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3" r:id="rId17"/>
    <p:sldId id="274" r:id="rId18"/>
    <p:sldId id="281" r:id="rId19"/>
    <p:sldId id="275" r:id="rId20"/>
    <p:sldId id="276" r:id="rId21"/>
    <p:sldId id="282" r:id="rId22"/>
    <p:sldId id="283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21.0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363 103 2144,'1'-5'2139,"0"4"-1805,0 0 0,-1-1 0,1 1-1,0 0 1,-1-1 0,1 1 0,-1-1 0,1 1-1,-1-1 1,0 1 0,0-1 0,1 1 0,-1-1 0,-1-2-1,1 0-157,-1 1 0,0-1-1,-1 0 1,1 1-1,-1-1 1,1 1-1,-1 0 1,0-1-1,0 1 1,-1 0 0,1 0-1,-1 0 1,1 1-1,-1-1 1,0 1-1,0-1 1,0 1 0,0 0-1,0 0 1,-1 0-1,1 1 1,-1-1-1,1 1 1,-6-2 0,4 2-176,1 0 0,-1 0 0,0 1 0,0-1 1,0 1-1,0 0 0,0 0 0,0 1 1,0 0-1,0-1 0,0 2 0,1-1 1,-1 1-1,-4 1 0,2 1-7,1-1 0,0 1 0,0 0 0,0 0-1,1 1 1,0 0 0,-1 0 0,2 0 0,-6 6 0,3-1 30,0 0 0,1 1 0,0 0 0,1 0 1,0 0-1,0 1 0,1 0 0,1 0 0,0 0 0,-2 23 0,5-28 45,0 0 0,0 0-1,0 0 1,1 0 0,1 0 0,-1 0-1,1 0 1,0 0 0,0 0-1,1-1 1,0 1 0,0-1 0,1 0-1,5 7 1,-7-10-17,0 0 1,1 0-1,0-1 1,0 1-1,0-1 0,0 0 1,0 1-1,0-1 1,0 0-1,1-1 1,-1 1-1,1-1 0,-1 0 1,1 1-1,0-1 1,-1-1-1,1 1 0,0-1 1,0 1-1,-1-1 1,1 0-1,0 0 0,0-1 1,0 1-1,-1-1 1,1 0-1,0 0 0,3-2 1,0 0 4,0-1-1,0 1 1,0-2 0,-1 1 0,0-1 0,0 0-1,0 0 1,-1 0 0,0-1 0,0 0 0,0 0-1,4-8 1,-4 7 3,0 1 0,-1-1 1,0 0-1,0 0 0,-1 0 0,0-1 0,0 1 0,-1-1 1,0 0-1,2-15 0,-3 15-78,-1 0 1,0 0-1,-1 0 0,0 0 1,0 0-1,0 0 1,-1 0-1,-5-12 0,5 16 9,0-1 0,0 1 0,-1 0-1,1 0 1,-1 0 0,0 0 0,0 0 0,0 0-1,-1 1 1,1 0 0,-1 0 0,0 0-1,0 0 1,0 0 0,0 1 0,-6-3-1,2 2 11,1-1 0,-1 2 0,-1-1 0,1 1 0,0 0 0,0 1 0,-1 0 0,1 0 0,-11 1 0,8 2-25,1 0-1,0 0 1,0 1-1,0 1 0,0-1 1,0 1-1,0 1 1,1 0-1,0 1 0,0-1 1,1 1-1,-10 9 0,12-9 33,0 0-1,0 0 0,1 0 0,-1 1 0,2 0 0,-1 0 0,1 0 1,0 1-1,0-1 0,1 1 0,0 0 0,0 0 0,1 0 1,0 0-1,-1 13 0,3-16 30,0-1 0,0 0 1,0 1-1,1-1 0,0 0 0,0 1 1,0-1-1,0 0 0,1 0 0,0 0 1,0 0-1,0 0 0,0 0 1,0-1-1,1 1 0,0-1 0,-1 0 1,1 1-1,0-1 0,1-1 0,-1 1 1,1 0-1,-1-1 0,8 4 0,-4-2-4,-1-1 0,1 0-1,0-1 1,0 1 0,0-1-1,0-1 1,1 0 0,-1 0-1,0 0 1,1-1 0,-1 0-1,0 0 1,1 0-1,8-3 1,-8 1 7,0-1 0,1 0-1,-1 0 1,0-1 0,-1 0 0,11-7 0,38-34 297,-43 34-263,-1-1 0,1 0 0,-2-1 0,0 0 0,-1-1-1,0 0 1,-1 0 0,14-31 0,-20 40-68,-1-1-1,-1 0 1,1 0-1,-1 0 1,0 0 0,0-6-1,-1 10-20,1 0 0,-1 0 0,-1 0 0,1 0 0,0 0 0,0 0 0,-1 0 0,1 0 0,-1 0 0,0 0 0,1 0 0,-1 1 0,0-1 0,0 0 0,0 0 0,0 1 0,-1-1 0,1 1 0,0-1 0,-3-1 0,3 2 4,-1 0 1,0 1-1,1-1 0,-1 0 0,0 1 1,0 0-1,1-1 0,-1 1 1,0 0-1,0 0 0,0 0 0,0 0 1,0 0-1,1 0 0,-1 1 0,0-1 1,0 0-1,-2 2 0,1-1-5,-5 1-1,0 1-1,0 0 1,1 1-1,-1-1 1,1 2-1,0-1 1,0 1-1,0 0 1,1 0-1,-1 1 1,1 0-1,-10 13 1,7-7 5,0 0 0,1 1 0,1 0 0,0 1 0,0 0 0,-5 16 0,8-17 55,1 0 0,0 1-1,0-1 1,2 0-1,0 1 1,0 16-1,1-24-3,1 0 0,-1 0 0,1 0-1,0-1 1,1 1 0,-1 0 0,1-1 0,0 1-1,1-1 1,-1 0 0,1 1 0,0-1 0,0 0-1,1-1 1,-1 1 0,8 6 0,-9-9-14,-1-1 0,1 0 0,0 1 0,-1-1 0,1 0 0,0 0 0,0 0 0,0 0 1,0-1-1,0 1 0,0 0 0,0-1 0,0 1 0,0-1 0,0 0 0,0 0 0,0 0 0,0 0 0,0 0 0,1 0 1,-1 0-1,0-1 0,0 1 0,0-1 0,0 0 0,0 1 0,0-1 0,0 0 0,-1 0 0,5-3 0,0-1 15,1 0 0,-1-1-1,0 1 1,-1-2 0,0 1-1,0 0 1,0-1 0,0 0 0,-1 0-1,0-1 1,3-8 0,-3 4-33,1 0 0,-2 0 0,0 0 0,0-1 0,-1 0 0,0-23 0,-2 31 5,0 0 0,-1-1 0,1 1 0,-1 0 0,-3-9-1,3 13-8,1-1-1,0 1 1,-1 0-1,1 0 1,-1 0-1,1 0 1,-1 0-1,0 0 1,0-1-1,1 2 1,-1-1-1,0 0 1,0 0-1,0 0 1,0 0-1,0 0 1,0 1-1,0-1 1,0 0-1,0 1 1,0-1-1,-1 1 1,1 0-1,0-1 1,0 1-1,-1 0 1,1-1-1,0 1 1,0 0 0,-2 0-1,-1 1-6,-1 0 0,1 0 0,0 1-1,-1-1 1,1 1 0,0 0 0,0 0 0,0 0 0,1 1 0,-5 3-1,2-1-20,0 0 0,0 1 0,0-1 0,1 2 0,-5 5 0,6-6-84,0 0 0,1 0 0,-1 1 1,1-1-1,1 1 0,0-1 0,0 1 0,0 0 1,0 0-1,1 0 0,0 12 0,4 13-658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02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74 2656,'1'-2'458,"1"0"-1,-1 0 1,1-1-1,-1 1 1,0 0-1,0-1 1,0 1 0,0-1-1,0 1 1,0-1-1,-1 1 1,1-1 0,-1 0-1,1-4 1,-1-26 3611,-10 63-1813,8-2-2094,1 0 0,2 30 0,1-4-3,10 260 764,-11-218 581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8.1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23 982 1472,'-14'4'452,"14"-3"-419,-1-1 1,1 0 0,-1 0-1,1 0 1,-1 1-1,1-1 1,-1 0 0,1 1-1,-1-1 1,1 0 0,0 1-1,-1-1 1,-2 7 2832,6-6-2637,0 0 0,0 0 0,0 0 0,0-1 0,0 1 0,0-1 0,1 0 0,-1 0 0,0 0 1,0 0-1,0-1 0,0 1 0,0-1 0,0 0 0,0 1 0,0-1 0,0-1 0,5-2 1,6-3-64,-1-1 1,20-15 0,-25 17-55,6-5-54,0-2 0,0 0 1,-1 0-1,20-27 1,35-68 81,4-36 809,-67 125-422,-4 13-358,-3 12-300,-23 97 361,13-55-27,-5 30 33,15-66-201,1 0 0,0 0-1,1 0 1,2 18 0,-2-26-5,1 1 1,0-1 0,0 1-1,1-1 1,-1 0-1,1 0 1,0 0-1,0 0 1,1 0-1,-1 0 1,1 0-1,0-1 1,0 1-1,0-1 1,0 0-1,6 5 1,-6-6-12,0 0-1,0 0 1,1-1 0,-1 1-1,0-1 1,1 1 0,-1-1 0,1 0-1,-1 0 1,1-1 0,-1 1-1,1-1 1,0 0 0,-1 0 0,1 0-1,0 0 1,-1 0 0,1-1-1,-1 0 1,7-2 0,8-4 52,0-1 0,-1-1 0,24-16 0,46-39 124,-61 43-61,88-78-248,-65 55 298,-46 41-183,0 1 0,-1-1 0,1 0 0,0 0 0,-1 0 1,0-1-1,1 1 0,1-5 0,-8 8-123,0 3 93,0 0 0,0-1 0,0 2 0,0-1 0,1 0 0,-1 1 1,-2 3-1,-23 32-70,19-24 167,3-5-122,1 0-1,1 1 0,-1-1 0,1 1 1,1 0-1,0 0 0,-2 13 1,5-20 16,0 2-1,1-1 1,-1 0 0,1 0 0,0 0 0,1 0 0,-1 0-1,2 7 1,-1-9 35,0 0 0,0 0 0,1 0 0,-1-1-1,0 1 1,1 0 0,0-1 0,-1 1 0,1-1-1,0 0 1,0 0 0,0 0 0,1 0 0,-1 0-1,4 2 1,4 2 47,0-1 0,1-1 0,-1 0 0,1 0 0,0-1 0,0-1 0,0 0 0,0 0 0,1-1 0,-1 0 0,0-1 0,1 0 0,-1-1 0,0-1 0,0 1 0,0-2 0,0 1 0,0-2 0,13-5 0,-21 8-17,0 0 0,-1 0 0,1-1 0,0 1 0,-1-1 0,1 0 0,-1 0 0,0 0 0,0 0 0,1 0 0,-1 0 0,-1-1 1,1 1-1,0-1 0,-1 1 0,1-1 0,-1 1 0,0-1 0,1 0 0,-1 0 0,-1 0 0,1 0 0,0 0 0,-1 0 0,1 0 0,-1 0 0,0 0 0,0 0 0,-1-5 0,0 1-29,0 0 0,-1 1 0,0-1 0,0 0 0,-1 0 0,1 1 0,-1 0 0,-1-1 0,1 1 0,-1 0 1,0 1-1,-1-1 0,1 1 0,-1 0 0,0 0 0,-1 0 0,1 0 0,-1 1 0,0 0 0,0 0 0,0 1 0,-7-3 0,4 2-17,0 1-1,0 0 1,-1 0-1,1 1 1,-1 0-1,0 1 0,1 0 1,-1 1-1,0 0 1,0 0-1,0 1 1,1 0-1,-1 1 1,0 0-1,-12 4 1,3 0-56,13-4 28,-1 0 1,0 0-1,1 1 0,-1 0 1,1 0-1,0 0 0,-7 6 1,32-14 296,77-40 388,139-46-1,-223 87-548,12-4 24,45-9 0,-62 16-125,-1 0-1,1 1 1,0-1 0,-1 1-1,1 1 1,0-1 0,-1 1-1,1 0 1,-1 1 0,1-1-1,-1 1 1,7 3 0,-10-3 21,-1-1 1,0 0 0,1 1-1,-1-1 1,0 1-1,0 0 1,0 0 0,0 0-1,-1 0 1,1 0 0,0 0-1,-1 1 1,1-1 0,1 4-1,-2-2 6,1 1-1,-1-1 0,0 0 1,0 1-1,-1-1 1,1 1-1,-1-1 0,0 6 1,-2 6 53,-1 1 1,0-1 0,-10 28 0,10-35-26,-18 79-49,21-88 9,0 1-1,0-1 1,0 0 0,0 0-1,0 0 1,0 1-1,0-1 1,-1 0 0,1 0-1,0 0 1,0 1-1,0-1 1,0 0 0,0 0-1,0 1 1,0-1-1,0 0 1,0 0-1,0 0 1,0 1 0,0-1-1,1 0 1,-1 0-1,0 1 1,0-1 0,0 0-1,0 0 1,0 0-1,0 0 1,0 1 0,1-1-1,-1 0 1,0 0-1,0 0 1,0 0 0,0 1-1,1-1 1,-1 0-1,0 0 1,0 0 0,0 0-1,1 0 1,-1 0-1,0 0 1,0 0 0,0 0-1,1 0 1,-1 0-1,0 1 1,0-1 0,1 0-1,-1-1 1,0 1-1,0 0 1,0 0 0,1 0-1,-1 0 1,0 0-1,0 0 1,1 0-1,-1 0 1,0 0 0,0 0-1,16-8 56,59-48 16,5-3-68,-51 40 17,28-17-5,-49 32-58,0 0 0,0 0 0,1 0-1,17-3 1,-25 6 32,0 1 1,1 0-1,-1 0 0,0 0 0,1-1 1,-1 1-1,0 1 0,1-1 0,-1 0 1,0 0-1,0 0 0,1 1 0,-1-1 1,0 1-1,1-1 0,-1 1 0,0-1 1,0 1-1,0 0 0,2 1 0,-2-1-4,0 1 0,1-1 0,-1 1 0,0 0 0,0-1 0,0 1 0,0 0-1,-1 0 1,1 0 0,0 0 0,-1-1 0,1 4 0,0 6-28,0-1 0,-1 1 0,0 0 0,-2 12 0,2-14 32,-2 6-23,2-1 0,0 1-1,3 27 1,-2-36 13,1 1 0,0-1-1,0 1 1,0-1 0,1 1 0,0-1 0,0 0-1,1 0 1,0-1 0,7 10 0,-9-13 66,1 1 0,-1 0 0,1 0 0,0-1 0,0 0 1,0 1-1,1-1 0,-1 0 0,0-1 0,1 1 0,-1-1 0,1 1 0,-1-1 1,1 0-1,4 1 0,-2-2-1,-1 0 1,0 0-1,0 0 0,1-1 1,-1 0-1,0 0 0,0 0 1,0 0-1,0-1 0,8-4 0,-7 3-3,0 0 0,-1 0-1,1-1 1,-1 0-1,0-1 1,0 1-1,0-1 1,-1 0-1,0 0 1,0 0-1,5-8 1,3-9 100,17-38 0,-18 34-171,70-136-90,-76 142-55,-8 16-65,-4 11-15,1 4 212,0 0 1,0 1-1,2-1 0,-1 1 1,1 0-1,1 0 1,-4 19-1,3 0-92,0 58 0,4-83 136,0 0 1,0 0 0,1 0-1,0 0 1,0 0 0,1 0 0,-1 0-1,1 0 1,0-1 0,4 7-1,-4-9 18,0-1 0,0 1-1,0-1 1,0 1 0,0-1-1,0 0 1,1 0 0,-1 0-1,1 0 1,-1 0-1,1-1 1,0 1 0,0-1-1,0 0 1,0 0 0,0 0-1,0 0 1,0 0 0,0-1-1,0 1 1,5-1-1,12 0 88,1-2-1,0 0 0,-1-1 0,1-2 0,27-8 0,-42 11-122,17-5 64,0-2 0,-1-1 0,31-17 0,59-43 75,-111 70-146,-2 8-299,-1-5 334,1 0 1,-1 0-1,0 0 1,0 0-1,0-1 0,-1 1 1,1-1-1,0 1 0,-5 2 1,-4 6-15,-3 2 56,-2 0 1,1-1-1,-20 12 0,13-9-68,12-10-67,9-5 64,0 0 1,0 1-1,0-1 0,0 0 1,0 1-1,0-1 0,0 1 0,0-1 1,0 1-1,0 0 0,1-1 1,-1 1-1,0 0 0,0-1 1,1 1-1,-1 0 0,0 0 1,1 0-1,-2 1 0,5-2-60,18-1 223,-2-1 0,38-9 0,19-3-168,-67 13 20,0 0 1,1 1-1,-1 0 1,0 1-1,0 0 1,12 3-1,-16-3-34,0 1 1,1 0-1,-1 0 1,0 1-1,0-1 0,0 1 1,0 0-1,0 0 0,-1 1 1,6 4-1,-8-5 38,1 0 0,-1 0 1,1 0-1,-1 0 0,0 0 0,0 1 0,-1-1 1,1 1-1,-1-1 0,1 1 0,-1-1 0,0 1 1,-1 0-1,1 0 0,-1-1 0,1 6 0,-2-4 52,1 0 0,-1 0 0,1 1 0,-2-1 0,1 0-1,0 0 1,-1 0 0,0 0 0,0 0 0,-1 0-1,-3 4 1,-3 4 81,-1 0 0,-14 14-1,20-22-138,2-3 13,1 0 1,-1-1 0,1 1-1,-1 0 1,0-1-1,0 0 1,0 1 0,0-1-1,0 0 1,0 0-1,0 0 1,0 0-1,-1 0 1,1 0 0,0-1-1,0 1 1,-1-1-1,1 0 1,0 0 0,-1 0-1,1 0 1,-3 0-1,3 0-28,0 1 0,0-1 0,0 1-1,0 0 1,0 0 0,0-1-1,0 1 1,0 0 0,0 1 0,1-1-1,-1 0 1,-2 3 0,-10 5 60,-53 31-159,-10 5 83,46-29 51,1-1-17,-1 0 0,-56 18 0,87-33-7,-1 0-1,1 0 1,-1 0 0,0 1-1,1-1 1,-1 0 0,1 0-1,-1 0 1,1-1 0,-1 1-1,1 0 1,-1 0 0,1 0-1,-1 0 1,1 0 0,-1-1-1,1 1 1,-1 0 0,1 0-1,-1-1 1,1 1-1,-1 0 1,1-1 0,0 1-1,-1 0 1,1-1 0,0 1-1,-1-1 1,1 1 0,0-1-1,-1 1 1,1-1 0,0 1-1,0-1 1,0 1 0,-1-1-1,1 1 1,0-1 0,0 1-1,0-1 1,0 1 0,0-1-1,0 1 1,0-1 0,0 0-1,0 1 1,0-1 0,0 1-1,1-1 1,-1 1-1,0-1 1,0 1 0,0-1-1,1 1 1,-1-1 0,0 1-1,1-1 1,7-10-9,0 0-1,1 0 1,0 2-1,1-1 1,0 1-1,1 0 1,16-10-1,0 3-95,0 1-1,33-12 0,8-4 197,92-58-1,54-52 238,-145 91-249,-1-4 0,71-72 0,-135 122-50,18-20 74,-21 23-111,1-1 1,-1 0 0,0 1-1,0-1 1,0 0 0,0 1-1,-1-1 1,1 0 0,0 0-1,-1 0 1,1 0 0,0-2-1,-2 4-4,0 0 0,1 0-1,-1 0 1,1 0 0,-1 0-1,1 0 1,-1 0-1,1 1 1,-1-1 0,1 0-1,-1 0 1,1 0 0,-1 1-1,1-1 1,0 0-1,-1 1 1,1-1 0,-1 0-1,1 1 1,0-1 0,-1 0-1,1 1 1,-1 0-1,-15 14-126,-50 50 10,-15 15-37,66-63-41,0 1 1,-22 35 0,35-50 216,1-1 0,0 0 0,0 1 0,0-1 0,0 1 0,1-1 0,-1 1 0,0 4 0,1-6 6,0 0 1,0 0 0,0 0-1,0-1 1,0 1 0,0 0 0,0 0-1,1 0 1,-1-1 0,0 1-1,0 0 1,1 0 0,-1-1 0,1 1-1,-1 0 1,0-1 0,1 1-1,0 0 1,-1-1 0,1 1 0,-1-1-1,1 1 1,0 0 0,-1-1-1,1 0 1,0 1 0,-1-1 0,1 1-1,0-1 1,0 0 0,0 1-1,3-1 35,1 1 0,-1-1 0,0 0 0,0 0-1,0 0 1,1 0 0,-1-1 0,0 0-1,0 0 1,0 0 0,0 0 0,6-4 0,1 1 18,0-2 1,-1 1 0,13-10 0,-15 9-39,0 0 1,-1 0-1,1-1 1,-2 0-1,1 0 1,0-1-1,-1 0 1,9-16-1,1-3 17,-9 18-239,-6 9-38,-1 4-122,0 3 330,0-1-1,0 0 0,1 0 1,0 0-1,0 0 0,0-1 0,1 1 1,2 7-1,-1-5 32,0 2 54,1 0 0,0 0 0,1 0 0,0 0 0,1-1 0,13 17 1,-16-22-7,0-1 1,0 1 0,1-1-1,0 0 1,0 0 0,0-1-1,0 1 1,5 2 0,-6-4-23,-1 0 0,1 0 0,0 0 1,0-1-1,0 1 0,0-1 0,0 1 0,0-1 0,-1 0 1,1 0-1,0-1 0,0 1 0,0 0 0,4-2 0,1-1 28,-1 0 0,1 0 0,-1-1 0,0 0 0,0-1 0,-1 1 0,1-1 0,-1 0 0,0-1 0,0 0 0,6-8 0,7-10 183,26-46 1,-27 41-221,138-231 303,-121 193-468,-3-2 1,24-72 0,-41 98 33,4-12 37,17-82 0,-35 136 47,-1-1 1,0 0-1,1 1 1,-1-1-1,0 1 1,0-1-1,0 0 0,0 1 1,0-1-1,-1 0 1,1 1-1,0-1 1,-1 1-1,1-1 1,-1 0-1,0 1 1,1-1-1,-3-2 1,3 4 9,-1 0 0,1-1 0,0 1 0,-1 0 0,1 0 0,-1-1 0,1 1 0,-1 0 0,1 0 0,-1 0 0,1 0 0,-1 0 0,1 0 0,-1 0 0,1-1 0,-1 2 0,1-1 0,-1 0 0,1 0 0,-1 0 0,1 0 0,-2 0 0,1 1-13,-1 0 0,0 0 0,0 0 0,1 0-1,-1 0 1,0 0 0,1 0 0,-3 3 0,-10 12-21,0 1 1,2 1-1,0 0 1,-17 36-1,3-7 117,-60 118 173,74-136-194,1 0-1,1 1 0,-10 61 0,15-57 18,2 0 0,1 44 0,2-65-33,1 0 1,0 0 0,1 0 0,1 0-1,0-1 1,1 1 0,0-1 0,1 0-1,8 17 1,-10-25 6,0 0 0,-1 0 1,1 0-1,1 0 0,-1 0 0,0-1 0,1 1 1,0-1-1,0 0 0,0 0 0,0 0 0,0-1 0,1 0 1,-1 1-1,1-2 0,-1 1 0,1 0 0,0-1 1,0 0-1,0 0 0,0 0 0,0-1 0,-1 0 0,1 1 1,0-2-1,0 1 0,0-1 0,0 1 0,9-4 0,1-1 13,-2 0 0,1-1 0,0 0-1,-1-2 1,-1 1 0,1-1-1,-1-1 1,19-18 0,-5 4-75,-2-1 0,34-44 0,-26 27-16,12-16 61,-43 54-324,-2 6 53,-6 18 132,0 1-1,2 0 1,0 0 0,-2 23-1,6-30 114,0-1 0,1 0 0,1 0 0,0 0 0,1 0 0,0 0 0,8 24 0,-9-34 28,1 0 1,0-1 0,-1 1-1,1-1 1,0 1-1,0-1 1,1 1-1,-1-1 1,6 5 0,-7-7-6,0-1 1,0 1-1,1 0 0,-1 0 1,0 0-1,1-1 1,-1 1-1,1-1 1,-1 1-1,1-1 1,-1 1-1,1-1 1,-1 0-1,1 0 0,-1 0 1,1 0-1,0 0 1,-1 0-1,1 0 1,-1 0-1,1-1 1,-1 1-1,1-1 1,-1 1-1,1-1 0,-1 1 1,3-3-1,4-2 32,-1 0 0,1 0 0,-1-1-1,0 0 1,9-11 0,29-40 18,-36 45-32,21-35-99,-10 15-176,-20 32 214,1-1-1,-1 1 1,0-1-1,1 1 1,-1-1-1,0 1 1,0-1 0,1 1-1,-1-1 1,0 1-1,0-1 1,0 0-1,0 1 1,0-1-1,0 1 1,0-1 0,0 0-1,0 1 1,0-1-1,0 1 12,0 0 0,-1 0-1,1 0 1,0 0 0,-1 0-1,1 0 1,0 0 0,-1 0-1,1 0 1,0 0-1,-1 0 1,1 1 0,0-1-1,-1 0 1,1 0 0,0 0-1,0 1 1,-1-1 0,1 0-1,0 0 1,0 1 0,0-1-1,-1 0 1,1 1 0,0-1-1,0 0 1,0 0 0,0 1-1,0-1 1,0 0-1,-1 1 1,1-1 0,0 1-1,-4 8-52,0 0-1,0 0 0,1 0 0,0 0 0,1 1 0,0-1 0,0 1 0,0 16 1,2-22 81,0-1 1,0 1-1,0 0 1,1 0-1,-1 0 1,1 0 0,0-1-1,0 1 1,0 0-1,1-1 1,-1 1 0,1-1-1,0 0 1,0 1-1,0-1 1,1 0-1,-1 0 1,0 0 0,1 0-1,0-1 1,0 1-1,0-1 1,0 0 0,0 1-1,5 1 1,-6-3 17,0 0 1,0-1 0,0 1-1,1-1 1,-1 1-1,0-1 1,1 0 0,-1 1-1,0-1 1,0 0-1,1-1 1,-1 1 0,0 0-1,1-1 1,-1 1 0,0-1-1,0 0 1,0 0-1,1 1 1,-1-2 0,0 1-1,0 0 1,0 0-1,-1-1 1,1 1 0,0-1-1,0 1 1,2-4-1,-1 1 4,0 1 0,-1-1 0,1 0-1,-1 0 1,0 0 0,0 0-1,0 0 1,0 0 0,-1-1 0,1 1-1,-1-1 1,-1 1 0,2-10-1,-3 8-94,1 0 0,-1 0 0,-1 0 0,1 0 0,-1 0 0,0 0 0,0 0 0,-5-7 0,-6-21-280,13 33 323,0 0 0,-1 0 0,1 0-1,0 1 1,0-1 0,0 0-1,1 0 1,-1 0 0,0 0 0,0 0-1,0 1 1,1-1 0,-1 0 0,0 0-1,1 0 1,-1 1 0,0-1-1,1 0 1,-1 1 0,1-1 0,0 0-1,-1 1 1,1-1 0,-1 0 0,1 1-1,0-1 1,0 1 0,0-1-1,27-12 71,-21 10-47,21-7-3,0 1 0,1 0 0,0 3 1,57-7-1,-68 11 169,0 2 0,0 0 1,20 2-1,-33-1-125,0 0 1,0 0-1,0 0 0,0 0 0,0 1 1,0 0-1,0 0 0,0 0 0,-1 1 1,1 0-1,-1 0 0,1 0 0,-1 0 1,0 1-1,4 4 0,-6-5-32,-1-1 0,1 1 1,-1 0-1,1 0 0,-1 0 0,0 0 0,0 0 0,0 0 0,0 0 1,-1 0-1,1 5 0,-1 37 71,0-23-23,-4 33 145,5-56-175,-1-1 1,1 1-1,-1-1 0,1 1 1,0-1-1,0 1 1,0-1-1,2-1 0,2-5 77,25-51 283,-21 41-449,0 0 0,1 0 0,1 1-1,22-27 1,-28 38 60,-2 2-46,1 0 1,-1 0-1,1 1 1,0-1-1,0 1 1,0 0-1,1 0 1,-1 0-1,1 0 1,5-2-1,-9 5 46,0 0 1,0 0-1,0 0 1,-1 0-1,1 0 1,0 0-1,0 0 1,0 1-1,0-1 1,-1 0-1,1 0 1,0 1-1,0-1 1,0 0-1,-1 1 0,1-1 1,0 1-1,-1-1 1,1 1-1,0 0 1,-1-1-1,1 1 1,-1-1-1,1 1 1,-1 0-1,1 0 1,13 24 149,-12-20-157,14 26-222,2-2 0,0 0 0,2 0 0,45 48 0,-64-77 129,3 4-630,0 0 0,-1 0 0,1 0-1,-1 1 1,0-1 0,3 6 0,-37-14-7663,9-10 4624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7.0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107 381 2912,'-3'0'359,"-9"0"-21,12 0-252,-1 0-1,1 1 0,0-1 0,-1 0 0,1 0 1,0 0-1,-1 0 0,1 0 0,0 0 0,0 1 1,-1-1-1,1 0 0,0 0 0,-1 0 0,1 1 1,0-1-1,0 0 0,0 0 0,-1 1 0,1-1 1,0 0-1,0 1 0,0-1 0,0 0 0,-1 1 1,1-1-1,0 0 0,0 1 0,0-1 0,0 0 1,0 1-1,19-10 2859,3-5-2026,-1-2 1,0 0-1,30-31 1,9-7 132,64-41 336,-119 92-1275,0 0 1,0 0 0,0 0 0,0 1 0,0 0 0,0 0-1,1 0 1,11-2 0,-15 4-91,0 0 0,0 0 0,1 0 0,-1 0 1,0 0-1,0 0 0,0 1 0,1-1 0,-1 1 0,0-1 0,0 1 0,0 0 0,0 0 0,0 0 0,0 0 1,0 0-1,0 1 0,0-1 0,-1 1 0,1-1 0,0 1 0,-1-1 0,1 1 0,1 3 0,2 4 39,0 0 0,0 0-1,-1 0 1,-1 1-1,1 0 1,2 15-1,7 65 200,-5-27 91,-6-49-181,0 2 33,1 0 1,1 0 0,6 16 0,-9-28-161,1 0 0,0 0-1,0 0 1,0 0 0,1 0 0,-1-1-1,1 1 1,0-1 0,0 0 0,0 1-1,0-1 1,0-1 0,1 1 0,0 0 0,-1-1-1,6 3 1,-1-2-18,-1-1-1,1 0 1,0 0-1,0 0 1,0-1 0,0 0-1,0-1 1,0 0-1,1 0 1,-1 0 0,0-1-1,0-1 1,0 1-1,0-1 1,13-6 0,-11 4-2,0 0 0,0-1 0,0-1 0,-1 1 1,1-2-1,-2 1 0,1-1 0,-1 0 0,0-1 1,0 0-1,6-10 0,-2 1-111,-1 0-1,-2-1 0,1 0 1,11-35-1,-11 22-10,-2-1-1,6-38 1,-13 59 46,1 0 0,-2 0 1,1 1-1,-1-1 0,-1 0 1,0 0-1,-5-18 0,5 25 27,0-1 0,-1 1 0,1 0 0,-1 0 0,0 1-1,-1-1 1,1 0 0,0 1 0,-1-1 0,0 1-1,0 0 1,0 0 0,0 0 0,0 0 0,-1 1 0,1-1-1,-1 1 1,0 0 0,0 0 0,0 0 0,-8-2-1,5 2 6,1 0 0,-1 1 0,0 0 0,0 1-1,0-1 1,0 2 0,0-1 0,0 1 0,1-1 0,-1 2-1,0-1 1,0 1 0,1 0 0,-1 1 0,1-1-1,0 1 1,-1 0 0,-5 5 0,3-1 71,0-1 1,1 1-1,0 0 1,1 1-1,-1-1 0,1 2 1,1-1-1,0 1 1,0 0-1,0 0 1,-4 12-1,-9 30 227,-21 84-1,10-28-2,22-82-171,4-12 14,0 0 0,-8 18-1,9-26-27,0-1-1,0 1 1,0-1-1,0 1 1,-1-1-1,0 0 1,0 0-1,0-1 1,-6 5-1,8-7-58,0 1-1,0-1 1,0 0-1,0-1 0,0 1 1,0 0-1,-1-1 1,1 1-1,0-1 0,0 0 1,0 1-1,-1-1 1,-2 0-1,-30-6 115,22 3-102,-178-32-11,133 28-532,-78-2 0,125 9-567,-1-1 0,1 0 0,-23-5 0,37-10-5993,24-16 1952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7.9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54 1312,'-10'-8'16450,"15"3"-14943,12-2-1275,-1 1-1,1 1 1,0 1 0,31-4 0,71 0-50,-96 7-99,140 3 221,-99 1-243,90-8 0,-112 4-127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8.4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69 3904,'6'6'11098,"-5"-5"-10970,0 0-1,0 0 0,0 0 1,0-1-1,0 1 1,1 0-1,-1-1 0,0 1 1,0-1-1,1 1 0,-1-1 1,0 1-1,1-1 1,-1 0-1,1 0 0,-1 0 1,0 0-1,1 0 1,-1 0-1,1 0 0,-1 0 1,0-1-1,1 1 1,0-1-1,40-10 1068,-36 9-1138,8-3 132,18-6 141,44-9-1,159-9-94,-178 26-1117,0 3 1,66 8-1,-75-4-2931,-18-3-4705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9.8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90 484 2080,'-31'-5'3957,"30"5"-3833,0 0-1,1 0 1,-1 0-1,0 0 1,1-1 0,-1 1-1,0 0 1,0 0-1,1 0 1,-1-1 0,0 1-1,1 0 1,-1-1-1,1 1 1,-1-1-1,0 1 1,1-1 0,-1 1-1,1-1 1,-1 1-1,1-1 1,0 1-1,-1-1 1,1 0 0,-1 0-1,0-1 82,0 0-1,1 0 0,-1 0 1,1 0-1,0-1 0,-1 1 1,1 0-1,0-3 1,1-4 103,0 1 1,0 0 0,3-11 0,5-11 411,1 0 0,1 1 0,22-40 0,-24 53-487,1 0-1,0 1 1,1 0 0,1 1-1,0 0 1,1 1 0,17-13-1,-18 18-98,0 0 1,1 1-1,-1 1 0,1 0 1,1 1-1,-1 0 0,1 1 1,0 0-1,-1 1 0,18-1 0,-27 4-120,-1-1-1,0 1 0,1 0 1,-1 0-1,1 1 0,-1-1 1,0 1-1,1 0 0,-1 0 1,0 0-1,0 0 0,1 0 1,-1 1-1,0-1 0,0 1 1,-1 0-1,1 0 0,0 0 1,-1 0-1,1 1 0,-1-1 1,1 1-1,-1-1 0,0 1 1,0 0-1,-1 0 0,1 0 1,0 0-1,-1 0 0,0 0 1,2 6-1,3 23 306,-1-3-103,2-1-1,12 33 1,-17-53-175,1-1 1,1 0-1,0 1 1,0-1-1,0-1 0,1 1 1,0-1-1,0 0 1,1 0-1,-1 0 0,1-1 1,12 9-1,-15-12-8,0 0 1,1-1-1,-1 1 1,1-1-1,-1 0 0,1 0 1,0 0-1,-1 0 0,1 0 1,0-1-1,0 0 1,-1 0-1,6 0 0,-2-1 22,-1 0-1,0-1 0,1 1 1,-1-1-1,0-1 0,0 1 1,7-4-1,3-4 16,0-1 1,-1-1-1,0 0 0,16-17 0,-5 1-290,-2-1 0,-1-1-1,35-60 1,-54 84 184,-1 2 18,-1-1 0,0 1 0,0-1-1,0 0 1,-1 1 0,1-1 0,-1 0 0,0 0 0,0 0 0,0-5-1,-1 8 3,0 1 0,0-1-1,-1 1 1,1-1 0,0 1-1,0-1 1,-1 1-1,1-1 1,-1 1 0,1-1-1,-1 1 1,0-1-1,0 1 1,1 0 0,-1-1-1,0 1 1,0 0 0,0 0-1,-1 0 1,1 0-1,0 0 1,0 0 0,0 0-1,-1 0 1,1 0 0,0 0-1,-1 1 1,1-1-1,-1 1 1,1-1 0,-1 1-1,1-1 1,-1 1-1,1 0 1,-3 0 0,-4 0-62,0 0 0,0 0 0,0 1 0,0 0 0,0 0 1,0 1-1,1 0 0,-1 0 0,1 1 0,-1 0 0,-8 6 1,-9 5 34,-40 31 1,51-34 38,1 1 0,0 0-1,1 1 1,1 0 0,0 1 0,1 0 0,-14 25-1,-1 11 63,-20 55 0,13-27 223,-24 32 325,46-94-377,0-2 1,0 1 0,-1-1 0,-24 22-1,33-34-190,-1 0 0,1 0 0,0 0 0,-1 0 0,1 0 0,-1-1 0,0 1 0,1-1 0,-1 0 0,0 0-1,0 0 1,0 0 0,0 0 0,0-1 0,0 1 0,0-1 0,0 0 0,0 0 0,0 0 0,0 0 0,0 0 0,0-1-1,0 1 1,0-1 0,0 0 0,0 0 0,0 0 0,0 0 0,1-1 0,-1 1 0,0-1 0,1 1 0,-1-1 0,1 0 0,0 0-1,-3-3 1,-5-5-174,1-1-1,0 0 1,1 0 0,-10-19-1,-24-55-1461,8 13 26,-51-75-5277,45 86 486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2.9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243 54 3648,'28'-36'3447,"-15"19"1484,-27 38-3536,1 0-1,1 1 1,-14 35-1,-25 83-12,31-84-714,-34 62 0,5-12-585,26-57-759,20-44-726,0-1 0,0 1 1,-8 8-1,10-8-496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3.3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98 6880,'-11'-17'2229,"11"17"-2210,0 0 0,0 0-1,0-1 1,0 1 0,0 0-1,0 0 1,0 0 0,0 0 0,0 0-1,-1-1 1,1 1 0,0 0-1,0 0 1,0 0 0,0 0 0,0 0-1,0 0 1,0 0 0,0 0 0,-1 0-1,1-1 1,0 1 0,0 0-1,0 0 1,0 0 0,0 0 0,0 0-1,-1 0 1,1 0 0,0 0-1,0 0 1,0 0 0,0 0 0,0 0-1,-1 0 1,1 0 0,0 0 0,0 0-1,0 0 1,0 0 0,0 0-1,-1 0 1,1 0 0,0 0 0,0 1-1,0-1 1,-2 0 96,0 0 30,1 1 0,0-1-1,0 0 1,0 0 0,0 1 0,0-1 0,-1 1 0,1-1-1,0 1 1,0-1 0,0 1 0,0 0 0,0 0-1,1-1 1,-2 2 0,2-2 79,1 1 0,0-1-1,0 0 1,0-1 0,-1 1 0,1 0 0,0 0 0,0 0 0,-1 0-1,1-1 1,0 1 0,0 0 0,-1-1 0,2 1 0,0-1 226,123-28 1615,-92 23-1821,364-43-201,-342 49-5547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4.8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14 511 3136,'-11'-7'1029,"9"5"-629,10-2 2341,19-14-788,-9 5-1346,23-9 88,40-24 72,-75 43-737,88-60 325,-78 50-308,0-1 1,-1 0 0,21-24 0,-25 24 44,52-67 280,-51 64 10,-1-1 0,17-36 0,-25 46-190,-1 1 0,0-1 0,-1 1 0,0-1 0,0 0 0,-1 0 0,0-8 0,0 20-115,-1 0 1,0-1-1,0 1 0,-1-1 0,-1 5 0,-2 2 4,-43 124 767,44-124-815,-24 67 359,25-66-227,0 1-1,0 0 1,1-1 0,0 20-1,2-28-109,0 1 0,1-1-1,-1 0 1,1 0 0,-1 1 0,1-1 0,0 0-1,3 6 1,-3-8-34,0 0 0,-1 1 0,1-1 0,0 0 0,0 0 0,0 1 0,0-1 0,0 0 0,1 0 0,-1 0 0,0 0 0,0 0 0,1-1 0,-1 1 0,0 0 0,1-1 0,-1 1 0,1 0-1,-1-1 1,4 1 0,-2-1 5,0 0-1,0 0 0,0 0 0,0-1 0,0 1 0,0-1 1,0 0-1,0 0 0,0 0 0,0 0 0,-1 0 1,1-1-1,3-2 0,4-2-31,-1-2 1,10-8 0,-7 5 47,25-23-12,32-42 1,-9 11-87,-35 37 86,-15 16-153,0 1-1,17-14 0,-27 24 120,1 1 1,-1 0-1,0-1 0,1 1 1,-1 0-1,1-1 0,-1 1 1,1 0-1,-1-1 0,1 1 1,-1 0-1,1 0 0,-1 0 1,1 0-1,-1-1 0,1 1 1,-1 0-1,1 0 0,-1 0 1,1 0-1,-1 0 0,1 0 1,-1 0-1,1 1 1,-1-1-1,1 0 0,-1 0 1,2 1-1,-2-1 22,1 1 0,0 0 0,-1-1-1,1 1 1,-1 0 0,1 0 0,-1 0 0,1 0 0,-1-1 0,0 1 0,1 0 0,-1 0 0,0 0 0,0 2 0,1 3 105,-1 1 0,0-1 1,-1 11-1,-3 7 105,-1 1 1,-2-1-1,0 0 1,-21 44-1,26-65-181,2-3-45,0 0-1,0 0 1,0 0-1,0 0 1,1 0-1,-1-1 1,0 1-1,0 0 1,0 0 0,0 0-1,0 0 1,0 0-1,0 0 1,0 0-1,0 0 1,0 0-1,0 0 1,0 0-1,0 0 1,0 0-1,1 0 1,-1 0-1,0 0 1,0 0-1,0 0 1,0 0-1,0 0 1,0 0-1,0 0 1,0 0-1,0 0 1,0 0-1,0 0 1,0 0-1,0 0 1,1 0-1,-1 0 1,0 0-1,0 0 1,0 0-1,0 0 1,0 0-1,0 0 1,0 1-1,0-1 1,0 0 0,0 0-1,0 0 1,0 0-1,0 0 1,0 0-1,0 0 1,0 0-1,0 0 1,0 0-1,0 0 1,0 0-1,0 0 1,0 1-1,0-1 1,0 0-1,0 0 1,0 0-1,0 0 1,0 0-1,0 0 1,0 0-1,12-6 13,15-12-93,-5 0-185,24-23 1,-13 10 187,0 0-60,-17 16 60,1 0 1,31-22-1,-48 37 88,1-1-1,-1 1 1,1 0-1,0-1 0,-1 1 1,1 0-1,-1 0 1,1-1-1,-1 1 0,1 0 1,0 0-1,-1 0 1,1 0-1,0 0 0,-1 0 1,1 0-1,0 0 1,-1 0-1,1 0 0,-1 0 1,1 0-1,0 0 1,-1 0-1,1 0 0,-1 1 1,1-1-1,0 0 1,-1 1-1,1-1 0,-1 0 1,1 1-1,-1-1 1,1 1-1,-1-1 0,1 0 1,-1 1-1,0-1 1,1 1-1,-1-1 0,0 1 1,1 0-1,-1-1 1,0 1-1,0-1 0,1 1 1,-1 0-1,0-1 1,0 1-1,0-1 1,0 2-1,1 1 22,0 1 0,-1 0 0,0-1 1,1 1-1,-1-1 0,-1 1 0,1-1 0,-1 5 0,-4 10 124,-1-1-1,0-1 1,-2 1-1,1-1 1,-17 24-1,16-28-82,17-23-518,8-10-2,-4 7 180,8-9-110,26-36-1,-47 58 351,0 0 1,1 1-1,-1-1 0,1 0 0,0 0 0,-1 0 0,1 1 0,0-1 0,-1 1 0,1-1 0,0 0 0,0 1 0,0-1 0,-1 1 0,1-1 0,2 1 1,-3 0 25,1 0 1,-1 0-1,1 0 1,-1 0 0,0 0-1,1 0 1,-1 0 0,1 0-1,-1 1 1,0-1 0,1 0-1,-1 0 1,1 0 0,-1 1-1,0-1 1,1 0 0,-1 1-1,0-1 1,1 0 0,-1 1-1,0-1 1,0 0 0,1 1-1,-1 0 1,2 4 122,0 0 1,0 0 0,0 1 0,1 7-1,-1-3 51,3 12 177,-2-11-147,0 1 1,1-1-1,8 19 1,-11-27-183,1 0 0,0 0 0,0 0 0,0 0-1,1 0 1,-1-1 0,1 1 0,-1-1 0,1 1 0,0-1 0,0 0 0,0 0 0,0 0 0,0-1 0,1 1 0,4 1 0,-5-3 12,0 1-1,0-1 1,-1 0 0,1 0 0,0 0 0,0 0-1,-1-1 1,1 1 0,0-1 0,0 0 0,-1 1 0,1-1-1,-1 0 1,4-2 0,3-2-84,-1 0 0,16-11 0,-15 8-73,0 0 1,0-1-1,-1 0 1,0 0-1,0-1 0,-1 0 1,0 0-1,-1 0 0,5-13 1,-7 16 78,-2-1 0,1 1 1,-1-1-1,0 1 0,0-1 0,-1 0 1,0 0-1,-1 0 0,0 0 0,0 0 0,0 1 1,-1-1-1,0 0 0,-5-15 0,6 21 32,-1 1-1,0-1 1,1 1-1,-1-1 0,0 1 1,0-1-1,1 1 0,-1 0 1,0-1-1,-1 1 1,1 0-1,0 0 0,0 0 1,0 0-1,-1 0 1,1 0-1,-3-1 0,3 1 30,0 1 0,0 0 0,0 0 0,0 0 0,0-1 0,0 1 0,-1 0 0,1 0 0,0 1 0,0-1 0,0 0 0,0 0 0,0 0-1,-1 1 1,1-1 0,0 1 0,0-1 0,0 1 0,0-1 0,0 1 0,0-1 0,0 1 0,1 0 0,-1 0 0,-1 1 0,-3 3 159,0 0 1,1 1 0,0 0-1,0 0 1,0 0 0,1 0-1,-1 1 1,2 0 0,-1-1-1,1 1 1,0 0 0,0 0-1,1 0 1,0 0-1,0 9 1,0-11-116,1 1 0,0-1 0,1 0 0,-1 0-1,1 1 1,0-1 0,0 0 0,1 0 0,-1 0 0,1 0 0,0 0-1,1 0 1,-1-1 0,1 1 0,0-1 0,0 1 0,0-1 0,1 0-1,-1 0 1,1-1 0,4 4 0,15 9-789,0-2 0,40 17 0,15-2-7104,-59-23 5614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5.2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180 54 8224,'-68'-45'3712,"7"45"-3200,37-4-800,16 4 64,-5-5-608,8 5 480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6.3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115 492 2976,'-2'-4'472,"1"1"0,-1-1 0,1 0 0,0 0 0,0 0 0,0 0 0,0 0 0,1 0 0,0 0 0,0 0 0,0-5 0,0 9-399,0-1 0,0 1 1,0-1-1,1 1 1,-1-1-1,0 1 0,0-1 1,0 1-1,0 0 0,-1-1 1,1 1-1,0-1 1,0 1-1,0-1 0,0 1 1,0-1-1,-1 1 0,1-1 1,0 1-1,0 0 0,-1-1 1,1 1-1,0 0 1,0-1-1,-1 1 0,1 0 1,-1-1-1,1 1 0,0 0 1,-1-1-1,1 1 0,-1 0 1,1 0-1,0 0 1,-1 0-1,0-1 0,0 1 29,-1 1 0,1-1-1,0 0 1,-1 1 0,1-1-1,0 1 1,-1-1 0,1 1-1,0 0 1,0 0-1,-3 1 1,-3 4 183,-1 1 0,-8 10 0,5-3-116,1-1 0,-9 16 0,18-28-154,1 1 1,-1-1 0,0 0 0,0 1 0,0-1 0,1 1 0,-1-1 0,1 1 0,-1 0-1,1-1 1,0 1 0,0-1 0,0 1 0,-1 0 0,1-1 0,1 1 0,-1-1-1,0 1 1,0 0 0,1-1 0,-1 1 0,1-1 0,-1 1 0,1-1 0,0 1-1,-1-1 1,1 1 0,0-1 0,0 0 0,0 1 0,0-1 0,0 0 0,0 0 0,1 0-1,-1 0 1,0 0 0,3 2 0,-1-2-10,0 1 0,0-1 0,1 1 0,-1-1 0,0 0 0,1 0-1,-1-1 1,1 1 0,-1-1 0,1 0 0,-1 0 0,1 0 0,-1 0 0,1 0 0,-1-1 0,7-1 0,-1-2-98,0 0 0,-1 0 0,1-1 0,-1-1 1,0 1-1,-1-1 0,1 0 0,-1-1 0,0 0 0,-1 0 1,1 0-1,-1-1 0,6-11 0,-10 17 82,-1 0 0,0 0 0,0 0-1,0 0 1,0 0 0,-1 0 0,1 0 0,0 0-1,-1 0 1,1-1 0,-1 1 0,0 0 0,0 0-1,0 0 1,0-1 0,0 1 0,0 0 0,-1 0-1,1 0 1,-1-1 0,0 1 0,0-2 0,0 4 10,1 0 1,0-1 0,0 1-1,0 0 1,-1 0 0,1 0-1,0 0 1,0 0 0,0 0-1,-1 0 1,1 0 0,0 0-1,0 0 1,-1 0 0,1 0-1,0 0 1,0 0 0,0 0-1,-1 0 1,1 0 0,0 0-1,0 0 1,0 0 0,-1 0-1,1 0 1,0 1 0,0-1-1,0 0 1,-1 0 0,1 0-1,0 0 1,0 0 0,0 1-1,0-1 1,-1 0 0,1 0-1,-6 7 93,6-7-61,0 1 0,-1 0-1,1-1 1,0 1 0,-1 0 0,1-1 0,0 1 0,0 0 0,0-1-1,-1 1 1,1 0 0,0 0 0,0-1 0,0 1 0,0 0-1,0 0 1,1-1 0,-1 1 0,0 0 0,0-1 0,0 1 0,1 0-1,-1 0 1,0-1 0,1 1 0,-1-1 0,0 1 0,1 0-1,0 0 1,0 0 23,0-1-1,0 1 1,0-1-1,1 1 0,-1-1 1,0 0-1,0 0 1,0 0-1,0 1 0,1-1 1,-1 0-1,0 0 1,0-1-1,0 1 1,1 0-1,-1 0 0,0-1 1,2 0-1,1 0 15,-1-1-1,0 0 1,1 0 0,-1 0-1,0 0 1,0 0-1,0-1 1,0 1-1,-1-1 1,1 0 0,-1 0-1,0 0 1,4-5-1,2-6 158,11-27 1,-16 35-173,60-157 937,7-17-84,-66 170-911,3-5-78,-3 16 169,0 8 190,-3 0-221,1-1 0,-1 1 0,-1-1 1,1 1-1,-2 8 0,0 6-9,-2 130 136,-7 0 0,-38 194 0,45-335-181,-1 11 89,0-1-1,-10 23 1,12-40-57,1 0-1,-1 0 1,-1-1-1,1 1 1,-1-1-1,1 0 1,-1 0-1,0 0 1,-1 0-1,1 0 1,-1-1 0,1 0-1,-1 1 1,0-1-1,-5 2 1,7-4-29,0 0 1,0-1-1,0 1 1,0-1-1,0 1 1,0-1-1,0 0 1,-1 0-1,1 0 1,0 0-1,0 0 1,0 0-1,0 0 1,0-1-1,0 1 1,0-1 0,0 0-1,0 0 1,0 1-1,0-1 1,0 0-1,1-1 1,-1 1-1,0 0 1,0 0-1,1-1 1,-3-1-1,-1-3 0,-1-1-1,1 1 1,0-1-1,0 0 1,-5-10-1,6 10-8,0-1 1,1 1-1,0-1 0,0 0 0,1 0 1,0-1-1,-1-7 0,3 11 15,-1 1 0,1 0 1,1-1-1,-1 1 0,0 0 0,1 0 0,0-1 1,0 1-1,0 0 0,1 0 0,0 0 1,-1 0-1,1 0 0,0 0 0,4-3 0,-1 0 126,0 0-1,1 1 1,0 0-1,0 0 1,1 1-1,0-1 0,0 1 1,12-6-1,-15 9-168,-1 1-1,0-1 1,0 1-1,0 0 1,1 0-1,-1 0 1,0 0-1,1 1 1,-1-1 0,1 1-1,-1 0 1,1 0-1,-1 0 1,1 1-1,-1-1 1,1 1-1,-1 0 1,0 0-1,1 0 1,-1 0-1,0 0 1,0 1-1,0 0 1,4 2-1,-3 1-928,1-1 0,-1 1-1,0 1 1,0-1 0,-1 1 0,5 9-1,-3-6-708,4 8-2970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9.2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68 525 4480,'5'-28'9354,"-21"37"-6613,10-1-2519,0 0-1,1 0 0,-1 0 1,2 1-1,-1-1 0,1 1 1,0 1-1,1-1 0,0 0 1,1 1-1,-2 10 0,2-14-203,1 1 0,1 0 0,-1 1 0,1-1-1,0 0 1,1 0 0,1 9 0,-1-13-9,0 1-1,0-1 1,0 1 0,0-1 0,1 0 0,0 0 0,0 0 0,0 0 0,0 0 0,0 0-1,0 0 1,1-1 0,-1 1 0,1-1 0,0 1 0,5 2 0,-4-3-27,1 1 1,0-1 0,0-1 0,0 1-1,0-1 1,0 0 0,0 0 0,0 0-1,0-1 1,0 0 0,1 0 0,-1 0-1,9-2 1,7-2-467,39-12 1,-59 16 476,29-9-325,-12 4 268,-1-1 1,33-14-1,-47 18 69,0 0 1,0 0-1,0 0 0,0 0 1,0 0-1,-1-1 0,1 1 1,2-4-1,-5 6-8,0 0-1,0 0 1,0 0 0,0 0-1,0 0 1,0 0 0,-1 0-1,1 0 1,0 0 0,0 0-1,0 0 1,0 0 0,0 0-1,0 0 1,0 0 0,0 0-1,-1 0 1,1 0 0,0 0-1,0 0 1,0 0 0,0 0-1,0 0 1,0 0 0,0 0-1,0 0 1,-1 0 0,1 0-1,0 0 1,0 0 0,0 0-1,0-1 1,0 1 0,0 0-1,0 0 1,0 0 0,0 0-1,0 0 1,0 0 0,0 0-1,0 0 1,0 0 0,0-1-1,0 1 1,0 0 0,-1 0-1,1 0 1,0 0 0,0 0-1,0 0 1,0 0 0,1-1-1,-1 1 1,0 0 0,0 0-1,0 0 1,0 0 0,0 0-1,0 0 1,0 0 0,0 0-1,0-1 1,-9 6-86,6-3 122,1 1 0,0-1 0,0 0-1,0 1 1,0-1 0,0 1-1,0 0 1,1-1 0,-1 1-1,1 0 1,0 0 0,0 0-1,0 0 1,-1 5 0,2-6-6,0 0 0,0 0 0,0 0 0,1-1 0,-1 1 0,0 0 0,1 0 0,-1 0 0,1-1 0,0 1 1,-1 0-1,1-1 0,0 1 0,0-1 0,0 1 0,0-1 0,0 1 0,0-1 0,1 0 0,-1 1 0,0-1 0,1 0 0,-1 0 1,1 0-1,-1 0 0,4 1 0,0 1 39,1-1 1,0 1 0,-1-1-1,1-1 1,0 1 0,1-1 0,-1 0-1,0 0 1,10-1 0,-13 0-97,0 0 0,0 0 1,0 0-1,1-1 0,-1 0 1,0 1-1,0-1 1,0 0-1,0-1 0,-1 1 1,1 0-1,0-1 1,0 0-1,-1 0 0,1 1 1,-1-2-1,0 1 1,1 0-1,3-5 0,-3 2-124,0-1 0,0 0 0,0 1-1,-1-1 1,0 0 0,0 0 0,0-1 0,-1 1-1,0 0 1,1-12 0,-2 14 138,0 0 0,0 0 0,0 0 0,-1 0 0,1 0 0,-1 0 0,0 0 0,0 0 0,-1 1 0,1-1 0,-1 0 0,0 1 0,0-1 0,0 1 0,0 0 0,-1-1 0,1 1 0,-5-4 0,5 6 6,0 0 0,0 0-1,1 0 1,-1 0 0,0 0-1,0 0 1,-1 0-1,1 1 1,0-1 0,0 1-1,0-1 1,0 1 0,0 0-1,-1 0 1,1 0-1,0 0 1,0 0 0,0 0-1,0 1 1,-3 0 0,1 0 3,0 1 0,0-1 0,0 1 0,0 0 0,0 0 0,1 0 0,-1 0 0,1 1 0,-6 4-1,9-6 22,-1-1-1,1 1 0,0 0 0,-1-1 0,1 1 0,-1 0 0,1-1 0,0 1 0,0 0 0,-1 0 1,1-1-1,0 1 0,0 0 0,0 0 0,0 0 0,0-1 0,0 1 0,0 0 0,0 0 0,0 0 0,0-1 1,0 1-1,1 0 0,-1 0 0,0-1 0,1 1 0,-1 0 0,0 0 0,1-1 0,-1 1 0,1 0 1,-1-1-1,1 1 0,-1-1 0,1 1 0,-1-1 0,2 2 0,1 1 54,1 0-1,-1-1 0,1 1 1,0 0-1,6 2 0,-2-1 1,-1-1-1,1-1 0,0 1 1,0-1-1,0-1 0,0 1 0,0-1 1,0-1-1,1 1 0,-1-1 1,0-1-1,0 0 0,1 0 0,-1 0 1,12-5-1,-10 2-49,1 0 0,-1-1 0,1 0 0,-1-1 0,-1 0 0,1-1 0,-1 0 0,0 0 0,-1-1 0,14-16 0,16-26-206,-2-3 0,38-74 0,-43 73 42,-18 31 33,50-95 42,-56 102 50,0-1 0,-1 0-1,-1 0 1,-1-1-1,4-23 1,-8 40 1,0-1 1,0 1 0,1 0 0,-1 0-1,0-1 1,0 1 0,0 0-1,0-1 1,0 1 0,-1 0 0,1 0-1,0-1 1,-1 1 0,1 0-1,-1 0 1,1 0 0,-1-1-1,1 1 1,-1 0 0,0 0 0,0 0-1,-1-2 1,1 3 8,0 0 0,0 0-1,-1 0 1,1 0 0,0 0 0,0 0 0,0 0-1,-1 0 1,1 0 0,0 0 0,0 0 0,0 1-1,0-1 1,0 1 0,0-1 0,0 1 0,-1-1-1,1 1 1,1-1 0,-1 1 0,0 0 0,0 0-1,0 0 1,0-1 0,-1 3 0,-5 4 34,-1 1 0,1 1 0,0 0 0,1 0-1,0 0 1,0 1 0,1-1 0,-4 12 0,-3 9 64,-11 47-1,6 0 36,3 0 0,-5 83-1,18-139 106,3 40 0,-1-53-178,0 0 0,0 1 0,1-1 1,0 0-1,1 0 0,0 0 1,6 12-1,-8-18-33,1 1 1,0-1 0,-1 1 0,1-1-1,0 0 1,1 0 0,-1 0-1,0 0 1,0 0 0,1-1-1,-1 1 1,1-1 0,-1 1 0,1-1-1,0 0 1,0 0 0,-1 0-1,1-1 1,0 1 0,0-1-1,0 1 1,0-1 0,0 0-1,0 0 1,0 0 0,-1 0 0,1-1-1,0 1 1,3-2 0,4-1-125,0 0 1,0-1-1,0 0 1,0 0 0,-1-1-1,16-11 1,-11 5-69,0-1 1,-1 0 0,0 0-1,-1-1 1,0-1 0,-1 0-1,9-17 1,57-114-436,-59 109 592,7-17 136,-2-1-1,28-101 1,-51 155-113,10-48 107,-10 44-102,1 0 0,-1 0 0,0 1 0,0-1 0,0 0 1,0 1-1,-1-1 0,0 0 0,1 1 0,-3-6 0,3 9-3,-1-1 0,1 1 0,0 0 0,0 0 0,0-1 0,-1 1 0,1 0 0,0 0 0,-1-1 0,1 1 0,0 0 0,0 0 0,-1 0 0,1 0 0,0-1 0,-1 1 0,1 0 0,-1 0 0,1 0 0,0 0 0,-1 0 0,1 0 0,0 0 0,-1 0 0,1 0 0,0 0-1,-1 0 1,1 0 0,0 0 0,-1 0 0,1 1 0,0-1 0,-1 0 0,1 0 0,0 0 0,-1 0 0,1 1 0,0-1 0,-1 0 0,1 0 0,0 1 0,-14 11 171,13-11-155,-9 9 157,2 1 1,0 0-1,0 1 0,1-1 1,0 1-1,1 1 0,0-1 1,-4 15-1,-25 108 1006,33-127-1083,-8 39 359,-5 69 0,13-96-393,2 0 0,1-1-1,0 1 1,1-1 0,1 1-1,8 26 1,-8-37-21,0 0-1,1-1 1,0 1-1,0-1 1,0 0-1,1 0 1,1-1 0,-1 0-1,1 1 1,9 7-1,-14-14-71,1 0-1,-1 0 0,1-1 0,0 1 1,-1 0-1,1-1 0,0 1 0,0-1 1,-1 1-1,1-1 0,0 0 0,0 0 0,0 0 1,0 0-1,-1 0 0,1 0 0,0 0 1,0-1-1,0 1 0,-1-1 0,1 1 1,0-1-1,0 0 0,-1 1 0,1-1 1,-1 0-1,3-2 0,3-2-278,0 0-1,0-1 0,0-1 1,6-7-1,-11 12 258,5-6-180,-1-1 0,0 0 0,6-10 0,-8 11 124,1 0 0,-1 1 0,2-1 0,-1 1 0,8-7 0,-13 14 107,1-1-1,-1 1 1,0 0 0,0 0-1,0 0 1,0 0 0,1-1 0,-1 1-1,0 0 1,0 0 0,0 0-1,1 0 1,-1 0 0,0 0-1,0 0 1,1-1 0,-1 1-1,0 0 1,0 0 0,1 0-1,-1 0 1,0 0 0,0 0-1,1 0 1,-1 0 0,0 0-1,0 0 1,0 1 0,1-1-1,-1 0 1,0 0 0,0 0-1,1 0 1,-1 0 0,0 1-1,5 9 183,-1 16 410,-4-26-548,2 38 1585,14 66 0,-16-104-1618,1 1 1,-1-1 0,0 1 0,1-1 0,-1 0 0,1 1-1,-1-1 1,1 0 0,-1 1 0,1-1 0,-1 0 0,1 0-1,0 0 1,-1 0 0,1 1 0,-1-1 0,1 0 0,-1 0-1,1 0 1,-1 0 0,1 0 0,0 0 0,-1 0 0,1-1-1,0 1 21,1 0-11,1 0 0,-1-1 0,1 1 0,-1-1 0,0 0-1,1 0 1,-1 0 0,0 0 0,0 0 0,0 0 0,0 0 0,4-4 0,23-22 48,-23 20-87,60-71-459,7-7-12,-70 81 458,1 1 1,0-1-1,0 1 0,0-1 1,0 1-1,1 1 1,9-5-1,-12 6 38,0 0 0,0 1 0,0 0-1,0-1 1,0 1 0,0 0 0,0 0 0,0 0 0,0 0 0,0 1 0,0-1-1,0 0 1,0 1 0,0 0 0,0-1 0,-1 1 0,1 0 0,0 0 0,0 0-1,0 0 1,-1 0 0,1 0 0,2 3 0,1 1 54,-1 1 0,1-1 0,-1 0-1,0 1 1,-1 0 0,1 0 0,-1 0 0,-1 1 0,1-1 0,-1 1-1,0-1 1,0 1 0,-1 0 0,1 12 0,-1-14-21,-1 1-1,0-1 1,-1 1-1,1-1 1,-1 1-1,0-1 1,0 1 0,-4 8-1,4-11 1,-1 0 0,1 0 0,-1 0 0,0 0-1,0 0 1,0-1 0,0 1 0,-1-1 0,1 1 0,-1-1 0,0 0-1,1 0 1,-1 0 0,-5 3 0,5-4-76,1 0 1,-1 0-1,0 0 0,0-1 1,0 1-1,0-1 0,0 0 1,1 0-1,-1 0 0,0 0 1,0 0-1,-5-1 0,-35-12-1121,25 7 653,7 2 193,1 0 1,-17-8-1,38 18 248,1 0 0,0-1 0,15 5 0,15 0 215,-20-3 115,0-2 1,0-1 0,45 3 0,-50-7-150,0 0 0,0-2 1,28-5-1,-37 5-114,-1 0 0,0-1 1,0 0-1,0 0 0,0 0 1,0-1-1,-1 0 0,1-1 0,-1 1 1,9-10-1,8-7 54,-15 14-84,0-1 1,0 0-1,-1 0 1,0 0-1,7-12 0,-10 8-74,1 0-88,-5 24 158,-3 3 62,0-1 251,0 0 0,1 0 0,0 16 0,2-21-194,0-1-1,1 1 1,0 0 0,4 16 0,-4-23-94,-1 0 1,1 0-1,-1 0 1,1-1-1,0 1 0,0 0 1,0-1-1,0 1 0,0 0 1,0-1-1,1 1 1,-1-1-1,0 0 0,1 1 1,-1-1-1,1 0 0,-1 0 1,1 0-1,0 0 1,0 0-1,-1 0 0,1-1 1,0 1-1,0-1 0,0 1 1,0-1-1,-1 1 1,1-1-1,3 0 0,1 0-153,0-1-1,0 0 1,0 0 0,0-1-1,0 1 1,10-6-1,36-19-928,-31 15 883,17-13-85,-35 22 259,0-1 0,0 1 0,0-1 0,-1 0 1,1 0-1,-1 0 0,1 0 0,-1 0 0,2-4 0,-4 7 21,0 0-1,0 0 1,1-1-1,-1 1 1,0 0 0,0 0-1,0 0 1,0 0-1,0 0 1,0-1-1,0 1 1,0 0-1,0 0 1,0 0-1,0 0 1,0-1-1,0 1 1,0 0-1,0 0 1,0 0-1,0 0 1,0-1 0,0 1-1,0 0 1,0 0-1,0 0 1,0 0-1,0-1 1,0 1-1,0 0 1,0 0-1,0 0 1,0 0-1,0 0 1,-1-1-1,1 1 1,0 0-1,0 0 1,0 0 0,0 0-1,0 0 1,0 0-1,-1 0 1,1-1-1,0 1 1,0 0-1,0 0 1,0 0-1,-1 0 1,1 0-1,0 0 1,0 0-1,0 0 1,0 0-1,-1 0 1,1 0 0,0 0-1,-9 3-130,1 4 142,4-5 132,1 0 0,-1 1 0,1 0 0,0 0 0,0 0 0,-3 4 1,6-6-105,-1 1 0,1-1 1,-1 0-1,1 0 0,-1 0 1,1 0-1,0 0 1,0 0-1,-1 1 0,1-1 1,0 0-1,0 0 0,0 0 1,0 0-1,1 1 1,-1-1-1,0 0 0,0 0 1,1 0-1,-1 0 0,0 0 1,1 1-1,-1-1 1,1 0-1,0 0 0,-1 0 1,2 1-1,1 1 0,0-1 1,-1 1 0,1-1-1,0 0 1,0 0-1,0 0 1,1 0-1,-1 0 1,0-1-1,1 0 1,-1 1-1,7 0 1,-1 0 15,1 0 1,0-1 0,16 1 0,-11-2 50,21-4 1,-30 4-122,-1-1 0,0-1-1,0 1 1,0-1 0,0 0 0,0 0 0,7-4 0,-11 5 1,0 1 1,0-1 0,-1 1-1,1-1 1,0 0 0,0 1 0,-1-1-1,1 0 1,0 0 0,-1 1-1,1-1 1,-1 0 0,1 0-1,-1 0 1,1 0 0,-1 0-1,1 0 1,-1 0 0,0 0 0,0 0-1,0 0 1,1 0 0,-1 0-1,0 0 1,0 0 0,0 0-1,-1 0 1,1 0 0,0 0-1,0 0 1,0 0 0,-1 0 0,1 0-1,-1 0 1,1 0 0,0 1-1,-1-1 1,0 0 0,1 0-1,-1 0 1,0-1 0,-2-1-5,0 0 0,0 0 0,0 1 0,-1-1 0,1 1 0,0-1 0,-1 1 0,0 0 0,-4-2 0,-2 1-26,-1 0 0,0 0 0,0 1 1,-21-2-1,-48 3 234,53 1-2,53-7 101,52-8 81,1 4 1,127-3-1,-199 14-168,0 1-1,0-1 0,0 1 1,0 0-1,10 4 0,-16-5-134,1 0-1,-1 1 1,1 0 0,-1-1-1,1 1 1,-1 0-1,1 0 1,-1 0-1,1 0 1,-1 0-1,0 0 1,0 0-1,1 0 1,-1 1 0,0-1-1,0 0 1,0 1-1,0-1 1,-1 1-1,1-1 1,0 1-1,-1-1 1,1 1-1,-1 0 1,1-1 0,-1 1-1,0 0 1,1 1-1,-2 5 61,0-1 0,0 0-1,0 0 1,-1 0 0,0 0-1,-1 0 1,-4 9 0,6-14-36,16-7-234,-9 2-32,-1-1 1,1 1 0,0 0-1,0 0 1,0 1 0,1-1 0,9-1-1,-12 3 207,-1 1 1,1-1-1,0 1 0,0 0 0,0 0 0,0 0 0,-1 1 0,1-1 0,0 1 0,0 0 0,-1 0 1,1 0-1,0 1 0,5 3 0,-4-3 174,-1 1-1,0 0 1,0 0 0,0 0-1,0 1 1,6 6 0,-9-8-262,1 0-1,-1 0 1,0 0 0,0 0-1,0 0 1,0 0 0,0 4-1,0-4-366,-1 0-1,0 0 0,1 0 1,-1 0-1,0 0 0,0 0 1,0 0-1,-1 0 0,0 3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8.4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17 7552,'-13'-12'2816,"16"12"-2208,12 0-160,-1 0-160,2 0-256,8-5-160,-1 5 64,-7 0-2144,-2 0 1184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4:59.6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940 40 9984,'-45'-8'5088,"55"11"-8800</inkml:trace>
  <inkml:trace contextRef="#ctx0" brushRef="#br0" timeOffset="1">49 9 8480,'-48'-9'3840,"51"9"-3360,11 9-4704,22 11 2496,9 6-2240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03.0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 61 3136,'-1'0'46,"1"0"0,-1-1 0,1 1 0,0 0 0,-1-1 0,1 1 0,0-1 0,-1 1 0,1-1 0,0 1 0,0-1 0,-1 1 0,1-1 0,0 1 0,0-1 0,0 1 0,0-1 0,0 1 0,0-1 0,0 1 0,0-1 0,0 1 0,0-1 0,0 1 0,0-1 0,0 1 1,0-1-1,0 1 0,0-1 0,1 1 0,-1-1 0,0 1 0,0-1 0,1 1 0,-1-1 0,0 1 0,1-1 0,5-9 1693,-6 9-1625,0 1 0,0 0 0,0-1 0,0 1 0,1-1 0,-1 1 0,7-29 12629,-6 36-11053,-11 108 808,1-25-2084,4-48-301,2-31-117,2 1 1,-1 12-1,2-11-107,1-3 49,-2 1 0,-1 16 1,1-24-386,1 0 0,-1 0 1,0 0-1,0 0 0,0 0 1,-1 0-1,1-1 0,0 1 1,-1 0-1,0-1 0,0 1 1,0-1-1,-3 4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03.7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20 195 2816,'0'0'11,"-14"-4"1167,14 4-1107,0 0 0,-1 0-1,1 0 1,0 0 0,0 0 0,0 0-1,-1-1 1,1 1 0,0 0 0,0 0-1,0 0 1,-1 0 0,1 0 0,0 0-1,-1-1 355,1 1-354,0 0-1,0-1 1,0 1 0,-1 0 0,1 0-1,0 0 1,0 0 0,0-1 0,0 1-1,0 0 1,0 0 0,0-1 0,0 1-1,0 0 1,0 0 0,0 0 0,0-1-1,0 1 1,0 0 0,0 0 0,0 0-1,0-1 1,0 1 0,0 0 0,0 0-1,0 0 1,1-1 0,4-19 5486,2 9-4461,1 0-1,0 1 1,1 0-1,0 1 1,14-12 0,-3 5-175,40-23 0,-56 36-776,1 1 0,-1 0 0,1 0 0,0 0 1,0 0-1,0 1 0,0 0 0,0 0 0,0 0 1,1 1-1,5 0 0,-8 0-67,0 0 1,0 1-1,0-1 0,0 1 1,-1 0-1,1 0 1,0 0-1,-1 0 0,1 0 1,0 0-1,-1 1 0,1-1 1,-1 1-1,0 0 1,0 0-1,0 0 0,0 0 1,0 0-1,0 0 1,0 0-1,1 3 0,1 1 212,-1 0 0,1 0 0,0-1 0,0 1 0,10 8 0,-13-13-251,1 0 1,0 1-1,-1-1 1,1 0-1,0 0 1,0 0-1,0-1 1,0 1-1,0 0 1,0-1-1,0 1 1,0-1-1,0 0 1,0 0-1,0 1 1,0-1-1,0-1 1,0 1 0,0 0-1,0 0 1,0-1-1,0 1 1,4-2-1,3-2-9,0-1 0,0 0 0,10-8 0,21-11-790,-33 21 288,80-36-6704,-56 31 4760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06.1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9 168 3552,'-8'-7'6495,"8"6"-6314,3-16 3089,11-18 538,-12 33-3659,0-1-1,0 1 1,0 0-1,0 0 1,1 0-1,-1 0 1,1 0-1,-1 0 1,1 0 0,-1 1-1,1-1 1,6-1-1,39-11 683,-36 11-628,162-29 476,-117 24-579,126-15-116,-156 22-1335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06.6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18 111 3712,'-17'3'12736,"98"-30"-6755,44-4-5456,59-3-309,-61 16-3813,-106 16 947,-1 1 1,1 1 0,25 2 0,-19-2-2359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10.3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102 37 3136,'-10'-8'953,"9"7"-804,0 0 0,0 0 1,0 0-1,0 0 0,0 0 1,0 0-1,0 0 0,0 0 0,0 0 1,-3-18 7809,4 84-1338,-2 2-4880,-1 74-1351,-2-33 133,2-62-334,3 58 0,-2-63 96,1-14-31,1-26-121,4-5-90,0 2-72,-1 0 1,0-1 0,0 1 0,1-1 0,-2 0 0,1 0 0,0 0 0,-1 0 0,5-7 0,14-16 133,-15 21-113,1 0 1,0 0 0,0 1 0,0 0 0,0 0-1,1 0 1,0 1 0,-1 0 0,1 1-1,0-1 1,1 2 0,-1-1 0,13 0 0,-15 2 35,0 0 1,0 0 0,-1 1-1,1-1 1,-1 1 0,1 0-1,-1 1 1,1 0 0,-1 0-1,0 0 1,1 0 0,-1 1-1,0 0 1,-1 0 0,1 0 0,0 0-1,-1 1 1,0 0 0,0 0-1,6 7 1,-9-9 5,1-1-1,-1 1 1,0 0 0,0 0-1,0-1 1,0 1 0,0 0-1,-1 0 1,1 0 0,0 0-1,-1 0 1,0 0 0,1 0 0,-1 0-1,0 0 1,0 0 0,0 0-1,0 3 1,-1-2 20,0-1 0,-1 1 0,1 0 1,0-1-1,-1 1 0,0-1 0,1 0 0,-1 0 0,0 1 0,0-1 1,0 0-1,-5 3 0,-2 2 41,-1-1 0,0 0 0,0 0 0,0-1 0,-1-1 0,1 1 0,-1-2 1,0 1-1,0-2 0,-1 1 0,1-1 0,-1-1 0,-11 0 0,12-1-347,0-1 1,0 0-1,0 0 1,0-1-1,1 0 0,-1-1 1,1 0-1,-16-8 1,14 6-903,-23-14-2891,32 18 3085,1-1 0,0 0 0,-9-8-2881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11.3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9 154 3552,'-8'-6'6827,"17"-4"-4972,5-7-855,2 1 0,0 1 0,1 0 0,1 2 0,22-15 0,-31 23-803,0-1 0,0 2 0,1-1 0,13-4 0,-19 8-90,0 0 0,1 0 0,-1 0-1,0 1 1,0 0 0,1-1 0,-1 1-1,0 1 1,1-1 0,-1 1 0,0 0 0,1 0-1,5 2 1,13 8 898,29 18 0,-34-18-524,0-1 0,0-1 0,35 13 0,-48-21-510,0 1 1,1-1-1,-1 0 0,1 0 0,0-1 0,-1 0 0,1 0 1,-1 0-1,1 0 0,-1-1 0,1 0 0,-1 0 1,1-1-1,-1 1 0,1-1 0,-1-1 0,0 1 0,6-4 1,31-24-6404,-25 24 4475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12.0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10 227 3904,'-10'-17'9794,"15"10"-8431,1 4-781,0 0 0,1 1 0,-1-1 0,0 2 0,11-3 0,3-1-96,229-63 1872,-119 32-2385,148-22 0,-233 50-625,-27 4-466,0 1 1,0 1-1,1 0 1,22 1 0,-28 5-2313,-7 3 1132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12.7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3 134 4640,'0'0'59,"-1"-1"0,1 1 0,0 0 0,0-1 0,0 1 0,-1 0 0,1-1 0,0 1 0,0 0 0,0-1 0,0 1 0,-1 0 0,1-1 0,0 1 0,0 0 0,0-1 0,0 1 0,0 0 0,0-1 0,0 1 0,0-1 0,0 1 1,0 0-1,0-1 0,1 1 0,-1 0 0,0-1 0,0 1 0,0 0 0,0-1 0,1 1 0,-1 0 0,0-1 0,0 1 0,0 0 0,1 0 0,-1-1 0,0 1 0,0 0 0,1 0 0,-1-1 0,0 1 0,1 0 0,0 0 0,18-3 5034,-10 5-2528,-6 0-2350,-1 1-1,0-1 0,0 0 0,0 1 1,0-1-1,-1 1 0,1 0 1,-1 0-1,0 0 0,1 0 1,0 4-1,8 15 691,2-1-311,-1-3-177,-1 0 1,10 25-1,3 21-184,-2 1-1,20 120 1,-35-155-72,-4-21-37,0 1 0,1 17 1,-3-25 387,0-18-374,1 10-96,0-1-1,0 1 0,1-1 1,-1 1-1,5-9 0,1-7 10,8-38 10,-9 34-20,0 1 1,2 0-1,1 1 0,0-1 1,16-25-1,-11 28-13,2 1 0,0 0 0,31-30 0,65-50-665,-90 83 352,27-23-1412,28-25-5145,-77 65 6645,0 1 0,1-1 0,-1 1 0,1-1 0,-1 1 0,1-1 0,0 1 0,-1-1 0,1 1 0,-1 0 0,1-1 0,0 1 0,-1 0 0,1-1 0,-1 1 0,1 0 0,0 0 0,0 0 0,-1 0-1,1 0 1,0 0 0,-1 0 0,1 0 0,0 0 0,-1 0 0,1 0 0,0 0 0,-1 0 0,1 0 0,0 1 0,-1-1 0,1 0 0,0 1 0,-1-1 0,1 0 0,0 1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0.7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219 49 224,'2'0'60,"-1"0"-29,-4-5 1750,18 2 3824,-15 2-5558,1 1 0,-1 0 0,1 0 1,-1 0-1,1 0 0,-1-1 0,1 1 0,-1 0 0,1-1 0,-1 1 0,0 0 0,1-1 0,-1 1 1,0 0-1,1-1 0,-1 1 0,0-1 0,1 1 0,-1 0 0,0-1 0,0 1 0,1-1 0,-1 1 1,0-1-1,0 1 0,0-1 0,0 1 0,0-1 0,0 1 0,0-1 0,0 1 0,0-1 1,0 0-1,0 1 0,0-1 0,0 1 0,0-1 0,0 1 0,-1-1 0,1 1 0,0-1 0,-1 0 77,0-1-1,0 1 1,1-1-1,-1 1 0,0 0 1,0 0-1,-1-1 1,1 1-1,0 0 0,0 0 1,0 0-1,-1 0 1,1 0-1,-2 0 0,-1 0-9,1 0 0,0 0-1,-1 1 1,1-1-1,0 1 1,-1 0 0,1 0-1,-1 0 1,1 0 0,0 1-1,-1 0 1,1-1-1,0 1 1,0 0 0,-1 0-1,-4 3 1,-2 1 67,0 1 0,0 0 0,-16 12 0,17-10-127,0 1-1,0-1 0,1 2 0,0-1 1,1 1-1,0 0 0,0 1 1,1-1-1,0 1 0,1 1 1,1-1-1,-6 18 0,7-15-39,0 0 0,1 1 1,1-1-1,0 1 0,0-1 0,2 1 0,0 0 0,0-1 0,2 0 0,4 17 0,4 11 160,3 0 1,22 47-1,-5-18 653,-27-62-737,-1-1 0,0 0 1,-1 1-1,1 0 1,-2 0-1,1 0 1,-1 11-1,-4 65 843,1-59-558,1-13-244,-1 0-1,0 0 1,0 0-1,-1 0 0,-1 0 1,0-1-1,-1 0 0,-7 14 1,2-6-186,-9 13-266,3-14-4188,-2-52-7539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8.8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37 7136,'0'-8'2656,"22"-1"-2080,19 1-160,-6 8 1472,33-3-1120,14-2 0,3 1-512,-4 8-320,-10 1 32,-2-5-768,-6 3 416,-10 0-2496,-8 2 1600,-9-1-3808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1.1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75 5152,'-24'-8'5066,"172"3"1066,-86 1-4856,97-22-1,4-5-1974,-157 30-781,-30 16-7786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4.4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2 492 3136,'0'0'69,"0"0"0,0 0 0,0-1 0,0 1 0,-1 0 0,1 0 0,0 0 0,0-1-1,0 1 1,0 0 0,0 0 0,0-1 0,0 1 0,0 0 0,0 0 0,0-1 0,0 1 0,0 0 0,0 0 0,0-1 0,0 1 0,0 0 0,0 0 0,0-1 0,0 1 0,0 0 0,0 0-1,0 0 1,1-1 0,-1 1 0,0 0 0,0 0 0,0-1 0,0 1 0,0 0 0,1 0 0,9-12 2693,-2 3-1995,8-14-140,-1-1 0,-2 0 0,11-27 1,-9 19-339,23-37 1,22-15 253,-50 71-342,2 1 0,-1 0-1,2 1 1,16-12-1,-14 12 7,-7 4-35,1 1 1,0 0-1,17-8 0,-26 14-143,1 0 0,-1 0 0,1 1 0,-1-1 0,1 0 0,0 0 0,-1 0 0,1 1 0,-1-1 0,1 0 1,-1 1-1,1-1 0,-1 0 0,1 1 0,-1-1 0,0 1 0,1-1 0,-1 1 0,1-1 0,-1 1 0,0-1 0,0 1 0,1-1 0,-1 1 0,0-1 0,0 2 0,8 14 377,-3 1 20,30 68 149,-31-75-504,1-1 1,1 0 0,0-1 0,0 1 0,1-1 0,13 13-1,-18-19-42,1 0-1,0 0 0,0 0 0,0 0 0,0 0 1,0 0-1,0-1 0,1 0 0,-1 1 0,0-1 1,1-1-1,-1 1 0,1 0 0,-1-1 0,7 1 1,-4-2-5,-1 0 1,1 0 0,0 0 0,-1 0-1,1-1 1,-1 0 0,0 0 0,10-5 0,0-3-15,-1 1 0,-1-1 0,0-1 1,0 0-1,17-21 0,-24 25-7,26-34 69,-29 38-55,-1-1 0,0 0 1,0 0-1,0 0 0,0 0 0,-1 0 0,1-1 0,-1 1 0,0-5 0,0 4-30,-1 0 0,1 0 0,-1-1 0,-1 1 0,1 0-1,-1 0 1,-1-6 0,2 10-10,-1-1 0,1 1-1,-1 0 1,0-1 0,1 1-1,-1 0 1,0-1-1,0 1 1,0 0 0,0 0-1,0 0 1,0 0 0,0 0-1,0 0 1,0 0 0,-1 0-1,1 1 1,0-1-1,0 0 1,-1 1 0,1-1-1,-1 1 1,1-1 0,0 1-1,-1 0 1,1 0 0,-1-1-1,1 1 1,-3 0-1,1 1 9,0-1 0,1 1 0,-1-1 0,1 1 0,-1 0 0,1 0 0,-1 0 0,1 0 0,0 1 0,-1-1 0,-3 3 0,-23 23 3,25-22 45,0 0 0,1 0 0,-1 0 0,1 0 0,0 0 0,1 1 0,-1-1-1,1 1 1,0 0 0,1 0 0,-1 0 0,1 0 0,0 0 0,1 0-1,-1 0 1,1 0 0,2 12 0,-1-7 33,1 1 1,1-1-1,0 1 1,0-1-1,1 0 1,1 0-1,0 0 0,8 12 1,-12-20-48,1 0 0,0-1 0,-1 1 1,1-1-1,0 0 0,0 1 0,1-1 0,-1 0 1,0 0-1,1 0 0,-1 0 0,1-1 0,0 1 1,-1-1-1,1 0 0,0 1 0,0-1 0,0-1 1,0 1-1,0 0 0,0-1 0,0 1 0,0-1 1,0 0-1,0 0 0,0 0 0,0 0 0,0-1 1,0 1-1,0-1 0,0 0 0,0 0 0,0 0 1,3-2-1,8-5 11,0 0 0,0-1 1,22-21-1,3-1-71,10-2 134,76-38 0,-116 67-126,19-11 52,37-25 1,-64 40-26,0-1 1,0 1 0,0-1-1,0 1 1,-1-1-1,1 0 1,0 1 0,-1-1-1,1 0 1,0 1-1,-1-1 1,1 0 0,-1 0-1,1 0 1,-1 0-1,0 1 1,1-1 0,-1-2-1,0 3-1,0 0 0,0-1 1,0 1-1,-1 0 0,1-1 0,0 1 0,-1 0 0,1-1 0,0 1 0,-1 0 0,1 0 0,0-1 0,-1 1 0,1 0 0,-1 0 0,1 0 0,0 0 1,-1 0-1,1-1 0,-1 1 0,1 0 0,-1 0 0,1 0 0,0 0 0,-1 0 0,0 0 0,-5 0-55,0 0 0,-1 1-1,-11 2 1,6 0 23,0 1-1,1 0 1,-1 1 0,1 0-1,0 1 1,0 0 0,1 1-1,-1 0 1,-16 16 0,7-3 64,1 1 0,1 1 0,-19 28 0,29-39 39,2 0 0,0 0 0,0 1 0,1-1 0,0 1 0,1 0 0,0 1 0,-3 17 0,7-29-49,0 0 0,0 0 0,0 0 0,-1 0 0,1 0 0,0 0 0,0 0 0,0 0 1,1 0-1,-1 0 0,0 0 0,0-1 0,0 1 0,1 0 0,-1 0 0,0 0 0,1 0 0,-1 0 0,1-1 1,-1 1-1,1 0 0,0 1 0,0-2-7,0 0 0,0 1 0,0-1 1,0 0-1,-1 1 0,1-1 0,0 0 1,0 0-1,0 0 0,0 0 0,0 0 0,0 0 1,0 0-1,0 0 0,0 0 0,-1 0 0,1-1 1,1 1-1,4-2 22,-1 0 0,0-1 1,0 1-1,0-1 0,-1 0 0,6-5 0,21-19-46,-1-2 0,-1-2 0,-2 0 0,26-40 0,-42 59 85,0-1-394,-19 19-206,-6 10 390,-15 31 103,1 1-1,-20 53 0,28-59 139,-18 44 207,-18 37 106,50-112-421,-5 10 249,0 1 0,-11 33 0,13-39 115,6-11 131,11-9-327,15-15-430,40-40 1,-13 11 306,245-246 86,-134 127-299,-137 146 80,-30 41 347,-10 23-51,-17 66 0,30-94-167,-10 43-96,11-50 87,1-1 0,1 1-1,0-1 1,0 1-1,2 12 1,-2-19-6,0-1 1,0 1-1,0 0 1,0-1-1,0 1 1,0 0-1,1-1 1,-1 1-1,0 0 1,0-1-1,1 1 1,-1-1-1,0 1 1,1 0-1,-1-1 1,1 1-1,-1-1 0,0 1 1,1-1-1,0 0 1,-1 1-1,1-1 1,-1 1-1,1-1 1,-1 0-1,2 1 1,-1-1-7,0 0 1,0 0-1,-1 0 1,1 0-1,0-1 1,0 1-1,0 0 1,0 0-1,0-1 1,0 1-1,0-1 1,0 1-1,-1-1 1,1 1-1,1-2 0,4-2 26,-1-1-1,0 0 0,8-11 1,4-9-302,26-53 0,0 1-40,20-24-75,-47 81-85,-14 40-37,-2-8 528,0 5 56,0 0 0,1 0 0,1 1-1,5 25 1,-6-39-57,1 0 0,-1 0 0,1 0 0,0 0-1,0 0 1,0 0 0,0 0 0,0-1 0,1 1-1,0-1 1,0 0 0,0 1 0,0-1 0,0-1 0,1 1-1,-1 0 1,1-1 0,0 0 0,0 0 0,-1 0 0,2 0-1,-1 0 1,7 1 0,-3-2 46,0 0 0,1 0 1,-1-1-1,1 0 0,-1 0 0,1-1 1,-1 0-1,0-1 0,1 0 0,-1 0 0,0 0 1,0-1-1,10-6 0,8-4-77,-1-2 1,35-26-1,-46 31-102,0-2-1,19-18 0,-27 24 14,-1-1 0,1 0 0,-2 0-1,1 0 1,-1-1 0,0 1-1,4-10 1,-7 15 71,0 0-1,-1 1 1,1-1-1,-1 0 1,1 1 0,-1-1-1,0 0 1,1 0-1,-1 1 1,0-1-1,0 0 1,0 0 0,0 1-1,-1-1 1,1 0-1,0 0 1,-1 1-1,1-1 1,-1 0 0,0 1-1,1-1 1,-1 0-1,0 1 1,0-1 0,-1-1-1,0 2-5,0 0 0,0-1-1,-1 1 1,1 0 0,0 0-1,0 0 1,-1 0 0,1 0 0,-1 1-1,1-1 1,0 1 0,-1-1-1,1 1 1,-1 0 0,1 0 0,-1 0-1,-3 1 1,-2 0 25,-1 1 0,1 0 0,0 0 0,0 1 0,0 0 0,0 0 0,0 1 0,0 0 0,1 1 0,0-1 0,0 1 0,0 1 0,1-1 0,-1 1 0,1 0 0,1 1 0,-10 13 0,11-14 61,0 0-1,0 0 1,1 0-1,0 0 0,0 1 1,0-1-1,1 1 1,0 0-1,1 0 1,-1 0-1,1-1 1,1 1-1,-1 1 1,1-1-1,0 0 0,1 0 1,0 0-1,0 0 1,0-1-1,1 1 1,0 0-1,4 8 1,-5-13-36,0 1 1,1 0-1,-1 0 0,1-1 1,0 1-1,0-1 1,0 0-1,0 1 0,0-1 1,1 0-1,-1 0 1,1-1-1,-1 1 0,1 0 1,-1-1-1,1 1 1,0-1-1,0 0 1,3 1-1,-1-1 12,-1-1-1,1 1 1,0-1 0,-1 0-1,1-1 1,-1 1 0,1-1 0,-1 0-1,1 0 1,-1 0 0,1 0-1,4-3 1,8-5 13,-1 0 0,0-1 0,0-1 0,-1 0 0,16-16 0,19-14-29,-14 13-355,36-37-1,-72 76 158,-31 113 811,9-48-572,22-69 98,4-10 118,5-11-38,-1-2-350,6-12-271,21-32 0,-29 51 347,1 0 0,0 0 0,0 1-1,1 1 1,0-1 0,0 1 0,14-9 0,-20 15 10,-1 0 1,1 0-1,0 0 0,0 1 1,-1-1-1,1 0 0,0 1 1,0-1-1,0 1 0,0 0 0,0-1 1,0 1-1,0 0 0,3 0 1,-4 1 21,0-1 0,0 0 1,0 1-1,0-1 0,0 1 0,0-1 1,-1 1-1,1-1 0,0 1 1,0-1-1,-1 1 0,1 0 0,0 0 1,-1-1-1,1 1 0,0 0 1,-1 0-1,1 0 0,-1-1 0,1 1 1,-1 0-1,0 0 0,1 0 1,-1 0-1,0 0 0,0 0 0,0 0 1,1 0-1,-1 2 0,1 37 324,-1-30-269,0-1 0,1 1 0,0 0-1,0-1 1,1 1 0,0-1 0,1 1 0,5 11 0,-6-17 50,0 1 1,0-1 0,1 0-1,-1 0 1,7 7 0,-8-10-84,1 0 0,-1 0 0,0 0 1,1 0-1,-1-1 0,1 1 0,-1 0 0,1-1 1,-1 1-1,1-1 0,-1 1 0,1-1 1,0 0-1,-1 1 0,1-1 0,0 0 0,-1 0 1,1 0-1,0-1 0,2 1 0,13-5 28,0 0-1,-1-1 1,0-1-1,0 0 1,16-10-1,0 0-21,48-26-291,88-65-1,-119 75 372,-40 25-282,-15 12-376,-20 21 644,1 0 1,-28 37-1,43-49-67,1 1 0,0 0-1,1 1 1,0 0 0,1 0 0,1 1 0,-5 17 0,10-29 4,1-1 1,-1 0-1,1 0 1,0 1-1,0-1 1,0 0-1,0 1 1,0-1-1,1 0 1,0 0-1,0 1 1,2 5-1,-3-8-10,1 0 0,0 1 0,-1-1-1,1 0 1,0 0 0,0 0 0,0 0 0,0 0-1,0 0 1,0 0 0,0 0 0,0 0 0,1 0-1,-1 0 1,0-1 0,0 1 0,1 0 0,-1-1 0,0 1-1,1-1 1,-1 0 0,1 1 0,-1-1 0,0 0-1,1 0 1,-1 0 0,1 0 0,-1 0 0,1 0-1,-1 0 1,3-1 0,2-1-3,-1 0 1,0 0 0,0 0-1,0-1 1,0 1-1,0-1 1,8-7-1,30-29-14,-33 29 5,-9 9-4,22-22-72,1 1 1,50-35 0,-74 56 56,1 1 0,0-1 0,0 1 0,0-1 0,0 1 0,0-1 0,0 1 0,0-1 0,0 1 0,0 0 1,0 0-1,0-1 0,0 1 0,1 0 0,-1 0 0,0 0 0,0 0 0,0 0 0,0 0 0,0 1 0,0-1 0,0 0 0,2 1 1,-2 0 14,0 0 1,0 0-1,0 0 0,0 0 1,0 0-1,0 0 1,0 1-1,0-1 1,0 0-1,0 0 1,-1 1-1,1-1 1,-1 1-1,1 2 1,1 5 13,0 0 0,-1 1 0,0-1-1,-1 11 1,0-11-11,2 30-119,-1-37 149,-1 0 1,1 1 0,-1-1-1,1 0 1,0 1 0,0-1-1,0 0 1,0 0-1,1 0 1,-1 0 0,1 0-1,-1 0 1,3 2 0,-3-3-20,0-1 1,0 1-1,0-1 1,0 0-1,0 1 1,0-1-1,0 0 1,1 0-1,-1 0 1,0 0-1,0 0 1,0 0-1,0 0 1,0 0-1,1 0 1,-1 0-1,0-1 1,0 1-1,0-1 1,0 1-1,0 0 0,0-1 1,0 0-1,0 1 1,0-1-1,1-1 1,1 1 6,17-11 93,0-1 0,20-18 0,-1 1-10,-29 23-89,13-10-49,1 0-1,1 2 1,50-23-1,-73 36 21,1 1-1,0 1 0,0-1 1,0 0-1,0 1 0,0-1 1,0 1-1,0 0 0,4 0 1,-6 0 20,1 0 1,-1 1-1,0-1 0,1 1 1,-1-1-1,0 1 1,1 0-1,-1-1 1,0 1-1,0 0 0,0 0 1,0 0-1,1 0 1,-1 0-1,-1 0 0,1 0 1,0 0-1,0 1 1,0-1-1,0 0 1,0 2-1,1 1 9,-1 1-1,1-1 1,-1 1 0,0 0 0,0 0 0,0 0-1,-1-1 1,1 1 0,-1 0 0,-1 0-1,1 0 1,-2 8 0,-2 4 15,0 0 0,-8 19 1,-1-4-10,-2 0 1,0-2 0,-2 0-1,-26 33 1,-92 103 233,124-153-247,-1 2 23,-1-2 1,-16 14-1,26-24-7,0-1 0,0 1 1,-1-1-1,1 0 0,-1 0 0,0 0 0,0 0 1,1-1-1,-1 0 0,0 1 0,0-1 0,0-1 1,-1 1-1,1 0 0,-4-1 0,5-1-8,0 1-1,0-1 1,1 0-1,-1 0 1,0 0-1,1-1 1,-1 1-1,1-1 1,-1 1-1,1-1 1,0 0-1,-1 0 1,1 0-1,0 0 1,0 0-1,1-1 1,-1 1-1,0 0 1,-1-5-1,-1 0-50,0 0 0,1 0 0,0 0 0,1 0 0,-1 0 0,-1-12 0,3 10 18,1 0 1,0 1 0,0-1 0,1 0 0,0 0 0,0 0-1,1 0 1,0 1 0,1-1 0,0 1 0,0-1 0,1 1-1,0 0 1,0 1 0,11-15 0,-9 14 51,1 0-1,-1 1 1,1 0-1,1 0 1,-1 0 0,1 1-1,0 0 1,1 1-1,0 0 1,-1 0 0,1 1-1,1 0 1,-1 0-1,12-2 1,-1 3-345,-1 0 0,1 1-1,0 1 1,-1 0 0,1 2 0,0 0 0,26 6 0,14 9-4049,-2 8-3335,-25-9 4122,-8-6-480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5.3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121 443 3904,'-1'-2'219,"0"1"1,0 0-1,0 0 0,-1 0 1,1 0-1,0 0 0,-1 1 0,1-1 1,-1 0-1,1 0 0,-1 1 1,1-1-1,-1 1 0,1 0 1,-1-1-1,0 1 0,1 0 1,-1 0-1,1 0 0,-1 0 1,0 0-1,1 0 0,-1 1 1,0-1-1,1 0 0,-1 1 1,1-1-1,-1 1 0,1 0 1,-1-1-1,1 1 0,0 0 1,-1 0-1,1 0 0,0 0 1,0 0-1,-1 0 0,0 2 1,-3 2 116,0 1 0,1 0 0,-1 0 0,1 0 0,0 0 0,1 1 0,-4 6 0,2 2-91,0 1 0,0-1-1,1 1 1,1 0 0,1 0 0,0 0-1,1 0 1,2 17 0,0-25-197,0 0 1,0 0 0,1 0-1,4 12 1,-5-18 1,0 1 1,0 0 0,1-1-1,-1 1 1,0-1 0,1 0-1,0 1 1,-1-1 0,1 0-1,0 0 1,0 0 0,0 0-1,1 0 1,-1-1-1,0 1 1,5 2 0,-6-4-32,0 0-1,1 0 1,-1 0 0,0 0 0,1 0 0,-1 0 0,0 0 0,1 0 0,-1 0-1,0-1 1,0 1 0,1 0 0,-1-1 0,0 1 0,0-1 0,1 0-1,-1 1 1,0-1 0,0 0 0,0 0 0,0 1 0,0-1 0,0 0-1,0 0 1,0 0 0,0-2 0,3-1 27,-1 0 0,0-1-1,0 0 1,-1 1 0,4-8 0,-3 1-97,0 0 1,0 0-1,-1 0 1,0 0-1,-1 0 1,-1 0-1,1-1 0,-3-11 1,2 14 20,-2 0 0,1 0 0,-1 0 0,0 0 0,-1 0 0,0 0 0,-1 1 1,0-1-1,0 1 0,-6-9 0,-2 4-66,10 11 80,1 1-1,-1-1 1,1 1-1,0-1 1,-1 1-1,1-1 1,0 0-1,-1-2 1,2 3 23,0 0 1,0 0 0,0 0 0,-1 0 0,2 0 0,-1 1 0,0-1 0,0 0 0,0 0 0,0 0 0,0 0 0,1 0 0,-1 0 0,0 0 0,1 1 0,-1-1 0,1 0 0,-1 0 0,1 0 0,-1 1 0,1-1 0,-1 0-1,2 0 1,13-14 536,0 0 0,24-16 0,4-4 80,3-6-409,-2-3 0,-2-1-1,37-51 1,-64 74-259,-3 5 105,1 0 0,23-25 0,-35 41-62,0-1 1,0 1 0,1 0 0,-1 1 0,0-1-1,0 0 1,0 0 0,1 0 0,-1 1 0,0-1-1,0 1 1,1-1 0,-1 1 0,1-1 0,1 1-1,-2 0-4,-1 0 0,1 0 0,0 0 0,-1 0 0,1 1-1,-1-1 1,1 0 0,-1 0 0,1 1 0,-1-1 0,1 0 0,-1 1-1,1-1 1,-1 1 0,1-1 0,-1 1 0,1-1 0,-1 0 0,0 1-1,1 0 1,-1-1 0,0 1 0,1-1 0,-1 2 0,2 3-22,-1 0 0,0 0 0,0 0 0,0 0 1,-1 0-1,0 0 0,0 7 0,-2 17-26,-2 0 0,-7 31 0,-20 60 104,16-66-60,-18 62 78,-5-1 0,-83 173 1,104-255-35,-5 12 475,-29 43 1,48-83-411,-1 0 0,1 0 0,-1 0 0,0-1 0,0 0 0,-9 7 0,12-11-86,0 1 0,0 0 0,0-1 1,0 1-1,0-1 0,0 1 1,0-1-1,0 1 0,0-1 0,0 0 1,0 0-1,0 1 0,0-1 0,0 0 1,-1 0-1,1 0 0,0 0 1,0 0-1,0-1 0,0 1 0,0 0 1,0 0-1,0-1 0,-1 1 1,1-1-1,0 1 0,0-1 0,0 1 1,0-1-1,1 0 0,-1 1 0,0-1 1,0 0-1,0 0 0,0 1 1,1-1-1,-1 0 0,0 0 0,1 0 1,-1-1-1,-1-1-29,0-1 0,1 1 0,0-1 0,0 1 0,0-1 0,0 0 0,0 1 0,1-1 0,-1 0 0,1 0 0,0 1-1,0-1 1,1 0 0,-1 1 0,2-5 0,0-1-33,0 0 1,1 0-1,0 0 0,7-14 0,-5 15-109,0 1 0,0-1 0,0 1 0,1-1 0,0 2 0,1-1 0,0 1 0,-1 0 0,2 0 0,-1 1-1,1-1 1,0 2 0,0-1 0,0 1 0,1 1 0,12-5 0,9 1-2235,0 1-1,0 1 1,49-1-1,-61 5 1172,44-4-1536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8.1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193 617 1472,'3'-19'6042,"-3"18"-5927,0 0-1,0 1 1,0-1-1,0 1 0,-1-1 1,1 1-1,0-1 1,0 1-1,0-1 0,-1 1 1,1-1-1,0 1 1,-1-1-1,1 1 1,0-1-1,-1 1 0,1 0 1,-1-1-1,1 1 1,-1 0-1,1-1 0,-1 1 1,1 0-1,-1-1 1,1 1-1,-1 0 0,1 0 1,-1 0-1,1 0 1,-1 0-1,1-1 0,-1 1 1,0 0-1,-23 0 1424,16 1-992,2-1-390,0 0 1,-1 1-1,1 0 1,0 0-1,0 0 1,0 1-1,0 0 1,0 0-1,1 1 1,-1 0-1,0 0 1,1 0-1,0 0 1,0 1-1,0 0 1,0 0 0,1 0-1,-1 1 1,1 0-1,0-1 1,1 1-1,-1 1 1,1-1-1,-5 11 1,5-9-102,0 1 0,0 0 0,1 0 1,0 1-1,0-1 0,1 0 0,0 1 0,0-1 0,1 1 1,0-1-1,1 1 0,-1-1 0,2 1 0,-1-1 1,1 0-1,1 0 0,5 15 0,-4-16-14,-1-1 1,1 1-1,0-1 0,0 0 1,1 0-1,0 0 0,0-1 1,0 1-1,1-1 0,0-1 1,0 1-1,8 5 0,-9-8-37,-1 0 0,1 0 0,-1-1 0,1 1-1,0-1 1,-1 0 0,1 0 0,0-1 0,0 1-1,0-1 1,-1 0 0,1 0 0,0-1 0,0 1-1,0-1 1,-1 0 0,1 0 0,0-1 0,8-4-1,-6 3-90,0-1 0,0 0 0,-1-1-1,0 0 1,0 0 0,9-9 0,28-38-694,-28 33 562,-3 3 76,25-33 105,-33 44 50,-1-1 0,0 0 0,0 0 0,0 0 0,-1 0 0,0 0-1,1-7 1,-2 12-18,-1 1-1,0-1 0,0 0 1,0 1-1,0-1 0,0 0 0,0 1 1,0-1-1,0 0 0,0 1 1,0-1-1,0 0 0,0 1 0,0-1 1,-1 0-1,1 1 0,0-1 0,0 0 1,-1 1-1,0-2 0,1 2-2,0 0 0,-1 0-1,1 0 1,0-1-1,-1 1 1,1 0 0,-1 0-1,1 0 1,-1 0-1,1 0 1,0 0 0,-1 0-1,1 0 1,-1 0 0,1 0-1,-1 0 1,1 0-1,0 0 1,-1 1 0,1-1-1,-1 0 1,1 0 0,-1 0-1,-1 2-20,-1-1-1,1 1 1,0-1 0,0 1-1,-1 0 1,1-1-1,0 1 1,-2 4 0,0-1 45,2 1 0,-1 0 0,1-1 1,0 1-1,0 0 0,0 0 1,1 0-1,-1 8 0,0 1 185,1 0-1,2 18 0,-1-25-145,1-1 0,0 0-1,1 0 1,0 0-1,0 0 1,0 0 0,1 0-1,4 7 1,-5-10-24,0-1 1,0 1 0,0-1-1,1 0 1,-1 0-1,1 0 1,0 0 0,0 0-1,0-1 1,0 1-1,1-1 1,-1 0 0,0 0-1,1 0 1,0 0 0,6 1-1,-9-2-12,1-1 0,0 1 0,0-1-1,-1 0 1,1 1 0,0-1 0,0 0 0,0 0-1,-1-1 1,1 1 0,0 0 0,0-1 0,-1 1 0,1-1-1,0 1 1,-1-1 0,1 0 0,-1 1 0,1-1-1,-1 0 1,1 0 0,-1 0 0,1-1 0,-1 1 0,0 0-1,0 0 1,1-1 0,-1 1 0,0-1 0,0 1-1,0-1 1,-1 1 0,1-1 0,0 1 0,-1-1 0,2-3-1,0-3-65,0 0-1,-1 0 1,0 0 0,0 0-1,0-1 1,-2-10-1,0 4-110,0-1-1,-2 1 1,0 0-1,-1 0 1,-6-15-1,6 19 69,0 1 0,-1-1 0,0 1 0,-1 1 0,0-1 0,-1 1 0,-12-14 0,17 22 54,-5-8-285,19 7 286,93 6 267,-64-1 155,0-2 0,0-2 1,79-11-1,-101 7-370,0 0 0,-1-1-1,1-1 1,-1 0 0,0-2 0,-1 0 0,28-20-1,-32 19-11,-1 0 0,0 0 0,-1-2 0,0 1 1,0-1-1,-2-1 0,1 0 0,-2 0 0,0-1 0,7-16 0,-4 3 20,-1 0 0,-1 0 0,-1-1 0,-2 0 0,6-51 0,-12 73-78,1 0-1,-1 0 1,0 0 0,0 0 0,-1 0 0,1 0 0,-1 0 0,-1 0-1,1 0 1,-1 0 0,0 0 0,-3-6 0,4 12 39,1-1 1,0 1 0,-1-1-1,1 1 1,0-1 0,-1 1-1,1-1 1,-1 1-1,1 0 1,-1-1 0,1 1-1,-1 0 1,1-1 0,-1 1-1,0 0 1,1-1 0,-1 1-1,1 0 1,-1 0-1,0 0 1,1 0 0,-1 0-1,0 0 1,1 0 0,-1 0-1,1 0 1,-1 0 0,0 0-1,1 0 1,-1 0-1,0 0 1,1 0 0,-1 1-1,1-1 1,-1 0 0,0 0-1,1 1 1,-1-1-1,1 0 1,-1 1 0,1-1-1,-1 1 1,1-1 0,-1 1-1,-2 2-32,1 0 0,-1 0 0,0 0 0,1 0 0,0 1 0,-3 5 0,-21 51-29,-23 84 0,34-97 116,1-1 178,1 0-1,3 1 1,2 1 0,2-1 0,-1 51-1,8-80-105,0 0-1,1-1 0,1 1 0,1-1 1,0 1-1,11 26 0,-13-39-71,0-1 0,0 0 0,0 0 0,0 0 0,1 0 0,4 6 0,-6-8-28,0-2-1,0 1 1,0 0 0,0 0-1,0 0 1,1 0-1,-1-1 1,0 1-1,0 0 1,1-1 0,-1 1-1,0-1 1,1 0-1,-1 1 1,0-1 0,1 0-1,-1 0 1,0 0-1,1 0 1,-1 0-1,1 0 1,-1 0 0,0 0-1,1-1 1,2 0-1,1-1 4,1-1-1,-1 0 1,0-1-1,0 1 1,0-1-1,0 0 1,-1 0-1,7-8 1,-3 4-55,65-63-573,-17 19 231,-3-3 0,50-67-1,-88 100 282,-1-2 1,-1 1-1,19-50 0,15-77 184,-33 102 27,-3 0 1,9-77-1,-20 121-111,1 0 0,-1 1-1,-1-1 1,1 0 0,-1-4 0,0 8 7,1-1 1,0 1-1,0-1 0,0 1 1,0 0-1,0-1 1,0 1-1,-1 0 0,1-1 1,0 1-1,0 0 0,-1-1 1,1 1-1,0 0 1,0 0-1,-1-1 0,1 1 1,0 0-1,-1 0 0,1 0 1,0-1-1,-1 1 0,0 0 13,1 0-1,-1 0 0,1 0 0,-1 0 1,0 1-1,1-1 0,-1 0 0,1 0 1,-1 0-1,1 1 0,-1-1 0,1 0 1,-1 1-1,1-1 0,-1 0 0,1 1 0,-1-1 1,1 1-1,0-1 0,-1 1 0,-4 5 103,0 0 0,1 0 0,0 1 0,0-1 0,1 1-1,-4 9 1,-14 47 360,12-33-245,-43 120 438,-15 47-100,61-176-434,1 1 1,2-1-1,0 1 0,0 31 1,3-40-62,0 1 0,1-1 0,1 1 0,0-1 0,1 0 0,1 0 0,0 0 0,8 17 0,-11-28-65,0 0-1,0-1 1,0 1 0,0 0-1,0-1 1,0 1-1,1-1 1,-1 1-1,0-1 1,1 0-1,-1 1 1,1-1 0,0 0-1,-1 0 1,1 0-1,0 0 1,0 0-1,3 0 1,-2 0-9,0-1 0,0 0 0,0 0 0,1 0 0,-1 0 0,0 0 0,0 0 0,0-1 0,0 0 0,0 0 0,3-1 0,5-3-32,0 0 0,0-1 0,-1-1-1,0 1 1,10-10 0,0-2-339,0-1 0,22-28 0,-8 8 184,-17 24-42,-16 15 214,-1 0 1,0 0-1,0 0 0,1 0 0,-1 0 0,0 0 1,0 0-1,1 0 0,-1 0 0,0 0 1,1 0-1,-1 0 0,0 0 0,0 0 1,1 0-1,-1 0 0,0 0 0,0 0 1,1 0-1,-1 0 0,0 0 0,0 0 1,0 1-1,1-1 0,-1 0 0,0 0 1,0 0-1,0 0 0,1 1 0,-1-1 1,0 0-1,0 0 0,0 0 0,0 1 1,1-1-1,-1 0 0,0 0 0,0 1 1,0-1-1,0 0 0,1 6 99,0-1 0,0 0-1,-1 1 1,1-1 0,-1 0 0,-2 11-1,1 4 91,4 34 410,10 56 1,-9-77-340,-3-27-194,0-1 0,1 1 0,0 0-1,0 0 1,3 6 0,-5-11-42,1 1 0,0-1 0,0 1 0,0 0 0,1-1 0,-1 0 0,0 1 0,1-1 0,1 2 0,-2-3-8,-1 1-1,1-1 1,0 0 0,-1 1 0,1-1 0,0 0-1,0 1 1,-1-1 0,1 0 0,0 0 0,0 0-1,-1 0 1,1 0 0,0 0 0,0 0 0,0 0-1,-1 0 1,1 0 0,0-1 0,0 1 0,-1 0-1,2-1 1,1-1 10,0 1 0,0-1 0,-1 0 1,1 0-1,-1 0 0,1-1 0,-1 1 0,0-1 0,3-3 0,15-29-127,-10 17-19,102-164-590,-81 123 560,-23 41-180,-7 15 117,0 10 162,-1 1 136,-1 30 341,0-8-116,3 31 1,-1-53-252,0 0 1,1 0-1,-1 0 0,2 0 1,-1 0-1,1 0 1,0-1-1,7 13 0,-8-17-24,0-1 0,0 1 0,0-1 0,0 1 0,1-1 0,-1 0 0,0 0 0,1 0 0,0 0 0,-1 0 0,1 0 0,0-1 0,0 1 0,0-1 0,0 0 0,3 1 0,-1-1-21,0-1 0,0 1 0,0-1 0,0 0 0,0 0 0,0-1 0,0 1 0,0-1-1,7-2 1,2-2 13,0-1 0,0 0 0,0-1 0,-1 0 0,22-17 0,-29 19-54,0 1 0,0-1 0,7-8 0,-12 11 25,1 0-1,-1 0 1,1 0-1,-1 0 1,0-1-1,0 1 0,0 0 1,0 0-1,0-1 1,0 1-1,-1 0 0,1-1 1,-1 1-1,1-4 1,-1 6 7,-1 0 1,1-1-1,0 1 1,0 0-1,0-1 1,0 1-1,0 0 1,-1-1-1,1 1 1,0 0 0,0 0-1,-1-1 1,1 1-1,0 0 1,0 0-1,-1-1 1,1 1-1,0 0 1,-1 0-1,1 0 1,0 0-1,-1-1 1,1 1 0,0 0-1,-1 0 1,1 0-1,-1 0 1,1 0-1,0 0 1,-1 0-1,1 0 1,0 0-1,-1 0 1,1 0-1,0 0 1,-1 0 0,1 0-1,-1 0 1,1 1-1,0-1 1,-1 0-1,1 0 1,0 0-1,-1 1 1,-17 7-153,-1 7 90,-11 10-3002,28-24 2737,1 0-1,0-1 1,0 1-1,0 0 0,-1-1 1,1 1-1,0-1 1,-1 0-1,1 1 1,0-1-1,-1 0 0,1 0 1,-2 0-1,-23 0-6520,5-1-1029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29.6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9 220 3232,'-1'0'285,"1"0"-245,0-1 1,0 1-1,-1 0 0,1 0 1,0 0-1,0 0 0,0 0 0,0 0 1,0 0-1,0-1 0,-1 1 0,1 0 1,0 0-1,0 0 0,0 0 1,0 0-1,-1 0 0,1 0 0,0 0 1,0 0-1,0 0 0,0 0 0,-1 0 1,1 0-1,0 0 0,0 0 1,0 0-1,0 0 0,-1 0 0,1 0 1,0 0-1,0 0 0,0 0 1,0 1-1,-1-1 0,1 0 0,0 0 1,0 0-1,0 0 0,0 0 0,0 0 1,0 0-1,-1 1 0,1-1 1,0 0-1,0 0 0,0 0 0,0 0 1,0 0-1,0 1 0,0-1 0,0 0 1,0 0-1,0 0 0,0 0 1,0 1-1,0-1 0,0 0 0,0 0 1,0 0-1,0 0 0,0 1 0,0-1 1,0 0-1,0 0 0,0 0 1,0 1-1,19-9 3405,13-11-2432,-1-1 1,0-1-1,34-33 0,-64 53-1002,7-7 173,1 0 1,11-16-1,-7 8 346,-20 26-252,0 0 0,1 0 0,0 0 0,1 1 0,0 0-1,0 0 1,-3 15 0,7-23-230,-1 7 127,1 1 1,-1 0 0,2-1 0,0 21-1,0-29-154,1 0-1,-1 0 0,0 0 0,1-1 0,-1 1 0,1 0 0,-1 0 0,1 0 0,0-1 0,0 1 0,0 0 0,0-1 0,0 1 0,0-1 0,0 1 0,0-1 0,1 0 0,-1 1 1,1-1-1,-1 0 0,1 0 0,-1 0 0,1 0 0,0 0 0,-1 0 0,1 0 0,0-1 0,0 1 0,-1-1 0,1 1 0,0-1 0,0 0 0,0 0 0,0 1 0,2-2 0,-1 1-16,1 0 0,0-1 0,-1 0-1,1 1 1,-1-1 0,1-1-1,-1 1 1,1-1 0,-1 1-1,0-1 1,0 0 0,3-2 0,6-5-150,17-18 0,-8 7-5,20-10-209,-31 24 409,-1-1-1,0 1 0,0-1 1,-1-1-1,11-12 0,-18 20-45,-1-1-1,1 0 0,-1 0 0,1 1 0,-1-1 0,1 0 1,-1 0-1,1 0 0,-1 0 0,0 0 0,0 0 0,1 0 1,-1-1-1,0 2-10,0 0 1,0-1 0,0 1-1,0 0 1,-1 0-1,1-1 1,0 1-1,0 0 1,0 0 0,0-1-1,0 1 1,-1 0-1,1 0 1,0-1 0,0 1-1,0 0 1,-1 0-1,1 0 1,0 0 0,0-1-1,0 1 1,-1 0-1,1 0 1,0 0 0,-1 0-1,1 0 1,-1 0-1,0-1-20,-1 1 0,1 0-1,-1 0 1,0 0 0,1 0-1,-1 0 1,0 1 0,1-1-1,-1 0 1,0 1-1,-1 0 1,-3 3 85,0 0 1,1-1-1,0 2 0,0-1 1,0 1-1,0-1 0,-6 10 1,8-10 20,1 0 1,0 1 0,1-1-1,-1 0 1,1 1-1,-2 8 1,3-12-59,-1 0-10,1 0 0,0 0 0,0 1 0,0-1 0,0 0-1,0 0 1,0 0 0,0 0 0,0 0 0,0 0 0,0 0-1,1 0 1,-1 1 0,1-1 0,-1 0 0,0 0 0,1 0-1,0 0 1,-1-1 0,1 1 0,0 0 0,-1 0 0,1 0-1,0 0 1,0-1 0,0 1 0,-1 0 0,1-1 0,0 1-1,0 0 1,0-1 0,0 0 0,0 1 0,0-1 0,0 1 0,1-1-1,-1 0 1,1 0 0,1 1 4,0-1 0,1 1 0,-1-1 0,0 0 0,0 0 0,0 0 0,1-1 0,-1 1 0,0-1 0,0 0 0,0 1 0,4-3 0,10-5 87,-6 3-113,0-1 1,0 1-1,-1-2 1,0 1-1,17-16 1,-21 16-67,0 0 24,0 1-1,-1-2 0,1 1 1,-1 0-1,5-11 1,-9 16 44,0 0 1,-1 0-1,1-1 1,-1 1 0,0 0-1,1 0 1,-1-1-1,0 1 1,0 0-1,0-1 1,0 1 0,0 0-1,0-1 1,0 1-1,0 0 1,-1-3 0,0 3-5,0-1 1,1 1 0,-1 0-1,0-1 1,0 1 0,-1 0-1,1 0 1,0 0 0,0 0-1,0 0 1,-1 0 0,1 0-1,-1 0 1,1 1-1,0-1 1,-1 0 0,-2 0-1,-5-1 79,-1 0 0,0 1 0,0 0 0,0 0 0,1 1 0,-15 2 0,-5-1 558,53-10-490,10 0 291,1 1 0,0 2 0,0 2 0,0 1 0,40 2 0,-73 1-380,14 0 390,1 0 1,26 5-1,-39-4-379,-1 0 0,1 0 1,0 0-1,-1 0 0,1 0 0,-1 1 1,1-1-1,-1 1 0,0 0 0,0 0 1,1 0-1,-1 1 0,-1-1 0,1 1 1,0 0-1,-1-1 0,4 6 0,-5-6-36,-1-1 0,1 1 0,-1-1 0,0 1-1,0-1 1,0 1 0,1-1 0,-1 1 0,-1-1 0,1 1 0,0 0-1,0-1 1,-1 1 0,0 1 0,-8 23 230,7-18-242,24-24-213,-11 7 154,0 0 1,1 1 0,0 1-1,0 0 1,1 1 0,14-6 0,-25 11 74,-1 1 1,1 0 0,0-1-1,0 1 1,0 0 0,0 0-1,-1 0 1,1 0 0,0 0-1,0 0 1,0 1 0,0-1-1,-1 1 1,1-1 0,0 1-1,0-1 1,-1 1 0,1 0-1,0 0 1,-1 0 0,1 0-1,-1 0 1,1 1 0,-1-1-1,0 0 1,0 0 0,1 1-1,-1-1 1,0 1 0,0-1-1,1 3 1,0 1 48,1 0 1,-1 0-1,0 0 1,-1 0 0,1 1-1,-1-1 1,0 0-1,0 1 1,0 9-1,-1 1-688,1-2-1854,-2 1-1,1 0 0,-2-1 1,0 1-1,-4 14 1,1-17-1242,-8-3-336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0.0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783 69 11648,'-71'-52'4288,"44"41"-3329,4 6-255,18 5-1951,5 11-3649,5 6 3904,0 3-4064,13-4 2816,-5-4 224</inkml:trace>
  <inkml:trace contextRef="#ctx0" brushRef="#br0" timeOffset="1">95 117 10304,'-68'-52'3808,"52"47"-2944,6 10-256,23-5-3616,10 0 704,9 4 1344,13 4-3584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6.5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303 25 6144,'-23'-25'2272,"5"25"-1760,-4 8-160,12 1 1088,-3 2-864,-4 9 1952,-6 12-1408,-4 8 256,-1 8-833,7 0-191,-3 0-224,8-3-224,-3-2 32,6-6 160,0-6-32,3-7-3263,5-4 1727,5-4-3552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6.9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275 32 9312,'-37'-32'3424,"6"52"-2656,-19 25-192,23-22-128,-4 6-352,-1-1 672,6 3-416,2 1-256,11-4-64,10 0-2784,16 1 1504,19-1-5408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7.4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20 7136,'10'-20'3232,"-10"37"-2816,3-5 768,2 8-736,0 4 1664,0 8-1184,-5 5 63,0 2-607,0-4-320,-5-1-64,5-8 64,0 2-32,0-11-3103,0-5 1663,32-69-9952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7.7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122 0 9632,'-40'29'3584,"25"-4"-2784,-2 9-256,7-9-256,-3 7-288,0 8-96,4 8 64,4 3-2656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9.3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21 8224,'-13'-12'3040,"8"9"-2368,0-2-160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39.5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1 127 2080,'9'0'16050,"-4"-4"-17871,11-10 2579,1 1 1,1 1-1,0 0 0,28-13 1,-40 23-685,0-1 1,1 1 0,-1 0 0,0 0-1,1 1 1,-1 0 0,8-1 0,-10 2 24,-1 0 1,1 0-1,-1 1 1,1-1-1,-1 1 1,1 0-1,-1 0 1,0 0-1,1 0 1,-1 1-1,0 0 1,0-1-1,0 1 1,5 4-1,0-1 79,-1 0 0,1 0 1,1-1-1,-1 0 0,1-1 0,-1 0 0,1 0 0,0-1 0,0 0 0,0 0 0,0-1 0,1 0 0,-1-1 0,0 0 0,0 0 0,0-1 0,10-2 1,34-6 52,108-22-142,-147 28-87,24-10 0,-35 12-324,-1 0 0,1 0 0,0 0 0,-1 0 1,1-1-1,-1 1 0,0-1 0,0 0 0,1 0 0,-1 1 0,0-1 0,0-1 0,-1 1 0,1 0 0,2-4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0.1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14 5216,'-5'-14'8773,"5"20"-7712,1 0 1,0-1-1,3 11 1,2 14 617,-5-7-930,-1 0-1,-2 0 0,-6 39 1,-3 27-202,10 96-177,1-100-7987,-1-74 3457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0.4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45 8128,'-4'-2'681,"4"2"-582,-1-1 0,1 1 0,-1-1 0,1 1 0,-1 0 0,1-1 0,-1 1 1,0 0-1,1-1 0,-1 1 0,0 0 0,1 0 0,-1 0 0,1 0 0,-1 0 0,0 0 0,1 0 0,-1 0 0,0 0 0,0 0 0,1 0 0,-1 0 1,1 0-1,-1 0 0,0 1 0,1-1 0,-1 0 0,0 0 0,0 1 0,1-1-26,0 1 0,1-1 1,-1 0-1,0 0 0,0 0 0,0 1 0,0-1 1,1 0-1,-1 0 0,0 0 0,0 1 0,1-1 1,-1 0-1,0 0 0,0 0 0,1 0 0,-1 0 1,0 0-1,0 1 0,1-1 0,-1 0 0,0 0 1,0 0-1,1 0 0,-1 0 0,0 0 0,1 0 1,-1 0-1,0 0 0,0 0 0,1 0 0,-1-1 0,17 2 1624,-14-1-1366,33 0 2596,44 0-628,-17-4-1442,41-4-343,168-20-2232,-259 27 98,16-3-284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0.8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71 74 3904,'-1'-4'323,"1"0"0,-1 1 0,1-1 1,-1 0-1,1 1 0,0-1 0,0 0 0,1 1 1,-1-1-1,1 0 0,0 1 0,0-1 0,0 1 1,8-20 6084,-6 30-4003,-1 1-1911,-1 1-1,1 0 0,-2 0 1,1 0-1,-1 0 1,0 0-1,-4 18 1,1 6 91,-1 5-316,-2 0 0,-2-1 0,-17 52 0,24-84-289,1-4-192,-1 1-1,1-1 0,-1 0 1,1 1-1,-1-1 0,1 0 1,-1 0-1,0 1 0,0-1 1,0 0-1,0 0 0,0 0 1,0 0-1,0 0 0,0 0 0,0 0 1,-2 1-1,2-2-111,1 0 0,-1 0 0,0 0 0,0 1 0,0-1 0,0 0 0,0 0 0,0 0-1,0 0 1,1-1 0,-1 1 0,0 0 0,0 0 0,0 0 0,0-1 0,0 1 0,1 0 0,-1-1 0,0 1 0,0-1 0,-5-5-2269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1.4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20 324 1472,'-20'-5'12715,"27"2"-13318,32-13 4821,1-6-1938,85-44 1435,-99 54-3038,1 1 0,52-13 1,-71 22-550,-1 1 1,1 0 0,0 1 0,0-1 0,0 1 0,0 1 0,0 0 0,-1 0 0,1 0-1,0 1 1,-1 0 0,1 0 0,-1 1 0,1 0 0,-1 1 0,0-1 0,12 10-1,-9-5-82,1-1 0,-1 0 0,1-1 0,21 8 0,-27-12-50,0 0 1,1-1 0,-1 0-1,1 0 1,0 0-1,-1-1 1,1 0-1,-1 0 1,1 0 0,-1-1-1,1 0 1,-1 0-1,9-3 1,9-4-781,-1-1 1,0-1-1,34-21 1,-39 19-1641,22-18 0,-28 20-583,0 0 0,14-18 1,-23 25 2543,0 0 1,0 0-1,0 0 1,0-1 0,-1 1-1,1 0 1,-1-1 0,0 0-1,1-4 1,0-4-916,-1-1 0,-1-15 1,0 28 1366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3.7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77 2144,'-10'-25'13728,"28"25"-12246,23-9-1010,152-22 133,-152 25-566,-31 4-30,1 1 1,-1-1-1,1 2 0,14 0 1,19 3-917,-42-3 347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4.1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48 5824,'-19'-16'4672,"33"16"-3968,4-4 1536,9 4-1248,4-5 640,1 2-961,4-2-383,1 2-160,-2-2-224,-4 1 64,1 1-671,-6 3 383,3 0-3136,-3 0 1920,-4 0-3904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5.2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20 2912,'0'0'23,"0"0"-1,0 0 1,-1-1 0,1 1 0,0 0-1,0 0 1,0-1 0,-1 1 0,1 0-1,0-1 1,0 1 0,0 0 0,7-17 7099,-1 32-4424,-3-9-2174,20 82 3003,-1-5-2255,4-4-607,-4 1 0,16 100 0,-32-139-656,-2-20 91,-1 0 0,0 25 0,2-12 263,-5-33-288,1 0 5,3 5-38,-4-5 166,9-2 342,-5-2-506,0 0 0,0 0 1,-1-1-1,1 1 1,-1-1-1,0 0 0,0 0 1,0 0-1,-1 0 1,1 0-1,2-8 0,-4 10-38,64-154 170,-14 29-90,-37 101-125,29-42 0,6-11 202,-30 44-152,-10 18-700,0 1-1,-1-1 1,11-33-1,-17 40-3425,-15 41-4084,11-6 3954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5.7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44 4640,'-3'-8'7392,"147"5"-515,73-7-5369,-99 3-891,-30 3-603,86-5-456,-59 7-4602,-108 2 4180,10 1-1556,-19 30-6829,-9-8 7276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46.4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35 4480,'-25'-35'8474,"27"40"-8140,-1 1 0,1-1-1,-1 0 1,0 1 0,0-1 0,0 1-1,-1-1 1,0 1 0,0 0 0,-1 8-1,0 8 321,1 269 2765,5-136-2523,-5-153-389,2-3-470,2-2-36,0 0 0,1-1-1,-1 1 1,-1-1 0,7-7 0,8-9 10,-1 5 0,3-4 4,42-30-1,-55 44-56,0 1 0,1-1 0,0 1 0,0 1 0,0 0 0,1 0 0,-1 1 1,1 0-1,-1 0 0,11 0 0,-11 1 82,0 1 1,0 0-1,1 0 1,-1 1-1,0 0 1,0 1-1,0 0 1,0 0-1,0 0 1,-1 1-1,1 0 1,-1 1-1,1 0 1,-1 0-1,0 1 1,-1-1-1,1 1 1,-1 1-1,0-1 1,0 1-1,-1 0 0,1 1 1,-1-1-1,-1 1 1,1 0-1,3 9 1,-4-7 50,-1 0 0,0 0 0,0 1 0,-1-1-1,0 0 1,0 1 0,-1 0 0,-1-1 0,1 1 0,-3 18 0,1-24-67,1-1-1,-1 1 1,0 0 0,0-1 0,0 1 0,0-1 0,-1 1-1,1-1 1,-1 1 0,0-1 0,0 0 0,0 0 0,0 0-1,-1 0 1,1 0 0,-1-1 0,0 1 0,0-1 0,0 1-1,0-1 1,0 0 0,0 0 0,-1-1 0,1 1 0,-1-1-1,1 0 1,-1 1 0,0-1 0,1-1 0,-7 2 0,-6-1-133,0-1 0,0 0 0,0-2 0,0 1 1,0-2-1,-20-5 0,15 2-632,1-1-1,-1-1 0,-37-21 1,29 11-2374,2-1 1,-38-35-1,40 29 358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9.6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49 7552,'-40'-36'2816,"40"29"-2208,-5 2-160,15 5-4448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5.8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20 2496,'-1'0'38,"1"0"0,0-1 0,0 1 0,-1-1 0,1 1 0,0-1 0,0 1 0,-1-1 0,1 1 0,0-1 0,0 1 0,0-1 0,0 0 0,0 1 0,0-1 0,0 1 0,0-1 0,0 1 0,8-11 4258,-9 17-3786,0-1 0,1 0 0,0 0 0,0 1-1,0-1 1,2 8 0,1 20 439,-16 85 1755,0 42-982,13-2-1839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6.5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301 246 2976,'1'-8'632,"0"0"0,0 0 0,1 0 0,0 1 0,6-16 0,-6 18-323,1-1 0,-1 1 0,-1-1 0,1 0 0,-1 0 0,0 1-1,0-1 1,-1 0 0,1 0 0,-1 0 0,-1 0 0,-1-11 0,0 10 13,-1-1 1,1 1-1,-1 0 1,-1 1 0,0-1-1,0 0 1,0 1-1,0 0 1,-8-8 0,10 12-262,0 0 0,-1 0 0,1 0 0,0 0 0,-1 1 1,1-1-1,-1 1 0,1-1 0,-1 1 0,0 0 0,1 0 1,-1 0-1,0 1 0,0-1 0,0 1 0,0-1 0,1 1 1,-1 0-1,0 0 0,0 0 0,0 0 0,0 1 0,0-1 1,0 1-1,0 0 0,1 0 0,-4 1 0,-1 2 11,1-1 0,0 1 1,1 0-1,-1 1 0,1-1 0,0 1 0,0 0 0,0 0 0,1 1 0,-1 0 1,-3 7-1,-3 5 176,1 1 0,-10 28 1,6-8 307,-17 73 0,4 42-4,22-125-616,-12 46-1174,12-61-2946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6.9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20 6880,'0'-15'2560,"-3"18"-1984,6-3-160,7 0 1024,4-3-864,7-2 1312,16 5-1056,8 0-192,13 0-416,5 0-160,-5 5-32,-8-5-32,-5 3 0,-9 2-3392,-1-1 1856,-7 4-4800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7.8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16 4224,'5'-15'3157,"-12"106"2093,0-4-4025,2 138 1052,5-223-2243,0-1 0,0 1 1,0-1-1,1 1 0,-1-1 1,0 1-1,0-1 0,1 1 0,-1-1 1,1 0-1,0 1 0,-1-1 0,1 0 1,0 1-1,0-1 0,0 0 1,-1 0-1,1 0 0,0 0 0,1 0 1,0 1-1,-1-1-23,0-1 0,0 1 0,0-1 0,0 0 0,0 0 1,0 0-1,0 0 0,0 0 0,1 0 0,-1 0 0,0 0 0,0 0 0,0 0 0,0 0 0,0-1 1,0 1-1,0 0 0,0-1 0,0 1 0,0-1 0,0 1 0,-1-1 0,1 0 0,0 1 0,0-1 1,0 0-1,-1 1 0,1-1 0,0 0 0,-1 0 0,2-2 0,4-3 28,0-2-70,0 1 0,0 0 0,15-12 0,-19 18-9,0-1-1,0 1 1,1 0-1,-1 0 1,0-1-1,1 1 0,-1 1 1,0-1-1,1 0 1,-1 1-1,1-1 1,0 1-1,-1 0 1,1 0-1,-1 0 0,1 0 1,-1 0-1,1 0 1,4 2-1,-5-1 57,1 0 0,-1 0-1,0 1 1,1-1 0,-1 1 0,0 0-1,0 0 1,0 0 0,0-1 0,-1 2-1,1-1 1,1 2 0,1 1 144,-1 0 1,0 1 0,0-1-1,2 8 1,-4-9-38,0-1 0,-1 1 0,1-1 0,-1 1 0,0-1 1,0 1-1,0-1 0,-1 1 0,1-1 0,-1 1 0,0-1 0,0 1 0,0-1 0,0 0 0,0 1 0,-1-1 0,-2 3 0,3-3-71,-1-1-1,1 1 0,-1-1 1,0 0-1,1 0 0,-1 0 0,0 0 1,0 0-1,-1 0 0,1 0 1,0-1-1,-1 1 0,1-1 1,-1 0-1,1 0 0,-1 0 1,1 0-1,-1 0 0,0 0 0,0-1 1,-3 1-1,-2-2-40,0 0 0,0-1 0,0 0 0,1 0 0,-1-1 0,0 0 1,1-1-1,0 1 0,0-1 0,0-1 0,0 1 0,-9-9 0,4 6-1263,-3 0-689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9.0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11 5152,'-1'-4'462,"-1"-3"886,5 8-220,-3 1-791,0-1-1,1 1 0,-1-1 0,0 1 0,0-1 1,0 1-1,0-1 0,0 1 0,0-1 0,-1 1 1,1-1-1,0 0 0,-1 1 0,1-1 0,-1 1 1,-1 2-1,1-2-142,-5 14 291,-1 0 0,0 0 1,-2 0-1,-19 27 0,23-36-541,0 0 1,-6 14-1,10-19-469,0 1 0,0-1 0,0 1 0,0-1 0,1 1-1,-1 0 1,1 3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9.3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4 1728,'-5'-3'640,"10"6"-480,9 1-64,-6 4-672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5:59.7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230 1 4320,'-9'1'370,"0"0"1,1 1-1,-1 0 1,1 1-1,-1 0 0,1 0 1,0 1-1,-11 6 1,-3 1 961,11-6-534,-13 6 1358,-40 24 0,62-33-2084,0 0 0,0 0 0,-1 0 0,1 0 1,1 0-1,-1 0 0,-3 5 0,4-7-63,1 1 0,0-1 0,-1 1 0,1 0 0,0-1 0,0 1 0,0 0 0,-1 0 0,1-1 0,0 1 0,0 0 0,0-1-1,0 1 1,0 0 0,0-1 0,0 1 0,0 0 0,1 0 0,-1-1 0,0 1 0,0 0 0,1-1 0,-1 1 0,0-1 0,1 1 0,-1 0 0,0-1-1,1 1 1,-1-1 0,1 1 0,-1-1 0,1 1 0,-1-1 0,1 1 0,-1-1 0,1 1 0,0-1 0,-1 0 0,1 0 0,1 1 0,8 3 70,0 0 1,0-1 0,1 0 0,-1-1 0,21 2 0,-7-1 182,54 8 419,-25-5 466,56 15 1,-108-21-1096,1 0 1,-1 1-1,0-1 0,0 0 1,0 1-1,0-1 1,0 1-1,0 0 0,0-1 1,0 1-1,0 0 1,0-1-1,0 1 1,1 2-1,-2-3-36,1 0 0,-1 0 0,0 1 0,0-1 0,0 0 0,0 0 0,0 1 0,0-1 0,0 0 0,0 0 0,0 0 0,0 1 0,0-1 0,0 0-1,0 0 1,0 1 0,0-1 0,0 0 0,0 0 0,-1 0 0,1 1 0,0-1 0,0 0 0,0 0 0,0 0 0,0 0 0,0 1 0,-1-1 0,1 0 0,-12 6 409,-40 4-1217,-95 7 0,80-11-3981,30-2 2139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0.6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290 28 3072,'0'-1'83,"-1"0"-1,0 1 1,1-1-1,0 0 1,-1 1 0,1-1-1,7-21 9298,-11 26-8469,-12 13 156,1 0 0,1 1 0,-14 24-1,-30 61-113,23-38-440,3-8-121,-48 115 0,77-165-377,1 0 0,0 1 0,0-1 0,1 1 0,0-1 0,0 1 0,1-1 0,1 13 0,-1-17 2,0-1 0,1 1 1,-1 0-1,1-1 0,0 1 1,0 0-1,0-1 0,0 1 1,1-1-1,-1 1 0,1-1 1,-1 0-1,1 0 0,0 1 1,0-1-1,0 0 0,0-1 1,0 1-1,0 0 0,0-1 1,1 1-1,-1-1 0,1 1 1,-1-1-1,1 0 0,3 1 1,7 0 31,-1 0 0,1-1-1,0 0 1,0-1 0,20-2 0,-28 1-124,10 0-1269,23-7 0,-1 1-4346,-20 0-315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1.0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54 6976,'-19'-20'2592,"24"15"-2016,9-4-160,-4 6 1440,3-5-1088,5 4 832,9-1-928,8 5-448,15 0-160,4 5 224,-5 7-192,0 0-224,-4 1 64,-3 2-2176,-11 5 1216,-1 0-3072,-1-4 2304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1.4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62 114 4992,'-7'10'2095,"6"-9"-1944,0-1 0,1 1 0,-1 0 0,1-1 0,-1 1 0,1 0 0,-1-1 0,1 1 0,-1 0 0,1 0 0,0-1 0,-1 3 0,1-3-99,-2 6 483,1 0-1,0 0 1,0 0-1,0 9 1,1-13-465,0 0 1,0-1-1,1 1 1,-1 0-1,0 0 0,1 0 1,0 0-1,-1-1 1,1 1-1,0 0 1,0-1-1,0 1 0,0 0 1,0-1-1,0 1 1,1-1-1,-1 0 1,0 1-1,3 0 1,-1 0 23,0 0 1,0 0-1,0-1 1,0 0-1,1 1 1,-1-1-1,0 0 1,1-1 0,-1 1-1,1-1 1,-1 1-1,1-1 1,-1 0-1,1 0 1,-1-1-1,1 1 1,-1-1 0,1 0-1,5-2 1,-6 2-29,1 0 0,-1 0 0,1-1 0,-1 0-1,0 1 1,0-1 0,0 0 0,0-1 0,0 1 0,-1 0 0,1-1 0,-1 0 0,1 1 0,-1-1 0,0 0 0,0 0 0,0 0 0,-1-1 0,3-4 0,-3 2-11,0 1 0,0-1-1,-1 0 1,1 0 0,-1 0-1,0 0 1,-1 0 0,0 0-1,0 0 1,0 1 0,0-1-1,-1 0 1,0 1 0,0-1-1,-1 1 1,1-1 0,-1 1-1,-1 0 1,1 0 0,0 1-1,-6-6 1,6 7-150,0-1 0,0 1 0,0 0 0,-1 0 0,1 1 0,-1-1 0,1 1 0,-1 0 0,0 0 0,0 0 0,0 0 0,0 1 0,0-1 0,-1 1 0,1 0 0,0 0 0,-1 1 0,1-1 0,-1 1 0,1 0 0,0 0 0,-1 1 0,1-1 0,0 1 0,-1 0 0,1 0 0,0 1 0,-7 2 0,8-3-220,1 1 0,0-1 0,0 0 0,0 1 0,0-1 0,1 1 0,-1 0-1,0-1 1,1 1 0,-1 0 0,1 0 0,0 0 0,-1 0 0,1 0 0,0 1 0,0-1-1,0 0 1,1 0 0,-1 1 0,1-1 0,-1 1 0,1-1 0,-1 5 0,5 15-3701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40.5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117 44 2496,'-1'-10'-1175,"-2"-24"11279,2 51-6980,0 6-2663,-2 0 1,-8 34 0,4-22-370,4-23-116,-1 0 1,0 0-1,-1 0 0,-1-1 0,1 0 0,-2 0 1,-9 13-1,4-6-3004,-11 23 1,19-25 446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4.5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334 24 2304,'1'-2'506,"-1"0"1,1 1 0,0-1-1,0 1 1,0 0-1,0-1 1,0 1-1,0 0 1,0-1-1,0 1 1,0 0 0,1 0-1,-1 0 1,0 0-1,1 0 1,3-2 1494,-11 7-539,-7 3-1174,0 1 1,1 1-1,0 0 1,0 1-1,1 0 1,1 0 0,-1 1-1,-16 24 1,-9 27 95,2 2 0,4 1 0,-35 105 0,33-76-411,29-85 40,2-4 105,-1-1 1,1 1 0,-1 0 0,-1-1 0,-3 6-1,5-8-155,-11 9 170,11-11-186,31 0-112,2 0 266,-31 0-160,19-3 33,-13 2 39,0-1 0,-1 0 0,1 0 1,0 0-1,-1-1 0,11-5 0,1-1 209,12-6-306,-22 10 34,0 1 1,1 0 0,0 0 0,12-3 0,-13 5 79,0-1 0,0 0-1,0 0 1,14-9 0,-3 7-377,-16 5 332,0 0-1,0 1 1,0-1-1,-1 0 1,1 1-1,0 0 1,0 0-1,0-1 0,0 2 1,0-1-1,4 3 1,-7-4 29,1 0 1,-1 0-1,0 0 1,0 1-1,1-1 1,-1 0 0,0 0-1,0 0 1,1 1-1,-1-1 1,0 0-1,0 0 1,0 1-1,1-1 1,-1 0-1,0 1 1,0-1-1,0 0 1,0 0 0,0 1-1,0-1 1,1 0-1,-1 1 1,0-1-1,0 0 1,0 1-1,0-1 1,0 0-1,0 1 1,0-1-1,-1 1 1,-7 7 25,-15 3-508,-12-2-1713,21-5-1229,-24 8-1,23-5-1597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6.1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64 107 3328,'3'-14'1061,"-2"12"-634,0 0-451,1 1 0,-1 0 0,1 0 0,-1 0 0,1 0 0,0 0 0,0 0 0,0 1 0,-1-1 0,1 0 0,3 0 0,-1 1 197,4-1 602,0-1 1,1 0-1,-1 0 0,0 0 0,0-1 0,15-11 1821,-28 12-1505,-9 2 606,9 2-1481,0 0 0,0 0 1,0 0-1,1 1 1,-1 0-1,1 0 1,-1 0-1,1 0 0,-4 5 1,-6 6 317,-13 18 0,11-12-257,11-14-243,0 0 0,0 0 0,1 1 0,0 0 1,0 0-1,1 0 0,-4 11 0,7-16-14,-1 0-1,0 0 0,1 0 1,0 0-1,-1 0 1,1 0-1,0 1 1,0-1-1,0 0 1,0 0-1,1 0 1,-1 0-1,0 0 1,1 1-1,0-1 0,-1 0 1,1 0-1,0 0 1,0-1-1,0 1 1,0 0-1,1 0 1,-1 0-1,0-1 1,1 1-1,-1-1 0,1 1 1,-1-1-1,1 1 1,0-1-1,3 2 1,-3-2 22,1 0 1,-1 0 0,1-1-1,-1 1 1,1 0 0,0-1-1,0 0 1,-1 1 0,1-1-1,0 0 1,-1-1-1,1 1 1,0 0 0,-1-1-1,6-1 1,-4 1-12,1-1 1,0 0-1,0 0 1,-1 0-1,0-1 0,1 1 1,5-6-1,-4 2-74,-1 1-1,0-1 1,0 0-1,0 0 1,-1 0-1,0-1 1,0 1-1,-1-1 1,5-12-1,-5 8-85,0 0 0,0-1-1,-1 1 1,0 0 0,0-21-1,-7 51 50,4-14 123,1-1-1,1 0 1,-1 0-1,0 0 0,1 1 1,0-1-1,0 0 1,0 0-1,1 0 0,-1 0 1,1 0-1,0-1 1,0 1-1,0 0 0,1-1 1,-1 0-1,1 1 0,0-1 1,0 0-1,0 0 1,0-1-1,0 1 0,1-1 1,-1 1-1,1-1 1,0 0-1,0 0 0,0-1 1,0 1-1,0-1 1,0 0-1,0 0 0,0 0 1,0-1-1,0 1 1,1-1-1,-1 0 0,6-1 1,7-1 48,0-1 0,-1-1 0,1 0 0,-1-2 0,27-11 0,72-46-227,-93 50 55,-6 5 13,-1-2 0,0 1 1,25-22-1,-42 50 100,-6 5 105,3-10 35,1 0 0,1 0 0,0 1 1,-2 27-1,5-38-147,0-1 0,0 0 0,1 0 1,0 0-1,-1 0 0,1 0 0,1 0 1,-1 0-1,0 0 0,1 0 0,-1 0 1,1-1-1,0 1 0,0-1 1,0 1-1,0-1 0,0 1 0,1-1 1,-1 0-1,1 0 0,-1-1 0,1 1 1,0 0-1,-1-1 0,1 1 0,0-1 1,0 0-1,0 0 0,0 0 0,1-1 1,-1 1-1,0-1 0,4 1 0,2-1-112,0 0-1,-1-1 0,1 0 0,-1 0 0,1-1 0,-1 0 1,0 0-1,11-5 0,8-5-620,27-17 1,-42 22 720,96-57-157,-85 51 173,0-2 0,-1 0 0,-1-1 0,32-32-1,-52 48-30,-1-1 0,1 0 1,0 0-1,-1 0 0,1 1 0,0-1 0,-1 0 0,1 0 0,-1 0 0,1 0 0,-1 0 0,0 0 0,1 0 0,-1-1 0,0 1-3,0 1-1,0 0 1,0-1-1,0 1 1,0 0-1,0-1 1,-1 1-1,1 0 1,0-1-1,0 1 1,0 0-1,0 0 1,-1-1 0,1 1-1,0 0 1,0 0-1,-1-1 1,1 1-1,0 0 1,0 0-1,-1 0 1,1-1-1,0 1 1,-1 0-1,1 0 1,0 0-1,-1 0 1,1 0-1,-3-1-24,0 1 0,1 0-1,-1 0 1,1 0-1,-1 0 1,0 0-1,1 0 1,-1 1 0,1-1-1,-4 2 1,-9 5 39,0 0 0,1 1 0,-1 0 0,-23 20 0,13-11-124,10-5 80,1-1 0,0 2 0,0 0 0,1 1 0,1 0 0,-17 24 0,28-36 58,-1 1 1,1-1-1,0 0 0,0 0 0,0 1 1,0-1-1,0 0 0,1 1 0,-1-1 1,0 1-1,1-1 0,0 1 1,0 0-1,0 3 0,0-5-7,0 0-1,0 0 1,1-1-1,-1 1 1,0 0 0,1 0-1,-1-1 1,0 1-1,1 0 1,-1-1-1,1 1 1,-1-1 0,1 1-1,-1 0 1,1-1-1,0 1 1,-1-1-1,1 0 1,0 1 0,1 0 5,-1-1 0,1 1 0,-1-1 0,1 1 0,0-1-1,-1 0 1,1 0 0,-1 0 0,1 0 0,0 0 0,-1 0 0,4-1 0,2-2 30,0 1 0,0-1-1,0-1 1,0 1-1,-1-1 1,1-1-1,9-7 1,9-6-13,-4 3-26,-12 9-100,0 0-1,0 1 1,14-7 0,-21 11-120,-3 4 48,-4 8 135,-2 1 1,1-1-1,-2 0 0,1 0 1,-15 14-1,-17 25 167,-8 33-131,30-51 293,-22 31 0,4-8 261,35-55-566,0 0-1,0 0 1,0-1-1,0 1 0,0 0 1,0-1-1,0 1 1,0 0-1,0-1 0,0 1 1,0 0-1,0-1 1,0 1-1,0 0 0,0-1 1,0 1-1,0 0 1,0 0-1,0-1 0,0 1 1,0 0-1,-1-1 1,1 1-1,0 0 0,0 0 1,0-1-1,-1 1 1,1 0-1,0 0 0,0-1 1,-1 1-1,1 0 1,0 0-1,0 0 0,-1-1 1,1 1-1,0 0 1,0 0-1,-1 0 0,1 0 1,0 0-1,-1 0 1,1 0-1,0 0 0,-1 0 1,1 0-1,0 0 1,-1 0-1,1 0 0,0 0 1,-1 0-1,1 0 1,0 0-1,-1 0 0,1 0 1,0 0-1,0 0 1,-1 1-1,1-1 0,0 0 1,-1 0-1,1 0 1,0 0-1,0 1 0,-1-1 1,1 0-1,0 0 1,0 1-1,-1-1 0,4-7-29,0-1 0,0 1-1,1-1 1,-1 1-1,2 0 1,-1 1 0,1-1-1,0 1 1,0 0-1,0 0 1,11-8 0,0 1 15,0 1 1,1 0 0,28-14 0,-4 8-36,1 1 0,46-12 0,-11 5 33,-75 23 18,37-12 124,68-34 0,-96 41-96,-1 1 1,-1-2 0,1 1 0,-1-1-1,0-1 1,-1 1 0,0-2-1,0 1 1,-1-1 0,0 0 0,10-16-1,-16 22-39,1 0 0,-1 0-1,0 0 1,0-1-1,0 1 1,0 0 0,0-4-1,-1 6 8,0 0 0,0 1 0,0-1 0,0 0 0,0 1 0,0-1 0,0 0 0,0 1 0,0-1 0,0 0 0,-1 1 0,1-1 0,0 1 0,-1-1 0,1 1-1,0-1 1,-1 0 0,1 1 0,0-1 0,-1 1 0,1-1 0,-1 1 0,1 0 0,-1-1 0,0 1 0,1-1 0,-1 1 0,1 0 0,-1 0 0,0-1 0,1 1 0,-1 0 0,1 0-1,-1 0 1,0 0 0,1-1 0,-1 1 0,0 0 0,1 0 0,-1 0 0,-1 1 0,-3-1 52,0 1 1,1 0-1,-1 0 0,0 0 1,1 1-1,-1 0 0,1 0 1,-1 0-1,1 0 0,-6 5 0,4-3 65,-1 1-1,2-1 0,-1 1 1,0 1-1,-9 11 0,14-15-95,-1 0 1,1 0-1,0 0 0,0 0 0,0 0 0,0 1 1,0-1-1,0 0 0,0 1 0,1-1 0,0 0 0,-1 1 1,1-1-1,0 1 0,0-1 0,0 1 0,0-1 0,1 1 1,-1-1-1,0 0 0,1 1 0,0-1 0,0 0 0,0 1 1,0-1-1,0 0 0,0 0 0,0 0 0,1 0 1,-1 0-1,3 2 0,3 3 29,0 0 1,0-1-1,1 0 1,0 0-1,0 0 1,13 6-1,-13-9 22,1 1 0,-1-1 0,1-1 0,0 1 0,-1-2 1,1 1-1,0-1 0,11 0 0,8-1-567,35-4 1,23-7-3507,-29 2-4043,-55 9 7655,-1 0 0,0 0 1,1 0-1,-1 0 0,0 0 0,1 0 0,-1 0 1,0 0-1,1 1 0,-1-1 0,0 0 1,0 1-1,1-1 0,-1 1 0,0 0 0,0-1 1,0 1-1,0 0 0,2 1 0,8 9-1404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6.5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222 0 4480,'13'5'1664,"0"2"-1312,6 10-64,-6-6 1664,5 2-1120,1 7 1632,-6 4-1408,-5-1 544,-8 5-928,-5 0 320,2 1-577,-15-6-95,-14 2-192,-13-10-1279,-13-2 607,-5-10-4640,-5 1 2880,23-11-2400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9.4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281 57 1984,'1'-1'77,"-1"0"0,1 1 1,0-1-1,-1 0 0,1 0 1,0 1-1,-1-1 0,1 0 0,0 1 1,0-1-1,-1 1 0,1-1 0,0 1 1,0 0-1,0-1 0,0 1 1,0 0-1,-1-1 0,1 1 0,0 0 1,0 0-1,2 0 0,3-1 327,-6 0-350,1 1-1,-1 0 1,1-1-1,-1 1 1,0 0 0,1-1-1,-1 1 1,0-1-1,1 1 1,-1 0-1,0-1 1,0 1 0,1-1-1,-1 1 1,0-1-1,0 1 1,0-1-1,0 1 1,0-1 0,0 1-1,0-1 1,0 0-1,0 1 1,0-1-1,0 1 1,0-1 0,0 0 25,0 0 0,0 0 0,0 0 1,0 1-1,0-1 0,0 0 1,-1 0-1,1 0 0,0 0 1,-1 1-1,1-1 0,0 0 1,-1 0-1,1 1 0,-1-1 0,0-1 1,-4 0 177,-1-1-1,1 1 1,-1 0 0,1 0 0,-1 1-1,0-1 1,1 1 0,-1 0 0,-11 1 0,-4 0 392,-30 4 0,41-2-455,1 0-1,-1 0 1,0 1-1,0 0 1,1 0-1,-1 1 1,-9 6-1,16-8-155,-1 0-1,0 0 1,1 1-1,0-1 1,0 1-1,-1 0 1,2 0 0,-1 0-1,0 1 1,1-1-1,-1 0 1,1 1-1,0 0 1,0 0-1,0-1 1,1 1-1,-1 0 1,1 0-1,-1 8 1,1 2 6,1 0 1,0 0-1,1 0 1,0-1-1,7 26 0,25 68 152,-18-63-71,0-2 197,-7-20-122,0-1-1,-2 1 0,6 35 1,-12-52-136,0-1 1,0 1 0,0-1-1,-1 1 1,0-1 0,0 1 0,0-1-1,0 0 1,-1 1 0,0-1-1,1 0 1,-2 0 0,1 0 0,0 0-1,-1 0 1,-5 6 0,-3 1 165,0 0 0,0-1 1,-22 15-1,28-22-358,0 0 1,1 0-1,-1-1 1,-6 3-1,-1-2-2894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09.8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64 4736,'0'-20'1760,"5"20"-1376,0-8-96,3 4 1600,6 1-1088,-1-5 1216,10-1-1152,4 4 192,9 2-640,9 0-160,0 3-160,0 3-160,-5 5 32,-4 1 96,-4-1-32,-6 4-1504,-7-4 800,-6 3-3744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0.3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0 197 4992,'9'-9'1366,"-10"14"-547,0-3-813,0 0 1,0 1-1,0-1 1,0 0-1,1 0 0,-1 0 1,1 0-1,-1 1 1,1-1-1,0 4 1,4 33 675,-3-29-288,0 0 0,0 0 0,1 0 0,0-1 0,1 1 0,5 14 0,0-12 548,-7-24-296,-1 7-741,0-28 218,2 0-1,2-1 1,1 1 0,15-55-1,-13 65 112,-6 16-132,1 0 1,-1 1 0,1 0 0,1-1-1,-1 1 1,1 0 0,0 0 0,1 0 0,-1 0-1,1 1 1,7-8 0,-10 11-42,1 1-1,-1 0 1,1 0 0,-1 0 0,1 0-1,0 0 1,-1 0 0,1 1 0,0-1-1,0 0 1,-1 1 0,1-1 0,0 1-1,0 0 1,0 0 0,0-1 0,0 1-1,0 1 1,-1-1 0,1 0 0,0 0-1,0 1 1,0-1 0,0 1 0,-1-1-1,1 1 1,0 0 0,0 0 0,-1-1-1,1 1 1,-1 1 0,3 0 0,4 5 138,0 0 0,0 1 1,0 0-1,9 12 1,-8-9-152,-1-1 284,14 21 0,-20-28-410,0 1-1,0 0 0,0-1 0,-1 1 0,1 0 1,-1 0-1,0 0 0,-1 0 0,1 0 1,0 5-1,-1-7-430,0-1 0,0 1 1,0 0-1,0-1 0,0 1 1,0-1-1,-1 1 0,1 0 0,-1-1 1,1 1-1,-1-1 0,0 2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1.1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114 90 5408,'1'-1'142,"0"0"1,1 1 0,-1-1-1,0 1 1,1-1-1,-1 1 1,0 0 0,1 0-1,-1 0 1,1 0 0,-1-1-1,0 2 1,1-1-1,-1 0 1,1 0 0,-1 0-1,2 1 1,-1 0 19,1-1 0,-1 1 0,1-1 0,-1 0 0,1 0 0,3 0 0,26-5 1635,52-14 1,-82 18-1766,0 0 0,0 0 0,0 0 0,0 0 1,0 0-1,0-1 0,0 1 0,0-1 0,-1 1 0,1-1 1,0 0-1,-1 0 0,1 0 0,1-3 0,-2 4-25,-1 0-1,1 0 0,-1 0 0,0 0 0,1 0 0,-1 0 0,0 0 1,0 0-1,1 0 0,-1 0 0,0 0 0,0 0 0,0 0 0,0 0 1,0 0-1,0 0 0,-1 0 0,1 0 0,0 0 0,-1 0 0,1 0 1,0 0-1,-1 0 0,1 0 0,-1 0 0,1 1 0,-1-1 0,0 0 1,1 0-1,-1 0 0,0 1 0,1-1 0,-1 0 0,0 1 0,-1-2 1,0 1 3,0 1 1,0-1 0,0 0-1,1 0 1,-1 1 0,0-1-1,0 1 1,0 0 0,0 0-1,0 0 1,0 0 0,0 0 0,-3 0-1,-26 8 292,25-7-247,-24 9 448,0 2 0,1 0-1,-42 26 1,65-35-456,0 1-1,0 0 1,0 0 0,1 0 0,0 1-1,0-1 1,0 1 0,1 1 0,-1-1 0,1 1-1,1-1 1,-4 7 0,6-10-38,1-1 0,-1 1 0,1 0 1,0-1-1,-1 1 0,1-1 0,0 1 0,0-1 1,0 1-1,0 0 0,0-1 0,1 1 0,-1-1 1,0 1-1,1-1 0,-1 1 0,1-1 0,-1 1 1,1-1-1,0 1 0,0-1 0,0 0 0,-1 1 0,1-1 1,0 0-1,1 0 0,-1 0 0,0 0 0,1 1 1,4 3 38,-1-1 0,1-1 0,-1 1 1,1-1-1,12 5 0,5 0-704,1-1 0,0-2 0,1 0 0,-1-2 0,1 0 0,-1-2 0,26-1 0,-28-2-445,0 0 0,-1-1 0,32-10 0,-26 5 941,-1-2-1,31-15 1,-50 22 277,-1-1 0,0 0-1,0 0 1,0-1 0,0 1 0,7-10 0,-11 12-24,-1 0 1,1 0-1,-1 0 1,0 0-1,0 0 1,0 0-1,0 0 1,0 0-1,0 0 1,0-4-1,0 4-23,-1 1 0,0 0 0,0-1 0,0 1-1,-1-1 1,1 1 0,0 0 0,0-1 0,-1 1-1,1 0 1,-1-1 0,1 1 0,-1 0 0,0 0 0,1 0-1,-1-1 1,0 1 0,0 0 0,-1-1 0,0 0 40,0 1 1,1 0 0,-1-1 0,-1 1-1,1 0 1,0 0 0,0 0 0,0 0-1,0 0 1,-1 1 0,1-1 0,0 1-1,-1 0 1,1-1 0,-5 1 0,2 0 60,0 0 0,0 1 0,0 0 1,0-1-1,0 2 0,-6 1 0,2 1-32,0 1 1,0-1-1,0 2 0,1 0 0,0 0 0,0 0 0,1 1 0,0 0 1,0 0-1,-9 13 0,14-17-124,1-1 0,0 0 0,-1 1 0,1-1 0,0 1 0,0-1 0,1 1 0,-1 0 0,0-1 0,1 1 0,0 0 0,-1-1 0,1 1 0,0 0 0,1 0 0,-1-1 0,0 1 0,1 0 1,-1-1-1,3 6 0,-3-7 6,1 0 0,0 1 1,0-1-1,0 0 1,-1 0-1,1 1 1,0-1-1,0 0 1,1 0-1,-1 0 0,0 0 1,0 0-1,0-1 1,1 1-1,-1 0 1,0-1-1,1 1 1,-1 0-1,1-1 0,-1 0 1,1 1-1,-1-1 1,1 0-1,-1 0 1,1 0-1,-1 0 1,1 0-1,-1 0 0,1 0 1,-1 0-1,1-1 1,-1 1-1,1 0 1,-1-1-1,0 1 1,1-1-1,1-1 1,3 0-4,-1-1 0,0 1 0,0-1 0,-1 0 0,1-1 0,-1 1 0,1-1 1,-1 0-1,6-7 0,-22 23-423,-34 61 1396,-9 46 728,-15 26-894,38-84-398,37-84-3829,13-21-1542,-10 16 2704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1.8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 14 4800,'5'-14'1617,"-3"25"461,-5 30 504,-1-12-2075,-1-1-1,-2 1 1,-1-1 0,-16 39-1,17-46-802,5-5-4597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2.2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16 5408,'-5'-15'1984,"0"18"-1536,0-3-128,10 8-384,-5 1-32,10 2 32,6 13-640,13 4 384,2 3-2848,9 6 1760,5 0-32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2.5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330 3 4224,'22'-3'1365,"-22"3"-1353,0 0 0,0 0 0,0 0 0,0 0 0,0 0 0,0 0 1,0 0-1,0 0 0,1 0 0,-1 0 0,0 0 0,0 0 0,0 0 0,0 0 0,0 0 0,0 1 0,0-1 0,0 0 0,0 0 0,0 0 0,0 0 0,0 0 0,0 0 0,0 0 0,0 0 1,1 0-1,-1 0 0,0 0 0,0 0 0,0 0 0,0 0 0,0 0 0,0 0 0,0 0 0,0 0 0,0 1 0,0-1 0,0 0 0,0 0 0,0 0 0,0 0 0,0 0 0,0 0 1,0 0-1,0 0 0,0 0 0,0 0 0,0 0 0,0 0 0,0 0 0,0 1 0,0-1 0,0 0 0,0 0 0,0 0 0,0 0 0,0 0 0,0 0 0,-1 0 0,-3 6 765,-8 4 363,2-3-530,0-1 0,0-1 0,-1 0 0,0 0 0,-17 4 0,13-4 258,-27 13 1,41-18-828,0 1-1,0-1 1,0 1 0,0-1-1,0 1 1,0 0-1,0 0 1,0 0-1,0-1 1,1 1 0,-1 0-1,0 0 1,0 0-1,1 0 1,-1 0-1,1 0 1,-1 1 0,1-1-1,-1 0 1,1 0-1,0 0 1,-1 3-1,1-2 38,1 0 0,-1 0 0,0 0-1,1 0 1,-1 0 0,1 0 0,0 0-1,0 0 1,-1 0 0,1 0 0,1 0-1,0 1 1,4 5 197,1 0-1,-1-1 1,1 0 0,13 9-1,-7-7 252,-5-4-201,-1 0 1,11 11-1,-17-15-265,0 0 1,0 0-1,0 0 1,0 0-1,0 1 1,0-1-1,0 0 1,0 1-1,-1-1 1,1 0-1,0 1 0,-1-1 1,1 1-1,-1-1 1,0 1-1,0-1 1,1 1-1,-1-1 1,0 1-1,0-1 1,-1 3-1,1-3-33,0 0-1,-1 0 1,1 0-1,0 0 1,-1-1-1,1 1 1,-1 0-1,1 0 1,-1-1-1,0 1 1,1 0-1,-1-1 1,0 1-1,1-1 1,-1 1-1,0-1 1,0 1-1,0-1 1,1 1-1,-1-1 1,0 0-1,0 0 1,0 1-1,0-1 1,-1 0-1,-24 1 54,24-1-91,-143-16-3670,51-4-7998,83 17 8490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40.8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158 4 5312,'0'0'1952,"8"-3"448,-3 10-1728,0 6 704,-2 2-800,-6 5 480,-7 5-608,2-2 256,-5 5-416,-6-5 0,-4 6-192,-4-4-832,1-6 384,-1 10-3712,4 11 2240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3.0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382 16 4224,'-19'-15'9600,"19"16"-9388,-14 15-30,11-13 480,-47 48 1188,31-33-1186,-24 30 0,23-21-342,2 2 0,0 0-1,-20 50 1,-30 100 138,24-57-84,32-89-477,-4 9-3846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3.4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58 5984,'-1'-4'285,"0"2"-30,0 0-1,0-1 1,1 1-1,-1 0 1,0-1 0,1 1-1,0 0 1,0-3-1,0 4-139,0 0-1,0 0 1,1 0-1,-1 0 1,0 1-1,1-1 0,-1 0 1,1 0-1,-1 0 1,1 1-1,0-1 1,-1 0-1,1 1 0,0-1 1,-1 1-1,1-1 1,0 0-1,0 1 1,-1-1-1,1 1 0,0 0 1,0-1-1,0 1 1,0 0-1,1-1 1,10-2 472,1-1-1,0 2 1,0 0 0,0 0 0,0 2 0,21 0 0,3 3-687,38 8 1,-54-8-39,1 1 61,0 0 0,40 14 0,-56-16 58,0 0-1,0 1 1,-1 0 0,1 1 0,-1-1 0,0 1 0,1 0 0,-2 1 0,1-1-1,0 1 1,-1 0 0,0 0 0,0 0 0,4 8 0,-5-7-53,1 1 0,-2 0 0,1 0 0,-1 0 0,0 0 0,0 0 0,-1 1 0,0-1 0,0 1 0,0-1 0,-2 8 0,0 1 78,-2 0-1,0 0 0,-10 31 0,7-30 18,3-10-43,0 0 0,1 0 1,0 0-1,0 0 0,1 1 1,0-1-1,0 1 0,1 10 1,0-17 41,0 1 0,0-1 1,1 0-1,-1 0 0,0 0 1,1 0-1,-1 0 0,1 0 1,-1 0-1,1 0 0,0 0 1,-1 0-1,1 0 1,0 0-1,0 0 0,0-1 1,0 1-1,-1 0 0,1 0 1,2 0-1,-1 0 23,0 0-1,0 0 1,1-1 0,-1 1-1,0-1 1,0 1 0,1-1-1,-1 0 1,4 0 0,0 0 36,1-1-1,-1 0 1,0 0 0,-1 0 0,1-1 0,0 0-1,6-3 1,-4 0 83,0 0-1,-1 0 0,1-1 1,-1 0-1,0-1 1,0 1-1,-1-1 0,0-1 1,0 1-1,-1-1 1,0 0-1,6-11 0,-3 1 257,0-1 0,-1 0 0,0-1 0,5-32 0,-10 46-410,-1 0 0,-1-1-1,1 1 1,-1-1 0,0 1-1,-1 0 1,-1-12 0,1 15-28,0 0-1,0 0 1,0 0-1,0 1 1,-1-1-1,1 0 1,-1 1 0,0-1-1,1 1 1,-1-1-1,0 1 1,-1 0 0,1 0-1,0 0 1,-1 0-1,1 0 1,-1 1 0,-3-3-1,-2 0-35,-1 1 0,1 0-1,-1 0 1,0 1 0,0 0 0,0 0-1,0 1 1,0 0 0,0 1-1,0 0 1,-10 1 0,12 0-406,0 0 0,0 0 0,1 1 0,-1 0 0,1 0 0,0 0 0,-1 1 0,1 0 0,0 0 0,1 1 0,-1-1 0,0 1 1,1 0-1,0 1 0,-8 9 0,-12 23-2068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33.2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432 16 2816,'1'-1'136,"-1"0"-1,1 0 1,0 0 0,-1 0-1,1 0 1,13-8 5988,-14 14-5758,-1 0-1,0-1 0,0 1 1,0 0-1,-1-1 0,0 1 1,1-1-1,-2 1 0,1-1 1,0 0-1,-1 0 0,0 0 1,0 0-1,-4 4 0,-6 6 24,-1-1-1,-18 13 1,-28 17-161,-71 38 0,117-73-343,4-2-825,-1 0 0,0-1-1,-21 8 1,29-12 568,0 0-1,0-1 1,0 1-1,0-1 1,0 1-1,0-1 1,0 0-1,-1 0 1,1 0-1,0-1 0,0 1 1,0-1-1,0 0 1,0 1-1,0-1 1,0-1-1,1 1 1,-1 0-1,0-1 1,-2-1-1,0-2-403,1 1 0,-1-1 1,-6-9-1,11 13 770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35.6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172 12 2560,'22'-11'10768,"-24"12"-10706,0 1 1,0 0 0,1-1 0,-1 1 0,0 0 0,1 0 0,-1 0 0,1 0-1,0 0 1,0 0 0,-2 5 0,-7 29 543,4-10-286,-37 158 810,6-20-730,25-122-140,-1-1-1,-30 61 1,39-95-287,3-7 45,1 0-1,-1 1 1,1-1 0,-1 1-1,1-1 1,0 1 0,-1 0-1,1-1 1,0 1 0,0-1-1,-1 1 1,1 0 0,0-1-1,0 1 1,0 1 592,0-3-565,0 0-1,0 0 1,0 0 0,1 0-1,-1-1 1,0 1 0,1 0 0,-1 0-1,1 0 1,0-1 0,0 2-36,10-15 3,0 0-1,1 1 1,1 0-1,27-22 1,66-37-299,-100 69 213,1 0 1,-1 1-1,1 0 1,0 0 0,13-3-1,-17 5 48,-1 1 0,1-1 0,0 1 0,-1 0 0,1 0 0,-1 0 0,1 0 0,0 0 0,-1 0 0,1 1 1,-1-1-1,1 1 0,-1 0 0,1 0 0,-1-1 0,1 2 0,-1-1 0,0 0 0,5 3 0,-5-2 38,0 0 1,0 0-1,0-1 0,0 1 1,0 1-1,-1-1 0,1 0 1,-1 0-1,1 1 0,-1-1 1,0 1-1,0-1 1,0 1-1,0-1 0,0 1 1,0 0-1,-1-1 0,1 1 1,-1 0-1,0 0 0,0 4 1,0 10 333,1-10-209,-1 0 0,0 1 1,-1-1-1,1 0 1,-1 0-1,-1 0 1,-3 14-1,1-12-212,-9 19 801,13-27-857,-1 0 1,1 0 0,-1 0 0,0-1 0,1 1 0,-1 0-1,0 0 1,0 0 0,0 0 0,1-1 0,-1 1 0,0 0-1,0-1 1,0 1 0,0-1 0,0 1 0,0-1-1,-1 0 1,1 1 0,0-1 0,-2 0 0,-4-31-13235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37.1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492 86 1984,'0'0'3690,"-5"-12"-1626,1-8 896,4 19-2923,-2-2 130,1 1-1,0 0 1,-1-1-1,0 1 1,1 0-1,-1 0 1,0 0-1,0 0 1,0 0-1,0 0 1,-1 1-1,1-1 1,-5-2-1,-6 0-16,0-1-1,-1 2 0,0 0 1,0 0-1,0 1 0,0 1 1,0 1-1,0 0 0,-20 2 1,19 1-63,0 0 0,1 0 1,-1 2-1,1 0 0,0 0 1,0 1-1,-23 15 0,31-17-41,0 0-1,0 0 1,1 1-1,-1 0 0,1 0 1,1 0-1,-1 0 1,1 1-1,0 0 1,0 0-1,0 0 1,1 0-1,0 1 1,0-1-1,1 1 0,-1 0 1,1 0-1,1 0 1,0 0-1,-1 11 1,1-3 7,1-1 0,1 0 1,0 1-1,1-1 0,0 0 1,2 0-1,-1 0 0,2 0 1,6 15-1,44 85 43,-49-105 31,-1 1 1,-1 0-1,0 0 0,0 0 1,-1 1-1,4 17 0,-7-25-86,1 1 0,-1-1-1,0 0 1,0 1-1,0-1 1,-1 1 0,1-1-1,-1 0 1,0 0-1,0 1 1,0-1 0,0 0-1,-1 0 1,1 0-1,-1 0 1,0 0-1,1 0 1,-1-1 0,-1 1-1,1-1 1,0 1-1,-1-1 1,1 0 0,-1 1-1,-5 2 1,-4 2 131,0-1 0,0 0 0,-25 9 0,29-13-415,0 0 0,-16 2 0,19-4-576,-1 0 0,1 0 0,0 0 0,0-1 0,-8-1 0,13 2 676,-1 0-1,1 0 1,0 0-1,-1 0 1,1 0-1,0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37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80 3232,'2'-3'11960,"7"5"-12496,-4-1 787,0-1 1,0 0-1,0-1 1,0 1-1,0-1 1,0 0-1,8-3 1,8-1 55,204-37 576,-73 20-5392,-119 18 2680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0.4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472 1 3552,'-11'7'6889,"-37"33"-5421,-17 19-316,34-29-640,-39 28 0,-22 1 27,32-22-358,22-16-162,27-15 154,-1 0 0,-16 13 1,28-19-155,-1 0 1,1 1-1,0-1 1,0 0 0,-1 0-1,1 0 1,0 0 0,0 1-1,-1-1 1,1 0 0,0 0-1,0 0 1,-1 1 0,1-1-1,0 0 1,0 1 0,0-1-1,0 0 1,-1 0-1,1 1 1,0-1 0,0 0-1,0 1 1,0-1 0,0 0-1,0 1 1,0-1 0,0 0-1,0 1 1,0-1 0,0 0-1,0 1 1,0-1 0,0 0-1,0 0 1,0 1 0,0-1-1,0 0 1,1 1-1,-1-1 1,0 0 0,0 0-1,0 1 1,1-1 0,-1 0-1,0 0 1,0 1 0,0-1-1,1 0 1,-1 0 0,0 1-1,0-1 1,1 0 0,-1 0-1,0 0 1,1 0-1,-1 0 1,0 0 0,1 1-1,21 3-29,-6-3 13,33 2 281,80 16-1,-117-16-218,0 2 0,-1-1-1,19 12 1,-18-10 7,-6-2-77,0 1 1,0-1-1,0 1 1,-1 0-1,0 0 0,6 8 1,-7-7-434,-3-5 66,-1 0 0,0 0-1,0 0 1,0 0-1,0 0 1,0 0-1,0 0 1,0-1-1,-1 1 1,1 0 0,0 0-1,0 0 1,-1 1-1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1.1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397 0 3072,'9'5'4421,"-10"-3"-4197,1 0 1,-1 0-1,1 0 0,-1 1 0,0-1 1,0 0-1,0 0 0,0 0 0,0 0 1,-1 0-1,-1 2 0,-20 23 790,18-22-740,-16 17 438,0-2 0,-49 35 0,-56 26 248,65-43-488,50-31-295,0 1 0,1 1 1,-18 18-1,28-26-163,-1-1 1,1 1 0,-1-1-1,1 1 1,-1-1-1,1 1 1,-1-1 0,1 1-1,0 0 1,-1-1-1,1 1 1,0 0 0,0-1-1,0 1 1,-1 0-1,1-1 1,0 1 0,0 0-1,0-1 1,0 1-1,0 0 1,0 0 0,0-1-1,0 1 1,0 0-1,1-1 1,-1 1-1,0 0 1,0-1 0,1 1-1,-1 0 1,0-1-1,1 1 1,-1-1 0,0 1-1,1-1 1,-1 1-1,1-1 1,-1 1 0,1-1-1,-1 1 1,1-1-1,0 1 1,-1-1 0,1 0-1,-1 1 1,2-1-1,3 3 62,0-1 0,1 0 0,-1 0 0,8 1 0,-11-3-74,65 11 396,-47-8-206,0 0 1,0 1 0,24 8-1,-39-10-162,12 4-66,24 13 0,-37-17 50,0 1-1,0-1 0,0 1 0,0 0 0,0 0 0,-1 0 0,1 1 0,-1 0 0,0-1 0,5 8 0,3 3-2066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2.6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253 79 3712,'2'-14'1791,"-9"25"802,-44 105 1037,35-76-3123,-2 0 1,-45 73-1,-17-5 229,71-97-521,8-11-182,0 1 0,0 0 0,0 0 0,0 0 0,1 0 0,-1 0 0,0 0 0,1 0 0,-1 0-1,0 0 1,1 1 0,0-1 0,-1 0 0,1 2 0,14-11 676,-6 1-669,1-1 0,-1 0 0,0 0 0,-1-1 0,0 0 0,0 0 0,-1-1 0,8-15 0,3-11 83,12-41 1,-19 49-64,93-211 1502,-84 202-836,-19 37-715,0 0 0,0 0 0,0 0 0,0 0 0,0-1 0,1 1 0,-1 0 0,0 0 0,0 0 0,0 0 0,0 0 0,0 0 0,0 0 0,0-1 0,0 1 0,1 0 0,-1 0 0,0 0 0,0 0 0,0 0 0,0 0 0,0 0-1,1 0 1,-1 0 0,0 0 0,0 0 0,0 0 0,0 0 0,0 0 0,1 0 0,-1 0 0,0 0 0,0 0 0,0 0 0,0 0 0,0 0 0,1 0 0,-1 0 0,7 5 129,2 9-122,1 9 79,-2 0-1,8 39 0,-4-14-150,60 162 193,-59-182-149,1 0 1,2-1-1,0-1 0,37 45 1,-31-40 73,-27-29 223,4-2-249,-89-6-61,-3 0-215,44 6-18,-95 1-202,48 6-3516,94-7 3448,0 0 0,0 0 0,0 0 0,0 1 0,0-1 0,0 1 0,0-1 0,0 1 0,0 0 1,0 0-1,0 0 0,-1 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3.6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 13 3136,'1'0'55,"-1"0"1,0-1-1,0 1 0,0 0 1,0-1-1,0 1 1,1 0-1,-1 0 0,0-1 1,0 1-1,0 0 1,1 0-1,-1 0 0,0-1 1,0 1-1,1 0 1,-1 0-1,0 0 0,1 0 1,-1 0-1,0-1 0,0 1 1,1 0-1,-1 0 1,0 0-1,1 0 0,-1 0 1,1 0-1,9-3 835,-10 3-675,1-1 0,0 0 0,0 1-1,0 0 1,-1-1 0,1 1 0,0-1 0,0 1 0,0 0 0,0 0 0,0 0 0,0-1-1,0 1 1,6 5 2744,-7-5-2828,0 0-1,0 1 1,0-1 0,0 0-1,0 0 1,1 1 0,-1 2 89,-1 0 1,1 0-1,0-1 1,-1 1 0,1 0-1,-1 0 1,0-1-1,0 1 1,-1 2 0,-10 26 272,1 0 1,-10 53-1,-3 66-50,3-15-4,17-118-379,2-10 82,1 0 1,0-1-1,0 1 0,0 0 0,1 0 1,0 8-1,19-15 109,-12 0-193,-1-1 0,1 0 1,0-1-1,10-4 0,7 0-24,-16 4-27,14-4-37,1 2 0,0 0 1,25 0-1,-46 4-45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1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362 7 1984,'18'-7'5781,"-54"63"-3936,-32 53-873,29-44-669,-116 183 1052,76-113-619,76-128-1986,20-20-5079,-4 4 4388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3.9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19 5312,'-1'-1'83,"1"1"1,0-1-1,-1 0 1,1 0 0,0 1-1,0-1 1,0 0-1,-1 0 1,1 1-1,0-1 1,0 0-1,0 0 1,0 1-1,0-1 1,1 0-1,-1 0 1,0 1 0,0-1-1,0 0 1,1 1-1,-1-1 1,1-1-1,0 2 62,0 0 0,0 0-1,0 0 1,-1 0 0,1 0-1,0 0 1,0 0 0,0 0 0,0 0-1,0 0 1,0 1 0,0-1-1,1 1 1,11 2 953,85 17 3997,50 0-5049,-100-19-502,-29-1-1445,-19 0 1758,0 0 0,1 0 0,-1 0-1,1 0 1,-1 0 0,1 0 0,-1 0 0,0 0 0,1 0 0,-1 0-1,1-1 1,-1 1 0,0 0 0,1 0 0,-1 0 0,1-1 0,-1 1-1,0 0 1,2-3-716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4.3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52 8320,'0'-25'3072,"0"22"-2400,5 0-160,3 3-160,6-5-288,9 2 1440,4-2-800,7 1-96,16 1-384,8 3-512,6 3 160,-6 1-2080,-8 4 1216,-9 0-4960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5.3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296 123 4064,'24'-13'1868,"-20"11"-1556,0 0 0,-1 1-1,0-1 1,1 0 0,-1-1 0,3-2 0,-5 4-215,0 0 0,0 0 1,0 0-1,-1 0 0,1 0 1,-1 0-1,1 0 1,-1 0-1,1 0 0,-1-1 1,0 1-1,1 0 0,-1 0 1,0 0-1,0-1 1,0 1-1,0 0 0,0 0 1,0-1-1,0 1 1,0 0-1,-1 0 0,1 0 1,-1-2-1,0 0 41,-1-1 0,0 1 0,0-1 0,0 1 0,-1 0 0,1-1 0,-1 1 0,1 1 0,-1-1 0,0 0 0,0 1 0,-1-1 0,1 1 0,0 0 0,-1 0 0,1 0 1,-1 1-1,0-1 0,1 1 0,-9-2 0,4 1-15,0 0-1,0 1 1,-1 0 0,1 0 0,-1 1 0,1 0 0,-1 0 0,1 1 0,-9 2 0,10-2-78,0 1 1,1 0 0,-1 1-1,1-1 1,0 1-1,0 1 1,0-1-1,0 1 1,1 0 0,-1 0-1,1 1 1,0 0-1,0 0 1,1 0 0,-1 0-1,1 1 1,1-1-1,-1 1 1,1 0-1,0 0 1,-3 9 0,-4 10 216,1 1 1,2 0 0,-7 44 0,-3 86 397,10-75-548,-6 32 102,13-66-2539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5.8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81 6976,'-1'0'107,"1"-1"0,0 0 0,0 1 0,-1-1 0,1 0 0,0 1 0,0-1 0,0 0 0,0 0 0,0 1 0,0-1 0,0 0 0,1 1 0,-1-1 0,0 0 0,0 0 0,0 1 0,1-1 0,-1 0 0,0 1 0,1-1 0,-1 1 0,1-1 0,-1 0 0,0 1-1,1-1 1,-1 1 0,2-1 0,1-1 125,-1 1 0,1 0-1,0 0 1,1 0-1,-1 0 1,4 0-1,-3 0 70,14-1 463,0-1 0,0 2 0,0 1 0,31 2 0,75 17-180,-98-14-551,-4 1-291,-1 0 0,27 12 0,0 0-936,-30-12 263,-1 0 1,-1 2-1,22 12 0,-37-19 917,0-1-1,0 0 1,0 1 0,-1-1-1,1 1 1,0-1-1,0 1 1,-1-1-1,1 1 1,0 0 0,-1-1-1,1 1 1,-1 0-1,1 0 1,-1-1-1,1 1 1,-1 0 0,1 0-1,-1 0 1,0 0-1,0 0 1,1-1-1,-1 1 1,0 0 0,0 0-1,0 0 1,0 0-1,0 0 1,0 0-1,0 0 1,0 1-1,-2 1 26,1 0-1,-1 0 0,0 0 0,0-1 0,0 1 0,0 0 1,-3 2-1,2-3 136,1 1-1,0-1 1,0 1 0,0-1 0,0 1 0,1 0-1,-1-1 1,1 1 0,-2 4 0,3-6-98,-1 0 1,1 1-1,0-1 0,1 0 1,-1 0-1,0 0 1,0 0-1,0 0 1,1 0-1,-1 0 0,0 0 1,1 1-1,-1-1 1,1 0-1,-1 0 1,1-1-1,0 1 0,-1 0 1,1 0-1,0 0 1,0 0-1,-1-1 1,1 1-1,0 0 0,0 0 1,0-1-1,0 1 1,0-1-1,0 1 1,0-1-1,0 0 0,0 1 1,0-1-1,0 0 1,2 1-1,5 1 96,1-1 1,-1 0-1,14 1 0,-19-2-91,20 1 207,-1-2 1,35-4-1,-45 3-121,0-1-1,1 0 0,-2 0 0,1-1 1,0-1-1,13-7 0,-22 11-102,0-1 0,0 0-1,0 0 1,0 0 0,0 0 0,0 0 0,-1-1-1,1 1 1,-1-1 0,0 0 0,1 1-1,-1-1 1,-1 0 0,1 0 0,0-1-1,-1 1 1,1 0 0,-1-1 0,0 1-1,0 0 1,-1-1 0,1 1 0,-1-1 0,1 1-1,-1-1 1,0 0 0,0 1 0,-1-1-1,1 1 1,-1-1 0,0 1 0,0-1-1,-2-5 1,-1 1-47,0 0 1,0 0-1,-1 0 0,0 1 0,0 0 1,-1 0-1,0 0 0,0 1 0,0-1 1,-1 1-1,0 1 0,-11-7 0,10 7-77,0 0 0,0 0-1,-1 1 1,1 1 0,-1 0-1,0 0 1,0 0 0,-1 1-1,1 1 1,0-1 0,-18 1-1,22 1-90,1 1 0,-1 0 1,0 0-1,1 0 0,-1 0 0,1 1 0,-1-1 0,1 1 1,-1 1-1,-4 2 0,8-4-35,-1 0 0,0 1 0,0-1 1,1 0-1,-1 1 0,1 0 0,-1-1 0,1 1 1,0 0-1,-1 0 0,1-1 0,0 1 0,0 0 1,0 0-1,1 0 0,-1 1 0,0-1 0,1 0 1,-1 0-1,1 0 0,0 0 0,0 0 1,0 5-1,0-5-38,1 1 1,0 0-1,0-1 1,0 1 0,0-1-1,1 3 1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6.2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0 420 5312,'3'0'194,"-1"0"0,1 0 0,0 1 0,-1-1 0,1 1 1,-1 0-1,1-1 0,-1 1 0,1 0 0,-1 0 0,1 1 0,-1-1 0,0 0 1,2 3-1,-3-3-78,1-1 0,-1 1 0,0 0 0,0-1 0,0 1 0,0-1 0,0 1 0,1-1 0,-1 0 0,0 1 0,0-1 1,1 0-1,-1 0 0,0 0 0,1 0 0,-1 0 0,0 0 0,0 0 0,1 0 0,-1-1 0,0 1 0,0 0 0,1-1 0,-1 1 0,0-1 0,0 1 0,0-1 1,0 0-1,0 0 0,0 1 0,0-1 0,0 0 0,0 0 0,0 0 0,0 0 0,0 0 0,-1 0 0,1 0 0,1-2 0,2-4 144,0 0 0,-1 0-1,1 0 1,3-15 0,3-14 262,-3 0 0,4-39 1,-6 36 603,17-67-1,-20 100-1031,0 0 1,0 0-1,1 1 0,0-1 0,0 1 0,0 0 0,6-8 0,-6 11-69,-1-1 0,1 1 0,-1-1 1,1 1-1,0 0 0,-1 0 0,1 0 0,0 1 1,0-1-1,1 1 0,-1-1 0,0 1 1,0 0-1,7-1 0,1 1-14,-1 1 1,0 1-1,1 0 0,-1 0 0,0 1 0,0 0 1,0 0-1,19 8 0,5 5-293,34 19-1,41 34-6565,-82-51 3803,-3-11-1776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7.3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219 128 2240,'0'-2'123,"1"-1"-1,0 1 1,-1 0 0,1 0-1,0 0 1,0 0 0,1 0-1,-1 0 1,0 1 0,0-1 0,1 0-1,0 0 1,-1 1 0,1-1-1,2-1 1,-2 1 262,1 0 0,-1 0 0,0 0 0,0-1 1,0 1-1,0 0 0,-1-1 0,3-4 0,-2 2 347,0-1 0,-1 0-1,1 0 1,-1 0 0,0-8 0,-1 13-664,0 0 0,0 0 0,0 0 1,0-1-1,0 1 0,0 0 0,0 0 1,-1 0-1,1 0 0,0 0 0,-1 0 1,1 0-1,-1 0 0,1 1 0,-1-1 0,1 0 1,-1 0-1,0 0 0,1 0 0,-1 1 1,0-1-1,0 0 0,1 0 0,-1 1 0,0-1 1,0 1-1,0-1 0,0 1 0,0-1 1,0 1-1,0 0 0,0-1 0,0 1 1,0 0-1,0 0 0,0 0 0,0 0 0,0 0 1,-2 0-1,-1 1 91,0-1 1,-1 1 0,1 1-1,0-1 1,0 1 0,0 0-1,0-1 1,1 2-1,-1-1 1,-6 5 0,-4 2 265,-9 7-141,2 0-1,-1 2 1,2 0-1,0 2 1,-25 31-1,42-47-236,0 0-1,1 0 0,-1 0 0,1 0 0,0 0 0,0 1 1,0-1-1,0 1 0,1-1 0,0 1 0,0 0 0,-1 5 0,2-7-20,0-1 0,0 0 0,0 1 0,1-1 0,-1 0-1,0 0 1,1 1 0,0-1 0,0 0 0,-1 0-1,1 0 1,1 0 0,-1 0 0,0 0 0,0 0-1,1 0 1,-1-1 0,1 1 0,-1 0 0,1-1-1,0 1 1,0-1 0,0 0 0,-1 1 0,1-1-1,1 0 1,2 1 0,0 0 18,0 0 0,0 0 0,0-1 0,0 0 0,1 0 0,-1 0 0,0-1 0,1 1 1,-1-1-1,0-1 0,1 1 0,7-2 0,-4 0-17,-1-1 0,0 0 0,0 0-1,-1-1 1,1 0 0,-1 0 0,9-6 0,5-7-145,-1-1-1,-1-1 1,33-39 0,-16 15-341,-36 62 667,-12 49 374,7-45-879,1 0 0,-1 36 0,5-57-286,0 0 0,1 0 1,-1-1-1,0 1 0,1 0 1,-1 0-1,1 0 1,0 0-1,-1 0 0,1-1 1,2 3-1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7.7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 7712,'5'-1'2538,"-5"1"-2480,4 8 918,0 15-793,-3-18 200,3 22 1187,-1-1 0,0 34-1,-3-55-1488,-1-1 30,1 0 0,1 0 0,-1 0 0,0 0 0,3 8 1,-3-12-96,0 0 1,0 1 0,0-1 0,0 1-1,1-1 1,-1 0 0,0 1 0,0-1-1,1 0 1,-1 0 0,0 1 0,0-1-1,1 0 1,-1 1 0,0-1 0,1 0-1,-1 0 1,0 0 0,1 1 0,-1-1-1,0 0 1,1 0 0,-1 0 0,1 0-1,-1 0 1,1 0 0,0 0 21,0 0-1,0 0 1,1-1 0,-1 1 0,0-1-1,0 1 1,0-1 0,0 1 0,0-1-1,0 1 1,0-1 0,0 0 0,1-1-1,6-6 15,-1 0-1,-1-1 0,1 1 0,-2-1 0,7-11 0,-5 7-124,16-20-1,-19 28 30,0 0 22,0 1 0,0-1 0,9-7 0,-13 11 36,1 1 1,-1-1-1,1 1 1,0-1-1,-1 1 1,1 0-1,-1-1 0,1 1 1,0 0-1,-1-1 1,1 1-1,0 0 1,-1 0-1,1 0 1,0 0-1,0 0 1,-1 0-1,1 0 1,0 0-1,-1 0 0,1 0 1,0 0-1,0 0 1,-1 0-1,1 0 1,0 1-1,-1-1 1,1 0-1,0 0 1,-1 1-1,1-1 0,-1 1 1,1-1-1,0 0 1,-1 1-1,1-1 1,-1 1-1,1-1 1,-1 1-1,0 0 1,1 0-1,2 3 67,-1 1 0,0-1 0,0 1 0,-1 0 1,1 0-1,-1-1 0,0 1 0,-1 0 0,1 6 0,-1 50 367,-1-30-406,0-18-103,0 0 1,-3 15-1,1-11-423,4-1-1855,-1-16 2170,0 0 0,0 1 1,21 0-8000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8.0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527 17 9216,'2'-5'3365,"-8"23"-2576,2-4-529,-4 18 944,-1-1 0,-25 56 0,23-68-888,0-1 0,-2 0 0,1 0 0,-2-1 0,-1-1 0,0 0 0,-30 23 0,-5 0-41,15-14-251,2 2 1,1 1 0,-30 34-1,31-22 24,18-23-954,0-1-1,-22 22 0,34-38 777,0 1 0,1 0 0,-1-1 0,0 1 0,1-1 0,-1 1 0,0-1 0,1 1 0,-1-1 0,0 0 0,0 0 0,0 1 0,0-1 0,1 0 0,-1 0-1,0 0 1,0 0 0,0 0 0,-1 0 0,2 0-48,-1 0-1,0-1 1,1 1-1,-1 0 1,1-1-1,-1 1 1,1-1-1,-1 1 1,1-1-1,-1 1 1,1-1-1,-1 1 1,1-1-1,0 1 1,-1-1-1,1 0 1,0 1-1,0-1 1,-1 0-1,1 1 1,0-1-1,0 0 1,0 1-1,0-1 1,0-1-1,-1-19-2146</inkml:trace>
  <inkml:trace contextRef="#ctx0" brushRef="#br0" timeOffset="1">96 34 10400,'5'-34'3840,"-15"39"-2976,1 10-256,9 5-64,0 8-416,0 9 1311,0 6-831,5 5 256,4 1-512,-1-5-416,2-9 0,-2-3-2816,2-4 1601,3-3-6401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4.7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464 53 4064,'1'-5'433,"0"1"1,0 0-1,0 0 0,0 0 0,1 0 1,0 0-1,2-4 0,-4 8-356,0-1 0,0 1 0,0-1 0,0 1 0,0 0 0,1-1 0,-1 1 0,0 0 0,0-1 0,0 1 0,0-1 0,0 1 0,-1 0 0,1-1 0,0 1 0,0 0 0,0-1-1,0 1 1,0 0 0,0-1 0,-1 1 0,1 0 0,0-1 0,0 1 0,0 0 0,-1-1 0,1 1 0,0 0 0,0 0 0,-1-1 0,1 1 0,0 0 0,-1-1 0,0 1 41,0-1 1,0 1-1,1-1 1,-1 1-1,0 0 1,0-1-1,0 1 0,0 0 1,0 0-1,0-1 1,1 1-1,-1 0 1,0 0-1,0 0 1,-1 0-1,-5 2 52,1 0 0,0 0 0,0 0-1,0 1 1,1 0 0,-1 0 0,0 1 0,-9 7-1,-38 39 294,39-36-326,3-4-123,1 1 0,1 0 0,-1 1 0,2 0 0,-13 22 0,19-29-16,-1 1 0,1-1 1,0 1-1,1-1 0,-1 1 1,1 0-1,0 0 0,1 0 1,-1 0-1,1-1 0,0 1 1,1 0-1,-1 0 0,1 0 1,1 0-1,-1 0 0,3 5 1,0 0 22,2 0 0,-1-1 0,1 1 0,1-1 0,0-1 0,0 1 0,1-1 0,0-1 0,0 1 0,12 8 0,-2-4 334,0 0-1,1-1 1,1-1 0,30 12 0,-48-21-215,1-1 0,0 0 0,-1 0 1,1 1-1,-1 0 0,4 2 0,-6-4-121,0 0 0,0 0 0,0 1 0,-1-1 0,1 0 0,0 0 0,0 0 0,0 0 0,0 1-1,0-1 1,0 0 0,0 0 0,0 0 0,0 0 0,0 1 0,0-1 0,-1 0 0,1 0 0,0 0 0,0 0 0,0 0 0,0 0 0,0 1 0,-1-1-1,1 0 1,0 0 0,0 0 0,0 0 0,0 0 0,-1 0 0,1 0 0,0 0 0,0 0 0,0 0 0,0 0 0,-1 0 0,1 0 0,0 0 0,0 0-1,-17 1 91,1 0 0,0-1-1,-1-1 1,1 0-1,-30-7 1,31 5-57,-136-16-31,122 17-579,1 2-1,-1 1 1,-36 7-1,39-2-1883,17 0 198,9-6 2163,0 0-1,0 1 1,0-1 0,0 0 0,0 0 0,0 1-1,0-1 1,0 0 0,0 0 0,0 0-1,0 1 1,0-1 0,1 0 0,-1 0 0,22 11-4576,-16-9 4259,24 10-2733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5.3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28 6304,'0'-21'2032,"0"21"-2016,0 0 1,0 0-1,0 0 1,0 0 0,0-1-1,0 1 1,0 0-1,0 0 1,1 0 0,-1 0-1,0 0 1,0 0-1,0-1 1,0 1-1,0 0 1,0 0 0,0 0-1,0 0 1,0 0-1,0 0 1,0 0 0,1 0-1,-1-1 1,0 1-1,0 0 1,0 0-1,0 0 1,0 0 0,0 0-1,1 0 1,-1 0-1,0 0 1,0 0 0,0 0-1,0 0 1,0 0-1,1 0 1,-1 0-1,0 0 1,0 0 0,0 0-1,0 0 1,0 0-1,1 0 1,-1 0 0,0 0-1,0 0 1,0 0-1,0 0 1,0 0-1,0 0 1,0 1 0,1-1-1,-1 0 1,0 0-1,6 6 279,-5-5-153,5 5 357,-1 1 1,0 0-1,0 0 0,0 1 1,-1-1-1,0 1 0,-1 0 0,5 13 1,-6-13-347,0-1-1,-1 1 1,0 0 0,0-1 0,-1 1 0,0 0-1,0 0 1,-1-1 0,0 1 0,0 0 0,-1-1-1,0 1 1,0-1 0,-1 0 0,-5 11 0,2-7-265,-3 7 1326,9-18-1203,0 1 0,0-1 0,0 0 0,0 0 0,0 0 0,0 0 0,0 0 0,0 0 0,0 0 0,0 0 0,0 0 0,1 0 0,-1 0 0,0 0 0,0 0 0,0 0 0,0 0 0,0 1 0,0-1 0,0 0 0,0 0 0,0 0 1,0 0-1,0 0 0,0 0 0,0 0 0,0 0 0,1 0 0,-1 0 0,0 0 0,0 0 0,0 0 0,0 0 0,0 0 0,0 0 0,0 0 0,0 0 0,0 0 0,0 0 0,0 0 0,0 0 0,1 0 0,-1 0 0,0 0 0,0 0 0,0 0 1,0-1-1,0 1 0,0 0 0,0 0 0,0 0 0,0 0 0,0 0 0,0 0 0,0 0 0,0 0 0,0 0 0,0 0 0,0 0 0,0 0 0,12-10 197,9-11-366,0-1 0,21-32-1,-21 26-97,26-25 1,8 2-215,-53 49 435,0 1 0,0-1 0,0 1 0,0-1 0,1 1 0,-1 0 0,0 0 0,1 0 0,-1 1 0,4-2-1,-5 2 58,-1 0 0,1 0-1,0 0 1,0 0-1,0 0 1,0 0 0,0 0-1,0 1 1,0-1-1,0 0 1,0 0-1,0 1 1,0-1 0,-1 1-1,1-1 1,0 1-1,0-1 1,0 1-1,-1-1 1,1 1 0,0-1-1,-1 1 1,1 0-1,0 0 1,-1-1 0,1 1-1,-1 0 1,1 0-1,0 1 1,1 3 114,-1 0 0,1 0 1,-1 0-1,0 0 0,0 0 0,0 0 0,-1 0 1,1 0-1,-2 0 0,1 0 0,0 0 1,-2 7-1,-3 6 192,0-1 1,-9 21-1,-3 10 73,15-43-402,2-1 385,7-11-207,15-17-421,1 1 1,1 1-1,1 1 1,0 1-1,38-22 1,-60 41 219,-1-1 1,1 1 0,0-1-1,1 1 1,-1 0 0,0 0-1,0 1 1,0-1-1,1 1 1,-1-1 0,0 1-1,1 0 1,-1 0 0,0 0-1,4 1 1,-5 0 46,0 0 0,-1 0 0,1-1 0,-1 1 1,1 0-1,-1 0 0,1 0 0,-1 1 0,0-1 0,0 0 0,1 0 0,-1 1 1,0-1-1,0 1 0,0-1 0,0 1 0,-1-1 0,1 1 0,0 0 0,-1-1 1,1 1-1,-1 0 0,1-1 0,-1 1 0,0 0 0,0 0 0,0-1 0,0 1 1,0 3-1,-1 2 33,0 0 1,-1 1 0,0-1 0,0 0-1,0 0 1,-1-1 0,0 1-1,0 0 1,-9 11 0,-5 13-192,17-30 5,-1 0 0,1 0 0,-1 0 0,1 0-1,-1 0 1,1 0 0,0 0 0,-1 0 0,1 0 0,0 0 0,0 0 0,0 0 0,0 0 0,0 0 0,0 0 0,0 0 0,0 0 0,0 0 0,0 0 0,1 0 0,-1 0 0,0 0 0,1 0 0,-1 0 0,1 0-1,-1 0 1,1 0 0,-1 0 0,1 0 0,1 1 0,0 0-331,1-1 0,-1 0 0,1 1 0,-1-1 0,1 0 0,0 0-1,0-1 1,-1 1 0,1 0 0,5-1 0,23 4-5624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1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68 5216,'-21'-10'1555,"11"2"1856,10 8-3375,5 0 215,-1-1 1,1 0-1,0 0 0,-1 0 0,7-3 0,5-2 189,49-6 182,1 2 0,116-3 1,-107 13-434,83 11 0,-145-10-139,0 0-1,0 1 0,-1 1 1,1 0-1,-1 1 0,1 0 1,21 11-1,-34-15-65,1 1-1,-1-1 1,1 0 0,-1 0-1,0 1 1,1-1 0,-1 0-1,0 1 1,1-1 0,-1 1-1,0-1 1,1 0 0,-1 1-1,0-1 1,0 1 0,0-1-1,1 1 1,-1-1 0,0 0-1,0 1 1,0-1 0,0 1-1,0-1 1,0 1 0,0-1-1,0 1 1,0-1 0,0 2-1,-7 12-1749,4-9 1035,-3 9-479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5.7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261 29 8800,'0'-1'126,"0"0"0,0 0 0,0 0 0,0 0 0,0 0 0,0 0 1,0 0-1,0 0 0,0 0 0,0 0 0,-1 0 0,1 0 0,0 0 0,-1 0 0,1 0 0,-1 0 1,1 0-1,-1 0 0,0 0 0,1 1 0,-1-1 0,0 0 0,1 0 0,-1 1 0,0-1 1,0 0-1,0 1 0,-1-1 0,-1 0 131,-1 0 1,0 1-1,0 0 1,0 0-1,0 0 1,0 0-1,-8 2 1,6-1 162,-1 1 0,0-1 1,0 2-1,0-1 0,1 1 0,0 0 0,-8 4 1,-42 32 1345,27-18-1385,21-16-285,-27 21 153,33-24-239,1 0 1,-1 0-1,0-1 1,0 1-1,1 0 0,-1 1 1,1-1-1,0 0 1,-1 0-1,1 1 0,0-1 1,0 1-1,0 3 1,1-6-2,-1 1 1,1-1 0,0 1 0,0-1-1,0 1 1,0 0 0,0-1 0,0 1-1,0-1 1,1 1 0,-1-1-1,0 1 1,0-1 0,0 1 0,0-1-1,1 1 1,-1-1 0,0 1-1,0-1 1,1 0 0,-1 1 0,0-1-1,1 1 1,-1-1 0,1 0 0,-1 1-1,0-1 1,1 0 0,-1 1-1,1-1 1,-1 0 0,1 0 0,-1 0-1,1 1 1,-1-1 0,1 0 0,-1 0-1,1 0 1,-1 0 0,1 0-1,-1 0 1,1 0 0,0 0 0,-1 0-1,2 0 1,3-1 48,0 0 0,0 0 1,9-3-1,-10 3-82,125-42-1251,-128 43 1268,0 0 0,0-1 0,0 1 0,0 0 1,0-1-1,0 1 0,0 0 0,0 0 0,0 0 0,0 0 0,1 0 0,-1 0 0,0 0 0,0 0 0,0 1 1,0-1-1,0 0 0,0 1 0,0-1 0,0 0 0,0 1 0,1 0 0,-1 0 7,0 1 1,0-1-1,-1 0 0,1 0 0,0 0 1,-1 0-1,1 0 0,-1 1 0,1-1 1,-1 0-1,0 0 0,0 1 0,1-1 1,-1 0-1,0 3 0,-1 3 1,1-1 0,-1 1 0,0 0 0,-1-1 0,-3 12 0,-3-1 42,-3 9-443,9-8-4598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6.1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154 21 7968,'0'-3'306,"3"-12"1613,1 12-1136,2 10-207,-4-3-406,-1 0 1,1 1-1,-1-1 1,0 1 0,0-1-1,0 1 1,0 0-1,-1-1 1,0 1 0,-1 7-1,-1 10 895,-5 22 1,1-13-455,-26 142 1274,-56 175 1,76-309-1874,5-17-719,0-1 1,-7 44 0,14-60 661,-1 1-1531,6-19-3597,-2 7 3761,0-1 188,0 0-1,-1 0 0,0-1 0,2-8 0,1-33-1031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16.4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220 0 9216,'-26'20'3424,"12"14"-2656,-9 34-224,15-13 1376,-10 21-1153,-4 4 961,-6 0-992,11-4-96,2-13-416,2-3-64,0-4-96,4-7-1952,-1-10 1024,7-7-5919,3-4 3775,3-16-1600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49.6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110 248 1888,'0'0'87,"-1"0"-1,0 0 1,1 0-1,-1 0 1,0 0 0,1 0-1,-1 0 1,0 0 0,1 0-1,-1 0 1,0 0-1,1 1 1,-1-1 0,0 0-1,1 1 1,-1-1-1,1 0 1,-1 1 0,0-1-1,1 0 1,-1 1 0,1-1-1,-1 1 1,1-1-1,-1 1 1,1 0 0,0 0 166,-1 0 1,1 0-1,0 0 1,0-1-1,0 1 0,0 0 1,1 0-1,-1 0 1,0 0-1,0-1 1,0 1-1,1 0 1,-1 0-1,0 0 1,1-1-1,-1 1 1,1 1-1,1 1 412,1 0 1,-1 0-1,0 0 0,1-1 0,3 4 1,7 2-1415,-9-7 819,1 0 0,0 0 0,-1-1 0,1 1 1,0-1-1,-1 0 0,1 0 0,0-1 1,-1 1-1,1-1 0,-1 0 0,8-3 0,0 0 56,-1 0-1,0-1 0,18-12 0,-22 13-104,0-1-1,0-1 1,-1 0-1,0 1 1,0-2-1,-1 1 1,1-1 0,-1 0-1,-1 0 1,1 0-1,-1 0 1,-1-1 0,5-11-1,-6 14-33,-1 0-1,0 0 1,1-1-1,-2 1 1,1 0-1,-1-1 1,1 1-1,-2 0 1,1-1 0,0 1-1,-1 0 1,0-1-1,-1 1 1,1 0-1,-1 0 1,0 0-1,0 0 1,0 0-1,-1 0 1,1 1 0,-1-1-1,-6-5 1,6 6-3,-1 0 0,0 0 0,0 1-1,0 0 1,-1 0 0,1 0 0,-1 0 0,1 1 0,-1 0 0,0 0 0,0 0 0,0 1 0,0-1 0,0 1 0,0 0 0,0 1 0,-1-1 0,1 1 0,0 0 0,-9 1 0,6 0 77,1 1 0,-1 0 0,1 0 0,-1 0 0,1 1 0,0 0 0,0 1 0,1-1 0,-1 1 0,1 1 0,0-1 0,0 1 0,-11 10 0,5 0 128,1 1 0,0 0 0,1 1 0,1 0 0,1 0 0,0 1 1,1 0-1,1 0 0,1 1 0,-5 27 0,9-39-128,0 0 1,1-1-1,0 1 1,0 0 0,0-1-1,1 1 1,0 0-1,1-1 1,-1 1-1,5 10 1,-4-13-1,0 1 0,0-1 0,1 0 0,-1 0 0,1 0 0,0 0 0,0 0 0,1-1 0,-1 0 0,1 1 0,-1-1 0,1-1 0,0 1 0,0 0 0,9 3 0,0-1 68,0-1 1,0 0-1,1-1 0,21 3 0,58 0 66,-65-5-268,7-1-343,41-3 1,-59 1-237,-1 0 0,1-1 0,-1-1 0,26-10 1,-37 12 126,0 0 0,0 0 1,-1-1-1,1 0 0,-1 0 1,0 0-1,5-5 0,-8 6 223,1 1 0,-1-1 0,1 0 1,-1 1-1,0-1 0,0 0 0,0 0 0,0 0 0,-1 0 0,1 0 0,0 0 0,-1 0 0,1 0 0,-1 0 0,0 0 0,1 0 0,-1 0 0,0 0 0,0-1 0,-1-1 0,-7-26-2071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0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139 0 5888,'-2'10'473,"0"0"0,1 0 0,0-1 0,1 1 0,1 16-1,-1-8-56,2 56 2003,0-43-1279,-1 0 1,-7 54-1,-24 113 666,-20 120-524,44-285-1562,-2-1 0,-1-1 0,-16 37 0,24-66 129,1-1-116,-1 0 1,1 0-1,-1 0 0,1 0 0,-1-1 0,1 1 0,0 0 0,0 0 0,-1 1 0,1-1 0,0 0 0,0 0 0,0 0 0,0 0 1,0 1-1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0.4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120 125 7712,'-3'-19'2506,"3"16"-1384,1 4-951,4 0 184,18-2 276,0-2-1,0-1 0,38-11 0,-44 10-564,-8 3 4,0-1-1,-1 0 1,1-1-1,10-6 1,-17 9-56,0 0 0,-1 0 1,1-1-1,0 1 0,-1 0 0,1-1 0,0 0 1,-1 1-1,0-1 0,3-3 0,-4 4-20,0 0 0,1 0 0,-1 0 1,0 0-1,0 0 0,1 0 0,-1 0 0,0 0 0,0 0 0,0 0 0,0 0 1,-1 0-1,1 0 0,0 0 0,0 0 0,-1 0 0,1 0 0,0 0 0,-1 0 1,1 0-1,-1 0 0,1 0 0,-1 0 0,0-1 0,0 2-16,0-1-1,1 0 1,-1 0 0,0 0-1,0 1 1,0-1 0,0 1-1,0-1 1,0 0 0,0 1-1,0 0 1,0-1-1,0 1 1,0 0 0,0-1-1,0 1 1,-2 0 0,-21 1-60,22-1 92,-10 2 142,1 0 1,-1 1 0,1 1 0,0 0 0,-20 9-1,-50 35 1230,67-39-1039,1 1 0,0 0-1,-19 20 1,25-23-299,1 0 1,1 0-1,-1 0 1,1 1-1,1 0 0,-1 0 1,1 0-1,-3 10 1,6-16-42,0-1 1,1 1-1,-1-1 0,1 1 1,0-1-1,-1 1 1,1-1-1,0 1 0,0-1 1,0 1-1,0-1 1,0 1-1,0-1 0,0 1 1,1-1-1,-1 1 1,0-1-1,1 1 0,-1-1 1,1 1-1,0-1 1,0 0-1,-1 1 1,1-1-1,0 0 0,0 0 1,0 1-1,2 1 1,1-1-175,0 0 0,0-1 0,0 1 0,0-1 0,0 1 0,1-1 0,-1-1 0,0 1 0,8 0 0,38 1-3615,97-7-1,-73-2-986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0.7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 9 6816,'-1'-1'256,"-1"0"1,0 0-1,0 0 1,1 0-1,-1 0 1,0 1-1,0-1 1,0 1-1,0-1 1,0 1-1,0 0 1,0 0-1,0 0 1,0 0-1,0 0 1,0 0-1,0 0 1,0 1-1,0-1 0,1 1 1,-1-1-1,0 1 1,0 0-1,0 0 1,0 0-1,1 0 1,-1 0-1,-2 2 1,-1 0 130,-1 2 1,1-1-1,0 1 1,0-1 0,1 1-1,-1 1 1,-4 6-1,5-5-219,-1 0 0,1 1-1,0 0 1,1 0 0,-4 11-1,6-18-157,1 1 0,-1 0 0,1 0-1,0-1 1,0 1 0,-1 0 0,1 0-1,1-1 1,-1 1 0,0 0 0,0 0 0,1-1-1,-1 1 1,1 0 0,-1 0 0,1-1-1,0 1 1,-1-1 0,1 1 0,0-1 0,0 1-1,0-1 1,1 1 0,-1-1 0,0 0 0,0 0-1,1 1 1,-1-1 0,0 0 0,1 0-1,0 0 1,-1-1 0,2 2 0,2 0-408,-1-1 0,0 0 1,1 1-1,-1-1 0,1-1 1,0 1-1,-1-1 0,1 1 1,6-2-1,2 0-1958,27-6 1,-6 0-1954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1.1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365 18 7296,'-1'-5'528,"-2"-8"1226,3 13-1719,-1 0 0,1 0 0,-1 0 0,1 0 0,-1 1-1,1-1 1,-1 0 0,1 0 0,-1 0 0,1 0 0,0 0 0,-1 1 0,1-1 0,-1 0 0,1 0 0,0 1 0,-1-1 0,1 0 0,0 0 0,-1 1 0,1-1 0,0 1 0,-1-1 0,1 0 0,0 1 0,0-1 0,-1 0 0,1 2 0,-5 4 290,0 1 1,1 0 0,0 1-1,0-1 1,1 1 0,0 0 0,-4 14-1,-10 63 2034,17-82-2326,-27 206 1264,-4 29-914,26-206-230,3-16-1086,-1 0 0,-5 20 1,4-28-1040</inkml:trace>
  <inkml:trace contextRef="#ctx0" brushRef="#br0" timeOffset="1">6 317 6976,'-5'-8'2592,"5"13"-2016,13-5-160,-3 0 736,7 0-704,11 0 480,12 3-576,10 2-96,3 3-160,2-1 64,-7 1-96,-2 1-2144,-6 2 1152,-13 1-3520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1.6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7 221 5408,'-1'5'270,"-1"0"-1,1 1 1,0-1 0,0 1 0,1-1 0,-1 1 0,1-1-1,0 0 1,2 9 0,0-2 650,1-1 0,0 0 0,8 17 0,-8-20-418,-2-5-253,0 1 1,1-1-1,-1 1 1,1-1-1,0 1 1,0-1-1,0 0 0,3 4 1,-5-7-230,1 0 0,-1 0 0,0-1 0,0 1 1,1 0-1,-1 0 0,0 0 0,0 0 0,1 0 0,-1 0 1,0-1-1,0 1 0,0 0 0,1 0 0,-1 0 0,0-1 0,0 1 1,0 0-1,0 0 0,0-1 0,1 1 0,-1 0 0,0 0 0,0-1 1,0 1-1,0 0 0,0 0 0,0-1 0,0 1 0,0 0 0,0 0 1,0-1-1,0 1 0,0 0 0,0 0 0,0-1 0,1-16 101,-1 12-59,21-170 413,-18 156-486,0 0 0,10-30 1,-13 47-12,1 1 1,-1 0 0,1 0 0,-1 0 0,1-1-1,-1 1 1,1 0 0,-1 0 0,1 0-1,0 0 1,0 0 0,0 0 0,-1 0 0,1 0-1,0 0 1,0 1 0,0-1 0,0 0 0,1 1-1,-1-1 1,0 0 0,0 1 0,0 0 0,0-1-1,1 1 1,-1-1 0,0 1 0,0 0 0,1 0-1,-1 0 1,0 0 0,1 0 0,-1 0 0,0 0-1,0 0 1,1 1 0,-1-1 0,0 0 0,0 1-1,2 0 1,5 3-52,0 0 0,0 0-1,-1 1 1,13 9 0,-13-9 114,74 49-87,15 11-63,-88-59 56,-1 1 0,1-1 0,-2 1 0,10 11 0,-15-16 83,0 0-1,1-1 0,-1 1 0,0 0 1,0 0-1,0 0 0,0 0 0,-1 0 1,1 0-1,-1 0 0,1 0 0,-1 1 1,0-1-1,1 0 0,-1 0 1,0 0-1,0 0 0,-1 1 0,1-1 1,0 0-1,-1 0 0,1 0 0,-1 0 1,0 0-1,-1 3 0,-2 1 330,0 0 0,-1 0-1,0-1 1,0 1-1,0-1 1,0 0 0,-11 7-1,38-21 482,-7 3-746,-4 2-51,-1-1 0,0 0 0,0-1 0,0 0 0,-1-1 0,0 0 0,0-1 0,-1 1 0,0-2 1,0 1-1,-1-1 0,7-11 0,1-6 19,-2-1 0,-1 0 1,0-1-1,8-36 0,-16 51-69,-3 9-47,9-31-283,-10 33 266,1-1 0,-1 1-1,0 0 1,1-1-1,-1 1 1,-1-1-1,1 1 1,0 0-1,0-1 1,-1 1-1,-1-5 1,2 7 51,-1-1 1,1 1-1,0-1 0,-1 1 1,1 0-1,0-1 1,-1 1-1,1-1 0,-1 1 1,1 0-1,0-1 1,-1 1-1,1 0 0,-1 0 1,1-1-1,-1 1 0,1 0 1,-1 0-1,1 0 1,-1 0-1,0 0 0,1 0 1,-1 0-1,1 0 1,-1 0-1,1 0 0,-1 0 1,1 0-1,-1 0 1,1 0-1,-1 0 0,0 0 1,1 1-1,-1-1 1,0 0-1,-1 1-39,1 0 0,-1 0 0,0 0 0,0 0 0,1 1 0,-1-1 0,0 0 0,-1 3-1,-2 2-383,0 1-1,1 0 0,0 0 1,0 0-1,1 0 0,-1 1 1,-2 10-1,5-14 136,0 0 1,0 1-1,0-1 1,1 0-1,-1 0 0,1 0 1,0 1-1,0-1 1,1 0-1,-1 0 1,1 0-1,0 0 0,0 1 1,0-1-1,0 0 1,3 4-1,1-1-608,1 1 0,0-1 0,12 11 0,0-2-1665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2.0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19 4896,'1'-1'168,"0"1"1,-1 0 0,1-1-1,0 1 1,-1 0 0,1-1-1,0 1 1,-1 0 0,1 0-1,0-1 1,0 1-1,-1 0 1,1 0 0,0 0-1,0 0 1,-1 0 0,1 0-1,0 0 1,0 0-1,-1 1 1,1-1 0,0 0-1,0 0 1,-1 1 0,1-1-1,0 0 1,-1 1-1,1-1 1,0 1 0,-1-1-1,1 0 1,-1 1 0,1 0-1,-1-1 1,1 1 0,-1-1-1,1 1 1,-1 0-1,0-1 1,1 1 0,0 1-1,3 5 489,-1 1 0,1 0 0,-1-1 0,-1 1 0,3 14 0,-3-10-99,-3-10-434,2 1-1,-1-1 0,0 0 0,0 1 0,1-1 1,-1 1-1,1-1 0,0 0 0,0 1 0,0-1 1,1 3-1,9-14 671,8-10-789,0 2 0,27-19 0,-36 29 36,2 0-1,-1 1 1,1 0-1,0 0 1,0 2 0,18-6-1,-28 9 7,0 1-1,1 0 0,-1-1 1,0 1-1,0 0 1,1 0-1,-1 0 1,0 0-1,1 0 0,-1 1 1,0-1-1,0 1 1,0 0-1,0-1 1,1 1-1,-1 0 1,0 0-1,0 0 0,0 0 1,-1 1-1,1-1 1,0 0-1,0 1 1,-1 0-1,3 1 0,1 5-668,0 0-1,0 0 1,0 0 0,6 18-1,0 1-4370,3-6-3276,-4-9 5602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3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95 875 3136,'0'0'103,"-1"-1"0,0 0 0,0 1 0,0-1 0,0 1 0,1 0 0,-1-1 0,0 1-1,0 0 1,0-1 0,0 1 0,0 0 0,0 0 0,0 0 0,0 0 0,0 0 0,0 0 0,0 0 0,0 0 0,0 1 0,0-1 0,0 0 0,0 0 0,0 1 0,0-1 0,0 1 0,0-1 0,1 1 0,-1-1 0,0 1 0,0-1-1,-1 2 1,-3 3 330,0 0-1,0 1 0,-7 10 1,7-9-451,0-2 164,2 1-1,-1-1 1,1 1-1,0 0 1,0 0-1,0 0 1,-2 10 0,4-12-81,0-1 0,1 0 0,0 0 0,0 0 0,0 1 0,0-1 0,0 0 0,0 0 0,1 0 0,0 1 0,-1-1 0,1 0 0,0 0 0,1 0 0,-1 0 0,0 0 0,1-1 0,2 5 0,-3-6-35,0 0 0,0 0 1,0 0-1,0 0 0,-1 0 0,1 0 1,0 0-1,1 0 0,-1-1 0,0 1 0,0 0 1,0-1-1,0 1 0,0-1 0,1 1 0,-1-1 1,0 1-1,1-1 0,-1 0 0,0 0 1,1 0-1,-1 0 0,0 0 0,1 0 0,-1 0 1,0 0-1,0 0 0,1 0 0,-1-1 0,0 1 1,1-1-1,-1 1 0,0-1 0,2-1 1,4-2 112,-1 0-1,0-1 1,0 0 0,10-11 0,-10 11 26,-2 0-89,1 0-1,-1 0 1,1 0-1,-1-1 1,-1 1-1,1-1 1,2-7-1,-5 11-75,0 0-1,-1 0 1,1 0-1,-1 0 1,1 0-1,-1 0 1,0 0-1,0 0 0,0 0 1,0 0-1,0 0 1,0 0-1,0 0 1,-1 0-1,1 0 1,-1 0-1,0 1 0,1-1 1,-1 0-1,0 0 1,0 0-1,0 1 1,0-1-1,-1 0 0,1 1 1,0-1-1,-1 1 1,-2-3-1,-22-15-729,24 18 685,0 0 0,1 0 0,-1 1 0,0-1 0,0 0 0,0 1 0,0-1 0,0 1 0,0 0 1,0 0-1,0 0 0,0 0 0,0 0 0,0 0 0,-2 1 0,-5 0-391,24-2 128,-9 0 440,-1 0-1,1 0 1,0-1-1,-1 0 1,0 0 0,1-1-1,8-4 1,1-1 38,18-9 118,-1-1 0,0-1 0,45-38 0,-39 25-173,-1-2 0,45-54 0,-70 73-72,109-134 529,-100 120-517,-1-1 0,-2-2 0,19-42 0,-30 55-34,-1 0 0,-1 0 1,5-35-1,-9 53 4,-1-11-512,-2 11 50,-4 6 99,1 3 293,0-1 1,0 1 0,0 1 0,1-1 0,1 0 0,-5 16 0,-1 1 43,-7 23 100,3 1-1,-11 82 0,17-90-131,-17 121 145,20-120 29,4 80-1,1-105 12,1-1-1,0 1 1,2-1 0,9 30 0,-12-44-125,0 0 0,0 0 0,0 0 0,0 0 0,0 0 0,0 0 0,1 0 0,-1-1 0,1 1 0,-1 0 0,1-1 0,3 3 0,-3-3 7,-1-1 0,0 1 0,1-1 0,-1 1 0,1-1 0,-1 0 0,1 1 0,-1-1 0,1 0 1,-1 0-1,1 0 0,-1 0 0,1 0 0,-1 0 0,2-1 0,4-1 95,0-1 1,0 0 0,-1-1-1,1 1 1,-1-1 0,8-7-1,5-1-166,26-17 90,80-46 14,82-35-430,-203 108 345,12-5-43,-13 6 31,0 0 1,0 0-1,0 0 0,0-1 1,-1 1-1,1-1 0,0 0 1,2-2-1,5-4 32,-22 13 116,-17 7-123,-28 16 1,49-23 1,-29 14-34,2 2 0,1 1 0,1 2 0,-36 33 0,66-55 47,-14 17-44,16-18 43,0 0 0,0 0 1,1 0-1,-1 0 0,1 0 0,-1 0 0,1 0 0,-1 0 1,1 0-1,0 0 0,-1 0 0,1 0 0,0 0 0,0 0 1,0 1-1,0-1 0,0 0 0,0 2 0,0-2 5,1-1-1,-1 1 0,1-1 1,0 1-1,-1-1 1,1 1-1,-1-1 0,1 1 1,0-1-1,-1 0 1,1 1-1,0-1 0,-1 0 1,1 1-1,0-1 1,0 0-1,-1 0 1,1 0-1,0 0 0,0 0 1,-1 0-1,1 0 1,0 0-1,0 0 0,-1 0 1,1 0-1,0 0 1,1-1-1,29-6 222,-24 5-162,20-7 23,0 0 0,-1-2 0,0 0 0,-1-2 0,-1-1 0,0-1 0,33-28 0,-20 16-1284,-37 27 1166,0 0 0,1 0 0,-1 0 0,0 0 0,1 0 0,-1 0-1,0 1 1,0-1 0,1 0 0,-1 0 0,0 0 0,1 0-1,-1 1 1,0-1 0,0 0 0,0 0 0,1 1 0,-1-1-1,0 0 1,0 0 0,0 1 0,1-1 0,-1 0 0,0 1-1,0-1 1,0 0 0,0 1 0,0-1 0,0 1 0,6 15 0,-5-12-49,0 0 86,0-1 0,0 0 0,0 0 0,1 0 1,0 0-1,-1-1 0,1 1 0,0 0 0,0-1 0,0 1 0,0-1 0,1 0 0,-1 1 0,1-1 0,0 0 0,-1-1 0,1 1 0,0 0 0,0-1 0,0 0 1,0 1-1,0-1 0,0 0 0,0-1 0,1 1 0,-1-1 0,0 1 0,0-1 0,1 0 0,-1 0 0,0 0 0,0-1 0,1 1 0,-1-1 0,0 0 1,0 1-1,0-1 0,0-1 0,4-1 0,0 0 12,0-1 1,-1-1 0,1 1-1,-1-1 1,0 0 0,0 0-1,-1-1 1,0 0-1,0 0 1,0 0 0,0 0-1,-1-1 1,3-7-1,72-139 408,-17 32-104,-38 78-222,-1 2-31,23-55 0,1-31-145,-37 95-186,-1 0 0,5-37-1,-13 64 204,0 4 18,-1-1 0,0 1-1,1-1 1,-1 1-1,0-1 1,0 1 0,0-1-1,0 1 1,0-1 0,0 1-1,0-1 1,-1 1 0,1-1-1,0 1 1,-1-1 0,1 1-1,-1 0 1,0-1 0,-1-1-1,2 3 23,0 0 0,0-1 1,0 1-1,0 0 0,-1 0 0,1 0 0,0 0 0,0 0 0,0 0 0,-1 0 1,1 0-1,0-1 0,0 1 0,0 0 0,-1 0 0,1 0 0,0 0 1,0 0-1,-1 0 0,1 0 0,0 0 0,0 0 0,0 0 0,-1 0 0,1 1 1,0-1-1,0 0 0,0 0 0,-1 0 0,1 0 0,0 0 0,0 0 1,0 0-1,0 0 0,-1 1 0,1-1 0,0 0 0,0 0 0,0 0 0,-4 3-25,1 0-1,0 1 0,0-1 0,0 0 0,0 1 0,1 0 0,-4 6 0,-14 32-130,17-35 121,-10 28 7,1 0 1,2 1 0,-10 73 0,17-83-8,1 1 0,1 0 0,1 0 0,2 0 1,0-1-1,2 1 0,1-1 0,1 1 1,1-2-1,2 1 0,0-1 0,1 0 1,23 37-1,-5-24-2207,-7-15-3349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2.9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103 35 4896,'1'-2'625,"7"-18"577,-8 19-931,1 0 1,-1 0 0,1 1-1,3-5 1902,-4 4-1901,1 1-1,0-1 1,-1 1 0,1-1-1,0 1 1,0 0-1,-1-1 1,1 1 0,1-1-1,3 14 2268,-4 0-2040,-1-1 0,0 1 0,0-1 0,-1 1 0,-1-1 0,0 1 0,-5 13 0,0 8 53,-1 5-123,-52 317 1238,41-233-3385,17-116-386,-9-30-7829,6 5 7128,-3-9-272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3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42 9632,'3'-39'4341,"-3"38"-4281,1 1-1,-1 0 1,1 0 0,-1-1-1,1 1 1,0 0 0,-1 0-1,1 0 1,-1 0 0,1 0-1,-1 0 1,1 0 0,0 0-1,-1 0 1,1 0 0,-1 0-1,1 0 1,-1 0 0,2 1-1,17 3 277,-14-3-20,22 5 826,0 1 1,-1 1-1,0 1 0,32 17 0,94 61-4341,-151-86 3099,16 10-3912,0-1-1,36 16 0,-35-21 509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3.6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36 238 6816,'-5'8'418,"1"0"1,0 0-1,0 1 1,0-1 0,1 1-1,1 0 1,0 0-1,-2 16 1,1 4 1271,3 43 1,0-34 921,0-37-2581,0-1 1,0 1 0,0-1 0,0 1-1,0-1 1,0 1 0,0-1 0,0 1 0,0-1-1,0 1 1,0-1 0,0 0 0,1 1 0,-1-1-1,0 1 1,0-1 0,0 1 0,1-1 0,-1 0-1,0 1 1,0-1 0,1 1 0,0-1 0,-1 0 1,1 0 1,-1 0-1,0 0 1,1 0 0,-1 0-1,1 0 1,-1 0-1,0 0 1,1 0 0,-1-1-1,0 1 1,1 0 0,-1 0-1,1-1 1,-1 1-1,0 0 1,0 0 0,1-1-1,-1 1 1,1-1-1,1-2 88,1 0-1,-1-1 1,0 1-1,0-1 1,3-5-1,9-35-36,-1 0-1,8-50 0,-11 44-152,26-78 0,-31 113 26,-3 7 82,1-1-1,1 1 1,-1 0-1,1 1 1,7-11 0,-10 17-12,0-1 0,0 1 1,0 0-1,1-1 0,-1 1 1,0 0-1,1 0 0,-1 0 0,1 0 1,0 0-1,-1 0 0,1 0 1,0 1-1,-1-1 0,1 1 1,0-1-1,0 1 0,-1 0 0,1-1 1,0 1-1,0 0 0,0 0 1,0 0-1,-1 0 0,1 1 1,0-1-1,0 1 0,-1-1 0,1 1 1,3 1-1,17 9 244,-1 1 0,0 1 0,0 0 0,23 23 0,-34-28-241,-2 1 1,1 0 0,8 11-1,-10-10-46,2 0 0,12 11 0,-19-19-343,0 0 1,0 0-1,0 0 0,-1 0 0,1 0 0,-1 0 0,1 1 0,-1-1 0,2 4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4.0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204 8 7872,'-2'-1'223,"0"-1"0,0 1 0,-1 1 0,1-1 0,0 0 0,-1 0 0,1 1 0,-1 0 0,1-1 0,0 1 1,-1 0-1,1 0 0,-1 0 0,1 1 0,-1-1 0,1 0 0,0 1 0,-1 0 0,1-1 0,0 1 0,-1 0 0,1 0 0,0 0 1,0 1-1,0-1 0,0 1 0,0-1 0,-3 4 0,-3 5 236,0 0 0,0 0 0,1 1 0,-7 14 0,-19 51 430,17-34-223,2 0 1,-11 60 0,25-97-624,-1 1 0,1 0 0,-1 0 0,2 0 0,-1 0 0,1-1 0,-1 1 0,2 0 0,1 8 0,-2-12-23,0-1-1,-1 0 1,1 1 0,0-1 0,-1 0 0,1 0 0,0 1 0,0-1 0,0 0 0,0 0-1,0 0 1,0 0 0,1 0 0,-1 0 0,0 0 0,0 0 0,2 0 0,-1-1-15,0 1 0,-1-1 1,1 0-1,0 0 1,0 0-1,0 0 0,-1 0 1,1 0-1,0 0 1,0-1-1,-1 1 1,1-1-1,0 1 0,-1-1 1,1 0-1,-1 1 1,1-1-1,2-2 0,1 0-138,1-1-1,-1 0 1,0-1-1,0 1 1,-1-1-1,1 0 0,-1 0 1,0 0-1,-1-1 1,1 0-1,2-5 1,4-11-302,13-40 0,-9 20 219,25-70 211,-56 158 1770,6-19-1373,-9 36 0,11-28-793,-12 59 814,18-77-2805,0 30-1,35-68-7015,-6-4 5910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4.4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1 9376,'3'-1'3431,"-4"13"-3013,-1 2-43,2-2-265,-2 32 1281,-3 0-1,-10 51 1,-7 3 166,36-122-1727,27-80-1475,-29 70 1297,1 1 1,24-43-1,-36 74 367,0 1 1,0-1-1,0 0 0,0 1 1,0-1-1,1 1 1,-1 0-1,0-1 0,1 1 1,2-2-1,-4 3-4,1 0 1,-1 0-1,0 0 0,0 0 1,1 0-1,-1 0 0,0 0 0,1 0 1,-1 0-1,0 0 0,1 0 1,-1 0-1,0 0 0,0 0 1,1 0-1,-1 0 0,0 0 0,1 0 1,-1 0-1,0 0 0,0 0 1,1 0-1,-1 1 0,0-1 0,1 0 1,0 1 13,-1 0 1,1 0-1,-1 0 1,1 0-1,-1-1 1,1 1-1,-1 0 1,1 0 0,-1 0-1,0 0 1,1 2-1,0 13 325,1-1 0,-2 1-1,0-1 1,-5 31 0,3-29-144,-21 110 512,15-95-655,-5 29-2195,36-66-7242,1-17 6383,10-11-378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4.8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441 19 7872,'4'-13'1765,"-4"13"-1723,0 0 1,0 0 0,0-1 0,0 1 0,0 0 0,0 0-1,0 0 1,0-1 0,0 1 0,0 0 0,0 0 0,0-1-1,0 1 1,0 0 0,0 0 0,0 0 0,0-1 0,-1 1-1,1 0 1,0 0 0,0 0 0,0-1 0,0 1 0,0 0-1,-1 0 1,1 0 0,0 0 0,0-1 0,-2 1 38,0 0 0,1 0 1,-1 0-1,0 0 0,0 0 1,1 1-1,-1-1 0,1 0 0,-1 1 1,0-1-1,1 1 0,-3 1 1,-63 20 1450,-29 11 861,90-31-2311,1 1 0,-1 0 0,0 1 0,1-1 0,0 1 0,0 0 0,0 1 0,-8 8 0,11-11-56,0 0-1,0 1 0,1-1 1,-1 1-1,1-1 1,0 1-1,0 0 0,0-1 1,0 1-1,0 0 1,0 0-1,1-1 0,0 1 1,-1 0-1,1 0 1,0 0-1,0 0 0,0 0 1,1 0-1,-1-1 1,1 1-1,1 4 0,1 0 42,0-1-1,0 1 0,1-1 0,-1 0 0,2 0 1,-1 0-1,1-1 0,8 9 0,5 2 171,25 17 0,-10-9 0,-32-23-224,18 13 207,-1 1 1,0 0-1,-1 2 0,17 20 1,-34-36-200,1 0 1,0 0-1,0-1 1,-1 1-1,1 0 1,-1 0-1,1 0 1,-1 0-1,1 0 1,-1 0-1,0 0 1,1 0-1,-1 0 1,0 0-1,0 0 1,1 0-1,-1 0 1,0 1-1,0-1 0,0 0 1,-1 0-1,1 0 1,0 0-1,0 0 1,-1 0-1,1 0 1,0 0-1,-1 0 1,1 0-1,-1 0 1,1 0-1,-1 0 1,0 0-1,1-1 1,-1 1-1,0 0 1,1 0-1,-1 0 1,0-1-1,-1 2 1,-3 0 8,0 1-1,0-1 1,1 0 0,-1 0 0,0-1 0,0 1 0,-8 0 0,-26 3-272,-1-1-1,1-3 1,-1-1 0,-45-6 0,67 4-787,-30-7 1,43 8 622,0-1 1,-1 0-1,1 0 1,0 0-1,0-1 1,1 0 0,-1 0-1,0 0 1,-4-5-1,6 5-533,0 0-1,1 0 0,-1 0 0,-2-7 1,4 9 811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5.1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87 13 7968,'17'-13'2944,"-12"30"-2272,-5 14-192,0-11 576,0 5-672,-9 2 1056,-1 1-832,2 0 64,0-3-385,-7-2-191,-2-3-64,2 3-1023,7-6 543,0-9-2848,-2-8 1824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5.5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334 18 9632,'2'-9'1302,"-2"1"1737,-16 82-2330,-35 199 5144,16-69-5590,25-160-241,-2 0-1,-28 67 1,31-92-526,-14 23 0,17-33-767,0 0 0,-9 9 0,15-17 1141,0-1 1,0 1-1,-1-1 0,1 0 1,0 1-1,0-1 0,-1 0 1,1 1-1,0-1 0,-1 0 0,1 1 1,0-1-1,-1 0 0,1 0 1,-1 1-1,1-1 0,0 0 1,-1 0-1,1 0 0,-1 1 1,1-1-1,-1 0 0,1 0 0,0 0 1,-1 0-1,1 0 0,-1 0 1,1 0-1,-1 0 0,1 0 1,-1 0-1,1 0 0,-1 0 0,1 0 1,0-1-1,-1 1 0,1 0 1,-1 0-1,1 0 0,0-1 1,-1 1-1,1 0 0,0 0 0,-1-1 1,1 1-1,-1-1 0,-7-16-2584</inkml:trace>
  <inkml:trace contextRef="#ctx0" brushRef="#br0" timeOffset="1">0 345 8320,'0'-30'2672,"0"29"-2586,0 1 0,0-1 1,0 0-1,0 0 0,0 1 0,0-1 1,1 0-1,-1 0 0,0 1 1,0-1-1,0 0 0,1 0 0,-1 1 1,0-1-1,1 0 0,-1 1 1,1-1-1,-1 1 0,1-1 1,-1 1-1,1-1 0,-1 0 0,1 1 1,-1 0-1,1-1 0,1 0 1,0 1 113,0-1 0,0 1 1,0-1-1,0 1 0,0 0 1,0 0-1,3 0 1,4 0 111,5-1-73,1 1 0,-1 0 0,1 2 0,16 3 0,57 16-288,-45-9-308,-29-8 97,1 0 1,-1 1-1,0 0 0,0 2 0,-1 0 1,24 15-1,-30-17 213,-1 0 0,1 1 0,-1 0 0,0 1 1,0-1-1,-1 1 0,0 0 0,0 0 0,-1 1 0,0 0 0,0-1 0,0 1 0,2 11 1,-3-6 207,-1-1 1,0 1 0,0-1 0,-2 1 0,0 0 0,0 0 0,-1-1 0,0 1 0,-5 17 0,1-10 330,-1-1-1,0 1 1,-2-1 0,0-1 0,-13 21 0,17-33-445,0 0 0,0 0 0,-1 0 1,0-1-1,-9 9 0,13-14-98,1 0 1,0 1 0,0-1-1,0 0 1,-1 0-1,1 1 1,0-1-1,0 0 1,0 0 0,-1 0-1,1 1 1,0-1-1,-1 0 1,1 0 0,0 0-1,0 0 1,-1 0-1,1 1 1,0-1-1,-1 0 1,1 0 0,0 0-1,0 0 1,-1 0-1,1 0 1,0 0 0,-1 0-1,1 0 1,0 0-1,-1 0 1,1-1-1,0 1 1,-1 0 0,1 0-1,0 0 1,0 0-1,-1 0 1,1 0 0,0-1-1,0 1 1,-1 0-1,1 0 1,0 0-1,0-1 1,-1 1 0,1 0-1,0 0 1,0-1-1,0 1 1,0 0 0,0-1-1,-1 1 1,1 0-1,0 0 1,0-1-1,0 1 1,0 0 0,0-1-1,0 1 1,0 0-1,0-1 1,0 1 0,0-1-1,1-22-4711,3 1 2378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5.8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59 250 7136,'-5'3'322,"0"0"0,1 1 1,-1 0-1,1 0 0,0 0 0,0 0 1,0 1-1,-6 8 0,8-9-153,0 0-1,0 0 1,1 0-1,-1 0 0,1 0 1,0 0-1,0 0 1,1 1-1,-1-1 1,1 0-1,0 1 0,0-1 1,1 6-1,-1-8-12,0 0 0,1 0-1,-1 0 1,1 0-1,-1 0 1,1 0 0,0 0-1,0-1 1,0 1 0,0 0-1,0-1 1,0 1-1,1 0 1,-1-1 0,0 0-1,3 2 1,-1 0 2,0-1 1,0-1-1,0 1 0,0 0 1,1-1-1,-1 1 0,1-1 1,4 1-1,1-1-7,-1 0 0,0 0 0,0 0 1,1-1-1,-1-1 0,0 1 0,12-4 0,-13 3-106,0-1 1,0-1-1,0 1 0,-1-1 0,1-1 0,-1 1 1,1-1-1,-1 0 0,0 0 0,-1-1 0,1 0 1,-1 0-1,0 0 0,0-1 0,0 0 0,-1 0 1,0 0-1,0 0 0,0 0 0,3-12 0,0 1 38,0-1 0,-2 0 0,0 0 0,3-28 0,-7 36-94,0-1 1,-1 1-1,0-1 1,-1 1-1,0-1 1,-1 1-1,0 0 1,0-1-1,-6-15 1,6 22-46,0 0-1,-1 0 1,1 0 0,-1 0 0,0 1-1,1-1 1,-1 1 0,-1 0 0,1-1-1,-1 1 1,1 1 0,-1-1 0,0 0-1,0 1 1,0 0 0,0 0 0,0 0-1,0 1 1,-1-1 0,-5 0 0,7 1-114,0 1 1,-1-1-1,1 1 1,0 0-1,0 0 1,-1 0-1,1 1 1,0-1-1,0 1 1,0 0-1,-1 0 1,1 0 0,0 0-1,0 0 1,1 1-1,-1-1 1,0 1-1,0 0 1,1 0-1,-1 0 1,1 0-1,-1 0 1,1 1-1,0-1 1,0 1-1,0-1 1,0 1-1,-2 5 1,3-6-123,-1 1 1,1 0-1,0 0 1,1 0-1,-1 0 1,0 0-1,1 0 1,-1 0-1,1 0 0,0 0 1,0 0-1,0 0 1,1 0-1,-1 0 1,1 1-1,0-1 1,1 4-1,14 22-3809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6.2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 7808,'0'0'2506,"1"8"-964,3 3-833,-3-8-333,0-1 0,-1 1 0,1 0 0,0-1 0,-1 1 0,1 0 0,-1 4 0,3 15 2114,-2-22-2424,0 0 0,0 0 0,0 1 0,0-1 0,0 0 0,0 0 0,0 0 0,0 0 0,0 0-1,0 0 1,-1 0 0,1-1 0,2 1 0,85-22 260,52-10-434,-107 26 89,0 1 0,44 1-1,-66 4 254,0 0 1,0 1-1,0 0 0,16 5 1,-23-5-146,0 0 1,0 1 0,0-1-1,0 1 1,0 0 0,-1 0 0,1 1-1,-1-1 1,0 1 0,1-1-1,-1 1 1,0 0 0,-1 0 0,5 6-1,-4-4 17,1 1 0,-1 0 0,-1 0 0,1 1 0,-1-1 0,0 1 0,2 10 0,-3-14-169,-1-1 0,0 1-1,0 0 1,1-1 0,-1 1-1,-1-1 1,1 1 0,0 0-1,-1-1 1,1 1 0,-1-1 0,0 1-1,0-1 1,0 0 0,0 1-1,0-1 1,-1 0 0,1 0 0,-1 1-1,1-1 1,-1 0 0,-3 3-1,-1-2-693,1 0 0,-1 0-1,0 0 1,1-1-1,-1 1 1,-9 1 0,3-1-421,-38 13-6518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02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50 2720,'-3'0'6448,"11"-8"-2934,19-11-1668,-11 14-1477,0 0 1,0 1-1,1 1 1,31-2 0,72 5 617,-56 1-553,38 6-86,-44-2-163,-54-5-160,0 1 0,0 0 0,0 0 0,0 0 0,0 0 1,6 4-1,7 2 503,-17-7-537,0 0-1,0 0 1,0 0 0,1 0-1,-1 0 1,0 0 0,0 0 0,0 0-1,0 0 1,0 0 0,1 0-1,-1 0 1,0 1 0,0-1-1,0 0 1,0 0 0,0 0-1,0 0 1,0 0 0,0 0-1,1 1 1,-1-1 0,0 0-1,0 0 1,0 0 0,0 0-1,0 0 1,0 1 0,0-1-1,0 0 1,0 0 0,0 0-1,0 0 1,0 1 0,0-1 0,0 0-1,0 0 1,0 0 0,0 0-1,0 0 1,0 1 0,-1-1-1,1 0 1,0 0 0,0 0-1,0 0 1,0 0 0,0 1-1,0-1 1,0 0 0,0 0-1,0 0 1,-1 0 0,1 0-1,0 0 1,0 0 0,0 0-1,0 0 1,0 1 0,-1-1-1,1 0 1,0 0 0,0 0-1,0 0 1,0 0 0,-1 0 0,1 0-1,0 0 1,0 0 0,-15 7-2322,13-6 1666,-12 6-929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3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37 6720,'-27'0'3040,"27"5"-2624,9-5 480,9 0-576,23 0 992,4 0-736,18-5 64,4 5-352,14-8 64,-4-1-192,17-2-1888,-9 2 896,5 9-3936,-14 9 2624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6.9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37 131 2080,'1'-2'98,"-1"0"-1,1 1 1,0-1-1,-1 0 1,1 0 0,0 0-1,0 1 1,0-1 0,1 1-1,-1-1 1,0 1-1,0-1 1,1 1 0,-1 0-1,1-1 1,-1 1-1,1 0 1,0 0 0,0 0-1,-1 0 1,1 1 0,3-2-1,10-6 1206,22-10 1028,-35 17-2087,1 0-1,0 0 1,-1 0-1,1 1 0,0-1 1,0 1-1,0 0 0,0-1 1,0 1-1,-1 1 0,5-1 1,-7 0-160,1 1 0,0-1 0,0 0 0,-1 1 0,1-1 0,0 0-1,-1 1 1,1-1 0,0 1 0,-1-1 0,1 1 0,-1-1 0,1 1 0,-1 0 0,1-1 0,-1 1 0,1-1 0,-1 1 0,0 0 0,1 0 0,-1-1 0,0 1 0,0 0 0,1 0 0,-1-1 0,0 2 0,0 22 1007,0-22-1063,-2 12 246,0-1-1,-1 1 0,-1 0 0,0-1 1,-1 1-1,0-1 0,-10 16 1,-57 82 856,52-86-742,-6 8-10,24-31-321,1 1 0,-1-1 0,1 1 0,0-1 0,0 1 0,0 0 1,0 0-1,0-1 0,1 1 0,-1 0 0,1 3 0,0-6-53,0 0-1,0 0 1,0 0 0,0 1 0,0-1-1,0 0 1,0 0 0,0 0-1,0 0 1,0 0 0,0 0-1,0 0 1,0 0 0,0 0-1,0 0 1,0 0 0,0 0 0,0 0-1,0 0 1,0 0 0,0 1-1,0-1 1,0 0 0,0 0-1,0 0 1,1 0 0,-1 0-1,0 0 1,0 0 0,0 0 0,0 0-1,0 0 1,0 0 0,0 0-1,0 0 1,0 0 0,0 0-1,0 0 1,0 0 0,0 0-1,1 0 1,-1 0 0,0 0 0,0 0-1,0 0 1,0 0 0,0 0-1,0 0 1,0 0 0,0 0-1,0 0 1,0 0 0,0-1-1,0 1 1,0 0 0,0 0-1,0 0 1,0 0 0,1 0 0,-1 0-1,0 0 1,0 0 0,0 0-1,0 0 1,7-3-77,0 0 1,0 0-1,0 0 1,0-1-1,-1 0 0,1 0 1,-1-1-1,0 0 1,0 0-1,-1 0 0,0-1 1,1 1-1,-2-1 1,6-8-1,6-12-368,-1-1 1,15-36-1,-15 28 431,2 0-113,0-4-762,39-62 0,-53 97 675,-1 1 0,1-1 0,0 1 0,0 0 0,0 0 0,1 0 0,5-4 0,-8 6 46,0 0-1,1 1 1,-1-1 0,0 0-1,1 1 1,-1-1-1,1 1 1,-1 0-1,1-1 1,-1 1 0,1 0-1,-1 0 1,1 0-1,0 0 1,-1 0-1,1 0 1,-1 0 0,1 0-1,-1 1 1,1-1-1,-1 1 1,3 0-1,10 10-1237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8.2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3 431 4640,'0'-1'372,"-1"0"1,1 0-1,0 0 1,-1-1-1,1 1 1,0 0-1,0 0 1,0 0-1,0 0 1,0 0-1,0 0 0,0-1 1,0 1-1,1 0 1,-1 0-1,0 0 1,1 0-1,-1 0 1,0 0-1,1 0 1,0 0-1,-1 0 1,1 0-1,0-1 1,1 0-90,-1 1 0,0-1 0,1 1 0,0 0 0,-1 0 0,1-1 0,0 1 0,-1 0 0,1 0 0,0 1 0,3-2 0,25-8 619,-23 8-758,15-3 98,1 0 0,40-3 0,48 5-32,-13 0-15,-14-4-144,0-4 1,107-28-1,-185 38-39,-1-1 0,1 0 0,-1 0 0,0 0 0,1-1 0,-1 0 0,0 0 0,-1 0 0,1 0 0,-1-1 0,1 0 0,6-8 0,-9 9-17,1 0 0,-1 0 0,-1 0-1,1-1 1,0 1 0,-1-1 0,0 1 0,0-1 0,0 0 0,0 1 0,0-1 0,-1 0-1,0 0 1,1 0 0,-2 1 0,1-1 0,0 0 0,-1 0 0,1 1 0,-3-6-1,-1-3 2,-1 1-1,-1-1 0,0 1 0,-1-1 1,0 2-1,-1-1 0,0 1 0,-16-16 1,11 15-143,0 0 0,-1 1 1,-17-9-1,30 18 115,-2-2-270,9 3 221,10 4 85,32 14 11,0 4 0,-1 1-1,49 33 1,-84-48-38,-1 1 0,0-1 1,0 2-1,-1 0 0,-1 0 0,0 1 0,0 0 0,13 21 1,-20-27 20,1 0 1,-1 0 0,0 1 0,0-1-1,-1 0 1,0 1 0,1-1 0,-2 1-1,1-1 1,-1 11 0,0-12 31,-1 0 0,0 0-1,0 0 1,0 0 0,0 0 0,-1 0 0,1 0 0,-1 0-1,0-1 1,-1 1 0,1-1 0,0 1 0,-1-1 0,0 0-1,0 0 1,-3 3 0,-3 1 30,1-1 1,-1 0-1,0-1 0,0 0 1,-1 0-1,-13 4 0,-65 17 86,22-7-351,14-5-1277,15-4-3047,29-7 1505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9.0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63 76 6048,'1'-8'692,"1"1"1156,3 16 214,-2-3-1714,-1 0-1,0 0 0,0 1 0,-1-1 0,0 1 0,0-1 1,-1 1-1,1-1 0,-1 1 0,-1-1 0,0 9 1,-3 9 229,-11 36 0,14-59-554,-7 24 621,-2 0 0,0 0 0,-24 39 0,62-112-221,48-79-1273,-75 125 834,73-99-469,-62 85 464,2 1-1,0 1 1,0 0 0,21-14-1,-33 27 37,0-1-1,0 1 0,0 0 0,0-1 0,0 1 0,0 0 0,1 0 0,-1 1 0,0-1 0,1 0 0,-1 1 0,1-1 0,-1 1 0,4 0 0,-5 0 10,0 1-1,0-1 0,0 0 0,0 1 0,0 0 1,1-1-1,-1 1 0,0 0 0,0 0 0,0-1 0,-1 1 1,1 0-1,0 0 0,0 0 0,0 0 0,-1 0 1,1 0-1,0 0 0,-1 0 0,1 1 0,-1-1 1,1 0-1,-1 0 0,0 0 0,0 1 0,1-1 1,-1 0-1,0 0 0,0 2 0,1 11 156,0-1-1,0 1 1,-2 0-1,0-1 1,-4 25-1,-2-10 239,-16 48-1,15-60-364,0 0-1,-1-1 1,-1 0-1,0 0 1,-23 24-1,8-8-531,24-30 507,-1 2-337,-1 0 1,1 0-1,0 1 0,0-1 1,-2 5-1,4-8 200,-1 1-1,1-1 1,0 1 0,0-1 0,0 1-1,0-1 1,0 1 0,0-1 0,0 1-1,0-1 1,0 1 0,0-1 0,0 1-1,0-1 1,0 1 0,1-1 0,-1 1-1,0-1 1,0 1 0,0-1 0,1 1-1,-1-1 1,0 1 0,1-1 0,-1 0 0,0 1-1,1-1 1,-1 0 0,0 1 0,1-1-1,-1 0 1,1 1 0,-1-1 0,1 0-1,-1 0 1,0 0 0,1 1 0,-1-1-1,1 0 1,-1 0 0,1 0 0,-1 0-1,1 0 1,-1 0 0,1 0 0,-1 0-1,1 0 1,-1 0 0,2 0 0,22 0-2541,3-3-2314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6:59.4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57 134 7648,'0'-1'121,"-1"1"1,0 0 0,1 0-1,-1 0 1,0-1 0,1 1-1,-1 0 1,0 0 0,1 0-1,-1 0 1,0 0 0,0 0-1,1 0 1,-1 0 0,0 0-1,1 1 1,-1-1 0,0 0-1,1 0 1,-1 1 0,0-1-1,1 0 1,-1 1 0,0 0-1,-1 1 63,0-1 0,0 1 0,0 0 0,1 0 0,-1 0 0,1 0 0,-2 3-1,-1 3 250,1-1 0,0 1 0,0 0 0,-1 9 0,1-6-20,1 1 0,1-1 0,0 20 1,1-27-339,0-1 0,0 1 0,1-1 0,0 1 0,-1-1 0,1 1 0,0-1 0,1 1 0,-1-1 0,1 0 0,-1 0 0,1 0 0,0 0 0,0 0 0,4 5 0,-3-6-20,-1-1-1,1 1 1,0-1 0,-1 1-1,1-1 1,0 0-1,0 0 1,0 0 0,0-1-1,0 1 1,0-1-1,0 1 1,0-1 0,0 0-1,0 0 1,0 0-1,0-1 1,0 1 0,-1-1-1,6-1 1,4-2 38,-1 1 0,0-2 1,19-9-1,-19 8-84,-1-1 1,0 0-1,-1-1 0,1 1 1,-1-2-1,-1 1 0,15-19 0,-18 19-2,0 1-1,0-1 0,0 0 0,-1 0 1,-1-1-1,1 1 0,-1-1 0,-1 0 1,0 0-1,0 0 0,1-10 0,-3 15-38,0-1 0,-1 0 0,1 0 0,-1 1 0,0-1 0,0 0 0,0 1 0,-1-1 0,0 1 0,0-1 0,0 1 0,0 0 0,-1 0 0,1 0 0,-1 0-1,0 0 1,0 1 0,-1-1 0,1 1 0,-1 0 0,1 0 0,-1 0 0,0 0 0,0 1 0,-6-3 0,5 2-18,0 1 0,0 0 0,0 0 0,0 1 0,-1 0 0,1 0 0,0 0 0,-1 0 0,1 1 0,-1 0 0,1 0 0,0 0 0,-1 1 0,1-1 0,-1 1 0,1 1 0,0-1 0,0 1 0,0 0 0,0 0 0,0 0-1,-5 4 1,5-2-264,0 0-1,0 0 0,0 0 0,1 1 1,0 0-1,0 0 0,0 0 0,1 0 1,-1 0-1,-4 12 0,4-7-480,1-1-1,0 1 1,1 0 0,0 0-1,-1 19 1,2 9-3834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0.7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1 249 4384,'0'0'117,"0"-1"0,0 1 0,0-1 0,0 1 0,0 0 0,0-1 1,0 1-1,0 0 0,0-1 0,1 1 0,-1-1 0,0 1 0,0 0 0,0 0 0,1-1 0,-1 1 1,0 0-1,0-1 0,1 1 0,-1 0 0,0 0 0,1-1 0,-1 1 0,0 0 0,1 0 0,-1 0 1,0 0-1,1-1 0,-1 1 0,1 0 0,-1 0 0,0 0 0,1 0 0,18 0 3121,-9 1-3423,9-2 547,-1 0-1,1-1 0,-1-1 0,23-7 1,-30 7-305,1-1-1,-1-1 1,0 1 0,0-2 0,0 1 0,-1-2 0,16-11 0,-21 13-61,0 1 1,-1-1 0,1-1 0,-1 1-1,0 0 1,0-1 0,-1 0 0,0 0-1,0 0 1,4-13 0,-6 16 5,0 1 1,-1-1 0,1 0-1,-1 0 1,1 0-1,-1 0 1,0 0 0,0 0-1,-1 0 1,1 0 0,-1 0-1,1 1 1,-1-1-1,0 0 1,0 0 0,0 0-1,0 1 1,-1-1-1,1 0 1,-1 1 0,1 0-1,-1-1 1,0 1-1,0 0 1,0 0 0,0 0-1,-4-3 1,2 3 48,0-1-1,0 0 1,-1 1-1,1 0 1,-1 0 0,1 1-1,-1-1 1,0 1 0,0 0-1,1 0 1,-1 0 0,-8 0-1,6 2 74,-1-1 0,1 1 0,-1 0 0,1 1 0,-1 0 0,1 0 0,-12 5-1,10-3 8,0 1 0,1 0-1,-1 0 1,1 0-1,1 1 1,-1 0-1,1 1 1,0 0-1,0 0 1,1 0 0,0 1-1,0 0 1,-4 9-1,5-7 50,0 0 0,0 1 0,1-1-1,1 1 1,0 0 0,1 0 0,-2 14 0,4-21-110,-1 0 0,2 0 0,-1 0 0,0 0 0,1 0 0,0 0 0,0 0 0,0 0 0,0-1 0,1 1 0,-1 0 0,1-1 0,0 1 0,0-1 0,0 1 0,1-1 0,-1 0 0,1 0 0,0 0 0,0 0 0,0 0 0,0-1 0,0 0 0,4 3 0,5 2-2,0-1 0,1-1 1,0 0-1,0 0 0,0-1 0,15 2 0,-2-2-725,0-1 1,35 1-1,-49-4-492,0-1 1,0 0-1,-1 0 0,1-1 0,-1-1 1,1 0-1,-1 0 0,0-1 0,10-5 0,3-9-2925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1.1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58 17 8544,'3'-16'3840,"-8"32"-3468,1 2 1,-1 18 0,-7 26 1330,-20 49 105,31-110-1749,1 1 0,-1 0 0,1-1 0,0 1 0,0 0-1,-1-1 1,1 1 0,0 0 0,1 2 0,-1-4-55,0 0 0,0 0 0,0 1 0,0-1 0,0 0 0,0 0 0,1 0 0,-1 1 0,0-1 0,0 0 0,0 0 0,0 0 0,1 0 0,-1 1 0,0-1 0,0 0 0,0 0 0,0 0 0,1 0 0,-1 0 0,0 0 0,0 0 1,0 0-1,1 0 0,-1 0 0,0 1 0,0-1 0,1 0 0,11-5-198,-6 1 30,0 0 0,-1 0 0,1-1 0,-1 0 0,0 0 0,6-8 0,24-38-774,-7 9 667,-12 21 354,26-26 0,-35 40 100,0 0 1,1 1-1,0 0 1,0 0-1,0 1 1,17-9-1,-24 14-155,0-1-1,0 1 0,0 0 1,0-1-1,0 1 0,0 0 1,0-1-1,0 1 0,0 0 1,0 0-1,0 0 0,0 0 1,0 0-1,0 0 1,1 0-1,-1 0 0,0 0 1,0 1-1,0-1 0,0 0 1,0 1-1,0-1 0,0 1 1,0-1-1,-1 1 1,1-1-1,0 1 0,0 0 1,0-1-1,0 1 0,-1 0 1,1 0-1,0-1 0,-1 1 1,1 0-1,-1 0 0,1 0 1,-1 0-1,1 0 1,-1 0-1,1 0 0,-1 2 1,2 2 73,-1 1 0,-1-1-1,1 1 1,-1-1 0,0 1 0,0-1 0,-1 7 0,-3 7 0,-1-1 0,0 0 0,-1 0 0,-1 0 0,-11 18-1,-12 35-2588,26-57-381,3-2 859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1.8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6 206 6400,'-6'0'2045,"10"2"-1209,11 1-288,0-3 121,0-1 1,0 0-1,0-1 1,25-7-1,-34 8-650,-1-1 1,1 0-1,-1-1 0,1 1 1,-1-1-1,0 0 0,0-1 1,0 1-1,-1-1 0,1 0 1,-1 0-1,0 0 1,0-1-1,6-8 0,-4 4 0,-1-1-1,0 0 0,0 0 0,2-11 0,-5 17 24,-1 0 0,0 0 0,0 0 0,-1-1 0,1 1 0,-1 0 0,0 0-1,0-1 1,-1 1 0,1 0 0,-1 0 0,0 0 0,-2-7 0,3 10-27,0 0 1,-1 1-1,1-1 1,0 0-1,0 0 1,-1 1-1,1-1 1,-1 0-1,1 1 1,-1-1-1,1 0 1,-1 1-1,1-1 1,-1 1 0,1-1-1,-1 1 1,0-1-1,1 1 1,-1-1-1,0 1 1,1-1-1,-1 1 1,0 0-1,0 0 1,1-1-1,-1 1 1,0 0-1,0 0 1,0 0 0,1 0-1,-1 0 1,0 0-1,0 0 1,0 0-1,1 0 1,-1 0-1,0 0 1,0 1-1,1-1 1,-1 0-1,0 0 1,0 1-1,1-1 1,-2 1-1,-3 3 72,0-1 0,1 1 0,-1 0 0,1 0-1,-4 5 1,5-5 11,-12 12 244,2 2 1,-22 34 0,29-43-225,1 0 0,1 1 0,0-1 0,0 1 0,1 1 0,0-1 0,1 0 0,-2 11 0,4-16-44,-1-1 0,1 0-1,1 0 1,-1 1-1,0-1 1,1 0-1,0 0 1,0 0-1,0 0 1,1 0-1,-1 0 1,1 0-1,0 0 1,0 0 0,0-1-1,1 1 1,-1-1-1,1 1 1,0-1-1,0 0 1,4 3-1,-3-3-60,0-1-1,0 1 1,1-1-1,-1 0 1,0 0 0,1-1-1,0 1 1,-1-1-1,1 0 1,0 0-1,0-1 1,-1 0-1,1 1 1,0-1-1,0-1 1,0 1-1,-1-1 1,9-2-1,16-6-331,-1-1-1,-1-2 1,0-1-1,38-24 0,-29 16 277,51-22-1,-85 42 81,0 0 0,0 1-1,0-1 1,1 0 0,-1 1 0,0-1-1,0 1 1,0 0 0,0 0 0,4 0-1,-6 0 4,1 1 0,0-1-1,-1 0 1,1 1-1,0-1 1,-1 0 0,1 1-1,-1-1 1,1 1 0,-1-1-1,1 1 1,-1-1-1,1 1 1,-1-1 0,1 1-1,-1 0 1,0-1 0,1 1-1,-1 0 1,0-1 0,1 1-1,-1 0 1,0-1-1,0 1 1,0 0 0,0 0-1,0-1 1,0 1 0,0 0-1,0 0 1,0-1-1,0 2 1,0 4 108,0 0 0,0 0 0,1 0 0,0 1 0,0-1 0,1 0 0,2 6 0,-3-8-86,1 0 0,1 0 0,-1-1-1,0 1 1,1-1 0,0 1 0,0-1-1,0 0 1,0 0 0,0 0 0,5 2-1,2 1-157,0-1-1,0 0 0,1-1 1,0 0-1,0 0 0,0-1 1,18 2-1,-20-4-724,0 0 0,0 0 0,0-1 0,15-2 0,-19 2-83,-1-1 0,1 0 1,-1-1-1,1 1 0,-1-1 0,7-3 0,7-6-1826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2.3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299 3 7872,'-3'-1'295,"0"0"1,-1 1 0,1-1 0,0 1-1,-1 0 1,1 0 0,-4 1-1,5 0-220,0-1-1,0 1 1,1 0-1,-1 0 1,0 0-1,1 0 1,-1 0-1,1 0 1,0 0-1,-1 0 1,1 1-1,0-1 1,0 1-1,-1-1 1,0 4-1,-4 4 127,0 0 0,1 1-1,0 0 1,1 0 0,-4 14 0,7-20-69,0 0 0,0 0-1,0 0 1,0 0 0,1 0 0,0 1 0,0-1 0,0 0 0,0 0 0,1 0-1,0 0 1,0 1 0,0-1 0,0 0 0,0 0 0,1-1 0,3 8 0,-4-10-107,0 1 0,0-1 0,0 0 1,0 1-1,0-1 0,0 0 0,1 0 1,-1 0-1,0 0 0,0 0 0,1 0 1,-1-1-1,1 1 0,-1 0 0,0-1 1,1 1-1,-1-1 0,1 1 1,0-1-1,2 1 0,-2-1-15,0-1 0,1 1 0,-1-1 0,0 1 0,0-1 0,1 1 0,-1-1 0,0 0 0,0 0-1,0 0 1,0 0 0,3-3 0,1-1-70,0-1 0,0 1 0,-1-1 0,0 0 0,0-1 1,8-12-1,-9 10 28,1 0 1,-1-1-1,-1 0 0,0 0 1,-1 0-1,1 0 1,-2 0-1,0 0 1,0-1-1,-1-12 1,-14 51 591,-30 97 200,-2 5 0,37-107-703,-48 104 1273,48-110-1058,0-1 0,-2 0 0,0 0 0,0-1 0,-18 17-1,26-30-224,1 1 0,-1-1-1,0 0 1,0 0-1,0 0 1,0 0 0,0 0-1,0-1 1,0 1-1,-1-1 1,1 0-1,-6 1 1,7-1-32,0-1-1,0 0 1,1-1-1,-1 1 1,0 0-1,1 0 1,-1-1 0,0 1-1,1-1 1,-1 0-1,1 1 1,-1-1-1,1 0 1,-1 0-1,1 0 1,-1 0 0,1 0-1,0 0 1,-1 0-1,1 0 1,0-1-1,0 1 1,0 0-1,0-1 1,0 1 0,0-1-1,0-2 1,-2-3-27,0 1 0,1-1 0,0 0-1,0 0 1,0 0 0,1 0 0,0 0 0,1 0 0,0 0 0,0 0 0,0 0 0,2-8 0,0 4-33,0 1 0,1 0 0,0 0 0,0 0 0,1 1-1,0-1 1,11-16 0,-10 20 59,0-1-1,0 1 0,1 0 1,-1 1-1,1 0 0,1 0 1,-1 0-1,1 0 0,0 1 1,0 0-1,0 1 0,0-1 1,1 1-1,-1 1 0,1-1 1,9 0-1,-7 1-279,-1 1-1,1 0 1,0 0-1,0 1 1,0 0-1,-1 1 1,1 0-1,0 1 1,0 0-1,-1 0 1,0 1 0,18 8-1,0 7-7359,-12-5 1194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3.1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469 20 7232,'12'-16'2314,"-9"13"-1182,-3 6-283,-3 5-56,-1-1-324,-1-1 1,0-1 0,-1 1 0,1-1-1,-1 0 1,0 0 0,-11 7 0,-50 22 472,35-19-469,32-14-470,-135 70 739,107-55-853,1 2-1,-42 36 0,14-8-3834,47-41 970,2-9 955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3.4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25 9568,'5'-25'3520,"-1"30"-2720,-4-1-256,5 7-352,3 9-224,5 5 1024,2-2-576,2 6-192,6-1-192,-1-5-1088,9 2 576,1-2-4128,9 0 2560,-9 2-2624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9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211 790 2304,'0'-2'146,"0"1"-1,0-1 1,0 1-1,0-1 1,1 0 0,-1 1-1,1-1 1,-1 1 0,1-1-1,0 1 1,-1-1 0,1 1-1,0-1 1,0 1-1,0 0 1,2-3 0,4-4 1079,-7 8-1148,1-1 1,0 0-1,-1 0 0,1 1 1,-1-1-1,1 0 0,-1 0 0,1 0 1,-1 0-1,0 0 0,1 0 1,-1 0-1,0 0 0,0 0 0,0 0 1,0 0-1,0 0 0,0 0 1,0 0-1,0 0 0,0 1 0,0-1 1,0 0-1,-1 0 0,1 0 1,0 0-1,-1 0 0,1 0 0,-1 0 1,1 0-1,-1 0 0,1 1 1,-1-1-1,1 0 0,-1 0 0,0 1 1,0-1-1,1 0 0,-1 1 1,0-1-1,0 1 0,0-1 1,1 1-1,-1-1 0,0 1 0,0 0 1,0-1-1,0 1 0,0 0 1,0 0-1,0 0 0,0 0 0,0 0 1,0 0-1,0 0 0,0 0 1,0 0-1,0 0 0,0 0 0,-2 1 1,-6 3-75,0 0 1,0 0 0,0 0-1,1 1 1,0 1 0,0-1-1,-10 10 1,-52 53 85,54-50-69,10-12-38,0 0 1,1 1-1,-7 10 0,11-15 30,-1 1 1,1 0-1,0 0 1,-1-1-1,1 1 1,1 0-1,-1 0 1,0 0-1,1 0 1,-1 0-1,1 0 1,0 6-1,1-8 10,-1 1 0,0-1 0,1 1 0,-1-1 1,1 1-1,0-1 0,-1 0 0,1 1 0,0-1 0,0 0 0,0 1 0,0-1 1,0 0-1,0 0 0,0 0 0,0 0 0,1 0 0,-1 0 0,0 0 0,1-1 1,-1 1-1,0 0 0,1-1 0,-1 1 0,1-1 0,-1 1 0,1-1 0,-1 0 1,1 0-1,-1 0 0,4 0 0,2 1 163,1-1 0,0-1-1,0 0 1,12-2 0,-12 1-117,-1-1 0,0 1-1,0-1 1,0-1 0,-1 1 0,1-1 0,-1-1-1,0 1 1,0-1 0,0 0 0,0 0 0,-1 0 0,6-9-1,4-5 38,-2-1 0,21-41 0,0-12-1,-3-3 0,-3 0 0,18-85 0,-39 133-150,-2-1-1,3-34 1,-7 46 12,-1-1 0,-1 1 0,0 0 0,-7-31 0,6 43-24,1-1 0,-1 1 0,0-1 0,0 1 0,-1 0 0,-3-6 0,6 11 31,0-1 1,-1 0-1,1 1 0,0-1 0,-1 1 0,1-1 0,-1 1 1,1-1-1,-1 1 0,1 0 0,-1-1 0,1 1 1,-1-1-1,1 1 0,-1 0 0,1 0 0,-1-1 0,0 1 1,1 0-1,-1 0 0,1 0 0,-1-1 0,0 1 0,1 0 1,-1 0-1,0 0 0,1 0 0,-1 0 0,0 0 0,1 1 1,-1-1-1,0 0 0,1 0 0,-1 0 0,1 0 1,-1 1-1,0-1 0,1 0 0,-1 1 0,1-1 0,-1 1 1,1-1-1,-1 0 0,1 1 0,-1 0 0,-2 2-130,-1 1-1,1 0 1,1-1-1,-6 9 1,2 2 116,0 1 0,1 0 1,0 0-1,1 0 0,1 0 0,-2 19 1,-1 3-107,-5 27 276,3 1 0,2 0 0,4 1 0,6 76 0,-2-117 243,9 43-1,-10-62-298,1 0 0,0 0 0,0-1 0,0 1 0,0-1 0,1 1 0,0-1 0,0 0 0,0 0 0,1 0 0,-1 0 0,1-1 1,6 6-1,-9-9-16,1 0 0,-1-1 0,1 1 0,-1 0 0,1-1 0,-1 1 0,1-1 0,-1 1 0,1-1 0,0 0 1,-1 0-1,1 1 0,-1-1 0,1 0 0,0-1 0,-1 1 0,1 0 0,0 0 0,-1-1 0,4 0 0,1-2 129,0 0-1,0 0 0,9-6 0,-12 8-178,9-8 89,0 0 1,0-1-1,-1 0 0,-1-1 0,19-23 1,-9 6-165,25-45 1,-42 68 7,0 0 0,-1 0 0,1 0 0,-1 0 0,0-1 0,-1 1 0,3-10 0,-5 20-244,0 0 0,0 0 0,0 0 0,0 0 0,-3 5 0,-5 21 107,7-19 197,0 0 0,1 0 0,1-1 1,2 23-1,-2-30 35,1 0-1,0 0 1,0 0-1,0 0 1,1 0 0,-1 0-1,1-1 1,0 1-1,0-1 1,0 1-1,1-1 1,-1 1 0,1-1-1,0 0 1,-1 0-1,2-1 1,4 5 0,-2-3 116,0 0 1,0-1 0,1 0-1,0 0 1,-1 0 0,1-1-1,0 1 1,10 0 0,-12-2-71,0-1-1,0 0 1,0 0 0,0 0 0,0 0-1,-1-1 1,1 0 0,0 0 0,0 0-1,0 0 1,-1-1 0,1 0 0,5-3 0,0-1-17,-1-1 1,0 0 0,0 0 0,-1-1 0,0 0-1,0 0 1,-1-1 0,11-17 0,2-6-79,19-44 0,-21 38-286,-16 34 317,9-14-678,-11 18 648,0 0 0,0 0 1,0 0-1,0 0 0,0-1 1,0 1-1,0 0 0,1 0 1,-1 0-1,0 0 0,0 0 1,0 0-1,0 0 0,0 0 1,1 0-1,-1 0 0,0 0 1,0 0-1,0 0 1,0-1-1,1 1 0,-1 0 1,0 1-1,0-1 0,0 0 1,0 0-1,1 0 0,-1 0 1,0 0-1,0 0 0,0 0 1,0 0-1,1 0 0,3 10-175,-3-3 173,0 0 1,-1 1-1,0-1 1,0 0 0,-3 12-1,-8 36 14,11-55 3,-28 99-60,27-95 159,0-1 1,-1 0 0,1 0-1,-1 0 1,0 0 0,0 0 0,0 0-1,-1 0 1,1-1 0,-1 1 0,1-1-1,-6 4 1,7-6-90,1 1-1,0-1 1,-1 0-1,1 0 0,0 1 1,-1-1-1,1 0 1,-1 0-1,1 0 1,-1 0-1,1 0 1,0 0-1,-1 0 1,1 0-1,-1 0 1,1 0-1,-1 0 1,1 0-1,-1 0 0,1 0 1,0 0-1,-1 0 1,1 0-1,-1-1 1,1 1-1,-1 0 1,1 0-1,0 0 1,-1-1-1,1 1 1,0 0-1,-1-1 0,1 1 1,0 0-1,-1-1 1,1 1-1,0 0 1,0-1-1,-1 1 1,1 0-1,0-1 1,0 1-1,0-1 1,-1 0-32,1 0 1,0 0 0,-1 0 0,1 0 0,0 0 0,0 0 0,0-1 0,0 1 0,0 0 0,0 0 0,0 0 0,0 0-1,0 0 1,1 0 0,-1 0 0,0 0 0,1 0 0,-1 0 0,2-2 0,0 1-62,1-1 1,-1 1-1,1-1 1,0 1-1,0 0 0,0 0 1,0 0-1,1 1 1,-1-1-1,0 1 1,1-1-1,6 0 0,5-2 202,26-2 1,-25 4-47,-9 1-30,0 0 1,0 1 0,0 0 0,12 1 0,-5 1 106,0-1 1,19 0 0,-30-1-133,-1-1 1,1 1-1,0-1 0,-1 0 0,1 1 1,0-1-1,-1 0 0,1 0 0,-1-1 1,0 1-1,4-3 0,21-19 217,-15 11-163,0-1 0,-2-1-1,1 0 1,-2 0 0,10-19 0,30-62 209,41-77-268,-71 138 91,-2-1 0,-1-1-1,13-43 1,-24 60-184,0 0 0,-1 0 1,-1-1-1,-1 1 0,-1-1 0,0 1 1,-2-1-1,-2-22 0,3 41 92,-4-14-591,0 13 113,-1 9 190,-8 20 162,1 0 0,-15 51 1,-7 63-29,28-102 175,1 1 0,2 0-1,4 78 1,1-99-26,0 0 1,1-1-1,1 1 0,0-1 1,2 0-1,0 0 0,13 26 1,-16-39 39,0 0 1,1-1 0,0 1 0,0-1 0,0 1 0,0-1 0,1 0 0,6 4-1,0 1 105,-8-8-143,-1 1 0,1-1 0,-1 1 0,1-1 0,-1 0-1,1 0 1,0 0 0,0 0 0,0-1 0,-1 1 0,1-1 0,0 1 0,0-1-1,0 0 1,0 0 0,0 0 0,0-1 0,0 1 0,0-1 0,-1 0 0,5-1-1,-2 1 29,0-2 0,0 1 0,0 0 0,0-1 0,-1 0 0,1 0-1,-1-1 1,0 1 0,0-1 0,6-6 0,30-50 89,-27 39-110,-1 1 0,16-36 0,1-2-72,-26 52 31,1-1 0,0 2 0,0-1 0,0 0 0,1 1 0,0 0 0,6-6 0,-8 9 11,1 0 1,-1-1-1,1 1 0,-1 1 1,1-1-1,0 0 0,-1 1 1,1 0-1,0 0 1,0 0-1,0 0 0,0 1 1,7-1-1,-1 2-6,0 0 1,0 0-1,0 1 0,0 0 0,0 1 0,-1 0 1,1 0-1,13 8 0,-22-10 66,-14-14 485,3 7-498,1 0 0,-1 0 0,-1 1 0,1 0 0,-18-5-1,24 9-66,1 0 0,-1 1 0,1 0 0,-1-1 0,1 1 0,-1 0 0,1 1 0,0-1 0,-1 1 0,1-1 0,-1 1 0,1 0 0,0 1 0,0-1 0,0 0 0,-1 1 0,1 0 0,1-1 0,-1 1 0,0 0 0,0 1 0,-4 4-1,2-1 15,0 0-1,0 1 0,0-1 1,1 1-1,0 0 0,1 1 1,-1-1-1,-3 14 0,2-4-70,1 0-1,-3 35 0,7-44 116,0 0 0,0 0 0,1 0 0,0 0 1,0 0-1,4 12 0,-4-16 13,1 1 0,0 0 0,0-1 0,0 0 0,0 1 0,1-1 0,-1 0 0,1 0 0,0 0 0,1-1 0,6 7 0,-9-9-19,0 0 0,1 0 0,-1-1 0,0 1 0,1 0 0,-1-1 0,0 1 0,1-1 0,-1 1 0,1-1 0,-1 0 0,0 0 0,1 0 0,-1 0 1,1 0-1,-1 0 0,1 0 0,-1 0 0,1 0 0,-1-1 0,1 1 0,-1 0 0,0-1 0,1 1 0,-1-1 0,0 0 0,1 1 0,-1-1 0,0 0 0,0 0 0,0 0 0,0 0 0,0 0 0,0 0 0,0 0 1,1-2-1,3-3 20,-1 1 0,-1-1 1,1 0-1,-1 0 0,0 0 0,3-10 1,10-39 57,14-90 0,-28 133-188,-1 11 67,-1 1-1,0-1 1,0 1-1,0-1 1,1 0-1,-1 1 0,0-1 1,0 1-1,0-1 1,0 0-1,0 1 0,0-1 1,0 0-1,-1 1 1,1-1-1,0 1 1,0-1-1,-1-1 0,1 3-5,-1 0 0,1-1 0,-1 1 0,1 0 0,-1 0-1,1-1 1,0 1 0,-1 0 0,1 0 0,0 0 0,0 0 0,0-1-1,0 1 1,0 2 0,-2 8-4,1 1-1,0 0 0,1 0 1,1-1-1,0 1 1,0 0-1,1-1 1,6 20-1,-5-23 42,0 1 0,1-1 0,0-1 0,0 1 0,0 0 0,1-1 0,0 0 1,1 0-1,-1 0 0,1-1 0,1 0 0,10 9 0,-13-13 25,-1 0 0,0 0 1,1-1-1,-1 1 0,1-1 1,0 0-1,-1 0 0,1 0 1,0 0-1,0 0 0,0-1 1,-1 0-1,1 0 0,0 0 1,0 0-1,0-1 0,0 1 1,-1-1-1,1 0 0,0 0 1,0 0-1,-1-1 0,1 1 1,5-5-1,6-3-6,0-1 0,-1 0 0,-1-1 1,14-15-1,-26 25-26,15-15 16,-1-2 0,20-29 0,-19 25-85,19-21 0,-35 42 64,15-12-240,-14 13 237,-1 0 0,0 0 0,0 0 0,1 0-1,-1 0 1,0 0 0,0 0 0,1-1 0,-1 1 0,0 0-1,1 0 1,-1 0 0,0 0 0,0 1 0,1-1-1,-1 0 1,0 0 0,0 0 0,1 0 0,-1 0 0,0 0-1,0 0 1,1 0 0,-1 0 0,0 1 0,4 10-172,-2 12 251,-2-1-1,-5 38 1,2-24-143,0-8 140,-12 48 0,11-50 206,6-18-1,-2-8-258,1 0-1,-1 0 1,0 0-1,1 0 1,-1 0 0,1 0-1,-1 0 1,0 0 0,1 0-1,-1 0 1,0 0-1,1-1 1,-1 1 0,1 0-1,-1 0 1,0 0 0,1-1-1,-1 1 1,0 0-1,0 0 1,1-1 0,-1 1-1,0 0 1,0 0-1,1-1 1,3-4 22,0 0 0,-1-1 0,0 1 0,0-1 0,0 0 0,3-7 0,0-1-59,17-39 82,-9 22-111,0 0-1,21-29 1,-28 47-3,-7 11 32,1 0 0,0 0 0,0 1 0,0-1 0,0 0 0,1 0 0,-1 0 0,0 1 0,1-1 0,-1 1 0,1-1 0,3-2 0,-5 4 10,1 0 0,0 0 0,-1 0 0,1 0 0,-1 1 0,1-1 0,0 0-1,-1 0 1,1 0 0,-1 0 0,1 1 0,-1-1 0,1 0 0,0 1 0,-1-1-1,1 0 1,-1 1 0,0-1 0,1 1 0,-1-1 0,1 0 0,-1 1 0,0-1-1,1 1 1,-1-1 0,0 1 0,1 0 0,-1-1 0,0 1 0,0-1 0,0 1-1,1-1 1,-1 1 0,0 0 0,0 0 0,4 25 49,-4-22-60,2 10 28,0 0 0,0 0 0,1-1 0,1 0 0,0 0 0,1 0 0,1 0 0,10 19 0,-14-30 21,-1-1 1,0 1-1,0-1 0,1 1 1,-1-1-1,1 1 1,-1-1-1,1 0 0,-1 0 1,1 0-1,0 0 1,0 0-1,0 0 0,0 0 1,-1 0-1,1-1 1,0 1-1,0-1 0,0 0 1,0 1-1,0-1 1,0 0-1,0 0 0,0 0 1,0 0-1,0-1 1,0 1-1,0-1 0,0 1 1,0-1-1,0 1 1,0-1-1,0 0 0,2-1 1,7-4-6,-1-1 0,0 0 1,0 0-1,13-13 0,-22 19-15,49-45 91,-21 18-88,1 2 0,45-31 0,-75 57-9,11-8-60,0 2 1,0-1-1,1 2 0,18-8 1,-27 12 42,1 1-1,-1-1 1,1 0 0,0 1-1,-1 0 1,1 0 0,0 0-1,-1 0 1,1 1 0,0-1-1,-1 1 1,1 0 0,-1 0-1,1 0 1,-1 1 0,1-1-1,-1 1 1,0 0 0,6 3-1,34 18 385,-42-22-330,-1-2-29,-1 0 1,1 0 0,-1 0-1,1 0 1,0 0 0,-1 0-1,1 1 1,-1-1 0,0 0-1,1 0 1,-1 1 0,0-1-1,1 0 1,-1 1-1,0-1 1,0 1 0,0-1-1,1 1 1,-1-1 0,0 1-1,0 0 1,0-1 0,-1 1-1,-24-8-182,20 7 158,-1 0-1,0 1 0,1 0 0,-1 0 0,0 1 0,1-1 0,-1 1 0,1 1 1,-1 0-1,1-1 0,-1 2 0,1-1 0,0 1 0,0 0 0,0 0 1,1 1-1,-9 6 0,5-4-22,1 1 1,0 1-1,0-1 1,1 1-1,0 0 1,1 1-1,-1 0 0,2 0 1,-1 0-1,-5 14 1,9-17 48,0-1 1,1 0 0,0 1-1,-1 0 1,2-1-1,-1 1 1,1 0 0,0-1-1,0 1 1,0 0 0,1-1-1,0 1 1,0 0-1,1-1 1,-1 1 0,1-1-1,0 0 1,1 0 0,-1 1-1,1-2 1,0 1-1,0 0 1,1 0 0,-1-1-1,1 0 1,0 0-1,6 5 1,1-1 13,1 0 0,0-1-1,0 0 1,0-1 0,1-1 0,0 0 0,0 0-1,0-1 1,15 2 0,-18-5 17,1 0-1,-1-1 1,1 0 0,-1 0-1,0-1 1,1 0-1,-1-1 1,0 0 0,0-1-1,0 0 1,0-1 0,15-7-1,-6 0 6,0 0-1,0-1 0,-1-1 0,-1-1 1,0-1-1,-1 0 0,0-1 0,-2-1 0,0 0 1,0-1-1,-2 0 0,0-1 0,-2 0 0,17-39 1,-24 50-66,-1 1-1,1-1 1,-1 0 0,0 0 0,-1 0 0,0 0 0,0 0 0,-1 0 0,0 0 0,0 0-1,-2-10 1,2 17 7,-1 0-1,1 0 0,0 0 1,-1 0-1,1 0 0,-1 0 0,1 0 1,-1 0-1,1 0 0,-1 0 0,1 0 1,-1 0-1,0 1 0,0-1 1,0 0-1,1 0 0,-1 1 0,0-1 1,0 0-1,0 1 0,0-1 1,0 1-1,0 0 0,-2-1 0,1 0-3,0 1 1,0 0-1,-1 0 0,1 0 0,0 0 0,0 1 0,0-1 0,-1 1 0,1-1 0,0 1 0,-3 1 0,-1 1-3,0 0 0,0 0 0,1 1 0,-1 0 0,1 0 0,0 0 0,-6 7 0,6-5 30,0 2 0,1-1 0,0 0 1,0 1-1,1 0 0,0 0 0,0 0 0,1 0 0,0 0 0,1 1 1,-1-1-1,2 1 0,-1-1 0,1 1 0,0-1 0,1 1 0,0-1 0,0 1 1,1-1-1,0 0 0,1 0 0,3 10 0,-2-12 8,0 0 0,0 0 0,0 0-1,0-1 1,1 0 0,0 0 0,0 0 0,1 0 0,-1-1 0,1 0-1,0 0 1,0 0 0,0-1 0,1 0 0,-1 0 0,11 3-1,1-1-192,-1-1 0,1 0 0,0-1-1,1-1 1,24-1 0,-32-1-370,1 0 0,-1-1 0,1-1 0,-1 0 0,0 0 0,0-2 0,18-6 0,-19 6-639,-1-1 0,0-1 0,-1 1 0,1-1-1,9-9 1,13-11-2299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4.3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312 32 4320,'8'-28'1392,"-9"24"16,0 11-544,2-1-398,0 1 0,0-1 1,-1 0-1,0 1 0,0-1 1,-1 0-1,0 0 0,0 1 1,0-1-1,-4 10 0,-4 7 315,-16 31-1,19-40-452,-9 17 206,-103 227 2137,73-155-2318,15-34-276,-26 87 0,54-152-5,1 0-493,0 1-1,0-1 1,0 0 0,0 0 0,0 8-1,1-11 278,1 0 0,-1 0-1,0 0 1,0-1-1,0 1 1,1 0 0,-1 0-1,0 0 1,1-1 0,-1 1-1,1 0 1,-1 0-1,1-1 1,-1 1 0,1 0-1,-1-1 1,1 1-1,0-1 1,-1 1 0,1-1-1,0 1 1,0-1-1,-1 1 1,1-1 0,0 0-1,0 1 1,-1-1-1,1 0 1,0 0 0,0 1-1,0-1 1,0 0-1,1 0 1,2 0-407,0 0-1,0 0 1,0 0 0,1-1-1,-1 1 1,0-1-1,0 0 1,0 0 0,0-1-1,0 1 1,-1-1 0,6-2-1,23-19-1997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4.7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79 199 7232,'-16'14'1305,"1"0"-1,-23 31 1,37-43-1140,0 0-1,0-1 1,0 1-1,0 0 1,0 0-1,0 1 0,1-1 1,-1 0-1,1 0 1,-1 0-1,1 0 1,0 1-1,0-1 0,0 0 1,0 0-1,0 0 1,0 1-1,1-1 1,0 3-1,0-2-62,0 0-1,0 0 0,0 0 1,0-1-1,1 1 1,-1-1-1,1 1 1,0-1-1,0 1 1,0-1-1,0 0 1,3 3-1,-2-3-59,-1 0-1,1 0 1,0-1-1,-1 1 1,1-1-1,0 0 1,0 0 0,0 0-1,0 0 1,0-1-1,0 1 1,0-1-1,0 1 1,0-1-1,0 0 1,0 0-1,0-1 1,0 1 0,0 0-1,0-1 1,0 0-1,0 0 1,0 0-1,0 0 1,-1 0-1,4-3 1,0 1 15,-1-1-1,0 0 1,0 0 0,-1-1 0,1 1-1,-1-1 1,0 0 0,0 0 0,-1 0-1,1-1 1,4-11 0,-3 5-47,-1 0 1,0 0-1,-1-1 1,-1 1 0,2-24-1,-4-65-223,0 94 105,0 0-1,-1 0 1,1 0-1,-2 0 0,1 0 1,-1 1-1,0-1 1,0 0-1,-1 1 0,-5-11 1,8 17 52,-1-1-1,1 1 1,0-1 0,-1 1 0,1-1-1,0 1 1,-1 0 0,1-1 0,-1 1-1,1-1 1,0 1 0,-1 0-1,1-1 1,-1 1 0,1 0 0,-1 0-1,1-1 1,-1 1 0,1 0 0,-1 0-1,0 0 1,0-1 0,0 2-52,1-1 0,-1 0 1,1 0-1,-1 0 0,1 1 1,0-1-1,-1 0 0,1 1 1,-1-1-1,1 0 0,0 1 0,-1-1 1,1 1-1,0-1 0,-1 0 1,1 1-1,0-1 0,-1 1 0,1 0 1,-1 2-446,0 0 0,0 0 0,0 0 0,0 0 0,1 0 0,-1 0 0,1 3 0,0-3 147,0 0 0,0 0-1,1 0 1,-1 0 0,3 5 0,8 13-2874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5.0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359 6 8064,'-18'-3'615,"-1"1"-1,0 2 1,0 0 0,0 0 0,0 2 0,-20 4 0,28-4-339,1 1 0,0-1 0,-1 2 0,1-1 0,1 2 0,-1-1 1,1 1-1,-18 12 0,24-15-248,0 1 1,0-1-1,0 0 0,0 1 1,1-1-1,-1 1 0,1 0 1,0 0-1,0 0 0,0 0 1,0 1-1,0-1 0,1 0 1,-1 1-1,-1 4 0,3-5-13,0 0-1,-1 0 0,1 0 1,0 0-1,0 0 1,1 0-1,-1 0 0,1 0 1,-1 0-1,1 0 1,0 0-1,0 0 0,0 0 1,1-1-1,-1 1 1,0 0-1,1-1 0,0 1 1,2 2-1,3 2 23,0 1 0,1-1 0,0 0-1,0 0 1,15 9 0,51 23 124,-11-5 44,-46-26 36,-13-6-142,1 0 0,-1 0-1,0 0 1,0 1 0,-1 0 0,1-1 0,0 1-1,-1 0 1,0 1 0,5 4 0,-8-8-89,0 0 1,0 0-1,0 1 1,0-1 0,0 0-1,0 0 1,0 0-1,0 1 1,0-1-1,0 0 1,0 0-1,0 0 1,0 1 0,0-1-1,0 0 1,0 0-1,0 1 1,0-1-1,0 0 1,0 0-1,0 0 1,-1 0 0,1 1-1,0-1 1,0 0-1,0 0 1,0 0-1,0 0 1,0 1-1,-1-1 1,1 0 0,0 0-1,0 0 1,0 0-1,-1 0 1,1 0-1,0 1 1,0-1-1,0 0 1,-1 0 0,1 0-1,0 0 1,0 0-1,0 0 1,-1 0-1,-12 2 119,12-2-82,-43 0-398,1-1 1,0-2-1,-48-9 0,73 8-1784,-36-11-1,27 7-2520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7:05.5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368 1 8384,'-12'1'808,"1"1"1,0 0-1,0 1 0,-20 8 1,28-10-711,0 0 1,1 0 0,0 1-1,-1-1 1,1 1 0,0 0 0,0 0-1,0 0 1,0 0 0,0 0-1,-3 4 1,4-5-53,1 1 0,-1 0 1,0-1-1,1 1 0,-1 0 0,1-1 1,0 1-1,0 0 0,0 0 0,-1-1 1,1 1-1,1 0 0,-1 0 0,0-1 0,0 1 1,1 0-1,-1-1 0,1 1 0,-1 0 1,3 2-1,0 3 6,1 0 0,1-1 0,-1 0 0,1 0 1,0 0-1,0-1 0,1 0 0,0 0 0,0 0 0,11 7 0,10 4 178,37 16 0,-36-19 172,-27-13-373,8 5 310,1-1 0,-1 1 1,15 12-1,-23-17-305,-1 1 0,0-1-1,1 0 1,-1 1 0,1-1-1,-1 0 1,0 1 0,1-1 0,-1 0-1,0 1 1,0-1 0,1 0-1,-1 1 1,0-1 0,0 1 0,1-1-1,-1 1 1,0-1 0,0 1-1,0-1 1,0 1 0,0-1 0,0 0-1,0 1 1,0-1 0,0 1 0,0-1-1,0 1 1,0-1 0,0 1-1,0-1 1,0 1 0,-1-1 0,1 1-1,0-1 1,0 0 0,0 1-1,-1-1 1,1 1 0,0-1 0,-1 0-1,1 1 1,0-1 0,-1 0-1,1 1 1,0-1 0,-1 0 0,1 0-1,-1 1 1,-3 1 107,0 0-1,0 0 1,-1 0 0,-5 1-1,7-2-44,-12 3-3,1-1 0,0-1 0,-1 0-1,-25 0 1,-62-7-926,64 2 184,-126-10-4535,95 7 2635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4:51.5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213 44 1312,'-18'-4'1636,"15"3"-1490,1 0 1,0 0-1,-1 1 1,1-1-1,-1 1 1,-3-1-1,4 1-147,-3 0 102,0 0 0,0 0-1,-1 1 1,1-1 0,0 1 0,0 0 0,0 0 0,-8 4 0,-1 1 113,8-4-80,0 1 0,0 0 0,0 0 0,0 1 0,1-1 0,-7 6 0,3-1 109,7-6-174,-1 0 0,1 0 0,-1 0 0,1 0 0,0 1 0,0-1 0,-2 5-1,-3 3-86,6-9 27,0 0 1,0 1 0,0-1 0,0 1-1,0-1 1,0 1 0,0-1-1,1 1 1,-1 0 0,1-1 0,-1 1-1,1 0 1,-1 2 0,1-3 13,0 0 1,-1 0-1,1 1 1,0-1 0,-1 0-1,1 0 1,-1 0-1,1 0 1,-1 0-1,0 0 1,-1 2 0,0 1 34,1-4-56,1 1 0,0-1-1,0 1 1,0-1 0,1 1 0,-1-1 0,0 1-1,0-1 1,0 1 0,0-1 0,0 0-1,0 1 1,1-1 0,-1 1 0,0-1 0,0 1-1,1-1 1,-1 1 0,1 0 12,2 11 188,-2-9-195,-1 0 1,1-1 0,0 1-1,0 0 1,0 0-1,0-1 1,0 1-1,1-1 1,1 4-1,4 1 24,-1 0-1,1-1 1,0 0-1,1 0 1,0 0-1,-1-1 1,2-1-1,-1 1 1,0-1-1,11 3 1,13 4-66,50 10 1,-25-7-78,-50-13 191,12 5 10,30 3-1,-44-8-67,1-1 0,-1 1 0,1-1 0,-1-1-1,1 1 1,-1-1 0,1 0 0,-1 0 0,1 0 0,6-4-1,-10 4 52,0 0 0,-1 0 0,1-1 0,-1 1 0,1-1 0,-1 1 0,1-1 0,-1 1 0,0-1 0,1 0 0,-1 0 0,0 0 0,0 0 0,0 0 0,-1 0 0,2-3 0,6-38 189,-6 33-215,-1-1 101,0 0 0,-1 1 0,0-1 0,0 0 0,-1 0 1,-4-15-1,4 20-106,-1 0 0,1 1 0,-1-1 0,-1 0 0,1 1 0,-1-1 0,0 1 0,0 0 0,-1 0 0,1 0 0,-1 1 0,-8-9 0,2 5-33,0 1 1,0 0 0,-1 1-1,1 0 1,-2 0 0,1 1-1,-15-4 1,10 3 44,-1 1-1,0 1 1,-20-2 0,33 5-194,-1 0 0,1 1 0,-1 0 0,0 0 0,1 1 0,-1-1 0,1 1 1,-1 0-1,1 0 0,-1 0 0,1 1 0,0 0 0,-1 0 0,1 0 0,0 0 0,0 0 1,-4 4-1,-6 12-1721,5 6-1972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48.6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0 120 1472,'1'1'2300,"9"1"-1331,54-2-128,1-4 0,72-13 0,-32 4-706,115 0 1,-128 10-2,69-5 314,328-9 59,-13-1 234,-163 3-261,-283 15-420,87-6 621,-100 1-606,-12 2-393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49.2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0 201 736,'1'0'15,"-1"-1"1,1 1-1,-1-1 0,1 1 1,-1-1-1,1 1 1,0 0-1,-1-1 0,1 1 1,-1 0-1,1 0 1,0-1-1,-1 1 0,1 0 1,0 0-1,-1 0 0,1 0 1,0 0-1,-1 0 1,2 0-1,21 1 203,-7 0 670,70-2 1065,193 5 553,60-2-1489,-228-4-754,545-26 1758,83-55-1093,-707 78-1098,165-31 835,-69 0-3309,-83 24-1367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49.78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44 26 1408,'-3'-2'85,"1"0"1,-1 1-1,0 0 0,0-1 1,-5-1-1,7 3-52,0 0 0,0 0 0,0 0 0,1 0 0,-1 0 0,0 0-1,0 0 1,0 0 0,0 0 0,0 0 0,0 0 0,0 1 0,0-1 0,0 0 0,1 1 0,-1-1 0,0 1 0,0-1 0,0 1-1,1-1 1,-4 3 407,16 7 1048,-3-5-1195,1 1 1,-1-2 0,1 1 0,0-1-1,0-1 1,0 0 0,0 0 0,1-1-1,-1 0 1,11 0 0,19 0 124,54-5 1,-52 1-168,141-3 293,120-6 208,251-15 86,-333 14-559,35-2 190,-87 16-3313,-166-2 2577,15 3-1688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50.30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4064,'85'17'2949,"-1"-5"-1841,165 3 0,-124-12-689,630 5 1330,-333-24-723,-88 3-5151,-277 13-269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52.93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46 1312,'1'-1'112,"0"-1"0,-1 0 0,1 1 0,0-1 0,0 1 0,0-1 0,0 1 0,0 0 0,1-1 0,-1 1 1,0 0-1,1 0 0,-1 0 0,0 0 0,1 0 0,0 0 0,-1 0 0,1 0 0,-1 0 0,1 1 0,0-1 0,0 1 0,-1 0 0,1-1 0,0 1 0,0 0 0,1 0 0,5 0 171,-1 1-1,1 1 1,-1-1-1,1 1 1,8 4-1,10 2 102,17 0 181,0-1 0,75 1-1,88-12 80,-144 1-561,285-6 312,301-15 234,-58 3-112,-557 21-457,57 1 171,-78 0-291,0 0 1,0 1 0,0 1 0,23 7 0,-34-10-42,1 1 0,-1-1 0,1 1 0,-1 0 0,1-1 1,-1 1-1,0 0 0,1 0 0,-1 0 0,0 0 0,0 0 0,1 0 0,-1 0 0,0 0 0,0 1 1,0-1-1,0 0 0,-1 1 0,1-1 0,0 1 0,-1-1 0,1 1 0,0-1 0,0 3 0,-4 21-2741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19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30 137 3968,'-1'-1'35,"-3"0"439,0-1 0,0 1 0,-1 0 0,-6-2 0,20 1 3478,14-5-2387,7-2-837,62-14 259,98-9 0,-132 25-989,166-19 327,-74 11-2904,-71 9-1693,-49 5 2480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53.4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23 6 2304,'-9'-3'214,"-5"0"671,21 8-901,-3-3 135,1 0 0,0 0 0,0-1 0,0 1 0,0-1 0,0 0 0,1 0 0,-1-1 0,6 0 0,11 2 195,8 1-68,256 22 1683,479-12 701,-11-25-1612,-7-5-260,-659 13-824,80-2 583,-120 6-2124,66 9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5:54.11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0 155 3552,'0'-1'83,"1"-1"0,-1 1 0,0 0 0,1-1 1,-1 1-1,1 0 0,-1-1 0,1 1 0,0 0 0,0 0 0,-1 0 0,1 0 1,0 0-1,0-1 0,0 2 0,2-3 0,-1 2-45,0 1 1,0-1-1,0 0 0,0 1 1,1-1-1,-1 1 0,0 0 1,0 0-1,0 0 0,3 0 1,209 5 814,596-39 2139,49-24-2027,-600 40-878,325-6-62,-411 33 274,-155-6-214,-18-3-82,0 0 0,0 0 0,1 0 0,-1 0 0,0 0-1,0 0 1,1 0 0,-1 1 0,0-1 0,0 0 0,0 0 0,1 0 0,-1 0 0,0 0 0,0 1-1,0-1 1,1 0 0,-1 0 0,0 0 0,0 1 0,0-1 0,0 0 0,0 0 0,0 0 0,1 1-1,-1-1 1,0 0 0,0 0 0,0 1 0,0-1 0,0 0 0,0 0 0,0 1 0,0-1 0,0 0-1,0 0 1,0 1 0,0-1 0,0 0 0,0 0 0,0 1 0,-1-1 0,1 0 0,0 0 0,0 1 0,0-1-1,0 0 1,0 0 0,0 0 0,-1 1 0,1-1 0,0 0 0,0 0 0,0 0 0,-1 0 0,1 0-1,0 1 1,0-1 0,0 0 0,-1 0 0,1 0 0,-15 9 116,-4-4-110,-1-1-1,-29 3 1,33-6-3,-19 4 12,-108 12 178,-163-2 0,149-18-209,-139-2-38,278 5 37,-782-15 87,654 8-172,-186 15 1,292-4-1758,-71 16 0,97-16 1208,9-3 313,0 1-1,1-1 1,-1 0-1,-8 0 1,12-1 200,0 0 1,0 0 0,0-1-1,0 1 1,0 0 0,0-1-1,0 1 1,0-1 0,0 1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08.74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63 2144,'0'-1'58,"0"1"1,0-1-1,0 0 1,0 1-1,0-1 0,0 1 1,0-1-1,1 1 1,-1-1-1,0 1 0,0-1 1,1 1-1,1-2 293,-2 1-293,1 1 0,-1 0 1,1-1-1,-1 1 1,1 0-1,-1 0 0,1-1 1,-1 1-1,1 0 1,0 0-1,21-3 899,-14 2-802,103-3 1336,26-2-252,161-18-316,164 12 293,-306 13-1099,162 22 1,49 4 468,-132-11-3188,-183-13 1258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09.30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79 1728,'12'7'988,"15"2"-328,-11-6-198,28 2 0,-13-2-58,393 18 2428,1-32-950,-55-19-946,-171 11-544,27-3 91,151-10-123,92 23-239,-458 9-205,52-3-3057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09.756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2 1 1728,'-2'3'773,"21"4"-104,35 7 358,26-1 418,144 5 1,-27-14-393,309-1 1131,-174-8-1336,71-3-224,153-5-1893,-485 10-283,-13-2-1952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11.55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102 9 1472,'-19'-9'2789,"8"18"-2170,-14 4-236,19-10-209,-1 0-1,1 1 1,0-1-1,0 2 0,-8 5 1,14-9-161,0-1 0,0 0 0,0 0 1,0 0-1,0 0 0,0 0 0,-1 0 0,1 1 1,0-1-1,0 0 0,0 0 0,0 0 0,0 0 1,0 0-1,0 1 0,0-1 0,0 0 0,0 0 1,0 0-1,0 0 0,0 1 0,0-1 0,0 0 1,0 0-1,0 0 0,0 0 0,0 1 0,0-1 1,0 0-1,0 0 0,0 0 0,0 0 0,0 1 1,0-1-1,0 0 0,1 0 0,-1 0 0,0 0 0,0 0 1,0 0-1,0 1 0,0-1 0,0 0 0,1 0 1,10 5 249,18-1 80,398 16 1459,-186-23-1151,-72-1-166,524-24 663,-602 23-1048,153-14-4,26-1-12,-3 17-50,-256 4-185,-1-1 1,1 1 0,-1 0 0,0 1 0,19 6-1,-29-8 109,1 0-1,0 1 0,0-1 1,-1 0-1,1 1 0,0-1 0,-1 1 1,1-1-1,0 1 0,-1-1 1,1 1-1,-1-1 0,1 1 1,-1-1-1,1 1 0,-1 0 0,1-1 1,-1 1-1,1 1 0,-1-1-22,0-1-1,0 1 1,0 0-1,0-1 0,0 1 1,0-1-1,-1 1 1,1-1-1,0 1 1,0-1-1,0 1 0,-1 0 1,1-1-1,0 1 1,-1-1-1,1 0 1,-2 3-198,-3 0-180,0 1-1,0-1 0,0 0 0,-7 3 0,12-6 441,-44 20-3474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12.10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3 75 2720,'-1'0'85,"1"-1"0,-1 0 0,1 0-1,0 1 1,0-1 0,0 0 0,-1 0 0,1 0 0,0 1 0,0-1 0,0 0 0,0 0-1,0 0 1,0 1 0,0-1 0,1 0 0,-1 0 0,0 0 0,0 1 0,1-1-1,0-1 1,0 1 31,1 0 0,0 0 1,0 0-1,0 1 0,0-1 0,0 0 0,0 1 0,0 0 0,2-1 0,0 0-56,51-6 1021,106-1 1,-126 8-760,305-6 1411,28 0-693,-6 0-266,-7 0-392,-85 3-119,-190 2-208,86-4-2105,-160 4 2191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12.568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9 93 4160,'-2'-5'303,"-4"-9"587,6 14-877,0 0-1,0 0 1,0 0 0,0 0 0,0 0 0,0-1-1,0 1 1,0 0 0,1-2 320,-1 2-321,0 0 1,0 0 0,0 0 0,0 0-1,0 0 1,1 0 0,-1 0 0,0 0 0,0 0-1,0 0 1,0 0 0,0 0 0,0 0 0,0 0-1,1 0 1,3 1 57,0 1 0,1-1-1,-1 0 1,1 0 0,6 1-1,-1-1 68,54 6 1094,96-2 0,-92-5-808,987-46 3476,-671 19-3468,-131 12-1385,-246 14 740,75-2-3108,-55 6-107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13.05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26 2656,'5'-3'273,"-1"0"0,1 0 0,-1 1 0,1 0 0,10-3 0,31-2 802,-45 7-1041,391 0 4532,-267 4-3901,553 34 665,-276-13-884,-80-1-2362,-201-14-1074,-22-2-1058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30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758 0 1312,'0'0'77,"0"1"-1,1-1 1,-1 0-1,0 0 1,1 0 0,-1 1-1,0-1 1,0 0 0,1 0-1,-1 1 1,0-1-1,0 0 1,0 0 0,0 1-1,1-1 1,-1 0-1,0 1 1,0-1 0,0 0-1,0 1 1,0-1 0,0 0-1,0 1 1,0-1-1,0 0 1,0 1 0,0-1-1,0 0 1,0 1 0,-1 1-67,0 0 0,0 0 0,0-1 0,0 1 0,0 0 0,-1-1 0,1 1 1,-1-1-1,1 1 0,-1-1 0,-3 2 0,-22 14 94,21-14-47,-35 18 429,26-14-433,0 1 0,-17 12 1,-12 9-134,24-16 245,1 1 0,0 0 1,1 1-1,-33 35 0,37-31-107,0 2-1,2 0 0,0 0 0,1 1 1,2 0-1,0 1 0,-9 38 1,8-27-91,1-4 263,-5 31-1,-10 42 74,10-46-275,-19 53 281,30-99-207,-4 13 14,2 1-1,-5 38 0,1 6-95,5-45-11,-1 42 0,4-46 157,-1 0 1,0 0 0,-6 20-1,2 6-133,2-6 110,-48 161 39,45-178-132,-4 39 0,5-25-17,-14 106 36,-2 4 33,-6 46 84,23-104-31,3-74-120,-11 176 186,13-145-129,2 1 1,11 61-1,-9-88 19,1 0 0,1-1-1,0 1 1,1-1 0,2 0-1,0-1 1,20 32 0,31 22 52,-16-22-81,-16-15 39,-3-6 210,-1 2 0,-2 1 0,31 56 0,8 53 107,-59-136-444,0 1 1,-1-1-1,1 0 1,-1 0 0,0 1-1,0 9 1,-1-12-415,0 1 1,-1-1 0,1 0 0,-1 1-1,1-1 1,-1 0 0,-2 5 0,-2 1-1901,15-27-1408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20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8 5728,'-31'0'2592,"41"-5"-2240,-7 2-480,2 6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6:32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506 34 1728,'-3'-4'211,"3"3"-80,0 1 0,0 0 1,0-1-1,-1 1 0,1 0 1,0-1-1,-1 0 263,1 1-263,0 0 1,-1 0-1,1-1 0,0 1 1,-1 0-1,1 0 0,-1 0 1,1 0-1,-1-1 0,-1 0 60,1 0 0,-1 0-1,0 0 1,1 0 0,-1 0 0,1-1 0,0 1-1,-1-1 1,1 1 0,0-1 0,0 1-1,-1-4 1,2 5 1,-1-2 351,-1 1-490,3 1-164,111 87 655,-80-62-473,-14-11 40,-2-1-1,0 2 1,0 0 0,22 29-1,-17-12-70,-2 1 0,25 55-1,19 74 40,-56-143-74,66 176 326,-67-179-221,-1 1 0,-1 0 0,4 31 0,-3-15-44,-2-9-41,-1-1-1,-1 1 1,-4 33-1,0 9 172,-6 70 303,-1 0-412,9-99-101,-1-1 0,-9 43 0,3 1 92,2-20-39,-4 35 120,-12 74 87,13-125-195,-21 83 128,15-75-45,10-31-7,-12 30 1,-35 87-16,30-75-45,-46 92-1,-89 111 622,151-258-651,0 0 1,0-1-1,-1 0 0,0 0 0,0-1 0,-9 7 1,-51 28 361,5-3-83,-175 140-337,171-122-3851,28-30 1787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6:59.8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145 32 1568,'0'0'113,"0"0"1,0-1 0,0 1-1,0-1 1,0 1-1,0-1 1,0 1-1,0-1 1,0 1-1,0-1 1,-1 1-1,1-1 1,0 1 0,0 0-1,0-1 1,-1 1-1,1-1 1,0 1-1,-1 0 1,1-1-1,0 1 1,-1 0-1,1-1 1,0 1 0,-1 0-1,1 0 1,-1-1-1,1 1 1,-2 0 790,0 0-544,-1 0 0,1 1 0,0-1-1,0 0 1,0 0 0,-1 0 0,-2-1 0,-1 1 265,4 0-637,0-1 58,0 1 0,0 0 0,0 0 0,0 0 0,0 0 0,0 0-1,-1 1 1,1-1 0,0 1 0,0-1 0,0 1 0,0 0 0,1 0-1,-1 0 1,0 0 0,0 0 0,0 0 0,1 0 0,-1 0 0,0 1-1,-1 1 1,1 0-66,1-2 33,-1 0 0,1 1 0,0-1 0,0 0 0,0 0 0,-1 0 0,1 0 0,0 0 0,-1 0 0,1-1 1,-1 1-1,-2 1 0,3-2-14,0 0 1,0 1 0,1-1 0,-1 1 0,0-1 0,1 1-1,-1-1 1,1 1 0,-1 0 0,0-1 0,1 1-1,-1 0 1,1-1 0,0 1 0,-1 0 0,1 0-1,0-1 1,-1 1 0,1 0 0,0 0 0,0 0-1,-1 1 1,-2 5 95,1-4-60,1 1-1,-1 0 0,0-1 0,1 1 1,0 0-1,0 0 0,0-1 0,-1 8 1,-2 10-178,2-4 153,2-15 4,0-1 1,0 1 0,0-1-1,0 1 1,0-1-1,-1 1 1,1-1 0,0 0-1,-1 1 1,0 1-1,0-1-3,0 0-1,1 0 0,-1 0 0,1 0 1,0 0-1,0 0 0,-1 0 1,1 0-1,1 2 0,-2 8 90,0 12 86,1-16-127,0-7-171,8 4 134,-2 0 3,-5-4-11,-1 0 0,1-1 0,0 1 0,0 0 0,0 0 0,0 0 1,0-1-1,0 1 0,0-1 0,0 1 0,0-1 0,0 1 0,0-1 0,0 1 1,0-1-1,1 0 0,-1 0 0,1 1 0,0-1-67,17 0 186,17-6 267,-29 4-342,0 0-1,0-1 1,0 0 0,9-5-1,13-5-25,-24 10-17,0 0-1,1 0 1,-2 0 0,6-4-1,5-3 14,-11 7-2,0 0 0,0-1-1,0 0 1,5-5-1,8-8 221,-16 15-207,0-1 0,-1 1 1,1 0-1,0 0 0,-1 0 1,1-1-1,-1 1 0,0 0 1,0 0-1,0-1 0,0 1 1,0 0-1,-1-4 0,1-4 435,-1 8-418,1 1 1,-1-1 0,0 1 0,1-1-1,-1 1 1,0-1 0,0 1-1,0-1 1,0 1 0,0-1 0,0 1-1,0 0 1,0 0 0,0 0 0,-1 0-1,1 0 1,0 0 0,-1 0 0,1 0-1,-1 0 1,-2 0 0,-37-15 591,40 16-640,-11-4-129,0 1 0,-1 0 0,1 1 0,-1 0 0,-15 0 0,20 0-1645,10-3-158,15-8-961,-12 9 2602,27-20-4053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38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5 600 3552,'-4'0'2060,"4"0"-2016,0-1 0,1 1 0,-1 0 0,0-1 0,1 1 0,-1 0 0,0-1 0,1 1-1,-1 0 1,0 0 0,1-1 0,-1 1 0,1 0 0,-1 0 0,0 0 0,1-1 0,-1 1 0,1 0 0,0 0-1,26-10 1430,-4 0-892,-6 4-385,-1 0 0,0-1 1,0-1-1,0-1 1,-1 0-1,-1-1 0,1 0 1,-2-1-1,0-1 0,20-22 1,-20 18-129,-1-1 0,-1-1 0,0 0 0,15-35 0,-9 17 125,1 0-122,-2 0 0,21-69 0,-36 102-78,0 0 0,0 0 0,0 0 0,0 0 0,1 0 0,-1 0 0,1 0-1,2-2 1,-7 12 24,-1 1 0,2 0 0,-1-1-1,1 1 1,0 0 0,0 9 0,-4 9 52,-15 71 403,-41 151 133,36-170-500,-49 168 350,58-179-263,-47 113 0,61-171-130,0 1 0,0-1 1,-1 12-1,2-9-49,2-11-6,-1 0 1,1 0 0,0 0 0,0 0 0,-1-1 0,1 1 0,0 0 0,-1 0 0,1-1 0,-1 1-1,1 0 1,-1-1 0,0 1 0,1 0 0,-1-1 0,1 1 0,-1-1 0,0 1 0,0-1 0,1 1 0,-1-1-1,0 1 1,0-1 0,0 0 0,1 1 0,-2-1 0,-3 2 203,5-2-209,0 0-1,0 0 1,0 0-1,0 0 1,0 0-1,0 0 1,0 0-1,0 0 1,0 0-1,0 0 0,0 0 1,1 0-1,-1 0 1,0 0-1,0 0 1,0 0-1,0 0 1,0 0-1,0 0 0,0 0 1,0 0-1,0 0 1,0 0-1,0 0 1,0 0-1,0 0 1,0 0-1,0 0 1,0 0-1,0 0 0,0 0 1,0 0-1,0 0 1,0 1-1,0-1 1,0 0-1,0 0 1,0 0-1,0 0 0,0 0 1,0 0-1,0 0 1,0 0-1,0 0 1,0 0-1,0 0 1,0 0-1,0 0 1,1 0 99,-1-2-69,1 0 0,-1 1-1,0-1 1,1 0 0,0 0 0,-1 0 0,1 1 0,2-4-1,-1 1 3,1-3-22,0-1 0,0 1 0,1-12 0,6-16 9,47-146-15,-39 116-6,5-15 0,93-265-157,-97 287 42,-3 6 22,2 1 1,47-93-1,-57 130-17,0 1 0,17-20 1,-22 29 60,0 1 0,1-1 0,-1 1 0,1 0 0,0 0 1,-1 1-1,1-1 0,0 1 0,1-1 0,-1 1 0,0 1 1,1-1-1,8-2 0,-11 4 52,-1 0-1,1 0 1,0-1 0,0 1-1,0 1 1,0-1 0,0 0-1,0 0 1,0 1 0,0-1-1,0 1 1,-1-1 0,1 1-1,0 0 1,0 0 0,-1 0-1,1 0 1,0 0 0,1 2 0,-1-1-3,1 1 0,-1 0 1,0-1-1,0 1 1,0 0-1,0 0 0,-1 1 1,1-1-1,1 6 1,0 3 28,0 1 0,-1-1 0,0 0 0,-1 25 0,-1 2 79,-3 0 0,-1-1 0,-10 40 0,9-57-53,-2-1 0,-1 0 0,-1 0 0,-15 27 0,6-14 123,-1 3 35,-33 49 1,40-69-57,-1-1-1,0 0 1,0 0 0,-32 24 0,43-38-124,0 1 0,0-1 1,0 0-1,0 0 1,0 0-1,-1 0 0,1 0 1,0 0-1,-1-1 1,1 1-1,0-1 0,-1 1 1,1-1-1,0 0 1,-1 0-1,-2-1 0,3 1-35,0 0-1,1-1 1,-1 1-1,0-1 1,1 0-1,-1 0 0,0 0 1,1 1-1,-1-1 1,1-1-1,-1 1 1,1 0-1,0 0 1,-1-1-1,1 1 1,0 0-1,0-1 0,0 1 1,0-1-1,0 0 1,0 1-1,1-1 1,-2-2-1,0-2-148,1 5 88,0-1 0,0 1 0,1-1 0,-1 1 0,1-1 0,-1 0 0,1 1 0,-1-1 0,1 0 0,0 1 0,0-4 1,0 6 14,0-1 1,0 1 0,-1-1 0,1 1 0,0-1 0,0 1 0,0-1 0,0 1 0,0-1 0,1 1-1,-1-1 1,0 1 0,0-1 0,0 1 0,0-1 0,1 1 0,-1-1 0,0 0 0,0 1 0,1-1-1,-1 1 1,1 0 0,10 17 221,-4-7-102,-1 4 1,0 1-1,-1 0 0,-1-1 0,4 34 1,-3-20-8,26 114 191,-21-107-205,25 64-1,-34-96-9,1 1 0,0-1 0,1 0 0,-1 0 0,1 0 0,0 0 0,-1 0-1,2 0 1,-1-1 0,0 0 0,1 1 0,0-1 0,0-1 0,0 1 0,0 0 0,0-1 0,8 3 0,-4-2 37,0-1 1,0-1 0,1 1 0,-1-1 0,0-1 0,0 0 0,1 0 0,-1 0 0,12-3-1,3-1 4,-1-1 0,0-1 0,0-1-1,24-11 1,-31 11-44,0-1-1,0 0 1,0-2 0,-1 1-1,-1-2 1,16-13-1,-24 17 4,0 0 0,0 0 0,0 0-1,-1-1 1,0 1 0,0-1 0,-1 0-1,0 0 1,0 0 0,2-17-1,-3 16-38,-1-1-1,-1 1 0,1 0 0,-2-1 1,1 1-1,-1-1 0,0 1 1,-1 0-1,0 0 0,-1 0 0,0 0 1,0 0-1,-1 0 0,0 1 0,-1-1 1,-5-8-1,7 14-27,1 0 1,-1 1-1,1-1 1,-1 1-1,0-1 1,0 1-1,0 0 1,0 0 0,-1 0-1,1 0 1,0 1-1,-1-1 1,1 1-1,-1 0 1,0 0-1,1 0 1,-1 1-1,0-1 1,-5 1-1,2 0 11,1 0-1,-1 0 0,1 1 0,-1 0 1,1 0-1,0 0 0,0 1 0,-1 0 1,1 0-1,-7 5 0,6-3-55,0 1 0,0 0 0,0 0 0,1 1 0,0 0 0,0 0 0,0 1 0,1-1 0,0 1 0,0 0 0,1 1 0,0-1 0,0 1 0,1 0 0,0 0 1,0 0-1,1 0 0,-2 11 0,2-11 47,1 1 1,1 0-1,-1 0 1,2 0-1,-1 0 1,1-1-1,0 1 1,1 0 0,0-1-1,0 1 1,1-1-1,0 1 1,1-1-1,0 0 1,0 0-1,0-1 1,11 13 0,-8-12 70,0 0 0,0-1 0,1 1 0,1-2 1,-1 1-1,1-1 0,0-1 0,0 1 1,0-2-1,1 1 0,0-1 0,0-1 1,0 1-1,0-2 0,1 0 0,-1 0 1,1 0-1,-1-2 0,1 1 0,15-2 1,-13 0 0,0-1 0,0 0 0,24-8 1,-30 8-18,0-1 1,0-1 0,0 1 0,-1-1 0,1 0 0,-1-1 0,0 0 0,8-9-1,116-143 458,-48 51-231,-61 80-224,87-96 92,-81 96-123,-2-2 0,33-45 0,-44 52 28,0 0 1,-2-1-1,-1 0 0,13-37 0,-10 18 14,-1-1-1,10-62 1,-22 90-60,0 0 1,-1 0-1,0 0 1,-1 0-1,0 1 1,-4-16-1,4 26-19,0 0-1,1-1 1,-2 1-1,1 0 0,0 0 1,-1 0-1,1 1 0,-1-1 1,0 0-1,0 1 1,-3-4-1,5 5 8,-1 0 1,0 1-1,0-1 0,0 0 0,0 1 1,0-1-1,0 1 0,0-1 1,0 1-1,0 0 0,0-1 1,0 1-1,0 0 0,-1 0 1,1 0-1,0 0 0,0 0 1,0 0-1,0 0 0,0 0 1,0 0-1,-1 1 0,1-1 1,0 0-1,0 1 0,0-1 1,0 1-1,0-1 0,0 1 1,0-1-1,0 1 0,1 0 1,-2 0-1,-5 5-29,1 0 0,0 0 1,0 0-1,0 0 0,1 1 1,0 0-1,-6 12 0,-25 59-226,30-63 205,-59 191-109,51-154 196,5-21 10,1 0 0,2 0 1,1 1-1,2 0 1,0 49-1,5-39-12,-2-21 66,1 1 0,7 40 0,-2-36-25,1 3 113,10 31 0,5 12 211,-12-36-645,-7-24 543,-2-11-262,-1 0 0,0 0 0,0 0 1,0 0-1,1 0 0,-1 0 0,0 0 1,1 0-1,-1-1 0,0 1 0,1 0 0,0 0 1,-1 0-1,1 0 0,-1-1 0,1 1 1,0 0-1,0-1 0,-1 1 0,1 0 1,0-1-1,0 1 0,0-1 0,1 1 0,5 1 35,1 0 0,0 0-1,0-1 1,0 0-1,0 0 1,15-1-1,-18 0-49,-1 0 22,0 0 0,0 0 0,0-1 0,0 0 0,0 1 0,0-1 0,-1 0 0,1-1 0,0 1 0,-1-1 0,1 0 0,-1 0 0,1 0 0,-1 0 0,6-5 0,0 2-48,-8 5 40,0 0 0,0 0 0,0-1 0,0 1-1,-1 0 1,1-1 0,0 1 0,0-1 0,-1 1-1,1-1 1,0 1 0,-1-1 0,1 0 0,0 0-1,2-2-4,-1 0 0,0 0 0,1 0 0,-1 0 0,1 1 0,0-1-1,5-2 1,-5 2-2,0 1 1,0 0-1,0-1 0,0 1 0,-1-1 0,1 0 0,2-3 0,4-3-48,-8 9 59,1-1 0,-1 0 0,0 0 0,0 0 0,0 0 0,0 1 1,0-1-1,0-1 0,0 1 0,1-2 0,3-6 27,18-28-85,21-51-1,-40 82 79,-1-1-1,1 1 0,8-11 0,-7 11-32,0-1 1,7-12-1,-10 14-42,1 0 0,0 0 0,0 0 0,0 0 0,1 1 0,-1 0 0,9-8 0,-11 11 28,1 0-1,-1-1 1,1 1-1,0 0 1,0 0-1,-1 0 1,1 0-1,0 1 1,0-1-1,0 0 1,0 1-1,0 0 1,0-1-1,0 1 1,0 0-1,0 0 1,0 0-1,0 0 1,0 0-1,0 0 1,0 1-1,0-1 1,0 1-1,0-1 1,0 1-1,1 1 0,1 0-24,-1 0 0,1 0-1,-1 0 1,5 6 0,7 4 7,-6-4 37,0 0 0,12 13 0,6 5 69,-24-23-57,0-1-1,0 1 1,-1 0-1,1 0 0,-1 0 1,0 0-1,0 0 1,0 1-1,2 4 1,-3-7 538,0-1-523,-1 0 0,1-1 0,-1 1 0,1 0 0,-1-1 0,1 1 0,-1-1 0,1 1 0,-1-1 0,1 1 0,-1-1 0,0 0 0,1 1 0,-1-1 0,0 1 0,0-1 0,1 0 0,-1 1 0,0-1 0,0 0-1,0 1 1,0-1 0,0 0 0,1-2-13,-1 1 0,1-1 1,-1 0-1,0 1 0,0-1 0,-1-4 0,-1-5 17,-1 1 0,0-1 0,-1 1 1,0 0-1,-1 0 0,-1 0 0,1 1 0,-1 0 1,-8-10-1,6 11-32,7 7-28,-1-1 0,0 1 0,1 0 0,-1 0 1,0 0-1,-1 0 0,1 1 0,0-1 0,-4-2 0,-21-6-361,25 10 356,0 0-1,0 0 1,0 0 0,0 0-1,0 1 1,-1-1 0,1 1-1,0-1 1,0 1 0,-2 0-1,3 0 7,1-1-1,-1 1 0,0-1 0,0 1 0,0-1 0,0 1 0,1-1 0,-1 1 0,0 0 1,0-1-1,1 1 0,-1 0 0,1 0 0,-1 0 0,-5 6-18,-18 16 358,18 18-902,7-29 525,-1-9 81,0 0 0,0 0-1,0 0 1,0 0 0,0 0 0,-2 4 0,-3 8 74,3-12-104,1-1 0,0 1 0,0-1 0,1 1 0,-1 0 0,0-1 0,1 1 0,-1 5 0,0 23-288,1-13 169,1 24-1,2 10 201,-3-49-82,1 1-1,-1-1 1,1 1 0,0-1-1,0 1 1,1-1 0,-1 1-1,1-1 1,-1 0 0,5 5 0,-4-4 55,1 0 1,-1 0 0,0 0 0,-1 0 0,4 8 0,-5-11-29,0 0 0,0-1 0,1 1 0,-1 0 0,0-1 0,1 1 0,-1 0 0,1 0 0,-1-1 0,1 1 0,-1-1 0,1 1 0,0-1 0,-1 1 0,1-1 0,0 1 0,-1-1 0,1 1 0,0-1 0,-1 0 0,1 1 0,0-1 0,0 0 0,0 0 0,-1 1 0,1-1 0,0 0 0,0 0 0,1 0 0,0 0 7,0 0 0,0 0-1,1-1 1,-1 1-1,0 0 1,0-1-1,0 1 1,0-1-1,0 0 1,0 0 0,1-1-1,0 0 28,0 0 0,0-1 1,0 0-1,0 0 0,-1 1 0,1-2 0,-1 1 1,3-5-1,14-30 115,-14 26-35,3-6-87,-1-1 0,-1 0 0,-1 0 0,0 0-1,2-31 1,-1-98-160,-6 139 76,0 8 6,0-1 0,0 1 0,0 0 0,0-1 0,-1 1 0,1-1 0,0 1 0,-1 0 0,1-1 0,-1 1 0,1 0 0,-2-2 0,2 2 24,-1 1 0,1 0 0,0 0 0,-1 0 0,1-1 0,0 1 0,-1 0 0,1 0 0,0 0 0,-1 0 0,1 0 1,0 0-1,-1 0 0,1 0 0,-1 0 0,1 0 0,0 0 0,-1 0 0,1 0 0,-1 0 0,1 0 0,0 0 0,-1 0 0,1 0 0,0 0 0,-1 0 0,1 1 1,0-1-1,-1 0 0,1 0 0,0 0 0,-1 1 0,1-1 0,0 0 0,0 1 0,-1-1 0,1 0 0,0 0 0,0 1 0,-1-1 0,1 0 0,0 1 0,-2 2-14,0 0 0,0 0 0,0 0 0,1 0 0,-1 0 0,1 0 0,-1 0 0,1 0 0,0 1-1,1-1 1,-1 0 0,0 6 0,0 4-12,3 27 0,-1-10-64,0-7 65,2-1-1,0 0 0,1 0 1,9 23-1,-2-1 71,-9-36-14,0-1 0,0 1 0,1-1 0,0 0 0,1 0 0,-1 0 0,1-1 0,9 12 0,-11-16-9,0-1-1,0 1 1,0 0 0,0-1-1,0 1 1,1-1 0,-1 0-1,0 0 1,1 0 0,-1 0-1,1 0 1,-1 0 0,1-1-1,0 1 1,-1-1 0,4 0-1,4 1 75,1-1 0,14-2 0,-14 0-54,0 0 0,0 0 1,0-1-1,0 0 0,-1-1 0,1 0 0,-1-1 0,0 0 0,17-12 0,-16 8-3,0 0-1,0 0 0,-1-2 1,0 1-1,-1-1 0,0 0 1,9-17-1,153-277 513,-157 274-540,-1-2-1,-2 1 1,-1-1 0,-1-1 0,-2 0 0,-2 0-1,-1-1 1,0-37 0,-5 44-20,-1 1-1,-8-47 1,4 53-573,0 18 90,-2 9 279,5 1 146,-1 1 0,1-1 0,0 1-1,1 0 1,-1-1 0,2 1 0,-3 15-1,3-14 27,-10 114-211,6-55 37,-13 96 254,16-135-59,3 35 0,1-14 90,-2-25 14,4 94 112,-2-88-81,-2-24-57,0 0 0,0 1 0,1-1 0,0 0 0,4 12 0,1-4 36,0 0-1,15 26 1,-21-41-65,1 0 1,0 1-1,0-1 0,-1 0 0,1 0 0,0 0 1,0 0-1,0 1 0,-1-1 0,1 0 0,0 0 1,0-1-1,0 1 0,0 0 0,-1 0 1,1 0-1,0 0 0,0-1 0,-1 1 0,1 0 1,0-1-1,1 0 0,5-1-40,-1 1 9,-3 0 37,-1 1 0,1-1 0,0 0 0,-1 0 0,1 0 0,0 0 0,-1 0 0,1 0 0,-1-1 0,1 0 0,3-2 0,83-87 377,-47 39-350,46-74 1,-81 115-64,9-15-192,2 1-1,27-31 1,-67 120-547,18-47 665,1 0 1,0 0 0,1 0-1,2 35 1,1-20 99,2 0-1,1 0 1,1 0 0,12 35 0,-17-64 12,1-1 1,-1 0-1,1 1 1,0-1-1,0 0 1,0 0-1,1 0 1,-1 1-1,0-1 0,1 0 1,-1-1-1,1 1 1,0 0-1,0 0 1,0-1-1,0 1 1,0-1-1,0 1 1,0-1-1,0 0 1,0 0-1,1 0 1,-1 0-1,0 0 0,1-1 1,2 1-1,-2-1-8,0 0-1,-1 0 0,1 0 0,0 0 1,0-1-1,0 1 0,0-1 0,0 0 1,-1 0-1,1 0 0,0 0 0,-1-1 1,1 1-1,-1-1 0,1 1 0,-1-1 1,0 0-1,0 0 0,0 0 0,0 0 1,0 0-1,2-4 0,6-7 30,-1 2-4,-1-1 0,0 0 0,0-1 0,7-18 0,-3 1 37,16-48 7,4-41-470,-31 111 170,-1 6 42,-1 5-39,0 22-188,2-11 420,4 88-283,3-4 1275,7-116-650,-11 7-274,-1-1-1,4-19 0,-5 18-145,0 5-61,1-7 177,-2 4-54,-1 6-41,0 6-205,3-2-68,0 0 319,0 0 1,0 0-1,-1 0 1,1-1-1,0 1 1,-1-1-1,6-3 0,-1 0 30,-4 3-46,0 0-1,-1-1 1,1 1 0,-1-1-1,1 0 1,1-3 0,-1 3 13,-1 0 0,1 0 0,0 0 0,0 0 0,0 0 0,4-2 0,43-30-12,-6 5-17,-62 75-276,8-22 310,1 0 1,1 0 0,1 1-1,1 0 1,1 0 0,1 1-1,-1 45 1,5-63 37,0-1 1,1 0-1,-1 0 0,1 1 0,1-1 0,-1 0 1,1 0-1,0 0 0,1 0 0,-1 0 1,8 10-1,-9-15-24,-1 0 1,1 0 0,0 0-1,0 0 1,1 0 0,-1 0-1,0 0 1,0 0 0,0 0-1,1-1 1,-1 1 0,0-1-1,0 1 1,1-1-1,-1 1 1,1-1 0,-1 0-1,0 1 1,1-1 0,-1 0-1,1 0 1,-1 0 0,0 0-1,1 0 1,-1-1-1,1 1 1,-1 0 0,2-1-1,5-2 50,-1 0-1,0 0 0,13-7 0,-19 9-76,26-17 83,0-1 0,-1-1 0,-2-2 0,24-25 0,-26 22-32,-1-1 1,-1-1-1,19-34 0,-17 25 9,32-39 1,-14 27-913,-35 46 517,-3 7 229,-2 15 120,0-14-79,-2 41 239,-10 71 1,6-81-116,-7 37 125,11-66-46,-1 1-1,0 0 1,0-1 0,-1 1-1,-8 13 1,11-21-106,1 0 0,-1 0 0,1 0 0,-1 0 0,1 0 0,-1 0 0,0 0 0,0-1 0,1 1 0,-1 0 0,0-1 0,0 1 0,0 0 0,0-1 0,0 1 0,-1 0 0,1-2-11,0 1-1,0 0 1,0 0-1,0-1 1,0 1-1,0 0 1,0-1-1,0 1 1,0-1-1,0 1 1,0-1-1,0 0 1,0 1-1,0-1 1,1 0-1,-2-1 1,-2-2-59,1 1 0,1-1 0,-1 0 0,1 0 0,-1 0 0,1 0 0,0-1 0,0 1 0,1-1 0,-1 1 0,1-1 0,-1-7 0,-4-11-297,5 16-30,3 5-17,9 8-102,-9-5 476,17 14-169,-14-11 191,0 0 1,0 0 0,0-1-1,0 0 1,0 0-1,0 0 1,1-1 0,0 1-1,9 1 1,-9-2 18,1-1 1,0 0-1,-1 0 0,1-1 1,0 0-1,-1 0 0,1-1 1,0 0-1,-1 0 1,1 0-1,-1-1 0,0 0 1,11-5-1,-3-2 51,-1 0-1,-1-1 0,17-18 1,-15 15-61,201-197 554,-201 196-516,1 1 0,-2-2-1,0 1 1,21-34 0,-14 13-12,-2-1 0,-2 0 1,13-42-1,26-116-167,-54 187 109,3-11-6,2-26 1,-2 7-141,-3 35 116,-1 1-1,0-1 1,0 1-1,0-1 1,0 1-1,0 0 1,0-1-1,0 1 1,0-1 0,-1 1-1,1-1 1,0 1-1,-1 0 1,0-2-1,1 2 23,-1 1-1,1 0 0,-1-1 0,1 1 0,-1 0 1,1-1-1,-1 1 0,1 0 0,-1 0 1,1-1-1,-1 1 0,0 0 0,1 0 0,-1 0 1,1 0-1,-1 0 0,1 0 0,-1 0 1,0 0-1,1 0 0,-1 0 0,1 0 0,-1 0 1,1 0-1,-1 0 0,1 1 0,-1-1 1,0 0-1,1 0 0,-1 1 0,1-1 0,0 0 1,-1 1-1,0 0 0,-2 1-20,0 0 0,0 0 0,0 1 0,0-1 0,0 1-1,1 0 1,-1 0 0,1 0 0,0 0 0,0 0 0,-3 7 0,-1 3-25,1 0 1,-2 13 0,4-16 23,-15 66-90,-13 124-1,23-82 567,8-98-233,1 0 0,1 1 0,8 33 0,-2-18-46,16 52-37,-20-77-2,0 1 0,1-1 1,1-1-1,0 1 0,9 13 1,-14-23-96,0 0 1,0 1 0,0-1 0,0 0-1,0 0 1,0 0 0,0 0 0,0 0-1,0 0 1,1-1 0,-1 1-1,0 0 1,1-1 0,-1 1 0,0 0-1,1-1 1,-1 0 0,1 1 0,-1-1-1,1 0 1,-1 0 0,1 0-1,-1 0 1,1 0 0,-1 0 0,0 0-1,1 0 1,-1-1 0,1 1 0,-1 0-1,1-1 1,-1 1 0,0-1-1,1 0 1,-1 1 0,0-1 0,1 0-1,0-1 1,4-3 31,-1 0-1,1 0 0,-1-1 1,0 1-1,-1-1 1,8-12-1,12-23 109,32-49-246,-25 40-343,-33 55 338,0 0 0,1 0-1,-1 0 1,1 0 0,0 0 0,0 1 0,1-1 0,0 6 0,0 57 212,1-32-143,-1-28 31,2 51 9,-1-52 37,0 0 0,0-1-1,1 0 1,0 1 0,0-1-1,5 10 1,-7-15-42,1 0 0,0 0 1,0 0-1,-1-1 0,1 1 0,0 0 1,0-1-1,0 1 0,0-1 0,0 1 0,0-1 1,0 1-1,0-1 0,0 1 0,0-1 0,0 0 1,0 0-1,0 1 0,0-1 0,0 0 1,0 0-1,0 0 0,0 0 0,0-1 0,0 1 1,0 0-1,1 0 0,-1 0 0,0-1 0,0 1 1,0-1-1,0 1 0,0-1 0,8-3 25,-1 0 1,14-9-1,-16 9 9,363-199 132,-295 166-33,-58 28-212,0 1 0,0-2 0,-1 0 0,23-20 0,-49 38-265,-24 20-96,30-24 433,1 1 0,0 0-1,-1 0 1,2 0 0,-1 1-1,0-1 1,1 1 0,0 0-1,1 0 1,-1 0 0,1 0-1,0 0 1,1 1 0,-1-1-1,0 9 1,3-5 45,-1-1 0,1 1 1,0-1-1,1 1 0,0-1 0,1 0 0,0 0 0,0 0 0,1 0 1,0 0-1,0-1 0,8 10 0,-10-15-47,0 0 0,0 0 0,0-1 0,1 1 0,-1-1 0,1 0 0,-1 0 0,1 0 0,0 0 0,0 0 0,0-1 0,0 1 0,0-1 0,0 0 0,1 0 0,-1 0 0,0 0 0,0 0 0,1-1 0,-1 1 0,1-1 0,-1 0 0,0 0 0,1-1 0,6 0 0,-3-1-557,-1 0 0,1 0 0,-1 0-1,0-1 1,1 1 0,-1-2 0,0 1 0,-1-1-1,1 0 1,-1 0 0,1 0 0,4-6 0,3-2-1274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38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29 5632,'-42'-5'2912,"42"1"-1920,10 4-608,7-8-448,6 5 32,4-6-1184,4 9 672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39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805 114 6656,'0'-9'3008,"73"-2"-2624,-38-2 1280,1 9-992,22-12-128,0 9-352,24-13-96,-6 7-32,6 1 96,-6 9-96,-9-2-1728,-13 5 928</inkml:trace>
  <inkml:trace contextRef="#ctx0" brushRef="#br0" timeOffset="1">59 145 6880,'-54'-11'3136,"49"11"-2400,14 0-672,9-5-320,5 1 160,12-4-1760,2 0 1056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39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35 116 2976,'-31'-17'1824,"31"17"-1745,0 0-1,-1 0 1,1 0 0,0-1-1,0 1 1,-1 0 0,1 0 0,0 0-1,0-1 1,0 1 0,-1 0 0,1 0-1,0 0 1,0-1 0,0 1-1,0 0 1,0-1 0,0 1 0,-1 0-1,1 0 1,0-1 0,0 1-1,0 0 1,0-1 0,0 1 0,0 0-1,0 0 1,0-1 0,0 1 0,0 0-1,0-1 1,1 1 0,-1 0-1,0 0 1,0-1 0,0 1 0,0 0-1,0 0 1,0-1 0,1 1-1,-1 0 1,0 0 0,0-1 0,1 1-1,10-10 1974,4 1-1739,0 1 0,1 1 0,0 0-1,1 1 1,0 1 0,-1 1 0,22-3-1,123-8 1984,-137 14-2235,23-1-95,193-5-1495,-180 10 255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41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108 331 3712,'-15'7'1221,"15"-7"-1157,-1 0 0,1 0 1,0 1-1,0-1 0,0 0 0,-1 0 0,1 0 0,0 0 0,0 1 0,0-1 0,-1 0 1,1 0-1,0 0 0,0 1 0,0-1 0,0 0 0,0 0 0,0 1 0,0-1 1,0 0-1,-1 0 0,1 1 0,0-1 0,0 0 0,0 0 0,0 1 0,0-1 1,0 0-1,0 0 0,0 1 0,1-1 0,-1 0 0,0 0 0,0 1 0,0-1 0,0 0 1,0 0-1,0 1 0,0-1 0,1 0 0,-1 0 0,0 0 0,0 1 0,3-2 115,-1 1 0,0-1-1,0 1 1,1-1-1,-1 0 1,0 0-1,0 0 1,0 0-1,0 0 1,0 0 0,0-1-1,0 1 1,-1-1-1,4-2 1,23-29 1057,30-55 321,24-23-767,-74 100-623,-1 0 0,1 0 1,-2-1-1,9-19 1,-11 11-301,-5 18 21,-1 12 117,-74 366 1643,51-277-1323,-55 137 0,44-141-315,-35 87 444,27-94 576,41-82-589,1-11-75,2-11-229,1 8-129,2-15-13,0 1 0,2 0 0,0 0 1,17-42-1,-8 33-3,30-63 128,1 2-233,37-111 0,-1 4-163,-71 175 206,2 0 0,1 1 0,1 0 0,1 1 0,1 1 0,26-27 0,-34 40 17,1 0 1,0 0-1,1 1 0,0 1 0,0 0 1,0 0-1,15-5 0,-17 8 20,0 0 0,1 1-1,0 0 1,0 1-1,-1 0 1,1 0-1,0 1 1,0 0-1,0 0 1,15 3-1,-17-1 42,1-1 0,-1 1 0,0 1 0,1-1 0,-1 1 0,0 0 0,-1 1 0,1 0 0,-1 0-1,1 0 1,-1 1 0,0 0 0,-1 0 0,1 1 0,-1-1 0,0 1 0,-1 0 0,1 1-1,-1-1 1,0 1 0,-1-1 0,0 1 0,0 0 0,2 9 0,-1 4 65,-2 0 0,0 0 0,-1 0 0,-1 0 0,-1 0 0,-1 0 0,0 0 0,-2 0 0,-7 25 0,9-37 17,-1 1 1,0-1-1,-1 0 0,0 0 0,0 0 0,0 0 0,-1-1 0,0 1 0,-12 12 0,12-16-40,0 1 1,0-1 0,0 0-1,-1-1 1,0 1-1,1-1 1,-1 0-1,0 0 1,0-1-1,-1 0 1,1 0-1,0 0 1,-1-1 0,-6 1-1,0-1-16,-1-1 0,1 0-1,0-1 1,-1 0 0,-14-4 0,20 3-46,0 0-1,1-1 1,-1 1 0,0-2-1,1 1 1,0-1 0,0 0 0,0 0-1,-9-8 1,15 11-36,0 0 0,0 0-1,0 0 1,0 0 0,0 0 0,0 0 0,0 0 0,0-1-1,0 1 1,1 0 0,-1 0 0,1-1 0,-1 1-1,1-1 1,-1 1 0,1-2 0,0 2-63,0 0 1,0 0-1,0 0 1,0 0-1,1 0 1,-1 0-1,0 0 1,1 0-1,-1 0 1,0 0-1,1 0 1,-1 0-1,1 1 1,0-1-1,-1 0 1,1 0-1,1-1 1,2-1-422,1 0 1,-1 0 0,1 1-1,-1-1 1,1 1 0,9-3-1,187-58-7356,-137 46 6070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44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419 726 4384,'8'-4'7303,"-32"8"-6247,4 0-498,0 1-292,0 2 0,0 0 0,1 1 1,0 0-1,0 2 0,1 0 0,1 1 0,-19 15 1,17-10-123,0 1 1,1 1-1,1 1 1,1 0 0,1 1-1,-16 27 1,17-24-77,-11 25 0,21-38-30,0 1 0,1-1-1,0 1 1,1 0 0,-2 13-1,4-22-9,-1 0-1,1 0 1,0 1-1,1-1 0,-1 0 1,0 1-1,1-1 0,-1 0 1,1 0-1,1 4 0,-2-5-10,1-1-1,-1 1 0,1 0 1,-1 0-1,1 0 0,0 0 1,-1-1-1,1 1 0,0 0 1,0-1-1,0 1 0,0-1 1,-1 1-1,1-1 0,0 1 1,0-1-1,0 1 0,0-1 1,0 0-1,0 0 0,0 1 1,0-1-1,0 0 0,0 0 0,1 0 1,3-1 18,0 1 0,0-1 0,0 0 0,0 0 0,-1 0 0,1-1 0,-1 1 0,6-4 0,32-20 165,-38 23-171,31-23 83,-2-2 1,-1-1-1,32-36 0,-32 31-17,-19 21-47,-2-1 0,0-1 0,0 0 0,-1-1 0,12-24 0,-19 30-170,-7 8-176,4 1 270,-1 1 0,0-1-1,0 1 1,0-1 0,0 1 0,1-1 0,-1 1-1,0 0 1,0-1 0,1 1 0,-1 0 0,0 0-1,1-1 1,-1 2 0,-4 7 8,1 0-1,0 0 1,1 1-1,0-1 1,0 1-1,1 0 1,0-1-1,1 1 1,0 0-1,1 14 1,0-15 59,1-1 0,0 0 1,0 0-1,1 0 0,0 0 1,0 0-1,1 0 0,0-1 1,1 1-1,-1-1 0,1 0 1,1 0-1,4 7 0,-7-13-1,-1 1-1,0 0 1,1-1-1,-1 0 0,1 1 1,0-1-1,-1 0 1,1 0-1,0 0 0,0 0 1,-1 0-1,1 0 1,0 0-1,0-1 0,0 1 1,0-1-1,0 1 1,0-1-1,4 0 0,-3 0 4,0-1 0,1 1 0,-1-1 0,0 0 1,0 0-1,0 0 0,0-1 0,0 1 0,-1-1 0,1 1 0,3-4 0,5-4 41,0-1 1,-2 0 0,1 0-1,11-17 1,17-26-37,36-44-162,3 16 84,-65 68-101,-8 10 29,-7 6-43,1 7 44,0-1 0,-2 20 0,5-20 90,1-1 0,0 1 1,0 0-1,0 0 0,7 12 0,-1 1-33,-5-10 67,1-1 0,1 0 0,0-1-1,1 1 1,0-1 0,0 0 0,15 16-1,-18-22 17,1 0 1,0 0-1,0-1 0,0 1 0,1-1 0,-1 0 0,1 0 0,0-1 0,0 0 0,0 1 0,0-2 0,0 1 0,0 0 0,0-1 0,1 0 0,-1-1 0,1 1 0,-1-1 0,6 0 0,2-1-4,-1-1 1,0-1-1,0 0 0,0-1 1,-1 0-1,1 0 0,14-9 1,2-3 32,42-31 1,-35 19 13,-2-1 0,0-2 0,39-49 0,6-29 286,-68 94-337,12-22 32,-1-1 0,29-75 0,16-88-143,-62 189 37,-1-1-1,0-1 1,0-23 0,-3 37 35,0 0 1,0 0 0,1 0-1,-1 0 1,0 0 0,0 0 0,0-1-1,0 1 1,0 0 0,0 0-1,0 0 1,-1 0 0,1 0-1,0 0 1,0 0 0,0 0-1,0 0 1,0 0 0,0-1 0,0 1-1,0 0 1,0 0 0,0 0-1,0 0 1,0 0 0,0 0-1,0 0 1,0 0 0,0 0-1,0 0 1,0 0 0,-1 0 0,1 0-1,0 0 1,0 0 0,0 0-1,0 0 1,0 0 0,0-1-1,0 1 1,0 0 0,0 0-1,0 0 1,-1 0 0,1 0 0,0 0-1,0 1 1,0-1 0,0 0-1,0 0 1,0 0 0,-6 4-241,-5 6 56,3 5 123,0-1 0,0 1 1,2 1-1,0-1 0,-7 30 1,8-29 62,-40 210 157,43-214-170,-3 17 81,2 0 0,0 1 0,2-1 0,1 1 0,2-1 0,0 0 0,12 51 0,-12-76-20,-1 1 0,1-1 0,-1 1 0,1-1 0,0 0 0,1 0 0,-1 0 0,1 0 0,0 0 0,0-1 0,0 1 0,0-1 0,6 5 0,-7-6-7,1-1 0,0 1 0,1 0-1,-1-1 1,0 0 0,0 0 0,1 0 0,-1 0-1,0 0 1,1-1 0,-1 1 0,1-1-1,-1 0 1,1 0 0,-1 0 0,1-1-1,-1 1 1,0-1 0,4-1 0,5-2 8,0 0 0,-1-1 1,0-1-1,0 0 1,11-8-1,25-13-1,-2 2-140,42-30 0,-38 22 257,-40 26-290,2 0-54,-11 7 170,0 1 1,0-1-1,0 1 1,0-1-1,0 1 1,0-1-1,0 1 0,0-1 1,0 1-1,0-1 1,0 1-1,0-1 1,0 1-1,0-1 1,-1 1-1,1-1 0,0 0 1,-1 2-1,0 1-68,0 5 52,0 1 1,1 0-1,0 0 0,1 10 1,0 8 83,-1-21-34,0 1 0,1-1-1,-1 1 1,3 6 0,-2-11-8,-1 0 1,1 0-1,-1 0 0,1-1 1,0 1-1,0 0 0,0-1 1,0 1-1,0-1 0,0 1 1,0-1-1,0 1 0,1-1 1,-1 0-1,0 0 0,1 0 1,-1 1-1,3 0 0,-2-2 2,-1 0-1,1 0 1,-1 1-1,1-1 1,-1 0-1,1 0 1,-1-1-1,1 1 1,-1 0-1,1 0 1,0-1-1,-1 1 0,0-1 1,3 0-1,25-14 20,-17 9-83,-4 3 33,175-74-78,90-7 20,-203 63-105,-20 1 407,-63 25-894,-2 0 400,-26 14-1,29-12 252,0 0 0,1 1-1,0 0 1,0 1 0,-9 10 0,17-16 29,1 0 0,0 0 0,0 0 0,0 0 0,0 0 0,0 0 0,1 1 0,-1-1 0,1 0 0,-1 6 0,1-6 2,1-1 0,0 1 0,0-1-1,0 1 1,0-1 0,1 1 0,-1-1 0,1 1 0,-1-1 0,1 1 0,0-1 0,0 0 0,0 1 0,0-1 0,1 0 0,2 4 0,-2-3 7,1 0 0,0-1 1,-1 1-1,1-1 0,0 1 1,0-1-1,1 0 0,-1 0 1,0-1-1,1 1 0,-1-1 1,1 1-1,-1-1 0,1 0 1,0 0-1,-1-1 0,1 1 1,0-1-1,0 0 0,0 0 1,-1 0-1,6-1 0,3-1 16,1 0-1,-1-1 0,0 0 1,-1-1-1,17-7 0,29-16 106,-1-3 0,-1-2 0,-1-2-1,79-67 1,-102 73-173,-1-2 0,-1-1 0,-1-1 0,29-46 0,59-97-417,-93 134 452,-1-1 1,25-64-1,-45 101-42,0-1 1,-1 1-1,1-1 1,-1 0-1,0 0 0,0-7 1,-1 12 17,0 0 0,0 1 0,0-1 0,0 0 0,0 0 0,0 0-1,0 0 1,-1 1 0,1-1 0,0 0 0,0 0 0,-1 0 0,1 1 0,0-1 0,-1 0 0,1 0 0,-1 1 0,1-1 0,0 0 0,-1 1 0,0-1 0,1 1 0,-1-1 0,1 1 0,-2-2 0,1 2-14,0 0 0,0 0 0,-1 0 0,1-1 0,0 1 0,0 0 0,0 0 0,0 1 1,-1-1-1,1 0 0,0 0 0,0 0 0,0 1 0,0-1 0,-2 1 0,-4 3-81,0-1 0,1 1 0,-12 9 0,6-2 92,0 0 1,1 1-1,0 0 0,1 0 1,0 1-1,1 1 1,1 0-1,-9 18 0,-2 10 117,-20 69 0,-11 84 228,47-180-267,0 0 0,2 1-1,-1-1 1,2 0 0,0 1 0,1-1-1,1 1 1,6 27 0,-5-33 20,0-1 0,0 1 0,1-1 1,1 1-1,0-1 0,0 0 1,0-1-1,1 1 0,1-1 0,-1 0 1,1-1-1,1 1 0,-1-2 0,11 8 1,-13-11-37,0 0 1,0 0-1,0-1 0,1 0 1,-1 0-1,1 0 1,-1-1-1,1 0 1,0 0-1,0 0 0,-1-1 1,1 1-1,0-1 1,0-1-1,0 1 1,-1-1-1,1 0 0,0-1 1,-1 1-1,9-4 1,1-1 3,0-1-1,-1-1 1,0 0 0,0 0 0,-1-2 0,16-13 0,-23 17 24,0 0 0,0-1 0,-1 0 0,1 0 0,5-10-1,-3 3-101,-7 12 23,1 0 0,-1 0-1,0 0 1,0 0 0,-1 0 0,1 0 0,0 0 0,-1 0 0,1 0 0,0-3 0,-1 3 6,0 1 0,-1 0-1,1 0 1,0 0 0,0 0 0,-1 0-1,1 0 1,0 0 0,-1 0 0,1 0 0,-1 0-1,1 0 1,-1 0 0,0 0 0,1 0-1,-1 0 1,0 0 0,0 0 0,0 1 0,0-1-1,1 0 1,-1 1 0,-2-2 0,2 2-40,-1 0 0,0-1 0,0 1 0,0 0 0,0 0 0,0 0 0,0 0 0,0 1 0,0-1 0,1 1 0,-1-1 0,0 1 0,0-1 0,0 1 1,1 0-1,-1 0 0,0 0 0,-1 1 0,-3 1 2,0 1 1,0 0-1,-10 9 0,12-9 45,1-1 0,0 1-1,0 0 1,1 0-1,-1 0 1,1 1 0,0-1-1,0 0 1,0 1 0,1-1-1,0 1 1,0 0 0,0-1-1,0 1 1,1 0-1,-1 0 1,2 8 0,-1-5 63,2 0 1,-1 0 0,1 0 0,0 0-1,1-1 1,-1 1 0,2 0 0,-1-1-1,8 11 1,-10-16-38,0 0-1,1-1 1,-1 1 0,0-1-1,1 0 1,0 1 0,-1-1-1,1 0 1,0 0 0,0 0-1,-1 0 1,1-1 0,0 1-1,0 0 1,0-1 0,0 1-1,0-1 1,0 0 0,0 1-1,0-1 1,0 0 0,0 0-1,0-1 1,3 1 0,3-1 5,-1-1 1,1 0-1,0 0 1,-1-1-1,9-3 1,198-95 358,-181 87-389,0-2 0,-1-1 0,-1-1 0,32-25 0,-39 24-248,26-15 0,-50 36 244,0-1 0,0 1 0,1-1 0,-1 1 0,0-1 0,0 1 0,0 0-1,-1-1 1,1 1 0,0-1 0,-1 1 0,0 1 0,-2 7 11,-1 0 0,-1-1 0,1 0 0,-1 1 0,-1-2 0,0 1 0,-8 8-1,-55 55 132,24-28 10,-47 41 65,73-68-68,18-16-132,-1 0 1,1 0 0,0 0-1,0 0 1,-1-1 0,1 1-1,-1 0 1,1-1 0,0 1-1,-1-1 1,1 0 0,-1 1-1,1-1 1,-1 0 0,1 0-1,-1 0 1,0 0 0,1 0-1,-1 0 1,1-1 0,-1 1-1,1 0 1,0-1 0,-1 1-1,1-1 1,-1 0 0,1 1-1,-2-2 1,2 1-13,0 0-1,0 1 1,0-1-1,0 0 1,0 0 0,0 0-1,0 0 1,0 0 0,1 0-1,-1 0 1,0 0-1,0 0 1,1 0 0,-1 0-1,1-1 1,-1 1-1,1 0 1,0 0 0,-1-1-1,1 1 1,0 0-1,0-1 1,0 1 0,0 0-1,0 0 1,0-1 0,0 1-1,1 0 1,-1-1-1,0 1 1,1-1 0,0-8-120,0 5 145,8 4-72,24 8 117,136 18 208,-145-23-232,-1-1 1,1-1-1,-1-1 1,1-1-1,28-7 1,-27 2-272,-1-1 0,0-1 0,-1-1 0,0-2 0,-1 0 0,21-16 0,-35 23-356,30-23-2482,-36 26 2397,0 0 1,0 1-1,0-1 1,-1-1 0,1 1-1,0 0 1,-1 0-1,0-1 1,1 1 0,-1 0-1,0-1 1,0 1-1,1-5 1,-1-10-3325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44.7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88 7808,'-18'-15'3520,"18"-2"-3040,0 6 448,5 6-608,-2-7-288,7 4-32,-6-4-320,6 9 192,3-2-4384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7:45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14 157 8736,'-14'-23'3936,"78"14"-3424,-25 1 704,1 5-768,63-14 544,15 1-576,30-8-225,-3 8-127,21-8-1055,-8 8 543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06.5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44 534 1568,'5'0'798,"1"-1"1,-1 1 0,1-1-1,-1 0 1,1-1-1,-1 0 1,0 1-1,7-5 1,-2 1-341,-1 0 0,1-1 0,13-12 0,3-6-576,38-45-1,-60 65 318,16-23 228,-1 1 0,26-52-1,-21 35-117,-15 24-138,-7 14-260,-8 12-425,-6 15 464,0 1 0,-10 30 0,5-9 51,-22 40 227,-25 60 280,-26 152 28,14 5 384,71-282-840,-4 10 74,7-22 65,-1-1-1,1 1 1,1 0 0,-1 0 0,0 8 0,3-13 118,0-4-44,1-8 109,-1 4-331,7-9 26,-4 8-67,0 0 1,-1 0 0,4-13-1,33-127 121,32-93 7,0 73-296,9-17 95,-10-10-287,-57 156 210,20-43 0,-24 61-90,1 1-1,1 0 0,25-31 0,-35 47 146,1 0 0,0 0 0,0 0 0,1 1 0,-1-1 0,1 1 0,-1 0 0,1 0 0,0 0 0,5-2 0,-8 3 46,1 1 0,-1 0 0,1 0 0,-1-1 0,1 1 0,-1 0 0,1 0 0,-1 0 0,0 0 0,1 0 0,-1 1 0,1-1 0,-1 0 0,1 1 0,-1-1 0,0 1 1,1 0-1,-1-1 0,0 1 0,1 0 0,-1 0 0,0-1 0,0 1 0,0 0 0,0 0 0,0 1 0,0-1 0,0 0 0,0 0 0,0 0 0,0 1 0,-1-1 0,1 2 0,4 8-19,-1 1 0,0-1 0,-1 1 0,0 0 0,-1 1 0,0 12 0,0-9 32,2 32-9,-3 0 1,-2 0-1,-8 59 0,5-74 98,-2-1 0,-1 0 0,-17 47 0,-47 85 620,63-147-585,0-1 0,-1 0 0,-1-1 0,-1 0 0,0-1 0,-1 0 0,0-1 0,-20 16 0,24-22-54,-1-1 0,0 0 0,0 0 0,-1-1 0,0-1 0,0 0 0,0 0 0,0-1 0,0 0 0,-1 0 0,0-1-1,1-1 1,-1 0 0,0 0 0,-16-2 0,26 1-66,-4 0 1,0-1 0,0 0 0,0 1 0,-6-3 0,10 2-15,0 1 1,0 0 0,0-1 0,0 1 0,1-1-1,-1 1 1,0-1 0,0 1 0,0-1 0,0 0 0,1 1-1,-1-1 1,0 0 0,0 0 0,1 0 0,-1 1-1,1-1 1,-1 0 0,1 0 0,-1 0 0,1 0-1,0 0 1,-1 0 0,1 0 0,0 0 0,0 0 0,-1 0-1,1-1 1,0 1 3,0 1-1,0-1 0,0 0 1,1 1-1,-1-1 1,0 1-1,0-1 1,0 1-1,1-1 1,-1 1-1,0-1 0,0 1 1,1-1-1,-1 1 1,0-1-1,1 1 1,-1-1-1,1 1 1,-1 0-1,0-1 0,1 1 1,-1 0-1,1-1 1,-1 1-1,1 0 1,-1 0-1,1-1 1,-1 1-1,1 0 0,0 0 1,-1 0-1,1 0 1,-1 0-1,1 0 1,-1 0-1,1 0 1,-1 0-1,1 0 0,0 0 1,0 0-1,1 0-22,0 1-1,0-1 1,-1 0-1,1 1 1,0-1-1,0 1 1,-1 0 0,1 0-1,0 0 1,-1 0-1,1 0 1,2 2-1,0 1 46,-1 0-1,0 0 0,0 0 1,0 1-1,-1-1 0,0 1 1,4 9-1,9 39 121,-8-23-159,2 1 127,-1 0 115,2-1-1,18 40 1,-25-63-147,1 0 0,1 0 0,-1-1 1,1 1-1,0-1 0,7 6 0,-8-8-10,-1-1 1,1 0-1,0-1 1,0 1 0,0-1-1,0 1 1,0-1-1,1-1 1,-1 1-1,0 0 1,8 0-1,-6-1-13,1-1 0,0 0 0,-1 0 0,1-1 0,0 1 0,-1-1 0,1-1 0,-1 0 0,0 0 0,1 0 0,-1 0 0,0-1 0,9-5 0,5-6 30,0 0 1,24-21-1,-33 25-196,6-4 100,0 1-1,1 0 0,0 1 1,1 1-1,1 1 0,32-13 1,-17 11 16,119-36-120,-119 41 182,-25 5-14,0 0 1,1 0 0,-1-1-1,-1 0 1,17-8-1,-26 11-28,1-1 0,-1 0 0,1 1 0,-1-1 0,1 1 0,-1-1 0,0 1 0,1-1 0,-1 0 0,0 1 0,1-1 0,-1 0 1,0 1-1,0-1 0,0 0 0,1 0 0,-1 1 0,0-1 0,0 0 0,0 0 0,0 1 0,0-1 0,0 0 0,-1 1 0,1-2 0,0 0 3,-1 0 1,0 0 0,1 0 0,-1 0 0,0 0 0,0 0 0,0 0 0,-3-4 0,2 4-49,0-1 0,0 0-1,-1 1 1,1-1 0,-1 1 0,1 0 0,-1 0-1,0 0 1,0 0 0,0 1 0,0-1 0,-1 1-1,1 0 1,0 0 0,0 0 0,-5-1 0,3 2-32,-1 0 0,1 0 1,-1 0-1,1 1 0,-1-1 1,0 2-1,1-1 0,0 0 1,-11 5-1,5-1 0,0 1 0,0 0 0,1 1 0,-1-1 0,2 2 0,-18 16 0,7-4-37,2 2-1,-18 24 1,29-36 109,1 0 0,0 1 0,-8 18 0,12-24 6,1-1 0,-1 1 0,1-1 0,0 1 0,0 0 0,1 0 0,-1 0 0,1-1 0,0 1 0,0 0 0,1 0 0,0 6-1,0-9 5,0 0 0,0 0-1,0 0 1,0 0-1,0 0 1,1 0-1,-1 0 1,0 0 0,1 0-1,-1-1 1,1 1-1,0 0 1,0-1-1,-1 0 1,1 1 0,0-1-1,0 0 1,0 0-1,1 0 1,-1 0-1,0 0 1,0-1 0,0 1-1,1-1 1,-1 1-1,4-1 1,4 1 104,-1-1-1,1 0 1,-1-1 0,1 0 0,9-2 0,-10 1-86,-1 0 1,1 0-1,-1-1 1,0 0-1,1 0 0,-2-1 1,1 0-1,0-1 1,-1 1-1,0-1 1,0-1-1,0 0 1,-1 1-1,0-2 0,0 1 1,0-1-1,6-11 1,-2 1 15,-1-1 1,-1 0-1,8-25 1,12-60-429,-27 99 287,-1 1-1,0-1 0,1 1 0,-1-1 0,-1-6 0,1 10 73,0 0 0,0-1 0,-1 1 0,1-1 0,0 1 0,0 0 0,0-1 0,0 1 0,0 0 0,0-1 0,-1 1 0,1 0 0,0-1 0,0 1 0,0 0 0,-1-1 0,1 1 0,0 0 0,-1 0 0,1-1 0,0 1 0,-1 0 0,1 0-4,-1 0 0,1 0 0,-1 0-1,1 0 1,-1 1 0,1-1 0,-1 0-1,1 0 1,-1 1 0,1-1 0,0 0-1,-1 0 1,1 1 0,-1-1 0,1 1-1,0-1 1,-1 0 0,1 1 0,0-1 0,0 1-1,-1-1 1,1 1 0,-6 9-69,0 0 1,1 0 0,0 0-1,0 1 1,1-1-1,1 1 1,0 0-1,-3 20 1,5-23 108,1 0 0,0 0 1,0 0-1,0 0 0,1-1 0,1 1 0,-1 0 0,1-1 1,0 1-1,1-1 0,0 1 0,0-1 0,0 0 0,5 7 0,-3-7 35,0 0 0,1 0 0,-1-1 0,1 0-1,1 0 1,-1 0 0,1 0 0,0-1 0,15 8-1,-18-11-3,0 0 0,-1-1 0,1 1 0,0-1 0,0 0 0,1 0 0,-1 0-1,0-1 1,0 1 0,0-1 0,0 0 0,1 0 0,-1-1 0,0 1 0,0-1 0,0 0-1,0 0 1,0 0 0,0-1 0,0 1 0,0-1 0,4-2 0,1-2-2,-1 1 1,0-1 0,0-1-1,0 1 1,-1-2-1,0 1 1,-1 0 0,10-15-1,16-29-25,-20 30-96,1 2 0,0-1 0,2 1 1,18-19-1,-32 37 42,0 0-1,-1 0 1,1 1 0,0-1 0,0 0 0,0 0 0,0 1 0,0-1 0,0 1-1,0-1 1,0 1 0,1-1 0,-1 1 0,0 0 0,0-1 0,0 1-1,2 0 1,-2 0 19,-1 0-1,1 0 1,-1 1-1,1-1 1,-1 0-1,1 0 1,-1 1-1,1-1 1,-1 0-1,1 1 1,-1-1-1,0 1 0,1-1 1,-1 1-1,1-1 1,-1 1-1,0-1 1,0 1-1,1-1 1,-1 1-1,0-1 1,0 1-1,0-1 1,1 2-1,0 3-18,0 0 0,-1 1-1,1-1 1,-1 1 0,-1 9-1,-3 22 72,-1 0-1,-13 44 0,17-79 25,0 1 1,1 0-1,-1 0 1,1 0-1,0 0 1,0 0-1,0 4 1,0-6-47,0-1 0,0 1 0,1-1 1,-1 1-1,0-1 0,0 1 0,1-1 1,-1 1-1,0-1 0,0 1 0,1-1 1,-1 1-1,1-1 0,-1 0 0,0 1 0,1-1 1,-1 0-1,1 1 0,-1-1 0,1 0 1,-1 0-1,1 1 0,-1-1 0,1 0 1,-1 0-1,1 0 0,-1 0 0,1 1 0,-1-1 1,1 0-1,-1 0 0,1 0 0,0 0 1,-1-1-1,1 1 0,-1 0 0,1 0 1,-1 0-1,1 0 0,-1 0 0,1-1 0,-1 1 1,1 0-1,-1 0 0,1-1 0,6-3 46,-1 1 0,0-1-1,0 0 1,0 0-1,-1-1 1,9-8-1,0 0 42,98-103-29,-73 73-126,25-29-155,24-25-6,-86 95 167,0 0-1,1 0 1,-1 0-1,0 0 0,1 0 1,-1 1-1,1-1 1,3 0-1,-5 1 36,-1 1 1,1 0-1,-1 0 0,1 0 0,0 0 1,-1 0-1,1 0 0,0 0 1,-1 0-1,1 0 0,0 0 0,-1 0 1,1 0-1,0 1 0,-1-1 0,1 0 1,0 0-1,-1 1 0,1-1 0,-1 0 1,1 1-1,-1-1 0,1 1 1,-1-1-1,1 1 0,-1-1 0,1 1 1,-1-1-1,0 1 0,1-1 0,-1 1 1,0-1-1,1 1 0,-1 0 1,0-1-1,0 1 0,1 0 0,-1-1 1,0 1-1,0 0 0,0 0 0,2 14 15,0 0-1,-1 0 0,-1 0 0,0 1 0,-4 19 0,2 4 28,-1 1 6,0 38 140,3-69-124,1 0 0,0 0 0,0 0 0,1-1 0,0 1 0,5 11 0,-6-17-39,0-1 1,0 1-1,0-1 0,1 1 0,-1-1 1,1 0-1,-1 0 0,1 0 0,0 0 0,0 0 1,0 0-1,0 0 0,0-1 0,0 1 1,0-1-1,1 1 0,3 1 0,-2-2 5,-1 0 0,0-1 0,1 1 0,-1-1 0,0 0 0,0 0-1,1 0 1,-1 0 0,0-1 0,1 1 0,-1-1 0,5-2 0,7-3 23,-1 0 1,0-2-1,-1 1 1,24-19 0,-29 21-64,35-27 95,0-2-1,65-68 0,-85 76-71,0-1-1,-2-2 0,-1 0 0,-2 0 0,20-42 0,-37 69-29,-1 0 0,1 0 0,0 0 0,-1 0 0,1 0 0,-1 0 0,1 0 0,-1 0 0,0 0 0,0-1 0,0 1 0,-1-4 0,1 6 16,0 0 0,0-1 0,0 1 0,0 0 1,0-1-1,-1 1 0,1 0 0,0 0 0,0-1 0,0 1 1,-1 0-1,1 0 0,0-1 0,0 1 0,-1 0 0,1 0 1,0 0-1,0-1 0,-1 1 0,1 0 0,0 0 0,-1 0 1,1 0-1,0 0 0,-1-1 0,1 1 0,0 0 0,-1 0 1,1 0-1,-1 0 0,0 1-14,0-1 1,-1 0-1,1 1 1,0-1-1,0 1 1,-1-1-1,1 1 1,0 0-1,0 0 1,0-1-1,0 1 1,-2 1-1,-9 10-5,0-1-1,1 2 1,0 0-1,1 0 1,0 1-1,1 0 1,0 1 0,2 0-1,-1 0 1,-9 31-1,14-34 38,0-1-1,1 1 0,0 0 0,1 0 1,0 0-1,1 1 0,2 12 0,-1-17 23,0 0 0,1 1 0,0-1 0,0 0 0,1 0 0,0 0 0,1-1 0,0 1 0,0-1 0,10 13 0,-11-16-13,0-1-1,0 0 1,0 0-1,0 0 1,1-1-1,-1 1 1,1-1-1,0 0 1,0 0-1,0 0 1,0 0-1,0-1 1,7 2-1,-8-2 4,0-1 0,1 1 0,-1-1-1,0 0 1,0 0 0,1 0 0,-1 0-1,0-1 1,0 1 0,1-1 0,-1 0-1,0 0 1,0 0 0,0 0 0,0 0-1,0-1 1,5-3 0,-4 2 27,0-1 0,0 0-1,-1 0 1,1 0 0,-1 0 0,0 0 0,0-1 0,0 1 0,-1-1 0,3-6 0,-2 2-35,0 1 1,-1-1 0,0 0-1,0 0 1,0-15-1,-2 6-61,-1-1 1,0 1-1,-2-1 0,0 1 0,-8-25 0,10 40 3,0 0-1,0 0 1,0 0-1,-1 0 0,1 0 1,-1 0-1,0 0 0,0 1 1,0-1-1,0 1 1,0-1-1,-5-2 0,6 4 33,1 0 0,-1 1 0,0-1 0,0 1 0,0 0 0,0-1 0,0 1 0,0 0 0,0-1-1,0 1 1,0 0 0,0 0 0,0 0 0,0 0 0,0 0 0,0 0 0,0 0 0,0 0 0,0 0-1,0 1 1,0-1 0,0 0 0,0 1 0,0-1 0,0 1 0,0-1 0,0 1 0,0-1 0,1 1-1,-1-1 1,0 1 0,0 0 0,1 0 0,-1-1 0,0 1 0,1 0 0,-1 0 0,0 0 0,1 0 0,-1 1-1,-2 3 12,0 1-1,0 0 0,1 1 0,-1-1 1,1 0-1,1 1 0,-1-1 1,1 1-1,0 12 0,1-5-37,0 0-1,1 0 1,5 24 0,2-8 141,15 40 1,-14-48-59,-1 0 0,-1 1-1,-1 0 1,2 25 0,-4 15-30,-3 0 0,-2 0-1,-4 0 1,-2-1-1,-17 72 1,16-105-2,-12 29 1,18-51 58,-1 0 1,0 0-1,-1 0 0,1 0 1,-2-1-1,1 1 0,-1-1 1,1 0-1,-2-1 0,1 1 1,0-1-1,-12 8 0,14-11-41,0 0 0,1 0-1,-1-1 1,0 0 0,0 1-1,0-1 1,0 0 0,0 0 0,0-1-1,0 1 1,0-1 0,-1 1-1,1-1 1,0 0 0,0 0-1,0-1 1,0 1 0,0 0-1,-1-1 1,-4-2 0,5 2-3,-1-1 0,1 1 0,0-1 0,0 0 1,-1-1-1,1 1 0,0 0 0,1-1 0,-1 0 1,0 1-1,1-1 0,0 0 0,-1 0 0,1-1 0,0 1 1,1 0-1,-3-7 0,0-1-45,1 1 1,0-1-1,1 0 0,1 0 1,0 0-1,0 0 1,1 0-1,0 0 0,1 0 1,4-22-1,0 14-19,0 0 1,1 1-1,2-1 0,-1 1 1,16-25-1,-14 30 18,0 0 0,1 0 0,1 1 0,-1 0 0,2 1 0,0 0 0,0 1 0,1 0 0,0 1 0,1 0 0,0 1 0,0 1 0,1 0 0,0 1 0,22-6 0,7 4 115,-28 6-62,-1-1 1,19-5 0,-14 1-5,0-1-1,0-1 0,0-1 1,-1-1-1,-1 0 1,0-1-1,0-1 1,-2-1-1,1 0 1,-2-1-1,0-1 1,-1-1-1,0 0 1,-1 0-1,-1-1 1,-1-1-1,-1 0 0,0-1 1,8-26-1,-13 31-71,-1 0-1,3-24 1,-6 33-2,-1 0 1,0-1-1,0 1 0,0 0 1,-1 0-1,1-1 1,-2 1-1,-2-11 0,3 16 29,1-1-1,-1 1 1,0-1-1,1 1 0,-1-1 1,0 1-1,0-1 1,0 1-1,0 0 1,0-1-1,-1 1 0,1 0 1,0 0-1,-1 0 1,1 0-1,0 0 1,-1 0-1,1 1 0,-1-1 1,0 0-1,1 1 1,-1-1-1,-2 0 1,2 1 3,-1 0 0,0 0 0,0 0 0,1 0 0,-1 1 1,1-1-1,-1 1 0,0 0 0,1-1 0,-1 1 0,1 0 1,-1 1-1,1-1 0,-3 2 0,-2 2 1,0 0 0,1 1 0,0 0 0,-1 0 0,2 0 0,-11 14 0,8-7 81,1-1 0,0 1 0,-7 17 0,12-24-17,0 0-1,0-1 0,1 1 0,0 0 0,0 0 0,1 0 0,-1 0 0,1 1 0,0-1 0,1 0 0,0 0 1,2 9-1,-2-11-20,0 0 0,1 0 1,-1 0-1,1 0 1,0-1-1,0 1 0,1-1 1,-1 1-1,1-1 0,-1 0 1,1 0-1,0 0 0,0 0 1,0-1-1,1 1 1,-1-1-1,1 0 0,-1 0 1,7 3-1,11 2 41,0-1 1,0 0-1,1-2 1,0-1-1,42 2 1,-17-6-308,81-10 0,-77 1-2014,-6-3 596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05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581 630 1984,'0'0'5760,"7"-4"-2672,-11-1-2472,3 4-554,0-1 0,0 1-1,1 0 1,-1 0 0,0 1-1,0-1 1,0 0 0,-1 0 0,1 0-1,0 1 1,0-1 0,-1 0-1,-14-6 423,9 3-411,0 0-1,-1 1 1,1 0 0,-1 1-1,0 0 1,-14-3-1,-12 3 62,1 2 0,-1 1 0,-55 9 0,69-6-85,-1 1 0,1 1 0,0 1 1,0 0-1,0 2 0,-31 19 0,46-25-34,0 0 0,1 0-1,0 0 1,0 1 0,0 0-1,0 0 1,1 0 0,-1 0-1,1 0 1,0 1 0,1-1-1,-1 1 1,1 0 0,-1 0-1,2 0 1,-1 0 0,0 0-1,1 1 1,0-1 0,0 0-1,1 1 1,0-1 0,-1 1-1,2-1 1,-1 0 0,1 1-1,-1-1 1,2 0 0,-1 1-1,0-1 1,3 5 0,-1-4 6,-1-1 1,1 0 0,1 1 0,-1-1 0,1 0 0,-1-1-1,1 1 1,1-1 0,-1 0 0,1 0 0,-1 0 0,1 0-1,7 3 1,-5-3 47,1 0 1,1 0-1,-1-1 0,1 0 0,-1-1 0,1 0 0,0 0 0,10 0 1,23 1 1561,-44-3-1608,0 1 0,0-1-1,0 0 1,0 1 0,0 0-1,0-1 1,1 1 0,-1 0-1,0 0 1,0 0-1,0 0 1,-2 3 0,-23 22-155,15-15 97,-14 18-67,0 1 0,2 1-1,2 1 1,-35 64-1,49-81 103,1 0-1,0 0 1,-5 21-1,10-29-6,1 0 1,-1-1-1,1 1 1,1 0-1,-1 0 1,1 0-1,0 0 0,1 0 1,0-1-1,2 13 1,-2-17 32,0 1 0,0-1-1,0 1 1,1-1 0,-1 1 0,0-1 0,1 0 0,0 0 0,-1 0-1,1 0 1,0 0 0,0 0 0,0 0 0,0-1 0,1 1 0,-1-1 0,0 1-1,1-1 1,-1 0 0,1 0 0,-1 0 0,1 0 0,-1 0 0,1-1-1,5 1 1,3 0 49,1-1-1,-1 0 1,1-1 0,18-3-1,26-6 91,0-2 0,0-2 0,65-27 0,-85 25-81,0 0 0,0-3-1,-2-1 1,0-1 0,46-40 0,-16 2-9,67-82 1,-122 132-67,48-56 4,72-103 1,-113 143-67,-2 0-1,0 0 1,-1-2-1,-2 1 1,-1-2 0,-1 1-1,-1-1 1,5-36-1,-11 47-1,0 0 0,-1 0 0,-1 0 0,-1 0 0,-3-24 0,3 38 20,0 0-1,0 0 1,0 0 0,0 0 0,0 0 0,-1 1 0,1-1-1,-1 0 1,-2-3 0,3 5 20,0 0 0,0 0 0,0 0 0,0 0 0,-1 0-1,1 1 1,0-1 0,0 0 0,-1 1 0,1-1 0,-1 0 0,1 1 0,0 0 0,-1-1 0,1 1 0,-1 0 0,1 0 0,-1 0-1,1 0 1,-1 0 0,1 0 0,-3 1 0,-2 0-22,1 1 0,-1 0-1,1 0 1,0 0 0,0 1-1,0 0 1,0 0 0,0 0-1,1 1 1,-1-1 0,-3 6 0,-8 7-132,-21 29 1,-40 61-387,63-84 431,1 0 0,1 2 0,-9 24 1,9-12 114,1 0 1,2 1 0,2 0 0,-4 48 0,9-54 62,1 1 0,2-1 0,1 1-1,2-1 1,10 45 0,-10-63 11,0 0 0,1 0 0,0 0 0,1 0 0,0-1 0,1 0 0,1-1 0,0 1 0,14 15 1,-14-19-8,0-1 0,0 0 0,0 0 1,1-1-1,0 0 0,0 0 0,1-1 1,0 0-1,0-1 0,0 0 1,0 0-1,18 3 0,-3-3 51,42 3-1,-55-7-51,1 0-1,-1-1 0,1-1 0,-1 0 1,18-5-1,-10 1 46,-1-1 1,32-16-1,-43 18-42,0 1-1,-1-1 1,1-1-1,-1 0 1,0 0-1,-1 0 1,1 0-1,7-12 0,-8 10-24,0 0 0,0-1 0,-1 1 0,0-1 0,-1-1 0,0 1 0,-1 0-1,0-1 1,0 0 0,-1 0 0,0 0 0,1-13 0,-2 2-9,-2-22-1,0 36-51,1 1-1,-1-1 1,-1 1 0,1 0-1,-1-1 1,0 1-1,-5-11 1,6 16 2,0-1 0,0 1 1,0-1-1,0 1 0,0-1 1,0 1-1,-1 0 0,1-1 1,0 1-1,-1 0 0,1 0 0,0 0 1,-1 0-1,0 0 0,1 1 1,-1-1-1,1 0 0,-1 1 1,0-1-1,0 1 0,1-1 1,-1 1-1,0 0 0,0 0 0,1 0 1,-1 0-1,0 0 0,0 0 1,1 0-1,-1 1 0,0-1 1,0 1-1,1-1 0,-1 1 1,0-1-1,1 1 0,-3 1 1,-2 2-49,1-1 0,-1 1 0,1 0 0,-1 1 0,1 0 1,0-1-1,1 1 0,-7 9 0,-3 6-74,-20 42-1,28-51 62,2 0-1,0 0 1,0 0 0,1 1-1,-4 22 1,7-27 100,-1 0 0,1 1 0,1-1 1,0 0-1,-1 0 0,2 0 0,-1 0 1,1 0-1,1 0 0,-1 0 0,1-1 1,0 1-1,0-1 0,6 8 0,-6-10 29,1 0-1,-1 0 1,1 0-1,0 0 1,0-1-1,0 1 1,0-1-1,1 0 0,-1-1 1,1 1-1,0-1 1,0 0-1,0 0 1,0 0-1,0-1 1,0 0-1,0 0 1,1 0-1,-1 0 1,7-1-1,11-1 77,1-1 0,35-8 0,45-15-32,76-33 179,-147 45-239,-1-2 1,-1-1 0,44-30-1,79-71 23,-110 82 29,-36 29-110,17-15-97,1 2 0,35-20 0,-41 26 225,-6 4-96,-14 13-46,-8 8-33,-21 27-59,-43 81 0,65-106 64,-33 75-372,36-79 427,0 2 0,1-1 0,0 0 0,1 1 0,0-1 0,0 15 0,2-25 33,0 1-1,0 0 1,0 0-1,0 0 1,1 0-1,-1 0 1,0 0-1,1 0 1,-1 0-1,1 0 1,0-1-1,0 1 1,0 0-1,0 0 1,0-1-1,0 1 1,0-1-1,0 1 1,0-1-1,1 1 1,-1-1-1,1 0 1,-1 0-1,1 1 1,0-1-1,-1 0 1,1 0-1,0-1 1,0 1-1,-1 0 1,1-1-1,0 1 1,0-1-1,0 1 1,0-1-1,2 0 1,5 0 64,1 0 1,-1 0-1,1-1 1,-1 0-1,16-5 0,0 0-10,-1-1-1,0-1 0,-1-2 1,0 0-1,0-1 0,-1-1 1,-1-1-1,0-1 0,25-21 1,-24 13-44,0 0 1,-1-1 0,-2-1-1,0-1 1,21-37 0,-7 4 35,47-89-7,19-114-364,-76 195 219,2-5 10,21-100-1,-37 90 188,-8 73-91,-1 0-34,1 0 0,-1 1 1,-2-12-1,2 17-8,0 1-1,0 0 1,0-1 0,-1 1 0,1 0-1,0 0 1,-1-1 0,1 1 0,-1 0 0,1 0-1,-1 0 1,0-1 0,0 1 0,1 0-1,-1 0 1,0 0 0,0 0 0,0 0-1,0 0 1,0 1 0,0-1 0,0 0 0,0 0-1,-1 1 1,1-1 0,0 1 0,-2-1-1,1 1-6,0 0-1,0 0 0,0 1 0,1-1 0,-1 1 0,0-1 0,0 1 1,0 0-1,1 0 0,-1-1 0,0 1 0,1 1 0,-1-1 0,1 0 0,-1 0 1,1 0-1,-1 1 0,1-1 0,-2 3 0,-1 2 2,0-1-1,0 1 1,0 0 0,1 1-1,0-1 1,0 1-1,1-1 1,-2 8 0,-2 2 3,-12 44-5,3 1-1,-10 83 1,20-116 84,-7 77 145,3 0 1,8 146-1,5-172 107,18 105-1,-20-173-247,-1 0 14,1 0 0,0 0 0,1 0 0,1 0 0,-1-1 0,2 1 0,5 10-1,-9-19-202,1-1-1,-1 1 0,0-1 1,0 0-1,1 1 0,-1-1 1,1 0-1,-1 0 0,1 0 0,-1 0 1,1 0-1,0-1 0,-1 1 1,1 0-1,0-1 0,0 1 1,-1-1-1,1 0 0,0 1 1,0-1-1,0 0 0,0 0 0,0 0 1,-1-1-1,1 1 0,0 0 1,0-1-1,2 0 0,2-1-1006,0 0 0,0-1 0,0 0 0,0 0-1,-1 0 1,10-7 0,6-6-1343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06.1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77 7136,'-22'-5'2309,"18"5"-1413,94-3 2456,46-7-2443,-7 1-589,-35 4-717,133-24 0,-185 18-1758,-6 6 614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07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14 613 4800,'-14'5'1449,"14"-3"-469,9-1 703,-3-1-1324,-1-1 0,1 0 0,-1 0 0,0-1 0,0 1 0,1-1 0,6-4 0,0 1-53,26-13 132,0-2-1,-1-2 0,-1-1 1,-2-2-1,56-51 0,-61 47-134,48-63 0,10-37 564,-57 84-484,-23 34-309,-4 7-33,0-1-1,1 1 0,-2-1 0,1 0 1,-1 0-1,0 0 0,0 0 1,0-1-1,0 1 0,0-9 0,1 3 48,0-10-67,-3 20-25,0 0 0,0 0 0,-1 1 0,1-1 0,0 0 0,0 0 0,0 1 0,0-1 0,-1 0 0,1 0 0,0 1 0,-1-1 0,1 0 0,-1 1 0,1-1 0,0 0 0,-1 1 0,0-1 0,1 1 0,-1-1 0,1 1-1,-2-1 1,6 5-64,0 1 0,-1 0 0,1 1-1,-1-1 1,-1 1 0,1-1 0,-1 1-1,0 0 1,2 7 0,0 16 230,-1 1 1,-1 57 0,-1 2-59,0-60-45,4 32 199,-4-56-162,0 0 1,0 0-1,1 1 0,-1-1 1,1 0-1,0 0 0,1 0 0,4 7 1,-6-10-69,0-1 1,0 0 0,0 0-1,0 0 1,1 0-1,-1 0 1,0 0 0,0-1-1,1 1 1,-1 0 0,0-1-1,1 1 1,-1 0-1,1-1 1,-1 0 0,1 1-1,-1-1 1,1 0-1,-1 0 1,1 0 0,-1 0-1,1 0 1,-1 0 0,3-1-1,3 0 31,0-1 1,0 0-1,-1 0 1,7-4-1,-7 4-53,17-9 129,0-1-1,-1-1 0,34-26 0,57-56-36,-47 33-40,-24 21-279,60-45 0,-101 85 201,0 1 1,-1-1-1,1 1 1,0 0-1,-1-1 0,1 1 1,0 0-1,0-1 0,-1 1 1,1 0-1,0 0 0,0-1 1,-1 1-1,2 0 1,-1 0 13,-1 0 0,0 0 0,1 0 0,-1 1 0,0-1 0,0 0 0,1 0 0,-1 0 0,0 0 0,0 1 1,0-1-1,1 0 0,-1 0 0,0 0 0,0 1 0,0-1 0,1 0 0,-1 0 0,0 1 0,0-1 0,0 0 1,0 0-1,0 1 0,0-1 0,0 0 0,0 1 0,1 3-1,-1-1 1,0 1-1,0 0 0,-1-1 0,0 5 1,0 0 41,-6 47 24,3-36 12,1 0 0,1 0 0,1 0 0,1 1-1,1-1 1,3 22 0,-4-38-31,1-1 0,-1 1 0,1-1 0,0 1 0,0-1-1,0 1 1,0-1 0,0 0 0,1 0 0,-1 1 0,1-1 0,0 0 0,-1 0-1,1-1 1,3 4 0,-3-4-19,-1-1 0,1 1 0,0 0 0,-1 0 0,1-1 0,0 1 0,0-1 0,0 0 0,0 0 0,-1 1 0,1-1 0,0 0 0,0 0 0,0-1 0,0 1 0,0 0 0,-1-1 0,1 1 0,0-1 0,0 1-1,-1-1 1,1 0 0,2-2 0,22-12 46,44-34-1,-16 10-44,131-70-102,-158 95 61,182-80-5,-194 89 24,-20 8-9,-1 0-1,1 0 0,0 1 0,0 0 0,0 0 0,0 1 0,1-1 1,-7 10-1,-35 50 274,43-60-250,0 1 1,0-1-1,1 1 0,-1 0 0,1 0 0,0 0 0,0 0 0,1 1 0,0-1 1,0 0-1,0 1 0,0-1 0,1 1 0,0-1 0,0 1 0,1-1 0,-1 1 0,1-1 1,0 0-1,1 1 0,-1-1 0,1 0 0,0 0 0,0 0 0,1 0 0,-1 0 1,1-1-1,0 1 0,1-1 0,-1 1 0,1-1 0,0 0 0,8 6 0,-4-4-81,0 0 0,1 0-1,0-1 1,0 0-1,0 0 1,1-1 0,0 0-1,0-1 1,0 0-1,0-1 1,0 0 0,0 0-1,1-1 1,-1-1-1,0 1 1,1-2 0,-1 1-1,1-2 1,-1 1 0,0-1-1,16-6 1,-15 4-887,0 0 0,0 0 0,0-1 0,0-1 0,-1 0 0,0 0 0,15-13 0,-7 4-987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07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40 7968,'-42'-32'3616,"42"29"-3136,0-2-256,5 5-736,9 5 288,9-2-2432,3 6 1440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15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1094 3328,'0'0'42,"0"0"0,0 0 0,0 1 0,0-1 0,0 0 0,0 0 1,0 0-1,-1 0 0,1 0 0,0 1 0,0-1 0,0 0 0,0 0 0,0 0 0,0 0 0,-1 0 0,1 0 1,0 0-1,0 0 0,0 0 0,0 1 0,-1-1 0,1 0 0,0 0 0,0 0 0,0 0 0,0 0 0,0 0 1,-1 0-1,1 0 0,0 0 0,0 0 0,0 0 0,0 0 0,-1 0 0,1-1 0,0 1 0,0 0 0,0 0 1,0 0-1,-1 0 0,1 0 0,0 0 0,0 0 0,0 0 0,0 0 0,0-1 0,0 1 0,0 0 0,-1 0 1,1 0-1,0-1 12,0 1 0,1-1 0,-1 1 0,0 0 0,0-1 0,1 1 0,-1 0 0,0-1 0,0 1 0,1 0 0,-1-1 0,0 1 0,1 0 0,-1-1 0,0 1-1,1 0 1,-1 0 0,1-1 0,-1 1 0,1 0 0,7-4 384,-1 0-1,1 0 1,-1 0-1,0-1 0,11-10 1,27-30 505,26-31-171,180-211 547,-232 260-1253,-2 0-1,-1-1 1,-2 0 0,21-55-1,25-127 242,-38 106-115,-21 91-198,1 0 1,-1-1 0,-1 1-1,-1-1 1,-3-24 0,4 38-6,0 0 1,0 0 0,0 0-1,0-1 1,0 1 0,0 0-1,0 0 1,0 0-1,0 0 1,0 0 0,0 0-1,0-1 1,0 1 0,0 0-1,-1 0 1,1 0 0,0 0-1,0 0 1,0 0 0,0 0-1,0-1 1,0 1 0,0 0-1,0 0 1,0 0 0,0 0-1,-1 0 1,1 0 0,0 0-1,0 0 1,0 0 0,0 0-1,0 0 1,0 0 0,-1 0-1,1 0 1,0 0-1,0-1 1,0 1 0,0 0-1,0 0 1,0 0 0,-1 1-1,1-1 1,0 0 0,0 0-1,0 0 1,-6 6-228,-3 11-3,-4 12 243,1 1 1,2 0 0,-9 47-1,4-5 577,-36 103 0,-52 141-115,64-215-166,-94 178 1,120-257-57,-21 25 1,19-27 168,14-19-378,0 1 0,0-1 0,0 1 0,0-1 1,0 0-1,0 0 0,0 1 0,0-1 0,-1 0 0,1 0 0,0 0 1,-1 0-1,1 0 0,-1-1 0,1 1 0,-1 0 0,1-1 0,-1 1 1,1-1-1,-1 1 0,0-1 0,1 0 0,-1 0 0,0 0 0,1 0 1,-1 0-1,-3 0 0,5 0-45,0 0 0,0-1 0,-1 1-1,1 0 1,0 0 0,-1 0 0,1 0 0,0 0 0,0 0 0,-1-1 0,1 1 0,0 0-1,0 0 1,-1 0 0,1-1 0,0 1 0,0 0 0,-1 0 0,1-1 0,0 1 0,0 0-1,0-1 1,0 1 0,0 0 0,0 0 0,-1-1 0,1 1 0,0 0 0,0-1 0,0 1 0,0 0-1,0-1 1,0 1 0,0 0 0,0-1 0,0 1 0,0 0 0,0-1 0,1 1 0,-1 0-1,0 0 1,0-1 0,0 1 0,1-1 0,7-9-398,19-5 209,0 1 0,41-14 0,17-9-86,-51 19 335,-2-2 1,0-1 0,-2-2 0,0 0 0,51-55 0,48-46 282,-81 83-243,105-81 213,-57 52 24,-89 65-300,-2 2-133,-9 10 15,-9 12 113,10-15 30,0 0 0,0 0-1,0 0 1,1 0 0,-1 0 0,-2 10-1,1-3-27,1 1-1,0-1 0,0 1 1,1 0-1,1 0 0,0 0 1,1 0-1,0 0 0,0 0 1,2 0-1,-1 0 0,5 13 1,-2-13 44,0 0 0,1 0 1,0-1-1,1 1 0,8 12 1,-12-21-43,0 0 0,0-1 0,0 1 0,1-1 0,-1 0 0,1 1 0,-1-1 0,1 0 0,0 0 0,-1-1 0,1 1 1,0-1-1,0 1 0,0-1 0,0 0 0,1 0 0,-1 0 0,0-1 0,0 1 0,1-1 0,-1 0 0,0 1 0,0-2 0,1 1 0,3-1 0,0 0-4,0-1-1,-1-1 0,1 1 0,-1-1 0,1 0 0,-1-1 0,0 1 0,0-1 0,-1 0 0,1-1 0,5-5 0,7-9 216,26-35 0,-32 38-219,15-16 63,-13 17 193,17-28 0,-28 39-245,0-1-1,0 0 0,-1 0 0,0 0 1,0 0-1,0 0 0,-1 0 0,0 0 1,0 0-1,1-11 0,-2 15-44,0 0 0,0 0 1,1 0-1,-1 1 0,0-1 0,0 0 0,-1 0 0,1 0 1,0 0-1,0 0 0,0 0 0,-1 0 0,1 1 0,0-1 1,-1 0-1,1 0 0,-1 0 0,1 1 0,-1-1 0,1 0 0,-1 0 1,1 1-1,-1-1 0,0 0 0,1 1 0,-1-1 0,0 1 1,0-1-1,1 1 0,-1-1 0,0 1 0,0 0 0,0-1 1,0 1-1,1 0 0,-1 0 0,-1 0 0,-1 0-40,1 0 1,-1 0-1,1 0 0,-1 1 1,1 0-1,0-1 0,-1 1 0,1 0 1,0 0-1,0 0 0,-3 2 0,1 0 33,0 0 0,0 0 0,1 1 0,-1 0 0,1-1-1,0 1 1,0 0 0,0 1 0,0-1 0,1 0 0,-4 9-1,2-4-9,1-1-1,1 1 0,-1 0 0,2 0 0,-2 16 0,2-15 50,1 0 0,0-1-1,1 1 1,0 0 0,1 0 0,0 0 0,0 0-1,1-1 1,0 0 0,1 1 0,5 10-1,-7-18 6,-1 0 0,1 0 0,-1 0 0,1 0 0,0-1 0,0 1 0,0-1 0,0 1 0,0-1 0,0 1 0,0-1 0,1 0 0,-1 0 0,0 0 0,1 0 0,-1-1 0,0 1 0,1 0 0,-1-1 0,1 0-1,-1 0 1,1 0 0,-1 0 0,1 0 0,-1 0 0,1 0 0,-1-1 0,3 0 0,8-3 78,0 0 1,-1 0-1,0-1 0,12-6 1,-20 9-68,251-144 546,-222 125-462,-2 0 1,0-3-1,28-27 1,-44 37-74,-2-1 1,0 0-1,-1-1 1,0 0-1,-2-1 0,0 0 1,13-29-1,0-19-53,-2-1 0,13-80-1,-30 124-72,0-1-1,0-36 1,-5 55 31,1 0 0,0 0-1,-1 0 1,0 0 0,-1-5 0,1 8 29,1 1 1,0-1 0,0 0 0,0 0-1,0 1 1,-1-1 0,1 0 0,0 1 0,-1-1-1,1 1 1,0-1 0,-1 0 0,1 1-1,-1-1 1,1 1 0,-1-1 0,1 1-1,-1-1 1,0 1 0,1 0 0,-1-1-1,1 1 1,-1 0 0,0-1 0,1 1-1,-1 0 1,0 0 0,1 0 0,-1-1 0,0 1-1,0 0 1,-1 0 0,1 1 5,0-1-1,0 1 1,0 0 0,0-1 0,0 1 0,0 0-1,0 0 1,1-1 0,-1 1 0,0 0 0,0 0-1,1 0 1,-1 0 0,0 0 0,1 0 0,-1 0-1,0 2 1,-1 1-35,-9 19-31,1 0 0,1 2 1,1-1-1,-6 35 0,7-31 45,-8 29 151,-28 133 687,41-170-715,0 0 0,0 0 0,2 0 0,1 0 0,0 0 0,2 0 0,6 28 0,-7-42-28,0 0-1,0 1 0,1-1 1,-1-1-1,1 1 1,1 0-1,-1-1 1,5 6-1,-6-9-34,0 0-1,-1 0 0,1-1 1,0 1-1,0-1 0,0 1 1,0-1-1,0 0 0,0 0 1,0 0-1,1 0 0,-1 0 1,0 0-1,1-1 1,-1 1-1,0-1 0,1 0 1,-1 0-1,1 1 0,-1-2 1,0 1-1,1 0 0,3-1 1,15-5 77,0-1 0,40-19 0,-16 5-132,184-65 44,-188 72 14,-19 8-116,-15 4 11,-7 2 75,0 0 0,0 0 0,0 0 0,0 0 0,0 0 0,0 0 0,0 0 0,0 0-1,0 0 1,0 0 0,0 0 0,0 0 0,0 0 0,0 0 0,0 0 0,0 0 0,0 0-1,0 0 1,0 1 0,0-1 0,0 0 0,1 0 0,-1 0 0,0 0 0,-29 12-137,1 2 0,0 2 0,2 0 0,-29 23 0,45-30 101,1-1-1,0 1 1,1 0-1,0 1 1,-11 18 0,14-21 11,1 1 0,1 0 1,-1 0-1,1 0 1,1 1-1,0-1 0,0 1 1,0-1-1,0 11 1,2-15 56,0 0 1,0 0 0,0-1-1,1 1 1,-1 0-1,1 0 1,0 0 0,0-1-1,0 1 1,2 4 0,-2-7-9,-1 0 1,1 1-1,0-1 1,0 0-1,0 0 1,0 0-1,0 0 1,1 1 0,-1-2-1,0 1 1,0 0-1,1 0 1,-1 0-1,1 0 1,-1-1-1,0 1 1,1-1 0,-1 1-1,1-1 1,-1 0-1,1 1 1,0-1-1,-1 0 1,1 0-1,-1 0 1,1 0 0,1-1-1,5 0 27,-1-1 0,1 0-1,0 0 1,-1 0 0,0-1-1,1-1 1,-1 1 0,8-7 0,53-40 187,-60 44-200,30-25 154,-2-1 0,57-65 0,-81 81-156,0 0-1,-2-1 1,1-1 0,-2 0 0,8-20 0,-3 0 28,12-57 1,11-117-100,-34 191 36,1-13-44,-1-1 0,-3-42 0,0 77 50,0-3-33,0 0 0,0 1 1,0-1-1,0 1 0,-1-1 1,1 0-1,-1 1 0,1-1 1,-1 1-1,0-1 0,0 1 1,0 0-1,0-1 0,-2-1 1,2 3 18,1 1 0,0 0 0,-1-1 0,1 1 0,0 0 0,-1-1 0,1 1 0,-1 0 0,1 0 0,-1-1 0,1 1 0,-1 0 0,1 0 0,-1 0 0,1 0 0,-1 0 0,1 0 0,-1 0 0,1-1 0,-1 2 0,1-1 0,-1 0 0,1 0 0,-1 0 0,1 0 0,-1 0 0,1 0 0,-1 0 0,1 1 0,0-1 0,-1 0 0,1 0 0,-1 1 0,1-1 0,-1 0 0,1 0 0,0 1 0,-1-1 0,1 1 0,0-1 0,-1 0 0,1 1 0,0-1 0,-1 1 0,-1 2-33,0 0 0,0 1 0,0-1 0,1 0 0,-3 6 0,-4 19 0,1 0 1,1 1-1,-3 33 0,2 93 330,8-124-217,1 1-1,2-1 1,9 35 0,30 91-1180,-14-63-3651,-24-73 1304,4-5 1125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15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 43 7040,'-95'-31'3200,"74"31"-2752,21-5-480,3 5-64,15-3-608,9 3 416,14-4-4480,13 8 2656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18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1002 4224,'1'-2'335,"-1"-1"1,0 1 0,1-1-1,-1 1 1,1 0-1,0-1 1,0 1-1,0-1 1,0 1 0,1 0-1,-1 0 1,3-3-1,24-26 519,-18 21-428,23-24 513,44-33 0,-21 26-521,64-54 268,-85 58-442,-1-1 0,-2-1 0,32-51 0,-17 17 236,-3-2 0,49-114 0,-87 175-416,0-1 0,-1 0 0,-1 0 0,-1-1 0,0 1 0,1-25 0,-6 26-176,2 14 109,0 0 0,-1-1 0,1 1 0,0 0 0,0 0 0,0-1 0,0 1 0,0 0 0,0 0 0,0 0 0,0-1 0,0 1 0,0 0 0,-1 0 0,1-1 1,0 1-1,0 0 0,0 0 0,0 0 0,-1 0 0,1-1 0,0 1 0,0 0 0,0 0 0,-1 0 0,1 0 0,0 0 0,0 0 0,-1-1 0,1 1 1,0 0-1,0 0 0,-1 0 0,1 0 0,-1 0 0,-7 6-157,-5 12-49,-4 11 251,5-11 55,1 1 0,2 1 0,-1-1 1,-9 34-1,4 16 402,-8 101 1,14-97-278,7-39-75,2 0 0,0 0 0,3 0 0,7 42 0,-9-72-119,-1-3-15,0 3-9,0-1 1,1 0-1,0 1 1,-1-1-1,1 1 1,1-1-1,-1 0 1,2 5-1,-2-7 156,-1-1-152,2 8 62,13 7 17,-14-13-39,1-1 54,2 5 11,-3-5-100,0 0 1,0 0-1,0 0 0,-1 0 1,1 0-1,0 0 1,0 0-1,0 0 0,0 0 1,1 0-1,-1-1 1,0 1-1,0 0 1,0-1-1,1 1 0,-1-1 1,0 1-1,0-1 1,1 0-1,1 1 0,17 4 282,-18-4-306,0 0 1,0 0-1,1 0 0,-1-1 0,0 1 1,1-1-1,-1 1 0,0-1 0,1 0 0,-1 0 1,3 0-1,1-1 101,0-1-33,0 1 0,0-1 0,0 0 1,0-1-1,0 1 0,6-5 0,12-7 6,2 1 0,31-11 0,-16 6-33,-24 9 60,0-1 0,-1-1-1,0 0 1,-1-2 0,16-15 0,-28 25-58,-1 0 0,1 0 1,-1 0-1,0 0 0,0 0 0,3-5 1,-5 7-43,1 0 1,-1 0 0,1 0 0,-1-1 0,1 1 0,-1 0-1,0 0 1,0 0 0,1 0 0,-1 0 0,0 0 0,0 0 0,0-1-1,0 1 1,0 0 0,-1 0 0,1 0 0,0 0 0,0 0-1,-1 0 1,1 0 0,-1 0 0,1 0 0,-1 0 0,1 0 0,-2-2-1,1 3-4,1 0 0,-1 0 0,1 0 0,-1 0-1,1 0 1,-1 0 0,0 0 0,1 0 0,-1 0-1,1 0 1,-1 0 0,1 0 0,-1 0-1,1 0 1,-1 1 0,1-1 0,-1 0 0,1 0-1,-1 1 1,1-1 0,-1 0 0,1 1 0,-1-1-1,1 0 1,0 1 0,-1-1 0,1 0 0,-1 1-1,1 0 1,-14 15-296,9-8 260,0 1 0,1-1-1,-1 1 1,2 0 0,0 0-1,0 0 1,0 1 0,1-1-1,-1 18 1,2-23 63,1-1-1,0 1 1,0 0 0,0 0-1,1 0 1,-1 0 0,1-1-1,0 1 1,0 0-1,0-1 1,1 1 0,-1 0-1,1-1 1,0 0 0,0 1-1,0-1 1,0 0 0,1 0-1,-1 0 1,1 0 0,0-1-1,0 1 1,0-1-1,0 1 1,0-1 0,1 0-1,4 2 1,-1-2 61,-1 1 1,1-2-1,0 1 0,0-1 0,0 0 1,0 0-1,0-1 0,7 0 1,1-1 15,-1-1 0,28-6 0,-25 2 17,1 0 1,28-16-1,-10 5-168,37-23-110,-50 26 83,5-2-234,-27 20 326,0-1 1,0 1 0,0 0 0,0 0-1,-1 0 1,1 0 0,-1-1 0,-1 8-1,-4 20 43,4-18 76,-1-1 0,-8 23 0,23-47-101,0 1-1,16-11 0,4-1-91,1 2 0,1 2-1,1 1 1,42-14-1,-78 31 66,1 1 0,-1 0 0,1-1 0,-1 1 0,1 0 0,-1 0 0,1-1 0,0 1 0,-1 0 0,1 0 0,0 0 0,-1 0 0,1 0 0,-1 0 0,1 0 0,0 0 0,-1 0 0,1 0 0,-1 0 0,1 1 0,0-1 0,-1 0 0,1 0 0,-1 0 0,1 1 0,-1-1 0,1 0 0,0 1 0,-1-1 0,0 1 0,1-1 0,-1 0 0,1 1 0,-1-1 0,1 1 0,-1-1 0,0 1 0,1-1 0,-1 1 0,1 1 0,-1 2 17,1 0 1,-1 0-1,1 0 0,-1 0 0,-1 7 1,1 14-26,1-22 28,-1 0-1,1 0 0,0 0 0,0 0 0,0-1 1,1 1-1,-1 0 0,1-1 0,-1 1 0,1-1 1,0 1-1,0-1 0,0 0 0,0 0 0,1 0 0,2 3 1,-1-3 27,0 0 0,-1-1 0,1 1 1,0 0-1,0-1 0,0 0 0,0 0 1,1-1-1,-1 1 0,7 0 0,3-2 50,0 0-1,0-1 0,0 0 0,-1-1 0,26-9 1,-32 9-62,0 0 1,1 0 0,-2-1-1,1 0 1,0 0 0,-1-1-1,0 0 1,0 0 0,0 0-1,0-1 1,6-8 0,-2-1 24,-1 0 1,0-1-1,-1 0 1,-1-1-1,7-22 1,-3 1 31,7-52-1,-17 80-138,0 0-1,-1 0 1,0 0-1,-1 1 0,0-1 1,-3-14-1,4 24 41,0 0-1,0-1 0,0 1 1,0 0-1,0 0 1,0 0-1,0-1 0,0 1 1,0 0-1,0 0 0,0 0 1,0-1-1,0 1 1,0 0-1,-1 0 0,1 0 1,0 0-1,0-1 1,0 1-1,0 0 0,0 0 1,0 0-1,-1 0 0,1 0 1,0-1-1,0 1 1,0 0-1,0 0 0,-1 0 1,1 0-1,0 0 0,0 0 1,0 0-1,-1 0 1,1 0-1,0 0 0,0 0 1,0 0-1,-1 0 0,1 0 1,0 0-1,-7 7-269,-4 16 17,7-9 190,1 0 1,0 1-1,1-1 0,0 17 0,3 59-58,-1-82 186,1-1-1,0 0 0,0 0 0,1 1 1,0-1-1,0 0 0,1 0 1,0-1-1,0 1 0,0-1 0,1 1 1,0-1-1,0 0 0,8 8 0,-10-13-28,-1 0-1,0 0 0,0 0 0,0-1 1,0 1-1,1-1 0,-1 1 1,0-1-1,0 1 0,1-1 0,-1 0 1,1 1-1,-1-1 0,0 0 1,1 0-1,-1 0 0,0 0 0,1 0 1,-1 0-1,0-1 0,1 1 1,-1 0-1,0-1 0,1 1 0,-1-1 1,0 1-1,2-2 0,3-2 41,0 0 0,0 0 0,-1 0-1,6-6 1,-9 8-59,97-103-36,-75 77 30,-16 19-22,0 0 1,0 0-1,1 1 0,0 0 0,1 0 0,14-8 0,-24 16 15,1 0-1,-1 0 1,1 0-1,-1-1 1,1 1-1,-1 0 0,1 0 1,-1 0-1,1 0 1,-1 0-1,1 0 1,-1 0-1,0 0 0,1 0 1,-1 0-1,1 0 1,-1 0-1,1 1 1,-1-1-1,1 0 1,-1 0-1,1 0 0,-1 1 1,0-1-1,1 0 1,-1 0-1,1 1 1,-1-1-1,0 0 0,1 1 1,-1-1-1,0 0 1,1 1-1,-1-1 1,0 1-1,0-1 0,0 1 1,1-1-1,-1 0 1,0 1-1,0-1 1,0 1-1,0-1 1,0 1-1,0-1 0,0 1 1,0-1-1,0 1 1,0-1-1,0 1 1,0 3 5,0-1 1,0 1 0,0-1-1,0 0 1,-1 1-1,0 3 1,-10 23 68,-2-1-1,-1-1 1,0 0-1,-3-1 1,0 0-1,-26 29 1,39-51 88,0-1 1,0 0 0,-8 5-1,-3 4 12,60-34-897,-29 15 740,0 0 0,1 2 0,-1 0 0,31-3 0,12-3-6,41-10-371,21-5-1480,-42 4-3269,-76 20 4888,-2 1-54,0 0 0,0-1 0,0 1-1,0 0 1,0-1 0,0 1 0,0-1 0,0 1 0,0-1-1,-1 1 1,1-1 0,0 1 0,0-1 0,0 0 0,-1 0-1,1 1 1,0-1 0,0 0 0,-1 0 0,1 0 0,0-1-1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18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35 8320,'-50'-28'3744,"36"28"-3232,5 0 512,13-3-1344,5 3 128,14-3-352,4 3 288,17 0-4416,1 6 2560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0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261 235 4064,'1'-1'167,"2"-12"1116,0 0 0,2-26 0,-11 2 1991,6 35-3153,-1 0-1,1 0 1,0 1-1,-1-1 1,1 0 0,-1 0-1,1 1 1,-1-1-1,0 1 1,0-1-1,0 0 1,0 1-1,0-1 1,0 1-1,0 0 1,0-1-1,-1 1 1,1 0-1,-3-2 1,2 2-14,0 0 0,-1 0 0,1 1 0,0-1 1,0 0-1,-1 1 0,1 0 0,0-1 0,-1 1 0,1 0 0,0 0 0,-1 1 0,-2-1 1,-5 3 123,0-1-1,1 1 1,-1 1 0,1 0 0,-18 10 0,15-7-147,0 1-1,1 1 0,-1 0 1,1 0-1,1 1 0,-11 13 1,15-16-96,1 0 0,0 0 1,0 1-1,1 0 0,0 0 0,0 0 1,1 0-1,0 0 0,0 1 0,1-1 1,-2 13-1,4-18 43,0 1 1,-1 0-1,2 0 1,-1-1-1,0 1 1,1 0-1,0-1 1,-1 1-1,1-1 1,1 1-1,-1-1 1,1 1-1,-1-1 0,1 0 1,0 0-1,0 0 1,0 0-1,1 0 1,-1 0-1,1 0 1,-1-1-1,1 1 1,0-1-1,0 0 1,0 0-1,0 0 1,0 0-1,1 0 1,-1-1-1,4 2 1,-1-1 28,0-1 0,-1 1 1,1-1-1,0 0 0,0-1 1,0 1-1,0-1 0,0 0 1,0-1-1,0 1 1,0-1-1,-1-1 0,1 1 1,0-1-1,-1 0 0,1 0 1,-1 0-1,7-4 0,-7 2-9,0 0-1,-1 0 0,1 0 0,-1 0 0,0 0 0,0-1 0,4-6 0,19-37 130,-25 45-179,58-125 200,-50 102-193,-1 0-1,11-54 1,-23 88-238,0-1 1,1 1 0,-2 9-1,0 12 200,1 0 0,2 0 0,1 0 0,1 1-1,9 46 1,-9-72 84,0 1 0,0-1 0,1 0-1,-1 1 1,1-1 0,0 0 0,1 0 0,-1 0 0,1 0 0,-1-1-1,6 6 1,-5-7-23,-1 1 0,1-1 0,0-1 0,0 1 1,0 0-1,0-1 0,0 1 0,0-1 0,0 0 0,0 0 0,0 0 0,1 0 0,-1-1 0,0 0 0,1 1 0,-1-1 0,4-1 0,10 0 13,-1-2 1,0 0-1,0 0 0,0-2 0,-1 0 0,1-1 0,19-10 0,8-8-47,47-33 0,-16 0-101,-9 7-59,-61 47 130,0 1 0,0-1-1,1 0 1,8-2 0,-13 4 34,1 1 0,0 0 0,0-1 0,0 1-1,0 0 1,0 0 0,0 0 0,-1 0 0,1 0 0,0 0 0,0 0 0,0 0 0,0 0 0,0 0 0,0 0 0,-1 1 0,1-1 0,0 0 0,0 1 0,0-1 0,-1 1 0,1-1 0,0 0 0,0 1 0,-1 0-1,1-1 1,0 1 0,-1-1 0,1 1 0,-1 0 0,1 0 0,-1-1 0,1 1 0,0 1 0,0 2 15,0-1 0,0 1 0,0 0-1,-1 0 1,1 4 0,1 8 17,2 4 40,20 95-66,-23-110 25,1 0-1,0 0 1,0 0-1,0-1 1,0 1-1,1-1 1,0 1 0,5 6-1,-6-9 5,0 0-1,1 0 1,-1 0-1,0 0 1,1 0 0,0 0-1,-1 0 1,1-1-1,0 1 1,0-1-1,0 0 1,-1 0 0,1 0-1,0 0 1,6 0-1,0-1 23,0 0 0,0 0 0,-1-1 0,1-1 0,0 1 0,-1-1 0,1-1 0,10-4 0,-4 1-26,-1-1 0,0-1 1,23-16-1,-24 13 0,1-2 1,-1 1-1,-1-2 0,0 1 1,-1-2-1,0 0 0,-2 0 1,1 0-1,-2-1 1,0-1-1,-1 1 0,-1-1 1,0-1-1,6-32 0,-12 46-46,1 0 0,0 0-1,-1-1 1,0 1 0,0 0-1,0 0 1,-1 0 0,1 0-1,-2-7 1,1 10 0,1 0 0,-1 0 0,0-1-1,1 1 1,-1 0 0,0 0 0,0 0 0,0-1-1,0 1 1,1 0 0,-2 0 0,1 1 0,0-1-1,0 0 1,0 0 0,0 0 0,0 1 0,-1-1 0,1 1-1,0-1 1,-1 1 0,1-1 0,0 1 0,-1 0-1,1-1 1,-1 1 0,1 0 0,-3 0 0,-2 1-7,1 0 0,-1 0 0,1 0 1,-1 1-1,1-1 0,0 1 0,0 1 0,0-1 1,0 1-1,0 0 0,0 0 0,1 0 1,-1 0-1,1 1 0,0 0 0,0 0 0,-6 8 1,2-2 46,0 1 1,1-1 0,1 2 0,-1-1-1,2 1 1,-8 19 0,11-24-3,0 0 0,0-1 1,1 2-1,0-1 0,0 0 0,0 0 0,1 0 0,0 0 1,1 0-1,-1 1 0,1-1 0,1 0 0,-1 0 0,1 0 1,0-1-1,1 1 0,0 0 0,0-1 0,0 0 1,1 1-1,0-1 0,0-1 0,1 1 0,-1-1 0,1 1 1,0-1-1,1-1 0,-1 1 0,12 7 0,4 0 46,0 0 0,0-1 0,1-1 0,37 10 0,-25-10-2,0-2 1,56 5-1,-71-12-589,0-1 0,0-1-1,0-1 1,0-1 0,0-1 0,0 0 0,0-1-1,-1-1 1,0-1 0,22-12 0,12-6-1452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4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1565 4064,'-4'-1'3600,"5"1"-3421,1-1 1,-1 0-1,0 0 1,0 0 0,0 0-1,-1 0 1,1 0-1,0 0 1,0 0-1,0 0 1,-1 0-1,1-1 1,-1 1-1,2-3 1,21-49 1452,47-117-235,-50 128-1105,2 1 0,2 2 0,33-43 0,-29 45-101,47-67 205,63-138 484,-15-14-171,-63 134-464,-59 117-285,-4 5-20,2 1 48,0-1 0,0 1-1,0 0 1,0 0-1,0 0 1,0 0 0,0 0-1,0 0 1,-1 3-1,-26 54-179,-49 141 443,55-145-46,-3-1-1,-44 72 0,-85 157 511,91-146-324,-128 236 402,130-266 114,52-95-708,9-11-197,0 0 0,-1 0-1,1 0 1,0 0 0,0 0 0,0 0 0,0 0 0,0 0 0,0 1-1,0-1 1,-1 0 0,1 0 0,0 0 0,0 0 0,0 0 0,0 0-1,0 0 1,-1 0 0,1 0 0,0 0 0,0 0 0,0 0 0,0 0-1,0 0 1,0 0 0,-1 0 0,1 0 0,0-1 0,0 1 0,0 0 0,0 0-1,0 0 1,0 0 0,-1 0 0,1 0 0,0 0 0,0 0 0,0 0-1,0-1 1,0 0-7,0 0 1,-1 0-1,1 0 0,0 0 0,1 0 0,-1 0 0,0 0 1,0 0-1,0 0 0,1 0 0,-1 0 0,0 0 1,1 0-1,-1 0 0,1 0 0,-1 0 0,2-1 0,9-16-110,-7 10 49,0 1 0,1 0 0,10-12 1,10-6-13,0 2-1,1 1 1,2 1 0,0 2 0,35-19-1,129-70-39,-144 78 145,83-71 0,-1-22 58,-16 14 129,-82 80-187,99-95 90,-92 81-76,-2-1 0,42-66 0,-30 32 88,-4-1 1,41-102 0,-81 170-156,-2 2-10,1 1 0,-2 0 0,4-15-1,-6 23 29,0-1 0,0 1-1,1 0 1,-1-1-1,0 1 1,0-1-1,0 1 1,0-1-1,0 1 1,0-1 0,0 1-1,0-1 1,0 1-1,-1-1 1,1 1-1,0-1 1,0 1 0,0-1-1,0 1 1,-1 0-1,1-1 1,0 1-1,0-1 1,-1 1-1,1 0 1,0-1 0,-1 1-1,0-1-3,0 1 0,1 0-1,-1 0 1,0 0 0,0 0 0,1 0 0,-1 0-1,0 0 1,1 0 0,-1 1 0,0-1-1,1 0 1,-1 0 0,0 1 0,1-1-1,-2 1 1,-28 19-222,28-18 230,-12 11-43,0 0 0,1 1 0,0 0 1,1 1-1,-15 26 0,-42 87 285,37-59-49,-40 120 1,67-171-141,1-1 0,0 1 1,1 0-1,-1 30 0,4-40-10,0 0 0,1 0 0,0 0 0,0 0 0,1 0 0,0 0-1,0 0 1,1-1 0,0 1 0,0-1 0,1 1 0,6 9 0,-5-11-19,-1-1-1,1 0 1,0 0 0,1-1 0,-1 0 0,1 0 0,0 0 0,0 0-1,0-1 1,0 0 0,1 0 0,-1-1 0,1 0 0,0 0 0,9 1-1,0 0 19,1-1 0,-1-1 0,1-1-1,-1-1 1,23-2 0,-16-1-15,1-2 1,-2 0 0,1-1 0,39-18-1,-21 4-18,56-37 0,-82 48 44,-10 8-37,-1 0 1,0-1 0,0 1-1,0-1 1,0 0 0,-1 0 0,1-1-1,-1 1 1,6-8 0,-9 11-18,0 0 0,0 0-1,0-1 1,0 1 0,0 0 0,0-1 0,-1 1 0,1 0 0,0-1 0,0 1 0,0 0 0,0 0 0,0-1 0,0 1 0,-1 0-1,1 0 1,0-1 0,0 1 0,0 0 0,-1 0 0,1-1 0,0 1 0,0 0 0,-1 0 0,1 0 0,0 0 0,0 0 0,-1-1-1,1 1 1,0 0 0,-1 0 0,1 0 0,0 0 0,0 0 0,-1 0 0,1 0 0,0 0 0,-1 0 0,-16-1-149,6 4 76,0 1 0,0 1 0,0 0 0,1 0 0,-1 1 0,1 0 0,-15 12 0,17-11 31,-1 0 0,1 0 0,1 1 0,-14 17 1,19-22 56,0 0 1,0-1 0,0 1 0,1 0 0,-1 0 0,1 0 0,0 0 0,0 1 0,0-1 0,0 0 0,0 0-1,1 1 1,-1-1 0,1 0 0,0 1 0,0-1 0,0 0 0,1 1 0,0 4 0,0-7-2,-1 1 1,1-1-1,-1 0 1,1 0-1,-1 0 1,1 0-1,0 0 1,0 0-1,-1 0 1,1 0 0,0 0-1,0-1 1,0 1-1,0 0 1,0 0-1,0-1 1,0 1-1,0-1 1,0 1-1,0-1 1,1 1-1,-1-1 1,0 0-1,0 1 1,0-1-1,1 0 1,-1 0 0,0 0-1,0 0 1,1 0-1,-1 0 1,0 0-1,2-1 1,4-1 32,0 0-1,0 0 1,-1 0 0,11-6 0,-9 4-42,16-7 2,185-79-207,-179 82 41,-30 8 159,1 0 1,0 0 0,0 0-1,0 0 1,0 0-1,0 0 1,0 0 0,-1 0-1,1 1 1,0-1 0,0 0-1,0 1 1,1 0-1,-2-1-2,1 0-1,-1 1 0,0-1 1,0 0-1,1 1 1,-1-1-1,0 0 0,0 1 1,0-1-1,1 1 0,-1-1 1,0 1-1,0-1 0,0 0 1,0 1-1,0-1 0,0 1 1,0-1-1,0 1 0,0-1 1,0 1-1,0-1 0,0 0 1,0 1-1,0-1 0,0 1 1,-1-1-1,1 1 0,-2 3 3,1 1-1,0-1 1,0 0-1,1 0 0,-1 1 1,1-1-1,0 0 1,0 1-1,0-1 1,2 6-1,-2-8 16,1 0-1,-1-1 1,1 1 0,0 0 0,-1 0 0,1-1-1,0 1 1,0-1 0,0 1 0,0-1 0,1 1-1,-1-1 1,0 1 0,1-1 0,-1 0-1,1 0 1,-1 0 0,1 0 0,-1 0 0,1 0-1,0 0 1,0 0 0,-1-1 0,1 1-1,0-1 1,2 1 0,4 0 17,0-1 1,-1 0-1,1-1 0,0 1 0,0-1 0,0-1 1,-1 0-1,1 0 0,-1 0 0,1-1 1,9-5-1,7-1 30,-6 2-26,-1 0 0,1-1 0,-2-1 0,1 0 0,-1-1 0,0-1 0,-1-1-1,0 0 1,18-21 0,16-25-26,41-65-1,-10 13 94,12-5-48,75-103 28,-105 112-141,-61 106 62,1-5-26,0 0-1,0 0 1,0 0-1,1-7 1,-2 12 17,-1 0 1,0-1-1,0 1 1,0 0-1,0-1 1,0 1 0,0 0-1,0-1 1,0 1-1,0 0 1,0-1-1,0 1 1,0 0-1,0-1 1,0 1 0,0 0-1,0-1 1,0 1-1,-1 0 1,1 0-1,0-1 1,0 1 0,0 0-1,0-1 1,-1 1-1,1 0 1,0 0-1,0-1 1,-1 1 0,0 0-18,0 0-1,0 0 1,0 0 0,0 1 0,0-1 0,1 0 0,-1 1 0,0-1 0,0 0 0,0 1 0,0-1 0,0 1 0,1-1 0,-1 1 0,0 0 0,-1 0 0,-23 20-52,1 1 0,1 1 0,1 1 0,1 1 0,1 1 0,1 1 1,1 0-1,2 1 0,-17 39 0,-37 108 304,57-133-150,1 0-1,-7 56 0,16-78-11,1 30 1,3-42-3,-1 0 0,1 0 0,0 0 0,1 0 0,-1 0 0,5 11 0,-5-17-29,0 0-1,0 0 0,1 0 1,-1 0-1,0 0 0,1 0 1,-1 0-1,1 0 0,-1-1 1,1 1-1,0-1 0,0 1 1,0-1-1,0 1 0,0-1 1,3 1-1,-2-1-1,1 0 0,0 0-1,-1 0 1,1 0 0,0-1 0,0 1 0,0-1 0,0 0-1,4-1 1,7-1-3,0-1 0,-1-1 0,1 0 0,13-6 0,-21 7-33,8-2 26,0-1 1,-1-1-1,0-1 0,0 0 0,-1 0 0,0-1 0,0-1 1,14-14-1,-13 9 30,-1-1 0,0 0 0,13-24 0,25-57-48,50-107-428,36-79 207,-118 234 139,24-92 0,-39 115-251,-4 25 327,1 1 0,-1 0 0,0-1 0,0 1 0,0 0 0,0 0 0,0-1 0,0 1-1,0 0 1,0-1 0,0 1 0,-1 0 0,1 0 0,0-1 0,0 1 0,0 0 0,0 0 0,0-1 0,0 1 0,-1 0 0,1 0-1,0-1 1,0 1 0,0 0 0,-1 0 0,1-1 0,0 1 0,0 0 0,0 0 0,-1 0 0,1 0 0,0 0 0,0-1-1,-1 1 1,1 0 0,0 0 0,-1 0 0,1 0 0,0 0 0,0 0 0,-1 0 0,1 0 0,0 0 0,-1 0 0,1 0 0,0 0-1,-1 0 1,1 0 0,0 0 0,0 0 0,-1 0 0,1 1 0,0-1 0,0 0 0,-1 0 0,1 0 0,0 0 0,0 1-1,-1-1 1,1 0 0,0 0 0,0 0 0,-1 1 0,-5 4-50,0-1 0,0 1 1,1 1-1,0-1 0,0 1 0,0 0 0,-5 7 0,-25 48-155,-38 109 687,64-146-412,-16 53 192,3 1 0,-13 88 0,23-103-104,5-32-23,2 1 0,1-1 1,1 1-1,3 50 0,2-53-124,-3-24 12,1-1 0,0 1 0,0-1 0,1 1 0,-1-1 0,1 1 0,0-1 0,0 0 0,1 1 0,-1-1 0,1 0 0,0 0 0,0 0 1,1 0-1,-1 0 0,6 6 0,-5-7-1,-1-1 0,1 1 1,0-1-1,0 0 0,0 0 1,0 0-1,0 0 0,1 0 1,-1-1-1,0 1 0,1-1 1,-1 0-1,1 0 0,-1 0 1,1-1-1,0 1 0,-1-1 1,7 0-1,3-1-25,0-1 1,-1-1-1,0 0 0,15-5 0,-1 0 12,83-28-15,-86 27 31,0-1 1,33-20-1,-48 24-4,1 0 0,-1-1 0,0 0 0,-1 0 0,0-1 0,0 0 0,-1-1 0,0 1 1,10-19-1,-14 23-38,0-1 1,0-1-1,0 1 1,0 0 0,-1 0-1,0-1 1,0 1-1,-1 0 1,1-1-1,-1 1 1,0-1 0,-1 1-1,1 0 1,-3-9-1,3 12-6,-1 0 0,0 0-1,1 0 1,-1 1-1,0-1 1,0 0 0,0 0-1,0 1 1,-1-1 0,1 1-1,0-1 1,-1 1 0,1-1-1,-1 1 1,1 0-1,-1 0 1,-1-2 0,0 2-4,1 1 1,0-1-1,-1 1 0,1-1 1,-1 1-1,1 0 1,-1-1-1,1 1 1,-1 0-1,1 1 0,0-1 1,-1 0-1,1 1 1,-1 0-1,1-1 0,0 1 1,-4 2-1,-6 2-15,0 2 1,1 0-1,-1 0 0,-18 17 0,29-24 41,-10 9-59,1 1-1,0-1 1,-17 23 0,24-28 86,0-1 0,1 1-1,-1 0 1,1 1 0,0-1-1,0 0 1,0 1 0,1-1 0,-1 1-1,1-1 1,0 1 0,1 0-1,-1 0 1,1-1 0,0 7-1,1-8 9,-1 0 0,1 0-1,0-1 1,1 1-1,-1 0 1,0 0-1,1-1 1,0 1 0,-1 0-1,1-1 1,0 0-1,0 1 1,1-1 0,-1 0-1,0 0 1,1 0-1,-1-1 1,1 1-1,4 2 1,3 1 12,-1-1-1,1 0 1,0-1 0,13 3-1,-4-2 11,0-1-1,0-1 0,0 0 1,1-2-1,-1 0 0,0-1 1,0-1-1,34-8 0,-26 3 4,-1-2-1,1-1 1,-2-1 0,1-1-1,33-22 1,34-28-279,-70 50 104,-22 11 108,0 0-1,1 1 1,-1-1-1,0 1 1,0-1-1,0 1 1,1 0-1,-1-1 0,0 1 1,1 0-1,-1 0 1,0 0-1,0 0 1,1 0-1,1 0 1,-3 1 10,0 0 0,1-1 0,-1 1 0,0-1 0,0 1 0,1-1 0,-1 1 0,0 0 0,0-1 0,0 1 0,0-1 0,0 1 0,0 0 0,0-1 0,0 1 0,0-1 0,0 1 0,0 0 0,-1 0 0,-2 16 7,2-15-8,-5 20-59,-16 34-1,4-11 71,15-35 12,0 1 1,1 0-1,0 0 1,0-1-1,1 16 1,1-25-16,0-1 0,0 1 0,0-1 1,0 1-1,0 0 0,1-1 0,-1 1 0,0-1 1,0 1-1,0-1 0,1 1 0,-1-1 1,0 1-1,1-1 0,-1 0 0,0 1 0,1-1 1,-1 1-1,1-1 0,-1 0 0,1 1 1,-1-1-1,1 0 0,-1 1 0,1-1 0,-1 0 1,1 0-1,-1 0 0,1 1 0,-1-1 1,1 0-1,-1 0 0,1 0 0,0 0 1,-1 0-1,1 0 0,-1 0 0,1 0 0,-1 0 1,1 0-1,1-1 0,26-7 181,178-69-229,10-4-405,-216 80 442,1 1 0,-1 0 1,1-1-1,-1 1 0,1 0 0,-1 0 0,1-1 0,0 1 0,-1 0 0,1 0 0,0 0 0,-1 0 0,1 0 1,-1 0-1,1 0 0,0 0 0,-1 0 0,1 0 0,0 0 0,-1 0 0,1 1 0,-1-1 0,1 0 0,0 0 0,-1 1 1,1-1-1,-1 0 0,1 1 0,-1-1 0,1 1 0,-1-1 0,1 0 0,-1 1 0,0-1 0,1 1 0,-1-1 1,1 1-1,-1-1 0,0 1 0,0 0 0,1-1 0,-1 1 0,0-1 0,0 1 0,0 0 0,0-1 0,1 1 0,-1 0 1,0 5 22,0 0 1,0 0 0,0 0 0,-2 8 0,0-4-20,0 49 24,2-52 9,0 0 0,1 0 0,0 0 0,0 0 0,1 0 1,3 7-1,-4-12-15,-1-1 1,1 1-1,0-1 1,0 1-1,0-1 1,0 0-1,0 1 1,0-1-1,0 0 1,0 0 0,0 0-1,1 0 1,-1 0-1,0 0 1,1 0-1,-1-1 1,1 1-1,-1 0 1,1-1-1,-1 1 1,1-1-1,0 1 1,-1-1 0,1 0-1,-1 0 1,1 0-1,0 0 1,-1 0-1,1 0 1,-1 0-1,1 0 1,0-1-1,1 0 1,4-1 19,1 0 0,-1-1 0,0 0 0,0-1 0,10-6 0,32-25 14,53-47 1,-70 55-82,-21 18 48,0-1 1,0-1-1,-1 0 1,0 0-1,-1-1 1,14-23-1,-22 33-23,0 1 0,0-1 0,-1 0 0,1 1 0,0-1 0,-1 0 0,1 0 0,-1 0 0,1 0 0,-1 1 0,0-1 0,0 0 0,0 0 0,0 0 0,-1-2 0,1 4-4,0-1 1,0 1-1,0 0 0,0-1 0,0 1 0,-1-1 0,1 1 0,0 0 1,0-1-1,0 1 0,-1 0 0,1 0 0,0-1 0,0 1 0,-1 0 0,1 0 1,0-1-1,-1 1 0,1 0 0,0 0 0,-1 0 0,1-1 0,0 1 1,-1 0-1,1 0 0,-1 0 0,1 0 0,0 0 0,-1 0 0,1 0 0,-1 0 1,1 0-1,0 0 0,-1 0 0,1 0 0,0 0 0,-1 0 0,0 0 1,-18 7-289,6-1 299,0 1 1,0 0-1,0 2 1,1-1-1,0 1 1,1 1-1,0 0 1,0 1-1,1 0 1,0 1-1,1 0 1,1 0-1,-9 17 1,15-27 30,1 1 1,0 0-1,0-1 0,0 1 1,1 0-1,-1 0 1,1 0-1,-1-1 0,1 6 1,0-7-26,1 0 0,-1 0 0,0 0 0,0 0 0,1 1 0,-1-1 0,1 0 0,-1 0 0,1 0 0,-1 0 0,1 0 0,0 0 0,0 0 0,-1 0 0,1-1 0,0 1 0,0 0 0,0 0 0,0-1 0,0 1 0,0 0 1,0-1-1,0 1 0,0-1 0,2 1 0,10 2 41,-1 0 0,0-1 0,1-1 0,-1 0 0,1-1 1,22-2-1,-8 1-17,18 0-50,-1-1 1,1-3 0,-1-1 0,60-17 0,332-141 189,-404 147-207,-19 10-78,-11 5 26,-3 1-21,-17 6 76,1 1-1,0 0 1,0 1 0,0 1-1,-20 13 1,23-14 36,1 1-32,0 0-1,1 0 1,0 1 0,-15 15 0,21-19 47,1 1-1,0 0 1,0 1-1,0-1 1,1 1 0,0 0-1,0 0 1,0 0-1,1 1 1,-2 8 0,4-15-13,1 0-1,0 0 1,0 0 0,0 0 0,0 0 0,0 0 0,0 1 0,0-1 0,0 0-1,0 0 1,0 0 0,0 0 0,1 0 0,-1 0 0,0 0 0,1 0 0,-1 0 0,1 0-1,0 0 1,-1 0 0,1 0 0,-1 0 0,1-1 0,0 1 0,0 0 0,0 0-1,-1-1 1,1 1 0,0 0 0,0-1 0,0 1 0,0-1 0,0 1 0,0-1 0,0 0-1,0 1 1,0-1 0,0 0 0,2 0 0,3 1 33,0 0-1,-1 0 1,1-1-1,0 0 1,0 0 0,9-2-1,13-4 139,-1-1 0,48-21 0,-60 21-165,1-1 0,-1 0 0,0-1-1,-1-1 1,0-1 0,-1 0 0,15-15 0,-10 6 23,-1 0 0,0-2 1,24-42-1,-10 8-153,-2-1 0,40-115 0,-16-13-452,-42 138 523,-3 0 0,3-50 0,-10 87 47,0-14-64,-2 23 48,1 0-1,0 0 0,0 0 0,0 0 0,-1 0 0,1 0 0,0 0 0,-1 1 1,1-1-1,-1 0 0,1 0 0,-1 0 0,0 0 0,1 1 0,-1-1 1,0 0-1,1 1 0,-2-2 0,1 2 10,1-1 1,-1 1-1,1 0 1,-1 0-1,1 0 1,0 0-1,-1 0 1,1-1-1,-1 1 1,1 0-1,-1 0 0,1 0 1,-1 0-1,1 0 1,-1 0-1,1 0 1,-1 1-1,1-1 1,0 0-1,-1 0 1,1 0-1,-1 0 1,1 0-1,-1 1 0,1-1 1,0 0-1,-1 0 1,0 1-1,-6 5-18,1 0 0,0 0 0,0 0 0,-10 13 0,5-5 18,-15 17 28,3 0 1,-33 57 0,47-71 10,0 0 0,2 1-1,0 0 1,1 0 0,1 1 0,1 0 0,-3 33 0,6-32-32,1 1 0,1-1-1,1 1 1,1-1 0,1 0 0,0 0 0,2 0 0,12 29-1,-7-22-1076,28 44 0,-21-42-2174,27 31-1,-27-37-629,-4-2 1306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07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13 120 3552,'-1'0'107,"0"0"0,1 0 0,-1-1 0,0 1 0,1 0 0,-1-1 0,0 1 0,1 0 0,-1-1 0,1 1 0,-1-1 0,1 1 0,-1-1 0,1 1-1,-1-1 1,1 0 0,0 1 0,-1-1 0,1 0 0,0 1 0,-1-1 0,1 0 0,0 1 0,0-1 0,-1-1 0,1 1 76,1-1-1,-1 1 1,0-1 0,0 1-1,1-1 1,-1 1 0,1-1-1,-1 1 1,1-1-1,0 1 1,1-3 0,4-4 395,1 0 1,0 0 0,9-7-1,-10 8-484,-2 3 95,1 0 0,-1 1 1,1-1-1,0 1 0,0 0 0,0 0 0,0 0 1,0 1-1,1 0 0,-1 0 0,1 0 0,5 0 1,-2 0-54,-1 2 1,0-1-1,1 1 1,-1 0-1,1 1 1,-1 0-1,16 4 1,57 13 733,136 13 1,89-22-100,-203-11-561,260-9 326,-55-3-1346,-217 8 165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5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60 4896,'-35'-12'2208,"3"12"1184,46 0-1056,4 0-1344,30 0 896,10 0-1089,65-3 65,7 3-512,59-8 64,-10 4-256,14-9 64,-22 10-128,5-9-2591,-23 7 1343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6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4 554 3904,'-3'1'2273,"7"0"-1080,9 1 1154,14-8-122,-22 6-2021,0-1-1,0 0 0,0 0 1,0 0-1,5-3 0,16-9 716,-1-2 1,44-33-1,-35 23-578,104-75 437,-100 69-559,-1-3 0,-1 0 0,37-49 0,-42 48 121,-18 21-173,0-1-1,-1-1 1,-1 0-1,12-22 0,-17 29-151,-6 9-25,1-1 0,-1 0 0,1 1 0,-1-1-1,0 0 1,1 1 0,-1-1 0,1 0 0,-1 0 0,0 1 0,0-1-1,0 0 1,1 0 0,-1 1 0,0-1 0,0 0 0,0 0 0,0 1-1,0-1 1,0 0 0,0 0 0,-1-1 0,0 2-13,1 1 1,-1-1-1,0 1 0,0-1 1,1 1-1,-1-1 1,0 1-1,1-1 1,-1 1-1,1-1 1,-1 1-1,0 1 0,-9 10 57,1 1 1,1 1-1,0 0 0,1 0 0,0 0 0,1 1 0,-6 22 0,7-18 25,1 1 1,0-1-1,2 1 1,0 0-1,2 30 1,0-45-15,1 0 0,-1 0 0,1 0 0,0 0 0,1-1 0,-1 1 0,1 0 0,0 0 1,0-1-1,0 0 0,1 1 0,0-1 0,0 0 0,0 0 0,4 4 0,-5-6-5,1 0-1,-1 0 0,1 0 0,0 0 1,0 0-1,0-1 0,0 0 0,0 1 1,0-1-1,0 0 0,0 0 0,1-1 1,-1 1-1,0-1 0,1 1 1,-1-1-1,0 0 0,1 0 0,-1-1 1,0 1-1,1-1 0,-1 1 0,4-3 1,1 0 0,-1 0 0,1 0 0,-1-1 1,0 0-1,0 0 0,8-8 0,37-36-12,-41 37-49,41-38-59,2 3 0,112-74 0,-159 116 48,0 0 1,0 0-1,1 0 1,10-2-1,-18 5 35,1 1-1,0 0 0,0 0 1,0-1-1,0 1 0,0 0 0,0 0 1,0 0-1,-1 0 0,1 0 1,0 0-1,0 0 0,0 1 1,0-1-1,0 0 0,0 0 0,-1 1 1,1-1-1,0 1 0,1 0 1,-1 0 7,-1 0 0,1 0 0,-1 0 0,0 0 0,1 0 0,-1 0 0,0 0 0,1 0 0,-1 0 0,0 0 0,0 1 0,0-1 0,0 0 0,0 0 0,0 0 0,-1 0 0,1 0 1,0 0-1,0 0 0,-1 0 0,0 2 0,-8 22 98,-2 0-1,0-1 1,-2-1 0,-16 24 0,-12 22 366,38-61-421,6-6-13,9-7 12,-6 2-37,31-15 61,-1-1 1,61-43-1,23-18-337,-117 78 251,-1 1 0,1 0 0,0-1 0,0 1 0,-1 0 0,1 0 0,0 1 0,0-1 0,0 0 0,0 1 0,0 0-1,0 0 1,0 0 0,5 0 0,-6 1 5,0 0 0,0 0 0,0 0-1,0 0 1,0 0 0,0 0-1,-1 0 1,1 1 0,0-1 0,-1 0-1,1 1 1,-1 0 0,1-1 0,-1 1-1,0 0 1,0 0 0,0 0-1,0 0 1,0 0 0,1 4 0,10 30 74,-1 1 0,9 64 1,-12-53-44,-5-33-23,7 33-4619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7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32 6816,'-45'-17'3072,"37"9"-2656,13 5 192,8 6-416,19-6-512,3 3 160,25-4-576,1 8 416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8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24 934 4896,'-19'6'1584,"19"-6"-1570,0 0 0,-1 0 0,1 0 0,0 0 0,0 1 1,0-1-1,0 0 0,0 0 0,-1 0 0,1 0 0,0 0 0,0 0 1,0 0-1,0 0 0,0 0 0,-1 0 0,1 0 0,0 0 0,0 1 1,0-1-1,0 0 0,0 0 0,0 0 0,0 0 0,-1 0 0,1 0 1,0 1-1,0-1 0,0 0 0,0 0 0,0 0 0,0 0 0,0 1 1,0-1-1,0 0 0,0 0 0,0 0 0,0 0 0,0 0 0,0 1 1,0-1-1,0 0 0,0 25 4167,2-25-3970,0 0 1,0-1-1,0 1 1,0-1-1,0 1 1,0-1-1,0 0 1,0 0-1,0 0 1,-1 0-1,1 0 1,0 0-1,0 0 1,-1-1-1,3-1 1,18-25 166,-21 27-316,60-95 651,12-14-205,100-82 170,-55 66-177,-87 89-282,42-62-1,-34 29 338,43-104 0,-81 172-559,7-17-55,-24 54 138,0 11 147,-3-1 1,-44 78-1,-62 110 426,112-202-563,1 0 0,1 0 1,2 1-1,1 1 1,-7 58-1,14-75 67,1 30 0,0-41-118,1 0-1,0 0 1,0 0-1,0 0 1,1 0-1,0 0 0,0 0 1,0-1-1,4 8 1,-4-10-24,0 0 1,0 0 0,0 0 0,1 0-1,-1 0 1,0 0 0,1-1-1,-1 1 1,1-1 0,0 1 0,-1-1-1,1 0 1,0 0 0,0 0-1,-1-1 1,1 1 0,0-1-1,0 0 1,0 1 0,0-1 0,0 0-1,0-1 1,3 0 0,3 0-2,1 0 0,-2-1 0,1-1 0,0 1-1,0-2 1,9-4 0,-4 0-11,-1-1-1,0 0 1,0-1-1,-1 0 1,0-1-1,17-21 1,-19 21-15,74-90-525,-68 80 290,-16 21 234,0 0 1,0-1 0,0 1 0,1 0-1,-1-1 1,0 1 0,0 0 0,0 0-1,0-1 1,1 1 0,-1 0 0,0 0-1,0-1 1,1 1 0,-1 0 0,0 0-1,0 0 1,1 0 0,-1-1 0,0 1-1,1 0 1,-1 0 0,0 0 0,1 0-1,-1 0 1,0 0 0,1 0 0,0 9-109,-9 21 127,7-25-34,-3 12 17,1 0 0,1 0 0,0 1 0,1-1 0,2 23-1,0-27 116,1-1 1,0 0-1,0 0 0,1 0 0,1 0 0,0 0 0,1-1 0,7 15 0,-11-25-69,0 1 0,0 0-1,1-1 1,-1 1 0,1-1 0,-1 1 0,1-1 0,-1 0 0,1 0 0,0 0 0,0 0 0,-1 0 0,4 1-1,-5-2-18,1 1-1,0-1 0,0 0 0,-1 0 0,1 0 0,0 1 0,0-1 1,-1 0-1,1 0 0,0 0 0,0 0 0,0 0 0,-1 0 0,1-1 1,0 1-1,0 0 0,0 0 0,-1-1 0,1 1 0,0 0 0,-1-1 1,1 1-1,0-1 0,-1 1 0,1 0 0,0-1 0,-1 0 0,1 1 0,-1-1 1,1 1-1,-1-1 0,1 0 0,-1 1 0,1-2 0,0-1-5,0-1 1,0 1-1,0-1 0,0 1 0,-1-1 0,0 1 1,1-1-1,-1 1 0,-1-1 0,1 1 0,0-1 0,-3-6 1,1 2-76,0 0 0,-1-1 0,0 1 0,-5-8 0,4 8-20,-1-1 0,-1 1-1,1 0 1,-2 1 0,1-1-1,-11-8 1,15 14 58,0 0 0,0 1 0,-1-1 0,1 1 0,-1 0 0,1 0 0,-1-1 0,0 2 0,0-1 0,1 0-1,-1 0 1,0 1 0,-3-1 0,6 5-26,0-3 63,1-1 0,0 1 0,0 0 0,0 0 0,0 0 0,1 0 1,-1-1-1,0 1 0,0 0 0,0-1 0,0 1 0,1-1 0,-1 1 0,3-1 0,22 4 84,-18-3-67,49 6-68,59 0 0,-81-7-671,1-2 0,64-11-1,-94 12 287,0 0 0,0-1 0,-1 1-1,1-1 1,-1 0 0,0 0-1,1-1 1,-1 0 0,0 0-1,-1 0 1,1 0 0,0-1 0,-1 0-1,4-4 1,-7 7 256,0 0 1,0 0-1,-1 0 0,1 0 1,0 0-1,-1 0 1,1 0-1,-1 0 0,1 0 1,-1 0-1,0 0 0,1 0 1,-1-1-1,0 1 1,0 0-1,0 0 0,0 0 1,0-1-1,0 0 0,-1-1-326,1 1-1,-1 0 1,0-1-1,-1 1 1,1-1-1,0 1 0,-3-2 1,-14-21-2688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28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44 7296,'-39'-7'3328,"47"10"-800,2-3-1664,16 0 512,11 0-832,34-3-33,11 3-319,16-8-32,1 3-96,9-2-480,-10 2 225,20-3-3937,-15 4 2272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31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350 17 2976,'17'-17'5776,"-54"32"-1974,-85 68-2042,99-65-1605,-65 50 221,70-53-254,1 0 0,-25 32-1,39-44-88,0 1 0,1-1 0,0 1-1,0 0 1,0 0 0,-1 4 0,2-7-16,1 0 1,0 0 0,-1 0 0,1 0-1,0 0 1,0 0 0,0 0-1,0 1 1,0-1 0,0 0-1,0 0 1,0 0 0,0 0 0,1 0-1,-1 0 1,0 0 0,1 0-1,-1 0 1,1 0 0,-1 0 0,1 0-1,-1 0 1,1 0 0,0 0-1,-1-1 1,1 1 0,1 1 0,2 0 37,0 0 1,0 0 0,0 0 0,0 0 0,0-1 0,1 1 0,-1-1 0,0-1 0,1 1 0,-1 0 0,1-1 0,-1 0 0,1 0 0,-1 0 0,1-1 0,8-1 0,1-1 5,-1-1 1,1 0-1,-1-1 1,15-7-1,-10 2-8,-1 0 1,0-1-1,-1-1 0,0-1 1,-1 0-1,0-1 0,-1 0 1,-1-1-1,21-31 0,38-62 331,-69 107-324,-1 7 83,-2 8 90,0-13-231,1 22 83,7 48 0,-6-63-45,0 1-1,0-1 1,1 0 0,1 0-1,0 0 1,0 0-1,0-1 1,1 1-1,0-1 1,8 8-1,-8-9-636,1 0 1,0 0-1,11 6 0,5 4-810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39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206 168 1984,'2'-25'2126,"-1"19"-986,0 1 1,-1-1-1,1 0 1,-1 1-1,-2-11 1,2 15-1002,-1-1 0,1 0 0,-1 1 0,0-1 0,1 1 1,-1-1-1,0 1 0,0-1 0,0 1 0,0 0 1,0-1-1,0 1 0,-1 0 0,1 0 0,0 0 0,-1 0 1,1 0-1,0 0 0,-1 0 0,1 0 0,-1 1 1,0-1-1,-2-1 0,-1 2-13,1-1 0,-1 0 0,0 1-1,1 0 1,-1 0 0,0 0 0,0 1 0,1-1 0,-1 1 0,1 0 0,-1 0 0,1 1 0,-6 2-1,3-1 15,-1 0 0,1 1 0,0 1 0,0-1 0,0 1-1,-8 8 1,9-8-81,1 1 0,0 0 0,1 1 0,0-1 0,0 1 0,0 0 0,1 0 0,0 1 0,0-1 0,1 0 0,0 1 1,-2 11-1,3-15-25,1 1 0,-1-1 0,1 0 1,0 0-1,0 1 0,0-1 0,1 0 1,-1 1-1,1-1 0,0 0 0,0 0 0,1 0 1,-1 0-1,1 0 0,0 0 0,0 0 1,0 0-1,1-1 0,-1 1 0,1-1 1,0 0-1,0 1 0,5 3 0,-5-5 10,0 0 0,0-1 0,1 1 0,-1-1 0,0 0-1,1 1 1,-1-2 0,1 1 0,-1 0 0,1-1 0,-1 1-1,1-1 1,-1 0 0,1 0 0,-1-1 0,1 1 0,-1-1-1,1 0 1,-1 0 0,1 0 0,-1 0 0,0 0 0,0-1-1,4-2 1,3-2 75,1 0 0,-2-1-1,1 0 1,-1-1 0,14-15-1,-5 3 117,28-40 0,-39 49-171,0 0 0,-1 0 0,-1-1 0,0 0 0,7-23 0,-11 30-50,0 1 1,-1-1-1,1 1 1,-1-1 0,0 1-1,0 0 1,-2-7 0,2 9-38,0 0 0,-1 0 0,1 0 0,-1 0 0,0 0 1,0 0-1,1 1 0,-1-1 0,0 0 0,-1 1 0,1-1 1,0 1-1,0-1 0,-1 1 0,1-1 0,-1 1 0,1 0 1,-1 0-1,1 0 0,-4-2 0,0 2-48,0-1 0,-1 1 1,1 0-1,-1 0 0,1 0 0,-1 1 0,1-1 1,-1 2-1,1-1 0,-1 0 0,1 1 0,0 0 1,-11 4-1,5-2 36,-1 2 0,1-1 0,0 2 1,0-1-1,-11 9 0,11-6 96,1 0 0,0 1 0,0 0 1,1 0-1,0 1 0,1 0 0,-8 12 0,12-16-19,1 0-1,-1 0 1,1 0 0,1 1 0,-1-1-1,1 1 1,0 0 0,1-1-1,-1 1 1,1 0 0,1 0 0,-1 0-1,1 0 1,2 11 0,-2-16-1,0 1 0,1-1 0,-1 0 0,1 0 1,0 0-1,0 0 0,0 0 0,0 1 0,0-2 0,0 1 1,0 0-1,1 0 0,-1 0 0,1 0 0,1 1 0,-2-2-5,0-1-1,1 1 1,-1 0 0,0-1-1,0 1 1,1-1-1,-1 1 1,0-1-1,1 0 1,-1 0-1,1 1 1,-1-1-1,0 0 1,1 0-1,-1 0 1,1 0-1,-1-1 1,0 1-1,1 0 1,-1-1-1,0 1 1,1-1-1,-1 1 1,2-2-1,4-1 36,-1-1 1,0 0-1,0-1 0,0 1 0,-1-1 0,9-10 0,-3 2-29,-1 0 0,8-14 0,-14 21-31,-1-1 0,0 1 0,0 0 0,0-1 0,-1 1 0,0-1-1,-1 0 1,2-11 0,-2 6-802,-1 0 1,-1 0-1,0 1 0,-3-16 0,3 17-761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44.5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113 15 1568,'0'0'25,"0"0"0,1-1 0,-1 1 0,0 0 1,1-1-1,-1 1 0,0 0 0,0-1 0,0 1 0,1-1 0,-1 1 0,0 0 1,0-1-1,0 1 0,0-1 0,0 1 0,0 0 0,0-1 0,0 1 0,-3-8 3174,-3 16-1748,-24 184 1541,0 111-1270,-2 132-442,18-115-400,16-242-565,0-24-448,-2-54 98,0 0 1,0 0-1,0 0 1,0 0-1,0 1 1,0-1 0,0 0-1,0 0 1,0 0-1,0 0 1,0 0 0,0 0-1,0 1 1,0-1-1,0 0 1,0 0-1,0 0 1,0 0 0,0 0-1,0 0 1,0 1-1,0-1 1,0 0 0,0 0-1,0 0 1,-1 0-1,1 0 1,0 0-1,0 0 1,0 0 0,0 0-1,0 1 1,0-1-1,0 0 1,0 0 0,-1 0-1,1 0 1,0 0-1,0 0 1,0 0-1,0 0 1,0 0 0,0 0-1,-1 0 1,1 0-1,0 0 1,0 0 0,0 0-1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45.1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 24 1824,'0'-1'85,"-1"1"0,1-1 0,-1 1-1,1-1 1,0 1 0,-1-1 0,1 0 0,0 1 0,-1-1-1,1 1 1,0-1 0,-1 0 0,1 1 0,0-1 0,0 0 0,0 1-1,0-1 1,0 0 0,0 1 0,0-1 0,0 0 0,0 0 0,0 1-1,0-1 1,0 0 0,5-6 2717,-5 7-2776,5 41 2822,-11 85-367,3-77-2039,-12 178 501,-23 480 557,37-568-1652,1-89-2278,8-50-1164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46.5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2144,'3'1'543,"0"-1"0,0 1-1,1-1 1,-1 1 0,0 0 0,0 0 0,0 0 0,5 4 0,-5-4-309,0 0 0,0 1 0,0-1 0,0 0 0,0 0 0,0 0 0,0-1 0,6 1 0,30 0 676,0 1 0,56 10 0,18 5-586,1-6-1,136-2 1,6 6 78,-83-3-255,-123-11-755,-4-1 150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07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80 6240,'-19'-6'2816,"24"6"-2464,-1-5 1312,6 5-992,3-9 1056,9 6-992,14-8-64,4-1-448,33-1-64,-1 6-96,12-1-1248,-7 3 640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47.7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24 137 2144,'-23'15'11093,"23"-16"-11040,1 1 0,-1 0 0,1-1 0,-1 1 0,1 0 1,0-1-1,-1 1 0,1 0 0,-1 0 0,1 0 0,0-1 0,-1 1 0,1 0 0,0 0 0,-1 0 1,1 0-1,1 0 0,1 0 74,39-3 545,60 2 1,-45 2-461,161 6 247,237 7-114,-262-11-205,-160-2-113,15 1 82,0-2-1,89-12 0,-47-4 377,-77 16-280,-2 1 150,-9-5-183,0-2-199,-7-9-49,5 15 71,0-1 0,-1 1 0,1-1 0,0 0 0,-1 1 0,1-1 0,-1 1-1,1 0 1,-1-1 0,1 1 0,-1-1 0,1 1 0,-1 0 0,0-1 0,1 1-1,-2 0 1,2-1 11,-1 1-1,0 0 1,0-1-1,0 1 1,1-1-1,-1 1 1,0-1-1,1 1 0,-1-1 1,0 0-1,1 1 1,-1-1-1,1 0 1,-1 0-1,-2-3 13,-1 0 0,1 0 1,0 1-1,-1-1 0,0 1 0,0 0 0,0 0 0,-8-3 1,-18-16 121,18 13-265,5 3-82,0 0 0,-11-11-1,18 16 190,0 1-1,0 0 0,-1 0 0,1 0 1,0 0-1,0-1 0,0 1 0,0 0 1,-1 0-1,1 0 0,0 0 0,0-1 1,0 1-1,0 0 0,0 0 0,0 0 1,0-1-1,0 1 0,0 0 0,0 0 1,0-1-1,0 1 0,0 0 0,0 0 1,0 0-1,0-1 0,0 1 0,0 0 1,0 0-1,0-1 0,0 1 0,0 0 1,0 0-1,0 0 0,1-1 0,7 0-179,12 4 309,18 8 598,57 23 0,-93-33-688,1 0 0,0 1 0,-1-1 0,1 1-1,-1 0 1,0 0 0,4 3 0,-6-5-10,1 1 1,-1 0-1,1-1 0,-1 1 1,1 0-1,-1 0 0,1-1 1,-1 1-1,0 0 1,0 0-1,1-1 0,-1 1 1,0 0-1,0 0 0,0 0 1,0 0-1,0-1 0,0 1 1,0 0-1,0 0 1,0 0-1,0 0 0,0 0 1,0-1-1,-1 1 0,1 0 1,0 0-1,-1 1 0,-3 2-28,1-1 0,0 1 0,-1-1 0,0 0 0,1 0-1,-1 0 1,-8 4 0,3-1-363,-1 0-866,0 0 0,0-1 0,0 0-1,-1-1 1,-19 6 0,11-3-855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48.9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1138 1728,'0'5'6736,"1"-7"-6566,0 1-1,0-1 1,0 0 0,0 1 0,0-1 0,0 1-1,0 0 1,1 0 0,-1-1 0,1 1 0,-1 0-1,1 0 1,1-1 0,10-8 338,40-56 950,1-3-937,139-136 428,-82 109-689,-16 13-40,-7-1-60,104-132 0,-192 215-162,94-124 153,-90 119-164,-1 1 53,0 0 1,0 0-1,0 0 1,1 1-1,8-9 1,6-5 57,0-3 385,-10 7-178,-7 6-121,-1 8-184,0 0 0,0 0 0,0-1 0,0 1 0,-1 0 0,1 0-1,0 0 1,0 0 0,0 0 0,0 0 0,0 0 0,0-1 0,0 1 0,-1 0 0,1 0 0,0 0-1,0 0 1,0 0 0,0 0 0,0 0 0,0 0 0,-1 0 0,1 0 0,0 0 0,0 0 0,0 0-1,0 0 1,0 0 0,-1 0 0,1 0 0,0 0 0,0 0 0,0 0 0,0 0 0,-1 0 0,1 0 0,0 0-1,0 0 1,0 0 0,0 0 0,-14 2 56,-8 2-106,11 0 93,7-2-21,0 0-1,0 0 0,0-1 0,-1 0 0,-6 2 0,24-23-144,-6 13 185,1-1-1,-1 2 0,1-1 1,1 1-1,-1 0 0,1 1 1,18-9-1,-26 13-38,0 1-1,0 0 1,0-1-1,0 1 1,0 0-1,0-1 1,0 1-1,0 0 1,0 0 0,0 0-1,0 0 1,0 0-1,0 0 1,0 0-1,0 0 1,0 0-1,0 1 1,0-1-1,0 0 1,0 1 0,1 0-1,-1-1 11,0 1 0,-1 0 0,1 0 0,0-1 0,-1 1 0,1 0 0,-1 0 0,1 0 0,-1 0 0,0 0 0,1 0 0,-1 0 0,0-1 0,0 1 0,1 0 0,-1 0 0,0 2 0,0 4 133,-1 0 0,1 1 0,-2-1 0,-2 12 0,-3 4-70,-1 0 1,-1 0-1,-1-1 1,-23 38-1,-14 9-1783,-4-3-3774,37-46 3253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0.2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642 913 1568,'0'7'7831,"-10"-6"-6894,6-1-774,0-1 1,-1 1 0,1-1 0,0 0 0,-1-1-1,1 1 1,0-1 0,0 0 0,0 0 0,0 0-1,-4-3 1,0-1 113,-1-1-1,1 0 1,-10-10 0,11 9-136,1-1 0,0 1 0,0-1 0,-7-13 1,6 8 0,-97-183 866,61 120 72,-63-81-1,106 157-1064,-112-159 888,75 87-585,27 52-146,0-3-168,10 23-41,-1 0-1,1 0 1,-1-1 0,1 1 0,0 0 0,-1 0-1,1-1 1,0 1 0,0 0 0,0 0 0,0-1-1,0 1 1,0 0 0,1-3 0,-2 8 29,1-1 0,-1 1 1,1-1-1,0 0 0,1 7 0,0-3 71,-1 14 9,0 7 92,-5 42 0,4-56-63,0-5 24,1-1 0,-5 18 0,4-25-90,1 0-1,0 0 1,-1 0 0,1 0-1,-1 0 1,1 0-1,-1 0 1,0 0-1,1 0 1,-1 0 0,0-1-1,-1 2 1,2-1-7,-1-1 0,1 0-1,-1 0 1,1 0 0,-1 1 0,1-1 0,-1 0 0,1 0 0,-1 0 0,1 0 0,-1 0 0,1 0 0,-1 0 0,1 0 0,-1 0 0,1 0-1,-1 0 1,0-1 0,1 1 0,-1 0 0,1 0 0,0 0 0,-1-1 0,1 1 0,-1 0 0,0-1 0,0 0-18,-1-1 0,1 1 0,0-1 1,-1 1-1,1-1 0,0 1 0,0-1 1,0 0-1,0 0 0,1 1 1,-1-1-1,0 0 0,1 0 0,-1 0 1,1 0-1,0 0 0,0 0 0,-1 0 1,1 0-1,1-2 0,-3-9-17,1 3-39,-9-78-155,8 72 123,2-1 0,0 1-1,3-22 1,-3 35 18,1 0 1,0 0-1,0 0 1,0 0-1,0 0 1,0 0-1,0 0 1,1 0-1,-1 0 1,1 1-1,3-5 1,-4 6 41,0 1 1,0-1 0,0 0-1,0 0 1,0 0 0,0 1-1,0-1 1,1 1 0,-1-1-1,0 1 1,0-1 0,1 1-1,-1 0 1,0 0-1,0-1 1,1 1 0,-1 0-1,0 0 1,1 0 0,-1 0-1,0 1 1,1-1 0,-1 0-1,0 1 1,0-1 0,1 0-1,1 2 1,5 2 20,-1 0 1,0 0-1,0 1 0,0 0 1,0 1-1,6 6 1,35 42 53,-18-18-122,47 52-3055,-5 3-5088,-36-46 5019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1.4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989 6 992,'6'-5'8391,"-9"10"-7396,-50 46 785,19-18-1058,22-23-417,1 0 1,-22 14 0,4-3 57,-115 74 1029,74-39-777,-87 89 1,64-56-296,44-39-72,-81 104 0,113-129-277,14-20 45,0 0-1,0 1 1,-1-2 0,0 1-1,0 0 1,-1-1 0,-7 7-1,10-10-10,0 0-1,0 0 0,0 1 0,0-1 0,1 1 0,-1-1 0,0 1 0,1 0 0,-1 0 0,1 0 0,0 0 0,-1 0 0,1 0 1,0 0-1,0 0 0,0 3 0,-2 1 41,0-8-18,-5-1 407,-6 11-220,10-2-187,4-5-1,0-1 0,-1 1 0,1 0 0,0 0 0,-1-1 0,1 1 0,0 0 0,-1 0 0,1-1 0,-1 1 0,0 0 0,1-1 0,-1 1 1,1-1-1,-1 1 0,0-1 0,-1 1 0,-2-7 249,3 5-243,0-1-1,0 1 0,1-1 0,-1 1 1,0 0-1,1-1 0,-1 1 1,1-1-1,-1 1 0,1-1 0,0 1 1,0-1-1,0 0 0,0 1 1,0-1-1,0 1 0,0-1 0,0 1 1,1-4-1,1-67-218,0 60 102,-1 5-5,0 0-1,1 1 0,-1-1 1,1 0-1,6-12 0,-15 32-72,2 0-1,-6 20 1,-11 27 306,19-52-110,1-5-25,0 1 0,0 0 0,0-1 0,1 1-1,0 0 1,0 0 0,0 0 0,0 0 0,0 0 0,1 0 0,0 5 0,0-8-3,0 0 0,0-1 0,0 1 0,1-1-1,-1 1 1,0-1 0,0 1 0,1-1 0,-1 1-1,0-1 1,1 1 0,-1-1 0,0 1 0,1-1-1,-1 0 1,1 1 0,-1-1 0,1 0-1,-1 1 1,1-1 0,-1 0 0,1 1 0,-1-1-1,1 0 1,-1 0 0,1 0 0,0 0 0,-1 0-1,1 0 1,-1 1 0,1-1 0,0 0 0,-1 0-1,1-1 1,-1 1 0,2 0 0,22-7-247,-20 6 178,50-21-3939,79-44 0,-109 54 2575,57-29-1521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2.7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13 160 2304,'-1'0'109,"1"0"0,0 0 1,-1 0-1,1 0 0,-1 0 0,1 0 1,0 0-1,-1 0 0,1 0 0,-1 0 1,1 0-1,0 0 0,-1 0 0,1 0 1,-1 1-1,1-1 0,0 0 0,-1 0 1,1 0-1,0 0 0,-1 1 0,1-1 0,0 0 1,-1 1-1,1-1 0,0 0 0,0 0 1,-1 1-1,1-1 0,0 1 0,0-1 1,-1 0-1,1 1 0,0-1 0,0 0 1,0 1-1,0-1 0,0 1 0,0-1 1,0 0-1,0 1 0,0-1 0,0 1 1,0-1-1,0 0 0,0 1 0,0-1 1,0 1-1,0-1 0,0 0 0,0 1 0,1-1 1,1 4 1465,50-8 2532,-29 0-3595,31-10 0,77-23 305,68-20-317,-174 48-336,30-17 0,-22 10-2,-29 15-136,-4 1-14,0 0 0,0 0 1,1 0-1,-1-1 0,0 1 1,0 0-1,1 0 0,-1 0 0,0 0 1,0 0-1,1-1 0,-1 1 1,0 0-1,0 0 0,0 0 1,0-1-1,1 1 0,-1 0 0,0 0 1,0-1-1,0 1 0,0 0 1,0 0-1,0-1 0,1 1 1,-1 0-1,0 0 0,0-1 0,0 1 1,0 0-1,0 0 0,0-1 1,0 1-1,0 0 0,0-1 1,0 1-1,0 0 0,-1 0 1,1-1-1,-3 1-17,0 0 0,0 1 0,0-1 1,0 1-1,0 0 0,-1 0 0,2 0 0,-1 0 1,-5 3-1,-1 2-6,0 0-1,-1 0 1,0 0 0,0-2-1,-15 7 1,-57 12 125,49-14-112,-70 25 76,52-17 142,16-2-213,34-14 21,-1 0 0,0 0 1,1 0-1,-1 0 0,1 0 1,-1 1-1,1-1 0,-2 2 1,3-2-4,0-1 0,0 0 1,-1 1-1,1-1 0,0 0 1,0 1-1,0-1 0,0 1 1,0-1-1,-1 1 0,1-1 1,0 1-1,0-1 0,0 0 1,0 1-1,0-1 0,0 1 1,1-1-1,-1 1 0,0-1 1,0 1-1,0-1 0,0 0 1,0 1-1,1-1 0,-1 1 1,0-1-1,0 0 0,1 1 1,-1-1-1,1 1 0,6 5 151,0 0-1,1-1 1,0 0 0,0 0-1,0-1 1,1 0-1,14 5 1,7 3-61,82 36 90,-4-1-1692,-38-15-2804,-38-15 2233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3.8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246 577 3648,'-5'-7'5505,"5"7"-5333,0-16 585,0-2 179,-7-5 350,-28-83 767,14 49-1636,-19-42 777,33 84-977,-1 1 1,0 0-1,-1 1 1,-18-21-1,15 18-112,0 0 0,-13-24 0,15 29-124,-5-6 76,14 17-60,1 0 1,0-1-1,-1 1 1,1 0-1,0-1 1,0 1 0,-1 0-1,1 0 1,0-1-1,0 1 1,0 0-1,0-1 1,-1 1-1,1-1 1,0 1-1,0 0 1,0-1 0,0 1-1,0 0 1,0-1-1,0 1 1,0-1-1,0 1 1,0 0-1,0-1 1,0 1-1,0 0 1,0-1-1,0 1 1,1 0 0,-1-1-1,0 1 1,0-1-1,0 1 1,0 0-1,1-1 1,5 10 156,-1 0 1,7 19 0,0 4-83,-2-7 108,12 45 0,1 52 417,-22-119-557,-1 0-12,1-1 0,-1 0 0,0 1-1,1-1 1,-1 0 0,1 0 0,0 1-1,0-1 1,0 0 0,0 0 0,0 0-1,1 0 1,-1 0 0,0 0 0,1-1-1,2 4 1,-3-5-8,0 0-1,0 0 1,0 0-1,-1 0 1,1 0-1,0 0 1,0 0-1,0 0 1,-1 0-1,1 0 1,0-1-1,0 1 1,0 0-1,-1 0 1,1-1-1,0 1 1,0-1-1,-1 1 1,1 0-1,0-1 1,-1 0-1,1 1 1,0-2-1,20-19 238,26-42 298,-19 34-528,1 0-1,60-43 1,27-35-4107,-80 72-58,-13 14 1914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5.6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 1728,'-13'8'8261,"13"-8"-7995,1 1-1,-1 0 0,1-1 0,-1 1 0,0 0 0,1 1 0,9 21 1216,1 3-631,-4-15-625,1 1 0,1-1 1,0-1-1,1 0 0,0 0 1,1 0-1,-1-2 1,16 10-1,102 53 689,-96-54-811,14 6 3,-2 2 1,0 1 0,50 43-1,-64-44 36,-2 3-1,-1 0 0,32 43 1,-31-32-6,44 56 122,-64-85-217,-1 0 0,9 17 0,2-7 50,4-4-118,-20-15 28,0 1-1,0-1 1,-1 1-1,1-1 1,1 0 0,-1 1-1,0-1 1,0 0-1,0-1 1,1 1 0,-1 0-1,0 0 1,1-1-1,-1 0 1,0 1 0,1-1-1,4 0 1,-6 0 319,-1 0-443,1 0 134,-1 0-1,1 0 1,-1 0 0,1 0-1,-1 0 1,0 0 0,1 0-1,-1 0 1,1 0 0,-1 0-1,0 1 1,1-1 0,-1 0-1,0 0 1,1 0 0,-1 1-1,0-1 1,1 0 0,-1 1-1,0-1 1,1 0 0,-1 1-1,0-1 1,0 0 0,1 1-1,-1-1 1,0 0 0,0 1-1,2 3 579,-9-11-420,-3-9-144,0 0 1,0-1-1,-7-19 1,-3-5 0,8 17-15,1-1 0,1 0 0,-11-48 1,16 57-73,4 11 33,0 1 0,0-1 0,0 1 0,0-1 0,1 0 0,0 1 0,0-1 0,0 0 0,1 1 0,-1-1 0,1 1 0,0-1 0,0 1 0,1-1 0,1-4 0,-2 7 34,1 1 1,-1 0-1,0 0 1,0 0-1,0 0 1,1-1-1,-1 2 1,1-1 0,-1 0-1,1 0 1,-1 0-1,1 1 1,-1-1-1,1 1 1,0-1-1,-1 1 1,1-1-1,0 1 1,-1 0-1,1 0 1,0 0 0,-1 0-1,1 0 1,1 1-1,8 0 94,-1 0 1,16 5-1,-4 0 232,39 16 0,-51-17-268,0 0-1,0 1 1,0 0-1,-1 1 1,15 12-1,-20-15-55,0 0 0,0 1 0,-1-1 0,0 1 0,0 0 0,0 0 0,0 0 0,-1 1 0,0-1 0,0 1 0,0-1 0,0 1 0,-1 0 0,0-1 0,-1 1 0,1 0 0,-1 0 0,0 0 0,0 0 0,-1-1 0,0 1 0,0 0 0,0 0 0,-1-1 0,0 1 0,0-1 0,0 1 0,-1-1 0,1 0 0,-1 0 0,-1 0 0,1 0 0,-1-1 0,1 1 0,-7 4 0,0 0-606,-1-1 0,0 0 0,-1-1 0,1 0 0,-1-1 1,-1-1-1,1 1 0,-16 3 0,22-7-159,0-1-1,1 1 1,-1-1 0,0 0-1,0 0 1,0-1 0,-11 0-1,-7-1-1908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8:56.4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144 0 1472,'-8'15'9275,"6"-9"-7950,-2 2-1536,-85 148 3495,48-87-1512,56-92-1813,1 1 0,34-37 1,-36 43 76,-6 7-20,5-6 100,23-20 0,-33 31-20,1 1 0,-1 0 0,1 1-1,0-1 1,0 1 0,1 0 0,-1 0 0,0 0-1,1 0 1,-1 1 0,10-2 0,-9 3-19,0 0 0,0 0 0,-1 1 0,1 0 0,0 0 0,-1 0 0,1 1 0,0 0 0,-1-1 0,0 2 0,1-1 1,-1 0-1,0 1 0,0 0 0,0 0 0,-1 0 0,1 0 0,3 5 0,5 5-182,-1 1 1,0 0-1,15 27 0,-5-3-1842,2 1 524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02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122 159 2816,'1'-1'229,"0"0"0,0 0 0,-1 0 0,1 0 0,-1 0 0,1 0 0,-1-1 0,1 1 0,-1 0 0,0 0 0,1-1 0,-1 1 0,0 0 0,0-2 0,0 2-103,0 0 0,-1 1 0,1-1 0,0 1 0,0-1-1,-1 0 1,1 1 0,0-1 0,-1 1 0,1-1 0,0 1-1,-1-1 1,1 1 0,-1-1 0,1 1 0,-1 0 0,1-1-1,-1 1 1,1-1 0,-1 1 0,0 0 0,1 0 0,-1-1-1,1 1 1,-1 0 0,0 0 0,1 0 0,-1 0 0,0 0-1,1 0 1,-1 0 0,1 0 0,-1 0 0,-1 0 0,-2 0 2,0 1 0,0 0 0,0 0 0,0 0 0,1 1 0,-1-1 0,0 1 0,1 0-1,-1 0 1,1 0 0,-1 1 0,1-1 0,0 1 0,-5 5 0,2-1 7,0-1-1,0 1 0,0 1 0,1-1 1,-7 15-1,11-19-102,-1 1 1,1-1-1,1 1 0,-1 0 0,0-1 1,1 1-1,0 0 0,0-1 1,0 1-1,0 0 0,1-1 0,-1 1 1,1-1-1,0 1 0,0 0 1,0-1-1,1 0 0,-1 1 1,1-1-1,2 4 0,-3-5 6,1 0-1,-1 0 1,1 0 0,-1 0-1,1 0 1,-1 0 0,1-1-1,0 1 1,0 0 0,0-1-1,0 0 1,0 0 0,0 1-1,1-1 1,-1 0-1,0-1 1,1 1 0,-1 0-1,0-1 1,1 1 0,-1-1-1,1 0 1,-1 0 0,0 0-1,1 0 1,-1 0 0,1 0-1,-1-1 1,1 1 0,2-2-1,1 0 2,-1-1-1,1 0 1,0-1-1,-1 1 1,0-1-1,0 0 1,0 0-1,-1-1 1,1 0-1,-1 1 1,0-1-1,0-1 1,3-5-1,4-8 136,-1 0 0,10-30 1,-18 45-143,3-10 142,8-26 0,-12 36-105,-1 0 0,1 0 0,-1 0 1,0 0-1,0 0 0,0 0 0,0 0 0,0 0 1,-1 0-1,0 0 0,-2-8 0,2 11-60,0 0 1,0-1-1,0 1 0,0 0 0,1 0 0,-1 0 1,-1 0-1,1-1 0,0 1 0,0 0 0,0 1 1,-1-1-1,1 0 0,0 0 0,-1 1 0,1-1 1,0 0-1,-1 1 0,1-1 0,-1 1 0,1 0 1,-1 0-1,1-1 0,-1 1 0,1 0 0,-1 0 1,0 0-1,1 1 0,-1-1 0,1 0 0,-3 1 0,-2 1 73,0 0-1,0 0 1,0 0-1,0 1 0,1-1 1,-11 8-1,6-3 30,1 1 0,-1 0 0,1 0 0,1 1 1,0 0-1,-12 17 0,17-21-66,0-1 1,1 1-1,-1 0 1,1 0-1,0-1 1,0 1-1,1 1 1,-1-1-1,1 0 1,0 0 0,1 0-1,-1 1 1,1-1-1,0 0 1,1 1-1,-1-1 1,1 0-1,1 7 1,-1-10-16,-1 0 0,1 0 0,0-1 0,-1 1 0,1 0 0,0 0 0,0 0 0,0-1 1,0 1-1,1 0 0,-1-1 0,0 1 0,1-1 0,-1 1 0,1-1 0,-1 0 0,1 0 0,0 0 0,-1 0 1,1 0-1,2 1 0,-2-2-4,0 1 1,0-1 0,0 0-1,0 0 1,0-1 0,0 1-1,0 0 1,0-1-1,0 1 1,0-1 0,0 1-1,0-1 1,0 0 0,-1 0-1,1 0 1,0 0 0,-1 0-1,1 0 1,0 0-1,-1-1 1,3-2 0,4-4 20,0-1 1,-1 0 0,0 0 0,-1-1-1,7-13 1,22-55 248,-33 73-265,1-2-5,0 0 1,-1 1-1,0-1 1,0 0-1,-1-1 1,1-11-1,-2 17-51,0 0-1,0 0 1,0 1 0,0-1-1,-1 0 1,1 0-1,0 0 1,-1 1-1,0-1 1,1 0 0,-1 1-1,0-1 1,0 0-1,0 1 1,0-1 0,0 1-1,0 0 1,0-1-1,-1 1 1,1 0-1,0-1 1,-1 1 0,1 0-1,-1 0 1,0 0-1,1 1 1,-1-1 0,0 0-1,1 1 1,-3-2-1,1 2-4,0 0 0,0-1 0,0 1 0,1 0 0,-1 0-1,0 1 1,0-1 0,0 0 0,0 1 0,1 0 0,-1 0-1,0 0 1,1 0 0,-1 0 0,-3 2 0,-3 3 34,0 0 1,-11 9-1,12-8 59,1 0 0,0 0-1,0 1 1,1 0 0,0 0 0,0 0 0,1 1-1,0 0 1,-7 18 0,9-19-6,0-1-1,1 2 1,0-1 0,1 0 0,0 0-1,0 0 1,0 1 0,1-1-1,1 0 1,-1 1 0,1-1 0,3 10-1,-4-16-21,1 1 0,0-1 1,0 0-1,0 1 0,0-1 0,0 0 0,0 0 0,1 0 0,-1 0 0,1 0 0,-1-1 0,1 1 0,2 2 0,-3-3-14,0-1 0,1 1 0,-1-1 0,0 1 0,0-1 0,0 1 0,0-1 0,1 0 0,-1 1-1,0-1 1,0 0 0,1 0 0,-1 0 0,0 0 0,0 0 0,1 0 0,-1 0 0,0-1 0,0 1 0,1 0 0,-1-1 0,0 1 0,0-1 0,0 1-1,0-1 1,2-1 0,4-2 63,-1-1 0,-1-1 0,1 1 0,-1-1 0,1 0 0,-2 0 0,1 0 0,5-11 0,3-6-22,10-28 0,-5 2-127,-16 44 14,-1 0 0,0 0 0,0-1 0,0 1 1,-1 0-1,0-11 0,0 16 35,0-1 0,0 0-1,0 1 1,0-1 0,0 1 0,0-1 0,-1 1 0,1-1 0,0 1-1,0-1 1,0 1 0,-1-1 0,1 1 0,0-1 0,-1 1-1,1 0 1,0-1 0,-1 1 0,1-1 0,0 1 0,-1 0 0,1-1-1,-1 1 1,1 0 0,-1-1 0,1 1 0,-1 0 0,1 0-1,-1 0 1,1-1 0,-1 1 0,1 0 0,-1 0 0,1 0 0,-1 0-1,1 0 1,-1 0 0,1 0 0,-1 0 0,1 0 0,-1 0-1,1 0 1,-1 0 0,0 1 0,1-1 0,-1 0 0,1 0 0,0 0-1,-1 1 1,1-1 0,-2 1 0,-1 1-27,-1 0 0,1 0 0,0 0 0,-1 1-1,-2 3 1,-4 6 79,0 0 0,1 0 0,1 1 0,0 1 0,1-1 0,0 1 0,1 0 0,0 1 0,2-1 0,0 1 0,-3 19 0,5-25 52,2-1-1,-1 1 0,2 18 0,-1-25-60,0 0-1,0 0 0,0 0 1,1-1-1,-1 1 0,0 0 1,1 0-1,0 0 1,-1 0-1,1 0 0,0-1 1,0 1-1,0 0 0,0-1 1,0 1-1,0-1 0,1 1 1,-1-1-1,0 1 0,1-1 1,-1 0-1,1 0 0,2 2 1,-2-3-3,-1 0 0,0 0 0,1 0 0,-1 0 0,1 0 0,-1 0 1,0 0-1,1-1 0,-1 1 0,0-1 0,1 1 0,-1-1 0,0 1 0,0-1 1,1 0-1,-1 0 0,0 1 0,0-1 0,0 0 0,0 0 0,0 0 0,0 0 1,0 0-1,0 0 0,0-2 0,3-3 2,1 0 0,-2 0-1,6-11 1,-3 5-97,-1-1 0,0 0-1,-1 0 1,-1-1 0,0 1-1,0-1 1,0-19 0,-12 53-335,3-6 406,1 0-1,0 0 0,1 0 0,1 0 0,0 1 1,-1 23-1,4-38 11,0 0 0,0 0-1,0 0 1,0 0 0,0 0 0,0 0 0,0 0 0,0 0-1,0 1 1,0-1 0,0 0 0,0 0 0,0 0-1,0 0 1,0 0 0,0 0 0,0 0 0,0 1 0,0-1-1,0 0 1,0 0 0,0 0 0,0 0 0,0 0-1,0 0 1,0 0 0,0 1 0,0-1 0,0 0 0,0 0-1,0 0 1,1 0 0,-1 0 0,0 0 0,0 0 0,0 0-1,0 0 1,0 0 0,0 0 0,0 0 0,0 0-1,0 1 1,1-1 0,-1 0 0,0 0 0,0 0 0,0 0-1,0 0 1,0 0 0,0 0 0,1 0 0,4-6 165,5-12-40,-4 6-141,-2 3 31,0 0 1,0 0-1,4-15 0,-7 21-140,-1 0-1,0 0 1,1 0-1,-1 0 0,0 0 1,0 0-1,-1 0 1,1 0-1,-1 0 0,1 0 1,-1 1-1,0-1 0,0 0 1,0 0-1,-3-4 1,-1-6-2867,5 8 1622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15.7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142 16 2560,'0'0'70,"-1"0"1,1 0-1,0 0 1,0-1-1,-1 1 1,1 0-1,0 0 1,0 0-1,0 0 0,-1-1 1,1 1-1,0 0 1,0 0-1,0 0 1,-1-1-1,1 1 1,0 0-1,0 0 0,0-1 1,0 1-1,0 0 1,0 0-1,0-1 1,-1 1-1,1 0 1,0-1-1,0 1 1,0 0-1,0 0 0,0-1 1,0 1-1,0 0 1,0-1-1,1 1 1,-1 0-1,0 0 1,0-1-1,0 1 0,0 0 1,0 0-1,0-1 1,0 1-1,1 0 1,-1 0-1,0 0 1,0-1-1,0 1 0,1 0 1,-1 0-1,0 0 1,0-1-1,0 1 1,1 0-1,-1 0 1,1 0-1,3-4 1734,-5 6-1287,0 0 0,1 0 1,-1 0-1,0 0 0,1 0 0,-1 1 1,1 2-1,-5 48 838,3-37-853,-7 66 349,-3 20-241,-19 305 158,20 91-459,34-293 0,-16-185-257,-6-18-71,0 1 0,0-1 0,0 1 0,-1-1 0,1 1-1,-1 0 1,1 4 0,3 16 131,0-12-576,-4-17 529,1 4-61,-1 0 0,0 0 0,0-1 1,-1 1-1,1 0 0,0 0 0,-1 0 1,1 0-1,-1-1 0,0 1 0,0 0 0,1 0 1,-1 0-1,-3-3 0,0-3-124,-1-1 1,-4-13-1,-3-8 37,-21-50 120,25 72-69,-4-8 52,12 15-1,-1 0 0,1 1 1,0-1-1,-1 0 0,1 1 0,0-1 1,-1 0-1,1 0 0,0 1 1,0-1-1,0 0 0,-1 0 0,1 0 1,0 1-1,0-1 0,0 0 0,0 0 1,1 0-1,-1-1 0,2-2 57,-5 4-12,-5 5 191,7-4-213,0 1 0,-1 0 1,1 0-1,0-1 0,1 1 0,-1 0 1,0 0-1,1 0 0,-1 0 0,1 0 1,-1 0-1,1 0 0,0 0 0,0 0 1,0 0-1,0 1 0,0-1 0,0 0 1,1 2-1,2 8 194,0 1 0,5 11 0,-3-7-205,10 11 129,-14-27-143,-1-1 0,1 1 1,-1-1-1,1 1 1,-1-1-1,1 1 0,0-1 1,-1 1-1,1-1 0,0 0 1,-1 1-1,1-1 1,0 0-1,0 0 0,-1 1 1,1-1-1,0 0 0,0 0 1,0 0-1,-1 0 1,1 0-1,0 0 0,1 0 1,0 0 15,0 0 0,0 0 0,0-1 0,0 1 0,0-1 0,0 1 0,0-1 0,3-1 0,2-3 40,-1 0-1,0 0 0,0-1 0,-1 0 1,1 0-1,5-8 0,1-4-50,11-22 0,-18 31-204,47-90 35,-20 35-5849,-28 60 4508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24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1262 4480,'0'0'90,"-1"0"0,1-1 0,0 1-1,-1 0 1,1 0 0,0 0 0,-1 0 0,1-1 0,0 1 0,0 0 0,-1 0 0,1-1 0,0 1-1,0 0 1,0 0 0,-1-1 0,1 1 0,0 0 0,0-1 0,0 1 0,0 0 0,-1-1 0,1 1-1,0 0 1,0-1 0,0 1 0,0 0 0,0-1 0,0 1 0,0 0 0,0-1 0,0 1-1,0 0 1,0-1 0,0 1 0,1 0 0,-1-1 0,0 1 0,0-1 0,14-6 1382,1 0-764,-4 0-394,-1-1 0,0 0 0,-1 0 0,1-1 0,14-19 0,-6 3-32,19-35 0,12-26 40,86-113 1,-124 185-293,107-142 213,-95 122-220,-2-1-1,29-65 1,-36 64 76,0-1 0,-2-1-1,-2 1 1,-2-2 0,4-39-1,-11 70-60,-1 7-61,1 0-1,-1-1 1,0 1-1,0-1 1,0 1-1,0-1 1,0 1-1,0-1 1,0 1-1,0-1 1,-1 1-1,1-1 1,0 1-1,-1 0 1,0-1-1,1 1 1,-1 0-1,0-1 1,0 0-1,0 1 11,1 1-1,0 0 1,0 0-1,-1 0 1,1-1-1,0 1 1,-1 0-1,1 0 1,0 0 0,-1 0-1,1 0 1,0 0-1,-1 0 1,1 0-1,0 0 1,-1 0-1,1 0 1,0 0-1,-1 0 1,1 0-1,0 0 1,-1 0-1,1 0 1,0 0-1,-1 0 1,1 0-1,0 0 1,-1 0 0,1 1-1,0-1 1,0 0-1,-1 0 1,1 0-1,0 1 1,-1-1-1,-9 11-127,10-10 106,-8 10-60,0 0 0,1 1 1,-6 14-1,8-14 42,-84 190-23,80-178 173,-4 8 34,3 0 0,0 1 1,-8 52-1,16-66-57,0 0 1,1 1-1,1-1 0,1 0 1,0 0-1,2 1 1,7 30-1,-8-45-23,0 1 0,0-1 0,0 1-1,0-1 1,1 0 0,0 0 0,0 0 0,1-1-1,-1 1 1,5 4 0,-5-7 3,0 0-1,-1 0 1,1 1 0,0-2 0,0 1-1,1 0 1,-1-1 0,0 1-1,0-1 1,1 0 0,-1 0-1,1 0 1,-1-1 0,1 1-1,-1-1 1,1 0 0,5 0 0,0-1 38,0-1 0,-1 0 0,1-1 0,-1 1 0,0-1 0,1-1 0,-2 0 0,1 0 0,0-1 0,8-6 0,10-9 45,31-32 0,-50 46-96,17-16 20,5-5-19,29-35-1,-49 52-53,-7 9-37,0-1-1,0 1 1,0-1 0,0 0-1,-1 0 1,1 0 0,-1 0 0,1 0-1,-1 0 1,0 0 0,0 0-1,0 0 1,0-1 0,1-3 0,0 1-499,-1 5 543,-1 0-1,0 0 1,0 0 0,0 0 0,1 0-1,-1 0 1,0 0 0,0 1 0,0-1 0,0 0-1,0 0 1,1 0 0,-1 1 0,0-1-1,0 0 1,0 0 0,0 0 0,0 1-1,0-1 1,0 0 0,0 0 0,0 0-1,0 1 1,0-1 0,1 0 0,-1 0 0,0 0-1,-1 1 1,1-1 0,0 0 0,0 0-1,0 1 1,0-1 0,0 0 0,0 0-1,0 1 1,1 27-22,11 56-1,-2-26 73,-9-45 19,1 0 0,1 0 0,0 0 0,1-1 0,0 1 0,1-1 0,8 14 0,-12-23-45,1-1 1,0 0-1,0 1 1,-1-1 0,1 0-1,0 0 1,1 0 0,-1 0-1,0-1 1,0 1 0,1-1-1,-1 1 1,1-1-1,0 0 1,-1 0 0,4 1-1,-1-1 20,1 0-1,-1 0 1,1-1-1,-1 0 0,0 0 1,1 0-1,10-2 1,1-2 34,0-1 0,-1 0 1,1-1-1,16-9 0,301-179 373,-319 184-417,-13 10-23,1-2 0,1-1 0,-1 1 0,1 0 0,-1-1-1,0 0 1,0 1 0,0-1 0,2-4 0,-5 7-9,0 0 1,1-1-1,-1 1 0,0 0 1,0 0-1,0 0 1,0 0-1,0 0 0,0-1 1,1 1-1,-1 0 0,0 0 1,0 0-1,0 0 1,0-1-1,0 1 0,0 0 1,0 0-1,0 0 1,0 0-1,0-1 0,0 1 1,0 0-1,0 0 1,0 0-1,0-1 0,0 1 1,0 0-1,0 0 0,0 0 1,0 0-1,0-1 1,0 1-1,-1 0 0,1 0 1,0 0-1,0 0 1,0 0-1,0-1 0,0 1 1,0 0-1,-1 0 1,1 0-1,0 0 0,-12 2-146,0 4 125,1 0 1,0 1-1,0 0 0,1 0 0,0 1 1,-13 13-1,5-2 31,0 2 1,-16 24-1,28-36 16,0 1 1,0-1-1,1 1 0,0 0 1,1 0-1,0 0 0,1 1 0,0-1 1,1 1-1,-3 21 0,5-31-2,0 1-1,0 0 1,0 0 0,0 0-1,1 0 1,-1 0 0,0-1-1,1 1 1,-1 0 0,1 0-1,0-1 1,0 1-1,0 0 1,0-1 0,0 1-1,0-1 1,0 1 0,0-1-1,0 0 1,1 1 0,-1-1-1,0 0 1,1 0 0,-1 0-1,1 0 1,0 0-1,-1 0 1,1 0 0,0-1-1,-1 1 1,1-1 0,0 1-1,0-1 1,0 1 0,-1-1-1,1 0 1,3 0-1,-1 0 22,1 0 0,-1-1 0,1 1 0,-1-1 0,1 0 0,-1 0 0,1-1 0,-1 1 0,0-1 0,0 0 0,0 0 0,0-1 0,0 1-1,5-5 1,2-3 32,-1-1-1,-1 0 1,0 0 0,0-1-1,-2 0 1,10-19-1,31-83 34,-41 95-169,-4 13 53,-1 1-79,-1 1 1,1 0-1,-1 0 0,0-1 0,0 1 0,0-8 0,-2 11-417,-3 6 338,-2 8 77,-2 12 96,2 1 1,1 0-1,1 0 0,-1 37 1,4-47 73,0 1 0,3 18 1,-2-30-19,1 0 1,0 0-1,0 0 1,1 0 0,-1 0-1,1 0 1,0 0-1,0 0 1,1 0 0,-1-1-1,4 5 1,-5-8-35,0 0 0,-1 0 0,1 0-1,0 0 1,0 0 0,0-1 0,0 1 0,0 0 0,0 0 0,0-1 0,0 1 0,1-1 0,-1 1 0,0-1 0,0 1 0,0-1-1,1 0 1,-1 1 0,0-1 0,0 0 0,3 0 0,-2-1-4,0 1-1,0-1 1,-1 1 0,1-1-1,0 0 1,0 0 0,0 0-1,-1 0 1,1 0 0,-1 0-1,1 0 1,2-3-1,3-4 14,0 0-1,-1-1 1,0 0-1,6-10 0,-10 15-19,6-10 7,119-193 122,-111 184-476,-18 26 285,0 1 0,0-1 0,0 1 0,1 0 0,-1 0 0,1 0 0,0 0 0,0 0 0,0 4 0,-4 48 31,4-44 8,0 6 29,1 34 0,0-48 15,1 1 1,0 0-1,-1-1 0,2 1 1,-1-1-1,0 1 0,1-1 1,0 1-1,0-1 0,0 0 1,0 0-1,5 5 0,-6-8-25,-1 0-1,1-1 1,0 1-1,0-1 1,-1 1-1,1-1 1,0 1-1,0-1 1,0 0-1,0 1 1,-1-1-1,1 0 0,0 0 1,0 1-1,0-1 1,0 0-1,0 0 1,0 0-1,0 0 1,0 0-1,0 0 1,-1-1-1,1 1 1,0 0-1,0 0 0,0-1 1,0 1-1,0 0 1,-1-1-1,1 1 1,0-1-1,0 1 1,0-2-1,4-1 49,0-1-1,0-1 0,7-7 1,-9 8-17,158-174 46,-151 167-163,1 0-1,0 0 1,1 1-1,19-13 0,-30 22 63,0 1 0,-1 0 0,1 0-1,-1-1 1,1 1 0,0 0 0,-1 0-1,1 0 1,0-1 0,-1 1 0,1 0-1,-1 0 1,1 0 0,0 0 0,-1 0-1,1 0 1,0 0 0,-1 1 0,1-1-1,0 0 1,-1 0 0,1 0 0,0 1-1,-1-1 1,1 0 0,-1 1-1,1-1 1,-1 0 0,2 2 0,13 17-122,-7-7 86,-3-7 69,0 0 0,1-1 0,0 1-1,-1-1 1,2 0 0,-1 0 0,0-1 0,1 1 0,-1-1-1,1-1 1,0 0 0,0 0 0,0 0 0,0-1 0,0 1-1,1-2 1,-1 1 0,0-1 0,0 0 0,1-1 0,-1 0-1,0 0 1,0 0 0,0-1 0,0 0 0,0-1 0,0 1-1,-1-1 1,1 0 0,-1-1 0,7-4 0,3-3 80,0-1 1,-1-1 0,25-26-1,-39 39-111,0-1-1,-1 0 0,1 0 1,0 0-1,0 0 0,-1 0 1,1-1-1,0 1 0,-1 0 1,1 0-1,-1 0 0,0-1 1,1 1-1,-1 0 0,0 0 1,0-1-1,0 1 1,0 0-1,0 0 0,0-1 1,0 1-1,0 0 0,0-1 1,-1 1-1,1 0 0,0 0 1,-1 0-1,1-1 0,-1 1 1,1 0-1,-1 0 0,0 0 1,0 0-1,1 0 0,-1 0 1,-1-1-1,1 1-9,0 1-1,0-1 1,0 0 0,0 1 0,-1-1-1,1 1 1,0 0 0,0-1-1,0 1 1,0 0 0,-1 0-1,1 0 1,0 0 0,0 0 0,0 0-1,-1 0 1,1 0 0,0 0-1,0 0 1,0 1 0,-1-1-1,0 1 1,-24 10-161,19-6 175,0 0 0,1 0 0,-1 0-1,1 1 1,0 0 0,1 0 0,0 0 0,-1 1 0,2 0-1,-1 0 1,1 0 0,0 0 0,1 1 0,0-1 0,0 1-1,0 0 1,1 0 0,1 0 0,-1 1 0,1-1 0,0 0-1,1 0 1,0 1 0,1-1 0,-1 0 0,1 1 0,1-1-1,0 0 1,0 0 0,0 0 0,7 13 0,-6-16 13,0-1 0,0 0 0,1 0 1,-1 0-1,1 0 0,0 0 0,-1-1 0,2 0 1,-1 0-1,0 0 0,1 0 0,-1-1 1,1 0-1,0 0 0,0 0 0,0 0 0,0-1 1,0 0-1,7 1 0,-1 0 24,1-2 0,-1 1 0,0-1 1,0-1-1,0 0 0,0-1 0,0 0 0,11-4 0,8-4 76,-1-1 1,-1-2-1,0-1 0,34-23 1,-21 9 60,72-65 0,-94 74-166,-1-1 0,0 0-1,28-45 1,-24 28 8,26-61-1,49-155-74,-81 206-69,14-65-1,-29 108 82,0 1-1,0-1 1,-1 0 0,0 0-1,0 1 1,0-1-1,0 0 1,0 0-1,-1 0 1,0 1-1,-2-8 1,3 11 38,0-1 0,-1 0 0,1 1-1,0-1 1,-1 1 0,1-1 0,-1 1 0,1-1 0,-1 1 0,1-1-1,-1 1 1,1-1 0,-1 1 0,1-1 0,-1 1 0,1 0 0,-1 0-1,0-1 1,1 1 0,-1 0 0,0 0 0,1 0 0,-1-1 0,0 1 0,1 0-1,-1 0 1,0 0 0,1 0 0,-1 0 0,0 0 0,0 1 0,1-1-1,-1 0 1,1 0 0,-1 0 0,0 1 0,0-1 0,-2 2-9,0-1 1,0 0 0,0 1 0,0 0 0,0 0 0,1 0 0,-5 4-1,-1 3 8,0 1 0,0 0 0,1 1 0,0-1-1,1 1 1,-7 16 0,-25 78-130,32-85 130,-11 29 28,3 1 0,2 1 0,-6 55 0,16-84 18,1-1 0,1 1 1,1 0-1,4 22 1,-2-29-8,1-1 0,0 1 0,0-1 1,2 0-1,0 0 0,13 23 0,-17-33-5,1 0 0,0 0 1,-1 0-1,2-1 0,-1 1 0,0-1 0,1 1 0,0-1 0,-1 0 0,1 0 0,1-1 0,-1 1 0,0-1 0,1 0 0,-1 0 0,1-1 0,-1 1 0,1-1 0,0 0 0,6 1 0,2-2 51,-1-1-1,1 0 0,-1-1 1,1 0-1,-1-1 0,14-5 1,73-32 46,-47 17-8,-45 21-94,72-33 17,-70 30-29,0 0 1,0 0-1,0-1 0,-1-1 0,14-13 0,-21 20-19,0-1-1,0 0 0,-1 0 1,1 0-1,0 0 0,-1 1 1,1-1-1,-1 0 0,1 0 1,-1 0-1,1 0 1,-1-1-1,0 1 0,1-2 1,-1 3 8,0-1 0,0 1 0,0-1 0,-1 1 0,1-1 0,0 1 1,0-1-1,0 1 0,0-1 0,-1 1 0,1-1 0,0 1 1,-1 0-1,1-1 0,0 1 0,-1 0 0,1-1 0,0 1 0,-1-1 1,1 1-1,-1 0 0,0-1 0,-1 0-15,0 1-1,0-1 0,0 0 1,0 1-1,-1-1 1,1 1-1,0-1 1,-1 1-1,1 0 1,0 0-1,-5 1 1,-10 3-6,-1 1 0,1 0 0,1 1 0,-1 1 0,1 1 0,0 0 0,-15 11 0,30-18 24,-6 3-7,0 0 0,0 1 1,1 0-1,-6 6 1,11-11 12,0 1 0,0 0 1,0 0-1,0 0 0,0 0 1,1 0-1,-1 0 0,0 1 1,1-1-1,-1 0 0,0 0 0,1 0 1,0 1-1,-1-1 0,1 0 1,0 0-1,-1 1 0,1-1 1,0 0-1,0 1 0,0-1 1,0 0-1,0 1 0,1-1 1,-1 0-1,0 1 0,0-1 0,1 0 1,-1 0-1,1 0 0,-1 1 1,2 1-1,2 0 9,-1 1-1,0-1 0,1 0 1,-1 0-1,1 0 1,0-1-1,0 1 1,0-1-1,0 0 0,1 0 1,-1 0-1,1-1 1,-1 0-1,7 2 1,6 0 23,-1-1 1,31 0-1,-8-4 16,-1-1 0,-1-2 0,1-2 0,-1-1 0,0-2 0,69-29 0,-79 30-128,-27 12-203,-5 7 163,-8 10 43,7-12 73,1 0 0,-7 16 0,10-21 5,1 1 0,0-1 0,0 1 0,0 0 0,0-1 0,1 1 1,-1 0-1,1-1 0,0 1 0,1 5 0,-1-8 4,0 0-1,0 0 0,1-1 1,-1 1-1,0 0 1,1 0-1,-1 0 1,1-1-1,-1 1 1,1 0-1,-1-1 1,1 1-1,-1 0 1,1-1-1,0 1 1,-1 0-1,1-1 0,0 1 1,-1-1-1,1 0 1,0 1-1,0-1 1,0 0-1,-1 1 1,1-1-1,0 0 1,0 0-1,0 1 1,0-1-1,0 0 0,-1 0 1,1 0-1,0 0 1,0 0-1,1-1 1,3 1 19,-1-1 0,0 0 1,1 0-1,-1 0 0,0 0 0,5-3 1,39-21 146,70-50 1,-93 58-99,-24 17-71,18-12 35,-1 0 0,-1-1 0,0-1 0,-1-1 0,22-24 0,-25 20-19,-1 0 0,0-1 0,-2 0 0,0-1 0,-1 0 0,8-32 0,27-138 0,-38 152-66,2-42 0,-8 73 60,1 1-44,-1 0 0,0 0 0,0-1 0,-2-7 0,2 13 17,-1 1 0,1-1 0,-1 0 0,1 1 0,-1-1 0,1 1 0,-1-1 0,0 1 0,0-1 0,0 1 0,0 0 0,0-1 0,0 1 0,0 0 1,0 0-1,-1 0 0,1 0 0,0 0 0,-1 0 0,1 0 0,-1 0 0,1 0 0,-3 0 0,1 0 7,0 1-1,0-1 0,0 1 1,0 0-1,0 0 1,0 0-1,0 1 1,-1-1-1,1 1 1,0-1-1,0 1 1,0 0-1,1 0 1,-1 0-1,0 1 1,0-1-1,1 1 0,-1-1 1,-2 3-1,-7 6-28,1 0-1,0 0 1,0 1-1,1 1 1,1 0-1,0 0 1,-10 18-1,-4 13 12,-18 45 0,29-60-154,0 0 0,2 1 0,1 1-1,-9 47 1,12 51-4069,2-33-2563,-1-45 3671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13.5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 88 736,'2'-2'69,"0"0"-1,-1 0 1,1 0-1,0-1 1,-1 1-1,2-4 1,-1 0 769,-2 5-551,1-1 1,0 0-1,-1 0 0,1 0 0,-1 0 0,0 0 1,0-4-1,4-13 2558,-3 16-2443,0 1 0,0-1 1,-1 1-1,1-1 1,-1 1-1,0-1 0,-1-3 731,-1 11-467,-1 12-153,-2 124 596,0-48-773,-2 67 273,-2 104 500,2 38-389,4-253-568,-12 56-1,14-94-1175,1-22-3519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14.2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120 74 2656,'-1'0'298,"0"0"-1,0 0 1,0 0 0,0 0-1,0 1 1,-1-1 0,1 0-1,0 0 1,0 1 0,0-1-1,0 1 1,0-1 0,0 1-1,0 0 1,0-1 0,0 1 0,0 0-1,1 0 1,-1-1 0,-1 3-1,-20 20 812,-37 66 1861,54-78-2540,4-9-301,0 0 1,1-1-1,-1 1 1,0 0-1,-1 0 1,1 0-1,0 0 0,-3 2 1,4-7 275,8-17-314,0 0 0,1 1 0,19-30 1,-6 12-62,-18 29-45,2-2 102,0-1-1,12-14 1,-17 23-34,1 0 0,-1 0-1,1 0 1,0 1 0,0-1 0,0 0 0,0 1-1,0-1 1,0 1 0,1 0 0,-1 0-1,0 0 1,1 0 0,-1 0 0,1 0 0,-1 1-1,1-1 1,2 0 0,-3 2-17,1-1 0,-1 1 1,0 0-1,0-1 0,0 1 1,1 0-1,-1 0 0,0 0 1,0 1-1,0-1 0,-1 0 1,1 1-1,0 0 0,0-1 1,-1 1-1,1 0 0,-1 0 1,3 3-1,1 3-13,0 1 1,0-1-1,3 11 1,3 12-1069,-2-1-1,-2 2 1,6 43 0,7 32-7163,-7-67 5360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18.0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1344 1408,'-1'1'99,"0"0"1,0 1-1,0-1 1,1 0-1,-1 1 0,1-1 1,-1 1-1,1-1 0,-1 1 1,1-1-1,0 1 1,0-1-1,0 1 0,0-1 1,0 1-1,0-1 1,0 1-1,0-1 0,1 3 1,-1 16 296,-4-6-145,4-11-88,-1 1 1,1-1-1,-1 0 0,0 0 0,0-1 1,-1 1-1,-2 4 0,4-6-108,0-1 1,-1 1-1,1-1 0,-1 0 0,1 1 0,0-1 1,-1 1-1,1-1 0,0 1 0,0 0 1,-1-1-1,1 1 0,0-1 0,0 1 0,0-1 1,0 2 463,-4-7-619,4 5 102,-1 0 0,1 0 1,0 0-1,0 0 0,0 0 1,0 0-1,0 0 0,0 0 1,0 0-1,0 0 1,-1 0-1,1 0 0,0 0 1,0 0-1,0 0 0,0 0 1,0 0-1,0 0 0,0 0 1,0 0-1,0 0 1,0-1-1,0 1 0,0 0 1,-1 0-1,1 0 0,0 0 1,0 0-1,0 0 0,0 0 1,0 0-1,0 0 1,0-1-1,0 1 0,0 0 1,0 0-1,0 0 0,0 0 1,0 0-1,0 0 0,0 0 1,0 0-1,0-1 0,0 1 1,0 0-1,0 0 1,0 0-1,0 0 0,1 0 1,-1 0-1,0 0 0,0 0 1,0 0-1,0 0 0,0-1 1,0 1-1,0 0 1,0 0-1,0 0 0,0 0 1,0 0-1,0 0 0,1 0 1,-1 0-1,1-17 146,-2 7 1560,1 9-1629,0-1-26,0 1 1,0-1 0,0 0 0,0 0-1,0 0 1,0 1 0,1-1-1,-1 0 1,0 0 0,1 1-1,0-1 1,-1 0 0,1 1 0,0-1-1,0 0 1,0 1 0,1-3-1,2-2-27,0-1 0,-1 1 0,0-1-1,0 0 1,-1 0 0,3-13 0,7-20 129,9-25 194,18-94 0,-25 91 107,30-84 1,59-89 242,-51 119-184,-41 94-449,-6 13-58,-1 0 0,4-24 0,6-20-27,8-35 142,-11 54-37,-7 22-77,1 0-1,1 0 1,1 0 0,0 1 0,16-27 0,-20 38 12,0 0 0,0 0 1,0-1-1,2-11 0,-8 15-15,3 3-5,0 0 0,0 0 0,0 0 0,0 1 0,1-1 0,-1 0 0,0 0 0,0 0 0,0 1 0,0-1 0,0 0 0,0 0 0,0 1 0,-1-1 0,1 0 0,0 0 0,0 0 0,0 1 0,0-1 0,0 0 0,0 0 0,0 0 0,0 0 0,0 1 0,-1-1 0,1 0 0,0 0 0,0 0 0,0 0 0,0 1 0,-1-1 0,1 0 0,0 0 0,0 0 0,0 0 0,-1 0 0,1 0 0,0 0 0,0 0 0,-15 11 8,1-1-21,-15 20 425,-34 45 1,50-59-274,-15 15 0,25-27-107,-1 0 0,-1 0 0,1 0 0,-1-1 0,1 1 0,-1-1 0,-9 4 0,13-7-33,1 0 1,-1 1 0,0-1 0,1 0 0,-1 0 0,1 0 0,-1 0 0,1 0-1,-1 0 1,1 0 0,-1 0 0,1 0 0,-1 0 0,0 0 0,1 0 0,-1 0-1,1 0 1,-1-1 0,1 1 0,-1 0 0,1 0 0,-1-1 0,1 1 0,-1 0-1,1-1 1,-1 0 0,0 1 3,1-1 0,-1 0 0,0 0-1,1-1 1,0 1 0,-1 0 0,1 0 0,-1 0 0,1 0-1,0 0 1,0 0 0,0-2 0,-1-1 2,1 0 0,1 1 0,-1-1 1,0 0-1,1 0 0,0 1 0,2-7 0,0 4-12,1-1 0,0 1 0,0 0 0,1 0 1,-1 0-1,2 0 0,-1 1 0,0 0 0,11-7 0,2-1 225,1 1 0,22-10 0,-36 20-56,1-1 0,0 0 0,0 1 0,0 0 1,0 1-1,0 0 0,0-1 0,0 2 1,0-1-1,8 1 0,-11 0-99,0 1 1,-1-1-1,1 1 0,0-1 0,0 1 1,-1 0-1,1 0 0,-1 0 1,1 1-1,-1-1 0,1 1 0,-1-1 1,0 1-1,0 0 0,0 0 1,0 0-1,0 0 0,0 0 0,0 0 1,0 0-1,-1 1 0,0-1 1,1 1-1,1 4 0,1 5-181,0 0-1,-1 1 1,-1 0 0,0-1-1,0 1 1,-1 0 0,-1 0-1,0 0 1,-4 23 0,1-19-2256,7-1 677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19.6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451 1286 1472,'-2'0'86,"2"0"-75,0-1 0,0 1 1,0 0-1,1 0 0,-1 0 0,0 0 1,0 0-1,0 0 0,0 0 1,0-1-1,0 1 0,0 0 0,0 0 1,0 0-1,0 0 0,0 0 1,0 0-1,0-1 0,0 1 0,0 0 1,0 0-1,0 0 0,0 0 0,0 0 1,0 0-1,0-1 0,0 1 1,0 0-1,0 0 0,0 0 0,0 0 1,0 0-1,0 0 0,0 0 1,0-1-1,-1 1 0,1 0 0,0 0 1,0 0-1,0 0 0,0 0 0,0 0 1,0 0-1,0 0 0,0 0 1,-1 0-1,1 0 0,0 0 0,0-1 1,0 1-1,0 0 0,0 0 1,0 0-1,-1 0 0,1 0 0,0 0 1,0 0-1,0 0 0,0 0 0,0 0 1,-1 0-1,1 0 0,0 1 1,0-1-1,0 0 0,0 0 0,0 0 1,0 0-1,23-3 6597,-22 2-6556,-1 0-1,0 0 1,0 1 0,0-1 0,0 0 0,1 0-1,-1 0 1,0 0 0,-1 1 0,1-1 0,0 0-1,0 0 1,0 0 0,0 0 0,-1 1 0,1-1-1,0 0 1,-1 0 0,1 0 0,0 1 0,-1-1-1,0-1 1,-15-25 741,3 13-370,0 0 1,-24-18-1,18 16-52,-19-21 0,32 31-287,1 0-1,0 0 1,1-1 0,0 0 0,0 0 0,0 0-1,-4-13 1,-2-19 93,1-1 0,3 0 0,-3-58 0,-2-22 187,3 81-325,5 28-61,1-1 1,0 1-1,0-16 0,3-25 196,0-26 271,-1 67-358,-1 0 1,-1 0-1,0-1 1,-7-18-1,-19-77 450,23 87-599,3 7 87,1 0-1,0 0 1,1 0 0,2-16 0,-1-6 166,-1 34-182,-1-9 69,1 0-1,1 1 1,-1-1-1,1 1 0,1-1 1,0 1-1,5-16 1,-6 24-68,-1 0 0,0 1 0,1-1 1,-1 0-1,0 1 0,0-1 0,0 0 0,0 1 1,0-1-1,0 0 0,0 0 0,0 1 0,0-1 1,0 0-1,0 0 0,0 0-14,0 1 0,0 0 0,-1 0 0,1-1 0,0 1 1,0 0-1,0 0 0,-1 0 0,1-1 0,0 1 0,0 0 0,0 0 0,-1 0 0,1-1 0,0 1 0,0 0 0,-1 0 1,1 0-1,0 0 0,-1 0 0,1 0 0,0 0 0,0 0 0,-1 0 0,-1 0-4,1 0-1,0 0 1,0 0 0,0 0-1,-1 1 1,1-1 0,0 1-1,0-1 1,0 1-1,0-1 1,0 1 0,0-1-1,0 1 1,0 0 0,0 0-1,0 0 1,-1 1-1,-12 17 190,0 0-1,2 1 0,0 1 1,-13 30-1,24-47-159,-21 41 208,-31 51 1,40-79-36,13-17-190,0 0-1,0 0 0,-1 0 0,1 0 1,0 0-1,0 0 0,0 0 1,0 0-1,0 0 0,0 0 0,0 0 1,0 0-1,0 0 0,0 0 1,0 0-1,0 0 0,0 0 0,-1 0 1,1 0-1,0 0 0,0 0 0,0 0 1,0 0-1,0 0 0,0 0 1,0 0-1,0 0 0,0 0 0,0 0 1,0 0-1,0 0 0,0 0 1,0 0-1,-1 0 0,1 0 0,0 0 1,0-1-1,0 1 0,0 0 1,0 0-1,0 0 0,0 0 0,0 0 1,0 0-1,0 0 0,0 0 1,0 0-1,0 0 0,0 0 0,0 0 1,0 0-1,0-1 0,0 1 1,0 0-1,0 0 0,0 0 0,0 0 1,2-12 133,10-53-11,14-60-327,-21 105 173,1 1-1,2 0 0,-1 0 1,14-21-1,-18 35 64,0 1 0,0-1 0,0 1 0,0 0 0,6-5 0,-8 8-21,0 0 1,0 1-1,0-1 1,-1 0-1,1 1 1,0-1-1,0 1 1,1-1-1,-1 1 1,0-1-1,0 1 1,0 0-1,0-1 1,0 1-1,0 0 1,0 0-1,1 0 1,-1 0-1,0 0 1,0 0-1,0 0 1,0 1 0,0-1-1,1 0 1,-1 1-1,0-1 1,0 1-1,0-1 1,2 2-1,0 0 25,0 1 1,1 0-1,-1 0 0,0 0 1,-1 0-1,1 1 0,0-1 1,-1 1-1,0 0 0,4 7 0,1 6-19,6 22-1,-8-20-5,-1-8-117,4 16-1606,2-1-1,18 38 1,-10-36-227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21.0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1186 992,'-3'0'1989,"6"-6"49,3 0-268,7-13-1104,0 0-1,2 1 1,0 0-1,26-23 1,58-33 341,-21 16-649,-38 24-168,54-60-1,27-50-56,-91 107-110,4-5 67,-2-1 0,48-82 1,-53 61-91,-9 20-70,-3 9 24,-12 26 12,1 0 0,0 1 0,1-1 0,-1 1 0,12-14 0,14-20 210,-9 11-166,3-6-89,-22 34 109,0-1-1,0 1 1,0-1-1,-1 0 1,0 1-1,0-1 1,0 0-1,1-5 1,-2 9-27,0 0-1,0-1 1,0 1 0,0 0-1,0 0 1,0-1 0,0 1-1,0 0 1,0 0 0,0-1-1,0 1 1,0 0 0,0 0-1,0-1 1,0 1 0,0 0-1,0 0 1,0 0 0,0-1-1,0 1 1,0 0 0,0 0-1,-1-1 1,1 1 0,0 0-1,0 0 1,0 0 0,0-1-1,-1 1 1,1 0 0,0 0-1,0 0 1,0 0 0,-1 0 0,1-1-1,0 1 1,0 0 0,0 0-1,-1 0 1,1 0 0,0 0-1,-1 0 1,-8 5-12,7-2-6,-132 120 1323,118-107-1022,1-4-148,11-12-143,6-8-90,3-3 91,1 0 1,0 1-1,1 0 1,0 0 0,1 0-1,9-8 1,-11 11 32,8-8 80,0 0 0,23-17 1,-28 26 65,-1 0 1,1 0 0,0 1-1,1 0 1,0 0 0,12-3-1,-20 7-138,1 0 0,-1 0 0,1 1 0,-1-1 0,1 1 0,-1 0 0,1 0 0,0 0 1,-1 0-1,1 0 0,-1 1 0,1-1 0,0 1 0,-1-1 0,1 1 0,-1 0 0,0 0 0,1 0 0,-1 0 0,0 1 0,0-1 0,1 1 0,-1-1 0,0 1 0,0 0 0,-1 0 0,1 0 0,0 0 0,-1 0 0,3 4 0,1 2-110,-1 1-1,0 0 1,-1 0-1,0 0 1,-1 0-1,0 0 1,2 12-1,-1 7-272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22.3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716 984 1472,'-1'0'11,"1"0"1,0 0-1,0 0 1,0 0-1,0 0 1,0 0-1,0-1 1,-1 1-1,1 0 1,0 0-1,0 0 1,0 0-1,0 0 1,0 0-1,0 0 1,0 0-1,0 0 1,-1-1-1,1 1 0,0 0 1,0 0-1,0 0 1,0 0-1,0 0 1,0 0-1,0-1 1,0 1-1,0 0 1,0 0-1,0 0 1,0 0-1,0 0 1,0-1-1,0 1 1,0 0-1,0 0 1,0 0-1,0 0 0,0 0 1,0 0-1,0-1 1,0 1-1,0 0 1,0 0-1,0 0 1,0 0-1,1 0 1,-1 0-1,0-1 1,0 1-1,0 0 1,0 0-1,0 0 1,0 0-1,0 0 1,0 0-1,1 0 1,-1 0-1,0 0 0,0 0 1,0 0-1,0 0 1,0-1-1,1 1 1,-1 0-1,0 0 1,0 0-1,0 0 1,3-1 87,-5-2 547,0 1 1,0 0 0,0-1 0,0 1-1,0 0 1,0 0 0,-5-3 0,-8-7 354,-2-1-516,-1 2 0,0 0 0,-1 1-1,-20-8 1,9 4 46,11 3-321,0 0 1,1-1-1,0-1 1,1-1-1,0 0 0,1-1 1,1-1-1,0-1 1,1 0-1,-19-31 1,16 20-131,0-1 0,-18-46 0,-24-85 432,23 59 138,32 90-605,0-3 58,-5-29 0,7 36-54,1 0 0,-1 0 0,-1 1 0,1-1 1,-1 0-1,-4-6 0,-4-10 300,-7-3-247,15 21-88,0 0 0,0 0 0,-1 1 0,1-1 0,-1 1 0,0 0 0,0 0 0,0 1 0,-7-5 0,9 6-32,-17-13 242,19 15-219,0-1 0,0 1 0,0 0 0,0 0 0,0 0 1,0 0-1,0-1 0,0 1 0,-1 0 0,1 0 0,0 0 0,0 0 0,0-1 0,0 1 0,0 0 0,0 0 0,0 0 0,-1 0 0,1 0 0,0 0 0,0-1 0,0 1 1,0 0-1,0 0 0,-1 0 0,1 0 0,0 0 0,0 0 0,0 0 0,0 0 0,-1 0 0,1 0 0,0 0 0,0 0 0,0 0 0,-1 0 0,1 0 0,0 0 0,0 0 0,0 0 1,0 0-1,-1 0 0,1 0 0,0 0 0,0 0 0,0 0 0,-1 1 0,-2 5 44,3-5-48,-1 4 71,-1 0-1,1 0 0,0 1 0,1-1 0,-1 8 0,2-9-48,-1 1-1,-1-1 0,1 0 1,-1 0-1,1 0 1,-1 0-1,-1 1 0,1-1 1,-3 5-1,-2 3 240,-2 4 151,8-16-391,0 0-1,0 1 0,0-1 1,0 0-1,0 1 1,0-1-1,0 0 0,-1 0 1,1 1-1,0-1 1,0 0-1,0 0 1,-1 1-1,1-1 0,0 0 1,0 0-1,-1 0 1,1 1-1,0-1 0,0 0 1,-1 0-1,1 0 1,0 0-1,-1 0 1,1 0-1,0 0 0,-1 1 1,1-2-10,-1 0 0,1 0 0,0 0 0,0 0-1,0 0 1,0 0 0,0 1 0,0-1 0,0 0 0,0 0 0,0 0 0,0 0 0,0 0 0,0 0 0,1 1 0,0-3 0,-1 3-2,3-10-51,1-1 0,6-11 0,-1 3-17,-4 8 20,0 1 0,1-1 0,10-12 0,-13 19 16,-1 1 1,1 0-1,0 0 1,0 0-1,0 0 1,1 0-1,-1 0 1,1 1-1,0 0 1,-1 0-1,1 0 1,0 0-1,5-1 0,-7 2 12,0 1 0,0 0 0,1 0-1,-1 0 1,0 0 0,0 0 0,1 0-1,-1 1 1,0-1 0,0 1-1,0-1 1,0 1 0,0 0 0,0 0-1,0 0 1,0 0 0,3 2-1,3 3-81,-1 0-1,13 14 1,-1-1-432,9 4-1791,1 0 625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24.5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596 43 1248,'-5'-9'2277,"5"9"-2262,0 0-1,0 0 0,0 0 1,0 0-1,0-1 0,0 1 0,0 0 1,0 0-1,0 0 0,0 0 1,0-1-1,0 1 0,0 0 1,0 0-1,0 0 0,0 0 1,0-1-1,0 1 0,0 0 1,0 0-1,0 0 0,1 0 1,-1-1-1,0 1 0,0 0 1,0 0-1,0 0 0,0 0 1,0 0-1,0 0 0,1-1 0,-1 1 1,0 0-1,0 0 0,0 0 1,0 0-1,0 0 0,1 0 1,-1 0-1,0 0 0,0 0 1,2 0 999,-2-15 1935,-6 14-2474,6 1-465,0 0-1,0 0 0,0 0 0,0 0 0,0 0 0,0 0 0,1 0 0,-1 0 0,0 0 0,0 0 1,0 0-1,0 0 0,0 0 0,0 0 0,0 0 0,0 0 0,0 0 0,0 0 0,0 0 1,0 0-1,0 0 0,0 0 0,0 0 0,0 0 0,0 1 0,0-1 0,0 0 0,0 0 0,0 0 1,0 0-1,0 0 0,0 0 0,0 0 0,0 0 0,0 0 0,0 0 0,0 0 0,0 0 0,0 0 1,0 0-1,0 0 0,0 0 0,0 0 0,0 0 0,0 0 0,0 0 0,0 0 0,0 0 157,0 0-159,0 0-1,0 0 1,0 0 0,0 0 0,-1 0 0,1 0-1,0 0 1,0 0 0,0-1 0,-1 1 0,1 0-1,0 0 1,0 0 0,0 0 0,-1 0 0,1 0 0,0 0-1,0 0 1,0 0 0,-1 0 0,1 0 0,0 1-1,0-1 1,0 0 0,-1 0 0,1 0 0,0 0-1,0 0 1,0 0 0,-1 0 0,1 0 0,0 1-1,-4 0 95,4-3 6,2-7 213,-2 9-315,0 0-1,0 0 1,0 0 0,0 0-1,0 0 1,0 0-1,0 0 1,0-1 0,0 1-1,0 0 1,0 0 0,0 0-1,0 0 1,1 0 0,-1 0-1,0 0 1,0 0 0,0-1-1,0 1 1,0 0 0,0 0-1,0 0 1,0 0 0,0 0-1,0 0 1,0 0 0,-1-1-1,1 1 1,0 0 0,0 0-1,0 0 1,0 0 0,0 0-1,0 0 1,0 0 0,0 0-1,0-1 1,0 1 0,0 0-1,0 0 1,0 0 0,-1 0-1,1 0 1,0 0 0,0 0-1,0 0 1,0 0 0,0 0-1,0 0 1,0 0 0,0 0-1,-1 0 1,1 0 0,0 0-1,0 0 1,-5 1 217,4-2-189,3 1 27,-1 0 110,-9 0 144,7 0-265,4 0-22,-2 0-43,-2 0-11,0 1 61,0 0 1,-1 1-1,1-1 1,0 0-1,0 1 0,0-1 1,-1 0-1,2 1 1,-1 0-1,0-1 0,0 1 1,0-1-1,1 1 1,-1 2-1,-6 9 122,-26 57 345,20-41-293,-53 104 902,51-101-992,-27 68 361,-26 129 229,10-31-355,-2-55-26,43-106-35,5-6-36,1 0 0,-12 56 0,-19 149 383,21-98-20,19-127-565,1 0-1,0 16 0,-7-32 315,8 4-385,-1-1 0,0 0 0,1 0 0,-1 1-1,1-1 1,0 0 0,0 0 0,0 0 0,0 0-1,0 0 1,0 1 0,0-1 0,0 0 0,1-2-1,0 1 35,-1 0 0,1 0 0,-1 0 0,0 0 0,0 0 0,0 0 0,-1-4 0,-5-21-218,4 17 133,0 0-1,-7-17 1,9 28 63,0-1-1,0 1 1,0 0-1,0 0 0,0 0 1,0 0-1,0 0 1,0 0-1,0 0 0,0-1 1,0 1-1,0 0 1,-1 0-1,1 0 0,0 0 1,0 0-1,0 0 0,0 0 1,0 0-1,0 0 1,0 0-1,-1 0 0,1-1 1,0 1-1,0 0 1,0 0-1,0 0 0,0 0 1,-1 0-1,1 0 1,0 0-1,0 0 0,0 0 1,0 0-1,0 0 0,0 0 1,-1 1-1,1-1 1,0 0-1,0 0 0,0 0 1,0 0-1,0 0 1,-7 6-33,-2 9 109,5-5 205,1-1 0,-4 16-1,7-24-201,-1 1 0,1 0-1,-1 0 1,1-1 0,0 1 0,0 0-1,0 0 1,0 0 0,0 0-1,0-1 1,1 1 0,-1 0 0,1 0-1,-1-1 1,1 1 0,-1 0-1,1-1 1,0 1 0,0 0 0,0-1-1,0 1 1,1 1 0,-1-3-46,0 0 0,0 0 0,0 0 1,-1 0-1,1 0 0,0 0 1,0 0-1,0 0 0,0 0 0,-1 0 1,1 0-1,0 0 0,0-1 0,0 1 1,-1 0-1,1-1 0,1 0 0,14-7 114,10-13-875,-2-1 0,0 0-1,33-42 1,-48 53-8,31-31-960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25.9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7 1248,'-2'-1'192,"2"1"-167,0 0 0,0 0 0,0-1 0,-1 1 0,1 0 0,0 0 0,0 0 0,0 0 0,0 0 0,-1 0 1,1 0-1,0-1 0,0 1 0,0 0 0,0 0 0,-1 0 0,-4 3 2226,10-10 576,0 23 1066,14 266-397,-7-153-3141,34 191 447,25-6-186,-63-285-523,14 31 0,-14-44-87,-2 0-1,0 1 1,-1 0-1,-1 0 0,0 0 1,1 30-1,-5 101 176,3-84-15,-1-57-72,-1 0 0,1 1 0,0-1 0,0 0 1,0-1-1,1 1 0,0 0 0,1-1 0,6 10 0,8 18 138,-14-28-141,-4-5-15,1 1 0,0-1 0,-1 0 0,1 0 0,0 1 0,-1-1 0,0 1 0,1-1 0,-1 0 0,0 1 0,1 1 0,-15-7 110,10 3-221,4 1 19,-14-15-178,5 4 161,0 0-1,0-1 1,1-1-1,1 1 1,-11-24 0,8 16 57,-54-121-312,63 133 195,1 7 69,0 4 104,0 35 110,2 0 0,7 44-1,-7-70-65,1 0 0,0 0 0,1 0-1,0 0 1,0-1 0,2 1-1,-1-1 1,1 0 0,1-1 0,15 19-1,-20-26-103,0-1 0,0 0 0,1 1 0,-1-1 0,1 0 0,0 0 0,-1 0 0,1-1 0,0 1 0,0 0 0,0-1 0,0 0 0,0 0 0,1 0 0,-1 0 0,0-1 0,0 1 0,1-1-1,-1 0 1,0 0 0,1 0 0,-1 0 0,0 0 0,1-1 0,-1 1 0,6-3 0,0 0-112,1-1-1,-1 0 1,0-1 0,-1 0-1,1 0 1,-1-1 0,0 0-1,8-8 1,-3 2-724,-1-1 0,0 0-1,17-27 1,-6-1-2320,0 4 998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37.1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823 4 1152,'0'-3'434,"0"6"732,-1 5-467,-15 47 785,7-24-986,-16 39-1,-52 82 1152,42-88-1100,-37 97 0,-52 213 662,69-242-705,-36 56 92,-1-13 38,71-138-136,-25 34-410,27-41 161,-26 32 0,44-60-218,0-1 1,0 0 0,0 1 0,0-1 0,0 0 0,0 0 0,0 1-1,-1-1 1,1 0 0,0 0 0,-1 0 0,1-1 0,-1 1 0,1 0-1,-1-1 1,1 1 0,-1 0 0,0-1 0,1 0 0,-1 1 0,1-1-1,-3 0 1,3 0-18,1 0-1,0 0 1,-1 0 0,1 0-1,0 0 1,-1 0-1,1-1 1,0 1 0,-1 0-1,1 0 1,0 0-1,0 0 1,-1-1 0,1 1-1,0 0 1,0 0-1,-1-1 1,1 1 0,0 0-1,0 0 1,0-1-1,-1 1 1,1 0 0,0 0-1,0-1 1,0 1-1,0-1 1,-3-13 221,6-17-105,42-177 118,-29 143-68,21-81-342,-34 133 85,-3 13 71,0 0 0,0-1 0,0 1 1,0 0-1,0 0 0,0-1 0,0 1 0,0 0 1,0 0-1,0-1 0,0 1 0,0 0 0,-1 0 1,1-1-1,0 1 0,0 0 0,0 0 0,0-1 1,0 1-1,-1 0 0,1 0 0,0 0 0,0-1 0,0 1 1,-1 0-1,1 0 0,0 0 0,-1 0-19,0 0 0,0 0 1,0 1-1,0-1 0,0 1 0,0-1 0,0 1 0,1-1 0,-1 1 0,0 0 1,0-1-1,1 1 0,-1 0 0,0-1 0,1 1 0,-1 0 0,1 0 0,-1 0 1,1 0-1,-1 0 0,1-1 0,-1 2 0,-1 3-5,-20 35 125,2 1 0,1 1 0,3 1 0,-19 72 0,33-105-45,-14 59 366,15-62-315,0 0-1,0 0 1,1 0-1,0-1 1,0 1-1,1 0 1,2 12 0,-2-17-70,-1-1 1,0 1 0,1-1 0,0 0 0,-1 1 0,1-1 0,0 0 0,-1 0 0,1 1 0,0-1 0,0 0 0,0 0 0,0 0 0,0 0-1,1 0 1,-1 0 0,0 0 0,0-1 0,1 1 0,-1 0 0,0-1 0,1 1 0,-1 0 0,0-1 0,1 0 0,-1 1 0,1-1 0,-1 0 0,1 0-1,-1 0 1,1 0 0,1 0 0,3-1 21,0 0 0,0 0 0,0-1 0,0 0 0,0 0 0,11-6-1,3-3-453,0-2-1,-1 0 0,-1-1 0,29-26 0,60-75-6123,-66 69 4006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39.0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33 1664,'0'0'14,"0"0"0,0 0 0,0 0-1,0 0 1,0 0 0,1 0 0,-1 0 0,0 0 0,0 0 0,0 0 0,0 0 0,0-1-1,0 1 1,0 0 0,0 0 0,0 0 0,0 0 0,0 0 0,0 0 0,0 0-1,0 0 1,0 0 0,0 0 0,0 0 0,0-1 0,0 1 0,0 0 0,0 0 0,0 0-1,0 0 1,0 0 0,0 0 0,0 0 0,0 0 0,0 0 0,-1 0 0,1 0 0,0 0-1,0 0 1,0 0 0,0-1 0,0 1 0,0 0 0,0 0 0,0 0 0,0 0-1,0 0 1,0 0 0,0 0 0,0 0 0,0 0 0,-1 0 0,1 0 0,0 0 0,0 0-1,0 0 1,0 0 0,0 0 0,0 0 0,0 0 0,0 0 0,0 0 0,0 0-1,0 0 1,-1 0 0,1 0 0,0 0 0,0 0 0,8-6 958,8-17 6127,8 87-5547,56 83-325,-27-68-813,6 8-242,21 74-30,-56-106 38,3 0 0,62 91 1,19-9 112,-100-126-275,0 0-1,-1 0 1,0 1-1,-1 0 1,-1 0-1,6 18 1,-5-9 254,-5-15-280,1 0 1,-1-1-1,1 1 1,5 10 0,-4-11 8,-1 0 0,0 0 1,0 1-1,2 10 1,7 16 60,-8-23-36,0-1 0,-1 0 0,2 13 0,2 5 121,-1-14-62,-4-10-44,0 0-1,0 0 1,0 0-1,0 0 1,-1 1-1,1-1 1,-1 0-1,1 0 1,-1 3-1,1 0-8,0 0 0,0 0 0,0-1 0,1 1 0,0 0 0,0-1 0,0 0 0,4 7 0,-1 4 27,-2-2 141,-3-13-184,0 1 0,0 0 0,0 0 0,0 0 0,0 0-1,0-1 1,0 1 0,1 0 0,-1 0 0,0-1-1,1 1 1,-1 0 0,0 0 0,1-1 0,-1 1 0,1 0-1,0 0 1,0 0 117,4 7 630,-2-21-307,1-7-149,-16-101-57,12 120-250,-14-70 136,0 4-128,10 38 51,-13-68-544,18 77 138,24 63 304,-3 18 17,-18-47 88,-1-1 1,-1 1 0,0-1-1,-1 1 1,-1 19-1,2 5 75,-2 16 111,0-49-165,0 0-1,-1 0 1,0 0 0,0 0-1,0 0 1,0-1-1,-1 1 1,-4 7 0,6-11-80,0-1-1,-1 1 1,1-1 0,0 1 0,-1-1 0,1 1 0,0-1-1,-1 0 1,1 1 0,-1-1 0,1 1 0,-1-1-1,1 0 1,-1 0 0,1 1 0,-1-1 0,1 0 0,-1 0-1,1 0 1,-1 1 0,1-1 0,-1 0 0,1 0 0,-1 0-1,1 0 1,-1 0 0,0 0 0,0 0 0,0-1-126,-1 1 0,1-1 0,0 0 0,-1 1 0,1-1 0,0 0 0,-1 0 0,1 0 0,0 0 0,-2-1 0,-2-5-1369,-1 1-1,-8-14 1,12 16 739,-8-9-1071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25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37 5888,'-31'-11'2688,"23"11"-2336,3 0 1632,10 0-1152,16 0 576,11 0-832,39 0 864,6 3-800,27-6 191,-6-2-511,29-4-192,-6 6-64,5 0-64,-15 3 0,-11-5-1567,-15 5 863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46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5 253 2400,'-1'-1'384,"0"0"1,1-1-1,-1 1 1,1-1-1,-1 1 1,1 0-1,0-1 1,-1 1 0,1-1-1,0 1 1,0-1-1,0 1 1,0-1-1,0 1 1,1-1-1,-1 1 1,0-1-1,1 1 1,0-2-1,1-13 2006,9 17 309,5-1-2587,24-5-1,-35 4-106,5-1 70,0 0 0,0 0-1,0 1 1,0 0 0,19 2 0,7 1 214,42-2 1,-3-1 117,30 9-266,177 37 1,-86-19 266,-160-23-304,-7-1 27,0-2 0,1-2 0,36-6 0,-45 6-63,-15 1-94,35-6-7,-40 7 70,0 0 0,-1 0 0,1 0 0,0-1 0,0 1-1,0 0 1,0-1 0,0 1 0,0 0 0,0-1 0,-1 1 0,1-1 0,0 1 0,0-1 0,-1 0 0,1 1 0,0-1 0,-1 0 0,1 1 0,0-1 0,-1 0 0,1 0 0,-1 0 0,1 0 0,-1 1-1,1-3 1,-2-2-20,1 1 0,-1-1-1,0 0 1,0 1-1,0-1 1,-1 0-1,0 1 1,0 0 0,0-1-1,0 1 1,-4-5-1,-5-7 30,-21-21-1,14 16 97,-6-5-278,-52-44 0,58 59-82,19 11 210,0-1-1,0 1 1,0-1 0,0 1 0,0 0 0,0 0 0,0-1-1,0 1 1,0 0 0,0 0 0,0 0 0,1 0 0,-1 0 0,0 0-1,1 0 1,35 0 61,-27 0-103,32 0 90,0 2 1,0 1-1,-1 2 1,72 19-1,-105-21-55,1 0-1,-1 1 1,0 0-1,12 8 1,-17-11 27,0 2 1,0-1 0,0 0 0,-1 1 0,1-1-1,-1 1 1,1 0 0,-1-1 0,0 1 0,0 1-1,0-1 1,0 0 0,1 6 0,-2-3 14,0-1 1,0 1 0,-1-1-1,0 1 1,0-1 0,0 0-1,-1 1 1,0-1 0,0 1-1,-1-1 1,1 0 0,-1 0-1,0 1 1,0-1 0,-6 8-1,-3 5 41,-1 0 0,-22 24 0,32-40-69,-23 26 20,-1-1-1,-1-2 1,-42 31 0,57-47-755,0 1 1,-20 23-1,25-23-1232,0-1-1,-7 12 1,7-5-453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56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3072,'1'-1'351,"0"0"1,1-1-1,-1 1 0,0 0 0,0-1 1,0 1-1,0 0 0,0-1 1,0 1-1,0-1 0,0-2 1,6-6 1917,-6 12-2056,1-1 0,-1 1 0,0 0 0,1 0 0,-1 0 0,0 0 0,0 0 0,-1 0 0,2 3 0,12 32-34,34 140 675,-4 2-374,-32-119-408,-5-28 85,-1 2 0,2 55 1,-8-83-152,1 1 0,0-1 1,0 0-1,4 12 1,0-2 99,1 9 769,-5-26-807,-1 1 1,1-1-1,-1 0 1,0 0-1,1 0 1,-1 1-1,0-1 0,1 0 1,-1 0-1,0 0 1,0 0-1,0-2 1,1 0 33,8-61 308,-6 38-365,11-42 1,-11 57-44,39-122-85,-34 111 20,2 1 1,0 0-1,2 0 0,14-20 1,49-56 15,-42 57-2450,-24 29 523,1 2 620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57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298 8 2080,'0'-7'4144,"-10"28"-742,7-16-3199,0 0 0,0 0-1,0 0 1,-1-1 0,1 1 0,-1-1-1,0 0 1,0 0 0,-5 3-1,-47 31 1039,50-34-1122,-151 89 1294,129-71-1573,33-20 180,0 0 0,0-1-1,1 1 1,-1-1 0,11 1-1,-9-2-1,1 1-1,0 1 0,11 3 0,-5 2 39,-1 0 0,0 0 1,-1 2-1,0 0 0,0 0 1,-1 1-1,0 0 0,18 23 1,-20-22 31,-1 2 0,-1-1 0,11 23 0,-10-18 128,12 18 0,-18-27-372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58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1 3968,'-8'4'6074,"-34"17"-4004,-3 3-1080,10-6-261,-42 28 0,72-42-697,1-1 1,-1-1 0,0 1-1,0-1 1,-1 0 0,1 0-1,-6 1 1,24 5 168,0-1 0,20 7 0,-8-6-88,-1 0 1,0 2 0,-1 0 0,0 2-1,37 24 1,-23-3 126,-36-32-656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19:59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26 2496,'0'0'7296,"-6"-10"-5808,6 9-1408,0 1 0,-1-1 1,1 0-1,0 0 0,-1 0 0,1 1 1,-1-1-1,1 0 0,-1 0 0,1 1 1,-1-1-1,1 0 0,-1 1 1,0-1-1,1 1 0,-1-1 0,0 1 1,0-1-1,1 1 0,-1 0 1,0-1-1,0 1 0,0 0 0,1-1 1,-1 1-1,0 0 0,0 0 1,0 0-1,0 0 0,-1 0 0,-3 0 133,1 1-1,-1 0 1,1 0-1,-8 2 1,8-1-127,-1-1-3,1 0-1,0 0 1,0 1 0,0 0-1,-1 0 1,2 0 0,-1 0-1,0 1 1,0 0 0,1-1-1,0 1 1,-1 1 0,1-1-1,0 0 1,0 1 0,1-1-1,-4 6 1,3-3-30,0-1 1,0 1-1,0 0 0,1 0 1,0 0-1,0 0 0,1 0 1,-1 1-1,1-1 0,1 0 1,-1 1-1,1-1 0,0 1 1,1-1-1,-1 1 0,1-1 1,1 0-1,-1 1 0,1-1 1,3 7-1,-3-7-2,1-1-1,0 1 0,0-1 1,0 0-1,1 0 1,-1 0-1,1-1 0,0 1 1,1-1-1,-1 0 1,1 0-1,0 0 0,0-1 1,0 0-1,0 0 1,1 0-1,-1-1 0,1 1 1,-1-1-1,1-1 1,10 3-1,-1-2-166,-1-1 0,1-1 0,0 0 0,24-3 0,58-16-3237,-27 5-4266,-36 9 3705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02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2 296 3328,'-1'-2'143,"7"-10"3975,-7 9-3389,1 0 0,-1-1 0,1 1 0,0 0 0,0-1 0,0 1 0,1-6 0,0-5 116,-1 14-834,0 0-1,0 0 1,0-1-1,0 1 1,0 0-1,0 0 1,0 0-1,0-1 1,0 1-1,0 0 1,0 0 0,0 0-1,0-1 1,1 1-1,-1 0 1,0 0-1,0 0 1,0 0-1,0-1 1,0 1-1,1 0 1,-1 0-1,0 0 1,0 0-1,0 0 1,0-1-1,1 1 1,-1 0-1,0 0 1,0 0-1,0 0 1,1 0 0,-1 0-1,0 0 1,0 0-1,0 0 1,1 0-1,-1 0 1,0 0-1,1 0 1,11 3 283,-1-1-70,45-8 170,169-2 327,71 1-55,-16 9-279,77 5-236,-257-3-129,-84-3 77,-13 0-79,-1-1 1,0 0-1,1 0 0,-1 0 0,1 0 1,-1 0-1,4-1 0,21 0 257,-26 1-258,-1 0 0,0 0 0,1 0 0,-1 0 0,0 0 0,1 0 0,-1 0 0,1 0 0,-1 0 0,0 0 0,1 0 0,-1 0 0,0-1 0,1 1 0,-1 0 0,0 0 0,1 0 0,-1-1 0,0 1 0,1 0 0,-1 0 0,0-1 0,0 1 0,1 0 0,-1 0 0,0-1 0,0 1 0,0 0 0,1-1 0,-1 1 0,0 0 0,0-1 0,0 1 0,0-1 0,0 1 0,0 0 0,0-1 0,0 1 0,0 0 0,0-1 0,2-5 40,-2 5-53,0 1 1,0 0-1,1-1 1,-1 1 0,0 0-1,0-1 1,0 1-1,0-1 1,0 1 0,0 0-1,0-1 1,0 1-1,0 0 1,0-1-1,0 1 1,0 0 0,-1-1-1,1 1 1,0-1-1,0 1 1,0 0-1,0-1 1,-1 1 0,1 0-1,0 0 1,0-1-1,-1 1 1,1 0 0,0-1-1,-10-22 172,9 19-160,-1 0 0,1 0-1,-1 0 1,0 0 0,0 1 0,0-1-1,-5-6 1,-28-38-98,-22-6 32,49 47-109,0 1 0,-1 0-1,0 0 1,-1 1-1,-10-5 1,148 74-403,-100-48 617,-2 1 1,0 1-1,31 28 0,-55-45-36,-1 0 0,1 1 0,0 0-1,-1-1 1,1 1 0,-1 0-1,0 0 1,0 0 0,0 0-1,0 0 1,0 0 0,0 0-1,0 0 1,0 0 0,-1 0-1,1 0 1,-1 4 0,0-3 2,0 1 0,-1-1-1,0 0 1,0 1 0,0-1 0,0 0 0,-1 1 0,1-1 0,-1 0 0,-1 3-1,-5 5 11,0-1 0,-1 0-1,0 0 1,-1 0 0,0-2-1,0 1 1,-12 7 0,-2-1 43,-4 4-1790,22-11 835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06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38 2240,'4'1'943,"-8"-7"-556,4 6-343,0 0 0,0 0 1,0 0-1,0 0 0,0 0 1,0 0-1,0-1 0,0 1 1,0 0-1,0 0 1,0 0-1,0 0 0,0 0 1,0 0-1,1-3 888,-1 3-888,0 0 0,0 0 1,0 0-1,0 0 0,1 0 1,-1 0 83,1-1 0,-1 1 0,0 0 1,1-1-1,-1 1 0,1-1 0,-1 1 1,0-1-1,1 1 0,-1-1 0,0 1 1,0-1-1,1 0 0,-1 1 0,0-1 1,0 1-1,0-1 0,0 1 0,0-1 1,0 0-1,0 1 0,0-1 0,0 1 1,0-1-1,0 0 0,0 1 0,0-1 0,-1 0 1,0-12 5039,2 17-5115,1-1 0,-1 1 0,0-1 0,1 1 0,0-1 0,0 0 0,0 1 0,0-1 0,4 4 0,5 9 99,-1 5-33,-1 1 0,-1 1 1,-1-1-1,5 30 0,-9-40-53,27 160 452,-5-22-316,-20-118-33,-4-24-110,0 1 0,1 0 0,5 15 0,5 20 234,-3-27-184,-3-7 1030,-1-20-686,4-5-405,-1-1-1,-1 1 0,0-2 0,6-24 1,11-25-18,-4 20-45,2 1 0,37-57 1,-40 75-2,0 1 0,2 1 1,0 0-1,46-39 0,-39 41-89,-7 5-448,34-23 1,-53 41 355,-1-1 1,1 0 0,-1 0-1,0 1 1,1-1 0,-1 1-1,1-1 1,-1 1-1,1 0 1,0 0 0,-1-1-1,1 1 1,-1 0 0,1 0-1,-1 1 1,1-1-1,1 0 1,-2 1-116,0-1 1,0 1-1,0-1 0,0 1 1,0-1-1,0 1 1,-1-1-1,1 1 0,0 0 1,0 0-313,0 0 313,-1 0-1,1-1 1,0 1-1,-1 0 0,1 0 1,0 1-1,4 10-1837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09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27 272 3328,'-20'-5'9301,"19"4"-9191,0 0 1,1 0 0,-1 0-1,1 0 1,-1 0-1,1 0 1,-1 0-1,1 0 1,0 0-1,0 0 1,-1 0-1,1 0 1,0 0-1,0 0 1,0 0 0,0 0-1,0 0 1,0 0-1,0 0 1,0 0-1,1 0 1,-1-1-1,1-1-59,-1 1 1,1 0-1,0 0 0,0 0 0,0 0 0,0 0 0,0 0 0,0 0 0,0 1 0,1-1 0,-1 0 0,0 1 1,1-1-1,0 1 0,1-2 0,14-7-25,-1 0 0,1 2 0,0 0 0,1 1-1,0 0 1,0 2 0,25-5 0,136-11 174,-126 17-159,-18 3 57,-1 2-1,1 1 1,-1 1 0,47 12-1,-41-8-9,6-2 1032,-46-6-1092,1 0 1,0 0-1,0-1 1,0 1-1,-1 0 1,1 0 0,-1 0-1,1 0 1,-1-1-1,1 1 1,-1 0-1,0 0 1,1-1-1,-1 1 1,0 0-1,0-1 1,0 1-1,0 0 1,-1-2-1,-1-5-19,2 5-1,-1 1 1,1 0-1,-1-1 0,0 1 0,0 0 0,0 0 1,0 0-1,0 0 0,-4-4 0,-20-26 115,-19-13-411,33 30-246,11 15 527,0 0 0,0 0 0,0 0-1,0 0 1,0 0 0,0 0 0,1 0-1,-1 0 1,0 0 0,0 0 0,0 0-1,0 0 1,0 0 0,0 0 0,0 0-1,0 0 1,0 0 0,0 0 0,0-1-1,0 1 1,0 0 0,0 0 0,0 0-1,0 0 1,0 0 0,0 0 0,0 0-1,0 0 1,0 0 0,0 0 0,14 2 141,-10-1-106,1-1-1,-1 1 1,0-1 0,0 1-1,5 2 1,-4-1 9,-1-1 0,0 0 1,1 0-1,-1 0 0,6-1 0,-3 1-39,-1-1 1,1 0-1,-1 1 0,1 1 0,11 2 0,13 5-292,-23-7 369,-1 0 0,0 0 0,13 6 0,-13-5-53,3 4 247,-9-7-261,-1 1 0,0 0 0,0 0-1,0-1 1,0 1 0,0 0 0,0 0 0,0 0-1,0-1 1,0 1 0,0 0 0,-1 0 0,1-1 0,0 1-1,0 0 1,-1 0 0,0 0 0,-6 14 64,-1-1 1,-1-1-1,0 1 0,-1-2 1,-18 20-1,7-9 22,20-22-124,-55 69-23,37-38-2659,14-21 791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10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 14 3648,'4'-11'5770,"-4"11"-5728,0 0 1,0 0-1,0 0 0,0 0 0,0 0 0,0 0 0,0 0 0,0-1 0,0 1 1,0 0-1,0 0 0,-1-1 463,1 1-463,0 0 1,0 0-1,0 0 0,0 0 0,0-1 0,-1 1 0,1 0 0,0 0 0,0 0 1,0 0-1,0 0 0,0 0 0,0 0 0,0 0 0,-1 0 0,1 0 0,0 0 1,0 0-1,0 0 0,0 0 0,0 0 0,0 0 0,-1 0 0,1 1 0,0-1 1,0 0-1,-1 0 253,1 0-253,-29 6 2854,19-2-2657,-1 1 0,1 0 1,0 1-1,0 0 0,1 0 1,0 1-1,0 0 0,0 1 1,1 0-1,0 0 0,1 1 1,0 0-1,0 0 1,1 1-1,-7 12 0,10-15-161,-1 1-1,1-1 0,1 1 1,-1 0-1,1-1 0,1 1 0,-1 0 1,1 0-1,1 1 0,0 7 1,0-10-20,1-1 1,0 1-1,0 0 1,1-1-1,-1 1 1,1-1-1,0 1 1,1-1-1,-1 0 1,1 0-1,0 0 0,1 0 1,-1-1-1,1 1 1,4 3-1,-3-3-36,0-1 0,0-1-1,0 1 1,1-1-1,-1 0 1,1 0-1,0 0 1,0-1 0,0 0-1,0 0 1,1-1-1,11 2 1,0-1-128,0-1 0,0-1 0,24-4-1,10-3-1810,-1-2 0,-1-3 0,90-33-1,-73 23-380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30.1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1 736 2656,'11'-8'5714,"39"-32"-4655,-22 18-503,52-32-1,-57 41-459,-1-2 0,-1 0-1,0-1 1,34-35-1,-33 25-22,-1-2 0,-1 0-1,26-51 1,31-99-86,-42 101-165,-6 13 244,-28 63-77,-1-1 1,1 0-1,-1 1 1,1-1-1,-1 0 1,1 1-1,-1-1 1,0 0-1,0-3 1,0 5 7,0 0 1,0 0-1,0 0 0,0 0 0,0 0 1,0 0-1,0 0 0,0 0 1,0 0-1,0-1 0,0 1 1,0 0-1,-1 0 0,1 0 1,0 0-1,0 0 0,0 0 0,0 0 1,0 0-1,0 0 0,0 0 1,0 0-1,0 0 0,0 0 1,-1 0-1,1 0 0,0 0 0,0 0 1,0 0-1,0 0 0,0 0 1,0 0-1,0 0 0,0 0 1,-1 0-1,1 0 0,0 0 0,0 0 1,0 0-1,0 0 0,0 0 1,0 0-1,0 0 0,0 0 1,0 0-1,-1 0 0,-8 8-5,2 3 83,0 0 1,0 0 0,1 1 0,0 0-1,-5 15 1,-3 8 168,-44 92 311,31-71-240,-3-1-1,-2-2 1,-42 55 0,-3-4 143,63-81-368,0-1-1,2 2 0,0 0 1,2 0-1,0 1 0,2 1 1,-8 42-1,10-36 13,2-17-23,1 0 0,0 0 0,1 0 0,1 0 1,1 0-1,2 30 0,-2-45-58,0 1-1,0-1 1,1 0 0,-1 1 0,0-1-1,0 1 1,1-1 0,-1 0 0,0 1-1,0-1 1,1 0 0,-1 1 0,0-1-1,1 0 1,-1 0 0,1 1 0,-1-1-1,0 0 1,1 0 0,-1 1 0,1-1-1,-1 0 1,0 0 0,1 0 0,-1 0-1,1 0 1,-1 0 0,1 0 0,-1 0-1,1 0 1,-1 0 0,0 0 0,1 0-1,-1 0 1,1 0 0,-1 0 0,1 0-1,-1 0 1,1-1 0,0 1 0,20-10 92,-19 9-85,5-4 19,-1 0 0,1 0 0,-1 0 1,0-1-1,6-8 0,6-5-5,55-60 2,-37 39 8,28-40-168,-33 39 110,-22 30 63,0-1 1,-1-1-1,0 1 1,10-24-1,-11 22-110,-5 12 44,-1 0 0,0 0 1,0-1-1,1 1 1,-2 0-1,1-1 0,1-4 1,4-17-568,-6 21 252,-1 7-126,3 8 19,4-7 404,0 0 0,-1 1 0,7 9 0,-9-10 55,1 0-1,-1 0 0,1-1 1,0 0-1,1 1 0,-1-2 1,1 1-1,8 5 0,7 4-21,-18-11 14,1 0-1,0 0 1,0-1-1,-1 1 1,1 0-1,0-1 1,0 0-1,7 2 1,-4-2 21,0 0 1,0 0 0,0 0 0,1-1 0,-1 0 0,0 0 0,0-1 0,0 0 0,1 0 0,-1 0 0,0-1 0,0 0 0,-1 0 0,10-5 0,5-4 82,-1 1 7,24-17 0,-39 24-125,1-1 1,-1 1-1,0-1 1,0 0 0,0-1-1,0 1 1,-1-1 0,0 1-1,0-1 1,3-7-1,-5 11-17,-1 0-1,1 0 1,-1-1-1,0 1 1,1 0-1,-1-1 1,0 1-1,0 0 1,0-1-1,0 1 1,0 0-1,0-1 1,-1 1-1,1 0 1,0 0-1,-1-1 1,1 1-1,-1 0 0,1 0 1,-1-1-1,0 1 1,1 0-1,-1 0 1,0 0-1,0 0 1,0 0-1,0 0 1,0 0-1,0 0 1,0 1-1,0-1 1,0 0-1,0 0 1,0 1-1,-1-1 0,1 1 1,-2-1-1,-1-1-42,1 1 0,0 0-1,-1 0 1,1 1-1,0-1 1,-1 1-1,1-1 1,-1 1 0,1 0-1,-1 0 1,1 1-1,-1-1 1,-5 2 0,3 1 38,0 0 0,1 0 1,-1 1-1,1-1 1,0 1-1,0 0 1,0 1-1,0-1 1,1 1-1,0 0 1,0 0-1,0 0 1,1 1-1,-1-1 1,1 1-1,1 0 0,-1 0 1,1 0-1,-2 8 1,-2 7 146,2 0 1,1 1-1,0-1 1,2 36-1,4 47 184,-3-87-205,1-1 0,0 1 0,5 21 0,-4-32-69,-1-1-1,0 0 0,1 0 1,0 0-1,0 0 0,1 0 1,-1 0-1,1-1 0,0 1 1,1-1-1,-1 0 0,1 0 1,-1 0-1,6 4 0,-6-7-13,-1 1-1,0-1 1,1 0-1,-1 0 1,1 0-1,0 0 1,-1 0-1,1-1 1,0 1-1,0-1 1,-1 1-1,1-1 1,0 0-1,0 0 1,-1-1-1,1 1 1,0 0-1,0-1 1,-1 0-1,1 1 1,-1-1-1,1 0 1,4-3-1,5-3 42,-1 0-1,0 0 1,17-16-1,-20 17-29,26-25 202,39-46 1,17-17-167,-70 76-188,1 2 0,1 0-1,0 1 1,1 1 0,0 1 0,1 1 0,1 1 0,0 2 0,35-10-1,-52 18 512,-21-2-159,7 2-287,0-1 0,-1 1 0,1 0 0,-1 0 1,0 1-1,1 0 0,-1 0 0,1 0 0,-1 1 0,-11 3 0,10-3 3,0 2-1,0-1 1,1 1 0,-1 0 0,0 1-1,1 0 1,0 0 0,-9 7-1,7-4 13,1 1 0,0-1 0,0 2-1,1-1 1,-7 12 0,10-15 50,1 0 1,1 1 0,-1-1 0,1 1-1,0 0 1,1-1 0,-1 1-1,1 0 1,0 0 0,0 0-1,1 8 1,0-4 38,0 0 1,1 0-1,1 0 0,0 0 1,0 0-1,0 0 0,2 0 1,-1-1-1,1 1 0,0-1 0,1 0 1,0-1-1,1 1 0,-1-1 1,2 0-1,-1 0 0,1-1 1,8 8-1,-12-13-18,1 1 0,-1-1 0,0 0 0,1 0 0,0 0 0,-1 0 1,1-1-1,0 0 0,0 0 0,0 0 0,0 0 0,0 0 0,0-1 0,0 1 0,0-1 0,4-1 1,-3 0-7,1 0 0,-1 0 0,0-1 1,0 1-1,0-2 0,0 1 0,0 0 1,0-1-1,0 0 0,6-5 0,4-6 18,0 0 1,-1-1-1,-1-1 0,0 0 0,11-19 0,87-146-1596,-110 179 1502,6-11-311,-7 9 76,-3 5-111,0 3 369,0-1 0,0 0 0,0 1 0,1-1 0,-1 1 0,1 0 0,0 0 0,0 0 0,1 0 0,-1 0 0,1 0 0,0 1 0,0-1 0,0 0 0,0 6 0,0 1 55,1-1 0,0 1 0,0-1 0,1 1 0,3 15 0,-2-20-1,0 0 0,0 0 0,0-1 0,1 1 0,-1 0 0,1-1 1,1 0-1,-1 1 0,1-1 0,0-1 0,0 1 0,0 0 0,6 4 0,-7-7 7,0 0 0,0 0 0,0 0 0,0 0-1,0-1 1,1 1 0,-1-1 0,1 0 0,-1 0 0,0 0-1,1 0 1,0-1 0,-1 1 0,1-1 0,-1 0 0,1 0-1,0 0 1,-1-1 0,1 1 0,-1-1 0,1 0-1,-1 0 1,7-2 0,4-5 58,-1 0 1,0-1-1,-1 0 0,1-1 1,-2 0-1,1-1 0,13-18 1,-17 19-44,13-19 1,-19 25-48,0 1-1,0-1 1,0 1 0,-1-1-1,1 0 1,-1 0 0,0 1-1,0-1 1,0-7 0,-1 9-26,0 1 1,0-1-1,-1 1 1,1-1-1,0 1 0,-1-1 1,1 1-1,-1-1 1,1 1-1,-1-1 1,0 1-1,1 0 1,-1-1-1,0 1 0,0 0 1,0 0-1,-2-2 1,0 1-24,0 0 0,1 0 0,-1 0 0,0 0 0,0 1 0,0 0 0,0-1 0,-4 0 0,-2 0-29,0 0-1,0 1 0,-1 0 1,1 1-1,-15 0 0,7 3-1,0 0-1,-1 2 0,1 0 0,1 1 1,-32 15-1,31-12-87,17-9 163,0 0 0,0 0 0,0 0 0,0 0 0,0 0 0,-1 0 0,1 0 0,0 0 0,0 0 0,0 0 0,0 0 0,0 0 0,0 0 0,0 0 0,0 1 0,0-1 0,0 0 0,0 0 0,0 0 0,0 0 0,0 0 0,0 0 0,0 0 0,0 0 0,0 0 0,0 0 0,0 0 0,0 0 0,0 0 0,0 0 0,0 0 0,0 0 0,0 0 0,0 1 0,0-1 0,0 0 0,0 0 0,0 0 0,0 0 0,0 0 0,0 0 0,0 0 0,0 0 0,0 0 0,0 0 0,0 0 0,0 0 0,0 0 0,0 0 0,0 0 0,0 0 0,0 1 0,0-1 0,0 0 0,0 0 0,0 0 0,0 0 0,0 0 0,0 0 0,0 0 0,0 0 0,1 0 0,-1 0 0,11-1 260,-4 0-148,24-3 50,-2-2 1,37-11 0,-12 1-237,84-14 0,-131 29 52,0 0-1,1 0 1,-1 1-1,0 0 1,0 0 0,0 1-1,14 2 1,-19-2 53,0-1 1,0 1-1,0 0 1,0 0-1,0 0 1,0 0-1,0 0 1,-1 0-1,1 0 1,0 0-1,-1 1 1,1-1-1,-1 1 1,1-1-1,-1 1 1,0-1-1,1 1 0,-1 0 1,0 0-1,0 0 1,0 0-1,-1 0 1,1 0-1,0 0 1,-1 0-1,1 0 1,-1 0-1,0 0 1,0 0-1,1 3 1,-3 22 302,-9 51 0,4-33-267,7-45-50,-1 0 0,1 1 0,0-1 1,0 1-1,0-1 0,0 0 0,0 1 0,0-1 0,0 1 0,0-1 0,0 1 0,0-1 1,0 0-1,0 1 0,0-1 0,0 1 0,1-1 0,-1 0 0,0 1 0,0-1 1,0 0-1,0 1 0,1 0 0,7-5 284,11-18 14,-17 18-271,23-27 40,39-48 38,-56 71-213,0 0 1,1 1-1,0-1 1,0 2-1,0-1 0,18-8 1,-27 15 77,1 0 0,-1 0 0,0 0 1,0 0-1,0 0 0,1-1 0,-1 1 1,0 0-1,0 0 0,1 0 0,-1 0 1,0 0-1,0 0 0,1 0 0,-1 0 0,0 0 1,0 0-1,1 0 0,-1 0 0,0 1 1,0-1-1,1 0 0,-1 0 0,0 0 1,0 0-1,0 0 0,1 0 0,-1 0 0,0 1 1,0-1-1,0 0 0,1 0 0,-1 0 1,0 1-1,0-1 0,3 12-58,-6 22 282,2-26-204,1 1 25,-1-3-22,0 0 1,1-1-1,0 1 1,1 10-1,3-15 420,5-6-202,14-13-126,-7 6-86,13-10 52,38-24-267,-60 42 133,1 0 1,-1 1-1,1 0 1,0 0 0,-1 0-1,1 1 1,13-2-1,-20 4 48,0 0 0,1-1-1,-1 1 1,0 0 0,0 0-1,1 0 1,-1 1 0,0-1 0,0 0-1,1 0 1,-1 1 0,0-1-1,0 0 1,0 1 0,1 0-1,-1-1 1,0 1 0,0-1-1,0 1 1,0 0 0,0 0-1,0 0 1,0 0 0,-1 0 0,1 0-1,0 0 1,0 0 0,0 1-1,1 3 9,0 0 0,-1-1 0,0 1 0,0 0 0,0 0 0,-1 5 0,3 11 20,-1-12 8,0 0 0,0-1-1,1 1 1,1 0 0,-1-1 0,1 1 0,7 10-1,-9-16 6,1 0 0,-1-1 0,1 1-1,-1 0 1,1-1 0,0 1-1,0-1 1,0 0 0,0 0 0,0 0-1,1-1 1,-1 1 0,1-1-1,-1 1 1,1-1 0,-1 0 0,1-1-1,0 1 1,-1-1 0,8 1-1,-1-2 17,-1 0 0,1 0 0,-1-1 0,0 0 0,0 0 0,0-1-1,0 0 1,0-1 0,-1 0 0,14-9 0,-7 3 12,-1 0 0,1-2 0,-2 0 0,20-21 0,-16 14-85,-6 8-14,0-1 0,-1 0-1,-1 0 1,0-1 0,14-26 0,-23 38 14,1 0 0,-1-1 0,0 1 1,0-1-1,1 1 0,-1 0 0,0-1 0,0 1 1,0-1-1,0 1 0,-1-1 0,1 1 0,0 0 1,-1-2-1,1 2 14,0 1 1,-1-1 0,1 1-1,0-1 1,0 1-1,-1 0 1,1-1 0,0 1-1,-1-1 1,1 1 0,0 0-1,-1-1 1,1 1-1,-1 0 1,1-1 0,-1 1-1,1 0 1,0 0 0,-1-1-1,1 1 1,-1 0-1,1 0 1,-1 0 0,1 0-1,-1 0 1,1 0 0,-1 0-1,1 0 1,-1 0 0,0 0-1,1 0 1,-1 0-1,1 0 1,-1 0 0,1 0-1,-1 0 1,1 1 0,0-1-1,-1 0 1,0 1-1,-5 2-6,1 0 0,-1 0 0,1 1 0,0 0 0,0 0 0,1 1 0,-1-1-1,1 1 1,0 0 0,0 0 0,-5 9 0,4-6 78,0 2-1,1-1 1,0 1-1,0-1 1,1 1-1,-3 17 1,5-18 3,0-1 1,1 1 0,0 0-1,1-1 1,-1 1 0,2-1-1,-1 0 1,6 17 0,-6-22-24,0 1 1,0-1 0,1 1-1,-1-1 1,1 0-1,0 0 1,0 0-1,0 0 1,0 0 0,1 0-1,-1-1 1,1 1-1,0-1 1,0 0 0,-1 1-1,1-1 1,1-1-1,-1 1 1,0 0 0,0-1-1,1 1 1,-1-1-1,7 1 1,-7-2-8,0 0 0,0 0-1,0 0 1,0 0 0,0 0-1,0-1 1,0 0 0,0 0 0,0 1-1,0-2 1,-1 1 0,1 0 0,0 0-1,4-4 1,3-2 22,-1-1-1,13-13 1,-16 15-9,51-47 34,3 2 1,110-73 0,-154 113-154,-8 4 49,1 1 0,12-6 0,-20 11-2,0 0-1,1 1 1,-1-1 0,1 0 0,-1 1 0,1-1 0,-1 1 0,1 0 0,-1-1 0,1 1 0,0 0 0,-1 0 0,1 0 0,-1 0 0,1 0-1,-1 0 1,1 1 0,0-1 0,-1 0 0,1 1 0,2 1 0,-3-2 19,-1 1 1,1 0-1,-1 0 0,0-1 1,1 1-1,-1 0 0,0 0 1,1-1-1,-1 1 1,0 0-1,0 0 0,0 0 1,1 0-1,-1 0 0,0-1 1,0 3-1,0 0-1,1 22 45,0 0 0,-2 1 0,0-1 1,-2 0-1,-1 0 0,-8 29 0,9-40 14,0 1 21,-1-2 1,0 1-1,-1 0 0,0-1 1,-12 21-1,16-32-50,0-1 0,0 1 0,0-1-1,0 0 1,0 0 0,0 0 0,0 1 0,0-1 0,0 0-1,-1 0 1,1 0 0,0-1 0,-1 1 0,1 0 0,-1 0 0,1-1-1,-1 1 1,1-1 0,-2 1 0,1-1 1,1-1-1,-1 1 1,1 0-1,-1-1 1,1 1 0,-1-1-1,1 0 1,-1 0 0,1 1-1,0-1 1,-1 0-1,1 0 1,0 0 0,0 0-1,0 0 1,0-1 0,0 1-1,0 0 1,0 0-1,0-1 1,-1-1 0,-61-108-247,147 156 1441,70 16 252,-129-53-1375,1-1 1,-1-2-1,1 0 0,35 1 0,-38-7-63,0 0-1,0-1 1,0-2-1,-1 0 1,32-10-1,104-47-928,29-22-4702,-105 43 2599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28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8 2976,'0'-1'26,"0"1"-1,0 0 1,0 0 0,0 0 0,0 0-1,0 0 1,-1 0 0,1 0 0,0 0-1,0 0 1,0 0 0,0 0-1,0 0 1,0-1 0,0 1 0,-1 0-1,1 0 1,0 0 0,0 0 0,0 0-1,0 0 1,0-1 0,0 1 0,0 0-1,0 0 1,0 0 0,2-4 1711,-1 5-1509,-1 0-1,0 0 1,0 0 0,1 0-1,-1 0 1,1 0 0,-1 0 0,1 0-1,-1-1 1,1 1 0,1 1 0,5 11 756,-4-1-542,-1 0-1,0 0 1,0 15 0,3 20 106,-4-41-545,5 26 281,12 37 1,-15-60-300,0 0 0,1-1 0,0 1 0,0-1 0,1 0 0,0 0-1,0 0 1,1-1 0,6 7 0,11 6-326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43.5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3 631 1888,'-3'-2'1883,"11"7"1220,-1-3-2546,0-1 0,0 0-1,1-1 1,-1 1 0,0-2-1,12 0 1,-14 0-402,0-1 0,-1 1 0,1-1-1,0 1 1,-1-1 0,0-1 0,1 1 0,-1-1 0,0 0-1,7-6 1,0-1 111,-2 0 0,1-1 1,-1-1-1,-1 1 0,0-1 0,10-22 0,30-84 358,-13 29-577,-14 45 22,1 0 0,2 2 1,47-62-1,-64 96-81,0-1 0,1 1 0,14-12 0,-19 17 27,0 1 0,0 0 0,0 0 0,0 0 0,0 0 0,1 1 0,-1-1 0,0 1 0,1 0 0,-1 0 0,1 0 0,-1 1 0,1-1 0,0 1 0,6 0 0,-8 0 12,0 1 0,0-1 0,0 1 0,-1 0 0,1 0 1,0-1-1,0 1 0,0 1 0,-1-1 0,1 0 0,-1 0 0,1 1 0,-1-1 1,1 0-1,-1 1 0,0 0 0,0-1 0,0 1 0,0 0 0,0-1 0,0 1 1,1 4-1,1 3 73,0 0 1,-1 1 0,2 12 0,-3-20-94,2 21 67,-1 1-1,-1-1 1,-3 26-1,-12 69-73,-8-23-38,16-76 38,2-3 87,-1 0 0,-1-1 0,0 1-1,-11 17 1,14-28-21,-1 1-1,1-2 1,-1 1 0,0 0-1,0-1 1,0 1 0,-1-1-1,1 0 1,-1-1 0,0 1-1,0-1 1,0 0 0,-1 0-1,-8 3 1,11-5-103,1 0-1,-1-1 1,1 1 0,-1-1-1,1 0 1,-1 0 0,0 1-1,1-2 1,-1 1 0,1 0-1,-1 0 1,1-1 0,-1 1-1,1-1 1,-1 0 0,1 0-1,-1 0 1,-4-3 0,1 0-112,0-1 0,1 0 1,-1 0-1,-8-12 0,5 7 109,-1 1-119,10 9 127,-1-1 0,0 1 0,1 0 0,-1-1 0,1 1 0,-1-1 0,1 1-1,-1-1 1,1 0 0,-1 1 0,1-1 0,-1 1 0,1-1 0,0 0 0,-1 1 0,1-1 0,0 0 0,0 0 0,-1 1 0,1-2 0,19 15-501,-8-5 712,0 0 1,1 0-1,0-1 1,0-1 0,1 0-1,0-1 1,20 6 0,0-2 2,-1-2 0,35 2 0,-46-6-85,1-2 0,0 0 0,0-2-1,0 0 1,-1-2 0,1 0 0,31-9-1,-42 8-47,0 1 0,-1-2 0,1 0 0,-1 0 0,0-1 0,-1 0 0,1 0 0,-1-1 0,0-1-1,-1 1 1,0-1 0,0-1 0,-1 0 0,0 0 0,0 0 0,6-12 0,-8 8-43,1 1-1,-2-2 1,1 1 0,-2 0 0,0-1 0,0 0-1,-2 0 1,1 0 0,-2 0 0,-2-27 0,2 39-18,0-1 0,-1 1 0,1 0 0,-1-1 1,0 1-1,1 0 0,-1 0 0,0 0 0,0 0 0,-1 0 0,1 0 1,0 0-1,-1 0 0,1 0 0,-1 0 0,1 0 0,-1 1 1,0-1-1,0 1 0,-2-2 0,2 3-10,0-1 0,1 1 0,-1-1 0,0 1 0,0 0 0,0 0 0,0 0 0,1 0 0,-1 0 0,0 0 0,0 0 0,0 1 0,0-1 0,1 1 0,-1-1 0,0 1 0,1 0 0,-1 0 0,0 0 0,1 0 0,-1 0 0,1 0 0,-1 0-1,1 0 1,-3 3 0,-2 2-10,0 1-1,0 0 0,0 1 0,1-1 0,0 1 0,1 0 0,0 1 0,0-1 0,0 1 0,1-1 0,1 1 1,-4 16-1,5-18 76,0 0 1,0 1 0,1-1-1,-1 1 1,2-1 0,-1 0-1,1 1 1,0-1 0,1 0-1,0 1 1,0-1 0,0 0-1,1 0 1,0-1 0,0 1-1,7 9 1,-7-12-11,1 1-1,1 0 1,-1-1 0,1 0 0,-1 0-1,1 0 1,0 0 0,1-1-1,-1 0 1,1 0 0,7 3-1,-4-4 33,0 1 0,0-1 0,0 0-1,0-1 1,1 0 0,16-1 0,4-3 38,-1-1 1,1-1 0,45-16 0,-74 21-106,30-9 67,0-2 0,-1 0 0,-1-2 0,40-25 0,-57 31-42,0-1 0,-1-1 0,0 1 0,0-2 0,-1 0 0,0 0 0,-1-1 0,-1 0 0,1 0 0,-2-1 0,1 0 0,8-20 0,-14 26-24,0 0-1,-1 0 1,0 1 0,1-1 0,-1-9 0,-1 13-12,0 0 1,0-1-1,0 1 1,0 0-1,0 0 1,-1-1-1,1 1 0,-1 0 1,1 0-1,-1-1 1,0 1-1,0 0 0,0 0 1,0 0-1,-3-3 1,3 4 1,-1 0 0,1 0 0,-1 0 0,1 0 0,-1 0 0,0 1 0,1-1 0,-1 0 0,0 1 0,1-1 0,-1 1 0,0 0 0,0 0 0,0 0 0,1 0 0,-1 0 0,0 0 0,0 0 1,1 0-1,-1 1 0,0-1 0,0 1 0,1-1 0,-1 1 0,-2 1 0,3-2 2,-13 6 36,0 0 0,0 1-1,1 1 1,0 0 0,1 0-1,-22 20 1,26-22 123,0 1 1,1 1-1,0-1 1,0 1-1,1 0 0,-1 1 1,2-1-1,0 1 1,-9 19-1,13-24-102,-1 0-1,1 1 1,0-1-1,0 0 1,0 1 0,1-1-1,0 1 1,0 0-1,0-1 1,0 1-1,1-1 1,-1 1 0,1-1-1,0 0 1,1 1-1,-1-1 1,1 0 0,0 0-1,0 0 1,0 0-1,0 0 1,1 0 0,-1 0-1,1-1 1,4 5-1,1-1-24,0 0-1,1 0 1,-1-1-1,1 0 1,10 5-1,50 20 74,-64-29-81,10 5-209,1-2 1,0 0 0,0-1 0,0 0 0,0-1-1,1-1 1,-1-1 0,1 0 0,0-1-1,-1-1 1,1 0 0,20-5 0,6-5-3066,-1-2 977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44.6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391 13 2976,'3'-12'3573,"0"20"-1655,-3-8-1782,1 1 1,-1 0 0,0-1 0,1 1-1,-1 0 1,0 0 0,0-1-1,0 1 1,0 0 0,0 0 0,0-1-1,0 1 1,0 0 0,0-1-1,0 1 1,0 0 0,0 0 0,-3 9 343,1-1 1,-2 0-1,1-1 1,-1 1-1,-1 0 1,1-1-1,-1 0 1,-1 0-1,-9 11 1,-24 27 759,-54 88 0,44-51-312,5 3 0,-61 161 0,103-241-884,-11 35 241,12-38-259,1 0 0,-1 0 1,1 0-1,-1 0 0,1 0 1,0 0-1,0 0 0,1 0 0,0 6 1,-1-8-20,1 0 0,-1-1 0,1 1 0,-1 0 1,1-1-1,-1 1 0,1-1 0,0 1 0,-1-1 0,1 1 1,0-1-1,-1 1 0,1-1 0,0 1 0,0-1 1,-1 0-1,1 0 0,0 1 0,0-1 0,0 0 0,0 0 1,-1 0-1,1 0 0,0 0 0,0 0 0,1 0 1,29-3 197,-14 1-103,68-5 125,35-1 242,-94 7-384,-1 2-1,44 7 0,-59-6-925,1 0 1,0-1-1,-1 0 0,1-1 0,16-2 0,-26 2 638,-1 0 1,1 0-1,0 0 0,-1 0 1,1 0-1,-1 0 0,1-1 1,0 1-1,-1 0 0,1 0 1,-1-1-1,1 1 0,-1 0 1,1-1-1,-1 1 0,3-3-1013,-3 3 1014,0-1-1,1 0 0,-1 1 1,0-1-1,2-2-666,7-10-1696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45.1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388 5 3232,'-2'-4'2659,"3"18"1908,-2-7-3993,-1 0-1,-1 0 0,1 0 0,-1 0 1,0-1-1,-5 7 0,-4 10 150,-96 199 2173,56-116-1683,-84 125 1,121-208-769,-22 47 0,37-69-434,-1-1-1,1 1 1,-1 0-1,1 0 0,0-1 1,-1 1-1,1 0 0,0 0 1,-1 0-1,1-1 1,0 1-1,0 0 0,0 0 1,0 0-1,0 0 1,0 0-1,0 0 0,0-1 1,0 1-1,0 0 1,1 0-1,-1 0 0,0 0 1,1-1-1,-1 1 1,0 0-1,1 0 0,0 0 1,1 0 9,-1 0 0,1-1 1,-1 1-1,1-1 1,0 1-1,-1-1 0,1 0 1,0 1-1,-1-1 0,1 0 1,0 0-1,-1 0 1,4-1-1,86-9 318,-40 3-110,0 2 1,89 4 0,-60 3-505,-44-3-9154,-28 1 6742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45.8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47 112 3136,'-1'-1'116,"1"1"0,-1-1 1,0 1-1,0 0 0,0-1 0,0 1 0,0 0 0,0 0 1,0 0-1,0-1 0,0 1 0,1 0 0,-1 0 1,0 0-1,0 1 0,0-1 0,0 0 0,0 0 1,0 0-1,0 1 0,0-1 0,0 1 0,1-1 1,-1 0-1,0 1 0,0-1 0,0 1 0,1 0 1,-1-1-1,0 1 0,-10 3 4837,10-4-4806,1-1-57,-1 1 0,1 0-1,-1 0 1,1-1-1,-1 1 1,1 0 0,0-1-1,-1 1 1,1 0 0,0-1-1,-1 1 1,1-1 0,0 1-1,-1 0 1,1-1-1,0 1 1,0-1 0,-1 1-1,1-1 1,0 1 0,0-1-1,0 1 1,0-1 0,0 1-1,0-1 1,0 0-1,0 1 1,0-1 0,0 1-1,0-1 1,0 1 0,0-1-1,0 1 1,1-1 0,1-2 49,0 1 1,0-1 0,0 1 0,0 0 0,0-1 0,1 1 0,0 0 0,-1 0 0,1 1 0,5-4 0,33-10 626,-24 9-496,40-13 1066,81-14 0,-136 32-1292,1 0-1,1 1 1,-1 0-1,0-1 1,0 1-1,0 0 1,0 0-1,0 1 1,0-1-1,0 1 1,0-1-1,0 1 1,0 0-1,0 0 1,0 0-1,-1 1 1,1-1-1,0 0 1,2 3-1,-3-2-8,0 1 0,0-1 0,0 0-1,0 1 1,-1-1 0,1 1 0,-1 0-1,0-1 1,0 1 0,0 0 0,0 0-1,0 0 1,0 0 0,-1 0 0,0 0 0,1 0-1,-1 0 1,0 0 0,0 0 0,-1 3-1,-3 25 86,-1-1 0,-14 45 0,-25 56-42,31-98 34,-1-1 0,-1-1 0,-2 0 0,-1-1 0,-1-1 0,-2-1 0,-37 40 0,48-58 30,-17 19 223,25-27-313,0 0 0,1 0 0,0 0 0,-1 0 0,1 0 1,0 0-1,0 1 0,0-1 0,0 0 0,1 1 0,-1-1 0,0 4 0,1-6-31,0 1 0,0-1 1,1 1-1,-1-1 0,0 1 1,0-1-1,0 1 0,1-1 1,-1 0-1,0 1 0,0-1 1,1 1-1,-1-1 0,0 0 1,1 1-1,-1-1 0,0 0 1,1 1-1,-1-1 0,1 0 1,-1 0-1,0 1 0,1-1 1,-1 0-1,1 0 1,-1 0-1,1 0 0,-1 1 1,1-1-1,18 2 512,-15-2-496,32 1 197,-1-1-1,1-3 0,36-6 1,73-14-461,-69 10-2029,-2 2-4477,-48 7 1250,-3 4 1793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50.8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460 77 1984,'4'-8'2714,"-4"7"-2550,1 0-1,-1 1 1,1-1-1,-1 0 1,1 0-1,-1 0 1,0 0 0,1 0-1,-1 0 1,0 0-1,0 0 1,0 0 0,0 1-1,0-1 1,0 0-1,0 0 1,0-1-1,-5-12 448,5 13-528,-1-1 0,1 1 0,-1 0 0,1-1 0,-1 1 0,1 0 0,-1-1 0,0 1 0,1 0 0,-1 0 0,0 0 0,0 0 0,0 0 0,0 0 0,0 0 0,0 0 0,0 0 0,0 0 1,0 0-1,-1 1 0,-1-2 0,-4-1 86,-1 1 1,0 0 0,1 0-1,-1 1 1,0 0-1,0 0 1,0 1 0,0 0-1,-8 1 1,-11-1 230,13 1-259,0 1 1,0 0-1,0 0 1,0 2-1,1-1 1,-1 2 0,1 0-1,0 0 1,0 2-1,-13 8 1,4 0 112,7-5-15,0 1 0,1 1 0,-25 25 1,31-28-184,1 0 0,1 1 1,0 0-1,0 0 1,1 1-1,1-1 1,-1 1-1,2 0 1,-1 1-1,2-1 1,-1 0-1,2 1 1,0 0-1,0 19 0,2-5 3,1-1 0,2 1 0,1-1 0,0 0 0,16 40 0,-19-59-27,0 1 0,1-1 1,0 0-1,0 0 0,1-1 1,-1 1-1,1-1 1,8 9-1,-9-12 1,-1 0 0,1 0 0,-1 0 1,1 0-1,0 0 0,0-1 0,-1 0 0,1 1 0,0-1 1,0 0-1,0 0 0,0-1 0,1 1 0,-1-1 0,0 1 0,0-1 1,0 0-1,0 0 0,6-1 0,-4 0 9,0 0 0,0 0 0,0-1 0,0 0 0,-1 1 0,1-2 0,-1 1 0,1 0 0,-1-1 0,0 0 1,1 0-1,-1 0 0,6-7 0,-8 7-53,0 1 0,0-1 0,0 0 1,0-1-1,0 1 0,0 0 0,-1-1 1,0 1-1,1-1 0,-1 1 0,-1-1 1,1 1-1,0-1 0,-1 0 0,0 1 1,0-1-1,0 0 0,0 1 0,-1-5 0,-1-4-184,2 9 141,-1 1 0,1-1 0,-1 1 0,1-1 0,-1 1 0,0-1 0,0 1 0,0-1 0,-2-2-1,-10-21-1138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0:51.4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91 39 3808,'-16'-10'7495,"24"5"-6712,1 0 1,0 1-1,13-5 1,-14 7-640,-1 1 0,1 0 0,0 0 0,0 1 0,-1 0 0,1 0 0,0 1 0,-1 0 0,1 0 0,0 1 0,-1 0 0,0 0 0,1 1 0,-1 0 0,0 0 0,0 0 0,-1 1 0,1 0 0,-1 1 0,0-1 0,0 1 0,0 1 0,0-1 0,-1 1 0,0 0 0,0 0 0,-1 0 0,0 1 0,7 13 0,-6-10 18,-1 0 0,0 0 0,0 0 0,-1 0 0,0 1 0,-1-1 0,2 21 0,-5-20-81,0-1-1,0 0 1,-1 1 0,-1-1 0,0 0 0,0 0 0,-1 0 0,0-1 0,0 1 0,-1-1-1,-11 15 1,2-4 68,-2 0 1,-1-1-1,0-1 0,-36 29 0,46-41-332,-2-1 0,1 0 0,0 0 0,-1-1 1,0 0-1,-16 4 0,19-6-300,-1-1-1,1 0 1,0-1-1,0 1 1,-1-1-1,1 0 1,0-1-1,-1 0 1,1 0-1,0 0 1,-9-3 0,-6-7-3944,8 2 1430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2:44.1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7 205 1056,'0'0'86,"0"0"-1,0 0 1,-1 0-1,1 0 1,0 0-1,0 0 1,-1 0 0,1 0-1,0 0 1,0 0-1,-1 0 1,1 0-1,0 0 1,-3-2 941,3 2-942,0 0 1,0 0 0,0-1-1,0 1 1,0 0-1,0 0 1,-1-1 0,1 1-1,0 0 1,0 0-1,0-1 1,0 1-1,0 0 1,0 0 0,0-1-1,0 1 1,5-17 3321,-4 12-3993,2-1 798,0-1 1,0 1-1,1 1 0,-1-1 1,1 0-1,1 1 0,8-10 1,40-31 403,-42 37-569,0 1 0,0 0 0,1 1 1,0 0-1,1 1 0,0 1 0,0 0 1,0 0-1,0 1 0,1 1 0,-1 0 1,1 1-1,21 0 0,-23 2-60,-1-1 50,0 1 0,0 1 0,0-1 0,1 2 0,-1 0-1,19 6 1,-22-5-13,-3-2-16,0 1 1,0 0-1,-1 0 1,1 0-1,-1 1 1,5 3-1,-8-5-5,0 0 1,0 0-1,0 0 0,0 0 0,0 1 0,0-1 0,0 0 0,0 1 0,-1-1 0,1 1 0,0-1 0,-1 1 0,0-1 0,1 1 1,-1-1-1,0 1 0,0 0 0,0-1 0,1 1 0,-2-1 0,1 1 0,0 0 0,0-1 0,-1 2 0,-3 13 68,-1 0 0,0-1 0,-1 0 0,-1 0 0,0 0-1,-1-1 1,-1 0 0,-17 21 0,-5 2 85,-59 53 0,-55 23 152,126-99-264,11-7-76,7-7 11,0 1 1,0 0 0,1 0 0,-1-1-1,0 1 1,0 0 0,0-1-1,0 1 1,0-1 0,0 1 0,1-1-1,-1 0 1,0 1 0,-2-1 0,27 0-353,-13-1 291,0 1 1,1 0-1,10 2 1,-5 1 13,1 0 1,-1 2-1,21 8 1,-31-10 61,-1 0 0,1 0 0,-1 1 0,0 0 0,0 0 0,0 0 0,0 1 0,-1 0 0,0 0 0,9 11 0,-13-14 52,1 0 1,-1 0-1,0 1 0,0-1 0,0 0 1,0 1-1,0-1 0,-1 1 0,1-1 1,-1 1-1,0-1 0,0 1 0,1-1 1,-2 1-1,1-1 0,0 1 0,0-1 1,-1 1-1,1-1 0,-1 1 1,0-1-1,0 0 0,0 1 0,0-1 1,0 0-1,-1 0 0,1 0 0,-1 1 1,-2 2-1,-5 5 46,0-1 0,-1 0 0,0 0 0,-15 9 0,19-13-52,1-1-19,-16 12 202,-1-1 0,-25 12 1,40-23-200,0-1 0,-1 0 0,1 0 0,-1-1 1,1 0-1,-1 0 0,0-1 0,0 0 1,0 0-1,0-1 0,-11 0 0,17 0-223,0-1 0,0 1 0,0 0 0,0-1 0,-1 0 0,1 1 0,0-1 0,0 0 0,0 0 0,1 0 0,-1 0 0,0-1 0,0 1 0,1 0 0,-1-1 0,0 1 0,1-1 0,-2-2 0,19-8-6250,-12 12 6018,27-5-1590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2:44.9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206 97 1056,'-6'-5'429,"1"1"1,-1 0-1,0 0 0,0 0 0,0 1 1,-1 0-1,1 0 0,-1 1 0,0 0 1,-10-3-1,13 5-239,0-1 0,1 1 0,-1-1 0,1 1 0,-1 0 0,0 1 0,1-1 0,-1 0 0,1 1 0,-1 0 1,1 0-1,-1 0 0,1 0 0,0 1 0,-1-1 0,1 1 0,0 0 0,0 0 0,0 0 0,0 0 0,1 1 0,-6 4 0,3 0-139,0 1 1,0 0-1,1 0 1,-1 0-1,2 0 0,-1 1 1,1-1-1,1 1 1,-1 0-1,2 0 0,-1 0 1,0 18-1,2-20-25,0-1 0,0 0 0,1 0 0,-1 0-1,2 0 1,-1 0 0,1 0 0,-1 0 0,2 0 0,-1-1-1,0 1 1,1-1 0,0 1 0,1-1 0,-1 0 0,1 0-1,0-1 1,0 1 0,1-1 0,5 5 0,-1-3 102,0 0 1,1-1 0,0 0 0,0-1-1,0 0 1,1 0 0,0-1 0,-1 0-1,1-1 1,0-1 0,0 1 0,14-1 0,-9-2 12,0 0 0,0-1 1,-1 0-1,1-1 1,0-1-1,-1 0 0,28-13 1,-34 13-55,-1-1 0,1 0 1,-1-1-1,0 0 0,0 0 0,0-1 0,-1 0 1,0 0-1,-1-1 0,1 1 0,-1-2 1,-1 1-1,7-12 0,-10 15-48,0 0-1,0 0 1,0 0-1,0 0 1,-1-1-1,1 1 1,-2 0 0,1-1-1,0 1 1,-1-1-1,0 1 1,0-1-1,-1 1 1,0-1 0,0 1-1,0 0 1,0-1-1,-1 1 1,0 0-1,0 0 1,0 0 0,-1 0-1,1 0 1,-1 1-1,-6-8 1,2 5-45,-1 0 0,0 0 0,0 0 0,0 1 0,-1 0 0,0 1 0,0 0 0,0 0 0,-1 1 0,-15-5 0,0 2-59,-1 1 0,1 1 0,-28-2 1,31 5-1044,0 0 0,-36 3 1,57-1 966,0 0 0,0 0 1,1 1-1,-1-1 0,0 0 0,1 0 0,-1 0 1,0 1-1,1-1 0,-1 0 0,0 1 0,1-1 1,-1 0-1,1 1 0,-1-1 0,1 1 0,-1-1 1,1 1-1,-1-1 0,1 1 0,-1 0 0,1-1 1,0 1-1,-1-1 0,1 1 0,0 0 0,0-1 1,-1 1-1,1 0 0,0 0 0,0-1 0,0 1 1,0 0-1,0-1 0,0 1 0,0 0 1,0 0-1,0-1 0,0 1 0,0 0 0,0-1 1,1 1-1,-1 0 0,1 0 0,6 11-3320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2:45.2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77 0 3968,'-29'4'1285,"29"-4"-1256,-1 0 0,0 0 0,0 0 0,0 1 0,1-1 0,-1 0 0,0 0 0,0 1 0,1-1 0,-1 1 0,0-1 0,1 0 0,-1 1 0,0-1 0,1 1 0,-1 0 0,1-1 1,-1 1-1,1-1 0,-1 1 0,1 0 0,-1 0 0,1-1 0,-1 2 0,-1 2 189,-1 0 133,-1 1 1,1 0-1,0 0 0,0 1 0,1-1 0,-1 1 1,1-1-1,1 1 0,-1 0 0,-1 11 1,3-14-264,-1 0 0,1 0 0,0 0 0,0-1 1,1 1-1,-1 0 0,1 0 0,-1 0 1,1-1-1,0 1 0,0 0 0,0-1 1,0 1-1,1 0 0,-1-1 0,1 0 0,-1 1 1,1-1-1,0 0 0,0 0 0,0 0 1,0 0-1,0 0 0,4 2 0,-2-1 66,1-1 0,0 0 0,1 0 0,-1 0 0,0 0 0,1-1 0,-1 0 0,0 0 0,1 0 0,10-1 0,4-1 377,33-6-1,-44 6-394,4-1 88,-1 0 0,1-1 0,-1-1 0,0 1 0,14-8 0,-25 11-210,0-1 0,0 1 1,0-1-1,0 1 0,0-1 0,0 1 1,0-1-1,0 0 0,0 0 1,0 1-1,0-1 0,-1 0 0,1 0 1,0 0-1,0 0 0,-1 0 0,1 0 1,-1 0-1,1 0 0,-1 0 0,1 0 1,-1 0-1,0 0 0,0 0 1,1 0-1,-1 0 0,0 0 0,0-1 1,0 1-1,0 0 0,0 0 0,0 0 1,-1 0-1,1 0 0,0-1 1,-1 1-1,1 0 0,0 0 0,-1 0 1,1 0-1,-1 0 0,0 0 0,1 0 1,-1 0-1,0 1 0,1-1 0,-3-1 1,-1-3 7,-1 1 1,0-1-1,0 1 1,0 0-1,-1 1 1,-10-6-1,-14-4-697,0 1-1,-55-14 1,70 22-242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05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596 112 2144,'0'-1'1424,"0"0"-976,0-1 1,1 1-1,-1-1 0,0 1 1,1-1-1,-1 1 1,1-1-1,-1 1 0,1 0 1,-1-1-1,1 1 0,0 0 1,1-2-1,-1 2-324,-1-1 0,0 1-1,0-1 1,1 1 0,-1-1 0,0 1 0,0-1-1,0 1 1,0-1 0,-1 1 0,1-1-1,0 1 1,-1-1 0,1 1 0,0 0 0,-2-3-1,1 1-5,0 1-1,0 0 1,0 0 0,-1 0-1,1 0 1,0 0-1,-1 0 1,1 1-1,-1-1 1,-2-2-1,-9-8 291,11 10-357,-1 0 0,1-1 0,0 1 0,-1 0 0,0 0 0,1 0 0,-5-1 0,4 1-10,0 1-1,-1 0 0,1 0 0,0 0 1,-1 0-1,1 0 0,-1 1 1,0 0-1,1-1 0,-1 1 0,1 1 1,-1-1-1,1 0 0,-1 1 1,0 0-1,1 0 0,-5 2 1,-23 4 202,-52 8 1,57-12-98,0 1 0,0 2 0,-40 14 1,55-16-161,0 1 0,1 0 1,-1 1-1,1 0 0,1 1 1,-1 0-1,1 1 1,-10 11-1,14-14 33,1 1-1,0-1 1,0 1 0,0 0-1,1 1 1,0-1 0,0 0-1,1 1 1,-1 0 0,2 0-1,-1-1 1,1 1 0,0 0-1,0 0 1,1 8 0,1 1 72,1 0 1,0-1 0,1 1-1,1-1 1,1 1 0,0-1 0,1-1-1,0 1 1,14 22 0,-12-25-47,1 0 0,-1-1 1,2 0-1,-1-1 0,2 0 1,-1 0-1,1-1 0,1-1 1,0 0-1,0 0 0,0-1 1,1-1-1,0 0 0,0-1 1,1 0-1,-1-1 0,16 3 1,7-5 397,-34-2-412,-1 0 1,0 0 0,0 0-1,0 0 1,0 0-1,0-1 1,1 1-1,-1-1 1,0 1 0,0 0-1,0-1 1,1 0-1,-2 0-21,0 1-1,1 0 0,-1-1 0,0 1 0,0 0 1,0-1-1,1 1 0,-1 0 0,0-1 0,0 1 1,0-1-1,0 1 0,0-1 0,0 1 0,0 0 1,0-1-1,0 1 0,0-1 0,0 1 0,0-1 1,0 1-1,0 0 0,0-1 0,0 1 0,0-1 1,-1 1-1,1 0 0,0-1 0,0 1 0,0 0 1,-1-1-1,1 0 0,-1 0-13,0 0 0,0 0 0,0 1-1,1-1 1,-1 0 0,0 0 0,0 0 0,0 1 0,0-1 0,-1 0-1,1 1 1,0-1 0,0 1 0,0-1 0,0 1 0,0 0-1,-1-1 1,1 1 0,0 0 0,-2 0 0,-28 2 75,18 1-235,-1 1 1,-18 8-1,4-1 95,1-1-4,0 1 0,0 1 0,-26 17-1,39-21 122,1 2 0,0 0 0,0 0 0,0 1 0,2 1 0,-20 23 0,28-31-8,0 1 1,1-1 0,-1 0-1,1 1 1,0 0 0,1-1-1,-1 1 1,1 0 0,0 0-1,0 0 1,0-1 0,1 1-1,0 0 1,0 0 0,0 0-1,0 0 1,1 0 0,1 6-1,0-5-4,0 0 0,0-1 0,0 1 0,1-1 0,0 0 0,0 1 0,0-1 0,0 0 0,1-1 0,0 1 0,0-1 0,0 0 0,1 0 0,9 7 0,2-1 254,0 0 1,34 15-1,-39-22-162,-1 1 0,1-1-1,-1-1 1,1 0 0,0 0-1,17-1 1,-6-2 1,-1-1 1,0-1-1,1-1 0,-1-1 1,0-1-1,-1 0 0,35-17 1,-37 15-140,-1-1 1,0-1 0,18-13 0,-3-4-3485,-24 21 2059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04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934 61 2656,'-11'-5'1505,"10"5"-1478,1 0 0,0 0 1,0 0-1,0 0 0,0 0 0,0 0 1,-1 0-1,1 0 0,0 0 1,0 0-1,0 0 0,0 0 0,0-1 1,-1 1-1,1 0 0,0 0 0,0 0 1,0 0-1,0 0 0,0 0 1,0 0-1,0 0 0,-1-1 0,1 1 1,0 0-1,0 0 0,0 0 1,0 0-1,0 0 0,0 0 0,0-1 1,0 1-1,0 0 0,0 0 1,0 0-1,0 0 0,0 0 0,0-1 1,0 1-1,0 0 0,0 0 1,-13-12 2542,12 9-2417,0 1 0,-1 0 0,1 0 0,-1 0-1,0 0 1,0 0 0,0 0 0,0 0 0,0 0 0,0 1 0,0-1 0,-1 1-1,1-1 1,-1 1 0,1 0 0,-1 0 0,1 0 0,-1 0 0,1 1 0,-1-1-1,-2 1 1,-10-2 298,1 1 0,-27 1 0,23 0 134,-23-2 110,27 1-503,0 1-1,0 0 1,-27 3 0,-123 34 885,142-30-1007,0 0 0,1 2 1,0 0-1,0 2 0,-27 18 0,39-23-55,-54 42 330,54-40-244,1 1 0,0-1-1,0 1 1,-12 20 0,-5 14 66,2 1-1,-20 56 1,-24 98 202,63-185-326,-7 21-47,5-19 12,1 1 0,0-1-1,1 1 1,1 1 0,-2 26 0,5-15 104,2 0 0,1 1 0,9 38 0,-8-51-25,0-1 0,1 0 1,1 0-1,0-1 0,1 0 1,1 0-1,16 22 0,-18-29-55,0-1 0,1 1 0,0-1 0,0-1 0,0 0-1,1 0 1,0 0 0,0-1 0,0 0 0,0 0-1,1-1 1,0 0 0,-1-1 0,17 3 0,2-1 51,0-2 0,0-1 1,48-3-1,-50 0-39,1-1 0,-1-2 0,-1 0-1,1-1 1,-1-2 0,0 0 0,-1-1 0,40-23 0,82-70 85,4-2-29,-53 47-56,49-31 72,-133 80-78,-1 0-1,0-1 1,0 0-1,-1-1 1,0 0-1,-1-1 1,0 0-1,0 0 1,-1-1 0,-1 0-1,0-1 1,-1 1-1,0-1 1,-1 0-1,0-1 1,-1 0-1,-1 1 1,0-1 0,-1 0-1,0 0 1,-1-1-1,-1 1 1,-1-16-1,0 15-17,0-1-1,0 1 0,-2-1 1,0 1-1,0 0 0,-2 0 1,-8-20-1,4 16 8,0 1-1,-2 1 1,0 0 0,-25-29-1,21 31-31,0 1 0,0 1 0,-1 1 0,-1 0 0,0 1 0,-1 0 0,-22-8-1,17 9-101,0 1 1,-1 2-1,0 0 0,0 2 0,-33-4 0,50 8-64,1 1 0,-1 0 0,1 0 0,-1 1 0,1-1 0,-9 3 0,-19 11-4104,22-7 654,7 1 1141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2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89 667 2496,'0'0'784,"0"-7"779,0 9-1134,0-1 1,-1 0 0,1 1-1,0-1 1,-1 1 0,1-1-1,-1 0 1,0 0 0,0 2-1,-19 24 214,9-13-148,4-2-350,0 0 0,0 1 1,1 0-1,1 0 0,0 0 0,1 1 1,1-1-1,0 1 0,0 0 0,2 0 1,-1 1-1,2 19 0,1-26-33,0 0-1,0 1 1,1-1 0,0-1 0,3 10-1,-4-15-70,0 0 0,0 1 0,0-1 0,0 0 0,0 0 0,1 0 0,-1 0 0,1 0 0,-1 0 0,1-1 0,0 1 0,0 0 0,0-1 0,0 1 0,0-1 0,0 0 0,0 1 0,0-1 0,0 0 0,5 1 0,-2-2 33,0 1 0,1-1 0,-1 0 0,0 0 0,0-1 0,1 0 0,-1 1 0,0-2 0,0 1 0,0-1 0,0 0 0,7-3 0,4-3 51,0-1 1,20-16-1,8-10 91,55-57 0,-76 70-276,-8 9 12,-1-2 1,-1 0-1,13-18 1,-17 23-314,-6 8-89,-6 6 237,-1 4 294,1 0 0,-1 0 1,1 0-1,1 1 0,0-1 1,0 1-1,-1 16 0,2-20 1,1 0 0,0 1 0,0-1-1,1 0 1,-1 0 0,1 0 0,0 1 0,1-1-1,-1 0 1,1 0 0,3 5 0,-5-9-50,1 1 0,0 0 1,0-1-1,1 1 0,-1-1 1,0 0-1,0 1 0,1-1 0,-1 0 1,0 0-1,1 0 0,0 0 1,-1 0-1,1 0 0,-1 0 1,1 0-1,0-1 0,0 1 1,-1-1-1,1 1 0,0-1 0,0 0 1,0 1-1,0-1 0,-1 0 1,1 0-1,0-1 0,0 1 1,0 0-1,0 0 0,-1-1 1,1 1-1,3-2 0,4-3 41,-1 1 0,0-1 0,0 0 0,0-1 0,-1 0 0,0 0 0,0 0 1,10-14-1,17-13-91,-19 19 63,72-58-490,-80 69-344,-4 8 429,-6 14 320,1-12 61,-2 17 108,-13 39 1,9-38 103,-4 29 0,11-47-229,0 7 445,2-15-419,0 1 0,-1 0 0,1 0 0,0 0 0,0-1 0,-1 1 0,1 0-1,0-1 1,-1 1 0,1-1 0,0 1 0,-1 0 0,1-1 0,0 0 0,-1 1 0,1-1-1,-1 1 1,1-1 0,0 0 0,23-22 169,2 1 0,52-34 0,-60 46-304,0 2-1,0 0 1,1 1-1,21-5 0,-40 12 104,4-1-76,0 0 0,0 0-1,0 0 1,7 1-1,-10 0 67,0 0-1,0 0 1,0 0-1,1 0 1,-1 0-1,0 1 1,0-1-1,0 0 0,0 1 1,0-1-1,0 1 1,0-1-1,0 1 1,-1 0-1,1-1 1,0 1-1,0 0 1,0-1-1,-1 1 0,1 0 1,0 0-1,0 2 1,5 9 8,0 0 1,6 24-1,-10-27 65,1 0 0,0 0 0,0-1 0,0 0 0,1 0 0,1 0 0,0 0 0,10 14 0,-13-20-33,0-1 0,-1 1 0,1-1-1,0 0 1,0 1 0,0-1-1,0 0 1,0 0 0,0 0 0,0-1-1,0 1 1,1 0 0,-1-1 0,0 0-1,0 1 1,1-1 0,-1 0-1,0 0 1,0 0 0,1 0 0,-1-1-1,0 1 1,0 0 0,0-1-1,1 0 1,-1 0 0,0 1 0,0-1-1,3-2 1,5-4 88,0 1 1,0-2-1,0 1 0,11-13 1,-8 8-91,25-25 28,-1-1 0,-3-2-1,43-64 1,71-140 132,-68 108-208,31-75-95,-108 205-43,0 0 0,0 0 0,-1 0 0,0 0 0,0 0 0,1-13 0,-3 19 147,0 0-1,0 0 1,0 0 0,0-1 0,0 1 0,0 0 0,0 0 0,0 0-1,0 0 1,0-1 0,0 1 0,0 0 0,0 0 0,0 0 0,0 0-1,0-1 1,0 1 0,0 0 0,0 0 0,0 0 0,-1 0 0,1 0-1,0-1 1,0 1 0,0 0 0,0 0 0,0 0 0,0 0 0,-1 0-1,1 0 1,0 0 0,0 0 0,0 0 0,0 0 0,-1-1 0,1 1-1,0 0 1,0 0 0,0 0 0,0 0 0,-1 0 0,1 0-1,0 0 1,0 0 0,0 0 0,0 0 0,-1 0 0,1 1 0,0-1-1,0 0 1,0 0 0,-1 0 0,-10 6-177,9-5 149,-14 10 0,1 1 0,0 1 0,1 0 0,0 1 0,1 0 0,0 1 0,1 0 0,1 1 0,-16 31-1,-1 11 108,-32 97 0,48-123-91,-6 17 108,-1 2 104,1 0 1,-17 89-1,34-133-144,1 0 0,-1 1 0,1-1 0,0 0 0,1 0 0,0 0 0,0 1 0,0-1-1,1 0 1,3 8 0,-3-12 2,-1 0 0,0 0-1,1-1 1,-1 1 0,1-1 0,0 1-1,0-1 1,0 1 0,0-1 0,0 0-1,1 0 1,-1 0 0,1-1 0,-1 1-1,1 0 1,0-1 0,-1 0-1,1 0 1,0 0 0,0 0 0,0 0-1,0 0 1,0-1 0,0 1 0,0-1-1,4 0 1,6-1 76,0-1 0,0 0 0,0-1 0,-1-1 0,22-8 0,-5 2-36,12-6-85,47-26 1,-83 40 14,8-6-33,-1 1-287,-12 7 300,-1 0 0,1 0 1,0 0-1,0 0 0,0 0 1,0 0-1,0 1 0,0-1 1,0 0-1,0 0 0,0 0 1,0 0-1,0 0 0,0 0 1,0 0-1,0 0 0,0 0 1,0 1-1,0-1 0,0 0 1,0 0-1,0 0 0,0 0 1,0 0-1,0 0 1,0 0-1,0 0 0,0 0 1,1 0-1,-1 1 0,0-1 1,0 0-1,0 0 0,0 0 1,0 0-1,0 0 0,0 0 1,0 0-1,0 0 0,0 0 1,0 0-1,0 0 0,1 0 1,-1 0-1,0 0 0,0 0 1,0 0-1,0 0 0,0 0 1,0 0-1,0 0 0,0 0 1,0 0-1,1 0 0,-1 0 1,0 0-1,0 0 0,0 0 1,0 0-1,-3 7-39,0 0 0,0 0 0,1 0 0,0 0 0,1 0 0,-2 8 0,3-12 44,0 0-1,0 0 0,1 0 1,-1 0-1,1 0 1,0-1-1,-1 1 0,1 0 1,0-1-1,1 1 1,-1 0-1,0-1 0,1 1 1,-1-1-1,1 0 1,0 1-1,0-1 0,0 0 1,3 2-1,-3-2 21,0-1 0,0 0 0,0 1 0,1-1 0,-1 0 0,0 0 0,1-1 0,-1 1 0,1 0 0,-1-1 0,0 0 0,1 1 0,-1-1 0,1 0 0,0 0 0,-1 0 0,1-1 0,-1 1 0,0-1 0,1 1 0,3-2 0,4-2 58,1 0 0,-1 0 0,16-10 0,-1 0-11,-1-1-1,-1-1 1,27-25 0,-19 10 13,-1-1 0,42-59 0,-29 29-8,88-134-195,-16-6 174,-111 193-90,-1 0 1,4-14-1,-3 9-117,-2 8 108,-1 4 8,-1 1 0,1-1-1,-1 0 1,1 0 0,-1 1 0,0-1-1,1 0 1,-1 0 0,0 1 0,0-1 0,0 0-1,-1-3 1,1 5 24,0-1-1,-1 1 1,1-1-1,0 1 1,0 0-1,0-1 1,-1 1-1,1 0 1,0-1-1,-1 1 1,1 0-1,0 0 1,-1-1-1,1 1 1,0 0-1,-1 0 1,1 0-1,0-1 1,-1 1-1,1 0 1,-1 0-1,1 0 1,0 0-1,-1 0 1,1 0-1,-1 0 1,1 0-1,0 0 1,-1 0-1,1 0 1,-1 0-1,1 0 1,-1 0-1,-17 5-201,11-2 182,0 1 0,0 0 0,1 0 0,-1 0-1,1 1 1,-12 10 0,7-3 7,-1 1-1,-14 21 1,-1 9 62,1 0 1,3 2-1,1 1 0,3 1 1,2 0-1,1 1 0,-11 64 1,23-94-29,1-1 0,1 1 1,0 0-1,1 1 0,1-1 1,3 22-1,-2-34 23,1 0 0,0 0 0,0 0 1,1-1-1,-1 1 0,1-1 0,1 0 0,-1 0 0,1 0 0,4 5 0,-5-5-248,4 6-233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06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52 2144,'0'0'124,"0"0"-1,0-1 1,-1 1 0,1-1 0,0 1 0,0 0-1,-1-1 1,1 1 0,0-1 0,0 1 0,0-1-1,0 1 1,5-13 5253,14-8-694,-18 21-4630,-1 0 0,0 0 0,0-1 0,0 1 0,1 0 0,-1-1 0,0 1 1,0 0-1,0-1 0,0 1 0,0 0 0,0-1 0,0 1 0,0 0 0,1-1 0,-1 1 0,0 0 0,0-1 0,0 1 0,-1 0 1,1-1-1,0 1 0,0 0 0,0-1 0,0 1 0,0 0 0,0-1 0,0 1 0,-1 0 0,1-1 0,-1-1 238,3 5-72,17 16 1407,-13-10-1361,0 0-1,-1 1 1,0 0 0,0-1-1,-1 2 1,0-1 0,3 14-1,-3 0-216,-1 0-1,0 0 1,-2 0-1,-1 1 0,0-1 1,-2 0-1,-1 0 1,-12 44-1,10-59-1662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07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32 3136,'-8'0'446,"-7"1"2990,16 0-3350,0 0 243,0-1 1,0 1-1,1 0 1,-1 0-1,1-1 1,-1 1-1,1-1 1,-1 1-1,1-1 1,-1 1-1,1-1 0,-1 0 1,1 0-1,-1 0 1,1 0-1,-1 0 1,3-1-1,120-16 3944,-61 7-3746,99-3 1,-67 17-275,-45-1-1571,-1-2-3334,-26-1 2439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08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 1568,'4'0'4757,"-5"1"-4596,0 0 0,0 0-1,0 0 1,1 0 0,-1 0 0,0 0-1,1 0 1,-1 1 0,0-1 0,1 0-1,-1 1 1,1-1 0,-1 2 0,-3 9 324,-3 9-9,0-1-1,2 1 1,0 1 0,-2 28 0,0 14 147,-12 157 1154,20-200-1504,1-1 0,5 21 1,-3-21 119,-1 1 0,0 21 1,-3-42-410,-1 0 1,1 1-1,0-1 1,0 0 0,0 1-1,0-1 1,0 1-1,0-1 1,-1 0 0,1 1-1,0-1 1,0 0-1,-1 1 1,1-1 0,0 0-1,-1 0 1,1 1-1,0-1 1,0 0 0,-1 0-1,1 0 1,-1 1-1,1-1 1,0 0 0,-1 0-1,1 0 1,0 0-1,-1 0 1,1 0 0,-1 1-1,1-1 1,0 0-1,-1 0 1,0-1 0,-15-1-4417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31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1 957 3392,'0'0'4778,"15"-3"-2655,-3-1-1821,-1-1 0,1 0 0,-1-1 0,16-11 0,4-1-31,-13 8-208,1-1-1,-1 0 1,-1-2-1,0 0 1,-1 0-1,26-30 1,-29 29-55,-2-1 0,1-1 0,8-17 0,-10 16 10,-2 0 1,0-1 0,8-25-1,-14 36-34,6-14 35,-8 20-29,0 1 0,0 0 0,1-1-1,-1 1 1,0-1 0,0 1 0,0 0-1,0-1 1,0 1 0,1-1 0,-1 1-1,0 0 1,0-1 0,0 1 0,0-1-1,0 1 1,0-1 0,0 1 0,-1 0-1,1-1 1,0 1 0,0-1 0,0 1-1,0 0 1,0-1 0,-1 1 0,1 0-1,0-1 1,0 1 0,-1-1 0,0 1-2,1 0 0,0 1 0,-1-1 0,1 0 0,-1 0 0,1 1 0,-1-1 0,1 0 0,0 1 0,-1-1 0,1 1 0,-1-1 0,1 0 0,0 1 0,0-1 0,-1 1 0,1-1 0,0 1 0,0-1 0,-1 1 0,1-1 0,0 1 0,-5 17-72,3-12 76,-18 51 494,13-39-430,0 0 0,2 0 0,0 0-1,1 0 1,-4 36 0,8-50-16,0 0 0,0 0 0,1 0 0,-1 0 0,1 0 0,0 0 1,0-1-1,0 1 0,1 0 0,-1-1 0,1 1 0,0 0 0,0-1 0,0 0 0,1 0 0,-1 0 0,1 0 1,-1 0-1,1 0 0,0 0 0,0-1 0,0 1 0,1-1 0,-1 0 0,1 0 0,-1-1 0,1 1 0,6 2 1,-7-4 24,0 1 1,0 0-1,0-1 1,0 0-1,0 0 0,0 0 1,0 0-1,0 0 1,0-1-1,0 1 1,0-1-1,0 0 1,0 0-1,0 0 1,0 0-1,2-2 1,1-1-13,0 1 1,-1-1-1,0 0 1,0-1-1,0 1 1,4-7 0,7-7-81,-7 6 50,1 2 0,13-13 0,2-1-34,-17 16-119,1 0 1,11-8-1,-19 15 89,0 0-1,-1 0 1,1 1 0,0-1-1,0 1 1,0-1 0,0 1-1,0-1 1,0 1 0,0-1-1,0 1 1,0 0 0,0 0-1,2-1 1,-2 2 24,-1-1 0,1 1 0,0 0 0,0-1 1,0 1-1,0 0 0,-1-1 0,1 1 0,0 0 0,-1 0 1,1 0-1,-1 0 0,1 0 0,-1 0 0,1 0 0,0 1 1,2 6 88,-1 0 1,0 1 0,0-1 0,-1 0-1,0 1 1,0-1 0,-1 1 0,-1 13-1,0-2-33,1-19-18,0-1 1,1 0 0,-1 1-1,0-1 1,0 1-1,0-1 1,0 0-1,0 1 1,1-1 0,-1 0-1,0 0 1,0 1-1,1-1 1,-1 0-1,0 1 1,0-1 0,1 0-1,-1 0 1,0 0-1,1 1 1,-1-1-1,0 0 1,1 0-1,-1 0 1,0 0 0,1 1-1,-1-1 1,0 0-1,1 0 1,-1 0-1,0 0 1,1 0 0,-1 0-1,1 0 1,-1 0-1,0 0 1,1 0-1,-1 0 1,0-1 0,1 1-1,-1 0 1,0 0-1,1 0 1,-1 0-1,1-1 1,25-8 375,-14 4-351,11-5 24,-1 0 1,0-1 0,23-17 0,18-8-178,-1 5-875,-62 31 963,1 0 1,0 0-1,-1 1 0,1-1 1,-1 0-1,1 0 0,0 0 0,-1 0 1,1 1-1,0-1 0,-1 0 1,1 1-1,-1-1 0,1 0 0,-1 1 1,1-1-1,-1 1 0,1-1 0,-1 1 1,1-1-1,-1 1 0,1-1 1,-1 1-1,0-1 0,1 1 0,-1-1 1,0 1-1,0 0 0,1 1 1,6 17 147,-5 1-48,-2-17-54,0 0 1,0 1-1,1-1 0,-1 0 0,1 0 0,0 0 0,0 0 0,0 0 0,3 4 0,-3-5 22,0 0-1,0 0 1,1 0 0,-1 0-1,1-1 1,0 1 0,-1 0-1,1-1 1,0 0-1,0 1 1,0-1 0,0 0-1,0 0 1,0 0 0,0 0-1,0 0 1,0-1-1,0 1 1,1-1 0,-1 1-1,0-1 1,0 0 0,1 0-1,-1 0 1,0 0-1,1 0 1,-1 0 0,0-1-1,0 1 1,4-2 0,7-2 61,-1-1 1,1 0 0,-1-1 0,13-8 0,-14 8-104,62-37-177,35-18 10,-88 52 132,26-10 0,-39 17-26,1 0 1,-1 1-1,1-1 0,-1 1 1,0 1-1,1-1 0,11 2 0,-2 0-23,-14-1 79,0 0 1,0 0-1,0 0 0,0 0 1,0 1-1,0 0 0,5 1 1,-6-1 674,-3-1-682,0 1 1,0 0-1,0-1 0,0 0 0,0 1 0,-1-1 0,1 0 1,0 1-1,0-1 0,0 0 0,0 0 0,0 0 0,-1 0 1,1 0-1,-1 0 0,-8 0-25,1 4-35,0 1 0,1 0 0,-1 0 0,-9 9 0,-1-1-95,15-9 130,-1 0-1,1-1 1,-1 2-1,1-1 1,1 0-1,-8 10 1,10-11 18,-1-1-1,1 1 1,0-1 0,-1 1-1,1 0 1,0-1 0,1 1-1,-1 0 1,0 0 0,1 0-1,-1-1 1,1 1 0,0 0-1,0 0 1,1 5 0,2 12 23,-3-18 4,0-1 0,0 0 0,0 1 0,0-1 1,0 0-1,0 0 0,1 1 0,-1-1 0,0 0 0,1 0 0,-1 1 0,1-1 0,-1 0 0,1 0 0,0 0 0,0 0 0,-1 0 0,1 0 0,0 0 0,0 0 0,0 0 0,0 0 0,0 0 0,0-1 0,0 1 0,0 0 0,1-1 0,1 2 0,6 1 74,0 0-1,-1 0 0,1-1 1,1 0-1,-1 0 0,0-1 1,0 0-1,10-1 0,90-6 291,-85 5-359,-1-2 0,1 0 0,33-9 0,-38 6 52,0 0 0,-1-1 1,1-1-1,-2-1 0,1-1 1,-1 0-1,-1-1 0,22-18 0,22-31-82,-59 59 15,0 0 1,-1 0-1,1 0 1,0 0-1,0 0 0,-1 0 1,1 0-1,0 0 1,-1 0-1,1 0 1,-1-1-1,0 1 0,1 0 1,-1 0-1,0-1 1,0 1-1,0 0 1,0-1-1,0 1 1,0 0-1,0-3 0,0-2-60,3 2-132,-2 3 184,-1 1 1,1 0-1,-1 0 1,0-1-1,1 1 1,-1 0-1,1-1 1,-1 1-1,0 0 1,1-1 0,-1 1-1,0-1 1,1 1-1,-1-1 1,0 1-1,0-1 1,0 1-1,1-1 1,-1 1-1,0-1 1,0 1 0,0-1-1,0 1 1,0-1-1,0 1 1,0-1-1,0 0 1,0 1-3,0-1 0,0 1 0,0 0 0,0 0 0,0 0 0,0-1 0,0 1 1,0 0-1,0 0 0,0 0 0,0-1 0,0 1 0,0 0 0,0 0 0,0-1 0,1 1 0,-1 0 1,0 0-1,0 0 0,0 0 0,0-1 0,0 1 0,0 0 0,1 0 0,-1 0 0,0 0 0,0 0 1,0-1-1,0 1 0,1 0 0,-1 0 0,0 0 0,0 0 0,0 0 0,1 0 0,-1 0 0,4-2-197,-2-1 113,1 0 105,-2 4 3,-1-1-205,14 6-145,-13-5 316,1 0-1,-1-1 0,0 1 1,1 0-1,-1 0 0,0 0 1,0 0-1,0 0 0,0 0 1,0 1-1,0-1 1,0 0-1,0 0 0,-1 1 1,1-1-1,0 0 0,-1 1 1,1 1-1,1 1 29,-1 0 0,0 0 0,-1 0 0,1 0 0,0 6 0,-1-5-32,0-1-1,1 1 0,0 0 0,0-1 1,1 1-1,-1-1 0,1 0 0,0 1 1,5 7-1,6 19 159,-12-27-135,3 1-22,11 8 10,-9-9 35,0 1 0,0-1 0,0-1 0,0 1 0,1-1 0,0 0-1,-1 0 1,1-1 0,0 0 0,0 0 0,0-1 0,0 0-1,12 1 1,2-2 67,0 0 0,-1-2 0,32-6 0,-31 4-17,-1-1 0,0-1 0,30-12 0,-40 13-11,0 0 0,0-1 0,0 0 1,-1 0-1,1-1 0,-2 0 0,17-17 1,-13 9-6,0 0 0,-1 0 0,12-24 0,-18 31-68,-1-1 1,-1 1 0,0-1 0,0 0-1,0 0 1,-2 0 0,1 0 0,-1-1-1,0-9 1,-1 14-49,-1 0 0,0-1 0,0 1 0,-1 0 0,0 0-1,0 0 1,0 0 0,-5-8 0,6 12 38,0 1 0,1 0 0,-1-1 0,0 1 0,1 0 0,-1-1 0,0 1 0,1 0 0,-1 0 0,0-1 0,0 1 0,1 0 0,-1 0 0,0 0 0,0 0 0,1 0 0,-1 0 0,0 0 0,0 0 0,1 1 0,-1-1-1,0 0 1,0 1 0,-16 6-305,14-4 282,1 0 0,-1 0 0,1 0 0,0 0 0,0 1-1,1-1 1,-1 0 0,-2 8 0,-2 3-31,3-7 15,-18 44-77,19-45 149,1 0 1,-1 0-1,1-1 0,1 1 1,-1 0-1,1 0 0,0 9 1,1-5 26,1 0 0,-1-1 0,1 1 0,5 13 1,-5-20-21,0 1 0,0-1 1,0 1-1,0-1 0,1 1 0,-1-1 1,1 0-1,0 0 0,0-1 1,0 1-1,0 0 0,0-1 1,1 0-1,3 3 0,0-2 36,-1 1-1,1-1 1,0-1 0,0 1-1,0-1 1,0 0 0,0-1-1,0 1 1,1-2 0,-1 1-1,0-1 1,1 0 0,-1 0-1,1-1 1,-1 0 0,0 0-1,0-1 1,0 0 0,0 0-1,11-6 1,15-6-58,103-46 195,-98 41-71,52-35 1,-64 35-30,-2-2 0,40-41 0,-49 42-214,-13 12-194,-2 8 293,0 0 1,-1 0 0,1 0 0,0-1 0,-1 1 0,1 0 0,0 0-1,-1 0 1,1 0 0,0 0 0,-1 0 0,1 0 0,0 0 0,-1 0-1,1 0 1,0 0 0,0 0 0,-1 0 0,1 0 0,0 1-1,-1-1 1,1 0 0,0 0 0,-1 0 0,1 0 0,0 0 0,-1 1-1,-3 1-43,0 1-1,-1 0 1,1 0-1,1 0 0,-1 0 1,0 0-1,1 1 1,-6 7-1,-23 38-117,16-23 155,10-18 34,1 0-1,1 0 0,0 1 0,0 0 0,0 0 0,1 0 0,1 0 0,-3 13 1,5-19 8,-1 1-1,1 0 1,0-1 0,0 1 0,0 0 0,1-1 0,0 1 0,-1 0 0,1-1 0,0 1 0,1-1 0,-1 1-1,0-1 1,1 0 0,0 0 0,0 1 0,0-1 0,0-1 0,1 1 0,-1 0 0,1 0 0,-1-1 0,1 1 0,5 2-1,-4-2 46,1 0-1,1 0 0,-1-1 1,0 0-1,1 0 0,-1 0 1,1-1-1,0 1 0,-1-1 1,1-1-1,0 1 0,0-1 1,-1 0-1,1 0 0,0-1 1,0 1-1,-1-2 0,1 1 1,0 0-1,-1-1 0,1 0 1,-1 0-1,0-1 0,0 0 1,0 1-1,0-2 0,0 1 1,0-1-1,6-6 0,-6 4-32,0 0 0,-1-1-1,0 0 1,0 0 0,0 0 0,-1 0-1,0 0 1,2-12 0,-1 6-143,-2-1 1,1 0-1,-2 0 1,0-14-1,-1 28 95,0-1 1,1 1-1,-1 0 0,0-1 0,0 1 1,0 0-1,0-1 0,0 1 1,0 0-1,0-1 0,-1 1 0,1-1 1,0 1-1,0 0 0,0-1 1,0 1-1,0 0 0,0 0 0,-1-1 1,1 1-1,0 0 0,0-1 0,-1 1 1,1 0-1,0 0 0,-1-1 1,-6 5-420,-7 17-22,12-15 452,0 0 0,0 0-1,0 0 1,1 0-1,0 1 1,0-1-1,0 1 1,1-1-1,0 1 1,0-1-1,3 11 1,-3-12 62,1 0 0,1 0 0,-1 0 0,1 0 0,0 0 0,0-1 0,0 1 0,1 0 0,0-1 0,-1 0 0,1 0 0,1 0 0,-1 0 0,1 0 0,6 5 0,-7-7-5,-1-1 0,0 0 0,1 1 0,-1-1-1,0 0 1,1 0 0,0 0 0,-1-1 0,1 1 0,0-1 0,-1 1-1,1-1 1,0 0 0,-1 0 0,5 0 0,-3-1-4,0 0 0,1 0 1,-1 0-1,0-1 0,0 0 0,0 1 0,0-1 1,6-5-1,0 0 16,0-2 1,0 1-1,-1-1 1,0 0-1,11-18 0,-3 4-10,-1-1 0,-2 0-1,18-41 1,-28 56-115,3-9-63,12-21 0,-16 35 86,-1 0 0,1 1 0,0-1 0,-1 0 0,2 1 0,-1-1 1,0 1-1,1 0 0,-1 0 0,8-4 0,-10 6 30,0 1 0,0 0 0,1-1 0,-1 1 1,0 0-1,0 0 0,0 0 0,0 0 0,0 0 0,0 0 0,0 0 0,1 0 0,-1 0 0,0 0 0,0 1 1,0-1-1,0 0 0,0 1 0,0-1 0,0 1 0,0-1 0,0 1 0,0-1 0,0 1 0,0 0 1,0 0-1,-1-1 0,1 1 0,0 0 0,0 0 0,0 1 0,4 4-30,-1 1-1,-1-1 1,6 12 0,-6-10-5,47 108-119,-45-103 167,-2-1 0,0 1 0,0-1 0,-1 1 0,-1 0 0,0 0 0,-1 21 0,-1-28 34,1 1 1,-1-1 0,-1 0-1,1 0 1,-1 0 0,0 0-1,0-1 1,0 1 0,-7 10-1,7-14 4,1 0-1,-1 0 1,0-1-1,0 1 0,0-1 1,0 1-1,0-1 1,0 0-1,0 0 0,0 0 1,0 0-1,-1 0 1,1 0-1,0 0 0,-1-1 1,1 0-1,0 1 1,-1-1-1,1 0 0,-1 0 1,1 0-1,-1 0 1,1 0-1,0-1 0,-1 1 1,1-1-1,0 0 1,-3-1-1,-5-2-130,1-1 1,0-1-1,0 1 0,1-2 1,-13-10-1,7-4-261,17 23 245,0 0 0,0 1 0,1-1 1,-1 0-1,0 0 0,1-1 0,0 1 0,-1-1 0,1 0 1,0 0-1,5 1 0,60 11 610,-51-10-588,1 0 199,1-1 0,-1 0 0,1-2 1,0 0-1,-1-2 0,1 0 0,-1-1 0,0-1 0,33-11 0,-31 9-51,-14 4-46,0 0-1,0 0 0,-1-1 0,1 0 0,12-7 0,-9 3 35,-1-1 0,0-1 1,0 1-1,0-1 0,-1-1 0,10-16 0,-12 15-34,-1 1 1,-1-1-1,0-1 1,0 1-1,-1 0 1,-1-1-1,0 1 1,0-1-1,-1 0 1,-1 0-1,0 1 1,-1-1-1,-3-22 1,3 19-124,1 12 43,0 0-1,0 1 1,0-1 0,0 1-1,-1-1 1,-1-3 0,2 5 44,0 1 1,0 0-1,0 0 0,0-1 1,0 1-1,0 0 1,0 0-1,0-1 0,0 1 1,-1 0-1,1 0 1,0 0-1,0-1 0,0 1 1,0 0-1,-1 0 1,1 0-1,0-1 0,0 1 1,0 0-1,-1 0 1,1 0-1,0 0 0,0 0 1,-1 0-1,1 0 1,0 0-1,0-1 1,-1 1-1,1 0 0,0 0 1,0 0-1,-1 0 1,1 0-1,0 0 0,-1 0 1,1 0-1,-1 1 1,-8 8-239,-3 17 268,6-5 62,-3 26 0,7-36-112,1-2 73,0-1 0,0 1 0,1 0 0,0 0 0,1 0 0,0 0 0,0-1 0,1 1-1,0-1 1,1 1 0,0-1 0,7 15 0,-8-18 12,0-1 0,1 0 0,0 0 0,0 0-1,0 0 1,0 0 0,1 0 0,0-1 0,-1 0 0,1 0-1,0 0 1,1 0 0,-1 0 0,0-1 0,1 0-1,0 0 1,-1 0 0,1-1 0,0 1 0,0-1 0,0 0-1,0-1 1,8 1 0,2-2 35,0 0 0,0-1 0,-1-1 0,1 0 0,-1-1 0,21-8 0,78-43-231,-109 53 149,43-23 70,48-34 0,-81 49-95,0 0 0,-1-1 0,0-1 0,-1-1 0,0 1 0,-1-2 1,12-18-1,-21 26-360,-5 6 35,-7 6 112,-3 7 202,0 0 0,2 0 0,-12 17 0,12-15-18,5-7 43,0 0 0,1 0 0,0 1 0,1 0 0,-1 0 0,2 0-1,-1 1 1,1-1 0,-2 14 0,4-20 23,1 1-1,0-1 0,0 1 1,0-1-1,0 1 1,0 0-1,1-1 0,-1 1 1,1-1-1,0 1 1,0-1-1,0 1 1,1-1-1,-1 0 0,1 0 1,0 1-1,0-1 1,0 0-1,0-1 0,0 1 1,1 0-1,-1-1 1,1 1-1,0-1 0,0 0 1,0 0-1,5 3 1,-4-2 22,1-1 1,-1-1-1,1 1 1,-1 0-1,1-1 1,-1 0-1,1 0 0,0-1 1,0 1-1,-1-1 1,1 0-1,0 0 1,0-1-1,-1 1 1,1-1-1,0 0 1,-1 0-1,1-1 1,6-2-1,-4 1-2,-1-1 0,0 1 0,-1-1 0,1 0 0,-1-1 0,0 1 0,0-1 0,0 0 0,0 0 1,-1 0-1,0-1 0,0 0 0,4-8 0,2-8 84,-1-1 0,0-1 0,7-35 0,8-75 81,-13-13-153,-9 121-54,-2-93-277,-1 103 137,-1 0 0,0 0 0,-1 0-1,-1 0 1,-7-22 0,10 37 106,1 0-1,0 0 1,-1 0 0,1 0 0,-1 1-1,0-1 1,1 0 0,-1 0 0,1 0-1,-1 0 1,0 0 0,0 1-1,0-1 1,1 0 0,-1 1 0,0-1-1,-1 0 1,1 1 28,0 0-1,1 0 1,-1 0 0,1 0-1,-1 0 1,0 0 0,1 0-1,-1 0 1,1 0 0,-1 0-1,0 0 1,1 0 0,-1 1-1,1-1 1,-1 0 0,1 0-1,-1 1 1,0-1 0,1 0-1,-1 1 1,0 0 0,-1 1 22,0 1 0,0-1 0,0 1 0,0-1 0,0 1 0,1 0-1,-1 0 1,1 0 0,-2 5 0,-1 8 77,1-1-1,1 1 0,0 0 1,1 0-1,0 0 0,2 1 1,3 24-1,29 113 130,-31-149-225,52 182-191,-27-108-2843,-13-44 1310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32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114 123 5312,'-64'-38'2400,"34"17"-2080,21 9 192,4 6-352,0-9-64,10 6-64,6-3-384,3 3 192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35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1 459 2912,'-1'3'8170,"8"-3"-8799,4-2 809,0-1-1,0 0 1,0-1-1,0 0 1,-1 0-1,0-2 1,0 1-1,0-1 1,0 0-1,-1-1 1,11-10-1,-3 1-143,-1-1-1,0 0 0,-2-1 0,19-30 1,-16 21 142,-2-1 0,-1-1 0,-2 0 1,0-1-1,-2 0 0,10-52 1,-19 65-134,-1 17-54,0 0 0,0 0-1,0-1 1,0 1 0,0 0 0,0 0 0,0-1 0,0 1-1,0 0 1,0 0 0,0-1 0,0 1 0,-1 0 0,1 0-1,0-1 1,0 1 0,0 0 0,0 0 0,0 0 0,-1-1-1,1 1 1,0 0 0,0 0 0,-1 0 0,1 0 0,0 0-1,0-1 1,0 1 0,-1 0 0,1 0 0,0 0 0,0 0-1,-1 0 1,1 0 0,0 0 0,0 0 0,-1 0 0,1 0-1,0 0 1,-1 0 0,1 0 0,0 0 0,0 0 0,-1 0-1,1 0 1,0 0 0,-1 1 0,-1 4-156,-25 82 866,-51 117 0,18-86-75,5-12-121,29-37-220,3 0 0,3 2 1,-12 75-1,30-137-193,1-5 1,0 0 0,0 1 0,1-1 0,-1 1-1,1 0 1,0-1 0,0 1 0,2 6 0,-2-10-68,0-1 0,0 1 0,0-1 0,0 0 0,1 1 0,-1-1 0,0 1 0,0-1 0,0 0 0,1 1 0,-1-1-1,0 0 1,0 1 0,1-1 0,-1 0 0,0 0 0,1 1 0,-1-1 0,0 0 0,1 0 0,-1 1 0,0-1 0,1 0 0,-1 0 0,1 0 0,0 0-5,-1 0 1,1 0 0,0 0 0,-1 0-1,1 0 1,-1 0 0,1-1 0,-1 1-1,1 0 1,-1 0 0,1-1 0,-1 1-1,1 0 1,-1-1 0,1 1 0,-1 0-1,1-1 1,-1 1 0,0-1 0,1 1-1,-1-1 1,0 1 0,1-1 0,19-32 258,30-66 0,-3 4-640,-21 48 186,38-69 115,-61 109 47,-2 6-71,-1 0-1,0 0 1,1 1 0,-1-1 0,1 0 0,-1 0-1,1 0 1,-1 0 0,1 1 0,-1-1 0,1 0-1,0 0 1,0 1 0,0-2 0,0 2 51,0 1 1,0-1 0,0 0-1,0 0 1,0 0-1,-1 1 1,1-1-1,0 1 1,0-1 0,0 0-1,-1 1 1,1 0-1,0-1 1,-1 1 0,1-1-1,0 1 1,-1 0-1,1-1 1,-1 1 0,1 1-1,86 94 1020,-85-94-943,1 1 1,-1-1 0,1 0-1,0 0 1,0 0-1,0 0 1,0 0 0,0-1-1,0 1 1,0-1-1,1 0 1,-1 0 0,0 0-1,1-1 1,-1 1-1,1-1 1,-1 1 0,1-1-1,-1 0 1,1-1-1,-1 1 1,1-1 0,-1 1-1,4-2 1,-2 0 2,1 1 0,-1-2 1,1 1-1,-1 0 0,0-1 0,0 0 1,0 0-1,0-1 0,0 1 0,-1-1 1,0 0-1,1 0 0,-2-1 0,5-4 1,54-73 240,-59 79-317,-1 0 1,1 0-1,-1-1 0,0 1 1,0 0-1,-1-1 0,1 1 1,0-1-1,-1 1 1,2-8-1,-4 11-22,0 0 1,0 1-1,1-1 0,-1 0 0,0 0 1,1 0-1,-1 1 0,0-1 1,1 0-1,-1 1 0,0-1 0,1 1 1,-1-1-1,1 1 0,-1-1 1,1 1-1,-1-1 0,1 1 1,-1 0-1,0 0 0,-15 17-164,13-14 210,1 0 0,-1 1 0,1 0-1,1-1 1,-1 1 0,1 0 0,-2 9 0,-2 7 14,1-5 32,1 0 0,0 0-1,1 0 1,1 26 0,1-36 25,0 0 0,1 0 1,-1 0-1,1 0 0,1 0 0,-1 0 1,1 0-1,0-1 0,0 1 0,1 0 1,0-1-1,0 0 0,0 0 1,0 0-1,8 8 0,-10-11-39,1-1 0,0 0 0,-1 0 0,1 0 0,0 0 0,0 0 0,0 0 0,-1-1 0,1 1 0,0-1 0,0 1 0,0-1-1,0 0 1,0 1 0,0-1 0,0 0 0,0 0 0,0 0 0,0-1 0,0 1 0,0 0 0,0-1 0,0 0 0,3 0 0,2-2 23,-1-1 1,1 1-1,-1-1 0,1 0 1,6-6-1,77-66 362,44-33-621,-132 107 164,0 1 1,0-1 0,0 1-1,1 0 1,-1 0 0,0 0-1,0 0 1,1 0-1,3-1 1,-5 2 34,-1 0 1,1 0-1,-1 0 1,0 1-1,1-1 0,-1 0 1,1 0-1,-1 0 1,0 0-1,1 0 0,-1 1 1,0-1-1,1 0 0,-1 0 1,0 0-1,1 1 1,-1-1-1,0 0 0,1 1 1,-1-1-1,0 0 0,0 1 1,0-1-1,1 0 1,-1 1-1,1 1-8,-1 0 1,1 0-1,-1-1 0,0 1 0,1 0 1,-1 0-1,0 0 0,-1 4 0,-4 30-10,-1 0 0,-21 63 1,26-94 36,-74 198-94,-14-6 85,28-66 202,61-130-201,-128 259 750,124-252-680,-8 9 189,11-16-231,0 0 1,1-1 0,-1 1 0,0-1 0,0 1 0,0-1 0,1 1 0,-1-1-1,0 0 1,0 0 0,0 1 0,0-1 0,0 0 0,0 0 0,0 0 0,0 0-1,0 0 1,0 0 0,0 0 0,-1 0-10,1-1 0,-1 1 0,1-1 0,0 0 0,-1 1 0,1-1 0,0 0 0,-1 0 0,1 0 0,0 0 0,0 0 0,0 0 0,0 0 0,0 0 0,0 0 0,0 0 0,0-1 0,1 1 0,-1 0 0,0-1 0,1 1 0,-1-1 0,1 1 0,-1 0 0,1-1 0,0 1 0,-1-2-1,-1-4 41,-2-7-43,1 1 0,0-1 1,1 1-1,0-1 0,1 0 1,1-21-1,2 9-6,1-1 0,11-38 0,-11 51 36,1 1 0,0 0 0,1 0 0,1 0 0,0 1-1,12-18 1,-13 22-15,1 1-1,0 0 0,1 0 1,0 1-1,0-1 0,0 2 1,0-1-1,1 1 0,0 0 1,0 0-1,10-3 0,0 1 13,1 1 0,0 1 0,29-5-1,62 0 54,-63 9-355,77 10-1,-54 3-7837,-50-7 5750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38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1225 3552,'-16'9'6117,"24"-19"-5451,0 0-1,-1-1 1,11-21-1,-9 16-308,30-61 705,-24 44-679,22-33 1,66-74 441,-18 27-381,-46 57-161,35-68 0,-18 5 67,8-14-290,-61 128-75,-1 1-11,0 1 0,0-1 1,-1 1-1,1-1 0,-1 1 1,0-1-1,0 0 0,0 0 1,0-6-1,-1 16 40,-1 0 0,0 0 0,-1 0 0,0-1 0,-4 11 0,1-2 9,-19 57-18,-3-2 0,-69 126 1,44-111 98,-55 123 0,20 27 51,76-201-145,-14 35 179,-58 113 1,65-147 94,9-14 76,-2-1 1,-21 31-1,32-50-344,0 0 0,0 0-1,0 1 1,0-1 0,-1 0-1,1 1 1,0-1 0,0 0 0,0 0-1,0 1 1,-1-1 0,1 0 0,0 0-1,0 0 1,-1 1 0,1-1-1,0 0 1,0 0 0,-1 0 0,1 0-1,0 0 1,-1 1 0,1-1 0,0 0-1,-1 0 1,1 0 0,0 0-1,-1 0 1,1 0 0,0 0 0,0 0-1,-1 0 1,1 0 0,0 0 0,-1 0-1,1-1 1,-1 1 0,1 0 3,0-1 0,0 1 0,-1-1 0,1 0 0,0 1 0,0-1 0,0 1 0,0-1 0,0 0 0,0 1 0,0-1 0,0 0 0,0 1 0,0-1 0,0 1 0,1-1 0,-1 1 0,0-1 0,0 0 0,1 0 0,13-28-46,0 1 0,3 1 0,28-39 0,-21 32 130,8-8-28,2 1 1,1 2-1,2 1 0,2 2 1,1 2-1,2 2 0,88-53 1,-59 44-124,87-35 0,-91 43 40,-47 22 23,0 1 0,1 1 1,22-7-1,-24 11-15,1 1 0,20-3 0,25 0-43,-59 6 131,-10-2 151,-9-3 74,1 4-418,0 1 0,0 0 0,0 1 0,0 0 0,0 1 0,0 0-1,0 1 1,0 0 0,0 1 0,1 1 0,-1-1 0,1 2 0,-16 8-1,22-10 93,0 0 0,0 0 0,1 0 0,-1 1-1,1 0 1,0 0 0,0 0 0,1 1 0,-1-1 0,1 1-1,0 0 1,0 0 0,0 0 0,1 0 0,-2 6-1,3-8 42,0 1-1,0 0 1,0-1-1,0 1 1,1 0-1,0 0 1,0 0-1,0 0 1,0 0-1,1-1 0,-1 1 1,1 0-1,0 0 1,0-1-1,0 1 1,1 0-1,-1-1 1,1 1-1,0-1 1,0 0-1,0 0 1,1 1-1,2 2 0,-3-4-9,-1-1 1,1 0-1,-1 0 0,1 0 0,-1 1 0,1-1 0,0-1 0,0 1 0,-1 0 0,1 0 0,0-1 0,0 1 0,0-1 0,0 1 0,0-1 0,0 0 0,0 0 1,0 0-1,0 0 0,-1 0 0,1 0 0,0-1 0,0 1 0,0-1 0,0 1 0,0-1 0,0 1 0,-1-1 0,1 0 0,2-2 0,6-2 61,-1-2-1,0 1 0,0-1 1,8-10-1,-6 8 16,9-11-181,0 0 0,-1-2 1,27-39-1,-45 64-21,-1 1-1,1-1 1,-1 1-1,1-1 1,-1 7-1,0 0 109,1 0 0,0 0-1,0 1 1,1-1-1,1 0 1,0 0 0,0 0-1,1-1 1,0 1-1,1-1 1,0 0-1,6 9 1,-8-15 25,-1-1-1,1 1 1,-1 0 0,1-1 0,0 1-1,0-1 1,0 0 0,0 0-1,1 0 1,-1 0 0,1-1 0,-1 1-1,1-1 1,-1 0 0,1 0-1,0 0 1,-1-1 0,1 1-1,0-1 1,0 0 0,-1 0 0,1 0-1,0-1 1,-1 1 0,5-2-1,9-2 61,0-1 0,0 0 0,-1-2 0,17-8-1,-16 7-41,205-101-181,-115 46 148,-101 59 21,-5 4-32,0 0 1,-1-1-1,1 1 1,0 0-1,-1 0 1,1-1-1,-1 1 1,1-1-1,-1 1 0,1-1 1,-1 1-1,1-1 1,-1 1-1,1-1 1,-1 1-1,1-1 1,-11 8-448,2 3 415,0 0 1,0 0-1,1 0 1,-11 21-1,16-27 48,0 1 0,0-1 0,1 1 0,0 0-1,-1-1 1,1 1 0,1 0 0,-1 0 0,1 0-1,0 0 1,0 0 0,0 0 0,1-1 0,0 1 0,2 8-1,-3-12 3,1 0 0,-1 1 0,1-1 0,0 0 1,0 1-1,-1-1 0,1 0 0,0 0 0,0 0 0,0 0 0,0 1 0,1-2 0,-1 1 0,0 0 0,0 0 0,0 0 0,1 0 0,-1-1 0,1 1 0,-1-1 0,0 1 0,1-1 0,-1 1 0,1-1 0,-1 0 0,1 0 0,-1 0 0,1 0 0,1 0 0,3 0 45,0-1-1,-1 0 1,1 0-1,0 0 1,9-4-1,164-67 153,-147 60-152,0-1 1,-2-2 0,52-33-1,-62 35-21,-2-2-1,1 0 1,-2-1-1,18-20 1,-15 10-15,31-56-1,11-35-6,-53 99-20,107-213 188,-95 191-298,-2-1 1,-2 0-1,13-49 0,-29 88 72,-1 0-1,0 0 0,1 0 0,-1 1 1,0-1-1,0 0 0,0 0 0,-1-3 1,1 5 29,0-1 0,0 1-1,0-1 1,-1 1 0,1 0 0,0-1 0,0 1 0,-1-1 0,1 1 0,0 0 0,-1 0 0,1-1 0,0 1 0,-1 0 0,1-1 0,0 1 0,-1 0-1,1 0 1,-1 0 0,1-1 0,0 1 0,-1 0 0,1 0 0,-1 0 0,1 0 0,-1 0 0,1 0 0,0 0 0,-1 0 0,1 0 0,-1 0 0,1 0-1,-1 0 1,1 0 0,0 0 0,-1 0 0,1 0 0,-1 1 0,1-1 0,-1 0 0,1 0 0,0 0 0,-1 1 0,0-1 0,-2 2-17,-1 1 1,1-1-1,0 0 1,-1 1 0,1-1-1,0 1 1,0 0-1,1 0 1,-1 0-1,-3 7 1,-2 3 41,-12 27-1,6-6-30,2 0 0,1 1 0,-9 58 0,-3 111 272,18 51-91,5-199 76,0-51-208,1 1 0,-1 0-1,1 0 1,0-1 0,1 1 0,-1-1 0,4 7 0,-5-10-13,1-1 0,-1 1 0,1-1 0,0 1 0,-1-1 0,1 0 0,0 1 0,0-1 0,0 0 0,0 0 0,1 0 0,-1 0 0,0 0 0,0 0 0,1 0 0,-1 0 0,0 0 0,1 0 0,-1-1 0,1 1 0,-1-1 0,1 1 1,-1-1-1,1 0 0,-1 1 0,1-1 0,-1 0 0,1 0 0,2 0 0,6-2 21,0-1 0,0 0 0,-1-1 0,1 0 0,-1-1 0,12-6 0,9-5 98,129-65-379,-149 76-84,-21 12-37,2-2 326,3-1 19,1-1-1,0 1 1,0 0-1,1 0 1,-1 1-1,1-1 0,0 1 1,0 0-1,1 0 1,-4 7-1,6-11 24,0 1 0,0 0 0,1 0 0,-1 0-1,0 0 1,1 0 0,0 0 0,-1 0 0,1 0 0,0 0-1,0 0 1,0 0 0,0 0 0,1 0 0,-1-1 0,0 1-1,1 0 1,-1 0 0,1 0 0,0 0 0,0 0 0,0 0-1,0-1 1,0 1 0,0 0 0,0-1 0,0 1 0,1-1-1,-1 1 1,1-1 0,-1 0 0,1 0 0,-1 1 0,1-1 0,2 1-1,2 1 31,-1-1-1,0 0 0,0 0 1,1 0-1,-1-1 1,1 1-1,-1-1 0,1-1 1,0 1-1,-1-1 0,9 0 1,-3-1 28,-1 0 0,1-1 0,-1 0 0,0 0 0,15-6 0,-19 5-35,0 0-1,0 0 1,-1 0-1,1-1 1,-1 0-1,0 0 1,0 0-1,0-1 1,0 1-1,-1-1 1,0 0-1,5-7 1,-9 11-34,1 0-1,-1 0 1,0 0 0,1 0 0,-1-1 0,0 1-1,1 0 1,-1 0 0,0 0 0,0 0-1,0 0 1,0 0 0,0-1 0,0 1-1,-1 0 1,1 0 0,0 0 0,-1 0-1,1 0 1,0 0 0,-1 0 0,1 0-1,-1 0 1,0 0 0,1 0 0,-1 0 0,0 0-1,1 0 1,-1 1 0,0-1 0,0 0-1,0 0 1,0 1 0,0-1 0,0 1-1,0-1 1,-2 0 0,-1-1-20,-1 0 1,0 0 0,0 0-1,0 1 1,0 0-1,-6-1 1,-12-4-17,21 5 48,-1 0 1,1 0-1,0 1 1,-1-1-1,1 1 0,0-1 1,-1 1-1,1 0 0,0 0 1,-1 0-1,1 0 1,-5 1-1,14-5 85,-1 1 1,1 0-1,8-3 0,128-24-55,-131 27-54,0 2 1,0 0 0,0 0 0,21 3 0,-27-1 22,-1 0-1,0 0 1,1 0-1,-1 1 1,0 0 0,0 0-1,0 0 1,0 1 0,0 0-1,-1 0 1,1 0 0,5 5-1,-3-2 92,-1 0 0,0 0 0,0 1 0,-1-1 0,0 1 0,0 1 0,4 7 0,-5-7-34,0-1-1,0 0 1,1-1-1,0 1 0,0-1 1,7 7-1,-8-10-31,0 0-1,0 0 1,1 0-1,-1-1 0,0 1 1,1-1-1,0 0 1,-1 0-1,1-1 1,0 1-1,7 0 1,-1-1 18,1 0 1,-1-1 0,1 0 0,-1-1 0,17-2-1,55-18-2248,-71 18 940,1-2-1,-1 0 0,13-8 1,-1 0-987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38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14 110 7712,'-14'-12'3520,"25"21"-3072,-3-6 2080,6 1-1472,14-4 991,11 0-1183,22-12-224,16-1-384,26-13-32,-3 10-128,-1-10-480,-15 5 192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1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30 3136,'-4'-29'9814,"3"29"-9648,1 0-116,0 0 0,-1 0 0,1 0 0,0 0 0,-1 0 0,1 0-1,0 0 1,0 1 0,-1-1 0,1 0 0,0 0 0,0 0 0,-1 1 0,1-1-1,0 0 1,0 0 0,-1 1 0,1-1 0,0 0 0,0 0 0,0 1-1,0-1 1,-1 0 0,1 1 0,0-1 0,0 0 0,0 1 0,0-1-1,0 0 1,0 1 0,0-1 0,0 0 0,0 1 0,0-1 0,0 1 0,-14 74 2179,5-30-1574,-5 81 0,11-95-483,-5 177 335,6-168-222,0-3-2847,2-32 1261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2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4 231 5632,'-3'-6'8256,"19"0"-5575,24-2-1725,-23 6-645,0 1 1,25 2-1,11 0 275,41-10 118,321-25 234,23 3-607,72-8 101,-121 19-33,-161 10-435,25 1 179,74-4 215,-326 13-378,4 0-71,0 0 0,0-1-1,11-3 1,-16 4 36,1 0 0,-1 0 0,0 0 0,1 0 0,-1-1 0,1 1 1,-1 0-1,1 0 0,-1-1 0,0 1 0,1 0 0,-1-1 0,0 1 0,1-1 1,-1 1-1,0 0 0,1-1 0,-1 1 0,0-1 0,1 0 0,-1 1-72,0-1-1,0 0 1,-1 1 0,1-1-1,0 0 1,0 1-1,0-1 1,-1 1 0,1-1-1,0 0 1,0 1-1,-1-1 1,1 1 0,0-1-1,-1 1 1,1-1-1,-1 1 1,1-1 0,-1 1-1,0-1 1,-15-10-3004,-3 1 1025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2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12 6560,'-8'-12'2976,"21"16"-2592,-9-4-64,6 0-256,3 0 256,0 0-192,0 0-96,6 3-64,-6 2-1088,0-2 576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4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1 769 5632,'0'-30'5120,"1"27"-4634,1 0-1,-1 0 1,1 0 0,0 0 0,0 1 0,0-1 0,0 1 0,4-3 0,-4 2-341,203-167 2291,-201 167-2462,17-11-186,-20 13 216,-1 1-1,0 0 1,1 0 0,-1 0-1,1 0 1,-1-1 0,1 1 0,-1 0-1,1 0 1,-1 0 0,0 0-1,1 0 1,-1 0 0,1 0-1,-1 0 1,1 0 0,-1 1 0,1-1-1,-1 0 1,0 0 0,1 0-1,-1 0 1,1 1 0,-1-1 0,1 0-1,-1 0 1,0 1 0,1-1-1,-1 0 1,0 1 0,1-1 0,-1 0-1,0 1 1,0-1 0,1 0-1,-1 1 1,0-1 0,0 1-1,0-1 1,1 0 0,-1 1 0,0-1-1,0 1 1,0-1 0,0 1-1,0 0 1,1 6 79,-1 1-1,1-1 0,-1 0 1,-1 0-1,-1 9 1,0 7 30,2 540 1007,20-384-566,-16-154-548,3 14 289,17 53-1,-22-87-259,8 23 153,-3-16 70,-7-12-245,0 0 0,0 0-1,0 0 1,0 1 0,0-1 0,0 0 0,0 0 0,1 0 0,-1 0 0,0 0 0,0 0 0,0 0 0,0 1-1,0-1 1,0 0 0,0 0 0,0 0 0,1 0 0,-1 0 0,0 0 0,0 0 0,0 0 0,0 0 0,0 0-1,0 0 1,1 0 0,-1 0 0,0 0 0,0 0 0,0 0 0,0 0 0,0 0 0,0 0 0,1 0-1,-1 0 1,0 0 0,0 0 0,0 0 0,0 0 0,0 0 0,0 0 0,1 0 0,-1 0 0,0 0 0,0 0-1,0-1 1,0 1 0,0 0 0,0 0 0,0 0 0,6-10 145,-1-1 1,0 0-1,6-19 0,1-6-76,35-114 46,14-121-374,24-125-346,-74 342 504,-2 16 52,4-52 0,-12 63 28,3-30-142,-3 51-4,0 0 0,0 1 0,0-1 0,1 0-1,0 1 1,4-10 0,47 24-353,-15-7 641,0-2-1,49-7 0,-28 2-47,267-19 666,97 1-219,19 1-432,268-41 726,-259-9-125,-2-34-337,-417 97-1939,-49 35-7686,6-10 6425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4.8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72 4064,'-1'-3'297,"0"0"1,1 0-1,0 0 0,0-1 1,0 1-1,0 0 1,0 0-1,1 0 1,-1 0-1,1 0 0,0 0 1,0 0-1,0 0 1,0 0-1,0 1 0,4-6 1,-5 7-247,14-13 5670,-14 14-5687,-1 14 645,-30 141 2375,6-39-2135,7 23-124,17-122-750,0-5-23,1 0 1,1 22-1,-1-15-19,0 7 95,0-24-231,0-1-1,1 0 1,-1 0 0,0 0-1,0 0 1,1 0 0,-1 0-1,1 0 1,-1 0 0,1 0-1,-1 0 1,1 0 0,-1 0-1,1 0 1,0-1 0,0 1-1,-1 0 1,2 1 0,-1-2-123,0 0 1,1 1-1,-1-1 0,0 0 1,0 1-1,0-1 0,1 0 1,-1 0-1,0 0 1,0 0-1,1 0 0,-1 0 1,0 0-1,0-1 1,0 1-1,1 0 0,0-1 1,-1 1 67,17-5-1812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5.3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9 7232,'-13'-4'6942,"33"9"-2018,9-1-4469,-1-2-1,1-1 1,54-4 0,-28 0-387,9 0-1236,-21-4-4516,-30 7 3551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7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27 130 1728,'0'0'560,"-10"-3"3269,-1 6-166,11-3-3624,-1 1-1,1-1 1,0 0 0,0 0 0,0 0 0,0 0-1,0 0 1,-1 0 0,1 0 0,0 0-1,0 0 1,0 0 0,0 0 0,0 0 0,-1 0-1,1 0 1,0 0 0,0 0 0,0-1-1,0 1 1,0 0 0,-1 0 0,1 0-1,0 0 1,0 0 0,0 0 0,0 0 0,0 0-1,0 0 1,0-1 0,0 1 0,-1 0-1,1 0 1,0 0 0,0 0 0,0 0 0,0 0-1,0-1 1,0 1 0,0 0 0,0 0-1,0 0 1,0 0 0,0 0 0,0-1-1,0 1 1,0 0 0,0 0 0,0 0 0,0 0-1,0 0 1,0-1 0,0 1 0,0 0-1,0 0 1,0 0 0,0 0 0,0 0-1,1-1 1,3-10 677,-4 10-686,0 0 1,1-1 0,-1 1 0,1 0 0,-1-1 0,1 1 0,0 0 0,-1 0 0,1 0-1,0 0 1,0 0 0,0-1 0,0 2 0,1-2 0,12-11 289,-11 10-290,0 0-1,0 0 1,0 0-1,1 1 1,-1-1 0,1 1-1,0 0 1,0 0-1,0 0 1,7-2-1,-5 3 111,-4 0-114,-1 1 0,0 0 0,0-1 0,0 1 0,0 0 0,1 0-1,-1 0 1,0 0 0,0 0 0,1 0 0,1 0 0,-3 1-14,1-1 0,0 1-1,-1 0 1,1-1 0,-1 1 0,1 0-1,-1-1 1,1 1 0,-1 0 0,1-1-1,-1 1 1,1 0 0,-1 0 0,0 0-1,0-1 1,1 1 0,-1 0 0,0 0-1,0 0 1,0 0 0,0 1 0,2 26 327,-1 32 0,-1-32-131,5 43-1,-1-44 19,-2-6 49,2 0 0,6 22 0,-8-37-212,-1-1-1,1 0 0,1 0 1,-1 0-1,1 0 1,0 0-1,0-1 1,0 1-1,0-1 0,1 0 1,0 0-1,0 0 1,5 3-1,-7-5-17,0-1 0,0 0 0,1 0 0,-1-1 0,0 1 0,1 0 0,-1-1 0,1 1 0,-1-1 0,1 0 0,-1 0 0,1 0 0,-1 0 0,1 0 0,-1-1 0,0 1 0,1-1 0,-1 0 0,1 1 0,-1-1 0,0 0 0,0 0 0,4-2 0,1-1-22,0-1-1,-1 0 1,1 0 0,-1 0-1,10-10 1,14-22 119,-1 0 1,45-78-1,-46 63-27,-16 29-174,1 0-1,0 1 1,29-35-1,-33 46-37,-9 10 85,1-1 0,0 1 0,0 0 0,0 0 0,0 0 1,0 0-1,0-1 0,0 1 0,0 1 0,0-1 0,0 0 1,1 0-1,-1 0 0,0 0 0,0 1 0,3-2 0,11 1 350,-6 2-25,-5-1-234,0 0 0,0 1 0,0-1 0,0 1 0,0 0 0,1 0 0,-2 1 0,1-1 0,0 1 0,7 4 0,-10-5-265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7.8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 5568,'9'-1'8140,"3"-2"-5176,-2 1-2893,0 0 0,16-1 0,-14 4 78,0 0 0,0 1 1,0 0-1,0 1 0,18 8 1,-29-11-152,-1 0 1,1 0 0,-1 0-1,1 1 1,-1-1-1,1 0 1,-1 0 0,1 1-1,-1-1 1,0 0-1,1 1 1,-1-1 0,1 0-1,-1 1 1,0-1-1,0 1 1,1-1 0,-1 0-1,0 1 1,0-1 0,1 1-1,-1-1 1,0 1-1,0-1 1,0 1 0,0 0-1,0 0 9,0 1 0,0-1 0,0 0 1,0 0-1,-1 1 0,1-1 0,0 0 0,-1 0 0,1 0 0,-1 0 0,0 1 0,-2 2 24,0 0-1,1-1 0,-1 1 0,-1-1 1,-4 5-1,-16 10-72,2-3 438,1 1 0,-34 36 1,52-49-292,-2 4 609,5-7-678,1 0-1,0 1 1,-1-1 0,1 0 0,-1 1-1,1-1 1,-1 0 0,1 0 0,-1 0 0,1 0-1,0 0 1,-1 0 0,1 0 0,-1 0-1,1 0 1,0 0 0,-1 0 0,2 0-1,71-5 811,-23 1-673,28-7-552,-19 3-1848,-46 7 232,1 0-1,19 2 1,-32-1 1925,1 0-442,1 0 1,-1 0-1,0 1 1,1-1 0,-1 1-1,0 0 1,0-1-1,0 1 1,1 0-1,-1 0 1,3 2-1,8 8-2010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8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640 2 3648,'2'-2'2170,"-2"12"-346,-8 1-1133,0 0 0,0-1-1,-1 0 1,0-1 0,-1 0-1,-12 9 1,5-3-134,-13 13 403,1 1 0,-41 53-1,-31 72 663,74-108-1439,-77 124 257,84-141-385,-1-2 0,-1 0 0,-43 39 0,10-11-2337,48-46 1130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9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476 34 4480,'0'-1'289,"-1"0"1,1 0-1,-1-1 1,1 1-1,-1 0 1,0 0-1,1 0 1,-1 0-1,0 0 1,-1-2-1,-2-3 1439,4 6-1638,0-1 0,0 1 0,0-1 0,0 1 0,0-1 0,-1 1 0,1-1 0,0 1 0,0-1 0,0 1 0,-1-1 0,1 1 0,0-1 0,0 1 1,-1-1-1,1 1 0,0 0 0,-1-1 0,1 1 0,-1 0 0,1-1 0,-1 1 0,1 0 0,0-1 0,-1 1 0,1 0 0,-1 0 0,1 0 0,-1-1 0,0 1 0,-2 0 65,1-1 0,-1 1-1,1 0 1,-1 0-1,0 0 1,1 0-1,-4 1 1,-3 0 150,0 1 0,0 1 0,-11 4 0,-23 11 618,-74 43 1,98-49-664,1 1 0,0 1 0,1 0 0,1 1 0,-29 34 0,32-33-105,-2 2 220,-22 38-1,33-49-309,0 0 0,1 0 0,0 0 0,1 0-1,0 1 1,0-1 0,0 1 0,1 0 0,0 13-1,1-18-25,0 1 0,1-1 0,-1 0 0,1 1 0,0-1 0,0 0-1,1 1 1,-1-1 0,0 0 0,1 0 0,0 0 0,0 0-1,0-1 1,0 1 0,0 0 0,1-1 0,-1 1 0,1-1 0,-1 0-1,1 0 1,0 0 0,3 1 0,6 4 103,-1-1 1,1-1-1,1 0 0,18 4 1,-1-2 88,0-1 1,0-2-1,60 2 0,3-9-787,-3-6-3627,-79 6 1512,2-2 879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49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20 4576,'-9'-17'8973,"42"17"-7798,-10 0-385,-4-1-235,-8 0-249,-1 1 0,15 1 0,-23-1-273,0 1-1,0-1 1,0 0-1,0 1 1,0 0 0,0-1-1,0 1 1,0 0-1,0 0 1,0 0-1,0 0 1,-1 0-1,1 0 1,0 1-1,-1-1 1,1 1-1,1 2 1,-2-3-15,-1-1 0,1 1 0,-1 0 0,0 0 0,1 0 0,-1 0 0,0 0 0,1 0 0,-1 0 1,0 0-1,0 0 0,0 0 0,0 0 0,0 0 0,0 0 0,0-1 0,-1 1 0,1 0 0,0 2 0,-1-1 33,-1 1-1,1-1 1,0 1-1,-1-1 0,1 0 1,-4 5-1,-4 2 172,0 0 0,-15 10-1,17-14-91,-14 12 369,12-12-372,1 1 0,1 0 0,-1 0 0,1 1 0,0 0 0,0 1 1,1-1-1,-10 17 0,15-23-107,1 0 0,-1 0 1,1 0-1,0 0 0,-1 0 1,1 0-1,0 0 0,0 1 0,0-1 1,0 0-1,0 0 0,0 0 1,0 0-1,0 0 0,1 0 1,-1 0-1,0 0 0,1 1 0,-1-1 1,0 0-1,1 0 0,-1 0 1,1-1-1,0 1 0,-1 0 1,1 0-1,0 0 0,0 0 1,-1 0-1,1-1 0,0 1 0,0 0 1,0-1-1,0 1 0,0-1 1,0 1-1,2 0 0,3 2 46,0-1 0,1 0 0,-1 0 1,0 0-1,9 0 0,5 0-48,0-2 0,0 0 1,26-3-1,-3 0-566,13-4-2508,-22 2-492,1 3-4173,-21 4 4532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50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29 331 2720,'-18'-17'7781,"17"9"-6603,1 7-1063,0 0 1,0 0 0,0 0 0,0 0 0,0 0 0,0 0 0,0 0 0,0 0 0,0 0 0,-1 0 0,1 0-1,0 0 1,-1 0 0,1 1 0,0-1 0,-1 0 0,0-1 0,-4-6 2029,5 8-2119,2-6 1141,34-7-178,87-23 774,74-3-506,154-37-444,108-12-296,-349 79-504,11-1-2250,-115 9 888,-5 1 1131,0 0-1,0-1 0,0 1 1,0 0-1,1 0 0,-1 0 1,0 0-1,0 0 0,0 0 1,2 1-1,17 13-7989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3:53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65 290 1984,'-2'2'320,"0"0"0,0 0 0,0-1 0,-1 1 0,1-1 0,0 0 0,-1 1-1,-3 0 1,-8 4 518,-8 4 1434,18-8-1487,7-1 467,12-1 807,48-3 58,26 1-735,145-3 686,-187 2-1630,256-25 1399,-96 7-1061,-160 17-630,157-20 546,-29-17-256,-103 22-302,-3 3-72,8-2-115,0-3 1,83-35-1,-75 14-3808,-70 31 896,-5 1 976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2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4 156 7040,'-3'-3'3200,"43"6"-2752,-14-3 704,6 0-704,44-11 320,11-1-448,34-13-128,-5 10-96,19-10 192,-9 5-160,4 0-1728,-17 4 864,-14 4-4032,-14 12 2656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39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52 2400,'-5'3'6391,"5"-3"-6268,-3 15 1241,0 20-1498,-35 254 1190,22-194-880,16-95-176,-50 295 656,34-184-410,8-54 383,-18 69 0,25-119-488,1-6-82,-1 0-1,1 0 1,0 0-1,-1 0 0,1 0 1,0 0-1,-1 0 1,0 0-1,1 0 1,-1 0-1,1 0 0,-3 1 1,3-2-48,0 0 0,0 0-1,0 1 1,0-1 0,0 0 0,0 0 0,0 0 0,0 0-1,-1 0 1,1 0 0,0 0 0,0 0 0,0 0 0,0 0-1,0 0 1,0 0 0,-1 0 0,1 0 0,0 0 0,0 0-1,0 0 1,0 0 0,0 0 0,0 0 0,0 0 0,-1-1-1,1 1 1,0 0 0,0 0 0,0 0 0,0 0 0,0 0-1,0 0 1,0 0 0,0 0 0,0 0 0,0 0-1,-1-1 1,1 1 0,0 0 0,0 0 0,0 0 0,0 0-1,-4-10 221,-4-15-52,7 23-153,-12-51 74,-8-72-1,3-60-120,11 94 19,2-70-30,5 140 37,-1-11 3,3 0 1,0 0-1,2 1 0,2-1 1,13-42-1,-15 60-22,2 0 0,0 1 0,0 0 0,2 1 0,16-24 0,-17 28-12,1-1 0,-1 2 0,2-1 0,-1 1 1,1 0-1,0 1 0,0 0 0,18-8 1,-19 10 31,-1 1 1,1 1 0,0-1 0,0 2-1,0-1 1,0 1 0,0 0 0,0 0 0,16 2-1,-18-1 12,-1 1 0,0 0 0,1 0 0,-1 1 0,0 0 0,0 0 0,0 0 0,0 0 0,-1 1 0,1-1 0,0 1 0,-1 1 0,0-1 0,0 1 0,0-1 0,4 6 0,3 5 14,-2 0 0,1 1 0,-2 0 0,0 0 0,-1 1 0,6 17 0,25 105-32,-29-97-43,5 13 29,-3 1 0,8 95 0,-17-72 218,-2 1 0,-15 94 1,9-131 45,-15 45 1,16-70-154,-1 1 0,-1-2 0,0 1 0,-2-1 0,-11 18-1,16-28-22,0 0-1,-1-1 1,0 0-1,0 1 0,0-2 1,-1 1-1,0-1 0,0 0 1,0 0-1,0 0 1,-8 3-1,5-4 17,0 0 0,-1 0 0,1-1-1,0 0 1,-1-1 0,1 0 0,-16-1 0,4-1-287,-1-2-1,1 0 1,-1-1 0,1-2 0,1 0-1,-32-14 1,43 16-551,0 0 0,0-1 0,-11-8 0,5 3-606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2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1367 2656,'-32'12'1531,"18"-7"4243,18-14-4125,1-1-1028,47-92 1558,25-116-1148,25-56 386,-88 247-1247,-9 17-159,1-1 0,-1-1 0,6-22-1,-8 28-346,-1 6 23,-2 12 24,-5 25 253,2 1 1,0 0-1,6 60 0,-2-67-18,1 3 175,7 47 1,-6-68-57,-1-1 0,2 0 0,0 1 0,0-2 0,1 1-1,0 0 1,8 11 0,-11-21-10,-1 0 0,1 0 0,-1-1-1,1 1 1,0 0 0,0-1 0,0 1-1,-1-1 1,5 2 0,-5-2-28,0-1 0,0 1-1,0-1 1,0 1 0,1-1-1,-1 0 1,0 0 0,0 0 0,0 1-1,1-1 1,-1 0 0,0 0 0,0-1-1,0 1 1,1 0 0,-1 0-1,0 0 1,0-1 0,0 1 0,0-1-1,0 1 1,2-2 0,4-3 40,1-1 0,-1 0 0,-1 0 0,1-1 0,-1 0 0,7-10 0,33-54 177,-44 67-232,112-197 177,-72 125-661,-41 74 411,1-1-285,-3 5-50,-5 13-235,2 8 631,0 1 1,1-1 0,2 1-1,0 0 1,2 0 0,0 0-1,9 44 1,-5-35 66,-5-26-25,0-1 0,1 0 0,0 0 0,0 1 0,0-1-1,1 0 1,0 0 0,0 0 0,1 0 0,4 7 0,-6-12-14,-1 0 0,1 0 0,0 0 0,-1 0 0,1 0 0,0-1-1,0 1 1,0 0 0,0-1 0,0 1 0,0 0 0,0-1 0,0 1 0,0-1 0,0 0-1,0 1 1,0-1 0,0 0 0,0 0 0,0 1 0,0-1 0,0 0 0,0 0 0,1 0 0,-1 0-1,0 0 1,0-1 0,0 1 0,0 0 0,0 0 0,0-1 0,0 1 0,0-1 0,0 1 0,0-1-1,0 1 1,0-1 0,0 0 0,0 1 0,0-1 0,0 0 0,1-1 0,3-4 51,0 0 1,0-1-1,-1 1 1,7-13-1,-9 15-60,115-242 550,-116 244-567,4-9 23,15-39-12,-19 47-55,0 0-1,0-1 1,-1 1 0,1 0-1,0 0 1,-1-1 0,0 1-1,0 0 1,0-1 0,0 1-1,-1 0 1,0-6 0,-1 4-221,2 5 92,-7 1-345,17 16-134,-1-1 685,12 17-1,-14-24-12,-1 0 0,0 0 0,0 1 0,-1 0 0,-1 0 0,1 1 0,2 10 0,27 140 415,-31-148-409,1 1 0,1-1 0,0 0 0,0-1-1,1 1 1,1-1 0,0-1 0,1 1 0,0-1 0,1 0-1,0-1 1,0 0 0,15 11 0,-20-17 14,0-1-1,0 0 1,0 0 0,1 0 0,0 0 0,-1-1 0,1 0-1,0 0 1,0 0 0,0 0 0,1-1 0,-1 0-1,0 0 1,0 0 0,1-1 0,-1 0 0,0 0 0,11-1-1,-4-3 10,0 0 0,-1 0 0,1-2 0,-1 1 0,-1-1 0,1-1-1,-1 0 1,0 0 0,0-1 0,15-16 0,3-7-136,46-66 0,-8-9 124,-4 5 60,-58 95-186,0 0-1,-1 0 1,0-1 0,3-6-1,-11 19-440,0 0 453,1-1 1,-3 8-1,-2 7 84,0 0 0,2 1 0,-7 35-1,-5 68 128,17-107-91,1 30 0,2-40 29,-1 0 1,1 0 0,1-1 0,-1 1-1,1 0 1,0-1 0,4 8 0,-6-13-63,0-1 1,0 0 0,0 1-1,0-1 1,1 1-1,-1-1 1,0 0 0,0 1-1,0-1 1,1 0-1,-1 1 1,0-1 0,1 0-1,-1 1 1,0-1 0,1 0-1,-1 0 1,0 1-1,1-1 1,-1 0 0,0 0-1,1 0 1,-1 0-1,1 1 1,-1-1 0,0 0-1,1 0 1,-1 0-1,1 0 1,-1 0 0,1 0-1,-1 0 1,0 0 0,1 0-1,-1 0 1,1 0-1,-1 0 1,0-1 0,1 1-1,-1 0 1,1 0-1,-1 0 1,0-1 0,1 1-1,-1 0 1,0 0-1,1-1 1,-1 1 0,0 0-1,1 0 1,-1-1 0,0 1-1,0 0 1,1-1-1,-1 1 1,0-1 0,0 0-1,3-2 30,0-1-1,-1 0 1,0-1-1,3-7 0,61-203-569,-62 193 482,0 4-208,-3 14-111,-1 7-239,0 19 383,0-4 187,0 0 0,1 0 1,1-1-1,5 24 1,-5-32 63,3 10 82,0 1 1,17 35-1,-19-50-86,0 1 1,0-1-1,1 0 0,-1 0 1,1 0-1,0-1 0,0 0 1,1 1-1,-1-1 1,1-1-1,0 1 0,0-1 1,0 1-1,9 2 0,-11-5 19,1 1 0,-1-2 0,1 1-1,0 0 1,-1-1 0,1 0 0,0 1-1,-1-1 1,1-1 0,0 1-1,0-1 1,-1 1 0,1-1 0,-1 0-1,5-2 1,2-1 30,-1 0-1,0-1 0,0 0 1,10-8-1,0-2-64,-1-1 0,0-1 0,-1-1 0,-1 0 0,23-33 0,55-107-422,-74 120 380,-2-1-1,-2 0 0,-1-2 0,-2 0 1,-2 0-1,10-74 0,-15 68-78,12-82 198,1-132 1,-20 246-345,-3-24-1,3 28 16,1 10 216,0 1 1,0-1-1,0 1 0,0-1 1,0 1-1,0 0 1,0-1-1,0 1 0,0-1 1,0 1-1,-1-1 1,1 1-1,0-1 0,0 1 1,0 0-1,-1-1 1,1 1-1,0-1 0,0 1 1,-1 0-1,1-1 0,0 1 1,-1 0-1,1-1 1,0 1-1,-1 0 0,1 0 1,0-1-1,-1 1 1,0 0-1,0 0 13,0 0 0,1 1 1,-1-1-1,0 0 0,1 1 0,-1-1 0,0 1 0,1-1 0,-1 1 1,0-1-1,1 1 0,-1-1 0,1 1 0,-1 0 0,0 0 1,-16 29 115,13-18-71,0 0 0,-3 16 0,2-9 0,-48 277 764,48-260-728,-15 155 232,18-147-157,2-1 1,9 62-1,-6-81-98,0-2 70,0-1 0,11 36 0,-13-55-82,-1 1-1,1-1 1,0 0 0,0 0 0,0 0-1,0 0 1,0-1 0,1 1 0,-1 0 0,1 0-1,-1-1 1,1 1 0,-1-1 0,1 1 0,2 1-1,-3-3-16,1 0-1,-1 1 0,0-1 0,0 0 0,1 0 0,-1 0 1,0 0-1,0 0 0,1 0 0,-1 0 0,0 0 0,1 0 1,-1-1-1,0 1 0,0 0 0,0-1 0,1 1 0,-1-1 1,0 0-1,0 1 0,0-1 0,0 0 0,0 0 0,0 1 1,0-1-1,0 0 0,1-2 0,11-12 26,-2 0 1,1 0-1,-2-1 0,13-27 1,-11 21-225,0 1 0,19-24 1,-25 38 115,-4 3-46,1 1 0,-1-1 0,1 1 0,0 0-1,0 0 1,7-4 0,-9 7 105,-1-1 0,0 1-1,1 0 1,-1 0 0,0 0 0,0 0 0,1 0-1,-1 0 1,0 0 0,1 0 0,-1 0-1,0 0 1,1 0 0,-1 0 0,0 0 0,1 0-1,-1 0 1,0 0 0,0 1 0,1-1-1,-1 0 1,0 0 0,0 0 0,1 0 0,-1 0-1,0 1 1,0-1 0,1 0 0,-1 0 0,0 1-1,0-1 1,0 0 0,1 0 0,-1 1-1,0-1 1,0 0 0,0 0 0,0 1 0,0-1-1,0 0 1,1 1 0,-1-1 0,0 0-1,0 1 1,0-1 0,0 0 0,0 1 0,0-1-1,0 0 1,0 0 0,-1 1 0,1-1-1,-1 20-47,1-20 52,-2 22 24,-8 79 354,9-85-329,2 0 0,0 0 0,0 0 0,6 22 0,-6-35-29,0 0 0,0 0 0,0 0 0,0-1 0,0 1 1,1 0-1,-1-1 0,1 1 0,0-1 0,-1 1 0,5 2 1,-5-4 0,0 0 1,1 0 0,-1 0-1,0 0 1,1 0 0,-1-1-1,1 1 1,-1-1 0,1 1 0,-1-1-1,1 1 1,-1-1 0,1 0-1,-1 0 1,1 1 0,0-1-1,-1-1 1,1 1 0,-1 0 0,1 0-1,0 0 1,-1-1 0,2 0-1,4-1 24,-1-1-1,0 0 1,0-1-1,0 1 1,-1-1-1,1 0 1,7-8-1,34-39 30,-23 24-53,56-65-38,-55 65-646,-22 26 61,-2 7 390,0 8 131,-1-13 37,0 8 56,0 0 0,1 0 0,0 0-1,1 1 1,0-1 0,0-1 0,1 1 0,1 0-1,-1-1 1,8 13 0,-7-15 30,0 0 0,0-1 0,0 1 0,1-1 0,0 0 0,0 0 0,1-1 0,-1 0 0,1 0 0,0 0 0,0 0 0,0-1 0,0 0 0,12 3 0,-14-4-11,0-1-1,1 0 0,-1 0 0,0 0 0,1-1 1,-1 1-1,5-1 0,-7 0-13,0-1-1,0 1 0,0-1 1,0 1-1,0-1 1,-1 1-1,1-1 1,0 0-1,-1 0 1,1 0-1,0 0 0,-1 0 1,1 0-1,-1-1 1,0 1-1,1 0 1,-1-1-1,0 1 1,2-4-1,-1 1 19,0 1-1,0-1 1,0 0-1,-1 0 1,0 0 0,0-1-1,0 1 1,0 0-1,0 0 1,-1-1 0,0 1-1,0 0 1,0-1-1,-1 1 1,1 0 0,-1 0-1,0 0 1,0-1-1,-3-4 1,2 4-57,0 0 0,0 0 0,-1 0 0,0 0 1,0 0-1,0 1 0,-1-1 0,1 1 0,-1 0 0,0 0 0,0 1 1,-1-1-1,1 1 0,-10-5 0,6 4-11,0 0-1,0 1 1,-1 1-1,0-1 1,1 1 0,-11-1-1,-52 1-133,50 2 55,-9 4 187,27-4 50,18-3-95,25-4 79,235-31 377,-261 36-387,32 0 226,-43 3-297,0-1 1,0 0-1,1 1 0,-1-1 0,0 1 1,0 0-1,0 0 0,0 0 0,0 1 0,6 2 1,-8-3-19,0 0 1,0 0 0,-1 0 0,1 0 0,0 0-1,0 0 1,0 0 0,-1 0 0,1 1-1,0-1 1,-1 0 0,1 0 0,-1 1-1,0-1 1,1 0 0,-1 1 0,0-1-1,0 2 1,-2 28 87,2-26-64,-1-1 0,1 1 1,-1-1-1,2 9 0,1-7 138,-1-9 28,2-6-128,4-1-91,1 1 1,0 0-1,0 0 1,0 1-1,14-10 1,50-31-444,-69 47 448,1-1-20,1 0-1,0 1 1,0-1-1,0 1 1,1 0 0,-1 1-1,0-1 1,7 0-1,-9 2 50,0-1-1,1 1 1,-1 0 0,1 1-1,-1-1 1,0 1 0,1-1-1,-1 1 1,0 0-1,1 0 1,-1 1 0,0-1-1,0 1 1,3 1 0,4 4 147,-1 0 0,0 0 0,0 1 0,-1 0 0,13 16-1,30 51 236,-37-52-514,1-1-1,23 26 1,-23-35-2065,-15-12 1976,1-1 0,0 0-1,0 1 1,0-1-1,-1 0 1,1 0-1,0 0 1,0 1-1,0-1 1,-1 0 0,1 0-1,0 0 1,0 0-1,0-1 1,-1 1-1,1 0 1,1 0-1,7-1-1660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2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13 7712,'-32'-3'3968,"36"3"-3040,1 0-608,4-6-352,5 6 0,5-3-1088,6 6 640,-6-3-2144,4 0 1472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3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1 144 9792,'5'0'4448,"84"-21"-3872,-42 7 768,0 7-865,25-19-63,3 5-256,30-9-64,-2 6-32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4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247 738 3328,'0'-1'254,"0"0"0,0 0 1,0 0-1,0 0 0,0 0 0,0-1 1,0 1-1,0 0 0,-1 0 0,1 0 1,0 0-1,-1 0 0,1 0 0,-1 0 1,1 0-1,-1 0 0,0 0 0,1 0 1,-1 1-1,0-1 0,1 0 0,-1 0 1,0 1-1,0-1 0,0 0 1,0 1-1,0-1 0,0 1 0,0-1 1,-1 0-1,-1-1-270,-2 0 351,1-1 0,0 1 0,-1 0-1,1 1 1,-1-1 0,1 1 0,-1 0 0,-8-1-1,-2 1 442,-23 2-1,3 0-32,30-1-742,1 0-1,0 0 1,-1 1 0,1 0 0,0 0 0,-1 0 0,1 1-1,0-1 1,0 1 0,0 0 0,-6 4 0,7-5 2,1 1 1,0 0 0,-1 0-1,1 1 1,0-1 0,0 0-1,0 1 1,0-1 0,1 1 0,-1 0-1,1-1 1,-1 1 0,1 0-1,0 0 1,0 0 0,0 0-1,1 0 1,-1 3 0,0 3 28,1 0 0,0 0 0,1 0 0,0 0 0,0 0 0,1 0 0,5 13 0,0-2 39,1-1 0,12 23 0,-16-35-16,0 0 0,1 0 0,0 0-1,0-1 1,1 0 0,-1 0 0,1 0 0,10 7-1,-12-11-1,0 1-1,1 0 0,-1-1 0,1 0 0,-1 0 0,1 0 1,0-1-1,0 1 0,-1-1 0,1 0 0,0 0 0,0-1 1,0 0-1,0 0 0,7 0 0,-5-2 28,-1 1 0,1-1 0,-1 0 0,1 0 0,-1-1 0,0 0 0,0 0 0,0 0 0,0-1 0,-1 0 0,1 0 0,-1 0 0,0-1 0,0 0 0,-1 0 1,0 0-1,8-11 0,-7 7-35,0 0 0,0 0 0,-1-1 0,0 1 0,-1-1 0,0 0 0,0 1 0,-1-2 0,0 1 0,0-20 0,-3 24-92,1-1 1,-1 1-1,0 0 0,-1-1 1,0 1-1,0 0 0,0 0 1,-1 0-1,0 0 0,0 1 1,0-1-1,-1 1 0,1 0 1,-1 0-1,-1 0 0,1 0 1,-1 1-1,0 0 0,0-1 1,0 2-1,0-1 0,-1 1 1,1 0-1,-1 0 0,0 0 1,0 1-1,0 0 0,0 0 1,0 0-1,-1 1 0,1 0 1,0 1-1,-1-1 0,1 1 1,-9 1-1,11-1-28,-12 4-403,15-4 475,1 0-1,0 1 1,0-1-1,-1 0 1,1 0-1,0 0 1,0 1-1,0-1 1,-1 0-1,1 0 1,0 1-1,0-1 1,0 0-1,0 0 1,-1 1 0,1-1-1,0 0 1,0 1-1,0-1 1,0 0-1,0 1 1,0-1-1,0 0 1,0 0-1,0 1 1,0-1-1,0 0 1,0 1-1,0-1 1,0 0-1,1 1 1,-1-1-1,0 0 1,0 0-1,0 1 1,0-1-1,0 0 1,1 0-1,-1 1 1,0-1-1,0 0 1,0 0-1,1 1 1,-1-1-1,0 0 1,0 0-1,1 0 1,-1 0-1,0 1 1,1-1-1,2 1 35,0 1 1,0-1-1,0 0 0,0 0 0,0-1 0,0 1 0,0-1 0,1 1 0,-1-1 0,6 0 0,-9 0-31,12-1 141,0-1 0,0 0 0,0-1 0,-1 0 0,1-1 0,-1 0 0,1 0 0,-1-1 1,-1-1-1,21-14 0,-21 12-82,0 0-1,0-1 1,-1 0 0,0-1 0,-1 0 0,10-16 0,-6 6-3,-1 0 1,14-36-1,-1-18-22,-2-1 0,13-97 0,-32 157-56,4-45-132,-6 44-269,0 0-1,7-25 1,-5 65-68,2 289 294,-5-211 172,-1 131 135,-9 10 188,3-171-76,-21 97 0,22-139-73,-10 35 101,14-59-94,0-1 0,0 1 0,-1 0 0,0 0 0,0-1 0,-1 0 1,-7 9-1,10-13-128,1 0 1,-1 0-1,1-1 1,-1 1-1,1 0 1,-1-1 0,0 1-1,0 0 1,1-1-1,-1 1 1,0-1-1,0 1 1,1-1-1,-1 0 1,0 1-1,0-1 1,0 0-1,0 0 1,0 1 0,0-1-1,0 0 1,1 0-1,-1 0 1,0 0-1,0 0 1,0 0-1,0-1 1,0 1-1,0 0 1,0 0 0,0-1-1,1 1 1,-1 0-1,0-1 1,0 1-1,-1-2 1,0 1-7,1-1 0,-1 0 0,1 0 0,-1 0 1,1 0-1,0 0 0,0 0 0,0-1 0,0 1 0,0 0 0,0 0 1,0-5-1,-1-2 30,1 0 1,1 0-1,0 0 0,0-1 1,0 1-1,1 0 1,1 0-1,3-15 1,2 2 65,1 1 0,13-27 0,-13 33-52,0 1 0,0 0 0,13-14 0,-17 23-86,0 0 0,0 0 0,1 0 0,0 1 0,0 0 0,0 0-1,0 0 1,1 1 0,0 0 0,10-5 0,-13 8 2,0-1 0,0 1 0,1-1 1,-1 1-1,0 0 0,1 0 0,-1 0 0,0 1 0,0-1 1,1 1-1,-1 0 0,0 0 0,0 0 0,0 0 0,0 1 1,0-1-1,0 1 0,0 0 0,2 1 0,4 4-679,-1-1-1,0 1 0,0 1 0,11 13 1,14 28-4780,-14-23 3253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7.9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1024 3392,'-25'-9'6426,"28"10"-6042,0 0 0,0 0 0,0 0-1,0 0 1,0 1 0,0-1 0,3 4-1,0-2 94,-3-1-278,0 0 0,0-1 0,1 0 0,-1 0 1,0 0-1,1 0 0,-1 0 0,1-1 0,-1 1 0,1-1 0,-1 0 1,1 0-1,-1 0 0,1-1 0,-1 1 0,1-1 0,-1 0 0,1 0 1,-1 0-1,0 0 0,1-1 0,-1 1 0,0-1 0,0 0 0,0 0 1,4-3-1,-2 1-145,-1-1 1,0 1 0,0-1-1,0 1 1,-1-1 0,1 0 0,-1 0-1,0-1 1,-1 1 0,1-1-1,-1 1 1,0-1 0,-1 0-1,2-8 1,3-15-263,-28 116-368,-15 131 0,-2 70 1175,15-111-174,21-158-338,-2 15 201,4-32-184,1 0 0,0 1 0,0-1 0,0 0 1,0 0-1,0 0 0,1 0 0,-1 0 0,0 0 0,2 3 0,4-18 781,3-49-255,10-144-310,18-42-395,7 42-218,-39 181 264,4-20-49,2 0 1,26-67-1,-35 107 30,0 0-1,0 1 0,1-1 1,-1 1-1,1-1 0,0 1 0,1 0 1,4-4-1,-7 7 25,0 0 0,0 0 0,0 0 0,0 0 0,1 1 0,-1-1 0,0 1 0,0-1 0,1 1 0,-1-1-1,0 1 1,1 0 0,-1-1 0,0 1 0,1 0 0,-1 0 0,1 0 0,-1 0 0,0 0 0,1 0 0,-1 1 0,0-1 0,1 0 0,-1 1 0,0-1 0,1 1 0,-1-1 0,0 1 0,0 0 0,0-1 0,0 1 0,1 0-1,-1 0 1,1 1 0,2 2 7,0 1-1,0-1 0,-1 1 1,1 0-1,-1 0 1,0 0-1,-1 0 0,1 0 1,-1 0-1,2 7 0,2 10-19,5 27-1,-11-47 30,2 10 13,0 0 1,-1 0-1,0 0 0,-1 0 1,-1 0-1,1 0 0,-2 0 1,0 0-1,0-1 0,-1 1 1,-1-1-1,0 1 0,-5 10 1,5-15 28,-3 6 73,-14 20 0,18-29-62,0-1 1,0 0-1,0 0 0,0 0 1,0 0-1,0 0 0,-1-1 0,0 0 1,1 1-1,-6 1 0,3-2-75,0-1-1,0 1 1,0-1 0,0 0-1,0-1 1,0 1-1,-7-1 1,11 0-68,31-1 184,0-1 1,0 0-1,0-3 1,31-8-1,38-11-11,-35 9 92,76-29-1,-121 37-146,-1 0-1,1-2 0,-1 0 0,-1-1 1,0-1-1,0 0 0,-1-1 0,22-23 0,-30 27-26,-1 2-12,-1 0-1,1 0 1,10-8-1,-16 14 15,1 0-1,-1 0 1,0 0-1,0 0 1,0 0 0,1 0-1,-1 0 1,0 0-1,0 0 1,0 1 0,0-1-1,1 0 1,-1 0-1,0 0 1,0 0 0,0 0-1,0 0 1,1 0-1,-1 1 1,0-1 0,0 0-1,0 0 1,0 0-1,0 0 1,1 0 0,-1 1-1,0-1 1,0 0-1,0 0 1,0 0 0,0 1-1,0-1 1,0 0-1,0 0 1,0 0 0,0 0-1,0 1 1,0-1-1,0 0 1,0 0 0,0 0-1,0 1 1,0-1-1,0 0 1,0 0 0,0 0-1,0 1 1,0-1-1,-1 0 1,1 15-152,-17 70 148,9-49 115,1 0 0,-2 66 1,11-71 86,2-19 104,-4-12-289,0 0 1,1 1-1,-1-1 0,0 0 1,0 0-1,0 0 0,0 0 1,0 0-1,0 0 0,1 0 1,-1 0-1,0 1 0,0-1 1,0 0-1,0 0 0,1 0 0,-1 0 1,0 0-1,0 0 0,0 0 1,0 0-1,1 0 0,-1 0 1,0 0-1,0 0 0,0 0 1,0 0-1,0 0 0,1 0 1,-1-1-1,0 1 0,0 0 1,0 0-1,0 0 0,1 0 1,-1 0-1,0 0 0,0 0 1,0 0-1,0 0 0,0-1 1,0 1-1,0 0 0,1 0 1,-1 0-1,0 0 0,0 0 1,0-1-1,0 1 0,52-53 398,-32 30-440,2 0 0,1 2 0,0 0 1,2 1-1,46-28 0,-68 46 6,0 1 1,-1 0-1,1 0 1,0 0-1,0 0 1,0 0-1,0 0 1,0 1-1,0 0 1,0-1-1,5 1 1,-7 0 18,0 0 0,0 1 1,0-1-1,0 0 0,0 0 0,0 1 1,0-1-1,0 1 0,0-1 0,-1 1 1,1-1-1,0 1 0,0-1 0,0 1 1,0 0-1,-1-1 0,1 1 0,0 0 0,-1 0 1,1 0-1,-1-1 0,1 1 0,-1 0 1,1 0-1,-1 0 0,1 0 0,-1 0 1,0 0-1,0 0 0,1 0 0,-1 0 1,0 0-1,0 0 0,0 0 0,0 1 1,-1 34-7,0-24 16,0 0 0,1 0 0,1 0 0,0 0 1,0 0-1,1 0 0,5 15 0,-6-22 48,1-1 0,0 1 0,1-1 0,-1 1 0,1-1 0,0 0 0,0 1-1,0-2 1,0 1 0,6 5 0,-6-8-23,-1 1 0,0-1 0,0 0 0,1 0 0,-1-1 0,1 1 0,-1 0 0,1-1 0,-1 1 0,1-1 0,-1 0 0,1 0 0,0 0 0,-1 0 0,1-1 0,-1 1 0,1-1 0,-1 1 0,1-1 0,-1 0 0,0 0 0,5-2 0,28-15 54,-1-2-1,40-29 1,-48 31-20,-13 8-57,0 0-1,-1-1 1,21-22 0,-21 18 0,0-1 0,-1 0 0,-1 0 0,14-29 0,24-74 139,-27 65-38,29-67-60,68-194-314,-109 283 139,-1-1-1,-2 0 0,-1 1 0,-1-2 0,-2 1 1,-1 0-1,-8-61 0,7 93 110,0 0 1,0 0-1,0 0 1,-1 0-1,1-1 1,0 1-1,-1 0 1,1 0-1,-1 0 1,1 0-1,-1 0 1,-1-1-1,2 1 11,0 1-1,-1 0 0,1 0 1,0 0-1,-1-1 1,1 1-1,0 0 0,-1 0 1,1 0-1,0 0 0,-1 0 1,1 0-1,0-1 1,-1 1-1,1 0 0,0 0 1,-1 0-1,1 0 1,-1 1-1,1-1 0,0 0 1,-1 0-1,1 0 1,0 0-1,-1 0 0,-1 2-34,0-1 0,0 1-1,0-1 1,0 1-1,0-1 1,0 1 0,1 0-1,-1 0 1,-1 3 0,-16 27-45,2 1 1,1 1-1,-16 48 1,31-80 84,-20 60 9,3 1 1,-20 128 0,26-90 113,3 124 0,14-101-37,-3-103-13,2-1-1,0 1 1,13 37 0,-16-55-37,0 0 1,1 0 0,-1 0-1,1 0 1,-1 0 0,1 0-1,0-1 1,0 1-1,0 0 1,1-1 0,-1 0-1,1 0 1,-1 1 0,1-1-1,0-1 1,0 1 0,0 0-1,0-1 1,0 0-1,0 1 1,0-1 0,0 0-1,0-1 1,1 1 0,4 0-1,2-1 31,0 0 0,0-1 1,0 0-1,0-1 0,-1 0 0,1 0 0,15-7 0,9-3 15,0-2 1,-1-1-1,37-24 0,-55 30-80,0-2 0,-1 0-1,0-1 1,0 0 0,-2-1 0,1 0-1,-2-1 1,15-22 0,-26 35 3,26-40-138,25-56 1,-48 94-166,0 8 188,1 10 63,-4-14 41,5 40-76,-2 1 1,-2 58-1,-2-44 196,1-55-86,0 0 0,0 0 0,0 0 0,0 0-1,0 1 1,0-1 0,-1 0 0,1 0 0,0 0 0,-1 0-1,1 0 1,0 0 0,-1 0 0,1 0 0,-1 0-1,0 0 1,1 0 0,-1 0 0,0 0 0,0-1-1,-1 2 1,1-1-85,1-1 49,-1 1 1,0-1 0,1 1-1,-1-1 1,0 1-1,1-1 1,-1 1 0,1 0-1,-1-1 1,1 1 0,-1 0-1,1 0 1,0-1 0,-1 1-1,1 0 1,0 0 0,-1 1-1,1-1 25,-1 0 1,1-1-1,-1 1 0,0 0 0,1 0 0,-1-1 0,0 1 0,1 0 0,-1-1 1,0 1-1,0 0 0,0-1 0,0 1 0,0-1 0,1 0 0,-1 1 1,0-1-1,0 0 0,0 1 0,0-1 0,0 0 0,0 0 0,0 0 0,-1 0 1,-14 5-29,9-2 14,0 1 0,0-1 0,0-1 1,-10 3-1,-8 3-21,15-5 39,-1 0 0,1-1-1,-1 0 1,-15 0 0,5 0 29,-63 0 204,77-2-347,6 0 24,3 2 134,2 1-88,1 0 0,0-1 0,0 1 0,0-1 0,0 0 0,0 0 1,7 1-1,41 8-20,-43-9 84,11 1 49,0-1 1,0 0 0,0-2 0,0 0 0,0-1-1,0-1 1,-1-1 0,1-1 0,36-12 0,160-82 331,-208 94-401,1-1 0,-1-1 0,0 1 0,0-2 0,0 1 0,-1-1 0,0 0 0,0-1 1,-1 0-1,0 0 0,9-15 0,-14 19-38,0 1 0,-1-1 0,0 0 0,0 0 0,0 0 1,0 0-1,0 0 0,-1 0 0,1-8 0,-1 11 6,0 0-1,0 0 1,-1 0 0,1 0 0,0-1 0,0 1-1,0 0 1,-1 0 0,1 0 0,-1 0 0,1 0-1,-1 0 1,1 0 0,-1 0 0,0 0 0,1 0-1,-1 0 1,0 0 0,0 0 0,0 0 0,1 1-1,-1-1 1,0 0 0,0 1 0,0-1 0,0 1-1,0-1 1,-1 1 0,1-1 0,0 1-1,0 0 1,0-1 0,0 1 0,0 0 0,-1 0-1,1 0 1,0 0 0,0 0 0,-2 0 0,-4 1 5,1 1-1,0-1 1,0 1 0,0 0 0,0 0 0,1 1 0,-1 0 0,1 0 0,-1 0 0,1 0 0,0 1 0,-7 6-1,3-1 55,1 0-1,0 0 0,0 0 1,1 1-1,-11 18 0,16-24-8,1-1-1,-1 0 1,1 1-1,0-1 0,0 1 1,0-1-1,0 1 1,1-1-1,-1 1 0,1 0 1,0 5-1,0-7-6,1 0 0,-1 0-1,1 1 1,-1-1 0,1 0-1,0 0 1,0 0 0,0 0-1,0 0 1,0 0 0,0 0-1,1-1 1,-1 1 0,1 0-1,-1-1 1,1 1 0,-1-1-1,1 1 1,0-1 0,3 2-1,3 1 15,1 0-1,0 0 0,0-1 1,1-1-1,-1 1 1,0-1-1,1-1 0,0 0 1,11 0-1,14-1 74,40-6 0,-64 5-66,0 0-88,111-15-2029,-101 12-515,37-13 1,-53 14 1801,1 1 0,0-1 0,-1 0 0,1 0-1,-1 0 1,0-1 0,0 0 0,0 0 0,-1 0 0,1-1-1,-1 1 1,6-9 0,23-29-3718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9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7 365 2912,'-1'0'241,"0"1"-1,1 0 1,-1 0-1,1 0 1,-1-1 0,1 1-1,-1 0 1,1 0-1,0 0 1,0 0 0,-1 0-1,1 0 1,0 0-1,0 0 1,0 0 0,0 0-1,0 0 1,0 0 0,0 0-1,0 0 1,0 0-1,1 0 1,-1 0 0,0 0-1,1-1 1,-1 1-1,0 0 1,1 0 0,-1 0-1,1 0 1,0-1 0,-1 1-1,1 0 1,-1 0-1,1-1 1,0 1 0,0 0-1,-1-1 1,1 1-1,0-1 1,0 1 0,1 0-1,0-1-107,-1 1-10,1-1-1,-1 0 0,1 1 0,-1-1 1,1 0-1,-1 0 0,1 0 0,-1 0 1,1 0-1,-1 0 0,1 0 0,-1 0 1,1-1-1,-1 1 0,1-1 1,-1 1-1,1-1 0,-1 1 0,0-1 1,1 0-1,-1 0 0,0 0 0,0 0 1,1 0-1,0-1 0,14-11 410,-1 0-1,-1-1 0,14-17 1,34-49 46,-61 79-573,12-19 100,0 0 0,-2-1 0,0-1 0,-2 0 0,12-39 0,-17 49-79,-1-1 1,0 0 0,1-23-1,-11 57-671,3-5 634,2-1 0,0 0 0,1 1 0,1 20 0,1-28 41,-1 0 1,2-1-1,-1 1 0,1-1 0,0 0 0,1 1 1,0-1-1,0 0 0,0-1 0,9 14 0,-5-11 89,-1-1-1,1 0 1,1-1-1,-1 1 1,15 9-1,-18-14-55,0 0-1,0-1 0,1 1 0,-1-1 0,1 0 0,-1-1 0,1 1 0,0-1 0,0 0 0,0 0 1,-1 0-1,1-1 0,0 0 0,6 0 0,0-1 46,-1-1-1,0 0 1,0 0-1,0-1 1,0 0-1,0-1 1,10-6-1,-13 7-88,-1-1 0,0 0 0,0-1 0,0 1 0,0-1 0,-1-1 0,0 1 0,0-1 0,0 1 0,-1-2 0,4-6 0,33-76-118,-14 28 6,-23 50 52,2-2-300,-4 13 90,1 6-28,-1 12 234,-1-1-1,-1 1 1,0 0 0,-1-1-1,-1 1 1,-4 17 0,3-17 127,-1 12 46,-11 32 0,15-61-108,0 0 0,0 0 0,-1 0-1,1 0 1,-1 0 0,1 0 0,0 0 0,-1 0-1,0 0 1,1 0 0,-1 0 0,0 0 0,1 0-1,-1-1 1,0 1 0,0 0 0,0 0-1,1-1 1,-1 1 0,0-1 0,0 1 0,0-1-1,0 1 1,0-1 0,0 1 0,0-1 0,-1 0-1,1 0 1,0 1 0,-1-1 0,2 0-17,0 0 0,-1 0 0,1 0 0,0 0 0,0 0 0,0-1 0,0 1 0,-1 0 0,1 0 0,0 0 0,0 0 0,0 0 0,0 0 0,0 0 1,-1 0-1,1-1 0,0 1 0,0 0 0,0 0 0,0 0 0,0 0 0,0 0 0,0-1 0,0 1 0,-1 0 0,1 0 0,0 0 0,0 0 0,0-1 0,0 1 0,0 0 1,0 0-1,0 0 0,0 0 0,0-1 0,0 1 0,0 0 0,0 0 0,0 0 0,0 0 0,0-1 0,0 1 0,0 0 0,1 0 0,-1 0 0,0 0 0,0-1 0,0 1 1,0 0-1,0 0 0,0 0 0,0 0 0,0 0 0,1-1 0,-1 1 0,0 0 0,0 0 0,0 0 0,0 0 0,1 0 0,-1 0 0,0 0 0,0 0 0,0 0 0,0 0 1,1 0-1,-1 0 0,16-4-107,-1 1 0,1 1 0,27-1 1,-21 2-42,166-1-4136,-3-1-4201,-145 2 6376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49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25 7712,'-61'-18'3520,"36"15"-3072,22-1-160,3 8-256,8-8-2400,12 4 1280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53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1146 3072,'-3'2'4808,"12"-1"-2576,4-4-1512,1 0 1,-1 0 0,0-1 0,0-1 0,-1 0-1,1-1 1,-1 0 0,14-10 0,-13 7-511,-1 0 0,0-1 0,-1 0 0,0-1 0,-1-1 0,0 0 0,-1 0 0,0 0 0,-1-1 0,0-1 0,9-23 0,-1-9 65,-3-1 0,-2 0 0,8-72 0,-17 103-303,-1-4-329,-1 18 112,0 10 74,5 131 233,-2-92-156,-2-32 156,1-1 1,0-1-1,1 1 0,8 26 0,-9-34-19,0-1 1,1 1-1,0 0 0,0-1 1,0 0-1,0 0 0,1 0 1,0 0-1,0 0 0,1-1 0,-1 0 1,1 0-1,8 6 0,-8-7-5,0-1 0,0 0 0,0-1 0,0 1 0,1-1 0,-1 0 0,0 0 0,0-1 0,1 1 0,-1-1 0,9-1 0,-1-1 72,0 0 0,0 0 0,20-8 0,-26 8-88,-1-1 0,1 1 0,-1-2 0,1 1 0,-1-1 0,0 0 0,0 0-1,-1-1 1,1 1 0,-1-1 0,0-1 0,0 1 0,-1-1 0,0 1 0,0-1-1,0-1 1,0 1 0,-1 0 0,0-1 0,-1 0 0,1 1 0,-1-1 0,-1 0 0,1 0-1,-1 0 1,0-1 0,-1 1 0,0-8 0,0 0-62,0 0 0,-1 1 0,-4-18-1,4 29 10,1-1 0,-1 1 0,0 0-1,0 0 1,0 0 0,0 0 0,-1 0-1,1 0 1,-1 1 0,0-1-1,0 0 1,0 1 0,0-1 0,0 1-1,0 0 1,-1-1 0,1 1-1,-1 0 1,1 1 0,-1-1 0,0 0-1,-3-1 1,4 3 17,0 0 1,0 0-1,0 0 1,1 0-1,-1 0 1,0 0-1,0 1 1,0-1-1,1 1 1,-1-1-1,0 1 0,0 0 1,1-1-1,-1 1 1,0 0-1,1 0 1,-1 0-1,1 0 1,-1 1-1,1-1 1,0 0-1,-2 3 0,-4 3-38,1 1-1,0-1 0,-6 11 0,3-3 49,0 0 0,1 0 0,1 1-1,1 0 1,-9 30 0,14-42 15,0 1 0,0 0 0,1-1 0,-1 1 0,1 0 0,0-1 0,0 1 0,1 0 0,-1-1 0,1 1 0,0-1 0,0 1 0,1-1 0,0 1 0,-1-1 0,1 0 0,1 0 0,-1 0 0,0 0 0,1 0 0,0 0 0,0-1 0,0 1 0,1-1 0,-1 0 0,6 5 0,-1-4 2,-1 0 0,1 0 0,0 0 0,0-1 0,0 0-1,0-1 1,14 3 0,4-1 72,31 0-1,-34-3-31,1-1-1,-1-1 0,0-1 0,0-1 1,1-1-1,-2-1 0,1-1 0,-1-1 1,42-19-1,41-22-31,-34 17 36,-2-3 0,70-46 0,-132 76-67,-1 0 0,0 0 0,-1-1 0,1 0 0,-1 0 0,0 0-1,0 0 1,6-10 0,-11 14 4,1 1-1,-1 0 0,0-1 0,0 1 0,0-1 0,0 1 1,0 0-1,0-1 0,0 1 0,0-1 0,0 1 0,-1 0 1,1-1-1,0 1 0,0 0 0,0-1 0,0 1 1,-1 0-1,1-1 0,0 1 0,0 0 0,0-1 0,-1 1 1,1 0-1,0-1 0,-1 1 0,1 0 0,0 0 1,-1-1-1,1 1 0,0 0 0,-1 0 0,1 0 0,0 0 1,-1-1-1,1 1 0,0 0 0,-1 0 0,1 0 0,-1 0 1,1 0-1,-1 0 0,-2 1-11,0-1 0,1 1 0,-1 0 0,0 0 0,0 0 0,1 0 0,-1 0 1,-3 3-1,-5 1-24,-12 8-35,0 1-1,-35 28 0,-39 44 141,81-70-120,1 1 1,-13 18 0,22-28 56,1 1 1,0 0-1,1 0 0,0 0 1,0 0-1,1 1 1,0 0-1,-2 8 0,5-16 13,0 0-1,0 0 1,0 0 0,-1 0-1,1 0 1,0 0-1,0-1 1,1 1-1,-1 0 1,0 0-1,0 0 1,0 0-1,0 0 1,1 0 0,0 1-1,-1-2 0,0 0-1,0 0 1,1 1-1,-1-1 1,0 0-1,1 0 1,-1 1 0,0-1-1,1 0 1,-1 0-1,0 0 1,1 0-1,-1 0 1,1 0 0,-1 1-1,0-1 1,1 0-1,-1 0 1,1 0-1,-1 0 1,0 0-1,1 0 1,0-1 0,3 0 56,0 0 1,0-1 0,0 1 0,0-1 0,4-3 0,1 0-81,14-7 41,-1-2-1,0 0 1,-1-2-1,0 0 1,34-36-1,-13 5-93,-3-2 0,-1-2 0,-3-2 0,-2-1 1,46-103-1,-62 117 10,-2 0 1,-2-1-1,-2 0 1,12-85 0,-22 109-129,0 0 0,-1 0 1,-4-28-1,4 44 148,-1 0-1,1 0 1,0 0-1,0-1 1,0 1 0,-1 0-1,1 0 1,0 0 0,-1 0-1,1-1 1,-1 1-1,-1-2 1,-4 4-364,-4 8 127,0 4 251,2 1 0,-12 23 0,9-15 100,-6 11-8,-20 61 0,32-79-53,-8 26 39,1 0 0,2 0 0,2 1 0,2 1 0,2-1 0,1 1 0,3 0 0,5 53-1,-4-85-4,1 0 1,0 0-1,1 0 0,0 0 0,0-1 0,1 1 0,1-1 0,0 0 0,0 0 0,1-1 0,0 0 0,0 0 0,1 0 0,1-1 1,-1 0-1,15 12 0,-19-18-14,0 0 1,0 0-1,0 0 1,0 0-1,0-1 1,1 0 0,-1 1-1,1-1 1,-1 0-1,1 0 1,-1-1-1,1 1 1,-1-1-1,7 0 1,-5 0-5,0-1 0,0 0 0,0-1 0,0 1 0,0-1 0,0 1 0,-1-2 0,1 1 0,6-4 0,1-4 20,0 1-1,0-1 0,-1-1 0,-1 0 0,0-1 0,10-14 0,7-15-32,29-61 0,-55 100-20,29-51-566,-51 127 167,15-53 321,4-13 65,-7 24 127,2 0 0,1 0 0,-3 57 0,9-87-89,0 0-1,-1-1 1,1 1-1,1 0 1,-1 0-1,0 0 1,0 0-1,1 0 1,-1 0-1,1-1 1,0 1-1,-1 0 1,1 0-1,0-1 1,0 1-1,0-1 1,0 1-1,0-1 1,0 1-1,1-1 1,-1 1 0,0-1-1,1 0 1,-1 0-1,1 0 1,0 0-1,-1 0 1,1 0-1,0 0 1,-1 0-1,1-1 1,0 1-1,0-1 1,0 1-1,0-1 1,-1 0-1,1 0 1,0 0-1,0 0 1,0 0-1,3 0 1,4-1 38,0-1-1,0 0 1,-1-1-1,1 1 1,0-1 0,-1-1-1,9-4 1,53-36-38,-58 36-38,-3 2 3,25-17 4,0 0 1,-2-2-1,33-34 1,-9 1-300,-56 58 300,1 0 1,-1 0-1,0 0 0,0 0 1,0 0-1,0 0 0,0 0 1,0 0-1,0 0 0,0 0 0,0 0 1,1 0-1,-1 0 0,0 0 1,0 0-1,0 0 0,0 0 1,0 0-1,0 0 0,0 0 1,0 0-1,1 0 0,-1 0 1,0 0-1,0 0 0,0 0 1,0 0-1,0 0 0,0 0 1,0 1-1,0-1 0,0 0 0,0 0 1,0 0-1,0 0 0,1 0 1,-1 0-1,0 0 0,0 0 1,0 0-1,0 1 0,0-1 1,0 0-1,0 0 0,0 0 1,0 0-1,0 0 0,0 0 1,0 0-1,0 0 0,0 1 1,0-1-1,0 0 0,0 6-32,-20 56-198,18-47 248,-1 0 1,2 0 0,0 19-1,1-27 4,1 0 0,0-1 1,0 1-1,0 0 0,1 0 0,0 0 0,0-1 0,1 1 0,4 7 1,-5-11 9,0 0 1,1 0 0,-1 0-1,0-1 1,1 1 0,-1-1-1,1 1 1,0-1 0,0 0-1,0 0 1,0-1 0,0 1-1,1 0 1,-1-1 0,0 0-1,1 0 1,-1 0 0,1 0-1,-1-1 1,1 1 0,-1-1-1,4 0 1,2 0 38,-1 0-1,0-1 1,1 0-1,-1-1 1,0 0 0,0 0-1,0-1 1,11-5-1,-2-1-84,-1-1 0,-1-1-1,0 0 1,22-22-1,10-7-65,184-154 346,-133 109-460,-87 75 59,-13 12-76,-18 20-103,-69 103 233,44-60-52,-15 22 187,55-77-65,-1 0 0,2 0 0,-1 1 0,2-1-1,-1 1 1,1 0 0,-1 11 0,3-20 38,1 1 0,0-1-1,0 0 1,0 1 0,0-1 0,0 1-1,0-1 1,1 0 0,-1 1 0,1-1-1,-1 0 1,1 0 0,0 1 0,0-1 0,2 4-1,-1-5-3,-1 1 0,1-1 0,-1 0 0,1 0 0,-1 1 0,1-1-1,0 0 1,-1 0 0,1 0 0,0-1 0,0 1 0,0 0 0,0-1-1,0 1 1,0-1 0,0 0 0,3 1 0,21 0 70,0-1 1,-1-2-1,1 0 1,-1-1-1,1-2 0,26-8 1,-14 1-79,-1-2 1,-1-1-1,43-25 1,-66 32 6,-1 0 1,0-1-1,-1 0 0,0 0 1,-1-2-1,0 1 0,0-1 1,10-16-1,3-9 57,29-61 0,-43 79-139,13-37 1,-19 46 22,-1 1-1,-1-1 1,1 1-1,-1-1 0,0 0 1,-1 0-1,-1-9 1,1 17 27,0 0 0,0 0 0,0 0 0,0 0 1,0 0-1,0 0 0,-1 0 0,1 0 0,0 0 0,-1 0 0,1 1 0,-1-1 1,1 0-1,0 0 0,-1 0 0,0 1 0,1-1 0,-1 0 0,1 1 0,-2-2 1,1 2 3,1 0 1,-1 0 0,0 0 0,1 0-1,-1 0 1,1 0 0,-1 0 0,0 0 0,1 0-1,-1 0 1,0 0 0,1 0 0,-1 0 0,1 0-1,-1 1 1,0-1 0,1 0 0,-1 1 0,1-1-1,-1 0 1,1 1 0,-1-1 0,-3 3-18,1 0 0,0 1-1,0-1 1,0 0 0,0 1 0,0 0 0,-2 6 0,-8 16 22,2 1 1,0 0-1,2 1 1,1 0-1,2 0 1,-6 49-1,12-69 21,0 0 0,0 0 0,0 0 0,1 0-1,0-1 1,0 1 0,1 0 0,4 11 0,-5-16 1,0-1-1,0 0 1,1 0-1,-1 1 1,0-1-1,1 0 1,0 0-1,-1 0 1,1 0 0,0-1-1,0 1 1,0 0-1,0-1 1,0 1-1,0-1 1,1 0-1,-1 0 1,0 0-1,1 0 1,-1 0-1,1 0 1,-1-1 0,1 1-1,-1-1 1,1 0-1,-1 0 1,1 0-1,-1 0 1,1 0-1,3-1 1,32-6 111,-1-2 0,56-22 0,-38 10-134,-1-2 0,96-58 1,-109 54 2,-1-1 1,-1-2 0,65-66-1,-90 82-19,-4 4-63,0-1 0,9-14 0,-16 18-182,-6 5 53,-8 8 34,-11 16 57,1 0 0,-29 40-1,4-4 24,29-39 46,-43 54 57,51-60 14,0 0-1,1 1 1,1 0 0,-7 16-1,13-28-9,0 1 0,1-1 0,-1 1 0,1 0-1,0-1 1,-1 1 0,1-1 0,0 1 0,0-1 0,1 1-1,-1 0 1,1-1 0,-1 1 0,1-1 0,0 1-1,1 2 1,-2-4 8,1 0-1,0 1 1,0-1-1,0 0 1,-1 0-1,1 0 1,0 0-1,1 0 1,-1 0-1,0 0 1,0 0-1,0 0 1,0 0-1,1 0 1,-1-1-1,0 1 1,1-1-1,-1 1 1,1-1-1,-1 1 1,0-1-1,1 0 1,-1 0-1,1 0 1,-1 0-1,1 0 1,-1 0-1,1 0 1,-1 0-1,2-1 1,2 0 40,0-1 1,0 1-1,-1-1 0,1 0 1,-1 0-1,1-1 1,-1 1-1,7-6 1,0-2-29,15-16 1,-9 5-45,-1-1-1,-1 0 1,-1-1 0,-1-1-1,10-25 1,11-20 52,-6 17-4,56-113 55,-22-7-427,-54 143 245,-1 0 0,-2 0 0,0 0 0,0-38 0,-5 62 71,-2-22-124,2 26 137,0 0 0,-1 1 0,1-1 0,0 0 0,0 1 0,-1-1 1,1 0-1,0 1 0,-1-1 0,1 1 0,-1-1 0,1 1 0,0-1 0,-1 1 0,1-1 1,-1 1-1,0-1 0,1 1 0,-1-1 0,1 1 0,-1 0 0,0-1 0,1 1 0,-1 0 1,0 0-1,1-1 0,-1 1 0,0 0 0,1 0 0,-1 0 0,0 0 0,-1 0 2,1 0 0,0 1-1,0-1 1,0 0 0,0 1-1,0-1 1,0 1-1,0-1 1,0 1 0,0 0-1,0-1 1,0 1 0,0 0-1,0-1 1,0 1 0,-1 2-1,-10 11 11,0 1-1,1 1 1,0 0-1,1 1 1,1 0-1,-7 18 1,-39 114 227,40-99-220,3 1-1,2 0 0,2 0 0,2 1 0,3 104 1,4-140-434,0 0 1,1-1 0,1 1 0,5 19 0,-7-31 112,0 0 0,1 0 1,-1 0-1,1-1 1,0 1-1,0-1 1,0 1-1,0-1 1,0 0-1,1 0 1,0 0-1,-1 0 0,1 0 1,0 0-1,1-1 1,-1 0-1,0 1 1,1-1-1,-1 0 1,1-1-1,7 4 1,-5-4-692,1-1 1,-1 1-1,0-1 1,1 0 0,10-2-1,36-6-3080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4:55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344 66 5056,'-5'-28'1642,"5"27"-1548,0-1-1,-1 0 0,1 1 0,0-1 0,-1 1 0,1-1 0,-1 1 0,0-1 0,0 1 1,1 0-1,-1-1 0,-2-1 0,-2-5 974,-1-1 720,1 11-286,3-1-1387,1 1-1,0-1 0,0 1 1,1-1-1,-1 1 1,0-1-1,0 1 1,0 2-1,-6 15 654,-10 21 1,-7 18 92,-72 267 1145,19-69-805,55-204-1019,-2 7 566,23-59-731,1 0 0,0 0 1,0 1-1,0-1 0,-1 0 0,1 1 1,0-1-1,0 0 0,0 1 0,0-1 1,0 0-1,0 1 0,0-1 1,0 0-1,0 1 0,0-1 0,0 0 1,0 1-1,0-1 0,0 0 0,0 1 1,0-1-1,0 0 0,0 1 0,0-1 1,0 0-1,0 0 0,1 1 1,-1-1-1,0 0 0,0 1 0,0-1 1,1 0-1,-1 0 0,1 1 0,-1-1 22,1-1 0,0 1 0,0 0-1,0-1 1,-1 1 0,1 0-1,0-1 1,-1 1 0,1-1-1,0 0 1,-1 1 0,1-1 0,0 1-1,-1-1 1,1 0 0,0-1-1,24-27-31,2 0-1,1 1 0,1 2 1,37-26-1,-58 46 2,0 0 1,0 0-1,1 1 1,-1 1-1,1-1 1,0 2-1,17-6 1,-23 8-21,0 1 1,0-1-1,0 1 1,0 0-1,0 0 0,1 0 1,-1 0-1,0 1 1,0-1-1,0 1 1,0-1-1,0 1 1,0 0-1,0 1 1,-1-1-1,1 0 1,0 1-1,0-1 0,-1 1 1,1 0-1,-1 0 1,0 0-1,1 0 1,-1 1-1,0-1 1,0 0-1,-1 1 1,4 4-1,-2-1 52,-1 0 1,1 0-1,-1 0 0,0 0 1,-1 0-1,1 1 0,-1-1 1,0 1-1,-1-1 0,0 1 1,0-1-1,-1 14 0,0-12-8,-1-1 0,1 1 1,-1 0-1,-1-1 0,1 1 0,-1-1 0,-1 0 0,1 0 0,-1 0 0,-9 11 0,8-11 0,-1 0 1,0 0-1,-1-1 0,1 0 0,-1-1 0,0 1 0,-1-1 0,1-1 0,-1 1 0,0-1 1,-16 5-1,9-5 18,-1 0 1,1-2-1,-1 0 1,1 0 0,-1-2-1,0 0 1,1 0-1,-1-2 1,-22-4 0,-47-20-130,77 22 18,8 2 14,8 1-40,14 8 57,0-1 0,0-1-1,35 4 1,70-2 695,-99-9-564,0 0-1,-1-2 1,0-1-1,0-2 1,0 0-1,0-2 1,-1 0-1,-1-2 1,0-1 0,0-1-1,24-18 1,0-1-17,-1-2 1,76-73-1,-116 99-29,46-43-406,-54 51 343,0 0 0,1 0 0,-1-1 0,0 1 1,0 0-1,1 0 0,-1 0 0,0 0 0,1 0 1,-1 0-1,0 0 0,0 0 0,1 0 0,-1 0 1,0 0-1,1 0 0,-1 0 0,0 0 1,0 1-1,1-1 0,-1 0 0,0 0 0,0 0 1,1 0-1,-1 0 0,0 0 0,0 1 0,0-1 1,1 0-1,-1 0 0,0 0 0,0 1 0,0-1 1,0 0-1,1 0 0,-1 1 0,0-1 0,0 0 1,0 0-1,0 1 0,0-1 0,0 0 0,0 0 1,0 1-1,0-1 0,0 0 0,0 1 0,0-1 1,0 0-1,0 0 0,0 1 0,0-1 0,0 0 1,0 0-1,0 1 0,0-1 0,-2 15-22,0 0-1,-1 0 0,-1 0 0,0-1 1,-12 28-1,2-4 174,1-4-58,-7 22-127,18-50 84,1 0 0,0 0 0,0 0 0,0 0-1,1 1 1,0-1 0,1 7 0,-1-11-25,0-1 0,0 1 0,1-1 0,-1 1 1,1-1-1,-1 1 0,1-1 0,-1 0 0,1 1 0,0-1 0,0 0 0,0 1 0,0-1 0,0 0 0,0 0 0,0 0 0,0 0 0,0 0 0,0 0 0,1 0 0,-1 0 0,0 0 0,1-1 0,-1 1 0,1-1 0,-1 1 0,1-1 0,-1 1 1,1-1-1,-1 0 0,1 0 0,-1 1 0,1-1 0,-1 0 0,3-1 0,5 0 43,1 0 0,-1 0 0,0-1 0,14-6 0,-19 7-30,13-5 0,0-1 1,-1 0 0,28-18 0,42-36-86,-83 59 57,2-2-42,1 0 1,1 0 0,-1 0-1,0 0 1,1 1 0,0 1-1,10-4 1,-15 5 22,0 1 0,-1 0-1,1 0 1,0 0 0,-1 0-1,1 0 1,0 0 0,-1 0 0,1 0-1,0 1 1,-1-1 0,1 1 0,0-1-1,-1 1 1,4 1 0,-4-1-1,1 1 0,-1-1 0,1 1 1,-1-1-1,0 1 0,0-1 1,1 1-1,-1 0 0,0 0 0,0 0 1,-1-1-1,1 1 0,0 0 0,-1 0 1,1 0-1,0 3 0,0 6-26,0-1-1,0 0 0,-1 1 1,-2 19-1,-12 47-96,7-42 123,-61 218 184,57-222-137,-1 0 0,-26 48 0,30-67 38,1 0 0,-2 0 0,0-1 0,0 0 0,-1 0 0,0-1 0,-1-1 0,-19 15 0,26-22-39,0 0 1,0 0 0,-1 0 0,1 0 0,-1 0-1,1-1 1,-1 0 0,1 0 0,-1 0 0,0-1-1,0 1 1,1-1 0,-1 0 0,0-1 0,-7 0 0,10 0-16,0 1 1,0-1 0,0 0-1,0 0 1,0 0 0,0 0-1,0 0 1,0 0-1,0-1 1,0 1 0,1 0-1,-1-1 1,0 0 0,1 1-1,-2-3 1,2 1-3,-1 1 0,1-1 1,0 1-1,0-1 0,0 0 0,0 0 0,1 1 0,-1-1 1,1 0-1,0 0 0,0 0 0,0 0 0,0 0 0,1-4 1,1-8-18,2 1 0,-1 0 0,2 0 0,0 0 0,1 0 0,0 1-1,1 0 1,0 0 0,1 1 0,1 0 0,0 0 0,17-16 0,1 1 21,1 2-1,1 1 1,57-35-1,-55 41-68,0 1 0,2 2 0,0 1 0,41-11 0,138-26-1956,-211 51 1988,63-12-2864,72-3 0,-4 13-5141,-83 6 5228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3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0 951 2720,'2'-4'1871,"-1"4"-1799,-1 0 0,0 0 0,0-1-1,0 1 1,0 0 0,1 0 0,-1 0 0,0 0 0,0 0 0,0 0 0,1 0 0,-1 0 0,0 0 0,0 0 0,12 3 4472,-2-1-3158,-3-3-967,1 1 0,-1-2 0,0 1 0,1-1 0,-1 0 0,0 0 0,0-1 0,0 0 0,9-5 0,7-6-235,27-21 0,-21 13 217,-19 15-356,1-2 0,-1 1 0,-1-1 0,1-1-1,-1 0 1,-1 0 0,0 0 0,-1-1 0,12-22-1,-19 33-39,0-1-1,1 1 1,-1-1-1,0 0 1,1 1-1,-1-1 1,0 1-1,0-1 1,0 0-1,0 1 1,1-1-1,-1 0 1,0 1-1,0-1 1,0 0-1,-1 1 1,1-1-1,0 0 1,0 1-1,0-1 1,0 0-1,-1 1 1,1-1-1,0 0 0,-1 1-5,1 0-1,0 0 0,0 0 1,-1 0-1,1 0 0,0 0 0,0 0 1,0 0-1,-1 0 0,1 0 1,0 1-1,0-1 0,0 0 0,-1 0 1,1 0-1,0 0 0,0 0 1,0 1-1,0-1 0,-1 0 0,1 0 1,0 0-1,0 1 0,0-1 0,0 0 1,0 0-1,0 0 0,0 1 1,0-1-1,0 0 0,-7 20-313,2-4 317,-4 21 0,8-32 55,0-1 0,1 1 1,-1 0-1,1-1 0,0 1 0,1 0 1,-1-1-1,1 1 0,2 6 0,-3-10-27,1 1-1,-1-1 0,1 1 1,-1-1-1,1 0 0,0 1 1,0-1-1,0 0 0,-1 0 1,1 1-1,0-1 0,1 0 1,-1 0-1,0 0 0,0 0 1,0 0-1,1-1 0,-1 1 0,0 0 1,1-1-1,-1 1 0,1 0 1,-1-1-1,0 0 0,1 1 1,-1-1-1,1 0 0,-1 0 1,1 0-1,0 0 0,-1 0 1,1 0-1,2-1 0,4 0 100,0-2-1,0 1 1,0-1 0,14-8-1,-13 7-136,27-14 87,-1-3 0,0 0 0,-1-2 0,31-29 0,-33 24-19,-1-2 0,-1-1-1,-2-2 1,30-44 0,43-79 54,-75 112-142,31-78 0,-44 89-107,-3 1 0,13-64 0,-22 93 100,-1 2 11,0-1 0,1 1-1,-1 0 1,0-1-1,0 1 1,1-1 0,-1 1-1,0 0 1,0-1-1,-1 1 1,1 0 0,0-1-1,0 1 1,-1-1-1,1 1 1,-1 0 0,1 0-1,-1-1 1,-1-1-1,2 2 14,0 1 0,-1 0 0,1 0 1,0-1-1,-1 1 0,1 0 0,0 0 0,-1-1 0,1 1 0,0 0 0,-1 0 0,1 0 0,0-1 0,-1 1 0,1 0 0,-1 0 0,1 0 0,0 0 0,-1 0 0,1 0 0,-1 0 0,1 0 0,0 0 0,-1 0 0,1 0 0,-1 0 0,1 0 0,0 0 0,-1 1 0,1-1 0,0 0 0,-1 0 0,1 0 0,0 0 0,-1 1 0,1-1 0,0 0 0,-1 0 0,1 1 0,0-1 0,-1 1 0,-12 16-243,11-14 228,-8 15-47,1 0 0,-10 28 0,11-26 100,-2 8-10,2 0-1,-8 40 1,-3 57 95,18-112-87,-3 25 114,1 0 0,3 47 0,2-63-81,1 1 1,0-1-1,1 0 1,2 0-1,8 22 1,-10-34 81,0 0 0,1 0 1,0 0-1,1 0 1,8 10-1,-11-17-206,0 0 0,-1 0 1,1-1-1,0 1 0,0-1 0,1 0 1,5 4-1,-7-5-264,0 0-1,1-1 1,-1 1-1,1 0 1,-1-1 0,1 1-1,-1-1 1,1 0 0,-1 0-1,1 0 1,-1 0 0,5-1-1,4-4-3116,-7 2 1902,8-2-481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3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1175 3904,'-5'6'4703,"9"-2"-3125,-3-4-1444,0 1 0,0-1 0,0 0 1,0 0-1,0 0 0,0 0 0,1 0 0,-1 0 1,0 0-1,0-1 0,0 1 0,0 0 0,2-1 1,2-2 56,0 1 1,-1-1-1,1 0 1,-1-1 0,1 1-1,-1-1 1,0 1-1,0-1 1,-1-1 0,5-5-1,2-6 60,15-30 0,-17 29-151,146-339 1025,-136 305-933,-3 0 0,-1-1 0,-3 0 0,-2-1 0,2-69 0,-9 79-129,0 26-50,-1 0 0,-1 1 0,0-1 0,-6-32 0,3 42-127,1 7 1,-3 12-103,-14 129-228,5-24 664,-62 250 481,48-269-300,-67 158 1,85-234-213,-1 0-1,-1 0 1,-1-1-1,-1 0 1,-18 19-1,30-39-139,1 1 0,-1 0 1,1-1-1,-1 0 0,0 1 0,0-1 0,0 0 0,0 0 1,0 0-1,0 0 0,0 0 0,0-1 0,0 1 0,0-1 0,0 1 1,-5-1-1,6 0-39,0 0-1,0 0 1,0 0 0,0-1-1,0 1 1,0 0 0,0-1-1,1 1 1,-1-1 0,0 1 0,0-1-1,0 0 1,0 1 0,1-1-1,-1 0 1,0 1 0,0-1-1,1 0 1,-1 0 0,1 0 0,-1 0-1,1 1 1,-1-1 0,1 0-1,0 0 1,-1 0 0,1 0-1,0 0 1,0 0 0,-1 0 0,1 0-1,0 0 1,0 0 0,0 0-1,0 0 1,1-2 0,-1 0-13,0-1-1,1 1 1,-1-1 0,1 1 0,0-1 0,0 1 0,0 0 0,1 0 0,-1 0 0,1-1-1,-1 1 1,1 1 0,3-5 0,3-2-5,1-1 0,13-10-1,5-6-61,24-26 95,73-57 0,65-36 119,-38 32-151,65-33-532,-197 138 529,-7 4-76,-6 1-60,-12 10-23,-2 4 101,-6 9 76,-15 26-1,-33 83-32,9-17 71,33-75-88,7-13 188,-20 50 1,32-71-80,0 0-1,0 1 1,1-1-1,-1 1 1,1-1 0,0 6-1,0-9-53,0 1-1,0-1 0,0 1 0,0-1 1,0 1-1,0-1 0,0 1 1,0-1-1,0 1 0,0-1 0,1 1 1,-1-1-1,0 1 0,0-1 1,1 1-1,-1-1 0,0 1 1,1-1-1,-1 0 0,0 1 0,1-1 1,-1 0-1,1 1 0,-1-1 1,0 0-1,1 0 0,-1 1 1,1-1-1,-1 0 0,1 0 0,-1 0 1,1 1-1,-1-1 0,1 0 1,-1 0-1,1 0 0,-1 0 0,1 0 1,-1 0-1,1 0 0,-1 0 1,1 0-1,-1-1 0,1 1 1,-1 0-1,1 0 0,-1 0 0,1 0 1,-1-1-1,1 1 0,3-2 26,0 0 0,-1 0 0,1 0 0,-1-1 0,0 1 0,1-1 0,-1 1-1,0-1 1,-1 0 0,1-1 0,0 1 0,-1 0 0,3-5 0,3-8 97,13-31-1,74-206-534,-95 251 334,1-1 0,0 1 0,0 0 0,0 0 0,0 0 0,0 0-1,0 0 1,1 0 0,2-3 0,-2 30-265,9 49 248,-9-64 115,1 0 1,0 0 0,0 0-1,1-1 1,7 14-1,-9-21-8,-1 0 0,0 0 0,1-1 0,-1 1 0,1 0 0,0 0 0,0-1 0,0 1 0,0-1 0,0 0 0,0 1 0,0-1 0,0 0-1,0 0 1,3 0 0,-1 0-1,0 0 0,0 0-1,0-1 1,1 0 0,-1 0 0,0 0-1,0 0 1,5-2 0,7-1 15,-1-2 0,0 0 0,25-12 0,-25 10-4,122-50 156,99-46-188,-208 91-18,-28 12 4,0 1 1,0-1 0,0 0 0,0 1 0,0-1-1,0 1 1,0-1 0,0 1 0,0-1-1,0 0 1,0 1 0,0-1 0,0 1 0,0-1-1,0 0 1,0 1 0,0-1 0,0 1-1,-1-1 1,1 0 0,0 1 0,0-1-1,-1 0 1,1 1 0,0-1 0,-1 1 0,-9 19-69,6-14 47,-43 76 159,-6 10-163,45-76 50,1 0 0,0 1 0,2-1 0,-4 18 0,8-31 3,1 0-1,-1 1 0,1-1 0,0 0 1,1 0-1,-1 0 0,0 0 0,1 1 1,0-1-1,-1 0 0,1 0 0,1 0 1,1 4-1,-2-6 6,0 1 1,0 0-1,0-1 1,0 1 0,0-1-1,0 1 1,1-1-1,-1 0 1,1 1-1,-1-1 1,1 0-1,-1 0 1,1 0-1,0 0 1,-1 0 0,1 0-1,0-1 1,0 1-1,0-1 1,-1 1-1,1-1 1,0 0-1,3 1 1,0-2 15,1 1 0,-1-1 0,1-1 0,-1 1 0,1-1 0,-1 0 0,0 0 0,0 0 0,0-1 0,0 1 0,-1-1 0,1-1 0,-1 1 0,5-5 0,7-7 69,-1-1 1,15-19-1,-30 35-105,55-70 92,19-22-176,68-82 248,-134 163-138,21-26 5,-2-1 0,-2-1 0,-2-1 0,-1-1 0,-2-1 0,27-86 0,-13-13-156,-24 93-34,-8 41 107,-1-1 1,0 1 0,0-1 0,0 0-1,-1 1 1,-1-11 0,1 17 38,0 0 0,0 1 0,0-1 0,0 0 0,0 0 0,0 1 0,-1-1 0,1 0 0,0 0 0,-1 1 0,1-1 1,0 0-1,-1 1 0,0-2 0,1 2 6,-1 0 0,1 0 0,0-1 0,0 1 1,-1 0-1,1 0 0,0 0 0,0 0 0,-1 0 0,1 0 1,0 0-1,-1 0 0,1 0 0,0 0 0,0 0 0,-1 0 1,1 0-1,0 0 0,-1 0 0,1 0 0,0 0 0,0 1 1,-1-1-1,1 0 0,0 0 0,0 0 0,-1 1 0,-1 1-17,-1 0-1,1 0 0,0 0 0,0 0 0,0 1 0,0 0 0,-1 2 0,-9 16-23,2 0-1,0 1 0,2 0 0,-8 28 1,-18 99-32,20-78 76,5-29 52,1 1 0,2 0 1,2 0-1,3 62 0,2-31 244,-1-74-294,0 0 0,0 1 0,0-1 0,0 0 0,0 1 1,0-1-1,0 0 0,0 1 0,0-1 0,0 0 0,0 1 0,0-1 0,0 0 0,-1 1 0,1-1 0,0 0 0,0 1 1,0-1-1,0 0 0,-1 1 0,1-1 0,0 0 0,-1 1 0,-4-5-208,-8-17-318,10 17 448,-2-7 6,-2 1 1,1 0 0,-1 1 0,-1 0-1,0 0 1,0 0 0,-1 1 0,0 1 0,0-1-1,-16-8 1,8 6 89,-1 1 0,0 1 0,-1 0 0,-20-4 0,35 9 20,10 1 23,12 0 38,-18 2-95,22-2 163,35 3 1,-14 0 22,31-1-17,172 7 62,-204-4-115,24 4-74,-57-6-20,-1 1 0,0 0 0,0 1 0,0 0 0,13 6 0,-20-8-14,1 0 0,-1 0 0,0 0-1,1 0 1,-1 0 0,0 0-1,0 0 1,0 0 0,0 0 0,0 1-1,0-1 1,0 0 0,-1 1-1,1-1 1,0 1 0,-1-1 0,1 0-1,-1 1 1,0 0 0,1-1-1,-1 1 1,0 2 0,0 2 21,0 0 0,-1 0 0,0 0 1,-2 9-1,1-5 8,-40 139 290,8-36-228,33-106-89,-1-1 0,1 1 0,1 0 0,-1-1 0,1 1 0,0 0 0,1-1 0,0 1 0,2 10 0,-3-15 10,1-1-1,-1 1 1,1 0 0,0 0-1,-1-1 1,1 1 0,0-1 0,0 1-1,0-1 1,0 1 0,0-1-1,1 0 1,-1 1 0,0-1-1,1 0 1,-1 0 0,1 0-1,-1 0 1,1 0 0,-1 0 0,1 0-1,0-1 1,-1 1 0,1 0-1,0-1 1,0 0 0,-1 1-1,1-1 1,0 0 0,0 0-1,0 0 1,-1 0 0,1 0 0,0 0-1,0-1 1,0 1 0,3-2-1,-2 1-1,1 0-1,0-1 0,-1 0 0,0 0 1,1 0-1,-1 0 0,0 0 1,0-1-1,0 1 0,0-1 0,5-6 1,1 0 13,7-9 7,0-1 0,-2-1 1,0 0-1,-1-1 0,-1 0 1,-1-1-1,9-27 0,-14 35-54,-1-2 0,-1 1-1,6-31 1,-10 42-19,1 0-1,-1 1 1,0-1 0,0 0-1,0 0 1,-1 0 0,1 0 0,-1 0-1,0 1 1,0-1 0,-1 0-1,1 0 1,-4-6 0,4 8 16,-1 0 1,0 0 0,1 0-1,-1 0 1,0 1 0,0-1-1,0 0 1,0 1 0,0-1-1,0 1 1,0 0 0,-1 0-1,1 0 1,0 0-1,-1 0 1,1 0 0,-1 0-1,1 1 1,-1 0 0,1-1-1,-1 1 1,-2 0 0,-5 1 11,-1 0 1,1 0 0,0 1-1,-15 5 1,-42 17 91,50-18 11,-1-2 285,11-5-111,7 1-269,0 0 0,0 0 0,0 0 0,-1 0 0,1 0 0,0-1 0,0 1 0,0 0-1,0 0 1,0 0 0,0 0 0,0 0 0,0 0 0,0-1 0,0 1 0,0 0 0,0 0-1,0 0 1,0 0 0,0 0 0,0 0 0,0 0 0,1-1 0,-1 1 0,0 0-1,0 0 1,0 0 0,0 0 0,0 0 0,0 0 0,0 0 0,0 0 0,0 0 0,0-1-1,0 1 1,0 0 0,1 0 0,-1 0 0,0 0 0,0 0 0,0 0 0,0 0 0,0 0-1,1 0 1,15-19 217,-14 16-211,1-1-1,0 1 0,-1 0 1,1 0-1,5-4 1,14-7-14,0 1 0,1 2 1,1 0-1,-1 1 1,37-9-1,-50 16-11,1 0 0,0 1 0,-1 0 0,1 1 0,0 1 0,0 0 0,0 0 0,0 1 0,0 0 0,-1 1 0,1 0 0,0 1 0,-1 0 0,0 0 0,11 6 0,-9-2 18,0 0-1,-1 0 0,0 1 1,0 0-1,-1 1 0,0 0 1,0 1-1,10 14 1,0 7 63,-2 0 0,23 53 1,-26-52 3,0 0 1,38 54-1,-49-80-67,0 0 1,1-1-1,0 0 0,-1 0 0,2-1 0,-1 1 1,1-1-1,-1 0 0,13 6 0,-14-9-92,0 1 0,0-1 0,0 0 0,0 0 0,0-1 0,0 1 0,0-1 0,0 0 0,0 0 0,0-1 0,0 1-1,0-1 1,0 0 0,0 0 0,0 0 0,0 0 0,0-1 0,0 1 0,3-3 0,39-25-2850,4-1 827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4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1269 4800,'0'0'70,"-1"0"0,1 0 0,0 0-1,-1 0 1,1 0 0,0 0 0,0-1 0,-1 1 0,1 0 0,0 0 0,0 0 0,-1-1 0,1 1 0,0 0-1,0 0 1,0-1 0,-1 1 0,1 0 0,0 0 0,0-1 0,0 1 0,0 0 0,0-1 0,0 1-1,0 0 1,0-1 0,-1 1 0,1 0 0,0-1 0,0 1 0,1-4 413,9 3 1453,-3-1-1461,-1-1-1,0 1 0,1-1 1,-1 0-1,0-1 0,0 1 1,8-7-1,4-3 233,11-8-150,0-1 1,-2-2 0,-1-1 0,42-49 0,-67 72-512,21-19 312,-22 20-353,1 1-1,-1-1 0,0 1 0,0 0 0,1-1 1,-1 1-1,1 0 0,-1 0 0,0-1 0,1 1 1,-1 0-1,1 0 0,-1-1 0,1 1 0,-1 0 1,0 0-1,1 0 0,-1 0 0,1 0 0,-1 0 1,1 0-1,-1 0 0,1 0 0,-1 0 0,1 0 1,-1 0-1,1 0 0,-1 0 0,1 0 0,-1 0 0,1 1 1,-1-1-1,0 0 0,1 0 0,-1 1 0,1-1 1,-1 0-1,0 0 0,1 1 0,-1-1 0,0 0 1,1 1-1,-1-1 0,0 1 0,0-1 0,1 0 1,-1 1-1,0-1 0,0 1 0,1 0 0,1 10 29,0 1-1,-1 0 1,0-1-1,-1 1 1,0 0-1,-1-1 1,-2 14-1,0 14 124,-8 84 368,1 7-173,14 213 417,-2-317-650,1-1 1,2 0-1,0 0 1,12 30-1,-14-47-26,1-1 0,-1 0-1,10 12 1,-3-5 48,-9-12-99,0 0-1,1 0 1,-1-1 0,1 1 0,-1 0 0,1-1 0,0 1-1,-1-1 1,1 0 0,0 0 0,0 1 0,0-1 0,0 0 0,0-1-1,0 1 1,0 0 0,1-1 0,-1 1 0,0-1 0,0 1-1,1-1 1,-1 0 0,0 0 0,0 0 0,0 0 0,1-1-1,-1 1 1,0-1 0,0 1 0,3-2 0,1 0 0,-1 0 0,1-1 0,-1 0 0,0 0 0,0 0 0,0 0 0,0-1 0,0 0 0,-1 0 0,6-7 0,-4 2-12,0 1 1,0-1-1,-1 0 0,-1 0 1,1 0-1,-2 0 0,5-14 1,64-292-465,-39 146 59,66-239 1,31 7 142,-83 279-252,-37 80-678,-9 42 1172,-1-1-1,0 1 1,1 0 0,-1-1 0,1 1-1,-1-1 1,1 1 0,-1 0-1,1 0 1,0-1 0,-1 1-1,1 0 1,-1 0 0,1 0-1,-1 0 1,1-1 0,0 1 0,-1 0-1,1 0 1,0 0 0,-1 0-1,1 0 1,-1 1 0,1-1-1,-1 0 1,1 0 0,0 0-1,-1 0 1,1 1 0,0-1 0,7 2 100,40 1 514,85-7 0,51-16 64,-119 12-583,404-56 387,683-78 842,-790 102-801,158-13 83,-49-9-194,-456 59-430,1-1-162,-1 1-1,23 0 1,-29 1-541,-28-8-6911,-7 11 4140,-3 10-3370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5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34 3328,'0'-1'41,"0"1"0,0-1 0,0 1 0,0 0 0,0-1 0,0 1 0,0 0 0,0-1 0,0 1-1,0 0 1,0-1 0,-1 1 0,1 0 0,0-1 0,0 1 0,0 0 0,-1-1 0,1 1 0,0 0 0,0 0 0,-1-1 0,1 1 0,0 0 0,-1 0 0,1-1 0,0 1 0,0 0 0,-1 0 0,1 0 0,-1 0 0,1 0-1,-7-3 538,17-19 6392,-10 22-6898,1 0-1,-1 0 0,0 1 0,1-1 1,-1 0-1,1 0 0,-1 0 0,0 0 1,1 0-1,-1 0 0,0 1 1,1-1-1,-1 0 0,0 0 0,0 1 1,1-1-1,-1 0 0,0 0 0,0 1 1,1-1-1,-1 0 0,0 1 1,0-1-1,0 0 0,1 1 0,-1-1 1,0 0-1,0 1 0,0-1 0,0 0 1,0 1-1,1 15 756,0-6-287,2 18 571,-1 0 1,-1 40-1,-11 57-166,4-58-632,-1 3-102,-20 90-1,26-154-173,-3 17-1869,4-22 1695,0-1-1,0 1 0,0 0 1,0-1-1,0 1 0,0 0 0,0-1 1,0 1-1,1-1 0,-1 1 1,0 0-1,0-1 0,1 1 1,-1-1-1,0 1 0,1-1 0,-1 1 1,0 0-1,1-1 0,-1 0 1,1 1-1,-1-1 0,1 1 0,-1-1 1,1 0-1,-1 1 0,1-1 1,0 0-1,-1 1 0,1-1 1,5 1-932,0 0 1,0-1 0,0 0 0,0 0 0,0 0 0,7-2-1,9-4-2909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5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60 7040,'-30'-33'2624,"26"29"-2048,4-1 1376,9 5-1344,5-4 1184,11-1-1024,3 2 447,5-3-703,5 6-128,-1 0-256,-4 6-288,0-6 64,-8 0 96,-6 3 32,-5-3-2687,0 0 1439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7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56 318 3328,'-23'-1'4080,"22"1"-3703,-1 0 1,1 0 0,-1 0-1,1 0 1,-1 0-1,1 0 1,-1 0-1,1-1 1,-1 1 0,-2-2-1,3 2-237,0 0-1,1-1 0,-1 1 1,0 0-1,0-1 1,1 1-1,-1 0 1,0-1-1,1 1 1,-1-1-1,0 1 0,1-1 1,-1 1-1,1-1 1,-1 0-1,1 1 1,-1-1-1,1 0 1,-1 1-1,1-1 0,-1-1 1,1 1-23,1 0 0,-1 0 0,1 0 0,-1 0 0,1 0 0,-1 0 0,1 0 0,-1 1 0,1-1-1,0 0 1,0 0 0,-1 1 0,1-1 0,0 0 0,0 1 0,0-1 0,0 1 0,1-1 0,18-9 194,-4 5-236,1 2 0,-1 0 0,1 1 0,0 0 0,17 2 1,-9-1 81,-6 0-38,1 1 1,-1 1-1,1 1 0,30 7 0,-40-7-63,-1 1-1,0 0 0,0 0 0,0 1 0,0 1 1,-1 0-1,1 0 0,-1 0 0,0 1 0,-1 0 1,10 10-1,-11-10-43,-1-1 0,-1 1 0,1 0 1,-1 0-1,0 1 0,0-1 0,-1 1 1,1 0-1,-2 0 0,1 0 0,-1 0 1,0 0-1,0 1 0,-1-1 0,0 1 1,0 8-1,-1-1 132,5 23 0,-2-17 10,-3 4 220,1-25-355,-1 0 0,0 1 0,1-1 0,-1 0 0,0 0 0,1 0 0,-1 1 0,0-1 0,1 0 1,-1 0-1,1 0 0,-1 0 0,0 0 0,1 0 0,-1 0 0,1 0 0,-1 0 0,0 0 0,1 0 0,-1 0 0,0 0 1,1 0-1,-1 0 0,1 0 0,-1 0 0,0 0 0,1-1 0,0 1 17,4-2 24,0 0-1,1 0 0,-1-1 1,0 0-1,0 0 1,0 0-1,-1-1 0,1 0 1,-1 0-1,8-8 0,16-14 8,29-15 190,-30 24-139,-2-2 1,0-1-1,32-34 1,-52 49-118,-1 0 0,0-1-1,-1 0 1,1 1 0,-1-1 0,-1-1 0,1 1 0,-1 0-1,0-1 1,3-11 0,-3-2 3,-1 1 0,-1-27 1,1-14 101,0 55-92,0-1-1,0 0 1,1 0-1,0 1 1,0-1 0,0 1-1,1 0 1,0 0-1,0 0 1,0 0 0,0 0-1,1 0 1,0 1 0,0 0-1,0-1 1,0 2-1,1-1 1,0 0 0,-1 1-1,1 0 1,0 0-1,1 0 1,-1 1 0,0 0-1,1 0 1,0 0-1,-1 1 1,10-2 0,-6 3 22,1 1 1,0 0 0,0 0-1,0 1 1,-1 0 0,1 1-1,-1 0 1,0 1 0,0 0-1,0 0 1,0 1 0,0 0-1,-1 0 1,0 1 0,12 11-1,-16-13-37,-1 0 0,0 0 0,0 0 0,3 5 0,5 8-74,-10-17-27,-1 0-1,1 1 0,-1-1 0,1 1 1,-1-1-1,1 1 0,-1 0 0,1-1 1,-1 1-1,0-1 0,1 1 0,-1 0 1,0-1-1,0 1 0,1 0 0,-1-1 1,0 1-1,0 0 0,0 0 0,0-1 0,0 1 1,0 0-1,0-1 0,0 1 0,0 0 1,0-1-1,0 1 0,-1 0 0,1 1 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7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9 4992,'-34'-9'9514,"40"12"-7914,5-1-1118,-1 0 1,0 1-1,1 0 0,-1 0 0,12 7 0,-20-9-463,0 0 0,-1 0-1,1 1 1,0-1 0,0 0-1,-1 1 1,1-1 0,-1 1-1,1-1 1,-1 1 0,1 0-1,-1 0 1,0 0 0,0 0-1,0 0 1,0 0 0,-1 0-1,1 0 1,0 0 0,-1 0-1,1 0 1,-1 0 0,0 0-1,0 1 1,0-1 0,0 0-1,0 0 1,0 0 0,0 0-1,-1 1 1,1-1 0,-2 3-1,-14 39 884,-38 73-1,49-108-800,4-7-65,1 0 0,-1 0 0,0 0 0,1 1 0,-1-1 0,1 0 0,0 0 0,-1 1 0,1-1 0,1 3 0,-1 0 128,0-4-141,0-1 0,0 0 0,0 1 0,0-1 0,1 0 0,-1 1 0,0-1 0,0 0 0,0 1 0,1-1 0,-1 0 0,0 0 0,0 0-1,1 1 1,-1-1 0,0 0 0,1 0 0,-1 0 0,0 1 0,1-1 0,-1 0 0,0 0 0,1 0 0,-1 0 0,0 0 0,1 0 0,-1 0 0,0 0-1,1 0 1,11 0 52,4-4-48,0-2 1,23-9-1,-25 9-738,0 0 0,0 1 0,28-6-1,-24 8-1052,1 1 1,32 1-1,-41 2 645,0 0 1,0 1 0,0 0 0,0 0-1,-1 1 1,18 7 0,-2 3-2706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8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1077 2 6400,'-11'-2'1926,"6"8"-623,-3 6 289,-14 15-349,2 1 0,1 1 0,-30 59-1,-23 36 69,54-99-1066,-2 0 0,-43 40-1,-55 36 192,0-1 42,-107 150 240,159-169-298,-120 114 0,174-186-532,-24 16 0,28-22-494,7-6-655,10-13-693,-9 15 1945,48-69-5676,-17 23 59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8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316 15 4640,'2'-12'7034,"-2"12"-6927,-4-1 286,0 0 0,-1 1 0,1 0 0,-1 0 0,1 0 0,0 1 0,-1-1 0,1 1-1,0 0 1,-9 3 0,1 1 124,-1 0-1,-15 10 1,12-5-336,0 0 0,1 2 0,1-1 0,-1 1 0,2 1 0,0 1 0,1 0 0,0 0 0,1 2 0,0-1 0,1 1 0,1 0 0,1 1 0,1 0 0,0 1 0,-9 35 0,15-47-136,0 0 1,0 0-1,1 0 0,-1 0 0,1 1 0,1-1 1,-1 0-1,1 0 0,0 0 0,1 0 1,0 0-1,-1 0 0,2 0 0,-1-1 1,1 1-1,0-1 0,0 1 0,7 7 1,-5-6-10,0-1 1,1 0-1,0-1 1,1 1-1,-1-1 1,1-1-1,0 1 1,0-1-1,0 0 1,1-1-1,-1 0 1,1 0-1,14 3 1,-7-3-320,0-1 1,1 0 0,0-1 0,-1-1 0,1-1-1,26-4 1,-26 2-1105,-1 0-1,1-2 1,24-10 0,-17 2-1600,-3-3 998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8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46 6144,'-7'-14'1444,"7"14"-1398,0-1 1,-1 1 0,1 0 0,0-1 0,0 1-1,0-1 1,0 1 0,0 0 0,0-1-1,0 1 1,0-1 0,0 1 0,0 0-1,1-1 1,-1 1 0,0 0 0,0-1-1,0 1 1,0-1 0,0 1 0,1-1 0,1 0 186,0 0 1,0-1 0,0 1 0,1 0-1,-1 0 1,0 0 0,0 1 0,1-1 0,4 0-1,8-3 644,1 1-1,-1 0 0,1 1 0,30 1 0,-40 1-733,1 1 0,-1-1 1,0 1-1,0 0 0,1 1 0,-1 0 0,0 0 0,0 0 0,-1 0 0,1 1 1,0 0-1,-1 0 0,1 1 0,8 7 0,-13-10-103,-1 0-1,1 0 1,0 0 0,0 0-1,0 0 1,0 0-1,-1 0 1,1 0 0,-1 1-1,1-1 1,-1 0-1,1 0 1,-1 1 0,1-1-1,-1 0 1,0 0 0,0 1-1,0-1 1,0 0-1,0 1 1,0-1 0,0 0-1,0 1 1,-1-1-1,1 0 1,0 1 0,-1-1-1,1 0 1,-1 0 0,1 0-1,-1 1 1,0-1-1,1 0 1,-1 0 0,0 0-1,0 0 1,-1 1-1,-4 4 233,-1 0-1,1-1 0,-1 0 0,-12 7 1,13-8-142,-21 11 628,13-8-346,-20 15 0,31-20-354,0 0 0,0 1 0,0-1 0,0 1 0,1 0 0,0-1 0,-1 1 0,1 0 0,0 1 0,1-1 0,-1 0 0,-1 5 0,2-7-41,1 0 0,0 1 0,0-1 0,0 1 0,0-1 0,0 0 0,0 1 0,0-1 0,0 1 0,0-1 0,1 0 0,-1 1 0,1-1 0,-1 0 0,1 1 0,-1-1 0,1 0 0,0 0 0,0 0 0,-1 0 0,1 1 0,0-1 0,0 0-1,0 0 1,0-1 0,0 1 0,1 0 0,-1 0 0,0 0 0,0-1 0,2 2 0,4 1 67,1 1-1,-1-1 0,1 0 1,9 1-1,4 0-453,1 0 1,-1-2-1,1-1 1,0 0-1,-1-2 1,41-6-1,-30 3-5776,39-1-1,-35 5 1257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5:09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3 2656,'-1'-1'63,"0"1"1,1 0-1,-1-1 0,0 1 1,1 0-1,-1 0 0,0 0 1,0 0-1,1-1 0,-1 1 1,0 0-1,0 0 1,1 1-1,-1-1 0,0 0 1,0 0-1,1 0 0,-2 1 1,-8 11 2114,6-6-1560,-4 5 200,2-3 228,1 0 0,0 0 0,1 0 0,-5 11 0,9-19-969,0 1 1,-1 0 0,1-1 0,0 1 0,0 0-1,0 0 1,0-1 0,0 1 0,0 0-1,0 0 1,1-1 0,-1 1 0,0 0 0,0-1-1,0 1 1,1 0 0,-1-1 0,0 1-1,1 0 1,-1-1 0,0 1 0,1-1 0,-1 1-1,1-1 1,-1 1 0,1-1 0,-1 1-1,1-1 1,0 1 0,-1-1 0,1 1 0,0-1-1,-1 0 1,1 0 0,0 1 0,-1-1-1,2 0 1,1 1 151,1 0 1,-1 0-1,0-1 0,0 1 0,1-1 0,-1 0 1,5 0-1,173-29 3611,93 12-2342,-16 27-1103,-156-4-598,-30 3-3273,-62-8 1688,-10-1 1534,1 1 0,0-1-1,0 0 1,-1 0 0,1 1-1,0-1 1,0 1-1,-1-1 1,1 1 0,0-1-1,-1 1 1,1-1 0,-1 1-1,1-1 1,0 1-1,-1 0 1,0-1 0,1 1-1,0 1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4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7456,'13'-8'3392,"64"5"-2944,-41-2 320,-1 5-512,15-3-32,0 6-128,3-3 64,2 0-96,3 0-160,-8 5 32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1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18 216 1472,'-10'5'8080,"4"-5"-7220,4 0-451,6 0-9,-1-4 50,4-1-319,24-13 221,8-5 0,8 0-426,-10 5 188,-20 10 26,20-7 0,18-2-8,68-10-1,-37 9 17,-64 13-146,3-1 13,1 1 0,48-4 1,-27 12 928,-70-3-720,-175-11 160,181 7-323,14 3-80,1 0 1,-1 1-1,1-1 0,-1 1 1,1 0-1,-1-1 1,1 1-1,-1 0 0,0 0 1,-2 1-1,10-2-54,0 0 0,0 0-1,1 0 1,-1 1 0,0 0 0,7 0 0,11 3 104,0-2 0,31-3 1,-9 1 23,-30 1-129,-1 0-1,0 1 0,29 6 1,-16-4 118,2 1 98,-28-3-119,1-1 0,-1 1 0,1-1 0,-1 1 0,0-1 0,0 1 0,1 0 0,-1 0 0,0-1 0,0 1 0,0 0 0,0 0 0,0 0 0,0 0 0,2 3 0,-3-2 83,0 1-1,0-1 1,0 1 0,0 0-1,0-1 1,-1 1-1,1-1 1,-1 1 0,1-1-1,-3 4 1,2 0-21,-1-1 1,-1 0-1,1 0 1,-6 9 0,5-9-986,1-1 0,-1 1 0,1-1 0,0 1 1,0 0-1,-1 6 0,1 10-1809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3.3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59 4 1472,'-7'-4'5839,"7"5"-5677,-15 1 1339,2-1 858,0-1 36,3 0-1771,11 4-502,1-1 0,0 1 0,1-1 0,-1 0 0,0 0 0,1 0 0,0 0 1,0-1-1,5 5 0,29 16 123,69 33 1,-70-41-118,56 15 1,-8-4 40,-50-14 108,1-1 1,56 8-1,-91-19-233,1 1 0,-1-1 0,1 0 0,-1 0 0,1 0 0,-1 0 0,1 1 0,-1-1 0,1 0 0,0 0 0,-1 0 0,1 0 0,-1 0 0,1-1 0,-1 1 0,1 0 1,0 0-1,-1 0 0,1 0 0,-1-1 0,1 1 0,-1 0 0,1 0 0,-1-1 0,1 1 0,-1 0 0,1-1 0,-1 1 0,0-1 0,1 1 0,-1 0 0,1-2 0,-2-6-789,-5-2-3483,1 4 2074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4.4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100 120 2144,'-1'-1'-79,"2"-16"7203,18-3-4233,-18 18-2784,1 0 0,-1 1 0,1-1 0,0 0 0,0 1 0,0-1 0,4-1 0,8-9 135,-8 6-143,1 0 0,-1 0-1,9-4 1,-6 3-62,-7 5-12,0 0-1,1 0 1,-1 0 0,1 1-1,-1-1 1,1 1-1,0-1 1,0 1-1,3-1 1,0 0-47,-6 2 23,0 0 0,0 0-1,0 0 1,0 0 0,0 0-1,0 0 1,0 0 0,0 0 0,0 0-1,0-1 1,0 1 0,1 0-1,-1 0 1,0 0 0,0 0-1,0 0 1,0 0 0,0 0 0,0 0-1,0 0 1,0 0 0,0 0-1,0 0 1,1 0 0,-1 0 0,0 0-1,0 0 1,0 0 0,0 0-1,0 0 1,0 0 0,0 0 0,0 0-1,0 0 1,0 0 0,1 0-1,-1 0 1,0 0 0,0 0-1,0 1 1,0-1 0,0 0 0,0 0-1,0 0 1,0 0 0,0 0-1,0 0 1,0 0 0,0 0 0,0 0-1,0 0 1,0 0 0,0 0-1,1 0 1,-1 1 0,0-1-1,0 0 1,0 0 0,0 0 0,0 0-1,0 0 1,0 0 0,0 0-1,0 0 1,0 0 0,0 1 0,-1-1-1,9 0 534,-9 1-537,0-1 1,0 1 0,0 0 0,0 0 0,0 0-1,0 0 1,0 1 0,1-1 0,-1 0 0,0 0-1,1 0 1,-2 3 0,-5 8 41,-7 3 9,-1 0 0,0-1 0,-1-1 0,-1-1 0,0 0 0,0-1 0,-1-1 0,0 0 0,-27 9 0,34-16 32,-6 3 256,20-7-305,1 0 0,-1 0 0,1 0 1,-1 1-1,1 0 0,-1-1 0,1 1 0,-1 0 0,1 1 0,-1-1 0,1 1 0,-1-1 0,4 2 0,3 0 55,0 1 0,0 0 0,0 1-1,10 5 1,-16-6-38,1 0 0,-1 0 0,0 1 0,0-1 0,0 1 1,5 7-1,9 8 212,-13-14-643,0 0 79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6.8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163 114 2080,'0'0'48,"0"0"0,0 0 0,0 0 0,0 0 0,0-1 0,0 1 0,1 0 0,-1 0 0,0 0 0,0 0 0,0 0 0,0-1 0,0 1 0,0 0 0,0 0 0,0 0 0,0 0 0,0 0 0,0-1 0,0 1 0,0 0 0,0 0 0,0 0-1,0 0 1,0-1 0,0 1 0,0 0 0,0 0 0,0 0 0,0 0 0,0 0 0,0-1 0,0 1 0,-1 0 0,1 0 0,0 0 0,0 0 0,0 0 0,0 0 0,0-1 0,0 1 0,0 0 0,-1 0 0,1 0 0,0 0 0,0 0 0,0 0 0,0 0 0,0 0 0,-1 0 0,1 0 0,0 0 0,0 0 0,0 0 0,0 0 0,-1 0 0,1 0 0,0 0 0,0 0 0,0 0 0,0 0 0,0 0 0,-1 0 0,1 0 0,0 0 0,4-10 1819,-4 5 272,-3 15 1208,-6 13-2689,-4 9-802,-44 148 939,49-158-767,-13 28 0,-5 12 257,21-47-2,0 0 0,-10 17-1,16-41 1195,8-12-1279,-2 9-182,-1 0 0,9-26 0,0-1-64,33-88 74,-1 2-138,3 9 208,-40 83-128,-10 33 34,0 0-1,0 0 0,0 0 1,0 0-1,0-1 0,0 1 0,0 0 1,0 0-1,1 0 0,-1 0 0,0 0 1,0 0-1,0 0 0,0 0 0,0 0 1,0 0-1,0 0 0,0 0 0,0 0 1,0 0-1,1 0 0,-1 0 0,0 0 1,0 0-1,0 0 0,0 0 1,0 0-1,0 0 0,0 0 0,0 0 1,0 0-1,0 0 0,1 0 0,-1 0 1,0 0-1,0 0 0,0 0 0,0 0 1,0 0-1,0 0 0,0 0 0,0 0 1,0 0-1,0 1 0,0-1 0,0 0 1,0 0-1,1 0 0,-1 0 1,4 7 78,6 16 33,-7-16-124,12 26 6,34 55 0,30 26-28,-57-83 76,46 55-28,-4-8 236,-60-73-184,-1-1-60,-1-1 0,0 0-1,1 1 1,2 6 0,-5-9 6,1 0 1,-1 0-1,0 0 1,0 0-1,0 0 0,0 0 1,1 0-1,-1 0 1,0 0-1,0 0 1,-1 0-1,1 0 1,0-1-1,0 1 1,0 0-1,-1 0 1,1 0-1,0 0 1,-1 0-1,1 0 1,-1-1-1,1 1 1,-1 0-1,1 0 0,-1-1 1,0 2-1,-1-1 33,0 1 0,0-1 0,0 0 0,1 0 0,-1 0-1,0 0 1,0-1 0,0 1 0,-1 0 0,1-1 0,0 1-1,-3-1 1,-28 2 252,20-2-146,-128 14 204,-53 1 221,191-15-643,-35-1 513,36 1-724,-1-1 0,1 1 0,-1-1 0,0 1 0,1-1 0,-1 0 0,1 0 0,0 0 0,-1 0 0,-3-3-1,1-1-1369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7.9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20 3136,'-4'-5'6010,"3"22"-4836,-31 135 1572,22-99-2097,2 0 0,-2 100 0,13-82-217,-3-70-410,1 1 0,-1 0 0,0-1 0,1 1 1,-1 0-1,1-1 0,-1 1 0,1-1 0,0 1 0,-1-1 0,1 0 1,0 1-1,0-1 0,0 0 0,0 1 0,0-1 0,1 0 0,-1 0 1,0 0-1,3 1 0,-2 0 23,1-1 0,-1 1-1,1-1 1,-1 0 0,1 0 0,0 0 0,-1 0-1,1-1 1,0 1 0,0-1 0,3 1 0,8-2 88,1-1 0,-1 0 1,0 0-1,1-2 0,24-9 0,67-34 470,-89 37-480,0-1-1,-1-1 1,0 0 0,17-17-1,-26 21-82,1-1 0,-1 0 0,0 0 0,-1 0 0,0-1 0,-1 0 0,0 0 0,0-1 0,-1 1 0,-1-1 0,0 0 0,0 0 0,-1 0 0,0 0 0,-1 0 0,0-1 0,-1 1 0,-1-15 0,0 17-56,0-1 0,0 0 0,-1 1 1,-1 0-1,1-1 0,-1 1 0,-1 0 0,0 0 0,0 1 0,-1-1 1,0 1-1,0 0 0,-1 0 0,0 1 0,0-1 0,-1 1 0,0 1 1,0-1-1,-1 1 0,0 1 0,-13-9 0,16 12-3,-1-1-1,1 1 1,0 0-1,-1 1 1,1-1 0,-1 1-1,0 0 1,1 1-1,-1-1 1,0 1 0,-9 1-1,12-1-155,0 1-1,0-1 1,0 1-1,0 0 0,0 0 1,0 1-1,0-1 1,0 0-1,1 1 0,-1 0 1,1 0-1,-1-1 1,1 2-1,-1-1 0,1 0 1,0 0-1,0 1 1,0-1-1,1 1 0,-1-1 1,-2 7-1,2-6-266,1 0 1,0 0-1,0 0 0,0 0 0,0 0 0,0 1 1,1-1-1,-1 0 0,1 1 0,0-1 0,0 0 0,0 1 1,0-1-1,1 0 0,0 1 0,-1-1 0,1 0 1,2 5-1,10 13-1974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28.3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6 3392,'-18'7'8207,"33"-7"-7214,-6-1-674,52-6 598,78 3 1,-85 5-683,-1 3-80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0.1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97 3072,'1'-15'7509,"5"13"-7363,0-1-1,0 0 1,0-1-1,-1 1 1,1-1 0,-1 0-1,0-1 1,0 1-1,5-7 1,-4 3-42,1 1 0,1 0 0,12-9 0,-10 58 925,-8-36-790,0 0-1,0 0 1,1 0-1,5 9 1,-7-13-180,1-1 0,-1 1 0,1 0 0,-1 0 1,1-1-1,-1 1 0,1-1 0,0 0 0,0 1 0,0-1 0,0 0 0,0 0 1,0 0-1,0 0 0,3 1 0,4-1 68,1 0 0,-1 0 0,1 0 0,-1-2 0,1 1 0,12-3 1,-2 1 43,13-5 433,-13 2-115,-19 5-620,0-1 0,0 1-1,0 0 1,0-1-1,0 1 1,0-1 0,0 0-1,0 1 1,0-1-1,0 0 1,-1 1 0,1-1-1,1-1 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1.4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0 252 3072,'0'0'976,"0"0"-894,0 1-1,0-1 1,0 0 0,1 0-1,-1 1 1,0-1 0,1 1 571,-1-1-571,0 1 0,1-1 0,-1 0-1,0 0 1,0 0 0,0 0-1,1 0 1,-1 0 0,1 1-1,0-3 151,1 1-1,0 0 1,0 0-1,1 0 1,-1 0-1,0 1 0,0-1 1,0 1-1,1-1 1,2 0-1,-2 1-106,0-1-1,1 1 1,-1-1 0,0 0 0,0 0-1,3-2 1,9-8 513,22-19 1,1-1-476,-28 23 153,-9 6-334,0 1 1,0 0-1,0 0 0,0 0 1,0 0-1,0 0 1,0 1-1,0-1 0,1 0 1,-1 0-1,0 1 1,1-1-1,1 0 0,-2 2 11,-1 0 0,0 0 0,1-1 0,-1 1 0,1 0 0,-1 0 0,0 0 0,0 0 0,1-1 0,-1 1 0,0 0 0,0 2 0,0-3 8,1 14 98,-1 1 1,0 0-1,-2-1 1,1 1 0,-5 14-1,-2 24 189,8-48-261,-14 201 773,5-110-205,2-23-246,3-8 29,7 87 1,-3-129-137,0-19-158,0 0 0,0 0 0,0 0 0,1 1-1,-1-1 1,1 0 0,0 0 0,0 0-1,1-1 1,-1 1 0,4 6 0,-5-10-66,0 0-1,0 0 1,0 0 0,0 0 0,0 0-1,0 0 1,0 0 0,1 0 0,-1 0-1,0 0 1,0 0 0,0 1 0,0-1-1,0 0 1,0 0 0,1 0 0,-1 0 0,0 0-1,0 0 1,0 0 0,0 0 0,0 0-1,1 0 1,-1 0 0,0 0 0,0 0-1,0 0 1,0-1 0,0 1 0,1 0-1,-1 0 1,0 0 0,0 0 0,0 0-1,0 0 1,0 0 0,0 0 0,0 0-1,1 0 1,-1 0 0,0-1 0,0 1-1,0 0 1,0 0 0,0 0 0,0 0 0,8-11 483,6-17-179,38-69-55,-17 20-118,48-116-53,-25 45-184,77-142 0,-119 263 53,-9 15-47,-1 0 1,1-1 0,-2 1-1,6-18 1,-5-2-538,-5 32 532,-1 1 0,1 0-1,0-1 1,-1 1 0,1-1-1,0 1 1,0-1 0,-1 1-1,1-1 1,0 1 0,0-1-1,0 0 1,0 0 0,0 1-1,1-1 1,18 5 70,-20-5-3,74 13 235,131 6 1,74-17 379,-158-3-560,242-8 669,-37-18 533,-181 13-1477,-111 13-3392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2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1 2240,'5'5'6624,"-1"17"-5344,-3-7-976,0-1 0,-2 0 0,1 0 0,-5 22 0,0-4 181,4-13-253,0-10-111,1 0 0,-2 0 0,1-1 0,-4 9 0,-2 14 448,5-24-392,1 0 0,-1 0 0,0 0 1,-1 0-1,-3 6 0,5-11-552,1 0-15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2.7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14 3552,'-8'3'3738,"13"-2"-3329,0-1-1,0 0 0,0 0 1,1 0-1,-1 0 0,7-2 0,2 0 9,20-4-26,-24 4-315,-1 1 0,19-2 0,-3 3 75,5-1-349,-9 2-2886,-3 2 1015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4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4 5728,'-13'-4'2592,"36"8"-2240,-6-4-832,6 3 192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3.6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52 2912,'3'13'6707,"9"33"-5270,-8-34-1173,0 1 0,-1-1 1,2 20-1,2 7 209,1 3 150,-6-29-495,0 0 0,1-1 0,1 1 1,0-1-1,6 14 0,9 29 464,-18-53-481,0 0 1,0-1-1,1 1 0,-1 0 1,0 0-1,1-1 0,-1 1 0,3 1 1,-4-2-95,0-1 0,1 0 0,-1 0 0,1 0 0,-1 1 0,0-1 0,1 0 0,-1 0 0,1 0 0,-1 0 0,0 0 0,1 0 0,-1 0 0,1 0 0,-1 0 0,1 0 0,-1 0 0,1 0 0,-1 0 0,0 0 0,1 0 0,-1 0 0,1 0 0,-1 0 0,0-1 0,1 1 0,-1 0 0,1 0 0,-1-1 0,0 1 0,1 0 0,-1 0 0,0-1 0,1 1 0,-1 0 0,0-1 0,0 1 0,1 0 0,-1-1 0,0 1 0,0-1 0,1 0 1,12-24 188,-1-1 0,13-38 0,8-20-222,-11 37-115,25-49-130,-11 36-5939,-23 46 4110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4.2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 9 2912,'-2'-1'103,"2"0"13,-1 1 0,0-1 0,0 0 0,0 1 0,0-1 0,0 0 0,0 1 0,0 0 0,0-1 0,0 1 1,0-1-1,0 1 0,-1 0 38,31 1 5344,-26 0-5469,-1-1 0,0 0 0,0 1 0,1-1 0,-1 1-1,0 0 1,0 0 0,0 0 0,0 0 0,1 0 0,-2 0 0,1 0 0,2 2 0,-2-1-16,0 1 0,-1-1-1,1 0 1,-1 1 0,0-1 0,0 1 0,0-1-1,0 1 1,0 0 0,-1 0 0,1-1 0,-1 1-1,1 4 1,-1-2 41,0 0 0,-1 0 1,0 0-1,0 0 0,0 1 0,-3 7 0,-3 4 191,-1-1 0,-1 0 0,-12 17 0,21-32-231,-16 21 270,8-12 23,-12 21 1,19-28-252,-1 0 1,1 0-1,-1 0 0,1 0 1,0 1-1,1-1 1,-1 0-1,0 1 0,1-1 1,0 0-1,0 1 1,0 3-1,0-6-38,1 0 1,-1 1-1,1-1 1,-1 0-1,1 0 1,-1 0-1,1 0 0,0 0 1,-1 0-1,1 0 1,0 0-1,0 0 1,0 0-1,0 0 1,0 0-1,0-1 0,0 1 1,0 0-1,0-1 1,0 1-1,0-1 1,0 1-1,0-1 1,1 1-1,-1-1 0,0 0 1,0 0-1,1 0 1,1 0-1,6 1 72,1-1 0,-1 0 0,10-2 0,-6 1-6,33-5-81,-1 0-1650,-38 5 619,0 1 0,0 0 0,0 1 0,9 1 0,4 5-1414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4.6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13 155 4064,'-1'-1'169,"0"1"0,0 0 0,0 0 1,0-1-1,0 1 0,0 0 0,1-1 0,-1 1 0,0-1 1,0 1-1,0-1 0,-1-1 0,2 2-95,0-1-1,0 1 0,0 0 1,0-1-1,0 1 1,0-1-1,0 1 1,0 0-1,1-1 0,-1 1 1,0 0-1,0-1 1,0 1-1,0-1 1,1 1-1,-1 0 0,0-1 1,0 1-1,1 0 1,-1 0-1,0-1 0,0 1 1,1 0-1,-1 0 1,0-1-1,1 1 1,-1 0-1,0 0 0,1 0 1,-1-1-1,1 1 1,-1 0-1,0 0 1,1 0-1,0 0 0,114-51 3392,-76 36-3189,-1 3 0,67-13 1,88-5-293,-179 28-514,-1 1 1,1 0 0,18 2-1,-26-1-329,1 1-1,-1 1 1,1-1-1,-1 1 1,8 3-1,5 7-2009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5.1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428 1 2560,'-4'0'222,"-1"0"0,0 1 0,1 0-1,0 0 1,-1 0 0,1 1 0,0-1 0,-1 1 0,-4 3 0,-36 25 2260,31-19-1839,-101 59 2140,84-54-1984,0 2 0,1 1 0,-52 46-1,78-62-768,1 1-1,0-1 1,0 1-1,0-1 1,1 1-1,-1 0 1,1 0 0,-3 8-1,4-11-8,1 1 0,-1 0 1,1-1-1,-1 1 0,1 0 0,0-1 0,0 1 0,0 0 1,0-1-1,0 1 0,1 0 0,-1-1 0,0 1 0,1 0 0,-1-1 1,1 1-1,0-1 0,-1 1 0,1-1 0,0 1 0,0-1 1,0 1-1,0-1 0,0 0 0,2 3 0,2-1 23,-1 1 0,1-1 0,0 0 0,0 0 0,0 0-1,0-1 1,1 1 0,-1-1 0,0 0 0,1-1 0,7 2 0,8-1-135,37 2 0,-23-3-979,45 3-3879,-42-4 2581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5.5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56 4800,'-3'-17'1897,"3"16"-1828,-1 1 0,1-1-1,0 0 1,0 1 0,0-1 0,0 1-1,0-1 1,1 0 0,-1 1 0,0-1-1,0 1 1,0-1 0,0 0 0,1 1-1,-1-1 1,0 1 0,0-1 0,1 1-1,-1-1 1,1 1 0,-1-1 0,0 1-1,1-1 1,0 0 0,8-3 551,1 0 0,-1 0 1,1 1-1,12-2 0,-17 4-539,-1 0-1,1 0 1,0 1 0,-1 0-1,1 0 1,-1 0-1,1 1 1,0-1 0,-1 1-1,1 0 1,-1 0-1,6 3 1,-9-3-48,1 0-1,0 0 1,-1 0-1,1 0 1,-1 0 0,1 1-1,-1-1 1,0 1 0,1-1-1,-1 1 1,0 0-1,0-1 1,0 1 0,0 0-1,-1 0 1,1-1 0,0 1-1,-1 0 1,1 0-1,-1 0 1,1 0 0,-1 0-1,0 0 1,0 0 0,0 0-1,0 0 1,0 0-1,-1 3 1,-1 6 169,-1-1-1,0 1 1,-8 19 0,8-23 24,-18 44 614,11-31-434,2 0 0,0 1-1,1 0 1,-4 26 0,10-46-392,1 0 0,0 0-1,0 0 1,0 0 0,0 0 0,0 0 0,0 1 0,0-1 0,1 0-1,-1 0 1,0 0 0,0 0 0,1 0 0,-1 0 0,1 0 0,-1 0-1,1-1 1,-1 1 0,1 0 0,0 0 0,-1 0 0,1 0 0,0-1 0,0 1-1,-1 0 1,1-1 0,0 1 0,0-1 0,0 1 0,0-1 0,0 1-1,1 0 1,3 0 56,1 0 0,-1 1 0,0-2 0,1 1 0,5 0 0,-8-1-30,30 0-135,58-7 0,-47 2-1619,4 4 296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36.4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23 2560,'1'-13'8400,"9"16"-8064,1-1 1,-1 0 0,19 1-1,0 0 147,20 3-288,0-2 1,63-4-1,99-16 484,-22 2-397,-170 13-258,2-1 116,33 3 0,-35 0-35,-14 0-40,1-1 0,0 0-1,0 1 1,-1 0 0,1 0 0,-1 1-1,1 0 1,5 2 0,-7-1 18,0-1 1,0 1-1,0 0 1,0 0-1,0 1 0,-1-1 1,1 1-1,-1 0 1,0 0-1,0 0 1,-1 0-1,1 0 1,-1 1-1,0-1 1,0 1-1,2 7 1,0 5-74,0 1 1,-1 0-1,0 22 1,-1-14-395,0 3-2912,2 0 875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51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6 865 2240,'-1'1'92,"1"-1"0,-1 1 1,0 0-1,1 0 0,0 0 0,-1 0 0,1 0 1,-1 0-1,1 0 0,0 0 0,0 0 1,0 0-1,-1 0 0,1 0 0,0 0 0,0 0 1,1 0-1,-1 0 0,0 0 0,0 0 0,0 0 1,1 0-1,-1 0 0,0 0 0,1 0 1,0 1-1,1 1 283,1-1 1,-1 0 0,1 1-1,-1-1 1,1 0-1,5 3 1,-2-2-189,-4-3-76,0 0 0,-1 1-1,1-1 1,0 0-1,0-1 1,-1 1 0,1 0-1,0 0 1,0-1-1,-1 1 1,1-1 0,0 1-1,-1-1 1,1 0-1,-1 0 1,1 0 0,-1 0-1,3-2 1,7-7 114,-1 0 1,0-1-1,0 0 1,14-24-1,2-1-72,4 2 99,38-35 0,23-26-367,-63 60 113,-1-2 0,30-55 1,-41 63 126,-2 0 0,-1-1 1,15-57-1,-27 82-117,25-112 248,-24 99-202,0 0 0,0 1 0,-2-1-1,-2-30 1,2 47-70,0 1 0,0-1 0,0 1 0,-1-1 0,1 0 0,0 1 0,0-1 0,0 1 0,0-1 0,0 1 0,-1-1 0,1 1 0,0-1 0,0 1 0,-1-1 0,1 1 0,0-1 0,-1 1 0,1 0 0,-1-1 0,1 1 0,-1-1 0,1 1 0,-1 0 6,1 0-1,-1 0 0,1 0 1,-1 0-1,1 0 1,-1 0-1,1 0 0,-1 1 1,1-1-1,-1 0 1,1 0-1,-1 0 0,1 1 1,0-1-1,-1 0 1,1 1-1,-1-1 0,1 0 1,0 1-1,-1 0 1,-18 26-20,18-25 42,-9 18 74,1 0 0,0 1 0,-7 32-1,-1 2 58,-2-2 12,-73 231 890,88-270-1034,1 2 1,1-1 0,-2 25 0,4-35 17,0 1-1,0-1 1,1 1-1,-1-1 1,1 1 0,0-1-1,1 0 1,-1 1-1,1-1 1,0 0 0,1 0-1,-1 0 1,5 5 0,-5-8 20,0 0 1,0 0-1,0 0 1,1-1 0,-1 1-1,1-1 1,-1 1 0,1-1-1,0 0 1,-1 0 0,1 0-1,0 0 1,0-1 0,0 1-1,0-1 1,0 1-1,0-1 1,5-1 0,5 1 93,-1-1-1,0-1 1,14-4 0,-2-1-22,-1-1 1,1-1-1,35-21 0,-16 8-35,-25 11-142,-13 8-58,-1 0 0,1 0 0,9-4 0,-13 6 101,-1 1-1,0 0 0,1 0 0,-1 0 0,0 0 0,1 0 0,-1 0 0,0 0 1,1 0-1,-1 0 0,1 0 0,-1 0 0,0 0 0,1 0 0,-1 0 0,0 0 1,1 0-1,-1 0 0,0 0 0,1 1 0,-1-1 0,0 0 0,1 0 0,0 1-5,-1 0 0,0-1 0,0 1-1,1-1 1,-1 1 0,0 0 0,0-1-1,0 1 1,0-1 0,0 1-1,0 0 1,0-1 0,0 1 0,0 0-1,0-1 1,0 1 0,0 0-1,0 0 1,-3 13 31,1-1 0,1 1 0,1 0 0,0 0 0,2 19 1,-1-28 31,0 1 0,0-1 0,1 1 0,0-1 0,0 0 0,0 0 0,0 0 0,1 0 0,0-1 0,0 1 0,0-1 0,0 1 0,1-1 0,0 0 0,0 0 0,8 6 1,-10-9 25,0 0 0,0 1 0,0-1 0,1 0 0,-1 0 0,0 0 0,1-1 1,-1 1-1,5 0 0,-6-1-39,-1 0 1,1 0 0,0 0-1,0 0 1,0 0-1,0 0 1,0 0-1,0 0 1,0-1-1,0 1 1,0 0 0,0-1-1,0 1 1,-1-1-1,1 1 1,0-1-1,0 1 1,0-1 0,-1 0-1,1 1 1,0-1-1,-1 0 1,1 0-1,-1 1 1,1-1 0,-1 0-1,1 0 1,-1 0-1,1 0 1,-1-1-1,2-5 213,0 0-1,-1 0 0,0-8 0,1-2 16,-2 13-244,1 1 0,-1-1 0,0 0-1,-1 0 1,1 0 0,-1 1 0,0-1-1,1 0 1,-2 1 0,1-1 0,0 1 0,-1-1-1,1 1 1,-1-1 0,0 1 0,0 0-1,-4-4 1,0 0-129,-1 0 1,0 0-1,0 1 1,0 0-1,-13-7 0,3-1-366,12 14 477,10 1 140,47 7 375,-15-7-371,-1-1-1,64-10 1,-35 3-2728,-14 0-3637,-26 6 3568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51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48 179 5312,'-40'-41'3045,"39"40"-2894,0 1-1,1-1 1,-1 0-1,1 0 1,-1 0 0,1 1-1,-1-1 1,1 0-1,-1 0 1,1 0-1,0 0 1,0 0 0,-1 0-1,1 0 1,0 0-1,0 1 1,0-1 0,0 0-1,0 0 1,0 0-1,0 0 1,0 0-1,1 0 1,-1 0 0,0 0-1,1 0 1,-1 0-1,0 0 1,1 1-1,-1-1 1,1 0 0,-1 0-1,1 0 1,0 1-1,-1-1 1,1 0 0,0 1-1,-1-1 1,1 1-1,1-2 1,3-1-26,-1 0 0,1 0 1,0 0-1,0 0 0,0 1 0,7-2 1,34-10 333,1 2 1,51-7 0,105-4-288,-54 12-277,-50 8-3059,-17 6 866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58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35 2720,'5'-14'4976,"-5"-7"901,0 27-5552,-1 20 483,-5 28-1,-1 4-288,5 69 407,-3 35-103,1-121-568,1 3 79,-13 53-1,13-73-95,3-20-343,0-1 0,-1 1 0,1-1 1,-1 0-1,0 1 0,-1 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6:59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0 163 2496,'6'0'10736,"3"-8"-8982,61-40 72,-41 27-1548,1 1 0,1 1 1,35-15-1,-62 32-272,0 1 1,-1 0 0,1 0 0,0 0-1,0 1 1,0-1 0,0 1-1,0 0 1,0 0 0,-1 0-1,1 0 1,0 1 0,0 0-1,0 0 1,0 0 0,-1 0-1,1 1 1,4 1 0,5 5 109,-1-1 0,0 2 1,19 15-1,11 9 289,-35-28-305,1 0-1,0 0 0,1-1 1,-1 0-1,1-1 1,0 0-1,0 0 1,0-1-1,9 2 0,-9-4 9,-1 1 0,0-1 0,1-1 0,-1 0 0,0 0 0,0-1 0,1 1 0,-1-2 0,0 1-1,12-7 1,7-5 70,34-23-1,4-2-1905,-20 18-2893,-25 16 2024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7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19 959 2400,'-18'10'3161,"24"-8"-1085,12 0 681,-6-4-2269,0-1-1,-1 0 1,1 0-1,-1-2 0,0 1 1,14-9-1,59-41 811,-63 40-1186,-2-2 1,0 0 0,0-1-1,-2-1 1,0-1 0,-2 0-1,15-23 1,25-51-59,-24 38-252,-23 45-221,-8 10 414,0 0-1,0 0 0,1 0 0,-1 0 1,0 0-1,0 0 0,0 0 0,0 0 1,0 0-1,1 0 0,-1 0 0,0 0 1,0 0-1,0 0 0,0 0 0,0 0 1,0 1-1,0-1 0,0 0 0,1 0 1,-1 0-1,0 0 0,0 0 1,0 0-1,0 0 0,0 1 0,0-1 1,0 0-1,0 0 0,0 0 0,0 0 1,0 0-1,0 0 0,0 1 0,0-1 1,0 0-1,0 0 0,0 0 0,0 0 1,0 0-1,0 1 0,0-1 0,-2 28-171,1-16 145,-1 9 52,0-1-1,-1 0 1,-1 0-1,-1-1 1,-1 1 0,0-1-1,-2 0 1,0-1-1,-1 0 1,-1 0-1,0-1 1,-2 0-1,0-1 1,-15 16 0,17-21-28,3-3 201,-1 0 0,1-1 0,-2 0 1,1 0-1,-11 6 0,16-12-141,1 1 0,-1-1 0,0 0 1,0 0-1,0 0 0,0 0 0,-1-1 0,1 1 1,0-1-1,0 0 0,0 0 0,0 0 0,0 0 1,-1 0-1,1-1 0,0 0 0,0 1 0,0-1 1,0 0-1,0 0 0,0-1 0,-3-1 0,2 0-30,-1 0-1,1 0 0,0-1 1,0 0-1,-6-6 0,9 9-58,0 0 0,0 0 0,0-1 0,0 1 0,0 0 0,0-1 0,0 1 0,0-1 0,0 1-1,1-1 1,-1 0 0,1 1 0,-1-1 0,1 1 0,-1-1 0,1 0 0,0 1 0,0-1 0,0 0-1,0 0 1,0 1 0,1-4 0,0 4-4,1 0-1,-1 0 0,0 1 1,1-1-1,-1 0 1,1 1-1,-1-1 0,1 1 1,-1 0-1,1-1 1,-1 1-1,1 0 0,0 0 1,-1 0-1,3 0 1,1 0-19,114-1-113,-27 2 218,-75-1 29,-1 0 0,1-2 0,-1 0 0,1-1 0,-1 0 0,0-2 0,0 0 0,20-9 0,-12-1-3,0-1 0,0-2 0,-2 0 0,27-28 0,-20 18-36,122-128 36,-117 119-41,44-43 112,75-90 70,-137 149-206,-1-1 1,0 0 0,-2-1-1,-1-1 1,-1 0-1,13-40 1,-24 62-31,9-33-254,-9 32 236,1 1 0,-1 0 0,0-1 0,0 1 0,0-1 0,0 0 0,-1 1 1,1 0-1,0-1 0,-1 1 0,-1-4 0,2 6 33,0-1-1,-1 1 1,1 0 0,0-1 0,-1 1-1,1 0 1,0-1 0,-1 1 0,1 0 0,0 0-1,-1 0 1,1-1 0,-1 1 0,1 0-1,0 0 1,-1 0 0,1 0 0,-1 0 0,1 0-1,-1 0 1,1 0 0,-1 0 0,1 0-1,0 0 1,-1 0 0,1 0 0,-1 0 0,1 0-1,-1 0 1,1 0 0,0 0 0,-1 1-1,1-1 1,0 0 0,-1 0 0,1 1 0,-1-1-1,1 1 1,-21 13-103,14-8 77,-73 60 35,46-36 75,11-10-34,1 2 0,1 0-1,1 2 1,1 0 0,1 1 0,1 1 0,1 0 0,1 2 0,2-1 0,1 2 0,1 0-1,1 0 1,2 1 0,-9 54 0,16-71 13,0 1 0,0-1 0,1 1 1,1-1-1,3 18 0,-3-24-18,1 0 1,0-1-1,0 1 1,0-1 0,1 1-1,0-1 1,0 0-1,1 0 1,0 0-1,0-1 1,0 1 0,7 6-1,-5-7 52,0 0-1,1 0 1,0-1 0,0 1-1,0-2 1,0 1 0,11 3-1,-3-2 39,-1-1 0,1-1 0,16 2 0,-18-4-78,0 0 0,0-1 0,0 0 0,-1-2 0,1 1 0,0-1-1,0-1 1,-1 0 0,18-7 0,-10 1 10,-1-1 0,0 0 0,0-1 0,29-23-1,-35 23-74,-1 0 0,0-1-1,12-16 1,-18 19-221,-6 9 232,0 0-1,0-1 0,0 1 0,1 0 0,-1 0 0,0 0 0,0 0 1,0 0-1,0 0 0,0 0 0,0 0 0,0 0 0,0 0 1,0 0-1,0-1 0,0 1 0,0 0 0,0 0 0,0 0 1,0 0-1,-1 0 0,1 0 0,0 0 0,0 0 0,0 0 0,0 0 1,0 0-1,0 0 0,0-1 0,0 1 0,0 0 0,0 0 1,0 0-1,0 0 0,0 0 0,0 0 0,0 0 0,0 0 0,0 0 1,-1 0-1,1 0 0,0 0 0,0 0 0,0 0 0,0 0 1,0 0-1,0 0 0,0 0 0,0 0 0,0 0 0,0 0 1,-1 0-1,0 0-33,-1 1 1,1-1-1,-1 1 1,1 0-1,-1 0 1,1-1-1,0 1 1,-1 0-1,1 0 1,-1 2-1,-15 12-26,2 1 0,0 1 0,0 1-1,2 0 1,0 1 0,-18 36-1,30-52 87,-1 1 0,1 0 0,0-1 0,0 1 0,0 0 0,0 0-1,1 0 1,-1 0 0,1-1 0,1 9 0,-1-11 7,0 0 0,0 0-1,1 1 1,-1-1 0,1 0 0,-1 0 0,1 1 0,-1-1-1,1 0 1,0 0 0,-1 0 0,1 0 0,0 0-1,0 0 1,0 0 0,0 0 0,0 0 0,0-1 0,0 1-1,0 0 1,0 0 0,0-1 0,0 1 0,1-1 0,-1 1-1,0-1 1,0 0 0,1 1 0,-1-1 0,0 0-1,1 0 1,-1 0 0,0 0 0,2 0 0,-1 0-14,0 0 0,0-1 0,0 1 0,0-1 0,0 1 0,0-1 1,0 0-1,0 0 0,0 0 0,0 0 0,0 0 0,-1 0 0,1-1 0,0 1 0,-1 0 1,1-1-1,-1 1 0,0-1 0,1 0 0,-1 1 0,0-1 0,0 0 0,0 0 1,0 0-1,0 0 0,0-3 0,2-4 49,0 1 1,-1-1-1,0 0 1,1-15-1,-3 16-123,1-1-1,-1 1 0,-1 0 1,-1-10-1,2 17 26,0-1 1,0 1-1,0 0 1,-1-1-1,1 1 1,0 0-1,-1-1 1,1 1-1,-1 0 1,0 0-1,1-1 1,-1 1-1,0 0 0,0 0 1,0 0-1,1 0 1,-1 0-1,0 0 1,-1 0-1,1 0 1,0 0-1,0 0 1,0 1-1,0-1 1,-1 0-1,1 1 1,0-1-1,-1 1 1,1 0-1,0-1 1,-3 1-1,39-2 241,-19 0-207,1 1 1,0 1-1,-1 1 1,21 2-1,-29-1-35,0 0-1,0 0 0,0 0 0,-1 1 0,1 1 1,-1-1-1,0 1 0,0 0 0,11 9 0,-15-10 35,0 0-1,0 0 1,0 0-1,0 1 1,-1 0-1,0-1 1,1 1-1,-1 0 1,-1 0-1,1 0 1,-1 0-1,1 0 1,-1 1-1,0-1 1,0 0-1,-1 0 1,0 1-1,1-1 1,-2 9-1,-4 30 85,-2 0 0,-2 0 0,-20 55 0,-5 28 97,15-50 432,-29 74 1,58-174 275,8-24-556,33-64 1,-25 70-321,2 0 1,2 2 0,36-38-1,59-50 55,-83 87-82,54-68-284,18-17 352,-109 122-62,0-1 0,1 1 0,-1 0 0,1 1 0,0-1 0,0 1 0,9-3 0,-14 5-1,0 1 1,1-1-1,-1 1 1,1 0-1,-1 0 1,1-1-1,-1 1 1,0 0 0,1 0-1,-1 1 1,1-1-1,-1 0 1,1 0-1,-1 1 1,0-1-1,3 1 1,-3 0 0,0 0 1,0 0-1,0 0 0,0 0 1,0 0-1,0 0 0,0 1 1,-1-1-1,1 0 0,0 0 1,-1 0-1,1 1 0,-1-1 1,1 0-1,-1 1 0,1-1 1,-1 1-1,0-1 0,0 0 1,0 3-1,0 5-2,0 1 1,0-1-1,-1 0 0,-1 1 0,0-1 0,0 0 1,-6 15-1,-2 0 51,-19 36-1,24-51 1,0-1 0,-1 1 0,0-1 0,0 0-1,-1-1 1,0 1 0,-1-2 0,1 1 0,-1-1 0,-15 10-1,22-16-19,0 1 1,0-1-1,0 1 0,0-1 0,-1 0 0,1 1 0,0-1 0,0 0 0,-1 0 0,1 0 0,0 0 0,0 0 1,-1 0-1,1 0 0,0 0 0,0 0 0,-2-1 0,2 0-18,0 1 0,1-1 1,-1 1-1,0 0 0,1-1 0,-1 1 0,1-1 0,-1 0 0,1 1 1,-1-1-1,1 1 0,0-1 0,-1 0 0,1 1 0,0-1 1,-1 0-1,1 0 0,0 1 0,0-1 0,-1 0 0,1 0 1,0 1-1,0-1 0,0 0 0,0 0 0,0 1 0,0-1 1,0 0-1,1 0 0,-1 0 0,0-4 0,2-17 60,-2 22-73,0-1 0,0 1 0,0 0-1,0-1 1,0 1 0,0 0 0,0-1-1,1 1 1,-1 0 0,0-1-1,0 1 1,0 0 0,0-1 0,0 1-1,1 0 1,-1-1 0,0 1 0,0 0-1,0 0 1,1-1 0,-1 1 0,0 0-1,1 0 1,-1-1 0,0 1 0,0 0-1,1 0 1,-1 0 0,0 0-1,1 0 1,-1-1 0,0 1 0,1 0-1,-1 0 1,0 0 0,1 0 0,-1 0-1,0 0 1,1 0 0,-1 0 0,1 0-1,-1 0 1,0 0 0,1 0 0,-1 1-1,0-1 1,1 0 0,-1 0-1,0 0 1,0 0 0,1 1 0,22 14-17,-9-6 1,24 13-1,-32-19 53,-1-1 1,1 0-1,0 0 1,0-1-1,0 1 1,0-1-1,0 0 1,8-1-1,0 0 99,1-2 0,0 1 0,-1-2 1,1 0-1,-1-1 0,18-7 0,-1-2 154,47-27 1,-58 27-243,0 0 0,-1-1 0,-1-1-1,0-1 1,21-25 0,-8 3-12,50-79 1,-19 24-201,-60 91 142,-1 0 1,0 0 0,1 1 0,0-1 0,-1 0 0,1 1-1,0-1 1,0 0 0,0 1 0,2-2 0,-3 3 28,-1 0-1,0 0 1,0 0 0,1 0 0,-1 0 0,0 0 0,0 0 0,1 0 0,-1 0 0,0 0 0,0 0 0,1 0 0,-1 0 0,0 0 0,0 0 0,1 1-1,-1-1 1,0 0 0,0 0 0,1 0 0,-1 0 0,0 0 0,0 1 0,0-1 0,1 0 0,-1 0 0,0 0 0,0 1 0,0-1 0,0 0 0,1 0-1,-1 0 1,0 1 0,1 1-9,-1 0-1,1 0 0,-1 0 0,0 0 0,1 0 0,-1 0 1,0 0-1,0 2 0,-1 22-17,-1 1-1,-2-1 1,0 0-1,-2 0 1,0 0-1,-18 42 1,5-26 38,-1 0 1,-2-2-1,-30 41 0,37-59 40,5-7 75,0 1 1,-2-2 0,-21 23 0,31-35-91,0 0 1,-1 0-1,1-1 1,0 1-1,-1-1 1,1 1-1,-5 0 1,7-1-24,-1-1 0,0 0 0,0 0 0,0 0 0,0 0 0,0 1 0,1-1 0,-1 0 0,0-1 0,0 1 0,0 0 0,0 0 0,0 0 0,1 0 0,-1-1 0,0 1 0,0 0 0,0-1 0,1 1 0,-1-1 0,0 1 0,1-1 0,-1 1 0,0-1 0,1 0 0,-1 1 0,0-1 0,1 1 0,-1-2 0,-1-1 10,0-1 0,0 1-1,1-1 1,-1 1 0,1-1 0,0 1 0,0-1 0,0 0 0,0 0 0,1 1 0,-1-1 0,1 0 0,0 0 0,0 0 0,1 0 0,-1 1 0,1-1 0,0 0 0,2-6 0,-1 4-22,0 0 0,1 1 1,-1-1-1,1 1 0,1 0 1,-1 0-1,1 0 0,-1 0 1,1 1-1,1-1 0,-1 1 1,7-5-1,-1 3 17,1 0 0,-1 0-1,1 1 1,1 0 0,-1 1 0,1 1 0,0 0 0,0 0 0,14-1-1,18 0-50,55 3-1,-10 0 121,94-16 86,-53 2-2956,-106 13 2141,-8 2-525,-1-1 1,1-1-1,-1 0 1,0-2-1,0 1 1,19-9-1,-32 11 652,0 0 0,0 0 0,0 0 0,0-1-1,0 1 1,-1-1 0,1 0 0,0 1 0,2-5 0,7-14-2982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0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1 228 3136,'0'-1'250,"1"0"0,-1 0 0,0 0 1,1 0-1,-1 1 0,1-1 0,0 0 0,-1 0 1,1 0-1,0 1 0,-1-1 0,1 0 0,0 0 1,0 1-1,0-1 0,-1 1 0,1-1 0,0 1 1,0-1-1,0 1 0,2-1 0,5-3 1542,36-31 925,-28 21-2457,22-14 0,-27 22-243,6-6 103,2 1 1,0 0-1,0 2 0,25-9 1,-41 17-119,0 0 0,1 1 0,-1-1 0,0 1 1,1 0-1,-1-1 0,0 2 0,1-1 1,-1 0-1,1 1 0,-1-1 0,0 1 0,1 0 1,-1 0-1,0 0 0,0 1 0,0-1 1,0 1-1,0 0 0,0-1 0,0 2 0,-1-1 1,5 4-1,30 23 606,-34-26-495,0 0 1,0-1-1,0 0 1,0 0-1,1 0 0,-1 0 1,1 0-1,-1-1 1,1 1-1,0-1 0,-1 0 1,1 0-1,0-1 1,0 1-1,0-1 0,0 0 1,0 0-1,0 0 1,-1 0-1,1-1 0,0 1 1,7-3-1,1-2 123,0 0-1,0 0 1,-1-1-1,1-1 1,14-11-1,-16 11-395,-1 0 0,0-1 0,0 0 0,-1 0 0,0-1 0,10-14 0,-12 10-4288,-3 8 2246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29 199 2144,'-28'8'7358,"47"-18"-5522,10-5-947,-1-1-1,0-1 0,25-21 0,21-14-462,-66 47-395,10-7 214,37-17-1,-50 27-208,0 0 0,0 0 0,0 1 0,0-1 0,1 1 0,-1 0-1,0 1 1,1-1 0,-1 1 0,1 0 0,-1 0 0,11 2 0,-12 0 7,1-1 1,-1 1-1,0 0 1,0 0-1,0 1 1,0-1-1,0 1 1,-1-1-1,5 5 1,26 31 251,-26-27-252,21 16 618,-25-21-600,-2-4-45,-1 1 0,1-1-1,0 1 1,0-1 0,1 0 0,2 3 0,-4-4 14,0-1 1,0 1 0,1-1-1,-1 1 1,0-1-1,0 1 1,0-1 0,1 0-1,-1 1 1,0-1 0,1 0-1,-1 0 1,0 0-1,1 0 1,-1 0 0,0-1-1,0 1 1,1 0-1,1-1 1,5-3-509,0 0 0,0 0 0,0-1 0,-1 0 0,13-10 0,-9 6-1768,8-4-250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2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37 2496,'-2'-1'334,"0"0"-1,0 0 1,0-1 0,0 1-1,0-1 1,0 1 0,0-1-1,1 0 1,-1 1-1,0-1 1,1 0 0,-1 0-1,1 0 1,-1-13 5677,2 20-5525,-4 75 213,1-43-329,3 43 1,1-50 95,-7 57 1,0 5 114,10-11 902,0-88-1485,-1 1 1,1-1-1,0 1 1,1 0-1,0 1 1,7-8-1,0 3 7,0 1 1,1 0-1,1 1 0,-1 1 1,1 0-1,1 1 0,-1 0 1,1 1-1,0 1 0,18-4 1,-7 3-66,-15 3 31,0 0 0,0 0 0,0 1 0,17 0-1,-26 2 37,1-1-1,-1 0 0,1 0 0,-1 1 0,1 0 0,-1-1 0,1 1 0,-1 0 0,0 0 0,1 0 0,-1 1 0,0-1 1,0 0-1,0 1 0,0 0 0,0-1 0,0 1 0,0 0 0,-1 0 0,1 0 0,-1 0 0,1 0 0,-1 0 0,2 5 0,-1-3 34,-1-1 1,0 1-1,-1 0 0,1 0 0,0 0 0,-1-1 0,0 1 0,0 0 0,0 0 0,0 0 0,-1 0 0,0-1 0,0 1 0,0 0 0,0-1 0,0 1 0,-3 4 0,1-2 65,0 0-1,0-1 0,-1 0 1,0 1-1,0-2 1,0 1-1,-1 0 1,1-1-1,-11 8 1,5-7-4,1 0 0,-1-1 1,0 0-1,0-1 0,0 0 1,-18 3-1,14-5-120,0 0 1,0 0-1,0-1 0,0-1 1,1 0-1,-1-1 0,0-1 1,0 0-1,1 0 0,0-2 1,0 0-1,0 0 0,-12-7 1,23 11-234,0 0 1,0-1 0,0 1 0,0 0-1,0 0 1,0-1 0,0 1-1,1-1 1,-1 0 0,1 1 0,-1-1-1,1 0 1,-1 0 0,1 0-1,0 0 1,-1-2 0,1-7-1962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3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14 221 2240,'-2'0'284,"1"-1"0,0 0 0,0 1 0,0-1 0,0 0 0,1 0 0,-1 0 0,0 0 0,0 0 0,0 0 0,1 0 0,-1 0 0,0 0 0,1 0 0,-1-1 0,6-12 5902,-5 12-6055,1 1-1,-1 0 1,1 0-1,0 0 0,-1-1 1,1 1-1,0 0 1,0 0-1,0 0 0,0 0 1,0 0-1,0 0 1,0 0-1,0 1 0,0-1 1,0 0-1,1 1 1,1-2-1,25-10 448,-1 5-371,0 2 0,1 0 0,32 0 1,-5 0-56,16-3 121,193-26 425,-173 17-480,156-26 261,1 16-264,-231 26-202,-3 0-26,0 0 0,22 2-1,-27 2-1446,-9 2 57,-10 5-1634,8-8 2244,-20 14-2396,-17 0-1760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5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92 2400,'6'-20'8613,"-5"20"-8464,4 5 5,-1 0-1,0 0 0,0 0 1,5 9-1,7 10 286,49 61 533,-23-28-314,68 70 0,-77-91-345,-20-21-145,0-1 1,1 0-1,16 11 0,-28-24-100,0 1-1,-1-1 1,1 0-1,0 0 1,0 0-1,-1 0 1,1-1-1,0 1 1,0 0-1,0-1 1,0 1-1,0-1 1,0 0-1,0 0 1,0 1-1,0-1 1,0-1-1,0 1 1,0 0 0,0 0-1,0-1 1,0 1-1,0-1 1,0 0-1,0 1 1,0-1-1,0 0 1,-1 0-1,1 0 1,0 0-1,-1-1 1,1 1-1,-1 0 1,1-1-1,-1 1 1,2-3-1,4-6 151,0 0 0,0 0 0,-2-1 0,10-21 0,-5 11-179,55-127-8,7-11-1118,-67 148 281,1 1 1,1 0 0,0 1 0,0-1-1,12-10 1,10-3-1696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8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40 539 832,'-16'-7'251,"16"6"-242,0 1 1,-1 0 0,1 0 0,-1 0 0,1 0 0,-1 0 0,1 0 0,-1 0-1,1 0 1,-1 0 0,1 0 0,-1 0 0,1 0 0,0 0 0,-17 4 7037,44-4-2053,-18 0-6074,-1 0 1169,0-1 0,-1-1 1,1 1-1,0-1 0,0-1 0,11-4 1,-12 4-120,0 0 0,0 1 0,0 0 0,0 0 0,1 0 0,10 0 1,-17 2 26,0 0 1,0 0 0,-1 0 0,1 1-1,0-1 1,0 0 0,-1 0 0,1 1 0,0-1-1,0 0 1,-1 1 0,1-1 0,0 0-1,-1 1 1,1-1 0,-1 1 0,1-1 0,0 1-1,-1 0 1,1-1 0,-1 1 0,1 1-1,0 0 14,0 0 0,0 0 0,0 1 0,0-1 0,0 1 0,-1-1 0,1 4 0,0 6 71,-1 0 0,-1 16 0,0-26-76,-6 123 679,15 224 0,1-271-135,4 0-1,22 78 0,-31-142-582,-1-5 61,-1-1 1,0 1 0,0 0 0,-1-1-1,0 11 1,2 1 1027,-2-21-1031,-1-1 0,0 1 0,1 0-1,-1 0 1,1 0 0,0 0 0,-1 0 0,1 0 0,0 0 0,1-2 0,6-11 165,93-462 1211,-79 351-1394,16-42-67,-3 21-8,-29 112-179,-1 0 0,0-48-1,-5 35-221,0 46 424,0 1-1,0-1 0,0 0 1,0 1-1,1-1 1,-1 0-1,0 1 1,1-1-1,-1 0 0,0 1 1,1-1-1,-1 1 1,1-1-1,0 0 1,0-1-365,576-19 117,-347 1 296,445-31 202,58-7-3,-254-10 714,-73 9 72,-172 26-439,-205 29-159,-45-2-3137,8 7 1199,0 0-1,0 0 1,-8 2-1,2 0 362,-35 6-4002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9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45 1984,'-1'-1'49,"0"0"0,1 0 1,-1 0-1,0 0 0,0 0 0,1 0 1,-1 0-1,1 0 0,-1 0 0,1 0 1,-1 0-1,1-1 0,-1 1 0,1 0 1,0 0-1,0 0 0,0-2 0,0 1 229,1 0 0,-1 1 1,1-1-1,0 1 0,-1-1 0,1 1 0,0-1 0,0 1 0,0 0 0,0-1 0,1 1 0,1-2 0,-3 3-234,0-1 1,1 1-1,-1 0 0,0 0 1,0 0-1,0-1 0,1 1 1,-1 0-1,0 0 0,0 0 1,1 0-1,-1 0 0,0-1 0,0 1 1,1 0-1,-1 0 0,0 0 1,1 0-1,-1 0 0,0 0 1,0 0-1,1 0 0,-1 0 1,0 0-1,1 0 0,-1 0 1,0 0-1,0 0 0,1 0 0,-1 1 1,0-1-1,0 0 0,1 0 1,-1 0-1,7 11 676,0 18 49,-5 4 195,-1 0-1,-6 40 1,2-31-426,0-7 233,-12 55 0,11-74-648,2-14-46,1 1 1,0 0-1,0 0 0,1 0 0,-1 0 0,1 0 0,-1 0 0,1 0 0,0 0 0,0 0 0,0 0 0,1 5 0,0-7 430,23-18-9153,-10 17 4556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09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 3712,'0'-4'7840,"10"5"-7387,29-3 693,0-2 0,51-12 1,15-1-623,-90 15-2428,4 4 480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11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 2080,'0'-1'82,"0"0"1,0 0-1,0 1 1,0-1-1,1 0 1,-1 0-1,0 1 0,1-1 1,-1 0-1,0 0 1,1 1-1,-1-1 1,1 0-1,-1 1 0,1-1 1,-1 1-1,1-1 1,0 1-1,-1-1 1,1 1-1,0-1 0,0 0 1,21-8 2859,-7 4-1498,-12 4-1274,-1 0-1,1 0 1,0 0 0,-1 0-1,1 1 1,0-1-1,0 1 1,0 0-1,0-1 1,-1 2-1,6-1 1,5 1 451,-11-1-583,-1 1-1,1-1 1,-1 1-1,1-1 0,-1 1 1,1 0-1,-1-1 1,1 1-1,-1 0 1,0 0-1,0 0 0,1 0 1,0 2-1,15 16 170,-9-7-59,-1 0 1,0 1-1,0 0 1,6 20-1,15 60 246,-16-52-245,1 6 233,38 83-1,-38-103-302,-8-14 56,1-1 1,9 15-1,-14-25-93,0 1 0,0-1-1,0 0 1,0 0 0,-1 0 0,1 0-1,0 3 1,-1-3 41,0-1 1,0 1-1,1-1 0,-1 1 1,1-1-1,-1 1 0,1-1 0,0 1 1,-1-1-1,1 0 0,1 2 1,2-9 70,-1-1 0,-1-1 1,1 1-1,-1 0 1,2-13-1,-2 10-67,26-135-18,-13 90-92,1 0 0,38-83 0,-13 43-116,-39 84-1637,2 2 470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11.7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5 3328,'-16'1'968,"-22"2"0,18-2 4285,100-9-3856,-66 7-1328,0 1 0,0 0 0,0 0-1,0 2 1,0 0 0,-1 0-1,1 1 1,14 6 0,-26-9-49,-1 1 0,1-1 0,-1 1 0,0 0 0,1-1-1,-1 1 1,0 0 0,0 0 0,0 0 0,1 0 0,-1 0 0,0 0 0,0 0 0,0 0 0,-1 1 0,1-1-1,0 0 1,0 0 0,-1 1 0,2 2 0,-2-2 19,0-1-1,0 1 1,0 0-1,0 0 1,0-1-1,-1 1 0,1 0 1,-1 0-1,1-1 1,-1 1-1,1 0 1,-1-1-1,0 1 1,0-1-1,-1 2 1,-5 6 70,-1 0 1,1 0-1,-2-1 1,-12 9 0,16-12-204,-40 34 995,45-38-892,0-1 1,0 0-1,0 0 0,0 0 0,0 1 0,0-1 1,0 0-1,1 0 0,-1 0 0,0 0 0,0 0 0,0 1 1,0-1-1,0 0 0,1 0 0,-1 0 0,0 0 1,0 0-1,0 0 0,0 0 0,1 0 0,-1 0 0,0 0 1,0 0-1,0 0 0,1 0 0,-1 0 0,0 0 1,0 0-1,0 0 0,1 0 0,-1 0 0,0 0 1,0 0-1,0 0 0,1 0 0,-1 0 0,0 0 0,0 0 1,13 0 86,39-8 50,-36 5-39,0 0-1,0 1 0,1 1 1,-1 0-1,19 3 0,-5 0 92,5 0-2808,-33-1 2181,1-1-1,-1 1 1,0 0 0,0 0-1,0 0 1,0 0-1,0 0 1,0 1-1,0-1 1,0 0 0,0 1-1,2 2 1,1 5-1662,-4 4-1210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9:37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65 5824,'-37'-35'6982,"38"35"-6918,15-6 2356,2 2-1563,-1 1 0,25-2 0,267-5 1001,-181 9-1732,294 0-978,-141 10-5853,-158-2 3537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12.3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1122 3 3136,'0'-1'43,"0"1"1,0 0-1,0 0 1,0 0-1,1 0 1,-1 0-1,0 0 0,0-1 1,0 1-1,0 0 1,1 0-1,-1 0 1,0 0-1,0 0 0,0 0 1,1 0-1,-1 0 1,0 0-1,0 0 1,0 0-1,1 0 1,-1 0-1,0 0 0,0 0 1,1 0-1,-1 0 1,0 0-1,0 0 1,0 0-1,0 0 0,1 1 1,-1-1-1,0 0 1,0 0-1,0 0 1,1 0-1,-1 0 0,0 1 1,0-1-1,0 0 1,0 0-1,0 0 1,0 0-1,1 1 1,-1-1-1,0 0 0,0 0 1,0 0-1,0 1 1,0-1-1,0 0 1,0 0-1,0 1 0,0-1 11,0 1-1,0 0 0,0 0 0,0 0 0,0-1 0,0 1 0,0 0 0,0 0 0,-1-1 0,1 1 0,0 0 1,-1-1-1,1 1 0,0 0 0,-1 0 0,1-1 0,-1 2 0,-4 2 204,1 0 0,-1 0-1,0 0 1,0-1 0,-1 0 0,-5 3 0,-7 5 174,-18 12 419,1 1-1,-49 45 0,-53 70 582,97-97-1119,-3-2 0,-1-1 0,-1-2 0,-3-3 0,-58 33 0,-25 3-29,-61 36 309,185-102-565,-96 64 447,87-59-856,28-17-1865,2 2 887,0 1 0,0 1 0,1 0 0,-1 1 0,1 0 0,28-1 0,9 0-944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12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26 2144,'19'-26'4512,"-22"28"-4217,1-1 1,0 0-1,0 0 0,0 0 1,-1 0-1,1 0 1,0-1-1,-6 2 1,-10 3 127,-33 16 245,-108 48 1160,137-59-1468,-37 24 0,52-29-259,0 1 0,0 0 0,0 0-1,1 0 1,0 0 0,0 1-1,1 0 1,-6 10 0,10-17-76,1 1 1,-1 0-1,1 0 1,-1 0-1,1 0 0,-1 0 1,1 0-1,0 0 1,-1 0-1,1 1 0,0-1 1,0 0-1,0 0 1,0 0-1,0 0 0,0 0 1,0 0-1,0 0 1,0 0-1,1 0 0,-1 0 1,0 1-1,1-1 1,0 1-1,0 0 9,1-1-1,-1 1 1,0-1-1,1 0 1,-1 0 0,1 0-1,0 0 1,-1 0-1,1 0 1,0 0-1,0 0 1,-1-1 0,3 2-1,6 0 73,0 0-1,0-1 0,0 0 1,14 0-1,151-13 1242,-82 4-4961,-51 4-1916,-32 7 1354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7:13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69 3648,'-5'-6'-257,"3"5"697,1 0 0,0-1 0,-1 1 0,1-1 0,0 1 1,0-1-1,0 1 0,-1-4 0,2 4-332,0 1 1,0-1 0,0 0-1,0 1 1,0-1-1,0 0 1,0 1 0,0-1-1,1 1 1,-1-1 0,0 1-1,0-1 1,1 1-1,-1-1 1,0 1 0,1-1-1,-1 1 1,1-1 0,-1 1-1,1-1 1,-1 1-1,0 0 1,1-1 0,0 1-1,-1 0 1,1-1 0,-1 1-1,1 0 1,-1 0 0,1-1-1,-1 1 1,1 0-1,1 0 1,18-9 863,-10 4-635,1 1 1,-1 0-1,16-3 0,-23 6-316,-1 1 0,1-1 1,-1 1-1,1 0 0,0 0 0,-1 0 1,1 0-1,-1 0 0,1 1 1,-1-1-1,1 1 0,-1 0 1,1 0-1,-1 0 0,1 0 0,-1 0 1,0 0-1,0 0 0,1 1 1,1 1-1,-3-1 0,1-1 0,-1 1 0,0 0 1,0 0-1,0-1 0,0 1 0,0 0 0,0 0 0,0 0 1,-1 0-1,1 0 0,-1 0 0,1 0 0,-1 0 0,0 0 0,0 0 1,0 0-1,0 1 0,0-1 0,0 0 0,0 0 0,-1 0 1,1 0-1,-1 0 0,-1 2 0,-1 6 89,-2-1 0,1 1 0,-10 13 0,12-19-65,-13 18 411,-1-2 0,-1 0 0,-20 20 0,10-12-62,26-27-374,0 0 1,0 0-1,0 0 0,1 0 1,-1 0-1,0 0 0,1 1 1,-1-1-1,0 0 0,1 0 1,0 0-1,-1 1 0,1-1 1,0 0-1,-1 2 0,2-3 21,0 1 0,0-1-1,0 0 1,0 0 0,0 0-1,0 1 1,0-1-1,1 0 1,-1 0 0,0 0-1,1-1 1,-1 1 15,18 0-97,1-2 0,-1 0-1,36-9 1,-42 8-1573,0 0-1,0 2 0,27-1 1,-16 2-4386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1.1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526 96 1824,'1'-15'4449,"1"-3"-3554,-2 16-813,0 0 1,0 0-1,0-1 0,0 1 1,-1 0-1,1 0 1,-1 0-1,0 0 1,0 0-1,0 0 0,0 0 1,0 0-1,0 0 1,0 0-1,0 1 1,-3-3-1,1 1-15,1 1-1,-1 0 1,0 0-1,0 0 1,0 0 0,0 1-1,0-1 1,0 1-1,-6-2 1,-2 1-43,0 0 1,0 1-1,0 0 0,0 0 1,-16 2-1,14 0 55,-1 1 0,1 1 1,0 0-1,0 0 0,1 1 0,-1 1 1,-23 12-1,19-7 39,1 1 1,0 0 0,1 1-1,-27 26 1,39-35-120,-95 107 616,89-98-489,1 0 1,0 0 0,1 0 0,0 1-1,1 0 1,1 1 0,0-1 0,-3 16-1,7-28-96,1 0-1,0 0 1,0 0 0,0 0-1,0 0 1,0 0-1,1 0 1,-1 0 0,0 0-1,0 0 1,1 0 0,-1 0-1,0 0 1,1 0-1,-1 0 1,1 0 0,0 0-1,-1 0 1,1-1-1,0 1 1,-1 0 0,1 0-1,0-1 1,0 1-1,-1-1 1,1 1 0,0 0-1,0-1 1,0 0-1,0 1 1,0-1 0,0 1-1,1-1 1,5 2 36,0 0 0,-1-1 0,14 2 1,-13-2-21,69 6 179,27 6 113,-88-10-251,0 0-1,0 2 1,-1 0 0,28 13 0,-18-5 116,-1 1-1,0 1 1,-1 1 0,37 35-1,-58-50-155,0 0-1,0 1 1,0-1 0,1 0-1,-1 0 1,-1 1-1,1-1 1,0 0 0,0 1-1,0-1 1,-1 1-1,1-1 1,-1 1 0,1 0-1,-1-1 1,0 1 0,1-1-1,-1 1 1,0 0-1,0-1 1,-1 4 0,1-4-16,-1 0 1,1 0 0,-1 0 0,1 0-1,-1 0 1,0 0 0,0 0 0,0 0-1,1 0 1,-1 0 0,0 0 0,0 0-1,0 0 1,-1-1 0,1 1 0,0 0-1,0-1 1,0 1 0,0-1 0,-1 1-1,1-1 1,0 0 0,0 0 0,-1 1-1,1-1 1,-2 0 0,-38 2 355,-43-2 1,26-2-390,35 2 43,11-1-151,0 1 1,0 0-1,1 1 1,-1 1 0,0-1-1,-13 5 1,24-6-74,0 1 0,0-1-1,1 0 1,-1 1 0,0-1 0,0 1 0,0-1 0,1 1 0,-1-1 0,0 1-1,0-1 1,1 1 0,-1 0 0,1-1 0,-1 1 0,0 1 0,1-1-24,0-1 1,-1 1-1,1 0 1,0-1-1,0 1 0,0-1 1,0 1-1,0 0 1,1-1-1,-1 1 1,0 0-1,0-1 0,0 1 1,0-1-1,1 1 1,-1-1-1,0 1 1,1 0-1,-1-1 1,0 1-1,1-1 0,1 2-412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1.6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162 3 4736,'-2'-1'149,"0"1"-1,0-1 1,0 1-1,0 0 1,0-1 0,0 1-1,0 0 1,0 0 0,0 0-1,0 0 1,0 1 0,0-1-1,0 0 1,-2 2 0,-1 0 165,1 0 1,0 0-1,0 0 1,0 1-1,-5 4 1,-8 5 894,5-3-505,0 0 1,1 0-1,-13 14 1,22-20-601,-1-1 1,1 1-1,0 0 1,0 0-1,0 0 1,1 0-1,-1 0 1,1 0-1,0 0 1,0 0-1,0 1 1,0-1-1,0 1 1,1-1 0,-1 0-1,1 1 1,0-1-1,0 1 1,1 4-1,0-5-42,-1-1 0,1 0-1,0 0 1,0 0 0,0 0 0,0 0-1,0 0 1,0 0 0,0 0 0,1-1-1,-1 1 1,1 0 0,0-1 0,-1 1-1,1-1 1,0 1 0,0-1 0,0 0-1,0 0 1,0 0 0,0 0 0,0 0-1,0 0 1,0-1 0,0 1 0,1-1-1,1 1 1,3 0 107,0-1-1,0 1 1,1-1-1,-1-1 1,0 1-1,0-1 1,10-3-1,-10 2-71,74-23 742,-73 22-715,0-1-1,0 1 1,-1-2 0,0 1 0,1-1-1,-1 0 1,11-11 0,-17 15-104,0 0-1,0 0 1,0-1 0,0 1 0,0-1 0,0 1-1,0-1 1,-1 1 0,1-1 0,0 1 0,-1-1-1,1 0 1,-1 1 0,0-1 0,0 0 0,1 1-1,-1-1 1,0 0 0,0 1 0,-1-1 0,1 0 0,0 1-1,-1-1 1,1 0 0,-1 1 0,1-1 0,-1 0-1,0 1 1,1-1 0,-1 1 0,0-1 0,0 1-1,0 0 1,0-1 0,0 1 0,-3-2 0,0-1-39,0 0 0,0 1 0,-1 0 0,1 0 0,-1 0 0,0 0 0,0 1 1,0-1-1,-10-2 0,7 3-19,0 1 0,-1 0 0,1 1 0,0 0 0,0 0 0,0 0 0,-1 1 0,1 1 0,0-1 1,-8 4-1,4-1-984,1 0 0,0 1 0,0 0 0,0 1 0,-19 14 0,17-6-3183,12-13 4055,1-1 0,0 1 0,-1-1 0,1 1 0,0-1 0,0 1 0,0-1 0,0 1 0,-1-1 0,1 1 0,0-1 0,0 1 0,0-1 0,0 1 0,0-1 0,0 1 0,0-1 0,0 1 0,1 0 0,-1-1 1,0 1-1,0-1 0,0 1 0,0-1 0,1 1 0,-1-1 0,0 1 0,1-1 0,-1 1 0,16 8-2874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4.1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45 1568,'1'0'16,"-1"0"-1,0 1 1,0-1-1,0 0 1,0 0-1,0 0 1,1 1 0,-1-1-1,0 0 1,0 0-1,0 0 1,1 0-1,-1 0 1,0 0 0,0 1-1,0-1 1,1 0-1,-1 0 1,0 0-1,0 0 1,1 0-1,-1 0 1,0 0 0,0 0-1,1 0 1,-1 0-1,0 0 1,0 0-1,0 0 1,1 0 0,-1 0-1,0 0 1,0-1-1,1 1 1,-1 0-1,0 0 1,0 0 0,0 0-1,1 0 1,-1 0-1,0-1 1,1-10 4752,-1 11-4639,0-11 3445,2 2-1956,-2 8-1570,0 0 0,0 1-1,-1-1 1,1 1 0,1-1 0,-1 1 0,0-1 0,0 1 0,0-1 0,0 1 0,0-1 0,0 1-1,1-1 1,-1 1 0,0-1 0,0 1 0,1-1 0,-1 0 0,0 1 10,1 0 0,-1-1 0,0 1 0,0 0 0,0 0 0,0 0 0,0-1 0,0 1 0,1 0 0,-1 0 1,0 0-1,0 0 0,0-1 0,0 1 0,1 0 0,-1 0 0,0 0 0,0 0 0,0 0 0,1 0 0,-1 0 0,0 0 0,0 0 0,1 0 0,-1-1 0,0 1 0,0 0 0,0 0 0,1 0 0,-1 0 1,0 1-1,0-1 0,1 0 0,-1 0 0,0 0 0,0 0 0,0 0 0,1 0 0,-1 0 0,0 0 0,1 1 0,3 11 830,-3 22-518,-1-31-205,0 20 310,5 37-1,-5-35-310,0-21-125,0-1 0,-1 1 0,2-1 0,-1 1 0,0-1 0,1 1 0,-1-1 0,1 0 0,0 1 0,2 3-1,-3 1-32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4.5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37 5472,'5'-21'2016,"-19"14"-1536,3-1-96,22 16-1152,-2 5-896,-9 2 896,8 6-2112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5.0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1 5152,'-1'0'62,"1"0"0,0 0 0,-1 1 0,1-1 0,0 0 0,-1 0 0,1 1 0,0-1 0,0 0 0,-1 0 0,1 1 0,0-1 0,0 0 0,0 1 0,-1-1 0,1 1 0,0-1 0,0 0 0,0 1 0,0-1 0,0 0 0,0 1 0,0-1 0,0 1 0,0-1 0,0 0 0,0 1 0,0-1 0,0 0 0,0 1 0,0-1 0,0 1 0,0-1 0,0 0 0,1 1 1,-1-1-1,0 1 0,13 15 663,-2-2 705,21 31 865,-20-30-1395,13 21 1,-1-4 234,-10-14 242,-12-19-1338,-1 1 0,0 0 0,1-1 0,-1 1 1,0 0-1,1-1 0,-1 0 0,0 1 1,0-1-1,0 0 0,1 1 0,-1-1 1,0 0-1,0 0 0,0 0 0,1-2 0,15-21 91,-13 18-84,2-3-91,1-1 1,0 1-1,0 1 0,1-1 1,0 1-1,18-13 0,-22 18 70,0 1-1,-1-1 1,1 1 0,0 0-1,1 0 1,-1 1-1,0-1 1,1 1-1,-1 0 1,0 0-1,1 0 1,-1 1-1,1-1 1,-1 1 0,1 1-1,0-1 1,-1 0-1,1 1 1,-1 0-1,7 2 1,-5 0 99,0 0 0,0 0-1,0 1 1,-1 0 0,1 0 0,-1 0 0,0 1 0,0-1 0,-1 1 0,1 0 0,-1 1 0,4 6-1,-8-12-100,0 0 1,0 0-1,0 0 0,1 1 0,-1-1 0,0 0 0,0 0 0,0 0 0,0 0 0,1 0 0,-1 0 0,0 1 0,0-1 0,1 0 0,-1 0 0,0 0 1,0 0-1,0 0 0,1 0 0,-1 0 0,0 0 0,0 0 0,1 0 0,-1 0 0,0 0 0,0 0 0,0 0 0,1 0 0,-1-1 0,0 1 0,0 0 1,1 0-1,8-7 61,7-11-566,-15 16 465,9-11-200,-6 7 68,1 0-1,-1 1 1,1 0-1,0-1 1,9-5-1,-12 9 130,0 1-1,0 0 1,1 0-1,-1 0 1,0 0-1,1 0 0,-1 0 1,1 1-1,-1-1 1,1 1-1,0 0 0,-1 0 1,1 0-1,-1 0 1,1 0-1,0 0 1,-1 1-1,1-1 0,3 2 1,-2 0 144,0-1-1,0 1 1,0 0 0,0 0 0,0 1 0,-1-1-1,1 1 1,-1 0 0,1 0 0,-1 0-1,3 4 1,3 4 472,15 26-1,-11-17-359,-4 5-103,-8-23-570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5.99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33 100 3808,'-16'-5'1100,"0"-1"4813,29 28-4132,-6-12-1200,0 1 1,-1 0-1,0 1 1,6 19-1,10 55 784,13 98 0,-27-135-621,2 74 0,-18-162 600,-10-44-1210,-9-59 12,25 123-187,1 0 1,0 0 0,1-1-1,1 1 1,5-27 0,-1 30-61,0-1 0,2 1 0,-1 0 0,2 0 0,0 1 0,1 0 0,1 0 1,0 1-1,1 1 0,0-1 0,15-12 0,-23 23 74,1 0-1,-1 1 1,1-1-1,-1 1 1,1-1 0,0 1-1,0 1 1,0-1-1,0 0 1,0 1-1,0 0 1,1 0 0,-1 0-1,0 0 1,1 1-1,-1 0 1,0 0-1,8 0 1,-7 1 59,0 1 1,-1-1 0,1 0-1,-1 1 1,1 0-1,-1 0 1,0 0-1,1 1 1,-1 0-1,-1-1 1,1 1-1,0 1 1,-1-1-1,1 0 1,-1 1 0,5 7-1,-6-9 37,0 1 0,0 0 1,0 1-1,0-1 0,-1 0 0,1 1 0,-1-1 0,0 0 1,0 1-1,0 0 0,-1-1 0,1 1 0,-1-1 0,0 1 1,0 6-1,-1-7 14,0 1 1,0-1 0,-1 1-1,1-1 1,-1 0-1,1 1 1,-1-1 0,0 0-1,0 0 1,0 0-1,-1-1 1,1 1 0,-1 0-1,1-1 1,-1 0-1,-4 3 1,2-1-25,-1-1 0,1 0 1,-1 0-1,0 0 0,0-1 0,0 0 1,0 0-1,0 0 0,-1-1 0,1 0 1,-9 0-1,-5 0-228,0-2 1,-25-3-1,12 0-3763,2 3-3493,36 1 5426,26 2-2332,-8 8 1467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6.4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1 126 1248,'0'-1'62,"0"0"0,0-1 0,0 1 0,1 0 0,-1 0 0,1 0 0,-1 0 0,1 0 0,-1 0 1,1 0-1,0 0 0,-1 0 0,1 0 0,0 0 0,0 0 0,0 0 0,1-1 0,20-13 3414,-12 9-1771,11-5 1692,-14 9-1444,-2 22 1188,-4-14-2995,0-1 0,-1 0-1,2 0 1,-1 1 0,0-1 0,1 0 0,0 0 0,0 0 0,1-1-1,-1 1 1,1-1 0,0 1 0,0-1 0,1 0 0,-1 0 0,1 0 0,0 0-1,0-1 1,7 5 0,-8-6-79,0-1 0,0 0 1,-1 0-1,1 0 0,0 0 0,0 0 0,0 0 1,0-1-1,0 1 0,0-1 0,0 0 0,0 0 1,0 0-1,0-1 0,1 1 0,4-2 0,3-1 108,0 0-1,-1-1 1,12-5-1,1-1 49,-2-1 0,29-20 0,-42 26-319,-1-1 1,0 1-1,0-1 0,-1-1 1,0 0-1,0 1 0,0-2 0,-1 1 1,7-14-1,-11 19-201,0 1 1,0-1-1,-1 0 1,1-1-1,-1 1 0,1 0 1,-1 0-1,0-4 1,0 5-56,0 0 0,0 0 1,0-1-1,0 1 1,-1 0-1,1 0 1,0 0-1,-1 0 1,1 0-1,-1 0 1,1 0-1,-1 0 1,0 0-1,1 0 1,-1 0-1,0 0 1,-1-1-1,-7-2-1941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15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106 478 3552,'-1'-1'167,"1"1"0,-1-1 0,0 0 0,1 1 0,-1-1 0,0 1 0,1-1 0,-1 0 0,0 0 0,1 1 0,-1-1 0,1 0 0,0 0 0,-1 0 0,1 1 0,-1-1 0,1 0 1,0 0-1,0 0 0,0 0 0,-1 0 0,1 0 0,0 0 0,0-1 0,1 13 3477,-5 19-3048,2-7-277,-6 23 434,-6 46 325,4-24-610,-47 373 1548,57-425-1045,1-26-38,-1-10-662,7-33 1,-1 7-95,12-90-76,-4-47-101,-8 129-41,21-86-1,-15 85-83,-5 19-13,2 1-1,25-62 1,-28 83 99,1 0 0,0 1 0,1 0 0,0 0 0,1 1 0,1 0 0,0 0 0,0 1 0,18-14 0,-23 22 19,1-1 0,-1 0 0,1 1 0,-1 0 0,1 1 0,0-1 0,0 1 0,1 0 0,-1 0 0,0 1 0,1 0 0,-1 0 0,1 1 0,-1-1 0,1 1 0,-1 1 0,9 1 0,-6 0-2,0 0 0,0 1 0,0 0 0,0 0 0,-1 1 0,1 0 0,-1 1 0,0 0 0,-1 0 0,1 1 0,9 9 0,-8-6 6,0 1 1,-1 0-1,0 0 0,0 1 1,-1 0-1,0 1 0,-1-1 1,-1 1-1,0 0 0,0 1 1,-1-1-1,-1 1 0,0 0 1,-1 0-1,1 21 0,-3-29 40,0 1 0,-1 0 0,1-1-1,-2 1 1,1-1 0,0 1-1,-1-1 1,0 1 0,-1-1-1,1 0 1,-4 6 0,1-4 9,0-1 1,-1 1 0,1-1 0,-1 0 0,0 0-1,-13 8 1,-2-1-15,0-1-1,-1-1 1,0-1-1,-29 8 1,-37 9-30,-32 11 198,117-37-225,1 0-1,0 0 1,0 0 0,0 0 0,0 1-1,0-1 1,0 1 0,1-1 0,-1 1-1,-1 1 1,2-2 34,1 0-1,0-1 1,-1 1-1,1-1 1,0 1-1,-1 0 1,1-1-1,0 1 1,0-1-1,0 1 1,0 0-1,-1-1 1,1 1-1,0 0 1,0 0-1,0-1 1,1 1-1,-1 0 0,0-1 1,0 1-1,0 0 1,0-1-1,1 1 1,-1-1-1,0 1 1,0 0-1,1-1 1,-1 1-1,1-1 1,-1 1-1,0-1 1,1 1-1,-1-1 1,1 1-1,-1-1 1,1 1-1,0-1 1,3 3 14,-1-2 0,1 1 0,0 0 0,-1-1 0,1 1 0,0-1 0,0 0 0,0-1 0,8 2 0,40 0 140,-52-2-150,22 0 41,-7-1-85,0 1 0,19 3 1,-29-2 21,1 1 0,-1-1 0,0 1 0,1 0 0,-1 0 1,0 0-1,0 1 0,0 0 0,6 5 0,-8-6 19,0 1 0,0 0 0,0 0 0,0 0 1,-1 0-1,1 0 0,-1 0 0,0 1 0,0-1 0,0 1 0,-1-1 0,1 1 0,-1 0 0,0 0 1,0 0-1,0 0 0,0 0 0,-1 0 0,0 0 0,1 0 0,-2 6 0,1-8 6,-6 142-35,4-126 52,-1 0 0,-1-1 0,-1 1 0,0-1 0,-16 33 0,17-43 29,0 1 0,-1-1 0,0 0 0,0 0 0,0 0 0,-1-1 0,0 0 0,-1 0 0,1 0 0,-1-1 1,0 0-1,-1-1 0,1 1 0,-1-1 0,0-1 0,0 1 0,0-1 0,0-1 0,-14 3 0,5-1-57,1-1 0,-1 0 0,-28 0 0,-43 2-243,84-5 251,25-2-42,33-7-1,7-2 91,-17 4-31,32-3 3,-22 7 4,-1-3-1,0-2 1,0-2-1,66-23 1,-85 19 88,-1-1 0,-1-2 0,48-33 0,-55 32-80,40-36 0,-47 33-23,-17 20-13,-1 1-1,1-1 1,-1 1 0,1-1-1,-1 1 1,1-1 0,-1 0-1,0 1 1,1-1 0,-1 0-1,0 1 1,1-1 0,-1 0-1,0 1 1,0-1 0,0 0-1,0 1 1,1-1 0,-1 0-1,0 0 1,0 1 0,0-1-1,-1 0 1,1 0 0,0 1-1,0-1 1,-1-1 0,0 2-11,1-1 0,-1 1 0,0 0 0,0 0 0,0-1 1,0 1-1,0 0 0,0 0 0,0 0 0,0 0 0,0 0 0,0 0 0,0 0 0,0 1 1,0-1-1,0 0 0,0 0 0,0 1 0,0-1 0,1 1 0,-1-1 0,0 1 1,-1 0-1,-21 15-182,21-14 185,-5 5-2,0 0-1,0 1 0,0 0 0,1 0 0,1 1 0,-1 0 1,1 0-1,-7 18 0,10-22-12,0-2 35,1 0-1,0-1 0,0 1 0,1 0 0,-1 0 0,0 0 1,1-1-1,0 1 0,0 0 0,0 0 0,0 0 0,0 0 1,0 0-1,1 0 0,-1-1 0,1 1 0,0 0 0,0 0 0,0-1 1,0 1-1,1 0 0,-1-1 0,1 1 0,-1-1 0,1 0 1,0 1-1,0-1 0,0 0 0,0 0 0,0 0 0,0-1 1,1 1-1,-1 0 0,1-1 0,-1 0 0,1 1 0,2 0 0,6 2 55,-1 0 0,1-1 0,-1 0 0,1-1 0,0 0-1,0-1 1,0 0 0,0 0 0,16-2 0,-19 0-24,-1 0 0,1 0 1,-1-1-1,1 0 1,-1 0-1,0 0 1,0-1-1,0 0 0,0-1 1,-1 0-1,1 0 1,-1 0-1,0-1 1,8-7-1,-11 9-20,-1-1-1,1 1 1,-1-1-1,0 0 0,0 0 1,0 0-1,0 0 1,-1 0-1,0 0 1,0-1-1,0 1 1,0 0-1,-1-1 1,1 1-1,-1 0 1,0-1-1,-1 1 1,1-1-1,-1 1 1,0 0-1,-1-5 1,-1-2-63,-1 0 1,0 0 0,0 0 0,-1 0-1,-1 1 1,-11-17 0,12 21-26,0 0 0,-1 0 0,1 1 0,-1-1 0,0 2 0,-11-8 0,12 9 38,1 1 1,-1-1-1,1 1 1,-1 0-1,0 0 0,0 1 1,0-1-1,0 1 1,0 0-1,-6 0 0,10 1 24,0 0-1,1 0 0,-1 0 0,0 0 0,0 0 0,1 0 0,-1 0 1,0 0-1,0 0 0,1 0 0,-1 1 0,0-1 0,1 0 1,-1 0-1,0 1 0,1-1 0,-1 1 0,0-1 0,0 1 0,1-1 5,0 1 0,0-1 0,0 0 0,0 1-1,0-1 1,0 0 0,0 1 0,0-1 0,0 0-1,0 1 1,0-1 0,0 0 0,1 1 0,-1-1-1,0 0 1,0 1 0,0-1 0,0 0 0,1 1-1,-1-1 1,0 0 0,0 0 0,1 1 0,-1-1-1,0 0 1,0 0 0,1 1 0,1 0 21,0 1 0,1-1 0,-1 0 0,0 1-1,0-1 1,1 0 0,-1 0 0,1-1 0,-1 1 0,1-1 0,-1 1 0,4-1 0,3 0 21,0-1 1,0 0-1,-1-1 1,1 0-1,0 0 1,-1-1-1,0 0 1,0-1-1,16-8 1,3-6 111,35-28 0,-33 23-195,-16 13 52,13-9 64,0-1 0,-2-2 0,0 0 0,26-33 0,-15 9-28,32-56 0,-9-4-180,23-39 103,-36 66 38,28-42-104,-68 114 28,-4 7 46,0-1-1,-1 1 1,1-1-1,-1 0 1,1 0-1,-1 1 1,1-1-1,-1 0 1,1 0-1,-1 1 1,0-1-1,1 0 0,-1 0 1,0 0-1,0 0 1,0-1-1,1 2 21,-1 0-1,0 0 0,0 0 0,0 0 0,0 0 1,0 0-1,0 0 0,0-1 0,0 1 0,0 0 0,0 0 1,0 0-1,0 0 0,0 0 0,-1 0 0,1 0 1,0 0-1,0 0 0,0 0 0,0 0 0,0-1 0,0 1 1,0 0-1,0 0 0,0 0 0,0 0 0,0 0 1,0 0-1,0 0 0,0 0 0,0 0 0,0 0 1,-1 0-1,1 0 0,0 0 0,0 0 0,0 0 0,0 0 1,0 0-1,0 0 0,0 0 0,0 0 0,0 0 1,0 0-1,-1 0 0,1 0 0,0 0 0,0 0 1,0 0-1,-6 3-168,-5 8 24,2 1 89,1-1 1,1 1-1,-1 1 1,-4 13-1,-21 55 73,20-45-24,-115 334 189,74-145-12,23-85-88,5-16 212,22-101-49,4-20-209,-1 0 0,1 0-1,-1-1 1,1 1 0,-1 0 0,0 0-1,0-1 1,-1 4 0,-3-2 148,3-1-181,5-4 9,2-13 336,0 4-317,-1 0-1,0 0 1,6-19 0,3-9 110,10-21-27,-14 32-127,2 0 0,1 1 0,25-40 0,-26 49 1,14-19-150,-23 34 149,0 0 0,-1 0 0,1 0 0,0 0 0,0 1 0,0-1-1,1 0 1,-1 1 0,0 0 0,0 0 0,1-1 0,-1 1 0,4 0 0,-5 0 18,0 1 1,-1 0-1,1 0 1,0 0-1,0 0 0,0 0 1,0 0-1,-1 0 0,1 0 1,0 0-1,0 1 1,0-1-1,-1 0 0,1 0 1,0 1-1,0-1 0,-1 0 1,1 1-1,0-1 1,-1 1-1,1-1 0,0 1 1,-1-1-1,1 1 0,-1 0 1,1-1-1,-1 1 1,1 0-1,-1-1 0,1 1 1,-1 0-1,0 0 0,1-1 1,-1 1-1,0 0 1,0 0-1,1-1 0,-1 1 1,0 0-1,0 1 0,0 5-27,1 0 0,-1 0 0,-1-1 0,0 9-1,-1-3-33,0 22 97,-8 186 116,10-213-119,0-1 0,1 0 0,0 1 0,0-1 0,4 12 0,-5-16-13,1 1 1,0-1-1,0 0 1,1 1-1,-1-1 0,0 0 1,1 0-1,-1 0 0,1 0 1,0 0-1,0 0 1,0-1-1,0 1 0,0-1 1,0 1-1,0-1 1,0 0-1,4 2 0,-4-2 3,0-1-1,0 0 0,0 1 1,0-1-1,0 0 0,0 0 1,0 0-1,1-1 0,-1 1 0,0 0 1,0-1-1,0 1 0,0-1 1,3-1-1,27-16 299,-16 7-262,-2 0-1,0-2 0,0 1 0,-1-2 0,15-19 0,50-80-107,-49 69 173,7-19-11,-4 5-208,-24 47 25,-6 8 19,0 1-1,0-1 1,0 0 0,0 0-1,-1 0 1,1 0 0,-1-1-1,1 1 1,-1 0-1,0 0 1,-1-1 0,2-6-1,-1 10 50,0 1 0,0 0 0,0-1 1,0 1-1,0 0 0,0 0 0,0-1 0,0 1 0,0 0 0,0 0 0,0 0 0,0 0 0,-1 0 0,1 0 0,-1 0 0,1 1 0,0 0 0,4 34 29,-1-1-1,-1 40 1,4 43 574,-5-106-442,0-1 0,1 0 1,0 1-1,0-1 0,2 0 0,-1-1 0,1 1 0,1-1 0,0 0 0,10 13 0,-15-22-117,0 1 0,1-1 0,-1 1 0,1-1 0,0 1 0,-1-1 1,1 0-1,0 0 0,0 0 0,0 0 0,0 0 0,0 0 0,0 0 0,0-1 0,0 1 0,4 0 0,-3-1-9,1 0-1,-1 0 0,1 0 0,-1-1 0,1 1 1,-1-1-1,0 0 0,1 0 0,4-3 1,1 0-35,0-1 0,0-1 1,-1 1-1,0-2 0,0 1 1,7-8-1,-2 0-991,0 0 0,19-30 1,-5 4-741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6.8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4736,'6'11'2009,"1"0"0,5 13-1,-4 3-1274,-2 0 1,0 1-1,-2 0 0,-1-1 0,0 31 0,-1-13-109,12 248 2014,-13-171-2104,-2-71-2627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7.3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412 23 5056,'1'-1'136,"-1"0"0,0-1 0,0 1 0,0 0 0,0 0 1,0 0-1,-1 0 0,1-1 0,0 1 0,-1 0 0,1 0 0,0 0 0,-1 0 1,0-2-1,0 3 44,0-1 0,0 1 0,-1-1 1,1 1-1,0 0 0,0-1 0,0 1 1,0 0-1,0 0 0,0 0 0,-1 0 1,1 0-1,0 0 0,0 0 0,0 0 1,0 1-1,0-1 0,-2 1 0,-36 8 1671,1 3 0,-50 21 0,77-29-1516,-53 24 789,56-24-1056,1 0 0,-1 1-1,1 0 1,0 0 0,-10 10 0,16-14-76,0 0 0,1-1 0,-1 1 0,0 0 0,1-1 1,-1 1-1,1 0 0,-1 0 0,1-1 0,-1 1 0,1 0 0,-1 0 1,1 0-1,0 0 0,-1 0 0,1-1 0,0 1 0,0 0 0,0 0 0,0 0 1,0 0-1,0 0 0,0 0 0,0 0 0,0 0 0,0 0 0,0 0 1,1 0-1,-1 0 0,0-1 0,1 1 0,-1 0 0,1 0 0,-1 0 0,1 0 1,-1-1-1,1 1 0,-1 0 0,1-1 0,1 2 0,2 1-17,1 1-1,0-1 1,0-1-1,0 1 0,8 2 1,-13-4 26,25 7 369,43 10-1,4 2 300,-54-15-510,20 9 470,-36-13-536,1 0-1,-1 0 1,1 1-1,-1-1 1,0 1 0,0 0-1,1 0 1,-1 0-1,-1 0 1,1 0-1,2 3 1,-3-4-63,-1-1 1,0 1 0,0 0 0,1-1-1,-1 1 1,0 0 0,0-1 0,0 1-1,0 0 1,0 0 0,0-1 0,0 1-1,0 0 1,0-1 0,0 1 0,-1 0-1,1-1 1,0 1 0,0 0-1,-1-1 1,1 1 0,0-1 0,-1 1-1,1 0 1,0-1 0,-1 1 0,1-1-1,-1 1 1,1-1 0,-1 1 0,0-1-1,1 0 1,-1 1 0,1-1 0,-2 1-1,-1 1 20,0 0-1,0-1 0,-1 1 1,1-1-1,-5 2 0,-26 4 31,-1-1 0,0-1 0,-37-1 0,8 0-368,-11-3-2369,46-1-2051,69-16-5846,-1 14 8090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37.8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 63 3968,'-3'-1'3149,"11"3"-1550,20 3 138,-3-6-894,0-1-1,-1-2 1,1 0 0,35-11-1,-59 14-810,1 1 0,-1 0-1,0-1 1,0 1-1,1-1 1,-1 0 0,0 1-1,0-1 1,0 0 0,0 0-1,0 1 1,0-1 0,2-2-1,-3 2-24,0 1-1,0-1 1,0 1-1,1 0 0,-1-1 1,0 1-1,0-1 1,0 1-1,0-1 1,0 0-1,0 1 0,0-1 1,0 1-1,0-1 1,0 1-1,0-1 1,0 1-1,0-1 0,0 1 1,0-1-1,-1 1 1,1-1-1,-1 0 1,0 0-13,0-1 1,0 1 0,-1-1-1,1 1 1,-1 0 0,1 0-1,-1 0 1,1-1 0,-1 2-1,0-1 1,1 0 0,-1 0-1,0 0 1,0 1 0,0-1-1,0 1 1,-2-1 0,-5 1 33,-1-1 0,1 1 1,0 1-1,-1 0 1,1 0-1,0 1 1,0 0-1,-14 5 1,2 1 774,-1 1 1,-24 15-1,45-24-746,0 1 1,0-1-1,0 1 0,0-1 1,0 1-1,0 0 1,1-1-1,-1 1 0,0 0 1,0 0-1,0-1 0,1 1 1,-1 0-1,1 0 0,-1 0 1,0 0-1,1 0 0,-1 0 1,1 0-1,0 0 0,-1 0 1,1 0-1,0 0 0,0 0 1,0 0-1,0 0 0,0 0 1,0 0-1,0 1 0,0-1 1,0 0-1,0 0 0,0 0 1,1 0-1,-1 0 1,0 0-1,1 0 0,0 1 1,1 2 73,0-1 0,1 0 1,-1 0-1,1 1 0,0-2 1,0 1-1,0 0 0,7 4 1,0-1-2,1 0 1,0-1 0,1 0-1,-1 0 1,1-2-1,0 1 1,0-1 0,22 2-1,5-2-126,56-3 1,-2-6-887,-20 1-3415,-20 4 1599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1.1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197 31 2080,'2'-9'2626,"-1"-5"754,-1 14-3304,0-1 0,0 1 1,0 0-1,0-1 1,0 1-1,0 0 1,0-1-1,-1 1 0,1 0 1,0 0-1,0-1 1,0 1-1,-1 0 1,1-1-1,0 1 0,0 0 1,-1 0-1,1 0 1,0-1-1,0 1 1,-1 0-1,1 0 0,0 0 1,-1 0-1,1 0 1,0-1-1,-1 1 1,1 0-1,0 0 0,-1 0 1,1 0-1,0 0 1,-1 0-1,1 0 1,-1 0-1,-2 0 234,1 0-118,0 0 0,-1 0 0,1 0 1,0 0-1,0 0 0,0 0 0,-1 1 1,1-1-1,0 1 0,0-1 0,0 1 1,0 0-1,0 0 0,0 0 0,0 0 1,0 0-1,0 1 0,0-1 0,-1 2 1,-1 1-24,0 0 0,1 0 0,-1 0 0,1 0 0,0 1 1,1 0-1,-1-1 0,1 1 0,0 0 0,0 0 1,0 0-1,-1 11 0,-1 6 156,-1 39 1,4-50-169,0 166 770,3-146-685,1 0-1,2 0 1,14 51 0,-7-51 207,28 54-1,-3-8 185,-34-70-461,4 13 851,-20-24-1216,12 4 191,0-1 1,0 0-1,-1 1 1,1-1-1,-1 1 1,1-1-1,0 1 1,-1 0-1,-2 0 1,-8-1 53,5 1-67,1 0-1,0 0 1,0 0 0,0 1-1,0 0 1,0 0-1,0 0 1,0 1-1,0 0 1,-7 3 0,-33 16 31,-10 8-16,49-27-231,7-2 227,0 1-1,0-1 0,0 0 0,0 0 1,0 0-1,0 0 0,0 0 0,0 0 1,0 0-1,0 0 0,0 0 1,0 0-1,0 0 0,0 0 0,0 0 1,0 0-1,0 0 0,0 0 0,0 0 1,0 0-1,0 0 0,0 0 1,0 0-1,1 0 0,-1 0 0,0 1 1,0-1-1,0 0 0,0 0 0,0 0 1,0 0-1,-1 0 0,1 0 1,0 0-1,0 0 0,0 0 0,0 0 1,0 0-1,0 0 0,0 0 0,0 0 1,0 0-1,0 0 0,0 0 1,0 0-1,0 0 0,0 0 0,0 1 1,0-1-1,0 0 0,0 0 0,0 0 1,0 0-1,0 0 0,0 0 0,0 0 1,0 0-1,0 0 0,0 0 1,0 0-1,-1 0 0,1 0 0,0 0 1,0 0-1,0 0 0,0 0 0,2 3 78,-1-2 215,10-1-282,0-2 64,1 1 0,14-5 0,14-2 45,-3 3-142,17-3 222,79 0-1,-146-1-4455,4 3 883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2.0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 88 2144,'-12'-2'170,"-14"1"6806,26 1-6941,0 0 1,0 0-1,0 0 0,-1 0 0,1 0 0,0 0 0,0 0 0,0-1 246,-1 1-246,1 0 0,0 0 0,0 0 0,0 0 0,0 0 0,0 0 0,0-1 0,0 1 0,0 0 0,0 0 0,0 0 0,0 0 1,0 0-1,0 0 0,0 0 0,0 0 0,0-1 0,0 1 0,0 0 0,0 0 0,0 0 0,0 0 0,0 0 0,0 0 0,0 0 0,0 0 1,0-1-1,1 1 245,-1 0-245,0 0 0,0 0 0,0 0 1,0 0-1,0-1 0,0 1 0,0 0 0,1 0 0,3-5 1159,15-5 749,-17 8-1802,1 0 0,-1 0-1,1 1 1,0-1 0,0 1-1,-1 0 1,1 0 0,0 0 0,0 0-1,0 0 1,0 1 0,0-1 0,0 1-1,0 0 1,0 0 0,4 0-1,14 2 304,-1-1-1,1-2 0,0 0 0,27-5 0,6 0 35,28-3-114,62-3-99,-136 12-462,0-1 0,0 1 0,15-4 0,-19 3-1343,0-1-1,1 0 1,-1 1-1,7-5 1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4.0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4 1472,'-5'-3'11173,"6"25"-9498,3 15-610,-1 55 0,-3-51-336,6 43 1,0-15-127,-5-45-351,1 0 0,7 31 1,-8-47-168,-1-6-69,5-27-10206,-3 20 8666,0 0-1,1 0 1,4-7 0,2-5-439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4.4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15 109 3328,'-4'1'335,"-5"2"134,9-3-448,0 0 0,0 0 0,0 0 0,0 0 0,0 0 1,-1 0-1,1 0 0,0 0 0,0 0 0,0 0 0,0 0 1,0 0-1,0 0 0,0 1 0,0-1 0,0 0 0,0 0 0,-1 0 1,1 0-1,0 0 0,0 0 0,0 0 0,0 0 0,0 1 1,0-1-1,0 0 0,0 0 0,0 0 0,0 0 0,0 0 1,0 0-1,0 1 0,0-1 0,0 0 0,0 0 0,0 0 1,0 0-1,0 0 0,0 0 0,0 0 0,0 1 0,1-1 1,-1 0-1,0 0 0,0 0 0,0 0 0,0 0 0,0 0 1,0 0-1,0 0 0,0 0 0,0 1 0,19-1 3435,7 0-1632,-15 1-852,1-1 1,19-1-1,43-7 1909,18-2-1106,-14 2-1540,-4 0-97,2-7-4268,-58 11 1253,0-2 0,19-8-1,-32 12 2277,-1 0-1,1 0 0,-1-1 1,7-5-1,13-20-1243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5.0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46 46 2656,'-3'-1'338,"1"0"-85,0 0 0,0 0 0,0 0-1,0 0 1,0 0 0,0 0 0,1 0-1,-1-1 1,0 1 0,1-1 0,0 1 0,-1-1-1,-18-22 9868,26 27-9906,1 0 1,-1-1-1,0 0 1,1 0-1,-1 0 1,1-1-1,0 0 1,10 0-1,55-2 421,21-6-251,115-3-422,-161 7-2335,-76 31-10101,7-20 9898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45.4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51 6144,'0'0'2272,"0"3"-1760,9 3-160,2-6 1728,-3-6-1216,12 3 928,18-6-1056,9-3-32,9 3-416,2 0-288,-2 1 0,-4 4 64,1 4-32,-16 0-1696,-4 4 896,0 4-4416,-3 5 2880,-16-5-1216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1.4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182 189 2496,'-44'30'7365,"39"-27"-6910,0 1 0,0 0 0,0 0 0,-7 9 0,3-3 326,8-10-626,2 2-38,1 1-21,0-1 0,0 1 0,0-1 1,0 1-1,1-1 0,-1 0 0,1 0 0,-1 0 0,1 0 0,0 0 1,0-1-1,0 1 0,0-1 0,0 0 0,0 0 0,0 0 0,0 0 1,6 0-1,-5 0-56,3 1 90,0 0 0,0-1 0,0 0 0,0 0 0,1-1 0,-1 0 0,9-1 0,-8 0-131,4 0 100,0 0 1,1-1-1,-2-1 0,24-7 0,-22 5 16,-1 1 33,0-1 1,-1-1-1,20-11 1,-28 15-91,-1 0-1,1 0 1,-1 0 0,0 0 0,0 0 0,1-1 0,-1 1 0,-1-1 0,1 1 0,0-1 0,-1 0 0,1 1 0,-1-1 0,0 0 0,0 0 0,0 0 0,0 0 0,0 0 0,-1-1 0,1-4 0,-1-2-11,-1 1 1,0-1-1,0 1 0,-1-1 1,-1 1-1,1 0 1,-1 0-1,-1 0 1,0 0-1,0 0 0,-1 1 1,-7-11-1,9 15-70,0-1-1,-1 1 1,0 0-1,0 0 1,0 0-1,-1 1 0,1-1 1,-1 1-1,0 0 1,0 0-1,0 1 1,0-1-1,-1 1 0,1 1 1,0-1-1,-1 1 1,0-1-1,1 2 1,-1-1-1,1 1 1,-1-1-1,-7 2 0,6 0-26,0 1 0,0 0 0,0 1 0,1-1 0,-1 1 1,1 0-1,-1 1 0,-5 4 0,-11 5-119,13-7 204,0-1 1,1 2 0,0-1-1,0 1 1,0 1 0,1-1-1,0 1 1,1 1 0,-8 10-1,5-4 85,1 1 0,0 1-1,1-1 1,-10 32-1,16-41-111,-6 18 191,-6 30 1,12-48-153,1 1 1,0-1-1,1 1 0,-1-1 0,2 1 1,-1-1-1,1 1 0,3 12 0,-2-14-11,1 0-1,-1-1 0,1 1 0,1-1 0,-1 0 1,1 0-1,0 0 0,0-1 0,0 1 0,1-1 1,-1 0-1,1 0 0,0 0 0,9 4 0,5 0 95,0 0 0,24 5 0,-19-7-55,0-1 0,1-1 0,-1-2 1,1 0-1,0-2 0,-1 0 1,1-2-1,30-5 0,4-7-196,-21 6-1504,2 0-3338,-16 5-1906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19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1408 4384,'1'1'391,"-1"-1"-352,0 0 0,0 0 0,0 0 0,0 0 0,0 0 0,0 0 0,0 0 0,-1 3 1055,1-3-1055,0 0 0,-1 0 0,1 0 1,0 0-1,0 0 0,0 0 0,0 0 0,0 0 0,0 0 0,0 0 0,0 0 0,-1 0 0,1 0 0,0 0 0,0 0 0,0 0 1,0 0 45,1 1 1,-1-1 0,1 0-1,-1 0 1,0 1-1,1-1 1,-1 0 0,1 0-1,-1 0 1,1 0 0,-1 0-1,1 0 1,-1 0 0,1 0-1,-1 0 1,1 0 0,-1 0-1,1 0 1,-1 0 0,1 0-1,-1 0 1,1-1 0,16-8 1153,0-1 1,-1-1-1,30-26 1,40-50-230,73-116 474,-155 197-1454,-1 2-12,21-28 91,-1-1 0,-2-1 0,25-52-1,-24 33-49,28-104 0,17-149 15,-63 285-241,0-23-1,2-3-190,-6 28-39,-3 15-21,-3 13-25,-5 22 202,-10 38 0,-3 16 323,-84 178 323,-52 66-85,-41 34 405,105-173-289,35-65 67,60-123-521,-15 24 506,16-25-475,0-1 0,0 0 0,0 0 1,0 0-1,0 1 0,-1-1 0,1 0 0,0 0 1,0 0-1,0 0 0,0 1 0,-1-1 1,1 0-1,0 0 0,0 0 0,0 0 0,-1 0 1,1 0-1,0 0 0,0 0 0,-1 1 0,1-1 1,0 0-1,0 0 0,-1 0 0,1 0 0,0 0 1,0 0-1,0 0 0,-1 0 0,1 0 0,0-1 1,-1 1-1,1-1 1,-1 0 0,1 0 0,0 0 0,-1 0 0,1 1 0,0-1 0,0 0 0,0 0 0,0 0 0,0 0 0,0 0 0,0 0 0,0-1-1,0-3 5,1-1-1,0 0 0,0 0 0,0 0 0,1 1 0,0-1 0,0 1 0,0-1 0,1 1 0,3-5 0,1-1-97,0 1 0,1 0-1,17-18 1,-8 15 84,0 0 0,0 1 0,1 1 0,1 1 0,33-14 0,-4 1 9,21-11-91,-2-4-1,-1-2 0,66-55 1,-99 67 129,176-139-42,-152 126 92,107-60-1,-159 99-88,-3 1-12,1 0 1,0-1-1,0 1 0,-1-1 1,1 0-1,-1 1 0,0-1 1,1 0-1,-1 0 0,0-1 1,3-3-1,-4 6-1,-1-1 0,0 1 1,0 0-1,0 0 0,0 0 0,0 0 0,0 0 0,0 0 0,0 0 1,0 0-1,0 0 0,0-1 0,0 1 0,0 0 0,0 0 0,0 0 1,0 0-1,0 0 0,0 0 0,0 0 0,-1 0 0,1 0 0,0-1 1,0 1-1,0 0 0,0 0 0,0 0 0,0 0 0,0 0 0,0 0 1,0 0-1,0 0 0,0 0 0,0 0 0,0 0 0,-1 0 0,1 0 1,0 0-1,0-1 0,0 1 0,0 0 0,0 0 0,0 0 0,0 0 1,-1 0-1,-6 0-5,-12 4-8,4 3-7,1 0-1,-19 13 1,11-6 91,11-8-58,0 2 0,1-1 1,0 2-1,0-1 0,0 1 1,1 1-1,1 0 0,-1 0 1,2 0-1,-1 1 0,2 0 1,-1 1-1,2 0 0,-1 0 1,-5 21-1,10-30 7,0-1 1,1 1-1,-1 0 0,1 0 1,0-1-1,0 1 0,0 0 1,0 0-1,0 0 0,1-1 0,-1 1 1,1 0-1,0 0 0,0-1 1,0 1-1,0-1 0,0 1 1,3 3-1,-3-5-3,1 1 0,-1 0 1,1-1-1,0 1 0,0-1 1,0 1-1,0-1 0,0 0 1,0 0-1,1 0 0,-1 0 0,0 0 1,0 0-1,1 0 0,-1-1 1,0 0-1,1 1 0,-1-1 1,1 0-1,-1 0 0,4 0 0,9-2 48,0 0-1,0-1 0,0 0 0,0-1 0,0-1 0,-1-1 0,0 0 1,0 0-1,20-14 0,-19 10-43,0-1-1,-1 0 1,0-1 0,-1 0 0,-1-1-1,0-1 1,19-27 0,-27 33-12,1 1 0,-1-1 0,-1 0 1,1 0-1,-1 0 0,-1 0 0,3-10 1,-5 15-5,1 0 1,-1-1-1,0 1 1,0 0-1,0-1 1,0 1-1,0 0 1,-1-1-1,1 1 1,-1 0-1,0-1 1,0 1-1,-1 0 1,1 0-1,0 0 1,-1 0-1,0 0 1,0 1 0,0-1-1,0 0 1,-3-3-1,1 2-43,0 1-1,0-1 0,0 1 1,0 0-1,-1 0 1,1 0-1,-1 1 1,0-1-1,0 1 1,1 0-1,-12-2 0,6 2 41,-1 0 0,-16-1 0,24 3-38,-1 0 0,0 0 0,1 0-1,-1 1 1,1-1 0,-1 1 0,1 0 0,-1 0 0,1 0 0,0 0 0,-4 3 0,15 0 185,-3-1-136,-1-1-1,1 1 1,0-1 0,0 0 0,8 2-1,7-4 190,-1 0 1,1-1-1,26-5 0,15-1 152,-39 4-264,0-1 0,-1 0 0,34-13 0,21-4-13,-65 19-79,-1 0-1,1 1 0,0 0 1,0 1-1,13 1 0,-3 0 22,20 3-36,-39-3 29,1-1 1,-1 1-1,0 0 0,0-1 1,0 1-1,0 0 1,0 0-1,0 1 1,0-1-1,0 0 0,-1 1 1,1-1-1,0 1 1,2 2-1,-3-2-14,1 0-1,-1 0 1,0 1-1,0-1 1,0 0-1,0 0 1,-1 1-1,1-1 1,-1 1-1,1-1 1,-1 0 0,0 1-1,0-1 1,0 1-1,0 3 1,-2 2 25,0-1 0,0 1 0,-4 10 0,-3 10 100,-14 72-181,22-98 69,1 0 1,0 1-1,-1-1 1,1 1-1,1-1 0,-1 1 1,0-1-1,1 1 1,-1-1-1,1 0 0,-1 1 1,3 3-1,-2-5-4,-1 0-1,1 0 1,0 0 0,-1 0-1,1 0 1,0-1-1,0 1 1,-1 0 0,1 0-1,0-1 1,0 1-1,0-1 1,0 1 0,0-1-1,0 1 1,0-1 0,0 0-1,0 1 1,1-1-1,-1 0 1,0 0 0,0 0-1,0 0 1,0 0-1,0 0 1,0 0 0,0 0-1,1 0 1,-1 0-1,0-1 1,1 1 0,17-6 98,-1-1 1,0 0-1,25-14 0,49-35 7,-63 37-261,55-41 185,-54 38-36,54-33-1,-80 53-7,-1 1-1,1-1 0,-1 0 0,1 1 0,0 0 0,0 0 1,0 0-1,0 0 0,6 0 0,-9 1-3,0 0 1,1 1-1,-1-1 0,0 0 1,0 1-1,1-1 0,-1 1 1,0-1-1,0 1 0,0 0 0,1-1 1,-1 1-1,0 0 0,0 0 1,0 0-1,0 0 0,-1 0 1,1 0-1,0 0 0,0 0 0,-1 0 1,1 0-1,0 0 0,-1 1 1,1-1-1,-1 0 0,1 0 1,-1 1-1,0-1 0,0 0 0,0 1 1,1 1-1,-1 11 22,1 0 0,-2-1 0,0 1-1,0 0 1,-7 25 0,0 7 93,7-37 204,4-14-9,6-9-148,2-1-154,1 0 0,1 1 1,0 1-1,1 0 0,19-14 0,-3 6 57,58-30-1,-71 42-44,53-25-79,-63 32 31,0-1 1,0 1-1,0 1 0,0-1 0,0 1 1,1 0-1,-1 1 0,10 0 0,-16 0 32,0 0-1,0 0 1,0 0-1,1 0 1,-1 1-1,0-1 1,0 0-1,0 1 1,1-1-1,-1 1 0,0-1 1,0 1-1,0 0 1,0-1-1,0 1 1,0 0-1,0 0 1,1 1-1,-2-1 8,1 0 0,-1 0 0,1-1 0,-1 1 0,0 1 1,0-1-1,1 0 0,-1 0 0,0 0 0,0 0 0,0 0 0,0 0 0,0 0 0,0 0 0,0 0 0,-1 0 0,1 1 0,-3 6-5,0-1 0,0 0 0,-1-1 0,-8 13 0,5-7-94,-15 22 102,9-12 151,-18 34-1,39-60 153,25-21-104,53-31-1,1-1-246,-74 47 17,0 1 0,1 0 0,0 1-1,0 0 1,30-11 0,-44 19 20,1 0 0,-1 0 1,1 0-1,-1-1 0,1 1 0,-1 0 1,1 0-1,-1 0 0,1 0 0,-1 0 1,1 0-1,-1 0 0,0 1 0,1-1 1,-1 0-1,1 0 0,-1 0 0,1 0 1,-1 1-1,1-1 0,-1 0 0,0 0 1,1 1-1,-1-1 0,1 0 0,-1 1 1,1-1-1,-1 1 2,1 0 1,-1 0-1,1 1 1,-1-1-1,1 0 0,-1 0 1,0 0-1,1 0 1,-1 0-1,0 3 1,-2 28 34,1-30-34,-7 90 316,7-85-280,1 0 0,-1 0 0,1 0 0,1-1-1,0 1 1,0 0 0,0 0 0,0-1 0,5 11-1,-6-16-16,1-1-1,-1 1 1,0-1-1,1 1 1,-1-1-1,1 1 1,-1-1-1,1 0 1,-1 1-1,1-1 1,0 0-1,-1 1 1,1-1-1,-1 0 1,1 0 0,0 1-1,-1-1 1,1 0-1,-1 0 1,1 0-1,0 0 1,-1 0-1,1 0 1,0 0-1,-1 0 1,1 0-1,0 0 1,-1 0-1,1-1 1,0 1-1,-1 0 1,1 0-1,-1-1 1,1 1-1,-1 0 1,1-1-1,0 1 1,0-1-1,24-19 49,-20 15-51,192-144 385,-195 148-431,1-1 0,-1 0-1,1 0 1,-1-1 0,1 1-1,-1 0 1,0-1 0,0 1-1,2-4 1,-21 34-487,10-16 588,-1 0 1,-4 14-1,8-16-76,1 0-1,0 0 0,1 1 1,0 0-1,-1 12 0,3-18 23,0 0-1,0-1 0,0 1 1,1 0-1,0-1 0,0 1 1,0 0-1,0-1 0,0 1 1,1-1-1,0 0 0,0 0 1,0 1-1,4 4 0,-4-8 9,-1 1 0,0-1 0,1 1 0,-1-1 0,1 0 0,-1 0 0,1 0 0,0 0 0,-1 0 0,1 0 0,0 0 0,0 0 0,0-1-1,-1 1 1,1-1 0,0 1 0,3-1 0,-1 0 17,-1 0 0,1 0 0,0 0 0,0-1 0,0 0 0,0 1 0,-1-2-1,6-1 1,6-4 48,0 0-1,-1-2 0,18-13 1,-18 13-111,25-17 19,0-2 0,48-47 0,-67 56-49,24-16-1,-18 15-26,-26 20 80,0 0 1,1-1 0,-1 1 0,0 0 0,0 0 0,0 0-1,0 0 1,0 0 0,0 0 0,0 0 0,0-1 0,1 1-1,-1 0 1,0 0 0,0 0 0,0 0 0,0 0-1,0 0 1,1 0 0,-1 0 0,0 0 0,0 0 0,0 0-1,0 0 1,0 0 0,1 0 0,-1 0 0,0 0 0,0 0-1,0 0 1,0 0 0,0 0 0,1 0 0,-1 0 0,0 0-1,0 0 1,0 0 0,0 0 0,0 0 0,1 0-1,-1 0 1,0 1 0,0-1 0,0 0 0,0 0 0,0 0-1,0 0 1,0 0 0,1 0 0,-1 1 0,0-1 0,0 0-1,0 0 1,0 0 0,0 0 0,0 0 0,0 1 0,0-1-1,0 0 1,0 0 0,0 0 0,0 0 0,-1 18-121,-9 17 11,3-12 130,1 0 0,-5 31-1,10-44 13,0 1 0,0 0 1,1 0-1,1-1 0,0 1 0,0 0 0,4 14 0,-4-24-30,-1 1 0,0-1-1,1 0 1,-1 0 0,1 0-1,-1 0 1,1 0 0,-1 0-1,1 0 1,0 0 0,1 1-1,-2-2 9,0 1 1,1-1-1,-1 0 0,0 0 0,1 0 0,-1 1 1,1-1-1,-1 0 0,0 0 0,1 0 1,-1 0-1,0 0 0,1 0 0,-1 0 0,1 0 1,-1 0-1,0 0 0,1 0 0,-1 0 0,1 0 1,-1 0-1,0 0 0,1-1 0,2 0 20,0-1 0,0 0 0,-1 0 0,1 0 0,-1-1-1,5-4 1,-5 5-45,33-40-38,-21 24 115,1 1 0,16-14 0,18-12-33,-2-2 0,-2-2-1,-2-2 1,-2-1 0,-2-2-1,-3-2 1,48-95 0,-75 130-34,19-39-44,-2-1 1,21-71 0,-37 95-60,-6 23-4,-1 1 0,0-1 0,0 0-1,1-22 1,-4 34 95,0-1 0,0 0-1,0 0 1,0 0 0,0 1 0,0-1 0,0 0 0,0 0-1,0 1 1,-1-1 0,1 0 0,0 0 0,0 1-1,-1-1 1,1 0 0,-1 1 0,1-1 0,-1 0 0,1 1-1,-1-1 1,1 1 0,-1-2 0,0 2 3,0 0 0,0 0 0,0-1 0,1 1-1,-1 0 1,0 0 0,0 0 0,0 0 0,1 0 0,-1 0 0,0 0 0,0 0 0,0 1 0,1-1 0,-1 0 0,0 0 0,0 1 0,0-1 0,-6 4-48,1 0 0,-1 0 0,-10 9 0,14-10 72,-20 16-19,2 0 0,0 2 0,1 0 0,1 2 0,1 0 0,1 1 0,1 0 0,-20 43 0,7-5 58,-30 96 1,47-116-49,1 1 0,2 0 1,-4 65-1,12-97 25,1 0 0,0-1 1,1 1-1,0 0 0,1 0 1,0-1-1,0 1 0,1-1 0,1 0 1,5 12-1,-6-16-2,1 0 0,-1-1 1,1 1-1,0-1 0,1 0 0,-1 0 0,1-1 0,0 1 0,0-1 1,1 0-1,-1 0 0,1-1 0,0 1 0,0-1 0,0-1 0,0 1 0,10 2 1,-5-3 11,0 1 1,1-2-1,-1 0 1,1 0-1,0-1 1,-1 0-1,1-1 1,-1-1-1,1 0 1,11-3-1,14-7 34,60-26 0,-60 23-102,105-52 132,-115 57-163,-13 5 87,0-1 1,18-9 0,-41 20-163,-11 7 88,0 1 0,0 0 0,-33 32 0,42-33 62,0 0-1,1 0 0,1 1 0,0 0 0,1 1 1,1 0-1,0 0 0,0 0 0,2 1 1,0 0-1,0 1 0,2-1 0,-3 18 1,6-31 12,-1 1 1,1 0 0,0 0 0,1 0-1,-1-1 1,0 1 0,1 0-1,0-1 1,1 5 0,-2-6-14,0-1 1,0 1-1,1-1 1,-1 1 0,0-1-1,1 1 1,-1-1-1,1 1 1,-1-1-1,1 0 1,-1 1-1,0-1 1,1 0 0,-1 1-1,1-1 1,0 0-1,-1 0 1,1 1-1,-1-1 1,1 0-1,-1 0 1,1 0 0,0 0-1,-1 0 1,1 1-1,-1-1 1,1 0-1,0-1 1,-1 1-1,1 0 1,-1 0 0,1 0-1,-1 0 1,1 0-1,0-1 1,-1 1-1,1 0 1,-1 0-1,1-1 1,-1 1-1,1 0 1,-1-1 0,1 1-1,-1 0 1,1-2-1,4-2 13,-1 0 0,1 0 0,-1-1 0,0 0-1,-1 0 1,1 0 0,-1 0 0,4-8 0,8-12-7,52-64-94,3-5 189,-65 86-126,0 1 0,0 1 0,1-1-1,10-9 1,-16 16 14,0 0 0,0 0 1,0 0-1,0 0 0,-1 0 0,1 0 0,0 0 0,0 0 0,0 0 0,0 0 0,0 0 0,0 0 1,0 0-1,0 0 0,0 0 0,0 0 0,-1 0 0,1 0 0,0 0 0,0-1 0,0 1 0,0 0 0,0 0 1,0 0-1,0 0 0,0 0 0,0 0 0,0 0 0,0 0 0,0 0 0,0 0 0,0 0 0,0-1 0,0 1 1,0 0-1,0 0 0,0 0 0,0 0 0,0 0 0,0 0 0,0 0 0,0 0 0,0 0 0,0-1 1,0 1-1,0 0 0,0 0 0,0 0 0,0 0 0,0 0 0,0 0 0,0 0 0,0 0 0,0 0 0,0 0 1,1 0-1,-1 0 0,0-1 0,0 1 0,0 0 0,0 0 0,0 0 0,0 0 0,0 0 0,-7 1-131,6 0 137,0-1 0,0 1 1,0 0-1,0 0 0,0 0 0,0 0 1,0 0-1,0 1 0,1-1 0,-1 0 0,0 0 1,0 1-1,1-1 0,-1 0 0,1 1 0,0-1 1,-1 0-1,1 1 0,0-1 0,0 0 1,-1 1-1,1-1 0,0 1 0,1-1 0,-1 1 1,0-1-1,0 0 0,1 1 0,-1-1 1,0 0-1,2 3 0,0 2 106,1 1 0,0-1 0,0-1 1,0 1-1,8 9 0,-4-7-38,1 1 1,1-1 0,0 0-1,0-1 1,0 0-1,18 10 1,2-2 92,34 13 1,-51-23-246,0-1 0,0-1 0,0 0 0,1 0 1,-1-2-1,1 1 0,0-1 0,-1-1 0,18-2 0,-14 0-1811,0-1 1,0 0 0,29-11-1,-18 5-677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3.0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393 65 1248,'3'0'3999,"11"-6"311,-14 6-4268,1-1 0,-1 1 0,0 0-1,0 0 1,1-1 0,-1 1 0,0 0 0,0-1-1,0 1 1,0 0 0,1-1 0,-1 1-1,0 0 1,0-1 0,0 1 0,0 0-1,0-1 1,0 1 0,0 0 0,0-1 0,0 1-1,0-1 1,0 1 0,0 0 0,0-1-1,0 1 1,0 0 0,-1-1 0,1 1-1,0 0 1,0-1 0,0 1 0,0 0 0,-1 0-1,1-1 1,0 1 0,0 0 0,-1-1-1,1 1 1,0 0 0,0 0 0,-1 0-1,1-1 1,0 1 0,-1 0 0,1 0 0,-1 0-1,-12-14 1184,12 13-1163,-1-1 0,1 0 0,-1 0 1,0 1-1,1-1 0,-1 1 0,0-1 1,0 1-1,0 0 0,0 0 0,0 0 1,0 0-1,-4-1 0,-2 0 75,-1-1-1,1 2 0,-1-1 0,1 1 1,-1 0-1,0 1 0,1 0 1,-14 2-1,-61 21 205,49-12-159,26-8-127,-1 0 0,1 0 0,0 1 0,1 0 0,-1 1 0,1 0 0,0 0 0,0 0 0,0 1 0,1 0 0,0 0 0,0 0 0,0 1 0,1 0 0,0 0 0,-5 12 0,7-14-31,0 1 0,1 0-1,0 0 1,0 0 0,1 0-1,-1 0 1,1 0 0,1 0-1,-1 0 1,1 1 0,0-1-1,1 0 1,-1 0 0,1 1-1,0-1 1,1 0 0,-1 0-1,1 0 1,1 0 0,-1-1-1,1 1 1,0-1 0,5 8-1,-4-7 28,0 0 0,0-1 0,1 0 0,0 0-1,0 0 1,0-1 0,1 1 0,-1-1-1,1-1 1,0 1 0,0-1 0,1 0-1,-1 0 1,0-1 0,1 0 0,0 0-1,-1 0 1,1-1 0,0 0 0,0 0-1,0-1 1,0 0 0,0 0 0,0 0-1,0-1 1,0 0 0,-1-1 0,9-2-1,-2-3 457,-13 7-494,1 0 0,-1 0 0,0 0 0,1-1 0,-1 1 0,0 0 0,1 0 0,-1 0 0,0-1 0,0 1 0,1 0 0,-1 0 0,0 0 0,0-1 0,1 1-1,-1 0 1,0-1 0,0 1 0,0 0 0,0 0 0,0-1 0,1 1 0,-1 0 0,0-1 0,0 1 0,0 0 0,0-1 0,0 1 0,0 0 0,0-1 0,0 1 0,0 0 0,0-1-1,0 0 1,-1 1-11,1 0 0,-1 0 0,1 1 0,-1-1 0,1 0 0,-1 0 0,1 0 0,-1 0 0,1 0 0,-1 0 0,1 1 0,-1-1 0,1 0 0,-1 0 0,1 1 0,-1-1-1,1 0 1,0 1 0,-1-1 0,0 1 0,-12 12-64,9-10 46,-39 37-75,-56 68 1,77-82 358,14-19-208,0 2 1,1-1-1,1 1 1,-1 0-1,1 0 1,1 1-1,-5 10 1,9-18-51,1 0 1,0 0 0,0 0 0,-1 0 0,1 0-1,1 0 1,-1 0 0,0 0 0,0 0-1,1 0 1,-1 0 0,1 0 0,0 0-1,0 0 1,0 0 0,-1-1 0,3 3 0,-1-1 11,0 0 0,0 0 1,0 0-1,1 0 0,-1-1 0,1 1 1,0-1-1,3 3 0,1-1 75,1 0-1,-1-1 0,1 0 1,0 0-1,0 0 0,0-1 1,0 0-1,10 0 0,-1 0 54,0-2 1,34-2-1,-38 0-137,-1-1 0,1 0 1,0-1-1,-1 0 0,19-10 1,-15 3-1513,-5 4-3270,-8 5 3815,-1 1 1,1 0-1,-1 0 0,1 0 1,-1 1-1,6-2 0,9-1-3899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3.6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9 2976,'-4'-2'748,"-18"-4"5954,22 5-6499,1 1 0,0 0 0,-1 0-1,1 0 1,0 0 0,-1 1 0,1-1 0,0 0-1,-1 0 1,1 0 0,0 0 0,-1 1-1,1-1 1,-1 0 0,1 1 0,0-1 0,-1 0-1,1 1 1,-1-1 0,1 1 0,-1-1-1,1 0 1,-1 1 0,0 0 0,1-1-1,-1 1 1,1-1 0,-1 2 0,1 0-161,-1 1 0,1-1 0,-1 1 0,0-1 0,0 1 0,0 4 0,-1 4 562,-4 46 787,3-37-926,-1 19-1,3-18-87,0 22-50,19-44-4103,6-6-2155,-12 2 3473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4.1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77 3328,'-18'8'1309,"16"-7"-839,-1 0 1,1 1-1,-17 6 7531,25-12-6296,31-11-916,2 1 0,0 2 0,0 2 0,61-8 0,162-4-4135,-253 21 3067,39 0-1907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5.7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 55 4480,'-1'-2'344,"-1"0"0,1 0 0,-1 1 1,1-1-1,0 0 0,0 0 0,0 0 0,0 0 0,0 0 0,0 0 1,1-1-1,-1 1 0,1 0 0,0 0 0,-1 0 0,1-1 1,0 1-1,0 0 0,0 0 0,1-4 0,-1-2 1959,-2 120 2820,-3 8-3626,-2 135-405,7-192-447,3-98-13562,-2 15 7691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6.34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65 67 3712,'-10'0'434,"8"-1"-345,0 1 1,0 0-1,0 0 0,1 0 1,-1 0-1,0 1 1,0-1-1,0 0 0,0 1 1,0 0-1,0-1 0,0 1 1,-1 1-1,-24 7 7746,45-18-5510,17-7-1053,-1 2 0,69-19-1,-91 31-1168,0-1 0,1 2 0,-1-1 0,0 2-1,1 0 1,-1 0 0,1 1 0,-1 0 0,0 1-1,0 1 1,0 0 0,20 8 0,53 31 1411,-80-40-1385,-1-1-1,1 1 1,-1-1-1,1 1 1,0-1-1,0 0 1,0-1-1,0 0 1,0 1-1,-1-1 1,1-1-1,9 0 1,-10 0-83,0 0 0,-1 0 0,1 0 0,0 0-1,0-1 1,0 0 0,-1 1 0,1-1 0,-1-1 0,1 1 0,-1 0 0,0-1 0,0 0 0,0 1 0,4-6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8.8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11 413 2496,'-9'-1'799,"7"11"1708,4-9-1835,2 2-382,0-1 0,0 0 0,0 0-1,1 0 1,-1 0 0,1-1-1,-1 1 1,1-1 0,-1 0-1,1-1 1,0 1 0,-1-1 0,1 0-1,0 0 1,-1 0 0,8-2-1,0 0 10,-1 0-1,0-1 0,0 0 0,0-1 1,20-10-1,-27 12-251,79-46 608,-73 41-589,-1 0 0,0-1-1,0 0 1,-1-1 0,0 1 0,8-11 0,12-26 292,-2-2 0,-2 0 0,18-52 0,-30 71-222,-8 7 62,-3 13-108,-1 14-42,-5 110 373,5-90-348,-1 0 111,1 0 0,2 0-1,0-1 1,10 40 0,-11-62-132,0 1 0,0-1 1,1 1-1,0-1 0,-1 1 0,1-1 0,0 0 1,1 0-1,-1 0 0,1 0 0,-1 0 1,5 3-1,-6-5-32,1 0 1,-1 0-1,1 0 0,-1-1 1,1 1-1,-1 0 1,1-1-1,0 1 0,-1-1 1,1 1-1,-1-1 1,1 0-1,0 0 0,0 0 1,-1 0-1,1 0 0,0 0 1,-1 0-1,1 0 1,0-1-1,-1 1 0,1-1 1,0 1-1,-1-1 0,1 0 1,-1 0-1,1 1 1,-1-1-1,3-2 0,3-3 40,0 0 0,0-1 0,0 0-1,-1 0 1,10-15 0,22-43 64,-31 51-116,36-59 14,8-15-311,-45 96 183,-4-1 90,-1 0 1,1 0 0,-1 0-1,-1 0 1,1 11 0,-4 39 60,3-51-14,-12 90 92,10-84-29,-1 1-1,0-1 0,-2 0 0,1-1 0,-10 18 0,13-27-63,0 0 0,-1 0 0,1 0 0,-1 0 0,0 0 0,0-1 0,0 1 0,0 0 0,0-1 0,0 0 0,0 1 0,0-1 0,0 0 0,-1 0 0,1 0 0,0 0 0,-1-1 0,-2 2 0,3-2-15,0 0 1,1 0-1,-1 0 0,1 0 1,-1 0-1,1 0 0,-1 0 1,1-1-1,-1 1 1,1-1-1,-1 1 0,1-1 1,-1 1-1,1-1 0,-1 0 1,1 0-1,0 0 0,0 0 1,-1 0-1,1 0 0,0 0 1,0 0-1,0 0 0,0 0 1,0-1-1,0 1 0,1 0 1,-1-1-1,0 1 0,0-2 1,0 0-55,0 1 1,0-1-1,0 1 1,0-1-1,1 0 1,-1 0-1,1 1 1,0-1 0,0 0-1,0 0 1,0 1-1,1-6 1,-1 6 15,1 1 1,0-1 0,-1 1 0,1-1-1,0 1 1,0 0 0,0-1-1,0 1 1,0 0 0,0 0 0,0-1-1,0 1 1,1 0 0,-1 0 0,0 0-1,1 0 1,-1 1 0,1-1-1,-1 0 1,1 1 0,-1-1 0,1 1-1,2-1 1,3-1-27,1 1 0,-1 0 0,1 1 0,-1-1-1,1 1 1,0 1 0,-1 0 0,0 0 0,9 2 0,9 4 51,31 13 1,-32-11 35,-1 0-152,-1 1 1,37 21-1,-23-14-7326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8:59.2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34 6560,'-28'-26'2976,"42"22"-2592,-5 1-704,5 3 96,10 0-320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07.7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 9 2976,'1'-1'65,"-1"1"0,0-1 0,0 1 0,0 0 0,0-1 0,1 1 0,-1-1 0,0 1 0,0 0 0,1-1 1,-1 1-1,0 0 0,1-1 0,-1 1 0,0 0 0,1-1 0,-1 1 0,0 0 0,1 0 0,-1-1 0,1 1 0,-1 0 0,1 0 0,-1 0 0,0 0 0,1-1 0,-1 1 0,1 0 1,-1 0-1,1 0 0,-1 0 0,1 0 0,-1 0 0,1 0 0,-1 0 0,0 1 0,1-1 0,-1 0 0,2 0 0,10-1 4351,-12 19-3706,-4-6-489,-28 132 875,25-110-746,3 0 0,-1 44 1,5-69-247,0 0 0,1 1 0,0-1 0,3 11 1,-3-16-54,0-1 1,0 0-1,1 0 0,-1 0 1,1 0-1,-1 0 1,1 0-1,0 0 1,0 0-1,0-1 0,0 1 1,1-1-1,-1 0 1,1 1-1,3 1 1,-4-3-10,0 0 1,0-1 0,0 1 0,0-1-1,1 0 1,-1 1 0,0-1 0,0 0 0,0 0-1,0-1 1,0 1 0,0 0 0,0-1 0,0 1-1,0-1 1,0 1 0,0-1 0,0 0-1,0 0 1,2-2 0,3 0 58,-1-1 0,0 0 0,0 0-1,9-9 1,4-8-63,0-1-1,17-28 0,-28 37 15,11-25-1,-2 3 44,-9 18-19,0-1 1,0 0 0,-2 0 0,7-29-1,-11 39-90,0-1-1,1 1 0,5-10 0,-5 10-128,-2 8 155,-1-1-1,0 1 1,0 0 0,0-1-1,0 1 1,1 0 0,-1 0-1,0-1 1,0 1 0,0 0 0,0-1-1,0 1 1,0 0 0,0-1-1,0 1 1,0-1 0,0 1 0,0 0-1,0-1 1,0 1 0,0 0-1,0-1 1,0 1 0,0 0-1,0-1 1,0 1 0,-1 0 0,1 0-1,0-1 1,0 1 0,-1-1-1,1 1-5,0 1 0,-1-1 0,1 0 0,0 0 0,-1 0 0,1 1 0,0-1 0,-1 0 0,1 1 0,0-1 0,0 0 0,0 1 0,-1-1 0,1 0 0,0 1 0,0-1 0,0 0 0,0 1 0,0-1 0,0 0 0,0 1 0,-1-1 0,1 1 0,0-1 0,0 0 0,0 1 0,1-1 0,-1 1 0,0-1 0,0 1 0,-1 5 17,1-1 0,-1 1 0,-1 0 0,-1 7 0,-4 14 70,3-5-83,-2 10 4,-3 61-1,6-54 20,2-31 27,0 0 1,0 0-1,1-1 1,0 1 0,1 0-1,0 0 1,3 12-1,-3-15-5,1 0 0,-1 0 0,1 0-1,1-1 1,-1 1 0,1 0-1,0-1 1,0 0 0,4 5 0,-5-7-29,-1-1 1,1 0-1,0 0 1,-1 0-1,1 0 1,0 0-1,0 0 1,0 0-1,0-1 1,0 1 0,0-1-1,0 1 1,0-1-1,0 0 1,0 1-1,0-1 1,0-1-1,0 1 1,1 0-1,-1 0 1,0-1 0,0 1-1,0-1 1,0 1-1,3-3 1,10-3 15,17-5-9,0-2 1,-1-2-1,33-20 1,-33 10 66,0 0 1,51-58 0,-33 32-121,-15 10-8,-28 33-11,0 1 1,0-1-1,0 1 1,1 0 0,0 0-1,1 1 1,12-8-1,-20 13 36,1 1-1,-1 0 1,1 0-1,-1 0 0,1 0 1,-1-1-1,0 1 0,1 0 1,-1 0-1,1 0 0,-1 0 1,1 0-1,-1 0 1,1 0-1,-1 0 0,1 1 1,-1-1-1,1 0 0,-1 0 1,1 0-1,-1 0 0,1 1 1,-1-1-1,0 0 1,1 0-1,-1 1 0,1-1 1,-1 0-1,0 1 0,1-1 1,-1 0-1,0 1 0,1-1 1,-1 1-1,0-1 1,0 0-1,1 1 0,-1-1 1,0 1-1,0-1 0,0 1 1,0 0-1,7 26-15,-6-24 18,4 35 15,-2-1 0,-1 1 0,-1 0 0,-7 45 0,6-24 348,0-58 22,1-2-371,0 0 0,0 0 0,0 0 0,1 0 0,-1 0 0,0-1 0,0 1 0,-1 0 0,1 0 0,1-3 0,0 1-1,7-13-27,-1 0-1,11-30 1,2-6 45,-5 16-20,-9 19-42,1 1 0,11-20 1,-19 36 29,6-8-151,-4 13 69,1 7 93,0-3-28,-1 1 0,-1-1 0,0 0-1,0 1 1,-1 11 0,1 7 65,0-9 29,1 0-1,1 0 1,1-1 0,0 1-1,2-1 1,0 0 0,1 0-1,13 23 1,-15-32 81,1-1 0,0 0 0,8 9 0,-12-18-628,0-1-1,0 1 0,0 0 1,0-1-1,0 1 1,-1-1-1,1 1 1,0-1-1,1-3 1,3-11-1789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09.0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269 695 3232,'-2'-2'235,"1"1"0,-1 0 0,0 0 0,0 0 1,1 0-1,-1 0 0,0 0 0,0 0 0,0 1 0,0-1 0,0 1 0,0-1 1,0 1-1,0 0 0,-1 0 0,1 0 0,0 0 0,0 0 0,0 0 1,0 1-1,0-1 0,0 1 0,0-1 0,0 1 0,0 0 0,0 0 0,0-1 1,-3 4-1,-3 1 244,-1 0 1,1 1-1,0 1 0,-13 12 1,-2 4-25,0 1 1,2 2-1,1 0 0,-19 33 1,34-51-433,1 0 1,0 0-1,1 1 0,0-1 1,0 1-1,1 0 1,-2 12-1,3-18 7,1 0 0,0 1-1,0-1 1,0 0 0,1 0 0,-1 0 0,1 0 0,-1 0 0,1 0-1,0 0 1,0 0 0,0 0 0,1-1 0,-1 1 0,1 0 0,-1-1-1,1 1 1,0-1 0,0 1 0,0-1 0,0 0 0,1 0-1,-1 0 1,5 3 0,-2-2 18,1 1 0,0-2 0,0 1 0,0-1 0,0 1 0,1-2 0,-1 1 0,1-1-1,-1 0 1,1 0 0,-1-1 0,1 0 0,-1 0 0,1 0 0,-1-1 0,1 0 0,-1 0 0,1-1 0,-1 0 0,0 0-1,0 0 1,11-7 0,1-1 24,-1-1 0,-1 0 0,0-2 0,0 0 0,-1-1 0,15-18-1,39-42 268,127-104 0,-170 156-272,-1 0 0,-1-1 1,31-39-1,-42 44-49,0-1 0,-1 0 0,-1 0 0,-1-1 0,0-1-1,7-24 1,-3-8-58,-3-1 0,-2 0 0,4-90 0,-12 129 17,0 5-108,0-1 1,-1 0 0,0 0 0,-1 0-1,-3-14 1,4 25 121,0 0 0,0 0 0,0 0 0,0 0 0,0 0 0,0 0 0,0 0 0,0 0 1,0 0-1,0 0 0,0 0 0,0 0 0,0 0 0,0 0 0,0 0 0,-1-1 0,1 1 0,0 0 0,0 0 0,0 0 0,0 0 0,0 0 0,0 0 0,0 0 0,0 0 0,0 0 0,0 0 0,0 0 0,0 0 0,0 0 1,0 0-1,0 0 0,-1 0 0,1 0 0,0 0 0,0 0 0,0 0 0,0 0 0,0 0 0,0 0 0,0 0 0,0 0 0,0 0 0,0 0 0,0 0 0,0 0 0,0 1 0,0-1 0,0 0 0,0 0 0,-1 0 0,1 0 1,0 0-1,0 0 0,0 0 0,0 0 0,0 0 0,0 0 0,0 0 0,0 0 0,0 0 0,0 0 0,0 0 0,-4 8-225,-4 10 214,0 11 78,-8 57 0,5-21 98,-11 27 204,-36 98 0,-3 44 42,10-29-174,22-98 833,29-101-672,4-10-142,6-13-115,-1 3-158,0 1 1,12-15-1,11-16 151,-14 14-215,2 2 0,1 0 0,1 1 0,1 1 1,1 1-1,42-33 0,-65 57 75,-1 0 0,1 1 0,0-1 1,0 0-1,-1 1 0,1-1 0,0 1 1,0 0-1,0-1 0,-1 1 0,1 0 1,0-1-1,0 1 0,0 0 0,0 0 1,0 0-1,0-1 0,0 1 0,-1 0 0,1 0 1,0 0-1,0 1 0,0-1 0,0 0 1,0 0-1,1 1 0,-1 0 5,0 0 0,0 0 1,0 0-1,0 0 0,-1 0 0,1 1 0,0-1 1,-1 0-1,1 0 0,-1 1 0,1-1 0,-1 0 1,1 1-1,-1-1 0,0 0 0,0 3 0,3 28 125,-2-1-1,-2 34 0,-1-5 34,3-50-60,0 1 0,1-1-1,0 0 1,6 18 0,-1-2-10,-6-24-136,-1 0 0,1 0-1,-1-1 1,1 1 0,0 0-1,0 0 1,-1-1 0,1 1-1,0-1 1,1 1-1,-1-1 1,0 1 0,0-1-1,1 0 1,-1 0 0,0 1-1,1-1 1,-1 0 0,1 0-1,3 1 1,-3-1-622,1 0 0,0 0 1,0-1-1,0 1 0,1-1 0,5 0 1,10 0-2025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11.7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342 524 3648,'-2'-1'333,"1"0"1,-1 0-1,1 0 1,-1 0-1,0 0 0,0 0 1,1 0-1,-1 1 1,0-1-1,0 1 1,0-1-1,1 1 1,-1 0-1,0 0 0,0 0 1,0 0-1,0 0 1,0 0-1,0 0 1,0 0-1,-3 2 0,-5 1-221,0 0 0,-18 10 0,14-6 574,-2 0-470,0 1 1,0 0 0,1 1-1,1 1 1,-1 1-1,2 0 1,-1 0-1,2 1 1,-21 25-1,21-20-87,4-8-40,0 1-1,1 1 0,1-1 1,-10 23-1,13-26-59,0 1 1,0-1-1,1 0 1,1 1-1,-3 13 1,4-18-2,0 0 0,1 0-1,-1-1 1,0 1 0,1 0 0,0-1 0,-1 1 0,1 0 0,0-1 0,0 1 0,1-1-1,-1 0 1,0 1 0,1-1 0,-1 0 0,1 0 0,0 0 0,0 0 0,0 0 0,4 3 0,-2-1 12,1-1 1,-1 0-1,1-1 1,0 1 0,-1-1-1,1 0 1,0 0 0,1 0-1,-1-1 1,0 1-1,0-1 1,1-1 0,-1 1-1,0-1 1,9 0 0,-6-1 26,0-1 1,-1 1 0,1-1 0,-1-1-1,0 1 1,0-1 0,0-1 0,0 1 0,12-10-1,-4 2-3,-1-2-1,0 0 1,0-1-1,-2 0 0,0 0 1,0-2-1,-1 1 1,8-18-1,-17 28-71,0 1 0,0 0 0,0-1 0,-1 1 0,1-1 0,-1 0 0,0 0 0,-1 1 0,1-1 0,-1 0 0,0 0 0,0 1 0,-1-1 0,1 0 0,-2-5 0,1-1-53,1 11 53,0 0 0,1-1 0,-1 1 0,0 0 1,0-1-1,0 1 0,0 0 0,0-1 1,0 1-1,0-1 0,0 1 0,0 0 1,0-1-1,0 1 0,0 0 0,0-1 0,0 1 1,-1 0-1,1-1 0,0 1 0,0-1 1,0 1-1,-1 0 0,1 0 0,0-1 0,0 1 1,0 0-1,-1-1 0,1 1 0,0 0 1,-1 0-1,1-1 0,0 1 0,-1 0 1,1 0-1,-1 13-19,1-2 57,1 0 0,1-1-1,0 1 1,0-1 0,1 0-1,0 1 1,6 11 0,3 2 99,25 40 0,-32-56-40,0-1 0,1 0 0,-1 0 0,1 0 0,1-1 0,-1 0 0,1 0 0,0-1 0,10 6 0,-15-9-57,1-1 1,0 0-1,0 0 1,0 0-1,0 0 1,0 0-1,0-1 1,0 1 0,0-1-1,0 0 1,0 0-1,0 0 1,0 0-1,0 0 1,0-1-1,0 1 1,0-1 0,0 0-1,0 0 1,-1 0-1,1 0 1,0 0-1,0-1 1,-1 1-1,1-1 1,-1 0 0,1 0-1,-1 0 1,0 0-1,3-4 1,3-3 20,-2 0 1,1-1-1,-1 1 1,7-16-1,-5 9-22,24-53 102,-22 43-257,2 2 0,19-31-1,-13 25-99,-13 38 278,-3 4 21,-1 1 0,-1 0 0,0 0 0,-2 18 0,1-21-13,-1 21 80,-14 104 47,17-130 316,2-10-246,9-20-123,-8 18-98,7-16-83,1 1 0,1 0 0,19-23 0,-23 34 0,0 1-1,0 0 1,1 1-1,0 0 1,0 1-1,1 0 1,22-11-1,-31 17 23,0 1-1,1 0 0,-1 0 0,0 0 1,1 1-1,-1-1 0,1 1 0,-1-1 0,0 1 1,1 0-1,-1 0 0,6 0 0,-7 1 21,1-1-1,-1 1 1,1-1 0,-1 1-1,1 0 1,-1 0-1,0-1 1,1 1 0,-1 0-1,0 0 1,0 1-1,1-1 1,-1 0 0,0 0-1,0 0 1,0 1-1,-1-1 1,1 1 0,0-1-1,0 0 1,0 3-1,4 11-3,0 1-1,-2-1 0,1 1 0,0 22 1,-2-18 52,1 0-1,9 32 1,-11-50-29,0 1 0,0 0-1,0-1 1,1 1 0,-1-1 0,1 1-1,0-1 1,-1 0 0,1 0-1,0 0 1,0 0 0,0 0-1,1 0 1,-1 0 0,0-1-1,1 1 1,-1-1 0,1 1-1,-1-1 1,1 0 0,0 0-1,-1 0 1,1-1 0,0 1 0,0-1-1,0 1 1,-1-1 0,1 0-1,0 0 1,0 0 0,0-1-1,0 1 1,3-1 0,6-2-38,0 0-1,0 0 1,-1-1 0,1 0 0,-1-1 0,0-1-1,0 0 1,0 0 0,18-16 0,2-5 76,45-50 1,-65 64-54,77-87 175,-79 90-155,14-19 0,-21 27-12,0-1-1,0-1 0,-1 1 0,1 0 1,-1 0-1,1 0 0,-1-1 0,0 1 1,0-1-1,0-6 0,-1 10-12,0 0 1,0-1-1,0 1 0,0-1 0,0 1 1,0-1-1,0 1 0,0-1 0,-1 1 1,1-1-1,0 1 0,0-1 0,0 1 1,-1 0-1,1-1 0,0 1 0,-1-1 1,1 1-1,0 0 0,-1-1 0,1 1 1,-1 0-1,1 0 0,0-1 0,-1 1 1,1 0-1,-1 0 0,1 0 0,-1-1 1,1 1-1,-1 0 0,1 0 0,-1 0 1,1 0-1,-1 0 0,1 0 0,-1 0 1,0 0-1,-18 4-202,9 0 172,-1 1 0,1 0 1,1 1-1,-1 0 0,1 1 0,0 0 1,1 0-1,-1 1 0,1 0 0,1 1 0,-11 14 1,-1 7 36,1 0 1,-20 44-1,28-48-17,0 0-1,1 1 0,-5 29 1,14-53 34,-1 0 0,1 1 0,0-1 1,0 0-1,0 0 0,0 1 0,0-1 0,1 0 1,0 4-1,-1-6-12,1-1 0,-1 1 1,0-1-1,0 1 0,0-1 1,1 1-1,-1-1 0,0 1 1,1-1-1,-1 0 0,0 1 1,1-1-1,-1 1 0,1-1 1,-1 0-1,0 1 0,1-1 0,-1 0 1,1 1-1,-1-1 0,1 0 1,0 1-1,0-1 3,0-1 1,1 1-1,-1 0 0,0 0 1,0 0-1,0-1 0,0 1 1,-1 0-1,1-1 0,0 1 1,0-1-1,0 1 0,0-1 1,0 1-1,0-1 0,-1 0 1,2-1-1,2-1 6,0-2 0,0 1-1,-1 0 1,0-1 0,0 1 0,5-10-1,12-35 10,-11 25-20,43-102-464,-52 126 454,0 0 1,0 0 0,0 0 0,0-1-1,0 1 1,0 0 0,0 0-1,0 0 1,1 0 0,-1 0-1,0 0 1,0 0 0,0 0 0,0 0-1,0 0 1,0 0 0,1 0-1,-1 0 1,0 0 0,0 0-1,0 0 1,0 0 0,0 0 0,0 0-1,1 0 1,-1 0 0,0 0-1,0 1 1,0-1 0,0 0-1,0 0 1,0 0 0,0 0 0,0 0-1,0 0 1,1 0 0,-1 0-1,0 0 1,0 1 0,0-1-1,0 0 1,0 0 0,0 0 0,0 0-1,0 0 1,0 0 0,0 0-1,0 1 1,0-1 0,0 0-1,0 0 1,0 0 0,0 0 0,0 0-1,0 0 1,0 1 0,0-1-1,0 0 1,4 12 0,-3-3-26,0 0-1,-1 16 1,0 2 21,1 144-37,-3-80 69,3-42 51,1-23 71,-6 52 1,4-76-102,0 1 1,-1 0-1,0-1 0,1 1 0,-1-1 1,0 1-1,0-1 0,-1 1 0,1-1 1,0 0-1,-4 4 0,4-5-33,1 0 0,-1 0 0,0-1 0,0 1 0,0-1 0,0 1 0,0-1 0,0 1 0,0-1-1,0 1 1,0-1 0,0 0 0,0 1 0,0-1 0,-1 0 0,1 0 0,0 0 0,0 0 0,0 0 0,0 0 0,0 0 0,0-1 0,0 1 0,0 0 0,-1 0 0,1-1-1,0 1 1,0-1 0,-1 0 0,-15-9 120,-28-20 0,7 4-113,6 1 38,30 24-76,0-1 0,0 0 0,1 1-1,-1-1 1,1 0 0,0 0 0,-1 0-1,1 0 1,0 0 0,0 0 0,0 0-1,0 0 1,1 0 0,-1-1 0,0-3-1,1 5 1,1 0-1,-1-1 0,1 1 0,0-1 1,-1 1-1,1 0 0,0-1 0,0 1 0,0 0 1,0 0-1,0 0 0,0 0 0,0 0 1,0 0-1,1 0 0,-1 0 0,0 0 1,0 0-1,3 0 0,1-2 18,1 0-1,0 0 1,9-2-1,24-8-48,48-23 0,-13 5 110,127-58 112,-177 76-151,-2 0 1,0-2 0,0-1-1,-1 0 1,-1-2-1,23-25 1,-34 32-13,5-4 37,-1-1-1,21-34 0,-31 46-40,-1 0 0,0 0-1,0 0 1,-1-1-1,1 1 1,-1 0 0,0-1-1,0 1 1,0-1-1,0 1 1,-1-1 0,0 1-1,0-1 1,0 1-1,-1-1 1,1 1 0,-1-1-1,0 1 1,-2-5-1,2 7-17,1 0-1,-1 1 0,0-1 0,0 1 1,0-1-1,0 1 0,0 0 0,-1-1 1,1 1-1,0 0 0,-1 0 1,1-1-1,-1 1 0,1 0 0,-1 1 1,1-1-1,-3-1 0,1 1-10,-1 0 0,1 1 0,0-1 1,0 1-1,0 0 0,0-1 0,-1 1 0,1 1 0,-4 0 0,-1 0-12,1 1 0,-1 0 0,1 0 0,-1 1 0,1 0 0,0 0 0,-8 6 0,8-3 36,-1-1-1,2 1 1,-1 0 0,1 1 0,0 0 0,0 0-1,0 0 1,1 1 0,1 0 0,-1 0 0,1 0-1,0 0 1,-4 17 0,6-20 13,1 0-1,0 1 1,0-1 0,0 0 0,1 0-1,-1 0 1,1 1 0,1-1-1,-1 0 1,1 0 0,0 0 0,0 1-1,0-1 1,1 0 0,0-1-1,0 1 1,0 0 0,0 0 0,1-1-1,0 1 1,0-1 0,0 0 0,0 0-1,1 0 1,6 5 0,-3-3 5,1-1 1,0 0 0,0-1-1,1 0 1,-1 0 0,1 0-1,0-1 1,0-1-1,0 1 1,1-2 0,-1 1-1,0-1 1,1 0 0,-1-1-1,1 0 1,-1-1 0,0 0-1,10-2 1,0-2-19,0 1-1,-1-2 1,0-1 0,0 0 0,0-1-1,-1-1 1,31-21 0,3-10 110,62-59 1,-111 97-109,0-1 0,0 1 0,0-1 0,0 1 0,0-1 0,-1 0 0,3-5 0,-4 8-4,1-1-1,-1 1 0,0 0 1,0-1-1,0 1 1,0-1-1,0 1 0,0 0 1,0-1-1,0 1 1,0-1-1,0 1 0,0 0 1,0-1-1,0 1 1,0-1-1,0 1 1,0 0-1,-1-1 0,1 1 1,0 0-1,0-1 1,0 1-1,-1-1 0,0 1-1,1-1 0,-1 1 0,0 0 0,0 0 0,1 0 0,-1-1 0,0 1 0,1 0 1,-1 0-1,0 0 0,0 0 0,0 0 0,1 0 0,-1 0 0,0 1 0,1-1 0,-1 0 0,-1 1 0,-3 1-1,-1 0 0,1 0 0,0 0 1,0 1-1,0 0 0,0 0 0,1 0 0,-1 1 1,1 0-1,-6 6 0,-5 7 42,-16 25-1,18-24-32,2-3-18,-44 65-86,46-67 62,1 2 0,1-1 0,-10 29 0,16-39 39,0 1 0,0-1-1,0 1 1,0-1 0,1 1 0,0-1-1,0 1 1,0-1 0,2 9-1,-2-12 7,1 1-1,-1-1 1,1 0-1,-1 0 0,1 1 1,-1-1-1,1 0 1,0 0-1,-1 0 0,1 0 1,0 0-1,0 0 1,0 0-1,0 0 1,0 0-1,0 0 0,0 0 1,0-1-1,0 1 1,0 0-1,1-1 0,-1 1 1,0-1-1,0 1 1,1-1-1,-1 0 0,0 0 1,1 1-1,-1-1 1,0 0-1,1 0 1,-1 0-1,0 0 0,1-1 1,-1 1-1,0 0 1,3-1-1,0 0 17,0-1 0,1 1 0,-1-1 0,0 0 0,0 0 0,1 0 0,-2-1 0,1 0 0,5-4 0,3-4 63,14-17 1,-20 22-82,129-154-18,-45 52 6,1-7 241,-72 88-127,-1-1-1,18-41 1,-15 22-180,18-62 1,-31 81 45,-1 0 1,-2 0 0,4-50 0,-9 71-20,0 1 0,0-1 1,-1 1-1,0 0 0,-3-12 1,3 17 34,1-1 0,-1 1 1,1 0-1,-1 0 0,1-1 0,-1 1 1,0 0-1,0 0 0,0 0 0,1 0 1,-1 0-1,0 0 0,0 0 0,-2-1 1,2 2 0,0 0 0,1-1 0,-1 1 0,0 0 0,0 0 0,0 0 0,0 0 0,0 0 0,0 0 0,0 0 0,0 0 0,0 0 0,0 0 0,0 0 0,0 0-1,1 1 1,-1-1 0,0 0 0,0 1 0,0-1 0,0 1 0,-1 0 0,-3 3-10,0 0 0,0 0 0,0 0 0,1 0 0,-1 1 0,-4 6 0,-23 38 14,5-4 109,3 1 1,-30 75-1,43-88-31,1 1 0,1 0 0,2 0-1,-5 66 1,10-71-57,2 0 0,1 0 1,2 0-1,0-1 0,14 52 0,-15-73-338,1 0 0,0 1 0,0-2 0,1 1 0,-1 0 0,1-1 0,1 1 0,9 10 0,-10-14-449,0 1 1,0-1-1,0 1 0,0-1 0,1-1 0,-1 1 1,8 3-1,-11-6 608,0 1 1,0-1-1,0 1 0,-1-1 0,1 0 1,0 0-1,0 1 0,0-1 1,0 0-1,0 0 0,0 0 0,0 0 1,0 0-1,0 0 0,0 0 1,0-1-1,0 1 0,-1 0 0,1 0 1,0-1-1,0 1 0,0 0 1,0-1-1,0 1 0,0-2 0,2-1-526,-1 0-1,1 0 0,-1 0 0,0-1 0,0 1 1,1-5-1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07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36 237 1312,'0'-1'88,"0"1"0,0 0 0,0-1-1,0 1 1,-1 0 0,1 0 0,0-1 0,0 1 0,0 0 0,0 0-1,0-1 1,0 1 0,-1 0 0,1 0 0,0-1 0,0 1 0,0 0-1,-1 0 1,1 0 0,0-1 0,0 1 0,-1 0 0,1 0 0,0 0-1,-1 0 1,1 0 0,0-1 0,0 1 0,-1 0 0,1 0 0,0 0-1,-1 0 1,1 0 0,0 0 0,0 0 0,-1 0 0,1 0 0,0 0-1,-1 0 1,1 0 0,0 0 0,-1 1 0,1-1 0,0 0 0,-1 0-1,-6 1 501,-10-1 3087,17 0-3635,0 0 0,0 0 0,0 0 0,0 1 0,0-1 0,0 0 0,0 0 0,0 0 0,0 1 0,0-1 0,0 0 0,0 0 0,0 0 0,0 0 0,0 1 0,0-1 0,0 0 0,0 0 0,1 0 0,-1 0 0,0 1 0,0-1 0,0 0 0,0 0 0,0 0 0,0 0 0,1 0 0,-1 0 0,0 0 0,0 1 0,0-1 0,0 0 0,1 0 0,-1 0 0,0 0 0,0 0 0,0 0 0,0 0 0,1 0 0,-1 0-1,0 0 1,0 0 0,0 0 0,1 0 0,-1 0 0,0 0 0,0 0 0,0 0 0,1 0 0,1 0 206,12 4-22,28 11 160,-36-13-263,0-1 1,1 0-1,12 1 0,5 0-227,60 13 820,-77-14-636,1 1 0,13 4 0,-14-4-57,0 1 1,1-2 0,7 2-1,79 11 390,-56-11-227,63 3-347,-33-1 510,-24-1-336,-36-2-28,1-1 0,-1 0 0,1-1 0,-1 1 0,14-3 0,26-7 207,57-8 79,-14 4-115,48-3-308,-60 12 125,132 0 5,-87 4 119,19 1-206,180 33-7,-260-26 188,104 0-1,129-3 54,-119-14 257,-53 2-35,9-4-313,-42 3 0,312-29 70,-113 9-108,-89 10 170,190-14 136,-46 3-330,-86 5 273,697-45 173,-492 24-1498,-424 39-1830,-7 5 832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21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53 2656,'-10'-4'10936,"15"9"-11638,0 0 859,0 0 0,0-1 0,1 1 0,-1-1 0,1 0 0,0-1 0,1 1-1,-1-1 1,0-1 0,1 1 0,7 1 0,3 1 50,2-1-1,-1-1 1,19 0 0,220-1 1110,-183-3-1109,299-12 368,-252 10-421,136-5 250,257-49 208,-397 32-1450,-70 15 303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14.4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21 3648,'-9'-20'5045,"9"28"-2048,0-5-2665,0 0 272,0 0 1,0 0-1,0 1 1,0-1-1,-1 0 1,0 0 0,-1 6-1,1-8-577,1-1 0,0 1 0,0 0 0,0-1 0,-1 1 0,1 0 0,0-1 0,0 1 0,0-1 0,0 1 0,0 0 0,0-1 0,0 1 0,0 0 0,0-1 0,1 1 0,-1-1 0,0 1 0,0 0 0,0-1 0,1 1 0,-1-1 0,0 1 0,1-1 0,-1 1 0,0-1 0,1 1 0,-1-1 0,1 1 0,-1-1 0,2 1 0,-1 0-284,1 0 0,-1 0-1,1 0 1,0-1 0,-1 1-1,1-1 1,0 1 0,-1-1-1,1 0 1,0 1 0,3-1-1,8 0-1544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15.0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77 55 2496,'-4'3'10633,"3"-2"-10308,0 0 1,-1 0-1,1 0 1,-1 0-1,1 0 1,-1 0-1,0 0 0,1 0 1,-1-1-1,-3 1 1,-33 3 3748,37-4-4061,1 0 0,-1 0 0,1 0-1,-1 0 1,0 0 0,1 0 0,-1 0-1,0 0 1,1 0 0,-1 0 0,0-1-1,1 1 1,-1 0 0,1 0 0,-1-1-1,0 1 1,1 0 0,-1-1 0,1 1-1,-1 0 1,1-1 0,-1 0 0,1 0-97,0 1 0,0-1 1,0 1-1,0-1 1,0 0-1,1 1 0,-1-1 1,0 1-1,0-1 0,1 1 1,-1-1-1,0 1 1,1-1-1,-1 1 0,1 0 1,-1-1-1,1 1 1,-1-1-1,0 1 0,1 0 1,-1-1-1,1 1 1,0 0-1,-1 0 0,1-1 1,-1 1-1,2 0 0,22-10-4138,-19 9 3154,-1-1 1,0 1-1,1-1 1,-1 0-1,0 0 1,0-1 0,6-4-1,13-18-2633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5.8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4 990 1248,'-4'-5'9253,"7"5"-9123,0-1 1,0 1-1,0-1 0,0 0 0,0 0 1,0 0-1,0 0 0,-1 0 0,1 0 1,0-1-1,-1 1 0,1-1 1,-1 0-1,1 0 0,2-3 0,4-5 122,0 0 0,9-14 0,-11 14-31,7-9 5,-1-1-1,-2 0 1,0-1-1,-1-1 1,0 1-1,10-44 1,-19 65-396,0 6 75,2 18 63,1 39 138,-4-54-128,7 156 175,10 127 211,-13-262-293,23 163 197,-19-152 40,2 0 0,25 65 1,-33-101-244,1 0 85,-1 1 1,0-1-1,7 10 1,-9-14-125,1 0 1,-1-1-1,0 1 1,1-1-1,-1 1 1,1-1-1,-1 1 1,1-1-1,-1 1 1,1-1 0,-1 1-1,1-1 1,-1 0-1,1 1 1,-1-1-1,1 0 1,0 1-1,-1-1 1,1 0-1,0 0 1,-1 0 0,1 1-1,0-1 1,-1 0-1,1 0 1,0 0-1,-1 0 1,1 0-1,0 0 1,-1-1-1,1 1 1,0 0-1,-1 0 1,1 0 0,0-1-1,-1 1 1,1 0-1,-1-1 1,1 1-1,-1 0 1,1-1-1,0 1 1,0-1-1,2-3 50,1 0-1,0-1 0,-1 1 0,0-1 0,0 1 0,0-1 1,-1 0-1,4-8 0,11-47-8,-12 42-85,16-65 88,70-261 302,-54 198-422,21-185-1,-52 255-13,-3-89 1,-3 106-66,0 42 8,-1-1-1,-1 1 1,-3-19 0,4 33 85,1 0 0,-1 0 1,1 0-1,0 0 1,0-6-1,1-1-278,-1 9 300,0 1-1,0-1 1,1 0 0,-1 1 0,0-1 0,1 1 0,-1-1-1,0 1 1,1-1 0,-1 1 0,1-1 0,-1 1-1,1-1 1,-1 1 0,1 0 0,-1-1 0,1 1 0,-1 0-1,1-1 1,-1 1 0,1 0 0,0 0 0,-1 0 0,1-1-1,0 1 1,20-5 76,-15 5-49,-4-1 3,373-69 1142,-56 22-1029,334-44 339,-576 82-370,448-31 684,-524 41-947,-7 0-1787,0 0 825,-1 1 1,0 1 0,0-1-1,0 1 1,1 1-1,-8 3 1,9-5 723,-19 9-5154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6.4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38 3904,'1'-5'381,"-1"2"-198,0 0 0,0 0 1,0 0-1,-1 0 0,1 0 0,0 0 1,-1 0-1,0 0 0,-1-2 0,10 25 5764,-1 24-4339,1-4-731,2-6 134,-7-26-831,-1 0-1,1 0 1,-1 1-1,1 12 1,0 23 179,0-20-159,-2 0 0,0 0 1,-1 0-1,-7 42 0,7-65-178,-1 1 1,1-1-1,0 1 0,-1-1 1,1 1-1,-1-1 0,1 1 0,-1-1 1,0 0-1,0 1 0,0-1 0,1 0 1,-1 0-1,0 1 0,-1-1 1,0 1-1,0-1 47,2-14-3910,0 10 3018,0-1 0,0 1-1,0-1 1,0 1 0,0-1 0,1 1 0,1-5 0,9-5-3465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6.8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10 5312,'-4'-3'1878,"4"2"-1768,0 1 1,0 0-1,0 0 1,0-1-1,0 1 1,-1 0-1,1-1 1,0 1-1,0 0 1,0 0-1,0-1 0,0 1 1,0 0-1,0-1 1,0 1-1,1-1 1,10 1 3767,-2 0-4227,45 2 1860,68 13 0,-35-3-1088,-81-12-810,0 0 0,0 0 0,12-1 0,16-7-8262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7.6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 60 5056,'-3'-6'518,"3"5"-444,0 1-1,-1-1 1,1 0-1,0 0 1,-1 1-1,1-1 1,-1 0-1,1 1 1,-1-1-1,0 0 1,1 1-1,-1-1 1,0 1-1,1-1 1,-1 1-1,0-1 1,1 1-1,-1-1 1,-9-1 4039,15 5-2312,7 7-1469,-1 0 0,0 1 0,-1 0 1,0 1-1,-1 0 0,11 18 0,38 86 394,-25-47-332,-15-32-49,-3 1 0,19 63 0,-30-74-271,-4-22-44,0-1 0,1 1 0,0 0 0,3 8 0,-1-3-195,3 4 1236,-6-14-1044,1 1-1,-1-1 0,0 0 1,1 0-1,-1 0 0,1 0 1,-1 0-1,1 1 0,-1-1 1,1 0-1,-1 0 0,0 0 1,1 0-1,-1 0 0,1-1 1,-1 1-1,1 0 1,-1 0-1,1 0 0,-1 0 1,0 0-1,1-1 0,-1 1 1,1 0-1,-1 0 0,0 0 1,1-1-1,-1 1 0,0 0 1,1-1-1,-1 1 0,1-1 1,5-5 12,0 0 1,0-1 0,-1 1 0,0-1-1,0 0 1,0-1 0,-1 1 0,0-1-1,4-12 1,-1 0 23,0-1 0,5-33 0,22-104-20,-4 58 25,-1 3-221,-28 91-72,0 0 1,-1 0 0,0-11-1,0 5-3058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8.2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15 4896,'0'0'74,"0"0"-1,0-1 1,-1 1 0,1 0-1,0 0 1,-1-1 0,1 1-1,0 0 1,-1 0 0,1-1-1,0 1 1,-1 0 0,1 0 0,0 0-1,-1 0 1,1-1 0,-1 1-1,1 0 1,0 0 0,-1 0-1,1 0 1,-1 0 0,1 0 0,-2-1 694,2-2 663,33-1 1782,-26 3-2974,0 0 0,1 1 1,8-1-1,-3 2-100,0 1 0,-1 0 0,15 4-1,-22-4-120,-1-1 1,1 1-1,-1 0 0,0 0 0,0 0 0,0 1 1,0-1-1,0 1 0,0 0 0,-1 0 0,6 6 1,-8-8-4,0 1 0,0-1 1,-1 1-1,1-1 0,-1 1 1,1-1-1,-1 1 1,1-1-1,-1 1 0,0-1 1,0 1-1,0-1 0,0 1 1,0-1-1,0 1 0,0-1 1,0 1-1,-1-1 1,1 1-1,0-1 0,-1 1 1,1-1-1,-1 1 0,0-1 1,0 1-1,1-1 1,-1 0-1,0 0 0,0 1 1,-2 1-1,-4 5 199,-1-1-1,1 0 1,-14 9 0,17-13-36,-25 17 559,20-14-422,1 0-1,-1 0 0,-7 7 0,27-13 310,61-15 237,-26 5-835,66-7-1,-98 16-481,-1 0 0,1 2 0,0-1 0,22 5 0,-32-4 65,-1-1 1,0 1-1,0 1 0,1-1 1,-1 0-1,0 1 1,0 0-1,0 0 1,0 0-1,4 4 1,-5-4-9,-1-1 0,1 1-1,-1 0 1,0 0 0,0 0 0,0 0 0,0 1 0,0-1 0,0 0 0,0 0 0,-1 0 0,1 1 0,-1-1 0,0 0 0,0 1 0,1-1 0,-2 5 0,1-3-39,-1 1-1,0-1 1,0 1 0,0-1 0,-4 8 0,-17 26-1221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8.8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81 4576,'-15'0'1960,"25"0"122,108-5 2362,61-16-2334,-150 18-1762,93-15-83,-18 3-1227,137-3 0,-202 18-1006,-9 0-2373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29.5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228 5 2304,'4'2'554,"-6"-6"713,2 4-1099,-1 0 0,1-1 0,-1 1 0,1 0 0,-1 0 0,1-1 1,-1 1-1,1 0 0,-1 0 0,1 0 0,-1-1 0,1 1 0,-1 0 0,1 0 1,-1 0-1,1 0 0,-1 0 0,1 0 0,-1 0 0,1 0 0,-1 1 0,1-1 1,-1 0-1,-68 32 3071,20-8-1700,37-19-1177,1 1 0,-1 0-1,-11 9 1,19-12-246,0 0 0,1 0 0,-1 0 0,1 1-1,0-1 1,0 1 0,0 0 0,0 0 0,1 0 0,-1 0 0,-2 8 0,5-10-82,-1 0 1,1 0-1,0 0 1,0 0 0,0 0-1,0 0 1,0 0 0,0 0-1,1 0 1,-1 0-1,1 0 1,0 0 0,-1 0-1,1 0 1,0 0 0,0-1-1,0 1 1,0 0-1,0-1 1,0 1 0,1-1-1,-1 1 1,0-1 0,1 1-1,2 0 1,5 6 128,0-1 0,22 12 0,-28-17-155,13 8-259,-3-2 512,0 0 0,1-1 0,17 6 0,-27-12-551,1 1 1,-1-1-1,1 0 1,-1-1-1,1 1 1,5-1-1,-7 0-301,0 0 0,0-1-1,0 1 1,0-1 0,0 0-1,0 0 1,0 0-1,-1 0 1,1 0 0,4-3-1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30.0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18 118 2976,'-16'-11'971,"16"11"-918,0 0 0,-1-1 0,1 1 1,0-1-1,0 1 0,0-1 1,0 1-1,0-1 0,0 1 0,0-1 1,0 1-1,0-1 0,0 1 1,0-1-1,0 1 0,0 0 0,1-1 1,-1 1-1,0-1 0,0 1 1,0-1-1,1 1 0,-1 0 1,0-1-1,0 1 0,1 0 0,-1-1 1,0 1-1,1 0 0,-1-1 1,1 1-1,3-6 1473,-2 2-1111,1 1 0,-1-1 0,1 1 0,0-1 0,0 1 0,1 0 0,-1 0 0,1 1 0,4-4 0,-6 5-293,8-6 241,0 0 0,0 1-1,1 1 1,0 0 0,0 0-1,16-4 1,-19 7-294,0 0 0,0 1 1,1 0-1,-1 0 1,0 1-1,1 0 0,-1 0 1,1 1-1,13 2 0,-20-2-66,1-1 0,-2 1-1,1 0 1,0-1 0,0 1-1,0 0 1,0 0-1,0 0 1,-1 0 0,1 0-1,0 1 1,-1-1 0,1 1-1,-1-1 1,0 1 0,1-1-1,-1 1 1,0 0 0,0-1-1,0 1 1,0 0 0,0 0-1,0 0 1,-1 0 0,1 0-1,-1 0 1,1 0 0,-1 0-1,0 0 1,0 0 0,0 0-1,0 0 1,0 4 0,-1 0 41,0 0 1,-1 0 0,1 0-1,-1 0 1,-1-1-1,1 1 1,-1-1 0,0 1-1,0-1 1,-4 5 0,-46 51 766,21-26-497,18-15 107,28-15 75,0-3-338,0-2 0,0 0 0,24-3 0,1-1-43,27 0-381,17-2-2580,-66 6 136,1 1 0,28 4-1,-27-3-1155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22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1 225 4224,'1'-2'448,"-1"-1"-1,1 1 1,0-1 0,1 1 0,-1 0 0,0-1-1,1 1 1,-1 0 0,1 0 0,1-2 0,20-20 1868,-17 19-1987,0 1 0,0 0-1,13-6 1,-12 6-113,7-2 35,-1 0-1,1 1 1,-1 1-1,25-5 1,-22 5-69,233-37 1115,-2 19-594,368-4 704,53 16-241,-632 10-1105,619-5 584,-354 4-603,206-5-2062,-496 5 1716,3 1-1591,1 0 0,18 2 0,-9 5-825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29:34.7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544 566 3328,'-1'-1'80,"1"0"-32,0 1 1,0-1-1,0 0 1,0 1 0,0-1-1,0 0 1,-1 1-1,1-1 1,0 1-1,-1-1 1,1 0-1,0 1 1,-1-1 0,1 1-1,-1-1 1,1 1-1,-1-1 1,1 1-1,-1-1 1,1 1-1,-1 0 1,1-1 0,-1 1-1,1 0 1,-1-1-1,0 1 1,1 0-1,-2-1 1,2 0 505,-1 0 1,1-1-1,0 1 1,0-1-1,-1 1 1,1-1-1,0 1 1,0-1-1,1-1 0,-1 1-626,0-5 543,0 1 1,-1-1-1,0 0 0,0 0 1,0 0-1,-4-9 1,4 13-408,0 0 1,-1 0 0,1 0-1,-1 1 1,0-1 0,0 0 0,0 1-1,0-1 1,0 1 0,-1 0-1,1 0 1,-1 0 0,1 0-1,-1 0 1,0 0 0,-4-1 0,-2 0-8,1 0 1,-1 0-1,0 1 1,0 1 0,0-1-1,0 2 1,0-1 0,0 1-1,-12 1 1,1 2 143,1 0 0,0 1 1,-26 9-1,25-6-63,0 1-1,0 2 1,1 0 0,0 0 0,1 2 0,1 0 0,-25 23-1,32-26-105,0 0 1,1 1-1,1 0 0,0 0 0,0 1 0,1 0 0,0 0 0,1 1 0,0 0 0,1 0 1,1 0-1,-1 1 0,-3 20 0,8-26 15,0 0-1,0 0 1,0-1 0,0 1 0,1 0 0,1-1 0,-1 1-1,1 0 1,0-1 0,0 1 0,1-1 0,0 0 0,0 0-1,0 0 1,1 0 0,0-1 0,0 1 0,0-1 0,1 0-1,0 0 1,0-1 0,0 1 0,0-1 0,1 0 0,-1-1-1,1 1 1,0-1 0,0 0 0,1-1 0,-1 1 0,8 1-1,15 2 21,0-1-1,1-1 0,-1-1 0,1-2 0,0-1 1,-1-2-1,56-9 0,-1-6 88,121-42 0,-138 36-84,-1-2 1,-1-3 0,95-57-1,-130 64 62,-29 19-147,1 1 0,-1 0 0,1 0 0,-1-1 0,0 1 0,0-1 0,0 1 0,0-1 0,0 1 0,0-1 0,0 0 0,-1 0 0,1 1 1,0-1-1,-1 0 0,1-2 0,-1 4 5,0-1 0,0 1 0,0 0 0,-1 0 0,1 0 0,0-1 0,0 1 1,0 0-1,0 0 0,0 0 0,-1-1 0,1 1 0,0 0 0,0 0 0,0 0 0,-1 0 1,1-1-1,0 1 0,0 0 0,-1 0 0,1 0 0,0 0 0,0 0 0,-1 0 0,1 0 1,0 0-1,0 0 0,-1 0 0,1 0 0,0 0 0,0 0 0,-1 0 0,-10 0-114,11 0 111,-16 3-59,0 1 0,1 0-1,0 1 1,-23 11 0,16-6 97,-91 42 149,98-44-162,1 1 0,0 0 0,0 1 0,1 1-1,-15 15 1,26-23-3,0-1 0,0 1 0,0 0 0,0 0 0,0 0 0,1 1 0,-1-1 0,1 0 0,0 1-1,0-1 1,0 1 0,0-1 0,1 1 0,0-1 0,-1 1 0,1-1 0,1 7 0,-1-8 4,1 0 1,-1 0-1,0-1 0,1 1 1,0 0-1,-1 0 0,1 0 0,0-1 1,0 1-1,0 0 0,0-1 1,0 1-1,0-1 0,0 0 1,1 1-1,-1-1 0,1 0 1,-1 1-1,1-1 0,-1 0 0,1 0 1,0 0-1,-1-1 0,1 1 1,0 0-1,0-1 0,-1 1 1,1-1-1,0 1 0,0-1 0,0 0 1,0 0-1,2 0 0,12-2 68,0 0-1,-1-1 1,1-1-1,-1 0 1,1-1-1,15-8 1,-24 10-63,14-6-11,-1 0 0,0-1 0,30-21 0,-41 24-48,0 0 0,0 0 0,-1-1 0,0 0 0,-1-1 0,1 0 0,-2 0-1,12-19 1,-16 19-341,-4 7 37,-2 6 144,1-1 215,0 0-1,1 1 0,0-1 1,-1 1-1,1 0 0,1-1 1,-1 1-1,0 0 0,1 0 1,0 1-1,0-1 0,0 0 1,0 0-1,1 0 0,0 1 1,0-1-1,0 0 0,0 1 1,1-1-1,-1 0 0,1 0 1,0 0-1,1 0 0,-1 0 1,1 0-1,-1 0 0,1 0 1,0 0-1,1 0 0,-1-1 1,1 0-1,-1 1 0,7 4 1,-5-3 27,1-1-1,0 0 1,0 0 0,0 0 0,1-1 0,-1 0-1,1 0 1,0 0 0,0-1 0,0 1 0,0-1-1,0-1 1,0 1 0,8 0 0,-6-2-16,-1 0 0,1 0 0,-1-1 0,1 0 0,-1 0 0,1-1 0,-1 0 0,0 0 0,0 0 0,0-1 0,13-7 0,-3-2 28,1 0 1,-2-1-1,20-19 1,19-16-71,-33 35-122,-22 14 129,0-1 0,1 0-1,-1 0 1,1 1-1,-1-1 1,0 0-1,1 0 1,-1 1 0,0-1-1,0 0 1,1 1-1,-1-1 1,0 0-1,0 1 1,1-1 0,-1 1-1,0-1 1,0 0-1,0 1 1,0-1-1,0 1 1,1 2 10,-1-1-1,0 0 1,0 0-1,0 1 0,0-1 1,0 0-1,-1 1 1,1-1-1,-1 0 1,0 0-1,-1 4 1,-12 22 171,-13 38 427,26-65-513,2-1-70,0-1 0,0 1 0,0-1 0,0 1 0,-1-1 0,1 1-1,0-1 1,0 1 0,-1-1 0,1 0 0,1-1 0,2-2-2,25-18 53,50-29-1,-67 45-100,0 0 0,1 0 0,-1 1 0,1 1 0,0 0 0,0 1 0,22-3 0,-31 6 27,0-1 1,0 2 0,0-1 0,0 0 0,0 1 0,0 0-1,0 0 1,0 0 0,0 0 0,0 0 0,-1 1 0,1 0-1,-1 0 1,1 0 0,-1 0 0,0 0 0,0 1-1,1-1 1,-2 1 0,1 0 0,0 0 0,-1 0 0,1 0-1,-1 1 1,3 4 0,-2-4 43,0 0 0,0-1 0,1 1 0,-1-1 0,1 0 0,0 0 0,0 0 0,0 0 0,0-1 0,1 1 0,-1-1 0,1 0 0,-1 0 0,1-1 0,0 0 0,0 0 0,0 0 0,0 0 0,5 0 0,1-1-19,1 0 1,-1 0-1,0-1 0,1 0 1,-1-1-1,0 0 0,15-6 1,10-2 5,-25 7-10,0 0-1,0 0 0,0-1 1,13-7-1,6-6-21,-8 3-20,0 2 0,30-12 0,-41 20 11,0 0 0,-1-1 0,0 0-1,15-10 1,-21 11 18,-32 20-373,12-5 403,2 1 0,-1 1 1,2 0-1,-1 0 0,-17 26 0,29-37-30,1 0 0,0 1-1,0-1 1,-1 0-1,1 0 1,1 1 0,-1-1-1,0 1 1,1-1-1,-1 1 1,1-1 0,-1 1-1,1-1 1,0 1 0,0-1-1,1 1 1,0 3-1,-1-4 8,0 0-1,1-1 0,-1 1 1,1 0-1,0-1 1,0 1-1,-1-1 0,1 1 1,0-1-1,0 1 1,1-1-1,-1 0 0,0 1 1,0-1-1,1 0 0,-1 0 1,0 0-1,1 0 1,-1 0-1,1 0 0,-1-1 1,1 1-1,0 0 1,-1-1-1,1 1 0,3 0 1,16 0 8,0 0 1,0-1 0,1-1-1,-1-2 1,27-5-1,25-3-76,-29 7 114,0-2 0,-1-2 1,65-21-1,-102 26-77,-1 1 1,1-1-1,-1 0 0,1 0 0,-1-1 1,0 0-1,-1 0 0,1 0 0,-1 0 1,1-1-1,-1 0 0,0 0 1,-1 0-1,1 0 0,-1 0 0,0-1 1,-1 1-1,1-1 0,-1 0 1,0 0-1,-1 0 0,1 0 0,-1 0 1,0 0-1,-1-1 0,0 1 0,1 0 1,-3-12-1,2 16 29,0 0-1,-1 1 1,1-1-1,0 1 1,-1-1 0,1 1-1,-1-1 1,0 0 0,1 1-1,-1 0 1,0-1-1,0 1 1,0 0 0,0-1-1,0 1 1,0 0-1,0 0 1,-1 0 0,1 0-1,0 0 1,-1 0 0,1 0-1,0 0 1,-1 0-1,1 1 1,-1-1 0,0 1-1,1-1 1,-1 1 0,1 0-1,-1-1 1,0 1-1,1 0 1,-4 0 0,1 1-21,-1-1 0,1 1 0,0 0 1,0 0-1,0 0 0,0 1 1,0-1-1,0 1 0,0 0 0,0 0 1,0 1-1,-4 3 0,3-2 26,-1 0-21,1 0 0,-1 1 0,1 0 0,0 0 0,0 1-1,1-1 1,0 1 0,0 0 0,-4 7 0,4-4 74,1-3-61,-1 1 0,2 1 0,-1-1 0,-2 12 0,5-16-3,-1 0 0,1-1 0,0 1 0,0 0-1,1-1 1,-1 1 0,0 0 0,1 0 0,0-1 0,-1 1-1,1-1 1,0 1 0,1-1 0,-1 1 0,0-1 0,4 5-1,-2-3-7,0-1-1,1 1 0,0-1 0,-1 1 0,1-1 1,1 0-1,7 4 0,34 14 37,-23-11 62,-11-6-74,-1 0 1,1-1-1,0 0 1,0-1-1,0 0 0,0-1 1,0 0-1,0-1 1,23-3-1,13-5 348,-47 7-363,0 1 1,0 0-1,0-1 1,0 1-1,0 0 0,0-1 1,-1 1-1,1-1 0,0 1 1,0-1-1,0 0 1,0 1-1,1-2 0,9-7-112,-7 4 135,0-1-1,1 1 0,-1 0 0,1 0 1,1 1-1,9-8 0,39-19-83,-49 28 78,22-10-26,-1-1 0,-1-2-1,36-29 1,-40 27 13,-1-2 0,-1 0 0,0-1 1,-2-1-1,0-1 0,-2 0 0,-1-1 0,22-48 0,-30 52-67,0 0 1,-2 0-1,0-1 0,1-24 0,2-16 191,-5 34-233,-2 24 108,0-1-1,0 0 1,0 1-1,1-1 1,0 0-1,-1 1 1,1-1-1,0 0 1,1 1-1,-1 0 1,0-1-1,1 1 1,3-5-1,2-1 10,-1 0 0,0 0-1,-1-1 1,1 1-1,5-19 1,-9 23-13,0-1 0,-1 0-1,1 0 1,-1 0 0,-1 0-1,1 0 1,-1 0 0,0 0 0,0 0-1,-1 0 1,1 1 0,-3-9 0,3 14-18,-1-1 0,1 0-1,0 0 1,-1 0 0,1 1 0,-1-1 0,1 0 0,-1 0 0,1 1 0,-1-1 0,1 0 0,-1 1 0,0-1 0,1 1 0,-1-1-1,0 1 1,0-1 0,1 1 0,-1-1 0,0 1 0,0 0 0,0-1 0,0 1 0,1 0 0,-1 0 0,0-1 0,0 1 0,0 0 0,0 0-1,0 0 1,0 0 0,1 0 0,-1 1 0,-2-1 0,-3 1-19,1 1-1,-1 0 1,0 0-1,-6 4 1,6-4 18,-7 4 3,0 1 0,0 0 0,0 1 0,1 0 0,0 1 0,1 0 0,0 1 1,0 0-1,1 1 0,1 0 0,-14 20 0,5 2-5,1 1 0,1 0 0,2 1 0,-11 46 0,-21 150 292,44-219-253,1 0 1,0 0-1,0 0 0,1 1 1,1-1-1,0 0 0,1 0 1,0 0-1,0 0 0,2 0 1,8 21-1,-9-26 15,0 0-1,1 0 1,-1-1 0,2 1-1,-1-1 1,1 1 0,0-2-1,0 1 1,0 0 0,1-1-1,0 0 1,0 0 0,1-1-1,-1 0 1,10 5 0,-10-5-15,-5-3-17,0 0 1,0 0 0,-1-1-1,1 1 1,0 0 0,0-1-1,0 1 1,0-1-1,0 1 1,1-1 0,-1 1-1,0-1 1,0 0 0,2 1-1,25 7 864,-26-8-645,0 0-203,0 0 0,0 0 0,0 0 0,0-1 0,0 1 0,0 0 0,0-1 0,0 1 0,3-3 0,-2 2-31,0 0 0,0 0 1,0 0-1,0 0 0,0 0 0,0 1 0,0-1 0,4 1 1,8 0 94,-9 0-50,0 0 1,-1 0-1,1 0 1,0-1-1,0 1 1,8-4-1,15-4 1,-21 6-64,1 0 0,-1-1 0,8-3 0,3-3 119,-12 6-63,-1 0 1,1 0-1,-1-1 1,0 0-1,0 0 1,10-9-1,-8 4 4,-1-1-1,1 1 1,-2-2-1,1 1 0,8-22 1,-6 14-4,-6 11-60,0 0 0,-1 0 0,2-10 1,2-5 49,3-9-74,7-42-1,-16 73 63,7-21-98,-3 14 87,-4 7 8,0 0 1,0 0-1,0 0 0,0 0 0,0 0 0,0 0 0,0 0 0,0 0 0,0 0 0,0 0 0,0 0 0,0 0 0,0 1 0,0-1 0,0 0 0,0 0 0,0 0 0,0 0 0,0 0 0,0 0 0,0 0 0,0 0 0,0 0 0,0 0 0,0 0 0,0 0 0,0 0 0,0 1 0,0-1 0,0 0 0,0 0 0,0 0 0,0 0 0,0 0 0,0 0 0,0 0 0,0 0 0,0 0 0,0 0 0,0 0 0,0 0 0,0 0 0,0 0 0,1 0 0,-1 0 0,0 0 0,0 1 0,0-1 0,0 0 0,0 0 0,0 0 0,0 0 0,0 0 0,0 0 0,0 0 0,0 0 0,0 0 0,0 0 0,1 0 0,-1 0 0,0 0 0,0 0 0,0 0 0,0 0 0,0 0 0,0 0 0,0-1 0,0 1 0,0 0 0,5 151-419,-5-135 485,0 0 1,-2 0-1,0 0 1,-1 0-1,0 0 1,-1-1-1,-1 1 1,-1-1-1,0 0 1,-15 25-1,21-38-55,-1-1 0,0 1 0,0-1 0,0 1 0,0-1 0,-1 1 0,1-1 0,0 0 0,0 0 0,-1 0 0,1 1 0,-1-1 0,1-1 1,-1 1-1,1 0 0,-1 0 0,0 0 0,1-1 0,-1 1 0,0-1 0,0 1 0,1-1 0,-1 0 0,0 0 0,0 0 0,0 0 0,1 0 0,-1 0 0,0 0 0,0-1 0,1 1 0,-1 0 0,0-1 0,0 0 0,1 1 0,-1-1 0,1 0 0,-1 0 0,0 0 0,1 0 0,-3-2 0,-12-10 33,-16-15 0,27 23-52,0 0 0,1 0 0,0 0 0,0-1 1,0 0-1,1 0 0,-4-7 0,7 13 9,1-1-1,-1 1 0,0 0 0,0 0 1,0 0-1,1 0 0,-1-1 0,0 1 1,0 0-1,0 0 0,1 0 0,-1 0 1,0 0-1,0 0 0,1 0 0,-1 0 1,0 0-1,0 0 0,1 0 0,-1 0 1,0 0-1,0 0 0,1 0 0,-1 0 1,0 0-1,0 0 0,1 0 0,-1 0 1,0 0-1,0 0 0,1 1 0,-1-1 1,0 0-1,0 0 0,0 0 0,1 0 1,-1 0-1,0 1 0,13 4-42,23 9 526,1-1 0,0-2 0,1-1-1,0-3 1,41 4 0,442 49-1149,-326-30-7173,-170-24 5617,-12-3 214,0 0-1,17 2 1,-26-5 1602,0 0 1,-1 0-1,1 0 0,0 0 0,0-1 0,-1 0 0,1 1 0,0-1 0,-1-1 0,1 1 0,-1 0 0,6-4 1,-3 1-119,-1-1 1,1 0-1,-1 0 1,0-1-1,7-10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8:13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115 470 1248,'-5'5'5413,"-3"117"-3365,-8-30-1808,8-34-154,5-35 23,-8 31 0,-9 52 222,13-63-321,0-8 72,3-20-34,1 0-1,-1 29 0,4-37-18,-1 1-1,-3 15 0,2-15 10,1 0-1,-1 14 1,2-18 15,0-2-13,0 0 1,0-1-1,0 1 0,0-1 1,0 1-1,0-1 0,0 1 0,-1 0 1,1-1-1,-1 1 0,1-1 1,-1 1-1,1-1 0,-1 0 0,0 1 1,0-1-1,-1 2 0,1-2 259,1-10 133,9-76-11,-9 41-357,3 1 0,2-1 0,16-71 0,-13 89-70,2 0-1,14-28 1,6-14-135,-10 20 190,-13 35-17,-1 0 0,-1-1 0,7-24-1,-7 20-74,1-1 0,0 1 1,15-28-1,0 1 102,-18 38-50,1 1-1,0-1 0,0 1 0,0 0 0,1 0 1,0 1-1,0-1 0,10-7 0,4-2-95,27-16-1,-45 30 67,0 0 0,0 0 0,0 1 1,1-1-1,-1 1 0,0-1 0,0 1 0,0-1 0,1 1 0,-1 0 0,0-1 1,0 1-1,1 0 0,-1 0 0,0 0 0,1 0 0,-1 0 0,0 0 1,0 1-1,1-1 0,-1 0 0,0 1 0,2 0 0,-1 0 16,-1 0-1,0 0 1,1 0 0,-1 1-1,1-1 1,-1 1 0,0-1-1,0 1 1,0-1 0,0 1-1,0 0 1,0 0-1,-1-1 1,1 1 0,0 3-1,4 17 12,-1 1-1,0-1 0,-2 0 1,-1 1-1,-4 43 0,2-54 33,-1 0 0,0 0 0,-1 0 0,-1 0 1,0-1-1,0 1 0,-1-1 0,0 0 0,-1-1 0,0 1 0,-1-1 0,0 0 0,-1-1 0,-13 14 0,17-20-18,1 0 0,-1 0 0,0 0 0,0 0 0,0-1 0,0 0 0,0 0 0,-1 0 0,1 0-1,-1-1 1,1 0 0,-8 2 0,-4-2 55,0 1 0,-22-3-1,13 1-104,25 0 32,-1 0 0,1 0 0,-1 0 0,1 0 1,0 0-1,-1-1 0,1 1 0,-1 0 0,1 0 0,0 0 0,-1-1 0,1 1 0,-1 0 0,1 0 0,0-1 0,-1 1 0,1 0 0,0-1 0,-1 1 0,1 0 0,0-1 0,0 1 0,-1 0 1,1-1-1,0 1 0,0-1 0,0 0 0,-2-1-513,5 3 526,0 1 0,0-1 1,-1 0-1,1 0 0,1 0 0,-1 0 0,0 0 0,0 0 1,5-1-1,15 5-55,-13-3 66,0 0-1,0-1 1,0-1-1,1 1 1,-1-1-1,19-3 1,13 0 371,-8 3-407,-1-2 1,41-8-1,-57 7 62,-1-1 0,-1 0 0,1-1 0,-1-1 1,1-1-1,20-12 0,-31 16-32,-1-1 0,0 1-1,1-1 1,-1 0 0,-1 0 0,1 0 0,-1-1 0,4-4-1,19-41 54,-22 41-9,18-51-150,-12 38-139,-8 15 204,1 0 0,0 0 0,1 1-1,-1-1 1,9-9 0,-10 13-39,1 0-1,0 0 1,0 0 0,0 0-1,5-2 1,-7 4 52,-1 1 0,1 0 0,-1 0 1,0 0-1,1 0 0,-1-1 1,1 1-1,-1 0 0,1 0 0,0 0 1,-1 0-1,1 0 0,-1 0 1,1 0-1,-1 1 0,1-1 0,-1 0 1,1 0-1,-1 0 0,0 0 1,1 1-1,-1-1 0,1 0 0,0 1 1,12 11-42,8 19-99,-9-13 137,-8-13 11,-1 0 0,0 0 0,0 0 0,3 9 1,-3-6 37,1-1 1,-1 1 0,11 14 719,-9-31-507,-5-8-96,0 9-145,1-1 0,-2 1-1,1-1 1,-1 1 0,-3-13-1,-2-8 77,5 24-128,1 1-1,-1 0 1,1-1 0,-1 1-1,0 0 1,-1 0 0,1 0-1,-1 0 1,0 0 0,0 0-1,0 0 1,0 0 0,-1 1-1,-3-5 1,5 7 19,0 1 0,0-1 1,0 1-1,1-1 0,-1 1 0,0-1 1,0 1-1,0 0 0,0-1 0,0 1 1,0 0-1,0 0 0,0-1 0,0 1 1,0 0-1,0 0 0,0 0 0,0 0 1,0 1-1,0-1 0,-2 0 0,1 1 6,0 0 0,0 0-1,-1 1 1,1-1 0,0 0-1,0 1 1,0-1-1,-3 4 1,-2 2 4,1 1 0,-1 0-1,-5 11 1,11-18 3,-3 6-46,-1 0 1,2 0-1,-1 1 0,1-1 1,0 1-1,-2 9 1,-27 80-79,29-87 140,1-1-1,0 1 0,1 0 1,0 0-1,0 14 0,1-19 0,0 0-1,1-1 1,-1 1-1,1 0 1,2 7-1,-2 1 29,-2-12-29,1 0 1,0 0 0,0 0 0,0 0-1,0 0 1,0 0 0,0 0 0,1 0-1,-1 0 1,0 0 0,0 0 0,1-1 0,-1 1-1,1 0 1,-1 0 0,1 0 0,-1 0-1,1 0 1,0 0 0,3 3 60,0-1 1,0 0 0,1 0-1,-1 0 1,1 0-1,0-1 1,-1 0-1,1 0 1,0 0-1,1-1 1,-1 1-1,0-1 1,8 0-1,-9-1-20,1 0 0,-1 0 0,0-1 0,0 1 0,1-1 1,-1 0-1,0-1 0,0 1 0,0-1 0,0 1 0,0-1 0,0-1 0,-1 1 0,1 0 0,-1-1 0,0 0 0,5-4 0,5-4 7,-11 9-69,1-1-1,-1 1 1,1-1 0,-1 1-1,0-1 1,3-4 0,23-33-41,-20 29 149,0-1-1,12-21 0,-7 7-122,-9 20 24,0-1 0,-1 0-1,0 1 1,0-1 0,0 0-1,-1 0 1,0-1 0,1-13-1,0 11 34,-3 3-556,-11 4 179,1 3 90,1 11 230,-2 3 8,7-8 3,-1 0-1,-1 0 0,1-1 0,-1 1 0,-7 4 1,-8 10 122,20-19-165,1-1 65,0 1 0,0-1 0,0 1 0,-1-1 0,1 1 0,0 0 0,0-1 0,-1 1 0,1-1 0,0 1 0,-1-1 0,1 1 0,-1-1 0,1 0 0,0 1 0,-1-1 1,1 1-1,-1-1 0,1 0 0,-1 1 0,1-1 0,-1 0 0,0 0 0,1 1 0,-1-1 0,1 0 0,-1 0 0,1 0 0,-1 0 0,-1 0 0,-2 0 4,4 0 81,0 10-28,0-2 11,1 0-1,0-1 0,3 11 0,-2-10 3,0-1-1,-1 1 1,1 10-1,-2-17-56,0 0 1,1 0-1,-1 0 1,0 0-1,0 0 1,1 0-1,-1 0 1,1 0-1,-1 0 1,1-1-1,-1 1 1,2 1-1,1 3 38,-2 0-12,1-1 0,-1 0 0,1 0 0,0 0 0,1 0 0,-1 0 0,1 0 0,0-1 0,0 1 0,0-1 0,0 1 0,0-1 0,6 4 0,36 21 712,-43-28-693,22 1 161,-14 0-111,0-1 0,-1 0 0,15-2 0,67-23 216,-74 18-277,-1 0-1,0-1 1,-1-1 0,0 0-1,0-2 1,21-18 0,-17 13 34,-10 8-105,0-1 1,-1 0 0,0 0-1,-1-1 1,10-17 0,8-9-111,-20 25 59,-5 10 52,0 0 0,1 0 1,-1-1-1,1 1 0,0 0 1,-1 0-1,1 0 0,0 0 1,-1 0-1,1 0 0,0 0 1,0 0-1,0 0 1,0 0-1,0 0 0,2-1 1,0 5-59,1 1 0,-1-1 0,0 1 0,0-1 0,0 1 0,4 6 0,-7-9 64,3 4-18,-1 1 0,0 0 0,0 0 0,0 0 0,-1 0 1,0 0-1,0 0 0,0 0 0,-1 0 0,0 0 0,-1 10 0,2 24-71,3-2 153,0 46 992,-3-85-1029,1 1 1,-1 0 0,1-1 0,-1 1 0,1-1-1,-1 1 1,0-1 0,1 1 0,-1-1 0,1 0-1,-1 0 1,0 0 0,0 0 0,0 0 0,0 0-1,1 0 1,-1 0 0,1-2 0,17-28 22,-14 21-63,64-106-174,-65 111 171,0 0 0,0 0 0,1 0 0,-1 1-1,10-7 1,6-6-148,-20 16 167,1 1 1,-1 0-1,0 0 0,1-1 1,-1 1-1,0 0 0,1 0 1,-1 0-1,0-1 0,1 1 1,-1 0-1,1 0 0,-1 0 1,0 0-1,1 0 0,-1 0 1,1 0-1,-1 0 1,0 0-1,1 0 0,-1 0 1,1 0-1,-1 0 0,0 0 1,1 0-1,-1 0 0,1 0 1,-1 0-1,0 1 0,1-1 1,-1 0-1,0 0 0,1 1 1,-1-1-1,0 0 0,1 0 1,-1 1-1,0-1 1,1 0-1,-1 1 0,0-1 1,0 0-1,0 1 0,1-1 1,-1 0-1,0 1 0,0-1 1,0 1-1,0-1 0,0 0 1,1 1-1,0 2 7,0 0 0,0 0 1,-1 0-1,1 0 0,0 0 0,-1 6 0,6 54 230,-7-40-227,0-14-31,1 1 1,0-1-1,2 14 0,-1-20 54,0 0 0,1-1 0,-1 1 0,1-1 0,0 1 0,0-1 0,-1 1 0,1-1 0,1 0 1,-1 0-1,0 0 0,5 3 0,-4-2-20,-1-1 26,0-1 0,0 1 0,1-1 1,-1 1-1,0-1 0,0 0 0,1 1 0,-1-1 0,0-1 1,1 1-1,-1 0 0,1 0 0,-1-1 0,1 0 1,4 1-1,5 0 88,-7 0-56,0-1-1,0 0 1,0 0-1,0-1 1,0 1-1,8-2 1,17-2 94,-22 3-92,0 0 0,0-1 0,1 0 0,-1 0-1,11-6 1,-6 3 120,-8 3-216,0 0 0,0-1 0,0 0 0,7-6 0,2-1 109,24-21 99,-28 22-269,5-5 122,-9 9-68,-1 0 0,1 0 0,0 0-1,1 0 1,-1 1 0,1 0 0,14-5 0,-1-3-56,-17 10 111,-1 0 1,1 0-1,0 1 1,0-1 0,0 1-1,5-2 1,11-5 12,-17 7-66,0 0-1,0 0 1,0 0 0,0 0 0,0 0 0,1 0 0,3 0 0,-4 1-28,6 2-59,27 16 16,-33-18 154,2 6-56,-4-6 16,0 0 1,1 0-1,-1 1 1,0-1-1,0 0 0,0 0 1,0 0-1,0 0 0,0 0 1,0 0-1,0 0 1,0 0-1,0 0 0,0 0 1,1 0-1,-1 0 1,0 0-1,0 0 0,0 0 1,0 0-1,0 0 1,0 0-1,0 0 0,0 0 1,1 0-1,-1 0 0,0 0 1,0 0-1,0 0 1,0 0-1,0 0 0,0 0 1,0 0-1,0 0 1,0 0-1,1 0 0,-1 0 1,0 0-1,0 0 1,0 0-1,0 0 0,0 0 1,0 0-1,0-1 0,0 1 1,0 0-1,0 0 1,0 0-1,0 0 0,0 0 1,0 0-1,1 0 1,-1 0-1,0 0 0,0-2 777,0-14-550,-1 13-257,1 1 0,-1-1 0,0 1 0,1 0-1,-1-1 1,0 1 0,0 0 0,-1 0 0,1-1-1,0 1 1,-1 0 0,1 0 0,-1 1 0,0-1-1,-3-3 1,3 3 0,1 1 0,-1 0 0,0-1 0,0 1 0,1 0 0,-1 0 0,0 0-1,0 0 1,0 0 0,0 1 0,0-1 0,0 0 0,0 1 0,0 0 0,0-1 0,-1 1 0,1 0-1,0 0 1,-3 1 0,-1 1-16,0 0-1,1 1 0,-1-1 1,1 1-1,-1 1 0,1-1 1,0 1-1,0 0 0,1 0 1,-9 9-1,6-4 11,0 0-1,1 0 0,0 0 1,0 1-1,-5 14 1,8-13-35,3-10 71,-1 1-1,1-1 1,0 1-1,-1-1 1,1 1-1,-1-1 1,0 1-1,1-1 1,-2 2-1,1-2 7,1-1 0,0 1 1,-1 0-1,1 0 0,0-1 0,0 1 0,-1 0 0,1 0 0,0 0 0,0 0 1,0-1-1,0 1 0,0 0 0,0 0 0,0 1 0,1-1-10,-1 0 0,0 0 0,0 0 0,0 0 0,0 0 1,0 0-1,-1 0 0,1 0 0,0 0 0,0 0 0,-1 2 0,1-1 31,-1 0 1,1 0-1,1 0 0,-1 0 1,0 0-1,0 0 0,1 0 1,-1 0-1,1 0 0,0 0 1,1 2-1,52 66 280,-35-46-202,-10-15-43,-7-6-28,0-1 0,0 0 0,0-1 0,0 1 0,0 0 0,1-1 0,-1 1 0,0-1 0,1 0 0,0 1 0,-1-1 0,1-1 0,0 1 0,-1 0 0,1-1 0,0 1 0,4-1 0,-3 0-10,0 0-1,-1 0 1,1-1 0,0 0-1,-1 0 1,1 0-1,-1 0 1,1-1 0,-1 1-1,1-1 1,-1 0 0,5-3-1,74-54 231,-44 32-259,2 0-1,82-39 0,-112 62-37,0 0 0,0 0 0,1 1 0,-1 1-1,1-1 1,15 0 0,-20 3-2,0 0 1,-1 0-1,1 0 0,0 1 1,0 0-1,-1 0 1,1 0-1,0 1 0,-1 0 1,1 0-1,-1 1 0,0-1 1,8 6-1,12 7 161,-18-12-146,-1 1 0,1 0 0,7 6 0,-9-7 41,-5-2 1,1-1-1,-1 0 0,1 0 0,-1 1 1,1-1-1,-1 0 0,1 1 1,-1-1-1,0 0 0,1 1 1,-1-1-1,1 1 0,-1-1 1,0 1-1,0-1 0,1 1 1,-1-1-1,0 1 0,0-1 1,1 2-1,1-2 104,-2 0-102,1 0 0,-1 0-1,0 0 1,0 0-1,0 0 1,1 0-1,-1 0 1,0 0 0,0 0-1,0 0 1,1 0-1,-1 0 1,0 0-1,0 0 1,1 0 0,-1 0-1,0 0 1,0 0-1,0 0 1,1 0-1,-1 0 1,0 0 0,0 0-1,0 0 1,1 0-1,-1 0 1,0-1-1,0 1 1,0 0 0,0 0-1,1 0 1,-1 0-1,0 0 1,0-1-1,0 1 1,0 0 0,0 0-1,0 0 1,1-1-1,-1 1 1,0 0-1,0 0 1,0 0 0,0-1-1,0-1-13,-1 0-1,1 0 1,-1 0-1,1 0 1,-1 0-1,0 0 1,0 0-1,0 0 1,0 0-1,0 0 1,0 1-1,0-1 1,-1 0-1,1 1 1,0-1-1,-1 1 1,0 0-1,1-1 1,-1 1-1,0 0 1,0 0-1,-3-2 1,-5-2-135,0 1 0,-21-7 0,24 9 87,1 1-6,0 0 0,0 0 0,0 0-1,0 1 1,0 0 0,-1 0 0,1 1 0,0-1 0,0 1 0,0 1 0,-11 3 0,-1 1-46,1 1 0,-27 16 1,38-20 82,0 0 1,0 1 0,1 0-1,-1 0 1,1 1 0,0 0-1,0-1 1,0 2 0,1-1-1,0 0 1,0 1 0,0 0-1,0 0 1,1 0 0,-2 7-1,3-8 44,0 0 1,1-1-1,0 1 0,0 0 0,0 0 0,0 7 1,1-10-21,1 0 0,-1 0 1,0 0-1,1 0 0,-1 1 0,1-1 1,0 0-1,-1 0 0,1 0 1,0 0-1,0-1 0,1 1 0,-1 0 1,0 0-1,0 0 0,1-1 1,2 3-1,-1-2 38,1 1 0,-1-1 0,1 1-1,0-1 1,0 0 0,0-1 0,0 1 0,0-1 0,1 0 0,-1 0 0,0 0 0,1 0-1,-1-1 1,1 0 0,-1 0 0,0 0 0,1 0 0,-1-1 0,8-1 0,4-2 62,0 0-1,-1-2 1,29-13 0,1-8-60,-31 19-78,0 0 0,13-11 0,0 1 200,-4-2-186,-22 19 24,-1 1 1,1-1-1,0 1 0,-1 0 0,1-1 0,-1 1 0,1-1 1,-1 1-1,0-1 0,1 0 0,-1 1 0,1-1 1,-1 1-1,0-1 0,1 0 0,-1 0 0,2-22-856,-3 23 773,1 0 64,0 0 1,-1 0-1,1 0 0,0 0 1,-1 1-1,1-1 0,0 0 1,-1 0-1,1 0 0,0 0 1,-1 0-1,1 0 0,0 1 1,0-1-1,-1 0 0,1 0 1,0 0-1,-1 1 0,1-1 1,0 0-1,0 0 0,0 1 1,-1-1-1,1 0 0,0 0 1,0 1-1,0-1 0,0 0 1,0 1-1,-1-1 1,-4 55-76,5-51 102,0 2-21,0-1-1,0 1 1,1-1 0,0 0 0,2 9-1,-2-4 99,-1-9-91,0 0 0,0 0 0,0-1-1,0 1 1,0 0 0,0 0 0,0 0 0,1 0 0,-1-1 0,0 1 0,1 0-1,-1 0 1,0 0 0,1-1 0,0 2 0,6 7 84,-5-6-35,0 0 0,1 0 0,-1 0 0,1 0 0,0 0 1,0 0-1,0-1 0,0 1 0,6 2 0,-6-4-29,-1 0-1,0 0 0,0 0 1,0-1-1,0 1 1,1-1-1,-1 0 1,0 0-1,0 0 0,1 0 1,-1 0-1,0 0 1,0 0-1,0-1 1,1 1-1,2-2 0,2-1 66,-1 0 0,0-1 0,11-7 0,2-2 28,-12 8-84,0 0 0,-1 0 0,0 0 0,10-14 1,2 0-50,0 1-163,0-2 0,-1-1-1,-1 0 1,-1-1 0,23-45-1,-17 11-11,-3-1 0,21-104 0,-17 63 74,-6 16 103,9-33-181,-23 110 140,-2 0 1,1 1 0,0-1 0,-1 0-1,0-5 1,0 7 42,0 2-200,-2 2-343,1 1 474,-1 0 1,1-1-1,-1 1 0,1 0 1,0 0-1,-2 3 0,-2 4 59,1 0 1,-12 16-1,10-17 7,0 1 0,1 0 0,-8 16 1,-3 24 97,2 1 0,2 1 1,-9 81-1,-1-6 226,16-94-203,-8 19 208,9-35-224,1 1 0,-4 24 0,2 8 142,3-25 297,-2 32 1,5-56-513,0 0-1,0 0 1,0 0 0,0 0 0,0-1-1,0 1 1,0 0 0,0 0 0,0 0-1,0 0 1,0 0 0,0 0-1,0 0 1,0 0 0,0 0 0,0-1-1,-1 1 1,1 0 0,0 0 0,0 0-1,0 0 1,0 0 0,0 0 0,0 0-1,0 0 1,0 0 0,-1 0 0,1 0-1,0 0 1,0 0 0,0 0 0,0 0-1,0 0 1,0 0 0,0 0 0,-1 0-1,1 0 1,0 0 0,0 0 0,0 0-1,0 0 1,0 0 0,0 0 0,0 0-1,0 0 1,-1 0 0,1 1 0,0-1-1,0 0 1,0 0 0,0 0 0,0 0-1,0 0 1,0 0 0,0 0-1,0 0 1,0 0 0,0 1 0,0-1-1,0 0 1,0 0 0,-1 0 0,1 0-1,0 0 1,0 0 0,0 0 0,0 1-1,0-19 70,1 1 0,0 0-1,1-1 1,0 1-1,2 0 1,0 0-1,1 1 1,9-22-1,-3 13-117,31-64-251,-34 75 152,1 0-1,0 0 1,21-23-1,-23 30 101,1 1 0,1 0 0,-1 0-1,1 1 1,0 0 0,0 0 0,0 1 0,19-5-1,-25 8 22,1 0-1,-1 0 0,1 0 0,-1 1 1,1-1-1,0 1 0,-1 0 0,1 0 0,6 1 1,-8 0-9,1 0 0,-1-1 1,0 1-1,0 0 0,0 0 0,0 0 1,0 0-1,0 1 0,0-1 1,0 1-1,0-1 0,0 1 0,-1-1 1,1 1-1,-1 0 0,3 3 0,0 1-29,9 15-38,15 29 1,-24-42 91,-1 0 0,-1-1 1,1 1-1,-1 0 0,0 0 1,-1 0-1,0 0 0,0 9 1,-1-9-56,-1 0 0,1 0 0,-1 0 0,-1 0 0,0 0 0,-4 11 0,5-15 64,0-1 1,-1 1 0,0-1 0,1 0 0,-1 0-1,-1 0 1,1 0 0,0 0 0,-1 0 0,1-1-1,-1 1 1,0-1 0,0 0 0,0 0 0,0 0-1,-5 2 1,-3 1 39,-1 0-1,0-1 1,0-1-1,0 0 0,-14 2 1,12-3 11,0-1 0,-1-1 0,1 0 0,-21-3 0,21 0-29,10 2-5,0 0 1,0 0-1,-1 0 0,-5 0 0,9 1-30,1 1-1,-1-1 0,1 0 0,0 0 0,-1 0 0,1 0 0,-1 0 1,1 0-1,-1 0 0,1 0 0,-1 0 0,1 0 0,-1-1 0,1 1 1,0 0-1,-1 0 0,1 0 0,-1 0 0,1-1 0,0 1 0,-1 0 0,1-1 1,0 1-1,-1 0 0,1 0 0,0-1 0,-1 1 0,1 0 0,0-1 1,-1 1-1,1-1 0,0 1 0,0 0 0,0-1 0,0 1 0,-1-1 0,1 0 263,15 1-582,-8 1 317,0 0 1,0 1-1,0 0 0,0 0 1,0 1-1,8 4 1,-1-1 126,83 27-22,-61-17 29,36 12 260,-52-21-125,24 14-1,-17-9-193,-18-7-67,-4-3-45,2 3 118,0-1 0,0 0-1,1 0 1,15 4 0,-20-7-133,8 1 123,-1-1 0,1 0 0,19-1 0,-19 0-47,-7 0-13,1-1 0,-1 0 1,1 0-1,-1-1 0,0 1 0,0-1 0,1 0 1,-1 0-1,-1-1 0,1 1 0,6-5 0,2-2 22,-6 4 75,0 0 0,-1-1 1,0 1-1,6-8 0,-8 8-87,-2 3-1,0 0-1,0 0 1,0 0 0,0-1-1,-1 1 1,1 0 0,-1 0-1,0 0 1,0-1 0,0-3-1,-2-22-130,1 24 105,-1-1 0,1 1-1,-1 0 1,0 0-1,-3-5 1,1 2-47,1 2-19,0 0 40,1 0-1,-1 0 1,0 0 0,0 1-1,0-1 1,-1 1 0,0 0-1,0 0 1,0 0 0,-5-3-1,6 5-25,0 0 1,0 1-1,0 0 0,0-1 0,0 1 0,-6-1 0,-4-2-94,12 3 145,0 0 0,0 1 0,0-1 0,0 1 0,0 0-1,-1-1 1,1 1 0,0 0 0,0 0 0,-1 0 0,1 0 0,0 0 0,0 0 0,-1 0 0,1 0-1,0 0 1,0 1 0,-3 0 0,-4 1-92,7-2 92,1 0 1,-1 0-1,1 0 1,-1 0 0,1 1-1,-1-1 1,1 0-1,-1 0 1,1 1 0,-1-1-1,1 0 1,-1 0-1,1 1 1,0-1 0,-1 1-1,1-1 1,0 0-1,-1 1 1,1-1 0,0 1-1,-1 0 1,-8 10-55,5-7 51,0 0-1,1 1 1,-1-1 0,1 1-1,0-1 1,1 1 0,-1 0-1,1 0 1,-2 8-1,-6 5-139,9-17 151,0 1-1,0-1 1,1 1 0,-1-1-1,0 1 1,0 0 0,1-1-1,-1 1 1,1 0 0,-1-1-1,1 3 1,-9 33 55,10-29-13,-1 0-1,1 0 0,1 0 0,0 0 0,0-1 0,0 1 0,1 0 0,4 8 0,-4-9-119,27 51 334,-28-56-257,10 26 83,-11-24-35,0-1 0,0 1-1,1-1 1,-1 0 0,1 0 0,0 0-1,0 0 1,0 0 0,0 0-1,1 0 1,-1-1 0,6 5-1,-4-4 9,-1-1-1,1 0 0,0 1 0,1-2 0,-1 1 1,0 0-1,0-1 0,1 0 0,-1 0 0,1 0 0,-1-1 1,1 1-1,-1-1 0,1 0 0,0 0 0,6-2 1,2 0-24,0-2 1,0 0-1,0 0 1,15-8-1,-19 7-180,-1 0 1,1 0-1,-1 0 1,0-1-1,11-10 0,33-39-4677,-20 20 1216,-1 6-2110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1:59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549 84 2912,'1'4'2511,"-1"-4"-2458,0 0 31,0 0 1,1 0-1,-1 0 0,0-1 0,0 1 0,1 0 0,-1 0 0,0 0 0,0 0 0,0 0 0,1-1 0,-1 1 0,0 0 0,0 0 1,0 0-1,1-1 0,-1 1 0,0 0 0,0 0 0,0-1 0,0 1 0,0 0 0,0 0 0,0-1 0,0 1 0,1 0 1,-1 0-1,0-1 0,0 1 0,0 0 0,0 0 0,0-1 0,0 1 0,0 0 0,-1-1 0,1 1 0,0 0 0,0 0 0,0-1 1,0 1-1,0-1 0,-3-5 62,0 1 0,0-1 1,0 0-1,-1 1 1,0-1-1,0 1 0,0 0 1,-6-5-1,7 7-137,-1 1 1,1-1-1,0 1 0,-1 0 0,1 0 1,-1 0-1,0 1 0,0-1 0,1 1 1,-1 0-1,0 0 0,0 0 0,0 1 0,-8-1 1,3 2-32,0 0-1,0 0 1,0 1 0,1 0 0,-1 0 0,0 1-1,1 0 1,0 1 0,0 0 0,0 0 0,-13 10 0,0 1 45,2 1 1,0 1 0,-17 20 0,29-30 45,1 1-1,0 0 1,0 0 0,0 1-1,1-1 1,0 1 0,-4 13-1,7-18-36,1 0 0,0 0 0,0 1-1,0-1 1,1 0 0,-1 1 0,1-1-1,0 0 1,0 0 0,0 1-1,1-1 1,0 0 0,0 1 0,0-1-1,0 0 1,0 0 0,1 0 0,0 0-1,2 4 1,3 2 104,-1-1 0,1-1 0,1 1 0,0-1 0,11 9-1,-13-12 6,-1-1-1,1 0 0,0 0 1,1-1-1,-1 0 0,1 0 1,-1 0-1,1-1 0,8 2 1,-6-2 585,-11-3-324,-13-1-501,7 3 7,-1 0 1,1 1-1,0 1 0,0-1 1,0 1-1,0 1 0,0-1 1,1 1-1,0 0 1,-8 7-1,3-2 49,0 0-1,0 2 1,1-1 0,-13 18-1,-33 50-17,49-66 62,-7 9 31,2 0 0,0 1 0,2 0 0,-11 27 0,19-41 13,1 0-1,0 0 0,0 0 0,0 1 1,1-1-1,0 0 0,1 1 1,0-1-1,0 1 0,1-1 0,0 1 1,0-1-1,1 0 0,0 1 1,5 12-1,-4-16 2,0 0 0,0-1 1,0 1-1,0-1 0,1 1 1,0-1-1,0 0 0,0-1 1,0 1-1,0-1 0,1 1 0,0-2 1,0 1-1,-1 0 0,11 3 1,-5-3 47,1 1 1,-1-2 0,1 1 0,-1-2-1,1 1 1,0-2 0,13 1 0,-8-2-34,0-1 0,0 0 1,0-2-1,-1 1 1,1-2-1,-1 0 1,0-1-1,-1 0 1,1-1-1,-1-1 1,-1 0-1,1-1 1,-1 0-1,-1-1 1,0-1-1,0 0 1,-1 0-1,16-22 0,68-98-333,-93 127 205,1 1-1,-1-1 0,1 1 1,0 0-1,0 0 0,0 0 1,0 0-1,0 1 0,1-1 1,-1 1-1,1 0 0,4-2 1,-8 4 55,1 0 0,-1 0 0,1 0 1,-1 0-1,1 0 0,-1 0 0,1 1 1,-1-1-1,1 0 0,-1 0 1,0 0-1,1 1 0,-1-1 0,1 0 1,-1 0-1,0 1 0,1-1 1,-1 0-1,1 1 0,-1-1 0,0 0 1,0 1-1,1-1 0,-1 1 0,0-1 1,0 1-1,1-1 0,-1 1 1,0-1-1,0 0 0,0 1 0,0-1 1,0 1-1,1-1 0,-1 1 1,2 24-65,-1-19 46,0 63 12,-2-49 112,1 0 0,1 0-1,7 35 1,-8-55-76,0 0 0,0 0-1,0 0 1,0 0 0,0 0 0,0 1 0,0-1 0,0 0-1,0 0 1,0 0 0,0 0 0,0 0 0,0 1 0,1-1-1,-1 0 1,0 0 0,0 0 0,0 0 0,0 0 0,0 0 0,0 0-1,1 0 1,-1 0 0,0 0 0,0 0 0,0 1 0,0-1-1,0 0 1,1 0 0,-1 0 0,0 0 0,0 0 0,0 0-1,0 0 1,0 0 0,1 0 0,-1 0 0,0 0 0,0 0 0,0-1-1,0 1 1,1 0 0,-1 0 0,0 0 0,0 0 0,0 0-1,0 0 1,0 0 0,0 0 0,1 0 0,-1 0 0,0-1-1,0 1 1,0 0 0,0 0 0,0 0 0,0 0 0,0-1 0,12-11 603,-3 1-461,9-8-224,20-30-1,-24 29-62,33-33-1,-41 46 67,-3 3-55,1 0 0,0 0 1,0 1-1,7-5 0,-10 7 95,-1 1-1,1 0 1,0-1-1,-1 1 1,1 0-1,0-1 1,-1 1 0,1 0-1,0 0 1,-1-1-1,1 1 1,0 0-1,0 0 1,-1 0-1,1 0 1,0 0-1,0 0 1,-1 0 0,1 0-1,0 0 1,0 1-1,-1-1 1,1 0-1,0 0 1,-1 1-1,1-1 1,0 0-1,-1 1 1,1-1 0,-1 0-1,1 1 1,0-1-1,-1 1 1,1-1-1,-1 1 1,1 0-1,-1-1 1,1 1-1,-1-1 1,1 2 0,2 7 29,0-1 0,0 1 0,-1 0 0,0 0 0,0 1 0,-1-1 0,0 10 1,5 28-5,-5-44-8,1 10-16,9 23 1,-10-32 24,1 0 0,0 0-1,0 0 1,1 0 0,-1 0 0,1-1 0,0 1 0,0-1-1,4 4 1,-3-3 61,1 0 0,0-1 0,0 1 0,0-1 1,0 0-1,1 0 0,-1-1 0,1 0 0,0 0 0,0 0 0,-1 0 0,1-1 0,0 0 0,0-1 0,0 1 0,0-1 0,11-1 0,-9 0-10,0 0-1,0 0 1,0-1-1,0 0 1,0 0-1,0-1 1,0 0-1,-1-1 1,1 1-1,-1-2 0,0 1 1,7-6-1,-5 2-32,-1 0-1,0 0 1,-1-1-1,0 1 0,0-2 1,-1 1-1,0-1 1,6-14-1,-10 20-9,26-61 92,-25 57-100,0-1 1,0 1-1,-1-1 0,-1 0 0,2-15 0,-3 11-30,1 9-40,-1 1-1,0-1 1,0 1 0,0-1 0,0 1 0,-1 0 0,1-1-1,-1 1 1,-2-7 0,3 10 57,-1 0 0,1 0 0,0 0 0,0 0 0,0 0 0,0 0 0,0 0 0,-1 0-1,1 0 1,0 0 0,0 0 0,0 0 0,0 0 0,-1 0 0,1 0 0,0 0 0,0 0 0,0 0 0,0 0 0,0 0 0,-1 0-1,1 0 1,0 0 0,0 0 0,0 0 0,0 1 0,0-1 0,-1 0 0,1 0 0,0 0 0,0 0 0,0 0 0,0 0 0,0 1-1,0-1 1,0 0 0,0 0 0,0 0 0,0 0 0,0 0 0,-1 1 0,1-1 0,0 0 0,-5 9-84,5-9 59,-12 22-212,2 1 0,0-1 0,-6 26 0,12-36 257,2 1-1,-1 0 0,2 0 0,0 0 0,0 0 0,1 1 0,3 18 1,-2-24 85,-1-2-65,1-1-1,0 1 1,0-1-1,0 0 1,3 7-1,-3-11-13,0 1 0,0 0-1,1 0 1,-1-1-1,0 1 1,1-1 0,-1 1-1,1-1 1,0 1 0,-1-1-1,1 0 1,0 0 0,0 0-1,-1 0 1,1 0 0,3 1-1,-2-1 15,-1-1 1,1 1-1,-1 0 0,1-1 1,0 0-1,-1 1 0,1-1 0,0 0 1,-1-1-1,1 1 0,0 0 1,-1-1-1,1 1 0,0-1 1,-1 0-1,1 0 0,-1 0 0,1 0 1,-1 0-1,0-1 0,3-1 1,3-3 1,0-1 0,0 0 0,-1 0 0,7-9 0,-3 4 2,7-8 60,1-2 0,-2 1 0,-1-2 0,-1 0 0,-1-1 0,15-34 0,-12-1-453,-13 47 281,-4 11 71,0 0 0,1 1-1,-1-1 1,0 0 0,0 0 0,1 1-1,-1-1 1,0 0 0,1 1-1,-1-1 1,1 0 0,-1 1 0,1-1-1,-1 1 1,1-1 0,0 1-1,-1-1 1,1 1 0,-1-1-1,1 1 1,0-1 0,0 1 0,-1 0-1,1 0 1,0-1 0,-1 1-1,2 0 1,2-2-26,0 0 0,1 1 0,-1 0 0,0-1 0,1 2 0,-1-1 0,1 0 0,-1 1 0,1 0 0,8 1 0,-10-1 17,0 1-1,-1-1 1,1 1-1,0 0 1,-1 0 0,1 0-1,-1 1 1,1-1-1,-1 0 1,1 1 0,-1 0-1,0 0 1,0-1-1,0 1 1,0 0-1,0 1 1,0-1 0,0 0-1,1 3 1,4 9-4,-1 0 0,0 0 0,-1 1 1,-1 0-1,0 0 0,-1 0 0,0 0 1,0 27-1,-2-34 30,0-1 0,0 0 1,0 0-1,1 0 0,0 0 1,0 0-1,7 11 0,-8-15 3,1 0 0,-1-1-1,1 1 1,0-1-1,0 1 1,0-1 0,0 0-1,0 0 1,1 0-1,-1 0 1,1-1 0,-1 1-1,1 0 1,0-1-1,-1 0 1,1 0 0,0 0-1,0 0 1,0 0 0,5 1-1,-1-2 38,0 1 0,0-1 0,0 0-1,0 0 1,0-1 0,0 0 0,0 0 0,-1-1-1,1 0 1,0 0 0,-1 0 0,1-1 0,7-5-1,-11 7-51,14-9 34,-1-1 0,-1-1 0,1 0 1,16-17-1,43-61 37,-45 52-73,-20 27 24,-1-1-1,-1 0 0,0-1 1,-1 0-1,0 0 0,6-17 1,-12 23-432,-7 14 15,-11 18 54,15-21 409,-7 13-112,1 0 0,0 0 0,1 1 0,-8 34-1,13-43-6,0-1 54,0-1-1,1 1 1,-1 0-1,2 0 1,-1 15-1,1-19 23,1-1 1,-1 0-1,1 0 0,0 0 0,0 0 1,0 0-1,0 0 0,0 0 0,1 0 1,-1 0-1,1 0 0,0 0 0,0-1 1,0 1-1,0-1 0,0 1 1,5 2-1,-6-4 1,0 0 0,1-1 0,-1 1 0,0 0 0,1-1 0,-1 0 1,1 1-1,-1-1 0,1 0 0,-1 0 0,1 0 0,-1 0 0,1 0 0,-1 0 0,1 0 0,-1 0 0,0 0 1,1-1-1,-1 1 0,1-1 0,-1 1 0,0-1 0,1 0 0,-1 1 0,0-1 0,1 0 0,-1 0 1,1-1-1,4-3 74,0 0 0,0 0 1,-1 0-1,6-8 0,-6 5-87,0 1-1,-1-1 1,-1 0-1,1 0 1,-1 0-1,-1-1 1,1 1-1,0-11 0,-1 13-62,-1 0 1,0 0-1,0 0 0,-1 0 0,0 0 0,0 0 0,-1 0 0,1 0 0,-1 1 0,-2-9 0,3 14 40,0 0 0,0 0 1,0 0-1,0-1 0,0 1 0,-1 0 0,1 0 0,0 0 0,0 0 1,0 0-1,0 0 0,0-1 0,0 1 0,0 0 0,0 0 0,0 0 1,0 0-1,0 0 0,0 0 0,-1 0 0,1 0 0,0 0 0,0-1 1,0 1-1,0 0 0,0 0 0,0 0 0,-1 0 0,1 0 0,0 0 1,0 0-1,0 0 0,0 0 0,0 0 0,0 0 0,-1 0 0,1 0 1,0 0-1,0 0 0,0 0 0,0 0 0,-1 0 0,-5 6-226,-6 10 5,11-14 189,-5 8 5,1 1 0,-1 0 0,2 0 0,0 0 1,0 0-1,-3 21 0,5-22 66,1-1 0,0 0 0,1 0 0,-1 0 0,2 1 0,-1-1 0,2 0 0,-1 0 0,4 12 0,-4-18 17,0 0 1,1 0-1,-1-1 0,1 1 1,-1 0-1,1-1 0,0 1 1,0-1-1,0 0 0,0 0 1,0 0-1,1 0 0,-1 0 1,1 0-1,4 2 0,-3-2 27,1 0 0,0 0 0,0 0 0,0-1 0,1 0 0,-1 0-1,0 0 1,8-1 0,0 0 15,0-1-1,0 0 1,0-1 0,0-1-1,0 0 1,14-6-1,-19 7-68,0-1-1,0-1 1,-1 1-1,1-1 1,-1 0-1,0-1 1,0 0-1,-1 0 1,0 0-1,1-1 0,-2 0 1,11-13-1,-7 9 80,-8 8-99,1 1 0,-1 0 1,1-1-1,-1 0 0,0 1 1,1-1-1,-1 0 0,0 0 1,1-3-1,1-4-83,-1 6-49,-1 4-221,-13 7 296,9 0 143,-14 5-176,18-13 92,-1 0 0,0 0 0,0 0 0,0 0 0,0 0 0,0 0 0,1 0 0,-1 0 0,0 0 0,0 0-1,0 0 1,0 0 0,0 1 0,0-1 0,1 0 0,-1 0 0,0 0 0,0 0 0,0 0 0,0 0 0,0 0 0,0 0-1,0 0 1,0 0 0,1 1 0,-1-1 0,0 0 0,0 0 0,0 0 0,0 0 0,0 0 0,0 0 0,0 0-1,0 1 1,0-1 0,0 0 0,0 0 0,0 0 0,0 0 0,0 0 0,0 1 0,0-1 0,0 0 0,0 0 0,0 0-1,0 0 1,0 4 319,3-13-336,-3 9 19,0 0 0,0 0-1,0 0 1,0-1 0,0 1-1,0 0 1,0 0 0,0-1 0,1 1-1,-1 0 1,0 0 0,0-1 0,0 1-1,0 0 1,0 0 0,0 0-1,0-1 1,0 1 0,1 0 0,-1 0-1,0 0 1,0 0 0,0-1 0,0 1-1,1 0 1,-1 0 0,0 0-1,0 0 1,0 0 0,1 0 0,-1-1-1,0 1 1,0 0 0,0 0 0,1 0-1,-1 0 1,5-3 56,-4-3-70,-4-20-2252,2 24 1586,1 0-1,-1 0 0,0 0 0,0 0 0,0 1 0,0-1 0,0 0 0,0 0 1,-1 1-1,1-1 0,-9-6-2712,1 3 772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0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140 189 2304,'5'23'6218,"-1"-8"-5172,-3-9-785,0 1-1,-1-1 1,0 1 0,-1-1 0,1 1 0,-3 8-1,0 3 139,-21 92 1459,22-99-1796,-57 193 1500,57-198-1423,0 0 0,-1 0 1,1-1-1,-1 1 0,-5 6 0,8-12-115,0 1 1,-1 0-1,1-1 0,-1 1 1,0-1-1,1 1 1,-1-1-1,1 1 0,-1-1 1,0 1-1,1-1 0,-1 0 1,0 1-1,1-1 1,-1 0-1,0 0 0,0 1 1,1-1-1,-3 0 0,3 0-3,-1-1-1,0 1 0,0 0 0,0-1 0,0 1 0,0-1 0,1 1 0,-1-1 0,0 1 0,0-1 0,1 0 0,-1 1 1,0-1-1,1 0 0,-1 1 0,0-1 0,1 0 0,-1 0 0,1 0 0,-1-1 0,-1-3-8,0 0 0,1 0 0,0 0 0,0 0-1,0 0 1,0 0 0,1-1 0,-1 1 0,2 0 0,-1 0 0,0-1-1,1 1 1,0 0 0,0 0 0,1 0 0,-1 0 0,4-6-1,-2 3-37,2 0-1,-1 1 0,1-1 1,0 1-1,1 0 0,10-10 1,7-9 108,-10 11 86,1 1 0,0 0 0,1 0 0,20-12 0,24-15 59,108-97 0,-139 113-222,-2-2 0,-1 0 1,38-54-1,-61 78-8,-1-1 0,1 1 0,-1 0 0,0-1 0,1-3-1,-2 5 4,1-1 0,-1 1 0,1-1-1,0 1 1,0 0 0,0-1 0,0 1-1,0 0 1,3-4 0,-9 18-156,0 1 0,1-1 0,-3 17 0,4-17 161,0 1 0,1-1 1,1 1-1,0 19 0,1-26 41,1 0-1,-1 0 0,1 0 1,1 0-1,-1 0 0,1 0 1,0-1-1,0 1 0,1 0 1,0-1-1,5 9 0,-6-12 2,-1 0-1,1 0 0,0-1 0,0 1 0,0 0 1,0 0-1,0-1 0,0 1 0,1-1 0,-1 0 1,0 0-1,1 0 0,-1 0 0,1 0 0,-1 0 0,1-1 1,-1 1-1,1-1 0,-1 0 0,1 0 0,0 0 1,-1 0-1,1 0 0,0 0 0,-1-1 0,1 1 1,-1-1-1,1 0 0,3-1 0,1-1 13,0 0 0,0-1-1,0 0 1,-1 0 0,1 0 0,-1-1 0,0 0-1,8-8 1,-14 12-53,4-3-12,-1 1 0,1-1-1,-1 1 1,1 0-1,7-4 1,-10 6-3,-1 1 0,1 0 0,-1 0 1,1-1-1,0 1 0,-1 0 0,1 0 0,-1 0 0,1 0 0,0 0 0,-1 0 1,1 0-1,0 0 0,-1 0 0,1 0 0,-1 0 0,1 0 0,0 0 0,-1 0 1,1 0-1,-1 1 0,2-1 0,-1 1-7,0 0 1,-1 0-1,1 0 0,0 0 1,-1 0-1,1 0 1,0 0-1,-1 0 1,1 1-1,-1-1 0,0 0 1,1 0-1,-1 0 1,0 0-1,0 1 0,1 1 1,0 19-38,0 1 0,-1 0 0,-1-1 0,-6 35 0,-27 93 23,16-75 117,9-40-9,-1 1 0,-21 48 0,29-79-46,0 0 0,0-1 0,-1 1 0,0-1 0,0 0 0,0 1 0,0-1 0,-1-1 0,0 1 0,-4 3 0,7-6-17,0 0-1,1-1 1,-1 1-1,0 0 0,0-1 1,0 1-1,0-1 1,0 1-1,0-1 1,0 1-1,0-1 0,0 0 1,0 1-1,0-1 1,-1 0-1,1 0 1,0 0-1,0 0 0,0 0 1,0 0-1,0 0 1,-2-1-1,1 0 9,-1 0 0,1-1 0,0 1 0,0-1 0,0 1 0,0-1 0,0 0 0,1 0 0,-1 0 0,1 0 0,-3-2 0,-2-6 3,1 0-1,-1-1 1,2 1-1,-1-1 1,-4-20 0,4 15-41,2 0 1,0 0 0,0-29-1,3 39 27,0-1-1,0 0 0,1 1 1,0-1-1,0 0 1,1 1-1,0 0 0,4-9 1,-4 11 30,0 0 1,1 0-1,-1 0 1,1 0 0,0 1-1,0-1 1,1 1-1,-1 0 1,1 0 0,-1 0-1,1 0 1,8-3-1,3-2 55,1 1-1,1 1 1,32-8-1,55-4-122,-74 14-8,14-2-1985,-36 6 366,-1-1 1,1 2-1,15 1 1,0 5-684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2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1 695 3392,'0'0'84,"0"1"-1,0-1 1,0 0-1,-1 1 1,1-1 0,0 1-1,0-1 1,0 0-1,1 1 1,-1-1 0,0 1-1,0-1 1,0 0 0,0 1-1,0-1 1,0 1-1,1-1 1,-1 0 0,0 1-1,0-1 1,0 0 0,1 1-1,-1-1 1,0 0-1,1 1 1,-1-1 0,0 0-1,1 0 1,-1 1 0,1-1-1,0 1 119,0 1-1,0-1 1,0 0-1,0 0 1,1 0 0,-1 0-1,0 0 1,1 0-1,2 2 1,-1-3 9,0 0 0,0 1 0,0-1 0,0 0 1,0 0-1,0-1 0,0 1 0,-1-1 0,1 1 0,0-1 0,0 0 1,0 0-1,-1 0 0,1-1 0,0 1 0,3-3 0,0 0-41,-1-1-1,1 1 0,-1-1 0,0 0 0,-1 0 0,7-10 0,11-18 252,31-68 1,8-44-218,15-30-46,9-25 600,-83 190-1184,-4 13-65,-8 17 181,-1 2 329,2-3 176,0 2 0,1-1 1,-10 42-1,11-24 1,1 1 0,0 45 0,6-68-130,0 0 1,1 0 0,1 0 0,1 0 0,0 0 0,1 0-1,0-1 1,8 16 0,-10-26 1,0-1-1,0 1 1,1-1-1,0 0 1,0 0-1,0 0 0,0-1 1,1 1-1,-1-1 1,1 0-1,8 6 1,-9-8-11,1 1 1,-1 0 0,1-1 0,-1 0-1,1 0 1,0 0 0,0 0 0,-1 0-1,1-1 1,0 0 0,0 1 0,0-1-1,0-1 1,-1 1 0,8-2-1,-4 0 40,1-1 0,0 0 0,-1 0-1,0 0 1,0-1 0,11-8-1,-3 1 43,23-23 0,-11 7-107,-2-1 0,28-42 0,-49 65-116,-1-1 0,0 1-1,0-1 1,4-9 0,-6 9-203,-4 6 45,-8 10-88,-2 6 123,1 1 1,0 0-1,-10 20 0,18-28 227,0 0 0,0 0 1,1 0-1,0 1 0,1-1 0,-1 1 0,2 0 1,-1 18-1,1-25 14,1-1 1,0 1-1,1 0 0,-1 0 1,0 0-1,1 0 1,0 0-1,-1 0 0,1 0 1,0-1-1,1 1 1,-1 0-1,0-1 1,1 1-1,-1-1 0,1 1 1,0-1-1,0 0 1,0 0-1,0 0 0,0 0 1,1 0-1,-1 0 1,0-1-1,1 1 0,-1-1 1,1 1-1,0-1 1,0 0-1,-1 0 0,1 0 1,0-1-1,0 1 1,0 0-1,0-1 0,0 0 1,0 0-1,-1 0 1,1 0-1,0 0 0,0-1 1,0 1-1,0-1 1,0 0-1,0 0 0,-1 0 1,1 0-1,0 0 1,-1-1-1,4-1 0,0-2 55,0 0-1,0-1 0,0 1 1,-1-1-1,0 0 0,0 0 1,-1-1-1,0 0 0,5-9 1,-7 13-71,3-6-22,0-1 0,0 0 1,-1 0-1,0 0 0,-1-1 0,0 0 1,-1 1-1,0-1 0,1-20 0,-3 29-25,0 1 0,-1-1 0,1 1-1,0-1 1,0 0 0,-1 1-1,1-1 1,-1 1 0,1-1 0,-1 1-1,1-1 1,-1 1 0,0 0-1,0-1 1,0 1 0,0 0-1,0 0 1,0-1 0,0 1 0,0 0-1,-1 0 1,1 0 0,-2-1-1,2 2-3,0 0 0,0-1 0,-1 1-1,1-1 1,0 1 0,-1 0 0,1 0-1,0 0 1,-1 0 0,1 0-1,0 0 1,-1 0 0,1 0 0,0 1-1,-1-1 1,1 1 0,0-1-1,0 1 1,-1-1 0,1 1 0,0-1-1,0 1 1,0 0 0,0 0 0,0 0-1,0-1 1,0 1 0,0 0-1,-1 2 1,-1 1 20,0 0 0,0 0 0,0 0 0,0 1-1,1 0 1,0-1 0,0 1 0,0 0 0,0 0 0,1 0-1,0 0 1,0 0 0,0 0 0,1 1 0,-1-1 0,1 0-1,1 0 1,-1 0 0,1 1 0,2 7 0,-3-9 76,2 0 0,-1 0 0,1 0 0,-1 0 0,1 0 0,0-1 0,0 1 0,1-1 0,-1 1 0,1-1 0,-1 0 0,1 0-1,0 0 1,1 0 0,-1 0 0,0-1 0,1 0 0,-1 1 0,1-1 0,0 0 0,0-1 0,-1 1 0,1-1 0,0 0 0,1 0 0,4 1 0,-6-2-18,0 0-1,1 0 1,-1 0 0,0 0-1,0-1 1,0 0-1,1 1 1,-1-1 0,0 0-1,0-1 1,0 1-1,0 0 1,0-1 0,-1 0-1,1 1 1,0-1-1,-1 0 1,1 0 0,2-4-1,4-4 62,0-1-1,-1 1 0,9-17 1,-8 12-92,5-9 71,-1 0 0,12-34 0,-13 29-122,19-33 0,-26 55-145,-1 0 0,1 0-1,0 0 1,9-8-1,-14 15 179,0 0 0,0 0 0,0 0 0,0 0 0,0 0 0,0 0 0,0 0 0,0 0 0,1 0 0,-1 0-1,0 0 1,0 0 0,0-1 0,0 1 0,0 0 0,0 0 0,1 0 0,-1 0 0,0 0 0,0 0 0,0 0-1,0 0 1,0 0 0,0 0 0,1 0 0,-1 0 0,0 1 0,0-1 0,0 0 0,0 0 0,0 0 0,0 0 0,0 0-1,1 0 1,-1 0 0,0 0 0,0 0 0,0 0 0,0 0 0,0 0 0,0 1 0,0-1 0,0 0 0,0 0-1,0 0 1,1 0 0,-1 0 0,0 0 0,0 0 0,0 1 0,0-1 0,0 0 0,0 0 0,0 0 0,0 0-1,0 0 1,0 0 0,0 1 0,0-1 0,0 0 0,0 0 0,0 12-77,0-9 74,-3 47 31,-11 67 1,4-47 17,9-55 34,-1-1 1,-1 0-1,0 0 1,-1 0-1,-10 24 0,14-37-68,-1-1 0,1 1-1,0-1 1,-1 1-1,1-1 1,-1 1 0,1-1-1,0 1 1,-1-1-1,1 0 1,-1 1 0,1-1-1,-1 0 1,0 1-1,1-1 1,-1 0 0,1 0-1,-1 1 1,1-1-1,-1 0 1,0 0 0,1 0-1,-1 0 1,1 0-1,-1 0 1,0 0-1,1 0 1,-1 0 0,1 0-1,-2-1 1,1 1 3,0 0-1,0-1 1,-1 1-1,1 0 1,0-1 0,0 1-1,0-1 1,0 0-1,1 1 1,-1-1 0,0 0-1,0 0 1,0 1-1,-1-3 1,-3-3 14,3 7-241,2 0 191,1 0 1,-1 0-1,0 0 0,1 0 1,-1 0-1,1 0 1,-1 0-1,1 0 1,-1 0-1,1-1 0,-1 1 1,1 0-1,0 0 1,1 1-1,2 1 78,0 0 0,0 0 0,0 0-1,0 0 1,1 0 0,-1-1 0,1 0 0,0 0 0,0 0-1,0-1 1,0 1 0,0-1 0,0 0 0,0-1 0,0 1-1,0-1 1,1 0 0,-1-1 0,9 0 0,-5-2 53,-1 1 1,1-1 0,-1-1-1,0 0 1,0 0-1,0 0 1,0-1 0,-1 0-1,0-1 1,12-10-1,28-34 0,-3-1-1,51-76 0,-64 83-21,-28 41-122,-1 0 0,0 0-1,0 0 1,1 0-1,0 0 1,-1 1 0,1-1-1,0 1 1,7-4-1,-10 6 29,0 0-1,1 0 1,-1 0-1,0 0 1,0 0 0,1 0-1,-1 0 1,0 0-1,1 0 1,-1 0-1,0 0 1,0 0-1,1 0 1,-1 0-1,0 0 1,0 0-1,1 0 1,-1 0-1,0 0 1,0 1 0,1-1-1,-1 0 1,0 0-1,0 0 1,1 1-1,-1-1 1,0 0-1,0 0 1,0 0-1,0 1 1,1-1-1,-1 0 1,0 0-1,0 1 1,0-1 0,0 0-1,0 0 1,0 1-1,0-1 1,0 1-1,2 14-33,-2-10 27,2 12-5,-2 0 0,0 0 0,-1 0 0,-4 23 0,-18 67 178,18-88-149,4-14-7,-2 8 51,-1 1 1,-8 18 0,11-29 1,-1 1-1,1-1 1,-1 0-1,0 0 1,0 0 0,0 0-1,0-1 1,-1 1-1,1 0 1,-1-1 0,0 0-1,0 0 1,0 0-1,-5 4 1,6-6-48,0 0 1,0 1-1,0-1 0,0 0 0,0 0 1,0 0-1,0 0 0,0 0 0,0-1 1,0 1-1,0 0 0,0-1 1,0 0-1,0 1 0,0-1 0,0 0 1,1 0-1,-1 0 0,0 0 1,0 0-1,1-1 0,-3-1 0,-4-5 22,0 1-1,-11-15 0,17 21 3,-1-3-39,0 1-1,0-1 0,0 1 1,1-1-1,-1 0 0,1 0 1,0-1-1,0 1 0,-3-9 1,6 13 14,-1-1 0,0 1 0,0 0 1,0-1-1,0 1 0,0 0 0,1-1 1,-1 1-1,0 0 0,0-1 1,1 1-1,-1 0 0,0-1 0,1 1 1,-1 0-1,0 0 0,1 0 0,-1-1 1,0 1-1,1 0 0,-1 0 0,0 0 1,1 0-1,-1 0 0,0-1 0,1 1 1,-1 0-1,1 0 0,-1 0 0,0 0 1,1 0-1,-1 0 0,1 1 0,17 0 97,-14-1-90,98 12 330,21 1-192,-85-13-430,-24-1-1693,24 3 0,-18 2-245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4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162 152 2912,'-4'-13'923,"8"6"1881,-4 7-2761,-1 41 1241,-2 1-1,-1 0 1,-16 62-1,4-48-866,-2-1 0,-25 54-1,-11 26 1478,52-127-1410,4-9 110,8-16 203,-7 11-886,4-5 140,23-40 102,32-72 0,17-91-43,-21 52 303,-48 136-390,1 0 0,28-46 0,-38 71-48,0-1-1,-1 1 0,1 0 0,0 0 0,-1 0 0,1 0 0,0 0 0,0 0 0,0 0 1,0 1-1,0-1 0,0 0 0,2-1 0,0 8-140,-1 10 76,-1 14 106,-1 0 0,-5 33-1,-14 63 11,16-111-25,-1 16 162,-2 1-1,-1-1 0,-2-1 0,-14 34 0,23-63-131,-1 0 0,1-1 1,0 1-1,-1 0 0,1 0 0,-1 0 0,1 0 0,-1-1 1,0 1-1,1 0 0,-1 0 0,0-1 0,0 1 1,1-1-1,-2 2 0,1-2-15,1 0 0,0 0 0,-1 0 0,1 0 0,0 0 0,-1 0 0,1 0 0,0 0 0,-1 0 0,1-1 0,0 1 0,0 0 0,-1 0 0,1 0 0,0 0 0,-1 0 0,1-1 0,0 1 0,0 0 0,-1 0 0,1 0 0,0-1 0,0 1 0,0 0 0,-1 0 0,1-1 0,0 1 0,0-1 0,-2-2 54,1 0-1,0 0 1,-1-1 0,2 1 0,-2-7-1,0 0-127,1 1-1,1-1 0,0 1 0,0-1 0,1 1 0,2-13 0,-3 19 32,1 1 0,-1 0-1,1-1 1,0 1 0,0 0 0,0 0-1,0 0 1,0-1 0,0 1-1,0 0 1,1 0 0,-1 1 0,1-1-1,0 0 1,-1 0 0,1 1-1,0-1 1,0 1 0,0 0 0,0-1-1,0 1 1,0 0 0,0 0-1,1 0 1,-1 0 0,0 1 0,0-1-1,1 1 1,-1-1 0,1 1-1,2 0 1,8 1 50,0 0 0,-1 1 0,14 4 0,24 3 194,-25-6-65,1-1 0,0-2 0,-1-1-1,1-1 1,-1-1 0,0-1-1,38-11 1,-49 11-99,-1-1 0,1-1 0,-1 0-1,0 0 1,0-2 0,-1 0 0,0 0-1,0-1 1,-1 0 0,0-1 0,-1 0-1,0-1 1,0 0 0,11-19 0,-16 21-60,0 0 1,-1 0 0,1 0 0,-2-1-1,0 0 1,0 0 0,0 0-1,-2 0 1,1 0 0,0-16-1,-2 25-7,0 0 0,0 0 0,0 1 0,0-1 1,0 0-1,0 0 0,0 1 0,0-1 0,0 0 0,0 1 0,-1-1 0,1 0 0,0 0 0,0 1 0,-1-1 0,1 0 0,0 1 0,-1-1 0,1 0 0,-1 1 0,1-1 0,-1 1 0,1-1 0,-1 1 0,1-1 0,-1 1 0,1-1 0,-1 1 0,0 0 0,1-1 0,-1 1 0,0 0 0,1-1 0,-1 1 0,0 0 0,0 0 0,1 0 0,-1 0 0,0 0 0,0-1 0,1 1 0,-1 1 0,0-1 0,0 0 0,1 0 0,-1 0 1,0 0-1,1 0 0,-1 1 0,-1-1 0,-1 1-23,0 1 0,-1-1 0,1 1 0,0 0 0,0 0 0,0 0 0,0 0 0,0 0 0,-3 3 0,0 4 14,-1-1 0,1 1 1,-9 18-1,11-19 28,-1 2 19,0 0 0,0 0 0,2 0 0,-1 1 0,1 0 0,0-1 0,1 1 0,1 0-1,0 0 1,0 19 0,2-23 16,-1-1-1,1 1 0,1-1 1,-1 1-1,1-1 1,0 0-1,1 0 0,0 0 1,0 0-1,0 0 1,0 0-1,1-1 0,0 0 1,0 0-1,1 0 0,-1 0 1,1-1-1,0 1 1,6 3-1,-9-7 8,0 1-1,1-1 1,0 1 0,-1-1 0,1 0-1,0 0 1,0 0 0,-1 0-1,1-1 1,0 1 0,0-1 0,0 1-1,0-1 1,5-1 0,-3 1-3,-1-1 1,1 0-1,-1 0 0,1-1 1,-1 0-1,0 1 1,1-2-1,5-2 1,0-2-27,-1-1 0,1 0 0,-1 0 0,-1 0 0,0-1 0,10-13 0,-8 7-42,5-5 74,0 1 1,20-21 0,-24 29-87,11-11-15,-21 20 23,0 1 0,1 0 0,-1 0 0,1 0-1,-1 0 1,1 0 0,0 1 0,-1-1 0,1 0 0,0 1 0,-1-1 0,1 1 0,2-1 0,-3 2 18,0-1 1,-1 0 0,1 0 0,0 1 0,-1-1-1,1 0 1,-1 1 0,1-1 0,-1 1 0,1-1-1,-1 0 1,1 1 0,-1 0 0,1-1 0,-1 1-1,0-1 1,1 1 0,-1-1 0,0 1-1,0 0 1,1-1 0,-1 1 0,0-1 0,0 1-1,0 0 1,0-1 0,0 1 0,0 0 0,0-1-1,0 1 1,0 0 0,0-1 0,0 1 0,0 1-1,0 3-35,6 58 185,7 50 584,-12-108-668,1 1 0,0 0 0,0 0 0,0-1 0,1 1 1,-1-1-1,1 0 0,1 1 0,-1-1 0,1-1 0,0 1 0,0 0 1,0-1-1,1 0 0,-1 0 0,1-1 0,0 1 0,6 3 0,-3-3-7,0 0 0,1-1 0,-1 0 0,1 0 0,0-1 0,0 0 0,0 0-1,0-1 1,0 0 0,0-1 0,15 0 0,-7-2-22,1 0-1,-1-2 1,0 0-1,18-6 1,-26 7-164,0-1 1,0 0-1,0-1 1,-1 0-1,0 0 1,0-1-1,0 1 1,0-2-1,8-9 1,13-25-2144,-23 33 1856,27-40-1507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7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42 592 2656,'0'0'60,"0"0"0,0 0 1,-1-1-1,1 1 0,0 0 1,0 0-1,-1-1 0,1 1 0,0 0 1,0-1-1,0 1 0,0 0 1,0 0-1,-1-1 0,1 1 0,0 0 1,0-1-1,0 1 0,0 0 1,0-1-1,0 1 0,0 0 0,0-1 1,0 1-1,0 0 0,0-1 0,0 1 1,12-12 5281,-12 10-5119,-29 76 3377,22-43-3314,2 0-1,0 1 1,2-1 0,2 1-1,1-1 1,4 35 0,-4-59-148,1-1 0,1 1 0,2 10 0,-4-15-104,1-1 0,-1 0 0,0 0 0,1 0 0,-1 0 0,0 0 0,1 0 0,0 0 1,-1 0-1,1 0 0,-1 0 0,1-1 0,0 1 0,0 0 0,-1 0 0,1-1 0,0 1 0,0 0 0,0-1 0,0 1 1,0-1-1,0 1 0,0-1 0,0 1 0,0-1 0,0 0 0,0 1 0,0-1 0,0 0 0,1 0 0,0 0 0,0 0 15,0-1-1,0 0 0,-1 0 0,1 1 0,0-1 0,0 0 1,-1-1-1,1 1 0,-1 0 0,1 0 0,-1-1 0,1 1 1,-1-1-1,2-1 0,17-28 360,33-65 72,-26 43-496,36-49 0,-56 92-157,0 0-1,-1-1 1,7-14 0,-21 40-919,4-9 1154,1 1 0,1 0 1,-3 8-1,2 4 199,-2 33-1,5-43-188,0-1 0,0 1 0,1-1 0,1 0-1,-1 0 1,5 14 0,-3-15 27,0 0 0,0 0 0,0 0 0,1 0 0,9 13 0,-12-19-64,1 1 1,-1-1-1,0 0 1,1 0-1,-1 1 1,1-1 0,0 0-1,-1 0 1,1 0-1,0 0 1,0-1-1,-1 1 1,1 0 0,0-1-1,0 0 1,0 1-1,0-1 1,0 0-1,0 0 1,-1 0-1,1 0 1,0 0 0,0 0-1,0 0 1,0-1-1,0 1 1,0-1-1,0 0 1,-1 1 0,4-3-1,9-5 2,0-1-1,-1-1 1,0 0-1,15-15 1,-6 4-39,17-15 4,-25 22-32,1 0 1,0 1-1,1 0 0,0 2 1,24-14-1,-38 24 5,-1 1 0,1-1-1,-1 0 1,1 1 0,-1-1-1,1 1 1,0-1 0,-1 1-1,1 0 1,0-1 0,-1 1-1,1 0 1,0 0 0,0 1-1,-1-1 1,1 0-1,0 0 1,-1 1 0,3 0-1,-2 0 19,-1 0-1,0 0 0,1 1 0,-1-1 0,0 0 0,0 1 1,0-1-1,0 0 0,0 1 0,0 0 0,0-1 0,0 1 0,0-1 1,-1 1-1,1 0 0,-1 0 0,1-1 0,-1 3 0,3 23 54,-1 0 0,-1 0 0,-1 1 0,-5 30 0,3-45 32,1 2 173,3-15-78,3-6 23,41-77 282,-39 66-550,1 0 0,1 1 0,1 0 0,0 1 0,1 0 0,20-20 0,-31 35 65,0-1 0,0 1 0,1 0 1,-1 0-1,0 0 0,0 0 0,0 0 0,0-1 1,1 1-1,-1 0 0,0 0 0,0 0 0,0 0 1,0 0-1,1 0 0,-1 0 0,0 0 0,0 0 1,0 0-1,1 0 0,-1 0 0,0 0 1,0 0-1,1 0 0,-1 0 0,0 0 0,0 0 1,0 0-1,1 0 0,-1 0 0,0 0 0,0 0 1,0 0-1,0 0 0,1 0 0,3 9-110,-2 21 56,-2-20 25,2 17-21,-1 3 218,1-1-1,2 1 1,1-1 0,15 51 0,-18-76-122,-1-1 0,1 0 0,-1 1 0,1-1 0,0 0 1,0 0-1,0 0 0,5 5 0,-5-7-18,-1 0-1,0 0 1,0 0-1,1-1 1,-1 1 0,1 0-1,-1 0 1,1-1 0,-1 1-1,1-1 1,-1 1-1,1-1 1,0 0 0,-1 0-1,1 0 1,-1 0 0,1 0-1,0 0 1,-1 0-1,1 0 1,-1 0 0,3-1-1,2-2 42,0 1 0,0-1 0,-1 0 0,1 0 1,-1 0-1,1-1 0,8-7 0,31-36 143,-26 26-288,150-147-88,-154 155 223,-3 1-263,0 2 0,20-14 0,-28 25 126,-3 7 85,-1 12 96,0-16-80,0 134 37,1-130-26,-1-1 0,1 1 1,0-1-1,1 1 0,2 8 0,-3-13 13,0 0-1,0 0 0,0 0 0,1 0 1,0 0-1,-1 0 0,1-1 0,0 1 1,0 0-1,0-1 0,1 0 0,-1 1 1,0-1-1,4 2 0,-4-3-18,-1 0-1,1-1 1,-1 1-1,1-1 1,-1 0-1,1 1 1,-1-1-1,1 0 1,0 0-1,-1 0 1,1 0-1,-1 0 1,1-1-1,-1 1 1,1 0 0,-1-1-1,1 1 1,-1-1-1,1 1 1,-1-1-1,3-1 1,2-2 65,1 0 1,-1-1-1,6-5 0,-8 7-46,7-7-11,-1 0 0,0-1-1,0-1 1,10-14 0,28-55 81,-15 26 15,40-65-177,-4-2 1,66-167-1,-92 176-33,-39 106 34,-4 6 33,1 0 1,-1 0-1,1 1 0,-1-1 0,0 0 0,1 0 0,-1 1 0,0-1 0,0 0 0,1 0 1,-1 0-1,0 0 0,0 0 0,0 1 0,0-1 0,0 0 0,0 0 0,0 0 0,0 0 1,-1 0-1,1 1 0,0-1 0,-1-1 0,0 1-103,-1 4 13,-5 10-5,1 0 0,0 0 0,-7 29 1,6-21 88,-19 65 221,-29 158 1,53-216-153,1 0-1,1 0 1,1 0 0,6 39 0,-3-38 24,-2-12-46,0-1 1,2 1-1,0 0 0,1-1 1,0 0-1,1 0 0,14 24 1,-19-38-166,1 0 0,-1 0 0,1 0 0,0 0 0,0-1 0,0 1 0,0 0 0,0-1 0,0 0 0,1 1 0,-1-1 1,0 0-1,1 0 0,-1 0 0,1 0 0,-1-1 0,1 1 0,-1-1 0,1 1 0,-1-1 0,1 0 0,0 0 0,-1 0 0,1 0 1,-1-1-1,4 0 0,-4 1-152,0-1 0,0 1 0,0-1 1,1 0-1,-1 0 0,0 0 0,0 0 1,0 0-1,0 0 0,-1-1 0,1 1 1,0 0-1,0-1 0,-1 0 0,1 1 1,-1-1-1,0 0 0,1 0 0,-1 0 1,0 0-1,0 0 0,0 0 0,0 0 1,0 0-1,-1 0 0,1 0 0,-1 0 1,1-1-1,-1 1 0,0-3 0,-2-15-2660,1-1 1002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7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7456,'1'-4'3755,"0"5"-3608,-1-1 0,1 1 0,0 0 1,-1-1-1,1 1 0,0-1 0,0 1 0,-1-1 0,1 0 0,0 1 0,0-1 0,0 0 0,0 1 0,-1-1 0,1 0 1,2 0-1,213 11 2939,-39-4-3010,-156-5-26,67 4-1022,-29-9-3743,-45 2 3078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08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16 7296,'-44'-12'3328,"41"15"-2912,6-6 160,11 3-416,5-4-288,9 4 64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2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63 892 1728,'0'-1'196,"0"-1"-1,-1 1 1,1-1 0,0 1-1,0 0 1,0-1 0,0 1-1,1-1 1,-1 1 0,0-1-1,1 1 1,-1 0 0,0-1-1,1 1 1,0 0 0,0-2-1,0 0 196,0 1 0,0 0 0,0 0 0,0-1 0,-1 1-1,1 0 1,0-4 0,-2-2 1900,-1 17-1796,-2 23-465,-15 184 1255,-6 23-502,20-193-622,0-12-32,-7 117 2772,11-155-2534,3-14-196,18-56 32,-2 1-175,5-25 29,10-81 82,-19 102-247,11-54-136,-21 115 101,1 1 0,0 0 0,1 0 0,16-26 0,-21 40 126,-1-1-1,1 1 1,0 0-1,0-1 1,0 1 0,0 0-1,0 0 1,0 0-1,0 0 1,0 0-1,1 0 1,-1 0-1,0 0 1,1 1 0,-1-1-1,0 0 1,1 1-1,-1-1 1,1 1-1,-1-1 1,1 1-1,-1 0 1,1 0 0,-1-1-1,1 1 1,-1 0-1,1 1 1,-1-1-1,1 0 1,-1 0 0,1 1-1,-1-1 1,1 0-1,-1 1 1,1 0-1,1 0 1,-2 1 22,1-1 0,-1 1 0,0 0 1,1 0-1,-1-1 0,0 1 0,0 0 0,0 0 1,0 0-1,-1 0 0,1 0 0,0 4 0,1-1 13,1 10-15,1 1 1,-2-1-1,0 1 0,-1 27 0,-9 61 211,7-96-113,-1 1 0,0-1 0,0 1 0,-6 12 0,7-18-28,0 0 0,-1 0-1,1 0 1,-1-1-1,0 1 1,0-1-1,0 1 1,0-1 0,-1 1-1,1-1 1,0 0-1,-1 0 1,0 0 0,-4 2-1,6-4-45,-1 0-1,1 0 1,-1 1-1,0-1 0,1-1 1,-1 1-1,1 0 1,-1 0-1,1-1 1,-1 1-1,1 0 1,-1-1-1,1 0 1,-1 1-1,1-1 1,-1 0-1,1 0 0,0 0 1,-1 0-1,0-1 1,0 1-74,1 0 0,-1 0 0,1-1 0,-1 1 0,1-1-1,-1 1 1,1-1 0,0 1 0,0-1 0,0 1 0,0-1 0,0 0 0,0 0 0,1 0 0,-2-2 0,2 4 27,1-1 1,-1 0-1,0 1 1,1-1-1,-1 1 1,0-1-1,1 1 1,-1-1-1,0 1 0,1 0 1,-1-1-1,1 1 1,-1-1-1,1 1 1,-1 0-1,1-1 1,-1 1-1,1 0 1,0 0-1,-1-1 1,1 1-1,-1 0 0,1 0 1,1 0-1,18-4-131,7 0 106,-1-1 0,36-13 0,-35 10-33,118-35 389,158-69 1,-238 82 3,-52 20-253,-12 6-169,-10 1-189,5 4 236,0-1 1,0 1-1,0 0 1,0 0-1,0 0 1,0 1-1,0 0 1,0-1-1,-6 5 1,-2 2-76,-20 16 1,-2 9 198,1 1 0,-36 48 0,58-67 16,-15 23 1,23-34-51,1 1 0,0-1 1,-1 1-1,1 0 0,1 0 1,-1 0-1,1 0 0,0 0 1,-1 8-1,2-13-13,0 1 1,0-1-1,0 0 1,0 1-1,0-1 0,0 1 1,0-1-1,0 0 1,0 1-1,0-1 0,0 1 1,0-1-1,0 0 1,0 1-1,0-1 1,1 1-1,-1-1 0,0 0 1,0 1-1,0-1 1,1 0-1,-1 1 1,0-1-1,1 0 0,-1 1 1,0-1-1,0 0 1,1 0-1,-1 1 0,1-1 1,-1 0-1,1 0 17,0 0 0,0 0 0,0 0 0,0 0 1,0-1-1,-1 1 0,1 0 0,0 0 0,0-1 0,-1 1 0,1-1 0,0 1 0,0-1 0,0 0 0,24-23 556,-9 4-386,22-40-1,-25 38-505,32-41 0,-44 62 237,0 0-1,1-1 1,-1 1-1,1 0 1,-1-1-1,1 1 1,-1 0-1,1 0 1,-1 0-1,1 0 1,2 0-1,-4 1 50,1 0 0,0 0 0,-1 0 0,1 0 0,0 0-1,0 0 1,-1 0 0,1 0 0,0 0 0,-1 0 0,1 1 0,0-1 0,-1 0 0,1 0-1,0 1 1,-1-1 0,1 0 0,-1 1 0,1-1 0,-1 1 0,1-1 0,-1 1 0,1-1 0,-1 1-1,1-1 1,-1 1 0,1-1 0,-1 1 0,0 0 0,1 0 0,6 14-69,9 24 0,-10-25 105,0 0 1,9 16 0,-13-26-3,1 1 0,0-1 0,1 0 0,-1 0 0,1 0 0,0 0 0,0-1 0,0 0 0,0 0 0,7 4 0,-9-5 8,0-1-1,0 0 0,1 0 0,-1 0 0,1 0 0,-1 0 0,1-1 0,-1 1 0,1-1 0,0 1 0,-1-1 0,1 0 0,0 0 0,-1 0 0,1 0 0,0-1 0,-1 1 0,1-1 0,-1 1 0,1-1 0,-1 0 0,1 0 0,3-3 0,2-1 75,-1-1 0,-1 0 0,1 0-1,-1 0 1,9-14 0,11-9 92,217-209 299,-122 121-370,-103 98-96,-1-2 0,-1 0 0,-1-1 0,15-30-1,-17 26-59,-1 0 0,-1-1 0,-2-1 0,11-48-1,-19 73-46,-1 0-1,0 0 0,1 0 0,-1 0 0,0 0 0,-1 0 0,1 0 0,-2-5 0,2 7 67,0 1-1,0 0 1,0 0-1,0 0 1,0-1-1,0 1 1,0 0-1,-1 0 1,1-1-1,0 1 1,0 0-1,0 0 1,-1 0-1,1 0 1,0-1-1,0 1 1,0 0-1,-1 0 1,1 0 0,0 0-1,0 0 1,-1 0-1,1 0 1,0-1-1,0 1 1,-1 0-1,1 0 1,0 0-1,0 0 1,-1 0-1,1 0 1,0 0-1,0 0 1,-1 0-1,1 1 1,0-1-1,-2 1-32,1-1 1,-1 1-1,1 0 0,-1 0 0,1 1 0,0-1 0,0 0 1,-1 0-1,1 1 0,-1 0 0,-20 31-116,1 0-1,1 1 1,2 1 0,-15 40 0,24-52 158,1-1 1,1 1 0,-4 25 0,10-40 32,0 0 1,0 1-1,1-1 1,0 0-1,0 0 1,1 0-1,0 0 1,0 0-1,1 0 1,0 0-1,0 0 1,6 11-1,-7-16 13,1-1-1,-1 0 0,1 1 1,0-1-1,-1 0 0,1 0 1,0 0-1,0 0 0,0-1 1,0 1-1,1-1 0,-1 1 1,0-1-1,1 0 0,-1 1 1,1-1-1,-1-1 0,1 1 0,0 0 1,-1-1-1,1 1 0,0-1 1,-1 0-1,1 1 0,0-1 1,0-1-1,-1 1 0,1 0 1,0-1-1,4-1 0,6-2 123,0 0-1,-1-1 0,0-1 0,23-13 1,-21 10-122,-1 0-1,0-2 1,-1 1 0,0-2 0,0 1-1,-1-2 1,-1 1 0,0-1 0,-1-1 0,13-24-1,56-120 272,-48 92-241,16-25-344,106-157 1,-147 240 133,0-1 0,7-15 1,-5 7-457,-5 12 165,-6 6 224,-10 11 96,5-5 119,4-3 10,-1 1 0,1 0-1,0 1 1,-7 8 0,-3 10 73,1 1 0,1 0 1,-19 48-1,-20 89 277,43-131-285,-74 270 62,38-136 790,41-143 127,20-47-668,2-3-376,1 1-1,25-27 1,-41 51-103,0 0 1,-1 0-1,1 0 0,1 1 1,-1 0-1,0-1 0,7-2 1,-9 4 66,1 1 1,-1-1 0,1 1-1,0 0 1,-1 0-1,1 0 1,-1 0-1,1 0 1,-1 0-1,1 0 1,0 0-1,-1 1 1,1-1 0,-1 1-1,1-1 1,-1 1-1,1-1 1,-1 1-1,0 0 1,1 0-1,-1 0 1,3 2-1,4 4 29,1 0 0,-2 1 0,1 0-1,-1 1 1,10 13 0,27 52 158,-16-24-53,-12-23-305,-7-10-1691,13 17 0,-14-27 712,-11-34-5470,-3 10 4810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39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530 122 2304,'12'9'1648,"-12"-9"-1534,0 0 0,1 0 0,-1 0 0,0 1 0,1-1 0,-1 0 0,0 0 0,1 0 0,-1 0-1,0 0 1,1 0 0,-1 0 0,0 0 0,1 0 0,-1 0 0,0 0 0,1 0 0,-1 0 0,0 0 0,1 0 0,-1 0 0,0 0 0,1 0 0,-1 0 0,0-1 0,1 1 0,-1 0 0,1-1-43,-1 1 0,0-1 1,1 1-1,-1-1 0,0 1 0,0 0 1,0-1-1,1 1 0,-1-1 0,0 1 1,0-1-1,0 1 0,0-1 0,0 1 1,0-1-1,0 0 0,0 1 0,0-1 1,0 1-1,0-1 0,0 1 1,-1-1-1,1 0 0,-3-7 4,-1-1 0,0 1 0,-1 0 0,1 0 0,-1 0 1,-1 1-1,0 0 0,0 0 0,0 0 0,-1 0 0,0 1 0,-11-7 0,15 11-90,0 0 1,0 0-1,-1 1 0,1-1 0,-1 1 1,1 0-1,-1 0 0,0 0 0,1 0 1,-1 1-1,0 0 0,0 0 1,1 0-1,-1 0 0,0 0 0,-4 2 1,-3 0-20,1 0 1,-1 1 0,1 1 0,-11 5 0,-12 8 9,1 1 1,-44 35-1,49-34 58,15-10 35,0 0 1,1 0 0,0 1 0,1 1-1,0 0 1,-12 17 0,17-21-47,1 1 0,-1 0 0,2 0-1,-1 1 1,1-1 0,0 1 0,0 0 0,1 0 0,1 0 0,-1 0-1,1 15 1,1-12 40,1 1 0,0-1 0,1 0-1,0 0 1,1 0 0,1 0 0,0 0-1,0-1 1,1 1 0,8 12 0,-10-18 21,1 0 1,0 0-1,1-1 1,-1 1 0,1-1-1,1 0 1,-1 0 0,1 0-1,-1-1 1,1 0 0,0 0-1,1 0 1,-1-1 0,1 0-1,-1 0 1,1-1 0,0 0-1,11 2 1,-14-3-26,-1-1 0,1 0 0,0 0 1,-1 0-1,1-1 0,0 1 0,-1-1 0,1 0 0,-1 0 1,1 0-1,-1 0 0,1-1 0,-1 0 0,0 1 0,1-1 1,2-3-1,-4 3-25,0 1 1,0-1-1,0 0 0,0 0 1,0 0-1,0 0 1,-1 0-1,1-1 0,-1 1 1,0 0-1,1-1 1,-1 1-1,0-1 1,0 0-1,-1 1 0,1-1 1,-1 0-1,1 1 1,-1-1-1,0 0 0,0 0 1,0-3-1,-1 1-10,1 1 0,-1-1-1,-1 0 1,1 0 0,-1 0-1,1 1 1,-1-1 0,-1 1-1,1-1 1,-1 1 0,0 0-1,-4-6 1,5 9-59,0-1-1,1 1 1,-1 0 0,0-1-1,0 1 1,0 0-1,0 0 1,0 0 0,0 0-1,0 1 1,0-1-1,0 1 1,0-1 0,0 1-1,-1 0 1,1-1-1,0 1 1,0 0 0,0 1-1,-1-1 1,1 0-1,0 1 1,0-1 0,0 1-1,0 0 1,0-1-1,0 1 1,0 0 0,0 0-1,-4 3 1,-3 2-66,0 1 0,0 0 1,1 0-1,0 1 0,0 0 1,0 1-1,-11 16 0,-37 73-277,52-91 362,-7 14-32,1 1 0,0 0 0,2 0 0,0 1 0,-7 42 0,14-57 93,1 0 0,-1 0 1,1 0-1,1 0 0,0 0 0,0 0 0,0 0 0,1-1 1,0 1-1,1 0 0,0-1 0,7 14 0,-8-17 15,1 1 0,0 0 0,1-1 0,-1 0 0,1 0 0,0 0 0,0 0 0,0 0 0,0-1 0,1 0 0,-1 0 0,1 0 0,0-1 0,0 1 0,0-1 0,0 0 0,0-1 0,1 1 0,7 0 0,-1-1 70,0 0 0,0-1 0,0-1 0,0 0 0,-1-1 0,1 0 0,18-7 0,5-3 72,38-18 1,-48 16-192,0-1 1,-1-1 0,41-34-1,-20 14 18,5-4 103,-26 19-105,1 2 0,2 0 0,-1 1-1,37-16 1,-60 32-42,1 1 1,-1 0-1,0 0 0,1 0 0,-1 0 0,1 0 0,-1 1 1,1-1-1,5 1 0,-8 1 10,0-1-1,1 0 1,-1 1-1,0-1 1,1 0 0,-1 1-1,0 0 1,1-1 0,-1 1-1,0 0 1,0 0-1,0-1 1,0 1 0,0 0-1,0 0 1,0 0 0,0 0-1,0 1 1,0-1-1,-1 0 1,1 0 0,0 0-1,-1 1 1,1-1 0,-1 0-1,1 2 1,1 3 0,-1-1 0,0 1 0,0 0 1,0 0-1,-1 0 0,0 0 0,0 0 0,0 0 0,-1-1 1,0 1-1,-2 9 0,-3 3 75,0-1-1,-12 22 1,-5 15 232,22-51-30,11-4 299,-5-2-551,0 0 0,0 1 0,-1-1 0,1-1 0,-1 1 0,0-1 0,7-7 0,5-4-4,104-87 90,-119 101-103,40-33-31,-37 31-30,1 0-1,-1 1 0,0-1 0,1 1 0,0 0 0,-1 0 1,1 1-1,7-2 0,-11 3 45,1 0 1,-1 0-1,0 0 0,1 1 1,-1-1-1,1 0 0,-1 1 1,0-1-1,1 1 0,-1-1 1,0 1-1,1 0 0,-1-1 1,0 1-1,0 0 0,0 0 1,0 0-1,0 0 0,0 0 1,0 0-1,0 0 0,0 0 1,0 0-1,0 1 0,-1-1 1,1 0-1,0 1 0,-1-1 1,1 2-1,2 4 5,-1-1 1,0 1-1,-1 0 0,3 12 1,1 120-46,-5-131 94,1-1-1,0 0 1,1 0 0,-1 0-1,2-1 1,-1 1-1,5 10 1,-5-15-13,-1 0 0,1 0-1,-1 0 1,1 0 0,0 0 0,0 0 0,0 0-1,0 0 1,0-1 0,0 1 0,0-1 0,0 0-1,1 1 1,-1-1 0,0 0 0,1 0 0,-1-1-1,1 1 1,-1 0 0,1-1 0,0 0 0,-1 1-1,5-1 1,3-1 79,0 0-1,1-1 0,-1 0 1,0 0-1,0-1 1,19-7-1,-2-3-21,29-17 1,-34 16-88,0-1 1,-1 0-1,37-36 0,-46 40 45,-2-1-1,0 0 0,0-1 1,-1 0-1,-1-1 0,0 0 0,10-24 1,-16 31-41,0 1 0,0-1 1,-1 0-1,1 1 0,-2-1 1,1-7-1,-1 10-42,0 1-1,0-1 1,0 1 0,-1-1-1,0 1 1,1 0 0,-1-1-1,-1 1 1,1 0 0,0 0-1,-1 0 1,-3-6 0,4 8 27,0 0 0,0 1 0,1-1 0,-1 0 0,0 0 1,0 1-1,0-1 0,0 0 0,0 1 0,0-1 0,0 1 0,0-1 0,0 1 1,0 0-1,-1 0 0,1-1 0,0 1 0,0 0 0,0 0 0,0 0 0,0 0 0,-1 0 1,1 0-1,0 0 0,0 1 0,0-1 0,0 0 0,0 1 0,0-1 0,0 1 1,0-1-1,0 1 0,0-1 0,0 1 0,-1 0 0,-5 4-29,2-1 0,-1 1 0,0 0 0,-4 6 0,9-11 38,-18 21-60,1 1 0,1 1 1,1 0-1,1 1 0,1 0 0,-17 42 1,30-62 73,-1 0 1,1 0-1,-1 0 1,1 1 0,1-1-1,-1 0 1,1 1 0,-1-1-1,1 1 1,1-1 0,-1 1-1,0-1 1,1 0 0,0 1-1,0-1 1,1 0 0,-1 1-1,1-1 1,0 0 0,0 0-1,0 0 1,0-1 0,1 1-1,-1 0 1,1-1 0,0 0-1,0 0 1,1 0 0,-1 0-1,0 0 1,1 0 0,0-1-1,0 0 1,0 0 0,0 0-1,7 3 1,-1-2 28,0 0 1,0-1-1,0 0 0,0 0 1,1-1-1,-1 0 1,0-1-1,20-2 0,-6-2 68,1-1-1,35-12 0,-48 13-63,0-1 0,-1-1-1,0 0 1,0 0 0,0-1 0,-1 0 0,0-1-1,-1 0 1,0-1 0,0 0 0,0 0-1,-1-1 1,-1 0 0,0 0 0,0-1 0,-1 0-1,9-22 1,-11 24-67,-2 4-25,0 0 1,0 0-1,-1-1 1,1 1-1,-1 0 1,0-1-1,0-7 1,3-14 39,-4 26-4,0 0 1,0 0 0,0 0 0,0 1 0,0-1 0,1 0 0,-1 0 0,0 0-1,1 0 1,-1 1 0,1-1 0,-1 0 0,1 0 0,-1 1 0,1-1-1,-1 0 1,1 1 0,0-1 0,-1 1 0,1-1 0,0 1 0,0-1 0,1 0-1,-1 3-5,0-1-1,0 1 1,1-1-1,-1 1 1,0-1-1,-1 1 1,1 0-1,1 3 0,6 35 153,-2-10-223,1 12-14,-4-27 116,7 30 0,-8-40-2,0-1 1,-1 0 0,1 0-1,1 0 1,-1 0 0,1 0 0,-1 0-1,1 0 1,0-1 0,7 7-1,-8-9 8,1 0 0,-1 1-1,0-1 1,1 0 0,-1 0-1,1-1 1,-1 1 0,1 0-1,0-1 1,-1 0 0,1 1-1,-1-1 1,1 0 0,0 0-1,-1-1 1,1 1 0,2-1-1,9-2 43,27-10 0,-25 8 46,22-9-33,-1-1 0,0-2-1,-1-2 1,43-30-1,-56 33-49,0-1 0,-1-2 0,-1 0 0,-1-1-1,-1-1 1,28-41 0,-24 33 51,-16 20-130,1 0 0,-2-1 1,7-11-1,-11 16-400,-7 11 214,-7 13 81,-10 20 124,-2-1 1,-42 52-1,36-52 44,-43 74 0,70-108-21,1 0-1,1 0 1,-1 0 0,1 0-1,-1 0 1,1 0-1,1 1 1,-2 4 0,2-8 23,0 0-1,0-1 1,0 1 0,0 0 0,0 0 0,1 0 0,-1 0 0,0 0 0,0 0-1,1 0 1,-1 0 0,1 0 0,-1 0 0,1-1 0,-1 1 0,1 0 0,-1 0 0,1-1-1,-1 1 1,1 0 0,0-1 0,0 1 0,-1 0 0,1-1 0,0 1 0,0-1-1,0 1 1,0-1 0,-1 0 0,1 1 0,0-1 0,0 0 0,0 0 0,0 0 0,0 1-1,0-1 1,0 0 0,0 0 0,0 0 0,1-1 0,3 1 34,0 0 0,0 0 0,0-1 1,-1 0-1,1 0 0,0 0 0,0-1 1,-1 1-1,1-1 0,-1 0 0,0 0 1,1-1-1,-1 0 0,0 1 0,0-1 0,-1 0 1,1-1-1,-1 1 0,1-1 0,-1 0 1,0 1-1,4-9 0,-3 5-64,-1 0 1,0 0-1,0-1 0,-1 1 0,1-1 1,-2 0-1,1 0 0,-1 0 0,0 0 1,-1 0-1,0 0 0,0 0 1,-2-10-1,-2-17-635,4 35 643,0 0 1,0 0 0,0-1-1,0 1 1,0 0-1,0 0 1,0-1-1,0 1 1,0 0-1,0-1 1,0 1 0,0 0-1,0 0 1,0 0-1,0-1 1,-1 1-1,1 0 1,0 0 0,0-1-1,0 1 1,0 0-1,-1 0 1,1 0-1,0 0 1,0-1 0,-1 1-1,1 0 1,0 0-1,0 0 1,0 0-1,-1 0 1,1 0 0,0 0-1,-1-1 1,1 1-1,0 0 1,0 0-1,-1 0 1,1 0-1,0 0 1,0 0 0,-1 1-1,1-1 5,-1 0 1,1 0-1,0 1 0,0-1 0,-1 0 1,1 1-1,0-1 0,0 0 0,0 1 1,-1-1-1,1 1 0,0-1 0,0 0 1,0 1-1,0-1 0,0 0 1,0 1-1,0-1 0,0 1 0,0-1 1,0 0-1,0 1 0,0-1 0,0 1 1,0 0-1,2 14-50,-2-14 44,0 0 0,0 0 0,0 0-1,0 1 1,1-1 0,-1 0-1,0 0 1,0 0 0,1 0 0,-1 0-1,1 0 1,-1 0 0,1 0-1,-1 0 1,1 0 0,0 0-1,0 1 1,4 4 78,-1 1 0,1-1-1,5 13 1,3 4-42,-7-11-34,0 0 0,-1 0-1,0 0 1,-1 1-1,0 0 1,-1 0-1,-1 0 1,2 18-1,-3-4 56,-1 0 0,-2-1-1,-9 50 1,7-48-7,-1-1-1,-1 0 1,-2-1-1,0 0 1,-16 32-1,17-43-15,-1-1 0,0 0 0,-1 0 0,-1-1 0,0 0-1,-23 23 1,23-28 61,1-1 0,-1 0 0,0 0-1,-1-1 1,0 0 0,-20 7 0,27-11-46,0-1 0,0 0 0,-1 0 0,1 0 0,0 0 0,0-1 0,-1 0 0,1 1 0,0-2 0,-1 1 0,1 0 0,0-1 0,-1 0 0,1 0 0,0 0 0,0-1 0,0 1 0,0-1 0,0 0 0,0 0 0,1 0 0,-6-5 0,8 6-22,-1 0 0,1 0 1,0-1-1,0 1 0,0 0 0,0-1 1,0 1-1,0-1 0,1 1 0,-1-1 1,0 0-1,1 1 0,-1-1 0,1 0 1,0 1-1,-1-1 0,1 0 0,0 0 1,0-2-1,1-3-22,0 1 0,0-1 0,4-11 0,0 3-23,0-4 13,1 0-1,1 1 0,0 0 1,2 1-1,16-26 1,-11 19-36,0 0 93,1 0-1,2 2 1,26-30 0,164-127-289,-179 157 240,39-42 1,-27 29 137,-1 1-238,-32 28 93,26-27 59,31-40 0,-47 47-51,-1 0-1,20-47 1,-32 65-18,4-10-125,-8 17 37,-2 3-3,-13 28-42,-29 86-40,15-31 231,20-64-17,2-5 6,1 0-1,-5 19 1,10-31 1,0-1 0,0 1 0,1-1 0,-1 1 0,1-1 0,0 1 1,0-1-1,0 1 0,1 0 0,-1-1 0,1 1 0,0-1 0,0 0 0,0 1 1,1-1-1,1 4 0,-2-6 7,0 0 0,0 0-1,0 0 1,0 0 0,0 0 0,0 0 0,0 0 0,0 0 0,0-1 0,1 1 0,-1-1-1,0 1 1,0 0 0,1-1 0,-1 0 0,1 1 0,-1-1 0,0 0 0,1 0-1,-1 0 1,0 0 0,1 0 0,1 0 0,1-1 0,0 1-1,0-1 1,-1 0 0,1 0-1,0 0 1,-1-1 0,4-1-1,3-3 22,0-1 0,0 0 0,-1 0-1,-1-1 1,9-9 0,40-49 102,-43 49-101,-1 1-30,3-5-301,36-34 1,-52 55 269,1-1 0,0 1 0,-1-1 0,1 1-1,-1-1 1,1 1 0,0-1 0,0 1 0,-1 0 0,1-1 0,0 1 0,-1 0 0,1 0 0,0 0 0,0-1 0,0 1 0,-1 0 0,1 0 0,1 0 0,-2 0 1,1 1 0,0-1 1,-1 1-1,1-1 1,0 1-1,-1-1 0,1 1 1,-1-1-1,1 1 0,-1-1 1,1 1-1,-1-1 1,0 1-1,1 0 0,-1-1 1,0 1-1,1 0 1,-1-1-1,0 1 0,0 0 1,1 0-1,-1 1 0,1 5-45,0 0 0,0 0-1,-1 0 1,0 0-1,-2 14 1,-8 40-309,6-39 295,-29 108 215,8-36-50,10-30 71,-20 83-80,23-107 44,-26 61 0,33-91-72,0 0 0,-1-1-1,0 1 1,0-1 0,-1-1 0,0 1-1,-1-1 1,0 0 0,0-1-1,-1 1 1,-17 10 0,22-16-31,-1 1 0,1-1 0,-1 0 0,0 0 0,0 0 0,0-1 0,0 1 1,0-1-1,0-1 0,-1 1 0,1-1 0,0 1 0,0-2 0,-1 1 0,1-1 0,0 1 0,0-1 0,0-1 0,0 1 1,0-1-1,0 0 0,0 0 0,0 0 0,1-1 0,-1 1 0,-5-6 0,6 5-19,0 0 0,0-1 0,0 0 0,0 0 0,0-1 0,1 1 0,0 0 0,0-1 0,0 0 0,1 0 0,-1 0 0,1 0 0,0 0 0,1-1 0,-1 1 0,1 0 0,0-1 0,0 1 0,1-1 0,0 1 0,0-1 0,0 1 0,2-9 0,0 2 62,0 1 1,1-1-1,0 1 0,1-1 1,0 1-1,11-18 0,-11 22-22,0 1-1,1 0 0,0-1 1,0 2-1,1-1 0,0 1 1,0-1-1,0 2 1,1-1-1,13-7 0,-4 4-18,1 1 0,0 1 0,0 0 0,0 1 0,1 1-1,25-3 1,-9 4-172,0 2-1,49 4 0,-44-3-3211,-24-1 1436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22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51 7872,'-28'-3'3584,"42"3"-3104,0-5 704,5 5-736,28-4 480,9 1-576,21-6-96,3 9-160,1-9 64,-11 9-96,7-3-1856,-11 3 960,-1-9-4512,-2 4 2976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5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52 984 2240,'-11'7'5685,"13"-14"-4197,11-10-1073,0-1-1,-1 0 1,-1-1-1,-1 0 1,11-28-1,32-112-222,-21 57-28,28-94-52,-38 102-326,17-156 1,-39 238 206,0 10-47,-1 0 1,1 0 0,0 0 0,0 0 0,0 0-1,0 0 1,1-1 0,-1 1 0,0 0 0,1 0-1,0 0 1,-1 0 0,1 0 0,1-2 0,-3 6-12,0 0 0,1 0 0,-1 0 0,1 0 0,-1 0 0,1 0 0,-1 0 0,1 0 0,0 0 1,0 4-1,0 0-5,-40 261 372,32-221-252,-12 64 113,-35 178 252,-24-4 543,-26-23 167,98-247-824,5-11-126,0 1 0,0-1 0,0 1 0,1 0 0,-1 0 0,1 0 0,-1 4 0,24-35 471,74-92-417,16-48-421,20-34-24,-103 162 220,2 1 1,64-60-1,-8 20-1028,-100 95 1040,0 0 0,-15 30-1,24-41 15,1 0 0,0 1 0,1 0 0,0 0 0,0-1 0,0 2-1,1-1 1,0 0 0,0 0 0,0 0 0,2 13 0,-1-18 0,0 0 1,0 0 0,1 0 0,-1 0-1,1-1 1,-1 1 0,1 0 0,0 0-1,0 0 1,-1 0 0,1 0 0,1-1-1,-1 1 1,0-1 0,0 1 0,1 0-1,-1-1 1,0 0 0,1 1 0,0-1 0,-1 0-1,1 0 1,0 0 0,-1 0 0,1 0-1,0 0 1,0-1 0,0 1 0,0 0-1,0-1 1,0 0 0,0 1 0,0-1-1,0 0 1,3 0 0,3-1 50,0 0 1,-1 0-1,1-1 1,-1 0-1,1 0 0,-1-1 1,0 0-1,10-5 0,-10 4-24,0-1-1,0 0 1,0 0-1,0-1 1,-1 1-1,0-1 0,0-1 1,9-12-1,-5 4 45,-1-1 0,-1 0 0,9-21 0,-16 33-92,1 0 0,-1 0-1,0-1 1,0 1-1,-1 0 1,1-1 0,-1 1-1,0-1 1,0 1-1,-1-6 1,0 8-26,1 0-1,0 0 1,-1 0 0,0 0-1,1-1 1,-1 1 0,0 1-1,0-1 1,0 0 0,0 0-1,-1 0 1,1 0 0,0 1-1,-1-1 1,1 1 0,-1-1-1,1 1 1,-1-1 0,0 1-1,0 0 1,0 0 0,-3-2-1,-10-6-300,11 6 99,7 4 175,0 0 50,-1 0 0,1-1 0,0 1 0,0-1 0,-1 0 0,1 0 0,0 0-1,0 0 1,4-1 0,3 0-54,-2 2 91,0-1 0,0 2 0,-1-1 0,1 1 0,0 0 0,-1 0 0,0 1 0,1 0 1,-1 0-1,0 1 0,-1 0 0,1 0 0,8 8 0,-6-5 82,0 1 0,-1 1 0,0-1 0,-1 1 0,0 0 0,0 1 0,-1 0 0,8 16 0,32 74 397,-45-98-509,0 0 1,0 0-1,0-1 0,0 1 0,1 0 0,-1 0 0,0-1 0,1 1 0,-1-1 0,1 1 0,0-1 0,-1 0 0,1 1 0,2 0 0,-3-2-86,0 0-1,0 0 1,1 1-1,-1-1 1,0 0 0,1 0-1,-1 0 1,0-1-1,0 1 1,1 0-1,-1 0 1,0-1 0,0 1-1,0-1 1,1 1-1,-1-1 1,0 1-1,0-1 1,0 0-1,0 1 1,0-1 0,2-2-1,16-12-1009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7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5 987 3392,'-1'2'238,"0"0"1,0 0-1,1 0 0,-1 0 1,1 0-1,0 0 1,-1 0-1,1 0 0,0 0 1,0 0-1,1 3 1,-1-4-134,0 0 1,0 0 0,0-1 0,0 1-1,0 0 1,0 0 0,0-1 0,1 1-1,-1 0 1,0-1 0,1 1 0,-1 0-1,0-1 1,1 1 0,-1 0 0,1-1 0,-1 1-1,1-1 1,-1 1 0,1 0 0,-1-1-1,1 0 1,-1 1 0,1-1 0,0 1-1,-1-1 1,1 0 0,0 1 0,0-1 0,-1 0-1,2 1 1,1-3 105,-1 1 0,1-1 0,-1 0 0,1 1 0,-1-1-1,0 0 1,1 0 0,-1-1 0,0 1 0,2-4 0,14-21 336,18-34 0,5-8-4,9 3 49,-17 24-170,-29 36-411,-3 5-16,-1 0 0,0 0 0,1 1 0,-1-1 0,1 1 0,-1-1 0,1 0 0,-1 1 0,1-1 0,0 1 0,-1-1-1,1 1 1,0-1 0,-1 1 0,2-1 0,-2 1-2,1 0-1,-1 0 0,0 0 1,0 0-1,0 0 0,0 0 0,0 0 1,0 0-1,0 0 0,0 0 1,0 0-1,1 1 0,-1-1 1,0 0-1,0 0 0,0 0 1,0 0-1,0 0 0,0 0 1,0 0-1,0 0 0,0 0 1,0 0-1,0 0 0,0 1 1,0-1-1,0 0 0,0 0 1,0 0-1,0 0 0,1 0 1,-1 0-1,0 0 0,0 0 0,0 0 1,0 1-1,0-1 0,-1 0 1,1 0-1,0 0 0,0 0 1,0 0-1,0 0 0,0 0 1,0 0-1,0 0 0,0 1 1,0-1-1,0 0 0,0 0 1,0 0-1,0 0 0,0 0 1,0 0-1,0 0 0,-1 0 1,-2 8-46,3-7-1,-2 6 95,1 0 0,0 0 0,1 0-1,-1 1 1,1-1 0,1 0 0,-1 0 0,1 0-1,1 0 1,-1 0 0,1 0 0,0-1-1,1 1 1,0 0 0,0-1 0,7 12 0,-10-18-41,5 7 121,0-1 0,0-1 0,10 9 0,-12-12-67,-1-1 1,1 1-1,-1-1 1,1 0 0,-1 1-1,1-1 1,0-1-1,-1 1 1,1 0-1,0-1 1,0 1-1,-1-1 1,5 0 0,5 0 61,0-1 1,0-1 0,0 0 0,-1-1 0,18-6 0,52-25 243,-63 25-243,0 0 0,-1-1 1,0-1-1,-1 0 0,16-15 1,-24 18-116,0 1 1,-1-1 0,0 0-1,0 0 1,9-17 0,-15 24-18,-1 0 1,0 1 0,1-1-1,-1 1 1,0-1-1,0 0 1,0 1 0,1-1-1,-1 1 1,0-1-1,0 0 1,0 1 0,0-1-1,0 0 1,0 1-1,0-1 1,0 0 0,-1 0-1,1 1-1,0-1-1,0 1 1,0 0 0,-1 0-1,1-1 1,0 1 0,-1 0-1,1 0 1,0 0 0,0-1-1,-1 1 1,1 0 0,0 0-1,-1 0 1,1 0-1,0 0 1,-1 0 0,1 0-1,0 0 1,-1-1 0,1 1-1,-1 0 1,1 1 0,-3-1-72,0 0 0,1 1-1,-1-1 1,1 1 0,0 0 0,-1 0 0,-4 2 0,1 0 7,1 1-1,-1 0 0,1 0 1,-1 1-1,1-1 0,0 1 1,1 0-1,-1 1 0,-4 6 1,8-10 86,-1 1 1,1-1 0,0 0-1,0 0 1,0 0 0,0 1 0,1-1-1,-1 1 1,1-1 0,-1 0-1,1 1 1,0-1 0,0 1-1,0-1 1,0 1 0,0-1-1,1 1 1,-1-1 0,1 0 0,0 1-1,-1-1 1,1 0 0,0 1-1,0-1 1,1 0 0,-1 0-1,0 0 1,1 0 0,-1 0-1,4 2 1,-2 0 36,1-1 0,0 0-1,0 0 1,0 0 0,0 0 0,0-1-1,1 0 1,-1 0 0,1 0 0,0 0-1,-1-1 1,1 0 0,0 0 0,0 0-1,0 0 1,0-1 0,0 0 0,0 0-1,0 0 1,6-2 0,1 0 90,0-1 1,0 0-1,0-1 0,0 0 1,0-1-1,-1 0 1,12-7-1,225-148 113,-223 140-191,-1 0-1,-1-2 1,-1-1-1,-1 0 1,29-44-1,-15 12 45,46-96 1,-69 126-62,-1-1 0,-1-1 1,-1 0-1,10-49 0,-16 38-373,-3 36 274,0 0 1,-1 0-1,1 0 0,0 0 1,-1 1-1,1-1 0,-1 0 1,1 0-1,-1 0 1,0 1-1,0-1 0,0 0 1,0 1-1,0-1 0,-2-2 1,2 4 41,0-1 0,0 1 0,0-1 0,0 0 0,0 1 0,0 0 0,0-1 0,-1 1 0,1 0 0,0-1 0,0 1 0,0 0 0,0 0 0,0 0 0,-1 0 0,1 0 0,0 0 0,0 0 0,0 1 0,0-1 0,-2 1 0,-2 0 3,0 1 1,1 0-1,0 0 1,-6 4-1,2 0-10,1 0 0,0 0 0,0 1 0,0 0 0,1 0 0,0 1 0,0 0 0,1 0 0,0 0 0,-4 10 0,-4 9 23,-17 56 1,16-32 78,-15 89 1,25-111 32,2 1 1,1-1-1,1 1 1,7 46-1,-6-68-87,1 0-1,0 0 0,1-1 0,0 1 0,0-1 0,0 0 0,1 0 0,0 0 0,1-1 0,-1 1 1,1-1-1,10 9 0,-11-11 42,0-1 0,1 0 1,0-1-1,-1 1 0,1-1 1,0 0-1,0 0 0,1 0 0,-1-1 1,0 0-1,6 1 0,0 0 36,0-2 0,0 1 0,1-1 0,14-2 0,-15 0-61,1-1 0,0-1 0,-1 1-1,1-2 1,-1 1 0,0-2 0,0 1 0,-1-2-1,0 1 1,13-12 0,2-3-63,-1-2-1,33-39 0,-34 33-890,-27 34 855,-1 0 1,1 0-1,0 1 0,0-1 1,-5 11-1,-9 12 27,-7 3-113,16-21 160,1 0 1,0 1-1,0 0 1,-11 22-1,18-32-2,1 1 0,-1 0-1,0 0 1,1 0 0,-1 0-1,1 0 1,0 0-1,0 0 1,0 0 0,0 0-1,0 0 1,0 3-1,0-5 8,1 0 0,-1 1 0,0-1 0,0 1 0,0-1 0,0 0 0,1 1 0,-1-1 0,0 1 0,0-1 0,1 0 0,-1 0 0,0 1 0,1-1 0,-1 0 0,0 1 0,1-1 0,-1 0 0,1 0 0,-1 0 0,0 1 0,1-1 0,0 0 15,0 0-1,0 0 1,1 0 0,-1 0 0,0 0-1,0 0 1,0 0 0,0 0 0,0-1-1,0 1 1,0 0 0,0-1 0,1 0-1,4-3 65,0 0-1,0 0 0,0-1 0,0 0 0,-1 0 0,9-11 0,-3 4-30,-1 0-269,0 0-1,14-24 1,-24 36 194,0 0 0,0 0 1,0 0-1,0 0 0,0 0 1,0 0-1,0-1 0,0 1 1,0 0-1,0 0 0,1 0 1,-1 0-1,0 0 0,0 0 1,0 0-1,0 0 0,0 0 1,0 0-1,0 0 0,0 0 1,0 0-1,0 0 0,0 0 1,0 0-1,1 0 0,-1 0 0,0 0 1,0 0-1,0 0 0,0 0 1,0 0-1,0 0 0,0 0 1,0 1-1,0-1 0,0 0 1,0 0-1,0 0 0,0 0 1,0 0-1,0 0 0,0 0 1,1 0-1,-1 0 0,0 0 1,0 0-1,0 0 0,0 0 1,0 0-1,0 0 0,0 0 1,0 1-1,0-1 0,0 0 1,0 0-1,0 0 0,0 0 0,0 0 1,3 9-273,1 10 201,-3-13 84,0-1-1,0 1 0,0-1 1,1 0-1,-1 1 0,1-1 1,1 0-1,4 9 0,-5-11 15,0-1 0,0 1 0,1 0 0,-1-1 0,1 0 0,-1 0 0,1 0 0,0 0 0,-1 0 0,1 0 0,0-1 0,0 1 0,1-1 0,-1 0 0,0 0 0,5 1 0,1 0 67,0-1 0,0-1-1,0 0 1,0 0 0,18-3 0,44-13 398,-62 13-454,10-2 2,0-2 0,0 0 0,0-1 0,-1-1 0,-1-1 0,0-1 0,24-18 0,-30 19-14,-1 1-1,0-1 1,0-1 0,-1 0 0,-1 0-1,0-1 1,9-17 0,36-91-30,-51 116 9,69-198 121,-62 170-162,-2-1 1,-1 0-1,-1 0 0,0-44 1,-4 74-17,-1-1 1,-1 1 0,1-1-1,0 1 1,-1-1 0,0 1-1,-2-7 1,3 10 53,0 0 0,0 0 0,0 0 0,0 0 0,0-1 0,0 1 1,0 0-1,-1 0 0,1 0 0,0 0 0,0-1 0,0 1 0,0 0 0,-1 0 0,1 0 0,0 0 0,0 0 0,0 0 0,0 0 0,-1 0 0,1 0 0,0 0 0,0 0 1,0-1-1,-1 1 0,1 0 0,0 0 0,0 0 0,0 0 0,-1 1 0,1-1 0,0 0 0,0 0 0,0 0 0,-1 0 0,1 0 0,0 0 0,0 0 0,0 0 0,-1 0 1,1 0-1,0 0 0,0 1 0,0-1 0,0 0 0,0 0 0,-1 0 0,1 1 0,-12 13-212,-9 20 61,13-18 156,1 1-1,1 0 1,0 1 0,-4 21-1,-8 72-5,18-105-2,-5 43 5,2 0-1,3 52 1,20 96 382,-11-152-238,-8-41-258,0 0 0,0 0-1,1-1 1,-1 1 0,1-1 0,0 1 0,0-1-1,5 6 1,-7-9 12,0 1 1,1-1-1,-1 0 0,0 1 1,1-1-1,-1 0 0,1 1 1,-1-1-1,0 0 0,1 0 1,-1 1-1,1-1 0,-1 0 1,1 0-1,-1 0 0,1 0 1,-1 0-1,1 0 0,-1 1 1,1-1-1,-1 0 0,1-1 1,-1 1-1,1 0 0,-1 0 0,1 0 1,-1 0-1,1 0 0,-1 0 1,1-1-1,-1 1 0,1 0 1,0-1-73,0 0-1,-1 1 1,1-1 0,0 0 0,-1 0 0,1 1-1,-1-1 1,1 0 0,-1 0 0,0 0 0,1 1 0,-1-1-1,0 0 1,0 0 0,1 0 0,-1 0 0,0 0-1,0 0 1,0-1 0,-2-18-2293,-1-1 0,-7-28 1,9 44 2146,-1-3 351,0 0 0,0 0 0,-1 1 1,0-1-1,-7-10 0,0 2 1779,-20-21 1,-12-10 1587,-62-57 0,103 104-3348,0-1 0,0 0-1,0 0 1,0 0 0,0 1 0,1-1 0,-1 0-1,0 0 1,1 0 0,-1 0 0,0-2 0,1 3-29,0 0-1,0 0 1,0 0 0,0-1 0,0 1 0,0 0-1,0 0 1,0 0 0,0-1 0,0 1-1,0 0 1,0 0 0,0 0 0,0 0 0,1-1-1,-1 1 1,0 0 0,0 0 0,0 0 0,0 0-1,0-1 1,0 1 0,1 0 0,-1 0 0,0 0-1,0 0 1,0 0 0,0 0 0,1 0-1,-1 0 1,0-1 0,0 1 0,0 0 0,0 0-1,1 0 1,-1 0 0,0 0 0,3 0 68,1 0 1,-1 0-1,0 0 0,0 0 1,0 1-1,0-1 0,4 2 1,80 26-12,-53-16-1452,46 10 0,118 22-4343,-192-43 5790,0 1 0,0 0 1,1 0-1,-1 0 0,-1 1 0,1 0 0,0 0 1,-1 1-1,1-1 0,8 10 0,-11-10 70,-1 0 0,1 0 0,-1 0-1,0 0 1,0 1 0,0-1 0,-1 1 0,1-1-1,-1 1 1,0 0 0,0-1 0,0 1 0,0 0 0,-1 0-1,0 0 1,1 0 0,-2 0 0,0 7 0,0 0-2,-1 0 0,-1-1 1,0 1-1,-1 0 0,0-1 1,0 0-1,-9 15 0,0-2-1255,12-19 390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8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1312,'0'-16'608,"8"16"-544,-3 7-416,1 2 0,2 3 192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8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1 127 4064,'2'9'571,"0"0"-1,1 0 1,0 0-1,1 0 1,0-1 0,6 10-1,-5-10 211,1 1-1,0-2 1,0 1-1,11 8 1,-16-14-549,1-1 1,0 1-1,0-1 1,1 0-1,-1 0 1,0 1-1,0-1 1,0-1-1,1 1 1,2 1-1,-4-2-97,1 0 1,-1 0-1,1 0 1,-1 0-1,0 0 0,1-1 1,-1 1-1,0 0 1,1-1-1,-1 1 1,0-1-1,1 1 0,-1-1 1,0 1-1,0-1 1,0 0-1,0 0 0,1 1 1,0-3-1,3-2 55,0-1-1,0 0 0,0 0 1,-1-1-1,0 1 0,3-9 1,1-3-77,7-23 0,-10 28-238,20-60-1715,-3 27-5656,-9 39 2883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8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1 227 5152,'4'4'448,"0"0"1,-1 0 0,1 0-1,-1 0 1,1 1-1,-1 0 1,-1-1-1,4 9 1,-2-3 164,-1 1 0,-1-1-1,0 1 1,0 0 0,-1 0 0,0 0-1,-2 18 1,1-16-182,-4 14 103,3-24-486,0-1 0,1 1 0,-1 0 0,1-1 0,-1 1 0,1 0 0,0-1 0,0 1 0,0 0 0,2 5 0,-1-6 325,0-5-811,0 1 0,0 0 0,0 0 0,1 0-1,-1 0 1,1 0 0,0 0 0,2-2 0,0-1-552,4-6-213,0-1 1,-1 1-1,-1-2 1,0 1-1,-1-1 1,7-24-1,-11 33 1008,1-2 157,0 0 0,-1-1 0,1 1 0,-1-1 0,0-9 0,-2 2 1512,-5-25 0,-16-57 2490,18 83-3318,0 0 0,-1 1 0,-1-1-1,0 1 1,-12-18 0,3 10-599,13 15-643,10 13 15,0 1-80,1 0 0,0-1 0,0-1 0,1 0 0,0 0 0,0-1 0,0 0 0,19 7 0,11 3-1178,41 9-1,-79-25 1799,10 4-185,77 25-412,-79-24 1414,1 0 0,-1 1 0,13 8 0,-21-12-600,-1-1 1,1 0-1,0 0 1,0 1-1,-1-1 1,1 1-1,-1 0 1,1-1 0,-1 1-1,0 0 1,0 0-1,0 0 1,0 0-1,0 0 1,0 0-1,0 0 1,-1 0 0,1 0-1,-1 1 1,1-1-1,-1 0 1,0 0-1,0 0 1,0 1-1,0-1 1,-1 3 0,-1 3 190,-1-1 0,0 0 0,0 0 0,0 0 0,-1 0 0,-6 7 0,5-8-159,1 1 1,0-1-1,0 1 0,1 0 1,-5 14-1,8-19-150,-1-1 0,1 1 1,0 0-1,0 0 0,0 0 1,0 0-1,0-1 0,0 1 0,1 0 1,-1 0-1,1 0 0,-1 0 0,1-1 1,-1 1-1,1 0 0,0-1 1,0 1-1,1 2 0,2 0 147,0 0 0,0 0 1,0 0-1,8 5 0,-9-7-104,0 0-1,0 0 1,0 0-1,-1 0 1,1 1 0,-1-1-1,1 1 1,-1-1 0,0 1-1,0 0 1,0 0 0,-1 0-1,1 0 1,2 6 0,-5-8-81,1 1 1,0 0-1,0 0 1,0-1-1,-1 1 1,1 0 0,-1 0-1,0-1 1,1 1-1,-1 0 1,0-1 0,0 1-1,0-1 1,0 1-1,0-1 1,0 0 0,0 1-1,-1-1 1,1 0-1,0 0 1,-3 2 0,1-1-211,0 0 1,1 0 0,-1-1 0,0 1 0,0 0 0,0-1 0,0 0 0,0 0 0,-1 0 0,1 0-1,0 0 1,-4 0 0,-10-3-2628,17 1 2717,0 1 1,-1 0-1,1 0 0,0 0 0,0 0 0,-2-2-698,2 2 698,0-1 0,0 1 0,0 0 0,-1-1 0,1 1 1,0 0-1,0 0 0,0-1 0,0 1 0,0 0 0,0-1 1,0 1-1,0 0 0,0-1 0,0 1 0,0 0 0,0 0 1,0-1-1,1 1 0,-1 0 0,0-1 0,0 1 0,0 0 1,0 0-1,0-1 0,1 1 0,-1 0 0,1-1-399,7-9-1826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9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47 5408,'19'-24'1728,"-11"17"-1046,17-8 1452,-24 15-2074,-1 0 0,0 0 1,0 0-1,0 0 0,1 0 1,-1 0-1,0 0 0,0 0 1,0 0-1,1 0 1,-1 0-1,0 1 0,0-1 1,0 0-1,1 0 0,-1 0 1,0 0-1,0 0 0,0 1 1,0-1-1,1 0 0,-1 0 1,0 0-1,0 0 0,0 1 1,0-1-1,0 0 0,0 0 1,0 0-1,0 1 0,0-1 1,0 0-1,1 0 0,-1 1 1,3 8 611,-3-4-490,0 1 1,0-1-1,0 0 0,0 0 1,-1 1-1,0-1 1,0 0-1,0 0 1,-1 0-1,-3 9 1,-3 10 114,-4 26 37,3 0 0,-5 76 1,8-57-282,4-52-56,-2 28-450,-2-2 1,-1 1-1,-19 58 0,14-72-1355,7-5 566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9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95 5056,'-33'-41'2282,"19"27"-1827,-14-14 4600,28 27-4956,-1 1 1,1 0 0,0-1 0,-1 1 0,1-1 0,0 1 0,-1 0-1,1-1 1,0 1 0,-1-1 0,1 1 0,0-1 0,0 1-1,0-1 1,0 1 0,0-1 0,-1 1 0,1-2 0,7 1 622,17 8-785,-21-6 88,269 75-3191,-135-40 1207,-127-33 1924,8 2-152,1 0 0,21 11 0,-36-14 358,1 0 1,-1 0 0,0 1-1,0 0 1,0 0 0,0 0 0,0 0-1,0 1 1,-1-1 0,0 1-1,1 0 1,-2 0 0,6 8 0,-7-9 4,0 0 0,1 0 1,-1 0-1,0 1 0,-1-1 1,1 1-1,-1-1 0,1 0 1,-1 1-1,0-1 0,0 1 1,-1-1-1,1 0 0,-1 1 1,0 3-1,0-3-87,-1 0 0,1 0 0,0 0 0,-1 0 1,0 0-1,-3 6 0,5-10-118,0-1 0,-1 1 0,1 0 1,0 0-1,0 0 0,0 0 0,0 0 0,0 0 1,0 0-1,0 0 0,0 0 0,0 0 0,0 0 0,0-1 1,0 1-1,0 0 0,-1 0 0,1 0 0,0 0 1,0 0-1,0 0 0,0 0 0,0 0 0,0 0 0,0 0 1,0 0-1,0 0 0,-1 0 0,1 0 0,0 0 1,0 0-1,0 0 0,0 0 0,0 0 0,0 0 0,0 0 1,0 0-1,0 0 0,-1 0 0,1 0 0,0 0 1,0 0-1,0 1 0,0-1 0,0 0 0,0 0 0,0 0 1,0 0-1,0 0 0,0 0 0,0 0 0,0 0 1,-1 0-1,1 0 0,0 0 0,0 1 0,0-1 1,0 0-1,0 0 0,0 0 0,0 0 0,4-1-1037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39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1 5152,'1'0'135,"-1"1"0,1 0 0,-1-1 0,1 1 0,-1 0 0,0 0 0,1-1 0,-1 1 0,0 0 0,0 0 0,1 0 0,-1-1 0,0 1 0,0 0 0,0 0 0,0 0 0,0 0 0,0-1 0,-1 3 0,-4 17 273,1-10 580,1-1-259,0 1 0,-2-1-1,1 0 1,-10 15 0,9-17-337,1 0 0,0 0 0,0 1-1,1 0 1,0 0 0,0 0-1,-2 12 1,5-19-326,-1 1-1,1 0 0,0-1 1,0 1-1,0 0 1,1 0-1,-1-1 0,0 1 1,1 0-1,-1-1 1,1 1-1,-1 0 0,1-1 1,0 1-1,0-1 1,-1 1-1,1-1 0,0 1 1,1-1-1,-1 0 1,0 1-1,0-1 0,0 0 1,1 0-1,-1 0 1,3 1-1,2 2 79,0-1-1,1 0 1,0-1 0,13 4-1,-20-6-142,28 5-295,-1 0 0,1-2 0,0-1 0,1-2-1,43-3 1,-54 1-993,-1 0 0,0-2 0,0 1 0,0-2 0,19-8 0,26-13-2425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43.1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170 846 3392,'-16'-4'1088,"15"4"-1042,1 0 0,0 0 0,-1 0 0,1 0 0,0 0 0,-1 0 0,1 0 0,0 1 0,-1-1 0,1 0 0,0 0 0,-1 0 0,1 1 1,0-1-1,-1 0 0,1 0 0,0 1 0,0-1 0,-1 0 0,1 0 0,0 1 0,0-1 0,0 0 0,-1 1 0,1-1 0,0 1 0,0-1 0,0 0 0,0 1 0,0-1 0,0 0 0,0 1 0,0-1 0,0 0 1,0 1-1,0-1 0,0 1 0,0-1 0,0 0 0,0 1 0,1 1 165,1-1 1,-1 1 0,0-1-1,1 0 1,-1 0-1,1 0 1,-1 0 0,1 0-1,-1 0 1,1 0 0,0 0-1,0 0 1,-1-1-1,1 1 1,0-1 0,0 1-1,0-1 1,0 0-1,-1 0 1,1 0 0,0 0-1,0 0 1,0 0 0,2-1-1,6 0 167,0-1-1,0-1 0,10-3 1,-6 0-253,0 0 1,0 0 0,-1-2 0,22-15 0,-34 23-135,-1 0 0,0-1-1,1 1 1,-1 0 0,0 0 0,0 0 0,1-1 0,-1 1 0,0 0-1,1 0 1,-1 0 0,1 0 0,-1 0 0,0-1 0,1 1 0,-1 0-1,0 0 1,1 0 0,-1 0 0,0 0 0,1 0 0,-1 0 0,1 1-1,-1-1 1,1 0 0,-1 0-2,1 1 1,-1 0-1,0-1 0,1 1 0,-1-1 1,0 1-1,0 0 0,0-1 0,1 1 0,-1 0 1,0-1-1,0 1 0,0 0 0,0-1 1,0 1-1,0-1 0,0 1 0,0 0 0,0-1 1,-1 2-1,-2 12 84,-1-1 0,-5 14 0,5-15-47,-38 106 447,-5-2 0,-119 208 0,153-301-279,-36 63 1025,49-85-1124,-1 0-1,1 0 0,-1 0 0,1 0 1,-1 0-1,1 0 0,0 1 1,-1-1-1,1 0 0,0 0 1,0 0-1,0 0 0,0 2 1,0-3-71,0 0 0,1 1 0,-1-1 0,0 0 0,0 0 0,0 0 0,1 0 0,-1 0 0,0 1 0,0-1 0,1 0 0,-1 0 0,0 0 0,0 0 0,1 0 0,-1 0 0,0 0 1,0 0-1,1 0 0,-1 0 0,0 0 0,0 0 0,1 0 0,-1 0 0,0 0 0,0 0 0,1 0 0,-1 0 0,0 0 0,0-1 0,0 1 0,1 0 0,-1 0 0,0 0 0,1-1 0,4-2 137,0 0 1,-1 0-1,1-1 0,6-6 0,0 0-31,8-8 64,29-36-1,-27 23-248,28-53-1,13-40-30,112-205 235,-64 156-258,11 15-86,-96 135 64,-25 22 122,1 1-1,-1-1 1,1 1 0,0-1-1,-1 1 1,1-1 0,0 1-1,-1-1 1,1 1 0,0 0-1,0-1 1,-1 1 0,1 0-1,0 0 1,0 0-1,0-1 1,0 1 0,-1 0-1,1 0 1,0 0 0,0 0-1,0 0 1,-1 1 0,1-1-1,0 0 1,0 0 0,0 0-1,-1 1 1,1-1-1,0 0 1,0 1 0,-1-1-1,1 1 1,1 0 0,-1 1-11,0 0 1,0 0-1,0 0 1,0 0-1,0 0 1,0 0-1,-1 0 1,1 0-1,-1 1 1,1-1 0,-1 0-1,0 0 1,0 1-1,0-1 1,0 4-1,-2 3-9,0 0 0,-4 13-1,4-14 19,-3 7 22,-1 0 0,0-1 1,-1 1-1,-15 22 0,-42 51 215,31-45-87,-13 23 65,-21 28 152,64-91-313,0 0-1,1 0 0,-1 0 1,-1 0-1,1-1 1,-6 5-1,8-7-30,1 0 0,-1 1 0,0-1-1,0 0 1,1 0 0,-1 1 0,0-1 0,1 0 0,-1 0 0,0 0 0,0 0 0,1 0-1,-1 0 1,0 0 0,0 0 0,1 0 0,-1 0 0,0 0 0,0-1 0,1 1 0,-1 0-1,0 0 1,1-1 0,-1 1 0,0 0 0,1-1 0,-1 1 0,0-1 0,1 1 0,-1-1 0,1 1-1,-1-1 1,1 1 0,-1-1 0,1 0 0,0 1 0,-1-1 0,1 0 0,0 1 0,-1-2-1,-1-3-25,0 1-1,1 0 0,-1 0 1,1-1-1,0 1 1,0 0-1,0-1 0,1 1 1,0-1-1,0 1 0,0-1 1,0 1-1,1-1 1,-1 1-1,1-1 0,0 1 1,1 0-1,-1-1 0,1 1 1,0 0-1,0 0 1,0 0-1,0 0 0,1 0 1,0 1-1,-1-1 0,1 1 1,1 0-1,-1 0 1,0 0-1,1 0 0,0 0 1,-1 1-1,6-3 0,4-1-19,0 1 0,0 0 0,0 2 0,22-5-1,59-3 147,-81 10-106,74-7 43,94-9-29,-125 8-9,66-16 0,-87 15 106,-20 7-132,0 0 1,0-2-1,0 0 1,-1-1 0,1 0-1,14-10 1,-61 35-213,16-10 214,0 0-1,0 2 1,1 0 0,-16 15-1,25-20 43,1 0 0,0 1 0,0-1 0,0 1 0,1 0 0,0 1 0,1-1 0,0 1 0,0 0 0,0-1 0,1 1 0,0 1 0,1-1 0,0 0 0,0 0 0,0 0 0,1 1 0,1-1-1,-1 0 1,3 11 0,-3-18-13,0 0 0,0-1-1,0 1 1,0-1 0,1 1-1,-1-1 1,0 1-1,0 0 1,0-1 0,0 1-1,1-1 1,-1 1 0,0-1-1,1 1 1,-1-1 0,0 1-1,1-1 1,-1 1-1,1-1 1,-1 0 0,0 1-1,1-1 1,-1 0 0,1 1-1,-1-1 1,1 0 0,-1 0-1,1 1 1,0-1-1,-1 0 1,1 0 0,-1 0-1,1 0 1,-1 0 0,1 0-1,0 0 1,0 0-1,1 0 28,0-1 0,0 0 0,0 0 0,0 0 0,0-1 0,0 1 0,3-3-1,1-1 72,83-52 410,24-18-515,43-36-467,-144 106 201,-12 5 248,0 0 0,0 0-1,1 0 1,-1 0-1,0 1 1,0-1-1,0 0 1,0 0-1,0 0 1,0 0 0,0 1-1,0-1 1,0 0-1,1 0 1,-1 0-1,0 0 1,0 1-1,0-1 1,0 0 0,0 0-1,0 0 1,0 0-1,0 1 1,0-1-1,0 0 1,-1 0-1,1 0 1,0 1 0,0-1-1,0 0 1,0 0-1,0 0 1,0 0-1,0 0 1,0 1-1,-14 21-247,11-17 253,1-1 0,-1 1 0,1-1-1,-1 1 1,1 0 0,1 0-1,-1 0 1,1 0 0,0 0-1,0 0 1,0 7 0,0-9 9,1 0 1,1 0-1,-1-1 1,0 1-1,1 0 1,-1 0-1,1 0 1,0 0-1,0 0 1,0 0-1,0-1 1,0 1-1,1 0 1,-1-1-1,1 1 1,0-1-1,0 0 1,0 0-1,0 1 1,0-1-1,0 0 1,3 1-1,0 0 33,1 0-1,0 0 1,-1-1-1,1 0 1,0 0 0,0-1-1,1 1 1,-1-1-1,0-1 1,0 1-1,0-1 1,1 0 0,-1 0-1,0-1 1,0 0-1,1 0 1,7-3 0,12-4 35,-1-1 0,40-20 1,-59 27-75,141-76 33,-101 54-364,-34 19 301,-10 4 13,1 1 0,-1 0-1,0-1 1,1 1-1,-1 0 1,1 0 0,0 0-1,-1 0 1,0 1-1,1-1 1,-1 1 0,1 0-1,-1-1 1,1 1-1,-1 0 1,0 0 0,0 0-1,0 1 1,1-1-1,1 2 1,6 5-61,0 0 0,16 15-1,18 26 227,12 12-128,-54-59-6,1-1 1,-1 0 0,0 1 0,0-1-1,1 0 1,-1 0 0,1 0 0,-1-1-1,1 1 1,-1 0 0,1-1 0,-1 0-1,1 0 1,-1 1 0,1-2 0,4 1-1,6-2 112,0 0 0,14-5-1,-16 4-91,9-4 31,-1 0 1,0-1 0,-1-1-1,1-1 1,-2-1 0,1-1-1,20-18 1,-26 20-34,-2 0 0,1-2 1,-1 1-1,-1-1 0,16-26 0,27-68-76,-46 94 31,219-474-429,-225 486 443,1-1-27,0 0 0,-1 0-1,1 0 1,0 0-1,-1 0 1,1 0 0,-1-1-1,1 1 1,-1 0 0,0 0-1,1-1 1,-1 1 0,0 0-1,0 0 1,0-1 0,0 1-1,0 0 1,0-1-1,0 1 1,0 0 0,-1 0-1,0-3 1,1 4 15,0 0 0,0-1 0,-1 1 0,1 0 0,0 0 1,0-1-1,0 1 0,-1 0 0,1 0 0,0-1 0,0 1 0,-1 0 0,1 0 0,0 0 0,0 0 0,-1-1 1,1 1-1,0 0 0,-1 0 0,1 0 0,0 0 0,-1 0 0,1 0 0,0 0 0,-1 0 0,1 0 0,0 0 1,-1 0-1,1 0 0,0 0 0,0 0 0,-1 0 0,-10 6-60,8-5 20,-4 3 23,1 1-1,-1 0 1,1 0 0,0 0 0,0 1 0,1 0 0,-1 0-1,1 0 1,1 1 0,-5 7 0,-2 7-56,-18 44 0,10-9 142,3 0 0,2 1 0,2 0 0,3 1-1,-2 98 1,10-136-22,0-6 42,0 0 1,1 0-1,1 0 0,0-1 1,1 1-1,6 23 0,-8-36-53,0 0-1,1 0 0,-1 1 1,1-1-1,-1 0 0,1 0 1,0 0-1,0 0 0,-1 0 1,1 0-1,0 0 0,0 0 0,0-1 1,0 1-1,0 0 0,0 0 1,0-1-1,0 1 0,0-1 1,0 1-1,1-1 0,-1 1 1,0-1-1,0 0 0,0 0 1,1 1-1,-1-1 0,0 0 1,0 0-1,0 0 0,1 0 0,1-1 1,4 0 57,0-1 1,0 0-1,0-1 1,11-5-1,-7 3-74,21-12-61,-1-1 0,0-1 0,-2-2-1,0-1 1,30-30 0,-47 43-127,-12 9 173,0 0 1,1 0-1,-1 0 1,0 0-1,0 0 1,0 0-1,0 0 1,1 0-1,-1 0 1,0 0 0,0 0-1,0 0 1,0 0-1,1 0 1,-1 0-1,0 0 1,0 0-1,0 0 1,0 0-1,0 0 1,1 0-1,-1 0 1,0 0-1,0 0 1,0 1 0,0-1-1,0 0 1,1 0-1,-1 0 1,0 0-1,0 0 1,0 0-1,0 1 1,0-1-1,0 0 1,0 0-1,0 0 1,0 0-1,1 0 1,-1 1 0,0-1-1,0 0 1,0 0-1,0 0 1,0 0-1,0 1 1,0-1-1,0 0 1,0 0-1,0 0 1,0 0-1,0 1 1,0-1-1,-1 0 1,0 4-47,-1 0 0,0 0 0,0 0 0,0-1 1,0 1-1,-5 5 0,-5 9-49,1 0 77,7-11 70,-1 1-1,-6 14 1,10-19-35,1-1 0,-1 0 0,0 1 0,1-1 0,-1 1 0,1-1 0,0 1 0,0-1 0,0 1 0,0-1 0,0 1 0,1-1 0,-1 1 0,2 3 0,-2-5 7,1 1-1,0-1 1,0 0-1,0 1 1,0-1 0,0 0-1,0 0 1,0 1-1,1-1 1,-1 0 0,0 0-1,1-1 1,-1 1-1,0 0 1,1 0 0,-1-1-1,1 1 1,0 0-1,-1-1 1,1 0 0,-1 1-1,4-1 1,2 1 73,1 0 0,0-1 0,11-1 0,126-19 206,-114 14-315,0-2 0,46-17-1,-54 13-57,-18 10 46,0-1 0,0 1 0,0 0-1,1 0 1,-1 0 0,1 0 0,-1 1 0,8-1-1,-13 3-4,0 0-1,0 0 0,0 0 1,-1 0-1,1 0 1,0 0-1,-1 0 0,1 0 1,-1 0-1,1 0 1,-1-1-1,1 1 0,-1 0 1,-1 1-1,1 0-6,-1 0 21,-4 7-22,0 0-1,-12 12 0,15-17 63,0 0 0,-1 0 0,1 0 0,1 1 0,-1-1 0,-2 7 0,4-9-16,0 1-1,0-1 0,0 1 0,0-1 1,1 1-1,-1 0 0,1-1 0,0 1 1,0 0-1,-1-1 0,2 1 0,-1-1 1,1 6-1,-1-8 14,1 1-1,-1-1 1,0 1 0,1-1-1,-1 1 1,0-1 0,1 1-1,-1-1 1,1 1 0,-1-1-1,1 0 1,-1 1 0,1-1-1,-1 0 1,1 1 0,-1-1-1,1 0 1,-1 0 0,1 0-1,0 1 1,-1-1 0,1 0-1,-1 0 1,1 0 0,0 0-1,-1 0 1,1 0 0,-1 0-1,1 0 1,0 0 0,0-1-1,21-5 189,-18 5-180,12-5 52,1-2 0,-1 0 0,22-15-1,-22 13-16,11-8-122,30-26 0,-52 40 46,27-24-146,-2-1-1,-1-2 1,-1-1-1,31-46 1,79-147-695,-133 217 846,28-49-293,44-106 0,-59 106 114,-17 52 97,0-1 0,0 1 0,0-1 1,-1 0-1,0 0 0,0 1 0,-1-10 0,1 15 86,0 0-1,0-1 0,-1 1 0,1 0 1,0 0-1,0-1 0,0 1 0,0 0 1,0 0-1,-1-1 0,1 1 0,0 0 0,0 0 1,0 0-1,-1 0 0,1-1 0,0 1 1,0 0-1,0 0 0,-1 0 0,1 0 0,0 0 1,0 0-1,-1-1 0,1 1 0,0 0 1,-1 0-1,1 0 0,0 0 0,0 0 1,-1 0-1,1 0 0,0 0 0,0 0 0,-1 0 1,1 0-1,0 1 0,0-1 0,-1 0 1,1 0-1,0 0 0,0 0 0,-1 0 1,1 0-1,0 1 0,0-1 0,-1 0 0,1 0 1,0 0-1,0 0 0,0 1 0,0-1 1,-1 0-1,1 1 0,-15 13-181,14-13 171,-12 12-48,-20 22 31,18-14 66,0 1 0,2 0 0,1 1-1,-13 33 1,7-7 204,-14 61 0,24-78-107,2 2 1,1-1-1,-2 58 0,7-78-70,1 0-1,0 0 0,0 0 0,1-1 0,1 1 0,0 0 1,1-1-1,0 0 0,1 1 0,1-2 0,0 1 0,11 16 0,-13-23 30,0 0 0,0 0 0,0-1-1,1 1 1,-1-1 0,10 6 0,-11-8-35,1-1 0,-1 1 1,0-1-1,1 1 0,-1-1 0,1 0 1,0 0-1,-1-1 0,1 1 0,0-1 1,-1 0-1,7 0 0,-2-1-25,-1 0-1,1 0 1,-1-1-1,0 0 1,0 0-1,0-1 1,0 0-1,0 0 1,-1 0-1,1-1 1,-1 0-1,0-1 1,0 1-1,-1-1 1,1 0 0,8-11-1,-3 1-45,0-1-1,-2 0 1,0 0-1,-1-1 1,0 0 0,-2-1-1,0 1 1,-1-1-1,3-20 1,-7 36 23,-1-1-40,1 0-1,0 1 0,-1-1 1,0 0-1,1 0 0,-1 0 1,0 0-1,-1 0 0,1 0 1,-1 0-1,-1-6 0,2 9 31,0 0 0,0 0 1,0-1-1,0 1 0,-1 0 0,1 0 0,0 0 0,0-1 0,-1 1 0,1 0 0,0 0 0,0 0 0,-1-1 0,1 1 0,0 0 0,0 0 0,-1 0 0,1 0 0,0 0 0,-1 0 0,1 0 1,0 0-1,0 0 0,-1 0 0,1 0 0,0 0 0,-1 0 0,1 0 0,0 0 0,-1 0 0,1 0 0,0 0 0,0 0 0,-1 0 0,1 0 0,0 0 0,-1 1 0,1-1 0,0 0 0,0 0 0,-1 1 0,-9 8-102,9-9 92,-8 11 23,0 0 0,0 1 1,1 0-1,-11 23 1,-18 56-107,32-79 149,2 0 0,0 0 1,0 0-1,1 0 0,-1 23 0,3-29 23,0-1-1,0 1 0,1 0 0,0 0 1,0 0-1,0-1 0,1 1 1,0-1-1,0 1 0,1-1 0,-1 0 1,1 1-1,0-1 0,5 6 0,-6-9-16,-1-1-1,1 1 1,0 0-1,0-1 0,0 1 1,0-1-1,0 0 1,0 0-1,0 0 1,0 0-1,0 0 0,0 0 1,1 0-1,-1-1 1,0 1-1,1-1 1,-1 0-1,0 0 0,1 1 1,-1-1-1,1-1 1,3 1-1,3-2 33,-1-1 0,1 1 1,-1-1-1,13-6 0,-15 6-37,44-23-23,94-64 0,-18 10-379,-111 73 289,-11 5-15,-1 1 0,0-1 0,1 1 1,-1-1-1,6-4 0,-12 10 33,-1 0 0,1-1 0,0 1 0,-1-1 0,-4 4 0,-161 116-7,119-89 76,42-28 12,0-1 39,0 0 0,1 0 0,0 1 1,-9 10-1,16-16-69,0 0 0,0 0 0,0 0 0,0 0 1,-1 0-1,1 1 0,0-1 0,0 0 0,0 0 1,0 0-1,0 0 0,0 0 0,-1 1 0,1-1 1,0 0-1,0 0 0,0 0 0,0 0 0,0 1 1,0-1-1,0 0 0,0 0 0,0 0 0,0 1 0,0-1 1,0 0-1,0 0 0,0 0 0,0 0 0,0 1 1,0-1-1,0 0 0,0 0 0,0 0 0,0 1 1,0-1-1,1 0 0,-1 0 0,0 0 0,0 0 1,0 0-1,0 1 0,0-1 0,0 0 0,1 0 1,-1 0-1,0 0 0,0 0 0,0 0 0,0 0 1,1 1-1,-1-1 0,0 0 0,0 0 0,0 0 0,0 0 1,1 0-1,12 1 190,-10-1-173,101-3 687,46 1-637,-109 3-139,47-4 1,-61 0-1628,30-8 0,-53 10 1025,1 0 1,0 0 0,0-1-1,-1 0 1,1 0 0,-1 0 0,6-4-1,5-4-1516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41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1209 3232,'0'1'93,"0"-1"0,0 0 1,0 1-1,-1-1 0,1 1 0,0-1 1,0 1-1,0-1 0,0 1 0,1-1 0,-1 1 1,0-1-1,0 1 0,0-1 0,0 1 1,0-1-1,1 1 0,-1-1 0,0 0 1,0 1-1,0-1 0,1 1 0,-1-1 0,0 0 1,1 1-1,-1-1 0,0 0 0,1 1 1,-1-1-1,1 0 0,-1 0 0,1 1 1,-1-1-1,1 0 0,0 1 157,1 0 0,-1 0 0,1 0-1,-1 0 1,1 0 0,0 0 0,-1-1 0,1 1 0,0-1-1,-1 1 1,4-1 0,0 0-20,0-1 0,0 0-1,0 0 1,0 0 0,0-1 0,-1 1 0,1-1-1,-1 0 1,1-1 0,-1 1 0,1-1-1,-1 0 1,0 0 0,3-4 0,7-6 55,0-1 1,15-21 0,20-26 224,54-69-87,73-106-225,-146 192-181,-2-1 0,-1-2 0,-3-1 0,19-52 0,-24 52-62,-3-1-1,-2 0 1,9-58 0,-22 99 32,7-60-83,-7 58 40,-1 0 0,0-1 0,-1 1-1,-4-18 1,5 26 9,-1-1 0,0 1 0,0 0 0,0-1 0,0 1 0,0 0 0,0-1 0,-2-1 0,2 3 32,1 1 1,-1-1-1,1 1 0,-1 0 0,1-1 1,-1 1-1,1 0 0,-1-1 1,1 1-1,-1 0 0,1 0 0,-1 0 1,1-1-1,-1 1 0,0 0 1,1 0-1,-1 0 0,1 0 0,-1 0 1,1 0-1,-1 0 0,0 0 1,1 0-1,-1 0 0,1 0 0,-1 1 1,1-1-1,-1 0 0,0 0 1,1 0-1,-1 1 0,1-1 0,-1 0 1,1 1-1,-1-1 0,1 0 1,0 1-1,-1-1 0,1 1 0,-1-1 1,1 1-1,-1 0 0,-1 1-13,-3 3-33,0 1 0,1 0 0,-1-1 0,1 1 0,-6 12 0,-10 31 29,3 0 1,-14 59-1,8-26 175,1-6 23,3 1 0,4 1 1,3 0-1,-3 124 1,15-180-85,1-1 1,1 0 0,7 31 0,-7-41-2,1-1 0,1 1 0,0-1 0,1 0 0,0 0 0,0-1 1,1 1-1,11 14 0,-13-21-34,-1 1 0,1-1 0,-1 0-1,1 0 1,0 0 0,0-1 0,1 0 0,-1 1 0,0-1 0,1-1 0,-1 1 0,1 0-1,0-1 1,-1 0 0,1 0 0,0-1 0,0 1 0,0-1 0,-1 0 0,10-2-1,-6 1 4,0 0-1,0-1 1,-1 0-1,1 0 0,0-1 1,-1 0-1,1-1 1,-1 0-1,0 0 0,0 0 1,-1-1-1,8-6 1,12-14-137,-1-2 1,-1-1-1,-2-1 1,34-57 0,-62 101-76,0 1 0,1 0 1,-6 32-1,-1 0 105,10-42 72,1 1 0,0-1 0,0 1 0,0-1 0,1 1 0,0 0 0,1 7 1,-1-11 0,1 0 1,-1-1 0,1 1 0,0 0 0,-1-1 0,1 1-1,1-1 1,-1 1 0,0-1 0,1 0 0,-1 1 0,1-1-1,0 0 1,-1 0 0,1 0 0,0 0 0,0 0 0,1-1-1,-1 1 1,3 1 0,-2-1 18,-1-1 1,1-1-1,0 1 0,-1 0 1,1-1-1,0 1 0,0-1 1,0 0-1,0 0 0,-1 0 0,1 0 1,0 0-1,0-1 0,0 1 1,-1-1-1,1 0 0,0 0 0,-1 0 1,1 0-1,-1 0 0,1-1 1,-1 1-1,1-1 0,-1 1 1,0-1-1,0 0 0,0 0 0,0 0 1,0 0-1,0-1 0,0 1 1,-1 0-1,2-4 0,-1 0-1,0 0-1,0 0 0,-1-1 1,0 1-1,0-1 1,-1 1-1,1-1 0,-2 1 1,1-1-1,-1 0 1,1 1-1,-2 0 1,-1-8-1,0 6-79,1 0-1,-2 0 1,1 0 0,-1 0 0,0 0-1,-1 1 1,0-1 0,0 1 0,-9-10-1,10 14-36,1 0 0,-1 0 0,1 0 0,-1 0 0,-4-2 0,7 5 57,-1-1 0,1 1-1,0-1 1,0 1-1,0-1 1,-1 1 0,1 0-1,0-1 1,-1 1 0,1 0-1,0 0 1,-1 0 0,1 0-1,0 0 1,0 0 0,-1 0-1,1 1 1,0-1 0,-1 0-1,1 1 1,0-1 0,0 1-1,-2 0 1,2 0 18,1-1 1,-1 1 0,1 0-1,-1-1 1,1 1-1,-1-1 1,1 1 0,-1 0-1,1-1 1,0 1-1,-1 0 1,1 0 0,0-1-1,-1 1 1,1 0-1,0 0 1,0-1-1,0 1 1,0 0 0,0 0-1,0 0 1,0-1-1,0 1 1,0 0 0,0 0-1,0-1 1,1 1-1,-1 0 1,0 0 0,0-1-1,1 1 1,-1 0-1,1 0 1,-1-1-1,1 1 1,-1-1 0,1 1-1,-1 0 1,2 0-1,0 2 16,1 0 0,-1 0 0,1-1-1,0 1 1,0-1 0,0 0-1,5 3 1,2 0 57,0-1 0,0-1-1,1 1 1,-1-2 0,1 1 0,-1-1 0,1-1-1,0 0 1,0-1 0,0 0 0,-1 0-1,1-1 1,20-5 0,-16 3 22,-1-1 1,1-1-1,-1 0 1,0-1-1,-1 0 1,0-1-1,1-1 1,-2 0-1,19-16 0,-11 4-34,-1 0 0,0-2-1,-2 0 1,-1-1-1,0-1 1,21-47-1,-34 63-122,1 0 0,0 0 0,0 0 0,1 1-1,7-11 1,-11 17 52,-1 1-1,0-1 1,1 1-1,-1-1 1,1 0-1,-1 1 1,1-1 0,-1 1-1,1-1 1,0 1-1,-1-1 1,1 1-1,0-1 1,-1 1-1,1 0 1,0-1 0,-1 1-1,1 0 1,0 0-1,1-1 1,-2 3 1,1-1 0,0 1 0,-1-1 0,1 1 0,-1-1 0,0 1 0,1 0 0,-1-1 0,0 1 0,0 2 0,0-2 20,5 76-57,-7 111 0,0-152 125,2-10-32,0-7 12,-1 0 0,0 0-1,-2 0 1,0 0 0,-1-1 0,-7 20 0,11-37-26,-1 0 1,0 0-1,0-1 1,0 1-1,0 0 1,0-1-1,0 1 1,0-1 0,0 1-1,0-1 1,-1 0-1,1 0 1,-3 2-1,3-2-5,0-1-1,-1 0 1,1 0-1,0 0 1,0 0-1,0 0 0,-1 0 1,1 0-1,0 0 1,0 0-1,0-1 1,-1 1-1,1 0 1,0-1-1,0 1 1,0-1-1,0 1 1,0-1-1,0 0 1,0 1-1,0-1 1,0 0-1,0 0 1,-1-1-1,-23-23 145,12 10-96,0-1 1,-15-25-1,25 36-95,1 1 0,-1-1 0,1 0 0,0 0-1,0 0 1,1 0 0,-1 0 0,1-1-1,0 1 1,1 0 0,-1-1 0,1 1 0,0 0-1,1-7 1,-1 11 18,0 0-1,0-1 1,1 1 0,-1 0 0,0 0-1,1 0 1,-1 0 0,1-1-1,-1 1 1,1 0 0,0 0-1,-1 0 1,1 0 0,0 0-1,0 0 1,-1 1 0,1-1 0,0 0-1,0 0 1,1 0 0,-1 1-15,0-1 1,0 1-1,1 0 1,-1 0-1,0 0 1,0 0-1,0 0 1,0 0-1,0 0 1,0 0-1,0 0 1,0 0-1,0 1 1,1-1-1,-1 0 1,0 1-1,1 0 1,4 2-22,0 1 1,-1 0-1,1 0 1,-1 1-1,6 5 1,71 65 268,-63-58-155,-13-12-42,0 0 1,1 0-1,-1 0 0,1-1 0,0 0 1,0-1-1,10 5 0,-13-7 32,-1 0-1,1 0 1,0-1 0,0 1 0,0-1-1,0 0 1,-1 0 0,1 0-1,0 0 1,0-1 0,0 1 0,0-1-1,-1 0 1,1-1 0,0 1-1,4-3 1,-1 0 4,1 0 0,-1 0 0,-1-1 0,1 0 0,-1 0 0,1-1 0,6-9 0,-2 1 4,0 0-1,12-26 1,2-9 0,20-59 0,11-22-286,-55 128 176,10-18-144,-5 14 66,-5 6 116,-1 0 0,0 0 1,0 0-1,0 0 0,1 0 0,-1 0 0,0 0 0,0 0 0,0 0 0,1 0 0,-1 0 0,0 0 0,0 0 0,0 1 1,1-1-1,-1 0 0,0 0 0,0 0 0,0 0 0,1 0 0,-1 1 0,0-1 0,0 0 0,0 0 0,0 0 0,0 0 0,0 1 1,1-1-1,-1 0 0,0 0 0,0 0 0,0 1 0,0-1 0,0 0 0,3 9-70,-1 0 0,0 0-1,0 0 1,0 11 0,1 2 72,4 21-26,-1 0-1,-3 1 0,-1-1 0,-7 67 0,4-99 81,-1 1 1,-1-1-1,0 1 0,0-1 1,-1 0-1,0 0 0,-9 15 1,10-22-12,1 0 1,0-1 0,-1 1 0,0-1 0,0 0 0,0 0-1,0 0 1,0 0 0,-1 0 0,1-1 0,-1 1-1,0-1 1,0 0 0,1 0 0,-1-1 0,-1 1 0,1-1-1,0 0 1,0 0 0,0 0 0,-1 0 0,-6-1-1,3 0-20,1 0 0,-1-1 0,0 0 0,1-1 0,-1 1 0,1-1 0,-1-1 0,1 0 0,0 0 0,0 0-1,0-1 1,0 0 0,1 0 0,-8-6 0,11 8-32,1 0 0,0-1 0,-1 1 0,1 0 0,0-1 0,-2-2 0,4 4 10,0 1 0,0 0 0,0-1 0,-1 1-1,1 0 1,0-1 0,0 1 0,0 0 0,0-1 0,0 1-1,0 0 1,0-1 0,0 1 0,0-1 0,0 1-1,0 0 1,0-1 0,0 1 0,0 0 0,0-1-1,1 1 1,-1 0 0,0-1 0,1 0 1,-1 1 0,1-1 0,0 0 0,0 1 1,-1-1-1,1 1 0,0 0 0,0-1 0,-1 1 0,1 0 0,0-1 0,0 1 0,0 0 1,1 0-1,13-2 64,1 0 1,-1 2-1,1 0 1,24 3-1,-31-2 4,159 27 153,-26-2-24,-125-25-513,0-1-1,22-2 1,-23 1-934,-9 1 516,-1-1-1,1 0 1,-1 0 0,0 0 0,0-1-1,0 0 1,7-3 0,17-7-1873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43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63 7136,'-14'-29'3232,"22"16"-2816,-2 8 224,2 5-448,6-3 128,6-1-192,-1-4-1696,4 8 864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2:43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9472,'33'-7'4288,"53"-14"-3712,-11 7 224,6 7-544,38-10-32,-6 8-128,15-8-3168,-15 10 1664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1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62 1664,'1'-4'455,"-1"0"0,1 0 0,0 0 0,0 0 0,3-6 0,-3 6 293,0 1-1,0-1 1,0 1-1,0-1 1,0-6 0,-1 9-570,-1 1 1,0-1 0,0 1-1,1 0 1,-1 0 0,0-1 0,0 1-1,0 0 1,0 0 0,0 0-1,1 0 1,-1 0 0,0 0-1,0 0 1,0 0 0,0 0-1,1 0 1,-1 1 0,0-1 0,0 0-1,-1 1 1,-19 4 1351,9-1-599,-3 1 67,11-3-798,5-1-361,1-1 154,-1 0-1,1 1 1,-1-1 0,1 1-1,-1 0 1,0-1 0,1 1-1,-1 0 1,0 0 0,1 0-1,1 2 1,7 4 169,4-2-65,0-1-1,1 0 0,-1 0 0,1-2 0,0 0 0,17 0 0,23 4 250,12 4-1,1 0 51,76 21-1,-92-14-118,-48-16-54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2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319 604 4992,'-2'-1'262,"1"0"0,0 0 0,-1 0 0,1 0 0,-1 1 0,1-1 0,-1 0 0,0 1 0,1-1 0,-1 1 0,0-1 0,1 1 0,-1 0 0,0 0 0,1-1 0,-1 1 0,0 1 0,0-1 0,1 0 0,-3 1 0,-5 1-43,1 0 0,-16 6 0,11-2 438,0-2-501,0 1 1,1 1 0,-1 0-1,1 1 1,1 0 0,-1 1-1,1 0 1,1 1 0,0 0 0,0 0-1,0 1 1,2 1 0,-1-1-1,1 2 1,1-1 0,0 1-1,0 0 1,1 0 0,1 1 0,-5 14-1,3-3-138,-8 45 0,14-62 13,0 0-1,1-1 0,0 1 0,0 0 0,0 0 0,1-1 0,0 1 0,1 0 0,-1-1 0,1 1 0,0-1 0,3 7 0,-4-11-12,0 0 1,0-1-1,0 1 1,0 0-1,1-1 1,-1 1 0,0-1-1,1 1 1,-1-1-1,1 0 1,-1 1-1,1-1 1,0 0-1,-1 0 1,1 0-1,0 0 1,0-1-1,0 1 1,0 0-1,2 0 1,-1-1 23,1 0 0,-1 0-1,0 0 1,0-1 0,0 1 0,0-1 0,0 0 0,-1 1-1,1-1 1,0-1 0,0 1 0,3-2 0,5-4 70,-1 0 0,1-1 0,-1 0 0,-1-1 0,10-11 0,0-1-41,-2 0 1,-1-2-1,0 0 0,13-28 1,-8 8 72,22-68 0,-31 73-26,-2-1 0,7-55 0,-1-78-133,-15 147-25,2-11-10,-2-1 1,-2 0-1,-2 1 0,0-1 0,-11-38 0,13 70-11,0 1 0,-1 0-1,1 0 1,-1 0 0,0 0-1,0 0 1,-5-6 0,7 9 44,-1 1 0,1-1 1,0 1-1,0-1 1,-1 1-1,1 0 0,-1-1 1,1 1-1,0-1 0,-1 1 1,1 0-1,-1-1 0,1 1 1,-1 0-1,1-1 0,-1 1 1,1 0-1,-1 0 0,1 0 1,-1 0-1,1-1 0,-1 1 1,1 0-1,-1 0 0,0 0 1,1 0-1,-1 0 0,1 0 1,-1 0-1,1 0 0,-1 1 1,0-1-1,0 1-8,-1 0 0,1 0 0,0 0 0,0 0-1,0 0 1,0 0 0,0 1 0,0-1 0,0 0 0,0 1 0,1-1 0,-1 0 0,0 2 0,-5 15 28,1 0 1,1-1-1,0 1 1,2 1-1,-2 24 1,2-16 156,-5 74 327,5 0 0,19 185 0,-9-203-367,8 60 43,-15-140-44,3 15-1187,-3-18 1002,-1 0 1,0 1-1,0-1 0,0 0 0,0 1 0,1-1 0,-1 0 0,0 0 0,0 1 0,0-1 0,1 0 0,-1 0 0,0 0 0,1 1 0,-1-1 0,0 0 0,0 0 1,1 0-1,-1 0 0,0 1 0,1-1 0,-1 0 0,0 0 0,1 0 0,-1 0 0,0 0 0,1 0 0,-1 0 0,0 0 0,1 0 0,-1 0 0,0 0 0,1 0 1,-1 0-1,0 0 0,1-1 0,-1 1 0,0 0 0,1 0 0,-1 0 0,0 0 0,0 0 0,1-1 0,-1 1 0,0 0 0,0 0 0,1-1 0,-1 1 0,0-1 1,16-16-2981,6-4 988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3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9 5472,'-4'-7'2545,"4"7"-2517,0 0 1,0 0-1,0 0 1,-1 0-1,1 0 1,0 0-1,0 0 1,0-1-1,0 1 1,0 0-1,0 0 1,0 0-1,0 0 1,0 0-1,0 0 1,0 0-1,0 0 1,-1 0-1,1 0 0,0 0 1,0 0-1,0 0 1,0 0-1,0 0 1,0 0-1,0 0 1,0 0-1,-1 0 1,1 0-1,0 0 1,0 0-1,0 0 1,0 0-1,0 0 1,0 0-1,0 0 1,0 0-1,-1 0 1,1 0-1,0 0 1,0 0-1,0 0 1,0 0-1,0 0 1,0 0-1,0 0 1,0 0-1,0 1 1,0-1-1,-1 0 1,1 0-1,3 33 2730,-15 124 339,-4 29-1565,6-115-1080,-12 68 349,17-112-590,2-1-1,0 1 1,3 47 0,0-22 887,1-52-1078,0 0 0,0 0 0,0 0 0,0 0 0,0 0 0,-1 0 0,1 0 0,0-1 0,0 1-1,0 0 1,0-1 0,-1 1 0,1 0 0,1-2 0,28-10-53,1 0-1,0 2 1,48-8 0,-59 14 81,18-6 0,-9 2 80,-21 5-450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3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61 5984,'-5'-3'813,"4"3"-633,0-1 1,0 1-1,0-1 1,1 1-1,-1-1 0,0 1 1,0 0-1,0 0 0,0-1 1,0 1-1,0 0 1,0 0-1,-1 0 0,26-3 6412,22-2-5499,5 1-549,96-18 0,-130 18-579,39-8-1641,-53 11 1638,10-2-3261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3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47 5888,'-19'-21'8576,"28"22"-6571,24 3-1387,1-2 0,-1-1 0,50-5 0,97-21-4334,-179 25 3685,23-4-4022,0 3 1232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4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6 112 4320,'0'0'53,"0"0"0,0 0 1,0 0-1,0 0 0,-1 0 0,1 0 0,0 0 1,0 0-1,0 0 0,0 0 0,0 0 1,-1 0-1,1 0 0,0 0 0,0 0 0,0 0 1,0 0-1,-1 0 0,1 0 0,0 0 1,0 0-1,0 0 0,0 0 0,-1 0 0,1 0 1,0 0-1,0-1 107,0 1-107,0 0 0,0 0 0,-1 0 0,1 0 1,0-1-1,0 1 0,0 0 0,0 0 1,0 0-1,0 0 0,0-1 0,0 1 0,0 0 1,0 0-1,0 0 0,0 0 0,0-1 1,0 1-1,0 0 0,0 0 0,0 0 0,0 0 1,0-1-1,5-6 3270,48-10 2416,-20 8-5163,-1 2 1,65-6-1,-56 9-338,609-39 1678,-588 41-1704,-13 2-258,-36 1 4,1-1 1,0 0-1,21-4 0,-29 3-481,-26 3-5850,6 6 4235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5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237 410 3328,'-15'-3'1061,"15"3"-1046,0 0-1,0 0 1,0 0-1,-1 0 1,1 0-1,0 0 0,0-1 1,0 1-1,0 0 1,-1 0-1,1 0 1,0 0-1,0 0 1,0-1-1,0 1 1,0 0-1,-1 0 1,1 0-1,0 0 1,0-1-1,0 1 0,0 0 1,0 0-1,0 0 1,0-1-1,0 1 1,0 0-1,0 0 1,0 0-1,0-1 1,0 1-1,0 0 1,0 0-1,0 0 1,0-1-1,0 1 0,0 0 1,0 0-1,0 0 1,0-1-1,0 1 1,0-7 2486,-2 6-2293,1 1-1,0-1 0,-1 0 0,1 0 0,-1 1 0,1-1 0,-1 1 0,1-1 0,-1 1 1,0 0-1,1 0 0,-1 0 0,1-1 0,-1 2 0,0-1 0,1 0 0,-1 0 1,1 0-1,-1 1 0,1-1 0,-1 1 0,-2 0 0,-4 2 195,1 0-1,-15 9 0,8-4 69,0 2-1,1 0 0,-23 21 1,29-25-409,1 1 0,0 0 0,0 0 0,1 1 0,0-1 0,0 1 0,1 0 1,0 0-1,0 1 0,1-1 0,0 1 0,1 0 0,0-1 0,0 1 0,1 0 1,0 0-1,0 1 0,1-1 0,0 0 0,1 0 0,0 0 0,1 0 0,-1 0 1,2 0-1,5 15 0,-7-21-19,1 0 0,-1-1 0,1 1 1,0 0-1,0 0 0,0-1 0,0 1 1,4 2-1,-5-3-14,0-1 0,1 0 0,-1 0 0,1 0 0,-1 0 0,1-1 0,-1 1 0,1 0 0,-1-1 0,1 1 0,0-1 0,0 1 0,-1-1 0,1 0 0,0 0 0,-1 0 0,1 0 0,2 0 0,-1-1 14,0 0 0,0 0 0,-1 0 0,1 0 0,-1 0 0,1-1 0,-1 1 0,1-1 0,-1 1 0,0-1 0,0 0 0,0 0 1,3-4-1,23-33 265,-21 28-233,12-17 99,-2-1-1,-1-1 0,0-1 0,-3 0 0,-1-1 1,10-36-1,-10 13-207,6-66 0,-15 87-34,-1-1 0,-2-1-1,-6-40 1,6 72 51,-1 0-11,1-1 0,-1 1 0,1 0 0,-1 0 0,-1 0 0,1-1 1,0 1-1,-1 0 0,0 1 0,-2-5 0,3 8 15,1-1 1,0 1-1,-1-1 0,1 1 1,0 0-1,-1 0 0,1-1 1,0 1-1,-1 0 0,1-1 1,-1 1-1,1 0 0,-1 0 1,1 0-1,-1 0 0,1-1 1,-1 1-1,0 0-1,0 1 0,1-1 1,-1 0-1,1 0 0,-1 1 0,1-1 0,-1 1 1,1-1-1,-1 0 0,1 1 0,-1-1 0,1 1 1,-1-1-1,1 1 0,0-1 0,-1 1 0,1-1 0,0 1 1,-1-1-1,1 1 0,0 0 0,0 0 0,-9 21 6,1 0 0,1 1 0,1 0 0,1 1 0,2-1 0,0 1 0,0 43 0,6-8 336,2 0-1,13 63 0,30 86-1201,-48-207 777,1 0-1,-1 1 0,0-1 0,0 0 0,1 0 1,-1 0-1,1 0 0,-1 0 0,1-1 0,-1 1 0,1 0 1,-1 0-1,1 0 0,0 0 0,0-1 0,-1 1 0,1 0 1,0 0-1,0-1 0,0 1 0,0-1 0,0 1 1,0-1-1,0 1 0,0-1 0,0 0 0,0 1 0,0-1 1,0 0-1,0 0 0,0 0 0,0 0 0,0 0 1,0 0-1,0 0 0,0 0 0,0 0 0,0 0 0,0-1 1,0 1-1,0 0 0,0-1 0,0 1 0,0-1 0,0 1 1,0-1-1,0 1 0,0-1 0,0 0 0,1 0 1,22-21-3060,3 0 1052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5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14 6304,'-4'-11'2032,"3"8"-1238,16 3 1937,-8 1-2404,-1 0 0,1 0 0,0 0-1,-1 0 1,1 1 0,-1 0 0,0 1 0,0 0 0,0 0 0,7 4 0,-3 0 13,0-1 0,-1 1 0,0 1 1,-1 0-1,9 9 0,-13-11-130,1 0 1,-1 0-1,-1 1 0,1-1 1,-1 1-1,4 11 0,10 45 463,-11-36-477,7 47 128,-1-5-168,1-8-550,-14-61 344,1 0 0,0 1 0,1-1 0,-1 0 0,0 0 0,0 1 0,0-1 1,0 0-1,0 0 0,0 0 0,0 1 0,0-1 0,0 0 0,0 0 0,0 0 0,1 1 0,-1-1 1,0 0-1,0 0 0,0 0 0,0 0 0,0 0 0,1 1 0,-1-1 0,0 0 0,0 0 0,0 0 1,1 0-1,-1 0 0,0 0 0,0 0 0,0 0 0,1 0 0,-1 0 0,0 0 0,0 1 0,0-1 1,1 0-1,-1 0 0,0-1 0,0 1 0,1 0 0,-1 0 0,0 0 0,0 0 0,0 0 0,1 0 1,-1 0-1,0 0 0,0 0 0,0 0 0,1-1 0,-1 1 0,0 0 0,0 0 0,0 0 0,0 0 1,1-1-1,9-11-1559,-9 10 1042,3-2-150,-1-1-1,0 1 1,0-1 0,-1 0-1,3-6 1,-1 3-78,10-17-1231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44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1 513 1984,'0'-1'67,"0"1"-1,0-1 1,0 0 0,0 0-1,0 1 1,0-1 0,0 0-1,0 1 1,0-1 0,1 0-1,-1 1 1,0-1 0,1 1-1,3-4 1886,0 8-1266,0-1 0,0 0-1,0 1 1,6 7 0,-6-7-364,-1-1 1,0 1-1,1-1 0,0 0 1,4 4-1,-6-6-201,0 0 0,-1-1 0,1 1-1,0 0 1,0-1 0,-1 1 0,1-1 0,0 0-1,0 0 1,0 1 0,-1-1 0,1 0 0,0 0 0,0-1-1,0 1 1,0 0 0,-1-1 0,3 0 0,4-2 95,0-1 1,0 1 0,-1-1-1,0-1 1,0 0 0,0 0-1,0 0 1,-1-1-1,12-12 1,2-7 44,23-34-1,-32 41-121,26-38 3,-3-1 1,53-123-1,-85 174-270,0 0 0,0-1 0,2-11 0,-4 18 114,0 0 1,0 0-1,0 0 1,0-1-1,1 1 1,-1 0-1,0 0 1,0-1-1,0 1 1,0 0-1,0 0 1,0-1-1,0 1 1,0 0-1,0 0 1,0-1-1,0 1 1,0 0-1,0 0 1,0 0-1,0-1 1,-1 1-1,1 0 1,0 0-1,0-1 0,0 1 1,0 0-1,0 0 1,0 0-1,-1-1 1,1 1-1,0 0 1,0 0-1,0 0 1,-1 0-1,1-1 1,0 1-1,0 0 1,-1 0-1,-9 6-309,6-1 234,1-1-1,-1 1 1,-5 9 0,-6 20-15,1 1 1,2 0-1,-11 53 1,10-36 159,-109 315 741,57-186 161,59-162-885,3-10 130,0 1 0,0-1 0,-1 0 0,-8 14 0,9-22 365,2-7-319,3-11-10,5-11-45,45-170 257,-33 144-408,88-226 42,-34 139-226,-57 117 98,0-1-1,2 2 1,30-32-1,-37 45 60,44-43-122,-47 46 38,1 1 1,0 0-1,0 0 0,0 0 1,11-3-1,-19 8 49,1 0 0,0 0 0,1 1 0,-1-1 0,0 1-1,0-1 1,0 1 0,0 0 0,0 0 0,0 0 0,1 0 0,-1 0-1,0 0 1,0 1 0,0-1 0,0 1 0,0-1 0,0 1-1,0 0 1,0 0 0,0 0 0,0 0 0,0 0 0,0 0-1,-1 1 1,1-1 0,0 0 0,-1 1 0,3 3 0,-1-1 11,0 1 1,0 0-1,-1-1 1,1 1 0,-1 0-1,0 0 1,-1 1 0,1-1-1,-1 0 1,1 11-1,-1 4 19,0 1 0,-2-1 0,0 0 0,-1 1-1,-2-1 1,-5 22 0,6-31 18,-1 1 0,0-1 1,0 0-1,-1 0 0,-1-1 1,0 1-1,0-1 0,-1 0 0,0-1 1,-1 0-1,-15 14 0,17-18 0,0 0-1,0-1 1,0 0-1,0 0 1,-1 0-1,0-1 1,0 0-1,0 0 1,0-1-1,0 0 1,0 0 0,-1-1-1,1 0 1,0 0-1,-1 0 1,1-1-1,-1-1 1,1 1-1,-15-4 1,-1-3 0,19 6-58,0-1 0,0 1 1,0 0-1,-1 0 0,-4-1 0,8 2-190,3 1 70,16 4 152,1 0-1,0-1 1,26 3 0,-9-2-9,-12-2-13,0 0-1,-1-1 0,1-2 1,0 0-1,35-6 1,-48 4 64,1 0 0,-1-1 1,1 0-1,-1-1 0,0-1 1,-1 0-1,1 0 0,-1-1 1,0 0-1,0-1 0,0 0 1,-1 0-1,8-10 0,26-27-1,32-34 3,-63 63 13,0-1 0,-1 0 0,14-26 0,-23 39-72,-1 0 0,0 0 0,0 0 0,0 0 0,0 0 0,0 0 0,-1 0 0,1 0-1,-1-1 1,0 1 0,0 0 0,0 0 0,0-1 0,0 1 0,-1 0 0,0 0 0,1 0 0,-1 0 0,0 0 0,-1 0 0,1 0-1,-1 0 1,1 0 0,-1 0 0,0 1 0,0-1 0,0 1 0,0-1 0,0 1 0,0 0 0,-1 0 0,1 0 0,-1 0 0,0 0-1,0 1 1,1-1 0,-1 1 0,0 0 0,0-1 0,0 1 0,0 1 0,-1-1 0,1 0 0,0 1 0,0 0 0,0-1 0,0 1-1,-1 1 1,1-1 0,0 0 0,0 1 0,-6 1 0,5-1-4,1 1-1,-1 0 0,0-1 1,0 1-1,1 1 1,-1-1-1,1 1 1,0-1-1,0 1 0,0 0 1,0 0-1,0 0 1,1 0-1,-1 1 1,1-1-1,0 1 0,0 0 1,0-1-1,0 1 1,1 0-1,0 0 1,-2 6-1,2-1 19,-1-1 0,1 1 0,1 0-1,0-1 1,0 1 0,0 0 0,1-1 0,1 1 0,3 15-1,6 14-53,-4-11 143,18 43 0,-22-63-62,0-1 1,1 1-1,0-1 0,0 0 0,0 0 0,1 0 0,-1 0 1,1-1-1,1 0 0,-1 0 0,9 6 0,-12-10 19,1 1 0,0-1-1,0 0 1,0 1 0,1-2-1,-1 1 1,0 0-1,0 0 1,0-1 0,1 0-1,-1 1 1,0-1 0,1-1-1,-1 1 1,0 0-1,0-1 1,1 0 0,-1 1-1,3-3 1,5-1 42,0-1 0,-1 0 0,18-12-1,-4 0-3,-1-1 0,27-26 0,37-46 25,-20 19-117,-52 58 26,6-7-93,-20 18 70,0 1 1,0-1 0,1 1 0,-1 0-1,0-1 1,1 1 0,-1 0 0,1 0-1,-1 0 1,1 0 0,0 1-1,-1-1 1,1 0 0,2 0 0,-3 1 0,0 0 0,1 0 0,-1 0 0,0 0 0,0 0 0,0 1 0,0-1 0,0 0 0,0 1 0,0-1 0,0 1 0,0-1 0,0 1 0,0-1 0,0 1 0,0 0 0,0-1 0,0 1 1,0 0-1,0 0 0,-1 0 0,1 0 0,0 0 0,-1 0 0,1 0 0,-1 0 0,1 0 0,0 1 0,6 10 21,-1 1-1,0 0 1,6 24 0,-3-3 146,16 42 1,-22-66-83,1-2 1,1 1 0,-1 0 0,1-1-1,0 0 1,1 0 0,0-1-1,1 1 1,12 10 0,-16-15-61,1 0 1,0-1-1,0 0 0,0 0 1,0 0-1,0 0 1,0 0-1,1-1 1,-1 0-1,0 0 0,1 0 1,-1-1-1,1 1 1,-1-1-1,1 0 1,-1 0-1,1-1 0,-1 1 1,1-1-1,-1 0 1,0 0-1,1-1 1,-1 1-1,6-4 0,0-1-554,0 0-1,0 0 0,0-1 0,-1 0 0,0-1 0,0 0 0,14-18 0,9-11-1243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5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539 1 7040,'-6'2'585,"0"1"1,0 0-1,0 1 0,0 0 1,1-1-1,0 2 0,0-1 1,0 1-1,-6 6 1,-12 11 1117,-10 7-300,1 1 1,-41 48-1,-45 74-615,55-68-698,-2-2-165,10-12-3573,39-48 1798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7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79 2720,'-1'-1'173,"0"0"-1,0-1 1,0 1 0,0 0-1,-1 0 1,1 0 0,0 0-1,-5-3 2031,-8-26 5071,10 24-6505,4 6-730,0 0 0,0 0 0,-1 0 0,1 0 0,0 0 0,0 0 0,0 0 0,0 0-1,0 0 1,0 0 0,-1-1 0,1 1 0,0 0 0,0 0 0,0 0 0,0 0 0,0 0-1,0 0 1,0-1 0,0 1 0,0 0 0,0 0 0,0 0 0,0 0 0,0-1 0,-1 1 0,1 0-1,0 0 1,0 0 0,0 0 0,1 0 0,-1-1 0,0 1 0,0 0 0,0 0 0,0 0 0,0 0-1,0-1 1,0 1 0,0 0 0,0 0 0,0 0 0,0 0 0,0 0 0,0 0 0,1-1 0,-1 1-5,0 0 0,0 0 0,0 0 0,1 0 0,-1 0 0,0 0 0,0-1 1,0 1-1,0 0 0,0 0 0,0 0 0,1 0 0,-1-1 0,0 1 0,0 0 0,0 0 1,0 0-1,0-1 0,0 1 0,0 0 0,0 0 0,0 0 0,0 0 0,0-1 1,0 1-1,0 0 0,0 0 0,0 0 0,0-1 0,0 1 0,0 0 0,0-1 1,0 1-30,0 0 0,0 0 0,0 0 0,-1-1 0,1 1 0,0 0 0,0 0 0,0 0 0,0-1 0,0 1 0,0 0 0,1 0 0,-1 0 1,0-1-1,0 1 0,0 0 0,0 0 0,0 0 0,0-1 0,0 1 0,0 0 0,0 0 0,1 0 0,-1-1 0,0 1 0,0 0 0,0 0 0,0 0 1,0 0-1,1 0 0,-1-1 0,0 1 0,0 0 0,0 0 0,1 0 0,-1 0 0,0 0 0,0 0 0,0 0 0,1 0 0,-1 0 0,0 0 0,14-4 226,0 1-1,1 1 0,-1 0 0,0 1 1,18 1-1,95 4 671,55 9-222,-141-8-462,-24-2-107,14 0 68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7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6400,'23'2'7648,"47"-3"-5137,-16-2-1578,-6 0-525,53 4 1,-54-1-304,3 1-397,-19 6-2934,-20-1-502,-2 2 1136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8.5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21 2912,'1'-2'415,"0"1"1,0-1 0,0 0-1,1 1 1,-1-1-1,0 0 1,1 1-1,0-1 1,-1 1-1,1 0 1,8-2 2564,-9 10-956,0-1-1781,0 5 276,-1 0 0,0-1-1,-2 12 1,1 1 25,-12 102 771,2-25-566,7-38-384,-9 178 342,13-232-871,0 0 1,-1 1-1,0-1 1,-1 0-1,-3 14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9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7 4800,'-2'-1'109,"2"0"4,-1 1 0,0-1 0,1 1 0,-1-1 1,0 1-1,1-1 0,-1 1 0,0 0 0,0-1 1,1 1-1,-1 0 0,0 0 0,0-1 0,0 1 1,1 0-1,-1 0 0,0 0 0,0 0 1,0 0-1,1 0 0,-1 0 0,0 0 0,0 0 1,0 1-1,0-1 0,1 0 0,-1 1 0,0-1 1,0 0-1,1 1 0,-1-1 0,0 1 0,1-1 1,-1 1-1,0-1 0,1 1 0,-2 0 0,-92 95 4778,62-58-4157,2 0 0,-30 51 1,-62 104 811,121-191-1505,0 0 0,0 0-1,0 0 1,0 0 0,0 0 0,0 0-1,1 0 1,-1 4 0,1-6-30,0 1-1,0 0 1,0-1 0,0 1-1,0-1 1,0 1 0,0 0 0,0-1-1,0 1 1,0-1 0,1 1-1,-1-1 1,0 1 0,1-1-1,-1 1 1,0-1 0,1 1-1,-1-1 1,0 1 0,1-1 0,-1 1-1,1-1 1,-1 0 0,1 1-1,-1-1 1,1 0 0,-1 1-1,1-1 1,-1 0 0,1 0 0,-1 1-1,1-1 1,0 0 0,-1 0-1,1 0 1,-1 0 0,1 0-1,1 0 1,11 0 127,0 0 0,0-1 0,24-6 0,-15 4-50,154-34 385,9-2-247,-176 38-160,0 0 0,0 1 0,15 1 0,-22-1-182,0 0 0,0 0 0,0 0 0,-1 0 0,1 1 0,0-1 1,0 1-1,0-1 0,-1 1 0,1 0 0,0 0 0,-1 0 0,1 0 0,-1 0 0,1 0 1,-1 0-1,1 0 0,-1 1 0,0-1 0,0 0 0,1 1 0,-1-1 0,1 3 0,-6 10-5671,0 5-1369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9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2 7712,'0'0'307,"-1"0"-205,1-1 1,0 1-1,0 0 0,-1 0 1,1 0-1,0 0 0,0 0 1,-1-1-1,1 1 0,0 0 1,-1 0-1,1 0 1,0 0-1,-1 0 0,1 0 1,0 0-1,-1 0 0,1 0 1,0 0-1,0 0 0,-1 0 1,0 0-1,1 8 2224,-1 3-1063,-22 106 2908,-15 32-3062,37-141-1200,-1 1 1,0 16-1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09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18 5888,'9'-17'3322,"-10"19"-3020,0-1-1,1 1 0,-1 0 0,1 0 1,-1-1-1,1 1 0,0 0 0,0 0 1,0 0-1,0 0 0,0 1 0,-1 8 511,-6 35 1044,-3 1 0,-29 82 0,22-80-1438,-39 78 1,44-109-3923,11-14 2070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0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5 171 5888,'-1'-1'177,"1"0"0,-1 0 0,1 0 0,-1 0 0,1-1 0,-1 1 0,1 0 0,0 0 0,0-1 0,0 1 0,0 0 0,0-1 0,0 1 0,0 0 0,0 0 0,1-1 0,-1 1 0,0 0 0,1 0 0,0-3 0,14-24 1844,-11 22-1221,2-7-65,2 1 0,0 1 0,0-1-1,19-18 1,-24 27-614,1 0 1,-1 0-1,1 1 1,-1-1-1,1 1 0,0-1 1,0 1-1,0 0 0,1 1 1,-1-1-1,0 1 0,1 0 1,-1 0-1,1 0 1,-1 1-1,1-1 0,-1 1 1,1 0-1,7 2 0,-5-1 48,0 1 0,0 0 0,0 1-1,0 0 1,-1 0 0,12 7 0,37 30 969,-32-22-791,-9-7-114,0-2 0,1 1 0,0-2 0,0 0-1,27 10 1,-36-16-238,0 0 0,0-1 0,0 0 0,0 0 0,1 0 0,-1 0 0,0-1 0,1 0 0,-1-1 0,0 0 0,1 1 0,-1-2 0,0 1 0,0-1-1,0 0 1,0 0 0,0-1 0,9-5 0,-8 3-987,-1 1 0,-1-1 0,11-10 0,-2 2-1119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3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70 2400,'0'0'121,"-5"-3"1822,5 3-1822,0 0 1,0-1-1,-1 1 1,1 0-1,1-10 4296,-1 3-3025,2 6-804,8-4-449,-1 0 1,1 2 0,11-4-1,14 1 187,-21 3-340,0 1 0,0 1 0,0 0 0,27 1 0,-29 1 66,-1 0 0,19-1 0,-6-1 395,-10-4-175,-13 5-272,-1 0 1,1 0-1,0 0 0,0 0 0,-1 0 1,1 0-1,0-1 0,-1 1 1,1 0-1,0 0 0,-1 0 0,1-1 1,0 1-1,-1 0 0,1-1 1,-1 1-1,2-1 0,-1 0 166,7-3-115,-8 4-51,0 0 0,0 0 0,0-1 0,0 1 0,0 0-1,1 0 1,-1 0 0,0 0 0,0 0 0,0 0 0,0 0-1,0 0 1,0 0 0,1 0 0,-1 0 0,0 0 0,0 0-1,0 0 1,0 0 0,0 0 0,1 0 0,-1 0-1,0 0 1,0 0 0,0 0 0,0 0 0,0 0 0,0 0-1,1 0 1,-1 0 0,0 0 0,0 0 0,0 0 0,0 1-1,0-1 1,0 0 0,0 0 0,0 0 0,1 0 0,-1 0-1,0 0 1,0 0 0,0 1 0,0-1 0,0 0-1,0 0 1,0 0 0,0 0 0,0 0 0,0 0 0,0 1-1,0-1 1,25 0 438,-22 0-432,0 0 0,0 1 0,0-1 0,0 1 0,0 0 1,0 0-1,0 0 0,0 0 0,0 1 0,-1-1 0,1 1 0,3 2 1,-5-3 3,0 0 29,0 0 0,0 0 1,0 0-1,0 0 0,0 0 0,0 1 0,0-1 0,1 3 0,-2 0 16,0 0 0,0 0 0,0 0-1,-1 0 1,1 0 0,-1-1 0,0 1 0,-1 0-1,1 0 1,-4 7 0,-1-1-20,-3 6-19,0 0-1,-1-1 0,0-1 1,-23 25-1,8-17 165,-1-1 0,-1-1 0,-50 27 0,23-14 108,29-18-82,15-10-94,1 1 1,0-1-1,-14 14 1,23-16 49,6-2-86,9-1-18,-13 0-34,71-5 144,-56 2-153,-1 1 0,1 1-1,0 1 1,-1 0 0,1 1 0,21 4 0,-35-4 11,0 0-1,0 0 1,0 0 0,0 0 0,0 0 0,0 1-1,0-1 1,-1 1 0,1 0 0,-1 0-1,1 0 1,-1 0 0,1 0 0,-1 0 0,0 1-1,0-1 1,0 1 0,-1 0 0,1-1-1,-1 1 1,1 0 0,-1 0 0,0 0 0,0 0-1,0 0 1,-1 0 0,1 0 0,-1 0 0,1 1-1,-1-1 1,0 6 0,-2 3 87,1-1 0,-1 0-1,-1 1 1,0-1 0,-1 0 0,0 0 0,-8 16 0,2-8-11,-1-1 0,0 1 0,-1-2 0,-1 0 0,-1 0 0,-17 15 0,25-26-53,-1-1 0,0 0 0,0-1 0,-1 0 0,0 0 0,1 0 1,-1-1-1,0 0 0,-1-1 0,1 0 0,0 0 0,-1-1 0,1 0 0,-1 0 0,1-1 0,-1 0 0,-11-1 0,10-1-36,0 1 1,0-1-1,0-1 1,0 0-1,1 0 1,-1-1 0,1 0-1,0-1 1,0 0-1,0 0 1,1-1-1,0 0 1,-15-15-1,22 20-20,-1 0 0,1 0 0,0 0 0,0-1 0,0 1 1,0 0-1,0-1 0,0 1 0,1-1 0,-1 1 0,0-1 0,1 0 0,-1 1 0,1-1 0,0 0 0,-1 1 0,1-1 0,0 0 0,0 1 0,0-1 0,0 0 0,0 1 0,0-1 0,1 0 0,-1 1 0,1-1 0,-1 0 0,1 1 0,-1-1 0,1 1 0,0-1 0,0 1 0,0-1 0,0 1 0,0 0 0,0-1 0,0 1 0,0 0 0,2-2 0,5-3 1,-1 1 0,1-1 0,0 1 1,0 0-1,15-5 0,3-2-2,1 1 1,0 2-1,1 1 1,0 1-1,0 1 1,1 1-1,-1 2 1,1 1 0,41 2-1,-56 1 101,0 0 0,24-3 0,-32 1-549,0 0-1,0 0 1,0-1-1,0 1 1,0-1-1,-1-1 1,1 1-1,9-7 1,4-5-3347,-1 4 1201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4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16 4224,'-9'-5'6316,"18"0"-2963,0 3-4377,47-1 3141,-54 2-2073,-1 1 0,0 0 0,1 0 0,-1 0 0,0 0 0,1 1 0,-1-1 0,0 0 0,0 0 0,1 1 0,-1-1 0,0 1 1,0-1-1,0 1 0,1-1 0,-1 1 0,0 0 0,0-1 0,0 1 0,0 0 0,0 0 0,0 0 0,0 1 0,0 0-16,-1-1-1,0 0 1,1 1 0,-1-1 0,0 1 0,0-1 0,0 1 0,0-1-1,-1 0 1,1 1 0,0-1 0,-1 0 0,1 1 0,0-1 0,-1 0-1,0 1 1,1-1 0,-1 0 0,0 0 0,0 1 0,0 0-1,-38 51 562,26-37-271,1 1 0,0 0 0,-9 21 1,20-37-293,0 0-1,1 0 1,-1 0 0,1 0 0,0 0 0,-1 1 0,1-1 0,0 0-1,0 0 1,0 0 0,-1 0 0,1 1 0,0-1 0,1 0-1,-1 0 1,0 0 0,0 1 0,1 0 0,0-1-3,-1 0-1,1 0 1,-1 0 0,1-1 0,0 1 0,-1 0-1,1 0 1,0-1 0,0 1 0,0-1 0,-1 1 0,1-1-1,0 1 1,0-1 0,0 0 0,0 1 0,1-1-1,5 2 43,0-2-1,-1 1 1,1-1-1,0 0 1,7-1 0,-9 1-74,133-14-1266,-101 13 384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46.7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1131 2496,'2'0'1524,"0"1"-1291,-1-1 0,1 1 1,-1-1-1,1 1 0,-1-1 1,1 0-1,-1 1 0,1-1 1,-1 0-1,1 0 0,-1 0 1,1 0-1,0-1 0,1 1 1,2-2 53,0 1 0,0-1 0,-1 0 0,1 0-1,0 0 1,-1-1 0,1 1 0,5-6 0,32-31 904,-32 29-863,23-28 486,44-63 1,-52 67-689,94-108 361,-37 48-100,-21 14-547,-61 78-438,-5 4 480,-6 6 120,3 1-31,1 0 0,0 0 0,1 0 1,-6 11-1,-20 44 135,22-42-25,2 1-1,-12 44 1,17-56-21,1 0 1,1-1 0,0 1 0,0 0 0,1 0 0,0 0 0,1 0 0,4 18 0,-5-27-13,0-1 1,1 0 0,-1 1-1,0-1 1,1 0 0,0 0-1,-1 1 1,1-1 0,0 0-1,-1 0 1,1 0 0,0 0 0,0 0-1,0 0 1,0 0 0,2 2-1,-2-3-11,-1 0-1,1 0 0,0 1 1,0-1-1,0 0 1,-1 0-1,1 0 0,0 0 1,0 0-1,0 0 1,0 0-1,-1 0 0,1 0 1,0 0-1,0-1 0,0 1 1,-1 0-1,1 0 1,0-1-1,0 0 0,4-1 65,-1-1-1,0 0 0,-1 0 0,1-1 0,0 1 1,5-8-1,27-38 99,49-89 1,-66 106-151,-9 17-64,-8 12-70,1-1 0,-1 1 0,0 0 1,0-1-1,0 0 0,0 1 0,-1-1 0,2-5 0,-3 9 65,0 0 0,-1 0-1,1 0 1,0 1 0,-1-1 0,1 0 0,0 0-1,-1 0 1,1 0 0,0 1 0,-1-1-1,1 0 1,0 0 0,0 1 0,-1-1 0,1 0-1,0 0 1,0 1 0,0-1 0,-1 0-1,1 1 1,0-1 0,0 0 0,0 1-1,0-1 1,0 0 0,0 1 0,0 0 0,-4 57 1,2-34 119,2 44 0,1-50-22,0-7-30,0-1-1,2 13 1,-2-21-9,0 1 0,0 0 0,0-1 1,0 1-1,0-1 0,0 1 0,1-1 0,-1 1 1,1-1-1,-1 0 0,1 0 0,4 4 1,-6-6-13,1 1 1,0-1 0,-1 1 0,1-1 0,0 0 0,-1 1 0,1-1 0,0 0-1,-1 0 1,1 0 0,0 0 0,-1 1 0,1-1 0,0 0 0,-1 0 0,1 0-1,0 0 1,0-1 0,-1 1 0,1 0 0,0 0 0,-1 0 0,2-1 0,1 0 9,-1 0-1,0-1 1,0 1 0,0-1 0,0 1 0,0-1 0,2-2 0,2-3 70,0 0 0,10-15 0,-4 3-119,1 1 0,1 0 0,1 1 0,0 1 0,1 0 0,1 1 1,0 1-1,1 0 0,1 2 0,0 0 0,1 1 0,32-13 0,-46 21-49,0 1-1,1 0 1,-1 0-1,1 1 1,-1 0-1,12-1 1,-17 2 63,1 0 0,0 0 0,-1 1 0,1-1 0,0 0 0,-1 1 0,1-1 0,-1 1 0,1-1 0,-1 1 0,1 0 0,-1 0 0,0 0 0,1 0 1,-1 0-1,0 0 0,0 0 0,1 0 0,-1 0 0,0 0 0,0 1 0,0-1 0,0 1 0,-1-1 0,1 0 0,0 1 0,-1-1 0,1 1 0,-1 0 0,1-1 0,-1 1 0,1 3 0,0 11-16,-1 0 0,0 0-1,-1 0 1,-1 0-1,-1 0 1,-5 22-1,5-28 38,-2 9 120,-9 24 0,13-40 200,3-3-105,5-8 3,11-17-108,-2 4-132,0 1-1,1 0 1,1 1 0,1 1-1,0 0 1,2 2 0,31-21-1,-47 34 16,3-2-114,-1 1 1,1 0-1,0 0 0,0 1 1,16-5-1,-23 8 89,0-1 1,0 1 0,0 0-1,0 0 1,0 0 0,0 0-1,0 0 1,0 0 0,0 0-1,0 0 1,0 0-1,0 0 1,0 1 0,0-1-1,0 0 1,0 1 0,0-1-1,0 0 1,0 1 0,0-1-1,0 1 1,0 0-1,-1-1 1,1 1 0,0 0-1,0-1 1,-1 1 0,1 0-1,0 0 1,-1 0 0,1 0-1,-1 0 1,1-1 0,-1 1-1,0 0 1,1 0-1,-1 0 1,0 1 0,1 4 26,-1 0 1,1-1 0,-2 1-1,1-1 1,-2 11 0,1-7-51,-2 24 151,4 43 0,0-27 310,-1-46-409,0-1 1,0 1-1,1-1 1,-1 1-1,1-1 0,0 1 1,0-1-1,0 0 0,0 1 1,2 1-1,-3-3-8,0 0 0,0-1 0,1 1 0,-1-1 0,0 1-1,1-1 1,-1 1 0,1-1 0,-1 1 0,1-1 0,-1 1 0,1-1-1,-1 0 1,1 1 0,-1-1 0,1 0 0,0 1 0,-1-1 0,1 0-1,-1 0 1,1 0 0,0 1 0,-1-1 0,1 0 0,0 0 0,-1 0 0,1 0-1,0 0 1,-1 0 0,1 0 0,0-1 0,-1 1 0,1 0 0,-1 0-1,1 0 1,0-1 0,-1 1 0,1 0 0,0-1 0,7-5 30,-1-1 0,0 0 0,0-1 0,-1 1-1,8-13 1,6-6 112,99-110-63,-116 133-101,9-8-275,-12 11 278,1 1 0,-1-1 0,0 1 1,1-1-1,-1 0 0,0 1 0,1-1 0,-1 1 0,0-1 0,0 1 1,0-1-1,1 1 0,-1-1 0,0 1 0,0-1 0,0 1 0,0-1 1,0 1-1,0-1 0,0 1 0,0-1 0,0 1 0,0 0 0,0-1 0,0 1 1,-1 0-1,1 29-146,-1-14 124,1-1-1,0 0 0,1 0 1,1 1-1,6 24 0,-6-33 67,2 6-17,1-1 1,0 1-1,0 0 1,11 16 0,-14-27-4,-1 1 0,1-1 0,0 0 0,0 1 0,0-1-1,0 0 1,1 0 0,-1 0 0,1-1 0,-1 1 0,1 0 0,-1-1 0,1 0 0,0 1 0,0-1 0,-1 0 0,1 0 0,0-1 0,0 1 0,0-1 0,0 1 0,0-1 0,0 0 0,0 0 0,6-1 0,-1-1 70,-1 0 0,1 0-1,-1-1 1,0 0 0,1 0 0,-1-1-1,9-6 1,1-2 60,23-22-1,-3-2-58,-2-1-1,-1-2 0,-2-1 1,28-48-1,-37 49-68,28-65 0,-27 50-25,54-130 102,-8 19-282,-42 97-108,-27 66 286,0 0-17,-1 1 1,1 0-1,-1 0 1,1 0-1,-1 0 1,1-1-1,-1 1 1,0 0-1,1 0 1,-1-1-1,0 1 1,0 0-1,0 0 1,0-1 0,0 1-1,0 0 1,-1 0-1,1-1 1,0 1-1,-1-2 1,1 3 16,0 0 0,-1 0 0,1-1 0,0 1 1,0 0-1,0 0 0,-1 0 0,1-1 0,0 1 0,0 0 1,-1 0-1,1 0 0,0 0 0,-1-1 0,1 1 1,0 0-1,0 0 0,-1 0 0,1 0 0,0 0 0,-1 0 1,1 0-1,0 0 0,-1 0 0,1 0 0,0 0 0,-1 0 1,1 0-1,0 0 0,0 0 0,-1 0 0,1 1 1,0-1-1,-1 0 0,1 0 0,-10 6 15,9-5-20,-3 2 7,0 1 0,0 0 1,0 0-1,1 0 1,-1 0-1,1 1 0,0-1 1,0 1-1,-2 6 0,1-5-1,-17 41-40,1 0 0,-14 55 0,20-57 81,-50 171 29,52-164 0,2 1-1,-3 63 1,12-104-29,1 0 0,0 0 0,1 0-1,0-1 1,1 1 0,0 0 0,1-1 0,0 1 0,1-1 0,6 14 0,-8-22-8,0 0-1,0 0 0,0 0 1,0 0-1,1-1 1,-1 1-1,1 0 1,0-1-1,-1 0 1,1 1-1,0-1 0,0-1 1,1 1-1,-1 0 1,0-1-1,1 1 1,-1-1-1,1 0 1,-1 0-1,1 0 1,-1-1-1,1 1 0,-1-1 1,1 0-1,0 0 1,-1 0-1,8-2 1,2 0-31,0-1 0,1-1 0,-2 0-1,1-1 1,0 0 0,15-10 0,-1 0-1310,32-23 0,-48 30 407,-1 0-1,-1-1 1,0 0 0,0 0 0,14-20 0,-9 8-692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4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32 191 4992,'1'1'627,"1"0"1,-1 0-1,1 1 1,-1-1-1,1 0 1,0 0-1,0-1 1,0 1-1,-1 0 0,4 0 1,23 1 1919,-16-3-2115,0-1 1,19-5-1,-26 6-359,0-1 0,-1-1 0,1 1 0,0-1 0,-1 0 0,1 0 0,-1 0 0,0 0-1,0-1 1,0 1 0,-1-1 0,1 0 0,-1-1 0,0 1 0,0-1 0,0 1 0,-1-1 0,1 0 0,1-8 0,-2 10-60,-1-1 0,0 0 0,0 0 1,0 1-1,0-1 0,-1 0 0,0 0 1,0 0-1,0 0 0,0 0 0,0 0 1,-1 1-1,0-1 0,0 0 0,0 0 1,0 0-1,0 1 0,-1-1 0,0 1 1,0-1-1,0 1 0,0 0 0,0 0 0,0-1 1,-1 2-1,0-1 0,-6-5 0,8 7-32,-1 0 0,0 0-1,1 0 1,-1 0 0,0 0-1,0 0 1,0 0 0,0 1-1,0-1 1,0 1 0,0 0-1,0-1 1,0 1 0,0 0-1,0 0 1,0 0 0,0 0-1,0 1 1,-1-1 0,1 1-1,0-1 1,1 1 0,-1 0-1,0-1 1,0 1 0,0 0-1,0 0 1,1 1 0,-3 0-1,-2 3-6,0 0-1,0 1 0,1-1 0,0 1 0,0 0 0,-6 10 0,-2 3 42,-27 45 872,35-54-686,0 0-1,1 0 1,0 0-1,-5 19 0,8-25-140,1 1 0,0-1 0,-1 1 0,1-1 0,1 1 0,-1-1 1,1 1-1,-1-1 0,2 1 0,-1-1 0,0 0 0,1 1 0,-1-1 0,1 0 0,1 0 0,-1 0 0,5 6 0,-1-3 29,0 0 1,0-1 0,0 1 0,1-2-1,0 1 1,0-1 0,1 0 0,8 4-1,-13-7-85,1-1-1,-1 1 0,1-1 0,-1 0 0,1 0 0,0-1 1,-1 1-1,1-1 0,0 1 0,-1-1 0,1 0 0,0-1 1,-1 1-1,5-1 0,3-2-969,0-1 1,0 0-1,11-5 0,3-2-3384,-1 6 1748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7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44 3904,'-1'-1'111,"1"0"0,-1 0 1,1 0-1,0-1 0,-1 1 0,1 0 1,0 0-1,0 0 0,-1 0 0,1 0 1,0 0-1,0-1 0,1 1 1,-1 0-1,0 0 0,0 0 0,0 0 1,1 0-1,-1 0 0,1 0 0,-1-1 1,0 1-1,1 0 0,0 1 0,-1-1 1,1 0-1,0 0 0,1-1 0,6-9 3433,-12 22-1408,-6 63-114,-9 13-933,-24 86-179,21-89 40,20-75-2119,3-30-7795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7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 10 3808,'-7'-9'2810,"-1"22"-62,4-7-2696,-8 15 1112,-2-1 0,-26 32 0,-40 32 1120,65-71-1999,8-7-117,0-1 0,-10 13-1,16-17-129,0 0-1,0 1 1,0-1 0,0 0-1,0 1 1,0-1 0,1 0-1,-1 1 1,0-1-1,1 1 1,0-1 0,-1 1-1,1-1 1,0 1 0,0-1-1,-1 1 1,1-1-1,0 1 1,1 0 0,-1-1-1,0 1 1,1 1-1,0-2-2,0 1-1,0-1 0,0 1 0,0-1 0,0 1 0,0-1 0,1 0 0,-1 0 1,0 0-1,1 0 0,-1 0 0,1 0 0,-1 0 0,1 0 0,0 0 0,-1-1 0,1 1 1,0-1-1,0 1 0,-1-1 0,1 0 0,0 0 0,2 1 0,6-1 147,1 1 1,17-2-1,-25 1-136,31-2 112,0-1 0,0-1 0,-1-2 0,48-15-1,0-13-1717,-28 7-5576,-34 18 4412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19.5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393 161 3072,'2'-2'3977,"-5"12"-2338,-1-3-1282,1-1 1,-1-1-1,-1 1 1,1-1-1,-1 1 1,0-1-1,-6 5 1,-43 29 781,39-29-834,3-2-133,0-1 1,-1 0 0,1 0-1,-1-1 1,0-1 0,-1 0-1,-27 6 1,36-10-123,-1-1-1,0 1 1,0-1 0,0 0-1,0 0 1,0 0 0,0-1 0,0 0-1,1 0 1,-1-1 0,0 0-1,1 0 1,-1 0 0,1 0-1,-1-1 1,1 0 0,0 0-1,0 0 1,1-1 0,-1 0-1,-5-5 1,8 6-44,-1 0 1,1 0-1,-1 0 0,1 0 1,0-1-1,0 1 0,0 0 1,1-1-1,-1 0 0,1 1 1,0-1-1,0 0 0,-1-7 0,2 8-9,0 1 1,0-1-1,0 0 0,1 0 0,-1 0 0,1 0 0,0 1 0,0-1 0,0 0 0,0 0 0,0 1 0,0-1 0,1 1 0,-1-1 0,1 1 0,0 0 0,0-1 0,2-1 0,5-5 77,1-1 0,0 1 0,1 1-1,0 0 1,23-13 0,84-37-266,-113 55 237,0 1 1,0 0-1,1 0 1,-1 0 0,1 1-1,-1-1 1,1 1-1,0 1 1,-1-1-1,1 1 1,0 0-1,8 1 1,8 2 0,-19-3-32,-1-1 0,0 1 0,1 1 0,-1-1 0,0 0 0,1 1-1,-1-1 1,0 1 0,0 0 0,0-1 0,1 1 0,-1 0 0,0 0 0,0 1 0,0-1-1,0 0 1,-1 1 0,1-1 0,0 1 0,0 0 0,2 3 0,7 11 385,-8-13-370,0 1 1,0 0 0,0 0-1,-1 1 1,1-1 0,-1 0-1,0 1 1,-1-1 0,1 1-1,0 5 1,0 7 175,-1 1 1,0-1-1,-3 23 0,-1-8 10,2-9-58,-6 24-1,-2-2 0,-20 90 238,19-97-207,-2 0 1,-2-1 0,-1-1 0,-22 38-1,30-63-90,-1 0 0,0 0 0,-1 0 0,-15 13-1,21-21-73,3-3 3,-1 0 1,1 0-1,0 0 0,-1 0 1,1 1-1,0-1 0,-1 0 0,1 0 1,-1 0-1,1 0 0,0 0 1,-1-1-1,1 1 0,0 0 1,-1 0-1,1 0 0,0 0 1,-1 0-1,1 0 0,-1-1 0,1 1 1,0 0-1,0 0 0,-1 0 1,1-1-1,0 1 0,-1 0 1,1-1-1,-8-7 224,8 5-247,0-1-1,-1 1 0,1 0 1,1-1-1,-1 1 0,0 0 0,1-1 1,0 1-1,0 0 0,0 0 1,2-6-1,1-1-62,51-162-137,-38 115 137,3 2 1,1 0-1,4 1 0,58-95 0,-55 106 59,-9 13-146,1 0 0,26-28 0,-43 55 113,0-1 0,1 1 0,0 0 0,0 0 0,0 0 1,0 0-1,0 1 0,5-3 0,-8 4 25,0 1 1,0 0-1,0 0 1,0-1-1,0 1 1,0 0 0,0 0-1,0 0 1,0 0-1,0 0 1,0 0-1,0 0 1,0 0-1,-1 1 1,1-1-1,0 0 1,0 1-1,0-1 1,1 1-1,-1 0 10,0 0 1,0 0-1,0 0 0,0 0 0,0 0 1,0 1-1,0-1 0,-1 0 0,1 1 1,0-1-1,-1 0 0,1 1 0,-1-1 1,1 1-1,-1-1 0,0 2 0,2 6 4,-1-1-1,-1 1 0,0 0 0,0-1 0,-2 17 0,-14 45 97,1-1 88,-9 203 463,21-222-477,2-33-34,0 0 0,2 0 1,2 17-1,-2-25-85,1 1-1,1-1 1,-1 0-1,2 0 1,-1 0 0,9 15-1,-9-20-25,-1-1-1,1 0 0,0 0 1,0 0-1,0 0 0,0-1 0,1 1 1,-1-1-1,1 0 0,-1 0 1,1 0-1,0 0 0,-1-1 1,1 1-1,0-1 0,0 0 0,0 0 1,6 0-1,8 1 115,1-1-1,31-2 1,-42 0-118,4 1-170,64-6 781,-66 5-1083,0-1 0,0 0 0,0-1 1,0 0-1,12-6 0,-2-1-1122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21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44 264 2304,'-1'0'122,"0"0"0,0 0 0,-1 0 0,1 0 0,0 0 0,0 0 0,0 1 0,0-1 0,0 0 0,0 1 0,-1 0-1,-9 1 2288,-7 6 2326,18-8-4665,2 2-5,0-1 1,1 0-1,-1 0 1,0 0-1,1 0 1,-1 0-1,1-1 1,-1 1-1,1-1 1,-1 0-1,1 1 1,0-1-1,-1 0 1,1 0-1,-1-1 1,3 0-1,9 1 86,390-29 1092,-278 14-1133,83-9-34,47-4 7,114-10 138,264 30 371,-111 15 699,4-32 90,205-61 195,-553 63-1200,-31 8-122,-118 14-211,0 2 0,-1 0 1,30 6-1,-5 3-226,78 11-94,-45-15-5263,-61-6 3343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23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29 3136,'5'-13'7114,"-2"55"-4020,-6-21-2416,-2 0 1,-12 36-1,-1 3 65,15-49-633,-2 8 110,4-14 174,4-5 343,30-45-113,-10 22-694,1 1-1,35-24 1,58-31-492,-100 66 546,-16 11 19,6-5-1,1 1 1,-1 0-1,1 0 0,13-4 0,-19 7 21,-1 1 0,1-1-1,-1 1 1,0 0-1,1-1 1,-1 1-1,1 0 1,-1 0-1,1 0 1,-1 0-1,0 0 1,1 1-1,-1-1 1,1 0-1,-1 1 1,0-1-1,1 1 1,-1-1 0,0 1-1,1-1 1,-1 1-1,0 0 1,0 0-1,0 0 1,0 0-1,0 0 1,0 0-1,0 0 1,0 0-1,0 0 1,0 0-1,0 1 1,-1-1 0,1 0-1,0 0 1,0 3-1,0 0 9,-1-1 1,1 1-1,-1-1 0,1 1 0,-1 0 0,0-1 1,-1 1-1,1-1 0,0 1 0,-1-1 1,0 1-1,0-1 0,0 1 0,-3 4 1,2-3 21,1 0 0,-1 0 1,1 0-1,0 0 1,-1 9-1,2-13-44,0-1 0,0 0 0,0 0 0,0 1 0,0-1 0,0 0 0,0 0 0,0 0 0,0 1 0,0-1 0,0 0 0,0 0 0,0 1 0,0-1 0,0 0 0,0 0 0,0 0 0,0 1 0,1-1 0,-1 0 0,0 0 0,0 0 0,0 1 0,0-1 0,0 0 0,1 0 0,-1 0 0,0 0 0,0 1 0,0-1 0,1 0 0,-1 0 0,0 0 0,0 0 0,0 0 0,1 0 0,-1 0 0,0 0 0,0 0 0,1 0 0,-1 0 0,0 0 0,0 0 0,1 0 0,-1 0 0,0 0-1,15-8 222,18-22-123,-31 28-108,18-18-181,31-23 1,-50 42 175,0 0-1,0 0 1,0 0-1,0 0 1,1 1-1,-1-1 1,0 1-1,1-1 1,-1 1-1,0-1 1,1 1-1,-1 0 1,1-1-1,-1 1 1,1 0-1,-1 0 1,0 0-1,1 0 1,-1 1-1,3-1 1,-2 1 26,0 0 0,0 0 1,0 0-1,0 0 0,0 1 1,-1-1-1,1 0 0,-1 1 1,1-1-1,-1 1 0,1-1 1,1 4-1,1 2 65,0 0 1,0 0-1,-1 0 0,0 0 1,-1 1-1,4 11 0,-3 3 100,0 1 0,0 28 0,0-36-20,-1-3-3205,-2-7 1313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23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3 158 4480,'-1'-2'326,"1"0"0,-1 0 0,1 0 0,0-1 0,0 1 0,0 0 0,0 0 1,0-1-1,1 1 0,-1 0 0,0 0 0,1 0 0,0-1 0,0 1 0,-1 0 0,1 0 0,0 0 0,1 0 0,-1 0 1,6-5 1889,-6 17-1184,27 135 1555,5 19-1777,-16-105-369,24 107 532,-41-159-935,0-4-14,1 0 0,-1 1 0,1-1 0,0 0-1,0 0 1,0 0 0,2 4 0,-3-7 1,1 0 0,-1 1 0,0-1 1,0 0-1,0 1 0,0-1 0,1 0 0,-1 1 0,0-1 0,0 0 1,1 1-1,-1-1 0,0 0 0,1 0 0,-1 1 0,0-1 0,1 0 1,-1 0-1,0 0 0,1 1 0,-1-1 0,0 0 0,1 0 0,-1 0 0,1 0 1,-1 0-1,0 0 0,1 0 0,-1 0 0,1 0 0,-1 0 0,0 0 1,1 0-1,-1 0 0,1 0 0,-1 0 0,0 0 0,1 0 0,-1-1 1,0 1-1,1 0 0,-1 0 0,0 0 0,1-1 0,-1 1 0,0 0 0,1 0 1,-1-1-1,0 1 0,1-1 0,19-20-42,-13 13 181,100-118-217,-88 99 67,-1-1 0,18-38-1,-8 15-70,123-227-124,-110 193-593,-54 139-13769,8-37 11599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24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28 6816,'-2'-1'282,"0"1"26,1 0 0,0 0 0,-1-1 0,1 1 0,0-1-1,-1 1 1,1-1 0,0 0 0,0 0 0,-2-4 1725,3 5-2000,0 0-1,0 0 1,1 0-1,-1 0 1,0 0-1,0 0 1,10-2 957,7-1-472,-5 0-294,0 0-1,0 1 0,0 0 1,1 1-1,-1 0 1,0 1-1,0 1 0,23 3 1,-33-4-189,0 1 1,1-1-1,-1 1 1,0-1-1,0 1 1,0 0-1,0 0 1,0 0-1,-1 0 0,1 0 1,0 0-1,0 0 1,-1 1-1,1-1 1,-1 1-1,1-1 1,1 4-1,-2-4-7,0 1 1,0 0-1,-1 0 0,1 0 0,-1-1 1,0 1-1,1 0 0,-1 0 1,0 0-1,0 0 0,0 0 0,0 0 1,-1-1-1,1 1 0,0 0 1,-1 2-1,-3 7 72,-1-1 1,0 0 0,0 0-1,-1 0 1,-9 11-1,12-17-73,-61 87 848,56-79-610,-1 0 0,-12 26-1,21-37-240,-1 0 0,1 0 0,0-1-1,0 1 1,0 0 0,0 0-1,-1 0 1,1-1 0,0 1-1,0 0 1,1 0 0,-1 0 0,0-1-1,0 1 1,0 0 0,0 0-1,1-1 1,-1 1 0,0 0 0,1 0-1,-1-1 1,0 1 0,1 0-1,-1-1 1,1 1 0,-1-1 0,1 1-1,0 0 1,-1-1 0,1 1-1,0-1 1,-1 0 0,1 1-1,1 0 1,0 0 19,1 0 0,-1 0 0,1 0 0,-1 0 0,1 0 0,0-1 0,-1 1-1,6-1 1,53-6 117,3 0 8,-34 2-800,40 1 0,-61 3-230,0 1-1,0 0 1,0 0-1,0 1 1,0 0-1,0 1 1,0 0-1,14 7 1,2 5-1815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27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1225 2656,'-3'0'3182,"17"-4"30,34-28-863,56-49 0,40-48-1721,-128 115-455,61-59 100,117-142 1,-165 177-210,-1-1-1,-3-2 1,-1 0-1,-2-2 1,-1 0-1,17-57 1,-20 41-5,-3-1-1,8-65 1,-22 119-61,0 1-2,0 0 0,0 0 0,-1 0 0,0 1 0,0-1 0,0 0 0,0 0 0,-1 0 0,1 0 0,-1 1-1,-1-1 1,1 0 0,-4-7 0,5 12-11,0-1 0,0 1 0,-1 0 1,1-1-1,0 1 0,0-1 0,-1 1 0,1 0 0,-1-1 0,1 1 0,0 0 0,-1-1 0,1 1 1,-1 0-1,1 0 0,0-1 0,-1 1 0,1 0 0,-1 0 0,1 0 0,-1 0 0,1-1 0,-1 1 0,1 0 1,-1 0-1,1 0 0,-1 0 0,1 0 0,-1 0 0,1 0 0,-1 1 0,1-1 0,-1 0 0,1 0 1,-1 0-1,1 0 0,-1 1 0,1-1 0,0 0 0,-1 1 0,-16 14-194,15-13 203,-6 7 14,1 0 0,0 1 0,0 1 1,-7 15-1,-17 48 306,20-47-179,-46 102 513,-18 49 181,66-152-712,2 0-1,2 0 1,0 0-1,1 1 1,2 0-1,1 0 1,1-1-1,1 1 0,1 0 1,2 0-1,7 30 1,7-4 253,-16-47-312,0-1 0,1 1-1,0-1 1,0 0 0,1 0-1,-1 0 1,6 5 0,-8-9-27,0 0 0,1 0 1,-1 0-1,1 0 0,-1 0 1,1 0-1,-1 0 0,1 0 1,-1-1-1,1 1 0,0-1 1,-1 1-1,1-1 0,0 0 1,-1 1-1,1-1 0,0 0 1,2 0-1,-1-1 8,0 0 0,0 1 0,0-1 0,0 0 0,0 0 0,0-1 0,-1 1 0,1-1 0,4-3 0,3-3 18,-1 0 0,-1-1-1,1 0 1,6-11 0,-13 18-57,32-43-51,-18 21 166,2 1 0,33-33-1,-50 55-111,0 0-1,-1 1 0,1-1 1,0 1-1,-1-1 0,1 1 1,0-1-1,-1 1 0,1-1 1,0 1-1,0 0 0,0-1 0,0 1 1,-1 0-1,1 0 0,0 0 1,0 0-1,1 0 0,-1 0-1,-1 0 0,1 0-1,-1 0 1,1 1-1,-1-1 1,1 0-1,-1 1 1,1-1 0,-1 0-1,1 1 1,-1-1-1,1 0 1,-1 1-1,1-1 1,-1 1 0,0-1-1,1 1 1,-1-1-1,1 2 1,0 1 9,0 0-1,0 0 1,0 1 0,0-1 0,-1 0-1,1 1 1,-1 5 0,-14 162 539,11-148-493,-3 28 224,6-50-260,0 0 0,0-1 0,0 1 0,0 0 0,0 0 0,1 0 0,-1 0 0,0-1 0,0 1 0,0 0 0,1 0 0,-1 0 0,1-1 0,-1 2 0,1-2-12,-1 0 0,0 1 0,0-1 0,1 0 0,-1 0 0,0 0 0,1 0 0,-1 0 0,0 1 0,0-1 0,1 0 0,-1 0 1,0 0-1,1 0 0,-1 0 0,0 0 0,0 0 0,1 0 0,-1 0 0,0 0 0,1 0 0,-1 0 0,0-1 0,0 1 0,1 0 0,0 0 0,2-2 42,0 0 0,1-1 0,-1 1 0,6-7 0,-3 3-6,44-42 33,-29 26-110,1 2 0,25-20 0,-44 38 33,0 0 0,0 0 0,0 0 0,0 1 0,0-1 0,0 1 0,1 0 0,-1 0 0,0 0 0,7-1 0,-7 2 0,-1 1 0,1-1 0,-1 0 0,0 0 0,1 1 0,-1 0 0,0-1 0,1 1 0,-1 0 0,0 0 0,0 0 0,0 0 0,0 1 0,0-1 0,0 1 0,3 2 0,1 2 22,0 0-1,0 1 1,-1 0-1,0 0 1,7 13-1,17 43 226,4 9-89,-31-70-528,-1 1 0,1-1 0,0 1 1,0-1-1,0 0 0,0 0 0,0 0 1,0 0-1,0 0 0,1 0 0,-1-1 0,1 1 1,-1-1-1,1 0 0,0 0 0,-1 1 1,1-2-1,0 1 0,0 0 0,3 0 1,8 2-1743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0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8 4480,'0'-8'6012,"0"30"-3934,-2 1-1544,-1-1 0,0 0 1,-8 25-1,-2 10-84,-24 281 1006,17-129-27,19-202-1276,0-2-32,1 0-1,-1 0 0,1 10 1,0-15-102,0 0 0,0 1-1,0-1 1,0 0 0,0 1 0,0-1 0,0 1 0,1-1-1,-1 0 1,0 1 0,0-1 0,0 0 0,0 1 0,1-1-1,-1 0 1,0 1 0,0-1 0,1 0 0,-1 0 0,0 1-1,0-1 1,1 0 0,0 1 0,-1-1 20,1 0 0,0 0 0,-1 0 0,1-1 0,0 1 0,-1 0 0,1 0 0,0 0 1,-1 0-1,1-1 0,0 1 0,-1 0 0,1-1 0,-1 1 0,1 0 0,0-1 0,-1 1 0,1-1 0,7-6 52,-1 1-1,0-1 0,-1 0 1,0-1-1,6-8 0,25-45 5,-16 25-150,5-8 3,38-52 109,-51 78-7,44-53-44,-49 63-38,0 0 1,0 0-1,0 1 0,1 1 1,0-1-1,12-5 1,-20 11 27,1 1 0,-1-1 0,1 0 0,0 1 0,-1-1 0,1 1 0,0 0 0,0 0 0,-1-1 1,1 1-1,0 0 0,0 0 0,-1 1 0,1-1 0,0 0 0,0 1 0,-1-1 0,1 1 0,0-1 0,-1 1 0,1 0 1,-1-1-1,1 1 0,-1 0 0,1 0 0,-1 0 0,0 0 0,1 1 0,-1-1 0,0 0 0,0 1 0,0-1 0,1 2 1,3 4-21,-1 0-1,0 0 1,0 0 0,-1 1 0,4 12 0,-3-5 52,0-1-1,-1 1 1,-1 0-1,0 0 1,-1 0-1,-2 24 0,1-28-6,-2 17 151,0 1 0,-9 35 0,9-54-136,-1 0-1,0-1 1,-1 0 0,0 0-1,-1 0 1,0 0-1,0 0 1,-1-1-1,0 0 1,-9 9-1,9-11-2,0 0-1,0 0 1,-1-1-1,1 0 0,-1-1 1,0 0-1,-1 0 0,1 0 1,-1-1-1,0 0 1,1 0-1,-1-1 0,-10 2 1,0-2 69,-1-1 0,1 0 1,-32-4-1,40 2-465,-1-1 0,1 0 0,0 0 0,0-2-1,0 1 1,0-1 0,1 0 0,-10-6 0,17 9-15,0-1 1,0 1-1,1-1 0,-1 0 1,0 1-1,1-1 0,-1 0 1,1 0-1,-2-2 0,2 2-223,-5-8-1271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47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35 6656,'-7'-5'2206,"12"3"-962,23 2-259,-3 0 41,169-17 1811,210 9-3471,-375 9-2052,33-4 1,-43 2 1128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1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22 3552,'-11'-9'5525,"16"23"-3008,-5 188 2699,1-205-5028,0 0 0,0 0 0,0 0 0,1 0-1,-1 0 1,1 0 0,-1 1 0,1-1 0,3-3 0,3-7-35,2-4-59,1-1-72,15-20 1,-15 23-47,36-38-26,-42 48-1,0 0 0,1 1 1,-1-1-1,1 1 0,0 0 0,1 0 1,8-3-1,-5 4-8,-10 3 59,0 0 0,0-1-1,1 1 1,-1 0 0,0 0-1,0 0 1,1 0 0,-1 0 0,0 0-1,0 0 1,1 0 0,-1 0 0,0 0-1,1 0 1,-1 0 0,0 0 0,0 0-1,1 0 1,-1 0 0,0 0-1,0 1 1,1-1 0,-1 0 0,0 0-1,0 0 1,1 0 0,-1 1 0,0-1-1,0 0 1,1 0 0,-1 0-1,0 1 1,0-1 0,0 0 0,0 0-1,0 1 1,1-1 0,-2 4 10,1 1 7,0-1 1,0 0-1,0 1 0,-1-1 1,1 1-1,-1-1 0,-1 0 1,1 0-1,0 1 0,-1-1 1,-3 6-1,4-10-1,1 0 1,0 0-1,0 0 0,0 0 1,0 0-1,0 0 0,0 1 1,0-1-1,0 0 0,0 0 1,0 0-1,0 0 0,-1 0 1,1 0-1,0 0 0,0 0 1,0 0-1,0 1 0,0-1 1,0 0-1,0 0 0,0 0 1,0 0-1,0 0 0,0 0 1,0 0-1,0 0 0,0 1 1,0-1-1,0 0 0,0 0 1,0 0-1,0 0 0,0 0 0,0 0 1,0 0-1,0 0 0,0 1 1,0-1-1,1 0 0,-1 0 1,0 0-1,0 0 0,0 0 1,0 0-1,0 0 0,0 0 1,0 0-1,8-2 307,16-11-322,-12 7 80,58-27 29,-61 30-164,0 0 0,0 0 1,0 1-1,0 0 0,1 1 0,11-1 1,-19 2 52,0 0-1,0 0 1,0 1 0,0-1 0,0 0-1,0 1 1,0-1 0,0 1 0,0 0-1,-1 0 1,1 0 0,0-1 0,0 2 0,-1-1-1,1 0 1,0 0 0,-1 0 0,1 1-1,-1-1 1,0 1 0,0-1 0,1 1-1,-1 0 1,0-1 0,0 1 0,0 0 0,-1 0-1,1 0 1,0 0 0,0 3 0,1 6 108,0-1 0,-1 1 0,-1-1 1,0 18-1,0-11-29,0-17-47,2 19-671,6-14-2831,-8-5 3278,1 0 0,-1 0 0,1 0 0,-1 0 0,1 0 0,-1 0 1,1 0-1,-1-1 0,1 1 0,0 0 0,0 0 0,11-1-1673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1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17 6464,'-43'-16'3562,"41"16"-3298,0 0-1,-1 0 1,1 1-1,0-1 0,0 1 1,0 0-1,0 0 1,-1 0-1,1 0 1,1 0-1,-1 0 0,-3 2 1,-5 3 82,-16 10 706,0 2 1,-43 39-1,66-55-962,0 1 0,1-1-1,-1 1 1,1-1 0,0 1 0,0 0 0,0 0-1,0 0 1,0 0 0,1 0 0,-1 1-1,1-1 1,0 0 0,0 1 0,0-1 0,1 1-1,-1 4 1,40-34 1096,-33 21-1145,-2 3-63,0-1 0,0 1 1,0 0-1,0 0 1,0 0-1,0 1 0,1-1 1,-1 1-1,7-1 0,-9 2 10,1-1 0,-1 1 0,1 1 0,-1-1 0,0 0 0,1 0 0,-1 1 0,0-1 0,1 1 0,-1 0 0,0 0 0,0 0 0,1 0 0,-1 0 0,0 0 0,0 1 0,0-1 0,-1 1-1,1-1 1,2 3 0,4 5 52,12 21-1,-13-18-172,1-1 0,10 11 0,-17-21 0,1 0-1,-1 1 0,1-1 0,-1 0 0,1 0 0,-1 0 0,1 0 0,0 0 0,-1-1 1,1 1-1,0 0 0,0-1 0,0 0 0,-1 1 0,1-1 0,0 0 0,0 0 1,0 0-1,0 0 0,0 0 0,-1 0 0,1 0 0,0-1 0,0 1 0,0-1 1,0 1-1,-1-1 0,3-1 0,19-11-2399,4 1 853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2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5152,'0'-1'57,"1"1"1,-1 0 0,0 0-1,0-1 1,0 1-1,0 0 1,0 0-1,0 0 1,0-1-1,0 1 1,0 0 0,1 0-1,-1 0 1,0-1-1,0 1 1,0 0-1,0 0 1,1 0-1,-1 0 1,0-1 0,0 1-1,0 0 1,1 0-1,-1 0 1,0 0-1,0 0 1,1 0-1,-1 0 1,0 0 0,0 0-1,1 0 1,-1 0-1,0 0 1,0 0-1,0 0 1,1 0-1,-1 0 1,1 0 0,8 9 2455,8 22 1297,-14-24-3450,69 114 3986,-66-109-4381,-5-7-121,1-1 1,0 0 0,1 0-1,-1 0 1,1 0 0,0 0-1,0 0 1,0-1 0,0 1-1,5 3 1,-8-7 46,1 0 0,-1 1 0,0-1 0,1 0 0,-1 0 0,1 0 0,-1 1 0,1-1 0,-1 0 0,1 0-1,-1 0 1,1 0 0,-1 0 0,1 0 0,-1 0 0,0 0 0,1 0 0,-1 0 0,1 0 0,-1 0 0,1 0 0,-1-1 0,1 1 0,-1 0 0,1 0 0,-1 0 0,0-1-1,1 1 1,-1 0 0,1 0 0,-1-1 0,1 1 0,1-2-500,8-2-1145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2.4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1 5728,'-19'0'2592,"-18"29"-2240,8-16 1824,6 4-1248,-19 8 1408,9-1-1344,-20 6 320,6 3-769,-14 2-159,14-2-256,-11 6-160,11 3 0,0-6-1535,8-1 863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2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31 256 5472,'-25'0'2734,"20"0"-427,18 0 1820,69-6-2410,89-11-336,316-52 736,-272 42-1722,341-28 130,-358 36-277,616-35 691,-748 52-878,287-5-133,-273 9-693,-6-1-4021,-59-1 3074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5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35 5152,'-26'-35'5315,"27"43"-3056,1 8-1513,-2 491 5573,-1-490-6447,-3-5 26,3-8 112,0 0 0,-1-1 0,1 1 0,-1-1 0,0 1 0,-4 5 0,3-5 4,0 1 0,0 0 0,-4 8 0,-1 1 154,9-36 699,-1 17-833,-1 0-1,2-1 1,-1 1-1,1-6 1,2 3-37,-1 0-1,1 0 1,0 1 0,1-1-1,0 1 1,0 0 0,0 0-1,1 0 1,0 1-1,1-1 1,-1 1 0,1 1-1,0-1 1,1 1 0,-1 0-1,1 0 1,0 1 0,0 0-1,1 0 1,-1 1 0,1 0-1,0 0 1,0 0-1,0 1 1,0 1 0,13-2-1,-13 2-14,0 1-1,0 0 0,0 1 0,0 0 0,0 0 0,-1 1 1,1-1-1,-1 2 0,9 3 0,-12-5 31,0 1 0,-1 0 0,1 0-1,-1 0 1,0 0 0,0 0 0,0 1 0,0-1-1,0 1 1,0 0 0,-1 0 0,1 0 0,-1 1-1,0-1 1,0 0 0,0 1 0,0-1 0,-1 1 0,2 6-1,0 2 86,-2-1-1,1 1 0,-2 0 1,1 0-1,-2-1 0,-2 16 1,2-19-35,0-1 0,-1 0 0,1 1 0,-2-1 0,1 0 0,-1 0 0,0-1 0,-1 1 0,0-1 0,0 1 0,-6 7 0,4-8-6,0 0-1,-1 0 1,-10 8-1,15-12-38,-1-1-1,1 1 0,-1-1 1,0 0-1,1 0 1,-1 0-1,0 0 1,1 0-1,-1 0 1,0-1-1,0 1 1,0-1-1,0 0 0,1 0 1,-7-1-1,-1-2 1,1-1 0,-1-1 0,1 1-1,0-2 1,0 1 0,-12-11 0,12 9-559,0-1 1,1 0 0,-1 0-1,2-1 1,-1 0 0,1-1-1,-6-10 1,12 19 413,1 0 0,-1 0 0,1 0 0,-1 0 0,1 0 0,-1 0 0,1 0 0,0 0 0,0 0 0,0-1 0,-1 1 0,1 0 0,0 0 0,0 0 0,0 0 0,1 0 0,-1 0 0,0 0 0,0 0 0,1 0 0,-1 0 0,0 0 0,1 0 0,-1 0 0,1 0 0,-1 0 0,1 0 0,0 0 0,-1 0 0,2 0 0,1-2-366,0 1-1,0 0 0,0-1 1,0 2-1,0-1 0,1 0 1,3-1-1,15-3-1222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6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5216,'0'-1'6130,"7"13"-4460,-3-5-1411,-1-1 0,0 1 1,3 8-1,-1 14 401,-2 1-1,-1 0 1,-2 40 0,0-34 210,19-59 597,11-12-1265,50-77 1,-71 99-78,0 0 1,1 1-1,23-21 0,-33 32-128,1 1-1,0-1 0,-1 0 0,1 1 1,0-1-1,-1 1 0,1-1 1,0 1-1,0-1 0,-1 1 0,1-1 1,0 1-1,0 0 0,0-1 0,0 1 1,0 0-1,-1 0 0,1 0 1,0 0-1,0 0 0,0 0 0,0 0 1,0 0-1,0 0 0,0 0 0,1 1 1,-1-1 4,0 1 1,-1 0-1,1 0 0,0 0 1,0 0-1,-1-1 1,1 1-1,-1 0 1,1 0-1,-1 0 0,1 1 1,-1-1-1,1 0 1,-1 0-1,0 0 1,0 0-1,0 0 0,0 0 1,1 0-1,-1 1 1,-1 1-1,0 21 7,-4 29 0,5-50 18,-1-1-1,1 1 1,0-1-1,-1 1 0,1 0 1,1-1-1,-1 1 1,1 4-1,2-2 359,-1-6-241,0-7-131,-1 7 31,4-10-29,2 1 0,-1-1 0,1 1 0,1 1 1,16-17-1,-17 19-9,-6 5-31,0 1 0,0 0 0,0 0 0,1-1 0,-1 1 0,0 0 0,1 0 0,-1 0 0,1 0 0,-1 1 0,1-1 0,1 0 0,-2 1 19,0 0 0,0 0 0,0 0 0,-1 0 0,1 0 0,0 1 0,0-1 0,-1 0 0,1 1 0,0-1 0,-1 0 0,1 1 0,0-1-1,-1 1 1,1-1 0,0 1 0,-1-1 0,1 1 0,-1 0 0,1-1 0,-1 1 0,0 0 0,1-1 0,-1 1 0,1 0 0,-1-1 0,0 1 0,0 0 0,1 1 0,2 8 5,1 1 1,-1-1-1,-1 0 0,0 1 0,1 16 1,-3 56-460,-1-42-1159,1-40 1468,0-1 0,0 1 0,0-1 0,0 1 0,0-1-1,0 1 1,0-1 0,0 1 0,0-1 0,0 1-1,0-1 1,0 1 0,0-1 0,0 1 0,1-1-1,-1 1 1,0-1 0,0 1 0,1-1 0,-1 1 0,0-1-1,0 0 1,1 1 0,-1-1 0,1 0 0,-1 1-1,0-1 1,1 0 0,0 1 0,0-1-146,0 0 1,-1 0-1,1 0 0,0-1 1,0 1-1,0 0 0,0 0 1,-1-1-1,1 1 1,0 0-1,0-1 0,-1 1 1,1-1-1,0 1 0,0-2 1,17-9-2471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6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4 8064,'0'-4'3648,"-9"17"-3168,-1-5 800,10 5-800,-9 8 288,0 8-448,-6 1-32,6 3-192,-5-3-256,9 0 64,-4-9-2976,9-6 1664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37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1 113 5312,'2'12'648,"-1"-8"-360,0 0 1,0 0-1,-1 0 0,0 0 1,0 4-1,0-5-310,0 5 659,0-1 0,0 0 0,1 0-1,0 0 1,0 0 0,0 0 0,4 9-1,-5-15-561,1-1 0,-1 0-1,0 1 1,0-1 0,0 0-1,1 1 1,-1-1 0,0 1-1,0-1 1,1 0 0,-1 0-1,0 1 1,1-1 0,-1 0-1,1 1 1,-1-1 0,0 0-1,1 0 1,-1 0 0,1 0-1,-1 1 1,0-1 0,1 0-1,-1 0 1,1 0 0,-1 0-1,1 0 1,0 0 7,0-1 1,0 1-1,-1 0 0,1-1 0,0 1 0,0-1 0,-1 1 1,1-1-1,0 1 0,-1-1 0,1 1 0,0-1 0,0-1 1,4-4 156,-1 0 0,6-13 0,-5 11-107,7-12 54,77-112 2609,-86 128-2662,-1 1 0,1 0 0,0 0-1,0 0 1,1 0 0,6-3 0,-10 5-116,1 0 0,0 1 0,0 0 0,0-1 1,0 1-1,0-1 0,0 1 0,0 0 0,0 0 0,0 0 1,0-1-1,0 1 0,0 0 0,0 0 0,0 1 0,0-1 1,0 0-1,1 0 0,-1 0 0,0 1 0,0-1 0,-1 0 1,1 1-1,0-1 0,0 1 0,0-1 0,0 1 0,0 0 1,0-1-1,-1 1 0,1 0 0,0-1 0,0 1 0,0 2 1,4 4 80,-1 1 0,0-1 0,0 1 1,-1 0-1,0 1 0,2 8 0,10 55 175,-15-69-263,8 50 126,-5-28-1300,11 44 0,-14-67 941,4 8-1262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40.03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0 201 2656,'6'-42'12789,"0"42"-11872,43-4 773,-22 1-1252,269-39 1823,171-10-986,-23 12-791,6 22-472,-171 22-2663,-274-4 1907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47.4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63 5632,'-63'-31'2560,"53"22"-2208,15 1-192,3 8-160,21-8-640,2 4 352,14 1-2784,0 6 1696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3:40.52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35 75 3328,'-34'25'9717,"36"-24"-9530,9 1 331,1 0 0,-1 0 1,1-1-1,-1 0 0,12-1 1,6 0 130,347-10 2961,-317 7-3294,9-1-67,382-18 1118,-223 16-1175,338-16 330,-232-7-1071,-252 17-2352,-72 11 2206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16.8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451 21 2144,'0'0'699,"12"0"1722,-3 0-1517,4 1 3749,-22-5-2104,-5 0-1932,-28-4 121,-8 4 77,-62 2 1,90 3-657,0 2 0,0 0 1,0 1-1,0 1 0,-23 9 0,38-11-126,0 1 0,0 0 0,0 0 0,1 0 0,0 1 0,0-1 0,0 2 0,0-1 0,1 1 0,0-1 0,0 1 0,1 1 0,-1-1 0,1 1 0,-6 13 0,9-16-2,0 0 0,0 0 0,0 0 0,0 1 0,0-1 0,1 0 0,0 0 0,0 1 0,0-1 0,0 0-1,1 0 1,-1 0 0,1 1 0,0-1 0,1 0 0,1 5 0,5 8 81,0 0 0,14 22 1,-14-27-58,59 82 219,-50-72-110,-1-1 0,0 2 0,-2 0-1,15 33 1,-25-46-145,-1-3 40,1 0 0,-2 0 1,1 0-1,-1 1 1,0-1-1,0 1 0,-1 0 1,0 0-1,-1-1 1,0 14-1,-1-14 25,0 0-1,-1 0 1,0-1-1,0 1 1,0-1-1,-1 1 1,0-1 0,-1 0-1,1 0 1,-1 0-1,-9 10 1,-3 1 6,0-1 0,-24 18-1,2-3-209,37-29 54,-10 7-762,1-7-3188,10-2 3815,-1 0 0,1 0 0,-2-1-200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17.4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56 3392,'-19'-9'15754,"30"7"-14522,9-4-886,0 1 0,0 1-1,38-3 1,-34 5-129,216-16 76,-160 22-1701,-79-4 1174,0 0-1,0 0 1,-1-1-1,1 1 1,0 0-1,0 0 1,-1-1-1,1 1 0,0 0 1,0-1-1,-1 1 1,1-1-1,0 1 1,-1-1-1,2 0 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18.1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38 9 3392,'-32'-8'9733,"27"8"-7328,93 0 3311,56 0-4575,7 0-1123,-121 1 474,-12 1-1784,-4-2-3274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18.5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17 5312,'-14'0'2986,"39"-1"5385,5 0-4748,75-1-2588,-65 2-1231,53-5 0,-36-2-4217,-44 7 2643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39.3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190 154 1888,'2'0'229,"-1"-1"1,0 0-1,1 0 1,-1 0-1,0 1 1,0-1-1,0 0 1,1 0-1,-1-1 1,0 1-1,-1 0 0,1 0 1,0 0-1,0-1 1,0 1-1,-1 0 1,1-1-1,-1 1 1,1-1-1,-1 1 1,1-1-1,-1 1 1,0-1-1,0 1 0,0-1 1,0 1-1,0-1 1,0 1-1,0-1 1,0 1-1,0-1 1,-1 1-1,1-1 1,-1 1-1,1 0 0,-1-1 1,0 1-1,1 0 1,-3-3-1,2 3-138,1 0 0,-1 0 0,0 0 0,-1 0 0,1 0 0,0 1 0,0-1 0,0 0 0,0 1 0,-1-1 0,1 1 0,0-1 0,0 1 0,-1-1 0,1 1 0,0 0 0,-1 0 0,1 0 0,-1-1 0,1 1 0,0 1 0,-1-1 0,1 0 0,0 0 0,-1 0 0,-1 1 0,-2 0 94,0 1-1,0-1 0,0 1 0,0 0 1,-5 3-1,4 0-51,-1-1 0,1 1 0,0 0 0,0 1 0,0 0 0,1 0 1,-6 8-1,-27 48 341,38-62-472,-8 14 79,1 0 0,0 0 0,-8 28 0,14-37-78,-1 0 0,1-1 0,1 1 0,-1 0 0,1 0 0,0 0 0,0-1 0,0 1 0,1 0 1,-1 0-1,1 0 0,1-1 0,-1 1 0,0-1 0,1 1 0,0-1 0,3 6 0,-2-6-22,1 3 44,1 0 0,-1 0-1,1-1 1,10 10-1,-14-15-7,0 0-1,-1-1 1,1 1 0,0 0-1,0 0 1,0-1-1,0 1 1,0-1-1,0 1 1,0-1-1,0 1 1,0-1-1,0 0 1,1 1 0,-1-1-1,0 0 1,0 0-1,0 0 1,0 0-1,0 0 1,1 0-1,-1 0 1,0 0-1,0 0 1,0-1 0,0 1-1,0 0 1,0-1-1,0 1 1,0-1-1,0 1 1,0-1-1,0 0 1,0 1-1,0-1 1,0 0 0,0 1-1,0-1 1,-1 0-1,1 0 1,0 0-1,0-1 1,1-2 56,0-1 1,0 1 0,0-1 0,-1 0-1,0 1 1,0-1 0,0 0-1,0-5 1,1-3 20,2-21-244,-1 0-1,-1-37 1,-2 64-135,1 25 571,6 33 1,-1-18-23,-4-20-187,0 0 0,1 0 0,1-1 0,0 1-1,1-1 1,0 0 0,1-1 0,0 1 0,9 12-1,-13-22-47,-1 0-1,1 0 0,0 0 1,0 0-1,0 0 1,0 0-1,0-1 0,0 1 1,1-1-1,-1 1 0,0-1 1,1 0-1,-1 0 0,1 0 1,-1 0-1,1 0 0,3 0 1,-2-1 2,0 0 0,-1 0-1,1 0 1,0-1 0,-1 1 0,1-1 0,0 0 0,-1 0 0,1 0 0,-1-1 0,1 1 0,5-4-1,4-4 3,0 0 0,0-1 0,-1 0-1,-1-1 1,1 0 0,-2-1-1,0 0 1,16-24 0,3-13 92,25-56 1,-41 77-48,16-39-8,-27 58 63,-5 23-16,-2 35 154,3 0-1,4 64 0,-1-103-252,0 0 0,0 0 0,1 0 0,4 11 0,-5-18-13,0 1 0,1 0 0,-1-1 0,1 1 0,0-1 0,0 1 0,0-1 0,1 0 0,-1 0 0,1 0 0,0 0 0,-1 0 0,6 3 0,-7-5 9,1 0 1,-1-1-1,0 1 1,1 0-1,-1-1 0,1 1 1,-1-1-1,1 1 0,-1-1 1,1 0-1,-1 1 1,1-1-1,-1 0 0,1 0 1,-1 0-1,1 0 0,-1 0 1,1-1-1,1 0 1,0 0-1,-1 0 0,0 0 1,0 0-1,0 0 0,0-1 1,0 1-1,-1-1 0,1 1 1,0-1-1,-1 0 0,3-2 1,1-4-40,0 0 1,-1 0 0,0 0 0,0-1 0,3-10 0,40-133-904,-42 134 693,-1-1 0,2-23 1,0 66 114,2-1 0,11 27 1,-15-41 104,-1-2 41,0 0 0,0 0 1,1-1-1,0 0 0,1 0 0,-1 0 0,1 0 0,0-1 0,10 9 0,-13-12-12,1 0 0,-1-1-1,1 1 1,0 0 0,-1-1 0,1 1 0,0-1-1,0 0 1,0 0 0,0 0 0,0-1 0,1 1-1,-1-1 1,0 1 0,0-1 0,0 0 0,0 0 0,0-1-1,1 1 1,-1-1 0,0 1 0,0-1 0,5-2-1,0-1 49,0-1 0,-1 0 0,1 0 0,-1-1 0,0 0 0,-1 0 0,1-1 0,-1 0 0,-1 0 0,1 0 0,5-11 0,0 0 104,-2 0 0,0-1 0,12-38 0,-11 14-56,-10 40-139,0-1 1,1 0 0,-1 1-1,0-1 1,-1 1 0,1-1-1,0 1 1,-1-1-1,0 1 1,-2-5 0,3 7 14,0 0 1,-1 1-1,1-1 0,0 0 1,-1 1-1,1-1 1,-1 1-1,1-1 1,-1 0-1,1 1 1,-1-1-1,1 1 0,-1 0 1,0-1-1,1 1 1,-1-1-1,0 1 1,1 0-1,-1 0 1,0-1-1,1 1 0,-1 0 1,-1 0-1,1 0-1,-1 0 0,1 0 0,0 0-1,-1 1 1,1-1 0,0 0-1,-1 1 1,1-1 0,0 1 0,0 0-1,0-1 1,-2 2 0,0 0-19,-1 1 0,1 0 0,0 0 0,0 0 1,0 0-1,0 1 0,-3 5 0,1 1-17,1-1 0,0 1 0,1 0 0,0 0 0,1 1 0,0-1 0,0 0 0,1 1 0,0-1 0,1 1 0,0 0 1,3 14-1,-2-16 66,1 0 0,0 0 1,0-1-1,1 1 0,0-1 1,1 0-1,0 1 0,0-2 1,1 1-1,0 0 1,0-1-1,1 0 0,-1 0 1,15 12-1,-17-17 8,0 0 1,0 0-1,0 0 0,1 0 0,-1-1 1,1 1-1,-1-1 0,1 0 1,0 0-1,-1 0 0,1-1 0,0 1 1,0-1-1,-1 0 0,1 0 1,0 0-1,0 0 0,0-1 1,-1 0-1,1 1 0,0-1 0,-1-1 1,1 1-1,-1 0 0,7-5 1,2-1 3,-1 0 1,0 0 0,0-2 0,-1 1-1,-1-1 1,13-14 0,56-81-23,-34 44-5,-36 49-1,-1 2 28,0 1 0,-1-1 0,0 0 0,-1-1 0,8-16-1,-12 18-508,-2 9 472,1-1 0,0 1 0,0 0 0,0 0 1,0 0-1,0 0 0,0 0 0,0-1 1,0 1-1,0 0 0,1 0 0,-1 0 1,0 0-1,1 1 0,34 100 335,4 12-175,-37-108-138,1-1 1,0 0 0,0 0-1,0 0 1,0 0-1,7 7 1,-9-11-4,1 0-1,-1 0 1,0 1 0,1-1 0,-1 0-1,1 0 1,-1-1 0,1 1-1,0 0 1,-1 0 0,1-1 0,0 1-1,-1-1 1,1 1 0,0-1-1,0 0 1,-1 0 0,1 0-1,0 0 1,0 0 0,0 0 0,-1 0-1,1-1 1,0 1 0,2-1-1,8-5-19,-1 0-1,0-1 0,0 0 0,-1-1 0,0 0 1,10-10-1,9-6 84,139-100 146,-144 109-188,-15 10 10,0-1 0,0 0 0,0-1 0,10-9 0,-14 7 110,-5 9-148,0 0 1,0 0-1,0 0 0,0 0 1,0-1-1,0 1 1,0 0-1,0 0 0,0 0 1,0 0-1,0 0 1,0 0-1,0-1 0,0 1 1,-1 0-1,1 0 0,0 0 1,0 0-1,0 0 1,0 0-1,0 0 0,0 0 1,0 0-1,-1 0 1,1-1-1,0 1 0,0 0 1,0 0-1,0 0 1,0 0-1,0 0 0,-1 0 1,1 0-1,0 0 0,0 0 1,0 0-1,0 0 1,0 0-1,-1 0 0,-1 1 9,0-1 0,0 0-1,0 1 1,0 0 0,1-1-1,-1 1 1,0 0-1,0 0 1,-1 1 0,-16 10-23,1 1 1,0 1-1,2 1 1,-22 22-1,30-28 7,0 1-1,1-1 1,0 2-1,0-1 1,1 1-1,1 0 1,0 0 0,0 0-1,-4 19 1,8-26-17,0 1 0,1-1 1,-1 1-1,1-1 0,0 1 1,0-1-1,1 1 0,-1-1 0,1 1 1,0-1-1,0 0 0,1 1 1,-1-1-1,4 6 0,-4-8 20,1 1 0,0-1 0,-1 0-1,1 1 1,0-1 0,0 0 0,0 0 0,1 0-1,-1 0 1,0-1 0,1 1 0,-1-1-1,1 1 1,0-1 0,-1 0 0,1 0 0,0 0-1,0 0 1,-1-1 0,1 1 0,0-1-1,0 1 1,4-1 0,-1-1 16,-1 1-1,0-1 1,1-1 0,-1 1-1,0-1 1,0 1-1,0-1 1,0-1 0,0 1-1,-1-1 1,1 0 0,8-6-1,-1-1 26,-1-1-1,0 0 0,12-16 1,31-52-93,-48 75 1,-4 9-34,-4 17-42,1-16 148,0 12-81,-1-4 19,1 0 0,1 0 0,2 27 0,-1-37 36,-1-1 0,1 1 0,0-1-1,0 0 1,0 1 0,1-1 0,-1 0 0,1 0 0,0 1-1,0-1 1,0 0 0,0-1 0,0 1 0,1 0 0,-1-1 0,1 1-1,0-1 1,-1 0 0,1 0 0,5 3 0,-3-3 21,-1 0 1,1 0 0,-1-1 0,1 1 0,0-1 0,0 0-1,-1 0 1,1-1 0,0 0 0,0 1 0,0-1-1,0-1 1,7-1 0,-5 1 0,0-1-1,0-1 1,0 0-1,-1 1 1,1-2-1,-1 1 1,0-1-1,8-6 1,3-5-7,-1-1 0,-1 0 0,0-1 0,22-34 0,98-134 24,-132 182-3,0-1 0,0-1-1,0 1 1,-1 0-1,0-1 1,0 1 0,0-1-1,0 0 1,-1 0-1,2-7 1,-3 11-32,0 1 0,0 0 0,0-1-1,0 1 1,0-1 0,0 1 0,0 0 0,0-1 0,-1 1 0,1 0-1,0-1 1,0 1 0,0 0 0,0-1 0,-1 1 0,1 0-1,0-1 1,0 1 0,-1 0 0,1 0 0,0-1 0,0 1 0,-1 0-1,1 0 1,0-1 0,-1 1 0,1 0 0,0 0 0,-1 0 0,1 0-1,0-1 1,-1 1 0,1 0 0,0 0 0,-1 0 0,1 0 0,-1 0-1,1 0 1,-1 0 0,-16 5-138,12-2 133,0 1 0,0 0-1,0 0 1,0 0 0,0 1-1,1-1 1,0 1 0,0 0-1,-5 9 1,0 2-32,0 0 0,-7 20 1,12-26-3,1 1 1,0 0 0,0 1-1,-1 14 1,3-22 28,1 1 0,0 0-1,0 0 1,0 0 0,0-1 0,1 1-1,0 0 1,-1 0 0,2-1 0,-1 1-1,1 0 1,2 5 0,-3-9 21,0 0-1,0 0 1,-1 0 0,1 0 0,0 0-1,0 0 1,0-1 0,0 1 0,0 0-1,0-1 1,0 1 0,0-1 0,1 1-1,-1-1 1,0 1 0,0-1 0,0 0-1,1 0 1,-1 1 0,0-1-1,0 0 1,1 0 0,-1 0 0,0 0-1,0-1 1,0 1 0,1 0 0,-1 0-1,0-1 1,0 1 0,0-1 0,2 0-1,1-1 34,0 0 0,0 0 0,0-1-1,0 1 1,-1-1 0,1 0 0,3-3-1,45-53 136,-52 58-178,0 1 0,1-1 0,-1 1 0,0 0 0,1-1 0,-1 1-1,0 0 1,1-1 0,-1 1 0,0 0 0,1 0 0,-1-1 0,1 1 0,-1 0-1,1 0 1,-1 0 0,0-1 0,1 1 0,-1 0 0,1 0 0,0 0 0,-1 1-1,1-1 1,-1 0-1,0 1 1,1 0-1,-1-1 1,0 1-1,1-1 1,-1 1-1,0-1 1,0 1-1,0-1 1,1 1-1,-1 0 1,0-1-1,0 1 1,0-1-1,0 1 1,0 0-1,0-1 1,0 1-1,-1 0 1,0 14 47,-1-1-1,0 0 1,-7 21 0,2-7-27,-8 34 91,-3 0-1,-37 88 1,22-74 49,-35 74 489,64-144-593,0 0 1,0 1-1,-9 9 0,12-15-58,1 0 0,-1-1 0,1 1-1,-1-1 1,0 1 0,1-1 0,-1 1-1,0-1 1,1 1 0,-1-1 0,0 0-1,0 1 1,0-1 0,1 0 0,-1 0-1,0 1 1,0-1 0,-1 0 0,2 0-22,-1-1 0,0 1 0,1-1 0,-1 1 0,1-1 0,-1 1 0,0-1 0,1 1 0,-1-1 0,1 1 0,0-1 0,-1 0 0,1 1 0,-1-1 0,1 1 0,0-1 0,0 0 0,-1 0 0,1 1 0,0-1 0,0 0 0,0 1 0,0-1 0,0 0 0,0-1 0,-1-4-39,0 0 0,1 1-1,0-1 1,0 0-1,1 0 1,0 0 0,0 0-1,0 0 1,0 1 0,1-1-1,4-9 1,-1 6 1,0 0 1,0 1-1,1 0 1,0 0-1,1 0 0,9-9 1,9-4-50,1 0 1,1 2-1,35-20 0,0 5 265,-33 19 73,49-33 1,-56 30-166,0 0 0,-1-2 0,21-25 0,-29 30 23,-2-1-1,1 0 1,-2-1 0,0 0-1,10-25 1,-11 19 19,16-44 33,-23 61-112,-1 0 0,1 1 1,-2-1-1,1 0 0,0 0 0,-1 0 1,0 1-1,-1-1 0,0-7 0,0 12-21,1-1-1,0 1 1,0 0 0,-1 0-1,1 0 1,-1-1-1,1 1 1,-1 0 0,1 0-1,-1 0 1,0 0-1,0 0 1,1 0 0,-1 0-1,0 0 1,0 1-1,0-1 1,0 0 0,0 0-1,0 1 1,0-1-1,0 1 1,0-1 0,-1 1-1,1-1 1,0 1-1,0-1 1,0 1 0,0 0-1,-1 0 1,1 0-1,0 0 1,0 0 0,-1 0-1,1 0 1,0 0-1,-2 1 1,-2 0 32,0 0 1,1 1-1,-1-1 1,0 1-1,1 1 0,-1-1 1,-5 5-1,1-1 70,1 1 1,0 0-1,0 1 0,1 0 0,-1 0 0,2 1 0,-1-1 0,1 1 1,1 1-1,-8 16 0,8-14 23,1 0 1,0 0-1,1 0 1,0 1-1,1 0 1,0-1-1,1 1 1,1 20 0,0-27-123,0 0 1,1-1-1,0 1 1,0 0-1,0-1 1,1 1 0,-1-1-1,1 0 1,1 1-1,-1-1 1,1 0-1,0 0 1,0-1 0,0 1-1,1-1 1,0 1-1,0-1 1,0 0-1,0-1 1,0 1 0,9 5-1,0-2-50,-1-1 0,1 0 0,0 0 0,1-2 0,0 1 0,-1-2 1,1 0-1,1 0 0,-1-1 0,0-1 0,0-1 0,1 0 0,22-3 0,-19-1-544,0-1-1,-1 0 1,0-2 0,0 0 0,0-1 0,-1 0-1,0-2 1,19-13 0,-7 1-1906,-1-2-1,-1 0 1,27-33-1,1-5-1701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44.4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18 379 3072,'-5'31'4288,"0"-15"-3033,4-14-1069,0 0 0,0 0 0,0 0-1,0 0 1,0 0 0,1 0 0,-1 0 0,1 0 0,0 0 0,0 1 0,-1-1-1,1 0 1,1 0 0,-1 0 0,1 3 0,-1-5-136,0 0 0,1 1 0,-1-1 0,0 0 0,1 0 0,-1 0 0,0 0 0,1 0 0,-1 0 0,0 0 0,1 0 0,-1 1 0,1-1 0,-1 0 0,0-1 0,1 1 0,-1 0 0,1 0 0,-1 0 0,0 0 0,1 0 0,-1 0 0,0 0 1,1-1-1,-1 1 0,0 0 0,1 0 0,-1-1 0,5-2 104,0-1 1,0-1-1,-1 1 1,1-1 0,-1 1-1,0-1 1,0-1 0,-1 1-1,4-8 1,23-55 295,-25 55-324,25-55 749,2 1-1,48-71 1,-66 116 549,-14 34-1207,6 23 0,-2-11-144,-1-7-75,1 0 1,0-1 0,2 1 0,0-1-1,0 0 1,2-1 0,0 0-1,11 17 1,-11-20 40,1-1 0,0 0 0,0 0 0,1-1 0,0 0-1,1 0 1,0-2 0,1 1 0,0-1 0,16 8 0,-22-13-18,0-1 1,0 1 0,1-1 0,-1 0 0,1-1-1,-1 1 1,1-1 0,0 0 0,-1-1-1,1 0 1,0 0 0,0 0 0,-1-1 0,1 0-1,0 0 1,-1-1 0,1 0 0,-1 0-1,0 0 1,0-1 0,1 0 0,-2 0 0,8-5-1,-4 0 31,1 0 0,-1-1 0,-1 0 0,0-1 0,0 0 0,0 0 0,-2-1 0,11-19 0,-6 5 70,-1 0 0,0 0-1,5-30 1,-13 47-90,0-1 1,-1 1-1,0-12 0,-1 18-51,0 0-1,0-1 0,0 1 1,0 0-1,-1 0 0,1-1 1,-1 1-1,1 0 1,-1 0-1,0 0 0,0 0 1,0 0-1,0 0 0,0 0 1,0 0-1,0 0 1,-2-1-1,2 3 4,1-1 1,-1 1-1,0 0 0,1 0 1,-1 0-1,1-1 0,-1 1 1,1 0-1,-1 0 1,0 0-1,1 0 0,-1 0 1,1 0-1,-1 0 0,0 0 1,1 1-1,-1-1 0,1 0 1,-1 0-1,1 0 0,-1 1 1,0-1-1,1 0 1,-1 0-1,1 1 0,-1-1 1,1 1-1,0-1 0,-1 0 1,1 1-1,-1-1 0,1 1 1,0-1-1,-1 1 0,1-1 1,-1 1-1,-12 22-98,8-4 92,0-1 1,1 1 0,1 0-1,1 0 1,1 0 0,1 0-1,0 0 1,1 0 0,1 0-1,6 25 1,-4-29-1,0 0 1,1 0-1,12 25 1,-13-32 48,1 0 1,0 0-1,0-1 1,1 1-1,-1-1 0,2 0 1,11 11-1,-16-17-3,0 1-1,0-1 0,0 0 0,-1 0 1,1 0-1,0 0 0,1 0 0,-1 0 1,0 0-1,0-1 0,0 1 0,0-1 0,1 1 1,-1-1-1,0 0 0,0 0 0,1 0 1,-1 0-1,0 0 0,0 0 0,1-1 1,-1 1-1,0-1 0,0 0 0,0 0 1,0 0-1,3-1 0,5-5 37,0-1 0,0 0-1,-1 0 1,0-1 0,-1 0 0,0 0 0,8-12-1,-15 20-46,25-36 151,22-41 1,5-7-110,-22 38-32,-15 21-128,1 1 1,2 1-1,38-41 1,-57 65 101,0 0 1,1 0-1,-1 0 1,0 0-1,0 0 1,0 0-1,0-1 1,0 1-1,0 0 1,0 0-1,0 0 0,0 0 1,1 0-1,-1 0 1,0 0-1,0 0 1,0 0-1,0 0 1,0 0-1,0 0 1,0 0-1,1 0 0,-1 0 1,0 0-1,0 0 1,0 0-1,0 1 1,0-1-1,0 0 1,0 0-1,0 0 1,0 0-1,1 0 0,-1 0 1,0 0-1,0 0 1,0 0-1,0 0 1,0 0-1,0 0 1,0 0-1,0 1 0,0-1 1,0 0-1,0 0 1,0 0-1,0 0 1,0 0-1,0 0 1,0 0-1,0 0 1,0 1-1,0-1 0,0 0 1,2 12-8,-1 21 120,-2-26-107,2 43-39,-4 127 179,0-128 46,-14 77 0,16-118-128,-1 0 0,-1 0 0,-3 9 0,5-15-53,0 0 0,0 0 0,0 0-1,0 0 1,-1 0 0,1 0-1,0 0 1,-1-1 0,0 1 0,1-1-1,-1 1 1,0-1 0,1 1 0,-1-1-1,-3 1 1,4-1-23,-1-1 1,1 0-1,-1 0 1,1 0-1,-1 0 0,1 0 1,-1 0-1,1 0 0,-1-1 1,1 1-1,-1 0 1,1-1-1,0 1 0,-1-1 1,1 0-1,0 1 1,-1-1-1,1 0 0,0 0 1,0 0-1,0 0 1,-1 0-1,1 0 0,0 0 1,1 0-1,-1 0 0,0 0 1,-1-2-1,0-1-47,-1 1-1,1-1 1,0 1-1,0-1 1,0 0-1,1 0 0,0 0 1,-2-7-1,2 8 21,1 0 0,0 1 0,0-1 0,-1 0 0,2 0-1,-1 0 1,0 0 0,1 0 0,-1 1 0,1-1 0,0 0 0,0 0-1,0 1 1,0-1 0,0 1 0,1-1 0,-1 1 0,1-1 0,-1 1-1,1 0 1,0 0 0,0 0 0,0 0 0,0 0 0,1 0-1,-1 0 1,0 1 0,1-1 0,-1 1 0,6-2 0,44-20-191,85-22-1,13-6 285,-116 34 74,-26 13-34,1-1 1,-1 1-1,12-3 0,-20 7-84,1 0-1,-1 0 0,0 0 1,0 0-1,0-1 0,0 1 1,0 0-1,0 0 0,1 0 1,-1 0-1,0 0 0,0 0 1,0 0-1,0 0 0,1 0 1,-1 0-1,0 0 0,0 0 1,0 0-1,0 0 0,0 0 1,1 0-1,-1 0 0,0 0 1,0 1-1,0-1 0,0 0 1,0 0-1,1 0 0,-1 0 1,0 0-1,0 0 0,0 0 1,0 0-1,0 1 0,0-1 1,0 0-1,1 0 0,-1 0 1,0 0-1,0 0 0,0 0 1,0 1-1,0-1 0,0 0 1,0 0-1,0 0 1,0 0-1,0 0 0,0 1 1,0-1-1,0 0 0,0 0 1,-3 9 3,3-8 16,-7 14-6,2 0-1,0 1 1,1 0-1,1 0 1,-2 21-1,4-26-41,0 0 0,2 14-1,-1-22 22,0-1 0,0 1 1,1-1-1,-1 1 0,1-1 0,-1 1 1,1-1-1,0 1 0,0-1 0,1 0 0,-1 0 1,0 1-1,1-1 0,-1 0 0,4 3 0,-2-2 28,-1-1 0,1 0 0,0 0 0,0 0-1,0 0 1,1 0 0,-1-1 0,0 1 0,1-1 0,-1 0-1,1 0 1,-1 0 0,1-1 0,-1 1 0,1-1 0,-1 0-1,1 0 1,0 0 0,-1 0 0,1-1 0,-1 1-1,1-1 1,-1 0 0,1 0 0,-1 0 0,1-1 0,-1 1-1,0-1 1,0 0 0,0 0 0,0 0 0,0 0 0,3-3-1,1-2 27,-1 0 1,-1 0-1,1 0 0,-1-1 0,0 1 0,-1-1 0,7-16 0,-5 9 24,-1 0-1,-1 0 1,4-25-1,-7 32-38,0 1 0,-1-1 0,0 1 0,0-1 0,0 1 0,-1-1 0,-1 1 0,-3-14-1,3 17-56,1-1 0,-1 1 0,0 0 0,0 0 0,-1 0 0,1 1 0,-1-1 0,0 1 0,0-1 0,0 1 0,0 0 0,-1 0 0,1 0 0,-1 0 0,-5-3 0,6 5 10,1 0-1,-1 0 1,0 0-1,1 1 1,-1-1-1,0 1 1,0-1-1,1 1 1,-1 0-1,0 0 1,0 0-1,0 0 0,1 1 1,-1-1-1,0 1 1,0-1-1,1 1 1,-1 0-1,0 0 1,1 0-1,-1 1 1,-4 2-1,3-1-35,0 0 0,0 0-1,0 1 1,0-1 0,1 1-1,0 0 1,-1 0 0,1 0 0,1 1-1,-1-1 1,-2 7 0,4-11 21,1 1 0,-1 0 0,1 0 0,0 0 0,0-1 0,-1 1 0,1 0 0,0 0 0,0 0 1,0 0-1,0 0 0,0 0 0,0-1 0,0 1 0,0 1 0,1-1 19,-1-1 0,0 0 0,0 1 0,1-1 0,-1 0 0,0 0 0,0 1-1,1-1 1,-1 0 0,0 0 0,1 1 0,-1-1 0,0 0 0,1 0 0,-1 0 0,0 0 0,1 1 0,-1-1 0,0 0-1,1 0 1,-1 0 0,0 0 0,1 0 0,-1 0 0,1 0 0,4-1 20,-1 1 0,1-1 1,-1 0-1,9-4 0,-2 1-3,87-31-19,-65 22-27,67-18 0,-77 26 27,0 1-1,1 1 1,-1 1-1,25 1 1,-45 2 41,0-1 1,0 0-1,0 1 1,0 0-1,0 0 0,0 0 1,0 0-1,-1 0 1,1 1-1,0-1 1,-1 1-1,1-1 0,-1 1 1,1 0-1,-1 0 1,0 0-1,0 0 0,0 1 1,0-1-1,0 1 1,-1-1-1,1 1 0,-1 0 1,1-1-1,-1 1 1,0 0-1,0 0 0,0 0 1,-1 0-1,2 5 1,0 11 83,-1 0 1,-1-1-1,0 1 1,-1 0-1,-1-1 1,-1 1-1,-1-1 1,-6 20-1,8-31-112,0 0 0,0 0 1,1 0-1,0 1 0,0-1 0,1 11 0,0-18-8,0 1 0,0-1 0,0 0 0,0 1-1,0-1 1,1 0 0,-1 1 0,0-1 0,0 0 0,0 0 0,1 1 0,-1-1-1,0 0 1,0 0 0,0 1 0,1-1 0,-1 0 0,0 0 0,1 0 0,-1 0 0,0 1-1,1-1 1,-1 0 0,0 0 0,0 0 0,1 0 0,-1 0 0,0 0 0,1 0 0,-1 0-1,0 0 1,1 0 0,-1 0 0,0 0 0,1 0 0,-1 0 0,0 0 0,1 0 0,-1 0-1,0-1 1,1 1 0,-1 0 0,0 0 0,1 0 0,-1 0 0,0-1 0,0 1 0,1 0-1,-1 0 1,0-1 0,0 1 0,1-1 0,10-10 0,0-2 0,-1 0-1,0 0 1,-1-1 0,10-19 0,-1 3-22,-3 5-40,2-4-66,2 0 0,24-29 0,-38 53 99,0 0 0,0 0 0,9-6 0,-12 10 27,0 0 0,-1 0-1,1 0 1,0 0 0,0 0 0,0 1-1,3-2 1,-4 2 5,-1 0 1,1 0-1,-1 0 0,1 0 0,0 0 0,-1 0 1,1 0-1,-1 0 0,1 0 0,0 1 0,-1-1 1,1 0-1,-1 0 0,1 0 0,-1 1 0,1-1 1,-1 0-1,1 1 0,-1-1 0,1 1 1,-1-1-1,1 0 0,-1 1 0,1 0 0,0 2 24,0-1 0,0 1 0,0 0 0,-1 0-1,1 0 1,-1 0 0,0 0 0,0 4 0,1 0 2,1 47 43,3 28 147,-3-70-172,0 0 0,1 0 0,0 0 0,10 21 0,-13-31-49,1 0 0,0 0-1,0 0 1,0 0 0,1 0 0,-1 0 0,0-1 0,1 1-1,-1-1 1,1 1 0,-1-1 0,1 0 0,0 1 0,0-1-1,-1 0 1,1 0 0,0 0 0,0 0 0,0 0 0,0-1-1,0 1 1,0-1 0,0 1 0,1-1 0,-1 0 0,0 0-1,0 0 1,0 0 0,0 0 0,0 0 0,3-1 0,9-2-1,0 0 0,0-1 0,-1 0 0,1-1 0,19-11 0,62-41-4,-76 44 21,254-191-241,-217 151 721,-48 45-382,-8 8-108,0 0 1,0 0-1,0 0 0,-1 0 0,1 0 0,0 0 0,0 0 0,0 0 0,0 0 0,0 0 1,0 0-1,0 0 0,0 0 0,0-1 0,0 1 0,0 0 0,0 0 0,0 0 0,0 0 1,0 0-1,0 0 0,0 0 0,0 0 0,0 0 0,0 0 0,0 0 0,0 0 1,0 0-1,0 0 0,0 0 0,0 0 0,0 0 0,0 0 0,0 0 0,0 0 0,0-1 1,0 1-1,0 0 0,0 0 0,0 0 0,0 0 0,0 0 0,1 0 0,-1 0 0,0 0 1,0 0-1,0 0 0,0 0 0,0 0 0,0 0 0,0 0 0,-7 3 123,-13 9 56,5 1-158,0 2 0,0 0 0,1 0 0,1 2 0,1-1-1,-19 34 1,25-38-22,0-1-1,1 1 1,0 0-1,1 1 1,-5 21-1,8-30-11,0 0 0,1 0 0,-1 0 0,1 0 0,0 1 0,0-1 0,1 0 0,-1 0 0,1 0 0,0 0 0,0 0 0,0 0 0,1 0 0,-1 0 0,1 0 0,0-1-1,0 1 1,0 0 0,1-1 0,-1 0 0,6 6 0,-7-8 15,0-1 0,0 1-1,0 0 1,0 0 0,1 0 0,-1-1-1,0 1 1,1-1 0,-1 1-1,0-1 1,1 1 0,-1-1-1,0 0 1,1 1 0,-1-1 0,1 0-1,-1 0 1,1 0 0,-1 0-1,0-1 1,1 1 0,-1 0 0,1-1-1,-1 1 1,0 0 0,1-1-1,-1 0 1,0 1 0,0-1 0,1 0-1,-1 0 1,0 1 0,1-3-1,4-2 4,-1 0-1,0 0 1,0-1 0,0 1-1,4-9 1,10-19-6,-2 1 1,-1-2 0,-2 0 0,-2-1-1,12-49 1,-18 47-55,-7 44-7,0 1 0,-1-1 0,-3 13 0,-1 1 55,2-3 19,1 1 1,0-1-1,2 1 1,0 0-1,1 0 1,1 0-1,0 0 1,2 0 0,0-1-1,8 24 1,-11-40-7,1 1 1,0-1-1,0 0 1,0 0 0,0 0-1,1 1 1,1 1-1,-2-3-4,-1-1 0,1 1 0,-1-1 0,1 1 0,0-1-1,-1 1 1,1-1 0,0 0 0,-1 1 0,1-1 0,0 0 0,-1 1-1,1-1 1,0 0 0,0 0 0,-1 0 0,1 0 0,0 0-1,0 0 1,-1 0 0,1 0 0,0 0 0,0 0 0,-1 0 0,1 0-1,0-1 1,-1 1 0,1 0 0,0 0 0,0-1 0,0 0 0,13-8-37,-1 0 0,0-2 1,0 0-1,17-19 0,0 0 15,5 0 10,0 1 0,2 1-1,1 3 1,1 0-1,1 3 1,61-25 0,-85 41-16,-1 1 0,1 0 0,1 1 0,-1 1 0,27-2 0,-42 5 36,0 0 0,0 0 1,1 0-1,-1 0 1,0 1-1,0-1 1,0 0-1,0 1 0,0-1 1,0 0-1,0 1 1,0 0-1,-1-1 0,1 1 1,0-1-1,0 1 1,0 0-1,0 0 0,-1-1 1,1 1-1,0 0 1,-1 0-1,1 0 1,-1 0-1,1 0 0,-1 0 1,1 2-1,0 0 13,1 1 0,-2 0 0,1 1 0,0-1 0,-1 0 0,0 5 0,0-8-6,0 1-1,0-1 0,0 1 1,0 0-1,-1-1 1,1 1-1,-1-1 0,1 1 1,-1 0-1,1-1 1,-1 0-1,0 1 0,0-1 1,1 1-1,-1-1 1,0 0-1,-1 1 0,1-1 1,0 0-1,-2 2 1,-2-1 45,1 1 0,-1 0 1,0-1-1,-10 3 1,-14 7-75,2 2-14,4-3-37,-35 24-1,51-30 74,1-1 0,0 1 0,0 1 0,1-1 0,-1 1 0,1 0 0,0 1 0,1-1 0,-7 13 0,7-10-68,-9 20 155,12-28-99,1 1 0,-1-1 0,1 0 0,0 1 0,-1-1 0,1 1 0,0-1 0,0 0 0,0 1 0,0-1 0,0 1 0,0-1 0,0 0 0,1 1 0,-1-1 0,1 3 0,0-3-59,0-3 61,1 0 5,-1 0 0,1 1 0,0-1 0,-1 0 0,1 1 0,0-1 1,0 1-1,2-2 0,8-6-25,-8 5 19,0 0 1,0 0-1,-1-1 0,1 0 0,-1 0 0,0 0 1,0 0-1,3-9 0,-1 4-16,0 0-1,1 1 1,0-1 0,1 1-1,0 1 1,0-1 0,12-9-1,37-41-10,-36 37-49,0 7 203,-19 15-125,1-2 0,0 1 0,0 0-1,-1 0 1,1 0 0,0-1 0,-1 1 0,1-1 0,-1 1 0,2-3 0,-3 4-6,0 0 0,0 0 1,0 0-1,0 0 0,0 0 0,0 0 0,0 0 1,0 0-1,0-1 0,1 1 0,-1 0 0,0 0 1,0 0-1,0 0 0,0 0 0,0 0 1,0 0-1,0 0 0,0 0 0,0 0 0,0 0 1,0 0-1,1 0 0,-1 0 0,0 0 1,0 0-1,0 0 0,0 0 0,0 0 0,0 0 1,0 0-1,0 0 0,0 1 0,0-1 0,0 0 1,0 0-1,1 0 0,-1 0 0,0 0 1,0 0-1,0 0 0,0 0 0,0 0 0,0 0 1,0 0-1,0 0 0,0 0 0,0 0 0,0 0 1,0 1-1,0-1 0,0 0 0,0 0 1,0 0-1,0 0 0,0 0 0,0 0 0,0 0 1,0 0-1,0 0 0,0 0 0,0 0 0,0 1 1,4 10-96,3 17 118,-6-1 21,0 0 0,-2 0 0,-1 0-1,-1 0 1,-14 52 0,17-77-44,-1-1-1,1 1 0,0 0 0,0-1 1,0 1-1,0 0 0,0 0 1,0-1-1,0 3 0,2 22-23,-2-25-5,7 13-48,-4-7 80,-2-5 8,0 0-1,0 0 0,1 0 1,-1 0-1,1 0 0,0 0 1,-1-1-1,1 1 0,0-1 0,0 1 1,0-1-1,0 0 0,0 1 1,4 0-1,-2-1-12,-1 0 0,1-1 0,0 1 0,-1-1 0,1 0-1,-1 0 1,1 0 0,0-1 0,4 0 0,-5 0 12,1 0 1,-1 0 0,0 0-1,0-1 1,0 1-1,-1-1 1,1 0-1,0 0 1,0 0-1,-1 0 1,0 0-1,1 0 1,-1-1-1,4-4 1,2-5-17,-1 0 0,8-16-1,-3 6-70,16-30 19,-15 27 65,1 1 1,27-37-1,-33 51-10,1 0 0,-1 0 0,1 1 0,1 0 0,0 1 0,0 0 0,19-11 0,-25 17-12,1 0-1,1-1 0,-1 2 1,0-1-1,0 0 0,1 1 1,-1 0-1,1 1 0,-1-1 1,1 1-1,-1 0 0,1 0 1,7 2-1,-2-3 31,-9 1-3,0 0 0,0 0 1,0 0-1,0 0 1,0 0-1,-1 0 0,1 0 1,0 1-1,0-1 0,0 1 1,0-1-1,2 2 0,-3-1 119,-17-1-5,6 1-117,1 1 0,0 1 0,-1 0 0,1 0 0,0 0 0,0 1 0,-11 7 0,7-3-1,1-1 1,0 1-1,0 1 1,1 0-1,0 1 1,0 0-1,1 1 1,-11 14-1,17-18-18,-1 0 0,1 0 0,0 1 0,0-1 0,1 1-1,0-1 1,-2 11 0,4-13 7,0 0-1,1 0 1,-1 0 0,1 0-1,0 1 1,0-1 0,1 0-1,0 0 1,0 1-1,0-1 1,0 0 0,3 5-1,-3-7 9,0-1 0,1 1 0,-1-1 0,1 0 0,0 0 1,-1 0-1,1 0 0,0 0 0,0 0 0,0 0 0,0-1 0,1 1 0,-1-1 0,0 1 0,1-1 0,-1 0 0,1 0 0,-1 0 0,1 0 0,0-1 0,-1 1 0,1-1 0,4 1 0,6-1 1,-1 0 0,1 0 1,21-4-1,-24 3-27,24-5 31,-1-1 0,-1-1 0,1-2-1,-1-1 1,-1-2 0,0-1 0,-1-1 0,-1-2 0,0-1 0,-1-1 0,-1-1 0,28-28 0,-42 35 30,0 0-1,-2-1 1,0-1-1,0 0 0,15-31 1,-24 43-34,-1 0 0,0 0 0,0 0-1,0 0 1,0 0 0,-1 0 0,1 0 0,-1 0 0,0-1 0,0 1-1,0 0 1,0-3 0,0 5-3,-1 1-1,1 0 0,0-1 1,0 1-1,0 0 0,0 0 1,0-1-1,0 1 0,0 0 1,0 0-1,-1-1 0,1 1 1,0 0-1,0 0 1,0-1-1,0 1 0,-1 0 1,1 0-1,0 0 0,0-1 1,-1 1-1,1 0 0,0 0 1,0 0-1,-1 0 0,1 0 1,0 0-1,0 0 0,-1-1 1,1 1-1,0 0 0,-1 0 1,1 0-1,0 0 1,0 0-1,-1 0 0,-13 6-47,11-3 44,-1-1 0,1 1 0,0 0 0,0 0 0,-3 4 0,2 0 87,0 1 0,1-1 0,0 1-1,0 0 1,1 0 0,0-1 0,0 2-1,1-1 1,0 0 0,1 0 0,0 15-1,1-6 61,1 0 0,1 1-1,0-2 1,10 28 0,-10-37-109,-1 0-1,2 0 1,-1-1 0,1 1 0,6 8 0,-7-12-21,0 0 1,-1 0 0,1 0 0,0 0-1,0 0 1,1-1 0,-1 1 0,1-1 0,-1 0-1,1 0 1,7 2 0,-3-2-11,0 0 0,0-1 1,0 0-1,0-1 0,0 1 1,0-2-1,1 1 0,-1-1 0,9-2 1,4-2-60,-1-1 1,25-11 0,0-2-1441,61-38 0,-34 14-206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48.6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147 1003 3904,'-22'12'4082,"23"-12"-4039,-1 0 7,0 0 1,0 0 0,1 1 0,-1-1-1,0 0 1,0 0 0,1 0 0,-1 0-1,0 0 1,0 0 0,1 0 0,-1 0 0,0 0-1,0-1 1,1 1 0,-1 0 0,0 0-1,0 0 1,1 0 0,-1 0 0,0 0 0,0 0-1,0-1 1,1 1 0,-1 0 0,0 0-1,0 0 1,0 0 0,1-1 0,26-42 1739,23-32-823,104-105 244,-113 135-923,-2 0 0,46-71 0,-39 38 277,-3-1 0,48-129 1,-88 199-513,42-117 1157,-43 118-924,-6 18-7,0 0-209,-32 71 254,-3-1 0,-4-1 0,-54 74 0,-96 141 1052,-56 126-565,157-272-411,91-143-428,7-7-68,14-11-100,53-38-124,144-101 501,40-85-287,-146 127 297,-106 105-172,108-111 96,-107 103 25,-4 8-98,-5 7-107,-19 40-31,17-31 152,1 0-1,0 0 1,0 0 0,1 1-1,-1 12 1,-6 59-68,10-82 15,-3 31-56,1-11 102,0 0 0,2 33 0,0-49-43,1 0 0,0 0 0,-1 0-1,2 0 1,-1 0 0,1 0 0,-1 0 0,1-1-1,1 1 1,-1-1 0,1 1 0,0-1 0,0 0-1,0 0 1,6 7 0,-7-10-3,0 0 0,1 1 0,-1-1 0,0 0 0,0 0 0,1 0 0,-1 0 0,0 0 0,1-1 0,-1 1 0,1-1 0,-1 1 0,1-1 0,-1 0 0,1 0 0,-1 0 0,4-1 0,5-1-23,0 0 0,18-7 1,-29 9 19,52-18 36,-1-2 1,-1-2-1,-1-2 1,-1-3 0,-1-2-1,60-48 1,-80 55 9,59-52 57,-83 72-47,-1-1-1,1 0 1,-1 0-1,1 0 1,-1 0 0,0-1-1,0 1 1,-1 0 0,1-1-1,-1 1 1,1-1-1,-1 0 1,1-7 0,-2 11-68,0 0 1,0-1 0,0 1 0,0 0 0,-1 0 0,1-1-1,0 1 1,0 0 0,0 0 0,0-1 0,0 1 0,0 0-1,-1 0 1,1 0 0,0-1 0,0 1 0,0 0 0,-1 0-1,1 0 1,0 0 0,0-1 0,-1 1 0,1 0 0,0 0-1,0 0 1,0 0 0,-1 0 0,1 0 0,0 0-1,-1 0 1,1 0 0,0 0 0,0 0 0,-1 0 0,1 0-1,-10 1-156,-2 4 163,-1 1 1,1 0 0,0 1-1,1 1 1,0-1-1,-12 12 1,0 2 123,-30 38 1,44-49-105,2 0 0,0 0-1,0 0 1,-10 23 0,15-30-22,0 1-1,1 0 1,0-1-1,0 1 1,0 0-1,0 0 1,1 0 0,-1 0-1,1-1 1,0 1-1,0 0 1,1 0-1,-1 0 1,1 0 0,0 0-1,0 0 1,0-1-1,0 1 1,4 6-1,-3-7 4,0 0-1,0-1 0,0 1 1,1-1-1,-1 0 1,1 0-1,-1 0 0,1 0 1,0 0-1,0 0 0,0-1 1,0 1-1,0-1 1,0 0-1,0 0 0,0 0 1,1 0-1,-1-1 0,0 1 1,1-1-1,5 0 0,2 0 22,-1-1-1,0 0 0,1-1 0,-1 0 0,20-6 0,-3-3 7,-1-2 1,49-30-1,-17 9-77,218-107 214,-257 133-136,-4 2 36,0-1 1,-1-1-1,0 0 0,18-14 0,-31 22-54,-1-1-1,1 1 1,-1 0-1,1-1 1,-1 1-1,0 0 1,1-1-1,-1 1 1,1-1-1,-1 1 1,0 0-1,0-1 1,1 1-1,-1-1 1,0 1-1,0-1 1,1 0-1,-1 1 1,0-1-1,0 0 1,0 1 3,-1-1 0,1 1-1,-1-1 1,0 1 0,1 0 0,-1-1 0,0 1 0,1 0 0,-1 0 0,0 0 0,1-1-1,-1 1 1,0 0 0,1 0 0,-1 0 0,0 0 0,1 0 0,-1 0 0,-1 1 0,-10-1-25,0 2-1,0 0 1,0 0 0,1 1 0,-1 1 0,1 0 0,0 0 0,0 1 0,0 1 0,1-1 0,0 2 0,-15 11 0,7-4 53,2 0 1,0 2-1,1 0 1,0 0-1,1 1 1,-13 22-1,17-23-32,-14 32 0,22-42-49,-1 0 0,1-1 0,1 1-1,-1 0 1,1 0 0,0 1 0,0-1-1,1 0 1,0 9 0,0-14 37,0 1 1,0-1-1,0 1 1,1-1-1,-1 1 1,1 0-1,-1-1 1,1 1-1,0-1 1,-1 0-1,1 1 1,0-1-1,0 0 1,0 1-1,0-1 1,0 0-1,0 0 1,3 2-1,-3-2 6,0 0-1,1-1 1,-1 1 0,1-1-1,-1 1 1,1-1-1,0 0 1,-1 0 0,1 0-1,-1 0 1,1 0 0,-1 0-1,1 0 1,-1 0-1,4-1 1,3-2 12,-1 0 0,1 0 0,-1-1 0,0 0 0,13-9 0,9-8 150,47-45 0,-62 52-135,-1-1 0,0-1 1,-1 1-1,17-30 0,-26 37-230,-8 11 68,-7 10 39,-73 104 82,20-25-18,-72 102 150,103-145-54,2 1 0,3 2-1,-25 56 1,24-49-143,29-58-302,4-6 155,6-13 31,6-6 169,1 1 0,2 0 0,0 2 0,39-37 0,97-66-125,2-3 172,70-105 163,-202 206-169,124-123-181,-106 106 308,-40 45-23,-2 5-42,-2 11 18,-40 201 380,37-189-384,-5 34-73,9-58 23,1-1 0,0 1-1,0-1 1,0 1 0,1-1-1,0 1 1,0-1 0,3 9-1,-4-13-35,0-1-1,0 0 0,0 0 0,0 1 1,1-1-1,-1 0 0,0 0 0,0 1 1,1-1-1,-1 0 0,0 0 0,0 0 0,1 1 1,-1-1-1,0 0 0,0 0 0,1 0 1,-1 0-1,0 0 0,1 1 0,-1-1 1,0 0-1,1 0 0,-1 0 0,0 0 1,1 0-1,-1 0 0,0 0 0,1 0 1,-1 0-1,0 0 0,1-1 0,-1 1 1,1 0-1,8-4 38,-3-3 15,-1 1-1,0 0 1,7-12 0,-5 9-44,20-31-48,3 1 0,0 2 0,70-64 0,-25 43 18,-48 38-103,-25 19 98,1-2-21,-1 1 1,1 0-1,0 0 1,0 0-1,0 1 1,1-1-1,-1 1 0,0-1 1,5 0-1,-7 2 45,-1 0-1,0 0 0,0 0 1,1 0-1,-1 0 0,0 0 1,0 0-1,1 0 0,-1 0 1,0 0-1,0 0 0,1 0 1,-1 0-1,0 0 0,0 0 1,0 0-1,1 0 1,-1 1-1,0-1 0,0 0 1,0 0-1,1 0 0,-1 0 1,0 1-1,0-1 0,0 0 1,0 0-1,1 0 0,-1 0 1,0 1-1,0-1 0,0 0 1,0 0-1,0 1 0,0-1 1,0 0-1,0 0 0,0 1 1,0-1-1,0 0 1,0 0-1,0 1 0,0-1 1,0 0-1,0 0 0,0 1 1,0-1-1,0 0 0,0 0 1,0 0-1,0 1 0,0-1 1,-6 17-9,4-12-3,-10 32 7,-21 77-20,29-96 142,1 0 0,0 1-1,2 0 1,0 23-1,1-37-95,1 0 0,-1 0 0,1 0 0,0-1 0,1 1 0,-1 0 0,1 0 0,3 5 0,-4-8-10,-1 0-1,2-1 0,-1 1 1,0-1-1,0 1 0,1-1 0,-1 1 1,0-1-1,1 0 0,-1 0 1,1 0-1,0 0 0,-1 0 1,1 0-1,0 0 0,0 0 0,0-1 1,-1 1-1,1-1 0,0 1 1,0-1-1,0 0 0,3 1 1,3-2 0,0 0 0,0 0 0,0-1 0,0 0 0,0 0 0,-1-1 0,1 0 0,-1-1 0,0 1 0,0-1 0,8-6 0,5-4-11,-1-1 1,25-26 0,11-15-21,-14 12-12,76-60 1,-85 81-58,64-36 0,-62 39 167,-22 12-65,23-11 0,-12 6 161,-16 4-33,-7 9-144,0 0 0,0-1 0,0 1 0,0 0-1,0-1 1,0 1 0,0 0 0,0 0 0,0-1-1,0 1 1,0 0 0,0 0 0,0-1 0,0 1-1,0 0 1,0-1 0,0 1 0,0 0 0,-1 0-1,1 0 1,0-1 0,0 1 0,0 0 0,0 0-1,-1 0 1,1-1 0,0 1 0,0 0 0,-1 0-1,1 0 1,0 0 0,-1-1 0,0 1 6,-1-1 1,0 1 0,0 0-1,1-1 1,-1 1-1,0 0 1,0 0 0,0 0-1,1 1 1,-1-1-1,-2 1 1,-9 0-183,2 0 171,0 0 0,1 1 0,-1 0 0,0 0 0,1 2 0,-1-1-1,1 1 1,0 0 0,0 1 0,1 1 0,0-1 0,-1 1 0,2 1 0,-16 13 0,18-13-7,1-1 1,0 1 0,0 0-1,1 0 1,0 1-1,0-1 1,1 1 0,-4 11-1,3-8-14,1 1 0,1 0 0,-1 0 1,2 1-1,-1 13 0,2-22 34,1 0 0,-1 0 0,0 0 1,1 0-1,0 0 0,0 0 1,0 0-1,4 7 0,-4-10-2,0 1 0,0-1 0,0 1 0,0-1 0,0 1 0,0-1 0,0 1 0,1-1 0,-1 0 0,1 0 0,-1 0 0,1 0 0,-1 0 0,1 0 0,0 0 0,-1-1 0,1 1 0,0 0 0,-1-1 0,1 1 0,4-1 0,-1 0 34,1 0 0,0 0 1,0-1-1,-1 0 1,1 0-1,0 0 0,-1-1 1,7-2-1,44-23-30,-38 18-20,52-28-86,-3 2 203,121-47 0,-183 80-129,0 1 0,1-1 0,10 0 1,-15 2 18,0 0 1,0 0 0,0-1 0,-1 1 0,1 0-1,0 0 1,0 0 0,0 1 0,0-1-1,0 0 1,-1 0 0,1 0 0,0 1-1,0-1 1,0 0 0,0 1 0,-1-1 0,1 1-1,0-1 1,-1 1 0,1-1 0,0 1-1,-1-1 1,1 1 0,0 0 0,-1-1 0,1 1-1,-1 0 1,1 0 0,-1-1 0,0 1-1,1 1 1,-1 4-10,0 0-1,0-1 0,0 1 1,-1 0-1,0-1 0,0 1 1,-3 7-1,0-1 4,-9 38 89,6-27 1,-6 37-1,13-59-78,0-1 1,0 1-1,-1 0 0,1-1 1,0 1-1,0 0 1,0-1-1,0 1 0,0-1 1,0 1-1,0 0 0,0-1 1,1 1-1,-1 0 1,0-1-1,0 1 0,0 0 1,1-1-1,-1 1 0,0-1 1,1 1-1,0 0 1,-1-1 11,1 0 0,-1 0 1,1 0-1,-1 0 1,1 0-1,0 0 0,-1 0 1,1 0-1,-1 0 1,1 0-1,-1 0 0,1-1 1,-1 1-1,0 0 1,1 0-1,-1-1 0,1 1 1,-1 0-1,1 0 1,-1-1-1,1 0 1,22-24 116,-10 9-214,13-17-22,1 1 0,31-28 0,-56 58 88,1 0-1,-1 0 0,1 0 0,0 0 1,0 0-1,0 1 0,0-1 0,5-1 1,-7 3 14,-1 0 0,1 0 1,0 0-1,-1 0 0,1 0 1,-1 0-1,1 0 0,0 0 0,-1 0 1,1 0-1,0 0 0,-1 0 1,1 0-1,-1 1 0,1-1 1,0 0-1,-1 0 0,1 1 0,-1-1 1,1 1-1,0 0 0,0-1 1,-1 1-1,1 0 0,-1 0 0,1 0 0,-1 0 1,1 0-1,-1 0 0,0 0 0,0 0 1,1 0-1,-1 0 0,0 0 0,0 0 0,0 0 1,0 2-1,-5 50 104,3-42-81,1 0 1,0 0 0,0 0-1,1 1 1,1-1 0,1 11-1,-2-22-19,0 1 0,1-1 0,-1 1-1,0-1 1,0 1 0,0-1 0,0 1-1,1-1 1,-1 0 0,0 1 0,0-1-1,1 0 1,-1 1 0,0-1 0,1 1-1,-1-1 1,1 0 0,-1 0 0,0 1-1,1-1 1,-1 0 0,1 0 0,-1 1 0,1-1-1,-1 0 1,0 0 0,1 0 0,-1 0-1,1 0 1,-1 0 0,1 0 0,-1 0-1,1 0 1,-1 0 0,1 0 0,-1 0-1,1 0 1,-1 0 0,1 0 0,0-1-1,24-10 91,-13 5-57,35-14-76,183-73-3,-12 18 180,-200 68-203,-5 2-61,-13 6 130,0 0 0,-1 0 1,1 0-1,0 0 0,-1 0 1,1 0-1,0 0 0,-1 0 1,1 0-1,-1 0 0,0 0 0,1-1 1,-1 1-1,0 0 0,1 0 1,-2 1-1,-10 12 11,-56 81 68,62-86-42,0 1 0,1 0-1,0 1 1,1-1 0,0 1 0,1 0 0,0 0 0,-1 13 0,3-21-41,1 0 1,0 0-1,0 0 1,0 0-1,0 0 1,1 0-1,-1 0 1,1 0 0,0 0-1,0-1 1,0 1-1,0 0 1,0 0-1,0-1 1,1 1 0,0-1-1,-1 1 1,1-1-1,0 1 1,0-1-1,0 0 1,5 3-1,-5-3 9,1-1 0,0 1-1,0-1 1,0 0 0,0 0-1,0 0 1,0 0 0,1 0-1,-1-1 1,0 1 0,0-1 0,0 0-1,1 0 1,-1 0 0,0-1-1,0 1 1,0-1 0,0 0-1,1 1 1,-1-1 0,4-3-1,16-8 17,0-1-1,-1-1 0,0-1 1,-1-1-1,22-22 0,30-23-23,72-29-158,-111 71 132,-19 8-28,-27 21 55,-1 0 0,2 1 1,-1 1-1,1-1 0,1 2 1,1-1-1,-14 23 1,16-23-4,1 0 1,0 0-1,1 0 1,1 1 0,-1-1-1,2 1 1,0 0 0,1 0-1,-2 24 1,4-35 9,0-1 0,0 1 0,0-1 0,0 1 0,0-1 1,0 1-1,1-1 0,-1 1 0,0-1 0,1 1 0,0-1 0,-1 1 0,1-1 0,0 0 0,-1 1 1,1-1-1,0 0 0,0 0 0,0 0 0,0 0 0,0 0 0,1 0 0,-1 0 0,0 0 0,0 0 1,1 0-1,-1 0 0,0-1 0,1 1 0,-1-1 0,1 1 0,-1-1 0,1 1 0,-1-1 0,1 0 1,-1 0-1,1 0 0,2 0 0,5-1 2,0-1 0,0 0 0,0-1 0,-1 0 0,1 0 0,10-7 0,51-32 60,-38 22-67,-6 4-57,19-12 39,76-34 0,-119 61 21,-1 0 0,1 1 0,0-1 0,0 1 0,0-1 0,0 1 0,0 0 0,0 0 0,-1 0 0,4 0 0,-5 0-2,1 0 1,0 0-1,-1 1 1,1-1-1,0 0 1,-1 0-1,1 1 0,0-1 1,-1 1-1,1-1 1,-1 0-1,1 1 1,-1-1-1,1 1 1,-1-1-1,1 1 0,-1-1 1,1 1-1,-1 0 1,0-1-1,1 1 1,-1-1-1,0 1 0,0 0 1,1-1-1,-1 1 1,0 0-1,0-1 1,0 1-1,0 0 1,0 0-1,0-1 0,0 2 1,-1 5 6,1-1 1,-1 0-1,0 1 1,-1-1-1,0 0 1,0 0-1,0 0 1,-4 6-1,-28 46-34,27-46 14,-25 34 0,-1-2 1,-61 62 0,89-101 11,-43 46 1,-87 103 59,101-105-13,20-27 18,-1-1 1,-1 0-1,-1-1 0,-30 27 1,45-45-55,1-1 0,-1 0 0,0 1 0,0-1 0,1 0 0,-1 0 0,0 0 0,0 0 0,0-1 0,-4 2-1,5-2-10,0 0-1,0 0 1,0 0-1,0-1 1,0 1-1,0 0 1,0-1-1,1 1 1,-1 0-1,0-1 1,0 1-1,0-1 1,1 1-1,-1-1 1,0 0-1,0 1 1,1-1-1,-1 0 1,1 0-1,-1 1 1,1-1-1,-1 0 1,1 0-1,-1 0 0,1 1 1,0-1-1,-1 0 1,1 0-1,0-2 1,-2-4-18,0 1 0,1-1-1,-1 0 1,2 0 0,-1-1 0,1 1 0,0 0 0,1 0 0,-1 0-1,2 0 1,-1 0 0,3-8 0,2-3-32,0 2 0,1-1 0,16-28 0,-18 37 37,1-1 0,0 1 1,0 1-1,1-1 0,0 1 1,0 0-1,0 0 1,18-10-1,-11 9 24,0 0 0,1 1 0,0 1 0,0 0 0,1 1 0,28-5 0,98-4-2844,-120 13 1454,0 0-1437,-7 0-637,-1 0 0,20-4 1,-9 1-515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49.5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101 470 5312,'1'-6'984,"0"-1"0,0 1 0,1 0 0,0-1 0,4-9 0,-5 16-897,-1-1 0,0 1 0,0 0 0,0-1 0,1 1 0,-1 0 0,0 0 0,0-1 0,0 1 0,0 0 0,1-1 1,-1 1-1,0 0 0,0-1 0,0 1 0,0 0 0,0-1 0,0 1 0,0-1 0,0 1 0,0 0 0,0-1 0,0 1 0,0 0 0,0-1 1,-1 1-1,1 0 0,0-1 0,0 1 0,0 0 0,0-1 0,-1 1 0,1 0 0,0 0 0,0-1 0,0 1 0,-1 0 0,1 0 1,0-1-1,0 1 0,-1 0 0,1 0 0,0 0 0,-1-1 0,1 1 0,0 0 0,-1 0 0,1 0 0,0 0 0,-1 0 0,1 0 0,0 0 1,-1 0-1,1 0 0,-1 0 0,0 0 0,-1 0 82,0 0 0,0 0 1,0 0-1,0 0 0,0 0 0,0 1 1,0-1-1,0 1 0,-3 1 0,-1 1-57,0 1-1,1 0 1,-1 1-1,1-1 0,0 1 1,0 0-1,0 0 1,1 1-1,-1 0 1,1-1-1,1 1 0,-1 1 1,1-1-1,0 0 1,1 1-1,-1-1 0,1 1 1,-1 8-1,1-9-89,1 1 0,0-1 0,1 1 0,-1-1 0,1 1 0,0-1-1,1 1 1,0-1 0,0 1 0,0-1 0,1 1 0,0-1 0,0 0 0,0 0 0,1 0-1,0 0 1,0 0 0,1-1 0,5 9 0,-8-13 0,0-1 1,-1 1-1,1 0 0,0-1 1,-1 1-1,1-1 0,0 1 1,0-1-1,0 1 1,0-1-1,-1 0 0,1 1 1,0-1-1,0 0 0,0 0 1,0 1-1,0-1 0,0 0 1,0 0-1,0 0 0,0 0 1,-1 0-1,1 0 0,0-1 1,0 1-1,0 0 0,0 0 1,0-1-1,0 1 1,0 0-1,-1-1 0,1 1 1,1-2-1,2-1 54,0 0 0,0 0 0,0-1 0,-1 0 0,5-5 0,6-12 60,0-1 0,-1 0 0,10-27 0,13-21-141,-10 29-31,-13 21 35,13-28 0,-20 36-9,-1 1 0,1 1 0,1-1-1,0 1 1,1 0 0,0 1 0,0 0-1,1 0 1,0 1 0,0 0 0,1 0-1,16-9 1,32-15-160,131-83 217,-174 104 31,34-23-87,-44 32 14,-1-1 1,0 1-1,1 0 0,-1 0 1,1 1-1,0 0 1,-1-1-1,1 2 1,7-2-1,-11 2 0,0 0-1,0 0 1,1 1-1,-1-1 1,0 0-1,0 0 1,0 1 0,0-1-1,-1 0 1,1 1-1,0-1 1,0 1-1,0-1 1,0 1-1,0 0 1,0-1 0,-1 1-1,1 0 1,0 0-1,-1-1 1,1 1-1,0 0 1,-1 0 0,1 0-1,-1 0 1,1 0-1,-1 0 1,1 1-1,0 2 7,-1-1-1,1 1 0,-1-1 0,1 0 1,-1 1-1,0-1 0,0 1 0,-1-1 0,0 4 1,-2 7 9,-1-1 1,0 0-1,-1 0 1,0 0 0,-1 0-1,-10 14 1,-50 74 35,-108 125 0,-189 197 88,362-422-138,-60 71 654,67-73-601,48-23-155,109-37-286,-62 27-207,-96 32 448,180-71-5058,-68 15-4730,-64 27 5775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53.4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4 999 4992,'-3'-3'2260,"8"5"-1229,7 4-269,-8-5-453,-1 1 1,1 0-1,0-1 0,0 0 1,-1 0-1,1 0 1,0-1-1,6 1 0,3 1 384,-8-1-546,0-1 0,0 0 0,0 0 0,0 0 0,0 0 0,0-1-1,-1 0 1,1 0 0,0 0 0,0 0 0,-1-1 0,1 0 0,7-4 0,0-2 55,0 0-1,0-1 1,13-13 0,-21 19-167,-1-1 0,0 0-1,0 1 1,0-1 0,0 0-1,-1-1 1,1 1 0,-1 0-1,0-1 1,0 1 0,-1-1-1,1 0 1,-1 1 0,0-1-1,0 0 1,-1 0 0,0 0-1,1 0 1,-2 0 0,1 1-1,0-1 1,-1 0 0,0 0-1,0 0 1,-1 1 0,1-1-1,-5-8 1,5 11-23,-1-1 1,0 1-1,0-1 1,0 1-1,0 0 1,0 0-1,0 0 1,0 0-1,-1 0 1,-3-2-1,5 4-5,-1-1 1,1 1 0,0-1 0,0 1 0,-1-1 0,1 1 1,0-1-1,-1 1 0,1 0 0,0 0 0,-1 0 0,1 0 0,-1 0 0,1 0 0,0 0 1,-1 0-1,1 1 0,0-1 0,-1 1 0,1-1 0,0 1 0,0-1 0,-1 1 0,-1 1 1,-2 2 39,-1-1 0,1 1 0,-7 8 0,8-8 2,-2 3 63,-1 1-1,1 0 0,0 0 1,1 0-1,0 1 0,0 0 1,1 0-1,0 1 0,1-1 1,0 1-1,0-1 0,1 1 1,0 0-1,0 12 0,2-17-86,0-1-1,0 1 0,0 0 0,0 0 0,1-1 0,0 1 0,0 0 0,0-1 0,1 1 0,-1 0 0,1-1 1,0 0-1,1 1 0,-1-1 0,1 0 0,-1 0 0,1-1 0,0 1 0,1-1 0,-1 1 0,1-1 1,-1 0-1,1 0 0,0 0 0,0-1 0,0 1 0,1-1 0,-1 0 0,0 0 0,1-1 0,0 1 1,-1-1-1,8 1 0,6-2 69,-1 0 1,1-1 0,-1-1-1,1 0 1,21-7 0,83-29 190,-99 29-256,-1-1 1,0-1-1,33-21 0,-40 22-1,-1-1 0,0-1 0,-1 0 1,-1-1-1,0 0 0,0-1 0,17-28 0,-3-3 49,27-63 0,49-127-202,-21-2 133,-74 214-33,-2 0-1,-1-1 1,-1 1 0,-1-1 0,-1 0 0,-2-28 0,1 50 8,-4-20-102,4 22 114,0 0 1,0 0-1,0-1 1,0 1-1,0 0 1,0 0-1,0-1 1,0 1 0,0 0-1,0-1 1,-1 1-1,1 0 1,0 0-1,0-1 1,0 1-1,0 0 1,-1 0-1,1 0 1,0-1-1,0 1 1,0 0-1,-1 0 1,1 0-1,0 0 1,0-1-1,-1 1 1,1 0-1,0 0 1,0 0-1,-1 0 1,1 0-1,0 0 1,0 0-1,-1 0 1,1 0-1,0 0 1,-1 0-1,1 0 1,0 0-1,0 0 1,-1 0-1,1 0 1,0 0-1,0 0 1,-1 0-1,1 0 1,0 0-1,-1 1 1,1-1-1,0 0 1,0 0 0,0 0-1,-1 0 1,1 1-1,0-1 1,0 0-1,0 0 1,-1 0-1,1 1 1,0-1-1,0 0 1,0 0-1,0 1 1,0-1-1,-1 1 1,-5 8-44,-1 1 0,1 0 1,1 0-1,0 0 1,-6 18-1,-14 60 364,10-27-80,3-13-38,-11 90-1,19-95-146,-12 195 301,16-203-288,1 0-1,2 0 0,2 0 1,14 57-1,-16-84-61,-1 0 1,1-1-1,0 1 0,0-1 0,1 1 1,7 9-1,-9-14 25,0-1 0,0 1 0,1-1 0,-1 0 0,1 0 0,0 0-1,-1 0 1,1 0 0,0-1 0,0 0 0,0 1 0,0-1 0,0 0 0,1 0 0,-1 0 0,0-1 0,0 1 0,5-1 0,7 0 1,0 0-1,0-1 1,0-1-1,1 0 1,-2-2 0,20-5-1,5-4 23,38-20 0,-65 27-21,1-1-1,-1-1 1,0 0-1,0 0 1,-1-1-1,19-20 1,-25 24-19,0 0 0,0-1 0,-1 0 1,0 0-1,0 0 0,-1-1 0,0 0 0,0 1 0,0-1 1,-1 0-1,0 0 0,0 0 0,-1 0 0,2-14 0,-3 19-22,0 1-1,0 0 0,0-1 1,0 1-1,0 0 0,-1-1 0,1 1 1,0 0-1,-1 0 0,1-1 1,-1 1-1,1 0 0,-1 0 1,1-1-1,-1 1 0,0 0 1,0 0-1,0 0 0,1 0 0,-1 0 1,0 0-1,0 0 0,0 1 1,-1-1-1,1 0 0,0 0 1,0 1-1,0-1 0,-1 1 1,1-1-1,0 1 0,0 0 0,-1-1 1,1 1-1,0 0 0,-1 0 1,1 0-1,0 0 0,-1 0 1,1 0-1,0 0 0,-1 0 1,1 0-1,0 1 0,0-1 0,-1 1 1,1-1-1,0 1 0,-2 0 1,-7 4 15,0 0 1,0 1-1,0 0 0,1 1 1,0 0-1,0 0 1,0 1-1,1 0 1,0 1-1,1-1 1,0 2-1,0-1 1,1 1-1,0 0 0,1 0 1,-7 19-1,10-24 7,1 0 1,0 0-1,0 0 0,0 1 0,0-1 0,1 1 0,0-1 1,0 0-1,1 1 0,-1-1 0,3 9 0,-2-11 4,1 1 0,-1 0 0,1-1 0,-1 0-1,1 1 1,0-1 0,1 0 0,-1 0 0,0 0 0,1 0 0,0-1-1,-1 1 1,1 0 0,0-1 0,0 0 0,7 4 0,-2-3 20,-1 0 0,1 0 1,0-1-1,0 0 0,0 0 1,1-1-1,-1 0 0,10 0 1,10-1 61,28-5 0,-34 2-45,0-1 0,-1-1 1,23-8-1,62-28-215,-40 14 96,76-33 1,87-31-239,-218 89 362,-11 2-56,0 0 0,0 0 0,0 0-1,0 0 1,1 0 0,-1 0 0,0 0 0,0 0 0,0 0 0,0 0 0,0 0-1,0 0 1,0 0 0,0 0 0,0 0 0,0 0 0,0 0 0,0 0-1,0 0 1,0 0 0,1 0 0,-1 1 0,0-1 0,0 0 0,0 0-1,0 0 1,0 0 0,0 0 0,0 0 0,0 0 0,0 0 0,0 0 0,0 0-1,0 0 1,0 0 0,0 0 0,0 0 0,0 1 0,0-1 0,0 0-1,0 0 1,0 0 0,0 0 0,0 0 0,0 0 0,0 0 0,0 0 0,0 0-1,0 0 1,0 0 0,0 0 0,0 0 0,0 1 0,0-1 0,0 0-1,-13 12-92,5-4 63,-6 7 60,-1-1 0,-20 15 0,-17 14-19,46-37 23,1 0 0,-1 1 0,1-1 0,0 1-1,-7 13 1,11-18-31,0 0-1,0 1 0,0-1 0,1 1 1,-1-1-1,1 1 0,-1-1 0,1 1 1,0-1-1,0 1 0,0 0 0,0-1 1,0 1-1,1-1 0,-1 1 1,1-1-1,0 1 0,0-1 0,-1 1 1,2-1-1,-1 0 0,0 1 0,0-1 1,1 0-1,-1 0 0,1 0 0,0 0 1,0 0-1,-1 0 0,1-1 0,0 1 1,4 2-1,2-2 16,-1 1 0,0-1 0,1 0-1,0-1 1,-1 0 0,1 0 0,0-1 0,0 0 0,8-1 0,3-1 66,-1 0 1,29-9-1,-31 6-79,1 0 0,-1-2 0,-1 0 0,0-1 0,0 0 0,0-1 0,-1-1 0,0 0 0,-1-1-1,0 0 1,-1-1 0,0-1 0,19-27 0,108-187 49,-137 223-54,149-237-123,-41 63-127,-98 154 169,-1 0 0,-1 0 0,-1-1 0,-1 0 0,9-49 0,-17 74 74,0-1-1,0 1 1,1 0-1,-1-1 1,0 1-1,0 0 1,0 0-1,0-1 1,0 1 0,0 0-1,0-1 1,0 1-1,0 0 1,0-1-1,0 1 1,0 0-1,0-1 1,0 1 0,0 0-1,0-1 1,0 1-1,0 0 1,-1-1-1,1 1 1,0 0-1,0 0 1,0-1 0,0 1-1,-1 0 1,1 0-1,0-1 1,0 1-1,-1 0 1,1 0-1,0 0 1,0-1 0,-1 1-1,1 0 1,-1 0-1,0 0-13,0 1 0,0-1 0,0 0 0,0 1-1,0 0 1,0-1 0,0 1 0,1-1 0,-1 1-1,0 0 1,-1 1 0,-24 29-163,-77 124 432,83-120-3,3 1-1,-25 68 0,26-50-146,1 0 1,4 1-1,1 0 0,-3 110 0,13-156-82,0 1 0,1 0-1,0 0 1,0-1 0,5 16 0,-5-22-2,1 0 1,-1 0-1,0 0 1,1 0-1,0 0 1,-1 0-1,1-1 1,0 1-1,1 0 0,-1-1 1,0 0-1,1 1 1,-1-1-1,1 0 1,0 0-1,-1-1 1,1 1-1,0 0 0,6 1 1,2 0-3,0-1 0,0 0 0,1 0 0,-1-1 1,0-1-1,1 0 0,-1-1 0,0 0 0,1 0 0,13-5 0,1-1-2,-1-1-1,0 0 0,33-18 1,-44 19 26,1-1 0,-1 0 0,-1-1 0,0-1 0,0 0 0,0-1 1,-2 0-1,20-23 0,-28 30-50,0 0-1,0 0 1,-1 0-1,0 0 1,0 0 0,0 0-1,0-1 1,-1 1-1,2-9 1,4 1 50,-7 12-40,0 0 0,0 0 0,0 0 0,0 0 0,0-1 0,0 1 0,0 0 0,0 0 1,0 0-1,0 0 0,0 0 0,0 0 0,0 0 0,0 0 0,0 0 0,0-1 0,0 1 0,0 0 0,0 0 0,0 0 1,0 0-1,1 0 0,-1 0 0,0 0 0,0 0 0,0 0 0,0 0 0,0 0 0,0 0 0,0 0 0,0 0 0,1 0 1,-1 0-1,0 0 0,0 0 0,0-1 0,0 2 0,0-1 0,0 0 0,0 0 0,1 0 0,-1 0 0,0 0 0,0 0 1,0 0-1,0 0 0,0 0 0,0 0 0,0 0 0,0 0 0,1 0 0,-1 0 0,0 0 0,0 0 0,0 0 1,0 0-1,0 0 0,0 1 0,0-1 0,0 0 0,0 0 0,0 0 0,0 0 0,0 0 0,1 3-3,0-1-1,0 0 1,0 0-1,0 0 1,1 0-1,-1 0 1,0 0-1,1 0 1,2 2-1,0 2 30,1 1-28,-2 0 0,1 0 0,-1 1 0,0-1 0,0 1 0,-1 0-1,2 9 1,-1 4 69,0 29-1,-2-13-37,0-31-36,0-1-1,-1 0 1,2 1-1,-1-1 1,1 1-1,-1-1 1,1 0-1,4 7 1,-5-11 13,0 1-1,0-1 1,0 1 0,0-1 0,0 1 0,1-1-1,-1 1 1,1-1 0,-1 0 0,1 0 0,-1 0-1,1 0 1,-1 0 0,1 0 0,0 0-1,-1-1 1,1 1 0,0 0 0,0-1 0,0 0-1,0 1 1,-1-1 0,1 0 0,0 0 0,0 0-1,0 0 1,2-1 0,8-2-9,0 0 0,1-2 1,-2 1-1,21-12 0,-12 6 4,18-9-100,162-86 259,-143 73-33,-59 37-227,-2 6 29,-1 0-1,-8 14 0,8-18 107,1 0 0,-1 1 1,1-1-1,0 1 0,-4 13 0,7-19-30,0 0 0,1 0 0,-1 0 0,1 1 0,-1-1 0,1 0 0,0 0 0,0 0 0,0 0 1,0 1-1,0-1 0,1 0 0,-1 0 0,1 0 0,-1 0 0,1 0 0,0 0 0,0 0 0,0 0 0,0 0 0,0 0 0,0 0 0,0-1 0,1 1 0,-1 0 0,1-1 0,-1 1 0,1-1 0,-1 0 0,3 2 0,2 1 38,0-1 1,1 1 0,-1-1-1,1 0 1,0-1-1,0 0 1,0 0 0,7 1-1,-9-3-28,0 1 1,0-1-1,0 0 0,1-1 0,-1 1 0,0-1 0,0 0 0,-1 0 0,1-1 1,0 0-1,0 1 0,8-6 0,-7 3-34,0-1-1,0 1 1,-1-1 0,1 0-1,-1-1 1,0 1 0,8-13-1,-9 12 12,-1 1-1,0 0 1,0-1-1,0 0 1,0 1 0,-1-1-1,0 0 1,0 0-1,-1-1 1,0 1-1,1-9 1,-2 13 0,0 0-1,0 0 1,-1 0 0,1 0-1,-1 1 1,1-1 0,-1 0-1,0 0 1,0 1 0,0-1 0,0 0-1,0 1 1,0-1 0,0 1-1,0-1 1,-1 1 0,1 0-1,0 0 1,-1-1 0,1 1-1,-1 0 1,0 0 0,1 0-1,-1 0 1,0 1 0,1-1 0,-1 0-1,0 1 1,0 0 0,0-1-1,1 1 1,-4 0 0,1-1-34,-1 0 1,1 1-1,0 0 1,-1 0-1,1 0 1,0 1-1,0-1 1,-1 1 0,1 0-1,0 0 1,0 1-1,-7 3 1,10-5 32,0 0 1,0 1 0,1-1-1,-1 0 1,0 1 0,0-1-1,1 1 1,-1-1 0,0 1-1,1-1 1,-1 1 0,1 0 0,-1-1-1,1 1 1,-1 0 0,1-1-1,-1 2 1,12-2-77,23-9 192,140-38 19,-170 46-122,1 0 0,-1 0 0,1 1-1,0 0 1,-1 0 0,1 0 0,0 0-1,-1 1 1,10 2 0,-12-2 27,0-1-1,0 1 1,0 0-1,0 0 1,0 1-1,0-1 1,0 0-1,-1 1 1,1-1-1,0 1 1,-1-1-1,1 1 1,-1 0-1,1 0 1,-1 0-1,0 0 1,0 0 0,0 0-1,0 0 1,0 0-1,1 3 1,-1 2 75,0 0 0,-1 0 0,1 1 0,-1-1 0,0 0 0,-1 0 1,0 0-1,0 0 0,-3 9 0,-2 16 39,6-31-144,0 0-1,-1 0 1,1-1-1,0 1 0,0 0 1,0 0-1,0 0 1,0-1-1,0 1 1,0 0-1,0 0 1,0 0-1,0-1 0,0 1 1,0 0-1,0 0 1,1-1-1,-1 1 1,0 0-1,1-1 1,-1 1-1,1 1 0,1-2 19,-1-1-1,1 1 1,-1 0-1,1-1 0,-1 1 1,1-1-1,-1 0 0,1 0 1,-1 1-1,0-1 1,3-2-1,49-34-73,69-61 1,13-10-166,-127 102 224,-1 1 1,1 0-1,1 1 1,8-4-1,-16 7 10,1 1-1,0-1 0,0 1 0,-1 0 0,1-1 1,0 1-1,0 0 0,0 0 0,0 0 1,-1 0-1,4 1 0,-4-1-1,0 1 0,0-1 0,0 0 1,0 1-1,0 0 0,0-1 0,0 1 0,0-1 1,-1 1-1,1 0 0,0 0 0,0-1 0,-1 1 0,1 0 1,-1 0-1,1 0 0,-1 0 0,1 0 0,-1 0 1,1 0-1,0 2 0,1 9 18,1 1-1,-2 0 1,0 0-1,0 0 1,-3 23 0,1 0 28,1-21-54,0 1 1,1-1-1,1 0 0,6 27 1,-7-39 18,0 1 0,0 0 1,1-1-1,-1 1 0,1 0 1,0-1-1,0 0 0,1 0 1,-1 1-1,1-1 0,-1-1 1,1 1-1,0 0 0,0-1 1,0 1-1,0-1 0,1 0 1,-1 0-1,1 0 0,-1 0 1,1-1-1,-1 0 1,1 1-1,4 0 0,-4-2 13,0 1-1,0-1 1,0 0-1,0 0 1,0 0 0,0-1-1,0 1 1,0-1-1,-1 0 1,1 0-1,0 0 1,4-3 0,1 0-8,0-1 0,-1 0 0,14-11 0,-10 5 1,0 0 0,-1 0 0,0-2 0,-1 1 0,13-21 0,37-75-172,-28 49 144,-20 37 23,6-9 50,36-52 0,-40 70-38,-8 10-24,-3 8 3,-5 13 6,1-12-16,-39 176-1,23-116 11,-14 37 74,14-50 171,17-53-243,0 0-1,0 1 1,0-1-1,0 0 0,0 0 1,0 1-1,0-1 1,0 0-1,0 1 1,0-1-1,-1 0 0,1 0 1,0 1-1,0-1 1,0 0-1,0 0 1,-1 1-1,1-1 0,0 0 1,0 0-1,-1 0 1,1 1-1,0-1 1,0 0-1,-1 0 1,-4-5 84,-5-22-200,6 14 132,2 10-28,-1 0 0,1 0 0,-1 0 1,1 0-1,-1 1 0,0-1 0,0 1 0,-5-3 1,6 3-92,4 4 41,-1-2 113,5 10 309,14-3-180,0-2 0,0 1-1,0-2 1,0-1 0,34 2 0,106-9-25,-125 2-234,-3 1-160,89-8 816,-103 7-1062,0-1 0,-1-1 1,1-1-1,25-10 0,-40 13-161,0 0 1,0 1-1,0-1 0,0 0 0,0 0 1,-1 0-1,1-1 0,-1 1 0,0-1 1,0 1-1,0-1 0,0 0 0,0 0 0,0 1 1,-1-1-1,2-4 0,5-10-2833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50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1382 2720,'-2'0'289,"1"0"-247,1 0-1,0 0 1,-1 0 0,1 0 0,0-1 0,-1 1 0,1 0 0,-1 0 0,1 0 0,0 0 0,-1 0 0,-5 5 2491,6-4-2453,0-1 1,0 0-1,0 1 0,0-1 0,0 0 0,1 0 0,-1 1 0,0-1 0,0 0 0,0 1 0,0-1 0,0 0 0,0 0 0,1 1 0,-1-1 1,0 0-1,0 0 0,0 1 0,1-1 0,-1 0 0,0 0 0,0 1 0,1-1 0,-1 0 0,0 0 0,0 0 0,1 0 0,-1 0 0,0 1 1,0-1-1,1 0 0,0 0 0,5-1 314,0 1 1,0-1-1,1 0 1,-1-1-1,0 0 1,0 0-1,0 0 1,0 0-1,-1-1 1,1 0-1,10-8 1,3-3 123,32-33 0,-30 27-107,3-3-180,-1-2 0,32-43 0,-47 56-570,-8 11 188,-2 3 21,-13 18-66,1-1 196,2 2 0,0 0 0,1 0 0,1 1 0,-13 40 0,-30 120 208,-72 207 1019,46-192 613,82-210-299,-2 5-1406,1 0 0,5-13 0,15-32-116,27-100 0,-17 18-183,22-90 85,-36 165 195,45-101 0,-52 139-178,0 2-1,2-1 1,25-31 0,-30 41 31,2 1 1,-1 0 0,1 1-1,1 0 1,0 1 0,0 0-1,1 0 1,13-6-1,-20 12 13,0 0 0,0 1-1,0-1 1,0 1 0,0 0-1,1 0 1,-1 1 0,0-1 0,0 1-1,1 1 1,-1-1 0,0 1-1,1-1 1,-1 2 0,0-1-1,0 0 1,0 1 0,0 0-1,0 0 1,0 1 0,-1-1-1,1 1 1,-1 0 0,0 0-1,1 1 1,3 4 0,-3-4 7,0 2-1,-1-1 1,1 0 0,-1 1-1,0 0 1,-1 0 0,1 0 0,-1 1-1,0-1 1,-1 1 0,0-1 0,0 1-1,0 0 1,-1 0 0,0 0 0,0 0-1,-1 0 1,1 0 0,-3 11-1,0-4 54,-1 0-1,-1 0 1,-1 0-1,0 0 0,0-1 1,-1 0-1,-1 0 1,0 0-1,-1-1 0,-1 0 1,0-1-1,0 1 1,-1-2-1,0 0 0,-1 0 1,0 0-1,-1-2 1,0 1-1,0-2 0,-18 10 1,23-15-20,1 0 0,0 0 1,-1-1-1,1 1 1,-1-1-1,0-1 0,1 1 1,-1-1-1,0-1 0,1 1 1,-1-1-1,-11-3 1,13 3-13,0 0 1,0-1 0,0 0 0,1 0 0,-1 0-1,1-1 1,-1 0 0,1 1 0,0-1 0,0-1 0,0 1-1,1-1 1,-1 1 0,1-1 0,0 0 0,-5-8-1,7 11-22,1 0-1,-1 0 0,1 0 1,-1 0-1,1-1 1,0 1-1,-1 0 0,1 0 1,0-1-1,0 1 0,0 0 1,0 0-1,0 0 1,0-1-1,0 1 0,0 0 1,1 0-1,-1-1 0,0 1 1,1 0-1,-1 0 0,1 0 1,-1 0-1,1 0 1,0 0-1,-1 0 0,1 0 1,0 0-1,0 0 0,0 0 1,-1 0-1,1 0 1,0 0-1,0 1 0,0-1 1,1 0-1,-1 1 0,2-1 1,5-3-9,0 0 0,0 1 1,0 1-1,12-3 1,-14 3 39,200-30 89,-46 9-114,272-61-48,-384 75 115,0-2-1,90-34 1,-121 36 43,-15 6 12,-10 4-150,-5 1-21,1 1-1,0 1 1,-19 9 0,8-4 52,18-7 4,-28 9 1,1 2 1,1 1-1,-39 25 1,62-34 19,0 1-1,-12 12 1,18-16-17,-1 0-1,1 1 1,0 0 0,0-1 0,0 1 0,1 0 0,-1 0-1,0 0 1,1 0 0,0 1 0,-1 4 0,1-7 3,1 0-1,0 1 1,0-1 0,0 0 0,0 0-1,1 0 1,-1 0 0,0 0 0,0 1 0,1-1-1,-1 0 1,1 0 0,-1 0 0,1 0-1,-1 0 1,1 0 0,0 0 0,-1 0 0,1 0-1,0-1 1,0 1 0,0 0 0,-1 0 0,1-1-1,0 1 1,0 0 0,0-1 0,0 1-1,0-1 1,0 1 0,1-1 0,-1 0 0,1 1-1,2 0 38,-1 0 0,1 0-1,0-1 1,0 1 0,0-1-1,-1 0 1,1 0 0,7-1-1,11-4 46,1-2 0,-2-1 0,1-1 0,-1 0 0,-1-2 0,32-20 0,-44 26-64,0-1 1,0 0 0,-1-1 0,10-10-1,-13 13-38,-1 0 0,0 0-1,0 0 1,0 0 0,-1-1 0,0 1-1,1-1 1,-2 0 0,4-9-1,-5 7-355,-5 14 170,-5 16 156,10-19 46,-1 0 0,1 0 0,0 0 0,0 0 0,0 0 0,0 0 0,1 0 0,0 0 0,0 0 0,0 0 0,0 0-1,0 0 1,1 0 0,0-1 0,0 1 0,0 0 0,0-1 0,0 0 0,1 1 0,0-1 0,-1 0 0,1 0 0,0-1-1,1 1 1,-1-1 0,0 1 0,1-1 0,-1 0 0,1 0 0,0-1 0,-1 1 0,1-1 0,6 2 0,-2-2 44,0 0 1,0-1 0,0 0-1,0 0 1,0-1-1,-1 0 1,1 0 0,0-1-1,11-3 1,3-4 60,42-22 0,-34 14-65,0-1 0,-1-1 0,0-1 0,-2-2 1,-1 0-1,27-31 0,2-12-63,-4-3 1,-3-2-1,57-111 0,-7-48-37,-97 225 43,18-55-328,-17 48 167,-3 11 169,1 0 0,0 0 0,0 0 0,0-1 1,0 1-1,0 0 0,0 0 0,0 0 0,0 0 0,0 0 0,0 0 0,0 0 0,0 0 0,0 0 0,-1 0 0,1 0 0,0 0 1,0 0-1,0 0 0,0 0 0,0 0 0,0 0 0,0 0 0,0 0 0,0 0 0,-1 0 0,1 0 0,0 0 0,0 0 0,0 0 0,0 0 1,0 0-1,0 0 0,0 0 0,0 0 0,0 0 0,0 0 0,0 0 0,0 0 0,-1 1 0,1-1 0,0 0 0,0 0 0,0 0 0,0 0 1,0 0-1,0 0 0,0 0 0,0 0 0,0 0 0,-13 19-312,-87 183 40,98-198 280,-94 225-36,17 12-6,75-226 83,0 1 1,-1 22-1,5-33-33,0 0 0,0 0-1,0 0 1,0 0-1,1 0 1,0 0 0,0 0-1,1 0 1,-1 0 0,1-1-1,3 8 1,-3-10 9,0 0-1,-1 0 1,1 0-1,0 0 1,0 0 0,0-1-1,0 1 1,1 0-1,-1-1 1,0 0 0,0 0-1,1 0 1,-1 0-1,1 0 1,-1 0 0,1 0-1,0-1 1,3 1-1,-1 0 17,1-1 1,0 0-1,0 0 0,-1 0 0,1-1 0,0 0 0,8-2 0,-5 0-4,1-1-1,-1 0 1,0 0-1,0-1 1,0 0-1,-1-1 1,1 0-1,7-8 1,4-5-3,35-45 0,28-50 37,24-31-100,-59 89 12,111-150 113,-33-14-7,-12-13-169,-98 200 81,2-2-79,-7 14-89,10-27 0,-21 46 150,1 1-1,0-1 1,-1 1 0,0-1-1,1 0 1,-1 1 0,0-1-1,0 1 1,0-1 0,0 0-1,0 1 1,0-1 0,0 0-1,-1 1 1,0-3 0,1 4 5,-1 0 1,0 0 0,1 0 0,-1 0-1,1 1 1,-1-1 0,1 0 0,-1 1-1,0-1 1,1 0 0,-1 1 0,1-1-1,0 0 1,-1 1 0,1-1-1,-1 1 1,1-1 0,-1 1 0,1 0-1,-8 10-44,1 1-1,1-1 1,0 2-1,-5 14 0,-14 53-57,17-55 88,-6 24 98,-2-2 1,-43 86-1,-22 5-77,15-27-60,54-91 53,-161 306 72,129-241 99,-62 88 1,97-154-48,8-17-35,-1 1 0,1 0 0,0-1 0,-1 1 0,1-1 0,-1 0 0,0 1 0,1-1 0,-4 3 0,28-54 445,39-54-624,-42 73 104,1 2 0,1 0 0,2 1 0,36-32-1,-57 57-18,-1 0 1,1 0-1,0 0 0,0 1 0,0-1 0,0 1 0,0-1 0,0 1 0,0 0 0,0 0 0,6 0 1,-7 1 18,-1 0 0,1 0 0,-1 0 0,1 0 0,-1 0 0,1 1 0,-1-1 0,1 1 0,-1-1 0,1 1 1,-1-1-1,1 1 0,-1 0 0,0 0 0,1 0 0,-1 0 0,0 0 0,0 0 0,0 0 0,0 0 0,0 0 1,0 1-1,0-1 0,0 0 0,0 1 0,1 2 0,3 8 27,-1 1 0,0-1 0,-1 1 1,0 0-1,-1 0 0,1 15 0,-3-16 8,2 1 0,0-1 1,0 1-1,1-1 0,0 0 0,1 0 0,10 20 1,-9-24 28,0 0 0,1 0 0,-1 0 0,1-1 0,1 0 0,0 0 0,0-1 0,8 6 0,-10-8 0,1-1 0,0 0-1,0 0 1,1 0 0,-1-1-1,0 0 1,1 0 0,0 0-1,-1-1 1,1 0 0,0 0 0,8-1-1,4 0-123,1-2-1,-1-1 0,1 0 1,-1-1-1,0-1 0,23-9 0,-21 5-771,0-1 0,0 0 0,-1-2 0,0 0 0,18-15 0,-34 23 397,1 0-1,-1 0 0,1 0 0,-1-1 0,-1 1 0,1-1 0,-1 0 0,1 0 0,-1-1 1,-1 1-1,1-1 0,-1 1 0,0-1 0,0 0 0,-1 1 0,2-13 0,-2-15-1667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5:54.0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99 114 2304,'0'0'6,"-2"0"150,0 0 0,-1 0-1,1 0 1,0 0 0,0-1 0,0 1-1,-1-1 1,-2-1 0,-44-10 8238,38 10-5802,10 2-2194,0-1 1,0 1-1,0 0 0,-1 0 1,1 0-1,0-1 0,0 1 1,0-1-1,0 1 1,0-1-1,0 1 0,-1-2 1,2 2-338,0 0 1,0 0 0,0-1-1,0 1 1,0 0-1,0 0 1,1-1 0,-1 1-1,0 0 1,0 0 0,0 0-1,1 0 1,-1-1 0,0 1-1,0 0 1,0 0-1,1 0 1,-1 0 0,0 0-1,0 0 1,1-1 0,-1 1-1,0 0 1,1 0-1,-1 0 1,0 0 0,77-5 2047,-67 4-2021,166-13 1107,53-6-550,114-16-816,-239 27-21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31.1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 55 3072,'-16'-10'976,"15"9"-676,0 0 1,-1 1-1,1-1 0,-1 1 1,1-1-1,-1 1 1,1 0-1,-1 0 0,1 0 1,-1 0-1,1 0 1,-10 0 3164,16-8-1671,-3 6-1440,1 1 1,-1-1 0,0 0 0,1 1 0,-1 0 0,0 0 0,1-1-1,0 1 1,-1 1 0,6-2 0,-7 1-271,1 1 0,-1 0 0,0 0 0,1 0 1,-1 0-1,1 0 0,-1 0 0,1 0 0,-1 0 0,0 1 0,1-1 0,-1 0 1,0 1-1,1-1 0,-1 1 0,0 0 0,1-1 0,-1 1 0,0 0 0,0 0 0,0 0 1,0 0-1,0 0 0,0 0 0,2 2 0,3 7 300,-1 1 0,0 0-1,6 19 1,2 4 268,57 118 243,-56-124-820,-1-5 37,3 10 43,16 54 192,-32-87-312,0 1 1,0-1 0,0 1 0,1-1 0,-1 1-1,0-1 1,0 0 0,1 1 0,-1-1 0,0 1 0,1-1-1,-1 0 1,0 1 0,1-1 0,-1 1 0,1-1-1,-1 0 1,1 0 0,-1 1 0,0-1 0,2 0-1,-2 0-16,1 0 0,-1 0-1,1 0 1,-1 0 0,1 0-1,-1 0 1,0-1 0,1 1-1,-1 0 1,1 0-1,-1-1 1,0 1 0,1 0-1,-1 0 1,0-1 0,1 1-1,-1 0 1,0-1 0,1 1-1,-1-1 1,16-32 156,-8 15-73,33-62-295,34-65 86,-22 50-2980,-15 36-3158,-20 37 3488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7.1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 52 2400,'1'-2'160,"-1"0"0,1 0 1,-1 0-1,0-1 0,1 1 1,-1 0-1,0 0 0,-1 0 0,1 0 1,-1-3-1,0-3 2423,-3-10 4425,4 19-6960,-7 12 1467,0 1-1,-6 19 1,1 12-802,2 2 0,3-1 0,1 1 0,2 1-1,4 54 1,3 44 109,-3-119-661,-1-23-109,1 0 0,0 0 0,0 1 0,0-1-1,0 0 1,1 0 0,-1 0 0,1 1 0,0-1 0,1 0 0,1 5 0,-3-9-44,0 0 1,0 0-1,0 0 0,1 0 1,-1 0-1,0 1 1,0-1-1,0 0 1,0 0-1,0 0 1,0 0-1,1 0 1,-1 0-1,0 0 0,0 0 1,0 0-1,0 0 1,1 0-1,-1 0 1,0 0-1,0 0 1,0 0-1,0 0 1,0 0-1,1 0 1,-1 0-1,0 0 0,0 0 1,0 0-1,0 0 1,1 0-1,-1 0 1,0 0-1,0 0 1,0 0-1,0 0 1,1-1-1,6-5 157,8-13-81,5-12-122,26-35-53,-39 58 44,1-1 0,0 1 0,0 0 0,0 1 0,11-8 1,-17 14 56,0-1 1,1 1 0,-1 0 0,1-1 0,-1 1-1,1 0 1,-1 1 0,1-1 0,0 0-1,0 1 1,-1-1 0,1 1 0,0 0 0,0 0-1,-1 0 1,1 0 0,0 0 0,-1 1 0,1-1-1,4 2 1,-4 0-5,0-1 0,0 1 1,0 0-1,0 0 0,0 0 0,0 1 0,0-1 1,-1 0-1,1 1 0,-1 0 0,0 0 0,0 0 0,0 0 1,0 0-1,2 5 0,1 4 41,0 1 0,-1-1-1,0 1 1,-1 0 0,-1 1 0,0-1 0,0 15 0,-2-9 144,0 0 1,-1 0 0,-1 0 0,-6 26-1,5-36-92,0 0 0,0 0-1,-7 13 1,9-20-76,0 0 0,0 0 0,0 0 0,-1 0-1,1 0 1,0 0 0,-1 0 0,0-1 0,1 1 0,-1-1 0,0 1 0,0-1 0,0 1 0,0-1 0,0 0 0,0 0 0,-5 2-1,3-3-10,0 1 0,0-1 0,0 1 0,-1-1 0,1 0 0,0-1 0,0 1 0,0-1 0,-1 0 0,-3-1 0,-1-1-169,0 0-1,1-1 1,-1 0 0,1 0 0,-1-1 0,1 0-1,-13-12 1,11 9-2124,0-2 0,-14-16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7.7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10 167 4640,'-9'1'8047,"9"-1"-7996,0-1 0,9-2 825,-1 1 0,1-1 0,14-1 0,-5 0-103,183-26 2371,-56 11-1968,0-6-701,344-45-59,-456 67-815,27-1-3357,-45 7 1202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59.8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17 587 2720,'-17'-4'6025,"26"4"-5389,-6 0-536,-1 0-1,1-1 1,0 1 0,0-1-1,0 0 1,0 0 0,-1 0-1,1 0 1,0 0 0,-1-1-1,1 1 1,3-4 0,25-24 579,-22 20-579,-3 2 35,0-1 0,0 0 1,0-1-1,-1 1 1,-1-1-1,6-13 1,-5 10-133,13-20 0,-14 24-43,-4 7 30,0 1 0,0-1 0,0 0-1,1 1 1,-1-1 0,0 0-1,1 1 1,-1-1 0,0 0-1,1 1 1,-1-1 0,1 1-1,-1-1 1,1 1 0,-1-1-1,1 1 1,0-1 0,-1 1 0,1-1-1,0 1 1,0-1 0,0 2 5,-1-1 0,0 1 0,1-1 1,-1 1-1,1 0 0,-1-1 0,0 1 0,0-1 1,1 1-1,-1 0 0,0-1 0,0 1 0,0 0 1,1-1-1,-1 1 0,0 0 0,0-1 1,0 2-1,0 2 117,5 21 139,2 39 0,-4-34-140,1 17-32,19 136 392,-12-108-426,-7-44 68,0-1 0,10 31 0,-9-40-22,-5-18-23,1 1 1,-1-1-1,1 0 1,0 1-1,0-1 0,0 0 1,1 0-1,-1 0 0,1 0 1,-1 0-1,3 3 1,-3-6-35,-1 1 0,1-1 1,0 0-1,-1 1 0,1-1 1,0 0-1,-1 0 1,1 1-1,0-1 0,-1 0 1,1 0-1,0 0 0,-1 0 1,1 0-1,0 0 1,0 0-1,-1 0 0,1 0 1,0 0-1,-1 0 1,1 0-1,0-1 0,-1 1 1,1 0-1,0-1 0,-1 1 1,1 0-1,0-1 1,-1 1-1,1-1 0,-1 1 1,1 0-1,0-2 0,21-21 288,-15 15-175,3-3-101,0-1 0,-1 0 0,0 0 1,-1 0-1,0-1 0,-1-1 0,-1 1 1,7-20-1,-1-1 90,14-66 0,32-262-206,-53 325 10,3-16-615,-7 38 790,2-9-614,-3 23 489,0 1 0,0-1 0,1 1 1,-1 0-1,0-1 0,0 1 0,0-1 0,0 1 0,1 0 0,-1-1 0,0 1 0,0 0 0,1-1 0,-1 1 0,0 0 0,1 0 0,-1-1 0,0 1 0,1 0 0,-1 0 1,0-1-1,1 1 0,-1 0 0,1 0 0,-1 0 0,0 0 0,1 0 0,-1 0 0,1-1 0,-1 1 0,1 0 0,-1 0 0,0 0 0,1 0 0,-1 1 0,1-1 1,-1 0-1,0 0 0,1 0 0,-1 0 0,1 0 0,0 1 0,2-1-28,1 1-1,0-1 1,0 0-1,0 0 1,0 0 0,0-1-1,0 0 1,4 0 0,1-1 36,28-1 57,-25 3-103,0-1-1,17-4 1,106-18 29,-81 15 107,353-30 225,-236 26-109,-43 3-284,418-46 336,-120 14-58,-409 40-169,212-10 688,-219 11-573,0-1 1,14-3-1,14-1-1195,-34 8 363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0.7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4 2496,'-14'-3'1381,"14"3"-1227,-1 0-1,0 1 0,1-1 0,-1 1 1,1-1-1,-1 1 0,0-1 1,1 1-1,0-1 0,-1 1 1,1-1-1,-1 1 0,1 0 1,-1-1-1,1 1 0,0-1 1,0 1-1,-1 0 0,1 0 1,0-1-1,0 1 0,0 0 0,0-1 1,0 1-1,-1 0 0,1 0 1,1-1-1,-1 2 0,0 34 1612,0-23-1213,0 322 4056,0-335-4646,0 0 1,1 1-1,-1-1 1,0 0-1,0 0 1,0 0 0,0 0-1,0 0 1,0 0-1,0 0 1,1 0 0,-1 1-1,0-1 1,0 0-1,0 0 1,0 0 0,1 0-1,-1 0 1,0 0-1,0 0 1,0 0 0,0 0-1,0 0 1,1 0-1,-1 0 1,0 0 0,0 0-1,0 0 1,0 0-1,1 0 1,-1 0-1,0 0 1,0 0 0,0-1-1,0 1 1,0 0-1,1 0 1,-1 0 0,0 0-1,0 0 1,0 0-1,0 0 1,0-1 0,13-6-3005,-4 2 1378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1.0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65 2560,'-9'1'371,"-11"-3"3476,24 0-3421,0 0-1,0 1 0,0-1 0,0 1 0,0 0 1,0-1-1,0 2 0,1-1 0,5 0 0,7-1 299,19-5-41,218-34 528,-238 41-1112,22 0 1,-6 1-1830,-27-1 621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1.8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97 1888,'-14'-9'4490,"16"18"-3284,9 9-299,4 7-65,104 247 2763,-116-264-3525,0 0 0,1 0 0,0 0 0,1-1 0,-1 0 0,1 0 0,1 0 0,10 10 0,8 6 267,-23-22-144,0-1-146,1 0 1,-1 0-1,0 0 1,0 0 0,1 0-1,-1 0 1,0 0-1,0 0 1,1 0 0,-1-1-1,0 1 1,0 0-1,1-1 1,0 0 0,4-5 24,1-1 0,-1 1 0,-1-1 1,1-1-1,-1 1 0,6-14 1,-2 2-117,8-29 1,0 1 126,46-136 72,-41 116-298,1-7-2933,-18 65 1754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2.4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0 4320,'-4'0'344,"-4"1"813,8-1-1142,0 0-1,0 0 0,0 0 1,0 0-1,-1 0 1,1 0-1,0 0 0,0 0 1,0 0-1,0 0 1,0 0-1,0 0 0,0 1 1,0-1-1,0 0 0,0 0 1,0 0-1,0 0 1,0 0-1,0 0 0,0 0 1,0 0-1,0 0 1,0 1-1,0-1 0,0 0 1,0 0-1,0 0 1,0 0-1,0 0 0,0 0 1,0 0-1,0 0 0,0 1 1,0-1-1,0 0 1,0 0-1,0 0 0,0 0 1,0 0-1,3 2 1025,21-2 1580,-21 0-2550,0 0 0,-1 0 0,1 0 0,0 1 0,0-1 0,0 1 0,0 0 0,-1-1-1,1 1 1,0 1 0,-1-1 0,1 0 0,-1 1 0,1-1 0,-1 1 0,4 3 0,-5-4-36,0 1 1,0 0-1,1-1 0,-1 1 1,-1 0-1,1 0 0,0-1 1,0 1-1,-1 0 0,1 0 1,-1 0-1,1 0 0,-1 0 1,0 0-1,0 0 0,0 0 1,0 0-1,0 0 0,0 0 1,-1 0-1,1 0 0,-1 0 1,1 0-1,-2 2 0,-13 32 793,-4 11 503,19-45-1298,0 0 0,0 0 1,0-1-1,0 1 0,0 0 0,0 0 1,0 0-1,1 0 0,0 3 0,-1-4-12,0 0-1,0-1 1,1 1-1,-1 0 1,0 0 0,1 0-1,-1 0 1,1-1-1,-1 1 1,1 0-1,-1 0 1,1-1-1,0 1 1,-1 0-1,1-1 1,0 1-1,-1-1 1,1 1-1,0-1 1,0 1-1,1 0 1,12 2-8,-1-1-1,1-1 1,0 0 0,-1-1-1,1-1 1,0 0 0,-1 0-1,1-1 1,-1-1 0,16-5-1,-8-1-2058,1 7 582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2.9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436 2 4800,'1'-1'2087,"0"4"-1522,0-3-521,-1 1-1,0 0 0,0-1 1,0 1-1,0-1 1,0 1-1,0-1 1,0 1-1,0 0 0,0-1 1,0 1-1,0-1 1,0 1-1,0-1 0,0 1 1,-1-1-1,1 1 1,0 0-1,-43 72 3290,-13 15-1730,-40 58-363,-97 84-355,152-179-602,34-42-1291,5 0 219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0:50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9 108 8800,'-8'-13'4000,"26"6"-3488,0-1 288,9 0-544,36-12 320,8 8-320,24-5-224,-5 9-32,4-4-512,-9 9 288,15 3-3904,-10 3 2240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3.4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170 9 4064,'0'-1'158,"0"0"0,-1 1-1,1-1 1,-1 1 0,1-1 0,0 1 0,-1-1 0,0 1 0,1-1-1,-1 1 1,1 0 0,-1-1 0,1 1 0,-1 0 0,0-1 0,1 1-1,-1 0 1,0 0 0,1-1 0,-1 1 0,0 0 0,0 0 0,0 0-1,-1 0 0,0 1 0,0-1 0,0 0 1,1 1-1,-1-1 0,0 1 0,0 0 0,1 0 0,-3 1 0,-2 2 232,0 0 1,0 1-1,-9 8 1,2 0 132,0 1 0,1 0 0,0 1 0,1 0 0,1 0 0,0 1 0,-7 18 0,16-30-443,0 1 0,0-1-1,0 1 1,1 0 0,0-1 0,0 1 0,0 0 0,0-1 0,1 1-1,-1 0 1,1-1 0,1 1 0,2 8 0,-3-13-63,-1 1 0,1 0 1,0 0-1,-1-1 0,1 1 1,0-1-1,-1 1 0,1-1 0,0 1 1,0-1-1,-1 1 0,1-1 0,0 1 1,0-1-1,0 0 0,0 0 1,-1 1-1,1-1 0,0 0 0,0 0 1,0 0-1,2 0 0,22-3 144,-18 2-118,20-3-887,0-2 1,32-11 0,-11 4-4735,-19 7 3062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3.8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51 4384,'-9'-10'1424,"9"10"-1391,0 0-1,0-1 1,0 1 0,-1 0-1,1-1 1,0 1 0,0 0-1,0-1 1,0 1 0,0 0 0,0-1-1,0 1 1,0 0 0,0-1-1,0 1 1,0 0 0,1 0 0,-1-1-1,0 1 1,0 0 0,0-1-1,0 1 1,0 0 0,1 0 0,-1-1-1,0 1 1,0 0 0,0 0-1,1-1 1,-1 1 0,7-6 1043,6 1-388,0 0-1,0 1 0,1 1 0,-1 0 1,1 1-1,18-1 0,-31 3-667,0-1 0,0 1 0,0 1 0,0-1 0,0 0 0,0 0 0,0 0 0,0 0 1,1 1-1,-1-1 0,0 1 0,0-1 0,0 0 0,0 1 0,-1 0 0,1-1 0,0 1 0,0 0 0,0-1 0,0 1 0,-1 0 0,1 0 0,0 0 1,0-1-1,-1 1 0,1 0 0,-1 0 0,1 0 0,-1 0 0,0 0 0,1 0 0,-1 0 0,0 1 0,1-1 0,-1 0 0,0 0 0,0 0 0,0 0 0,0 0 1,0 0-1,0 0 0,-1 0 0,1 1 0,-1 0 0,0 5 148,-1 1 1,0-1 0,0 0-1,-1 0 1,-5 8 0,-19 28 819,20-34-807,0 0 0,1 1 0,0-1 0,1 2 0,-5 11 0,10-20-161,-1-1-1,1 0 1,0 1-1,0-1 0,0 1 1,0-1-1,0 0 1,0 1-1,0-1 1,0 1-1,0-1 1,1 0-1,-1 1 1,1-1-1,-1 0 1,1 1-1,-1-1 0,1 0 1,0 0-1,-1 0 1,1 1-1,0-1 1,0 0-1,0 0 1,0 0-1,0 0 1,0 0-1,0-1 1,1 1-1,-1 0 0,0 0 1,0-1-1,1 1 1,-1-1-1,2 1 1,3 1 90,-1 0 0,1 0 0,0-1 1,0 0-1,1 0 0,9 0 0,2-2-418,27-4 1,-28 2-2010,25 0 1,-27 3-1620,-1 3 1254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7:04.85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66 127 2496,'0'0'70,"-1"-1"0,1 1 0,0 0 0,-1 0 0,1-1 0,-1 1 0,1 0 0,-1 0 1,1 0-1,-1 0 0,1 0 0,-1 0 0,1-1 0,-1 1 0,1 0 0,-1 1 0,1-1 0,-1 0 0,1 0 0,-1 0 0,1 0 0,-1 0 0,1 0 1,-3 2 807,-2 5 780,4-6-1490,-1 1-1,1-1 1,-1 0-1,1 1 0,-1-1 1,1 0-1,-1 0 1,0 0-1,1 0 0,-1 0 1,0 0-1,0-1 1,0 1-1,-4 0 0,-11 0 4074,36-2-2920,29-7 0,13-2-566,71-1 229,171 7 0,-259 6-789,73-8-1,-96 3-196,0 0 0,0-2 1,0 0-1,0-2 1,29-13-1,-33 12 54,0-1-1,30-22 1,-35 20-117,-12 10 34,1 0-1,0 0 1,0 1-1,-1-1 1,1 0-1,0 0 1,0 1 0,0-1-1,0 0 1,0 1-1,0-1 1,0 1-1,0-1 1,0 1 0,2-1-1,-1 2 4,0-1-1,-1 1 1,1 0-1,0-1 1,-1 1-1,1 0 0,-1 0 1,1 0-1,-1 0 1,1 0-1,-1 1 1,0-1-1,0 0 1,0 0-1,2 2 1,5 7 9,14 22 0,-5-6 19,-16-25-26,0 1-1,0 0 0,1 0 0,-1 0 0,0 0 0,-1 0 0,1 0 0,0 0 0,-1 0 0,1 0 0,-1 0 0,1 0 0,-1 0 0,0 0 0,0 1 1,0-1-1,0 0 0,-1 0 0,1 3 0,-1 6-331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2.6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 10 1984,'-20'-8'16213,"14"8"-14797,6-1-1357,0 1-1,0 0 1,-1 0-1,1 0 1,0 0-1,-1 0 1,1 0-1,0 0 1,0 0-1,-1 0 1,1 0 0,0 0-1,-1 0 1,1 0-1,0 0 1,0 0-1,-1 0 1,1 0-1,0 0 1,0 0-1,-1 0 1,1 0-1,0 0 1,0 1-1,-1-1 1,1 0-1,0 0 1,0 0-1,-1 0 1,1 1-1,0-1 1,0 0-1,0 0 1,0 0-1,-1 1 1,1-1-1,0 0 1,0 0-1,0 1 1,0-1 0,0 0-1,0 1 1,0-1-1,0 0 1,0 0-1,0 1 1,0-1-1,0 0 1,0 0-1,0 1 1,0-1-1,0 0 1,0 1-1,0-1 1,0 0-1,0 0 1,0 1-1,0 6 15,-2-1 0,1 1 0,0-1 0,-1 1 0,-4 7-1,-3 14 83,7-11 7,0 0 0,1 0 1,3 31-1,0-3 75,-2 48-240,0 45 363,0-49-4136,10-117-8378,-5 10 8159,4 4 1382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3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7 224 4224,'-6'0'1544,"11"-2"407,10-1 383,-8-1-1431,0 0-1,-1 0 1,7-6-1,6-4 475,42-32 1629,-44 33-1903,0 0 0,29-17-1,-44 28-1020,1 1 1,-1 0-1,1 0 0,-1 0 0,1 0 1,-1 1-1,1-1 0,-1 1 0,1-1 1,0 1-1,-1 0 0,1 0 0,-1 0 1,1 1-1,0-1 0,-1 1 1,1-1-1,-1 1 0,1 0 0,3 1 1,1 2 81,0 1 1,0-1 0,-1 1-1,1 1 1,5 5 0,-6-5-5,0 0 1,0-1 0,1 0 0,-1-1-1,14 8 1,-12-10-86,0 1 0,1-1-1,0 0 1,-1-1 0,1 0 0,0 0 0,0-1 0,0 0-1,-1-1 1,1 0 0,15-3 0,6-4 271,56-22-1,-86 30-345,30-12-462,0-1 0,-1-1 1,0-1-1,26-20 0,-45 27-988,14-8-1865,-3 11-2181,-2 4 2419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3.9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67 4320,'-20'-18'8510,"20"18"-8444,2-2 251,0 0 0,0 1 0,0-1 1,0 0-1,1 1 0,-1-1 0,0 1 1,1 0-1,2-1 0,4-3 255,-2 1-285,1 0 1,-1 0 0,1 1 0,1 0 0,-1 1 0,0 0 0,0 0 0,1 1 0,-1 0 0,1 0 0,-1 1 0,1 0 0,-1 1 0,1-1 0,-1 2 0,1-1 0,-1 1 0,0 1 0,10 3 0,-1 1 37,-4-1 26,0 0 0,1-1 0,0 0 1,0-2-1,26 5 0,-30-7-176,1-1-1,-1 1 1,0-2-1,14-1 1,-20 1-153,-1 0 1,1 0 0,-1 0-1,1 0 1,-1-1-1,1 0 1,-1 1-1,0-1 1,0-1-1,1 1 1,-2 0-1,1-1 1,0 1-1,4-6 1,0 1-117,3-5-1657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6:24.4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3 165 6048,'0'-1'188,"-1"0"0,1-1 1,0 1-1,-1 0 0,1 0 1,0-1-1,0 1 0,0 0 1,0-1-1,0 1 0,0 0 1,0-1-1,0 1 0,1 0 1,-1 0-1,0-1 0,1 1 1,-1 0-1,1 0 0,-1 0 1,1 0-1,0-1 0,-1 1 0,1 0 1,0 0-1,0 0 0,1-1 1,5-5 830,-1 1 0,15-11 0,-15 12-491,11-8 584,0 0-1,0 1 1,1 1 0,1 1-1,0 0 1,34-11-1,-48 20-917,1-1-1,0 1 1,0 1-1,0-1 1,-1 1-1,1 0 1,0 0-1,0 1 1,0 0-1,8 2 1,1 2 128,0 0 0,21 12 0,-26-12-301,1 0 0,0 0 0,0-1 0,0 0 1,0-1-1,13 2 0,-24-5-56,26 2-2530,-9-3-2531,-3 1 1742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9:15.9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 4 2144,'-4'-3'5717,"3"3"-5628,0 0 1,0 0-1,0 0 0,0 0 1,0 1-1,0-1 0,0 0 1,0 1-1,0-1 0,0 1 1,0-1-1,0 1 0,1 0 0,-1-1 1,0 1-1,0 0 0,0 1 1,-2 0 41,1 1 1,0 0 0,1 0 0,-1 0 0,-2 6-1,1-1-24,1 0 0,0 0 0,0 0 0,0 0 0,1 9 0,-3 37 220,3 0 0,11 105 0,-1-54 281,-8-75-365,1-1 1,11 50 0,-4-56 887,-9-31-1526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9:16.5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24 117 2400,'-23'0'6432,"57"-5"-3885,-10 0-1868,196-34 964,-105 25-1426,41-5-173,88-7 255,-144 18 133,-92 10-261,-6-2 15,-12 1-3535,-2 4 474,0 1 929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9:17.3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195 81 3648,'-1'0'120,"0"0"0,0-1 0,0 1 0,0 0 0,1-1 1,-1 1-1,0 0 0,0-1 0,1 0 0,-1 1 0,0-1 0,1 1 0,-1-1 0,0 0 0,1 1 1,-1-1-1,1 0 0,-1 0 0,1 1 0,-1-1 0,1 0 0,0 0 0,-1 0 0,1 1 0,0-1 1,0 0-1,0 0 0,-1 0 0,1 0 0,0 0 0,0 0 0,0 0 0,1 1 0,-1-3 0,0 3-99,0-3 116,0 1 1,0 0 0,-1-1 0,1 1-1,-1 0 1,1 0 0,-1-1 0,0 1-1,0 0 1,0 0 0,0 0-1,0 0 1,0 0 0,0 0 0,-1 0-1,1 0 1,-1 0 0,0 1-1,1-1 1,-1 1 0,0-1 0,0 1-1,0 0 1,0-1 0,0 1 0,0 0-1,0 0 1,-1 1 0,1-1-1,0 0 1,0 1 0,-1-1 0,-3 1-1,0 0-120,-1 1 0,0 0 0,0 0 0,1 0 0,-1 1 0,0 0 0,1 1 0,-12 5 0,13-6-1,1 1 0,0-1 0,0 1 1,0 0-1,1 0 0,-1 1 0,1-1 0,-1 1 0,1-1 0,0 1 1,0 0-1,1 0 0,-4 6 0,6-8-9,-1 0 1,0 0-1,1 0 1,-1 1-1,1-1 0,0 0 1,0 0-1,0 1 1,0-1-1,0 0 0,0 0 1,1 1-1,-1-1 1,1 0-1,-1 0 0,1 0 1,0 0-1,0 1 1,0-1-1,2 3 1,3 3-18,-1-1 0,2 0 0,11 11 0,-2-3 91,-4-2 108,-1 0-1,0 0 0,12 20 0,-20-28-96,-1 0 0,1 0 0,-1 1-1,0-1 1,0 1 0,0 0-1,-1 0 1,0-1 0,0 1 0,-1 0-1,1 0 1,-1 0 0,-1 7 0,-3 47 635,3-40-671,-1 1-1,0-1 0,-10 37 1,5-33 74,4-12-51,0-1 1,-1 1-1,-10 19 1,3-8-1373,10-12-1347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09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19 1984,'5'-19'6624,"0"32"-5285,-4-11-1240,0 0 0,-1 0 1,1 0-1,0 1 0,-1-1 0,1 0 1,-1 2-1,-28 440 2216,0-200-1243,-29 213-70,22-39-522,24-210 91,0-2-43,-1 135-317,-2 157 260,39 235 52,-21-663-518,35 287 509,-24-250-457,-14-98-69,35 195-109,-36-204 66,0 1 0,0-1 0,0 0 0,0 0-1,0 1 1,0-1 0,0 0 0,0 0 0,0 0 0,0 1 0,0-1 0,0 0 0,0 0 0,0 1 0,0-1 0,1 0 0,-1 0 0,0 0 0,0 1 0,0-1 0,0 0 0,1 0-1,-1 0 1,0 0 0,0 1 0,0-1 0,1 0 0,-1 0 0,0 0 0,0 0 0,1 0 0,-1 0 0,0 0 0,9-2-1326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18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37 1472,'-2'0'388,"1"0"1,0 0-1,0 0 1,-1-1-1,1 1 1,0 0 0,0 0-1,-1-1 1,1 1-1,0-1 1,0 1-1,0-1 1,0 1-1,-2-2 1,-2 0-157,-1 0 1,1 0 0,-1 0 0,-12-1 0,-4 1 62,16 2-254,0-1 0,1 1 0,-1 0-1,1 0 1,-1 0 0,-10 3 0,0 0 130,-8 3 122,-6 4-127,21-7-140,0-1 1,1 2 0,0-1-1,-9 6 1,12-6-14,0 0 1,0 1-1,1 0 1,-1 0-1,1 0 0,0 0 1,0 1-1,0-1 1,1 1-1,-6 9 1,7-10-5,1 0 1,-1 0 0,1 1 0,0-1-1,0 0 1,0 0 0,1 1 0,-1-1-1,1 1 1,0-1 0,0 0 0,1 1-1,-1-1 1,1 0 0,2 6 0,-1-1 109,2 0 1,-1-1 0,1 1 0,0-1 0,11 16-1,-13-22-86,-1 0 0,1 1 0,0-1 0,-1 0 0,1 0 0,0 0 0,1 0 0,-1-1-1,0 1 1,0 0 0,1-1 0,-1 0 0,1 0 0,-1 1 0,1-1 0,-1-1 0,1 1 0,0 0 0,-1-1-1,1 1 1,0-1 0,0 0 0,-1 0 0,5 0 0,1-2 58,-1 0 0,1 0 0,-1-1-1,0 0 1,0 0 0,0-1 0,0 0 0,-1 0 0,1-1 0,-1 0-1,0 0 1,-1 0 0,7-7 0,-8 7-32,0 0-1,-1 0 1,0 0-1,1-1 1,-2 1-1,1-1 1,-1 0-1,0 0 1,0 0-1,0 0 1,-1 0-1,0 0 1,0 0-1,-1 0 1,0-1-1,0 1 1,-1-7-1,0 6-41,0-1-1,-1 1 1,0 0-1,0-1 1,-1 1-1,0 0 1,-7-12-1,8 15-63,0 1-1,-1-1 0,0 1 1,0 0-1,0 0 1,0 0-1,0 0 1,0 0-1,-1 1 0,0-1 1,1 1-1,-1 0 1,0 0-1,0 0 0,-5-1 1,6 3 0,-1-1 0,0 1 0,1 0 0,-1 0 0,1 1 1,-1-1-1,0 1 0,1-1 0,-1 1 0,1 0 0,-1 1 0,1-1 0,0 0 0,-1 1 1,1 0-1,-4 2 0,2 0 25,-1 0-1,1 0 1,0 0 0,0 0 0,1 1-1,-1 0 1,1 0 0,-5 7 0,8-8 24,-1 0 0,1 0 0,0 0 0,0 0 0,0 1 0,0-1 0,1 0 0,-1 0 0,1 0 0,0 1 0,1-1 0,-1 0 0,1 0 0,0 0 0,0 0 0,0 0 0,2 5 0,-1-4 39,0 0 0,0 0 0,0-1 0,1 1 0,-1-1 0,1 0 0,0 1 0,1-1 0,-1-1 0,1 1 0,-1 0-1,1-1 1,0 0 0,5 3 0,-7-5 18,0 0-1,0 0 0,1 0 0,-1 0 1,0-1-1,0 1 0,1-1 0,-1 0 1,0 0-1,1 0 0,-1 0 1,0 0-1,1 0 0,-1 0 0,0-1 1,1 1-1,-1-1 0,0 0 1,0 0-1,0 0 0,0 0 0,0 0 1,0 0-1,0 0 0,0-1 0,0 1 1,0-1-1,0 1 0,1-3 1,0 1 7,0 0 1,0-1-1,-1 1 1,0-1-1,1 0 1,-1 0-1,0 0 1,-1 0 0,1 0-1,-1 0 1,0 0-1,0 0 1,0-1-1,0-6 1,-1 6-67,0 1-1,0-1 1,-1 1 0,0-1-1,0 1 1,0 0 0,0-1-1,-1 1 1,1 0 0,-1 0-1,0 0 1,-1 0 0,1 0-1,-1 1 1,-3-5 0,4 7-53,1 0 1,-1-1 0,1 1-1,-1 0 1,1 1 0,-1-1 0,0 0-1,1 0 1,-1 1 0,0-1-1,0 1 1,0-1 0,0 1 0,1 0-1,-1 0 1,0 0 0,0 0-1,0 0 1,0 0 0,0 0 0,-3 2-1,0-1-54,0 0-1,0 0 0,0 1 1,0 0-1,0 0 0,-7 5 1,8-4 99,1-1 1,0 1 0,-1-1-1,1 1 1,1 0-1,-1 0 1,0 1 0,1-1-1,0 1 1,-1-1 0,1 1-1,1 0 1,-1-1 0,0 1-1,1 0 1,0 0 0,0 0-1,0 0 1,1 1-1,-1-1 1,1 6 0,0-2 68,1-1 0,0 1 1,0-1-1,1 1 0,0-1 0,0 1 1,1-1-1,0 0 0,0 0 0,8 11 1,-9-15-53,0 1 66,0 0-1,1-1 0,0 1 0,-1-1 0,1 0 0,5 5 0,-7-8-46,0 1 1,0 0 0,0-1-1,0 1 1,0-1-1,0 0 1,1 1-1,-1-1 1,0 0-1,0 1 1,0-1 0,1 0-1,-1 0 1,0 0-1,0 0 1,1 0-1,-1 0 1,0-1-1,0 1 1,0 0 0,1-1-1,-1 1 1,0-1-1,0 1 1,0-1-1,0 1 1,2-2 0,1-1 46,0 0 0,0 0 0,-1 0 0,1 0 1,-1-1-1,0 1 0,0-1 0,0 0 1,0 0-1,-1 0 0,1 0 0,-1-1 0,0 1 1,-1 0-1,1-1 0,-1 0 0,0 1 1,1-7-1,0-3 4,-1-1 0,-1 1 0,-1-1 0,-3-26-1,4 40-114,-1 0 0,1-1 0,0 1 0,0 0 0,-1-1 0,1 1 0,-1 0 0,1 0 0,-1-1 0,1 1 0,-1 0-1,0 0 1,1 0 0,-1 0 0,0 0 0,0 0 0,0 0 0,0 0 0,0 0 0,0 0 0,0 0 0,0 1 0,0-1-1,-1 0 1,1 1 0,0-1 0,0 1 0,-1 0 0,1-1 0,0 1 0,-1 0 0,1 0 0,0-1 0,-1 1-1,1 0 1,0 0 0,-1 1 0,1-1 0,0 0 0,-1 0 0,1 1 0,0-1 0,-2 1 0,0 0-14,-1 0 0,1 1 1,0-1-1,0 1 0,0-1 1,0 1-1,0 0 0,0 0 1,1 1-1,-1-1 0,1 0 1,-1 1-1,1 0 1,0-1-1,0 1 0,-2 4 1,1 0 72,1 0 1,0 0-1,0 0 1,1 0 0,0 0-1,1 1 1,-1-1-1,1 0 1,1 0 0,-1 0-1,1 1 1,0-1 0,1 0-1,0 0 1,0 0-1,0 0 1,1-1 0,0 1-1,0-1 1,5 7 0,-7-12 9,0 0 0,0 1 0,0-1 0,0 0 0,0 0 0,0 0 0,1 0 0,-1 0 0,0 0 0,1-1 0,-1 1 1,0 0-1,1-1 0,-1 1 0,1-1 0,-1 1 0,1-1 0,-1 1 0,1-1 0,3 0 0,-3 0 10,1-1 0,-1 1-1,0-1 1,1 0-1,-1 0 1,0 0 0,1 0-1,-1 0 1,0 0 0,0 0-1,0-1 1,2-1-1,3-3 46,-1 0-1,0-1 1,-1 1-1,1-1 1,-1 0-1,6-12 1,-9 14-40,1 1 0,-1-1 0,0-1 0,-1 1 0,1 0 1,-1 0-1,1-10 0,-2 11-61,0 1-1,0 0 1,0 0 0,-1 0 0,1 0-1,-1 0 1,0 0 0,0 0 0,0 0 0,0 0-1,0 0 1,-1 0 0,1 0 0,-5-4-1,5 5-19,-1 1 0,0 0-1,0-1 1,1 1-1,-1 0 1,0 0-1,0 0 1,0 1-1,0-1 1,0 0 0,0 1-1,-1-1 1,1 1-1,0 0 1,0 0-1,0 0 1,0 0-1,0 0 1,-1 0-1,1 0 1,0 1 0,0-1-1,0 1 1,-2 0-1,-1 1 9,-1 0 0,1 0 0,0 0 0,0 0 0,0 1 0,0 0 0,1 0 0,-6 4 0,4-1-43,0 0 0,0 1 0,1 0-1,0 0 1,0 0 0,1 0 0,-5 13 0,7-17 70,1 0-1,0 1 1,1-1 0,-1 0 0,0 1 0,1-1 0,0 0-1,0 1 1,0 5 0,0-7 19,1 0 0,-1 0-1,1 0 1,0 0 0,-1 0-1,1 0 1,0 0 0,0-1-1,0 1 1,1 0 0,-1-1-1,0 1 1,1-1 0,-1 1-1,0-1 1,1 1 0,2 0-1,-2-1 9,-1 0-1,1 0 0,0-1 0,0 1 0,0-1 0,0 1 0,-1-1 0,1 0 0,0 0 0,0 0 0,0 0 0,0 0 0,0 0 0,0-1 0,0 1 0,-1-1 0,1 1 0,0-1 0,0 1 0,-1-1 0,3-1 0,5-3 31,0 0-1,13-9 0,-20 12-44,3-1 16,-1-1 0,-1 1 0,1-1 0,0 1 0,-1-1 0,0 0 0,0-1 0,0 1 0,0 0 0,-1-1 1,4-8-1,-6 11-39,1 1 0,-1-1 1,1 0-1,-1 0 0,0 1 1,0-1-1,1 0 0,-1 0 1,0 1-1,-1-1 0,1 0 1,0 0-1,-1 1 0,1-1 1,0 0-1,-1 1 0,0-1 1,1 0-1,-1 1 1,0-1-1,0 1 0,0-1 1,0 1-1,0 0 0,0-1 1,-1 1-1,1 0 0,0 0 1,-1 0-1,1 0 0,-1 0 1,1 0-1,-1 0 0,1 0 1,-1 0-1,0 1 0,-2-1 1,-1-1-496,-1 0 1,1 0-1,-1 1 1,-7-1-1,11 2 231,1 0 0,0 0 0,-1 0-1,1 0 1,0 0 0,-1 0 0,1 0-1,0 0 1,-1 1 0,1-1-1,0 1 1,0-1 0,-1 1 0,1-1-1,0 1 1,0 0 0,0-1 0,0 1-1,0 0 1,0 0 0,0 0 0,0 0-1,0 0 1,-1 1 0,-4 17-4127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9:17.8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93 3808,'-14'-5'6842,"20"2"-5610,144-45 3232,-146 47-4426,111-24 132,-72 16-1556,-20 8 554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39:19.5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56 10 2720,'-20'-9'5274,"19"9"-5122,0 0 0,0 0 0,0 0 0,1 0 0,-1 0-1,0 0 1,0 0 0,1 0 0,-1 0 0,0 0 0,0 1 0,1-1-1,-1 0 1,0 1 0,0-1 0,1 0 0,-1 1 0,0-1-1,1 1 1,-1-1 0,1 1 0,-1 0 0,1-1 0,-2 2-1,-7 7 395,8-7-448,0-1 1,1 1 0,-1 0 0,0-1-1,0 1 1,1 0 0,-1 0 0,1 0-1,-1 0 1,1 0 0,0-1 0,0 1-1,0 0 1,0 0 0,0 0 0,0 0-1,1 3 1,0 9 300,0-12-338,-1 0 0,1 1 1,0-1-1,0 0 0,0 1 1,0-1-1,0 0 0,0 0 1,1 0-1,-1 0 0,1 0 1,-1 0-1,1 0 0,0-1 1,0 1-1,2 1 1,35 25 425,-18-16-292,0-1-1,38 14 1,49 10 83,-40-13-228,-9-1-21,-1 2-1,72 41 0,-110-51 72,13 5 67,8 1-12,-40-18 127,-5 0-116,-3 12 154,-8 20 0,-9 19-208,11-28-86,-72 120 452,67-117-435,-2-1 0,0 0 1,-31 27-1,-22 12 43,-39 38 169,108-99-517,1 0 0,-1 0 0,1 1 0,0-1-1,-3 7 1,5-10-28,1 0 0,0 1 0,-1-1 0,1 0 0,-1 1 0,1-1 0,0 1 0,0-1 0,0 0 0,0 3 0,0-3-118,1 0 0,-1 0 0,0 0-1,1 0 1,-1 0 0,0 0-1,1 0 1,0 0 0,4 6-2450,10 4-950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38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142 102 2560,'-1'-3'224,"0"-1"1,0 1-1,0-1 1,0 1-1,1-1 1,0 0-1,0 1 1,0-1-1,0 0 1,0 1-1,2-7 0,1-14 1104,-3 23-1243,0-1 0,-1 1 0,1 0 0,0 0 0,0 0 0,-1 0 0,1 0 0,-1 0 0,1 1 0,-1-1 0,1 0 0,-2-1 0,-1-5 735,2-1 238,0 8-867,-2 7-21,2 0-26,0 1 0,1 0 0,-1-1 0,1 1 0,2 9 0,-1 12 245,2 184 1590,-3-119-1361,10 237-111,-9-272 1616,-2-94-1886,1 2-170,4-41 0,-3 64-92,1 0 0,0 0 0,1 1-1,0-1 1,0 1 0,1-1-1,0 1 1,8-12 0,-5 10 9,1 0 0,0 0 0,1 1 0,0 1 0,1-1 0,16-12 0,-22 19-17,-1 1 0,1-1 0,0 1 0,0 0-1,1 0 1,-1 0 0,0 0 0,1 1 0,-1 0-1,1 0 1,-1 0 0,1 0 0,-1 1 0,1-1 0,0 1-1,-1 0 1,1 1 0,-1-1 0,1 1 0,-1 0 0,1 0-1,7 3 1,-6 0 23,0 0 1,0 0-1,-1 0 0,1 1 1,-1-1-1,0 1 0,0 0 0,-1 1 1,1-1-1,-1 1 0,0 0 0,-1 0 1,1 1-1,-1-1 0,-1 0 1,3 8-1,-2 4 107,-1 0 1,0 1 0,-1 24-1,-1-42-87,0 10 71,-1 0 0,0-1 0,0 1 0,-1 0 0,-1 0 0,0-1 0,-7 19 0,7-23-42,0 0 1,-1 0-1,1 0 1,-2 0-1,1-1 0,0 1 1,-1-1-1,0 0 1,0-1-1,-1 1 1,1-1-1,-1 0 0,-10 5 1,4-3 2,-2 0 0,1-2 0,0 1 1,-1-2-1,0 0 0,0 0 0,-23 0 1,5-2 45,-1-2 0,-40-6 0,-12-9-1101,104 15-5371,14 3 2059,9 6 1408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39.9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50 2656,'-1'0'43,"1"-1"0,0 1 0,-1 0 0,1-1 0,0 1 1,0-1-1,-1 1 0,1-1 0,0 1 0,0-1 0,0 1 0,0-1 0,0 1 0,0-1 1,0 1-1,0-1 0,0 1 0,0-1 0,0 1 0,0-1 0,0 1 0,0 0 0,0-1 1,0 1-1,0-1 0,1 0 0,9-6 1532,-9 7-1427,0 0 0,0 0 0,-1-1 0,1 1 0,0 0 0,-1-1 0,1 1 0,0 0 0,-1-1 0,1 1 0,0-1 0,-1 1 0,1-1 0,-1 1 0,1-1 0,-1 0 0,1 1 0,-1-1-1,0 0 1,1 1 0,-1-1 0,0 0 0,1 1 0,-1-1 0,0-2 512,6 17 487,-1-4-870,-1 0 1,-1 0-1,0 0 0,0 0 1,-1 0-1,0 0 0,0 15 1,3 3-171,-1-4 890,-3-38 160,6-9-724,-3 8-527,1 0-1,10-20 0,-6 13-54,-7 15 119,1 1 0,0 0 1,5-10-1,-7 15 20,-1 0 0,1 0-1,0 0 1,0-1 0,0 1 0,0 0 0,0 0 0,0 1 0,1-1 0,-1 0 0,0 0 0,0 0-1,1 1 1,-1-1 0,0 1 0,1-1 0,-1 1 0,1-1 0,-1 1 0,0 0 0,3 0 0,-2 0 28,0 1 1,-1 0 0,1 1-1,0-1 1,-1 0 0,1 0-1,-1 1 1,0-1 0,1 0-1,-1 1 1,0 0 0,0-1-1,0 1 1,0 0 0,1 1-1,0 3 31,0 0 1,0 0-1,0 0 0,-1 0 0,0 1 0,-1-1 0,1 0 1,-1 8 362,5-15-342,1-1 0,-1 1 0,1-1 1,-1 0-1,0-1 0,0 1 1,7-5-1,-5 3-41,17-11-97,-15 10 8,-1 0 1,1 0 0,0 1-1,0 0 1,0 0-1,0 1 1,13-3 0,-18 6-5,-1-1 1,1 1 0,0 0 0,0 0 0,0 0 0,5 1 0,-7 0 86,0-1 0,0 1 1,0 0-1,-1 0 0,1 0 1,0 0-1,-1 0 0,1 1 0,-1-1 1,1 0-1,-1 1 0,0-1 0,1 1 1,-1-1-1,1 3 0,3 3 97,-1 1-1,0-1 1,-1 1-1,1-1 1,-2 1-1,1 0 1,-1 0 0,0 0-1,0 1 1,-1-1-1,0 13 1,-1-20 120,-9 4-1685,32-16-8267,-9 10 7872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40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 15 3072,'-12'-14'8070,"12"14"-7975,-10 5 299,0 2 0,1-1 0,0 1 0,0 1 0,-13 14 0,17-17-294,3-3-63,-1 1-1,1 0 1,-1 0-1,1 1 1,0-1 0,0 0-1,0 1 1,1-1 0,-1 1-1,1-1 1,0 1 0,0 0-1,0 0 1,0 0-1,1-1 1,0 1 0,0 0-1,0 0 1,0 0 0,0 0-1,1 0 1,1 6 0,-2-9-12,1 0 0,-1 0 0,0 0 0,1-1 0,-1 1 0,0 0 0,1 0 0,-1-1 0,1 1 0,-1 0 0,1-1 0,-1 1 0,1-1 0,0 1 0,-1-1 0,1 1 0,0-1 0,-1 1 0,1-1 1,0 1-1,0-1 0,0 0 0,-1 0 0,3 1 0,-2-1 17,1 0 1,-1 0 0,0-1 0,1 1-1,-1 0 1,0-1 0,0 1-1,1-1 1,-1 1 0,0-1 0,0 0-1,1 1 1,1-3 0,2-2 92,1 0 0,-1-1-1,0 1 1,7-11 0,-7 7-62,-1 1 0,1-1 0,4-18 0,1 0-461,-10 26 370,0 1-1,0 0 1,0 0-1,0 0 1,0-1 0,0 1-1,0 0 1,1 0-1,-1 0 1,0-1 0,0 1-1,0 0 1,0 0-1,0 0 1,0-1-1,0 1 1,0 0 0,0 0-1,1 0 1,-1 0-1,0 0 1,0-1-1,0 1 1,0 0 0,1 0-1,-1 0 1,0 0-1,0 0 1,0 0 0,0 0-1,1-1 1,-1 1-1,0 0 1,0 0-1,0 0 1,1 0 0,-1 0-1,0 0 1,0 0-1,1 0 1,-1 0-1,0 0 1,0 0 0,1 1-1,5 9-457,-4-5 549,-1-2-41,0-1 0,0 1 1,0 0-1,0 0 0,-1 0 0,1 5 0,-1-5 28,0 0-1,1 0 1,-1 0 0,1-1-1,0 1 1,0 0 0,0 0-1,0-1 1,3 6 0,27 37 452,-27-39-471,0 0 0,0-1 0,0 0 0,0 0 1,1 0-1,0 0 0,0-1 0,0 0 0,0 0 1,12 6-1,-16-9-73,0-1-1,-1 0 1,1 0 0,0 1-1,0-1 1,0 0 0,0 0 0,0 0-1,-1 0 1,1 0 0,0 0-1,0 0 1,0 0 0,1 0-1,0-1-597,-1 0 0,1 0-1,0 0 1,0 0-1,-1 0 1,1 0 0,2-2-1,0 0-934,5-2-147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40.9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 4736,'0'0'158,"0"-1"0,0 1 0,0-1 0,0 1 0,0-1 0,0 1 0,0-1 0,0 1 1,0-1-1,0 1 0,0-1 0,0 1 0,0-1 0,0 1 0,0-1 0,1 1 0,-1 0 0,0-1 0,0 1 0,0-1 1,1 1-1,0-1 0,6 8 1772,3 3-1182,37 31 1871,18 17-1147,-47-38-1174,27 38 0,-13-15 141,-31-42-505,0 0 0,-1 0 0,1 0 0,0 0 1,0 0-1,1 0 0,-1 0 0,0-1 1,0 1-1,2 1 0,-1-2-305,-1 0 0,0 0-1,1 1 1,-1-1 0,0 0-1,1 0 1,-1 0 0,0-1-1,1 1 1,-1 0 0,0 0-1,0-1 1,1 1 0,-1-1-1,0 1 1,0-1 0,1 1-1,-1-1 1,0 0 0,0 0-1,0 1 1,2-3 0,6-1-1197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41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450 3 6880,'-4'-3'4008,"2"16"-2427,-2-7-1222,1 1 1,-1-1-1,0 0 0,0 0 1,0 0-1,-7 7 1,-35 28 648,24-22-676,-27 23 29,-22 21-178,-47 60 295,40-41-2316,53-52 665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42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62 2976,'-21'-3'971,"20"3"-692,-1-1 1,1 1 0,0 0 0,-1 1 0,1-1-1,-1 0 1,1 0 0,0 0 0,-1 1 0,1-1 0,0 1-1,-1-1 1,1 1 0,-2 1 0,-5 1 2914,63-14 815,9-1-3724,179-6 562,88-1-308,-269 19 10,-75-7-175,8 8-1365,0 0 1,1 0-1,-1 1 1,1-1 0,-1 1-1,-5 3 1,0 2-1058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4:42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28 181 3648,'-10'-2'526,"-7"0"3705,21 2-3872,1-1 1,-1 0-1,1 0 0,-1 0 0,0-1 1,7-2-1,8-4 347,235-83 2702,-221 77-3314,1 2-1,1 1 0,-1 2 1,2 2-1,66-7 0,-99 14-118,3 0-44,0-1-1,0 1 1,0 0-1,0 1 1,0 0-1,0 0 0,7 2 1,1 4-352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2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0 113 3136,'9'-9'4922,"-8"17"-4752,0 0-1,0 0 1,4 12-1,1 5 97,47 205 1468,-44-206-1504,0 0 0,14 25 0,-10-25 102,13 40 0,-24-58-272,0-1-1,1 0 0,0 0 0,0 0 0,5 6 0,3 5 173,-10-14 173,6 0 172,-6-2-556,-1 0 0,0 0 0,1 0 0,-1 0 0,1 0 0,-1 1 0,1-1 0,-1 0 0,0 0 0,1 0 0,-1 0 0,1 0 0,-1 0 0,1 0-1,-1 0 1,0-1 0,1 1 0,-1 0 0,1 0 0,-1 0 0,0 0 0,1 0 0,-1-1 0,1 1 0,-1 0 0,0 0 0,1-1 0,-1 1 0,0 0 0,1-1 0,6-6 27,-1-1-1,0 0 1,0-1 0,-1 1-1,0-1 1,0 0 0,-1 0-1,6-17 1,5-12-8,57-121 272,41-84-426,-66 167-78,-41 61-233,-6 14 96,0-1 1,1 0-1,-1 1 1,1-1 0,0 1-1,-1-1 1,1 1 0,0-1-1,0 1 1,1-2-1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23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1 683 1248,'4'-3'539,"5"9"2810,-3-3-3142,-1-1 0,1 0-1,0 0 1,0-1 0,0 0 0,11 1 0,40-2 723,-26-1-770,9 1 11,68 8 0,-72-4 36,1-1 0,-1-3 0,1-1-1,56-8 1,394-11 720,-436 20-824,64-7 220,-39 1-193,354-1 537,-154-8 45,-143 5-331,10 4-299,92-8-41,74-8 559,-169 13-358,-46 4-279,63-5 10,35-7-112,-99 9 140,124-5 520,-71 6-344,343-10-209,-316 18 175,78 3 205,-161 0-392,58 3 157,-2-2-42,-48-2 88,168 0 56,-62-2-105,91-13 347,-179 5-418,310-25 302,261 12-223,-40 12 367,-108 8-261,-211 8 208,160 4-379,-145-2 232,-8 0-133,-35 2-57,105 7 136,-209-13-48,-58-3-297,433 11 285,-392-11-321,-45 1 27,129-1 769,20-9-852,13-1 28,-261 5 215,429-31-138,-29-15 412,-49 4-499,-165 16 300,95-7-8,-96 10 64,-81 4-43,-20 3-234,202-15 258,-109 8-58,-108 11 74,-57 12-284,-17 3 270,-30-3-144,0 1 0,0-1-1,0 0 1,0 1 0,-1-1 0,1 1 0,0-1-1,-1 1 1,1-1 0,-2-2 0,-30-16-135,8 4 140,7 5 88,-10-7-98,-1 1 1,-1 2 0,0 1-1,-1 1 1,-51-14 0,-44-5 23,111 25-59,12 6 39,1 0 0,-1 1 0,1-1 0,-1 0 0,0 1 0,1-1 0,-1 1 0,0-1 0,-2 1 0,4 0-3,0 0-1,0 0 1,0 0-1,0 0 1,0 0-1,-1 0 1,1 0-1,0 0 0,0 0 1,0 0-1,0 0 1,0 0-1,0 0 1,0 0-1,-1 0 1,1-1-1,0 1 1,0 0-1,0 0 1,0 0-1,0 0 1,0 0-1,0 0 1,0 0-1,0 0 1,-1 0-1,1 0 1,0 0-1,0-1 1,0 1-1,0 0 1,0 0-1,0 0 1,0 0-1,0 0 1,0 0-1,0 0 1,0-1-1,0 1 1,5-3 36,17 3-167,-7 2 96,158 21 105,-124-15-61,301 45-135,-329-49 141,1 0 0,22 9 0,-33-9-26,-1 0 1,0 0-1,-1 1 0,1 1 1,-1-1-1,11 10 0,-19-15 5,0 1 0,0 0-1,0 0 1,0 0-1,0 0 1,0 0-1,0 0 1,0 0 0,-1 0-1,1 1 1,0-1-1,-1 0 1,1 0-1,-1 1 1,1-1 0,-1 0-1,0 1 1,1-1-1,-1 0 1,0 2-1,0 0 15,-1-1 0,0 0 0,1 0 0,-1 0 0,0 0 0,0 0 0,0 0 0,0 0-1,0 0 1,-1 0 0,-2 3 0,-17 17 57,-1-1-1,0-1 1,-38 25-1,19-14-124,-21 14-112,-36 30 194,79-59 117,-39 27-1,39-35 121,19-7-299,-1-1 0,1 0 1,0 0-1,-1 1 0,1-1 1,0 0-1,-1 0 0,1 0 1,-1 0-1,1 1 0,0-1 0,-1 0 1,1 0-1,-1 0 0,1 0 1,0 0-1,-1 0 0,1 0 1,-1 0-1,1 0 0,0 0 0,-1 0 1,1-1-1,0 1 0,-1 0 1,1 0-1,-1 0 0,1 0 1,0-1-1,-1 1 0,1 0 0,-1-1 1,1-7-2416,1 0 0,0-1 1,3-10-1,4-12-832,-8 29 3202,13-41-3006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4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0 385 1984,'8'12'7999,"-6"-11"-7578,0 0-373,-1-1 0,1 1 0,-1 0 0,1-1 0,-1 0 1,1 1-1,0-1 0,-1 0 0,4 0 0,138 11 1387,-21 0-566,-84-9-733,-8 0 4,-1-1-1,29-4 1,124-24 308,47-4-219,198-21 228,-322 37-455,148-13-28,58-8 201,83-7-104,-228 27-57,-13-2 52,45-5 39,0 11-12,68-7 70,366-28 624,-527 41-577,-55 0-58,79-18 0,-105 17-497,-15 0-1038,-9 7 1297,0 0 0,0 0-1,0-1 1,0 1 0,0 0-1,0 0 1,0-1 0,0 1-1,0 0 1,0 0 0,0 0-1,0-1 1,0 1 0,0 0 0,-1 0-1,1-1 1,0 1 0,0 0-1,0 0 1,-15-5-5655,-2 11 3903,5-1 786,-32 7-1785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5.9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479 70 1728,'-6'-23'2544,"6"22"-2413,0 0 0,0 0-1,-1-1 1,1 1 0,0 0 0,-1 0 0,1-1-1,-1 1 1,0 0 0,1 0 0,-1 0 0,0 0 0,0 0-1,1 0 1,-1 0 0,0 0 0,0 0 0,0 0-1,0 0 1,-2 0 0,-1-2 34,0 1 1,-1-1-1,0 1 0,-5-2 0,1 2-61,0-1-1,0 2 1,0-1-1,-1 1 1,1 1-1,-1-1 1,1 2 0,0-1-1,-1 1 1,1 1-1,0 0 1,0 0-1,0 1 1,0 0 0,-16 8-1,-8 6 177,2 1-1,-51 39 1,61-42-88,14-9-114,-1-1 1,2 2-1,-1-1 1,1 1-1,-1 0 0,-5 10 1,10-14-30,-1 1 0,1-1 0,1 1 0,-1-1 0,0 1 0,1 0 0,0 0 0,0 0-1,0-1 1,0 1 0,1 0 0,-1 0 0,1 0 0,0 0 0,0 1 0,2 5 0,-1-7-19,0 0-1,0 0 0,1 0 0,-1 0 1,1 0-1,-1 0 0,1 0 1,0-1-1,0 1 0,1-1 0,2 3 1,30 23 360,-15-13-188,11 8 152,-23-18-283,-1-1 1,0 2-1,-1-1 0,1 1 1,-1 0-1,0 1 0,0-1 0,-1 1 1,5 8-1,-6-8 38,-2-4-69,0-1 0,-1 1 1,1 0-1,-1 0 0,0 0 0,0 0 0,0 0 1,0 0-1,0 0 0,-1 0 0,1 0 0,-1 0 1,0 7-1,-2 2 42,-1 0 0,0 0 1,0 0-1,-1-1 0,-1 1 0,0-1 0,-1 0 1,0 0-1,0-1 0,-10 11 0,-1 0 11,0-1-1,-2 0 1,-34 27 0,48-43-50,0-1 0,0 1 1,-1-1-1,-6 4 0,11-6-90,0-1 0,1 0 0,-1 1-1,0-1 1,1 0 0,-1 1-1,0-1 1,1 0 0,-1 0 0,0 0-1,0 0 1,1 1 0,-1-1-1,0 0 1,1 0 0,-1 0-1,0-1 1,0 1 0,1 0 0,-1 0-1,0 0 1,0 0 0,1-1-1,-1 1 1,0 0 0,1-1-1,-1 1 1,1-1 0,-1 1 0,0-1-1,1 1 1,-1-1 0,1 1-1,-1-1 1,1 1 0,-1-1 0,1 1-1,0-1 1,-1 0 0,1 1-1,0-1 1,-1 0 0,1 1-1,0-1 1,0 0 0,0 0 0,-1-1-1,1-1-317,0 0 0,0-1-1,0 1 1,1-1 0,-1 1-1,1 0 1,0-1-1,0 1 1,0 0 0,0 0-1,3-5 1,21-36-2810,-17 32 2244,10-18-1965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6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67 2976,'-23'3'4172,"33"-6"-2664,173-35 3335,95 12-3548,-175 24-1222,-58 1-9154,-59 5 4223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8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13 573 2496,'-12'-13'6101,"18"13"-5853,-1-1 1,1 0-1,-1 0 0,1-1 1,-1 0-1,0 0 0,1 0 1,-1 0-1,8-6 0,1-1-76,-1 0-1,14-14 0,26-32 224,-52 57-431,0-1-1,0 1 1,0 0 0,-1 0-1,1 0 1,-1 0 0,1 0-1,-1 0 1,0 0 0,0 0-1,0 2 1,3 34 216,3 54 308,-2-55-267,9 56 363,-2-9-213,-8-65-252,1 0 0,6 19 0,1 5 47,17 112 244,0 13 188,-28-168-579,0 0 1,0 0 0,0 1 0,0-1 0,0 0 0,0 0 0,0 1-1,0-1 1,0 0 0,0 0 0,1 0 0,-1 1 0,0-1 0,0 0-1,0 0 1,0 0 0,0 1 0,0-1 0,0 0 0,1 0-1,-1 0 1,0 0 0,0 0 0,0 1 0,0-1 0,1 0 0,-1 0-1,0 0 1,0 0 0,0 0 0,0 0 0,1 0 0,-1 1 0,0-1-1,1 0 1,6-7 784,-4 4-925,-1 0 150,0 0 0,0 1 0,-1-1 0,1 0 0,-1 0 0,1 0 0,-1 0 0,0 0 0,1-7 0,3-32 101,-3 22-81,21-112 220,-7 46-303,-8 41 28,6-44 65,13-96 19,-7 59-231,-9 57-28,41-134 0,-51 198 68,0 1 0,0-1 0,-1 1 0,1-1 0,-1-7 0,0 7-356,19 6 187,0 5 113,-12-4 174,1 1 0,0-1 0,-1-1 0,1 0 0,12 1 0,17-2 57,381-18 111,-83 3 3,-104 10-288,290-14 565,-220-2-508,-54 1 35,213-5 171,-163 8 45,-125 12-237,86-6 498,-160-2-113,-47 6-362,69-2 1,-114 9-1,-3 0-25,0 0 1,1 0-1,-1 0 1,0 0-1,0 0 1,1-1-1,-1 1 1,0-1-1,0 0 1,0 0-1,0 0 1,4-2 0,-12 2-1873,-25 1-2520,-34 5 1,13 2 1266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8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3328,'-1'0'99,"1"0"0,-1 0-1,0 0 1,1 0 0,-1 1 0,0-1 0,1 0 0,-1 0-1,1 0 1,-1 0 0,0 1 0,1-1 0,-1 0 0,1 1-1,-1-1 1,1 0 0,-1 1 0,1-1 0,-1 0 0,1 1-1,-1-1 1,1 1 0,-1-1 0,1 1 0,0-1-1,-1 1 1,1 0 0,0-1 0,0 1 0,-1-1 0,1 1-1,0 0 1,0 0 0,-1 3 200,1-1-1,0 1 1,0-1 0,1 0-1,0 7 1,18 91 2687,-13-50-1911,-2 82 0,-9-64-67,1-79-1998,0-12-1386,3-2-1522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09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7 2912,'-1'-1'76,"0"1"-21,0-1 0,0 1 0,0-1 0,0 1 0,0-1 0,0 1-1,0-1 1,0 1 0,0 0 0,0-1 0,0 1 0,0 0 0,0 0 0,0 0 0,0 0 0,0 0 0,0 0 0,0 0 0,-1 0 0,1 1 0,-7 5 3381,23-4-2674,0 0 0,0-1-1,0-1 1,19-1-1,3 0 23,-11 2-510,0 1 0,31 8-1,13 0 69,-23-9-1985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0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71 3712,'-14'-26'4192,"24"26"-2523,-4 3-1481,-1-1 0,0 1-1,-1 0 1,1 0 0,-1 0 0,1 1-1,-1-1 1,0 1 0,0 0 0,0 0-1,3 6 1,17 16 284,107 83 1192,-123-101-1595,0 0-1,0 0 0,-1 1 1,-1 0-1,1 0 0,6 14 1,-7-13 1132,-4-10-1158,-1 0 0,1 0-1,-1 0 1,0-1 0,1 1-1,-1-1 1,0 1 0,1-1-1,-1 1 1,2-2 0,7-8 30,-1 0 0,0-1 0,0 0 0,-1 0 0,-1-1 0,8-16 0,18-38-147,-27 55 86,-1-1 1,6-19 0,-7 19-24,1 1 0,8-17 0,-10 23-181,-1-1 0,0 1 0,0 0 0,0-1 0,2-8 0,3 34-7792,-6-8 4022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0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75 4576,'0'0'74,"0"0"0,0 0 0,0-1 0,-1 1 0,1 0 1,0 0-1,0 0 0,0 0 0,-1 0 0,0-1 297,1 1-297,0 0 0,0 0 0,0-1 0,0 1 0,0 0 0,0 0 1,-1 0-1,1-1 0,0 1 0,0 0 0,0 0 0,0-1 0,0 1 0,0 0 1,0 0-1,0-1 0,0 1 0,0 0 0,0 0 0,0 0 0,0-1 0,0 1 1,0 0-1,0 0 0,0-1 0,1 1 0,-1 0 0,0 0 0,0 0 0,0-1 1,0 1-1,1 0 0,12-13 1841,24-7-626,-25 14-1156,0 1 0,0 0 0,1 1 0,-1 1-1,1 0 1,0 0 0,0 1 0,0 1-1,16 0 1,-27 1-138,0 0 0,-1 0 1,1 1-1,0-1 0,0 0 0,0 1 0,-1-1 0,1 1 0,0 0 0,-1 0 0,1-1 1,0 1-1,-1 0 0,1 0 0,-1 0 0,1 1 0,-1-1 0,0 0 0,1 1 0,-1-1 1,0 0-1,0 1 0,1 1 0,-1 0 5,-1-1-1,1 0 1,-1 0 0,0 0 0,1 0-1,-1 1 1,0-1 0,0 0 0,0 0-1,-1 0 1,1 1 0,0-1-1,-1 0 1,0 0 0,1 0 0,-1 0-1,0 0 1,0 0 0,-2 2 0,-6 10 55,-1 0 0,-1-1 1,-1-1-1,1 0 0,-26 19 1,-3 5 1,24-20 156,-1-1 1,-26 19-1,42-34-195,0 1 0,1-1-1,-1 1 1,0-1 0,1 1 0,-1-1 0,0 1 0,1-1 0,-1 1-1,1 0 1,0-1 0,-1 1 0,1 0 0,-1-1 0,1 1 0,0 0-1,0 0 1,-1-1 0,1 1 0,0 0 0,0 0 0,0 0 0,1 0 50,0-1 1,0 1 0,0-1-1,0 0 1,0 0 0,0 0 0,0 0-1,0 0 1,0 0 0,0 0-1,2 0 1,-2 0 35,37-2 322,0-2 1,57-13 0,20-2-566,-58 9-1810,-27 3-1638,-16 7-114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1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666 6 2144,'4'-5'384,"-2"7"550,-5 14 825,-3 1-917,-2 0 0,0 0 0,-18 26 0,-39 43 256,4-5-135,31-39-372,-1-1 0,-2-2-1,-39 35 1,-103 98 466,125-122-834,26-25 2,-47 43 606,63-62-740,8-11-429,13-13-962,38-31-2753,-18 24 2240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1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1 2304,'-6'3'2288,"-56"3"2496,19-4-4014,0 1 0,1 3 0,-1 2 0,-50 15 0,73-17-416,-23 11-1,36-14-272,1 1-1,-1-1 0,0 1 1,1 0-1,0 1 0,-9 8 1,14-12-53,0 0 0,0 0 0,0 0 1,0 0-1,1 0 0,-1 0 0,0 0 1,0 0-1,1 1 0,-1-1 0,1 0 1,0 1-1,-1-1 0,1 0 1,0 1-1,-1-1 0,1 0 0,0 1 1,0-1-1,0 0 0,0 1 0,1 2 1,0-2 6,0 0 1,0 0 0,0 1 0,1-1-1,-1 0 1,0 0 0,1 0 0,0-1-1,-1 1 1,1 0 0,4 2-1,3 3 126,1-1 0,0 0 0,1 0-1,14 4 1,20 6 41,1-3-1,1-1 0,88 10 0,-127-21-521,0-1-1,1 0 0,-1 0 1,0-1-1,12-2 0,-15 2-846,0 0 0,0-1-1,0 0 1,-1 0 0,9-5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33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140 228 1728,'-1'-1'106,"1"-1"0,0 1 0,-1 0 0,1 0 0,0-1 0,0 1 0,0 0 0,0-1 0,0 1 0,0 0 0,0 0 0,1-1 0,-1 1-1,0 0 1,1 0 0,0-2 0,-1 3-85,0 0 0,0 0 0,0 0-1,0 0 1,0 0 0,0 0 0,0-1 0,0 1-1,0 0 1,0 0 0,0 0 0,0 0-1,0 0 1,0 0 0,0 0 0,1 0-1,-1 0 1,0 0 0,0 0 0,0 0 0,0 0-1,0 0 1,0 0 0,0 0 0,0 0-1,0 0 1,0 0 0,0 0 0,0 0-1,0 0 1,1 0 0,-1 0 0,0 0 0,0 0-1,0 0 1,0 0 0,0 0 0,0 0-1,0 0 1,0 0 0,0 0 0,0 0-1,0 0 1,0 0 0,0 0 0,0 0 0,0 0-1,1 0 1,-1 0 0,0 0 0,0 0-1,0 0 1,0 1 0,0-1 0,0 0-1,0 0 1,0 0 0,0 0 0,0 0 0,0 0-1,0 0 1,0 0 0,0 0 0,0 13 443,-39 201 1199,35-188-1483,-1 1-1,-2-1 0,0-1 0,-16 36 0,10-28 236,-13 53 1,16-50-41,1-13 1690,14-34-1544,25-61-154,32-122-1,-55 172-357,7-41 193,-2-1 1,6-93-1,-13 102-121,-4 37 8,-1 14-73,0 0 0,0 0 0,0 0 0,1 0 1,0 1-1,0-1 0,0 0 0,2-6 0,2-4-565,-8 25-192,4 10 515,4 21 0,0 9 219,-4-24 16,2 39 27,16 104-1,-14-133 73,-5-29 65,0-1 0,1 0 0,1 1 1,-1-1-1,4 11 0,-5-18-151,0 1 1,0-1 0,1 0 0,-1 0 0,0 1 0,0-1 0,0 0 0,0 0 0,0 0 0,0 1-1,0-1 1,0 0 0,0 0 0,1 0 0,-1 1 0,0-1 0,0 0 0,0 0 0,0 0-1,1 0 1,-1 1 0,0-1 0,0 0 0,0 0 0,1 0 0,-1 0 0,0 0 0,0 0-1,1 0 1,-1 0 0,0 0 0,0 0 0,0 0 0,1 0 0,-1 0 0,0 0 0,0 0-1,1 0 1,-1 0 0,0 0 0,0 0 0,1 0 0,-1 0 0,0 0 0,0 0 0,0 0-1,1 0 1,-1 0 0,0-1 0,0 1 0,0 0 0,1 0 0,-1 0 0,9-14 469,-4 0-337,0-1 0,-1 0 0,4-30 0,0 3-45,8-42 89,-10 46-302,2 0 0,2 0 0,23-61 0,-25 81-33,16-31-148,-22 45 133,0 0 0,1 0 1,0 0-1,-1 1 0,2-1 1,-1 1-1,0 0 1,7-5-1,-10 8 144,0 0 0,0 0 0,0-1 0,0 1 0,1 0 0,-1 0 0,0 0 0,0 0 0,0 0 0,0 0 0,0 0 0,0 0 0,0 0 0,0 0 0,0 0 0,0 0 0,1 0 0,-1 0 0,0 0 0,0 0 0,0 0 0,0 0 0,0 0 0,0 0 0,0 0 0,0 0 0,0 0 0,1 0 0,-1 0 0,0 0 0,0 0 0,0 0 0,0 0 0,0 0 0,0 0 0,0 0 0,0 0 0,0 0 0,0 1 0,1-1 0,-1 0 0,0 0 0,0 0 0,0 0 0,0 0 0,0 0 0,0 0 0,0 0 1,0 0-1,0 0 0,0 0 0,0 1 0,0-1 0,0 0 0,0 0 0,0 0 0,0 0 0,3 6-62,-1 0 0,0 1 0,0-1 1,0 1-1,-1-1 0,0 1 0,0-1 0,-1 1 1,0 13-1,0-1 42,38 388 822,-28-330-651,0 99 2362,-21-192-2548,5 8-1223,1-1 0,0 0 0,1 0 1,0-1-1,0 1 0,-3-13 0,3 6-2345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2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 4992,'1'-2'200,"0"-1"-1,0 1 1,1-1 0,0 1-1,-1 0 1,1 0 0,0-1 0,0 1-1,0 0 1,0 1 0,1-1-1,-1 0 1,0 1 0,1-1 0,-1 1-1,1 0 1,0 0 0,-1 0 0,1 0-1,0 0 1,0 0 0,-1 1-1,1-1 1,0 1 0,0 0 0,0 0-1,0 0 1,5 1 0,-3 0-104,1 0 0,0 0 0,-1 1 0,1-1 0,-1 1 0,1 1 0,-1-1 0,0 1 0,0 0 0,0 0 0,-1 0 0,1 1 0,6 5 0,-10-7-79,1 0-1,0 0 1,-1 0 0,0 0 0,1 0 0,-1 0 0,0 0 0,0 1 0,0-1 0,-1 0 0,1 1 0,0-1 0,-1 0 0,0 1 0,1-1-1,-1 1 1,0-1 0,0 1 0,0-1 0,-1 0 0,1 1 0,-1-1 0,1 1 0,-1-1 0,0 0 0,0 1 0,0-1 0,-1 3 0,-5 5 166,1 0 0,-2 0 0,1 0 0,-15 13 0,3-3 427,-23 30 632,42-50-1213,0 0 0,-1 0-1,1 0 1,0 0 0,0 0 0,0 0-1,0 1 1,0-1 0,0 0 0,0 0-1,-1 0 1,1 0 0,0 1-1,0-1 1,0 0 0,0 0 0,0 0-1,0 0 1,0 1 0,0-1 0,0 0-1,0 0 1,0 0 0,0 0 0,0 1-1,0-1 1,0 0 0,0 0 0,0 0-1,0 1 1,0-1 0,0 0-1,0 0 1,1 0 0,6 3 438,18-3-254,-17 0-75,66-1 76,37 1-1595,0 7-3510,-59-1-917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14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22 2144,'-8'-8'2192,"10"2"-697,-6 6 310,3 0-1702,0 1 0,0 0 0,0-1 0,0 1 0,0-1 0,0 1 0,0 0 0,0 0 1,0 0-1,1 0 0,-1-1 0,-1 3 0,0 1 66,2-3-58,-1 0-1,0 0 1,1 1-1,-1-1 1,1 0-1,-1 0 0,1 1 1,-1-1-1,1 1 1,0-1-1,0 3 1,0-3-58,0-1 1,1 1-1,-1 0 1,1-1-1,-1 1 1,1 0-1,0-1 1,-1 1-1,1 0 0,0-1 1,-1 1-1,1-1 1,0 1-1,0-1 1,-1 0-1,1 1 1,0-1-1,0 0 1,0 1-1,0-1 1,-1 0-1,1 0 1,0 0-1,1 0 1,12 2 272,0-1 1,0 0-1,-1-1 1,1 0-1,0-2 0,19-3 1,9 0 65,570-37 1357,-446 41-1855,-98 1-188,-63 0 112,-2 0-7,0 0 0,0 0 0,0 0 0,1 0 0,-1 0 0,0 1 1,0-1-1,0 1 0,0 0 0,0 0 0,0 0 0,0 0 0,3 2 1,-6-3 84,1 2-517,-1-2 517,0 0 1,1 1-1,-1-1 0,0 0 1,0 0-1,0 1 1,0-1-1,0 0 1,0 1-1,0-1 0,0 0 1,0 1-1,0-1 1,0 0-1,0 1 1,0-1-1,0 0 0,0 0 1,0 1-1,0-1 1,0 0-1,0 1 1,-1-1-1,-6 12-2109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44.5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420 29 2496,'0'-1'292,"1"0"-1,-1-1 1,-1 1 0,1 0 0,0 0 0,0 0-1,0-1 1,-1 1 0,1 0 0,-1 0-1,1 0 1,-1 0 0,1 0 0,-1 0 0,1 0-1,-1 0 1,0 0 0,-1-1 0,1 1-161,0 0 1,0 1 0,0-1-1,0 1 1,0-1 0,0 1-1,-1-1 1,1 1 0,0 0 0,0-1-1,0 1 1,-1 0 0,1 0-1,-2 0 1,-4 1-33,0 0-1,1 0 1,-1 1 0,1 0-1,-8 2 1,12-3 8,-16 7 5,0 0-1,1 1 1,0 1-1,0 1 0,1 1 1,0 0-1,1 1 0,1 0 1,0 1-1,-16 21 1,11-10 91,0 1 1,2 1 0,1 1 0,1 1-1,-18 47 1,32-71-163,-6 11 112,1 1 1,1 0-1,1 0 0,0 1 0,-1 18 0,5-35-123,0-1 0,0 0-1,1 1 1,-1-1 0,0 1-1,0-1 1,0 0 0,1 1-1,-1-1 1,0 0 0,1 1-1,-1-1 1,0 0 0,1 0-1,-1 1 1,0-1 0,1 0-1,-1 0 1,1 0 0,-1 1-1,0-1 1,1 0 0,-1 0 0,1 0-1,-1 0 1,1 0 0,-1 0-1,14 1 356,-7-1-305,0-1 0,-1 0-1,1 0 1,-1-1 0,0 0-1,1 0 1,-1-1 0,0 1 0,11-8-1,4-4 165,24-19 0,-37 25-239,1 0 0,-1 0 0,0-1 0,-1 0 0,0 0 0,0 0 0,-1-1 0,0 0 0,-1-1 0,0 1 0,-1-1 0,0 0 0,-1 0 0,0 0 0,2-18 0,0-25-1007,-4 71 1133,0 0 0,1-1 0,9 33 0,21 47 625,-28-87-772,0 0 0,0 0 0,1 0 0,8 10 1,-10-14 71,0-1 0,1 0 1,-1-1-1,1 1 1,0 0-1,0-1 1,0 0-1,0 0 1,8 4-1,-9-6-1,0-1 0,0 1-1,-1-1 1,1 1 0,0-1-1,0 0 1,0 0 0,0 0-1,0 0 1,0-1 0,-1 1-1,1-1 1,0 0 0,0 0-1,3-1 1,1-1 34,0 0-1,0-1 1,-1 0-1,9-6 0,-6 1-82,0 0-1,-1 0 1,0-1-1,-1 0 1,0 0-1,-1 0 1,8-17-1,12-18 26,-2 5-399,-24 39 353,0 1 1,0 0-1,0-1 1,0 1-1,0 0 0,0 0 1,0-1-1,0 1 1,0 0-1,0 0 0,1-1 1,-1 1-1,0 0 1,0 0-1,0-1 0,0 1 1,1 0-1,-1 0 0,0 0 1,0 0-1,1-1 1,-1 1-1,0 0 0,0 0 1,1 0-1,-1 0 1,0 0-1,0 0 0,1-1 1,-1 1-1,0 0 1,0 0-1,1 0 0,-1 0 1,0 0-1,1 0 1,-1 0-1,0 0 0,0 0 1,1 1-1,-1-1 0,0 0 1,0 0-1,1 0 1,-1 0-1,0 0 0,1 0 1,-1 0-1,0 1 1,0-1-1,0 0 0,1 0 1,-1 0-1,0 1 1,0-1-1,0 0 0,0 0 1,1 1-1,-1-1 0,0 0 1,0 0-1,0 1 1,0-1-1,0 0 0,0 0 1,0 1-1,0-1 1,1 1-1,4 20-289,-3-4 420,-1 1 0,0-1 0,-4 31 0,1-35-20,1-8-57,0 0 0,0 0 1,0 1-1,1-1 1,0 0-1,0 0 0,1 9 1,1-15 64,-1 0 0,1-1 0,-1 1 0,1-1 0,-1 1 0,1-1 0,-1 0 0,0 1 0,2-4 0,36-53-20,-9 15-147,-25 36-133,1 0 0,11-11 0,-16 17 181,-1 1 9,0 0 0,0 0-1,1 0 1,-1 0-1,0 0 1,0 0-1,0 0 1,1 0-1,-1 0 1,0 0 0,0 0-1,0 0 1,1 0-1,-1 1 1,0-1-1,0 0 1,0 0 0,0 0-1,1 0 1,-1 0-1,0 0 1,0 1-1,0-1 1,0 0-1,1 0 1,-1 0 0,0 0-1,0 1 1,0-1-1,0 0 1,0 0-1,0 0 1,0 1 0,0-1-1,0 0 1,0 0-1,0 0 1,0 1-1,0-1 1,0 0 0,0 0-1,0 1 1,3 10-75,-1 0 196,-1 0-1,-1 19 1,-1-22-75,1-1 1,0 0 0,1 0 0,-1 1 0,1-1 0,1 0 0,-1 0-1,1 0 1,4 10 0,-2-10-38,7 12 222,-11-18-205,1-1-1,0 1 1,-1-1-1,1 0 1,-1 1 0,1-1-1,0 0 1,-1 1-1,1-1 1,0 0 0,-1 0-1,1 1 1,0-1 0,-1 0-1,1 0 1,0 0-1,0 0 1,-1 0 0,1 0-1,0 0 1,0 0-1,-1 0 1,1-1 0,0 1-1,-1 0 1,2-1-1,22-5 140,-19 5-127,1-1-1,-1 1 0,0-1 1,0 0-1,0 0 1,6-4-1,50-41 12,-45 34-28,0 0 0,-1-1 0,26-31 0,-10 10-86,-16 14 26,-3 5 18,-10 14-91,-2 8-124,-7 18 130,1 0 221,-5 33 0,10-50-50,1 0-1,-1 0 1,2-1 0,-1 1 0,1 0-1,-1 0 1,2 0 0,-1 0 0,5 10-1,-5-15-37,0-1-1,0 1 0,0-1 0,1 1 0,-1-1 0,0 0 0,1 0 0,-1 1 0,1-1 0,0 0 1,-1 0-1,1-1 0,0 1 0,-1 0 0,1 0 0,0-1 0,0 1 0,0-1 0,0 0 1,-1 1-1,1-1 0,4 0 0,2 0 39,-1 0 0,1 0 0,0-1 0,10-2 0,-11 1-47,0 0 1,-1-1 0,1 1-1,-1-1 1,1-1 0,9-6 0,32-29-27,-32 25 67,-12 11-43,-3 2-16,1 0 0,-1 1 0,0-1 1,0 0-1,0 0 0,0 0 0,0 0 0,0 0 1,0 0-1,0-1 0,0 1 0,0 0 0,-1 0 1,1-1-1,-1 1 0,1 0 0,-1-1 1,1 1-1,-1 0 0,0-1 0,1-1 0,1-3-181,-2 7 183,0-1 0,0 0 1,0 0-1,0 0 0,0 0 1,0 0-1,0 0 0,0 0 1,0 0-1,0 0 0,0 0 1,0 0-1,0 0 0,0 0 1,0 1-1,0-1 0,0 0 1,0 0-1,0 0 0,0 0 0,1 0 1,-1 0-1,0 0 0,0 0 1,0 0-1,0 0 0,0 0 1,0 0-1,0 0 0,0 0 1,0 0-1,0 0 0,0 1 1,0-1-1,0 0 0,0 0 0,0 0 1,0 0-1,1 0 0,-1 0 1,0 0-1,0 0 0,0 0 1,0 0-1,0 0 0,0 0 1,0 0-1,0 0 0,0 0 1,0 0-1,0 0 0,0 0 1,0 0-1,1 0 0,-1 0 0,0 0 1,0-1-1,0 1 0,0 0 1,0 0-1,0 0 0,-1 9 12,0 0-1,0-1 1,-1 1-1,-1-1 0,1 0 1,-1 1-1,-1-1 0,-4 8 1,-3 10-27,-19 32 259,23-45-186,-53 78 151,20-31-192,19-28-13,-1-1 0,-1-2 0,-2 0 0,-37 34 0,61-62 18,-1 1-1,0 0 0,0-1 0,0 1 0,0-1 0,-1 0 1,1 1-1,0-1 0,0 0 0,-1-1 0,1 1 0,-1 0 1,1-1-1,0 1 0,-1-1 0,1 0 0,-1 1 0,1-1 1,-1 0-1,-3-1 0,3 0-6,0 0 0,0 0-1,0 0 1,1-1 0,-1 1 0,0-1-1,0 0 1,1 0 0,-1 0 0,1 0 0,-1 0-1,1 0 1,0-1 0,0 1 0,0-1 0,-1-2-1,-1-2 19,0 1-1,1-1 1,0 1-1,0-1 1,0 0-1,1 0 1,0 0-1,0-1 1,0-11-1,1 14-35,1 0-1,0 0 1,1 0 0,-1 1-1,1-1 1,0 0 0,0 1-1,0-1 1,1 0 0,-1 1-1,1-1 1,0 1 0,0 0-1,1 0 1,0 0 0,3-4-1,1-1 57,2 1 0,0 1-1,0-1 1,0 2 0,0-1-1,1 1 1,0 1-1,1-1 1,-1 2 0,22-7-1,3 2 42,-1 2 1,44-4-1,32 2-384,-106 9-318,1 0-1,-1 1 0,0-1 1,0 1-1,0 0 1,5 2-1,-8-3 367,0 0 0,0 1 0,0-1 0,0 0 0,0 1 0,-1-1 0,1 1 0,0-1 0,0 1-1,-1-1 1,1 1 0,0 0 0,-1-1 0,1 1 0,-1 0 0,1-1 0,-1 1 0,1 0 0,-1 0 0,1 0 0,-1-1 0,0 1 0,0 0 0,1 0 0,-1 0 0,0 0 0,0 0-1,0 0 1,0 0 0,0-1 0,0 1 0,0 0 0,0 0 0,0 0 0,-1 1 0,-6 15-4879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47.7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6 726 2656,'-1'1'28,"-4"1"536,6-1-147,0 3 67,17-3 2263,-7-1-2358,1-1-1,-1-1 1,0 1 0,0-2 0,0 0 0,0 0 0,0-1-1,-1 0 1,1-1 0,-1 0 0,0 0 0,-1-1 0,1-1-1,-1 0 1,-1 0 0,1 0 0,7-10 0,11-14-360,-2-2 0,-1 0-1,27-51 1,-14 23 569,57-71-137,-9 14 118,-69 94-414,-9 16-93,0-2 1,-1 1-1,-1-1 0,0 0 0,0 0 1,-1 0-1,0-1 0,3-14 0,-6 24-81,-1 0 0,0 0 0,0 0 0,1 0 0,-1 0 0,0 0 0,0 0 0,0 0 0,0 0 0,0 0 0,-1 0 0,1 0 0,0 0 0,0 0-1,-1 0 1,1 0 0,0 1 0,-1-1 0,1 0 0,-1 0 0,1 0 0,-1 0 0,1 0 0,-1 1 0,-1-2 0,0 1-5,1 0 0,0 1 0,-1 0 0,1-1 0,-1 1 0,1 0 0,-1-1 0,1 1 0,-1 0 0,1 0 0,-1 0 0,1 1 0,-1-1 1,1 0-1,-2 1 0,-5 1-13,0 1 0,0 0 1,0 0-1,-13 8 1,10-3 95,0 0 1,1 1-1,0 0 1,1 0 0,0 1-1,0 0 1,1 1 0,1 0-1,0 0 1,0 1 0,1-1-1,0 1 1,-4 16 0,-4 17 50,2 0 0,-8 65 1,16-87-55,2-15-45,-9 83 336,10-80-297,1 0-1,0 0 1,1 0-1,1 1 1,-1-1-1,5 12 1,-5-21-37,0 1 1,0-1 0,0 1-1,0-1 1,0 1 0,1-1-1,-1 0 1,1 0-1,-1 0 1,1 0 0,0 0-1,0 0 1,0 0 0,0-1-1,1 1 1,-1-1-1,0 1 1,1-1 0,-1 0-1,0 0 1,1 0 0,0 0-1,-1 0 1,1-1 0,-1 1-1,1-1 1,0 1-1,-1-1 1,4 0 0,5-1 35,1 0 1,-1 0 0,1-1-1,-1-1 1,16-5-1,-1-1-14,-1-1-1,0-1 0,-1-2 0,-1 0 0,0-1 1,27-22-1,-21 11 36,-1 0 0,-1-2 0,45-58 0,-62 72-79,-1-1 0,-1 0 0,0 0 0,9-23 0,-16 36-8,-1 0 0,0 0 0,1 0 0,-1 0 0,0 0-1,0 0 1,0 0 0,0 0 0,0 0 0,0 0 0,0 0 0,0 0 0,0 0 0,0 0-1,-1 0 1,1 0 0,0 0 0,-1-1 0,1 1-3,-1 1 1,1 0-1,-1-1 0,1 1 0,-1 0 1,1-1-1,-1 1 0,1 0 0,-1 0 1,1 0-1,-1 0 0,1-1 1,-1 1-1,1 0 0,-1 0 0,1 0 1,-1 0-1,1 0 0,-1 0 0,0 0 1,1 0-1,-1 0 0,1 1 1,-1-1-1,1 0 0,-1 0 0,1 0 1,-1 1-1,1-1 0,-1 0 0,1 0 1,0 1-1,-1-1 0,1 0 0,-1 1 1,-7 5-27,0 0 1,1 0-1,0 1 1,1 0 0,-9 11-1,-29 43 122,35-47-55,-24 35 55,-50 77 265,76-114-278,-9 21 0,15-30-60,0 0 1,0 0-1,0 0 0,0 0 0,1 0 0,-1 0 0,1 0 1,-1 0-1,1 0 0,0 1 0,1-1 0,-1 0 1,1 4-1,0-6 7,-1 1 1,1-1 0,0 0-1,-1 0 1,1 0 0,0 0-1,0 0 1,0 0 0,0 0-1,0 0 1,0 0 0,0 0-1,0 0 1,1-1 0,-1 1 0,0 0-1,0-1 1,1 1 0,-1-1-1,0 0 1,0 1 0,1-1-1,-1 0 1,1 0 0,-1 1-1,0-1 1,1 0 0,-1-1-1,0 1 1,1 0 0,-1 0-1,1-1 1,1 0 0,3 0 33,-1-1 1,0 0 0,0 0 0,0 0 0,0 0-1,0-1 1,6-5 0,-1-1-49,1-1-1,-2 0 1,1-1 0,-2 0 0,1 0-1,9-18 1,34-79-169,-46 88 14,-4 14 0,-5 12-118,-1 6 192,1 1 0,0 0 0,1 0 0,0 0-1,0 17 1,2-21 100,0-1-1,1 0 0,0 0 0,0 0 1,0 0-1,1 0 0,1 0 0,-1 0 1,7 13-1,-7-19-1,-1 1 0,0-1 1,0 0-1,1 0 0,-1-1 0,1 1 0,-1 0 0,1 0 1,0-1-1,0 1 0,0-1 0,0 1 0,0-1 0,0 0 1,0 0-1,0 0 0,1 0 0,-1 0 0,3 0 0,-2-1 6,-1 0-1,1 0 0,0 0 1,0-1-1,0 1 1,-1-1-1,1 1 0,0-1 1,0 0-1,-1 0 0,1 0 1,-1 0-1,1-1 1,-1 1-1,5-4 0,4-6-20,0 1-1,0-2 1,-1 1-1,0-2 1,-1 1-1,13-26 1,0 3 19,12-12-83,-23 35 55,-1-1 1,-1-1 0,0 0-1,-1 0 1,9-22 0,-15 31 54,3-9 41,-5 11-97,-3 4-60,0 4 41,0-1 0,0 1 0,0 0 0,1 0 0,0 0 1,0 0-1,0 1 0,0-1 0,0 7 0,-3 6 54,-2 9 14,0 1 1,2 0-1,1 1 0,1-1 0,1 1 0,3 40 1,0-64-29,0 1 0,-1-1 0,1 0 1,1 0-1,-1 0 0,3 6 0,-3-10-3,0 1 0,0 0 0,0-1 0,0 1 0,0-1 0,0 1 0,0-1 0,1 1 0,-1-1 0,0 0 0,1 0 0,-1 0 0,1 0 0,0 0-1,-1 0 1,1 0 0,0 0 0,-1-1 0,1 1 0,0 0 0,3 0 0,8 0 42,1-1-1,0 0 1,0-1-1,-1 0 1,1-1-1,0-1 1,25-7-1,88-42 12,-126 52-70,14-8-8,0-1 0,0 0 0,-1-1 0,0 0 0,0-1 1,-2-1-1,15-15 0,2-8-14,37-55 0,-57 76 16,-1 1-1,-1-1 1,0-1 0,-1 0 0,4-15 0,-9 29-8,-1 0 0,0 0 1,1 0-1,-1 0 0,0 0 0,0 1 0,0-1 1,0 0-1,0 0 0,0 0 0,0 0 0,0-2 1,-1 3 11,1 0 0,0 0 0,0 0 0,0 0 0,0-1 0,0 1 0,-1 0 0,1 0 0,0 0 0,0 0 0,0 0 1,0 0-1,0 0 0,-1 0 0,1 0 0,0 0 0,0-1 0,0 1 0,-1 0 0,1 0 0,0 0 0,0 0 0,0 0 0,-1 0 1,1 0-1,0 0 0,0 1 0,0-1 0,0 0 0,-1 0 0,1 0 0,0 0 0,0 0 0,0 0 0,0 0 0,-1 0 0,-1 2-5,0-1 0,0 1-1,0-1 1,1 1 0,-1-1-1,0 1 1,1 0 0,-1 0-1,-1 3 1,-34 53-247,-41 72 201,66-108 33,-10 23 1,19-38 24,1-1 0,0 1 0,0 0 0,0 0-1,1-1 1,0 1 0,1 0 0,0 12 0,0-18 3,0 1 0,0-1-1,0 0 1,0 0 0,0 0-1,0 0 1,1 0-1,-1 0 1,0 1 0,1-1-1,-1 0 1,1 0 0,-1 0-1,1 0 1,0 0-1,-1-1 1,1 1 0,0 0-1,0 0 1,0 0 0,0-1-1,-1 1 1,1 0 0,0-1-1,0 1 1,0-1-1,0 1 1,0-1 0,1 1-1,-1-1 1,0 0 0,0 1-1,0-1 1,0 0 0,0 0-1,0 0 1,1 0-1,-1 0 1,0 0 0,0 0-1,0 0 1,0-1 0,2 0-1,0 1 13,1-2 0,0 1 0,-1 0-1,0-1 1,1 0 0,-1 1 0,0-1 0,0-1-1,0 1 1,0 0 0,5-6 0,-1-1 13,-1-1 1,1-1 0,-2 1 0,1-1 0,5-18 0,14-60 28,-8 22-63,-12 39-72,-4 21-41,-2 18-123,-10 47 131,-2-1 1,-30 81-1,32-110 79,-2-1 1,-1 0-1,-1-1 1,-1-1-1,-27 32 1,35-47 56,0-1 0,0 0 1,-15 13-1,7-7 176,-1 2 2,16-17-197,0 1 0,0 0 1,0-1-1,0 1 0,0-1 0,0 1 1,0-1-1,0 0 0,0 1 1,0-1-1,0 0 0,0 0 1,0 0-1,0 0 0,-1 0 0,-1 0 1,2 0-18,0 0 0,0-1 0,0 1 1,0 0-1,0-1 0,-1 1 0,1-1 0,0 1 1,0-1-1,1 1 0,-1-1 0,0 0 1,0 1-1,0-1 0,0 0 0,0 0 1,1 0-1,-1 0 0,0 0 0,1 0 0,-1 0 1,1 0-1,-1 0 0,1 0 0,-1 0 1,1 0-1,0 0 0,0 0 0,-1 0 1,1-1-1,0 1 0,0 0 0,0 0 0,0 0 1,0 0-1,1 0 0,-1-1 0,1-1 1,0-1-52,0 1 1,0-1-1,0 0 1,1 0-1,0 1 1,-1-1-1,1 1 1,1 0 0,-1 0-1,4-5 1,1 2 34,0 1 0,0 0 0,0 0 0,0 0 0,11-4-1,42-15-120,134-59 157,-152 60 40,0-1-1,53-41 1,-83 56-32,0-1 0,-1-1 0,-1 0 1,0 0-1,13-19 0,-19 24-3,0 0-1,-1 0 1,1-1-1,-1 1 1,-1-1 0,1 0-1,-1 0 1,-1 0-1,1 0 1,-1 0-1,0 0 1,-1 0-1,0-11 1,0 15-29,0 1 0,-1 0 0,1-1 0,-1 1 0,0 0 0,0 0 0,0 0 0,0 0 0,0 0 0,-1 0 1,1 0-1,0 0 0,-1 0 0,1 0 0,-1 1 0,-2-3 0,2 3-7,1 0 0,0 0 0,-1 0 0,1 0 0,-1 1 0,1-1 0,-1 0 0,1 1 0,-1-1 0,0 1 0,1 0 0,-1-1 0,0 1 0,1 0 0,-1 0 0,0 0 0,1 0-1,-1 0 1,1 1 0,-1-1 0,0 0 0,1 1 0,-3 0 0,0 1 52,0 1-1,0 0 0,0 0 0,0 0 0,0 0 1,1 0-1,0 1 0,-1-1 0,1 1 0,-4 7 1,-1 0-26,7 1 25,1-7 308,0-7 170,6-16-463,-6 12-26,-2-22 5,2 27-29,0 1 1,0-1-1,-1 0 1,1 0 0,0 1-1,0-1 1,-1 0 0,1 0-1,0 1 1,-1-1 0,1 0-1,-1 1 1,1-1 0,-1 1-1,1-1 1,-1 0 0,1 1-1,-1-1 1,0 1 0,1 0-1,-1-1 1,0 1-1,1-1 1,-1 1 0,0 0-1,1 0 1,-1-1 0,0 1-1,0 0 1,0 0 0,0 0-1,0 0 5,0 0 0,0 1 1,1-1-1,-1 0 0,0 1 0,1-1 0,-1 1 0,1-1 0,-1 1 0,0-1 0,1 1 0,-1 0 0,1-1 0,-1 1 0,1 0 1,0-1-1,-1 2 0,-9 16-78,7-12 46,-2 6 29,0 1-1,1-1 1,1 1-1,0 0 0,0 1 1,1-1-1,1 0 1,0 14-1,1-20 15,0 0 1,0 1-1,1-1 1,0 0-1,0 0 1,1 0-1,4 12 1,-4-15-4,-1 0 1,1-1 0,0 1 0,0-1-1,0 1 1,1-1 0,-1 0 0,1 0 0,-1 0-1,1 0 1,0-1 0,0 1 0,0-1-1,1 0 1,5 4 0,1-3 42,-1 0 1,1 0-1,-1-1 0,1 0 1,0-1-1,0 0 0,-1-1 1,1 0-1,13-1 0,5-3 53,0-1 0,28-8 0,-36 7-95,0 0 0,0-1 0,0-1 0,-1-1 0,0-1 0,-1-1 0,33-24 0,38-50 115,-82 78-158,-4 4 28,-1 2-15,-1-1 0,0 0 0,1 1 0,-1 0 0,1-1 0,0 1 0,0 0 0,-1-1 1,1 1-1,0 0 0,0 0 0,0 1 0,0-1 0,3-1 0,-4 3 11,-1-1 1,0 1-1,1-1 1,-1 1-1,1-1 1,-1 1-1,0-1 1,0 1-1,1 0 1,-1-1-1,0 1 0,0-1 1,0 1-1,1 0 1,-1-1-1,0 1 1,0-1-1,0 1 1,0 1-1,0-1 5,11 53 284,-2-20-20,-7-25-148,0 1 0,1-1 1,0 0-1,1 0 1,5 9-1,-8-16-99,0 1-1,0-1 0,0 0 1,1 0-1,-1 0 1,1 0-1,0 0 0,-1 0 1,1-1-1,0 1 1,0-1-1,0 1 1,0-1-1,0 1 0,1-1 1,-1 0-1,0 0 1,1 0-1,-1-1 0,0 1 1,1 0-1,-1-1 1,1 1-1,-1-1 0,4 0 1,-1-1-266,1 0 0,-1 0 0,0-1 0,1 0-1,-1 0 1,0 0 0,0-1 0,0 0 0,0 1 0,0-2 0,-1 1 0,0 0 0,1-1 0,-1 0-1,0 0 1,-1 0 0,5-6 0,3-6-1735,-1 0 0,-1-1 0,13-29 0,1-8-1352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50.7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78 2240,'-1'-2'143,"0"0"0,0 1 1,0-1-1,0 0 0,0 0 0,0 0 1,1 0-1,-1 0 0,1 0 0,-1 0 1,1 1-1,0-1 0,0 0 0,0 0 0,0 0 1,0 0-1,0 0 0,0 0 0,1 0 1,-1 0-1,1 0 0,0 0 0,-1 0 1,1 0-1,0 0 0,0 1 0,2-4 0,11-16 3628,-12 23-2955,2 5-362,-1 1 0,1 0 0,-1 0 1,0 0-1,-1 0 0,0 1 0,0-1 0,1 13 0,-1 11 168,-3 31 0,0-18-60,1 379 1614,5-366-1669,5-83 597,1-10-983,18-46-5,-24 69-160,1 1 0,0 0-1,1 0 1,14-19 0,-9 16-47,27-24 1,-32 33 44,-1 0-1,1 0 0,0 0 1,1 1-1,-1 0 1,13-5-1,-16 8 14,0 0 1,0 0-1,0 0 0,-1 1 1,1-1-1,0 1 0,0 0 1,0 0-1,0 1 0,7 0 1,-9 0 19,0 0 0,0-1 0,0 1 0,1 0 1,-1 0-1,0 0 0,0 1 0,-1-1 0,1 1 1,0-1-1,0 1 0,-1-1 0,1 1 0,0 0 1,-1 0-1,0 0 0,1 0 0,0 2 0,2 7 17,0-1 0,-1 1 0,0-1 0,-1 1 0,2 17 0,-1-9 31,1 17 194,-1 0 1,-5 67-1,1-95-146,0 1-1,0 0 1,-1-1-1,0 0 1,0 1-1,-1-1 1,0 0-1,-6 10 1,7-14-42,0 0 1,-1-1 0,1 0 0,-1 0 0,1 0-1,-1 0 1,0 0 0,-1 0 0,1-1 0,0 1-1,-1-1 1,1 0 0,-1 0 0,1 0 0,-1-1-1,0 1 1,0-1 0,0 0 0,-7 1 0,0-1-17,-1-1 0,1 0 0,0-1 0,0 0 0,0 0 0,0-2 0,0 1 0,0-1 0,1-1 0,-20-9 0,22 10-313,1-1-1,-1-1 1,1 1 0,1-1 0,-1 0 0,0-1 0,1 1-1,0-1 1,1 0 0,-1-1 0,1 0 0,0 0-1,1 0 1,0 0 0,-4-9 0,7 15 106,1-1 1,-1 1-1,1 0 1,0 0-1,-1-1 1,1 1 0,0 0-1,0 0 1,0-1-1,0 1 1,0 0-1,0-1 1,0 1-1,1 0 1,-1 0-1,0-1 1,1 1-1,-1 0 1,1-1 0,0 0-137,1 1 0,-1-1 0,0 1 0,1 0 0,-1-1 0,1 1 0,-1 0 0,1 0 1,-1 0-1,1 0 0,0 1 0,0-1 0,3-1 0,25-7-4727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58.0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1063 2144,'0'0'14,"1"0"-1,-1-1 1,0 1 0,0 0 0,0 0 0,0 0-1,0 0 1,0 0 0,0 0 0,0 0-1,0 0 1,0 0 0,0-1 0,0 1-1,0 0 1,-1 0 0,1 0 0,0 0 0,0 0-1,0 0 1,0 0 0,0 0 0,0 0-1,0-1 1,0 1 0,0 0 0,0 0-1,0 0 1,0 0 0,0 0 0,0 0-1,0 0 1,-1 0 0,1 0 0,0 0 0,0 0-1,0 0 1,0 0 0,0 0 0,-7 3 3099,16-2-1379,-9-1-1658,1 0 0,0 0 0,-1 0 0,1 0 0,0 0-1,-1 0 1,1 0 0,0 0 0,-1 0 0,1 0 0,0 0 0,-1-1 0,1 1 0,0 0 0,-1 0 0,1-1-1,-1 1 1,1 0 0,0-1 0,-1 1 0,1 0 0,-1-1 0,1 1 0,0-2 0,5-3 114,0 0 0,0-1 0,0 0 1,-1 0-1,0 0 0,0-1 0,0 1 0,6-15 1,-8 16-155,45-109 711,-38 88-352,-1-1 0,7-40 0,2-29 31,-18 95-418,1-2 26,-1 0 0,1 1 0,-1-1 0,1 0 1,0 1-1,0-1 0,0 1 0,2-5 0,-1 3 58,0 1 0,0-1 1,-1 0-1,3-7 0,-4 8 143,-5 19-56,-1 3-34,1 0 0,0 0 0,2 1 0,-2 34 0,4-25 34,1 7 41,5 51-1,-3-77-150,-1 0 0,2 0 0,-1 0 0,1 0-1,1 0 1,0-1 0,0 1 0,1-1 0,10 15-1,-12-20-55,0 0 0,0 0 0,1 0 0,-1-1 0,1 1 0,0-1-1,0 0 1,1 0 0,5 3 0,-6-5 53,-1 1 0,1-1 0,0 0 0,0 0 0,0-1 0,0 1 0,0-1 0,0 0 0,0 0 0,0 0 0,-1-1 0,8-1 0,-3 0-38,0 0-1,0-1 1,0 0-1,-1-1 1,1 1 0,-1-2-1,12-7 1,1-4 3,23-23 0,7-15 154,47-63 1,-74 87-184,19-29-167,-37 51-63,0 1-465,-5 7 682,0 0-1,1 0 1,-1 0-1,0 1 1,0-1-1,1 0 1,-1 0 0,0 0-1,0 0 1,1 0-1,-1 1 1,0-1-1,0 0 1,1 0-1,-1 1 1,0-1 0,0 0-1,0 0 1,0 1-1,1-1 1,-1 0-1,0 0 1,0 1-1,0-1 1,0 0 0,0 0-1,0 1 1,0-1-1,0 1 1,2 7 24,0 1-1,0-1 1,-1 1 0,-1 0-1,1-1 1,-1 1 0,-2 10 0,1 5-14,-4 90 993,5-113-757,2-2-202,-1-1 0,1 1 0,-1 0 1,0 0-1,1-1 0,-1 1 0,0-1 0,0 1 1,0-1-1,0 1 0,0-1 0,1-2 0,1-1 16,13-20 19,57-84-62,-45 71-240,-23 31 7,-5 6 197,1-1-1,-1 1 1,1 0-1,-1 0 0,1 0 1,0 0-1,-1 0 1,1 0-1,0 1 1,0-1-1,0 0 0,1-1 1,2 15-349,-2 0 373,-1 1 1,0 0-1,-3 19 0,1-1 232,-4 63 536,5-94-618,1-1-122,-1-1 0,1 1 0,0-1-1,-1 0 1,1 1 0,-1-1 0,1 1 0,-1-1-1,1 0 1,-1 0 0,0 1 0,1-1-1,-1 0 1,0 0 0,1 1 0,-1-3-1,2-2 52,14-29 140,-7 14-165,18-30 0,-4 16-64,48-54 0,-40 64-618,-31 24 630,0 1 1,0-1 0,0 0-1,0 0 1,0 0 0,0 0 0,0 0-1,0 0 1,0 0 0,0 0-1,0 0 1,0 0 0,0 0-1,0 0 1,0 0 0,0 0-1,1 0 1,-1 1 0,0-1-1,0 0 1,0 0 0,0 0-1,0 0 1,0 0 0,0 0-1,0 0 1,0 0 0,0 0-1,0 0 1,0 0 0,0 0-1,0 0 1,0 0 0,0 0-1,0 0 1,0 0 0,0 0 0,0 0-1,1 0 1,-1 0 0,0 0-1,0 0 1,0 0 0,0 0-1,0 0 1,0 0 0,0 0-1,0 0 1,0 0 0,0 0-1,0 0 1,0 0 0,0 0-1,0 0 1,0 0 0,1 0-1,-1 0 1,0 0 0,0 0-1,0 0 1,2 8-72,-1-1-1,0 1 1,0 0-1,0 0 1,-2 14-1,-6 45 267,0-5-57,6 76 239,1-136-344,0 0 0,0 0-1,1 0 1,-1 0-1,0 0 1,1 0 0,-1-1-1,1 1 1,0 0-1,-1 0 1,1 0 0,2 2-1,-2-3-6,-1 0 0,1-1-1,-1 1 1,1-1 0,0 1-1,-1-1 1,1 0 0,0 1-1,-1-1 1,1 0 0,0 1-1,0-1 1,-1 0 0,1 0-1,0 0 1,0 0 0,0 0 0,-1 1-1,1-1 1,0-1 0,0 1-1,0 0 1,-1 0 0,1 0-1,0 0 1,0 0 0,-1-1-1,1 1 1,0 0 0,0-1-1,-1 1 1,1-1 0,-1 1-1,2-2 1,21-13 124,21-21-1,-27 22-290,0 0 0,36-21 0,-52 34 130,-1 1 1,1-1-1,0 1 1,0-1-1,-1 1 0,1 0 1,0-1-1,0 1 1,-1 0-1,1-1 0,0 1 1,0 0-1,0 0 1,0 0-1,-1 0 0,1 0 1,0 0-1,0 0 1,0 0-1,0 0 0,0 0 1,-1 1-1,1-1 1,0 0-1,0 1 0,-1-1 1,1 0-1,0 1 1,0-1-1,-1 1 0,1-1 1,0 1-1,-1-1 1,1 1-1,-1 0 0,1-1 1,-1 1-1,1 0 1,-1-1-1,1 1 0,-1 0 1,1 0-1,-1-1 1,0 1-1,0 0 0,1 0 1,-1 0-1,0-1 1,0 1-1,0 1 0,1 5 1,0 1 1,-1-1-1,1 1 0,-3 10 0,2-17 17,-3 23 0,-1 0-1,-2 0 0,0 0 1,-12 27-1,-10 35-72,16-46 335,-22 51 1,24-67 189,15-53 484,4 3-1074,2 0 0,17-29 1,13-32 85,-25 46-24,123-280-286,-130 305 218,19-23 1,2-4-577,-30 43 705,1-1 0,-1 1-1,0-1 1,0 1 0,0-1-1,1 1 1,-1-1-1,0 1 1,1 0 0,-1-1-1,0 1 1,1 0 0,-1-1-1,1 1 1,-1 0-1,0-1 1,1 1 0,-1 0-1,1 0 1,-1 0 0,1-1-1,-1 1 1,1 0-1,-1 0 1,2 0 0,-2 0 3,1 0 0,-1 1-1,1-1 1,-1 0 0,1 1 0,-1-1 0,1 1 0,-1-1 0,0 0 0,1 1 0,-1-1 0,1 1-1,-1-1 1,0 1 0,0 0 0,1-1 0,-1 1 0,0 0 0,9 35 34,-8-31 28,1 6-47,-1-1-1,-1 1 0,0 0 0,0-1 0,-1 1 0,-3 14 0,0-7 108,-1 1-1,-12 30 1,16-47-72,0 0 0,0 1-1,0-1 1,-1 0 0,1 0 0,-1 1 0,1-1 0,-1 0 0,0-1 0,0 1-1,0 0 1,0 0 0,-3 1 0,4-3-26,0 1 0,0-1 0,0 0 0,0 1 0,0-1 0,0 0 0,0 0 1,0 0-1,0 0 0,0 0 0,0 0 0,0 0 0,0 0 0,0 0 0,0 0 0,0-1 0,0 1 0,0 0 0,0-1 0,0 1 0,0-1 0,0 1 1,0-1-1,1 0 0,-1 1 0,0-1 0,0 0 0,1 1 0,-1-1 0,0 0 0,1 0 0,-1 0 0,0 0 0,1 1 0,-1-3 0,-6-8-97,0 0 0,-7-18 0,12 25 12,0-1 0,1 1 0,0-1-1,0 0 1,0 1 0,0-1 0,1 0-1,0 0 1,0 0 0,0-5 0,0 9 57,1 0 0,-1 0 0,0 0 0,0 0 0,0 0 0,1 0 0,-1 0 0,0 0 0,1 0 0,-1 0 0,1 0 1,-1 0-1,1 0 0,-1 0 0,1 0 0,0 1 0,0-1 0,-1 0 0,1 0 0,0 1 0,0-1 0,0 1 0,0-1 0,-1 0 0,1 1 0,0 0 1,0-1-1,0 1 0,0 0 0,0-1 0,0 1 0,0 0 0,0 0 0,1 0 0,-1 0 0,0 0 0,0 0 0,1 0 0,4 1-72,-1 0-1,0 1 0,1 0 0,-1 0 1,8 4-1,-11-5 65,49 25-59,-48-25 109,-1 0 0,0 0 0,1 0 0,-1 0 0,1-1 1,-1 1-1,1 0 0,-1-1 0,1 0 0,-1 0 0,1 0 0,-1 0 0,1 0 1,0 0-1,-1-1 0,1 1 0,-1-1 0,1 1 0,-1-1 0,1 0 1,-1 0-1,0 0 0,0-1 0,1 1 0,3-3 0,5-5 83,1-1 0,-2 0 0,16-17 0,-5 5-171,57-48 339,10-10-278,-72 64 13,-1-1 0,-1 0 0,15-24 0,-14 16 22,-1-1 1,-1-1 0,15-48-1,-15 28 8,12-71 0,-21 87-237,-2-51 0,-2 69 106,0 11 56,0 0-1,0 0 0,0 0 0,-1 0 0,1 0 1,-1 0-1,1 0 0,-2-2 0,2 4 21,0-1-1,0 1 0,0 0 1,-1-1-1,1 1 0,0 0 1,-1-1-1,1 1 0,0 0 0,0 0 1,-1-1-1,1 1 0,-1 0 1,1 0-1,0 0 0,-1 0 1,1-1-1,0 1 0,-1 0 1,1 0-1,-1 0 0,1 0 1,0 0-1,-1 0 0,1 0 1,-1 0-1,1 0 0,0 0 1,-1 0-1,1 0 0,-1 1 1,1-1-1,0 0 0,-1 0 1,1 0-1,0 0 0,-1 1 1,1-1-1,0 0 0,-1 0 1,1 1-1,0-1 0,-1 0 1,1 0-1,0 1 0,0-1 1,-1 1-1,-4 4-42,0 1 0,0-1 0,0 1 0,1 0 0,0 1 0,0-1 0,-4 10 0,-18 51-79,23-57 117,-121 383 1535,117-363-1299,-5 52-1,11-70-153,0 1 0,2 0 1,-1 0-1,2 0 1,-1-1-1,7 22 0,-8-33-53,1 0-1,-1 0 0,0 0 0,1 0 1,-1 0-1,1 0 0,-1 0 0,1 0 1,0 0-1,-1 0 0,1 0 0,0 0 0,0 0 1,0-1-1,-1 1 0,1 0 0,0 0 1,0-1-1,0 1 0,0-1 0,2 2 1,-1-2 6,0 0 1,-1 0 0,1 0 0,0 0 0,0 0-1,-1 0 1,1 0 0,0-1 0,-1 1 0,1 0-1,0-1 1,-1 0 0,3 0 0,5-4 46,-1 0 1,1-1-1,-1 0 1,8-7-1,-10 8-69,37-30 110,60-51-222,-89 74-3,31-20 0,-28 22-395,-26 32 311,8-20 199,-4 18 75,1 1 0,1-1 0,1 1 1,0-1-1,2 1 0,3 36 0,-2-52-31,-1 0-1,1 0 1,0-1-1,1 1 1,-1 0-1,1-1 1,0 1 0,0-1-1,4 6 1,-4-8-20,-1 0 0,0-1 0,0 1 0,1-1 1,-1 0-1,1 1 0,-1-1 0,1 0 0,0 0 0,-1 0 1,1 0-1,0 0 0,0 0 0,-1-1 0,1 1 0,0-1 1,0 1-1,0-1 0,0 0 0,0 1 0,0-1 0,0 0 0,0 0 1,0-1-1,3 1 0,2-2-19,0-1 1,-1 1-1,0-1 0,0 0 1,0 0-1,0 0 0,0-1 1,-1 0-1,9-8 1,4-5 32,18-22 1,-5 0 59,32-52 1,-40 56-157,-20 31 32,-1 1-1,1-1 1,-1 0 0,0 1 0,-1-1-1,1 0 1,-1 0 0,1 0 0,0-8-1,-2 12 19,0-1 0,0 1 0,0 0 0,0-1 0,0 1 1,0-1-1,0 1 0,0 0 0,0-1 0,0 1 0,0 0 0,-1-1 0,1 1 0,0 0 0,0-1 0,0 1 0,-1 0 0,1-1 0,0 1 0,0 0 0,-1-1 0,1 1 0,0 0 0,-1 0 0,1-1 0,0 1 0,-1 0 0,1 0 0,0 0 0,-1 0 0,1-1 0,0 1 0,-1 0 0,1 0 0,0 0 0,-1 0 0,1 0 0,-1 0 0,1 0 1,0 0-1,-1 0 0,1 0 0,-1 0 0,1 0 0,0 0 0,-1 0 0,1 1 0,0-1 0,-1 0 0,1 0 0,0 0 0,-1 1 0,-18 10-256,14-6 258,-1-1-1,2 1 1,-1 1 0,1-1 0,-1 1 0,1 0-1,1-1 1,-1 2 0,1-1 0,0 0 0,1 1 0,0-1-1,0 1 1,-2 11 0,1-4 44,2-9-18,-1 1-1,1 0 0,0-1 1,1 1-1,0 0 0,-1 0 1,2 0-1,-1-1 0,1 1 0,0 0 1,0 0-1,4 9 0,-1-6 74,-3-5-53,0-1 0,1 1-1,0-1 1,0 0 0,5 6 0,-6-7-19,0-1 0,1 0-1,0 0 1,-1 0 0,1 0 0,0 0 0,-1 0-1,1 0 1,0 0 0,0-1 0,0 1 0,0-1 0,-1 1-1,1-1 1,3 0 0,2 0 23,0 1 0,1-2 1,-1 1-1,1-1 0,-1-1 0,0 1 1,14-6-1,49-24 1,-34 13-56,123-65 120,-132 66-110,37-17 0,-58 32-8,-1 0-1,0 1 0,1-1 0,9 0 1,-15 3-38,1 1 0,-1 0 0,0-1 0,1 1 0,-1 0 0,0-1 0,0 1 0,0 0 0,0 0 0,-1 2 0,-3 15 70,0-1 1,-2 0-1,0 0 0,-1-1 1,0 1-1,-2-1 0,0-1 1,0 0-1,-2 0 0,0-1 1,-15 16-1,22-27 8,0 0 0,0-1 0,-1 1 0,1-1 1,-1 0-1,1 0 0,-1-1 0,0 1 0,0-1 0,0 0 0,-8 2 0,10-4-17,0 0-1,1 1 0,-1-1 0,0 0 0,0 0 1,1 0-1,-1-1 0,0 1 0,0-1 1,1 0-1,-1 1 0,0-1 0,1 0 0,-1-1 1,1 1-1,-1 0 0,1-1 0,0 1 1,0-1-1,-1 0 0,1 0 0,0 0 0,-2-3 1,2 3-10,0 0-1,1 0 1,-1 0 0,1 0 0,0 0 0,0-1 0,0 1 0,0 0 0,0-1 0,0 1 0,1 0 0,-1-1-1,1 1 1,-1-1 0,1 1 0,0-1 0,0 1 0,0-1 0,1 1 0,-1-1 0,0 1 0,1-1-1,0 1 1,-1-1 0,1 1 0,0 0 0,0-1 0,1 1 0,-1 0 0,0 0 0,1 0 0,-1 0 0,1 0-1,0 0 1,-1 1 0,1-1 0,0 0 0,0 1 0,0-1 0,1 1 0,2-2 0,6-1 5,0 0 1,0 0-1,0 1 1,0 0-1,1 1 1,-1 1-1,1 0 1,17 0 0,-1 3-573,0 0 0,37 9 0,-57-9-501,0 0 0,1 1 0,11 5 0,5 8-5422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58.3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25 8128,'-23'-25'3680,"28"25"-2944,4 0-1888,0 4 640,1-1-3104,-1 6 2016,5 3-1696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5:58.7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67 105 9728,'-42'-58'3584,"28"58"-2784,4-17-224,15 8-448,9 0-192,0 1-1952,10 4 1120,4 4-3520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3.7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8 831 2816,'1'-5'5856,"5"3"-5693,0-1-1,-1 0 1,1 0 0,-1 0 0,0-1 0,0 0 0,0 0 0,-1 0-1,0-1 1,1 1 0,-1-1 0,3-5 0,7-12-53,19-37 1,-28 49-23,38-76 168,-14 25-101,59-90 0,1 31 368,24-35 212,-72 82-498,-35 62-186,-6 10-47,1 0 0,0 0 0,-1 0 0,1 0 0,-1 0 0,1 0 0,-1-1 0,0 1 0,1 0 0,-1 0 0,0 0 0,0-1 0,0 1 0,0 0 0,0-2 0,0 3-5,0-1 0,-1 1-1,1 0 1,0 0 0,0-1 0,-1 1-1,1 0 1,0 0 0,-1 0 0,1 0-1,0-1 1,-1 1 0,1 0 0,-1 0 0,1 0-1,0 0 1,-1 0 0,1 0 0,0 0-1,-1 0 1,1 0 0,-1 0 0,1 0-1,0 0 1,-1 0 0,1 0 0,0 0-1,-1 1 1,1-1 0,-1 0 0,-6 3 2,1 0 1,-1 0 0,-9 7-1,4-1 28,-1 1 0,2 0-1,-1 1 1,1 0 0,1 1 0,0 0-1,1 0 1,-14 25 0,0 7 130,-23 64 0,39-91-128,-99 267 788,50-131-134,11-20-208,-8 22 22,5-24 328,82-206 351,-25 49-1170,2 1 0,1 0-1,1 0 1,1 2 0,1 0-1,19-22 1,4 0 13,78-69 0,-66 72-94,18-17-168,-24 8-202,-44 51 430,0 0 0,0-1 0,0 1-1,1 0 1,-1 0 0,0-1 0,0 1 0,1 0-1,-1 0 1,0 0 0,0 0 0,1-1 0,-1 1-1,0 0 1,0 0 0,1 0 0,-1 0 0,0 0 0,0 0-1,1 0 1,-1 0 0,0 0 0,1-1 0,-1 1-1,0 0 1,1 1 0,-1-1 0,0 0 0,1 0-1,-1 0 1,0 0 0,0 0 0,1 0 0,6 10-82,0 16 233,-4-6 0,-2 22 0,-1-27 61,1-1-1,0 1 0,6 25 1,-6-35-159,1 0 0,0-1 0,0 1 0,0-1 0,0 1 0,1-1 1,0 0-1,-1 0 0,1 0 0,1 0 0,-1-1 0,1 1 0,-1-1 0,1 0 1,6 4-1,-5-5 2,0 1 0,0-1 0,1-1 0,-1 1 0,0-1 0,1 0 0,-1 0 0,1 0 0,-1-1 0,1 0 0,-1 0 1,1 0-1,-1-1 0,1 0 0,-1 0 0,1 0 0,6-3 0,4-1 15,-1-1-1,0-1 1,0 0-1,22-15 1,-26 14-26,0 0 0,0 0 0,-1-1 1,0 0-1,-1-1 0,0 0 0,0 0 1,-1-1-1,0 0 0,-1-1 0,0 1 1,-1-1-1,5-15 0,-9 23-62,-1-1 1,0 1-1,0-1 0,0 1 1,0-1-1,-1 1 0,0-1 1,0 0-1,0 1 0,0-1 1,-2-4-1,2 9 24,0-1 1,0 1-1,0 0 0,0-1 1,0 1-1,0-1 0,-1 1 1,1 0-1,0-1 0,0 1 1,0 0-1,-1-1 0,1 1 1,0 0-1,0-1 0,-1 1 1,1 0-1,0-1 0,-1 1 1,1 0-1,0 0 0,-1 0 1,1-1-1,0 1 0,-1 0 1,1 0-1,-1 0 0,1 0 1,0 0-1,-1 0 0,1 0 1,-1-1-1,1 1 0,0 0 1,-1 0-1,1 1 0,-1-1 1,1 0-1,0 0 0,-1 0 1,1 0-1,-1 0 0,1 0 1,0 0-1,-1 1 0,1-1 1,0 0-1,-1 0 0,1 1 1,-1-1-1,-18 17-299,17-15 253,-18 20 8,1 2 0,-20 32 0,37-53 58,1-1 13,-1 1 0,1-1 0,-1 1 0,1-1 0,0 1 0,0 0 0,0 0 0,0 0 0,0 0 0,1 0 0,0-1 0,-1 1 0,1 0 0,0 0 0,0 0 1,0 0-1,2 6 0,-1-7-11,-1 0 0,1-1 0,0 1 1,0 0-1,0 0 0,1-1 0,-1 1 1,0 0-1,1-1 0,-1 1 0,0-1 1,1 0-1,0 0 0,-1 1 0,1-1 1,0 0-1,0 0 0,-1-1 0,1 1 1,0 0-1,0 0 0,0-1 0,0 0 1,0 1-1,0-1 0,0 0 0,2 0 1,12 0 57,0-1 0,-1 0 1,1-2-1,-1 0 1,27-8-1,-5 1-17,-15 4-15,172-46 37,-151 38-54,0-2 0,57-30 1,-94 43 0,1-1-26,0 1-1,0-1 0,-1 0 0,0 0 0,1-1 0,-2 0 0,8-7 0,-19 14-312,-163 98 159,148-87 171,4-3-22,2 1-1,-1 0 1,1 1-1,-18 20 1,33-32 10,0 0 0,0 0 0,-1 0 0,1 0 1,0 0-1,0 1 0,0-1 0,0 0 0,0 0 0,-1 0 0,1 0 0,0 0 1,0 1-1,0-1 0,0 0 0,0 0 0,0 0 0,0 1 0,0-1 0,-1 0 0,1 0 1,0 0-1,0 1 0,0-1 0,0 0 0,0 0 0,0 1 0,0-1 0,0 0 0,0 0 1,1 0-1,-1 1 0,0-1 0,0 0 0,0 0 0,0 0 0,0 1 0,0-1 0,0 0 1,1 0-1,9 2 108,18-7 50,-2-4-149,0-2 0,-1 0 1,40-25-1,-65 36-19,0 0 0,0 0 0,0-1 0,0 1 1,0 0-1,0 0 0,0 0 0,0 0 0,0 0 0,0 0 0,1 0 0,-1 0 1,0 0-1,0 0 0,0 0 0,0 0 0,0 0 0,0 0 0,0 0 0,0 0 0,1 0 1,-1 0-1,0 0 0,0 0 0,0 0 0,0 0 0,0 0 0,0 0 0,0 0 0,0 0 1,1 0-1,-1 0 0,0 0 0,0 0 0,0 0 0,0 0 0,0 1 0,0-1 0,0 0 1,0 0-1,0 0 0,0 0 0,0 0 0,0 0 0,0 0 0,1 0 0,-1 1 0,0 6-67,-4 10 98,-1-8-80,1 0-1,-1-1 1,-7 9-1,-5 8-52,-77 155 28,-19 26 970,99-182-708,13-22-33,2-4-69,24-33-66,1 2 0,2 1 0,1 1-1,61-50 1,170-113-83,-202 141 124,-38 34 3,29-22 0,-48 40-62,1 0 1,-1 0-1,0 1 1,0-1-1,0 0 1,0 0 0,0 0-1,0 0 1,-1-1-1,1 1 1,0 0-1,0 0 1,-1 0-1,1-1 1,-1 1-1,1-3 1,-6 14-701,-6 21 887,2 0 0,-8 47-1,17-78-181,-1 2 26,1 0 0,0 0-1,0 0 1,0 0 0,0 0-1,0 0 1,0 0 0,0 0-1,1 0 1,-1 0 0,1-1-1,1 4 1,-2-5-15,1 1 0,-1-1 0,1 0 0,-1 0 0,1 0 0,-1 0 0,0 0 0,1 0 0,-1 0 0,1 0 0,-1 0 0,1-1 0,-1 1 0,0 0 1,1 0-1,-1 0 0,1 0 0,-1-1 0,0 1 0,1 0 0,-1 0 0,1-1 0,0 0 26,35-17 130,57-39 0,-35 21-7,0 1-210,-28 13-197,44-24 1,-70 44 187,-1 1 2,-1 0-1,0 0 0,0 0 1,1 0-1,-1-1 1,0 1-1,0-1 0,0 1 1,3-5-1,-5 18-21,0-1 68,0 0 0,3 20 1,-2-26 26,0-1 1,0 0-1,1 0 1,0 0-1,-1 0 1,1 0-1,1 0 1,-1 0-1,0-1 1,6 7-1,-5-7 27,0-1 0,0 0 0,0 1 0,0-1 1,1 0-1,-1 0 0,1-1 0,-1 1 0,1-1 0,0 1 0,-1-1 0,1 0 0,0-1 0,0 1 0,0-1 0,-1 0 0,1 1 0,6-2 0,-5 1-19,1-1 0,-1 0 0,0 0 0,0 0 0,1-1 0,-1 0 1,0 0-1,0 0 0,0-1 0,-1 1 0,1-1 0,7-6 0,-3 1-11,-1 0-1,0-1 1,0 1-1,7-13 1,-11 15-22,-1 1-1,0-1 1,0 0 0,-1 0 0,0 0 0,0 0 0,0 0 0,1-13 0,-3-11-159,0 28 151,0 1 0,0-1-1,-1 0 1,1 1 0,-1-1-1,1 0 1,-1 1 0,0-1 0,1 1-1,-1-1 1,0 1 0,0-1-1,-2-1 1,3 3 0,-1-1-1,0 1 1,0 0-1,0 0 1,0 0-1,1 0 1,-1 0-1,0 0 1,0 0-1,0 0 1,0 0-1,1 0 1,-1 0-1,0 1 1,0-1-1,0 0 1,1 1-1,-1-1 1,0 0-1,0 1 1,1-1-1,-2 1 1,2 0 0,-6 4-5,0 0 0,0 0-1,0 1 1,1 0 0,0 0-1,0 1 1,1-1 0,0 1-1,0 0 1,0 0 0,1 1-1,-3 8 1,4-8 44,1-1-1,0 1 1,0-1-1,1 0 1,0 1-1,0-1 1,0 1 0,1-1-1,1 1 1,-1-1-1,1 0 1,5 13-1,-6-18 4,0 0-1,0 0 0,0 0 1,0 0-1,1 0 0,-1 0 1,0 0-1,1 0 0,0-1 0,-1 1 1,1-1-1,0 1 0,0-1 1,0 0-1,0 1 0,0-1 1,0 0-1,0 0 0,0 0 1,4 0-1,-2 0 6,0 0-1,0 0 1,0-1 0,0 0-1,0 0 1,0 0 0,0 0 0,0 0-1,1-1 1,4-1 0,13-6 9,-1-1 1,0-2-1,-1 0 1,0 0-1,27-23 1,-31 22-92,-9 8 56,14-11 36,0 0 0,29-29 0,-43 38-307,-8 15 80,0-6 232,-1 3-54,0-1 0,0 1 0,-1-1 0,1 0 0,-6 6 0,-5 12 46,-21 39 15,28-48 78,6-13-129,-1 1-1,0 0 1,1-1 0,-1 1 0,0-1 0,0 1 0,0-1 0,0 1 0,0-1 0,0 0 0,-1 0 0,1 1 0,0-1 0,-3 2 0,1 9 361,25-22-190,35-22 0,9-4-285,-24 13-74,-26 14 170,0 1 0,28-11 0,-2 2-230,-42 16 247,1 1-1,-1 0 0,1 0 1,0 0-1,-1 0 0,1 0 1,-1 0-1,1 0 0,-1 0 1,1 0-1,-1 0 0,1 0 1,0 0-1,-1 0 1,1 0-1,-1 0 0,1 0 1,-1 1-1,1-1 0,-1 0 1,1 0-1,-1 1 0,1-1 1,-1 0-1,1 2 0,0-1-10,0-1-1,-1 1 1,1 0-1,-1 0 1,0 1-1,1-1 1,-1 0-1,0 0 1,0 0-1,1 0 0,-1 0 1,0 2-1,-1 5-39,1 0-1,-2 0 0,-1 9 1,1-8 135,0 1-58,-3 24 3,4-32-26,1 0 1,0 0 0,0 0 0,0 0-1,1-1 1,-1 1 0,0 0 0,1 0-1,-1 0 1,1 0 0,0 0 0,0 0-1,-1-1 1,3 3 0,0 1 6,-2-4-5,0 1-1,0-1 0,0 1 0,0-1 0,0 0 0,1 1 0,-1-1 0,0 0 0,1 0 0,-1 0 0,1 0 0,-1 0 1,1 0-1,-1 0 0,1-1 0,0 1 0,-1 0 0,1-1 0,0 1 0,0-1 0,-1 0 0,1 0 0,0 0 1,2 0-1,5 0 16,-1-1 0,1 0 1,0 0-1,0-1 0,-1 0 1,1 0-1,-1-1 0,0 0 1,0-1-1,0 0 0,11-7 1,8-5-131,-15 9 6,22-16 0,-2-1-49,0 2 1,40-20-1,74-29 116,-145 71 26,-1 0 1,0-1-1,1 1 0,-1 0 0,0 0 0,1-1 0,-1 1 0,1 0 0,-1 0 1,0 0-1,1-1 0,-1 1 0,1 0 0,-1 0 0,0 0 0,1 0 0,-1 0 1,1 0-1,-1 0 0,0 0 0,1 0 0,-1 0 0,1 0 0,-1 0 1,1 1-1,-1-1 0,0 0 0,1 0 0,-7 10 8,-19 15 39,25-24-42,-27 22-43,9-8 221,1 1-1,-24 30 1,29-31-85,8-11-67,1 0 1,0-1-1,0 1 1,0 0-1,0 0 1,1 1-1,-1-1 1,1 0-1,0 1 1,1 0-1,-1-1 1,1 1-1,0 0 1,0 0-1,0 6 1,1-10-21,0 0 0,0 0 0,0 0 0,0 0 0,0-1 0,1 1 0,-1 0 0,0 0 0,1 0 0,-1 0 0,0 0 1,1 0-1,-1 0 0,1-1 0,-1 1 0,1 0 0,0 0 0,-1-1 0,1 1 0,0 0 0,1 0 0,-1 0 23,1 0 0,0 0 0,0 0 0,0-1 0,0 1 0,0 0-1,0-1 1,0 1 0,3-1 0,4 0 24,0 0 0,-1 0-1,15-3 1,49-7-187,33-6 161,-36 5 19,-44 8-15,0-2 1,1 0 0,31-11-1,-51 14-47,0-1 0,0 0 0,0 0 0,0 0 1,-1-1-1,1 1 0,-1-2 0,0 1 0,0 0 0,0-1 0,-1 0 0,1 0 0,-1 0 0,0-1 0,-1 1 0,1-1 0,3-9 0,-5 8-26,0-1-1,-1 1 1,1-1-1,-1 1 0,-1-1 1,1 1-1,-2-1 1,1 1-1,-1-1 0,0 0 1,0 1-1,-4-12 1,5 18 44,-1 1 1,1 0 0,0-1-1,0 1 1,0 0 0,-1-1 0,1 1-1,0 0 1,0 0 0,-1-1-1,1 1 1,0 0 0,0 0-1,-1-1 1,1 1 0,0 0 0,-1 0-1,1 0 1,0-1 0,-1 1-1,1 0 1,-1 0 0,1 0 0,0 0-1,-1 0 1,1 0 0,-1 0-1,1 0 1,0 0 0,-1 0-1,1 0 1,0 0 0,-1 0 0,1 0-1,-1 0 1,1 1 0,0-1-1,-1 0 1,1 0 0,-1 1-1,-13 8-62,10-3 53,-1 0 1,1 1-1,0-1 1,0 1 0,1 0-1,-5 13 1,7-16 37,0 0 0,0 0 1,0 0-1,0 1 0,1-1 0,-1 0 1,1 0-1,0 1 0,1-1 1,-1 0-1,1 1 0,0-1 0,2 8 1,1-2 37,-2-5-9,0 0-1,0 0 1,0-1 0,0 1-1,1 0 1,0-1-1,4 6 1,-1-5-14,-1 1 0,1-1 0,0 0 0,9 5 0,-11-8-24,0 0-1,-1-1 0,1 1 0,0-1 1,0 0-1,0 0 0,0-1 0,0 1 0,0-1 1,5 0-1,-1 0 13,0-1-1,0 0 1,-1 0 0,1-1-1,0 0 1,-1 0-1,8-4 1,50-27 195,-47 23-224,31-21-79,61-49-1,-100 73 53,14-9-213,-23 16 165,-1 2 176,0 2-105,-1 1-1,0-1 1,0 1 0,0-1-1,0 1 1,-1-1-1,0 0 1,0 0 0,0 0-1,-4 6 1,-5 6-15,-14 17 1,14-20 45,1-2 35,0 1 1,0-2 0,-13 11-1,21-20-35,0 0 1,1 0-1,-1-1 0,0 1 0,0 0 0,0-1 1,0 1-1,-4 0 0,-1-3 149,7 1-172,0 1 0,0 0 1,0-1-1,0 1 0,0 0 0,0-1 1,0 1-1,0-1 0,0 1 1,0 0-1,0-1 0,0 1 1,1 0-1,-1-1 0,0 1 1,0 0-1,0-1 0,1 1 0,-1 0 1,0 0-1,0-1 0,1 1 1,-1 0-1,1-1 0,3-1-11,0-1 1,1 1-1,-1 0 0,1 0 0,0 0 0,-1 1 0,1-1 0,0 1 1,0 0-1,9 0 0,-2-1 61,24-2 32,0 1 1,0 1-1,0 2 1,70 9-1,-57-6-31,-35-3-146,0 1 0,21 4-1,-27-2-3328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5.1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8 187 3328,'-8'8'5614,"16"-8"-3756,3 0-1166,-1-1 0,0-1 1,1 0-1,-1 0 1,0-1-1,17-7 0,-7 1-426,-1 0-1,23-16 0,-26 13-278,-1-1 0,-1 0 0,0-1 0,23-30 1,-29 35 76,-8 8-65,1 1 0,0-1 0,-1 1 0,1-1 0,-1 0 0,1 1 0,-1-1-1,1 0 1,-1 1 0,1-1 0,-1 0 0,0 0 0,1 1 0,-1-1 0,0 0 0,0 0 0,0 0-1,0 0 1,0 1 0,1-1 0,-1 0 0,-1 0 0,1 0 0,0 1 0,0-1 0,0 0 0,0 0 0,0 0-1,-1 1 1,0-2 0,1 1 3,-1 1 0,0 0 0,0-1-1,0 1 1,1 0 0,-1 0 0,0-1 0,0 1-1,0 0 1,0 0 0,0 0 0,0 0-1,0 0 1,1 0 0,-1 0 0,0 1 0,0-1-1,0 0 1,0 0 0,0 1 0,1-1-1,-1 0 1,0 1 0,0-1 0,0 1 0,1-1-1,-2 2 1,-8 5 116,1 0 0,-1 1 0,2 0 0,-1 1 0,1 0 0,0 0 0,1 0 0,0 1 1,1 0-1,0 1 0,0-1 0,1 1 0,1 0 0,-6 19 0,9-28-66,1 0-1,-1 0 1,1 0 0,0 0 0,-1 1 0,1-1-1,0 0 1,0 0 0,0 0 0,1 0-1,-1 1 1,1-1 0,-1 0 0,1 0 0,-1 0-1,1 0 1,0 0 0,0 0 0,0 0 0,0 0-1,1-1 1,-1 1 0,0 0 0,1 0-1,-1-1 1,1 1 0,-1-1 0,1 0 0,0 1-1,0-1 1,0 0 0,0 0 0,-1 0 0,1 0-1,1 0 1,-1-1 0,4 2 0,6-1 87,0 0 1,1 0 0,-1-1-1,0-1 1,1 0 0,16-4-1,-4 0-43,0-2-1,23-10 1,-20 6-83,-1-2 0,-1 0 1,0-2-1,-1-1 0,-1-1 1,0-1-1,28-28 0,-43 36-214,0 2 0,1-1-1,13-7 1,-23 16 193,1 0 1,-1 0-1,0 1 1,1-1-1,-1 0 0,0 0 1,1 1-1,-1-1 0,0 0 1,0 0-1,1 1 1,-1-1-1,0 0 0,0 1 1,0-1-1,1 0 1,-1 1-1,0-1 0,0 1 1,0-1-1,0 0 0,0 1 1,0-1-1,0 0 1,0 1-1,0-1 0,0 1 1,0 4-1,-1 0 1,0 0 0,0 0-1,-1 0 1,1 0 0,-1 0-1,0 0 1,-1-1-1,-2 6 1,-28 39 70,26-41-42,0 1 0,-1-1 0,0-1 0,0 0-1,-14 10 1,-48 24 162,68-40-176,-11 3 209,6-2 63,13-1-108,160-4 709,-86-3-2903,0 0-7111,-79 6 8585,0 0 0,1 0-1,-1 0 1,1-1 0,-1 1-1,1 0 1,-1 0 0,0-1-1,1 1 1,-1-1 0,0 1 0,1-1-1,1-1 1,-1-5-1723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35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11 2496,'-2'-5'600,"5"4"-50,1 1 171,-6-5 405,-16 10 245,9-3-1135,1 1 0,-1 0-1,1 1 1,0 0 0,0 0 0,0 1 0,-8 5 0,-8 6 15,-11 1-39,20-10-16,0 1 1,-24 17-1,36-23-177,-1 1 1,1 0-1,0-1 1,0 1-1,1 1 1,-1-1-1,1 0 0,-1 1 1,1-1-1,0 1 1,0-1-1,1 1 0,-1 0 1,1 0-1,0 0 1,-1 5-1,1-8-7,1 1-1,0-1 1,0 0 0,0 1-1,0-1 1,0 1-1,0-1 1,0 0 0,1 1-1,-1-1 1,0 1-1,1-1 1,-1 0 0,1 1-1,-1-1 1,1 0 0,0 0-1,-1 1 1,1-1-1,0 0 1,1 1 0,0 0 29,0-1 0,-1 0 0,1 0 1,0 0-1,0-1 0,0 1 1,0 0-1,0-1 0,0 1 0,0-1 1,0 1-1,0-1 0,2 0 0,4 0 100,0 0 0,0-1 0,0 0-1,0-1 1,0 0 0,10-3 0,-9 2-63,-1-1 1,0 1 0,0-1-1,0 0 1,0-1 0,-1 0-1,0 0 1,0-1 0,0 0-1,-1 0 1,10-12 0,-8 9-286,1 0 1,17-15 0,-24 23-157,-2 5 233,0 0 0,1 0 0,-1 0 0,1 0 0,0 0-1,0 0 1,3 5 0,1 5 334,0 3 0,0 0 1,9 17-1,-14-33-165,1 1 0,-1-1 0,1 1 0,0-1 0,0 0 0,0 1 0,-1-1 0,1 0-1,1 0 1,-1 0 0,0 0 0,0 0 0,0 0 0,0 0 0,1 0 0,-1 0 0,0-1 0,1 1-1,1 0 1,-1 0 29,-1-1 0,1 0 0,-1 0 0,1 0 0,-1-1-1,1 1 1,-1 0 0,1 0 0,-1-1 0,0 1 0,1-1-1,-1 1 1,0-1 0,1 0 0,-1 1 0,2-3 0,2-1 81,1 0 0,-1-1 0,-1 0 1,1 0-1,-1-1 0,0 1 0,4-8 1,12-19-113,-10 16-26,0-1-1,8-18 1,-12 18-70,-3 10-73,-1 0-1,1 0 1,1 0 0,-1 0-1,7-8 1,-9 15 103,-1-1 0,0 1 0,0 0 0,0 0 0,0 0 1,1 0-1,-1 0 0,0 0 0,0 0 0,0 0 0,0 0 1,1 0-1,-1 0 0,0 0 0,0 0 0,0 0 0,1 0 1,-1 0-1,0 0 0,0 0 0,0 0 0,1 0 0,-1 0 1,0 0-1,0 0 0,0 0 0,0 0 0,1 0 0,-1 0 1,0 0-1,0 1 0,0-1 0,0 0 0,0 0 0,1 0 1,-1 0-1,0 0 0,0 1 0,8 10-291,4 12 223,-9-14 107,-1 0-1,1 1 0,-1 0 0,-1-1 1,0 1-1,0 0 0,-1-1 1,-1 17-1,-1-12 162,-1-1 0,0 0 0,0 0 0,-2-1 0,-8 20 0,12-30-116,1-1 1,-1 0 0,1 0 0,-1 0 0,0 0 0,0 0 0,0 0-1,0 0 1,1 0 0,-1 0 0,0 0 0,-1 0 0,1-1 0,0 1-1,0 0 1,0-1 0,0 1 0,0-1 0,-1 1 0,-1 0 0,1-1 19,-1 0 0,1 0 1,0 0-1,-1 0 1,1 0-1,0-1 0,-1 1 1,1-1-1,0 1 1,-5-3-1,1 1-27,1-1-1,-1 0 1,0-1 0,1 0-1,0 0 1,0 0 0,-9-9 0,13 12-86,1 1 0,-1-1 0,1 1 0,-1-1 0,1 1 0,0-1 1,-1 1-1,1-1 0,0 1 0,-1-1 0,1 0 0,0 1 1,0-1-1,-1 1 0,1-1 0,0 0 0,0 1 0,0-1 0,0 0 1,0 1-1,0-1 0,0 0 0,0 1 0,0-1 0,0 0 0,1 0-1,-1 0 0,1 1 0,0-1 0,-1 1 0,1-1 0,-1 1 0,1-1-1,0 1 1,-1-1 0,1 1 0,0 0 0,0-1 0,-1 1 0,1 0-1,0 0 1,0-1 0,0 1 0,5-1-78,0 1 1,0-1-1,0 1 0,8 1 1,4 1 108,9 1 66,0 0 0,0-2 0,53-5 0,-55-1 117,-1-1 0,0-1 0,-1-1 1,0-2-1,0 0 0,37-23 0,-48 24-228,0 0 0,0 0-1,-1-1 1,10-12 0,-8 9-598,-7 21 251,-4 1 362,0 1 1,-1 0-1,0 0 0,-1 0 1,0-1-1,-3 19 1,3-21 97,-1 3 1,-1 0 0,0-1-1,0 1 1,-1 0 0,0-1-1,-6 12 1,7-17 23,0 1 0,-1 0 0,1-1 0,-1 0 0,0 0 0,0 0 0,-1 0 0,1 0 0,-1-1-1,0 1 1,0-1 0,0 0 0,-9 5 0,9-7 9,1 0 1,-1 0-1,0-1 0,0 1 1,0-1-1,1 0 0,-1 0 0,0 0 1,0 0-1,0-1 0,0 0 1,1 1-1,-7-4 0,-7-1-28,-26-14 1,33 14-90,5 2-18,-1 0-1,1 0 0,0 0 1,0-1-1,0 0 0,-5-4 1,10 7 39,0 1 0,0 0-1,0 0 1,0 0 0,0 0 0,0 0 0,0 0 0,-1 0 0,1-1-1,0 1 1,0 0 0,0 0 0,0 0 0,0 0 0,0 0 0,0-1 0,0 1-1,0 0 1,0 0 0,0 0 0,0 0 0,0 0 0,0-1 0,0 1-1,0 0 1,0 0 0,0 0 0,0 0 0,0 0 0,0-1 0,0 1 0,0 0-1,0 0 1,1 0 0,-1 0 0,0 0 0,0 0 0,0 0 0,0-1-1,0 1 1,0 0 0,0 0 0,0 0 0,1 0 0,-1 0 0,0 0 0,0 0-1,0 0 1,0 0 0,0 0 0,1 0 0,-1 0 0,0-1 0,15-2-94,18 1 208,-8 2 65,0 2 0,41 7 0,28 8-3317,-92-17 2682,-1 0-1,1 1 1,0-1-1,-1 1 1,1 0-1,-1-1 1,1 1 0,-1 0-1,1 0 1,-1 0-1,0 0 1,1 0 0,0 2-1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5.5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100 34 8480,'-80'-33'3136,"66"33"-2432,8 0-224,15 0-512,10 0-96,14 5-1920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7.0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1 769 4224,'6'-6'3461,"-5"5"-3115,0 1 0,0 0 0,0-1 1,0 1-1,-1 0 0,1-1 0,1 1 0,22-12 2010,22-20-702,32-26-593,-36 19-620,60-73 0,26-54 136,-125 162-564,96-137 982,-83 112-724,0 0 0,-2 0 1,13-37-1,-25 61-219,-1-1 1,0 1-1,0 0 1,0-1-1,-1-9 0,-1 14-155,-2 4 70,-6 7 76,6-5-19,-11 14 168,0 0 1,1 1-1,2 1 0,0 0 1,1 0-1,-14 46 0,15-33-97,1 0-1,2 1 1,1-1-1,0 38 1,4-44-19,6 57 0,-4-77-43,0-1 0,1 1 0,-1-1 0,2 0 0,-1 1 0,1-1 0,0 0 0,0 0 0,1-1 0,0 1 0,0-1 0,8 9 0,-10-13-18,0 0 1,0 0-1,1-1 1,-1 1-1,0-1 1,1 1-1,-1-1 1,1 0-1,0 0 1,-1 0-1,1 0 1,0 0-1,-1-1 1,1 1-1,0-1 1,0 0-1,0 0 1,-1 0-1,1 0 1,0 0-1,0-1 1,-1 1-1,1-1 1,0 0-1,0 0 1,-1 0-1,1 0 1,4-3-1,2-1-39,-1 0 1,1-1-1,-1 0 0,-1-1 0,1 0 0,10-12 1,93-113-660,-26 18 176,-84 114 488,0-1 0,-1 0 0,1 0 0,0 1 0,-1-1 0,1 0 0,-1 0 0,0 0 0,1 0-1,-1 0 1,0 0 0,1 0 0,-1-1 0,-3 2-189,-5 8-5,-1 4 158,0 1 0,1 0 0,0 1 0,-10 23 0,-17 62 696,24-62-388,7-26-140,2 1-1,0-1 1,0 1-1,1 0 1,1 20-1,0-32-110,0 1 9,0 0 0,0-1 0,0 1 0,0 0 0,0-1 0,0 1 0,0-1 0,0 1-1,0 0 1,0-1 0,1 1 0,-1-1 0,0 1 0,0 0 0,0-1 0,1 1 0,-1-1 0,0 1 0,1-1-1,-1 1 1,1-1 0,-1 1 0,0-1 0,1 0 0,-1 1 0,1-1 0,-1 1 0,1-1 0,-1 0 0,1 0-1,0 1 1,-1-1 0,1 0 0,-1 0 0,1 0 0,-1 1 0,1-1 0,0 0 0,-1 0 0,1 0-1,0 0 1,0 0 0,0-1 2,1 1 0,-1 0 0,0-1 0,1 1 0,-1-1 0,0 0 0,0 1 0,0-1 0,1 0 0,-1 0 0,0 0 0,0 0 0,0 0 0,0 0 0,-1 0 0,1 0 0,0 0 0,0 0 0,-1 0 0,2-2 0,3-9-68,-1 0 0,0-1 0,-1 1 0,-1-1 0,3-22 0,-4 8-151,-3-47 0,2 71 167,-1-1-1,0 1 1,1 0 0,-1 0-1,0 0 1,-1-1-1,1 1 1,-4-5-1,5 7 21,-1 0 1,1 0-1,-1 0 0,0 1 0,1-1 0,-1 0 0,0 0 1,0 1-1,1-1 0,-1 0 0,0 1 0,0-1 1,0 0-1,0 1 0,0 0 0,0-1 0,0 1 0,0-1 1,0 1-1,0 0 0,0 0 0,-1 0 0,1 0 0,0 0 1,0 0-1,0 0 0,0 0 0,0 0 0,0 0 1,-1 1-1,1-1 15,0 1 0,0 0 0,0-1 0,1 1 0,-1-1 0,0 1 0,1 0 0,-1 0 0,0-1 0,1 1 0,-1 0-1,1 0 1,-1 0 0,1 0 0,0 0 0,-1 0 0,1 0 0,0 0 0,0 0 0,0-1 0,-1 1 0,1 0 0,0 0 0,0 0 0,1 0 0,-1 0 0,0 0 0,0 0 0,0 0 0,1 0 0,-1 0 0,1 2 0,0 0 24,0 0-1,0 1 1,0-1-1,1 0 0,-1 0 1,1 0-1,0 0 1,2 3-1,1-2 21,-1 0-1,1-1 1,0 1-1,0-1 1,0-1-1,1 1 1,-1-1-1,1 0 1,-1 0-1,1 0 1,7 1-1,9 0 13,36 2 1,-43-5-45,30 1-8,57-8-1,13 0 183,-109 7-179,-2 0-13,0 0 0,-1 0 0,1 0 0,0 1 0,5 1 0,-8-2 8,-1 0-1,1 0 1,-1 0 0,1 1 0,-1-1-1,1 0 1,-1 1 0,0-1 0,1 0-1,-1 1 1,1-1 0,-1 0 0,0 1-1,1-1 1,-1 1 0,0-1 0,0 0-1,1 1 1,-1-1 0,0 1 0,0-1-1,0 1 1,1-1 0,-1 1 0,0-1-1,0 1 1,0-1 0,0 1 0,0-1-1,0 1 1,0-1 0,0 1 0,0-1-1,-1 1 1,1-1 0,0 1 0,0-1-1,0 1 1,0-1 0,-1 1 0,1-1 0,0 1-1,-1-1 1,1 1 0,0-1 0,-1 0-1,1 1 1,-7 7 18,1 0 0,-2 0 0,1-1 0,-1 0 0,1-1 0,-2 1 0,-11 6 0,-1 2 69,-12 7 120,20-14-92,0 1 1,0 1 0,0 0 0,-20 23 0,32-32-108,1-1 0,-1 0 0,1 1 0,-1-1 0,1 1 0,0-1 0,-1 1 0,1-1 0,0 1 1,-1-1-1,1 1 0,0-1 0,0 1 0,-1 0 0,1-1 0,0 1 0,0-1 0,0 1 0,0 0 0,0-1 1,0 1-1,0-1 0,0 2 0,0-1 11,1-1-1,-1 0 1,1 0 0,-1 1 0,1-1 0,-1 0 0,1 0-1,-1 0 1,1 0 0,0 0 0,-1 0 0,1 0 0,-1 0-1,1 0 1,-1 0 0,1 0 0,-1 0 0,1 0-1,-1 0 1,2 0 0,3-2 61,0 1 1,1-1-1,-1 0 0,5-3 0,-1 0-85,-1-1-1,0 0 1,0-1-1,-1 0 0,0 0 1,0 0-1,-1-1 1,0 0-1,0 0 0,0-1 1,-1 0-1,-1 0 1,7-15-1,-3 0-118,-1 1 0,-1-1 0,-1-1 0,2-35 0,-6 10 9,-1 49 121,0 1 0,0 0 0,0-1 0,0 1 0,1 0 0,-1 0 0,0-1 0,0 1 0,1 0 0,-1 0 0,0-1 0,0 1 0,1 0 0,-1 0 1,0 0-1,1-1 0,-1 1 0,0 0 0,1 0 0,-1 0 0,0 0 0,1 0 0,-1 0 0,0 0 0,1 0 0,-1 0 0,0 0 0,1 0 0,-1 0 0,0 0 0,1 0 0,-1 0 0,0 0 0,1 0 0,-1 0 0,17 3 95,-14-2-60,81 21 725,-57-13-825,1-2-1,0-1 0,34 3 0,-28-6-445,17 0-1464,-18-3-2089,-56-12-4994,14 10 7013,-15-3-1,14 2 1344,-22-4-987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7.4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9 7872,'-19'-9'2944,"19"14"-2304,9 4-160,5-6 1408,10 3-1120,23-6 352,34 0-704,18 0-160,1 0-161,-5 0-1214,8-9 607,21 4-3712,12 5 2304,-17 8-3072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09.6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9 710 5472,'-1'-1'57,"1"1"0,0 0 0,0 0 1,-1 0-1,1 0 0,0 0 0,0 0 1,-1 0-1,1 0 0,0 0 0,0 0 0,-1 0 1,1 0-1,0 0 0,0 0 0,-1 1 0,1-1 1,0 0-1,0 0 0,-1 0 0,1 0 0,0 0 1,0 0-1,0 1 0,-1-1 0,1 0 0,0 0 1,0 0-1,0 1 0,0-1 0,-1 0 1,1 0-1,0 1 0,0-1 0,0 1 5,0-1-1,1 1 0,-1-1 1,0 1-1,0-1 0,1 1 1,-1-1-1,0 1 0,1-1 1,-1 1-1,1-1 0,-1 0 1,1 1-1,-1-1 0,0 0 1,2 1-1,-1 0 179,1-1 0,0 0-1,-1 1 1,1-1 0,-1 0 0,1 0 0,0 0 0,-1 0-1,1 0 1,0-1 0,-1 1 0,3-1 0,-2 1 82,7-2-100,-1-1 0,0 0 1,0 0-1,0 0 0,0-1 0,-1 0 1,1 0-1,-1-1 0,0 0 0,0-1 1,-1 1-1,0-1 0,8-9 0,5-9-7,-1 0-1,22-40 1,24-56 180,8-15 580,-61 117-798,-4 6-136,1-1 1,0 2-1,1-1 1,10-10-1,-19 22-39,0 0-1,0 0 1,0 0-1,0-1 1,0 1-1,0 0 1,0 0-1,0 0 1,1 0-1,-1 0 1,0 0-1,0 0 1,0 0-1,0 0 1,0 0 0,0 0-1,0 0 1,0 0-1,0 0 1,0 0-1,1 0 1,-1 0-1,0 0 1,0 0-1,0 0 1,0 0-1,0 0 1,0 0-1,0 0 1,0 0-1,0 0 1,1 0-1,-1 0 1,0 0-1,0 0 1,0 0-1,0 0 1,0 0 0,0 0-1,0 0 1,0 0-1,0 0 1,1 0-1,-1 0 1,0 0-1,0 0 1,0 0-1,0 0 1,0 1-1,1 6 73,-1 7 80,-24 141 251,19-113-130,-2-1 0,-1 0-1,-28 77 1,35-115-261,0 0 0,0 0 0,0 0 1,0-1-1,-1 1 0,1 0 0,-1-1 0,0 0 0,0 1 0,0-1 1,0 0-1,0 0 0,0 0 0,-1 0 0,1 0 0,-1 0 0,1-1 0,-1 1 1,-5 1-1,7-3-38,-1 0 1,1 0-1,-1 0 1,1 0-1,0-1 1,-1 1-1,1-1 1,0 1-1,-1-1 1,1 1-1,0-1 0,0 0 1,0 1-1,-1-1 1,1 0-1,0 0 1,0 0-1,0 0 1,0 0-1,0 0 1,0-1-1,-18-25-429,-1-6-358,18 27 383,5 6 200,11 10 99,-10-7 98,2 1 156,-1 0-1,0-1 1,1 1-1,0-1 1,0-1-1,0 1 1,0-1-1,0 0 0,1-1 1,-1 1-1,0-1 1,1 0-1,-1-1 1,1 0-1,0 0 1,-1 0-1,1-1 0,-1 1 1,0-2-1,9-1 1,11-6 40,0-1 0,-1-1 1,28-17-1,66-48-50,-68 42-54,26-19-70,-42 27 179,67-37 0,-102 63-163,0 0-1,1 0 1,-1 0 0,0 0 0,1 0 0,-1 0 0,0 0 0,1 0-1,-1 1 1,1-1 0,-1 0 0,0 0 0,1 0 0,-1 0 0,0 0-1,1 1 1,-1-1 0,0 0 0,0 0 0,1 0 0,-1 1 0,0-1-1,0 0 1,1 0 0,-1 1 0,0-1 0,0 0 0,0 1 0,1-1-1,-1 0 1,0 1 0,0-1 0,0 0 0,0 1 0,0-1 0,0 0-1,0 1 1,0-1 0,0 1 0,0-1 0,0 0 0,0 1 0,0-1-1,0 0 1,0 1 0,0 1 30,0 10 8,0 0-1,-1 0 1,0 1 0,-1-1 0,0 0 0,-6 17 0,4-15-18,-6 32 78,7-27-1,-2 0-1,-10 30 1,10-37-83,2-7 14,1 0-1,0 0 0,0 0 1,0 0-1,1 1 0,-2 7 0,10-23 116,45-86-134,-25 47-4,27-41-389,-47 80 275,1-1 1,0 2-1,1-1 0,0 1 0,19-15 0,-28 24 99,1-1 0,-1 1 1,0 0-1,0-1 1,1 1-1,-1 0 1,1 0-1,-1-1 0,0 1 1,1 0-1,-1 0 1,0 0-1,1-1 0,-1 1 1,1 0-1,-1 0 1,1 0-1,-1 0 0,0 0 1,1 0-1,-1 0 1,1 0-1,-1 0 0,1 0 1,-1 0-1,1 0 1,-1 0-1,0 0 0,1 1 1,-1-1-1,1 0 1,-1 0-1,0 0 0,1 1 1,-1-1-1,1 0 1,-1 0-1,0 1 1,1-1-1,-1 0 0,0 1 1,0-1-1,1 0 1,-1 1-1,0-1 0,0 0 1,1 1-1,-1-1 1,0 1-1,0-1 0,0 1 1,0-1-1,0 0 1,0 1-1,0-1 0,0 1 1,0-1-1,0 1 1,1 5 69,-1 0 0,0 0 0,-1 9 0,1-10 15,-4 33 230,-2-1-1,-10 37 1,2-10 118,13-57-292,4-9-61,7-11-27,-8 8-43,23-34-107,-13 19-7,1 0 0,1 1 0,21-23 0,24-11-13,-51 46 82,0 1-1,1 1 0,-1-1 1,1 1-1,15-5 0,-22 9 38,-1 1-1,0-1 1,0 1-1,0-1 1,0 1 0,0 0-1,1-1 1,-1 1-1,0 0 1,0 0-1,0 0 1,1 0-1,-1 0 1,0 0-1,0 0 1,0 1-1,1-1 1,-1 0-1,0 1 1,0-1 0,0 1-1,0-1 1,0 1-1,0-1 1,0 1-1,0 0 1,0 0-1,0-1 1,0 1-1,0 0 1,0 0-1,0 0 1,-1 0-1,1 0 1,0 0 0,-1 0-1,1 0 1,-1 0-1,1 0 1,-1 1-1,0-1 1,1 0-1,-1 0 1,0 3-1,1 5 51,0-1 0,-1 1 0,0 0 0,-3 17 0,2-19-20,-22 121 638,22-127-650,1 1 0,0-1 0,0 1-1,0-1 1,0 0 0,0 1 0,0-1 0,0 1 0,0-1 0,1 0 0,-1 1-1,1-1 1,-1 0 0,1 1 0,-1-1 0,1 0 0,0 0 0,0 2 0,0-2-6,0 0 0,0-1 0,0 1 0,0 0 0,0-1 1,0 1-1,0-1 0,1 1 0,-1-1 0,0 0 1,0 1-1,0-1 0,0 0 0,1 0 0,-1 0 0,0 0 1,2 0-1,5-1 10,0-1 0,0 1 0,0-2 0,0 1 0,7-4 0,-11 4-24,44-19-65,-1-1-1,-1-3 1,-1-2-1,-1-2 0,-1-1 1,51-50-1,-95 87-262,-9 16 259,-18 28 91,-15 17 279,20-33 110,-22 46 1,44-81-404,1 0 0,0 1 0,-1-1 0,1 0 0,0 1 0,0-1 0,0 0-1,-1 1 1,1-1 0,0 1 0,0-1 0,0 1 0,0-1 0,0 0 0,0 1 0,0-1 0,0 1 0,0-1 0,0 1 0,0-1 0,0 0 0,0 1 0,0-1 0,0 1-1,0-1 1,1 1 0,0-1 1,-1 0 0,1 0-1,0 0 1,-1 0-1,1 0 1,0 0 0,-1-1-1,1 1 1,0 0 0,-1 0-1,1 0 1,-1-1-1,1 1 1,0 0 0,-1-1-1,1 1 1,0-1 0,10-8-57,0 0 1,0 0 0,-1-1 0,-1-1 0,14-17 0,-14 16-49,1 0 0,0 0 0,1 1 1,19-14-1,-30 24 95,1 1 1,-1 0-1,0-1 0,1 1 0,-1 0 1,0 0-1,1 0 0,-1-1 1,1 1-1,-1 0 0,0 0 0,1 0 1,-1 0-1,1 0 0,-1 0 1,1 0-1,-1 0 0,1 0 0,-1 0 1,0 0-1,1 0 0,-1 0 1,1 0-1,-1 0 0,1 0 0,-1 0 1,0 1-1,1-1 0,-1 0 1,1 0-1,-1 1 0,0-1 0,1 0 1,-1 0-1,0 1 0,1-1 1,-1 0-1,0 1 0,0-1 0,1 0 1,-1 1-1,0-1 0,0 1 1,1 0-1,5 21-91,-6-19 96,4 24 29,-2 0 0,-2 50 0,0-34 77,3-13 33,-2-29-133,-1 0 1,0 0-1,0 0 1,0 0-1,1-1 0,-1 1 1,0 0-1,1 0 0,-1 0 1,0 0-1,1-1 1,-1 1-1,1 0 0,0 0 1,-1-1-1,1 1 0,0-1 1,-1 1-1,1 0 1,0-1-1,0 1 0,-1-1 1,1 1-1,0-1 1,0 0-1,0 1 0,1-1 1,1-1 10,1 0 0,-1 0 0,0-1 0,1 0 0,-1 1 0,0-1 1,0 0-1,0-1 0,5-3 0,8-9 25,-1 0-1,0-1 1,-1-1 0,16-25 0,-7 9-108,201-232-1113,-121 143 847,-72 84 230,-17 18-74,-10 13-109,-9 9-143,-22 15 250,15-9 264,0 0 0,1 0 0,-11 11 0,5-1-8,1 1 1,1 0-1,1 1 0,0 1 1,-14 30-1,13-20 29,2 0-1,1 2 1,-11 44 0,19-62-57,0 0 1,1 1 0,1-1 0,0 1 0,1 0-1,3 29 1,-2-43-33,0 0 0,1 1-1,-1-1 1,1 0 0,0 0 0,-1 0-1,1 0 1,0 1 0,0-1-1,1-1 1,-1 1 0,0 0 0,1 0-1,-1 0 1,1-1 0,-1 1 0,1-1-1,4 3 1,-3-2 5,0-1 1,0 1 0,0-1-1,0 0 1,0-1-1,1 1 1,-1 0-1,0-1 1,1 0-1,-1 1 1,6-2-1,0 0 0,1 0-1,-1-1 1,0-1-1,1 1 0,-1-1 1,0-1-1,16-9 1,-14 6-61,0-1 0,0 0 1,-1-1-1,-1 0 0,1 0 1,8-13-1,44-67-584,-62 88 619,133-215-964,-123 201 855,21-31-225,49-99-1,-78 141 351,7-18 24,-9 21-30,0 0 0,1 0-1,-1 0 1,0 0-1,0 0 1,0 0 0,0 0-1,1 0 1,-1 0-1,-1 0 1,1 0 0,0 0-1,0 0 1,0 0-1,-1 0 1,1-2 0,-1 3 3,1 0 1,0 0 0,-1-1 0,1 1 0,-1 0-1,1 0 1,0 0 0,-1 0 0,1 0-1,-1-1 1,1 1 0,-1 0 0,1 0-1,0 0 1,-1 0 0,1 0 0,-1 0 0,1 0-1,-1 1 1,1-1 0,0 0 0,-1 0-1,1 0 1,-1 0 0,1 0 0,0 1 0,-1-1-1,1 0 1,-1 0 0,1 1 0,0-1-1,-1 0 1,1 1 0,0-1 0,-1 1-1,-12 11 179,-1 6 156,2 0 0,0 1-1,1 1 1,0 0 0,-13 38 0,14-28-148,2 1 1,0 0 0,-5 55 0,9-30-58,4 71 0,0-115-200,2 0 0,-1 0 0,1 0 0,1 0 0,0-1 1,1 1-1,0-1 0,9 17 0,-10-23-271,0 0-1,0 0 1,0-1 0,1 0 0,0 1 0,0-1 0,0-1-1,8 7 1,-8-8-233,1 1 1,-1-1-1,0 0 0,1-1 0,-1 1 0,1-1 0,-1 1 1,1-1-1,0-1 0,-1 1 0,9-1 0,1 0-1218,22-5 0,-36 5 1781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1.4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15 783 1728,'-1'1'73,"0"-1"-37,1 0-1,-1 0 1,1 0 0,-1 0 0,0 0 0,1 1 0,-1-1 0,1 0 0,-1 0-1,1 1 1,-1-1 0,1 0 0,-1 1 0,1-1 0,-1 1 0,1-1 0,-1 0-1,1 1 1,0-1 0,-1 1 0,1-1 0,0 1 0,-1-1 0,1 1 0,0 0-1,0-1 1,-1 3 891,1-1-605,-1 0 0,1 0 0,0 0 1,0 1-1,0-1 0,1 0 0,0 3 0,-1-4-179,1 4 276,0 1 0,0-1 0,1 0 0,0 1 0,0-1 0,0 0 0,6 8 0,-6-10-256,-1-1 0,1 1 0,0-1 1,0 0-1,0 0 0,0 0 1,0 0-1,1 0 0,-1 0 1,0-1-1,1 1 0,0-1 0,-1 0 1,1 1-1,0-1 0,5 1 1,-2-1 45,1-1 0,-1 0 0,1 0 0,-1-1 0,1 0 0,-1 0 0,1 0 0,-1-1 0,0 0 1,8-4-1,10-4 379,27-18 0,-46 25-528,24-15 66,0-2 0,-1-1 1,-2-1-1,0-2 1,-2 0-1,0-2 1,-2 0-1,30-46 1,5-21 27,59-133-1,-115 224-148,9-18 199,34-79 616,-37 82-543,-2-1 1,0 0-1,5-33 0,-10 48-235,1-1 0,-1 1 0,0-1 0,-1 1 0,1 0 0,-1-1 0,-1-5 0,2 8-38,0 0 0,-1 0 0,1 1 0,0-1 0,-1 0 0,1 0 0,0 1 0,-1-1 0,1 0 0,-1 1 0,0-1 0,1 1 0,-1-1 0,1 1 0,-1-1 0,0 1 0,1-1 0,-1 1 0,0-1 0,0 1 0,1 0 0,-1-1 0,0 1-1,0 0 1,1 0 0,-1 0 0,0 0 0,0 0 0,0-1 0,0 1 0,1 1 0,-1-1 0,0 0 0,0 0 0,0 0 0,1 0 0,-1 0 0,-1 1 0,-2 1 9,1 0 0,-1-1-1,0 1 1,1 1 0,0-1 0,-1 1-1,1-1 1,0 1 0,0 0 0,1 0 0,-5 5-1,-3 6 40,-12 24-1,10-14-26,1 0 1,-13 41-1,-8 55 160,17-59-73,4-23-1,2-1 0,2 1-1,-3 46 1,9-59-66,0 39 245,2-58-252,-1 0 0,1 0 0,0 0 0,1 0 0,-1-1 0,1 1 0,0 0 0,4 6 0,-4-9-27,-1-1 0,1 0 0,-1-1 0,1 1 0,0 0 0,-1 0 0,1-1 0,0 1 0,0-1 0,0 1 0,1-1-1,-1 0 1,0 0 0,0 0 0,1 0 0,-1 0 0,0 0 0,1-1 0,-1 1 0,1-1 0,-1 0 0,6 0 0,3 0 52,0-1 1,0-1-1,22-6 1,-20 5-52,31-8-185,0-2 1,-1-2-1,-1-2 1,0-2-1,53-32 1,-19 9-415,-90 63 54,7-12 492,-4 3 158,1 0 0,1 1 0,0 0 0,-9 20 0,17-30-77,0 0 0,0 0 0,0 0-1,1 0 1,-1 1 0,1-1 0,0 0 0,0 0 0,0 1 0,1-1 0,-1 0-1,2 4 1,-2-6-21,0 0-1,1 0 0,-1 0 1,0 0-1,1-1 0,-1 1 1,1 0-1,-1 0 0,1-1 1,-1 1-1,1 0 0,0 0 1,-1-1-1,1 1 0,0-1 1,-1 1-1,1-1 0,1 2 1,-1-2 4,1 0 0,-1 0 0,0 0 0,0 0 0,0 0 0,0 0 0,0 0 0,0 0 0,0 0 0,1 0 0,-1-1 0,0 1 1,0 0-1,0-1 0,0 1 0,0-1 0,0 1 0,0-1 0,1-1 0,1 0-53,0 0 1,-1 0-1,1-1 1,-1 1-1,1-1 1,-1 0-1,0 0 1,0 0-1,-1 0 1,1 0-1,0 0 0,-1 0 1,0-1-1,0 1 1,0 0-1,0-1 1,0 1-1,-1-1 1,1 1-1,-1-1 1,0 0-1,-1-4 0,1-1-74,-1 1-1,-1 0 1,1-1-1,-1 1 0,-1 0 1,0 0-1,0 0 0,-5-9 1,0 8 88,14 14 69,1 0 0,0 0 1,0-1-1,0 0 0,1-1 1,-1 0-1,1 0 0,0 0 1,0-1-1,8 1 0,-5-1-67,12 4-26,1-2 0,1-1 0,-1-1 1,37-1-1,-34-2-1062,-22 1 623,1 0 0,0 0 1,0-1-1,0 0 0,-1 0 0,1 0 0,0 0 0,-1-1 0,1 0 0,-1 0 0,0-1 0,6-3 0,-10 6 343,-1-1-1,1 1 1,0 0 0,-1-1-1,1 1 1,-1-1-1,0 0 1,1 1 0,-1-1-1,1 1 1,-1-1 0,0 0-1,1 1 1,-1-1-1,0 1 1,0-1 0,0 0-1,1 0 1,-1 1-1,0-1 1,0 0 0,0 1-1,0-1 1,0 0-1,0 1 1,0-1 0,-1 0-1,1 1 1,0-1-1,0 0 1,0 1 0,-1-1-1,1 0 1,0 1-1,-1-1 1,1 0 0,0 1-1,-1-1 1,0 0-1,-15-19-4209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1.7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39 151 8896,'-38'-4'3296,"43"4"-2560,9-3-224,11-6 704,3 0-768,13-3 32,21-6-288,32-6-256,34 3 0,1 3-2720,-12 3 1536,16-3-5280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2.8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0 117 4992,'0'0'1589,"4"6"-368,-3-3-897,1-1-1,0 0 0,0 0 0,0 0 0,0 1 0,0-2 0,0 1 1,0 0-1,1 0 0,-1-1 0,0 1 0,1-1 0,0 0 0,4 2 0,-2-2-65,0 0 0,0 0 0,-1-1 0,1 1 0,0-1-1,0 0 1,0-1 0,6 0 0,0-2-44,0 1 0,0-2 0,0 0 0,0 0 1,-1-1-1,18-10 0,-17 8-98,0 0 0,19-18 0,-27 23-102,0-1 0,-1 1 1,0-1-1,0 0 0,0 0 1,0 0-1,0 0 1,0 0-1,-1 0 0,1 0 1,-1 0-1,0-1 0,0 1 1,0 0-1,-1-1 0,1-4 1,-1 7-29,0 0 1,0 0-1,0 0 1,0 0-1,0 1 1,-1-1-1,1 0 0,0 0 1,0 0-1,-1 0 1,1 1-1,-1-1 1,1 0-1,0 0 1,-1 1-1,0-1 0,1 0 1,-1 1-1,1-1 1,-1 0-1,0 1 1,1-1-1,-1 1 1,0-1-1,0 1 0,1-1 1,-1 1-1,0 0 1,0-1-1,0 1 1,0 0-1,0 0 1,1 0-1,-1 0 1,0 0-1,-2 0 0,0 0 1,1 0-1,-1 0 0,0 0 0,0 1 1,0-1-1,1 1 0,-1 0 0,0 0 0,1 0 1,-1 0-1,-2 2 0,-3 1 122,1 2 0,0-1 0,-1 1-1,2 0 1,-1 1 0,1-1 0,-7 10 0,11-13-24,0 1 1,0-1 0,0 0 0,0 1 0,1-1 0,-1 1 0,1 0 0,0 0-1,0-1 1,1 1 0,-1 0 0,1 0 0,0 0 0,0 0 0,0-1 0,0 1-1,1 0 1,-1 0 0,3 7 0,-2-7-39,1-1-1,-1 0 1,0 0-1,1 1 1,0-1-1,0 0 1,0 0-1,0-1 1,0 1-1,1 0 1,-1-1-1,1 1 1,-1-1-1,1 0 1,0 0-1,0 0 1,0 0-1,0 0 1,1-1-1,-1 1 1,0-1-1,1 0 1,-1 0-1,0 0 1,1-1-1,-1 1 1,1-1-1,0 0 1,-1 0-1,1 0 1,4-1-1,40-7 169,58-19-1,-40 9-133,34-10-74,25-7-66,-107 31 23,1 1 0,32-2-1,-47 5 75,0 1-1,0-1 1,0 1-1,0-1 1,0 1-1,0 0 1,0 1-1,0-1 1,0 1-1,-1 0 1,1 0-1,-1 0 1,1 0-1,-1 0 1,6 6-1,0 2 197,0 0-1,-1 1 0,11 17 1,3 4-67,-13-21-103,0 1 0,1-2-1,0 1 1,1-2 0,0 1-1,1-1 1,0-1-1,14 8 1,-15-11-77,0 0 0,0 0 0,1-1 0,0-1 0,-1 0 1,1 0-1,0-1 0,1-1 0,-1 0 0,15-1 0,-15-1-745,1 0 0,-1 0 0,1-2 0,-1 1 0,21-9 0,-24 7-306,1 0 1,-1-1-1,0 0 0,0-1 0,0 0 1,-1-1-1,9-8 0,6-9-1980,-3 3-768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3.2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702 3 5216,'-6'-1'314,"0"0"-1,1 1 1,-1-1 0,0 1-1,1 1 1,-1-1 0,0 1 0,1 0-1,-1 0 1,0 1 0,1 0-1,0 0 1,-1 0 0,1 0 0,0 1-1,-7 5 1,-14 6 1560,-38 16 0,-12 6-59,2 10-569,-72 58 1,42-29-1197,98-71-110,-18 13-593,0 1-1,-24 23 0,47-40 548,0 0 0,0-1 0,1 1 0,-1 0 0,0 0 0,1-1 0,-1 1 0,1 0 0,-1 0 0,1 0 0,0 0 0,-1 0-1,0 1 1,1-2 43,1 1 0,-1-1-1,0 0 1,0 0-1,0 1 1,0-1-1,0 0 1,0 0-1,0 1 1,0-1-1,0 0 1,1 0-1,-1 0 1,0 1 0,0-1-1,0 0 1,0 0-1,1 0 1,-1 1-1,0-1 1,0 0-1,1 0 1,-1 0-1,0 0 1,0 0 0,0 0-1,1 0 1,-1 1-1,0-1 1,0 0-1,1 0 1,2 0-294,0 0-1,-1 0 1,1 0 0,0 0 0,0 0-1,0-1 1,3 0 0,78-23-5552,-28 7 3381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4.4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226 661 2656,'-11'-8'5162,"11"9"-4780,0 1-1,-1 0 0,1-1 0,-1 1 0,0 0 0,1-1 0,-1 1 0,0-1 0,0 1 0,0-1 1,0 1-1,0-1 0,-2 2 0,-19 18 665,19-18-606,-34 29 1277,-31 28 324,60-52-1922,1 0 0,0 0 0,1 1 0,-1 0 0,2 0 0,-6 11 0,8-13-71,-12 31 188,14-35-208,0 0-1,0 0 1,1 0-1,0 0 1,-1 0-1,1 0 1,0 0-1,1 1 1,-1-1 0,1 5-1,0-7-15,-1 0 1,0 0-1,1 0 0,-1 0 1,1 0-1,-1 0 0,1 0 1,0 0-1,-1 0 0,1-1 1,0 1-1,0 0 0,-1 0 1,1-1-1,0 1 0,0 0 1,0-1-1,0 1 0,0-1 1,0 1-1,0-1 0,0 0 1,0 1-1,0-1 0,0 0 1,0 0-1,0 0 0,0 0 1,0 0-1,0 0 0,0 0 1,1 0-1,-1 0 0,0 0 1,0 0-1,0-1 0,0 1 1,0 0-1,1-2 0,6 0-1,-1-2 0,1 1 0,-1-1-1,7-5 1,-12 8-19,42-28-18,43-26-364,-45 33 301,-1 0-115,56-22 1,-94 43 136,0 0 0,0 0 1,0 1-1,0-1 0,5 1 1,-12 8-36,0-3 122,1 0 0,-1 1 0,1-1 0,1 1-1,-1 0 1,1 0 0,0 0 0,-2 8-1,4-12 2,-1 0 0,1 0 0,0 0 0,0 0 0,0 0 0,0 0 0,0-1 0,0 1 0,0 0 0,1 0 0,-1 0 0,1 0 0,-1 0 0,1-1 0,0 1 0,0 0 0,-1-1 0,1 1-1,1 0 1,-1-1 0,0 1 0,0-1 0,0 0 0,1 1 0,-1-1 0,1 0 0,-1 0 0,1 0 0,-1 0 0,1 0 0,0 0 0,3 1 0,0 0 38,1-1 0,0 0 0,0 0 0,0 0 0,-1-1 0,1 0 1,0 0-1,0 0 0,11-3 0,5-1-15,25-10 1,-30 9-85,89-33 158,-89 31-105,0-2-1,-1 0 1,0 0-1,16-14 1,-13 8 0,-1-1 1,-1-1-1,0 0 0,-1-2 1,0 0-1,-2 0 0,20-36 1,86-191 47,-71 139-90,32-83 61,-80 187-54,0 0 1,0 0 0,0 0-1,-1-1 1,1 1 0,-1 0-1,0 0 1,0-1 0,0 1-1,0 0 1,-1-4 0,1 7 25,-1-1 1,1 1-1,0 0 0,0-1 1,0 1-1,-1 0 1,1-1-1,0 1 1,-1 0-1,1-1 1,0 1-1,-1 0 0,1 0 1,0-1-1,-1 1 1,1 0-1,-1 0 1,1 0-1,-1-1 1,1 1-1,0 0 0,-1 0 1,1 0-1,-1 0 1,1 0-1,-1 0 1,1 0-1,0 0 1,-1 0-1,1 0 0,-1 0 1,1 0-1,-1 1 1,1-1-1,0 0 1,-1 0-1,1 0 1,-1 1-1,-16 7 149,17-8-154,-11 6 75,1 1 0,1 0 0,-1 1 0,2 0 0,-1 1 0,1-1 0,0 2-1,0-1 1,1 1 0,1 0 0,-8 15 0,-2 10 80,2 1 0,-13 45 0,-15 108 206,27-111-181,-2 28-39,16-88-46,0-1 1,1 1-1,4 34 0,0-26-97,-4-16 18,1-1 0,1 0 0,0 0 0,0 0 0,6 15 0,-7-22-7,0 0-1,0 0 0,1 0 0,-1 0 1,0 0-1,1-1 0,0 1 1,-1 0-1,1-1 0,0 1 1,0-1-1,0 0 0,0 0 0,0 1 1,0-1-1,0 0 0,0-1 1,0 1-1,0 0 0,1-1 1,-1 1-1,0-1 0,0 0 0,1 1 1,-1-1-1,0 0 0,1-1 1,2 1-1,28-5-17,1-2 0,58-18 0,-35 8-3,-30 10-129,0-2 0,41-19 1,-59 23 88,0 0 1,0 0-1,-1-1 1,1 0-1,-1 0 1,0-1-1,-1 0 1,0-1 0,0 0-1,7-10 1,-12 15 31,-1 1 0,1-1 0,-1 0 0,0 1 0,0-1 0,0 0 0,0 0 0,-1 0 0,1 1 0,-1-6 0,0 8 12,0-1-1,0 0 1,0 0 0,0 1-1,0-1 1,0 0 0,0 1-1,-1-1 1,1 0 0,0 1 0,0-1-1,-1 0 1,1 1 0,-1-1-1,1 1 1,0-1 0,-1 1-1,1-1 1,-2 0 0,1 1 2,0-1-1,0 1 1,0-1 0,0 1-1,0-1 1,0 1 0,0 0 0,0 0-1,0 0 1,0 0 0,0 0-1,-1 0 1,1 0 0,0 0 0,-2 0-1,-6 2 57,0 1 0,0-1 0,0 1-1,0 1 1,0-1 0,1 2 0,0-1-1,0 1 1,0 0 0,0 1 0,1 0-1,0 0 1,-10 12 0,15-16-21,1-1 0,0 1 0,0 0-1,0 0 1,0 0 0,0 0 0,0 0 0,1 1 0,-1-1 0,1 0-1,-1 0 1,1 0 0,0 1 0,0-1 0,0 0 0,0 0 0,0 1 0,1 1-1,0 0 25,0-1 0,0 1 0,1-1-1,-1 0 1,1 0 0,0 0 0,0 0-1,0 0 1,0 0 0,4 3 0,1 1 18,0-1 0,1 0 0,0 0 0,0-1 0,0 0 0,0-1 0,15 6 0,-14-7-38,0-1 1,0 0 0,1 0 0,-1-1 0,0-1 0,1 1 0,13-2 0,-7-1-306,-1 0 1,1-1-1,23-7 1,-35 8-128,1 0 0,0 0 1,-1 0-1,1-1 0,-1 1 0,0-1 1,0 0-1,0 0 0,0-1 0,-1 1 0,5-6 1,-7 8 51,1-1 1,-1 0 0,0-1 0,1 1 0,-1 0 0,0 0-1,0 0 1,-1-1 0,1 1 0,0 0 0,-1-1-1,0 1 1,1-1 0,-1 1 0,0-1 0,0 1 0,0 0-1,-1-1 1,1 1 0,-1-1 0,1 1 0,-1 0-1,0-1 1,-1-2 0,-6-10-3047,-16-23 0,16 26 2726,-17-23-921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4.8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563 287 8800,'-14'0'3264,"18"4"-2528,1 4-224,9 1 1504,10 3-1216,9-3 31,18 0-511,21-6 32,8 3-192,-5-3-288,-3-3 64,-16 0-1823,-12 0 1023,-11 0-2368,-5 0 1824,-14-9-4352</inkml:trace>
  <inkml:trace contextRef="#ctx0" brushRef="#br0" timeOffset="1">47 9 9152,'-47'-9'3360,"56"18"-2592,10-9-224,0 0-736,18 0 0,15 5-2784,15-5 1600,8 7-3776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37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61 1664,'0'-8'3104,"4"16"-2288,-3 1-455,0-1 0,0 1 1,-1 0-1,0-1 0,-3 16 0,3-21-310,-59 331 2297,51-292-2034,-2 0-277,-11 76 315,16-74 2011,24-87-1709,-14 33-633,0 0 1,-1 0 0,0-1 0,2-12-1,13-106 177,-2-2-214,-3 9 170,9-6 97,-22 107-795,-1 21 309,1 3 81,4 24 111,3 41 0,-1 14 497,24 109-1,-31-191-414,0 1 1,0-1 0,0 0-1,0 1 1,1-1-1,-1 1 1,0-1 0,0 1-1,0-1 1,0 0-1,0 1 1,1-1 0,-1 1-1,0-1 1,0 0-1,1 1 1,-1-1 0,0 0-1,1 1 1,-1-1-1,0 0 1,1 1-1,0-1-12,-1 0-1,0 0 0,1 0 0,-1 0 1,0-1-1,1 1 0,-1 0 0,0 0 1,1 0-1,-1 0 0,0-1 0,1 1 1,-1 0-1,0 0 0,0-1 0,1 1 1,-1 0-1,0 0 0,0-1 0,1 1 1,-1-1-1,12-22 466,-11 21-472,38-109 355,-30 79-365,2 0 0,28-57 0,-25 64-47,27-34 1,-32 47-130,1 1 1,0 0-1,1 1 0,20-15 1,-30 24 158,0 0-1,0 1 1,0-1 0,0 1-1,1-1 1,-1 1 0,0 0 0,0-1-1,1 1 1,-1 0 0,0 0-1,0 0 1,1 0 0,-1 0 0,0 0-1,0 0 1,1 1 0,-1-1-1,0 0 1,0 1 0,1-1 0,-1 1-1,0-1 1,0 1 0,0 0 0,0-1-1,0 1 1,0 0 0,0 0-1,2 1 1,0 1 7,0 0-1,0 1 1,-1-1-1,1 0 1,-1 1-1,0 0 1,4 7 0,6 27 27,-1 0 1,9 63 0,0 0 134,-12-69 59,5 56 0,-12-76-288,-1 0 0,0 1-1,0-1 1,-1 0 0,-1 0-1,0 1 1,-6 17 0,6-26-464,1-1 0,-1 0 0,0 1 0,0-1 0,0 0 0,0 0 0,-1 0 0,-3 4 0,-12 8-4743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18.5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381 96 2080,'0'-3'493,"1"2"-350,-1 1 1,0 0 0,1-1-1,-1 1 1,0-1 0,1 1-1,-1-1 1,0 1 0,0-1-1,0 1 1,0-1-1,1 1 1,-1-1 0,0 1-1,0-1 1,0 0 0,0 1-1,0-1 1,0 1 0,0-1-1,-1 1 1,1-1-1,0 1 1,0-1 0,0 1-1,0-1 1,-1 1 0,1-1-1,0 1 1,0-1 0,-1 1-1,1 0 1,-1-1-1,1 1 1,-1-1 0,-4-2 219,0 1 0,0 0 0,-1 0 0,1 0 0,0 0 0,-1 1 1,0 0-1,-10-1 0,-48 3 1212,55-1-1304,-9 2 66,0 0 0,0 1 0,0 0 0,0 2 0,1 0 0,-19 8 0,27-9-149,0 1 0,0 0 0,1 0 1,-1 1-1,-10 9 0,15-10-91,-1-1 1,1 0-1,1 1 1,-1 0-1,1 0 1,-1 0-1,1 0 1,1 0-1,-1 1 1,-1 5-1,3-9-64,1-1 1,0 1-1,-1 0 0,1 0 1,0-1-1,0 1 0,0 0 1,0 0-1,0 0 0,0-1 1,1 1-1,-1 0 0,1 2 0,0-3-6,-1 0 0,1 0 0,-1 0 0,1 0 0,-1 0 0,1-1 0,0 1 0,0 0 0,-1 0 0,1-1 0,0 1 0,0 0 0,0-1 0,0 1 0,-1-1 0,1 1 0,0-1 0,0 0 0,0 1 0,0-1 0,0 0 0,0 0 0,0 1 0,0-1 0,1 0 0,0 0 0,8-1 64,0-1 0,0 0 0,-1 0 0,0-1 0,12-5 0,-1 1-29,17-6-116,-1-2-1,0-1 1,-2-2 0,0-2 0,48-35-1,-74 48 54,4-2-193,-10 10 105,-5 6 64,2-4 78,-8 12 358,2 0 0,-11 29 1,17-39-349,0-1 1,0 1 0,0 0 0,0 0 0,1-1 0,-1 1 0,1 0 0,1 0 0,-1 0 0,1 0 0,0 0 0,0-1 0,0 1-1,4 8 1,-5-12-29,1 1-1,0-1 1,0 0-1,0 1 1,0-1-1,0 0 0,0 0 1,0 0-1,0 0 1,0 0-1,0 0 1,1 0-1,-1-1 1,0 1-1,1 0 0,1 0 1,1 0 21,-1 0 1,1 0 0,-1-1-1,0 1 1,1-1-1,-1 0 1,4 0 0,4-2 62,0 1 0,0-1 0,16-6 0,-15 3-102,0 0 1,0 0-1,-1-1 1,0-1-1,13-9 1,46-45-447,-48 41 236,42-31 1,-9 18 45,-48 29 97,0 1-1,1 0 1,-1 0 0,1 1 0,13-3 0,-20 5 47,-1 0 1,1 0-1,0 0 1,0 0-1,0 0 1,0 0-1,-1 0 1,1 0-1,0 0 1,0 0-1,0 0 1,-1 1-1,1-1 1,0 0-1,0 0 1,0 1-1,-1-1 1,1 1-1,0-1 1,-1 1-1,1-1 1,0 1-1,-1-1 1,2 2-1,-1-1 7,-1 1 0,1-1 0,-1 0-1,1 1 1,-1-1 0,0 0-1,1 1 1,-1-1 0,0 1 0,0-1-1,0 1 1,0-1 0,0 2 0,-1 3 47,0-1 1,0 1 0,-1-1-1,1 0 1,-1 0 0,-4 9 0,-7 9 161,12-20-37,4-3-144,-1-1-1,0 1 1,0-1-1,1 0 1,-1 1-1,0-1 1,0 0-1,0 0 1,0 0-1,0 0 1,0-1-1,3-1 1,8-6-5,6-1-95,1 0 0,1 0 0,-1 2-1,35-9 1,-53 17 81,0-1 0,1 1 0,-1-1 0,0 1 0,0 0 0,0 0 0,0 0 0,0 0 0,0 0 0,0 1 0,0-1 0,0 0 0,0 1 0,0 0 0,0-1 0,0 1 0,0 0 0,0 0 0,0 0 0,0 0 0,-1 1 0,1-1 0,0 0 0,-1 1 0,1-1 0,-1 1 0,0 0 0,1-1 0,-1 1 0,0 0 0,0 0 0,1 2 0,1 6 118,0 0 1,0 0-1,-1 0 1,0 0-1,0 16 0,4 13 135,-5-23-394,51-46-16805,-34 20 13269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20.5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35 831 2240,'-6'-1'243,"4"1"-166,0-1-1,1 1 1,-1 0-1,0-1 1,1 1 0,-1 0-1,0 0 1,1 0-1,-1 0 1,-9 6 4020,11-6-4035,0 0 1,0 0-1,0 1 0,0-1 0,0 0 1,0 0-1,0 1 0,0-1 0,0 0 1,0 0-1,0 1 0,0-1 1,0 0-1,0 0 0,0 1 0,0-1 1,0 0-1,0 0 0,0 0 0,0 1 1,1-1-1,-1 0 0,0 0 0,0 1 1,0-1-1,0 0 0,0 0 0,1 1 1,8 1 403,1 0 1,-1 0 0,1-1 0,0 0-1,-1-1 1,1 0 0,-1 0 0,1-1-1,0 0 1,9-3 0,-2 0-365,-1-1 1,1 0 0,-1-2 0,28-14 0,-37 17-68,0-1 1,-1 0-1,1 0 1,-1 0-1,10-11 1,-13 12-20,0 0 1,0 0-1,0 0 1,-1 0-1,1 0 1,-1-1-1,0 0 1,0 1-1,-1-1 1,3-8-1,-4 12-19,0 0 0,0 0-1,0 0 1,1 0 0,-1 0-1,0 0 1,0 0 0,-1 0-1,1 0 1,0 0-1,0 0 1,0 0 0,-1 0-1,1 0 1,0 0 0,-1 0-1,1 0 1,-1 0 0,1 0-1,-1 1 1,0-1 0,1 0-1,-1 0 1,0 0 0,1 1-1,-1-1 1,0 0 0,0 1-1,0-1 1,0 1 0,0-1-1,1 1 1,-1-1 0,0 1-1,0 0 1,0-1 0,0 1-1,0 0 1,0 0 0,0 0-1,0 0 1,0 0 0,-1 0-1,0 0 1,-4 0 22,1 1 0,-1 0 1,0-1-1,1 2 0,-1-1 0,-9 5 0,2 1 209,-1 0 0,2 1 0,-1 1 0,2 0 0,-1 1 0,1 0 0,-11 13 0,19-20-154,0 1 1,0-1-1,0 1 1,1-1-1,-1 1 0,1 0 1,0 0-1,0 0 0,0 1 1,1-1-1,0 0 0,-1 1 1,1 6-1,0-9-43,1 0 0,1 1 1,-1-1-1,0 0 0,0 1 0,1-1 1,0 0-1,-1 0 0,1 1 0,0-1 1,0 0-1,0 0 0,0 0 0,0 0 1,1 0-1,-1 0 0,1-1 0,-1 1 0,1 0 1,0-1-1,-1 1 0,1-1 0,0 1 1,0-1-1,0 0 0,0 0 0,0 0 1,3 1-1,3 1 36,0 0-1,0-1 1,1 0 0,-1 0 0,1-1-1,14 0 1,56-4 190,-52 1-203,-2 0-95,-1-1-1,0-1 1,0-1-1,0-2 0,-1 0 1,1-1-1,-2-1 1,1-2-1,-2 0 0,1-1 1,-1-1-1,-1-1 1,-1-1-1,20-18 0,97-111-1140,-65 66 647,-14 18 126,76-84 40,-107 112 406,-1-2 0,35-64 0,-53 85 17,-1-1 0,-1 0 0,0 0 0,-1 0 0,0 0 0,-1-1 0,1-16 0,-4 15 90,0 16-140,0 0-1,0-1 1,0 1-1,0 0 1,0 0-1,0 0 1,0-1-1,0 1 1,0 0-1,-1 0 1,1 0-1,0 0 1,0-1-1,0 1 1,0 0-1,0 0 1,0 0-1,-1 0 1,1 0-1,0-1 1,0 1-1,0 0 1,0 0-1,-1 0 1,1 0-1,0 0 1,0 0-1,0 0 1,0 0-1,-1 0 1,1 0-1,0 0 1,0 0-1,0 0 1,-1 0-1,1 0 1,0 0-1,0 0 1,0 0-1,-1 0 0,1 0 1,0 0-1,0 0 1,-11 5 87,8-3-53,-20 14 212,0 1 0,1 1 0,0 1-1,-22 26 1,37-38-187,-19 21 96,1 2-1,2 1 1,0 0-1,3 2 0,0 0 1,-21 51-1,19-27 5,2 1 0,3 0-1,-14 81 1,28-124-97,1-1 0,0 1 1,1-1-1,1 1 0,2 27 0,-1-38-51,0 0 0,-1-1 0,1 1 0,1-1-1,-1 1 1,0-1 0,1 1 0,0-1 0,0 0-1,0 0 1,0 0 0,0 0 0,0 0 0,1 0-1,0 0 1,-1-1 0,1 0 0,0 1 0,0-1-1,0 0 1,1 0 0,-1-1 0,0 1 0,1-1-1,-1 1 1,1-1 0,0 0 0,4 0 0,7 1-7,0-1 1,0 0-1,0-1 0,0-1 1,28-4-1,-13-1-212,55-19 0,-71 20 153,0-1 0,0-1 1,0 0-1,-1-1 0,0-1 0,0 0 0,-1 0 0,0-1 0,-1-1 0,0 0 0,-1-1 0,0 0 0,-1 0 0,0-1 0,-1 0 0,-1-1 1,0 1-1,0-1 0,4-16 0,-10 25 53,0 0 1,1-1 0,-2 1-1,1-6 1,-1 10-6,0 0-1,0 0 1,0-1-1,0 1 1,0 0-1,0 0 1,0 0-1,-1 0 1,1 0-1,-1 0 1,0-1-1,1 1-5,-1 1 0,1-1 1,0 1-1,-1 0 0,1-1 0,0 1 0,-1 0 0,1 0 1,-1-1-1,1 1 0,-1 0 0,1 0 0,-1 0 1,1 0-1,0-1 0,-1 1 0,1 0 0,-1 0 1,1 0-1,-1 0 0,1 0 0,-1 0 0,1 0 0,-1 0 1,1 0-1,-2 1 0,-2 1 7,0 0 0,0 0-1,0 1 1,0 0 0,0 0 0,1 0 0,-1 0 0,1 0-1,0 1 1,0-1 0,-4 6 0,4-5 17,-9 11 213,1 0 0,-17 31-1,25-40-172,0 0-1,1 0 1,-1 0 0,1 0-1,0 1 1,1-1 0,-1 1-1,1 0 1,1-1 0,-1 1-1,2 9 1,-1-13-39,0-1-1,1 0 1,-1 1-1,1-1 1,0 0 0,0 0-1,0 1 1,0-1 0,0 0-1,0 0 1,0 0-1,1 0 1,-1-1 0,1 1-1,-1 0 1,4 2-1,-2-2 1,1 0-1,-1 0 0,0 0 0,1 0 0,0-1 1,-1 0-1,1 0 0,0 0 0,5 1 1,4-1 13,0 0 1,1-1-1,-1 0 1,24-5-1,108-27-203,-62 11 130,-24 8 38,224-62-372,-276 72 378,16-6-38,-23 9 32,1 0 1,0-1 0,0 1-1,0 0 1,0 0 0,0-1 0,-1 1-1,1 0 1,0 0 0,0 0-1,0 0 1,0 0 0,0 1-1,0-1 1,0 0 0,-1 0 0,1 0-1,1 1 1,-2-1 3,0 0 1,1 1-1,-1-1 0,0 0 0,0 0 1,0 0-1,0 1 0,0-1 0,0 0 1,0 0-1,0 1 0,0-1 0,0 0 1,0 0-1,0 0 0,0 1 0,0-1 1,0 0-1,0 0 0,0 1 0,0-1 1,0 0-1,0 0 0,0 0 0,0 1 1,0-1-1,0 0 0,0 0 0,-1 0 1,1 1-1,0-1 0,0 0 0,0 0 1,0 0-1,0 0 0,-1 1 0,-8 6-42,6-5 30,-17 12-55,-41 19-1,38-22 164,-32 23-1,44-27-60,-29 23 206,36-26-227,0-1 0,1 1 0,-1 0 0,1 0 0,0 0 0,0 0 0,-3 6 0,5-9-5,1 0-1,-1-1 0,1 1 0,0 0 0,-1 0 1,1 0-1,0 0 0,-1 0 0,1-1 0,0 1 1,0 0-1,0 0 0,0 0 0,0 0 0,0 0 1,0 0-1,0 0 0,0 0 0,0 0 0,1 0 1,-1-1-1,0 1 0,1 0 0,-1 0 0,0 0 1,1 0-1,-1-1 0,1 1 0,0 0 1,-1 0-1,1-1 0,-1 1 0,1-1 0,0 1 1,0 0-1,-1-1 0,1 1 0,0-1 0,0 1 1,0-1-1,-1 0 0,1 1 0,0-1 0,0 0 1,0 0-1,0 0 0,0 1 0,1-1 0,6 1 42,0-1 0,-1 1 0,1-1 0,11-2 0,-13 2-25,31-4-16,59-12 0,-84 12-43,0 1 0,0-1 0,-1-1 0,1 0 0,-1-1 0,-1 0 0,1 0-1,18-16 1,-12 6-17,-1-1-1,-1 0 1,19-29-1,33-61-226,-41 63 204,-6 11 27,87-138-89,-87 140 134,-1-1 0,-1 0 0,24-67 0,-41 98-1,-1 0 1,1 0-1,-1-1 0,1 1 1,-1 0-1,0-1 0,0 1 1,0 0-1,1 0 0,-1-1 1,0 1-1,-1 0 0,1-1 1,0 1-1,0 0 0,-1 0 1,1-1-1,-1-1 0,0 3 11,0-1 0,1 1-1,-1-1 1,0 1 0,0 0-1,0-1 1,0 1-1,0 0 1,0 0 0,1 0-1,-1-1 1,0 1 0,0 0-1,0 0 1,0 0 0,0 1-1,0-1 1,0 0 0,0 0-1,0 0 1,1 1 0,-1-1-1,0 0 1,0 1-1,0-1 1,0 1 0,-1 0-1,-7 4 57,-1 1-1,1-1 0,1 2 0,-1-1 0,1 1 0,0 1 1,0-1-1,1 1 0,0 1 0,0-1 0,1 1 1,0 0-1,-6 14 0,-3 9 69,2 0 1,-17 63-1,14-27-5,4 0-1,-7 106 1,18-160-305,0 0 1,1 0-1,1 0 0,0 0 1,7 26-1,-8-39 65,0 0 0,0 0 0,1 0 0,-1 0 0,0 0-1,1 0 1,-1 0 0,0 0 0,1-1 0,-1 1 0,1 0-1,0 0 1,-1 0 0,1-1 0,0 1 0,-1 0 0,1-1 0,0 1-1,0 0 1,-1-1 0,1 1 0,0-1 0,0 1 0,0-1-1,0 0 1,0 1 0,0-1 0,0 0 0,0 0 0,0 0 0,0 1-1,0-1 1,0 0 0,0 0 0,1-1 0,0 1-280,1-1 0,-1 0 0,0 0 0,1 0 0,-1 0 0,0-1 0,0 1 0,0-1 1,0 1-1,0-1 0,0 0 0,0 1 0,1-3 0,11-16-3786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20.9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35 8064,'-29'-16'8995,"51"15"-7561,-9 0-669,25-4 109,15-1-447,-12 4-414,138-2-1059,-136 6-1171,-1 1 0,51 10-1,-55-4-427,-8 3-2240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6:21.8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68 225 5312,'-45'10'1701,"44"-10"-1643,-1 1 0,1 0 0,-1 0 1,1-1-1,-1 1 0,1 0 0,0 0 0,0 0 0,-1 1 0,1-1 0,0 0 1,0 0-1,0 1 0,-3 9 4797,11-13-3747,12-6-952,258-146 1556,-273 152-1673,25-17 361,1 1-1,0 1 1,52-19-1,-61 32-282,-20 4-95,-1 0 1,1 0 0,0 0 0,-1 0-1,1 1 1,0-1 0,-1 0-1,1 0 1,0 0 0,-1 1-1,1-1 1,0 0 0,-1 1-1,1-1 1,-1 1 0,1-1 0,0 1-1,0 1 37,-1-1-1,1 1 0,0 0 0,-1-1 1,0 1-1,1 0 0,-1-1 0,0 1 1,0 0-1,0 0 0,0-1 0,0 1 1,0 0-1,0 0 0,-1-1 0,1 1 1,-1 2-1,-8 27 571,-1 0 0,-23 48 1,30-72-572,0 1 1,1-1 0,0 1-1,0 0 1,1 0 0,0 0-1,0-1 1,1 1 0,0 0-1,1 11 1,-1-18-49,1 1 0,-1-1 0,0 1 0,0-1 0,1 1 0,-1-1 0,1 1 0,0-1 1,-1 1-1,1-1 0,0 0 0,0 1 0,0-1 0,0 0 0,0 0 0,0 0 0,0 0 0,0 0 0,2 2 0,-1-2 11,1 0 0,-1 0 1,1 0-1,-1 0 0,1 0 0,-1-1 0,1 1 0,-1-1 1,1 0-1,4 1 0,2-2 17,0 0 1,0 0 0,-1-1-1,1 0 1,0 0-1,8-4 1,92-42-338,-64 30 129,73-40-1,-137 71 311,1 1-1,1 1 1,1 1 0,-26 30 0,38-42-109,1-1 1,0 1 0,0 1-1,0-1 1,1 0 0,-1 1-1,1-1 1,0 1 0,0 0-1,0 0 1,1 0 0,0 0-1,0 0 1,0 0 0,0 6-1,1-9-25,0-1 0,0 0-1,1 0 1,-1 0 0,0 0 0,0 1-1,0-1 1,1 0 0,-1 0 0,1 0-1,-1 0 1,1 0 0,-1 0-1,1 0 1,0 0 0,-1 0 0,1 0-1,0 0 1,0 0 0,0-1 0,0 1-1,0 0 1,0 0 0,0-1-1,0 1 1,0-1 0,0 1 0,0-1-1,0 1 1,0-1 0,0 0-1,0 0 1,0 1 0,2-1 0,4 0 57,0 1 0,0-1 0,0-1 1,11-1-1,-12 1-57,19-3-21,0 0 0,-1-2-1,28-10 1,-41 11-41,1 1 0,-2-2 0,1 1 0,-1-2 0,1 1 0,-2-1 0,1-1 0,14-14 0,-22 20 55,0-1 0,0 1 0,0-1 0,0 0 0,0 1 0,0-1 0,-1 0 0,1 0 0,-1 0 0,0 0 0,0-1 0,0 1 0,-1 0 0,1 0 0,-1-1 0,1 1 1,-1 0-1,0-1 0,0 1 0,-1-5 0,0 5-22,0 0 0,0 0-1,0 1 1,-1-1 0,1 0 0,-1 1 0,0-1 0,0 1 0,1-1 0,-2 1 0,1 0 0,0 0 0,0 0-1,-1 0 1,1 0 0,-1 0 0,1 1 0,-1-1 0,0 1 0,0 0 0,-5-2 0,-5-1-22,-1 1 1,0 1-1,-22-1 1,21 2 19,-62 0 238,116-8-101,12 1-115,69-9 19,-100 16 30,0 0 1,1 2 0,-1 0-1,20 4 1,-34-4 14,0 0 0,0 1 0,0 0 1,0 0-1,-1 0 0,10 6 1,-12-6-29,0 0 1,0 0 0,0 1 0,-1-1-1,1 1 1,-1 0 0,1-1 0,-1 1-1,0 0 1,0 0 0,0 0-1,-1 1 1,2 3 0,-1-2 14,0 1 0,-1 0 1,0-1-1,0 1 0,0-1 0,-1 1 1,1 0-1,-1 0 0,-1-1 0,1 1 1,-1 0-1,0-1 0,-1 1 0,1-1 1,-1 1-1,0-1 0,0 0 1,-1 0-1,0 0 0,-5 9 0,0-3 1,3-5 34,0 0-1,1 1 0,-7 13 1,11-20-83,0 0 1,0 0 0,0 0-1,0-1 1,0 1-1,0 0 1,0 0-1,0 0 1,0 0-1,1 0 1,-1 0-1,0 0 1,0 0-1,0 0 1,0 0-1,0 0 1,0 0 0,0 0-1,0 0 1,0 0-1,0 0 1,0 0-1,0 0 1,0 0-1,0 0 1,1 0-1,-1 0 1,0 0-1,0 0 1,0 0-1,0 0 1,0 0-1,0 0 1,0 0 0,0 0-1,0 0 1,0 0-1,0 0 1,0 0-1,0 0 1,0 0-1,0 0 1,0 1-1,0-1 1,1 0-1,-1 0 1,0 0-1,0 0 1,0 0 0,0 0-1,0 0 1,0 0-1,0 0 1,0 0-1,0 0 1,0 0-1,0 0 1,0 0-1,0 1 1,0-1-1,0 0 1,0 0-1,0 0 1,0 0 0,0 0-1,0 0 1,0 0-1,0 0 1,0 0-1,4 0 4,0-1 1,0 1-1,0-1 0,1 0 0,-1-1 1,0 1-1,5-3 0,31-17-72,-22 10-10,-5 4 37,1 1 1,0 0-1,0 1 0,1 0 0,18-3 0,-25 6 73,1 1 0,-1 0 0,0 1 0,1 0 0,-1 0 0,0 1 0,1 0 0,-1 0 0,0 1 0,0 0 0,9 4 0,-6 0 156,1 0 0,-2 1 0,21 15 0,-23-15-550,1 0 0,0 0 1,1-2-1,-1 1 0,21 8 0,11-8-7509,-21 4-433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2:07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266 663 3072,'-4'-2'677,"-1"0"1,0 1-1,0-1 0,1 1 0,-1 0 1,-5 0-1,2 1-482,0 1 0,0 1 1,0-1-1,0 1 0,1 1 0,-1-1 0,-7 5 1,0 0 112,1 0-1,-19 14 1,18-11-140,0 2 0,-17 16 0,29-25-141,-1 0 0,2 1 0,-1-1 0,0 0 0,1 1-1,-1 0 1,1 0 0,0-1 0,0 1 0,1 1 0,-1-1-1,1 0 1,0 0 0,0 0 0,-1 7 0,2-9 2,0-1 1,0 1 0,1-1-1,-1 1 1,0-1-1,1 1 1,-1-1 0,1 0-1,-1 1 1,1-1 0,-1 1-1,1-1 1,0 0-1,0 0 1,0 1 0,0-1-1,0 0 1,2 2 0,-1-1 29,1-1 0,-1 1 1,1-1-1,-1 0 1,1 1-1,0-1 1,-1-1-1,1 1 1,4 1-1,3-1 84,0 0 0,0 0 0,0-1 0,17-2 0,1-3 161,-1-1 0,50-19 0,-56 18-235,0-1 0,0-1 1,-1-1-1,38-24 0,-39 18-16,-1 0-1,0-1 0,-1-1 1,-1-1-1,0 0 1,-2-1-1,23-41 1,0-11 56,27-80 1,-51 119-109,0 0 5,-1-1-1,-2 0 0,-2-1 1,0 0-1,-3-1 0,2-57 1,-7 92-50,0-1 0,0 1 1,0 0-1,0-1 1,0 1-1,0 0 1,-1-1-1,1 1 1,-1 0-1,1 0 0,-2-3 1,2 4 20,-1 0 1,1 1-1,0-1 1,0 0 0,-1 0-1,1 0 1,0 0-1,0 0 1,-1 0-1,1 0 1,0 0-1,0 1 1,-1-1-1,1 0 1,0 0-1,0 0 1,0 1-1,-1-1 1,1 0-1,0 0 1,0 0-1,0 1 1,0-1-1,0 0 1,-1 0 0,1 1-1,0-1 1,-7 18 108,1-1 1,1 1 0,0 0 0,1 0 0,-1 19 0,-1-2-32,-6 57 230,0 109 0,8-102-242,3-56 2,1-18 277,-1 1 0,-2-1 0,-7 37 0,10-62-311,0 1-1,0-1 0,0 0 1,0 0-1,0 0 1,-1 0-1,1 0 1,0 1-1,0-1 0,0 0 1,0 0-1,0 0 1,0 0-1,0 0 1,0 1-1,0-1 1,0 0-1,0 0 0,0 0 1,1 0-1,-1 0 1,0 1-1,0-1 1,0 0-1,0 0 0,0 0 1,0 0-1,0 0 1,0 1-1,0-1 1,0 0-1,1 0 0,-1 0 1,0 0-1,0 0 1,0 0-1,0 0 1,0 0-1,0 0 0,1 0 1,-1 0-1,0 1 1,0-1-1,0 0 1,0 0-1,0 0 1,1 0-1,-1 0 0,0 0 1,0 0-1,0 0 1,0 0-1,1 0 1,12-5 131,-8 2-156,-1 1-1,1-1 0,-1 0 1,0 0-1,5-5 1,-6 5-14,0 0 0,1 0 0,-1 0 1,1 1-1,0-1 0,-1 1 0,1 0 1,0 0-1,8-2 0,-9 3-17,-1 0-1,0 1 1,0-1-1,1 1 1,-1 0-1,0 0 1,1 0-1,-1 0 1,0 0 0,1 0-1,-1 0 1,0 1-1,0-1 1,1 1-1,-1 0 1,0 0 0,0-1-1,0 2 1,0-1-1,3 2 1,5 5 124,-1 0-1,0 0 1,7 10 0,-14-16-58,-1-1 0,1 0 1,-1 1-1,1-1 1,-1 0-1,1 0 1,0 0-1,0 0 0,-1-1 1,1 1-1,0 0 1,0-1-1,0 1 1,0-1-1,0 1 0,0-1 1,0 0-1,0 0 1,3 0-1,4-1 114,0 0-1,17-5 1,-15 4 35,13-4-77,-1-2 0,-1 0-1,31-15 1,60-41-128,-68 38-578,-60 59 325,6-12 312,4-12-17,1 1 0,0 0 0,0 0 0,1 1 0,0-1 0,1 1 0,-2 15 0,4-24 11,0-1 1,1 1 0,-1-1-1,0 1 1,0-1 0,1 1-1,-1-1 1,1 0 0,-1 1-1,1-1 1,-1 1-1,1-1 1,0 0 0,0 0-1,0 1 1,0-1 0,-1 0-1,2 0 1,-1 0-1,0 0 1,0 0 0,0 0-1,0 0 1,1-1 0,-1 1-1,0 0 1,1-1-1,1 1 1,0 0 40,-1 0 0,1 0 0,1-1 0,-1 1 0,0-1 0,0 0 0,0 0 0,0 0-1,0-1 1,0 1 0,0-1 0,0 1 0,4-3 0,-6 3-40,0-1 1,0 0-1,1 0 0,-1 0 0,0 0 1,0 0-1,0 0 0,0 0 0,0 0 1,0 0-1,0 0 0,0 0 1,-1-1-1,1 1 0,0 0 0,-1-1 1,1 1-1,-1-1 0,0 1 0,1 0 1,-1-1-1,0-2 0,1-6 74,0 0-1,-2-14 0,1 8-44,0 11-61,0 1-21,0 0 0,0 0 0,-1 1 1,-1-8-1,2 10-13,0-1 0,-1 1 0,1 0 0,-1 0 0,1 0 0,-1 0 0,0 0 0,1 0 0,-1 0 0,0 0 0,0 1 0,0-1 1,0 0-1,0 0 0,1 1 0,-1-1 0,0 0 0,-1 1 0,1-1 0,-1 0 0,1 1 38,1 0 0,-1-1 0,1 1 0,0 0 0,-1 0 0,1-1 0,-1 1 0,0 0 0,1 0 0,-1 0 0,1 0 0,-1 0 0,1-1 0,-1 1 0,1 0 0,-1 0 0,1 0 0,-1 1 0,0-1 0,1 0 1,-1 0-1,1 0 0,-1 0 0,1 0 0,-1 1 0,1-1 0,-1 0 0,1 0 0,-1 1 0,1-1 0,0 0 0,-1 1 0,1-1 0,-1 0 0,1 1 0,0-1 0,-1 1 0,1-1 0,0 1 0,-1-1 0,1 1 0,0-1 0,0 1 0,0-1 0,-1 1 0,1-1 0,0 1 0,0-1 0,0 1 0,0-1 0,0 1 0,0 0 0,0-1 0,0 1 0,0-1 0,0 2 0,1 0 5,-1 1-1,0-1 0,1 0 1,-1 1-1,1-1 1,0 1-1,0-1 0,0 0 1,0 1-1,0-1 1,1 0-1,-1 0 1,0 0-1,1 0 0,0 0 1,-1 0-1,1-1 1,0 1-1,0 0 0,0-1 1,0 0-1,0 1 1,1-1-1,-1 0 0,3 1 1,-2-1 33,0 1 0,1-1 0,-1-1-1,0 1 1,0 0 0,1-1 0,-1 1 0,0-1 0,0 0 0,1 0 0,-1-1 0,0 1 0,1 0-1,-1-1 1,0 0 0,0 0 0,0 0 0,0 0 0,4-3 0,0-1 59,0-1 1,-1 0-1,1 0 1,-1-1-1,-1 1 0,1-1 1,-1-1-1,0 1 1,7-17-1,-5 12-60,37-86 41,-31 67-346,23-42-1,-36 73 267,0 0 0,0-1 1,1 1-1,-1 0 0,0 0 0,0-1 0,0 1 0,0 0 0,0-1 0,1 1 0,-1 0 0,0 0 0,0-1 0,1 1 0,-1 0 0,0 0 0,0 0 0,1-1 0,-1 1 0,0 0 0,0 0 0,1 0 0,-1 0 0,0 0 0,1 0 0,-1 0 0,0-1 0,1 1 0,-1 0 0,0 0 0,1 0 0,-1 0 0,0 0 0,1 0 0,-1 1 0,0-1 0,1 0 0,-1 0 0,0 0 0,1 0 0,-1 0 0,0 0 0,0 0 0,1 1 0,-1-1 0,0 0 0,0 0 0,1 0 0,-1 1 0,0-1 0,0 0 0,1 0 0,-1 1 0,0-1 0,10 19-60,-10-18 64,6 19-16,-1 1 0,0 0 0,-2 0 0,0 0 1,-2 0-1,-1 24 0,0-27 132,-2-1-1,0 0 1,-1 1 0,-8 26 0,11-44-91,0 1 0,0-1 0,-1 1 0,1-1 0,0 0 0,0 1 0,-1-1 0,1 1 0,0-1 0,0 0-1,-1 1 1,1-1 0,-1 0 0,1 1 0,0-1 0,-1 0 0,1 0 0,0 1 0,-1-1 0,1 0 0,-1 0 0,1 0 0,-1 0 0,1 1 0,-1-1 0,1 0 0,-1 0 0,0 0 0,0 0 31,-1 0 0,0 0 0,1-1 0,-1 1 0,0-1 0,1 1-1,-1-1 1,-3-1 0,3 1-45,-1 0-1,1 0 1,0-1 0,-1 0-1,1 1 1,0-1-1,0 0 1,0 0-1,0 0 1,0 0 0,0 0-1,-1-3 1,3 4-54,0 1 1,-1-1-1,1 1 0,0-1 1,-1 1-1,1-1 0,-1 1 1,1-1-1,-1 1 0,1-1 1,-1 1-1,1-1 1,-1 1-1,1 0 0,-1-1 1,0 1-1,1 0 0,-2 0 1,1 2-467,9 6 433,-4-5 74,1 0-1,-1 0 0,1 0 0,0 0 0,0-1 0,1 0 0,-1 0 0,0 0 0,8 0 0,54 7 154,-41-6-61,-9-1-23,1-1-1,-1-1 0,1 0 0,0-1 0,-1-1 0,1-1 0,-1 0 0,26-9 1,-34 8-2,0 1 0,1-2 0,-1 1 0,-1-1 0,1-1 0,-1 1 0,0-2 0,0 1 1,-1-1-1,1 0 0,-2 0 0,1-1 0,-1 0 0,0 0 0,-1-1 0,6-9 0,-8 10-66,1 0-1,-1 0 0,0 0 0,-1 0 0,0-1 0,0 1 0,-1-1 0,1-9 0,-2 18-17,0-1-1,0 0 0,0 1 1,0-1-1,0 0 0,0 0 0,0 1 1,0-1-1,0 0 0,0 1 1,-1-1-1,1 0 0,0 1 0,0-1 1,-1 1-1,1-1 0,-1 0 1,1 1-1,0-1 0,-1 1 0,1-1 1,-2 0-1,2 1 8,-1 0-1,0-1 1,1 1 0,-1 0 0,1 0-1,-1 0 1,0 0 0,1 0 0,-1 0-1,0 0 1,1 0 0,-1 1-1,0-1 1,1 0 0,-1 0 0,1 0-1,-1 1 1,0-1 0,0 1-1,-2 1-20,0 0-1,-1 0 0,1 1 0,0-1 1,1 1-1,-5 5 0,0 2-3,0 0 0,-6 13 0,0 1 48,9-18 15,1 1 1,0 0-1,0 0 0,0 0 0,1 0 1,-2 9-1,4-13-11,-1 0 0,1 1 0,0-1 1,0 0-1,0 0 0,0 0 0,0 0 1,1 1-1,0-1 0,-1 0 0,1 0 0,0 0 1,1 0-1,-1 0 0,0 0 0,1-1 1,2 5-1,-2-5 35,-1 0 1,1 1-1,0-1 1,0 0-1,0 0 1,0-1-1,0 1 1,1 0-1,-1-1 1,1 1-1,-1-1 1,1 0-1,-1 0 1,1 0-1,0 0 1,-1 0-1,1 0 1,0-1-1,0 1 1,-1-1-1,1 0 1,0 0-1,0 0 1,0 0-1,-1-1 1,1 1-1,0-1 1,0 1-1,-1-1 1,1 0-1,5-3 1,6-3 9,-1 0 0,1-2 0,-1 0 0,12-10 0,-6 4 7,-11 8-9,-5 5-85,1-1-1,-1 1 0,0-1 1,0 1-1,8-3 0,-11 4 28,1 1-1,-1 0 1,1 0-1,-1 0 0,1 0 1,-1 0-1,1 0 0,-1 0 1,1 0-1,-1 0 1,1 0-1,-1 0 0,1 0 1,-1 0-1,1 0 1,-1 0-1,1 1 0,-1-1 1,0 0-1,1 0 1,0 1-1,-1 0 1,1-1-1,0 1 1,-1 0-1,1 0 1,-1-1 0,1 1-1,-1 0 1,1 0-1,-1 0 1,0 0-1,0 0 1,1 0 0,-1 0-1,0 0 1,0 1-1,1 10 24,0 0 0,-1 16-1,0-22 22,-1-1 0,1 0 0,-1 0-1,0 0 1,0-1 0,-1 1 0,-3 8 0,19-29 403,30-25 0,-25 23-616,-18 17 166,0 0-1,0 0 1,0 0 0,0 0 0,0 1-1,0-1 1,0 0 0,0 0 0,0 1 0,1-1-1,-1 0 1,0 1 0,0-1 0,1 1 0,-1 0-1,0-1 1,1 1 0,-1 0 0,0 0 0,1 0-1,-1 0 1,0 0 0,1 0 0,-1 0 0,1 1-1,-1-1 1,0 0 0,0 1 0,1-1 0,-1 1-1,0-1 1,2 2 0,1 1 88,0 1 0,0 0 0,0 0 0,-1 0 0,0 1 0,5 7 0,-4-6 12,-1-1 1,1 0-1,7 7 0,-5-7-17,-1-1 0,1 0-1,0-1 1,1 0 0,-1 0-1,1 0 1,-1 0 0,1-1-1,0 0 1,0-1 0,0 1-1,0-1 1,0-1 0,0 1 0,0-1-1,8-1 1,0-1-297,-1 0 0,0 0 1,1-2-1,-1 0 0,-1 0 0,24-11 1,-31 11-446,1 0 0,-1 0 0,1 0 0,-1 0 0,0-1 0,8-9 0,10-8-1469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2:09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20 488 2656,'-20'4'5253,"69"-57"-976,-41 43-4045,-1 1-1,0-1 0,-1 0 1,0-1-1,7-17 0,16-61 551,-29 89-781,18-79 439,6-16-107,4 11-679,-28 83 337,0 1 1,1-1 0,-1 0 0,0 0 0,0 1 0,1-1 0,-1 0 0,0 1 0,1-1 0,-1 1 0,1-1 0,-1 0 0,1 1-1,-1-1 1,1 1 0,-1-1 0,1 1 0,-1-1 0,1 1 0,0 0 0,-1-1 0,1 1 0,0 0 0,1-1 0,-2 1-6,1 1 0,0-1 0,-1 0 0,1 0 0,0 1 0,-1-1 0,1 1 0,0-1 0,-1 0 1,1 1-1,-1-1 0,1 1 0,0-1 0,-1 1 0,0 0 0,1-1 0,-1 1 0,1 0 0,-1 0 1,3 5-58,0-1 1,0 1-1,-1 0 1,2 9 0,4 19 185,-1 0 0,-3 1 0,0-1 0,-2 1 0,-2 0 0,-6 59 0,4-88-13,1 1 0,-1 0 1,0-1-1,0 1 0,-1-1 1,1 1-1,-2-1 0,1 0 0,-6 7 1,8-11-63,0 0 0,-1 0 1,1-1-1,-1 1 0,1-1 0,-1 1 1,0-1-1,0 0 0,0 1 1,0-1-1,1 0 0,-1 0 0,0 0 1,-1-1-1,1 1 0,0 0 0,0-1 1,0 0-1,0 1 0,-1-1 1,1 0-1,0 0 0,0 0 0,0 0 1,-1 0-1,1-1 0,0 1 0,0-1 1,0 0-1,0 1 0,0-1 1,-3-1-1,-13-8-3,7 0-271,11 10 226,0 0 0,0 0 0,0-1-1,0 1 1,-1 0 0,1 0 0,0-1 0,0 1-1,0 0 1,0 0 0,0-1 0,0 1 0,0 0 0,0-1-1,0 1 1,0 0 0,0 0 0,0-1 0,1 1-1,-1 0 1,0 0 0,0 0 0,0-1 0,0 1 0,0 0-1,1-1 1,0 0-27,0 1 0,0-1 0,0 0 0,0 0-1,0 1 1,0-1 0,1 1 0,-1-1 0,3 0 0,-2 1-23,15-6-176,0 1 0,22-3-1,15-3 74,-16 1 247,80-24 266,-86 28-288,-9 2-134,-23 4 65,1 0 0,-1 0 0,0 0-1,0 0 1,1 0 0,-1 0 0,0-1 0,0 1-1,1 0 1,-1 0 0,0 0 0,0 0 0,1 0-1,-1 0 1,0 0 0,0 0 0,1 0 0,-1 0-1,0 0 1,0 0 0,1 0 0,-1 1 0,0-1-1,0 0 1,1 0 0,-1 0 0,0 0 0,0 0-1,0 0 1,1 1 0,-1-1 0,0 0-1,0 0 1,0 0 0,0 1 0,1-1 0,-1 0-1,0 0 1,0 0 0,0 1 0,0-1 0,0 0-1,0 0 1,1 1 0,-1-1 0,0 0 0,0 0-1,0 1 1,0-1 0,0 0 0,0 0 0,0 1-1,0-1 1,0 0 0,0 0 0,-1 1 0,1-1-1,0 0 1,0 0 0,0 1 0,0-1 0,0 0-1,0 1 1,-12 23-227,4-6-19,6-10 231,0 0 0,1 0 0,-1 10 0,3-17 50,-1 0 0,0 0 0,1 1 0,-1-1 0,1 0 0,-1 0 0,1 0 0,0 0 0,-1 0 0,1 0 0,0 0 0,0 0 0,0 0 0,0 0 0,0-1 0,0 1 0,0 0 0,0 0 0,0-1 0,0 1 0,0-1 0,0 1 0,0-1 0,1 1 0,-1-1 0,0 0 0,0 0 0,3 1-1,-2-1 35,0 1 0,0-1 0,0 0 0,0 0 0,0 0 0,0 0 0,0 0 0,0 0 0,0 0 0,0-1 0,0 1 0,-1-1 0,1 1 0,0-1 0,0 0 0,0 0 0,0 0 0,1-1 0,-1 0-36,0 1-1,-1-1 0,0 0 1,1 0-1,-1 1 0,0-1 1,0 0-1,0-1 0,0 1 1,0 0-1,0 0 0,0 0 1,-1 0-1,1-1 0,-1 1 1,0 0-1,0-1 0,0 1 1,0 0-1,0 0 0,-1-4 1,0 2-36,0 1 1,0-1 0,0 1 0,-1-1 0,0 1 0,0 0 0,0-1 0,0 1-1,0 0 1,-1 0 0,1 1 0,-1-1 0,-3-2 0,-2-2-59,-1 0 1,1 1-1,-2 0 1,1 0-1,-1 1 1,-15-6-1,13 3-183,11 5 169,9 2 180,7 3 127,0-2 1,0 0-1,29-5 1,-4 1 115,20 1 107,101-11-169,-154 14-321,-1-1-1,0-1 1,0 1 0,0-1 0,0 0 0,0 0 0,0-1 0,-1 1 0,1-1-1,-1-1 1,1 1 0,-1-1 0,0 0 0,-1 0 0,1 0 0,-1-1-1,0 1 1,4-7 0,-2 0-1283,-1-1-1,0 1 1,-1-1 0,-1 0-1,0 0 1,2-16-1,0-6-2014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3:34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1 875 1568,'2'0'234,"-1"0"1,1-1-1,0 1 0,-1-1 1,1 0-1,0 1 1,-1-1-1,1 0 0,-1 0 1,1 0-1,-1 0 0,2-2 1,8-4 195,-7 4-302,0 0 0,0 0-1,0 0 1,-1-1 0,1 0 0,-1 1-1,0-1 1,4-6 0,19-37 426,-17 28-253,24-48 256,-3-2-1,20-71 1,24-47-13,-45 120-187,-22 54-446,-6 11 40,0 0 0,0 1 1,0-1-1,0 0 0,0 0 0,0 0 1,-1 1-1,1-5 0,-12 29-202,-13 61 381,4 1-1,4 2 0,-8 111 1,23-189-114,0 0-7,1 1 0,0 17-1,0-25 29,0-1 0,1 1 0,-1 0 0,0 0 0,1-1 0,-1 1 0,1 0-1,-1-1 1,1 1 0,0 0 0,0-1 0,0 1 0,0-1 0,0 1-1,0-1 1,0 0 0,0 0 0,1 1 0,-1-1 0,0 0 0,1 0-1,1 1 1,-1-2 6,-1 1-1,1-1 0,0 0 0,0 0 0,-1 0 1,1 0-1,0 0 0,0 0 0,-1 0 0,1-1 1,0 1-1,0 0 0,-1-1 0,1 0 0,-1 1 1,1-1-1,0 0 0,1-1 0,29-21 179,-31 22-214,24-20 47,-2-2 0,0 0 1,-1-2-1,23-34 1,-15 17-65,1-1 140,28-50 0,-34 47-98,75-145 38,-94 177-66,-1-1 0,5-21 1,-7 23-6,1 0 0,0 0 1,7-14-1,-6 12-243,-5 11-100,-5 11 164,-13 26 405,-17 52 1,32-77-197,-74 245 384,25-71-196,33-129-159,8-22 259,-15 62 1,25-88-260,0-2 31,1 0-1,0 0 1,-1-1 0,1 1 0,0 0 0,0 3-1,0-6-70,0 0 1,0 1-1,0-1 0,0 0 0,1 0 0,-1 0 0,0 1 0,0-1 0,0 0 0,0 0 0,0 1 0,0-1 0,1 0 0,-1 0 0,0 0 0,0 0 0,0 1 0,0-1 0,1 0 1,-1 0-1,0 0 0,0 0 0,1 0 0,-1 1 0,0-1 0,0 0 0,1 0 0,11-4 589,3-8-563,0 0-1,-1-1 1,0-1 0,-1 0-1,18-25 1,3-2-71,-34 41 27,11-13-523,26-23 0,-36 38 455,-1 1-1,0 0 1,0 0-1,0-1 0,0 1 1,-1 5-1,-3 15 63,2-4-52,-2 25 0,4-41 91,0 1 0,0-1 1,1 1-1,-1-1 0,1 0 1,-1 1-1,1-1 1,0 0-1,1 1 0,-1-1 1,0 0-1,1 0 1,2 3-1,-3-4 3,1-1 1,-1 1-1,1-1 1,-1 0-1,1 0 1,0 1-1,-1-1 1,1 0-1,0 0 0,0-1 1,0 1-1,0 0 1,-1-1-1,1 1 1,0-1-1,0 1 1,0-1-1,0 0 1,0 0-1,1 0 0,2-1 1,5 0 1,-1-1 0,0 0 0,0-1 1,0 0-1,0-1 0,-1 0 0,1 0 1,9-7-1,-13 8-14,57-36 272,83-67 0,-138 101-236,-1 0-1,0-1 1,0 1 0,7-11 0,-13 16-61,0 0 0,0 0 1,0 0-1,0 0 0,0 0 1,0 0-1,0 0 0,0 0 1,0 0-1,-1 0 1,1 0-1,0 0 0,0 0 1,0 0-1,0-1 0,0 1 1,0 0-1,0 0 0,0 0 1,0 0-1,0 0 1,0 0-1,0 0 0,0 0 1,-1 0-1,1 0 0,0 0 1,0 0-1,0 0 1,0 0-1,0 0 0,0 0 1,0 0-1,0 0 0,0-1 1,0 1-1,0 0 0,0 0 1,0 0-1,0 0 1,0 0-1,0 0 0,0 0 1,0 0-1,0 0 0,0 0 1,0 0-1,0-1 1,0 1-1,0 0 0,0 0 1,0 0-1,0 0 0,0 0 1,0 0-1,0 0 0,0 0 1,0 0-1,0 0 1,0 0-1,0 0 0,1 0 1,-1 0-1,0 0 0,0-1 1,0 1-1,0 0 1,-10 3-163,-11 7-122,5 3 261,1 0 0,-15 16 0,20-18 37,5-6 25,-44 46-21,42-44-34,1 1-1,1 0 1,0 0 0,-9 17-1,14-25 35,0 0-1,0 1 0,-1-1 1,1 0-1,0 0 0,0 1 1,0-1-1,-1 0 0,1 0 1,0 1-1,0-1 0,0 0 1,0 1-1,0-1 0,0 0 1,0 1-1,0-1 0,0 0 1,0 1-1,0-1 0,0 0 1,0 1-1,0-1 0,0 0 1,0 1-1,0-1 0,0 0 1,1 0-1,-1 1 0,0-1 1,0 0-1,0 1 0,0-1 1,1 0-1,-1 0 1,0 1-1,1-1 18,0 0 0,0 0 0,0 0 0,0-1 0,0 1 0,0 0 0,0 0 0,0-1 0,-1 1 0,1 0 0,0-1 1,1 0-1,29-20 502,-22 11-454,0 0 1,-1 0-1,7-12 0,0 2 53,-3 4-194,-1-1 1,13-25-1,-23 41-257,-2 3 67,-5 9-92,-7 17 26,11-22 266,0 0 0,0-1 0,1 1 0,0 0 0,0 0 0,1 0 0,-1 0 0,1 0 0,1 10 0,0-14 53,-1 1-1,1 0 1,0 0 0,0 0 0,0-1 0,0 1 0,1-1 0,-1 1 0,1-1 0,-1 1 0,1-1 0,0 0 0,0 0 0,0 1-1,0-2 1,0 1 0,0 0 0,1 0 0,-1-1 0,1 1 0,-1-1 0,5 2 0,-2-2 79,0 1 0,0-1 0,0 0 0,0-1 0,0 1 0,0-1 0,0 0-1,0 0 1,1 0 0,8-3 0,2 0 52,-1-1 0,17-7 0,-21 6-81,0 0-1,-1-1 1,1 0-1,11-10 1,-17 13-34,8-8 20,0 0 0,-1 0 0,0-1-1,0-1 1,-2 0 0,0 0 0,12-21 0,50-108 148,-69 134-178,36-84 326,35-126 0,-71 208-342,-1 0 0,-1-1 0,1 1 0,-2-1-1,0-19 1,0 29-11,0 0-1,-1 0 1,1 0-1,0 0 1,0 0-1,0 0 1,-1 0-1,1 0 1,0 0-1,-1 0 1,1 0-1,-1 0 1,1 1-1,-1-1 1,1 0-1,-2-1 1,2 2-2,-1-1 0,1 1 1,-1 0-1,1 0 0,-1 0 0,1 0 1,-1 0-1,1-1 0,-1 1 0,1 0 1,-1 0-1,1 0 0,-1 0 0,1 0 1,0 0-1,-1 1 0,1-1 0,-1 0 1,1 0-1,-1 0 0,1 0 0,-1 1 1,1-1-1,-1 0 0,-3 3-50,1-1-1,0 1 0,-1 0 1,1 0-1,0 0 0,-4 5 1,1 2 82,-1 0 0,1 1 0,1-1 0,0 1 0,0 0-1,-3 14 1,0 4 62,-5 39 0,6-12 41,3 1 0,3-1 0,7 76 0,-4-106-59,2 0 1,6 25 0,-7-41-9,0 0 1,0 0-1,1 0 1,1-1-1,-1 0 1,1 0-1,1 0 1,7 9-1,-12-16-59,1 0-1,0-1 0,0 1 1,0 0-1,0-1 1,0 1-1,1-1 0,-1 1 1,0-1-1,1 0 0,-1 0 1,1 0-1,-1 0 0,1-1 1,0 1-1,-1-1 0,1 1 1,0-1-1,-1 0 0,1 0 1,0 0-1,-1 0 0,1-1 1,4 0-1,-1-1-615,1 0-1,-1-1 1,1 0 0,-1 0-1,0 0 1,0 0-1,-1-1 1,8-6 0,-6 0-2004,1 1 876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3:34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30 5632,'-42'-21'2560,"33"18"-2208,4-3 1472,10 12-1056,-1-6 128,10 3-544,16 2 320,6 2-384,11-1 96,6-3-256,-1-3-64,-4 5-32,-7-1 224,-2-1-128,-1-3-1952,-4 6 992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3:35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20 163 5568,'-19'-12'2528,"24"9"-2208,0 3 1088,4 3-832,15-3 832,4 0-800,28-12-64,7 3-320,26-21 64,2 9-160,7-21-1536,-7 6 736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2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13 1984,'0'-1'58,"0"1"1,0 0-1,0-1 0,0 1 1,0-1-1,0 1 0,0 0 1,0-1-1,0 1 0,-1-1 1,1 1-1,0 0 0,0-1 1,0 1-1,0-1 0,-5-5 2737,5 6-2763,0 0 41,-1 0-1,1 1 1,0-1 0,0 0 0,-1 0 0,1 0-1,0 1 1,0-1 0,-1 0 0,1 0 0,0 0-1,-1 0 1,1 0 0,0 0 0,-1 0 0,1 0-1,0 0 1,0 0 0,-1 0 0,1 0 0,0 0-1,-1 0 1,1 0-56,-1 0 0,1 0 0,0 0 0,-1 0-1,1 0 1,0 0 0,0 0 0,-1 0 0,1 0 0,0 0-1,0 0 1,-1 0 0,1 0 0,0 0 0,0 0 0,-1 0-1,1 1 1,0-1 0,0 0 0,0 0 0,-1 0 0,1 0 0,0 1-1,0-1 1,0 0 0,-1 0 0,1 0 0,0 1 0,0-1-1,0 0 1,0 1 0,-11 19 395,1 0 0,0 1 0,2 1 0,1 0 0,-8 37 0,-9 120 510,23-176-897,-15 165 664,-16 141 643,23-208 60,9-101-1370,0 0-1,0 0 1,0 1 0,0-1 0,0 0 0,0 0-1,0 0 1,0 0 0,0 1 0,0-1 0,0 0-1,0 0 1,0 0 0,0 1 0,0-1-1,0 0 1,0 0 0,0 0 0,0 0 0,0 1-1,0-1 1,0 0 0,0 0 0,0 0-1,-1 0 1,1 1 0,0-1 0,0 0 0,0 0-1,0 0 1,0 0 0,-1 0 0,1 0 0,0 0-1,0 1 1,0-1 0,0 0 0,-1 0-1,1 0 1,0 0 0,0 0 0,-1 0 0,1-1 5,0 1 0,0 0 0,-1-1 0,1 1 1,0-1-1,0 1 0,0-1 0,0 1 1,0-1-1,-1 1 0,1-1 0,0 1 0,0-1 1,0 0-1,0 1 0,1-1 0,-1 1 0,0-1 1,0 1-1,0-1 0,0 1 0,1-1 1,0-8 37,0 0 1,-1 0 0,0 0 0,-1-9 0,1-21-49,4 18-44,7-28 0,-2 15-15,-8 28-43,1-1 0,1 1 0,-1-1 0,1 1 0,0 0 0,0 0 0,1 0 0,0 1 0,0-1 0,7-7 0,-9 11 55,0 0 0,1 0 0,-1 0 0,1 0 0,0 0 0,-1 0 0,1 1 0,0-1 0,0 1 0,0 0 0,0 0 0,0 0 0,0 0 0,0 0 0,0 1 0,1-1 0,-1 1 0,0 0 0,0 0 0,0 0 0,1 1 0,-1-1 0,0 1 0,4 1 0,5 2 30,-1 1-1,0 0 1,0 1 0,0 0 0,-1 0 0,15 13-1,-20-14 26,1 0 0,-1 0 0,0 0 0,0 1 0,0 0 0,-1 0 0,0 0 0,0 0 0,0 1 0,-1 0 1,4 12-1,-5-12 52,0 0 0,0 0 1,-1 0-1,0 0 1,0 1-1,-1-1 1,0 0-1,0 0 1,-1 1-1,0-1 1,0 0-1,-1 0 1,0 0-1,0 0 1,0 0-1,-1-1 1,0 1-1,-6 8 0,1-4-7,0 0 0,-1-1 0,0-1 0,-1 1 0,1-1 0,-2-1 0,1 0 0,-2-1 0,1 0 0,-1 0 0,1-1 0,-2-1 0,1 0 0,-1-1 0,1 0 0,-25 4 0,29-7-21,0 0-1,-1-1 1,-10-1 0,17 1-176,-1 0 1,1 0-1,0 0 0,0-1 0,-1 1 0,1-1 1,0 1-1,0-1 0,0 0 0,0 0 1,0 0-1,0 0 0,0 0 0,0 0 1,0-1-1,1 1 0,-1-1 0,-1-1 1,2 2-71,1 0 0,0 1 0,0-1 0,-1 0 0,1 1 1,0-1-1,0 0 0,0 0 0,0 0 0,0 1 0,0-1 1,0 0-1,0 0 0,0 1 0,1-1 0,-1 0 0,0 0 1,0 1-1,1-1 0,-1 0 0,0 1 0,1-2 0,12-12-3185,6 5 1196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47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517 256 992,'5'2'970,"-4"-2"-707,-1-1 1,0 0-1,1 1 1,-1-1 0,1 0-1,-1 1 1,0-1-1,0 0 1,1 0-1,-1 1 1,0-1 0,0 0-1,0 0 1,0 1-1,0-1 1,0-1-1,-4-6 217,3 6-396,-1 0 1,1-1-1,0 1 0,-1 0 0,1 0 0,-1 0 1,0 0-1,0 1 0,0-1 0,0 0 0,0 1 1,0-1-1,-3-1 0,-6-2 84,1-1-1,-1 2 0,0-1 1,-17-3-1,19 6-183,1 1 1,0-1-1,0 2 0,-1-1 0,1 1 0,-1 0 0,1 1 0,0 0 0,0 1 0,-1-1 0,1 1 0,-8 4 0,6-2 10,-1 1 1,1 1-1,0 0 0,1 0 0,-1 1 0,1 0 0,-15 16 0,4 0 39,2 1-1,0 0 1,1 1-1,2 1 1,-22 49 0,20-37 23,2 0 0,1 0 0,2 2 0,2 0 0,-11 80 0,21-115-28,0 0 1,0 0-1,0-1 0,0 1 1,1 0-1,0-1 0,0 1 1,0-1-1,0 1 1,1-1-1,0 0 0,0 1 1,0-1-1,0 0 1,5 6-1,-2-5 54,-1 0 0,1-1 1,0 1-1,1-1 0,-1 0 0,1-1 0,-1 1 1,1-1-1,12 5 0,0-3 108,-1 0 0,1-1-1,0 0 1,0-2 0,0 0 0,0-1 0,21-2-1,-16 0-31,1-2 0,-1-1-1,0 0 1,30-11 0,-41 11-76,-1 0 0,0-1 0,0 0 0,0-1 0,-1-1 0,0 1 0,0-1 0,-1-1 0,1 0 0,8-11 0,-3 1-21,-2-2 0,0 1-1,-1-2 1,-1 1 0,9-25 0,34-112 178,-52 152-230,69-242 215,-21 20-714,-49 204-454,-1 23 931,0 0 0,0 0 0,0 0 0,0 1 0,0-1 0,0 0 0,0 0 0,0 0 0,0 0 0,0 0 0,0 0 1,0 0-1,0 0 0,0 0 0,0 0 0,0 0 0,0 0 0,0 0 0,0 0 0,0 0 0,0 0 0,0 0 0,0 0 0,0 0 0,0 0 1,0 0-1,0 0 0,0 0 0,0 0 0,-1 0 0,1 0 0,0 0 0,0 0 0,0 0 0,0 1 0,0-1 0,0 0 0,0 0 1,0 0-1,0 0 0,0 0 0,0 0 0,0-1 0,0 1 0,0 0 0,0 0 0,0 0 0,0 0 0,0 0 0,0 0 0,0 0 1,-1 0-1,-1 14-374,-9 62-52,-6 39 350,-68 293 73,54-270 69,28-121 0,-1-5 99,2 0 0,0 1 0,0 13 0,0-17 145,1-4 549,7-8-191,-1-1-621,-1 0 1,1-1 0,-1 1-1,0-1 1,0 0 0,-1 0-1,1 0 1,4-11 0,7-11-11,24-25-232,3 1 0,91-88 0,-126 133 107,0-1 1,1 1-1,-1 0 1,1 0-1,13-6 1,-20 11 71,1 1 1,-1-1-1,1 1 0,-1-1 1,1 1-1,-1 0 1,1-1-1,-1 1 1,1 0-1,-1 0 1,1 0-1,0 0 0,-1 0 1,1 1-1,-1-1 1,1 0-1,1 1 1,-2 0 14,1 0 0,0 0 0,-1 1 0,0-1 0,1 0 0,-1 0 0,0 1 0,0-1 0,1 1 1,-1-1-1,0 1 0,-1 0 0,1-1 0,0 1 0,0 0 0,-1 0 0,1 0 0,0 1 0,3 18-38,0-1 1,-2 1-1,1 29 0,-1-20 147,-1-21-58,0 0 0,1 0 0,0 0 0,1 0 0,0 0 0,0 0 0,1-1 0,0 0 0,1 0 0,0 0 0,0 0 0,0-1 0,1 0 0,8 8 0,-12-13 13,0 0-1,1-1 1,-1 1 0,1 0-1,-1-1 1,1 0 0,0 1-1,-1-1 1,1 0-1,0 0 1,0-1 0,0 1-1,0-1 1,0 1 0,0-1-1,0 0 1,0 0 0,0 0-1,0-1 1,0 1 0,0-1-1,0 1 1,4-3 0,-2 1 5,0 0 0,0-1 1,0 0-1,0 0 0,-1 0 1,1-1-1,-1 0 0,0 1 1,0-1-1,0-1 1,4-5-1,13-21 91,16-34-1,-27 47-180,-6 8 67,0 1-1,-1-1 1,0 0 0,0 0-1,-1 0 1,1-13 0,1 1 18,-4 5-293,0 16 232,-1 1 0,1-1-1,0 1 1,0 0 0,0-1 0,0 1 0,-1 0 0,1-1 0,0 1-1,0 0 1,-1 0 0,1-1 0,0 1 0,0 0 0,-1 0 0,1-1-1,0 1 1,-1 0 0,1 0 0,0 0 0,-1 0 0,1-1 0,0 1 0,-1 0-1,1 0 1,0 0 0,-1 0 0,1 0 0,-1 0 0,1 0 0,0 0-1,-1 0 1,1 0 0,0 0 0,-1 0 0,1 0 0,-1 0 0,1 1 0,-2 0-31,1 0 1,0 0-1,-1 0 1,1 1-1,0-1 1,0 1-1,0-1 1,0 1-1,0-1 1,0 1-1,0-1 1,0 1-1,1 0 1,-2 3-1,0 1-34,-9 22-196,1 1 1,-8 43 0,11-45 237,6-19 80,-1 1 0,1-1 1,0 1-1,1 0 0,0 15 0,1-16-17,-1-6 2,0 0-1,0 0 0,0-1 0,1 1 0,-1 0 0,0 0 0,1-1 0,-1 1 0,1 0 0,0-1 0,-1 1 0,1-1 0,0 1 0,2 2 0,-3-4 8,1 1 0,-1-1-1,0 0 1,1 1-1,-1-1 1,0 0 0,1 1-1,-1-1 1,1 0 0,-1 1-1,1-1 1,-1 0 0,1 0-1,-1 0 1,1 1-1,-1-1 1,1 0 0,-1 0-1,1 0 1,-1 0 0,1 0-1,-1 0 1,1 0 0,-1 0-1,1 0 1,-1 0 0,2-1-1,-1 1 24,1-1 0,0 0 0,-1 0 0,1 0 0,0 0 0,-1 0 0,1 0 0,1-2 0,3-4 42,1 0 1,7-11-1,-13 15-85,3-3 45,0-1 1,0 0-1,-1 0 0,0 0 1,3-11-1,3-9 21,0 2-169,-1-1-1,5-34 1,-12 48-334,-5 17-144,-4 22-103,6-17 649,2-1 0,-1 1 1,1-1-1,1 1 0,0 0 1,0-1-1,0 0 0,2 1 1,-1-1-1,1 0 0,0 0 0,1 0 1,0-1-1,10 17 0,-12-24 68,-1 1 0,1 0 0,0-1 0,-1 1 0,1-1 0,0 1 0,0-1 0,0 0 0,0 0 0,0 0 0,0 0 0,0 0 0,1 0 0,-1-1 0,0 1-1,0-1 1,1 0 0,-1 1 0,0-1 0,1 0 0,-1 0 0,0-1 0,4 1 0,4-2 129,1-1-1,0 0 0,16-6 1,-18 5-185,6-2 95,0-1-1,-1 0 1,1-2-1,-2 1 0,1-2 1,18-17-1,-16 13-105,-1-2-1,0 0 1,-2-1 0,18-27-1,-18 25 104,-10 15-85,0 0-1,0-1 0,0 1 0,0-1 1,-1 1-1,4-11 0,1 5-99,-6 10 73,-1-1-1,1 1 1,-1-1-1,1 1 1,-1-1-1,1 1 0,-1-1 1,1 1-1,-1-1 1,0 0-1,1 1 1,-1-1-1,0 0 1,0 1-1,1-2 1,0 2-673,0 1 685,-1-1 0,1 0 1,-1 0-1,0 1 0,1-1 0,-1 0 0,0 1 0,1-1 0,-1 0 0,0 1 0,0-1 0,1 0 0,-1 1 0,0-1 0,0 0 0,1 1 0,-1-1 0,0 1 0,0-1 0,0 1 0,0-1 0,0 0 0,0 1 0,0-1 0,0 1 1,0 0-1,1 17-45,-1-15 21,1 8 14,0 1 0,0-1 0,5 13 0,-3-12 41,-1-1-1,0 1 1,0 14 0,2 42 217,-4-64-231,1 1 1,-1 0-1,1 0 1,1-1-1,-1 1 1,1 0-1,2 5 1,3 7 49,-6-15-19,0 0-1,-1 1 0,1-1 1,0 0-1,1 0 0,-1 0 1,0 0-1,0-1 0,1 1 1,-1 0-1,1 0 0,0-1 1,0 1-1,-1-1 0,1 1 1,0-1-1,0 0 1,0 0-1,0 0 0,0 0 1,1 0-1,-1 0 0,0-1 1,0 1-1,1-1 0,-1 0 1,0 1-1,5-1 0,-2-1 3,0 1 0,0-1-1,0 0 1,0-1-1,0 1 1,0-1 0,-1 0-1,1 0 1,-1-1-1,1 1 1,-1-1 0,6-5-1,6-4-36,12-10 86,-1-1-1,42-47 0,-52 51-103,-5 4 116,22-31 0,-32 43-72,1-1-1,-1 0 1,0 0 0,-1-1 0,1 1 0,-1 0-1,1-1 1,-1 1 0,-1-1 0,1 1-1,-1-1 1,1 1 0,-2-8 0,1 10-42,0 0 0,-1 0-1,1 1 1,-1-1 0,1 0 0,-1 1 0,0-1 0,1 0-1,-1 1 1,0-1 0,0 1 0,0-1 0,0 1 0,-1 0 0,1-1-1,0 1 1,-1 0 0,1 0 0,0 0 0,-3-1 0,3 1 4,0 1 1,-1-1-1,1 1 0,0 0 1,-1-1-1,1 1 1,0 0-1,-1 0 1,1 0-1,0 0 1,-1 0-1,1 0 1,0 0-1,-1 1 1,1-1-1,0 0 0,-1 1 1,1-1-1,0 1 1,0-1-1,0 1 1,-1 0-1,1-1 1,0 1-1,0 0 1,-1 1-1,-9 10-79,1 0 1,1 0-1,0 1 1,1 0-1,0 1 0,-5 15 1,5-10 62,0 0 0,2 0 1,0 0-1,1 1 1,-2 25-1,7-41 59,0 0-1,0 1 1,0-1-1,2 7 1,0 7 115,-2-18-139,0 0 0,0 1 1,0-1-1,0 0 0,0 0 1,0 1-1,0-1 0,1 0 1,-1 1-1,0-1 0,0 0 1,0 0-1,0 0 0,0 1 0,1-1 1,-1 0-1,0 0 0,0 1 1,1-1-1,-1 0 0,0 0 1,0 0-1,0 0 0,1 0 1,-1 1-1,0-1 0,1 0 1,-1 0-1,0 0 0,0 0 0,1 0 1,-1 0-1,0 0 0,1 0 1,-1 0-1,0 0 0,0 0 1,1 0-1,-1 0 0,0 0 1,1 0-1,-1 0 0,0-1 0,12-4 322,-8-2-236,-1 1-1,0 0 0,0-1 0,-1 0 0,0 0 0,0 0 1,2-14-1,-2-2-98,0-28 0,-1 39-169,0 0-40,-1 10 0,-2 5-119,-2 9 224,1 0 0,0 0 0,1 1 1,-1 14-1,-5 22 131,-18 151-260,17-104 340,7-76-28,0 1 99,-1 0 1,-1 0-1,-12 39 0,16-59-158,0-1 1,0 0-1,0 0 0,0 1 0,0-1 1,0 0-1,0 1 0,0-1 0,0 0 0,0 0 1,0 1-1,0-1 0,-1 0 0,1 0 1,0 0-1,0 1 0,0-1 0,-1 0 0,1 0 1,0 0-1,0 1 0,0-1 0,-1 0 1,1 0-1,0 0 0,0 0 0,-1 0 1,1 1-1,0-1 0,0 0 0,-1 0 0,1 0 1,0 0-1,0 0 0,-1 0 0,1 0 1,0 0-1,-1 0 0,1 0 0,-1 0 0,-7-12 426,-2-18-39,3-2-518,-4-46-1,11 71 90,0 0 0,0 0 0,0 0 0,1 0-1,0 0 1,0 0 0,1 0 0,-1 1-1,2-1 1,-1 1 0,1-1 0,0 1 0,0 0-1,1 0 1,-1 0 0,1 0 0,1 1-1,-1-1 1,1 1 0,0 0 0,0 1 0,1-1-1,10-6 1,13-5-41,2 1 0,0 1 0,51-16 0,10-2 46,-89 30 21,28-10 45,-1-1-1,40-25 1,-63 33 1,1 0-1,-1-1 1,0 1-1,0-2 1,0 1 0,-1-1-1,0 0 1,-1 0-1,1 0 1,-1-1 0,-1 0-1,1 0 1,4-14-1,-6 13-22,0-1-1,-1 0 0,0 0 1,0 0-1,-1 0 0,-1 0 0,0 0 1,0 0-1,-3-20 0,2 28-44,1 0 0,-1 0 1,1 0-1,-1 0 0,0 0 0,1 1 0,-1-1 1,0 0-1,0 0 0,0 1 0,-1-1 0,1 0 1,0 1-1,-1-1 0,-2-1 0,3 2 3,0 1 0,0-1 0,0 1 0,0-1 0,0 1 0,0 0 0,0-1 0,-1 1 0,1 0 0,0 0-1,0 0 1,0 0 0,0 0 0,-1 0 0,1 0 0,0 0 0,0 0 0,0 1 0,0-1 0,0 0 0,0 1 0,-1-1 0,1 1 0,0-1 0,0 1 0,0-1 0,-1 2-1,-4 3-27,0 1-1,0-1 1,1 1-1,0 0 0,0 0 1,0 0-1,-5 12 0,2-4 53,1 0 0,-9 27-1,14-36 8,1 0 0,0 0 0,0 0 0,0 1 0,0-1 0,1 0 0,0 1 0,0-1 0,0 0 0,1 0 0,0 1-1,0-1 1,0 0 0,1 0 0,-1 0 0,1 0 0,0 0 0,1 0 0,-1-1 0,1 1 0,0-1 0,0 1 0,1-1 0,5 5 0,-1-2 106,0 0 0,0 0 0,1-1 0,0-1 1,0 1-1,1-2 0,0 1 0,-1-1 0,1-1 0,1 1 1,12 1-1,-8-2 35,1-1-1,26 1 1,-35-3-124,0 0 1,-1-1-1,1 0 1,-1 0-1,1 0 0,-1-1 1,1 0-1,11-6 0,-12 6-140,-4 0 144,1 1 0,-1 0 0,1 0 0,-1-1 1,0 1-1,4-4 0,-6 5-98,0 0-1,0 0 1,0-1 0,1 1 0,-1 0 0,0 0 0,0-1 0,0 1-1,0 0 1,1-1 0,-1 1 0,0 0 0,0-1 0,0 1 0,0 0-1,0-1 1,0 1 0,0 0 0,0-1 0,0 1 0,0 0 0,0-1-1,0 1 1,-1-1-235,1 0-1,-1 0 0,-7-5-3025,-14-4-3174,13 0 2748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2:03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55 281 1728,'-1'0'203,"-1"0"0,1 0 0,0 0 0,0 0-1,-1 0 1,1 1 0,0-1 0,0 0 0,0 1 0,-1-1 0,1 1 0,0 0 0,0-1 0,0 1-1,0 0 1,0 0 0,0 0 0,0-1 0,0 1 0,1 0 0,-2 2 0,1-3-24,-1 0 0,1 1 1,0-1-1,0 0 0,0 0 0,-1 0 0,1 0 1,0 0-1,0 0 0,-1 0 0,1 0 1,0-1-1,0 1 0,-1 0 0,1-1 1,0 1-1,0-1 0,0 1 0,0-1 1,0 0-1,0 1 0,-1-2 0,1 1-115,1-1-1,0 1 0,-1-1 0,1 1 1,0 0-1,0-1 0,0 1 0,0 0 1,1-1-1,-1 1 0,0-1 0,0 1 0,1 0 1,-1 0-1,1-1 0,-1 1 0,1 0 1,1-2-1,18-31 349,-10 19-164,6-12 13,44-69 395,-45 72-531,11-14-40,-24 35-84,1 0 0,0 0 1,0 0-1,0 0 0,0 0 0,0 1 0,7-4 0,-10 5 11,1 1 0,-1 0 1,1 0-1,-1 0 1,1 0-1,0 0 0,-1 0 1,1 0-1,-1 0 1,1 0-1,-1 0 0,1 1 1,-1-1-1,1 0 1,0 0-1,-1 0 0,1 1 1,-1-1-1,1 0 1,-1 1-1,1-1 0,-1 0 1,0 1-1,1-1 1,-1 1-1,1-1 0,-1 0 1,0 1-1,1-1 1,-1 1-1,0-1 1,0 1-1,1-1 0,-1 1 1,0 0-1,0 0 1,7 23 173,-5 1 21,-2 0 0,0 0 0,-6 31 0,5-43-187,-1-2 11,0 0 1,-1 0 0,-4 11-1,2-5 158,4-12 620,3-7-234,8-16-30,-1 3-597,81-142-450,-89 155 440,1 0-1,0 0 0,-1-1 0,1 1 0,0 0 0,0 0 0,0 1 0,0-1 0,4-2 0,-6 4 54,0 0 0,1 0 0,-1 1 1,0-1-1,1 0 0,-1 0 0,0 1 0,0-1 0,1 0 0,-1 1 0,0-1 0,0 0 0,0 1 0,1-1 0,-1 0 0,0 1 1,0-1-1,0 0 0,0 1 0,0-1 0,0 0 0,0 1 0,0-1 0,0 1 0,0-1 0,0 0 1,2 19 98,-1 0 0,-2 28 0,0-12 483,11-57 184,-6 11-677,19-48-64,-20 53-48,0 1 0,0-1 0,0 0 0,1 1 0,0 0 0,0 0 0,6-5 0,-10 9 16,1 1-1,-1 0 1,0-1-1,1 1 1,-1 0-1,0 0 1,1 0-1,-1-1 1,1 1-1,-1 0 1,0 0-1,1 0 1,-1 0-1,1 0 1,-1 0-1,1 0 1,-1-1-1,1 1 1,-1 0-1,0 1 1,1-1-1,-1 0 1,1 0-1,-1 0 1,1 0-1,-1 0 1,0 0-1,1 0 1,-1 1-1,1-1 1,-1 0-1,0 0 1,1 1-1,-1-1 1,0 0-1,1 1 1,-1-1-1,0 0 1,1 1-1,-1-1 1,0 0-1,0 1 1,1-1-1,-1 0 1,0 1-1,0 0 1,7 21-142,-6-8 124,0 0 1,-2 16-1,0-21 72,0 0-1,1 0 0,0 0 0,1 0 1,0-1-1,0 1 0,1 0 0,4 11 1,-6-18-21,1-1 0,-1 0 0,1 0 0,0 1 0,-1-1 0,1 0 0,0 0 1,0 0-1,0 0 0,0 0 0,0 0 0,0 0 0,0 0 0,0 0 0,0-1 1,0 1-1,1 0 0,-1-1 0,0 1 0,1-1 0,-1 1 0,0-1 0,1 1 1,-1-1-1,0 0 0,1 0 0,-1 0 0,2 0 0,3-1 25,-1 1 1,1-2-1,0 1 0,-1-1 0,9-3 0,-3 0 35,4-1-56,-1 0-1,1-2 1,21-14 0,38-35-65,-10 8 325,-53 42-231,-7 4-52,0 1-1,0-1 1,-1 0-1,1 0 0,-1 0 1,0 0-1,1 0 0,2-5 1,-2 3 18,4-7-107,-8 9-17,-6 7-45,-5 4 97,0 2-1,1-1 1,0 1 0,0 1 0,1 0-1,-8 12 1,5-4 91,0 1-1,1 1 0,-8 21 1,17-35-20,0-1 1,0 1-1,1-1 0,0 1 1,0 0-1,0 10 0,1-15-2,0 0 0,0 0-1,1-1 1,-1 1 0,0 0-1,1 0 1,-1 0 0,1-1-1,0 1 1,0 0 0,-1-1-1,3 3 1,-2-3 12,0 0 0,-1 0 1,1 0-1,0-1 0,0 1 0,0-1 1,0 1-1,0 0 0,0-1 1,0 0-1,0 1 0,1-1 0,-1 0 1,0 1-1,0-1 0,0 0 0,0 0 1,0 0-1,1 0 0,-1 0 1,0 0-1,1-1 0,2 1 36,0-1-1,-1 0 1,1-1-1,-1 1 1,1-1-1,-1 1 1,1-1-1,-1 0 1,0-1 0,0 1-1,0 0 1,0-1-1,-1 1 1,5-6-1,1-3-32,0 0 0,12-22 0,-3 5-110,-10 17-63,10-20-1,-17 31 133,0 0 0,0 0 0,0 1 0,0-1 0,0 0 0,0 0 0,0 0 1,0 0-1,1 0 0,-1 0 0,0 0 0,0 1 0,0-1 0,0 0 0,0 0 0,0 0 1,0 0-1,0 0 0,1 0 0,-1 0 0,0 0 0,0 0 0,0 0 0,0 0 0,0 0 0,0 0 1,1 0-1,-1 0 0,0 0 0,0 0 0,0 0 0,0 0 0,0 0 0,0 0 0,1 0 0,-1 0 1,0 0-1,0 0 0,0 0 0,0 0 0,0 0 0,0 0 0,1 0 0,-1 0 0,0 0 0,0-1 1,0 1-1,0 0 0,0 0 0,0 0 0,0 0 0,0 0 0,4 21-104,-1-1 43,1-6 79,1-1 1,1 0-1,12 21 0,-17-33 20,0 1 1,0-1-1,0 1 0,1-1 0,-1 0 0,0 1 0,1-1 0,-1 0 0,1 0 0,-1 0 0,1 0 0,0 0 0,-1 0 0,1-1 0,0 1 0,0-1 0,-1 1 0,1-1 0,0 1 0,0-1 0,0 0 0,0 0 0,-1 0 0,1 0 0,0 0 0,0-1 0,0 1 0,0 0 0,-1-1 0,5-1 0,0 0 28,0-1 0,0 0 0,0 0 0,0-1 0,-1 0 0,10-8 0,-3 2-142,0 0-1,1 1 1,21-12 0,-34 20 88,0 1 1,1 0-1,-1 0 1,0 0-1,0 0 0,1 0 1,-1 0-1,0 0 1,1 0-1,-1 0 1,0 0-1,0 0 1,1 0-1,-1 0 0,0 0 1,0 0-1,1 0 1,-1 1-1,0-1 1,0 0-1,1 0 1,-1 0-1,0 0 1,0 0-1,0 1 0,1-1 1,-1 0-1,0 0 1,0 0-1,0 1 1,0-1-1,1 0 1,-1 1-1,5 9 127,-3-6-127,13 26 110,-6-13 66,9 24 0,-13-31-153,0 1 0,1-1 0,1 0 0,-1 0 0,1-1 0,1 0 0,14 13 0,-22-21-187,1 0-1,0-1 1,0 1-1,0-1 1,-1 0-1,1 1 1,0-1-1,0 0 1,0 0-1,0 1 1,0-1-1,0 0 1,0 0-1,0 0 1,-1 0-1,1 0 1,0 0-1,0 0 1,0 0-1,0-1 1,0 1-1,0 0 1,0-1-1,0 1 1,0-1-1,24-13-4773,-11 5 3147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2:03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375 2 3904,'-3'-1'2497,"3"1"-2438,-6 13 1608,4-8-1053,-10 16 364,-1-1-1,-1 0 1,-1-1 0,0 0-1,-20 17 1,1 1-188,-29 30 180,32-36-675,2 0 0,-43 61 1,67-84-655,0-1 0,-1 0 1,-8 9-1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4:52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179 714 1312,'0'0'4592,"-9"-6"-2742,-1 4-919,8 2-863,0-1 1,1 1-1,-1-1 1,0 1-1,0 0 1,1 0-1,-1 0 1,0 0-1,0 0 1,1 0-1,-1 0 1,0 1-1,1-1 1,-1 0 0,-2 2-1,-55 24 1372,54-24-1426,-1 1 0,1 0 0,0 0 0,0 0 0,0 1 1,0 0-1,1 0 0,-1 0 0,1 1 0,0-1 0,1 1 0,-1 0 0,-3 7 0,6-9-37,0-1-1,1 1 0,-1-1 0,1 1 1,0-1-1,0 1 0,0 0 0,0-1 1,0 1-1,2 4 0,6 30 78,-6-31-23,-1-2-2,0 1 0,1-1 0,0 0 0,0 0 0,0 0 1,0 0-1,1-1 0,-1 1 0,1-1 0,0 1 0,0-1 0,5 4 0,-7-6-7,1 1 1,-1-1 0,1 0 0,-1 0-1,1-1 1,0 1 0,0 0 0,-1 0-1,1-1 1,0 1 0,0-1 0,-1 0-1,1 1 1,0-1 0,0 0 0,0 0-1,0 0 1,0 0 0,0-1 0,-1 1-1,1 0 1,0-1 0,0 1 0,0-1-1,-1 0 1,1 1 0,0-1 0,-1 0-1,1 0 1,2-2 0,2-4 21,1 0 1,-1 0-1,0-1 0,0 0 1,-1 0-1,7-14 1,2-1-36,15-24 16,-7 14-28,-2-1 0,18-41 0,-30 54 7,0 1 0,-2-1-1,0 0 1,-1 0 0,-1-1 0,1-24 0,-5 46-6,4-55-141,-7-100 0,3 154 124,0 0 1,0 0 0,0 0-1,-1-1 1,1 1 0,0 0-1,-1 0 1,1 0 0,-1 0-1,1-1 1,-1 1 0,0-1-1,0 2 6,1 0-1,0-1 1,0 1-1,-1 0 1,1 0-1,0 0 1,-1-1-1,1 1 1,0 0-1,-1 0 1,1 0-1,0 0 0,-1 0 1,1 0-1,0 0 1,-1 0-1,1 0 1,0 0-1,-1 0 1,1 0-1,0 0 1,-1 0-1,1 0 1,0 0-1,-1 0 0,0 0 1,0 1-28,-1 0 1,1 0-1,-1 0 0,1 1 0,0-1 1,-1 0-1,1 0 0,0 1 1,0-1-1,0 1 0,0-1 1,0 1-1,-1 2 0,-15 33 181,1 1-1,2 1 1,1 0-1,2 1 0,2 0 1,-5 61-1,12-82-47,1 0-89,0 1 0,3 36 1,1-33 78,10 36 0,-11-53-45,0 0-1,0 0 0,0 0 1,1-1-1,0 1 1,0 0-1,1-1 1,-1 0-1,1 0 0,8 8 1,-6-8-14,-5-4 4,0 0 0,0 1 0,0-1 0,0 0 0,0 0 0,1 0 0,-1 0 0,0 0 0,1-1 0,-1 1 0,0 0 0,1-1 0,-1 1 0,1 0 0,0-1 0,-1 0 0,1 1 0,-1-1 0,1 0 0,0 0 0,-1 0 0,1 0 0,-1 0 0,1 0 0,0-1 0,-1 1 0,3-1 0,4-2 48,0-1-1,1 1 1,-1-1 0,13-10 0,-18 12-71,36-24 149,-1-3 0,41-38 0,-40 27-446,-34 32 142,-2 4-196,-2 11-195,-9 22 174,9-4 383,1-1-1,1 1 1,1-1 0,13 45 0,-17-67 8,1 0 0,-1-1-1,1 1 1,-1 0 0,1-1-1,0 1 1,0 0 0,0-1 0,0 1-1,0-1 1,0 1 0,0-1-1,0 0 1,1 0 0,-1 1-1,0-1 1,1 0 0,-1 0 0,1 0-1,-1 0 1,1-1 0,0 1-1,-1 0 1,1-1 0,0 1-1,-1-1 1,1 1 0,0-1-1,0 0 1,0 0 0,2 0 0,-2 0 0,1-1 0,0 0 1,-1 1-1,1-1 1,0 0-1,-1 0 0,1-1 1,-1 1-1,0-1 1,1 1-1,-1-1 1,0 0-1,0 1 0,0-1 1,0 0-1,0-1 1,-1 1-1,1 0 0,1-4 1,2-2-19,8-15 99,16-34 0,-18 34-61,2-5-150,-11 20 94,1-1-602,-2 17 81,3 34 491,-4-34 93,1 0 1,0-1-1,0 1 1,1-1-1,4 15 1,19 35 360,-17-42-261,-7-12-82,11 18 50,-11-20-96,-1-1-1,0 1 1,1-1-1,-1 0 1,0 1-1,1-1 0,-1 1 1,1-1-1,-1 0 1,0 1-1,1-1 1,-1 0-1,1 0 1,-1 1-1,1-1 1,-1 0-1,1 0 1,-1 0-1,1 0 1,0 0-1,-1 1 1,1-1-1,-1 0 1,1 0-1,-1-1 1,1 1-1,-1 0 0,1 0 1,-1 0-1,1 0 1,-1 0-1,1 0 1,-1-1-1,1 1 1,-1 0-1,1 0 1,-1-1-1,1 1 1,0-1-1,6-7 42,0 0-1,0-1 1,0 1-1,-2-1 1,1-1-1,-1 1 1,5-12-1,6-11 20,-2 4-85,9-14 16,-22 39-7,1 0 0,-1 0 1,1 0-1,-1 0 0,1-5 0,-2 6-40,0 1-1,1-1 1,-1 0 0,1 1-1,0-1 1,-1 0 0,1 1 0,0-1-1,0 1 1,0-1 0,0 1-1,0 0 1,0-1 0,0 1 0,3-2-1,-3 2 23,0 1-13,-1-1 0,1 0-1,0 1 1,0-1-1,0 1 1,0-1 0,0 1-1,0 0 1,0-1-1,0 1 1,0 0 0,0 0-1,0 0 1,0-1-1,0 1 1,0 0 0,0 0-1,0 1 1,0-1-1,0 0 1,2 1 0,11 1-235,-13-2 256,0 0 0,0 0 0,0 0-1,0 1 1,0-1 0,0 0-1,-1 0 1,1 1 0,0-1 0,0 0-1,0 1 1,0-1 0,-1 0 0,1 1-1,0 0 1,0-1 0,-1 1 0,1-1-1,0 1 1,-1 0 0,1-1-1,-1 1 1,1 0 0,-1 0 0,1-1-1,-1 1 1,1 0 0,-1 0 0,0 0-1,0 0 1,1 0 0,-1-1 0,0 1-1,0 0 1,0 0 0,0 0 0,0 1-1,26 75 832,-23-69-801,-1 1 0,2-1 0,-1 0 0,9 15 0,-4-9 57,-6-11-53,-1 0 0,1-1 0,0 1 0,0 0 0,0-1 0,0 0 0,0 1 0,0-1 0,1 0 0,-1 0 0,1 0 0,0 0 0,-1-1 0,1 1 0,6 1 0,-5-1 2,0-1 0,0-1 0,1 1 0,-1-1 0,1 1 0,-1-1 0,0 0 0,1-1 0,-1 1-1,6-2 1,7-3 34,0-1 0,0-1 0,-1 0 0,23-14 0,-37 20-64,63-32 135,-36 20-168,51-34 0,-45 26 105,-28 17-54,1 0 1,-1-1 0,1 0-1,-1 0 1,-1-1-1,12-11 1,-17 16-39,-1 0-1,1 0 0,0 1 1,0-1-1,-1 0 1,1 1-1,0-1 1,0 0-1,0 1 0,0-1 1,0 1-1,2-1 1,-2 3-371,-7 5-47,-9 8 664,1 1 0,-18 25 0,28-35-190,0 0 0,1 0 0,-1 1 0,1-1 0,1 1 0,-1-1 0,1 1 0,0 0 1,1 0-1,-1 0 0,1 9 0,0-15 4,1 1 1,0 0-1,1-1 0,-1 1 1,0 0-1,0-1 1,1 1-1,-1-1 0,1 1 1,-1-1-1,1 1 1,0-1-1,-1 1 1,1-1-1,0 0 0,0 1 1,1 0-1,-1-1-21,-1-1 0,1 0 0,0 1 0,-1-1 0,1 0 0,0 0 0,0 0 0,-1 0 0,1 1 0,0-1 0,0 0 0,-1 0 0,1 0 0,0 0 0,0-1 0,-1 1 0,1 0 0,0 0 0,0 0 0,-1-1 1,1 1-1,0 0 0,-1-1 0,1 1 0,0 0 0,-1-1 0,1 1 0,0-1 0,-1 1 0,1-1 0,-1 1 0,1-1 0,-1 1 0,0-1 0,1-1 0,9-10 141,17-26 1,-16 21-88,-6 9-58,0 0 1,0-1-1,0 0 1,-1 0-1,0 0 1,3-15-1,-7 24-67,0-1-1,0 0 0,1 0 0,-1 1 0,0-1 0,0 0 0,-1 0 0,1 1 0,0-1 1,0 0-1,0 0 0,0 1 0,-1-1 0,1 0 0,0 1 0,-1-2 0,-2 1-532,2 8 309,-1 16-9,1-15 265,1 1 0,0-1 0,0 0 0,2 11-1,-2-16 36,1 0-1,0 0 1,0 0-1,0 0 1,0 0-1,0 0 1,0-1-1,1 1 1,-1 0-1,1-1 1,0 1-1,0-1 1,3 4-1,-4-5 14,1 0-1,-1 0 1,1 0-1,-1 0 1,1 0-1,0-1 1,0 1-1,-1 0 1,1-1-1,0 1 1,0-1-1,0 0 1,-1 0-1,1 0 1,0 0-1,0 0 1,0 0-1,0 0 1,0 0-1,-1-1 1,1 1-1,0-1 1,3-1-1,7-3 78,-1-1 0,-1-1 0,1 0 0,-1-1 0,10-9-1,-5 5-27,26-22 30,43-35-256,-68 54 38,-1-1 0,0 0 0,13-21-1,-5 1-185,-1-2-1,20-48 0,27-87-96,-56 140 344,4-12-95,-2 0 1,17-87 0,-32 118-225,0 14 350,-1 0 1,1-1 0,0 1-1,0 0 1,0 0-1,0 0 1,0 0-1,0-1 1,0 1 0,0 0-1,-1 0 1,1 0-1,0 0 1,0 0-1,0-1 1,0 1 0,0 0-1,-1 0 1,1 0-1,0 0 1,0 0-1,0 0 1,-1 0 0,1 0-1,0 0 1,0 0-1,0 0 1,0 0-1,-1 0 1,1 0 0,0 0-1,-1 0 1,-1 1-66,0-1 0,1 1 1,-1 0-1,0 0 0,0 1 0,0-1 1,-2 3-1,-2 1 312,1-1-187,0 0 1,1 0 0,0 1 0,0 0 0,0-1 0,1 2 0,-1-1-1,-4 10 1,1 1 154,-10 30-1,8-9 24,-9 72 1,10-45-153,-19 137 704,23-176-673,2-1 0,1 1 0,3 46 0,0-56-6,2 0 0,-1 0 0,2 0 0,0 0 0,0-1 0,2 0 0,13 24 0,-19-37-58,0 0 1,-1-1-1,1 1 0,0 0 1,0 0-1,0-1 0,0 1 1,0-1-1,0 1 0,0-1 0,0 1 1,0-1-1,0 0 0,0 0 1,0 1-1,0-1 0,0 0 1,1 0-1,-1 0 0,0 0 0,0 0 1,0 0-1,0-1 0,0 1 1,0 0-1,0 0 0,0-1 1,0 1-1,2-2 0,2 1 24,-1-1 0,0 0 0,1-1 0,-1 1 0,0-1 0,4-3 0,16-14-102,-12 11-44,0-2-1,-1 1 1,0-1-1,14-19 1,-14 20-49,-10 9 66,0 0 0,0 1 0,0-1 0,-1 0 0,1 0 0,0 0 0,0 0 0,0 0 0,-1 0 0,1 0 0,0 0 1,-1 0-1,1 0 0,-1 0 0,1 0 0,-1 0 0,1-2 0,-6 31-284,4-25 383,1 0 0,-1 0 0,0-1 0,1 1 0,-1 0-1,1 0 1,0 0 0,0-1 0,0 1 0,1 0 0,-1 0 0,0 0 0,1-1 0,0 1 0,0 0 0,0 0 0,2 4 0,-2-6 8,0 1 0,0 0 0,1 0 0,-1 0 0,1-1 0,-1 1 0,1-1 0,-1 1 0,1-1 0,0 0 0,0 1 0,0-1-1,0 0 1,0 0 0,0-1 0,0 1 0,0 0 0,0 0 0,0-1 0,0 0 0,0 1 0,1-1 0,-1 0 0,0 0-1,0 0 1,0 0 0,5-1 0,1-2 53,0 0 0,0 0 0,-1 0 0,1-1 1,12-9-1,-16 10-94,163-87-361,-161 87 269,-2-1-498,-7 12 391,-3 7 33,5-13 162,0 1 1,0-1 0,0 0 0,1 1 0,-1-1-1,0 0 1,1 1 0,0-1 0,-1 1-1,1-1 1,0 1 0,1 4 0,-1-4 39,1-1 0,-1 1 0,1-1 0,0 0 0,0 1 0,0-1 0,0 0 0,1 0 0,-1 0-1,0 0 1,1 0 0,-1 0 0,1 0 0,0 0 0,0 0 0,0-1 0,0 1 0,0-1 0,0 0 0,0 1 0,0-1 0,0 0 0,1 0 0,-1 0 0,1-1 0,-1 1 0,0 0 0,1-1 0,-1 0 0,1 1 0,-1-1 0,3 0 0,2-1 59,0 1 1,-1-1 0,1-1-1,-1 1 1,1-1-1,-1 0 1,0 0 0,0-1-1,0 0 1,9-5-1,-13 6-79,1 1 0,-1-1 0,1 1 0,-1-1 0,0 0 0,0 0 0,0 0 0,0 0 0,0-1 0,0 1 0,-1-1-1,1 1 1,-1-1 0,1 1 0,-1-1 0,0 0 0,0 1 0,0-1 0,-1 0 0,1 0 0,-1 0 0,1 0 0,-1 0 0,0 0-1,0-3 1,-1 4-38,0 1 0,0-1 0,0 0 0,0 1 0,0-1 0,0 1 0,-1-1 0,1 1 0,0 0 0,-1-1 0,1 1-1,-1 0 1,0 0 0,1 0 0,-1 0 0,0 0 0,1 0 0,-1 1 0,0-1 0,0 0 0,-3 0 0,1 0-50,-1 0 1,1 0-1,-1 0 1,1 1 0,-1-1-1,1 1 1,-1 0-1,-7 1 1,0 0-1,9-1 209,9 0-22,36-2 61,73-13 1,-3-1-303,-97 15 165,-11 0-40,1 0 1,-1 1-1,1 0 0,0 0 1,4 1-1,-7-1 2,-1 0-1,0 1 0,0-1 0,0 0 0,0 1 0,0-1 0,0 1 0,-1-1 0,1 1 1,0-1-1,0 1 0,0 0 0,0 0 0,-1-1 0,1 1 0,0 0 0,-1 0 0,1 0 1,0 0-1,-1-1 0,1 1 0,-1 0 0,0 0 0,1 0 0,-1 0 0,1 2 0,0 2 32,-1 0 0,1 0-1,-1 1 1,0-1-1,0 0 1,-1 0 0,-1 10-1,1-13-22,2 19 314,2-22-182,1 1-1,-1-1 0,0 0 1,0 0-1,1-1 1,-1 1-1,0-1 1,4-3-1,22-15-218,-20 13-74,0 0 0,0 1-1,19-10 1,-25 15 132,0 0 1,0 0-1,0 0 1,0 1-1,0-1 1,0 1-1,0-1 1,1 1-1,-1 0 1,0 0-1,0 0 1,0 1-1,0-1 0,0 1 1,0 0-1,0 0 1,0 0-1,4 2 1,15 8 173,1-1 0,0-1 0,0-1 0,1-1 0,27 4 0,-25-8-594,39 1-1,-26-4-3637,-21 0 287,-4 0 1613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4:52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58 6816,'-14'-7'3072,"28"7"-2656,-5-5 320,10 2-480,14-6-96,6 0-96,3-7-928,5 8 480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4:52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15 282 7296,'-14'-16'3328,"70"-5"-2912,-9 4 928,5-1-832,39-15 128,-2 8-352,34-13-64,-4 5-128,8-2-896,-8 10 416,-11 8-4640,-18 13 2784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4:54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176 531 2144,'0'0'158,"-1"-1"-1,1 0 1,-1 0 0,1 1-1,-1-1 1,0 0 0,1 0 0,-1 1-1,0-1 1,0 1 0,1-1-1,-8-5 3122,8 6-3208,-41 6 4111,27-2-3882,-1 1 1,1 0-1,0 1 0,0 0 1,-22 14-1,35-20-287,1 1-1,-1-1 0,0 1 0,0-1 0,1 1 1,-1-1-1,0 1 0,1-1 0,-1 1 1,1 0-1,-1-1 0,1 1 0,-1 0 1,1-1-1,-1 1 0,1 0 0,-1 0 1,1 0-1,0-1 0,0 1 0,-1 0 1,1 0-1,0 0 0,0 0 0,0-1 1,0 1-1,0 0 0,0 0 0,0 0 0,0 0 1,0 0-1,0 0 0,1-1 0,-1 1 1,0 0-1,1 0 0,-1 0 0,0-1 1,1 1-1,-1 0 0,1 0 0,-1-1 1,2 2-1,0 0 63,0 1 1,1-1 0,-1 0-1,1 0 1,0 0 0,-1 0-1,1-1 1,0 1 0,0-1-1,4 2 1,-3-2 3,1-1 0,-1 1 0,0-1 0,1 0 0,-1 0 0,1-1 0,-1 1 0,0-1 0,7-2 0,4 0 118,-14 3-172,1 0 0,-1 0 0,0 0 0,0-1 1,0 1-1,0-1 0,0 1 0,0 0 0,0-1 0,0 0 1,0 1-1,0-1 0,0 0 0,0 1 0,-1-1 1,1 0-1,0 0 0,0 0 0,-1 0 0,1 0 1,-1 1-1,1-1 0,0 0 0,-1 0 0,0-1 1,1 1-1,-1 0 0,0 0 0,1 0 0,-1-2 1,0 1-20,0 0 1,0 1 0,0-1 0,0 0 0,-1 0 0,1 1 0,-1-1 0,1 0 0,-1 1-1,1-1 1,-1 0 0,0 1 0,0-1 0,0 1 0,0-1 0,0 1 0,0 0 0,-2-3 0,1 2-35,0 0 0,0-1 0,1 0 0,-1 0 0,-2-4 0,4 6 2,0 1 1,0-1 0,0 1-1,0-1 1,0 1-1,-1-1 1,1 1 0,0-1-1,0 1 1,0 0-1,-1-1 1,1 1 0,0-1-1,-1 1 1,1 0-1,0-1 1,-1 1 0,1 0-1,0-1 1,-1 1-1,1 0 1,-1-1 0,2 0 66,0-1 0,0 0 0,1 1 0,-1 0 0,1-1 0,-1 1 0,1 0 0,0 0 0,0 0 0,-1 0 0,1 0 0,4-1 1,-3 0 18,0 1 0,0-1 1,1 0-1,-1 0 0,3-3 0,0-1 26,0 0-1,0-1 0,-1 0 1,0 0-1,0 0 0,4-8 0,20-49 340,-27 59-423,14-40 78,16-73-1,-23 79-275,2 0 1,1 0-1,20-42 0,-24 67-405,-7 25 222,-1 3 421,0 26-89,0 105 70,-20 156 1,10-217 125,-45 240 555,54-320-636,0 3 63,-1-1 1,1 1-1,-1-1 1,-1 0-1,1 1 1,-1-1-1,0 0 1,-1 0 0,1-1-1,-8 10 1,10-14-111,1-1 0,-1 0 1,1 1-1,-1-1 0,1 0 0,0 1 1,-1-1-1,1 0 0,-1 1 1,0-1-1,1 0 0,-1 0 1,1 0-1,-1 0 0,1 1 0,-1-1 1,1 0-1,-1 0 0,1 0 1,-1 0-1,0 0 0,1 0 0,-1-1 1,1 1-1,-1 0 0,1 0 1,-1 0-1,1 0 0,-1-1 0,1 1 1,-1 0-1,1 0 0,-1-1 1,1 1-1,-1 0 0,1-1 0,-1 1 1,1-1-1,0 1 0,-1 0 1,1-1-1,0 1 0,-1-1 0,1 1 1,0-1-1,0 1 0,-1-1 1,1 0-1,0 0 0,-2-4-10,0-1 1,0 1-1,-2-10 0,2 5-25,1 1-1,0-1 1,1 0 0,0 1-1,0-1 1,1 0 0,0 1-1,1-1 1,0 1 0,0-1-1,1 1 1,1 0 0,-1 0-1,1 0 1,1 1 0,0-1-1,6-8 1,-2 6 80,-1 1 0,1 0-1,0 1 1,1 0 0,1 0 0,-1 1 0,1 0-1,0 1 1,1 1 0,0-1 0,0 2 0,13-5-1,21-4-1433,83-13 0,-86 18-3426,-21 8 2693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0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0 803 2560,'11'5'8362,"-7"-5"-8197,-1-1-1,1 1 1,0-1-1,-1 0 1,1 0 0,-1 0-1,0 0 1,1-1-1,2-1 1,31-21 304,-18 11-328,-8 5-52,0-1 0,0 1 0,-1-2 0,9-10 0,35-45 199,-51 61-263,4-6 45,-1 1 0,0-1 0,0-1 0,-1 1 1,6-16-1,-10 8 421,-4 43-1027,2-19 547,0-1 0,0 1 0,0 0 0,1 0 0,1 8 0,1 11 268,-2-20-229,0-1 0,1 1-1,0-1 1,-1 1 0,1-1 0,1 1 0,1 4 0,0-3 21,-1-1 1,1 0 0,0 0-1,1 0 1,-1 0 0,1-1 0,0 1-1,0-1 1,8 6 0,-10-9-19,0 1 0,1-1 0,-1 1 0,1-1 0,0 0 0,-1 0 0,1 0 0,0 0 0,-1-1-1,1 1 1,0-1 0,0 1 0,0-1 0,0 0 0,-1 0 0,1-1 0,0 1 0,0 0 0,0-1 0,-1 0 0,4 0 0,0-2 29,1 0 0,-1-1 0,0 1 0,0-1 0,0 0 0,0 0 0,6-7 0,34-39-68,-32 34-140,-11 12 49,0 0-1,1 1 1,-1 0 0,1 0-1,0 0 1,0 0 0,0 1-1,0-1 1,0 1 0,1 0-1,4-1 1,-8 3 45,0 1 0,0 0 0,0-1 0,0 1 0,0 0 0,0 0 0,0 0 1,-1-1-1,1 1 0,0 0 0,0 0 0,-1 0 0,1 0 0,0 1 0,-1-1 0,1 0 0,-1 0 0,0 0 0,1 0 0,-1 2 0,8 26-1,-9-1 459,1-22-358,0-1 1,0 1 0,0-1-1,0 1 1,2 6 0,-2-12-51,0 0 1,0 1 0,0-1 0,1 1 0,-1-1-1,0 0 1,0 1 0,0-1 0,0 0 0,1 1 0,-1-1-1,0 0 1,0 1 0,1-1 0,-1 0 0,0 1 0,1-1-1,-1 0 1,0 0 0,1 0 0,-1 1 0,0-1-1,1 0 1,-1 0 0,0 0 0,1 0 0,-1 1 0,1-1-1,-1 0 1,1 0 0,-1 0 0,0 0 0,1 0 0,-1 0-1,1 0 1,-1 0 0,0 0 0,1-1 0,-1 1 0,1 0-1,-1 0 1,0 0 0,1 0 0,-1 0 0,0-1-1,1 1 1,-1 0 0,0 0 0,1-1 0,-1 1 0,0 0-1,1-1 1,-1 1 0,23-22 588,-19 18-721,26-29 90,-12 12-122,2 1-1,24-20 0,-43 39 89,0 0 1,1 1 0,-1-1 0,1 0-1,-1 0 1,1 1 0,-1-1-1,1 1 1,0-1 0,-1 1-1,1 0 1,0-1 0,1 1-1,-2 0 49,-1 0 0,1 0-1,0 0 1,-1 1 0,1-1-1,0 0 1,-1 0 0,1 0-1,-1 1 1,1-1 0,0 0-1,-1 1 1,1-1 0,-1 1-1,1-1 1,-1 0 0,1 1-1,-1-1 1,0 1 0,1-1-1,-1 1 1,0-1 0,1 1-1,-1 0 1,0-1 0,1 1-1,-1-1 1,0 1 0,0 0-1,0-1 1,0 1 0,0 0-1,0-1 1,0 1-1,0 0 1,0-1 0,0 2-1,-3 80 5,6-32 485,-3-49-455,1 0 0,-1 0 0,1-1 0,-1 1 0,0 0 0,1-1 0,-1 1 0,1 0 0,-1-1 0,1 1 0,0-1 0,-1 1 0,1-1 0,0 1 0,-1-1 0,1 1 0,0-1 0,-1 1 0,1-1 0,0 0 0,0 0 0,0 1-1,18 3 325,-11-5-244,0 0 1,0-1-1,0 0 1,-1-1-1,1 0 1,-1 0-1,11-7 1,-3 3 4,-1-1-85,1-1-1,-2 0 1,1 0-1,-2-2 1,1 1-1,-1-2 1,-1 0-1,14-17 1,3-10 30,36-64 0,-37 51-80,-3-2 0,20-58 0,-36 89-34,-5 12 97,0 1-1,1 0 0,1 0 1,9-16-1,-12 23-59,0-1 0,0 0 0,0 0 0,-1 0 0,1 0 0,0-6 0,-1 6-124,0 1-1,0 0 1,0-1 0,0 1-1,1 0 1,1-4 0,-2 1-210,-1 5 406,0 1-1,0 0 0,-1-1 1,1 1-1,0-1 0,0 1 0,0-1 1,0 1-1,0-1 0,0 1 1,0-1-1,0 1 0,1-1 1,-1 1-1,0-1 0,0 1 0,0-1 1,1 1-1,2-9-117,0 0 0,-1 0 1,0 0-1,0 0 0,-1 0 0,0-12 0,-1 19-188,-11 23-896,8-15 1088,1 0 0,-1 0 0,1 1 0,-2 11 0,-6 16-95,6-21 212,1 0 0,0 1 1,0-1-1,0 17 0,1 13 182,1 1-1,3 0 1,11 73 0,-6-53-16,1 10-49,-5-56-47,1-1-1,1 1 1,10 26 0,-12-37-44,0 0 1,-1 0 0,2 9-1,-2-7-56,-1-8-10,-1 0-1,1 1 1,-1-1-1,1 1 1,-1-1-1,1 0 1,0 0-1,0 1 1,0-1 0,0 0-1,0 0 1,0 0-1,0 0 1,0 0-1,0 0 1,2 1-1,-2-2 138,12 6 10,-11-6-141,0 1 1,0-1-1,1 0 1,-1 0-1,0 0 1,0 0-1,0 0 1,0-1-1,0 1 1,0 0-1,0-1 1,0 0-1,2-1 1,27-13 203,-19 7-144,-1 1 1,-1-1 0,0-1 0,0 0 0,0 0-1,12-17 1,-19 22-68,0 0 0,-1 0 0,1-1 0,-1 1 0,0-1 0,0 1 0,0-1 0,-1 0 0,0 0 0,0 0 0,0 0 0,0 0 0,-1 0 0,0 0 0,0 0 0,0 0 0,-1 0 0,1 0 0,-1 0 0,-3-7 0,4 11-42,0-1-1,-1 1 1,1-1-1,-1 1 1,0 0-1,1-1 1,-1 1-1,0 0 1,0 0-1,0-1 0,0 1 1,0 0-1,0 0 1,0 0-1,0 0 1,0 0-1,0 1 1,-1-1-1,1 0 1,0 0-1,-1 1 1,1-1-1,0 1 0,-1-1 1,1 1-1,-1-1 1,-1 1-1,2 0 0,-1 0 1,1 1-1,-1-1 0,0 0 0,1 1 0,-1-1 1,1 1-1,-1 0 0,1-1 0,0 1 0,-1 0 1,1 0-1,0 0 0,-1 0 0,1 0 0,0 0 0,0 0 1,0 0-1,0 1 0,0-1 0,0 0 0,0 1 1,-1 2-1,-3 7-83,0 1 0,1 0-1,0 0 1,-3 22 0,5-28 139,1 0 0,1 0 0,-1 1 0,1-1 0,1 0-1,-1 1 1,1-1 0,0 0 0,0 0 0,1 1 0,2 6 0,-2-10 12,-1 0-1,1 0 1,0 0 0,0 0 0,0 0 0,0 0 0,1-1 0,-1 1 0,1-1-1,0 0 1,0 0 0,0 0 0,0 0 0,6 3 0,-4-3 10,0 0 1,1-1-1,-1 1 1,1-1-1,0 0 1,-1-1 0,1 0-1,9 0 1,1-2 61,0 0 0,0-2 1,0 1-1,-1-2 1,24-10-1,-20 7-85,-1-1 1,0-1-1,-1-1 0,0 0 1,0-1-1,-2-1 0,1-1 0,22-25 1,-27 26 14,12-16-313,-22 28 265,-1 1 7,0 0 1,1 0-1,-1 0 0,0 0 1,0 0-1,0 0 0,0 0 1,1 0-1,-1 0 1,0 0-1,0 0 0,0 0 1,0-1-1,0 1 0,0 0 1,1 0-1,-1 0 1,0 0-1,0 0 0,0 0 1,0-1-1,0 1 0,0 0 1,0 0-1,0 0 1,0 0-1,0-1 0,0 1 1,0 0-1,0 0 0,0 0 1,0 0-1,0-1 1,0 1-1,0 0 0,0 0 1,2 1-79,0 1 1,-1-1 0,1 1 0,-1 0 0,0-1-1,0 1 1,1 0 0,-1 0 0,0 0-1,0 0 1,-1 0 0,1 0 0,0 3-1,0 3 84,0 0-1,-1-1 0,0 1 0,0 0 0,-1 0 1,0-1-1,-1 1 0,1 0 0,-4 7 0,3-9 54,1 0 0,-1 1 0,0 10 0,0 4 41,1-19-86,1-1 0,-1 1 0,1 0 0,0-1 0,-1 1 0,1 0 0,0 0 0,0-1 0,0 1 1,1 0-1,-1 0 0,0-1 0,1 1 0,-1 0 0,1-1 0,-1 1 0,1-1 0,0 1 0,0-1 0,0 1 0,0-1 1,0 1-1,0-1 0,0 0 0,0 1 0,0-1 0,1 0 0,-1 0 0,0 0 0,1 0 0,-1 0 0,1 0 0,0-1 1,-1 1-1,1 0 0,-1-1 0,1 1 0,0-1 0,-1 0 0,1 1 0,0-1 0,0 0 0,-1 0 0,1 0 0,0 0 0,-1-1 1,1 1-1,2-1 0,8-1 18,0 0 1,0-2 0,0 1-1,-1-1 1,1-1 0,-1 0-1,19-12 1,-3 0 9,135-92 213,-153 101-194,-9 8-60,0 0 0,0-1 0,1 1 0,-1 0 0,0 0-1,0 0 1,0 0 0,0 0 0,0 0 0,0-1 0,0 1 0,0 0 0,0 0 0,0 0 0,0 0-1,0 0 1,0-1 0,0 1 0,0 0 0,0 0 0,0 0 0,0 0 0,0 0 0,0-1 0,0 1-1,0 0 1,0 0 0,0 0 0,0 0 0,0 0 0,0-1 0,-1 1 0,1 0 0,0 0 0,0 0-1,0 0 1,0 0 0,0 0 0,0 0 0,0 0 0,-1-1 0,1 1 0,0 0 0,0 0 0,0 0-1,0 0 1,0 0 0,-1 0 0,1 0 0,0 0 0,0-1-23,-5 5 4,0-1 0,0 1 0,1-1-1,-1 1 1,-3 5 0,7-8 29,-9 9 41,1-1-1,1 1 1,0 1-1,1 0 1,-1 0 0,2 0-1,0 1 1,0-1-1,-4 15 1,9-22-41,0-1 64,0 1-1,0-1 1,0 1-1,1 0 1,-1 5 0,1-8-61,0 0 0,0-1 0,0 1 0,0-1 0,1 1-1,-1 0 1,0-1 0,0 1 0,1-1 0,-1 1 0,0-1 0,0 1 0,1-1 0,-1 1 0,1-1 0,-1 1 0,0-1 0,1 1 0,-1-1 0,1 1 0,-1-1 0,1 0 0,-1 1 0,1-1 0,0 0 0,-1 0 0,1 1 0,-1-1 0,1 0 0,0 0 0,-1 0 0,1 0 0,-1 0 0,1 0 0,0 0 0,-1 0 0,1 0 0,0 0 0,2 0 18,0 0 1,0-1-1,0 1 1,0-1-1,0 0 1,0 0-1,-1 0 1,1 0-1,0 0 1,-1 0-1,4-3 1,25-21-51,-14 10 117,0 1-184,1-1 1,-2-1-1,0 0 1,26-37 0,-41 56 31,0 1 1,-1-1 0,1 0 0,-1 1 0,0 4-1,0-4 49,0 0 0,0-1-1,1 1 1,-1 0 0,1-1-1,0 1 1,0-1 0,0 1 0,0-1-1,4 6 1,-4-7 24,0 0 1,1 0-1,-1-1 0,1 1 1,0 0-1,-1-1 1,1 1-1,0-1 0,0 0 1,0 1-1,0-1 0,0 0 1,1 0-1,-1 0 1,0-1-1,0 1 0,5 0 1,5 1 40,1-1 1,-1-1-1,0 0 0,1-1 1,-1 0-1,0 0 1,19-6-1,86-32-183,-96 31 151,-1 0-41,-1-2 0,24-15 0,-26 14-191,33-15-1,-49 27 191,-1 0 0,0-1 0,0 1 0,1-1-1,-1 1 1,0 0 0,0-1 0,0 1 0,0 0 0,0-1 0,0 1 0,0 0-1,0 0 1,0-1 0,0 1 0,0 0 0,0-1 0,0 1 0,-1 1-1,-3 19 4,-7 13 19,7-22 6,1 0 0,0 0 0,0 0 0,1 1 1,0 12-1,1-23-1,2 0 0,-1-1 1,0 1-1,0 0 0,0-1 1,1 1-1,-1 0 1,1-1-1,0 1 0,-1-1 1,1 1-1,0-1 0,0 1 1,0-1-1,0 0 0,0 1 1,0-1-1,0 0 1,0 0-1,0 0 0,1 1 1,-1-1-1,1-1 0,-1 1 1,1 0-1,-1 0 0,1 0 1,-1-1-1,1 1 1,-1-1-1,1 1 0,0-1 1,-1 0-1,1 0 0,0 0 1,-1 0-1,1 0 0,0 0 1,-1 0-1,1 0 1,0-1-1,-1 1 0,4-1 1,10-5 27,1 1 0,-1-2 1,-1 0-1,1-1 0,-1 0 1,23-18-1,-4-2 61,39-39 1,-23 17-30,52-71 0,-59 62-26,-3-2 0,41-88 1,-73 134-36,24-55-31,-28 61-83,0 0-1,0 1 1,-1-1-1,-1 0 1,2-17-1,-3 25 90,-1 1-1,1 0 1,0 0-1,-1 0 1,1 0-1,0 0 1,-1 0-1,1 0 1,0 0-1,-1 0 1,1 0-1,0 1 1,-1-1-1,1 0 1,0 0-1,-1 0 1,1 0-1,0 0 1,0 1-1,-1-1 1,1 0-1,0 0 1,-1 0-1,1 1 1,-6 5-17,0 1 0,0-1 0,1 1 0,0 1 0,0-1 0,1 1 0,0-1 0,-5 14 0,0 3 133,-9 44 0,8-12-14,3 0 0,3 1 0,5 100 0,-1-119-364,-1-17 351,3 21 0,-1-36-237,0 1-1,1-1 1,-1 0 0,1 0 0,0 0 0,0 0-1,6 10 1,-8-16 144,0 0 1,0 0-1,0 0 0,0 0 0,1 1 0,-1-1 1,0 0-1,0 0 0,0 0 0,0 0 1,0 0-1,0 0 0,0 0 0,0 0 1,0 0-1,0 1 0,0-1 0,0 0 0,1 0 1,-1 0-1,0 0 0,0 0 0,0 0 1,0 0-1,0 0 0,0 0 0,0 0 1,1 0-1,-1 0 0,0 0 0,0 0 1,0 0-1,0 0 0,0 0 0,0 0 0,1 0 1,-1 0-1,0 0 0,0 0 0,0 0 1,0 0-1,0 0 0,0 0 0,0 0 1,1 0-1,-1-1-63,0 0-1,0 1 1,0-1 0,0 0 0,0 1-1,0-1 1,0 0 0,0 0 0,0 1-1,0-1 1,0 0 0,0 1 0,-1-1-1,1 0 1,-1 0 0,-6-18-70,-1 1-1,-1 0 1,0 0 0,-2 1 0,0 0-1,0 1 1,-2 1 0,0-1 0,-1 2-1,0 0 1,-1 1 0,-1 0 0,-22-13-1,-14-3 774,-25-15 964,77 43-1572,-1 1 0,1 0 0,0 0 0,-1 0 0,1-1 0,-1 1-1,1 0 1,-1 0 0,1-1 0,0 1 0,-1 0 0,1-1-1,0 1 1,-1 0 0,1-1 0,0 1 0,0-1 0,-1 1 0,1-1-1,0 1 1,0 0 0,0-1 0,-1 1 0,1-1 0,0 1 0,0-1-1,0 1 1,0-1 0,0 1 0,0-1 0,0 1 0,0-1 0,0 1-1,0-1 1,1 1 0,-1-1 0,0 1 0,0-1 0,0 1-1,0 0 1,1-1 0,-1 1 0,0-1 0,0 1 0,1 0 0,-1-1-1,0 1 1,1-1 0,0 1 0,1-2 20,0 1-1,1-1 1,-1 1 0,1 0-1,-1 0 1,6-2-1,20-3 11,0 0 0,0 2 0,1 1 0,-1 2 0,1 1-1,0 0 1,-1 3 0,49 9 0,-66-10-56,-1 0 1,0 2-1,0-1 0,0 1 1,0 0-1,0 1 0,-1 0 1,14 11-1,-16-11 38,-1 1-1,0 0 1,0 0 0,-1 0-1,1 1 1,-2 0-1,1 0 1,-1 0 0,0 0-1,0 1 1,3 10 0,0 6 118,0 0 0,-2 0 0,-1 0 0,-1 1 0,0 37 0,-3-60-124,0 0 1,0 0 0,0 0 0,1-1 0,-1 1-1,1 0 1,-1 0 0,1 0 0,0-1 0,-1 1-1,1 0 1,2 2 0,-3-4-8,0 0 0,1 1 0,-1-1-1,0 0 1,0 1 0,1-1 0,-1 0 0,1 0 0,-1 0 0,0 1 0,1-1-1,-1 0 1,1 0 0,-1 0 0,0 0 0,1 1 0,-1-1 0,1 0 0,-1 0-1,1 0 1,0 0 0,0-1 6,-1 1 0,1 0-1,0 0 1,0-1 0,0 1 0,-1-1-1,1 1 1,0-1 0,-1 1 0,1-1-1,0 1 1,-1-1 0,1 0 0,-1 1-1,2-2 1,27-29-600,7-10-241,-13 8 491,11-15-15,-18 30 135,1 0-1,21-18 0,-33 31 196,8-4-550,-12 9 557,-1 0-1,0 1 0,1-1 1,-1 0-1,1 0 1,-1 0-1,0 0 0,1 0 1,-1 0-1,0 0 0,1 1 1,-1-1-1,0 0 0,1 0 1,-1 0-1,0 1 1,1-1-1,-1 0 0,0 0 1,0 1-1,1-1 0,-1 0 1,0 1-1,0-1 0,0 0 1,0 1-1,1-1 1,-1 0-1,0 1 0,0-1 1,0 1-1,0-1 0,0 0 1,0 1-1,0-1 0,0 1 1,6 34 117,-5-27-84,0-1 0,0 0 0,1 0 0,0 0 1,0 0-1,1 0 0,0 0 0,5 9 0,-3-8 38,0 0 1,1 0-1,0-1 1,1 0-1,-1 0 0,1 0 1,1-1-1,-1 0 0,1 0 1,0-1-1,0 0 0,11 4 1,-4-2 130,1-1-1,0-1 1,0 0 0,24 3 0,-34-7-120,0 0 0,-1-1 0,1 0 0,0 0 1,0-1-1,0 0 0,7-2 0,-10 2-44,0 0-1,0 0 1,0 0 0,0-1-1,-1 1 1,1-1 0,0 0-1,-1 0 1,1 0-1,-1 0 1,1 0 0,-1-1-1,0 1 1,2-3-1,0-1-8,-1 0-1,0 0 0,0 0 0,0 0 1,-1 0-1,0-1 0,0 1 1,2-13-1,-4 18-20,1-1-1,-1 0 1,0 1 0,0-1-1,0 0 1,0 0 0,-1 1-1,1-1 1,0 0 0,-1 1 0,1-1-1,-1 0 1,1 1 0,-1-1-1,0 1 1,0-1 0,0 1-1,0-1 1,0 1 0,0-1-1,0 1 1,0 0 0,0 0 0,-1 0-1,1 0 1,0 0 0,-1 0-1,1 0 1,-1 0 0,1 0-1,-1 0 1,0 1 0,1-1 0,-1 1-1,0-1 1,1 1 0,-1 0-1,-2 0 1,-6-2 27,6 2-19,0-1 0,0 1 0,-1 0 0,1 0 0,0 0 0,-7 1 0,-38 0 174,48-2-1,4-1-89,4-2-10,34-12-4,47-17-22,-75 29-21,0 0-1,1 2 0,-1-1 0,25 0 1,-35 3-33,0 0 1,0 1 0,0-1 0,0 1 0,0-1-1,0 1 1,0 0 0,0 0 0,0 0-1,-1 0 1,1 1 0,0-1 0,-1 1 0,1-1-1,-1 1 1,0 0 0,1 0 0,-1 0-1,0 0 1,0 1 0,0-1 0,-1 1 0,1-1-1,-1 1 1,1-1 0,1 5 0,4 24 563,-3-33-503,-1 0 1,0 0-1,0-1 1,0 1-1,0-1 1,-1 0-1,5-5 1,-3 3-98,-1 1 0,1 0 0,0 0 0,7-5 0,-10 9 27,0 0 1,0-1-1,0 1 0,0 0 0,0 0 0,0 0 0,0 0 0,0 0 0,0 0 0,0 0 1,0 0-1,0 1 0,0-1 0,0 0 0,0 1 0,0-1 0,0 0 0,0 1 1,0-1-1,0 1 0,0 0 0,-1-1 0,1 1 0,0 0 0,0-1 0,-1 1 0,1 0 1,0 0-1,0 1 0,19 25 111,-17-22-89,0 1 1,0-1-1,-1 0 1,1 1-1,-1 0 1,0 0-1,-1-1 0,1 1 1,-1 0-1,0 0 1,-1 0-1,1 1 1,-1-1-1,-1 0 0,1 0 1,-3 11-1,2-11-7,0-3 2,0 1-1,1 0 1,-1-1-1,-1 1 1,1-1-1,0 0 1,-1 1-1,0-1 1,0 0-1,0 0 1,0 0-1,-5 5 1,1-2 139,-3 0 73,9-7-192,0-1 0,0 1 0,0 0 0,0 0 0,0 0 0,0 0 0,0-1 0,0 1 0,0 0 0,1 0 0,-1 0 0,1-2 0,2-8 27,2-1-1,-1 1 1,2 0 0,10-17-1,-4 7-98,-3 5 24,-1 0 0,2 1 0,0 1 0,1 0 0,0 0 0,1 1 0,1 0 0,16-13 0,-27 24 11,1 1-1,-1-1 1,1 1-1,-1-1 0,1 1 1,0 0-1,-1 0 1,1 0-1,0 0 1,0 0-1,0 1 1,0 0-1,0-1 0,-1 1 1,1 0-1,0 0 1,0 0-1,0 1 1,0-1-1,0 1 0,0 0 1,0-1-1,-1 1 1,1 1-1,0-1 1,-1 0-1,1 0 1,-1 1-1,1 0 0,-1-1 1,0 1-1,0 0 1,1 0-1,-1 0 1,-1 1-1,1-1 1,2 4-1,5 8-35,0 0-1,-1 1 1,-1-1-1,11 32 1,-17-39-260,1-1 1,-1 1-1,-1-1 0,1 1 1,-1 0-1,0 8 0,-1-10-374,0 1-1,0 0 0,-1-1 0,0 1 0,1-1 0,-2 1 0,1-1 0,-4 6 0,-11 11-3593,3 2 1424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0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39 8480,'-66'-26'3840,"46"22"-3360,17-1-32,17 2-4832,5 3 2368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1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1 172 7712,'0'-12'3520,"66"-9"-3072,-13 9 1664,-1 3-1248,23-12 160,0 9-640,16-15-320,-2 12-64,20-6-1280,-10 7 704,6 7-5120,-16 7 3136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2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20 312 4160,'-5'3'585,"4"-2"-491,1-1 1,-1 1 0,0-1-1,1 1 1,-1-1-1,0 0 1,1 1 0,-1-1-1,0 0 1,0 1-1,1-1 1,-1 0 0,0 0-1,0 0 1,0 0 0,1 0-1,-2 0 1,43-3 9305,-24 0-8995,0-1-1,-1 0 1,1-1 0,22-12-1,-29 13-407,2-1 45,-1 0 0,0-1-1,0 0 1,0-1 0,-1 0 0,0-1-1,12-11 1,34-55 172,-42 54-161,-5 6-213,0-1 0,8-20 0,-31 115 325,13-64-104,-1 0 1,2 0-1,1 19 0,0-30-18,0 0 0,0 0 0,0 0 0,0-1 0,1 1 0,0 0 0,0-1 1,0 1-1,0-1 0,1 1 0,0-1 0,0 0 0,0 0 0,6 5 0,-8-7 1,1-1 0,0 1 1,0 0-1,0-1 0,1 1 0,-1-1 1,0 0-1,0 0 0,1 0 0,-1 0 1,1 0-1,-1-1 0,1 1 0,-1 0 1,1-1-1,-1 0 0,1 0 1,0 0-1,-1 0 0,1 0 0,-1 0 1,1-1-1,-1 1 0,1-1 0,-1 0 1,1 0-1,-1 0 0,0 0 0,3-1 1,4-5 32,0 0 0,0 0 0,-1-1 0,1 0 0,-2-1 0,13-16 0,32-62 54,-41 68-87,0-1-39,40-65-308,-50 83 250,1 0 0,-1 0 1,1 0-1,0 0 0,-1 0 1,1 0-1,0 1 1,0-1-1,0 1 0,4-3 1,-6 4 32,1 0 0,-1 0 1,1-1-1,-1 1 0,1 0 0,-1 0 1,1 0-1,-1 0 0,1 0 1,-1 0-1,1 0 0,-1 0 1,1 0-1,-1 1 0,1-1 1,-1 0-1,1 0 0,-1 0 1,0 0-1,1 1 0,-1-1 0,1 0 1,0 1 1,0 0 1,0 0-1,-1 0 1,1 0 0,0 0-1,-1 0 1,1 0-1,-1 0 1,1 0-1,-1 0 1,1 0-1,-1 3 1,6 20 14,-2 1 1,0-1-1,-2 1 0,-1 0 1,-3 44-1,2-64 32,0-1 0,-1 0 0,0 0 0,0 0 0,0 0 0,-1 0 0,1 0 0,-1 0 0,0-1 0,-2 5 0,3-7 3,0 0 0,0 0 1,0 0-1,0 1 1,0-1-1,0-1 0,0 1 1,0 0-1,-1 0 1,1 0-1,0-1 0,-1 1 1,1 0-1,0-1 1,-1 1-1,1-1 0,-1 0 1,1 1-1,-1-1 1,1 0-1,0 0 0,-1 0 1,1 0-1,-1 0 1,1 0-1,-1-1 0,1 1 1,-1 0-1,-1-2 1,3 2-37,0 0 1,-1 0-1,1 0 0,0 0 1,0 0-1,0 0 1,0 0-1,0 0 1,0 0-1,0 0 0,0 0 1,0 0-1,0 0 1,0 0-1,-1 0 1,1 0-1,0 0 0,0 0 1,0 0-1,0 0 1,0-1-1,0 1 1,0 0-1,0 0 0,0 0 1,0 0-1,0 0 1,0 0-1,0 0 1,0 0-1,0 0 0,0 0 1,0-1-1,0 1 1,0 0-1,0 0 1,0 0-1,0 0 0,0 0 1,0 0-1,0 0 1,0 0-1,0 0 1,0 0-1,0-1 0,0 1 1,0 0-1,0 0 1,0 0-1,0 0 1,0 0-1,0 0 0,0 0 1,0 0-1,1 0 1,-1 0-1,0 0 1,0 0-1,0 0 0,0 0 1,0-1-1,0 1 1,0 0-1,0 0 1,0 0-1,0 0 0,0 0 1,1 0-1,-1 0-16,125-6-160,-71 3 125,-19 0-90,57-1-2318,-54 6 1120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49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13 1248,'0'0'5360,"-8"5"-4608,4-4-213,-5-2 662,9-1-762,4-1-160,0 1-278,0 0 0,0 0 0,0 1 0,0 0 0,0-1 0,0 1 0,1 1 0,-1-1 0,0 1 0,1 0 0,-1 0 0,8 0 0,1 1-120,-9-1 121,0 0 0,-1 0 0,1 0 0,-1 1 0,1 0 0,-1 0 0,1 0 0,-1 0 0,0 0 0,1 0 0,-1 1 0,0 0 0,0 0 0,0 0 0,0 0 0,0 0 0,0 0 0,-1 1 0,1-1 0,-1 1 0,0 0 0,0 0 0,0 0 0,0 0 0,0 0 0,0 0 0,-1 0 0,0 1 0,0-1 0,0 1 0,0-1 0,0 1 0,0-1 0,-1 1 0,0-1 0,0 7 0,-2 1 76,0 0 1,0-1-1,-1 1 0,-1-1 0,1 0 0,-2 0 0,1-1 0,-9 13 0,-7 8 269,-26 30-1,43-56-307,-13 16 214,-1-1 1,-1-1-1,0-1 0,-1 0 1,-28 18-1,39-29-114,8-6-111,-1 1 1,1 0 0,-1-1 0,1 1-1,-1 0 1,0-1 0,1 1 0,-1-1-1,0 1 1,0-1 0,1 0 0,-1 1-1,0-1 1,0 0 0,0 1-1,0-1 1,-1 0 0,2 0-30,0 0-1,0 0 1,0-1-1,0 1 1,0 0 0,0 0-1,0 0 1,0-1 0,0 1-1,0 0 1,0 0 0,0 0-1,0-1 1,0 1 0,0 0-1,0 0 1,0-1-1,0 1 1,0 0 0,0 0-1,0 0 1,1 0 0,-1-1-1,0 1 1,0 0 0,0 0-1,0 0 1,0 0-1,1 0 1,-1-1 0,0 1-1,0 0 1,0 0 0,1 0-1,-1 0 1,0 0 0,0 0-1,0 0 1,1 0-1,-1 0 1,0 0 0,0 0-1,14-7-25,-10 5 28,1-1 15,1 1 0,0 0 0,0 0 0,0 0 1,0 1-1,0 0 0,0 0 0,0 0 0,0 1 0,0 0 1,1 0-1,-1 1 0,0 0 0,0 0 0,0 0 1,0 0-1,0 1 0,0 0 0,-1 1 0,1-1 1,0 1-1,-1 0 0,0 0 0,0 1 0,0 0 1,0 0-1,5 5 0,-1 0-10,0 1 0,-1-1-1,0 1 1,-1 1 0,0 0 0,-1 0 0,9 19-1,-13-23 27,0 0-1,0 0 1,0 0-1,-1 1 0,0-1 1,0 0-1,-1 1 1,0-1-1,0 1 0,0-1 1,-1 1-1,-1-1 0,1 0 1,-4 9-1,-8 15 148,0-1-1,-2-1 0,-2 0 0,-1-1 1,0-1-1,-31 34 0,41-52-24,-1 0-1,1 0 1,-2 0-1,1-2 1,-1 1-1,-19 11 1,26-18-94,0 1 1,-1-1-1,1 1 0,-1-1 1,0 0-1,1-1 1,-1 1-1,0-1 0,0 1 1,1-1-1,-6 0 1,6-1-42,1 1 0,-1-1 1,0 0-1,0 0 0,1 0 1,-1 0-1,0-1 0,1 1 1,-1 0-1,1-1 0,0 0 1,-1 0-1,1 0 0,0 0 0,0 0 1,-2-3-1,1 0-26,0 1 0,0-1 1,1 0-1,-1 1 0,1-1 0,0-1 0,1 1 0,-1 0 0,1 0 1,0 0-1,1-1 0,-1 1 0,1-1 0,0 1 0,0 0 0,0-1 1,1 1-1,0 0 0,0-1 0,1 1 0,-1 0 0,1 0 0,0 0 1,0 0-1,1 0 0,0 0 0,4-5 0,0 1 94,1 0 0,1 0 0,-1 1 0,1 0 0,1 0 0,0 1 0,11-6 0,-7 6-12,1 0 1,0 1-1,0 0 0,28-5 0,-10 3 4,12-3-48,-1 2 0,1 2 0,50-1 0,-108-1-3482,-5 5 481,-3 0 922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3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25 117 6464,'-24'-45'2944,"24"24"-2560,5 9-352,9 3-96,14-8-2304,5 4 1312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5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14 715 2912,'-14'9'12016,"20"-19"-10747,-3 5-1097,0 1 1,1 0 0,0 0-1,0 0 1,8-5-1,15-14 62,189-188 945,-182 178-1339,-34 34 154,1-1 0,-1 0 0,0 0 0,0 0 0,1 0 0,-1 0 0,0 1 0,0-1 0,1 0 1,-1 0-1,0 0 0,0 1 0,0-1 0,1 0 0,-1 0 0,0 1 0,0-1 0,0 0 0,0 0 0,1 1 0,-1-1 0,0 0 0,0 1 1,0-1-1,0 0 0,0 1 0,0-1 0,0 0 0,0 1 0,3 12 34,-2-1 7,0-1-1,-1 1 0,0-1 1,-1 1-1,-3 18 0,-18 57 60,16-65 65,-14 39 6,19-59-145,1-1-1,0 0 1,-1 1-1,1-1 1,0 0 0,-1 1-1,1-1 1,0 0-1,0 1 1,0 1-1,0-3 2,1 0 0,-1 1 1,0-1-1,0 0 0,0 1 0,0-1 0,0 0 0,1 1 1,-1-1-1,0 0 0,0 1 0,0-1 0,1 0 0,-1 0 1,0 1-1,1-1 0,-1 0 0,0 0 0,1 1 0,-1-1 1,0 0-1,0 0 0,1 0 0,0 1 0,1-1 43,0 0-1,0 0 0,0 0 0,1 0 1,-1-1-1,0 1 0,0-1 1,0 1-1,0-1 0,4-1 0,13-7-53,-1 0 0,1-2 0,-2 0 0,0-1 0,0 0 0,17-18 0,-8 8-170,36-24 0,-58 43 121,1 1 0,-1 0 0,0 0 0,1 0 0,-1 0 0,1 1 0,4-1 0,-8 2 27,1-1 0,-1 1 0,0 0 0,1 0 0,-1 0 0,0 0 0,1 0 0,-1 0 0,0 0 0,1 1 0,-1-1 0,0 0 0,0 1-1,1-1 1,-1 1 0,0-1 0,0 1 0,0 0 0,0 0 0,1-1 0,-1 1 0,0 0 0,0 0 0,-1 0 0,1 0 0,0 0 0,0 0-1,0 2 1,1 1 15,-1 0-1,0 1 0,0 0 0,0-1 1,0 1-1,-1 0 0,0-1 0,0 7 0,0-4 138,-1 9 39,0 24-36,1-38-123,1 0 0,-1 0 0,0 0-1,1 0 1,-1 0 0,1 0 0,0 0 0,0 0-1,-1 0 1,1 0 0,1 0 0,-1 0 0,0 0-1,2 2 1,-1-3 8,-1 0 0,1 0 0,0-1 0,-1 1 0,1 0-1,-1-1 1,1 1 0,0-1 0,-1 0 0,1 1 0,0-1 0,0 0 0,-1 0 0,1 0-1,0 0 1,0 0 0,-1-1 0,3 0 0,35-10 264,-32 9-303,114-44 91,-98 35-100,6-4 39,-27 15-71,0-1-1,0 0 1,0 1-1,0-1 1,0 1 0,0-1-1,0 1 1,0 0 0,0 0-1,0 0 1,3 1-1,-5 0 39,1-1-1,-1 1 0,1 0 1,-1 0-1,0 0 1,1 0-1,-1 0 0,0 0 1,0 0-1,0 0 0,0 0 1,0 0-1,0 0 0,0 0 1,0 0-1,-1 1 1,1 2-58,0 7 53,0-6 38,-1-1 0,2 0 0,-1 1 0,1 6 0,0-9-10,-1-1 1,1 1 0,-1-1 0,1 0 0,0 1-1,-1-1 1,1 0 0,0 0 0,0 0 0,0 1-1,0-1 1,0 0 0,0 0 0,0 0 0,0-1-1,0 1 1,1 0 0,1 1 0,0-1 21,0 0 0,0 1 0,0-1 0,0-1 0,0 1 0,0 0 0,0-1 0,1 1 0,-1-1 0,0 0 1,0 0-1,0-1 0,0 1 0,1-1 0,-1 1 0,0-1 0,0 0 0,0 0 0,5-3 0,-6 3-8,0 0 0,0 0 0,0-1 0,0 1 0,-1-1 0,1 0-1,-1 1 1,1-1 0,-1 0 0,1 0 0,-1 0 0,0 0 0,0 0 0,0 0 0,0 0-1,0 0 1,0-1 0,-1 1 0,1 0 0,-1-1 0,0 1 0,1 0 0,-1-1 0,0 1-1,0 0 1,-1-1 0,1 1 0,-1-3 0,0-1-42,0 1-1,-1 0 1,1-1-1,-1 1 1,0 0 0,-6-10-1,7 13-28,-1 0 0,1 1-1,0-1 1,-1 0-1,1 1 1,-1-1 0,0 1-1,1 0 1,-1-1 0,0 1-1,0 0 1,0 0-1,0 0 1,0 0 0,0 0-1,0 1 1,0-1 0,-1 1-1,1-1 1,0 1-1,-4 0 1,-18 5-176,42-5 746,31-5 0,-40 4-468,0-1 0,-1 0 1,1-1-1,-1 0 0,1 0 1,9-6-1,-5 1 25,-1-1 1,0 0-1,0-1 1,-1 0-1,-1-1 0,19-23 1,46-83 206,-20 29-211,-46 74-8,33-47 35,36-69 1,-71 118-57,-5 10-62,-1 1 1,0-1 0,0 0 0,0 0 0,0 0-1,0-1 1,0 1 0,-1 0 0,1-3 0,-1 5 14,0 0 0,0 0 0,0 0 0,0-1 0,0 1 1,0 0-1,0 0 0,0 0 0,0 0 0,0-1 0,-1 1 1,1 0-1,0 0 0,0 0 0,0 0 0,0 0 0,0 0 1,-1-1-1,1 1 0,0 0 0,0 0 0,0 0 0,0 0 0,-1 0 1,1 0-1,0 0 0,0 0 0,0 0 0,0 0 0,-1 0 1,1 0-1,0 0 0,0 0 0,0 0 0,-1 0 0,1 0 1,0 0-1,0 0 0,0 0 0,0 0 0,-1 0 0,1 0 1,0 0-1,0 1 0,0-1 0,0 0 0,-1 0 0,1 0 0,0 0 1,0 0-1,0 0 0,0 1 0,0-1 0,0 0 0,-1 0 1,1 1-1,-13 9 27,8-3-54,-1 1 0,1 0 0,0 0 0,0 0 0,1 0 0,0 1 0,0-1 0,1 1 0,-3 14 0,-1 10 138,-2 40 1,8-71-105,-3 43 52,1 1 0,2 0 0,2 0 0,2-1 0,2 1 0,2-1 0,18 61 0,-16-74 64,1 5-689,-2-15-3057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5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23 123 7968,'-23'-13'3616,"23"5"-544,0 11-1984,9-6 351,10-3-863,14-9 320,9 1-480,21-7-224,-2 5-128,15-2-352,-5 6 160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08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0 826 3904,'0'-3'5130,"2"-1"-3722,17-14-757,0-1 0,-2-1-1,0-1 1,16-27 0,50-87-208,-63 102-337,204-372 817,-218 393-838,6-10 147,18-48 0,-30 69-229,0 1 0,1-1 0,-1 0 0,0 0 0,0 1 0,0-1 1,0 0-1,1 0 0,-1 0 0,0 0 0,0 1 0,0-1 0,-1 0 0,1 0 0,0 0 0,0-1 0,-1 2-8,1 0 0,0 0 0,-1 0-1,1 0 1,0 0 0,0 0-1,-1 0 1,1 0 0,0 0 0,-1 0-1,1 0 1,0 0 0,-1 0-1,1 0 1,0 0 0,0 0 0,-1 0-1,1 0 1,0 0 0,-1 0-1,1 0 1,0 0 0,0 1 0,-1-1-1,1 0 1,0 0 0,0 0-1,-1 1 1,-21 19-202,20-18 254,-11 12 37,0 2 0,1 0 0,1 0 0,0 1 0,1 0 0,-12 31 0,-32 114 458,45-131-424,1 1-1,2-1 1,-5 58-1,11-78-67,0 0 0,1 0-1,0-1 1,1 1-1,0 0 1,5 15-1,-4-20-19,0 1 0,0-1 1,0 0-1,1 0 0,0 0 0,0 0 0,1-1 0,-1 0 0,1 0 1,0 0-1,6 5 0,-3-5 47,1 0 1,0 0 0,0 0 0,0-1-1,0 0 1,1-1 0,-1 0-1,1-1 1,0 0 0,0 0 0,0-1-1,0 0 1,0-1 0,0 0-1,0 0 1,0-1 0,0-1 0,0 0-1,0 0 1,0-1 0,-1 0-1,1-1 1,-1 0 0,0 0 0,0-1-1,0 0 1,11-10 0,-15 11-69,3-1-47,-1-1 0,0 0 0,0 0 1,-1-1-1,0 0 0,0 0 0,6-10 0,-16 25-961,0 0 815,0 1 0,0 0-1,-4 13 1,8-19 225,-1-1 0,0 1 0,1 0 0,0-1-1,-1 1 1,1 0 0,0 0 0,0-1 0,1 1 0,-1 0 0,0-1 0,1 1 0,0 0 0,0-1 0,0 1 0,0-1 0,0 1 0,0-1 0,3 4 0,-2-4 28,-1 0 0,1 0 0,-1 0 0,1-1 0,0 1 0,0 0 0,0-1 0,0 0 0,0 0 1,0 1-1,0-1 0,4 1 0,-4-2-28,-1 0 0,1 0 0,0 0 0,-1 0 1,1 0-1,0 0 0,0 0 0,-1 0 0,1-1 0,0 1 1,-1-1-1,1 1 0,-1-1 0,1 0 0,-1 0 1,1 1-1,-1-1 0,3-2 0,0 0 7,0 0 0,-1-1 1,1 0-1,-1 0 0,0 0 0,0 0 0,0 0 0,0 0 1,-1-1-1,1 1 0,-1-1 0,-1 0 0,3-8 0,-2 6-70,-1 0 0,1-1 0,-2 1 0,1 0 0,-1-1 0,0 1 0,-1-1 0,1 1-1,-4-11 1,3 16-7,0 0 0,1 0-1,-1 0 1,-1 0 0,1 0-1,0 0 1,0 0 0,-1 1-1,1-1 1,-1 0 0,1 1-1,-1-1 1,0 1 0,0 0-1,0 0 1,0-1 0,0 1-1,0 0 1,0 1 0,0-1-1,0 0 1,0 1 0,0-1-1,0 1 1,-1-1 0,1 1-1,0 0 1,0 0 0,0 0-1,-1 0 1,1 1 0,0-1-1,0 0 1,0 1 0,0 0-1,-1-1 1,-1 2 0,52-10 34,35-21 237,-42 14-244,127-50 109,-113 43-107,9-5-91,-41 18 49,-22 9 32,0-1 1,0 1 0,0-1-1,0 1 1,0 0 0,0 0-1,1 0 1,-1 0 0,0-1-1,0 2 1,0-1-1,0 0 1,0 0 0,0 0-1,2 1 1,-2 0-114,-1-9 241,0 9 6,1-3-124,1-1-94,-1 5 0,5 9-88,-2 4 123,-1 1-1,0 0 0,-1-1 0,1 24 0,-10 65 82,-1-68-14,6-30 118,0 1 1,0-1-1,1 1 1,-1 10-1,2-17-114,0 0 0,0 0 0,1 0-1,-1 1 1,0-1 0,0 0 0,0 0 0,0 0 0,0 0-1,0 0 1,0 0 0,1 0 0,-1 0 0,0 1-1,0-1 1,0 0 0,0 0 0,0 0 0,1 0 0,-1 0-1,0 0 1,0 0 0,0 0 0,0 0 0,0 0 0,1 0-1,-1 0 1,0 0 0,0 0 0,0 0 0,0 0 0,1 0-1,-1 0 1,0 0 0,0 0 0,0-1 0,0 1 0,0 0-1,1 0 1,-1 0 0,0 0 0,0 0 0,0 0-1,0 0 1,0 0 0,0-1 0,0 1 0,1 0 0,-1 0-1,0 0 1,0 0 0,0 0 0,0-1 0,0 1 0,12-11 361,0-3-288,-1 0-1,0-1 1,10-18 0,24-54-135,-27 50-49,26-41 0,-40 72 1,14-17-202,-17 22 273,0 0 0,0 0 0,0 0 1,0 0-1,0 0 0,0 0 0,1 0 0,-1 1 1,0-1-1,0 1 0,1-1 0,-1 1 1,1-1-1,-1 1 0,0 0 0,3-1 0,-4 1 21,1 0 0,-1 0 0,0 0-1,1 0 1,-1 0 0,0 1 0,1-1-1,-1 0 1,0 0 0,1 0-1,-1 0 1,0 0 0,1 1 0,-1-1-1,0 0 1,0 0 0,1 0 0,-1 1-1,0-1 1,0 0 0,1 1 0,-1-1-1,0 0 1,0 0 0,0 1-1,0-1 1,1 0 0,-1 1 0,0 0-1,2 12-93,-2-7 52,1 22 149,-1-1 0,-1 1-1,-7 39 1,3-31 220,0 40 1,4-74-300,1-1 1,0 1-1,0 0 1,0-1 0,1 1-1,-1 0 1,0-1-1,1 1 1,-1 0-1,1-1 1,-1 1-1,1-1 1,0 1 0,0-1-1,0 1 1,0-1-1,1 2 1,-1-2-8,0-1 1,0 1-1,0-1 1,0 1-1,0-1 1,0 1-1,0-1 1,0 0-1,0 1 1,0-1-1,0 0 1,1 0-1,-1 0 1,0 0 0,0 0-1,0 0 1,0 0-1,0 0 1,2-1-1,4-1 52,1-1 1,-1 0-1,0 0 1,0 0-1,10-8 0,-13 8-35,11-5-10,102-67 138,-86 54-126,47-44 0,37-51-519,-114 113 23,-5 4 350,-5 4 67,-14 19 6,1 0 0,2 1-1,0 2 1,-16 28-1,30-47 51,2-1 5,-1 1 0,-5 14 1,9-20-2,0 0 1,0 0-1,1 0 1,-1 1 0,1-1-1,-1 0 1,1 1-1,0-1 1,0 0-1,0 1 1,0-1 0,0 1-1,1-1 1,0 5-1,0-6 11,-1-1-1,1 1 1,-1 0-1,1-1 1,-1 1-1,1 0 1,0-1-1,-1 1 1,1-1-1,0 1 1,-1-1-1,1 1 1,0-1-1,0 1 1,-1-1-1,1 0 1,0 1-1,0-1 1,0 0-1,0 0 1,-1 0-1,1 0 1,1 0-1,22-2 467,2-11-423,-23 12-88,0-1 0,-1 0 1,1 1-1,0-1 0,0 1 0,0 0 0,0 0 0,1 0 1,-1 0-1,0 0 0,0 1 0,4 0 0,-5 0 1,-1 0 0,0 1-1,1-1 1,-1 1 0,0-1-1,0 1 1,0-1 0,1 1-1,-1 0 1,0 0 0,0 0-1,0 0 1,0 0 0,0 0-1,0 0 1,-1 0 0,1 0-1,0 0 1,0 0 0,-1 0-1,1 1 1,-1-1 0,1 0-1,-1 0 1,1 1 0,-1-1-1,0 0 1,1 3-1,-1 4-7,1-1 0,-1 1-1,-2 13 1,2-16 7,-3 21 34,-2-1-1,0 1 1,-13 36-1,-36 72 83,34-85 90,14-36-94,0 1 0,0-1 0,-1-1-1,-1 1 1,0-1 0,-19 21 0,26-32-74,-1 1-1,1-1 1,0 1-1,0-1 0,-1 0 1,1 0-1,0 1 1,-1-1-1,0 0 0,1-1 1,-1 1-1,1 0 1,-1 0-1,0-1 0,0 1 1,1-1-1,-1 1 1,0-1-1,-3 1 0,4-1-12,0-1 0,0 1 0,0 0 1,0 0-1,1-1 0,-1 1 0,0 0 0,0-1 0,0 1 0,0-1 0,1 1 0,-1-1 0,0 0 0,1 1 0,-1-1 0,0 1 0,1-1 0,-1 0 0,1 0 0,-1 1 0,1-1 1,-1 0-1,1 0 0,0 0 0,-1 0 0,1 1 0,0-1 0,0 0 0,-1 0 0,1 0 0,0 0 0,0-2 0,0 0 18,-2-5-6,1 0 0,1 0 0,-1 0-1,1 0 1,1 0 0,2-15 0,0 8-12,1 0 1,8-21-1,-8 28 11,0 0 0,0 0-1,1 0 1,0 1-1,1-1 1,12-12 0,-1 4 4,26-20 1,-19 20-100,0 1-1,1 1 0,30-12 1,3-1-13,-12 4 112,-11 6-37,47-30 0,-72 40 50,0 0 0,0-1-1,-1 0 1,0-1 0,0 0 0,-1-1 0,-1 1-1,12-20 1,-5 2-25,-2-1 0,-1 0 0,-1-1 0,-2 0 0,8-46 0,-13 41-186,-3 32 149,0-1-1,-1 1 0,1 0 0,0 0 0,-1 0 1,1 0-1,-1 0 0,1 0 0,-1 0 1,0 0-1,0 1 0,0-1 0,0 0 0,-2-2 1,3 4 18,0-1 1,-1 1 0,1 0 0,0 0 0,0-1 0,-1 1-1,1 0 1,0 0 0,-1-1 0,1 1 0,0 0 0,-1 0 0,1 0-1,0 0 1,-1 0 0,1-1 0,0 1 0,-1 0 0,1 0-1,-1 0 1,1 0 0,0 0 0,-1 0 0,1 0 0,0 0-1,-1 0 1,1 1 0,-1-1 0,1 0 0,0 0 0,-1 0-1,1 0 1,0 0 0,-1 1 0,1-1 0,0 0 0,0 0-1,-1 0 1,1 1 0,0-1 0,-1 0 0,1 1 0,0-1-1,0 0 1,-1 1 0,-8 19-188,7-14 165,-13 30 21,-10 42 1,22-66 17,-13 58 116,15-61-93,0 0-1,0 0 1,1 0 0,1 0 0,1 16 0,-1-23-7,-1 0 0,1 0 1,-1 1-1,1-1 0,0 0 0,-1 0 1,1 0-1,0-1 0,1 1 0,-1 0 0,0 0 1,0 0-1,1-1 0,-1 1 0,1-1 1,-1 1-1,1-1 0,0 0 0,0 1 0,0-1 1,-1 0-1,1 0 0,0 0 0,0-1 1,0 1-1,0 0 0,1-1 0,-1 1 1,0-1-1,3 0 0,6-1 33,1-1-1,-1-1 1,0 1 0,0-2 0,0 0-1,0 0 1,13-9 0,-4 4 10,18-9-10,64-25-196,-92 39 95,1 1 0,-1 1 0,0 0 0,1 0 1,-1 1-1,1 0 0,20 1 0,-24 1 37,-1 1-1,1-1 0,-1 1 1,0 0-1,0 0 0,1 1 1,-2-1-1,1 2 0,0-1 1,-1 0-1,1 1 1,6 6-1,1 3 294,0 1 0,21 29-1,-24-28-70,1-1-1,0-1 0,27 24 0,-35-35-222,-1 0-1,1 0 1,0-1 0,0 1 0,1-1 0,-1 0-1,0 1 1,0-2 0,1 1 0,-1 0-1,0-1 1,1 1 0,-1-1 0,1 0-1,-1 0 1,1 0 0,4-2 0,0 1-919,0-1 0,-1-1 0,0 1 0,1-1 0,-1-1 1,13-7-1,8-5-1893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11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6 962 3072,'0'0'37,"0"0"-1,-1-1 1,1 1 0,0 0 0,0 0-1,0 0 1,0 0 0,0 0 0,-1 0-1,1 0 1,0 0 0,0 0 0,0 0-1,0 0 1,0 0 0,-1 0 0,1 0-1,0 0 1,0 0 0,0 0 0,0 0-1,0 0 1,-1 0 0,1 0 0,0 0-1,0 0 1,0 0 0,0 0 0,0 1-1,0-1 1,-1 0 0,1 0 0,0 0-1,0 0 1,0 0 0,0 0-1,0 0 1,0 0 0,0 1 0,0-1-1,0 0 1,-1 0 0,1 0 0,0 0-1,0 0 1,0 1 0,0-1 0,0 0-1,0 0 1,0 0 0,0 0 0,0 0-1,0 1 1,0-1 0,0 0 0,0 0-1,0 0 1,0 0 0,0 0 0,0 1-1,0-1 1,1 0 0,0 1 384,-1-1-229,0 1 0,1-1 0,-1 0 0,1 1 0,0-1 0,-1 0 0,1 0 0,-1 1 0,1-1 0,-1 0 0,1 0 0,-1 0 0,1 0 0,1 1 0,2-2 98,0 0 0,1 0 1,-1 0-1,0 0 0,0 0 0,0-1 1,0 0-1,0 0 0,-1 0 0,1 0 1,0-1-1,-1 1 0,1-1 0,-1 0 1,0 0-1,4-5 0,3-4 42,0 0 0,15-27 0,45-95 406,-8 14-260,-15 44 85,95-116-1,-77 104-446,-58 79-258,-7 8 25,-3 5 135,-11 13 86,3-1-70,0 1-1,0 0 1,2 0-1,0 1 1,-8 26 0,-24 97 141,40-138-163,-12 48 302,3 1-1,1 0 0,-2 83 1,11-131-226,0 1 1,0 0-1,0-1 1,1 1-1,0-1 1,0 1-1,3 7 1,-3-11-63,-1 0 0,1 1 0,0-1 1,-1 0-1,1 0 0,0 0 0,0 0 0,0 0 1,0 0-1,0 0 0,0 0 0,0-1 0,0 1 0,0 0 1,1-1-1,-1 1 0,0 0 0,0-1 0,1 0 1,-1 1-1,0-1 0,1 0 0,-1 1 0,0-1 1,1 0-1,-1 0 0,0 0 0,1 0 0,-1-1 1,3 1-1,7-3 71,-1 0 0,0 0 1,0 0-1,0-2 0,0 1 1,0-1-1,-1-1 0,0 1 1,0-2-1,12-10 0,1-3-48,-2-1-1,29-38 1,16-28 43,-5-2 0,-3-3 0,55-122 0,-65 96-130,-26 64-42,-19 48 72,2-3-62,-1 0-1,0 0 1,0 0-1,-1 0 1,0-1 0,1-9-1,-11 26-4,-5 19 113,2 0 0,-14 43-1,2-2 37,-15 42 388,4 2 0,-30 180 1,64-288-401,-1 0 0,1 0 0,-1 0 1,1 0-1,0 0 0,0 0 0,1 0 0,0 3 1,-1-6-58,0 1 1,0-1 0,0 0 0,0 0 0,0 0-1,0 0 1,0 0 0,0 0 0,0 0 0,0 0 0,0 0-1,0 0 1,1 0 0,-1 0 0,0 0 0,0 0-1,0 1 1,0-1 0,0 0 0,0 0 0,0 0-1,0 0 1,1 0 0,-1 0 0,0 0 0,0 0-1,0 0 1,0 0 0,0 0 0,0 0 0,0-1-1,0 1 1,1 0 0,-1 0 0,0 0 0,0 0-1,0 0 1,0 0 0,0 0 0,0 0 0,0 0 0,0 0-1,0 0 1,0 0 0,0 0 0,1 0 0,-1 0-1,0-1 1,0 1 0,0 0 0,0 0 0,0 0-1,0 0 1,0 0 0,8-10 118,7-16-29,65-132-153,-78 155 23,0 0 1,0 0 0,0 1 0,0-1-1,1 1 1,-1-1 0,3-1 0,-4 4 25,-1-1 0,0 1 0,1 0 0,-1 0 0,1-1 0,-1 1 0,1 0 1,-1 0-1,1 0 0,-1 0 0,1-1 0,-1 1 0,0 0 0,1 0 0,-1 0 0,1 0 1,-1 0-1,1 0 0,-1 0 0,1 0 0,-1 1 0,1-1 0,-1 0 0,1 0 1,-1 0-1,1 0 0,-1 1 0,0-1 0,1 0 0,-1 1 0,1-1 0,-1 0 0,0 0 1,1 1-1,-1-1 0,0 1 0,1-1 0,-1 0 0,0 1 0,0-1 0,1 1 0,-1-1 1,0 1-1,0-1 0,0 0 0,0 1 0,0-1 0,0 1 0,1-1 0,-1 1 0,0 0 1,2 12-2,1 0 1,-2 0 0,1 0 0,-2 14 0,1 11-116,0-25 95,-1-2 72,1-1 1,0 1-1,1 0 1,0 0-1,0-1 0,1 0 1,5 12-1,-7-20-24,0-1-1,1 1 0,-1-1 1,0 1-1,0-1 0,1 0 1,-1 0-1,1 0 1,-1 0-1,1 0 0,0 0 1,-1 0-1,1 0 0,0-1 1,-1 1-1,1 0 0,0-1 1,0 0-1,0 1 1,-1-1-1,1 0 0,0 0 1,0 0-1,0 0 0,0 0 1,-1-1-1,3 0 0,6-1 70,0 0-1,-1-1 1,18-8-1,-3 0-45,0-1-1,37-27 0,39-39-156,-35 26 79,34-24-48,-84 59-115,-14 16 126,-3 4 14,-1 0 37,-5 7-51,-117 159 302,111-147-117,6-10-35,0-1 1,1 1-1,1 1 1,0-1-1,0 1 0,-4 18 1,9-30-61,1 0 1,0 0 0,0 0 0,-1 1 0,1-1-1,0 0 1,0 0 0,0 0 0,0 0 0,0 1-1,1-1 1,-1 0 0,0 0 0,1 0 0,-1 0-1,0 0 1,1 0 0,-1 0 0,1 0 0,0 0-1,-1 0 1,1 0 0,0 0 0,-1 0 0,1 0-1,0 0 1,0 0 0,0-1 0,0 1 0,0 0-1,0-1 1,0 1 0,0-1 0,0 1 0,0-1-1,0 1 1,0-1 0,0 0 0,2 0 0,3 0 6,-1-1 1,1 0-1,0 0 1,0-1-1,-1 1 1,1-1-1,-1-1 0,0 1 1,0-1-1,1 0 1,-2 0-1,10-7 1,4-5-2,27-31 1,-42 42-21,14-15-53,16-25 0,4-6-71,-35 47 98,1 0 1,0 0-1,0 0 1,0 1 0,4-3-1,-6 4 19,-1 1 0,0 0-1,1-1 1,-1 1-1,0 0 1,1 0 0,-1-1-1,0 1 1,1 0-1,-1 0 1,0 0 0,1 0-1,-1 0 1,1-1-1,-1 1 1,1 0 0,-1 0-1,0 0 1,1 0-1,-1 0 1,1 0 0,-1 0-1,1 0 1,-1 0-1,0 1 1,1-1 0,-1 0-1,1 0 1,-1 0-1,0 0 1,1 1 0,-1-1-1,0 0 1,1 0-1,-1 1 1,0-1 0,1 0-1,-1 0 1,0 1-1,1-1 1,-1 0 0,0 1-1,0-1 1,1 1-1,-1-1 1,0 0 0,0 1-1,0-1 1,0 0-1,0 1 1,0-1 0,1 1-1,-1-1 1,0 1-1,0 0 1,14 119-86,-14-117 107,0 1 0,1-1 0,0 0 0,-1 0 0,1 0 0,1 0 0,-1 0 0,0 0 0,4 5 0,-4-7 86,13-15 122,-6 3-184,-1 0 1,0-1 0,-1 0 0,6-16 0,5-9-101,-15 33 67,60-108 140,-51 95-131,1 0 0,0 1 0,2 0 0,18-17 0,-1 5-120,38-26 0,-63 51 81,-1 0-124,-3 12-25,0 1 114,0 8 82,-1 1-1,-1-1 1,0 1 0,-7 34-1,7-47-29,-21 102-77,3-12 102,17-78 165,1-18-181,0 0 0,0 1 0,0-1 0,0 0 0,0 0 0,0 0 0,0 0 0,0 0 0,1 0 0,-1 0 0,0 1 0,0-1 0,0 0 0,0 0 0,0 0 0,0 0 0,0 0 0,0 0 0,0 0-1,0 0 1,1 0 0,-1 0 0,0 0 0,0 0 0,0 1 0,0-1 0,0 0 0,0 0 0,1 0 0,-1 0 0,0 0 0,0 0 0,0 0 0,0 0 0,0 0 0,0 0 0,0 0 0,1 0 0,-1-1 0,0 1 0,0 0 0,0 0 0,0 0 0,0 0 0,0 0 0,0 0 0,1 0 0,-1 0 0,0 0 0,0 0 0,0 0 0,0 0 0,0 0 0,0-1 0,18-22 214,-12 13-190,34-48-38,-13 18 73,61-71-1,-76 98-63,19-18 55,-28 29-84,0-1 0,0 1 0,1 0 0,-1 0 0,0 0-1,1 0 1,-1 0 0,6-1 0,-8 3 15,1 0-1,-1 0 1,0 0-1,1-1 1,-1 2 0,0-1-1,1 0 1,-1 0 0,0 0-1,1 1 1,-1-1 0,0 0-1,1 1 1,-1-1-1,0 1 1,0 0 0,0-1-1,1 1 1,-1 0 0,0 0-1,0 0 1,0 0 0,0 0-1,0 0 1,-1 0 0,1 0-1,0 0 1,1 2-1,2 4-6,-1 0 0,0 0 0,5 15 0,-5-11 78,15 43-14,-10-27-53,1 0 0,18 36 0,0-11-3310,-21-41 458,-4-5 645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11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23 194 6880,'-23'-9'5984,"37"9"-4960,20-8 1408,4 1-1377,37-19-63,-5 5-608,40-9-320,-7 5-64,11-1-576,-14 14 320,-1-4-4191,-13 2 2431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18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33 896 1472,'-32'5'997,"35"-5"-380,1 0 0,-1-1-1,0 0 1,1 1-1,-1-1 1,0 0 0,0-1-1,4-1 1,0 0-149,-1-1 1,1 0-1,7-7 0,-4 3-283,0-2 0,-1 1-1,0-1 1,10-14 0,-3-4-162,-1-1 0,-1 0 0,20-61 0,-16 40 66,3-8 527,19-94 0,-32 76-449,-5 32-89,-1 27-42,4-58 179,-14 109 206,-19 134 1339,13 14-1146,13-145-377,2-1-1,12 72 0,-12-101-139,1 0 1,0 1 0,4 6-1,3 0 116,-8-13-204,-1-1-1,0 0 0,1 1 1,-1-1-1,1 0 1,-1 1-1,0-1 0,1 0 1,-1 0-1,1 0 0,-1 0 1,1 1-1,-1-1 1,1 0-1,-1 0 0,0 0 1,1 0-1,-1 0 1,1 0-1,-1 0 0,1 0 1,-1 0-1,1 0 0,-1 0 1,1-1-1,2 0-2,0-1-1,-1 1 1,0-1 0,1 0-1,-1 0 1,0 0 0,0 0-1,0-1 1,0 1-1,-1 0 1,3-5 0,16-32 171,32-73-193,20-26 111,-36 75-46,-12 18-27,-3-1-1,-1-1 0,-2-1 1,16-72-1,-31 108-18,-1 5-27,0-1 0,0 0 1,-1 0-1,0 0 0,-1 0 1,1 0-1,-2-13 0,1 21 14,0 0-1,0 0 0,0 0 1,0 0-1,0 0 1,0-1-1,0 1 0,0 0 1,0 0-1,0 0 0,0 0 1,-1-1-1,1 1 0,0 0 1,0 0-1,0 0 0,0 0 1,0 0-1,0-1 0,0 1 1,0 0-1,0 0 0,0 0 1,-1 0-1,1 0 0,0 0 1,0 0-1,0-1 0,0 1 1,0 0-1,0 0 0,-1 0 1,1 0-1,0 0 0,0 0 1,0 0-1,0 0 0,-1 0 1,1 0-1,0 0 0,0 0 1,0 0-1,0 0 0,-1 0 1,-4 7-96,-4 17 265,-90 282 2539,82-244-2422,2 1 0,-8 70 0,12-65-128,10-62-144,-4 24 207,-2 49 1,11-61 119,4-38-306,0 1-1,22-34 1,-29 50-25,66-103-55,-54 89 25,0 0 0,1 1 0,30-27-1,-43 42 28,0 0-1,-1 0 1,1 1-1,0-1 0,0 0 1,-1 1-1,1-1 1,0 1-1,0-1 1,0 1-1,0 0 0,0-1 1,0 1-1,0 0 1,0-1-1,0 1 1,-1 0-1,1 0 0,0 0 1,0 0-1,0 0 1,0 0-1,0 0 1,0 0-1,0 1 0,0-1 1,0 0-1,0 1 1,0-1-1,0 0 0,0 1 1,0-1-1,0 1 1,-1-1-1,1 1 1,0 0-1,0-1 0,-1 1 1,1 0-1,0-1 1,-1 1-1,1 0 1,-1 0-1,1 0 0,-1 0 1,1 1-1,3 6 132,-1-1 0,-1 1 0,1 0-1,1 12 1,-2-11-33,5 16 334,16 44 1,-17-56-371,0 0 1,1-1-1,0 1 1,1-2-1,9 12 1,-15-20-52,0-1 1,0 0 0,0 1 0,0-1 0,1 0-1,-1-1 1,1 1 0,-1 0 0,1-1 0,0 1-1,-1-1 1,1 0 0,0 0 0,0 0 0,0 0-1,0-1 1,0 1 0,0-1 0,5 1 0,-2-2 21,-1-1 1,1 1 0,-1-1 0,1 0-1,-1 0 1,0 0 0,0-1 0,0 0-1,0 0 1,-1 0 0,1 0 0,-1-1-1,0 0 1,0 0 0,0 0 0,0-1-1,4-7 1,4-6 0,-2-1 0,0 0-1,9-26 1,-14 33 13,1-1-87,-1 0 0,0-1 1,-1 0-1,0 0 0,-1 0 1,2-26-1,-5 38 31,0 1-1,0-1 1,0 0 0,0 0 0,-1 1-1,1-1 1,-1 0 0,1 1-1,-2-3 1,2 4 6,0 0 0,0-1 0,0 1 0,-1 0 0,1-1-1,0 1 1,0 0 0,-1-1 0,1 1 0,0 0 0,-1-1 0,1 1-1,0 0 1,-1 0 0,1 0 0,0-1 0,-1 1 0,1 0 0,-1 0 0,1 0-1,0 0 1,-1 0 0,1 0 0,-1 0 0,-1 0 1,1 1 1,0-1-1,-1 1 1,1-1-1,0 1 0,-1 0 1,1 0-1,0 0 1,0-1-1,0 1 0,0 0 1,0 0-1,0 1 1,0-1-1,0 0 0,0 0 1,1 0-1,-1 1 1,-1 1-1,-2 8 100,-1 0 1,1 0-1,1 1 0,0-1 1,1 1-1,0-1 1,1 1-1,0 0 0,1 0 1,0-1-1,0 1 0,2 0 1,-1 0-1,2-1 0,-1 1 1,2-1-1,-1 0 1,2 0-1,9 19 0,-9-21-85,1 0 0,-1 0 0,2-1 0,-1 0-1,1 0 1,0 0 0,1-1 0,0 0 0,0-1 0,10 7-1,-10-9-99,-1 0 0,1 0 0,0-1-1,0 0 1,1 0 0,-1-1 0,1 0-1,-1 0 1,1-1 0,-1-1 0,1 1-1,0-1 1,10-2 0,-3 0-1152,0 0 0,0-2 1,-1 0-1,1 0 0,-1-2 0,0 0 1,-1 0-1,1-2 0,-1 0 1,-1 0-1,24-20 0,-4 2-1787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19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5 8896,'-19'-5'4544,"24"5"-2528,9 5-1216,6-5 383,2 0-703,12 0-448,-1 0-32,0 0-160,6 0 64,8-5-4287,0 5 2367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37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106 441 1728,'0'-1'106,"0"0"0,0 0 0,0 0 0,0 1 0,1-1 0,-1 0 0,0 0 0,0 0 0,0 0 0,1 1 0,-1-1 0,0 0 0,1 0 0,-1 1 0,1-1 0,-1 0 0,1 0 0,-1 1 0,1-1 0,-1 1-1,1-1 1,0 1 0,-1-1 0,1 1 0,1-2 0,9-7 3435,-11 9-3403,0 0 0,0-1 0,1 1 0,-1 0 1,0-1-1,0 1 0,0 0 0,0-1 0,0 1 0,0 0 0,0-1 0,0 1 0,0-1 1,0 1-1,-5 15 2988,-15 28-3050,11-23 188,-8 25-53,2 1 1,2 0-1,-8 55 0,14-63-245,0-4 203,2 0 0,0 56 0,2-57 40,2-25-146,1 1 1,-1-1 0,2 11 0,0-1 1602,-2-28-1061,3-17-498,0 1 0,10-41-1,24-66-162,-11 44-16,-23 82 96,45-144-173,-40 132 117,1 1-1,1 1 1,1 0-1,0 0 1,1 1 0,16-19-1,-19 26-20,-2 2-60,-1 0-1,2 1 1,-1 0-1,1 0 1,-1 1-1,16-10 0,-20 15 109,-1-1 0,1 0 0,-1 1 0,1 0 0,-1-1 0,1 1 0,0 0 0,-1 0 0,1 0 0,-1 0 0,1 0 0,0 0 0,-1 0 0,1 1 0,-1-1 0,1 1 0,-1-1 0,1 1 0,-1-1 0,1 1 0,-1 0 0,0 0 0,1 0 0,-1 0 0,2 1 0,0 1-21,0-1-1,-1 1 1,1 1-1,-1-1 1,1 0 0,-1 1-1,0-1 1,3 7 0,-3-2 48,1 0 0,-1 0 0,0 0 0,-1 0 0,0 0 0,0 0 0,-1 0 0,0 1 0,-2 14 0,-3 5 37,-12 41 0,15-63-67,-1 4 60,-1 0 0,0 0 0,-1-1 0,0 1 0,0-1 0,-1 0 0,0-1 0,-1 1 0,1-1 0,-2-1 0,1 1 0,-1-1 0,0-1 0,-1 1 0,0-1 0,0-1 0,0 0 0,0 0 0,-1 0 0,0-2 0,0 1 0,0-1 0,-12 2 0,4-4 81,17-1-197,17 5-277,43-4 235,46 0 150,-92-2-3,-1-1 0,1 1-1,0-2 1,-1 0 0,0-1 0,13-5 0,-17 6-2,0-1 1,0-1-1,0 0 0,0 0 1,-1 0-1,0-1 0,0 0 1,-1-1-1,1 1 0,-1-1 1,-1 0-1,1-1 0,-1 0 1,0 1-1,-1-1 0,0-1 1,-1 1-1,1-1 0,-1 1 1,-1-1-1,0 0 0,0 0 1,1-17-1,-3 19-78,-1 0 0,1 0 1,-1 0-1,-1 0 0,1 0 0,-5-11 0,6 17 21,0 0-1,0 1 1,-1-1 0,1 0 0,-1 0-1,1 0 1,0 1 0,-1-1-1,0 0 1,1 0 0,-1 1-1,1-1 1,-1 0 0,0 1-1,0-1 1,1 1 0,-1-1 0,0 1-1,0-1 1,1 1 0,-1 0-1,0-1 1,0 1 0,0 0-1,0 0 1,0-1 0,0 1-1,0 0 1,1 0 0,-1 0-1,0 0 1,0 0 0,0 0 0,0 1-1,0-1 1,0 0 0,0 0-1,0 1 1,1-1 0,-1 0-1,0 1 1,0-1 0,0 1-1,1-1 1,-1 1 0,0-1 0,1 1-1,-1 0 1,0-1 0,1 1-1,-1 0 1,1 0 0,-1-1-1,1 1 1,-1 0 0,1 0-1,-1 0 1,1-1 0,0 2-1,-5 12-177,1 0-1,1 0 0,-2 16 1,3-13 166,-2 5 21,0 29 0,4-42 11,0-1 0,1 1 0,-1-1 0,2 0-1,-1 0 1,6 15 0,-5-18-3,1 4 57,0-1 1,1 0 0,0-1-1,0 1 1,8 10-1,-11-17-29,0 0 0,0 1 1,0-1-1,1 0 0,-1 0 0,0 0 0,1 0 0,-1 0 0,1 0 0,-1 0 0,1-1 0,0 1 0,-1 0 1,1-1-1,0 1 0,-1-1 0,1 0 0,0 0 0,0 1 0,-1-1 0,1 0 0,0-1 0,0 1 0,-1 0 0,1 0 1,0-1-1,0 1 0,-1-1 0,1 1 0,0-1 0,-1 0 0,3-1 0,3-3 68,0 1 1,0-1-1,0 0 0,-1-1 0,0 1 1,0-1-1,10-14 0,30-53 187,-27 42-323,-8 10 55,-1-1 0,-1 1 1,-1-2-1,-1 1 0,6-29 1,-10 38-69,-2 7 50,6-15-462,-7 20 446,1 1 1,-1-1-1,0 1 1,1-1-1,-1 1 1,0 0-1,1-1 1,-1 1-1,1 0 1,-1-1-1,0 1 1,1 0-1,-1-1 1,1 1 0,-1 0-1,1 0 1,-1-1-1,1 1 1,-1 0-1,1 0 1,-1 0-1,1 0 1,0 0-1,-1 0 1,1 0-1,-1 0 1,1 0-1,-1 0 1,1 0-1,-1 0 1,2 0-1,14 2-148,-15-2 150,0 0 0,0 0-1,0 0 1,0 0 0,1 0-1,-1 0 1,0 1 0,0-1 0,0 0-1,0 0 1,0 1 0,0-1-1,0 1 1,0-1 0,0 1 0,0 0-1,0-1 1,0 1 0,0 0-1,0-1 1,-1 1 0,1 0 0,0 0-1,0 0 1,-1 0 0,1 0-1,-1 0 1,2 2 0,4 11 24,-1 1-1,0-1 1,-1 2 0,0-1-1,-2 0 1,3 26 0,-3-21 88,0 0 0,2 0 0,7 23 0,-7-31-62,1 0 1,0 0-1,0-1 0,1 1 1,11 15-1,-15-25 2,0 0 0,0 0 0,-1 0 0,1 0 0,0 0 0,1 0 0,-1-1 0,0 1 0,0-1 0,1 1-1,-1-1 1,1 0 0,-1 0 0,1 0 0,-1 0 0,1 0 0,0-1 0,-1 1 0,1-1 0,0 0 0,0 0 0,-1 0-1,1 0 1,0 0 0,0-1 0,-1 1 0,1-1 0,0 1 0,-1-1 0,1 0 0,3-2 0,4-2 15,1-1 0,-1-1 0,-1 0 1,1 0-1,-1 0 0,0-1 0,-1-1 0,9-11 1,8-12-95,21-37 0,-22 32-79,-15 27-245,-9 10 363,0 0 0,0 0-1,1 0 1,-1 0 0,0 0-1,0 0 1,0 0 0,0 0-1,0 0 1,0 0 0,0 0-1,1 0 1,-1 0 0,0 0 0,0 0-1,0 0 1,0 0 0,0 0-1,1 0 1,-1 0 0,0 0-1,0 0 1,0 0 0,0 0-1,0 0 1,0 0 0,0 0-1,0 1 1,1-1 0,-1 0 0,0 0-1,0 0 1,0 0 0,0 0-1,0 0 1,0 0 0,0 0-1,0 1 1,0-1 0,0 0-1,0 0 1,0 0 0,0 0-1,2 23-233,-2-16 258,-1 23-4,1-8 104,0 1-1,1-1 1,5 30 0,-5-49-93,0 0 0,0 0 0,0 0 0,0 0 0,0 0 0,1 0 0,-1 0 0,1-1 0,0 1 0,0-1 0,0 1 0,0-1 0,0 0 0,0 0 0,1 0 0,3 3 0,-4-4 5,1 0-1,-1 0 0,0 0 0,0-1 1,1 1-1,-1 0 0,0-1 1,1 1-1,-1-1 0,0 0 0,1 0 1,-1 0-1,1 0 0,-1-1 0,0 1 1,1 0-1,-1-1 0,0 0 1,1 1-1,-1-1 0,0 0 0,3-2 1,4-3-11,-1 1 1,1-2-1,-1 1 1,-1-1-1,0 0 1,1-1-1,8-12 1,37-63-59,-49 77-23,9-19 213,-12 24-167,-1 0-1,1 0 0,-1 0 0,0 0 1,1 0-1,-1 0 0,0 0 1,0 0-1,0 0 0,0 0 1,0 0-1,0 0 0,0 0 1,0 0-1,0 0 0,0 0 0,-1 0 1,1 0-1,0 0 0,-1-2 1,0 3 3,1 0 1,0 0-1,0 0 1,-1 0-1,1 0 1,0-1-1,0 1 1,-1 0-1,1 0 1,0 0-1,0 0 1,-1 0-1,1 0 1,0 0-1,-1 0 1,1 1-1,0-1 1,0 0-1,-1 0 1,1 0-1,0 0 1,0 0-1,-1 0 1,1 0-1,0 1 1,0-1-1,0 0 1,-1 0-1,1 0 1,0 0-1,0 1 1,0-1-1,0 0 0,-1 0 1,1 1-1,0-1 1,-7 9-85,2 0 62,0 0 0,1 1 1,0-1-1,1 1 0,0 0 1,0 0-1,1 0 0,1 1 1,-1 17-1,2-24 63,0 0-1,0 0 1,1 1 0,0-1-1,0 0 1,0 0 0,0 0-1,1 0 1,-1 0-1,1 0 1,3 4 0,-4-6-10,0-1 0,0 0 0,0 1 0,0-1 0,1 0 0,-1 0 0,0 1 0,1-1 0,-1 0 0,1 0 0,-1 0 0,1-1 0,-1 1 0,1 0 0,0-1 0,-1 1 0,1-1 0,0 1-1,-1-1 1,1 0 0,0 0 0,0 1 0,-1-1 0,1-1 0,0 1 0,0 0 0,-1 0 0,4-1 0,-2-1 4,0 1 0,0 0 0,0 0-1,-1-1 1,1 0 0,-1 1 0,1-1-1,-1 0 1,1 0 0,-1-1 0,0 1-1,0 0 1,0-1 0,0 1 0,-1-1-1,1 0 1,-1 1 0,0-1 0,1 0 0,-1 0-1,0 0 1,-1 0 0,1 0 0,0 0-1,-1-4 1,1 0-21,0-1-1,-1 1 1,0-1-1,-1 0 1,0 1-1,0-1 1,0 1-1,-1 0 1,-4-10-1,5 14-43,-1 0 0,1 0 0,-1 0 0,0 0 0,0 0 0,0 1-1,-1-1 1,1 1 0,-1-1 0,1 1 0,-1 0 0,-4-3 0,-3 0-12,0 0-1,-14-5 1,17 7 88,7 3-34,0 0 0,0 0 0,0 0 1,0 0-1,0 0 0,0 0 0,0 0 1,0 0-1,1-1 0,-1 1 0,0 0 1,0 0-1,0 0 0,0 0 0,0 0 0,0 0 1,0 0-1,0 0 0,0 0 0,0 0 1,0 0-1,0 0 0,0 0 0,0-1 1,0 1-1,0 0 0,0 0 0,0 0 0,0 0 1,1 0-1,-1 0 0,0 0 0,0 0 1,0 0-1,-1-1 0,1 1 0,0 0 1,0 0-1,0 0 0,0 0 0,0 0 1,0 0-1,0 0 0,0 0 0,0 0 0,0 0 1,0-1-1,0 1 0,0 0 0,0 0 1,0 0-1,0 0 0,0 0 0,0 0 1,-1 0-1,19-3 10,25 0 40,-41 3-48,102-10-16,104-24 0,-183 29 29,-3 0 64,-17 3-118,1 0 0,-1 1-1,1 0 1,6 0 0,-12 1 37,1 0-1,-1 0 1,0 0 0,0 0-1,0 0 1,0 0 0,1 0 0,-1 0-1,0 0 1,0 0 0,0 0-1,0 1 1,0-1 0,1 0-1,-1 0 1,0 0 0,0 0-1,0 0 1,0 0 0,0 1-1,0-1 1,0 0 0,0 0-1,0 0 1,1 0 0,-1 0 0,0 1-1,0-1 1,0 0 0,0 0-1,0 0 1,0 0 0,0 1-1,0-1 1,0 0 0,0 0-1,0 0 1,0 0 0,0 1-1,-1-1 1,1 0 0,0 0-1,0 0 1,0 0 0,0 1 0,0-1-1,0 0 1,-6 13 13,3-8-26,-43 89-42,5-16 9,40-74 54,-1 0 0,1 0 0,0 0 0,0 0 0,0 0 0,0 0 0,0 5 0,1-8 5,0 0 1,0 0-1,0 0 0,0 0 1,0-1-1,0 1 0,1 0 1,-1 0-1,0 0 0,0 0 1,1 0-1,-1-1 0,0 1 1,1 0-1,-1 0 0,1 0 1,-1-1-1,1 1 0,0 0 1,-1-1-1,1 1 0,0-1 1,-1 1-1,1 0 0,0-1 1,-1 0-1,1 1 0,0-1 1,0 1-1,0-1 0,0 0 1,-1 1-1,1-1 0,0 0 1,0 0-1,0 0 0,0 0 1,0 0-1,1 0 0,1 0 12,1-1-1,-1 1 0,1-1 1,-1 0-1,1 0 0,-1 0 0,1-1 1,-1 1-1,0-1 0,0 0 0,0 0 1,0 0-1,0 0 0,0 0 1,-1-1-1,1 1 0,3-6 0,3-3 63,0-1 0,12-24 0,7-15 59,-3-2 0,-2-1 0,17-61 0,-28 72-141,-1-1 0,-3 0 0,-2-1 0,1-69-1,-7 102-27,1 5-48,-1 0 0,0 1 0,-1-1 0,1 0 0,-1 1 0,-4-13 0,5 19 71,0 0 0,0 0-1,0 0 1,0 0-1,0 0 1,0 0 0,0 0-1,0 0 1,0-1-1,0 1 1,0 0-1,0 0 1,-1 0 0,1 0-1,0 0 1,0 0-1,0 0 1,0 0 0,0 0-1,0 0 1,0 0-1,0 0 1,0 0 0,-1 0-1,1 0 1,0 0-1,0 0 1,0 0 0,0 0-1,0 0 1,0 0-1,0 0 1,0 0 0,-1 0-1,1 0 1,0 0-1,0 0 1,0 0-1,0 0 1,0 0 0,0 0-1,0 0 1,0 0-1,0 0 1,0 1 0,-1-1-1,1 0 1,0 0-1,0 0 1,0 0 0,0 0-1,0 0 1,0 0-1,0 0 1,0 0 0,0 0-1,0 1 1,0-1-1,0 0 1,0 0 0,0 0-1,0 0 1,0 0-1,0 0 1,0 0-1,-4 10-66,3-8 51,-3 11-16,0 1 0,1 0-1,1 0 1,-2 20 0,4 58 157,18 98-31,-11-123-1427,28 121 0,-25-159-1384,5-6 854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37.7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21 6880,'-66'-21'3136,"47"25"-2720,8-4 128,8 0-384,-8 0-416,8 8 128,-3 1-1312,12 7 800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50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102 101 2144,'0'-1'15,"0"1"-1,-1 0 1,-8 4 4010,14 13-2041,-1-8-1545,1 0 0,0-1 0,0 1 0,1-1 0,0-1 0,11 12 0,-14-16-365,-1-1 0,1 0 0,0 0 0,0 0 0,0-1 1,0 1-1,0-1 0,0 0 0,0 1 0,1-1 0,-1-1 1,0 1-1,1 0 0,-1-1 0,0 0 0,1 0 1,-1 0-1,1 0 0,-1 0 0,0-1 0,1 1 0,5-3 1,5-1 77,-1-2 0,0 1 0,0-2 1,0 1-1,-1-2 0,0 0 0,0 0 1,0-1-1,-2-1 0,17-17 0,-24 24-122,-1 0 0,0 0 0,0 0 0,0 0-1,-1 0 1,1 0 0,-1 0 0,1 0 0,-1-1 0,0 1-1,-1-1 1,1 1 0,-1-1 0,1-4 0,-1 6-35,-1-1 1,1 1 0,-1 0 0,1 0 0,-1 0-1,0 0 1,0 0 0,0 0 0,0 0-1,0 0 1,0 0 0,-1 1 0,1-1-1,0 0 1,-1 1 0,0-1 0,1 1-1,-1-1 1,0 1 0,0 0 0,0 0-1,0 0 1,0 0 0,-2-1 0,-4-1-60,0 1 1,1 0 0,-1 0 0,0 1 0,0 0-1,0 0 1,0 1 0,1 0 0,-1 0 0,0 1 0,0 0-1,0 0 1,0 1 0,-12 4 0,10-3 44,0 1 0,0 1 0,0 0 0,1 0 0,-1 1-1,2 0 1,-1 0 0,0 1 0,1 0 0,-10 12 0,3 0 183,2 1 1,0 0-1,1 0 0,1 2 0,1-1 0,1 1 1,0 1-1,2 0 0,1 0 0,1 0 0,1 0 0,0 1 1,1 31-1,3-49-94,1 0 0,0 0 0,0 0 1,0 0-1,0 0 0,1 0 0,0 0 1,1-1-1,-1 1 0,5 6 0,-5-8-14,0-1 0,1 1 0,-1-1 0,1 0 1,0 0-1,0 0 0,0 0 0,1 0 0,-1-1 0,0 1 0,1-1 0,0 0 0,-1 0 0,1 0 0,6 1 0,4 0-8,0-2-1,0 1 0,0-2 1,0 0-1,1 0 1,-1-2-1,21-4 1,-21 4-103,140-26-2209,-121 19 324,-1-1 0,53-24-1,-13-4-3493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39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209 637 3072,'0'-1'95,"-1"-7"669,2 0 0,-1 1-1,1-1 1,2-9 0,-2 15-556,-1-1-1,0 1 1,1-1-1,-1 0 0,0 1 1,0-1-1,-1 1 1,1-1-1,0 0 0,-1 1 1,0-1-1,1 1 1,-1-1-1,0 1 0,0 0 1,0-1-1,-3-2 1,3 3-150,0 0 0,0 1 1,-1-1-1,1 1 1,0-1-1,-1 1 1,1 0-1,-1 0 1,1 0-1,-1 0 1,0 0-1,0 0 0,1 0 1,-1 0-1,0 0 1,0 1-1,0-1 1,0 1-1,0 0 1,0-1-1,0 1 1,0 0-1,0 0 1,-3 1-1,-3 0 9,1 1 0,-1 1 1,1-1-1,-1 1 0,1 1 0,0-1 0,1 1 1,-1 1-1,0-1 0,1 1 0,0 0 0,0 0 1,-8 11-1,8-9 12,0 1 1,0 0-1,1 0 0,0 0 1,0 1-1,1 0 0,1-1 1,-1 2-1,1-1 1,1 0-1,-3 11 0,5-19-45,0 1-1,0-1 0,0 1 0,-1 0 1,1-1-1,1 1 0,-1-1 0,0 1 1,0 0-1,1-1 0,-1 1 0,0-1 1,1 1-1,0-1 0,-1 1 1,1-1-1,0 1 0,0-1 0,0 0 1,0 0-1,0 1 0,0-1 0,0 0 1,0 0-1,0 0 0,1 0 0,-1 0 1,0 0-1,1 0 0,-1-1 1,1 1-1,-1 0 0,4 0 0,-1 0 49,0 0-1,0-1 0,0 1 0,0-1 1,0 0-1,1 0 0,-1 0 1,0-1-1,0 0 0,0 1 1,8-4-1,-2 0-28,1 0-1,-1 0 1,0-1 0,-1 0-1,1-1 1,-1 0 0,0-1-1,-1 0 1,0 0 0,0-1 0,0 0-1,-1 0 1,0-1 0,0 1-1,-1-2 1,8-17 0,-11 22-32,0-1-52,0 0 1,0-1-1,0 1 1,-1-1-1,2-10 1,-4 16 10,0-1-1,0 1 1,0 0 0,0 0 0,0-1 0,0 1 0,0 0 0,0-1 0,-1 1-1,1 0 1,0 0 0,-1 0 0,1-1 0,-1 1 0,0 0 0,1 0 0,-1 0 0,0 0-1,1 0 1,-1 0 0,0 0 0,0 0 0,0 0 0,0 0 0,0 1 0,0-1-1,0 0 1,0 1 0,0-1 0,-1 1 0,1-1 0,0 1 0,0-1 0,-1 1-1,1 0 1,-2-1 0,0 1-10,0 0-1,0-1 1,0 1 0,0 1-1,0-1 1,-1 0-1,1 1 1,0-1 0,1 1-1,-1 0 1,0 0-1,0 0 1,-4 2 0,2 0 20,0 0 0,-1 1 0,1 0 0,1-1 0,-6 6 0,44-12 1311,-24 0-1196,-1-1-1,0 1 0,0-1 1,-1-1-1,1 0 1,-1 0-1,8-7 1,49-44 392,51-64 399,-103 103-841,-1-1-1,0 0 1,-1-1-1,12-29 0,-6 12-22,-6 11-73,11-36-1,1 0-125,-14 44 47,-3 11-85,-6 6 198,0 0 1,0 0-1,0-1 0,0 1 0,0 0 0,0 0 1,0 0-1,1 0 0,-1 0 0,0 0 0,0 0 1,0 0-1,0 0 0,0 0 0,0 0 0,0 0 1,0 0-1,0 0 0,1 0 0,-1 0 0,0 0 1,0 1-1,0-1 0,0 0 0,0 0 0,0 0 1,0 0-1,0 0 0,0 0 0,0 0 0,0 0 1,1 0-1,-1 0 0,0 0 0,0 0 0,0 0 1,0 0-1,0 1 0,0-1 0,0 0 0,0 0 1,0 0-1,0 0 0,0 0 0,0 0 0,0 0 1,0 0-1,0 0 0,0 1 0,0-1 0,0 0 1,0 0-1,0 0 0,0 0 0,1 16-90,0 0 0,-4 28 0,2-13 57,-13 229 254,-70 383-1,83-638-109,-6 27 216,7-31-285,0 0 0,0 0-1,0 0 1,0 0-1,-1-1 1,1 1 0,0 0-1,-1 0 1,1 0 0,-1 0-1,1 0 1,-1-1 0,1 1-1,-1 0 1,0 0 0,1-1-1,-1 1 1,0 0 0,0-1-1,1 1 1,-1-1 0,-1 1-1,-1-3 318,2-2-272,1 1 0,-1 0-1,1-1 1,0 1-1,0-1 1,0 1 0,0-1-1,1 1 1,-1-1-1,3-6 1,1-2 61,10-22 0,-3 12-136,1 0-1,16-22 1,-20 33-128,1 0 0,-1 1-1,2 0 1,0 0 0,17-12-1,-22 19-384,0 0 0,0 1 0,0-1 0,0 1 0,0 0 0,0 1-1,1-1 1,-1 1 0,1 0 0,-1 0 0,1 1 0,-1 0-1,1 0 1,0 0 0,-1 1 0,1-1 0,-1 1 0,1 1 0,-1-1-1,0 1 1,1 0 0,-1 0 0,0 0 0,9 7 0,19 11-2212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43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0 811 3808,'0'0'62,"0"0"0,0 0 0,1 1 0,-1-1 1,0 0-1,0 0 0,0 0 0,0 1 0,0-1 0,0 0 0,1 0 1,-1 0-1,0 0 0,0 1 0,0-1 0,0 0 0,1 0 0,-1 0 1,0 0-1,0 0 0,0 0 0,1 1 0,-1-1 0,0 0 0,0 0 1,1 0-1,-1 0 0,0 0 0,0 0 0,1 0 0,-1 0 0,0 0 1,0 0-1,0 0 0,1 0 0,-1 0 0,0 0 0,0 0 0,1-1 1,-1 1-1,1 0 17,-1 0 0,0 0 0,1 0 0,-1 0 0,1 0 0,-1 0 0,0 0 0,1 0 1,-1 0-1,1 0 0,-1 0 0,0 0 0,1 0 0,-1 0 0,1 0 0,-1 1 0,0-1 0,1 0 1,-1 0-1,0 0 0,1 1 0,-1-1 0,0 0 0,1 0 0,-1 1 0,0-1 0,1 1 0,0 1 101,0 1 0,1-1 0,-1 0-1,1 0 1,0 0 0,-1 0 0,1 0-1,0 0 1,0-1 0,0 1 0,0-1 0,1 1-1,-1-1 1,0 0 0,4 2 0,-3-2-18,1 1 1,0-1-1,-1 0 1,1 0-1,0 0 1,0-1-1,0 1 1,0-1-1,6 0 1,-5-1-92,-1 0 0,0 0 0,1-1 1,-1 1-1,0-1 0,0 0 0,0 0 1,0 0-1,0 0 0,0-1 0,-1 0 1,1 1-1,-1-2 0,1 1 0,-1 0 1,0 0-1,-1-1 0,1 0 0,0 1 0,-1-1 1,0 0-1,0 0 0,0-1 0,-1 1 1,2-5-1,0-1-39,-1 0 0,0 1-1,0-1 1,-1 0 0,-1 0 0,1 0 0,-2 0 0,1 0 0,-1 0-1,-4-14 1,2 10-72,0 4 34,1 0 0,-1 0 0,-6-11 1,8 18-42,0 1 0,-1-1 0,1 1 0,-1-1 1,0 1-1,0 0 0,0 0 0,0 0 1,0 0-1,0 0 0,0 0 0,-1 1 1,1-1-1,-1 1 0,1-1 0,-4 0 1,5 2 14,0-1 0,-1 1 0,1 0 0,0 0 0,-1 0 0,1-1 0,0 1 0,-1 0 0,1 1 0,0-1 0,-1 0 0,1 0 0,0 1 0,0-1 0,-1 0 0,1 1 0,0-1 0,0 1 0,0 0-1,0-1 1,-1 1 0,1 0 0,0 0 0,0 0 0,0 0 0,1 0 0,-1 0 0,0 0 0,0 0 0,-1 2 0,-1 2 20,1-1 0,-1 1-1,1 1 1,0-1-1,-2 9 1,-2 11 274,-6 50 1,11-63-188,1 0 0,0 0 0,1 0 0,0-1 0,0 1 0,6 17 1,-4-17 45,1 0 1,0-1 0,1 0 0,1 0 0,11 19 0,-14-26-66,-1-1 0,1 0 0,0 0 0,0 0 1,0 0-1,0-1 0,1 1 0,-1-1 0,1 0 0,-1 0 0,1 0 0,0-1 0,0 1 0,0-1 0,0 0 0,0 0 1,0 0-1,0 0 0,0-1 0,6 1 0,3-2 37,1 0 1,0-1 0,0-1-1,-1 0 1,25-9-1,63-32-35,-73 31-91,24-14-4,-51 15 357,-1-6-384,1 12 130,0-1 0,0 1 0,1 0 0,-1 0 0,6-11-1,4-17 137,-6 8-80,-3 12-68,1 1 0,5-17-1,2-5-68,-1 0 0,-2-1 0,-2 0 0,2-50 0,-6 58-26,2-14-151,-2-1-1,-6-71 1,4 113 138,1 0 1,0 0-1,0 0 1,0 0-1,0 0 1,-1 0-1,1 0 0,-1 0 1,1 0-1,-1 0 1,1 0-1,-2-1 1,2 2 34,0 0 0,0-1 0,0 1 0,-1 0 0,1 0 0,0 0 0,0 0 0,0 0 0,-1 0 0,1 0 0,0 0 0,0 0 0,0 0 0,-1 0 0,1 0 0,0 0 0,0 0 1,0 0-1,-1 0 0,1 0 0,0 0 0,0 0 0,0 1 0,-1-1 0,1 0 0,0 0 0,0 0 0,0 0 0,0 0 0,-1 0 0,1 1 0,0-1 0,0 0 0,0 0 0,0 1 0,-3 2-88,1 0 0,0 0 0,1 0 0,-1 0 0,-2 6 0,-12 36 253,2 0 1,2 0 0,-13 88-1,24-107 0,0 0 1,2-1-1,1 1 0,1 0 1,1 0-1,11 38 0,-15-64-143,8 28 230,17 39 0,-22-60-165,0-1 1,1 0-1,-1 0 1,1 0-1,0 0 1,1 0-1,-1-1 1,1 0-1,0 0 1,1 0-1,10 7 1,-14-11-52,0 0 0,0 0-1,0 0 1,1-1 0,-1 1 0,0-1 0,1 1 0,-1-1 0,1 0 0,-1 0-1,0 0 1,1 0 0,-1 0 0,0-1 0,1 1 0,-1-1 0,0 0 0,1 1-1,-1-1 1,0 0 0,0 0 0,0-1 0,3 0 0,3-4 45,1-1-1,-1 1 1,13-14 0,-20 19-58,164-170 604,-158 164-615,0-1 0,0 0 1,-1 0-1,1 0 0,-2-1 1,0 0-1,7-15 0,-11 23-7,-1 0-1,1 0 0,-1 0 1,0-1-1,0 1 0,1 0 0,-1 0 1,0 0-1,0-1 0,0 1 1,0 0-1,-1 0 0,1-1 1,0 1-1,0 0 0,-1 0 0,1 0 1,-1 0-1,1 0 0,-1-2 1,0 2-12,0 0 1,0 1-1,0-1 1,-1 0-1,1 1 1,0-1-1,0 0 1,0 1-1,0 0 1,-1-1-1,1 1 1,0 0-1,0-1 1,-1 1-1,1 0 1,0 0-1,0 0 1,-1 0 0,1 0-1,0 0 1,-3 1-1,0 0 11,0-1-1,0 1 1,1 0 0,-1 1-1,0-1 1,0 1 0,0-1-1,1 1 1,-1 0-1,1 1 1,0-1 0,-6 5-1,5-2 10,0-1 1,0 1-1,0 1 0,0-1 0,1 0 0,0 1 1,-4 8-1,3-2 34,0 0 0,1 0 0,0 0 0,0 0 0,2 1 1,0-1-1,0 24 0,2-27 7,0-1-1,1 1 1,0 0 0,0-1 0,1 1-1,0-1 1,7 14 0,-8-18-7,0 0 1,1 0 0,0 0-1,-1 0 1,1 0 0,1-1-1,-1 1 1,0-1-1,1 0 1,0 0 0,0 0-1,0 0 1,0-1 0,0 0-1,8 4 1,-2-3 11,1-1 1,0 0 0,0-1 0,0 0-1,0 0 1,0-1 0,0-1 0,15-2-1,-10 0 23,1-1-1,-1 0 0,0-2 0,28-13 0,0-5-7,-1-3-1,42-33 1,-49 33-48,-22 16-101,1-2 1,-1 0 0,19-24-1,-24 28-16,-10 14-7,-13 21-35,13-23 147,-8 14-18,1 0-1,0 1 1,-9 36-1,14-43 49,1-1 0,1 0-1,-1 1 1,2-1 0,-1 1-1,1 0 1,1-1 0,3 20-1,-3-28-13,-1-1-1,0 0 1,0 1 0,1-1-1,-1 0 1,0 1-1,1-1 1,-1 0-1,1 0 1,0 1-1,-1-1 1,1 0-1,0 0 1,0 0-1,0 0 1,0 0 0,0 0-1,0 0 1,0 0-1,0-1 1,0 1-1,0 0 1,0-1-1,1 1 1,-1 0-1,0-1 1,0 0-1,1 1 1,-1-1 0,0 0-1,1 1 1,-1-1-1,0 0 1,1 0-1,-1 0 1,1 0-1,1-1 1,1 0 13,1-1 0,-1 1 0,0-1 0,0 0 0,-1 0 0,1-1 0,0 1 0,-1-1 0,1 0-1,-1 0 1,4-4 0,53-64 194,17-19-25,-1 14-189,84-93 19,-139 139 3,0 0 1,-2-1 0,27-62-1,-27 43-120,23-89 0,-37 120 48,-2 11-41,-1-1 0,0 0 1,0-15-1,-2 24 76,1-1 0,-1 1 0,0 0 0,0 0 0,0-1 0,0 1 0,0 0 0,0 0 0,0-1 0,0 1 0,0 0 0,0 0 0,0-1 0,0 1 0,0 0 0,0 0 0,-1 0 0,1-1 0,0 1 0,0 0 0,0 0 0,0-1 0,0 1 0,0 0 0,-1 0 0,1 0 0,0 0 0,0-1 0,0 1 0,-1 0 0,1 0 0,-6 5-210,-3 15-17,-20 67 140,-32 168-1,58-227 124,0 0 1,2 0-1,1 0 0,1 0 0,2 0 0,1 0 1,0-1-1,3 1 0,0-1 0,13 30 0,-18-50 15,1 0-1,0-1 0,1 1 0,-1-1 0,1 1 0,8 9 0,-10-15-19,-1 1 0,0-1 0,1 1 0,-1-1 0,1 0 0,0 1 0,-1-1 0,1 0 0,0 0 1,0 0-1,0-1 0,0 1 0,-1 0 0,1-1 0,0 1 0,0-1 0,0 1 0,0-1 0,1 0 0,-1 0 0,0 0 0,0 0 0,0 0 0,0-1 0,0 1 0,0 0 0,0-1 0,0 0 0,3-1 0,2-2 39,0 0-1,0-1 1,-1 0 0,1-1-1,-1 1 1,0-1 0,7-9-1,35-51 60,-48 65-118,72-108-198,-71 108 186,-1 0 0,1 0 0,-1 0 0,1 0 0,-1 0 0,1-1 0,-1 1 0,0 0 0,0 0 0,1-3 0,-1 4 1,0-1 1,0 1 0,0-1-1,0 1 1,0 0 0,0-1 0,-1 1-1,1 0 1,0-1 0,0 1 0,0 0-1,0-1 1,0 1 0,-1 0 0,1-1-1,0 1 1,0 0 0,0-1-1,-1 1 1,1 0 0,0 0 0,-1-1-1,1 1 1,0 0 0,0 0 0,-1 0-1,1-1 1,0 1 0,-1 0 0,1 0-1,0 0 1,-1 0 0,1 0-1,-1 0 1,1 0 0,0 0 0,-1 0-1,0 0 1,1 1 11,-1 0 0,1 1 1,-1-1-1,1 1 0,-1-1 0,1 1 0,0-1 1,0 1-1,0-1 0,0 1 0,0 2 0,0 3 33,0-7-31,-3 19-3,1 0 1,0 0-1,2 0 1,2 24-1,-1-34 35,0-1-1,1 1 1,5 15-1,-6-22-13,-1 0-1,1 0 0,0 0 0,0 0 0,0 0 1,0 0-1,0 0 0,1-1 0,-1 1 0,0 0 1,1-1-1,0 1 0,-1-1 0,1 0 0,0 1 1,-1-1-1,1 0 0,0 0 0,0 0 0,0 0 1,0-1-1,3 2 0,0-2-6,1 0 1,-1 0-1,1 0 0,-1 0 1,1-1-1,-1 0 0,0 0 1,1-1-1,5-2 0,9-4 54,18-10 0,-24 11-6,132-74-46,-135 73-220,-18 11 60,2 1 108,-1 0 1,0 0-1,-6 5 1,8-3 46,-1-1 0,1 1 1,-1 0-1,2 0 0,-1 0 1,1 1-1,-5 11 0,8-16-7,-1-1-1,0 1 1,1-1-1,0 1 1,-1 0-1,1-1 1,0 1-1,0 0 1,0 0-1,0-1 0,0 1 1,0 0-1,1-1 1,-1 1-1,1 0 1,-1-1-1,1 1 1,-1-1-1,1 1 1,0-1-1,0 1 1,0-1-1,0 1 1,0-1-1,0 0 1,0 0-1,0 1 0,0-1 1,1 0-1,-1 0 1,0 0-1,1 0 1,-1 0-1,1-1 1,-1 1-1,1 0 1,-1-1-1,1 1 1,2 0-1,-1-1 15,1 1-1,0-1 1,0 1 0,-1-1-1,1 0 1,0 0 0,0-1-1,0 1 1,-1-1 0,1 0-1,0 0 1,-1 0 0,1-1-1,-1 1 1,1-1 0,-1 0-1,0 0 1,1 0 0,4-4-1,0 0 28,-1-1 0,1 0 0,-1 0-1,0-1 1,-1 0 0,6-9 0,-12 16-45,2-1-3,0 0 1,-1 0 0,0 0 0,1 0-1,-1 0 1,0-1 0,0 1-1,0 0 1,0-1 0,-1 1 0,1-1-1,-1 1 1,1-1 0,-1 1-1,0-1 1,0 1 0,0-1 0,0 1-1,-1-1 1,0-4 0,-1 4-18,1-1 1,0 1-1,-1 0 0,0 0 1,0 0-1,0 0 1,0 0-1,0 0 1,-1 0-1,-4-4 0,-2 0 14,-21-13-1,24 17 6,-9-4 1,13 7 7,0-1-1,1 1 0,-1-1 1,0 0-1,1 1 0,-1-1 1,0 0-1,1 0 0,-1 0 1,1 0-1,0 0 0,-1 0 1,1-1-1,0 1 0,-2-2 1,3 3-7,0 0 1,0-1 0,0 1 0,0 0 0,0 0-1,0-1 1,0 1 0,0 0 0,0 0-1,0-1 1,0 1 0,0 0 0,0 0-1,0-1 1,0 1 0,0 0 0,0 0 0,0-1-1,0 1 1,0 0 0,0 0 0,1-1-1,-1 1 1,0 0 0,0 0 0,0 0 0,0-1-1,0 1 1,1 0 0,-1 0 0,0 0-1,0 0 1,1-1 0,-1 1 0,0 0-1,0 0 1,1 0 0,10-3-12,-8 2 3,27-6-54,51-7 0,-65 13 43,0 0 0,-1 1-1,1 0 1,-1 2 0,23 4-1,-33-5 21,0 0-19,0 0 1,0 0-1,0 1 0,-1-1 0,9 5 0,-11-5 12,-1 1 1,0-1-1,1 0 0,-1 0 0,0 0 0,0 1 0,0-1 0,0 1 0,0-1 0,0 1 0,0-1 1,0 1-1,-1 0 0,1-1 0,0 1 0,-1 0 0,0 0 0,1-1 0,-1 4 0,1 4 46,-1 0-1,-1 0 0,0 0 1,-2 12-1,-1 17 127,5-33 148,2-7-171,2-6-17,-4 7-74,11-17 2,22-23 0,-27 34-56,0 0 0,0 0 0,1 1 0,-1 0 0,14-8 0,-18 13-20,1-1 0,-1 1 0,1 0 0,-1 0 0,1 0 0,-1 0 0,1 1 0,0-1 0,0 1 0,-1 0 0,1 0 0,0 1 0,-1-1 0,1 1-1,0-1 1,-1 1 0,1 0 0,0 1 0,-1-1 0,5 3 0,4 3 75,0 0 0,-1 1 0,0 1 0,10 9 0,-12-11-195,-1 1 1,0 1-1,-1-1 0,12 19 0,-18-26-288,0 1 0,-1 0 0,1 0 0,-1 0 0,1 0 1,-1 0-1,0 0 0,0 0 0,0-1 0,0 1 0,0 0 0,0 0 0,0 0 0,-1 2 0,0-3 319,1 10-1611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44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24 165 7296,'-23'-17'3328,"32"13"-512,5 4-1824,29-12 992,10 3-1121,41-17-415,1 10-288,18-10-64,-10 10-64,16-1-2047,-10 8 1087,4 0-4704,-13 6 3136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4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132 615 3392,'-18'-14'2005,"17"13"-1759,0 0 1,0 0-1,1 0 0,-1 1 1,0-1-1,0 0 0,0 0 1,0 1-1,0-1 0,0 0 0,0 1 1,0-1-1,0 1 0,-1 0 1,1-1-1,0 1 0,0 0 0,0 0 1,0-1-1,-1 1 0,1 0 1,0 0-1,0 0 0,0 1 0,-1-1 1,1 0-1,-1 1 0,-2 0-95,-1 0-1,1 0 0,1 1 0,-1-1 0,-7 5 0,7-4-89,0 1 0,1-1 0,0 1-1,0 0 1,-1 0 0,2 0 0,-1 0-1,0 1 1,1-1 0,-1 1 0,1-1-1,0 1 1,-2 5 0,2-1 117,0-1 0,0 1 0,1-1-1,0 1 1,0-1 0,1 11 0,0-15-126,0-1 0,0 1 0,1-1-1,-1 1 1,1-1 0,-1 0 0,1 1 0,0-1-1,0 0 1,0 0 0,0 1 0,0-1-1,0 0 1,1 0 0,-1 0 0,1-1 0,0 1-1,-1 0 1,1 0 0,0-1 0,0 1 0,0-1-1,0 0 1,0 1 0,0-1 0,1 0 0,-1 0-1,0-1 1,1 1 0,-1 0 0,0-1 0,1 1-1,-1-1 1,1 0 0,-1 0 0,1 0-1,-1 0 1,0 0 0,1 0 0,-1-1 0,1 1-1,-1-1 1,0 0 0,4-1 0,12-8 86,-1 0 0,-1-1-1,0-1 1,0 0 0,-1-1 0,18-20 0,-30 30-119,1-1 1,-1 0-1,0 0 0,0 0 0,0-1 0,0 1 1,3-9-1,-6 11-50,1 0 1,0 0-1,-1-1 0,1 1 1,-1 0-1,0-1 1,1 1-1,-1 0 0,0-1 1,-1 1-1,1 0 0,0-1 1,-1 1-1,1 0 1,-1 0-1,0-1 0,1 1 1,-1 0-1,-2-3 0,3 5 31,0 0-1,0-1 0,0 1 0,0 0 0,-1 0 1,1-1-1,0 1 0,0 0 0,0-1 0,0 1 0,0 0 1,0 0-1,1-1 0,-1 1 0,0 0 0,0-1 0,0 1 1,0 0-1,0 0 0,0-1 0,0 1 0,1 0 1,-1 0-1,0-1 0,0 1 0,0 0 0,0 0 0,1 0 1,-1-1-1,0 1 0,0 0 0,1 0 0,-1 0 1,0-1-1,16-6 237,22-4 191,37 4-218,-8 0 46,-46 5-174,-1 0 1,28 1-1,-28 1-176,-18 1 99,1-1 1,0 1-1,-1 0 0,1-1 0,-1 1 0,1 0 0,-1 0 0,1 1 0,-1-1 0,1 0 0,-1 1 0,0 0 0,0-1 0,0 1 0,0 0 0,0 0 1,0 0-1,-1 0 0,1 0 0,1 3 0,-1-1-2,1-1-1,0 0 1,-1 0 0,1 0 0,6 4-1,-6-6 30,-1 1 0,1-1-1,0 0 1,0 0-1,0 0 1,0 0-1,-1-1 1,1 1 0,0-1-1,0 0 1,1 1-1,-1-1 1,0-1-1,0 1 1,0 0 0,0-1-1,0 0 1,-1 1-1,1-1 1,0-1 0,0 1-1,0 0 1,-1 0-1,1-1 1,-1 0-1,1 1 1,-1-1 0,1 0-1,1-3 1,-2 3-30,0 0 1,1 0 0,-1 0-1,1 0 1,-1 1 0,1-1-1,3-1 1,13-10-47,15-9 119,-13 4-91,-11 10 52,16-15 1,-16 11 13,-1 0 0,0 0 0,-1-1 1,-1 0-1,10-23 0,23-74 76,-28 73-161,-3 3-8,-2 0 0,5-53 1,-6 43 3,-6 22-201,-2 16 32,-2 15-8,-93 439 207,94-429 72,0 0 0,2 1-1,0 25 1,1-38-13,1 0-1,0 0 0,1-1 0,-1 1 1,1-1-1,0 1 0,1-1 0,-1 0 0,1 1 1,1-1-1,-1-1 0,8 11 0,-9-14-28,-1-1-1,1 1 1,-1-1 0,1 1-1,0-1 1,0 0-1,0 0 1,0 0-1,0 0 1,0 0-1,0 0 1,0 0 0,0-1-1,0 1 1,0-1-1,0 1 1,1-1-1,-1 0 1,0 0-1,0 0 1,0 0 0,1 0-1,-1 0 1,0-1-1,0 1 1,3-2-1,4-1 16,0-1-1,0 0 1,-1 0-1,0-1 0,0 0 1,0 0-1,0-1 1,6-6-1,6-7 102,25-31 0,-44 49-151,0 0 0,0-1 0,0 1 1,0 0-1,-1 0 0,1-1 0,0 1 1,0 0-1,-1-1 0,1 1 0,-1-1 1,1 1-1,-1-1 0,0 1 1,0-1-1,0 1 0,1-1 0,-1 1 1,-1-1-1,1 1 0,0-1 0,0 1 1,-1-1-1,1 1 0,0-1 0,-1 1 1,0-1-1,1 1 0,-1-1 0,0 1 1,1 0-1,-1 0 0,-2-2 0,3 3 15,0 0 0,0 0 0,1 0 0,-1 0 0,0 0 0,0 0 0,0 0 0,0 0 0,0 0 0,0 0 0,0 0 0,0 0 0,0 0 0,0 0 0,1-1 0,-1 1 0,0 0 0,0 0 0,0 0 0,0 0 0,0 0 0,0 0 0,0 0 0,0 0 0,0 0 0,0 0 0,0 0 0,0 0 0,0 0 0,0 0 0,0 0 0,1-1 0,-1 1 0,0 0 0,0 0 0,0 0 0,0 0 0,0 0 0,0 0 0,0 0 0,0 0 0,0 0 0,0 0 0,0-1 0,0 1 0,0 0 0,13 2 0,13-2 1,2-1-100,48 6 0,-42-4 236,-29-2-143,-1 1-1,0 0 1,0 0-1,0 0 1,0 1-1,0-1 1,8 3-1,-10-2 50,-1 0-6,0 1-43,1 0 0,-1 0 0,0 0 0,1 0 0,-1 0 0,0 0 0,-1 1 0,1-1-1,0 0 1,-1 1 0,1-1 0,-1 0 0,1 3 0,4 23 129,-5-27-112,0-1 0,0 1 0,0-1 0,0 1 0,0 0 0,0-1 0,1 1 0,-1-1 0,0 1 0,0-1 0,1 1 0,-1-1 0,0 1 0,1-1 0,-1 1 0,0-1 0,1 1 0,-1-1 0,1 0 0,-1 1 0,1-1 0,-1 0 0,1 1 0,-1-1 0,1 0 0,-1 0 0,1 1 0,-1-1 0,1 0 0,-1 0 1,1 0-1,0 0 0,-1 0 0,1 0 0,-1 0 0,1 0 0,0 0 0,-1 0 0,2 0 0,23-5 294,-17 1-250,1 0 0,-1-1 0,0 1 0,-1-2 0,1 1 0,-1-1 0,9-9 0,12-9-63,2 1 16,-2-1 0,-1-2 0,-1 0 0,44-60 0,-38 38 11,-2-1 0,34-75-1,-29 34-268,-39 101 263,-24 82-277,13-27 351,3-1 0,-5 121 0,17-179-61,0 0-1,1 1 1,0-1 0,0 0-1,1 0 1,0-1-1,0 1 1,0 0 0,5 7-1,1 0 173,1 0-1,17 20 0,-22-30-196,0 0-1,0 0 0,1-1 0,-1 1 1,1-1-1,0 0 0,-1 0 0,1-1 1,1 0-1,-1 0 0,0 0 0,0 0 1,1-1-1,-1 0 0,9 1 0,-7-1-487,-1-1 0,0 0-1,1 0 1,-1-1 0,12-2-1,-15 2-341,1 0 0,0 0 0,0 0 0,0-1 0,-1 0 0,1 0 0,0 0 0,-1 0 0,4-3 0,1 0-1240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46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76 8640,'-20'-25'3904,"26"25"-3392,-1 0 1344,9 0-1120,14-5 831,10 2-895,24-10-288,4 5-256,9-1 32,-3 5-96,-11-4-224,-5 8 64,-9 0-2847,-3 3 1599,-11 2-3360,0-1 2624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5:47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39 10048,'-25'-26'4544,"31"19"-3936,-6 1-768,0 12-32,14-6-5696,10 3 3232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06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288 182 2560,'0'0'21,"0"0"0,0 0 0,0-1 1,0 1-1,0 0 0,0 0 0,0 0 0,0 0 0,0 0 1,0 0-1,0 0 0,0 0 0,0 0 0,0 0 0,0 0 0,0-1 1,0 1-1,0 0 0,0 0 0,0 0 0,0 0 0,0 0 1,0 0-1,0 0 0,0 0 0,-1 0 0,1 0 0,0 0 1,0 0-1,0 0 0,0 0 0,0 0 0,0 0 0,0 0 1,0 0-1,0-1 0,0 1 0,0 0 0,-1 0 0,1 0 1,0 0-1,0 0 0,0 0 0,0 0 0,0 0 0,0 1 0,0-1 1,0 0-1,0 0 0,0 0 0,-1 0 0,1 0 0,0 0 1,0 0-1,0 0 0,0 0 0,0 0 0,0 0 0,0 0 1,0 0-1,0 0 0,0 0 0,0 0 0,3-11 1176,2-6 172,-4 4-718,-2 1 0,1 0 0,-2 0 0,0 0-1,-6-21 1,7 29-562,0 1 0,-1 0-1,1-1 1,-1 1 0,0 0-1,0 0 1,0 0 0,0 1-1,0-1 1,-1 0 0,1 1-1,-1 0 1,0-1 0,0 1 0,0 0-1,0 0 1,0 1 0,0-1-1,0 1 1,-1-1 0,1 1-1,0 0 1,-1 0 0,-4 0-1,4 1-60,0 0-1,-1 0 1,1 0-1,0 0 1,0 1-1,0 0 1,0 0-1,1 0 1,-1 0-1,0 1 1,0 0-1,1-1 1,-1 1-1,1 0 1,-1 1-1,1-1 1,-6 6-1,-3 4-1,1 0-1,-20 26 0,30-37-21,-15 20 43,1 1 1,-18 34 0,30-50-38,0 0-1,0 0 1,1 0 0,0 0 0,0 0 0,1 1-1,0-1 1,0 1 0,0-1 0,1 1 0,-1-1 0,2 1-1,-1-1 1,1 1 0,3 10 0,-3-13 31,0-1 1,0 0-1,1 0 1,0 0-1,0 0 1,0 0-1,0 0 1,0-1-1,0 1 0,1-1 1,-1 0-1,1 1 1,0-1-1,0 0 1,-1 0-1,1-1 1,1 1-1,-1-1 1,0 1-1,0-1 0,0 0 1,1 0-1,-1-1 1,0 1-1,1 0 1,-1-1-1,6 0 1,-5 0 19,0 0 1,0-1 0,0 1 0,0-1 0,0 0-1,0 0 1,0 0 0,0-1 0,0 1-1,0-1 1,-1 0 0,1 0 0,-1 0-1,1-1 1,-1 1 0,0-1 0,0 0-1,0 0 1,0 0 0,0 0 0,-1 0-1,5-7 1,-3 1-15,0 0-1,0-1 1,-1 1-1,0-1 1,-1 0 0,0 0-1,0 0 1,-1 0-1,0 0 1,-1 0 0,0 0-1,-1 0 1,0 0-1,-4-15 1,5 23-63,-1 1 1,1-1-1,0 1 0,-1 0 1,0-1-1,1 1 0,-1 0 1,0-1-1,1 1 0,-1 0 1,0 0-1,0 0 0,0 0 1,0 0-1,0 0 0,0 0 1,0 0-1,0 0 0,-1 0 1,1 1-1,0-1 0,-1 0 1,1 1-1,0-1 1,-1 1-1,1-1 0,0 1 1,-1 0-1,1 0 0,-1 0 1,1-1-1,-1 2 0,1-1 1,-1 0-1,1 0 0,0 0 1,-1 0-1,1 1 0,-1-1 1,1 1-1,0-1 0,-1 1 1,1 0-1,0-1 0,-2 2 1,-5 3-36,-1 1 1,1 0-1,0 0 1,0 1-1,1 0 1,0 0-1,0 1 1,0 0-1,1 0 1,0 1-1,1-1 1,0 1-1,1 0 1,-1 1-1,2-1 1,-5 15-1,8-22 66,-1 0 0,1 0-1,0 0 1,0 0 0,0 0 0,0 0-1,1 0 1,-1 0 0,0 0-1,1 0 1,-1 0 0,1 0 0,0 0-1,0 0 1,1 2 0,2 2 94,-1-1 0,1 1 0,7 6 0,-10-11-72,0 0 0,0 0 0,0-1 0,0 1-1,0 0 1,1 0 0,-1-1 0,0 1 0,0 0 0,1-1-1,-1 1 1,0-1 0,1 0 0,-1 1 0,1-1 0,-1 0-1,0 0 1,1 0 0,-1 0 0,1 0 0,-1 0 0,0 0-1,1-1 1,-1 1 0,1 0 0,-1-1 0,0 1 0,0-1-1,1 0 1,-1 1 0,0-1 0,0 0 0,1 0 0,-1 0-1,2-2 1,3-2 42,-1 0-1,1-1 1,-1 1-1,0-1 1,4-8-1,-5 9-34,0-1-1,-1 0 0,0 0 1,0 0-1,0-1 0,-1 1 1,0 0-1,0-1 0,-1 0 1,0 1-1,0-1 0,0 0 1,-1 0-1,0 1 0,-1-11 1,1 16-69,0 1 1,0-1-1,0 0 0,0 1 1,0-1-1,-1 0 1,1 1-1,0-1 0,0 1 1,0-1-1,-1 0 1,1 1-1,0-1 0,-1 1 1,1-1-1,0 1 0,-1-1 1,1 1-1,-1-1 1,1 1-1,-1-1 0,1 1 1,-1 0-1,1-1 1,-1 1-1,0-1 0,0 1-3,0 0 0,0 0 1,0 0-1,0 0 0,0 1 0,0-1 0,0 0 0,0 1 0,1-1 0,-1 0 0,0 1 0,0-1 0,0 1 0,1-1 0,-1 1 0,-1 0 0,-3 4-51,1-1 0,-1 1 0,-7 10 0,-1 4-37,-13 25 0,23-38 123,0 1 1,0-1-1,1 0 0,0 1 1,0 0-1,0-1 1,1 1-1,0 12 0,0-12-47,2 15 97,0-22-41,-1 1-1,0 0 1,0-1-1,1 1 1,-1 0 0,0-1-1,1 1 1,-1 0-1,0-1 1,1 1 0,-1-1-1,1 1 1,-1-1-1,1 1 1,-1-1 0,1 1-1,-1-1 1,1 0-1,0 1 1,-1-1 0,1 0-1,0 1 1,-1-1-1,1 0 1,0 0 0,-1 0-1,2 1 1,1-1 34,0 0 0,0 0 1,1 0-1,-1 0 0,0-1 1,0 1-1,0-1 0,1 0 1,-1 1-1,0-1 0,0-1 1,0 1-1,0 0 0,-1-1 1,1 0-1,0 0 0,-1 1 1,1-1-1,-1-1 0,1 1 1,-1 0-1,3-4 0,-1 0 40,1 0 0,-1-1 0,0 0 0,-1 0 1,1 0-1,-1 0 0,-1-1 0,3-7 0,-5 5-166,0 10 61,0 0 1,0 0-1,0 0 1,0-1-1,0 1 0,0 0 1,0 0-1,0 0 1,0 0-1,0 0 1,0 0-1,0 0 0,0 0 1,0 0-1,0 0 1,0 0-1,0 0 1,0 0-1,0 0 1,0 0-1,0 0 0,0-1 1,-1 1-1,1 0 1,0 0-1,0 0 1,0 0-1,0 0 0,0 0 1,0 0-1,0 0 1,0 0-1,0 0 1,0 0-1,0 0 0,0 0 1,-1 0-1,1 0 1,0 0-1,0 0 1,0 0-1,0 0 1,0 0-1,0 0 0,0 0 1,0 1-1,0-1 1,0 0-1,0 0 1,0 0-1,0 0 0,-1 0 1,1 1-152,-1-1 0,1 1-1,0 0 1,-1-1 0,1 1 0,0 0 0,-1 0 0,1 0 0,0-1 0,0 1-1,-1 0 1,1 0 0,0 0 0,0 0 0,0-1 0,0 1 0,0 0-1,0 0 1,1 1 0,0 2-504,1 0 0,0 0 0,-1 0-1,1 0 1,1-1 0,-1 1 0,1-1 0,-1 1-1,1-1 1,0 0 0,6 5 0,26 17-3346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13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1955 76 992,'0'1'40,"0"-1"0,0 1 0,0-1 0,0 0-1,0 1 1,-1-1 0,1 1 0,0-1 0,0 0 0,0 1 0,0-1 0,-1 0-1,1 1 1,0-1 0,0 0 0,-1 1 0,1-1 0,0 0 0,-1 1 0,1-1 0,0 0-1,-1 1 1,-1-2 144,0 1 0,-1 0 0,1-1 0,0 1 0,0 0 0,0 0 0,0 1 1,0-1-1,0 0 0,0 1 0,-4 0 0,-17 3 567,-39 0 38,23 1-212,11-1-471,-83 15 226,62-9-173,7 0 33,0 1 0,-43 19 0,63-23 10,-34 6 0,0 1-180,-5 0 112,-5 1-49,42-8-66,-149 54 342,152-52-316,0 2 0,0 0 0,1 1 0,1 1 1,-32 27-1,48-38-46,-11 11-68,0 1 0,-22 28 0,31-35 60,-30 42 126,-62 67-1,73-92 26,0-1 1,-2-1 0,-33 22-1,52-40-141,-108 65 164,87-55 59,1 2 0,0 0 0,-38 34 0,53-38-169,0 0 0,1 1 0,0 0 0,1 0 0,-16 30 0,-29 81 75,36-80 2,9-15-32,1 0 1,-8 49 0,11-46 306,1-9-236,0-4 7,1 0-1,-1 36 1,-1-7 110,12-1-635,-4-39 362,0 1 0,6 15 0,3 15 26,-7-24-127,8 23 1,-6-22 109,5 24 0,-4 1 65,15 63-29,-14-78-67,1-1 0,20 38 0,-25-57-35,-1 0 1,1 0-1,6 7 0,8 13-84,-5-6 180,1 1 0,1-2 0,1 0 1,1-1-1,30 25 0,-32-32-57,0-1 0,33 16 1,-12-8-81,6 5-13,47 27 403,-79-43-315,0 0 0,-1 1 0,0 0 0,0 1 0,0 0 0,9 13 0,30 57-97,-30-48 76,26 35 0,-37-57 68,1 1 0,1-1 0,-1-1 0,1 0 0,1 0 0,0-1 0,16 10 0,4-3 23,0-2-1,0-1 0,2-2 0,49 10 1,-45-12-99,-1 1 0,0 3 1,39 16-1,-19 3-53,-20-9 148,-2-5 84,-18-9-24,0 1 0,17 12 0,-26-17-114,0 1 0,0-1 1,1 0-1,-1-1 0,1 1 0,0-1 0,0-1 0,0 1 0,0-1 0,0 0 0,11-1 0,12 0 45,42-7-1,-46 4-23,107-3 141,-3 0-316,-109 4 146,114-17 104,-87 10-124,54-3 1,5-1 70,43-3-90,29-6 209,145-59-102,-298 72-5,152-54 60,-140 47-143,-1-2 0,57-35 0,-51 22 62,-1-1-1,43-43 0,-14 14-30,-33 30-8,-8 8 39,2 2 0,0 1 1,55-24-1,15-9 17,-86 43-32,0 0 0,-1-1 1,0 0-1,0-2 0,-1 1 1,-1-2-1,-1 0 1,0 0-1,0-1 0,-1-1 1,-1 0-1,10-21 1,-7 6 44,-2 0-1,8-32 1,-7 21 11,-5 16-64,-2 0-1,0 0 1,-2-1-1,-1 1 1,-1-1-1,-5-44 1,0 46-1,-1 0 1,-14-43-1,1 5-137,-63-200 581,61 212-361,-28-50 0,38 83-121,-2 0 1,1 1 0,-2 0-1,0 0 1,-29-26 0,-40-38 156,70 70-121,1 0 0,1-1 0,-1 0 1,-9-17-1,-30-58 33,19 30 41,23 42-5,-10-27 1,12 24-78,-11-19 0,-41-57 220,37 61-256,15 24 64,-1 1 0,1 0 0,-2 0 0,1 0 0,-1 1 0,0 0 0,0 0 0,-1 1 0,0 0 0,0 0 0,-16-6 0,-87-39 305,92 44-353,-1 0-1,0 2 1,-37-5-1,12 4-45,20 1 54,-1 2 0,1 1 1,-1 1-1,-47 5 0,-18 4 3,63-6 36,-30-1 1,-8 0 33,-148 1 178,114-3-129,-40 1-221,97 3-5,21 2 763,23-10-555,0 5-95,0-1-1,0 1 1,0-1-1,0 0 1,1 1 0,-1-1-1,0 1 1,0-1-1,1 1 1,-1-1-1,0 1 1,1-1 0,-1 1-1,1-1 1,-1 1-1,0-1 1,1 1 0,-1 0-1,1-1 1,-1 1-1,1 0 1,0-1-1,-1 1 1,1 0 0,-1 0-1,2-1 1,0 0 20,11-13 214,-11 11-230,0 1 0,0 0-1,0-1 1,0 1 0,0 0 0,1 0 0,-1 0 0,1 1-1,3-3 1,42-24-215,-35 19 302,1 1 1,0 0-1,25-9 1,-24 12-5,-1 0-37,0 0 1,0 0-1,17-10 0,-26 12-40,-4 2 277,0 1-277,-1 0-1,0 0 1,1 0-1,-1-1 1,0 1-1,1 0 1,-1 0 0,0 0-1,1-1 1,-1 1-1,0 0 1,1 0-1,-1-1 1,0 1 0,0 0-1,1-1 1,-1 1-1,0 0 1,0-1-1,0 1 1,0 0 0,1-1-1,-1 1 1,0-1-1,-1-2 124,-6 6 49,-2 2-155,-1-1 0,0 0 0,-14 4-1,12-4-5,0 1 0,-14 7-1,-118 75 523,131-79-533,-14 8-27,27-15 27,-9 0-230,24 5 110,28 7 1,-11-3-11,88 35 50,-101-36 66,-2 0 0,1 1-1,-1 1 1,21 18 0,-23-12 184,-10-9 688,-6-8-843,1-1 0,-1 1-1,0 0 1,0 0 0,0-1 0,1 1-1,-1 0 1,0-1 0,1 1-1,-1-1 1,0 1 0,1-1-1,-1 1 1,0-1 0,1 0 0,-1 1-1,1-1 1,-1 0 0,1 1-1,-1-1 1,1 0 0,0 1-1,-1-1 1,1 0 0,0-1-1,-7-24 33,6 21 0,-12-48 57,-22-58 0,34 108-305,-1-1-161,1 0-1,-1 0 1,1 0-1,0-1 0,1 1 1,-1-7-1,11 19-3629,-8-6 3315,0 0 1,1 1-1,-1-1 0,0 1 1,-1 0-1,1-1 0,2 5 1,10 26-4487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14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136 110 2560,'0'1'5216,"-15"-1"-2214,12 1-2895,0 1 0,0-1 0,0 1-1,0-1 1,0 1 0,0 0-1,0 0 1,1 1 0,-1-1 0,1 0-1,-4 5 1,-3 2 463,9-8-556,-1-1 0,1 0-1,0 0 1,-1 0 0,1 1 0,0-1 0,-1 0 0,1 0-1,0 1 1,-1-1 0,1 0 0,0 1 0,0-1 0,0 0-1,-1 1 1,1-1 0,0 0 0,0 1 0,0-1 0,0 1 0,0-1-1,-1 0 1,1 1 0,0-1 0,0 1 0,0-1 0,0 0-1,0 1 1,0-1 0,0 1 0,1-1 0,-1 0 0,0 1-1,0-1 1,0 0 0,0 1 0,0-1 0,1 1 0,-1-1-1,0 0 1,0 1 0,0-1 0,1 0 0,-1 0 0,0 1-1,1-1 1,-1 0 0,0 0 0,1 1 0,-1-1 0,0 0-1,1 0 1,-1 0 0,0 1 0,1-1 0,-1 0 0,1 0-1,-1 0 1,0 0 0,1 0 0,-1 0 0,1 0 0,-1 0-1,0 0 1,1 0 0,0 0 0,1 0 33,1 0-1,-1 0 1,0 0 0,1 0 0,-1 0-1,0 0 1,1-1 0,-1 1 0,1-1-1,-1 0 1,3-1 0,-2 0-5,16-11 137,-18 12-155,0 0 0,0 1-1,0-1 1,0 0 0,-1 0-1,1 0 1,0 0 0,-1 0-1,1 0 1,0 0 0,-1 0-1,1 0 1,-1 0 0,0 0 0,1-1-1,-1-1 1,0 3-15,0 0 0,0-1-1,0 1 1,-1 0 0,1 0 0,0-1 0,0 1 0,-1 0 0,1 0 0,0-1-1,0 1 1,-1 0 0,1 0 0,0 0 0,-1-1 0,1 1 0,0 0-1,-1 0 1,1 0 0,0 0 0,-1 0 0,1 0 0,0 0 0,-1 0 0,1 0-1,0 0 1,-1 0 0,1 0 0,-1 0 0,1 0 0,0 0 0,-1 0 0,1 0-1,0 0 1,-1 0 0,1 1 0,0-1 0,-1 0 0,-19 6 542,15-4-424,-1 0 44,0 1 0,0 0 1,0 0-1,-9 6 0,-7 5 242,21-14-408,1 0 0,0 0 0,-1 0 0,1 0 0,0 0 0,-1 0 0,1 0 0,0 0 1,-1 1-1,1-1 0,0 0 0,-1 0 0,1 0 0,0 1 0,-1-1 0,1 0 0,0 0 0,0 1 0,0-1 0,-1 0 0,1 0 0,0 1 0,0-1 0,0 0 0,-1 1 0,1-1 0,0 0 0,0 1 0,0-1 0,0 0 0,0 1 1,0-1-1,0 1 0,0-1 0,0 0 0,0 1 0,0-1 0,0 0 0,0 1 0,0-1 0,0 0 0,0 1 0,1-1 0,-1 0 0,0 1 0,1 0 10,-1-1 0,1 1 0,0-1 1,-1 1-1,1-1 0,0 0 0,-1 1 0,1-1 0,0 0 0,0 0 0,0 0 0,-1 1 1,1-1-1,0 0 0,0 0 0,-1 0 0,1 0 0,0 0 0,0 0 0,1-1 0,7-1 85,0-1-1,-1 0 1,1 0-1,0-1 1,11-6-1,-16 7-60,0 1 1,0-1-1,0 0 1,0 0-1,-1 0 1,1-1-1,-1 1 1,0-1-1,0 0 0,0 0 1,-1 0-1,4-7 1,-6 10-36,1 1 0,-1-1 0,0 0 0,1 0 0,-1 0 0,0 0 0,0 0 0,0-1 0,0 1 0,0 0 0,0 0 0,0 0 0,0 0 0,0 0 0,0 0 0,-1 0 0,1 0 0,0 0 0,-1 0 0,1 0 0,-1 1 0,1-1 0,-1 0 0,1 0 0,-1 0 1,0 0-1,1 1 0,-1-1 0,-1-1 0,1 1-21,-1 0 1,1 0 0,-1 1 0,1-1 0,-1 0-1,1 1 1,-1-1 0,1 1 0,-1-1 0,0 1-1,1 0 1,-1 0 0,0 0 0,1 0 0,-1 0-1,0 0 1,-2 1 0,-10 3 33,0 1 0,1 0 0,-1 1 0,1 1 0,-17 10-1,28-15 9,-1 0-1,1 0 0,-1 0 1,1 0-1,-1 0 0,1 1 0,0-1 1,0 1-1,0-1 0,1 1 1,-4 5-1,5-6-19,-1-1 0,1 0 1,-1 1-1,1-1 0,0 0 0,0 1 0,0-1 1,0 1-1,0-1 0,0 0 0,0 1 0,0-1 1,0 1-1,1-1 0,-1 0 0,0 1 0,1-1 1,-1 0-1,1 1 0,0-1 0,-1 0 1,1 0-1,0 1 0,0-1 0,0 0 0,0 0 1,2 2-1,0-1 35,0 0 0,0 0 0,0 0 1,0-1-1,0 1 0,1-1 0,-1 0 1,0 0-1,1 0 0,0 0 0,-1 0 1,1-1-1,-1 1 0,1-1 0,0 0 1,-1 0-1,1-1 0,-1 1 0,1-1 1,0 0-1,-1 0 0,1 0 0,-1 0 1,0 0-1,5-4 0,-3 3 4,0 0-1,0-1 1,-1 0-1,1 0 1,-1 0-1,0-1 1,0 0-1,0 1 1,0-1-1,-1-1 1,0 1 0,0 0-1,0-1 1,0 0-1,-1 1 1,4-11-1,-5 11-10,0 0 0,0 0 0,-1 0 0,1 0 0,-1 0 0,-1-5 0,1 8-41,0 0 0,0 0 1,0 0-1,0 0 0,0 0 0,0 0 0,-1 1 0,1-1 0,0 0 0,-1 0 0,1 0 0,-1 1 0,1-1 0,-1 0 0,1 0 0,-1 1 0,1-1 0,-1 0 0,0 1 0,1-1 0,-1 1 0,0-1 0,1 1 0,-1-1 0,0 1 0,0 0 0,0-1 0,0 1 0,1 0 0,-1-1 0,0 1 0,0 0 0,0 0 0,-1 0 0,-4 0-35,1 1 0,-1 0 0,1 0 0,0 0 0,0 0 0,-1 1 0,1 0 0,0 0 0,-7 4 0,2 1-30,-1 0-1,-18 16 1,28-22 83,-1 0-1,1 0 1,0 0 0,0 1 0,-1-1 0,1 0 0,0 1 0,1-1 0,-1 1 0,0-1-1,0 1 1,1-1 0,-1 1 0,0 0 0,1-1 0,0 1 0,-1 0 0,1 2 0,0-3 16,0 1 0,1-1 1,-1 1-1,1-1 0,-1 1 1,1-1-1,0 0 1,0 1-1,-1-1 0,1 0 1,0 0-1,0 0 1,0 1-1,0-1 0,0 0 1,0 0-1,1 0 0,-1-1 1,0 1-1,0 0 1,1 0-1,2 0 0,-1 1 21,1-1-1,0 0 0,0 0 0,0 0 0,0-1 1,0 0-1,0 1 0,0-1 0,0 0 1,1-1-1,-1 1 0,0-1 0,0 0 0,-1 0 1,1 0-1,0-1 0,0 1 0,0-1 1,5-3-1,-4 2 6,0 0 1,0 0-1,-1 0 1,1-1-1,-1 0 0,1 0 1,-1 0-1,0 0 1,-1-1-1,1 1 1,-1-1-1,0 0 1,4-7-1,-6 7-50,1 0 1,-1 0-1,0 0 1,0 0-1,0 0 1,-1 0-1,0 0 1,0 0-1,0 0 1,-1 0-1,1 0 1,-1 0-1,0 0 1,-3-8-1,3 12-67,0-1-1,1 1 0,-1 0 1,0-1-1,0 1 0,0 0 0,0 0 1,0 0-1,0 0 0,0 0 1,0 0-1,-1 0 0,1 0 1,0 0-1,0 1 0,-1-1 1,1 0-1,-1 1 0,1-1 1,0 1-1,-1 0 0,1-1 1,-1 1-1,1 0 0,-1 0 0,1 0 1,-1 0-1,1 0 0,-1 0 1,1 0-1,-1 1 0,1-1 1,-3 1-1,2 0-275,-1-1 0,1 1 0,-1 0-1,1 0 1,-1 0 0,1 0 0,0 0 0,-1 1 0,1-1 0,0 1 0,0 0 0,0-1 0,0 1-1,0 0 1,1 0 0,-1 0 0,0 0 0,-1 4 0,0 16-2827,-2 6-2629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3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4 226 1984,'-1'-2'203,"1"1"1,0 0-1,-1 0 0,1-1 1,0 1-1,0 0 0,0 0 1,0-1-1,0 1 1,0 0-1,0-1 0,0 1 1,0 0-1,1 0 0,-1-1 1,0 1-1,1 0 0,-1 0 1,1 0-1,-1 0 0,1 0 1,1-3-1,-2 4-123,0 0-1,1 0 1,-1-1-1,0 1 1,0 0-1,0 0 1,0 0-1,0-1 1,1 1-1,-1 0 1,0 0-1,0 0 1,0-1-1,1 1 1,-1 0-1,0 0 1,0 0-1,1 0 1,-1 0-1,0 0 1,0-1-1,1 1 1,-1 0-1,0 0 1,0 0-1,1 0 1,-1 0-1,0 0 1,0 0-1,1 0 1,5 7 1028,5 18-588,-10-20-325,13 39 333,-2 1-1,-2 0 1,8 89 0,-10 142 776,-8-244-1114,0-12 168,-2-12 368,-1-12-347,-3-13-108,-11-59 4,0 3-145,12 51-89,-27-105 49,27 101-120,2 0 0,0 0 0,2-30 0,3 10-100,3 0 1,1 0 0,17-61-1,-19 95 21,0-1 0,1 1-1,0 0 1,0 0 0,2 1-1,-1 0 1,16-19 0,-21 28 61,1 0 0,0 0 0,-1 1-1,1-1 1,0 0 0,0 1 0,0-1 0,0 1 0,1 0 0,3-2 0,-4 2 41,-1 1 0,1 0 0,-1-1-1,0 1 1,1 0 0,-1 0 0,1 0-1,-1 0 1,1 0 0,-1 1-1,0-1 1,1 0 0,-1 1 0,0-1-1,1 1 1,-1-1 0,0 1 0,1 0-1,-1 0 1,0-1 0,2 2 0,2 3 1,-1 0 0,1-1 1,-1 1-1,0 1 0,0-1 1,0 1-1,-1-1 0,0 1 1,0 0-1,2 8 0,4 12 100,6 30-1,-13-52-52,4 19 194,-1 0-1,-1 1 1,0 0 0,-2-1-1,-1 1 1,-4 46 0,3-65-162,-1-1 0,0 0 0,0 0 0,-1 0 0,1 0 0,-1 0 0,0 0 0,0-1 0,0 1 0,0-1 1,-1 1-1,1-1 0,-1 0 0,0 0 0,0 0 0,-4 3 0,3-3-10,-1 0 0,1-1-1,-1 1 1,1-1 0,-1 0 0,0 0 0,0-1-1,0 0 1,0 1 0,0-2 0,0 1-1,-10 0 1,0-2-218,0 0 1,1 0-1,-1-1 0,0-1 1,1-1-1,-15-5 0,20 4-1189,29 1-6593,-13 3 6669,9-3-1403,5-7 180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57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0 907 1664,'37'-25'3818,"-22"13"-3496,-1 0-1,-1-1 1,22-27-1,-4 3-33,-20 25-247,-6 5-54,1 1 1,-1 1 0,1-1 0,0 1 0,13-9 0,-19 13 13,1 1-1,-1 0 1,0 0 0,1 0-1,-1 0 1,1 0 0,-1-1 0,1 1-1,-1 0 1,0 0 0,1 0 0,-1 0-1,1 0 1,-1 0 0,1 0-1,-1 0 1,1 1 0,-1-1 0,0 0-1,1 0 1,-1 0 0,1 0 0,-1 1-1,0-1 1,1 0 0,0 1 0,6 11 114,0 17 240,-6-4-134,-1 0 0,-2-1 0,-6 42 0,-1 18 111,7-63-270,0 10 136,3 47 1,-1-77-172,0 0 0,0 0 1,1 0-1,-1 0 0,0 0 0,0 0 0,0 0 0,1 0 1,-1-1-1,1 1 0,-1 0 0,0 0 0,1 0 0,-1 0 1,1 0-1,1 1 0,-2-2-2,1 0 1,-1 0-1,0 0 0,1 0 1,-1 1-1,1-1 0,-1 0 1,1 0-1,-1 0 0,1 0 1,-1 0-1,1 0 1,-1 0-1,0 0 0,1 0 1,-1-1-1,1 1 0,-1 0 1,1 0-1,-1 0 0,1 0 1,-1-1-1,0 1 0,1 0 1,3-3 105,0-1 1,0 1-1,0-1 0,5-7 1,-6 9-184,37-46 296,-1-2-1,37-62 1,31-61-1236,-96 181 341,-5 0 542,0 1 0,7 11-1,11 15 161,-9-19 30,31 32 78,-40-42-127,0-1 0,1 0 0,0 0 0,0-1 0,16 7 0,-17-8 47,1 0 93,0 0-1,0 0 0,0-1 1,0 0-1,14 1 1,-19-3-131,-1 0 1,1 0 0,-1 0-1,1 0 1,-1 0-1,0 0 1,1-1-1,-1 1 1,0-1 0,1 1-1,-1-1 1,0 1-1,1-1 1,-1 0 0,0 0-1,0 1 1,0-1-1,0 0 1,0 0-1,0 0 1,0 0 0,0 0-1,0-1 1,0 1-1,-1 0 1,1 0 0,0-1-1,-1 1 1,1 0-1,-1-1 1,1 1-1,-1 0 1,0-1 0,0 1-1,0 0 1,1-1-1,-2-2 1,3-12-28,-1 0 1,-1-1-1,0 1 1,-1 0-1,-1 0 1,-5-23-1,6 35-45,-1 1 0,1-1 0,-1 1 0,1-1 0,-1 1-1,0 0 1,-3-5 0,4 7 14,1 1 0,-1-1 0,1 1 0,-1-1 1,0 1-1,1-1 0,-1 1 0,1-1 0,-1 1 0,0 0 0,1-1 0,-1 1 0,0 0 0,0 0 0,1-1 0,-1 1 0,0 0 0,0 0 1,1 0-1,-1 0 0,0 0 0,0 0 0,1 0 0,-1 0 0,0 0 0,0 0 0,1 0 0,-1 1 0,0-1 0,0 0 0,1 1 1,-1-1-1,0 0 0,1 1 0,-1-1 0,0 1 0,1-1 0,-1 1 0,1-1 0,-1 1 0,0 0 0,-12 13-90,2 1-1,0 0 0,0 1 0,2 0 1,0 0-1,0 1 0,2 0 0,0 0 1,-5 20-1,11-30 126,0-1-1,0 1 1,0 0-1,1 0 1,-1-1 0,2 1-1,-1 0 1,1 0-1,0-1 1,1 1 0,-1-1-1,1 1 1,1-1 0,-1 1-1,1-1 1,0 0-1,7 10 1,-6-10 37,0-1 1,0 0-1,0 0 1,1 0-1,0-1 1,0 0-1,0 0 1,0 0-1,1 0 1,-1-1-1,1 0 0,0 0 1,0-1-1,0 1 1,1-1-1,-1-1 1,0 1-1,10 0 1,-10-2 26,0 0-1,0 0 1,0-1 0,0 0 0,0-1 0,0 1 0,0-1 0,0 0 0,-1 0 0,1-1-1,-1 1 1,6-5 0,5-3 38,-1-2 0,22-19 0,-33 28-106,24-23 115,0 0-1,-1-2 0,33-47 1,74-153 512,-58 92-706,1-13 140,-66 124-141,-2-1 0,-1 0-1,-1 0 1,4-28 0,-10 53 31,-1 0 0,0 0 0,0 0 1,0 0-1,1 1 0,-1-1 0,0 0 1,0 0-1,0 0 0,0 0 0,0 0 1,-1 0-1,1 1 0,0-1 0,0 0 1,-1 0-1,1 0 0,0 0 0,-1-1 1,0 3 0,0-1 0,0 0 0,0 0 1,0 0-1,0 1 0,1-1 0,-1 0 0,0 1 1,0-1-1,0 0 0,1 1 0,-1-1 0,0 1 1,0 0-1,1-1 0,-1 1 0,1-1 0,-1 1 1,0 1-1,-12 12-104,0 0 1,1 1-1,1 1 0,0 0 1,1 0-1,1 1 1,1 0-1,-8 22 0,-4 19 88,-14 70 0,22-74 6,-7 61 0,17-95 43,1 0 0,1-1 0,1 1 0,0 0-1,2-1 1,7 32 0,-8-43 54,1 0-1,0 0 1,0-1-1,1 0 0,0 0 1,0 0-1,0 0 1,9 9-1,-10-12 26,1-1 0,0 1 0,0-1 0,0 0 0,0 0 1,1 0-1,-1 0 0,1-1 0,0 0 0,-1 0 0,1 0 0,0-1 0,0 1 0,7 0 0,-6-2-11,0 0-1,0 0 1,0 0 0,8-2-1,13-1-31,-26 3-78,-9 12-533,7-10 553,-1 0-1,1-1 0,0 1 0,0 0 1,1 0-1,-1-1 0,0 1 1,0 0-1,1 0 0,-1 0 1,1 0-1,0 0 0,0 0 0,0 0 1,0 0-1,0 0 0,0 0 1,0 0-1,0 0 0,1 0 1,-1 0-1,1 0 0,0-1 0,0 3 1,2 1-3,0-1 1,1 0 0,-1 1-1,1-2 1,-1 1-1,1 0 1,1-1-1,3 4 1,-5-5 69,0-1 0,1 1 0,-1 0 0,0-1 0,1 0 0,-1 0 0,0 0 0,1 0 0,-1 0 0,1-1 0,0 1 0,-1-1 0,1 0 0,-1 0 0,1-1 0,0 1 0,-1-1 0,1 1 0,-1-1 0,0 0 0,1-1 0,-1 1 0,5-3 0,-2 1 33,-1 0 0,0 0 0,0 0 1,0-1-1,0 0 0,0 0 0,-1 0 0,0-1 0,1 1 0,-2-1 0,1 0 0,5-10 1,-7 10-44,-1 1 0,1 0 0,-1-1 0,-1 1 0,1 0 1,-1-1-1,1 1 0,-1-1 0,0 1 0,-1-1 0,1 1 0,-3-8 1,2 6-20,-1-1 1,0 1 0,0 0 0,-1-1 0,0 1 0,0 0-1,-6-8 1,7 11-73,-1 0 0,1 0 0,-1 1 0,1-1 1,-1 1-1,0 0 0,0 0 0,0 0 0,0 0 0,0 0 0,-4-1 0,5 3 28,0-1 0,-1 0 0,1 1 0,0-1 0,-1 1 0,1 0 0,-1 0 0,1 0 0,0 0 0,-1 0 0,1 1 0,0-1 0,-1 1 0,1-1 0,0 1 0,0 0 0,-3 1 0,-16 7-168,16-7 156,1 0-1,0 0 0,0 0 0,0 0 0,0 0 0,0 1 0,0 0 1,0-1-1,1 2 0,-1-1 0,-4 6 0,5-5-72,2-2 85,-1-1-1,1 1 0,0 0 0,0 0 0,0 0 0,0 0 0,-1 3 0,2-4 29,0 0-1,0-1 1,0 1-1,0 0 1,0 0-1,0-1 1,0 1 0,0 0-1,1-1 1,-1 1-1,0 0 1,0 0-1,1-1 1,-1 1 0,0-1-1,1 1 1,-1 0-1,1-1 1,-1 1-1,1-1 1,-1 1 0,1-1-1,-1 1 1,1-1-1,0 1 1,-1-1-1,1 0 1,0 1 0,4 1 21,0 1 0,0-1 0,0-1 0,0 1 0,0-1 0,1 1 0,-1-2 0,0 1 0,1 0 0,-1-1 0,1 0 0,-1-1 0,7 0 0,3-1 106,-2-1 0,1-1 0,24-9 0,-24 7-38,-1-1 1,22-15 0,12-7-67,-15 14 0,188-101 377,-214 113-425,-1 1 1,1-1-1,-1 1 1,11-3 0,-14 4 13,0 1 1,1-1-1,-1 1 1,0 0 0,1 0-1,-1 0 1,1 0 0,-1 0-1,0 1 1,1-1-1,-1 1 1,0-1 0,1 1-1,-1 0 1,2 1 0,155 80-31,-151-78 89,-8-3-1,1-1-1,0 1 1,0-1 0,0 1-1,0-1 1,0 0 0,0 0-1,0 0 1,0 1 0,-1-1-1,1 0 1,0 0 0,0 0 0,0 0-1,0 0 1,0-1 0,0 1-1,0 0 1,0 0 0,0-1-1,0 1 1,1-1 0,-2 1-9,1-1 0,-1 1 0,0 0 0,0 0 1,1-1-1,-1 1 0,0 0 0,0-1 0,0 1 0,0 0 0,1 0 1,-1-1-1,0 1 0,0 0 0,0-1 0,0 1 0,0 0 0,0-1 1,0 1-1,0 0 0,0-1 0,0 1 0,0-1 0,0 0-26,-1 0-1,1 0 0,-1 0 0,1 0 0,-1 0 0,1 1 1,-1-1-1,1 0 0,-1 0 0,0 1 0,1-1 0,-2-1 1,-4-4 33,-1 1 0,0-1 0,-12-6 0,16 10-71,-1 0-1,1 1 1,0 0 0,-1 0 0,1 0 0,-1 0 0,1 1 0,-1-1 0,0 1-1,1 0 1,-6 0 0,-5 1-81,-1 1 0,1 1 0,0 0 0,0 1-1,-20 8 1,26-8 57,1-1 1,0 1-1,0 0 0,0 0 0,0 1 0,1 0 1,0 0-1,0 1 0,0 0 0,1 0 0,-7 9 1,0 8-138,11-21 199,1-1 0,-1 1-1,1 0 1,0-1 0,0 1 0,-1-1-1,1 1 1,0 0 0,0-1-1,0 1 1,1 0 0,-1-1-1,0 1 1,0-1 0,2 3 0,0 1-13,1-1 1,0 1 0,0-1-1,0 0 1,0 0 0,1-1-1,0 1 1,0-1 0,7 5-1,-3-2 45,1-1 1,-1-1-1,1 0 0,15 5 0,5-2 66,0 0-1,39 3 1,-56-9-29,1 0 0,0-1 0,-1 0 1,1 0-1,0-2 0,-1 0 1,0 0-1,1-1 0,-1 0 1,0-1-1,0-1 0,-1 0 1,1 0-1,-1-1 0,0-1 1,15-12-1,99-64 250,-104 67-346,-14 10 20,1 0 0,0 1 0,11-6 0,-16 9-319,-11 8-25,2 3 221,0-2 0,-1 1 1,-11 9-1,12-12 100,0 0 1,1 1-1,-1 0 0,1-1 1,1 2-1,-1-1 0,-3 9 1,4-8-12,2-2 2,0-1 0,0 0 0,0 0 0,1 0 0,0 1 0,-1 5 0,2-9 25,0 0 0,0 1 0,0-1 0,0 0 0,0 0 0,0 1 0,1-1 0,-1 0 0,0 0 0,1 0 0,-1 1 0,1-1 0,0 0 0,-1 0 0,1 0 0,0 0 0,0 0 0,-1 0 0,1 0 0,0-1 0,0 1 0,0 0 0,0 0 0,0-1 0,0 1 0,1 0 0,1 0 0,3 1 71,0 1 0,1-1-1,0-1 1,-1 1 0,1-1 0,0 0-1,0-1 1,0 0 0,0 0 0,0 0-1,-1-1 1,1 0 0,9-2-1,10-4 72,0-1 0,26-12 1,-38 15-99,-1-1 0,0 0 0,0-1 0,0-1 0,-1 0 0,0 0 0,0-1 0,-1-1 0,13-13 0,-8 3 24,-2-1 0,19-35 0,17-47 82,-46 93-142,63-132 135,87-210 72,-140 316-456,-2-1 1,7-41-1,-19 78 228,0 0 1,0-1-1,0 1 0,0-1 1,1 1-1,-1 0 0,0-1 0,0 1 1,0-1-1,-1 1 0,1-1 0,0 1 1,0 0-1,0-1 0,0 1 1,0-1-1,0 1 0,-1 0 0,1-1 1,0 0-1,-1 1-1,1 0 1,0 0-1,-1 0 1,1 0-1,0 0 0,-1 0 1,1 0-1,0 0 1,0 0-1,-1 0 1,1 0-1,0 0 1,-1 0-1,1 0 0,0 0 1,0 0-1,-1 0 1,1 0-1,0 0 1,-1 1-1,1-1 0,0 0 1,0 0-1,-1 0 1,1 0-1,0 1 1,0-1-1,-1 1 1,-4 4-82,0 2 1,0-1-1,1 0 1,0 1-1,0 0 1,0 0-1,-5 15 1,1-1 18,-7 10-11,-6 14-22,-20 59-1,38-94 110,-43 161-4,-10 138 215,53-294-205,2 1 0,-1-1 1,2 1-1,0-1 0,1 0 1,1 1-1,4 16 0,-5-25 42,1-1 1,0 1-1,1-1 0,0 1 0,0-1 0,0 0 0,0 0 0,1 0 1,0-1-1,1 1 0,-1-1 0,1 0 0,0 0 0,6 5 1,-9-9-9,0-1 1,0 1 0,0 0 0,0-1-1,0 1 1,0-1 0,0 1 0,0-1 0,0 0-1,0 0 1,1 0 0,-1 0 0,0 0-1,0-1 1,0 1 0,0-1 0,0 1 0,0-1-1,3-1 1,5-2 70,-1-1 0,15-10-1,-17 11 68,8-8-99,0 0-1,-1 0 1,23-27 0,3-2 63,-27 27-180,0 0 0,16-25 0,2-2 36,-31 41-3,0 0-1,0 0 1,0 0-1,0 0 1,0-1-1,0 1 0,0 0 1,1 0-1,-1 0 1,0 0-1,0 0 1,0-1-1,0 1 0,0 0 1,0 0-1,0 0 1,1 0-1,-1 0 1,0 0-1,0 0 0,0-1 1,0 1-1,0 0 1,1 0-1,-1 0 1,0 0-1,0 0 0,0 0 1,0 0-1,1 0 1,-1 0-1,0 0 1,0 0-1,0 0 0,0 0 1,1 0-1,-1 0 1,0 0-1,0 0 1,0 0-1,0 0 0,0 0 1,1 0-1,-1 0 1,0 1-1,0-1 0,0 0 1,0 0-1,0 0 1,1 0-1,-1 0 1,0 0-1,0 0 0,0 1 1,0-1-1,0 0 1,2 15-128,-7 23 104,-1-22 94,0 0-1,-11 21 0,9-22-44,1 0 0,-7 25 0,11-31-1,2-8 1,1 1 1,-1 0 0,1 0-1,-1-1 1,1 1 0,0 0 0,0 0-1,0 0 1,0-1 0,0 3 0,1-3-5,-1 0 0,0-1 1,1 1-1,0-1 0,-1 1 1,1-1-1,-1 0 0,1 1 1,0-1-1,-1 1 0,1-1 1,0 0-1,-1 0 0,1 1 1,0-1-1,-1 0 0,1 0 1,0 0-1,0 0 0,-1 0 1,1 0-1,0 0 0,0 0 1,-1 0-1,1 0 0,0 0 1,0 0-1,0-1 0,13-2 131,-1 0 0,0-1-1,0 0 1,0-1-1,22-12 1,-19 9-120,43-24-34,-40 20-60,1 1 1,0 2-1,23-9 1,-43 18 60,1-1 0,0 1 1,0 0-1,0 0 0,-1 0 0,1 0 1,0 0-1,0 0 0,0 0 0,-1 0 1,1 0-1,0 0 0,0 0 0,-1 1 1,1-1-1,0 0 0,0 0 1,-1 1-1,1-1 0,0 1 0,0-1 1,-1 0-1,1 1 0,-1-1 0,1 1 1,0 0-1,-1-1 0,1 1 0,-1-1 1,1 1-1,-1 0 0,0-1 1,1 1-1,-1 0 0,1 1 0,0 0 16,-1 1 0,1-1-1,0 1 1,-1-1 0,0 0-1,0 1 1,1-1 0,-2 1-1,1-1 1,0 1-1,-1 2 1,-2 7-29,-1-1 0,-1 1 0,0-1 0,-1 0 1,-11 17-1,7-11-7,-33 51 152,-3-1-1,-105 116 1,137-168-53,-1-1 1,-1 0-1,0-1 0,-1-1 0,-30 17 0,42-27-10,1 0 0,-1 0-1,0 0 1,0 0-1,0-1 1,0 0-1,-7 1 1,11-2-45,-1 1-1,1-1 1,-1 0 0,1 0 0,-1-1 0,1 1 0,0 0 0,-1 0 0,1-1-1,-1 1 1,1-1 0,0 1 0,-1-1 0,1 1 0,0-1 0,0 0 0,-1 0 0,1 0-1,0 0 1,0 0 0,0 0 0,0 0 0,0 0 0,0 0 0,0 0 0,1 0-1,-1-1 1,0 1 0,0-3 0,-1 0 12,1-1 0,-1 0 0,1 0 1,1 0-1,-1 0 0,1 0 0,0 0 0,0 0 0,0 0 0,2-9 1,0 6-24,0 0 1,1 0 0,0 0 0,0 1 0,1 0 0,5-9-1,-1 4-9,0 1 1,1-1-1,1 2 0,0-1 0,0 1 0,1 1 0,17-12 0,4 2 5,60-28 1,40-6 2,-15 7-151,-84 33-472,16-8-1041,-18 3-3375,-50-3-4179,2 2 7396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5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1 444 4736,'68'-5'5605,"7"-8"-3800,74-29-1327,-137 38-383,0-1-1,-1 0 1,0-1 0,0 0 0,0 0 0,17-15 0,-24 18-61,0-1-1,0 0 1,-1 0 0,1 0-1,-1 0 1,0 0-1,0-1 1,-1 0 0,1 1-1,-1-1 1,0 0-1,0 0 1,0 0 0,-1 0-1,0 0 1,0-1-1,0-9 1,-1 13-40,0-1-1,0 0 1,0 0 0,0 0-1,-1 1 1,0-1 0,1 0 0,-1 1-1,0-1 1,0 0 0,-1 1-1,1-1 1,0 1 0,-1 0 0,0-1-1,1 1 1,-1 0 0,0 0-1,0 0 1,0 0 0,-1 0 0,1 1-1,0-1 1,-1 1 0,1-1-1,-1 1 1,1 0 0,-6-2 0,3 2-30,0 0 1,0 0 0,-1 0 0,1 1 0,0-1 0,-1 1 0,1 0 0,0 1-1,-1-1 1,1 1 0,0 1 0,0-1 0,0 0 0,-6 3 0,-2 3 93,0 0 1,1 0-1,-1 1 1,2 1-1,-1 0 1,-10 11-1,15-13 62,-1 1-1,1 1 0,1-1 0,-1 1 0,1 0 1,1 0-1,0 1 0,-7 18 0,11-25-104,0 0-1,0 1 1,0-1-1,1 1 1,-1-1-1,1 1 1,0-1-1,0 0 1,0 1 0,0-1-1,1 1 1,-1-1-1,1 1 1,0-1-1,0 0 1,0 0-1,3 4 1,-2-3 7,1 0 0,0 0 0,0-1-1,0 1 1,0-1 0,0 1 0,1-1 0,0 0 0,-1-1 0,1 1 0,6 2 0,1 0 67,0 0 0,0-1 1,1-1-1,-1 0 1,1 0-1,-1-1 1,1 0-1,0-1 0,15-1 1,-16 0-33,1-1 1,-1 0-1,1 0 1,-1-1-1,1-1 0,-1 1 1,0-2-1,0 0 1,0 0-1,-1-1 1,0-1-1,12-7 0,-3 0 27,-1-2-1,24-23 1,-35 31-65,-1 0 0,0 0 0,-1-1 1,0 1-1,0-1 0,0 0 0,-1-1 1,-1 1-1,4-12 0,-5 15-32,0-1 0,-1 1 0,0 0 0,0-1 0,-1 0 0,1 1 0,-1-1 0,-1-9 0,0 13 82,-1-11-389,4 11 16,3 8 150,-3-3 136,0 0 0,1 0 1,0 0-1,0-1 1,3 3-1,-2-2-15,0 0 0,0 1-1,-1-1 1,5 6 0,0 5 14,-1 0 0,0 0 1,-1 0-1,0 1 1,3 15-1,0-2 51,20 69 154,-29-95-159,0-1 0,1 0 0,-1 1 0,1-1 0,0 0 0,-1 1 0,1-1 0,0 0 0,0 0 0,0 1 0,0-1 0,0 0 0,0 0 0,0 0 0,0 0 0,0 0 0,0-1 0,1 1 0,1 1 0,0-1 10,-1-1 1,0 1 0,1-1 0,-1 1-1,1-1 1,-1 0 0,0 0 0,1 0 0,-1-1-1,1 1 1,2-1 0,6-2 66,1-1-1,-1-1 1,0 1 0,10-8-1,-11 7-78,29-17 5,-1-2 1,66-56-1,-68 52-222,-33 25 159,0 1 0,0 0 0,1-1 0,-1 1 0,1 0 0,-1 0 0,1 1 1,0-1-1,0 1 0,7-2 0,-10 3 33,0 0 1,0 0 0,0 0-1,0 0 1,0 0-1,0 1 1,0-1-1,0 0 1,0 1 0,0-1-1,0 0 1,0 1-1,0-1 1,0 1-1,0-1 1,0 1 0,1 0-1,-1 1 21,0-1 0,1 1 0,-1 0 0,0-1-1,0 1 1,0 0 0,0 0 0,-1 0 0,1-1 0,0 1 0,0 4-1,8 49 209,-6-36-49,0-1 0,11 35-1,-11-45-105,0 0-1,1-1 0,0 1 0,7 10 0,-9-16-49,-1 0 1,1 0-1,0 0 1,0 0-1,-1-1 0,1 1 1,0 0-1,0-1 1,1 0-1,-1 1 0,0-1 1,0 0-1,1 0 0,-1 0 1,1 0-1,-1 0 1,1-1-1,-1 1 0,4-1 1,0 0 15,-1 0 1,1-1 0,0 0-1,0 0 1,-1-1 0,1 1-1,-1-1 1,1 0 0,-1-1-1,0 1 1,0-1 0,0 0-1,0-1 1,0 1 0,8-9-1,-10 9-28,1 0 0,-1 0 0,0-1 0,0 1 0,0-1-1,-1 0 1,1 0 0,-1 0 0,0 0 0,0 0-1,0-1 1,-1 1 0,1-1 0,-1 1 0,0-1 0,-1 1-1,1-1 1,-1 0 0,0 1 0,0-1 0,0 0 0,-2-8-1,2 12-20,0 1-1,0-1 1,0 0-1,-1 0 1,1 1-1,0-1 1,0 0-1,-1 1 1,1-1-1,0 0 1,-1 1-1,1-1 1,-1 0-1,1 1 0,-1-1 1,1 1-1,-1-1 1,1 1-1,-1-1 1,1 1-1,-1-1 1,0 1-1,1 0 1,-1-1-1,0 1 1,1 0-1,-1 0 1,0-1-1,0 1 1,1 0-1,-1 0 1,0 0-1,1 0 0,-1 0 1,-1 0-1,1 0-3,-1 0-1,1 1 1,0-1-1,0 1 0,0-1 1,0 1-1,-1-1 0,1 1 1,0-1-1,0 1 0,0 0 1,0 0-1,0-1 1,1 1-1,-1 0 0,0 0 1,0 0-1,1 0 0,-1 0 1,0 1-1,-6 12-81,4-9 59,0 0 0,1 1 1,0-1-1,-2 9 0,3-12 22,1 1 1,0-1 0,0 1-1,0-1 1,0 0 0,0 1-1,1-1 1,-1 1 0,1-1-1,-1 0 1,1 1 0,0-1-1,0 0 1,2 3-1,-2-1 30,2-1-1,-1 0 0,0 1 0,1-1 0,-1-1 0,1 1 0,0 0 0,0 0 0,0-1 1,0 0-1,0 1 0,1-1 0,-1-1 0,1 1 0,-1 0 0,1-1 0,5 2 0,-7-3-1,0 1-1,1-1 0,-1 0 0,1 0 0,-1 0 0,0 0 1,1 0-1,-1-1 0,1 1 0,-1-1 0,0 1 0,1-1 0,-1 0 1,0 0-1,0 0 0,0 0 0,0-1 0,1 1 0,-2 0 1,1-1-1,0 1 0,0-1 0,0 0 0,-1 0 0,1 1 0,-1-1 1,1 0-1,-1 0 0,2-4 0,-2 2 22,0 1 1,1-1-1,-1 1 0,-1-1 0,1 0 1,-1 1-1,1-1 0,-1 0 0,0 0 1,0 1-1,-1-1 0,1 0 0,-1 0 1,0 1-1,0-1 0,0 1 0,0-1 1,-2-3-1,0 0-76,0 1-1,-1 0 1,1 0 0,-1 0 0,0 1-1,-1-1 1,1 1 0,-11-9 0,-12 0-450,33 17 462,1-1-1,0 1 1,-1-1-1,1 0 1,0-1-1,9 1 1,50 4-154,138-4 174,-111-3 108,-87 1-117,-3 0 29,-1-1 0,1 1 0,0 0-1,-1 0 1,1 1 0,-1-1 0,1 0 0,-1 1 0,1-1-1,-1 1 1,1 0 0,-1 0 0,1 0 0,2 2-1,-5-3-10,0 0-1,0 1 1,1-1-1,-1 0 1,0 0-1,0 1 1,0-1-1,0 0 1,0 0-1,0 1 1,0-1-1,0 0 1,0 0-1,0 1 1,0-1-1,0 0 1,0 0-1,0 1 1,0-1-1,0 0 1,0 0-1,0 1 1,0-1-1,0 0 0,0 0 1,0 1-1,0-1 1,-1 0-1,1 0 1,0 0-1,0 1 1,0-1-1,0 0 1,-1 0-1,1 0 1,0 1-1,-10 6-20,8-6 19,-97 51 6,15-8 56,76-39-110,0 1-1,-13 10 1,20-15 39,-1 0 0,1 0 0,-1 1 0,1-1-1,0 0 1,0 1 0,-1 0 0,1-1 0,0 1 0,0-1 0,1 1 0,-1 0-1,0 0 1,1 0 0,-1-1 0,1 1 0,-1 0 0,1 0 0,0 3-1,0-3 22,1-1 0,-1 1 0,1-1 1,0 0-1,0 1 0,0-1 0,0 0 0,0 0 0,0 1 0,0-1 0,0 0 0,1 0 0,-1 0 0,0-1 0,0 1 0,1 0 0,-1 0 0,1-1 0,-1 1 0,1-1 0,-1 1 0,1-1 0,-1 1 0,1-1 0,1 0 0,5 1 29,0 0 0,0 0 0,14-2-1,-7 0 6,-1-1-1,0 0 0,0-2 0,0 1 1,0-2-1,-1 1 0,0-2 0,14-7 1,-18 8-29,0-1 1,-1 0-1,0-1 1,0 1-1,-1-1 1,1-1 0,-1 0-1,-1 0 1,0 0-1,0-1 1,9-18-1,0-8 59,-1 0-1,-2-1 1,11-54-1,7-117-105,-30 207 29,1-1-29,-1-1 1,0 0-1,1 1 0,-1-1 0,0 1 0,0-1 0,0 1 0,0-1 1,0 0-1,-1 1 0,1-1 0,-1 1 0,1-1 0,-1 1 0,1-1 0,-1 1 1,-1-2-1,2 3 27,0 0-1,0 0 1,0 0 0,0 0 0,-1 0-1,1 0 1,0 0 0,0 0 0,0 0 0,0 0-1,-1 0 1,1 0 0,0 0 0,0 0 0,0 0-1,0 0 1,0 0 0,0 0 0,-1 0 0,1 1-1,0-1 1,0 0 0,0 0 0,0 0 0,0 0-1,0 0 1,0 1 0,0-1 0,-1 0 0,1 0-1,0 0 1,0 0 0,0 0 0,0 1-1,0-1 1,0 0 0,0 0 0,0 0 0,0 0-1,0 1 1,0-1 0,-8 29-19,1 1 0,-5 42-1,6-33-19,-22 204-74,27-224-631,1 0-1,3 24 0,5 11-5662,-4-37 4082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6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4 6880,'-66'-3'2560,"71"3"-1984,14 0-160,-5 3-4896,0 18 2368,0 5-256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6.8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76 2080,'0'0'56,"-1"0"0,1 0 1,-1-1-1,1 1 0,0 0 0,-1 0 1,1 0-1,-1 0 0,1 0 0,0-1 1,-1 1-1,1 0 0,0 0 0,-1-1 1,1 1-1,0 0 0,0-1 0,-1 1 1,1 0-1,0-1 0,0 1 0,-1 0 1,1-1-1,0 1 0,0-1 0,0 1 1,0 0-1,0-1 0,0 1 0,-1-1 1,1 1-1,0 0 0,0-1 0,0 1 1,0-1-1,1 0 0,-1 1 141,0-1 0,0 1 0,0-1 0,0 0 0,0 1 0,0-1 1,0 1-1,0-1 0,-1 1 0,1-1 0,0 1 0,0-1 0,0 0 0,-4-3 1774,3 3-1774,-5-5 1019,6 6-1062,0-1 0,-1 1-1,1-1 1,-1 1 0,1 0-1,-1-1 1,1 1 0,-1-1-1,1 1 1,-1 0 0,1 0-1,-1-1 1,0 1 0,1 0-1,-1 0 1,1-1 0,-1 1-1,0 0 1,-2 0 1395,5-1-1170,3-1-288,1 0 1,0 1 0,0-1 0,0 1 0,0 0 0,8 0-1,17-2 147,32-7-38,75-1 1,64 8 375,-201 3-567,1 0 204,-33 10-2709,24-6 1042,-1-1 0,1 1 0,0 1 1,0-1-1,1 1 0,0 1 0,-9 8 0,0 6-530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7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87 6656,'-9'-6'2084,"16"3"-163,27 3 1095,-27 0-2347,23-2 8,0-1-1,0-2 0,46-13 1,8-1-540,16 5-445,-33 7-2968,-17 2-2463,-26 1 1361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7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 3232,'0'-1'114,"0"-1"5,0 1-1,0 0 1,0 0 0,0 0-1,0-1 1,0 1-1,5-21 9247,-1 28-9066,-1-1 1,1 0-1,-1 1 0,0-1 0,0 1 1,-1 0-1,0 0 0,2 8 1,9 56 402,-3-11-269,-2-26-218,-2 0 0,4 68 0,-6-64-1180,15-45-6459,-9-7 2214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8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0 256 4064,'7'-4'9500,"48"-19"-7576,82-12-451,-38 12-1075,-6-3-116,264-66 71,-288 78-364,121-22-234,-183 35-146,0 0-1,1 1 1,-1 0-1,16 1 1,-15 1-2212,-15 5 785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8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 0 3072,'-1'0'84,"1"0"0,-1 0-1,0 0 1,1 0 0,-1 0 0,0 0 0,0 0-1,1 0 1,-1 1 0,0-1 0,1 0 0,-1 0-1,0 0 1,1 1 0,-1-1 0,0 0 0,1 1-1,-1-1 1,1 1 0,-2 0 0,-28 3 4060,6 4-2768,1 0 0,0 2 0,-41 24 0,57-30-1291,1 1 1,0-1 0,1 1-1,-1 1 1,1-1 0,-7 10-1,1-2-39,8-8-36,0-1 0,0 1-1,0-1 1,1 1 0,0 0 0,0 0 0,0 0 0,0 0 0,1 0-1,0 1 1,0-1 0,1 0 0,-1 0 0,1 1 0,0-1 0,1 0-1,-1 1 1,1-1 0,2 7 0,0 2 59,1-1 1,0 1-1,2-1 0,-1 0 1,1-1-1,11 16 1,-4-4 163,-1 0 1,-1 1-1,-1 0 1,13 50-1,-21-67-150,-1 0 0,0 0 0,0 0 0,-1 0 0,0 0 0,0 0 0,-1 0-1,0 0 1,0 0 0,-1 0 0,0 0 0,-5 9 0,6-14-90,-1-1 0,1 0 0,-1 1 0,0-1 1,0 0-1,0 0 0,0 0 0,0 0 0,0-1 1,-5 4-1,-7 5-2142,2-5-2864,11-5 4774,1 0 1,-1 0-1,1 0 0,-1 0 1,0 0-1,1-1 0,-1 1 1,1 0-1,-1 0 0,-1-1-238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0T00:36:28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23 165 9728,'-23'-18'3584,"27"18"-2784,11-8-224,-1 1 544,4-7-736,15 2 63,6-1-287,3-4-160,10-4-32,14 0-1663,15 0 927,-1 9-7168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4:14.65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1 296 1472,'1'-12'1872,"-1"12"-1833,0 0 0,1 0 0,-1 0 0,0 0 0,1 0 0,-1 0 0,0 0 0,0 0 0,1 0 0,-1 0 0,0 0 0,1 0 0,28 3 1470,142-16-86,-67 2-1022,497-31 575,-261 34-680,-41 2-75,242-6 216,-195 3-154,-221 10-231,225-6 579,364-29-497,-505 26-55,98 4 274,-16 0-146,443-1-102,-442 6 142,-134-1-169,520 8 9,81-8 431,-454-16-13,-73 2-152,58-6-39,-73 3-164,-85 8-59,121-7 202,-4 3-122,161-3 336,-345 16-460,156-5 594,-46-4-625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4:15.98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1 273 1728,'4'-3'295,"1"0"1,-1 0-1,1 1 1,0-1-1,8-2 1,17-9 1104,-21 10-1163,1 0 1,-1 0-1,1 1 0,0 0 0,0 1 1,14-2-1,-10 1-85,180-14 751,-147 14-771,148 2 531,-55 1-227,324 5 425,-449-5-837,283-3 336,-83-2-59,294 1 297,-233 7-385,-6 1-53,-29-6-5,350-7 298,-49-5 32,-222 3-524,-93 2 36,352-13 82,97-3 151,-600 23-205,285-12 30,-15 0 27,28-1 76,20-4 68,-104 7-105,658-11 183,-411 41-302,-409-12 65,58-3 285,25 2-144,-186-4-719,1-1 1,0-1-1,43-8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58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54 5472,'-16'-8'2016,"24"3"-1536,5 1-160,1 4 736,4-8-640,13 0 608,9 4-576,-3 1-320,-6-5-96,6 3 96,-5 5-64,-1 0-1440,-4 0 768,-1 5-3872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4:17.19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58 3136,'6'-1'322,"-1"-1"0,1 1 0,0 0 0,0 1 0,0 0 0,-1-1 0,9 2-1,43 9 1296,-14-2-817,443 29 2213,-383-32-2778,155 13-38,64 3 230,-201-16-295,326 10 13,113 10 564,-319-12-634,423 24 138,-566-32-210,308 7 208,487-41 29,-144-31 128,26-5-134,-289 35 48,-264 17 34,175-3-144,-159 8-184,225 6-42,-201 5 179,102 3 161,-313-5-216,327 2 175,-272-7-147,230-17 268,-273 14-333,58-7-1394,-110 11 549,12-2-2077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4:20.38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156 118 3648,'-1'-1'99,"1"-1"0,0 1 0,0-1 0,0 1 0,1-1 0,-1 1 0,0-1 0,1 1 0,-1-1 0,0 1 0,1 0 0,0-1 0,-1 1 0,2-2 0,-1 2-63,0 1 1,0-1-1,0 0 0,0 1 1,0-1-1,1 1 0,-1-1 1,0 1-1,0-1 0,1 1 0,-1 0 1,0-1-1,0 1 0,1 0 1,-1 0-1,0 0 0,2 1 0,60-2 561,130 5 1078,-109 0-690,132-13-1,-113 3-654,1345-37 1446,-643 50-869,-564-4-781,22 0-108,-100 3-9,193 5 88,209 0 26,-194-7-121,464 3 99,11-18 255,-589 5-373,221-8 103,373-4 163,-635 16-226,285 5 150,-122 2 102,178-2 136,-545-3-392,-2 1 37,0-1-1,0 0 1,0-1-1,0 0 1,0-1-1,0 0 1,14-5 0,-24 7-60,1 0 0,0-1 0,0 1 0,-1 0 0,1-1 0,0 1 0,-1 0 0,1-1 0,-1 1 0,1-1 0,0 1 0,-1-1 0,1 0 0,-1 1 0,1-1 0,-1 1 0,0-1 0,1 0 0,-1 0 0,0 1 0,1-1 0,-1 0 0,0 1 0,0-1 0,0 0 0,1 0 0,-1 1 0,0-1 0,0 0 0,0 0 0,0 0 0,0 1 0,-1-1 0,1 0 0,0 0 0,0 1 0,0-1 0,-1 0 0,0 0 0,0-3 16,0 3-39,1 1 0,0-1-1,0 1 1,-1 0 0,1-1 0,0 1-1,0-1 1,-1 1 0,1 0 0,0-1 0,-1 1-1,1-1 1,-1 1 0,1 0 0,0 0-1,-1-1 1,1 1 0,-1 0 0,1 0 0,-1 0-1,1-1 1,-1 1 0,1 0 0,-1 0-1,1 0 1,-1 0 0,1 0 0,-1 0 0,1 0-1,-1 0 1,0 0 0,-7 1 40,-1 0 1,-15 3-1,15-2-47,0 0-1,-19 0 0,-250 7 168,-153 11-409,259-15 355,-262 7-22,138-4-125,-170-1 26,255-6 42,-536 12-144,437-4 79,-176 4 98,21-2-90,108-1 151,-479 12 119,642-16-231,-153 4-33,-390 10 178,680-18-83,-398 22 17,170-7-133,-465 33-61,639-42 106,-462 62 74,217-22-131,286-40 226,-173 22 137,2 16-599,231-43 275,-32 9 34,40-12-7,0 1 1,0-1 0,1 1 0,-1 0-1,0 0 1,1 0 0,-1 0 0,1 0-1,-1 0 1,1 0 0,0 0 0,0 1-1,-1-1 1,1 0 0,0 1 0,0-1-1,0 1 1,-1 3 0,2-5 15,-1 1 1,1 0-1,1 0 1,-1 0-1,0-1 1,0 1-1,0 0 1,0 0-1,1 0 0,-1-1 1,0 1-1,1 0 1,-1 0-1,0-1 1,1 1-1,-1 0 1,1-1-1,-1 1 1,1 0-1,0-1 0,-1 1 1,1-1-1,-1 1 1,1-1-1,0 1 1,0-1-1,-1 0 1,1 1-1,0-1 0,0 0 1,0 1-1,31 7 100,283 28-86,-285-34-13,314 7 247,-283-9-210,642-22 66,-287-8-45,-211 14 3,-124 10-29,528-33-73,136 15 10,-68 23 168,192-5-101,-56-16 424,5-6 10,-169 16-356,34-2 153,-234-9-265,-204 10 40,85-6-47,226-9 140,-499 27-108,64-3 30,136-20 1,-229 20-189,-15 3-298,-29 1 176,-3 1 145,0 0 0,-20 5 0,-12 2 41,-28 1 56,-102 13 14,-326 53-13,-47-15-69,-591 44-27,835-74 119,-112 9-66,-528 45 160,522-50-101,-353 31 76,512-45-181,-238 33-19,470-46 136,0 1 1,0 2-1,-52 23 0,87-32-6,-1 0 0,1 0 0,0 1 0,0-1-1,0 1 1,0-1 0,1 1 0,-1 0 0,0-1-1,0 1 1,1 0 0,-2 3 0,2-5-5,1 1 0,0-1 0,0 1-1,0-1 1,0 1 0,-1-1 0,1 1 0,0 0 0,0-1 0,0 1 0,0-1 0,0 1-1,0-1 1,0 1 0,0-1 0,1 1 0,-1-1 0,0 1 0,0-1 0,0 1-1,0-1 1,1 1 0,-1 0 0,1 0 4,0 0 0,0 0 0,0-1 0,0 1 0,1 0 0,-1 0 0,0-1 0,0 1 0,0-1 0,1 1 0,-1-1 0,0 1 0,3-1 0,7 2 37,0 0 1,1-1-1,-1-1 1,0 0-1,17-2 1,3 0-8,78-3 77,133-7-223,319-20 139,-405 24-18,916-29 374,-378 34-325,-6-5 64,-47 4-229,-133-6 151,-113 0-4,275-29 177,-580 32-195,-39 3 9,57-10 0,-78 6-96,-30 8 56,0 0-1,0-1 1,-1 1-1,1 0 1,0 0-1,0 0 1,0 0-1,0 0 1,0 0-1,-1 0 1,1 0-1,0 0 1,0 0-1,0 0 1,0-1-1,0 1 1,0 0-1,-1 0 1,1 0-1,0 0 1,0 0-1,0-1 1,0 1-1,0 0 1,0 0-1,0 0 1,0 0-1,0 0 0,0-1 1,0 1-1,0 0 1,0 0-1,0 0 1,0 0-1,0-1 1,0 1-1,0 0 1,0 0-1,0 0 1,0 0-1,0-1 1,0 1-1,0 0 1,0 0-1,0 0 1,0 0-1,1 0 1,-1-1-1,0 1 1,0 0-1,0 0 1,0 0-1,0 0 1,0 0-1,1 0 1,-1 0-1,0-1 1,0 1-1,0 0 1,0 0-1,0 0 1,1 0-1,-1 0 1,0 0-1,0 0 1,1 0-1,-14-5-133,13 5 131,-14-3-77,-1 0 0,1 1 1,0 0-1,-1 1 0,1 1 1,-20 2-1,-3-1 16,14-1 67,-17-1-146,-78 10-1,52-3 141,24-4 7,-88 0-100,71-3 70,-358 22 215,111-12 85,84-6-243,-91 1-288,44-3 243,182 3 87,-162 3 148,-56 3-225,18 0-1133,-259 18-4860,359-4 3637,1 2-1007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15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247 188 2400,'3'1'4959,"-3"7"-3971,-3 10-1138,-3-1 279,0 1 1,0-1-1,-15 25 0,4-7 85,-13 34 191,13-29 126,-33 60-1,34-74-299,2-5-64,1 0-1,1 1 1,1 0 0,1 1 0,-7 24 0,17-45 163,1-3-4,5-10 255,9-15-122,-1 4-342,-1-2 0,13-35-1,-16 37-114,78-234-285,-25 64-111,-61 187 352,0-1 1,1 1-1,-1 0 1,8-9-1,-10 14 39,0 0 0,0-1-1,0 1 1,0 0 0,0 0 0,0 0 0,1-1 0,-1 1-1,0 0 1,0 0 0,0 0 0,0 0 0,1 0 0,-1-1 0,0 1-1,0 0 1,0 0 0,1 0 0,-1 0 0,0 0 0,0 0-1,1 0 1,-1 0 0,0 0 0,0 0 0,0 0 0,1 0-1,-1 0 1,0 0 0,0 0 0,1 0 0,-1 0 0,0 0-1,0 0 1,0 0 0,1 0 0,-1 0 0,0 0 0,0 1 0,0-1-1,1 0 1,-1 0 0,0 0 0,0 0 0,0 0 0,0 1-1,1-1 1,-1 0 0,0 0 0,0 0 0,0 1 0,0-1-1,0 0 1,0 0 0,0 0 0,0 1 0,0-1 0,1 0-1,-1 0 1,0 0 0,0 1 0,0-1 0,0 0 0,0 0-1,-1 1 1,5 21-137,-4-20 137,-2 244 466,0-206-398,-1 19 61,-2 47 201,5-102-216,0 1 0,1 0-1,-1 0 1,3 8-1,-3-13-87,0 1 0,0-1 0,0 0-1,0 1 1,0-1 0,1 1 0,-1-1-1,0 1 1,0-1 0,1 1 0,-1-1-1,0 0 1,1 1 0,-1-1 0,0 0-1,1 1 1,-1-1 0,0 0 0,1 1-1,-1-1 1,1 0 0,-1 0 0,1 1-1,-1-1 1,0 0 0,1 0-1,-1 0 1,1 0 0,-1 0 0,1 0-1,-1 0 1,1 0 0,-1 0 0,1 0-1,-1 0 1,1 0 0,-1 0 0,1 0-1,-1 0 1,1 0 0,-1 0 0,1-1-1,-1 1 1,1 0 0,-1 0 0,0-1-1,1 1 1,-1 0 0,1 0 0,-1-1-1,0 1 1,1-1 0,-1 1 0,3-3 10,0 1 0,-1-1 0,0 1 0,1-1 0,-1 0 0,0 0 0,0 0 1,-1 0-1,1 0 0,-1 0 0,1 0 0,0-5 0,2-3 6,10-25 106,14-62 0,0-42 3,6-24-95,-10 52-1104,-29 174-522,-5 207 2835,2-44-535,10-91-495,1-46 155,-3-83-364,0 0 1,1 0-1,0 1 1,0-1 0,0 0-1,2 5 1,-3-10-63,0 0 0,0 0 1,0 1-1,0-1 0,0 0 0,0 0 0,0 0 1,0 0-1,0 0 0,0 1 0,0-1 1,0 0-1,1 0 0,-1 0 0,0 0 0,0 0 1,0 0-1,0 1 0,0-1 0,0 0 1,0 0-1,0 0 0,1 0 0,-1 0 0,0 0 1,0 0-1,0 0 0,0 0 0,0 0 1,1 0-1,-1 0 0,0 0 0,0 1 0,0-1 1,0 0-1,0 0 0,1 0 0,-1 0 1,0 0-1,0-1 0,0 1 0,0 0 0,0 0 1,1 0-1,-1 0 0,0 0 0,0 0 1,7-8-1813,8-21-1514,-12 21 2138,10-10-570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19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14 314 1984,'-13'10'4089,"13"-10"-4035,7 1 1573,1-6-1197,-1 0 0,1-1-1,-1 1 1,-1-1-1,11-11 1,-2 1-176,164-142 984,-163 143-1115,-11 11-19,1 0 0,-2 0 0,1-1 1,0 0-1,-1 0 0,0 0 0,0 0 1,5-11-1,-7 10-452,-3 6 125,-5 13 36,-7 20 70,10-24 173,1 0 0,0 0-1,1 0 1,0 0-1,0 10 1,0-16-19,1 0 0,1 0 0,-1 0 0,0 0-1,1 1 1,0-1 0,-1 0 0,1 0 0,0 0 0,1 0 0,-1-1 0,1 1 0,-1 0-1,1 0 1,0-1 0,0 1 0,0-1 0,3 3 0,-4-3 23,1-1 1,0 0-1,-1 0 0,1 0 1,0 0-1,0 0 0,0-1 1,0 1-1,0 0 0,0-1 1,0 0-1,0 1 0,0-1 1,0 0-1,3 0 0,-1-1 22,0 1 0,-1-1 0,1 0 0,0 0 0,0 0 0,-1-1 0,6-2 0,2-3 19,0 0 1,0 0-1,15-16 1,-5 4-69,49-47-488,-67 62 474,-2 3-117,1-1 0,-1 0 0,1 1 0,0-1 0,-1 1 0,1-1 1,4-1-1,-6 3 81,0 0 1,0 0 0,1 0 0,-1 0 0,0-1 0,0 1-1,1 0 1,-1 0 0,0 0 0,1 0 0,-1 1-1,0-1 1,0 0 0,1 0 0,-1 0 0,0 0 0,0 0-1,1 0 1,-1 0 0,0 0 0,0 0 0,1 1 0,-1-1-1,0 0 1,1 0 0,4 13-15,-4-8 64,0 0 0,-1 1 0,0-1-1,0 0 1,0 1 0,-2 5 0,2-6-43,-1 0 0,1 0 0,0 0 1,0-1-1,1 11 0,0 4 303,-1-17-21,9-7 635,-2 1-858,0 0 0,-1-1-1,1 0 1,-1 0 0,0 0 0,9-13 0,11-8-130,-11 12 6,-8 8-98,-1 0 0,1 0-1,10-6 1,-17 12 159,1 0 0,0-1 0,-1 1-1,1 0 1,0 0 0,-1-1 0,1 1 0,0 0-1,0 0 1,-1 0 0,1 0 0,0 0 0,-1 0-1,1 0 1,0 0 0,0 0 0,-1 0 0,1 1-1,0-1 1,-1 0 0,1 0 0,0 1 0,-1-1-1,1 0 1,0 1 0,-1-1 0,1 0-1,-1 1 1,1-1 0,-1 1 0,1-1 0,-1 1-1,1 0 1,-1-1 0,1 1 0,-1-1 0,0 1-1,1 0 1,-1-1 0,0 1 0,0 0 0,1 0-1,1 5 42,0 0 0,0 0-1,1 12 1,-2-13 35,0 0-16,0 0 0,1 0 1,-1 0-1,1 0 0,0 0 1,1-1-1,-1 1 0,1 0 1,4 4-1,-6-7 11,0 0 0,1-1 0,-1 1 0,1-1 0,0 1 0,-1-1 0,1 1 0,0-1 0,0 0 0,0 0 0,-1 0 0,1 0 0,1 0 0,-1-1 0,0 1 0,0-1 0,0 1 0,0-1 0,0 0 0,0 0 0,1 1 0,-1-2 0,0 1 0,3 0 0,8-4 59,0-1 0,-1 0 0,1 0 0,-1-2 0,16-9 0,0 0-7,34-23-158,-26 14 28,-17 12-906,-20 15 880,1 0 0,0 0 0,-1 0 0,1 0 0,0 0 0,0-1 0,0 1 0,1 0 1,-1 0-1,0 0 0,2 2 0,5 29 43,-5-28-11,3 37 223,-4-37-222,-1-4 27,0 0 1,0 0-1,1 0 0,-1 0 0,0 0 0,1 1 0,-1-1 0,1 0 0,-1 0 0,1 0 0,-1-1 1,1 1-1,-1 0 0,1 0 0,0 0 0,0 0 0,-1 0 0,1-1 0,0 1 0,2 1 1,10 7 297,-11-7-286,0 0 0,0-1 0,0 1 0,0-1 0,0 0 0,1 1 0,-1-1 0,0 0 0,1 0 0,-1-1 0,0 1 0,1 0 0,3 0 0,32 2 225,-34-3-222,0-1-1,1 1 1,-1-1-1,0 0 1,0 0-1,0 0 1,0-1-1,0 1 1,0-1-1,0 0 0,0 0 1,4-4-1,3-3 35,1-1 0,12-13 0,3-3-71,-21 21-6,-1 0 0,0-1 0,0 1 0,7-12 0,-11 16-48,0 0 0,0 0 0,0 0 0,0 0 0,0 0-1,0 0 1,0 0 0,0 0 0,1 0 0,-1 1 0,3-2 0,3 10-5,-6-6 68,0-1 0,1 1 0,-1-1-1,0 1 1,0-1 0,0 1 0,0 0 0,-1-1 0,1 1 0,0 0 0,0 2 0,1 8 7,-1 0 1,0 0-1,-1 21 1,0-16 100,0-16 111,10-12 650,-1 3-773,0-1-1,11-14 0,13-12-237,-23 25-7,-5 5 94,0 1 0,0-1 0,0 1-1,1 0 1,7-3 0,-12 6 40,0 0-1,0 1 1,1-1-1,-1 1 1,0 0-1,0-1 1,1 1-1,-1 0 1,1 0-1,-1 0 1,0 0-1,1 0 1,-1 0-1,0 0 1,1 0-1,-1 1 1,0-1-1,1 1 1,-1-1-1,0 1 1,0-1-1,1 1 1,-1-1-1,0 1 1,0 0-1,0 0 1,0 0-1,0 0 1,0 0-1,0 0 1,1 1-1,-1 0 21,0 0-1,0 0 1,0 0-1,0 0 1,0 1-1,0-1 1,0 0-1,-1 1 1,1-1-1,-1 4 1,1 25-51,-1-29 37,0 28 121,7-32 138,0 0 1,0 0 0,9-6-1,49-34-268,-3 3-60,-38 24 31,-13 8-122,0 1 0,19-9 0,-29 15 154,-1 0 0,0 0 0,1 0 0,-1 0 0,1 0 0,-1-1 0,0 1 1,1 0-1,-1 0 0,0 0 0,1 0 0,-1 0 0,0 1 0,1-1 0,-1 0 0,0 0 0,1 0 1,-1 0-1,0 0 0,1 0 0,-1 0 0,0 1 0,1-1 0,-1 0 0,0 0 0,1 1 0,-1-1 0,0 0 1,1 1-1,3 11-126,-4 15 195,-2-18-18,-1 7 34,1 0 0,-1 18 0,3-33-52,1-1 0,-1 1 0,1-1 0,-1 0 1,1 1-1,-1-1 0,0 0 0,1 1 0,-1-1 0,1 0 0,0 0 1,-1 1-1,1-1 0,-1 0 0,1 0 0,-1 0 0,1 0 0,-1 0 0,1 0 1,0 0-1,-1 0 0,1 0 0,-1 0 0,1 0 0,-1 0 0,2 0 1,17-5 173,11-12-120,-21 13-59,0-1 1,-1 0-1,0 0 1,0-1-1,-1 0 0,13-12 1,7-9-473,-27 29 432,0-1 0,-1 0-1,1 0 1,0 0 0,0 1 0,0-1-1,-1 0 1,2 1 0,-1-1 0,0 0-1,0 0 1,0 1 0,1 1 0,6 27 38,-3-16-174,-4-10 130,1 0 46,0 0 0,-1 0-1,1-1 1,1 1 0,-1 0-1,1 0 1,-1-1 0,1 1-1,0-1 1,4 6-1,-5-8 31,13 2 307,-14-3-342,1 0 0,0 1 0,-1-1 0,1 0 1,-1 0-1,1 0 0,-1 0 0,1 1 0,0-1 0,-1 0 0,1 0 1,-1 0-1,1 0 0,0 0 0,-1 0 0,1-1 0,-1 1 1,1 0-1,0 0 0,-1 0 0,1-1 0,-1 1 0,1 0 0,-1 0 1,1-1-1,-1 1 0,1-1 0,-1 1 0,1 0 0,-1-1 1,0 1-1,1-1 0,4-3 112,0-1-69,1 0-1,0 0 1,-1 0 0,0-1-1,-1 0 1,7-10-1,-3 2-34,-5 9-10,1 0 0,-2 1 0,1-2 0,-1 1 0,0 0-1,0 0 1,0-1 0,0 0 0,-1 1 0,1-8-1,0 4-245,-2 9 217,1 1 0,-1-1 0,0 0 0,0 0-1,1 1 1,-1-1 0,0 0 0,0 1 0,0-1 0,1 0 0,-1 1 0,0-1 0,0 0 0,0 1 0,0-1-1,0 1 1,0-1 0,0 0 0,0 1 0,0-1 0,0 0 0,0 1 0,0-1 0,0 1 0,0-1 0,0 1-1,0 11-94,0 2 77,0-1 1,-5 28-1,5-37 49,0 0-1,-1 0 0,1 0 1,1 1-1,-1-1 0,2 7 1,1 12 58,-3-23-55,0 1 1,0-1-1,0 0 1,0 0-1,0 1 1,0-1-1,0 0 1,0 0 0,0 1-1,0-1 1,0 0-1,1 0 1,-1 1-1,0-1 1,0 0-1,0 0 1,0 0-1,1 1 1,-1-1-1,0 0 1,0 0-1,0 0 1,1 0-1,-1 1 1,0-1-1,0 0 1,1 0-1,-1 0 1,0 0-1,0 0 1,1 0 0,10 0 402,11-7 29,-15 4-406,0-2-1,-1 1 1,0-1-1,0 0 0,0 0 1,9-11-1,7-6-35,6-2-65,37-34-272,-64 58 326,-1 0-1,0-1 0,0 1 0,1 0 0,-1 0 1,0 0-1,0-1 0,1 1 0,-1 0 1,0 0-1,0 0 0,1 0 0,-1 0 0,0-1 1,1 1-1,-1 0 0,0 0 0,1 0 0,-1 0 1,0 0-1,1 0 0,-1 0 0,0 0 0,1 0 1,-1 0-1,0 1 0,0-1 0,1 0 0,-1 0 1,0 0-1,1 0 0,8 11-95,5 20 145,-12-25-75,3 3-27,-4-8 61,-1 0 0,1 0 0,0 0 0,-1 0 0,1 0 0,-1 0 0,0 0 0,1 1 0,-1-1 0,0 0 1,0 0-1,0 0 0,1 2 0,-1-3 15,0 1 1,0-1-1,0 1 1,0-1 0,0 0-1,0 1 1,0-1-1,0 1 1,0-1-1,1 1 1,-1-1 0,0 1-1,0-1 1,1 0-1,-1 1 1,0-1-1,1 0 1,-1 1-1,0-1 1,1 0 0,-1 1-1,0-1 1,1 0-1,-1 0 1,1 1-1,-1-1 1,0 0-1,1 0 1,-1 0 0,1 0-1,-1 1 1,1-1-1,-1 0 1,1 0-1,-1 0 1,1 0-1,-1 0 1,1 0 0,-1 0-1,0 0 1,1-1-1,-1 1 1,1 0-1,-1 0 1,1 0-1,24-9 419,-23 8-389,16-8 12,19-12-1,-28 14-110,1 1-1,0 1 1,1-1 0,-1 2 0,1-1 0,0 1-1,12-2 1,-21 6 46,-1 0 0,0-1-1,0 1 1,0 0 0,1 0 0,-1 0-1,0 0 1,0 0 0,0 1-1,1-1 1,-1 0 0,0 0 0,0 1-1,0-1 1,0 1 0,0-1 0,0 1-1,1-1 1,-1 1 0,-1 0-1,1 0 1,0-1 0,0 1 0,0 0-1,0 0 1,0 0 0,0 1 0,1 1 9,-1 0 0,0 0 1,0 0-1,-1 0 1,1 0-1,0 0 1,-1 1-1,0-1 0,0 6 1,-2 7 22,1-14 0,1-1 0,-1 1 0,1-1 1,0 0-1,-1 1 0,1-1 0,0 1 0,0-1 0,0 1 0,0-1 0,0 1 0,1 1 0,0-3 95,1 0-73,0 0-1,-1 0 0,1-1 1,0 1-1,0-1 0,0 1 1,3-3-1,2-1-6,1-1 0,-1 0 1,1-1-1,-2 0 0,11-10 0,0 0-143,-7 7 152,-8 6-62,0 0 0,0 1 1,0 0-1,1 0 0,0 0 0,-1 0 0,1 0 0,0 0 1,0 1-1,0-1 0,0 1 0,0 0 0,5-2 0,-7 4 5,0-1-1,0 1 0,-1-1 0,1 1 0,0 0 0,0-1 0,0 1 0,0 0 1,-1 0-1,1 0 0,0-1 0,-1 1 0,1 0 0,-1 0 0,1 0 0,-1 0 0,1 0 1,-1 0-1,0 0 0,1 2 0,1 2 21,1 2 60,0-1-1,-1 1 0,0 0 0,2 14 1,-2-12 17,-1 0 1,2-1 0,5 16-1,-4-15-539,-2-3 689,1 0 0,0 0-1,0 0 1,4 5 0,-6-10-353,0 0-1,0 0 1,0 0 0,0 0-1,0 0 1,0-1 0,0 1-1,0 0 1,0 0 0,2 0-1,-2-1-155,0 1 0,0-1 1,0 0-1,0 0 0,-1 0 0,1 0 0,0 0 0,0 0 0,0 0 0,0 0 0,0 0 1,0 0-1,-1 0 0,1-1 0,0 1 0,0 0 0,1-1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19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25 109 6304,'-25'-30'2848,"25"18"-2464,0 3 512,0-3-960,11 3 0,-3-3-128,3 3 96,-8-3-2272,8 9 1312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0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119 110 7648,'-91'-26'3456,"68"19"-3008,18 2 192,5 2-448,14-15-512,5 6 160,20-9-160,8 3 192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3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34 708 1472,'0'0'44,"0"0"0,0-1 0,-1 1 0,1 0 0,0-1 1,0 1-1,-1 0 0,1 0 0,0-1 0,0 1 0,-1 0 0,1 0 0,0-1 0,-1 1 0,1 0 1,0 0-1,-1 0 0,1-1 0,0 1 0,-1 0 0,1 0 0,-1 0 0,1 0 0,0 0 0,-1 0 1,1 0-1,-1 0 0,1 0 0,0 0 0,-1 0 0,1 0 0,0 0 0,-1 0 0,1 1 0,-1-1 1,1 0-1,0 0 0,-1 0 0,1 0 0,0 1 0,-1-1 0,1 0 0,0 0 0,0 1 1,-1-1-1,1 0 0,0 1 0,0-1 0,-1 0 0,1 1 0,0-1 0,-17 25 6516,23-28-5205,-2 2-1168,0-1 0,0 1-1,0-1 1,0 0 0,0 0 0,0-1 0,5-3 0,26-25 181,-22 19-279,25-22 47,-1-1 1,57-72 0,-77 88 91,-14 17-214,-1 0 1,0 0 0,0 0-1,0 0 1,-1 0-1,1-1 1,0 1-1,-1-1 1,2-3 0,-4 10-108,0 0 1,0 0-1,0 0 1,-1 0-1,0 0 1,1-1-1,-6 8 1,0 2 5,-6 11 45,-11 32 0,21-47 84,0-1-1,1 1 0,0-1 0,1 1 1,0 0-1,0 0 0,1 0 1,0 9-1,0-16-5,1 0 1,-1 0 0,0 0-1,1 0 1,0 0-1,-1 0 1,1 0 0,0 0-1,0 0 1,0-1-1,0 1 1,0 0 0,0-1-1,1 1 1,-1-1-1,0 1 1,1-1-1,-1 1 1,1-1 0,0 0-1,-1 0 1,1 0-1,0 0 1,0 0 0,0 0-1,0-1 1,-1 1-1,4 0 1,1 0 41,0 0 0,-1 0 1,1-1-1,0 0 0,0 0 0,0-1 1,0 1-1,9-4 0,10-2 52,-1-2 0,0-1 0,0-1 0,28-16 0,-18 5-148,0 0 1,31-28 0,-47 35-58,-10 8-58,1-1-1,-1 1 1,0-2 0,9-10-1,-16 20 151,0 0 0,0 0 0,0 0 0,0 0 1,-1 1-1,1-1 0,0 0 0,-1 1 0,1 4 0,-1 108 1119,0-115-1024,1-1-11,6-10 76,0 1-1,12-12 0,4-5-156,-11 13-48,1 1 0,19-17-1,-4 3-307,-25 28 136,-2 4 36,0 9 11,-1-13 158,-1 29 214,-7 50-1,8-67 158,6-18 50,6-7-406,0 5-78,-1 1 1,1 0 0,18-6-1,-28 11 52,0 1-1,0-1 0,0 1 0,0-1 0,0 1 1,0 0-1,1 0 0,-1 0 0,0 0 0,0 0 1,0 0-1,0 0 0,0 1 0,0-1 0,0 1 1,3 1-1,0 1-22,0 0 1,0 0-1,0 0 1,5 6-1,-6-5-38,-2-3 80,-1-1 0,1 1 1,-1 0-1,1 0 0,-1-1 0,1 1 0,-1-1 0,1 0 1,0 1-1,-1-1 0,1 0 0,0 0 0,-1 0 0,1 0 1,0 0-1,-1 0 0,1 0 0,0-1 0,-1 1 0,1-1 0,-1 1 1,1-1-1,-1 0 0,3-1 0,5-2 59,-1-1-1,16-12 1,-17 11-67,-7 6-5,8-6-24,0 0-1,1 1 0,-1 0 0,13-5 1,-19 9 15,-1 1 0,1-1 0,0 0 0,-1 1 0,1-1 0,0 1 0,0 0 0,-1 0 0,1-1 0,0 1 0,0 0 0,0 1 0,-1-1 0,1 0 0,0 0 0,0 1 0,-1-1 0,1 1 0,0-1 0,-1 1 0,1 0 0,0 0 0,-1 0 1,1 0-1,-1 0 0,0 0 0,1 0 0,-1 0 0,0 1 0,1-1 0,1 3 0,-1 1-6,1 0 1,-1 1-1,0-1 0,0 0 1,0 1-1,-1-1 0,0 1 1,1 7-1,0 47-15,-2-51 53,1 42 93,-3 1 1,-2-1-1,-3-1 0,-15 61 0,19-95-7,3-14-78,-1 0 1,1 1-1,-1-1 1,1 1-1,-1-1 0,0 1 1,0-1-1,0 0 1,0 0-1,0 0 0,-3 4 1,4-6-23,-1 0 0,1 0 0,0 0 1,-1 0-1,1 0 0,0 0 0,0 0 1,-1 0-1,1 0 0,0 0 0,-1 0 1,1 0-1,0-1 0,0 1 0,-1 0 1,1 0-1,0 0 0,0 0 0,-1 0 1,1-1-1,0 1 0,0 0 0,0 0 0,-1-1 1,1 1-1,0 0 0,0 0 0,0-1 1,0 1-1,-1 0 0,1 0 0,0-1 1,0 1-1,0 0 0,0-1 0,0 1 1,0 0-1,0 0 0,0-1 0,-4-19 182,6 3-186,0 0 0,2 1 1,8-28-1,-7 30-13,0 1 1,1 0-1,0 0 1,1 0-1,9-12 0,47-55 11,28-21-88,-68 78 21,-15 14 9,0 1 0,11-8 0,-15 13 31,-1 1 1,1-1 0,0 1-1,0 0 1,0 0-1,0 0 1,0 1-1,0 0 1,5-2-1,-8 3 11,0 0-1,-1 0 1,1 0-1,0 0 1,0 0-1,-1 0 1,1 0-1,0 0 1,0 0 0,-1 0-1,1 1 1,0-1-1,0 0 1,-1 0-1,1 1 1,0-1-1,-1 0 1,1 1 0,0-1-1,-1 1 1,1-1-1,-1 1 1,1-1-1,0 1 1,0 0-1,0 1 9,-1 0 0,1-1 0,0 1-1,-1 0 1,1-1 0,-1 1 0,0 0-1,1-1 1,-1 1 0,0 0 0,0 2-1,0 2 18,-1-1 0,0 1 0,0 0-1,0 0 1,-1 0 0,-3 7-1,0-3 55,-2-1 0,1 0 0,-1 0 0,0 0-1,-1-1 1,0 0 0,0-1 0,-1 0-1,1 0 1,-2-1 0,-13 8 0,1-4-93,87-31 123,198-73-53,-88 34 37,-164 56-88,2-1-20,-1 1 0,1-1 0,0 2 0,0 0 0,17-1 0,-30 4 23,1 0 1,-1 0 0,0 0-1,1 0 1,-1 0 0,1 0-1,-1 0 1,0 0 0,1 0-1,-1 0 1,1 1-1,-1-1 1,0 0 0,1 0-1,-1 0 1,0 1 0,1-1-1,-1 0 1,0 1 0,0-1-1,1 1 1,-1-1 5,0 0 0,0 1 0,0-1 0,1 0 0,-1 1 0,0-1 0,0 0 0,0 1 0,0-1 0,0 0 0,0 1 0,0-1 0,0 0 0,0 1 0,0-1 0,0 0 0,-1 1 0,1-1 0,0 0 0,0 1 0,0-1 0,0 0 0,0 0 0,-1 1 0,1-1 0,0 0 0,0 1 0,-1-1 0,1 0 0,0 0 0,-11 9 44,7-6-25,-124 92 358,120-90-354,0 1-1,1 0 1,0 0-1,0 1 1,1 0-1,0 0 1,0 1-1,1 0 1,-9 15-1,14-22-16,0-1-1,-1 0 1,1 0 0,0 1-1,0-1 1,0 0 0,0 1-1,0-1 1,0 0 0,0 0-1,0 1 1,0-1 0,0 0 0,0 1-1,0-1 1,0 0 0,0 0-1,0 1 1,0-1 0,0 0-1,0 0 1,0 1 0,0-1-1,0 0 1,1 1 0,-1-1-1,0 0 1,0 0 0,0 0-1,0 1 1,1-1 0,-1 0-1,0 0 1,0 0 0,1 1-1,-1-1 1,0 0 0,0 0-1,1 0 1,-1 0 0,0 0-1,0 0 1,1 1 0,-1-1-1,0 0 1,0 0 0,1 0-1,-1 0 1,0 0 0,1 0-1,-1 0 1,0 0 0,0 0-1,1 0 1,-1-1 0,0 1-1,1 0 1,-1 0 0,0 0-1,1 0 1,22-6 304,-17 4-202,7-2-48,-1 0 0,1-1-1,-1 0 1,-1-1 0,17-11 0,52-43-185,-20 13 101,-59 46-4,1 0-1,-1 0 0,1 1 1,-1-1-1,1 0 0,-1 1 0,1-1 1,-1 0-1,1 1 0,0 0 1,-1-1-1,1 1 0,2 0 1,-3 0 13,0 0 1,0 1 0,0-1-1,0 0 1,0 1 0,0-1 0,0 0-1,0 1 1,0-1 0,0 1-1,-1 0 1,1-1 0,0 1 0,0 0-1,-1-1 1,1 1 0,0 0-1,-1 0 1,1-1 0,-1 1-1,1 0 1,-1 0 0,1 0 0,-1 0-1,0 0 1,1 1 0,0 1 32,3 9 16,0-1-1,0 0 1,11 17-1,-14-26-21,0 1-1,1-1 0,0 0 0,-1 0 0,1 0 1,0 0-1,0 0 0,0 0 0,0 0 1,1-1-1,-1 1 0,0-1 0,1 1 1,-1-1-1,1 0 0,-1 0 0,1 0 0,0 0 1,-1-1-1,1 1 0,5 0 0,7-3 28,-1 0 0,1-1-1,-1 0 1,1-1-1,-1-1 1,22-10 0,29-9-190,-22 12 138,57-15 77,-85 25-88,-1-1 0,1 2-1,0 0 1,28 2-1,-42-1 26,1 0 0,-1 0 0,0 0 0,1 0 0,-1 1 0,0-1 0,0 0 0,1 1 0,-1-1 0,0 1-1,0-1 1,0 1 0,0 0 0,0-1 0,0 1 0,1 0 0,-2 0 0,1 0 0,0-1 0,2 3 0,-3-2 1,0 1 0,1-1 0,-1 0 0,0 0 0,0 0 0,0 0 0,0 0 0,0 0 1,0 1-1,0-1 0,0 0 0,0 0 0,-1 0 0,1 0 0,0 0 0,-1 0 0,1 0 0,-2 2 0,-1 3-6,-1 0 0,-1 0 0,1 0 0,-1-1 0,-10 10-1,10-10 18,-1-1-22,0 1 1,1 0-1,0 0 1,0 1-1,0 0 1,0 0-1,1 0 1,0 0-1,0 0 1,-3 10-1,7-16 12,0 1 0,0-1 0,0 0 0,0 1 0,0-1 0,0 0 0,0 1 0,0-1 0,0 1 0,0-1-1,0 0 1,0 1 0,1-1 0,-1 0 0,0 1 0,0-1 0,0 0 0,1 1 0,-1-1 0,0 0 0,0 1 0,1-1 0,-1 0 0,0 0 0,0 1 0,1-1 0,-1 0 0,0 0 0,1 0-1,-1 0 1,0 1 0,1-1 0,-1 0 0,0 0 0,1 0 0,-1 0 0,1 0 0,-1 0 0,1 0 0,19 2 206,8-4-130,0-1 0,-1-2 0,1-1 0,44-16 0,-54 17-67,-1-2 0,0 0 0,0-1 0,-1-1 0,0 0 0,-1-1 0,0-1 0,0 0 0,-2-1 0,1-1 0,-1 0-1,-1-1 1,19-26 0,149-294 254,-130 235-262,-42 82-14,4-4-25,-2 0 0,-1-1 1,9-29-1,-17 50 23,-1 0-1,0 0 1,0 0 0,1 0-1,-1 1 1,0-1-1,0 0 1,0 0-1,0 0 1,0 0 0,0 0-1,0 0 1,0 0-1,0 1 1,0-1-1,-1 0 1,1 0 0,-1-1-1,1 1 2,-1 1 1,1 0-1,-1 0 0,1 0 1,0 0-1,-1 0 0,1 0 0,-1 0 1,1 0-1,-1 0 0,1 0 1,-1 0-1,1 0 0,0 0 0,-1 0 1,1 0-1,-1 0 0,1 0 1,0 0-1,-1 1 0,1-1 1,-1 0-1,1 0 0,0 1 0,-1-1 1,1 1-1,-4 1-13,0 1 0,0 1 0,1-1 0,0 0 0,-1 1 0,-2 5 0,-3 6 15,0 1 1,1 1-1,1 0 0,0 0 0,2 0 0,-7 35 0,4-5 46,-1 69 1,9-57 19,14 99 1,-12-138-234,1-1 0,1 0 0,1-1 0,8 20 0,-4-21-2123,-9-17 2220,0 0 1,1 0-1,-1 1 0,0-1 1,0 0-1,1 0 0,-1 0 0,0 0 1,0 0-1,1 0 0,-1 1 1,0-1-1,0 0 0,1 0 1,-1 0-1,0 0 0,1 0 0,-1 0 1,0 0-1,0 0 0,1 0 1,-1 0-1,0 0 0,1 0 1,-1-1-1,0 1 0,0 0 0,1 0 1,-1 0-1,0 0 0,0 0 1,1-1-1,-1 1 0,0 0 1,0 0-1,0 0 0,1 0 0,-1-1 1,0 1-1,0 0 0,0 0 1,0-1-1,1 1 0,-1-1-60,1 0 0,-1 0 0,1 0 1,-1 0-1,1 0 0,-1 0 0,0 0 0,0 0 0,1 0 0,-1 0 0,0 0 0,0 0 0,0 0 0,0 0 0,0 0 1,0 0-1,0 0 0,-1 0 0,1 0 0,0 0 0,0 0 0,-2-2 0,1-2-450,-1-3 209,0 1-1,-1-1 0,0 0 0,0 1 0,-5-8 0,1 2-18,-7-14 249,-1 1 1,-2 1-1,-20-24 0,33 44 211,-22-26 2373,-1 1 1,-50-44-1,77 74-2409,0 0-1,0-1 1,0 1-1,1 0 1,-1 0 0,0-1-1,0 1 1,0 0-1,1 0 1,-1-1-1,0 1 1,0 0 0,1 0-1,-1 0 1,0-1-1,0 1 1,1 0-1,-1 0 1,0 0-1,1 0 1,-1 0 0,0-1-1,0 1 1,1 0-1,-1 0 1,0 0-1,1 0 1,-1 0-1,0 0 1,1 0 0,-1 0-1,1 0 1,13-2 282,45-1-827,-1-2 0,111-25 0,-125 21-782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4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69 6048,'-42'-14'2752,"33"7"-2400,4 2 544,10 5-576,-5-12-480,4 3 64,6-3-992,9 3 608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7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165 113 3072,'-1'-3'260,"0"1"0,0 0-1,1-1 1,-1 1 0,-1 0 0,-1-4 0,4 20 3285,-3 57-1981,-6-4-700,-3-1 0,-28 93 0,13-58-283,9-27-248,-29 105 1249,40-162-765,6-17-803,0 0 0,0 0 1,0 0-1,0 0 0,0 0 1,0 0-1,0 0 0,0 0 0,0 0 1,0 0-1,0 0 0,0 0 1,0-1-1,0 1 0,0 0 0,0 0 1,0 0-1,0 0 0,0 0 1,0 0-1,0 0 0,0 0 0,0 0 1,0 0-1,0 0 0,0 0 1,0 0-1,0 0 0,-1 0 0,1 0 1,0 0-1,0 0 0,0 0 1,0 0-1,0 0 0,0 0 0,0 0 1,0 0-1,0 0 0,0 0 1,0 0-1,0 0 0,0 0 0,0 0 1,3-32 582,-3 31-596,11-59 3,2 1 0,2 1 0,26-61 0,0 19 17,78-139 1,-118 237-18,49-81 216,-42 70-205,1 1 0,1 0 0,0 1 0,16-15-1,-25 25-22,1 0 0,-1 0-1,1 0 1,-1 0-1,1 0 1,-1 0 0,1 0-1,0 0 1,-1 0-1,1 1 1,0-1-1,0 1 1,-1-1 0,1 1-1,0 0 1,0 0-1,0 0 1,2 0 0,-3 0 7,-1 0 1,1 1 0,0-1-1,0 0 1,-1 1 0,1-1-1,0 1 1,-1-1 0,1 0-1,-1 1 1,1-1 0,0 1-1,-1 0 1,1-1 0,-1 1-1,1 0 1,0 0 0,-1 1 5,1 0-1,0-1 1,-1 1 0,1 0 0,-1 0 0,1 0 0,-1 0-1,0 0 1,0 3 0,-1 7 24,0 1 1,-1-1-1,0 1 0,-1-1 1,0 0-1,-9 19 0,-37 69 174,41-84-179,-18 31 255,-3 0 0,-48 60 0,70-100-108,5-3-12,10-8-121,17-10-87,8-2 194,86-27-44,213-88 6,-240 81-174,-75 40 141,-2-1 0,1 0 1,16-16-1,-57 85-266,-39 39 232,7-13 192,56-82-221,-1 2 1,1-1 0,-1 0-1,1 0 1,0 0-1,0 4 1,1-6-2,-1-1 1,1 1-1,0-1 0,0 1 1,0-1-1,0 1 0,0-1 1,0 1-1,0-1 0,0 1 1,0-1-1,0 1 0,0-1 1,0 1-1,1-1 0,-1 0 1,0 1-1,0-1 0,0 1 1,0-1-1,1 1 0,-1-1 1,0 0-1,1 1 0,-1-1 1,0 0-1,1 1 0,-1-1 1,0 0-1,1 1 0,-1-1 0,1 0 1,-1 0-1,0 1 0,1-1 1,-1 0-1,1 0 0,-1 0 1,1 0-1,-1 1 0,1-1 1,-1 0-1,1 0 0,-1 0 1,1 0-1,-1 0 0,1 0 1,-1-1-1,0 1 0,2 0 1,2-1 27,0 0 1,0 0 0,-1-1 0,1 1-1,0-1 1,0 0 0,-1 0 0,1 0-1,-1-1 1,0 1 0,0-1-1,0 0 1,0 0 0,0 0 0,3-4-1,4-8 20,0 0 0,10-22 0,-11 20-19,57-120-343,-64 133 251,1-1 1,-1 1-1,1 0 0,0 0 1,0 0-1,4-4 1,-6 8 46,-1 0 0,0 0-1,0-1 1,1 1 0,-1 0 0,0 0 0,1 0 0,-1 0 0,0-1 0,1 1 0,-1 0 0,0 0 0,1 0 0,-1 0 0,0 0-1,1 0 1,-1 0 0,1 0 0,-1 0 0,0 0 0,1 0 0,-1 0 0,0 0 0,1 0 0,-1 0 0,0 0 0,1 1-1,-1-1 1,0 0 0,1 0 0,-1 0 0,0 0 0,1 1 0,-1-1 0,0 0 0,0 0 0,1 1 0,-1-1 0,0 0 0,0 1-1,1-1 1,-1 0 0,0 1 0,0-1 0,0 1 0,7 16-82,1 19 27,-3-11 19,1 0 0,2-1 0,16 41-1,-23-63 71,1 1 0,-1-1-1,1 0 1,-1 1-1,1-1 1,0 0-1,0 0 1,-1 0 0,2 0-1,-1-1 1,0 1-1,0 0 1,0-1 0,1 0-1,-1 1 1,1-1-1,-1 0 1,1 0 0,-1 0-1,1-1 1,0 1-1,-1-1 1,1 1-1,0-1 1,4 0 0,4-1 41,0 0 1,0-1 0,0-1-1,20-7 1,-25 9-37,32-14-7,-1-1 0,0-2 0,-2-1 0,0-2 0,-1-1-1,40-35 1,-28 21-319,-45 43 207,-1 0-1,1 1 1,-1-1-1,-2 8 1,-7 85 75,9-99 12,-2 11 0,1 1 0,0-1 0,1 1 0,2 19 1,-1-29 7,0 0 0,-1 0 0,1 0 0,0 0 0,0 0 0,0-1 1,1 1-1,-1 0 0,1-1 0,-1 1 0,3 1 0,-2-2 8,-1-1-1,1 1 0,0-1 1,0 0-1,-1 0 0,1 0 1,0 0-1,0 0 1,0 0-1,0 0 0,0-1 1,0 1-1,0-1 1,1 1-1,-1-1 0,0 0 1,3 0-1,0 0 17,0-1 0,0 0 0,-1 0 0,1 0 0,0 0 0,-1-1 0,1 0 0,0 0 0,-1 0 0,0-1 1,7-4-1,4-5-38,23-20 0,-25 20-19,279-254 18,-263 243 16,-23 19-63,0-1 0,0 0 0,5-6 0,-32 62-257,-60 124 97,75-163 198,1 1 1,-6 20-1,10-29 38,0 0-1,0 0 1,0 0 0,1 0-1,0 0 1,0 0 0,0 0-1,0 0 1,1 0 0,-1 1-1,1-1 1,2 5 0,-2-7-5,-1-1-1,1 1 1,0-1 0,0 1 0,0-1 0,0 0 0,0 1-1,0-1 1,0 0 0,0 0 0,1 0 0,-1 1 0,0-1-1,1-1 1,-1 1 0,1 0 0,-1 0 0,1-1 0,-1 1-1,1 0 1,0-1 0,-1 0 0,1 1 0,0-1 0,-1 0-1,1 0 1,0 0 0,-1 0 0,4-1 0,1 0 25,-1 0 0,0 0 0,0-1 0,0 0 0,0 0 0,0 0 0,0-1 0,6-3 0,1-3-20,0 0 0,-1-1-1,0 0 1,-1 0-1,0-1 1,16-24 0,-6 2-41,24-50 0,-26 49-259,-14 29 58,-4 11 72,-2 13-15,1-15 124,-2 19-13,-6 49-24,9-64 119,0 0 0,1 1 0,0-1 0,0 0 0,0 0 0,6 14 0,-6-18-6,0 0 0,1 0 0,0 0 0,0 0 1,0 0-1,0 0 0,1-1 0,5 7 0,-7-9-11,1 0-1,-1 0 0,1 0 1,-1 0-1,1 0 0,0-1 1,-1 1-1,1 0 1,0-1-1,-1 0 0,1 1 1,0-1-1,0 0 0,-1 0 1,1 0-1,0 0 0,0 0 1,0 0-1,-1 0 1,1-1-1,0 1 0,-1-1 1,1 1-1,2-2 0,6-3 19,0 0 0,-1-1-1,0 0 1,0 0 0,15-15-1,-2 3-77,26-26-65,10-7-12,-57 50 104,0 0 0,0 1 1,0-1-1,0 0 0,1 0 0,-1 1 0,0-1 1,0 1-1,1-1 0,-1 1 0,0 0 0,1-1 0,-1 1 1,0 0-1,1 0 0,-1 0 0,3 0 0,-3 0 2,0 1 0,0-1 0,0 1-1,0-1 1,0 1 0,0-1 0,0 1 0,0 0-1,0-1 1,0 1 0,0 0 0,0 0-1,-1 0 1,1 0 0,0 0 0,0 2-1,2 2-11,-1 0-1,0 1 0,0-1 1,-1 1-1,1 0 0,0 9 1,-1 5 50,-1 29 1,0-23 72,26-40 437,3-5-564,43-36 0,-49 36 7,0 1 0,1 2 1,30-17-1,-48 30-10,1 0 0,0 0-1,14-3 1,-20 5 16,1 1 0,-1 0 0,1-1 0,-1 1 0,1 0-1,0 0 1,-1 0 0,1 0 0,-1 1 0,1-1 0,-1 0 0,1 0 0,-1 1 0,1-1 0,-1 1 0,0 0-1,1-1 1,-1 1 0,1 0 0,-1 0 0,0 0 0,0 0 0,0 0 0,1 0 0,0 1 0,0 1-18,-1-1 0,1 1 0,-1 0 0,0-1 0,0 1 0,0 0 1,0 0-1,0 0 0,-1 0 0,1 5 0,-2 32 33,0-33 38,0 0 0,1 0 0,0 0 0,0 0 0,3 11 0,-3-17-40,0 0-1,1 0 1,0 0 0,-1 0-1,1-1 1,-1 1-1,1 0 1,0 0-1,0-1 1,-1 1-1,1 0 1,0-1 0,0 1-1,0-1 1,0 1-1,-1-1 1,1 0-1,0 1 1,0-1-1,0 0 1,0 0 0,0 1-1,0-1 1,0 0-1,2 0 1,1 0-5,0 0 1,0 0 0,0 0 0,0-1-1,4 0 1,34-13 45,-28 9-36,24-5 0,-33 8-44,-5 1 28,0 1 0,1 0 1,-1-1-1,1 1 0,-1 0 0,1 0 1,-1-1-1,1 1 0,-1 0 1,1 0-1,-1 0 0,1 0 1,-1-1-1,1 1 0,0 0 0,-1 0 1,1 0-1,-1 0 0,1 0 1,-1 1-1,1-1 0,-1 0 1,1 0-1,0 0 0,-1 0 0,1 0 1,0 1-1,0 0 138,-4 0-968,1 1 0,-1-1-1,1 0 1,-1 0 0,1 0-1,-1 0 1,-3 0 0,-12-1-3912,13 0 2849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7.7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70 133 3392,'-7'-4'393,"6"3"-306,-1 0 0,1 0 0,0 0 1,0 0-1,-1 0 0,1-1 0,0 1 0,0 0 0,0 0 0,0-1 0,1 1 0,-2-2 0,-11-17 416,5 8 1139,0 0 0,-6-15 0,13 26-1564,1 0-1,-1 0 0,1 0 0,-1 0 1,1 0-1,0 0 0,-1 0 0,1 0 0,0 0 1,0 0-1,0 0 0,0 0 0,0 0 1,0 0-1,0 0 0,0 0 0,1 0 1,-1 0-1,0 0 0,0 0 0,1 0 0,-1 0 1,1 0-1,-1 0 0,1 0 0,-1 0 1,1 0-1,0 1 0,-1-1 0,1 0 1,0 0-1,0 1 0,0-1 0,-1 0 1,1 1-1,0-1 0,0 1 0,0-1 0,0 1 1,0 0-1,0-1 0,0 1 0,2-1 1,2 0-50,0 0 0,1 1 0,-1-1 0,1 1 0,-1 0 0,11 1 0,-3 1-21,0 1 0,0 1-1,0 0 1,19 9 0,48 30-1977,-47-23 845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12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8 2976,'-1'0'145,"0"0"-1,0-1 1,0 1 0,0 0-1,0-1 1,0 1 0,0-1-1,0 0 1,0 1 0,0-1-1,-2-1 548,4 3-605,0 0 0,0 0 1,0 0-1,0 0 1,-1-1-1,1 1 1,0 0-1,1 0 1,-1-1-1,0 1 1,0 0-1,0-1 0,0 1 1,0-1-1,3 1 1,-4-1-37,39 14 1301,76 16 0,223 14-326,-51-8-527,6 3-216,-175-27-131,108 9 21,428-2 761,-391-17-871,-163-3-62,280-5 617,35-12-47,15-7-336,13 7 31,20 1-276,9 10 95,-17 10 118,-20-2 5,563 19 560,-699-22-688,157 2-107,-210 1-10,-238-1 37,288 8-16,-112 3 298,-137-7-63,88-6 0,-80-8-408,-41 7 245,-1 0-1,27-1 1,-40 4-60,1 0 1,0 0-1,-1 0 0,1 0 1,0 0-1,-1 0 0,1 0 1,0 0-1,-1 0 0,1 1 1,0-1-1,-1 0 0,1 0 1,-1 1-1,1-1 0,0 0 1,-1 1-1,1-1 0,-1 0 1,1 1-1,-1-1 0,1 1 1,0 0-1,1 16-306,-2-11 303,-6 103-218,-29 168 0,8-93 126,-7 129 216,9 17 48,4-112 88,5-59 12,-13 235 33,27-365-322,-38 654 266,16 2 20,24-302-22,14-80-223,-1-48 126,-1-103 20,-4-69 69,-2-47-37,-4-28-175,-1-1-1,0 1 1,0-1-1,-1 1 1,1-1 0,-1 1-1,-2 11 1,0-4 187,3-13-194,-1-1 0,0 1 0,-1 0 1,1-1-1,0 1 0,0-1 0,-1 1 0,1 0 0,0-1 1,-2 3-1,1 1 101,3 3 742,3-20-114,-2-10-660,-1 18-66,-2 1 1,1-1-1,0 1 1,-1-1 0,1-4-1,-1 6-22,0-1-1,-1 1 1,1-1-1,0 1 1,-1-1 0,0 1-1,0 0 1,1-1-1,-1 1 1,0 0 0,-1 0-1,1 0 1,0 0-1,-1 0 1,1 0-1,-1 0 1,-2-2 0,0 1-19,0-1 1,0 1 0,-1 0 0,0 0-1,0 1 1,0-1 0,-7-1-1,-5-2-18,-1 2-1,0 0 0,-27-2 0,-114-5 184,112 8-120,-195-6-122,-69-1-148,-42 7 180,-32 1 177,-18 3 16,-4-2-113,-2-4-122,8 8-176,-34-3 352,416 0-72,-363 8 150,-40 1-244,308-8 138,-185 4 99,-115 4-12,20-2-97,35-3 33,5 0 16,38-2-98,-38 1-88,167 3 119,-181 4 22,184-2-68,145-6 39,-91 11 9,121-12 5,-71 13 135,-142 4 0,47-24-12,159 6-69,-1-1-1,1 0 0,-1-1 0,-26-8 1,41 9-57,1 1 1,0-1-1,0 0 1,-1 1-1,1-1 1,0 0 0,0 0-1,0 0 1,0 0-1,0 0 1,1 0-1,-1 0 1,0 0-1,0-1 1,1 1-1,-1 0 1,0 0-1,1-1 1,-1-1 0,-4-29 113,4 16-66,-11-57 36,11 47-267,3-33 1,4 6-60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1:58.9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29 6144,'-5'-17'2272,"10"14"-1760,3-2-160,2 5-256,-1 0-128,-1-4-320,2 4 192,-2 4-2848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8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93 3072,'0'-1'118,"0"0"1,0 1-1,0-1 1,0 0-1,0 0 1,-1 1-1,1-1 1,0 0-1,0 0 0,-1 1 1,1-1-1,0 0 1,-1 1-1,1-1 1,0 0-1,-1 1 1,0-2-1,1 2-60,-1 0 0,1-1 1,0 1-1,0 0 0,0 0 0,-1-1 0,1 1 0,0 0 1,0 0-1,0-1 0,0 1 0,0 0 0,0-1 0,0 1 1,0 0-1,0-1 0,-1 1 0,1 0 0,0 0 0,1-1 1,-1 1-1,0 0 0,0-1 0,0 1 0,0 0 1,0-1-1,0 1 0,0 0 0,0 0 0,0-1 0,1 1 1,-1 0-1,0-1 0,0 1 0,0 0 0,1 0 0,-1 0 1,0-1-1,0 1 0,1 0 0,7-11 1034,0 1 0,10-9-1,-15 16-924,0 0-1,0 1 0,0-1 0,0 1 0,0-1 1,1 1-1,-1 0 0,1 0 0,0 1 1,7-3-1,-9 4-124,-1-1 1,1 1-1,0 0 1,0 0-1,-1 0 1,1 0-1,0 1 1,-1-1-1,1 0 1,0 1-1,-1-1 1,1 1-1,-1-1 1,1 1-1,-1 0 1,1 0-1,-1 0 1,1 0-1,-1 0 1,0 0-1,1 0 1,-1 0-1,0 0 1,0 1-1,0-1 1,0 0-1,0 1 1,0-1-1,0 1 1,1 2-1,0 4 132,1 0-1,-1 0 0,0 0 1,1 16-1,-2-18-74,3 65 446,-4-41-4520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29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4 691 3552,'-3'5'5813,"7"-3"-5542,0 1-1,0-1 1,1 1 0,-1-1-1,1-1 1,0 1 0,-1-1-1,1 0 1,0 0-1,0 0 1,0 0 0,0-1-1,0 0 1,0 0 0,5-1-1,1 0-58,1-1 0,-1 0-1,0-1 1,1 0-1,15-7 1,-18 6-126,0-1 0,0 0 0,0-1 0,-1 0 0,1 0 0,11-12 0,-16 14-72,0 0 1,0-1 0,-1 0 0,1 0 0,-1 0 0,0 0-1,0 0 1,-1-1 0,1 1 0,-1-1 0,0 1 0,1-9 0,-3 14-31,0-1 0,1 0 0,-1 0 0,0 0 1,0 0-1,0 0 0,0 0 0,0 0 1,0 0-1,0 1 0,-1-1 0,1 0 1,0 0-1,0 0 0,-1 0 0,1 0 1,0 0-1,-1 1 0,1-1 0,-1 0 0,1 0 1,-1 1-1,1-1 0,-1 0 0,0 1 1,1-1-1,-1 0 0,0 1 0,1-1 1,-1 1-1,0-1 0,0 1 0,0 0 1,1-1-1,-3 1 0,1-1-24,0 1 0,0 0-1,0 0 1,0 0 0,0 0 0,0 0-1,-1 0 1,1 1 0,0-1 0,0 1 0,0-1-1,0 1 1,-2 1 0,-7 4 77,1 0-1,0 1 1,0 0-1,0 1 1,1 0 0,-12 13-1,5-3 311,2 1-1,-16 26 1,27-40-271,1-1 0,-1 1 0,1-1 1,0 1-1,0 0 0,1-1 0,0 1 0,0 0 1,0 0-1,0 7 0,1-9-38,0 0 0,0-1-1,0 1 1,1-1 0,-1 1 0,1-1 0,0 1-1,0-1 1,0 1 0,0-1 0,0 0-1,1 1 1,-1-1 0,1 0 0,-1 0-1,1 0 1,0 0 0,0 0 0,-1-1 0,1 1-1,3 2 1,3 0 75,1 1-1,-1-1 1,1 0 0,-1 0-1,1-1 1,0-1 0,0 1-1,0-1 1,1-1 0,-1 0-1,0 0 1,11-1-1,-7-1-48,0 0 0,0 0-1,1-2 1,-1 0 0,-1 0-1,1-1 1,20-10-1,-22 9-28,0-1-1,0-1 1,-1 0-1,0-1 1,-1 0-1,0 0 1,13-15-1,-7 4 16,-1 0 1,21-38-1,93-172 131,-93 168-237,54-97-18,-69 117-125,29-82 0,-46 106-84,-3 16 251,0 1 0,0-1-1,0 1 1,0-1-1,0 1 1,-1-1-1,1 1 1,0-1 0,0 1-1,0-1 1,-1 1-1,1 0 1,0-1-1,-1 1 1,1-1 0,0 1-1,-1 0 1,1-1-1,0 1 1,-1 0-1,1-1 1,-1 1 0,0 0-1,1 0 17,0-1 0,-1 1 0,1 0 0,0 0 0,-1 0 0,1 0 0,0 0 0,-1 0 0,1 0 0,0 0 0,-1 0 0,1 0 0,0 0 0,0 0 0,-1 0 0,1 0 0,0 0 0,-1 0 0,1 0 0,0 0 0,-1 1 0,1-1 0,0 0 0,0 0 0,-1 0 0,1 0 0,0 1 0,-1-1 0,-12 9-21,0 1 0,1 1 0,0 0-1,0 0 1,1 1 0,1 1 0,0-1 0,1 2-1,0-1 1,1 1 0,0 1 0,2-1 0,-6 17 0,0 5 132,2-1 1,2 1-1,1 1 1,-4 62-1,9-63 188,4 53 0,0-72-172,0 0 0,1 1 0,1-1 0,1 0 0,6 16 0,-9-30-74,-1 0 0,0 1-1,1-1 1,0 0-1,0 0 1,0 0 0,0-1-1,0 1 1,0 0-1,1-1 1,-1 0 0,1 1-1,0-1 1,0 0-1,0 0 1,0-1 0,0 1-1,0 0 1,0-1-1,0 0 1,1 0 0,-1 0-1,1 0 1,-1-1-1,1 1 1,-1-1 0,0 0-1,5 0 1,5-2-1,-1 0 1,1-1-1,-1 0 1,1-1-1,-1-1 1,-1 0-1,1-1 1,0 0-1,-1 0 1,-1-1-1,1-1 1,-1 0-1,0 0 1,9-11-1,-2 1-35,-1-1-1,-1-1 0,0-1 0,-1 0 1,-2-1-1,14-31 0,-21 43-49,-1-2-1,-1 1 1,4-18 0,-7 28 33,2-18-175,-3 19 182,1 0 1,0-1-1,0 1 1,0 0-1,0-1 1,0 1-1,0 0 0,0 0 1,0-1-1,0 1 1,-1 0-1,1-1 0,0 1 1,0 0-1,0 0 1,-1-1-1,1 1 1,0 0-1,0 0 0,-1 0 1,1-1-1,0 1 1,0 0-1,-1 0 1,1 0-1,0 0 0,-1-1 1,1 1-1,0 0 1,-1 0-1,1 0 1,0 0-1,-1 0 0,1 0 1,0 0-1,-1 0 1,1 0-1,0 0 0,0 0 1,-1 0-1,1 0 1,0 0-1,-1 1 1,1-1-1,0 0 0,-1 0 1,1 0-1,0 0 1,0 1-1,-1-1 1,1 0-1,-1 1 0,-4 2-22,-1 0-1,1 1 0,0 0 0,0 0 1,1 1-1,-1-1 0,-6 10 1,-1 2-13,-14 26 0,14-20 53,-15 37 0,24-50 40,0 0 1,0 0-1,1 0 0,1 0 0,-1 0 0,1 1 0,1 16 0,0-24-21,0-1 1,0 1 0,0 0-1,1 0 1,-1 0 0,1 0-1,-1-1 1,1 1 0,0 0-1,0-1 1,0 1 0,-1 0-1,2-1 1,-1 1 0,0-1 0,0 0-1,0 1 1,1-1 0,-1 0-1,3 2 1,-1-1-2,0-1 1,0 0 0,0 0-1,0 0 1,1 0-1,-1 0 1,0-1-1,0 1 1,0-1 0,0 0-1,5 0 1,2-1 5,1-1 1,0 0-1,-1-1 1,1 0 0,-1 0-1,12-6 1,62-39 24,-27 14-186,-51 31 151,0 0-1,0 1 1,0-1 0,1 2-1,-1-1 1,1 1-1,0-1 1,-1 2-1,1-1 1,0 1-1,-1 0 1,1 1-1,10 1 1,5 3 169,0 1 0,36 15 0,8 2-81,-41-16-212,31 9-792,109 16-1,-128-27-3090,-26-5 2278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0.1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55 8960,'-20'-16'4064,"45"25"-3520,-8-9 1312,13 3-1120,36-6 287,4-3-639,35-6-224,-2 3-96,11-3-512,-20 3 256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1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60 2976,'-1'-6'783,"-1"0"-1,1 1 1,0-1 0,1 0 0,0 0-1,0-7 1,0 11-241,0 2-458,0-1 1,0 1-1,0-1 1,0 1-1,0 0 1,0-1-1,0 1 0,0-1 1,0 1-1,0 0 1,0-1-1,0 1 0,0-1 1,-1 1-1,1 0 1,0-1-1,0 1 1,0 0-1,-1-1 0,1 1 1,0 0-1,-1-1 1,-5 5 1660,-5 13-232,3 3-1112,0 0 0,2 1-1,0-1 1,-4 29 0,-5 88 510,15-130-872,-1 9 10,-5 50 313,5 72 1,2-34 221,-2-65 288,21-66-99,-6 8-781,0 2-1,1 0 1,0 0-1,1 2 1,1 0 0,36-25-1,-45 36-8,-1-1 0,1 1 0,0 1 0,0 0 0,0 0 0,0 0 0,1 1 0,-1 0 0,1 1 1,-1-1-1,1 2 0,0-1 0,-1 1 0,1 1 0,0 0 0,-1 0 0,1 0 0,-1 1 0,1 1 0,-1-1 0,8 5 0,-8-4 29,-1 1 1,1 1-1,-1-1 0,-1 1 0,1 0 1,-1 1-1,0 0 0,0 0 0,0 0 1,6 9-1,-9-10 15,0-1 0,0 1 0,-1 0 0,1 0-1,-1 0 1,0 0 0,-1 1 0,1-1 0,-1 0 0,0 1 0,0-1 0,-1 1 0,0-1-1,0 1 1,0-1 0,-2 10 0,1-8 16,-1 0 1,-1-1-1,1 1 0,-1-1 0,0 1 0,0-1 1,-1 0-1,0 0 0,0-1 0,0 1 1,-1-1-1,0 0 0,0 0 0,0 0 0,0-1 1,-1 0-1,0 0 0,-8 5 0,-10 0 143,0 0-1,-43 9 1,62-16-151,-10 2-86,-1-1-1,0 0 0,0-1 1,0 0-1,0-2 0,0 0 1,0-1-1,0 0 0,0-1 0,0-1 1,0 0-1,-24-10 0,39 13-154,0 0 0,-1-1 0,1 1 0,0-1 0,0 1 0,0-1 0,-1 0 0,1 0 0,0 1 0,0-1 0,0 0 0,0 0 0,0 0 0,1 0 0,-1 0 0,0 0 0,0 0 0,1 0 0,-1 0 0,0-1 0,1 1 0,-1 0 0,1 0 0,0-1 0,-1 1 0,1 0-1,0 0 1,0-3 0,0 3-149,0-1 0,1 1-1,-1 0 1,1-1 0,0 1-1,-1 0 1,1 0 0,0-1-1,0 1 1,0 0 0,0 0-1,0 0 1,0 0 0,0 0-1,0 0 1,0 0 0,1 0-1,-1 1 1,0-1 0,1 0-1,-1 1 1,0-1 0,1 1-1,1-1 1,21-3-2450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2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0 5408,'-5'3'765,"2"-2"562,5-5-438,2 15 2956,3 20-2607,-4-5-611,-2 0 1,-2 35-1,1-15-13,2-27-109,-2-19-484,0 0 0,0 0 0,0-1-1,0 1 1,0 0 0,0 0-1,0 0 1,0 0 0,0 0 0,0 0-1,1 0 1,-1 0 0,0 0-1,0 0 1,0 0 0,0 0 0,0 0-1,0 0 1,0 0 0,0 0-1,1 0 1,-1 0 0,0 0 0,0 0-1,0 0 1,0 0 0,0 0-1,0 0 1,0 0 0,0 0 0,0 0-1,1 0 1,-1 0 0,0 0-1,0 0 1,0 0 0,0 1 0,0-1-1,0 0 1,0 0 0,0 0-1,0 0 1,0 0 0,0 0 0,0 0-1,0 0 1,0 0 0,1 0-1,-1 1 1,0-1 0,0 0 0,0 0-1,0 0 1,0 0 0,0 0-1,0 0 1,0 0 0,0 1-1,11-25 200,-3 6-234,1 1 1,1 0-1,13-18 1,-13 22 6,-5 5-85,1 0-1,14-14 1,-19 21 84,0 0 0,1 0 0,-1-1-1,0 1 1,1 0 0,-1 0 0,1 1 0,-1-1 0,1 0-1,-1 0 1,1 1 0,0-1 0,-1 1 0,1-1-1,0 1 1,-1 0 0,1 0 0,0 0 0,0 0 0,-1 0-1,1 0 1,0 0 0,1 1 0,-2 0 23,0-1 1,-1 1 0,1 0 0,-1 0-1,1 0 1,-1-1 0,1 1-1,-1 0 1,1 0 0,-1 0-1,0 0 1,0 0 0,1 0-1,-1 0 1,0 0 0,0 0-1,0 0 1,0 0 0,0 0-1,-1 1 1,0 22 119,-1-16 32,1-2-65,0 1 1,0-1 0,-1 0-1,0 0 1,0 1-1,-5 7 1,12-21 61,1 1 1,0 0-1,0 0 0,7-5 0,36-29-233,-43 35 30,1 1 0,-1 0 0,1 0 0,0 0-1,0 1 1,1 0 0,8-2 0,-13 4 43,0 0 0,-1 1 0,1-1 1,0 1-1,0 0 0,0-1 0,-1 2 0,1-1 0,0 0 1,0 0-1,0 1 0,-1 0 0,1-1 0,0 1 0,-1 0 0,1 0 1,0 0-1,-1 1 0,0-1 0,1 1 0,-1-1 0,0 1 1,4 3-1,-5-3 11,1 0 0,-1 0 0,0 0 0,0 0 0,0 0 1,0 1-1,0-1 0,0 0 0,-1 0 0,1 1 0,-1-1 0,0 1 0,1-1 1,-1 4-1,-4 36 153,2-33-153,0 2-29,0 0 0,-4 12 0,4-14-543,22-11-5397,-17 1 5542,13-4-1422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2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43 100 6048,'1'0'149,"-1"1"1,1-1-1,-1 0 1,1 0 0,-1 0-1,1 1 1,-1-1-1,1 0 1,-1 1-1,1-1 1,-1 0-1,0 1 1,1-1-1,-1 0 1,0 1 0,1-1-1,-1 1 1,0-1-1,1 0 1,-1 1-1,0-1 1,0 1-1,0-1 1,0 1 0,1-1-1,-1 1 1,0-1-1,0 1 1,0-1-1,0 1 1,0 0-1,0-1 1,0 1-1,0-1 1,0 1 0,-1-1-1,1 1 1,0 0-1,-6 24 1595,5-23-1544,-29 82 1181,26-69-1447,4-11-448,-1 0 0,0-1 0,0 1 0,0-1 0,-1 0 0,-2 6 0</inkml:trace>
  <inkml:trace contextRef="#ctx0" brushRef="#br0" timeOffset="1">141 9 832,'11'-8'352,"-16"20"-288,-1-9-32,12 3-32,-6 2-96,5 5 64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3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4224,'-2'12'769,"1"0"0,0-1-1,1 1 1,0 0 0,3 14 0,-1-11 307,2 10 968,0 26-1,12-71 106,-8 7-2000,1-2-19,1-1 0,18-19 0,-23 30-103,9-10 434,19-15 0,-29 27-321,0 0 1,0 0 0,0 0-1,1 1 1,-1 0-1,1 0 1,-1 0 0,1 0-1,0 1 1,6-2-1,-10 3-119,1 0 0,-1-1 0,0 1-1,1 1 1,-1-1 0,0 0 0,1 0-1,-1 0 1,0 1 0,0-1 0,1 0-1,-1 1 1,0-1 0,0 1 0,0 0-1,0-1 1,0 1 0,0 0 0,2 1-1,-1 0 7,0 0 0,-1 1-1,0-1 1,1 0 0,-1 0-1,0 0 1,0 1 0,0-1-1,1 5 1,0 4-21,0 0 0,-1 1 0,-1 18 0,0-29-13,0 68-1406,2-54-678,5-2 593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3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15 6144,'-42'-14'11263,"47"20"-10303,6 1-551,0 0-1,0 0 0,15 5 0,9 5 167,34 23 7,-14-8-262,111 46 0,-116-62-85,105 18 0,-151-33-236,49 8 6,-53-9-5,1 0 0,-1 0 0,0 0 0,1 0 0,-1 0 0,0 1 0,0-1 0,1 0 0,-1 0 0,0 0 0,0 0 0,1 0 0,-1 0 0,0 0 0,0 1 0,1-1 0,-1 0 0,0 0 0,0 0 0,0 1 0,1-1 0,-1 0 0,0 0 0,0 1 0,0-1 0,0 0 0,0 0 0,1 1 0,-1-1 0,0 0 0,0 0 0,0 1-1,0-1 1,0 0 0,0 1 0,0-1 0,-6 13 3,3-8-8,-1 0 1,0-1 0,-7 7-1,-91 65-104,68-52 158,-56 49 1,68-50-54,-2-2 1,-50 36-1,54-41-795,16-9-1498,14-9-1471,28-14-2061,-10 6 3488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7:34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85 6816,'-1'0'179,"0"-1"-1,0 1 1,0-1 0,1 1 0,-1 0 0,0-1 0,0 1-1,0 0 1,0 0 0,0 0 0,0 0 0,0 0 0,0 0-1,0 0 1,0 0 0,0 0 0,0 0 0,1 1-1,-1-1 1,0 0 0,0 1 0,0-1 0,0 1 0,0-1-1,1 1 1,-1-1 0,0 1 0,-1 0 0,-24 23 2050,19-17-1980,0 1-17,-1 0 1,2 1 0,-1 0 0,1 0-1,0 0 1,1 1 0,0 0 0,-4 12-1,-1 3 68,7-19-236,-14 30 523,2 0-1,-17 64 0,30-89-468,-1 0 0,2 0 0,-1 0 0,2 0 1,-1 0-1,1 0 0,1 1 0,0-1 0,1 0 0,0 0 0,1-1 0,0 1 0,0 0 1,8 15-1,-7-20-47,-1-1 1,1 1-1,0-1 0,0 0 1,0 0-1,1-1 1,0 1-1,0-1 1,0 0-1,0-1 1,0 1-1,1-1 1,0 0-1,0 0 0,11 3 1,-7-3-7,1 0 1,-1-1 0,1-1-1,0 0 1,0 0-1,-1-1 1,1 0-1,20-4 1,-3-2 3,-1 0 1,0-2-1,0-2 0,-1 0 1,48-27-1,-55 25-52,0-1 1,-2 0-1,0-2 0,0 0 0,-1-1 1,-1 0-1,-1-2 0,18-26 1,-14 14-21,0-1 1,-3-1 0,0-1-1,14-50 1,-26 76-12,-1 0 0,0-1 1,-1 1-1,0-1 0,0 1 0,-1-1 1,1 1-1,-2-1 0,1 1 0,-1-1 0,-2-6 1,2 8-1,-1 1 0,1 1 0,-1-1 0,-1 0 0,1 0 0,-1 1 0,1-1 0,-1 1 0,-1 0 0,1 0-1,0 0 1,-1 0 0,0 0 0,0 1 0,0 0 0,-8-5 0,0 1-26,-1 1-1,0 0 0,1 1 0,-26-6 0,15 6-69,1 1 1,-1 0-1,1 2 1,-1 0-1,0 2 0,0 1 1,1 0-1,-24 5 0,25-1-738,1 0-1,-1 1 0,1 1 0,0 1 0,-20 11 0,-5 7-1049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35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199 6 1984,'0'-5'5621,"-1"29"-4669,0-1 0,-10 45 0,-19 43-614,13-50 73,-13 38-51,-12 51-32,20-40-11,-16 69 417,36-165-663,3-11-23,-1-1 1,-1 0-1,1 0 0,0 0 1,0 1-1,-1-1 1,1 0-1,-1 0 0,-1 4 1,3-33 1033,6-23-935,20-70 0,-1 3 103,-7 18-391,37-113 0,-48 181 97,7-48 0,5-19-370,-20 97 411,0 0 0,0 1 0,1-1 0,-1 0 0,0 1 0,0-1 0,1 0 0,-1 1 0,0-1-1,1 0 1,-1 1 0,0-1 0,1 1 0,-1-1 0,1 1 0,-1-1 0,1 1 0,-1-1 0,2 0 0,-2 1-2,0 0 0,1 0 0,-1 1 1,1-1-1,-1 0 0,0 0 0,1 0 0,-1 0 0,0 0 1,1 0-1,-1 1 0,0-1 0,1 0 0,-1 0 1,0 1-1,0-1 0,1 0 0,-1 0 0,0 1 1,0-1-1,1 0 0,-1 1 0,0-1 0,1 1 1,11 28-202,-11-25 199,14 46 53,13 75 1,-5-18 4,-19-84-26,-3-17 77,0-1 0,0 1 0,1 0 0,0 0 0,0-1 0,0 1 0,0-1 1,6 8-1,-8-13-72,0 1 0,1-1 0,-1 0 0,0 0 0,1 1 0,-1-1 0,1 0 0,-1 0 1,0 0-1,1 0 0,-1 0 0,1 0 0,-1 0 0,0 0 0,1 0 0,-1 0 1,1 0-1,-1 0 0,1 0 0,-1 0 0,0 0 0,1 0 0,-1 0 0,1 0 0,-1 0 1,0-1-1,1 1 0,-1 0 0,1 0 0,-1-1 0,0 1 0,1 0 0,-1 0 1,0-1-1,0 1 0,1 0 0,-1-1 0,1 0 0,11-13 427,-4 2-426,-1-1-1,-1 0 0,0 0 0,6-20 0,1 0-58,-5 10 93,-1 0 0,4-25-1,-9 40-71,9-28-905,-5 49 620,0 1 1,4 17-1,12 75 636,-4-16-53,5 15-67,52 182 400,-73-282-732,9 25 597,-4-19-731,-6-11 200,-1 0 0,0 1 0,0-1 1,1 0-1,-1 0 0,0 0 0,0 0 0,1 0 1,-1 1-1,0-1 0,0 0 0,1 0 0,-1 0 0,0 0 1,0 0-1,1 0 0,-1 0 0,0 0 0,1 0 1,-1 0-1,0 0 0,1 0 0,-1 0 0,0 0 0,0 0 1,1 0-1,-1 0 0,0 0 0,0-1 0,1 1 1,0-1-127,0 1 0,0-1-1,0 0 1,0 0 0,0 0 0,-1 0 0,1 0 0,0 0 0,-1 0 0,1 0 0,0-1 0,-1 1 0,1 0 0,-1 0 0,0 0 0,1-1 0,-1-1 0,2-6-722,8-16-859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03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81 1248,'0'-1'250,"1"0"0,0 0-1,-1 0 1,1 0 0,0 0 0,0 0 0,0 0-1,0 0 1,0 0 0,0 1 0,0-1-1,0 0 1,2-1 0,9-8 1762,-10 5-1574,1 1-1,0-1 1,1 1-1,4-5 0,-4 5-133,-1 0-111,1 1 1,0 0-1,-1 0 1,2 0-1,-1 1 1,6-4-1,-8 6-180,-1-1 0,1 1 1,-1 0-1,1-1 0,-1 1 0,1 0 0,-1 0 0,1 0 0,-1 0 0,1 0 0,-1 1 0,1-1 0,-1 0 0,1 1 0,-1-1 0,1 1 0,-1-1 0,0 1 1,1 0-1,-1 0 0,0 0 0,1-1 0,-1 1 0,0 0 0,0 1 0,2 0 0,2 4 39,0 0 0,-1 0 1,8 14-1,-8-14-22,8 19 44,-1 0 0,-1 1-1,-2 0 1,10 45-1,-9-35-89,8 36 44,24 83 387,-1-35 188,-34-101-427,-1 0 1,-1 1 0,-1 0 0,0 0-1,-1 0 1,-2 25 0,0-41-147,0 0-1,0 0 1,1 0-1,-1 0 1,1 0 0,0 0-1,0 0 1,2 4 0,-2-7 71,-2 16 75,-2-4-37,0 9-203,2-12 31,1-6 233,4-8 507,2-10-467,0-1 0,0 0 0,4-23 0,-6 24-59,54-148 644,-26 83-690,-10 22-301,2 1-1,3 1 0,3 1 0,1 1 0,3 2 0,70-81 1,-42 67-3952,-42 48 1996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36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31 3072,'-5'-9'800,"5"8"-539,-1 0 1,0 0-1,1-1 0,-1 1 1,1 0-1,-1 0 0,1-1 0,0 1 1,-1 0-1,1 0 0,1-7 2862,-6 10-1099,-37 44-99,26-30-1838,2 2-1,0 0 0,2 0 1,0 1-1,0 1 1,2 0-1,1 0 0,0 1 1,-7 30-1,13-41-144,1 0 0,0 0 0,0 1 0,1 18 0,0-25 92,1 0 1,1 1-1,-1-1 1,1 0-1,0 0 1,0 1-1,0-1 1,0 0-1,1 0 0,-1 0 1,1 0-1,0-1 1,5 7-1,-7-9-5,1 0 1,0 0-1,0-1 0,-1 1 1,1-1-1,0 1 0,0 0 0,0-1 1,0 0-1,-1 1 0,1-1 0,0 1 1,0-1-1,0 0 0,0 0 0,0 0 1,0 1-1,0-1 0,0 0 1,0 0-1,0 0 0,0-1 0,0 1 1,0 0-1,0 0 0,0 0 0,0-1 1,0 1-1,0 0 0,0-1 0,-1 1 1,1-1-1,0 1 0,0-1 0,0 0 1,-1 1-1,1-1 0,0 0 1,0 0-1,3-3 33,-1 1 0,0-1 1,0 0-1,-1 0 0,1 0 1,-1 0-1,4-8 0,3-21 46,0 0 0,6-62 0,-15 90-112,1-12-93,-1 14 34,0 1-1,0-1 1,0 1-1,0-1 1,1 1-1,-1-1 1,1 1 0,-1-1-1,1 1 1,0 0-1,1-3 1,5 26-188,-3-1 302,-2-6-13,0 0 1,1-1-1,0 1 0,1-1 1,1 0-1,0 0 0,11 20 1,-15-32-4,0 1 1,1 0 0,-1 0 0,1-1-1,-1 1 1,1-1 0,0 1-1,0-1 1,0 0 0,0 1 0,0-1-1,3 1 1,-3-1-11,-1-1 0,0 0 0,0 1 1,1-1-1,-1 0 0,0 0 0,0 0 0,1 0 0,-1 0 0,0 0 0,0 0 0,1 0 0,-1-1 0,0 1 0,0 0 1,1-1-1,-1 1 0,0-1 0,0 1 0,0-1 0,0 0 0,0 1 0,2-3 0,4-4 72,-1-1-1,0 0 1,0 0 0,-1-1-1,8-15 1,-3 4 0,16-32 16,-17 32-316,1 0 0,1 1 1,23-31-1,-34 49 198,1 0 0,-1 0 1,1 0-1,0 1 0,-1-1 1,1 0-1,0 1 0,0-1 1,0 1-1,-1-1 0,1 1 0,0-1 1,0 1-1,0-1 0,0 1 1,0 0-1,0 0 0,0-1 1,0 1-1,0 0 0,0 0 1,0 0-1,0 0 0,0 0 0,0 0 1,0 0-1,0 1 0,0-1 1,0 0-1,0 0 0,0 1 1,-1-1-1,1 1 0,0-1 1,0 1-1,0-1 0,0 1 0,-1-1 1,1 1-1,0 0 0,0-1 1,0 3-1,4 2 65,0 1 0,-1 0 1,0 0-1,5 10 0,-7-13-58,13 24 86,2 0-1,26 31 0,-31-43-24,1-2 0,0 1 0,1-2 0,1 0 0,18 12 0,-29-22-48,10 8 78,0-2 1,1 0 0,27 11-1,-28-14-60,15 5 267,-27-10-285,0 1-1,-1-1 1,1 0 0,-1 0-1,1 0 1,-1 0-1,1 0 1,0 0 0,-1-1-1,1 1 1,-1 0 0,1-1-1,-1 1 1,1-1 0,-1 0-1,2 0 1,-3 1-146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37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345 4 3808,'0'0'114,"1"-1"0,-1 1 1,1 0-1,-1-1 0,1 1 1,-1 0-1,1-1 0,-1 1 1,1 0-1,-1 0 0,1 0 1,-1 0-1,1-1 0,-1 1 0,1 0 1,0 0-1,-1 0 0,3 2 606,-3-2-619,0 0 0,0 0-1,1 1 1,-1-1 0,0 0 0,0 0 0,0 1 0,0-1 0,0 0 0,0 1-1,0-1 1,0 0 0,0 1 0,0-1 0,0 0 0,0 0 0,0 1-1,0 0 1,-6 23 2880,5-21-3119,-13 29 922,0 0 0,-2 0 0,-2-2 0,-1 0 0,-28 34 0,11-20-503,-51 47 0,67-71-204,13-14-138,0 0 0,0-1-1,0 1 1,-9 3-1,-15 8-3289,27-16 1803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39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3 460 4800,'-2'1'2528,"7"0"-556,12-1-691,-9-2-1075,-1-1 0,0 0 1,0-1-1,0 1 0,0-2 0,0 1 1,-1-1-1,1 0 0,-1 0 0,-1 0 0,1-1 1,5-7-1,8-12 121,28-49 0,-36 55-233,31-53 264,30-50 207,-30 58-10,-35 47-383,-7 11-116,-3 9-2,-12 23 211,-4 6-12,2 10 16,-15 63 1,27-86-259,1 1 1,1 0-1,1 0 1,1 0-1,2 36 0,-1-50 18,1-1 0,0 1-1,1 0 1,3 10-1,-4-14 7,-1 0 0,1-1-1,0 1 1,0-1-1,0 1 1,0-1 0,0 0-1,0 1 1,0-1-1,0 0 1,0 0 0,1 0-1,-1 0 1,0 0-1,1 0 1,-1 0 0,1 0-1,-1 0 1,1-1-1,-1 1 1,1-1 0,2 1-1,-1-1 9,1 0 0,-1 0 0,0 0-1,1-1 1,-1 0 0,0 0 0,0 0 0,0 0-1,1 0 1,-1 0 0,0-1 0,-1 1 0,1-1-1,0 0 1,3-3 0,6-5 12,20-23 0,-26 27-7,22-27-13,-1-2-1,23-40 1,15-21-262,-60 89 113,0 1 0,1-1 0,0 1 0,11-10-1,-17 16 110,1 0-1,-1-1 1,0 1-1,1 0 1,-1 0-1,0 0 1,1 0-1,-1 0 1,0-1-1,1 1 1,-1 0-1,0 0 1,1 0-1,-1 0 1,1 0-1,-1 0 1,0 0-1,1 1 1,-1-1-1,0 0 1,1 0-1,-1 0 1,1 0-1,-1 0 1,0 0-1,1 1 1,-1-1-1,0 0 1,0 0-1,1 1 1,-1-1-1,0 0 1,1 0-1,-1 1 1,0-1-1,0 0 1,0 1-1,1-1 1,-1 0-1,0 1 1,7 19 150,-4-11-27,4 14 95,-1 0 1,-1 1-1,2 34 1,-4-35-178,-2-18 4,0-1 0,0 1-1,0 0 1,1-1 0,0 1-1,4 7 1,-5-10 258,-1-4-58,3-3-148,0 0-1,0 1 0,0-1 1,6-6-1,12-18-73,3-19-100,-16 30-8,1 0 0,1 1-1,0-1 1,15-16 0,-25 34 78,0-1 1,1 1-1,-1 0 0,0-1 1,1 1-1,-1 0 0,0-1 1,1 1-1,-1 0 1,1-1-1,-1 1 0,0 0 1,1 0-1,-1 0 1,1-1-1,-1 1 0,1 0 1,-1 0-1,1 0 1,-1 0-1,1 0 0,-1 0 1,1 0-1,-1 0 1,0 0-1,1 0 0,-1 0 1,1 0-1,-1 0 0,1 0 1,-1 1-1,1-1 1,-1 0-1,1 1 0,0-1 6,-1 1 0,1-1 0,-1 1 0,1 0 0,0-1 0,-1 1 0,0 0 0,1-1 0,-1 1 0,1 0-1,-1 0 1,0 0 0,0-1 0,1 1 0,-1 0 0,0 0 0,0 0 0,0 0 0,0 0 0,0 244 800,11-267-415,32-81-462,-33 75-26,1 0 1,1 1-1,23-36 1,-34 61 62,9-10-251,-5 13 183,-2 9 75,4 72-9,-6-51 184,11 56 0,-8-67-59,5 19 160,-8-39-223,-1 1 0,1-1 0,-1 1 0,1-1-1,-1 0 1,1 1 0,0-1 0,-1 0 0,1 1-1,-1-1 1,1 0 0,0 0 0,-1 0 0,1 0-1,0 0 1,-1 0 0,1 0 0,0 0-1,-1 0 1,1 0 0,0 0 0,-1 0 0,1 0-1,-1 0 1,1 0 0,0-1 0,0 1 0,2-1 63,0 0-50,-1 1 0,1-1-1,-1 0 1,0-1 0,1 1 0,-1 0-1,0-1 1,1 1 0,-1-1-1,0 0 1,0 1 0,0-1 0,2-3-1,22-32 114,-20 29-131,112-180-126,-110 175 117,-4 6-103,0 1 0,0-1-1,1 1 1,0 0 0,11-11 0,-14 65-532,1 62 760,-1-94-73,0 1 0,1-1 0,1 0 0,9 26-1,-11-38 0,0 1-1,0-1 0,1 0 0,-1 0 0,1 0 0,0 0 0,0-1 0,0 1 0,6 4 0,-8-7-29,0 0-1,1 0 1,-1 0-1,0 0 1,1-1-1,-1 1 1,1 0 0,-1-1-1,1 1 1,-1-1-1,1 0 1,-1 1-1,1-1 1,0 0-1,-1 0 1,1 0-1,-1 0 1,1 0-1,-1 0 1,1-1-1,0 1 1,-1 0-1,1-1 1,-1 0-1,1 1 1,-1-1-1,0 0 1,1 1-1,-1-1 1,0 0-1,2-1 1,3-3 3,-1-1-1,0 1 1,0-1 0,0 0 0,-1 0 0,7-11 0,18-44-148,-28 60 123,62-154-233,-51 134 159,-11 20 11,1-1 0,-1 0 0,0 0 0,0 1 0,0-1 0,0 0 0,-1 0 0,1 0 0,1-4 0,-5 65-63,0 19 483,9 34 242,-6-107-530,1 0 1,0 0 0,0-1 0,0 1-1,1 0 1,0-1 0,0 1 0,3 5-1,-1-14-28,0 0 0,0 0-1,-1 0 1,0 0-1,0-1 1,0 1 0,4-10-1,14-40-36,-8 18-56,29-51-31,-36 75 79,1 1 0,1 0 1,0 0-1,1 1 1,10-9-1,-19 18-8,1 0 0,0 1 0,-1-1 0,1 0 0,0 1 0,-1-1 0,1 1 0,0-1 0,0 1 0,-1 0 0,1-1 0,0 1 0,0 0 0,0-1 0,0 1 0,0 0 0,-1 0 0,1 0 0,0 0 0,0 0 0,0 0 0,0 0 0,0 0 0,1 1 0,0-1-1,-1 1 0,0 0 1,0 0-1,0-1 0,0 1 1,0 0-1,0 0 1,0 0-1,0 0 0,-1 0 1,1 1-1,0-1 0,0 0 1,0 2-1,2 4 41,-1 0 0,0 1 0,0-1 0,2 14 0,0 31 205,6 33 96,-10-84-317,0 0-1,0 0 0,0-1 0,0 1 0,0 0 1,1 0-1,-1 0 0,0-1 0,0 1 1,1 0-1,-1 0 0,1-1 0,-1 1 1,0 0-1,1-1 0,0 1 0,-1 0 1,1-1-1,-1 1 0,1-1 0,0 1 0,-1-1 1,1 1-1,0-1 0,-1 1 0,2-1 1,0 0 2,-1 0 0,0 0 1,0 0-1,0 0 1,1 0-1,-1-1 1,0 1-1,0 0 1,0-1-1,0 1 0,1-1 1,-1 1-1,0-1 1,0 0-1,1-1 1,6-4 37,-1-1 0,-1 0 1,9-10-1,-13 15-49,36-54-84,-27 39-13,22-26 0,-28 37 73,-2 1-12,0 1 1,1 0-1,-1 0 0,1 1 1,0-1-1,0 1 1,1 0-1,-1 0 1,1 0-1,-1 1 0,1-1 1,8-2-1,-12 5 30,0 0 1,0 0-1,0 0 0,-1 0 0,1 0 0,0 0 0,0 0 0,0 0 0,0 0 0,0 0 1,0 1-1,-1-1 0,1 0 0,0 1 0,0-1 0,0 1 0,-1-1 0,1 1 0,0-1 0,0 1 1,-1-1-1,1 1 0,-1 0 0,1-1 0,0 1 0,-1 0 0,1 0 0,-1-1 0,0 1 1,1 0-1,-1 0 0,0 0 0,1 0 0,-1 0 0,0-1 0,0 1 0,0 2 0,2 4 52,-1 1 0,-1-1-1,0 12 1,0-13-21,0 69 410,25-95-192,16-22-278,6-5-8,-44 45 24,-1 0 0,1 0 0,-1 0 1,1 1-1,0-1 0,-1 1 0,1-1 0,0 1 1,0 0-1,0 0 0,5-1 0,-6 2 11,0 0 0,0 0-1,-1 0 1,1 1-1,0-1 1,0 0-1,0 1 1,0-1 0,-1 1-1,1 0 1,0-1-1,0 1 1,-1 0 0,1 0-1,-1 0 1,1 0-1,-1 1 1,1-1-1,-1 0 1,2 3 0,6 7 32,-1 1 1,-1 0 0,0 0 0,-1 0 0,0 1 0,7 25-1,8 14 133,11 31-223,-15-49-2885,0-67-11493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39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0 9984,'-75'4'4512,"61"-4"-3936,8 0-448,12 0-1216,8 0 640,8 0-2432,12 9 1600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42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2144,'3'-9'5664,"-1"7"-5728,8-6 1780,-9 6-1413,0 1-1,1 0 1,-1-1 0,1 1-1,0 0 1,-1 0-1,1 0 1,0 0-1,3-1 1,-4 2-254,1 0 0,-1 0 1,0 0-1,0 0 0,0 0 0,0 1 1,1-1-1,-1 0 0,0 1 0,0-1 0,0 1 1,0-1-1,0 1 0,0 0 0,0-1 1,0 1-1,0 0 0,0 0 0,0-1 0,1 3 1,6 7 78,0-1 0,0 1 0,-1 1 0,0 0 0,-1 0 0,0 0 0,4 13 0,26 88 327,-20-56-52,0-6-176,30 84 730,-46-134-939,0 0 0,0 1-1,0-1 1,0 0 0,0 0-1,0 0 1,0 0 0,1 0-1,-1 0 1,0 1 0,0-1-1,0 0 1,0 0 0,1 0-1,-1 0 1,0 0 0,0 0-1,0 0 1,0 0 0,0 0-1,1 0 1,-1 0 0,0 0-1,0 0 1,0 0 0,1 0-1,-1 0 1,0 0 0,0 0-1,0 0 1,0 0 0,1 0-1,-1 0 1,0 0 0,0 0-1,0 0 1,0-1 0,0 1-1,1 0 1,-1 0 0,0 0-1,0 0 1,0 0 0,0 0-1,0 0 1,0-1 0,0 1-1,1 0 1,-1 0 0,0 0-1,0 0 1,0-1 0,11-15 355,9-27-110,10-62 201,-18 59-539,27-66 1,-24 74 270,36-71-56,-44 94-202,-7 14 3,0 1 0,1-1 0,-1 1 0,0-1 0,0 1 0,0-1 0,1 1 1,-1-1-1,0 1 0,0-1 0,1 1 0,-1-1 0,0 1 0,1 0 0,-1-1 0,1 1 0,-1 0 0,1-1 1,5 17-2489,-1 5-743,0-9 1962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45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1 916 2656,'0'1'62,"0"-1"0,0 1 1,0 0-1,0-1 0,0 1 0,0-1 0,0 1 1,0-1-1,0 1 0,0-1 0,1 1 1,-1-1-1,0 1 0,0-1 0,0 0 0,1 1 1,-1-1-1,0 1 0,1-1 0,-1 1 1,0-1-1,2 2 868,7 6 1832,-8-7-2615,1 1-1,-1-1 0,1 0 1,-1 0-1,1 0 1,-1 0-1,1-1 0,-1 1 1,1 0-1,0-1 1,-1 1-1,1-1 1,0 1-1,0-1 0,-1 0 1,1 0-1,0 0 1,0 0-1,-1 0 0,1 0 1,0 0-1,0 0 1,-1-1-1,1 1 1,0-1-1,-1 0 0,1 1 1,0-1-1,-1 0 1,3-2-1,1 0-39,-1-1-1,0 0 1,0 0 0,0 0-1,-1-1 1,0 1-1,1-1 1,3-8 0,-3 4-45,0 1 1,0-1 0,2-10-1,-5 16-35,0 0 0,-1 0 0,1 0 0,-1 0 0,0 0 0,0 1 0,0-1 0,0 0 0,0 0 0,-1 0 0,1 0 1,-1 0-1,0 0 0,-1-3 0,2 5-31,0 1 0,-1-1 1,1 1-1,0-1 0,-1 1 1,1-1-1,-1 1 1,1-1-1,0 1 0,-1-1 1,1 1-1,-1 0 1,1-1-1,-1 1 0,1 0 1,-1-1-1,0 1 1,1 0-1,-1 0 0,1 0 1,-1-1-1,1 1 0,-1 0 1,0 0-1,0 0 1,-1 0 4,1 0 0,-1 1 1,1-1-1,-1 1 0,1-1 1,-1 1-1,1-1 0,-1 1 0,1 0 1,-2 0-1,-1 2 50,0 0 0,0 0 0,1 0 0,-1 1 0,1-1 0,-4 6 0,-1 5 52,1 0-1,0 0 1,1 1 0,1 0 0,0 0 0,1 0-1,1 1 1,0-1 0,1 1 0,0 27 0,2-32-43,1-1 0,0-1 0,0 1 1,1 0-1,0 0 0,1 0 0,5 10 1,-6-15-5,0-1 1,0 1-1,1-1 1,-1 1-1,1-1 1,0 0-1,0 0 1,1-1-1,-1 1 1,1 0 0,0-1-1,0 0 1,0 0-1,0 0 1,8 3-1,-9-5-28,-1 0 0,1-1 0,0 1 1,-1-1-1,1 1 0,-1-1 0,1 0 0,0 0 0,-1 0 0,1-1 0,-1 1 0,1-1 0,0 1 0,-1-1 1,1 0-1,2-1 0,3-2 44,0 0-1,15-11 1,-15 10-18,17-13 64,0-1 0,32-31 0,-12 9-51,-34 31-83,129-119 106,-111 100-13,-1-3-1,36-51 1,-50 63-81,-2-1 0,-1-1 0,9-22 0,17-72-65,-19 46 26,-4-1 0,6-84 1,-18 139-12,-1 0 1,-1-1 0,-1 1-1,-3-23 1,4 38 30,0 0 1,0 0-1,0 0 1,-1 0-1,1 0 0,0 0 1,-1 0-1,1 0 0,0 0 1,-1 0-1,0 0 0,1 0 1,-1 0-1,1 0 0,-1 0 1,0 0-1,0 1 0,1-1 1,-1 0-1,0 1 0,0-1 1,0 0-1,0 1 0,0-1 1,0 1-1,-1-1 0,1 1 13,-1 0-1,1 0 0,0 0 1,0 1-1,0-1 0,-1 0 0,1 1 1,0-1-1,0 1 0,0-1 0,0 1 1,0-1-1,0 1 0,0 0 0,0-1 1,0 1-1,0 0 0,0 0 0,0 0 1,1 0-1,-1 0 0,-1 1 0,-1 4 34,-1-1-1,1 2 0,0-1 0,0 0 0,0 0 1,1 1-1,-2 10 0,2-9 3,-33 171 427,21-96-152,7-34-213,2 0-1,2 0 0,2 0 1,6 56-1,-2-75 68,2 0 0,1 0-1,1 0 1,1-1 0,16 38 0,-23-65-140,-1-1 1,1 1 0,0-1-1,-1 0 1,1 1 0,0-1 0,0 0-1,0 0 1,0 0 0,0 0-1,0 1 1,0-1 0,0 0-1,1-1 1,-1 1 0,0 0-1,1 0 1,-1-1 0,0 1-1,1 0 1,-1-1 0,1 1-1,-1-1 1,3 1 0,-2-2 17,1 1 1,-1 0-1,1-1 1,-1 1-1,1-1 0,-1 0 1,1 1-1,-1-1 1,0-1-1,1 1 1,-1 0-1,0 0 1,4-4-1,3-3 24,0-1 0,-1 0 0,1-1 0,-2 1 0,9-15 0,5-7-237,0 1-20,-13 19 83,16-20-1,-24 30 114,1 0-8,0 1 0,0-1 1,-1 0-1,1 1 1,-1-1-1,1 0 0,0 0 1,-1 0-1,0 1 0,1-1 1,-1 0-1,1 0 0,-1 0 1,0 0-1,1-1 0,-10 5-355,7-1 328,0 0 0,1 1 0,-1-1 0,0 0 0,1 1 0,-1-1 0,1 1 0,0 0 0,-1 4 0,-7 27-129,6-23 109,1 1 96,-1 0 1,1 0-1,1 0 1,0 0-1,1 0 0,0 0 1,1 1-1,1-1 0,-1 0 1,8 21-1,-8-30-7,0 0 0,0 0 0,0 0 0,1 0 0,-1 0 0,1-1 0,0 1 0,0-1 0,0 1 0,0-1 0,0 0 0,1 1 0,-1-1 0,0-1 0,1 1 0,0 0 0,5 2 0,-6-3 6,0-1 1,0 0-1,0 1 0,1-1 0,-1 0 0,0 0 0,0 0 1,0-1-1,0 1 0,0 0 0,0-1 0,1 0 1,-1 1-1,0-1 0,0 0 0,-1 0 0,1 0 0,0 0 1,0 0-1,0-1 0,-1 1 0,1 0 0,-1-1 0,1 1 1,-1-1-1,2-2 0,6-7 10,-1 0 1,-1-1-1,0 0 0,-1 0 1,0-1-1,-1 1 0,-1-1 1,0 0-1,3-17 0,-6 26-44,0 0-1,-1 0 0,0-1 0,0 1 0,0 0 0,0 0 0,0 0 0,-1 0 1,0 0-1,0 0 0,0 0 0,-1 0 0,1 0 0,-1 0 0,0 1 1,0-1-1,0 1 0,-4-6 0,2 5-39,0 0 0,0 1 0,0 0 0,-1-1 0,1 1 0,-1 1 0,0-1 0,1 1 0,-1 0 0,0 0 0,-1 0-1,1 1 1,-9-2 0,9 2 2,0 0-1,0 1 0,-1 0 0,1 0 0,0 1 1,0-1-1,-1 1 0,1 0 0,-9 3 1,4 0 3,0 0 0,0 1 1,-13 9-1,16-9-97,15-8-8,0-1 137,53-17-54,113-23 0,215-14 558,-378 56-454,-7 2-32,0-1 1,0 1 0,0 0 0,1 0 0,-1 0-1,5 1 1,3 0 468,-13 1-445,-1 0-1,1 0 0,-1 0 0,1 0 0,0 0 0,0 0 0,-1 4 0,0-2 22,-31 60 179,30-58-237,0 0 1,0 1 0,1-1 0,-1 1 0,1-1-1,1 1 1,-1 0 0,1 0 0,0 0-1,1 0 1,-1 0 0,2-1 0,-1 1-1,1 0 1,0 0 0,3 11 0,-4-15 22,1 0 1,0 0-1,1 0 0,-1 0 1,0 0-1,1 0 1,-1 0-1,3 2 0,-3-4-12,0 0-1,0 0 1,0-1-1,0 1 1,0-1-1,0 1 1,0-1-1,0 1 1,0-1 0,0 1-1,0-1 1,0 0-1,0 0 1,0 0-1,0 1 1,0-1-1,0 0 1,0 0-1,0 0 1,0-1-1,0 1 1,1 0-1,-1 0 1,0-1-1,0 1 1,2-1-1,8-5 1,-1 0 1,1 0-1,-1-1 0,0 0 0,-1-1 0,13-12 0,-6 6-70,-5 4 90,53-43 127,-54 46-209,1 0 1,-1 0-1,2 1 1,16-6-1,8-4 161,-28 12-112,0 0 0,0 0-1,0 1 1,1 1 0,12-3 0,-17 4 25,0 0 0,0 0-1,0-1 1,-1 1 0,6-4 0,10-2-171,-13 4 78,-1 0-1,1 0 1,-1 0-1,0-1 1,6-5-1,-10 6-49,-1 3 109,0 0-1,0 0 1,0 0-1,0 0 1,0 0 0,0 0-1,0 0 1,0 0-1,0 0 1,0 0-1,0 0 1,0 0-1,0 0 1,0 0 0,0 0-1,0 0 1,-1 0-1,1 0 1,0 0-1,0 0 1,0 0-1,0 0 1,0 0 0,0-1-1,0 1 1,0 0-1,0 0 1,0 0-1,0 0 1,0 0-1,-4 6-34,0 0-1,-1-1 0,0 0 0,-7 7 0,6-7 64,1 0 0,0 1 1,-8 9-1,10-11-13,1 1 0,-1-1 0,1 1 0,0-1 0,0 1 0,0 0 0,0 0 1,1 0-1,0 0 0,0 0 0,0 0 0,1 1 0,0-1 0,0 0 0,0 0 0,1 0 1,-1 0-1,1 0 0,0 0 0,1 0 0,-1 0 0,1 0 0,0 0 0,0 0 0,1-1 1,3 7-1,-4-10-2,0 1 1,-1 0 0,1-1-1,0 0 1,0 1 0,0-1-1,0 0 1,0 0 0,0 0-1,0 0 1,0-1-1,0 1 1,0 0 0,4 0-1,0-1 47,-1 1 0,1-1-1,-1 0 1,0 0 0,7-2-1,-1 0-21,1-1 0,-1 0 0,0-1 0,0 0 0,0-1 0,-1 0 0,19-13 0,-4 0-73,41-40 1,-52 44-63,-1-1-1,-1 0 1,0-1-1,-1 0 1,-1-1-1,0 0 1,11-30 0,1-12-206,14-66 1,-11 33 227,36-143 259,-58 221-233,-1 0 0,0 0-1,-1-25 1,-8 26-508,0 30 629,2-9-17,0 1 1,1 0 0,0 0-1,1 0 1,-4 13-1,-7 51 368,10-53-331,-46 379 798,48-374-911,-1-2 158,1 0 1,2 1-1,3 37 0,-1-41-126,-2-15 37,1-1 0,-1 1 0,1 0 0,0 0 0,1-1 0,1 7 0,0-2-82,-3-8 50,0-1 0,0 0 0,0 1 0,0-1 0,0 1 0,1-1 0,-1 0-1,0 0 1,0 1 0,0-1 0,0 0 0,0 1 0,1-1 0,-1 0 0,0 1 0,0-1 0,1 0 0,-1 0 0,0 1 0,0-1-1,1 0 1,-1 0 0,0 0 0,1 0 0,-1 1 0,0-1 0,1 0 0,-1 0 0,0 0 0,1 0 0,-1 0 0,0 0 0,1 0 0,-1 0-1,0 0 1,1 0 0,-1 0 0,0 0 0,1 0 0,-1 0 0,0 0 0,1 0 0,-1 0 0,1-1 0,3 1 8,0 0 1,0-1 0,0 0-1,-1 1 1,1-2 0,0 1 0,0 0-1,-1-1 1,1 1 0,5-5-1,4-2 34,17-17 0,-16 14-19,30-24 86,34-30-250,-69 56 140,-4 5-200,-7 13 53,1-4 152,-15 42 354,12-38-296,1 0 0,0 0 0,0 1 0,0-1 0,1 1 0,1-1 1,0 1-1,0 17 0,1-26-57,0 0 1,0 0-1,0 0 0,0 0 0,1-1 1,-1 1-1,0 0 0,0 0 1,1 0-1,-1 0 0,0-1 1,1 1-1,-1 0 0,1-1 0,-1 1 1,1 0-1,-1-1 0,1 1 1,0 0-1,-1-1 0,1 1 1,0-1-1,0 1 0,-1-1 0,2 1 1,0-1 12,0 1 1,-1-1 0,1 0-1,-1 0 1,1 0 0,0 0-1,-1 0 1,1-1 0,0 1-1,-1 0 1,1-1 0,2 0-1,5-4 70,0 1 0,0-1 0,12-10-1,-16 12-103,36-25-25,106-67 87,-143 93-85,0 0 0,0 0-1,1 0 1,6-1 0,-11 3 24,1 0 1,-1 0-1,1 0 1,-1 0-1,1 0 0,-1 0 1,1 0-1,-1 0 0,1 0 1,-1 0-1,1 0 0,-1 0 1,1 0-1,-1 0 0,1 0 1,-1 1-1,1-1 1,-1 0-1,0 0 0,1 1 1,0-1-1,-1 1 1,0-1 1,0 1-1,1 0 0,-1-1 1,0 1-1,0 0 0,0-1 1,0 1-1,0 0 0,1-1 0,-1 1 1,-1 0-1,1-1 0,0 1 1,0 0-1,0-1 0,0 1 1,0 0-1,0-1 0,-1 2 1,-29 92-19,-4-2 0,-4-1 0,-69 122 0,85-181 98,17-25-25,-1 0 0,2 0 0,-1 1 0,1 0 0,-6 14 0,10-14 124,4-7-110,6-7-41,-10 6-14,44-36-17,-1-2 0,41-47 0,-80 81 4,87-102-1746,-36 31-2546,-55 75 4287,22-33-3913,-14 10-2047,-5 15 3554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46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14 106 8128,'-13'-12'3680,"21"12"-3168,-3 0 1472,6 0-1184,6-4 512,8 4-769,17-9-319,10 6-128,15-11-96,-6 7 0,-3-7-288,-8 7 160,-6-7-2143,-11 10 1247,-10-8-2432,1 7 1920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46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51 8800,'-33'-3'4000,"38"3"-3488,5-4-704,8-1 0,20-7-1120,4 3 736,16-3-3552,-6 7 2304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3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345 619 1984,'-8'-2'7438,"-39"-7"-5058,28 8-2077,0 2 1,0 0-1,0 1 0,0 1 0,-31 9 0,40-9-271,0-1 34,1 1 1,0 0-1,-1 1 0,1 0 1,1 0-1,-1 1 0,1 0 1,-1 1-1,2 0 0,-10 8 1,14-11-45,1-1 0,-1 1 1,0 0-1,1 0 0,0 1 0,0-1 1,0 0-1,0 1 0,1-1 1,-1 1-1,1-1 0,0 1 0,0 0 1,0 0-1,0-1 0,1 1 1,0 0-1,-1 0 0,2 0 0,-1 0 1,0 0-1,1-1 0,-1 1 0,1 0 1,0 0-1,0-1 0,1 1 1,1 3-1,-1-3 30,0 0 0,0-1 1,1 0-1,-1 1 0,1-1 0,0 0 0,0 0 1,0 0-1,5 3 0,-5-4-12,-1-1 0,0 1 0,0-1 0,1 0 0,-1 0 0,1 0 0,-1 0 0,1-1 0,-1 1 0,1-1 0,0 1 0,-1-1 0,1 0 0,-1 0 0,6 0 1,0-2 68,0-1 0,-1 0 1,1 0-1,-1 0 1,1-1-1,-1 0 1,0 0-1,-1-1 1,1 1-1,-1-2 0,0 1 1,8-10-1,-4 4-80,-1-1 1,0 0-1,-1 0 0,0-1 0,-1 0 0,6-14 0,-10 18-153,-1 1 0,0-1 0,0 0-1,-1 0 1,0 1 0,0-15 0,0 34 225,-1-1 0,2 1 0,0-1 0,0 1 0,1-1 0,0 0 0,0 0 0,2 0 0,-1-1 0,1 1 0,0-1 0,1 0 0,0 0 0,0-1 0,1 0 0,14 13 0,-19-19-65,0-1-1,-1 1 1,1-1-1,0 0 1,0 0-1,0 0 1,1 0 0,-1 0-1,0 0 1,0 0-1,0-1 1,1 1-1,-1-1 1,0 1-1,1-1 1,-1 0 0,0 0-1,1 0 1,-1 0-1,0-1 1,1 1-1,-1-1 1,3 0-1,-1-1-17,1 0-1,-1-1 0,1 0 0,-1 1 1,7-7-1,10-7 2,25-13 152,-34 21-189,-6 4-58,1-1 0,10-10 0,-13 12 56,0 0 0,0 0-1,1 0 1,-1 1-1,9-4 1,-6 3-7,0 0 0,-1-1 1,12-7-1,-14 8-9,1 0-1,0 0 1,0 1-1,0 0 1,7-3-1,8-2 128,-15 5-52,-1 0 0,1 0 0,-1-1 1,0 1-1,7-6 0,-11 8 22,-18-10-128,16 9 60,2 1 4,0 0-1,-1 0 1,1-1 0,0 1 0,0 0 0,-1 0 0,1 0 0,0 0 0,-1 0 0,1 0 0,0-1 0,0 1-1,-1 0 1,1 0 0,0 0 0,-1 0 0,1 0 0,0 0 0,-1 0 0,1 1 0,0-1 0,-1 0 0,1 0-1,0 0 1,-1 0 0,1 0 0,0 0 0,0 0 0,-1 1 0,1-1 0,-1 0 0,-5 1-40,-8-1-413,9 0 310,8 0 204,-2 0-149,-1 4 38,0 0 26,0-3 209,-6 1-296,3-1 138,5-1-9,-2 1-15,-1-1 0,0 0 1,1 1-1,-1-1 0,1 1 0,-1-1 0,1 1 1,-1-1-1,1 1 0,-1-1 0,1 1 0,-1-1 1,1 1-1,0-1 0,-1 1 0,1 0 0,0-1 1,-1 1-1,1 0 0,0-1 0,0 1 0,0 0 1,0-1-1,0 1 0,0 0 0,0 0 0,0 0 1,-4 12-2,-6 9-8,9-19 0,0 0 1,0 0-1,-1 0 1,1 0-1,-1-1 1,-3 6-1,-5 8 89,9-14-93,0-1 0,-1 1 0,1 0 0,1-1 0,-1 1 0,0 0 0,0 0 0,1-1 0,-1 1-1,1 0 1,-1 0 0,1 0 0,0 0 0,0 0 0,0 0 0,0 0 0,0 2 0,0-1-3,1-2 23,-1 0-1,0 0 1,1 0-1,-1 0 1,1 0-1,-1-1 1,1 1-1,-1 0 0,1 0 1,-1-1-1,1 1 1,0 0-1,1 1 1,6 6 14,-8-7-12,0 0-1,1 0 1,0 0-1,-1 0 1,1 0-1,-1-1 1,1 1-1,0 0 1,0 0-1,-1-1 1,1 1-1,0-1 1,0 1-1,0 0 1,0-1-1,0 0 1,0 1-1,1 0 1,21 3-53,-6-1 54,-13-3-10,1 1 0,-1-1 0,1 1 0,-1-1 0,1 0 0,-1-1 0,0 1 0,1-1 0,6-2 0,14-2 0,-6 2 50,0-1 0,0-2 1,0 0-1,21-10 0,15-5-34,124-46-581,-156 58 551,-15 6 22,1-1 1,-1 0 0,0 0-1,0 0 1,12-10-1,-14 8-2,0 2 34,-1 0 0,-1-1 0,1 1-1,0-1 1,4-7 0,-9 12-43,0 0-1,0 0 1,0-1 0,1 1-1,-1 0 1,0 0-1,0 0 1,0 0-1,0-1 1,0 1-1,0 0 1,0 0-1,0 0 1,0-1-1,1 1 1,-1 0-1,0 0 1,0-1-1,0 1 1,0 0-1,0 0 1,0 0 0,0-1-1,0 1 1,0 0-1,-1 0 1,1 0-1,0-1 1,0 1-1,0 0 1,0 0-1,0 0 1,0-1-1,0 1 1,0 0-1,-1 0 1,1 0-1,0-1 1,0 1-1,0 0 1,0 0 0,0 0-1,-1 0 1,1 0-1,0 0 1,0-1-1,0 1 1,-1 0-1,1 0 1,0 0-1,0 0 1,0 0-1,-1 0 1,1 0-1,0 0 1,0 0-1,-1 0 1,1 0-1,0 0 1,0 0-1,0 0 1,-1 0 0,1 0-1,0 0 1,-1 1-1,-2 0 12,-1 0-1,0 0 1,0 1-1,1-1 1,-1 1 0,1 0-1,-1 0 1,1 1-1,0-1 1,0 1 0,-5 5-1,-2 0-93,-43 28 23,34-25 129,-30 25 1,44-32-76,1 0-1,-1 1 1,1-1 0,0 1 0,0 0-1,1 0 1,0 0 0,0 1 0,0-1 0,-4 12-1,6-14 16,1 0 0,-1 1-1,1-1 1,-1 0 0,1 1-1,0-1 1,0 0 0,1 1-1,-1-1 1,1 0 0,-1 1-1,1-1 1,0 0-1,0 0 1,1 0 0,-1 0-1,1 0 1,-1 0 0,1 0-1,3 4 1,-3-5 20,0 0 0,0 0 1,-1 0-1,1-1 0,1 1 0,-1-1 1,0 1-1,0-1 0,1 0 0,-1 0 1,0 0-1,1 0 0,-1 0 0,1 0 1,0-1-1,-1 1 0,1-1 0,-1 0 1,1 0-1,0 0 0,-1 0 0,1 0 1,0 0-1,-1-1 0,1 1 0,-1-1 1,4-1-1,5-3 81,0-1 1,-1 0-1,1-1 1,-2 0 0,14-12-1,-7 4-95,-1-1 0,0 0-1,17-27 1,-5 7-6,-17 14-113,-10 18-133,-6 13-159,-19 41 270,3 2 0,-21 68 0,9-20 270,-50 97-250,37-89-38,45-105 196,1 0 0,0 1 0,0-1 0,0 1 0,0-1 0,0 6 0,1-8-35,0-1 1,0 1-1,0-1 1,0 1-1,0 0 0,1-1 1,-1 1-1,0-1 1,0 1-1,0-1 0,0 1 1,1-1-1,-1 1 1,0-1-1,0 0 1,1 1-1,-1-1 0,0 1 1,1-1-1,-1 0 1,1 1-1,-1-1 1,0 1-1,1-1 0,-1 0 1,1 0-1,-1 1 1,1-1-1,-1 0 0,1 0 1,-1 0-1,1 0 1,-1 1-1,1-1 1,-1 0-1,1 0 0,-1 0 1,1 0-1,0 0 1,-1 0-1,1 0 1,-1 0-1,1-1 0,-1 1 1,1 0-1,-1 0 1,1-1-1,6-1 5,0 0 0,-1 0 1,0-1-1,1 0 0,-1-1 0,0 1 0,-1-1 0,1 0 0,-1-1 1,1 1-1,5-8 0,6-7 61,24-36-1,64-130-45,-78 132-20,2 2 0,47-65-1,95-86-141,-165 195 115,0 1 0,0 0 1,1 1-1,10-8 0,-8 4-2,-5 3-119,-7 11 87,-1 0 1,1 0 0,0 0-1,1 0 1,-1 0 0,-1 8-1,-13 23 292,7-20-129,5-9-75,0 0 1,1 1 0,0 0 0,-3 8 0,4-8 50,1 0 0,0 0 0,0 0 1,0 16-1,2-21-67,0-1 0,0 1 0,0 0 0,0 0 1,1 0-1,-1-1 0,1 1 0,0 0 0,0 0 0,0-1 0,0 1 1,0-1-1,1 1 0,-1-1 0,1 0 0,0 1 0,-1-1 1,4 2-1,-4-3-9,1 1 1,0-1-1,0 0 1,0 0 0,0-1-1,0 1 1,0 0-1,1-1 1,-1 1-1,0-1 1,0 1 0,0-1-1,1 0 1,-1 0-1,0 0 1,0-1-1,0 1 1,1 0 0,-1-1-1,0 1 1,0-1-1,0 0 1,3-1-1,5-3 26,0 0 0,0 0 0,10-8 0,70-42-26,-79 48 9,20-18 1,-21 17-47,-1 0 1,16-9-1,-8 3-37,-8 5-17,-10 14 52,0-1 0,1 0 1,-1 0-1,1 0 0,0 0 0,0 0 1,0 0-1,1 6 0,-1 7 36,0-12-1,1 0 0,-1 0 0,1-1 0,-1 1 0,2 0 0,-1 0 0,0 0 0,1-1 0,4 9 1,-5-12 10,0 1 1,0 0 0,0-1 0,0 1 0,0-1 0,1 0 0,-1 1 0,0-1 0,1 0-1,-1 0 1,1 0 0,0 0 0,-1 0 0,1 0 0,0 0 0,0-1 0,-1 1-1,1-1 1,0 1 0,0-1 0,0 1 0,0-1 0,0 0 0,0 0 0,-1 0 0,1 0-1,3-1 1,-1 0 7,1-1 0,-1 1 0,1-1 0,-1 0 1,0 0-1,0 0 0,0-1 0,0 1 0,0-1 0,0 0 0,-1 0 0,5-5 0,5-7 16,18-25 1,-28 36-35,7-10-61,1 0 50,-1 0 0,16-30 0,-18 24-116,-8 20 102,0 0 0,-5 11-229,1-1 332,1 0-1,0 0 1,1 0-1,-2 14 1,4-18-69,-1-1 1,1 1-1,0-1 0,0 1 1,1 0-1,-1-1 0,1 1 1,1-1-1,-1 0 0,3 7 1,-1-5-2,8 10-9,-11-16 0,1 0 1,0-1-1,0 1 0,-1-1 1,1 0-1,0 1 1,0-1-1,0 1 1,0-1-1,-1 0 1,1 0-1,0 1 1,0-1-1,0 0 1,0 0-1,0 0 1,0 0-1,0 0 1,0 0-1,-1-1 1,1 1-1,1 0 1,10-4 87,-1 0 0,0 0 0,18-11 0,-2 2-58,4-3-2,0-1 0,-2-2 0,45-35 0,-15 10 19,-47 36-188,-11 7 108,0 1 0,1-1 0,-1 0 1,0 1-1,0-1 0,0 0 0,0 0 0,0 0 0,-1 0 0,1 0 1,0 0-1,0 0 0,-1 0 0,1 0 0,0 0 0,-1 0 1,1 0-1,-1-1 0,1 1 0,-1 0 0,0 0 0,1-1 0,-1-1 1,7 9-188,-4-4 189,0 1 0,0-1 1,0 0-1,0 1 0,4 6 1,-3-1 31,-1 0 0,0 0 0,-1 1 0,0-1 0,2 11-1,-2-4 161,-1-11-165,0 0-1,1-1 0,-1 1 1,1-1-1,-1 1 1,1-1-1,0 0 0,0 1 1,1-1-1,-1 0 1,0 0-1,4 3 0,17 13 25,-12-15 13,7 6-63,-17-9 109,22-1-150,-19 1 57,-1 0-1,1 0 1,0-1-1,-1 0 1,1 1-1,0-1 1,0-1 0,-1 1-1,1-1 1,0 1-1,0-1 1,-1 0-1,1 0 1,-1-1 0,1 1-1,-1-1 1,6-3-1,4-3 5,-1-1-1,23-20 0,-28 22-20,5-5-52,0-1 0,-1 0 1,0-1-1,-2 0 0,1 0 0,-2-1 0,0 0 0,-1-1 0,8-22 0,-12 30-5,-2 6 34,0 0 0,0 0 0,0 0-1,-1 0 1,1 0 0,0 0 0,-1 0 0,0 0 0,1-1-1,-1 1 1,0 0 0,0-2 0,-1 4 12,0 0-1,1 1 1,-1-1-1,0 1 1,0-1-1,1 1 1,-1-1-1,1 1 1,-1 0-1,0-1 1,1 1-1,-1 1 1,0-2-6,-6 9 72,1 0 0,-1 1 0,2 0 0,-1 0 0,1 0 0,-5 16 0,8-18 23,-1 0 1,1 1 0,1-1-1,0 0 1,0 1 0,0-1-1,1 0 1,1 1-1,1 11 1,-2-18-51,1 0 0,-1 1 0,1-1 0,0 0 0,0 0 0,0 0 0,0 0 0,0 0 0,0-1 0,1 1 0,-1 0 0,0 0 0,1-1 0,-1 1 0,1-1 0,0 0 0,0 1 0,0-1 0,-1 0 0,1 0 0,0 0 0,0 0-1,0 0 1,1-1 0,-1 1 0,0 0 0,3-1 0,5 2 14,1-1 0,0-1 0,0 0 0,15-2 0,-16 2-21,38-6 3,0-1 1,-1-3-1,0-2 0,0-2 1,-1-1-1,79-40 0,-121 53-7,0 0 0,-1 0 0,1 0 1,-1 0-1,1 0 0,-1-1 0,0 1 0,0-1 0,0 0 0,3-3 0,-10 10-45,-1 1 1,1-1-1,-1 0 1,0 0-1,-7 4 0,3-3 18,1 1 0,0 0-1,0 1 1,-13 14-1,18-17 32,0 0 0,0 1-1,1-1 1,0 0 0,0 1-1,0 0 1,0-1 0,0 1-1,-1 9 1,3-12 4,0 1 0,0-1 0,0 0 0,0 0-1,1 0 1,-1 0 0,1 0 0,-1 1 0,1-1 0,0 0 0,-1 0 0,1 0 0,0-1 0,0 1 0,1 0 0,-1 0 0,0 0 0,0-1-1,1 1 1,-1-1 0,1 1 0,0-1 0,-1 1 0,1-1 0,2 1 0,-1 0 31,0 0-1,-1-1 1,1 0-1,0 1 1,0-1-1,0 0 1,0 0-1,0-1 1,0 1 0,0 0-1,0-1 1,0 0-1,0 0 1,0 0-1,6-1 1,-5 0-4,-1 0 1,1 0-1,0-1 0,-1 0 1,1 0-1,-1 0 0,1 0 1,-1 0-1,0-1 1,0 1-1,0-1 0,4-4 1,-1 0-18,-1 1 1,1-1 0,-1 0-1,-1-1 1,1 1 0,-1-1-1,3-9 1,49-152-174,-41 123-123,35-99-319,12-38 83,-56 153 283,-9 18 101,3 12 129,0 0 0,0 0 1,-1 0-1,1-1 0,0 1 0,0 0 1,-1 0-1,1 0 0,0 0 0,-1 0 1,1 0-1,0 0 0,-1 0 0,1 0 1,0-1-1,-1 1 0,1 0 0,0 0 1,-1 1-1,1-1 0,0 0 0,-1 0 1,1 0-1,0 0 0,0 0 0,-1 0 1,1 0-1,0 0 0,-1 1 0,1-1 1,0 0-1,0 0 0,-1 1 0,-1 0 2,1 0-1,-1 1 0,1-1 0,0 1 0,-1-1 1,1 1-1,0 0 0,-1 1 0,-6 11 7,0 1 0,1 0 0,1 0 0,-8 27 0,-12 70 39,21-89-54,-47 258-2411,45-251 1476,-13 70-2561,11-33-2902,9-50 4078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3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 9 8480,'-119'-8'3840,"100"8"-3328,24 0-608,14 0-1312,4 0 800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20.7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227 153 1728,'1'-16'5322,"-3"16"-5183,1-1 0,0 1-1,0 0 1,0-1-1,0 1 1,-1-1-1,1 0 1,0 1-1,0-1 1,0 0 0,0 1-1,-1-3 1,-9-4 449,6 6-583,1 0 0,-1 0 1,1 1-1,-1-1 0,1 1 1,-1 0-1,0 0 0,1 1 1,-1 0-1,1-1 0,-1 1 1,1 1-1,0-1 0,-1 1 1,1 0-1,0 0 0,0 0 1,0 0-1,0 1 0,0-1 1,1 1-1,-1 0 0,1 0 1,0 1-1,0-1 0,0 1 1,0-1-1,0 1 0,1 0 1,0 0-1,-2 4 0,3-5 20,0-1 0,0 0 0,0 0 0,1 1 0,-1-1 0,1 0 0,-1 0-1,1 1 1,0-1 0,0 1 0,0-1 0,0 0 0,1 1 0,-1-1 0,1 0 0,-1 1-1,1-1 1,0 0 0,0 0 0,0 0 0,0 0 0,0 0 0,0 0 0,1 0 0,-1 0-1,1 0 1,-1 0 0,1-1 0,0 1 0,-1 0 0,1-1 0,3 2 0,-4-2 2,0-1 1,0 1-1,0-1 1,0 1-1,0-1 1,0 0-1,0 0 1,0 1-1,0-1 0,0 0 1,0 0-1,0 0 1,0 0-1,0 0 1,0 0-1,0 0 1,0-1-1,0 1 1,0 0-1,1-1 1,0 0 29,1 0 0,-1 0 0,0-1-1,0 1 1,1-1 0,-1 0 0,3-3 0,1-1 72,-1-1-1,1 0 1,6-13-1,-8 12-76,0 1 0,-1-1 0,0 0 0,0 0 0,-1-1-1,0 1 1,0-1 0,-1 1 0,0-10 0,-1 12-73,0-1 0,0 0 0,-1 1 0,0-1 0,0 1 0,-1-1 0,0 1 0,0 0 0,0-1 0,-1 1 0,0 0 0,-5-7 0,8 11-17,-1 1 1,0 0-1,0 0 1,0 0-1,0-1 1,0 1 0,-1 0-1,1 0 1,0 1-1,0-1 1,-1 0-1,1 0 1,-1 0 0,1 1-1,0-1 1,-1 1-1,1-1 1,-1 1-1,-2-1 1,2 2 5,-1-1 0,1 0 0,0 0 0,-1 1 0,1-1 0,0 1 0,0 0-1,-1-1 1,1 1 0,0 0 0,0 0 0,-2 2 0,-1 0 24,1 1 1,-1-1-1,1 1 0,0 0 1,0 0-1,0 1 0,1-1 0,0 1 1,-6 9-1,5-6 46,1 1 0,1-1 0,-1 0 0,1 1 1,1 0-1,-2 11 0,3-16 25,0 0 1,0 1 0,0-1-1,0 1 1,1-1 0,0 0-1,0 1 1,0-1-1,0 0 1,1 0 0,-1 0-1,1 0 1,0 0 0,4 5-1,-5-8-36,-1 0-1,1-1 1,0 1-1,-1 0 1,1 0-1,0-1 1,0 1-1,0 0 1,0-1 0,-1 1-1,1-1 1,0 1-1,0-1 1,0 0-1,0 1 1,0-1-1,0 0 1,0 1-1,1-1 1,-1 0-1,0 0 1,1 0-1,0-1 17,0 1 0,0-1 0,0 1 0,0-1 0,0 0 0,-1 0 0,1 0 0,0 0-1,0 0 1,-1 0 0,3-2 0,2-2 92,-1-1-1,1-1 1,-1 1-1,7-12 1,-8 12-97,-1-1 1,-1 1 0,1-1 0,-1 1 0,0-1 0,-1 0 0,0 0-1,0 0 1,0 0 0,-1 0 0,0 0 0,-1 0 0,0-9 0,1 15-58,-1-1 0,1 0 1,0 1-1,-1-1 1,1 1-1,-1-1 1,1 1-1,-1-1 0,0 1 1,1-1-1,-1 1 1,0-1-1,0 1 1,0 0-1,0-1 0,0 1 1,-1 0-1,0-1 1,1 1-16,0 1 1,0-1 0,0 1-1,0-1 1,-1 1 0,1 0-1,0 0 1,0-1 0,0 1-1,0 0 1,0 0-1,0 0 1,-1 0 0,1 0-1,0 0 1,0 1 0,0-1-1,0 0 1,0 1 0,0-1-1,0 0 1,0 1 0,0-1-1,0 1 1,0 0 0,-1 0-1,-6 5-41,1 0 0,-1 0 0,2 1 0,-1 0 0,1 0 0,0 1 0,0 0 0,1 0 0,-7 14 0,8-16 102,1 1 0,1 0 1,-1 0-1,1 0 0,0 0 1,1 0-1,-1 0 0,1 1 1,1-1-1,0 0 0,0 1 1,0-1-1,2 9 0,-2-14 6,0-1 0,1 1 0,-1 0 0,0-1 0,1 0 0,0 1 0,-1-1 0,1 1 0,0-1 0,0 0 0,-1 1-1,1-1 1,0 0 0,0 0 0,0 1 0,1-1 0,-1 0 0,0 0 0,0 0 0,1-1 0,-1 1 0,0 0 0,1 0 0,-1-1 0,1 1 0,-1-1-1,1 1 1,-1-1 0,1 0 0,-1 1 0,1-1 0,-1 0 0,3 0 0,-1-1 21,0 1 0,0-1 0,0 0 0,0 0 0,0 0 0,0 0 0,-1 0 0,1-1 0,0 1 0,-1-1 0,1 1 0,-1-1 0,0 0 0,1 0 0,-1-1 0,3-3 0,1-2 16,-1 1 0,0-1 1,-1-1-1,0 1 1,0-1-1,0 1 1,-1-1-1,-1 0 1,1 0-1,-1 0 1,-1-1-1,0 1 1,0-10-1,-1 16-95,0 0 0,0 0 1,-1 0-1,1 1 0,-1-1 0,0 0 0,1 0 0,-1 1 1,-1-1-1,1 0 0,0 1 0,0-1 0,-3-2 0,3 4-5,0 0 0,1 0 0,-1 0 0,0 1-1,0-1 1,0 0 0,0 1 0,0-1 0,0 0 0,-1 1-1,1-1 1,0 1 0,0 0 0,0-1 0,0 1-1,-1 0 1,1 0 0,0 0 0,0 0 0,-1 0-1,1 0 1,0 0 0,0 0 0,0 0 0,-1 0 0,1 1-1,0-1 1,0 1 0,0-1 0,0 1 0,0-1-1,-2 2 1,-3 2-16,-1 0-1,1 1 0,0 0 1,0 0-1,0 0 0,1 1 1,0 0-1,0 0 0,0 0 1,1 0-1,0 1 0,-6 13 1,8-16 79,1-1 1,-1 1 0,1 0-1,0 0 1,0 0-1,0 1 1,0-1-1,1 0 1,-1 0 0,1 0-1,0 1 1,1-1-1,-1 0 1,1 0 0,0 0-1,0 0 1,0 0-1,0 0 1,1 0-1,-1 0 1,1 0 0,0 0-1,0-1 1,1 1-1,3 4 1,-5-7-10,0 0 1,0 1-1,0-1 0,0 0 1,1 0-1,-1 0 0,0 0 1,1 0-1,-1 0 0,0 0 1,1 0-1,-1-1 0,1 1 1,0 0-1,-1-1 1,1 1-1,-1-1 0,1 0 1,0 0-1,-1 1 0,1-1 1,0 0-1,-1 0 0,1-1 1,0 1-1,-1 0 0,1-1 1,0 1-1,-1 0 0,1-1 1,-1 0-1,1 1 1,-1-1-1,1 0 0,-1 0 1,1 0-1,-1 0 0,0 0 1,0 0-1,2-2 0,0-1 38,1 0-1,-1 0 1,1-1-1,-2 0 1,1 0-1,0 0 1,-1 0-1,0 0 1,0 0-1,2-10 0,-3 6-64,0 1-1,-1-1 1,0 1-1,0-1 1,-1 1-1,0 0 1,0-1-1,-1 1 1,0 0-1,-1-1 0,-6-12 1,9 19-13,-1 1 0,0-1 0,0 1 0,0-1 1,0 1-1,0 0 0,0 0 0,-1-1 0,1 1 0,0 0 1,-1 0-1,1 0 0,-1 1 0,1-1 0,-1 0 0,1 0 0,-1 1 1,1-1-1,-1 1 0,0-1 0,1 1 0,-1 0 0,0 0 1,1 0-1,-1 0 0,0 0 0,1 0 0,-1 0 0,0 0 0,1 1 1,-1-1-1,0 0 0,1 1 0,-3 1 0,-1 0-26,1 0 1,-1 0-1,1 0 0,0 1 1,-1 0-1,1 0 0,0 0 1,1 0-1,-1 1 0,-5 6 1,7-7-150,0-1 1,0 1 0,0 0 0,0 0-1,0 0 1,1 0 0,-1 0 0,1 1 0,0-1-1,0 0 1,0 1 0,0-1 0,1 0-1,0 1 1,-1-1 0,1 1 0,0-1 0,1 1-1,-1-1 1,0 1 0,1-1 0,0 1 0,0-1-1,0 0 1,0 1 0,2 2 0,14 25-1938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5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35 3712,'0'0'93,"-4"-35"8347,5 41-7752,-1-1 0,0 1 0,0-1 0,-3 11 0,-55 189 1730,13-55-1972,-48 126 1047,86-261-1411,-3 8 172,9-22-229,1-1 0,-1 1 0,1 0 0,0 0-1,0 0 1,-1 0 0,1 0 0,0 0 0,0 0 0,0 0 0,0 0 0,0 0 0,0 0-1,0 2 1,2-4 5,-1 1 0,0-1 0,0 0 0,1 0 0,-1 0 0,0 0 0,0 0 0,0 0 0,0 0 0,-1 0 0,1 0 0,1-2 0,92-107-217,-29 36-197,-63 71 374,53-59-271,-47 54 246,1-1-1,1 1 0,0 1 0,15-10 1,-24 16 28,0 0 0,0 1 0,1-1 1,-1 0-1,0 1 0,0-1 0,1 1 1,-1 0-1,0-1 0,0 1 0,1 0 0,-1 0 1,1-1-1,-1 1 0,0 0 0,1 1 1,-1-1-1,0 0 0,1 0 0,-1 0 0,0 1 1,1-1-1,-1 1 0,0-1 0,0 1 1,0-1-1,1 1 0,-1 0 0,0 0 1,0 0-1,0-1 0,0 1 0,0 0 0,0 0 1,0 0-1,0 0 0,-1 1 0,1-1 1,0 0-1,-1 0 0,2 3 0,0 1-1,0 1 0,0 0 0,-1 0 0,0 0 0,0 0 0,0 0 0,-1 0-1,0 8 1,-1-2 57,0-1-1,-1 1 1,0 0-1,-1-1 1,0 1-1,-1-1 1,0 0-1,-1 0 0,-1-1 1,1 1-1,-12 14 1,5-11 22,0 0 1,-1-1-1,-1-1 1,0 0-1,0-1 0,-1 0 1,-21 10-1,10-8 62,-2 0 1,1-2-1,-49 13 0,74-24-125,2 1-12,-1-1 0,0 1 0,0-1 0,0 0-1,0 0 1,1 0 0,-1 1 0,0-1 0,0 0 0,0 0-1,0 0 1,1 0 0,-1 0 0,0-1 0,0 1 0,0 0-1,0 0 1,1 0 0,-3-1 0,3 0-2,0 1 0,0 0 1,0 0-1,0 0 0,0-1 0,0 1 1,0 0-1,0 0 0,0 0 0,0-1 0,0 1 1,0 0-1,0 0 0,0 0 0,0-1 1,0 1-1,0 0 0,0 0 0,0 0 0,0-1 1,0 1-1,0 0 0,0 0 0,0 0 1,1 0-1,-1-1 0,0 1 0,0 0 0,0 0 1,0 0-1,0 0 0,0 0 0,1-1 1,-1 1-1,0 0 0,0 0 0,0 0 0,1 0 1,-1 0-1,0 0 0,9-7-58,-8 6 45,8-4 29,1-1 1,-1 2-1,11-5 0,12-5 72,-9 3-116,1 2 1,39-11 0,-51 16-70,4 0 24,15-6 153,61-9 0,-81 18-54,0-1-1,0 0 0,-1-1 0,17-6 0,-23 8 23,0-1 0,0 1-1,-1-1 1,1 0-1,0-1 1,-1 1 0,0-1-1,1 1 1,-1-1-1,0 0 1,0 0 0,-1 0-1,1-1 1,2-3-1,11-21 173,3-3-108,-2-1 1,15-39 0,-28 53-47,-4 16-69,0-1 1,1 0-1,-1 0 0,1 1 1,0-1-1,2-4 1,-6 13-5,1 0 0,-1 0 0,2 1 0,-1-1 1,0 8-1,-5 16 74,-21 96 125,22-93-58,5-28-99,0 1 1,1 0-1,0 0 0,0 7 0,1-12-16,-1 1 1,0-1-1,0 1 0,1-1 0,-1 1 0,1-1 1,-1 1-1,1-1 0,1 3 0,-2-4 1,1 1 0,-1-1 1,1 0-1,-1 1 0,1-1 0,-1 1 0,0-1 0,1 0 0,-1 0 0,1 1 1,-1-1-1,1 0 0,0 0 0,-1 1 0,1-1 0,-1 0 0,1 0 1,-1 0-1,1 0 0,-1 0 0,1 0 0,0 0 0,-1 0 0,1 0 0,0 0 1,6-3 62,0 1 1,0-1-1,0-1 0,-1 1 1,1-1-1,11-9 1,-6 5-92,57-46-41,8-6-14,-66 53 33,-1 1-1,2-1 1,-1 2 0,1 0 0,17-6-1,-27 11 29,0-1-1,-1 1 1,1-1-1,0 1 0,0 0 1,0-1-1,0 1 1,0 0-1,0 0 1,0 0-1,-1 1 1,1-1-1,0 0 0,0 1 1,0-1-1,0 1 1,-1 0-1,1-1 1,0 1-1,0 0 1,-1 0-1,1 0 0,-1 0 1,1 1-1,-1-1 1,1 0-1,-1 1 1,0-1-1,0 1 0,0-1 1,0 1-1,0-1 1,0 1-1,0 0 1,0-1-1,0 1 1,0 3-1,0 3 1,1-1 0,-2 0 0,1 1 1,-1-1-1,0 0 0,-1 1 0,0-1 0,0 0 0,-1 0 0,-4 13 1,-3 6-33,-24 42 1,-102 175 92,99-172 192,-86 125 1,116-188-192,0 0 0,-1 0 0,0-1 0,0 0 0,-1 0 0,-12 8 0,19-14-57,0 0 0,0-1 1,-1 1-1,1 0 0,-1 0 0,1-1 0,-1 1 0,1-1 0,-1 1 0,1-1 0,-1 0 0,1 0 0,-1 0 0,0 1 0,1-1 1,-1-1-1,1 1 0,-1 0 0,1 0 0,-1-1 0,1 1 0,-1 0 0,1-1 0,-1 0 0,1 1 0,-1-1 0,1 0 1,0 0-1,-1 0 0,1 0 0,-2-2 0,-1-1-19,0 0-1,1-1 1,0 0 0,0 1-1,0-1 1,1 0 0,-4-8-1,1-4 2,0 0 0,0 0-1,2-1 1,0 1 0,-1-36-1,4 23 117,1 0-1,4-30 0,-4 54-86,0 0 1,1-1-1,0 1 1,0 0-1,0 0 1,1 0-1,0 0 1,0 0-1,0 1 0,1-1 1,0 1-1,0 0 1,0 0-1,1 1 1,-1-1-1,1 1 1,0 0-1,0 0 0,1 0 1,-1 1-1,1 0 1,0 0-1,10-3 1,9-2-122,-1 1-1,2 1 1,-1 2 0,38-3 0,62 0-4541,-42 10-2494,-55 2 4583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6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62 3968,'0'0'130,"0"-1"0,-1 0 0,1 1 0,0-1 0,0 0 0,0 0 0,0 1 0,-1-1 0,1 0 1,0 1-1,-1-1 0,1 0 0,0 1 0,-1-1 0,1 1 0,-1-1 0,1 1 0,-1-1 0,1 1 0,-1-1 0,0 1 0,1-1 0,-1 1 1,0 0-1,1-1 0,-1 1 0,0 0 0,1-1 0,-1 1 0,0 0 0,1 0 0,-1 0 0,0 0 0,0 0 0,1 0 0,-1 0 0,0 0 0,0 0 1,0 0-1,-6 1 471,0 0 0,1 0 1,-11 3-1,13-3-551,-21 8 583,0 0-1,1 2 1,0 0-1,-22 16 1,28-16-386,0 0 1,1 1-1,0 1 0,1 1 1,0 0-1,1 1 0,-18 24 0,28-32-226,1-2 54,0 0 1,1-1 0,0 1 0,-5 11 0,8-15-52,-1-1-1,1 1 1,0 0 0,0 0-1,0-1 1,0 1 0,-1 0 0,1 0-1,0-1 1,0 1 0,1 0 0,-1-1-1,0 1 1,0 0 0,0 0-1,0-1 1,1 1 0,0 1 0,-1-1 12,1-1 0,0 1 0,-1 0 0,1-1 0,0 1 0,0-1 0,0 1 0,0-1 1,-1 1-1,1-1 0,0 1 0,0-1 0,0 0 0,0 0 0,0 0 0,0 1 0,0-1 0,1 0 0,3 0 44,-1 0 0,1 0-1,-1-1 1,1 1 0,-1-1-1,1 0 1,-1-1 0,8-2-1,35-19 130,-33 16-217,18-12 24,0-2 0,-1-1 0,-1-1 0,-1-2 0,48-53 0,-70 71-2,0-2 1,-1 1 0,1-1-1,-1 0 1,-1 0 0,0 0-1,5-15 1,-10 24-16,0 0-1,0 0 0,0 1 1,0-1-1,0 0 1,0 0-1,0 0 1,0 0-1,0 0 0,0-1 1,0 1-1,0 0 1,0 0-1,0 0 1,0 0-1,-1 0 1,1 0-1,0 0 0,0 0 1,0 0-1,0 0 1,0 0-1,0 0 1,0 0-1,0 0 1,0 0-1,0 0 0,0 0 1,0 0-1,0 0 1,0 0-1,0 0 1,0 0-1,0 0 1,0 0-1,0-1 0,0 1 1,0 0-1,0 0 1,0 0-1,0 0 1,0 0-1,0 0 0,0 0 1,0 0-1,0 0 1,0 0-1,0 0 1,0 0-1,0 0 1,0 0-1,0 0 0,0-1 1,0 1-1,0 0 1,0 0-1,0 0 1,0 0-1,-7 7-3,-9 13 113,6-2 9,1 1 0,-10 31 0,17-44-51,0 1 0,0 1 0,1-1 0,0 0 0,0 0 0,1 0 0,0 1 0,0-1 0,1 0 0,2 14 0,-1-15-37,-1-2 31,0 0 0,0-1 1,0 1-1,1-1 0,2 5 1,-4-7-41,1 0 0,0 0 1,-1 0-1,1-1 0,0 1 1,0 0-1,0 0 0,0-1 1,0 1-1,0 0 1,0-1-1,0 1 0,0-1 1,0 0-1,0 1 0,0-1 1,0 0-1,0 1 0,0-1 1,0 0-1,0 0 0,2 0 1,3-1 28,1 1 1,-1-1-1,0-1 1,0 1-1,0-1 1,0 0 0,0-1-1,0 1 1,10-7-1,6-5 24,20-18 0,-28 21-112,20-18-1,48-50-1,-66 62-54,-8 8 22,1 1 0,11-9-1,-18 16 64,0-1-1,0 1 0,0 0 0,0 0 0,0 0 0,0 0 0,0 0 0,0 0 1,0 0-1,1 1 0,-1-1 0,0 1 0,0-1 0,1 1 0,-1 0 0,0 0 0,1 0 1,1 1-1,-2-1 15,-1 1 0,0 0 0,0-1 0,0 1 1,1 0-1,-1 0 0,0 0 0,0 0 0,0 0 1,-1 0-1,1 0 0,0 0 0,0 0 0,0 0 0,-1 0 1,1 1-1,-1-1 0,1 0 0,-1 0 0,1 2 1,5 27 99,-5-13-32,-2 26 0,0-30-31,1 0 0,2 25-1,-2-37-28,0-1-1,0 0 1,0 1-1,0-1 1,0 0 0,0 0-1,0 1 1,0-1-1,0 0 1,1 1-1,-1-1 1,0 0-1,0 1 1,0-1-1,0 0 1,1 0-1,-1 1 1,0-1-1,0 0 1,0 0 0,1 0-1,-1 1 1,0-1-1,0 0 1,1 0-1,-1 0 1,0 1-1,0-1 1,1 0-1,-1 0 1,0 0-1,1 0 1,-1 0-1,0 0 1,1 0 0,-1 0-1,0 0 1,1 0-1,-1 0 1,0 0-1,1 0 1,-1 0-1,0 0 1,0 0-1,1 0 1,-1 0-1,0 0 1,1-1-1,-1 1 1,0 0 0,0 0-1,1 0 1,-1 0-1,0-1 1,0 1-1,1 0 1,17-17-136,-12 11 156,-2 3-43,0 0-1,0 0 1,0 1 0,1-1 0,-1 1 0,1 0 0,-1 0 0,1 1 0,6-2 0,-8 3 9,0-1 1,0 1 0,1 0-1,-1 0 1,0 0-1,0 1 1,1-1 0,-1 1-1,0-1 1,0 1-1,0 0 1,0 1 0,0-1-1,0 0 1,4 4-1,92 68-382,-82-61-907,-10-7 73,1 0-1,-1 0 1,16 7-1,-4-5-871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8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1012 4320,'0'0'44,"0"0"1,-1 0-1,1 0 1,0 0 0,0-1-1,-1 1 1,1 0-1,0 0 1,-1 0-1,1 0 1,0 0-1,0 0 1,-1 0-1,1 1 1,0-1-1,0 0 1,-1 0-1,1 0 1,0 0-1,-1 0 1,1 0 0,0 0-1,0 1 1,0-1-1,-1 0 1,1 0-1,0 0 1,0 0-1,-1 1 1,1-1-1,0 0 1,0 0-1,0 1 1,0-1-1,0 0 1,-1 0 0,1 1-1,0-1 1,0 0-1,0 0 1,0 1-1,0-1 1,0 0-1,0 0 1,0 1-1,1 0 185,-1 1-1,1-1 1,0 0 0,-1 1-1,1-1 1,0 0-1,0 0 1,0 0-1,2 2 1,3 3 637,0-1 1,14 9-1,-11-9-496,0-1 1,-1 0-1,1-1 1,1 0-1,-1 0 1,11 2-1,-15-5-274,0 1 0,0-1 0,-1 0 0,1 0 0,0 0 0,0-1-1,-1 0 1,1 0 0,0 0 0,-1 0 0,1-1 0,-1 0 0,0 0 0,7-4 0,-3 0-17,1 0 1,-2-1-1,1 0 1,-1 0-1,0 0 1,-1-1 0,0-1-1,0 1 1,0-1-1,-1 0 1,7-18-1,1-7 63,-3 0-1,8-36 1,-17 66-124,3-14 18,-1-1-1,0 1 1,-2 0-1,0-1 1,-2-28-1,1 44-43,-1 1 0,1-1 0,-1 1 0,1 0 0,-1-1 0,0 1 0,0-1 0,0 1 0,0 0 0,0 0 0,-1 0 0,1-1 0,-1 1 0,1 0 0,-1 1 0,0-1 0,-2-2 0,2 3 10,0 0 0,1 0 0,-1 0 0,0 1 0,1-1 0,-1 1 0,0-1 0,0 1 0,1-1 0,-1 1 0,0 0 0,0 0 0,0 0 0,1 0 0,-1 0 0,0 1 0,0-1 0,1 0 0,-1 1 0,0 0 0,0-1 0,1 1 0,-4 1 0,2 0 22,0 0-1,0 1 0,0-1 0,1 0 0,-1 1 0,1-1 0,-1 1 0,1 0 1,0 0-1,0 0 0,0 0 0,-3 6 0,0 4 80,0 0 0,-2 13 0,3-13-89,-2 11 63,2-1-1,0 1 1,2 0-1,0 0 1,2 0-1,1 0 1,0 0-1,9 40 0,-6-45 22,1 0-1,1 0 0,0 0 1,2-1-1,0 0 0,1 0 1,12 17-1,-19-33-67,-1 0 1,1 0-1,0 0 0,0 0 0,0 0 1,0 0-1,0 0 0,0-1 1,0 1-1,0-1 0,1 0 0,-1 1 1,1-1-1,-1 0 0,1 0 0,-1-1 1,1 1-1,-1-1 0,1 1 1,0-1-1,-1 0 0,1 0 0,0 0 1,-1 0-1,1 0 0,0 0 1,-1-1-1,1 0 0,0 1 0,-1-1 1,1 0-1,-1 0 0,5-3 0,2-1 9,0-1 0,0 0-1,0 0 1,-1-1 0,13-13-1,34-46-108,-28 34 84,29-35-49,166-211-868,-202 250 877,-1-2 1,-2 0 0,-1-1-1,-1 0 1,-1-2 0,-2 1-1,10-46 1,-3-20 97,-16 82-129,-2-1 0,0 1 0,-1 0 0,-2-19 0,2 34 36,-1 0 0,1 0 0,0 0 0,0-1 0,-1 1 0,1 0 0,0 0 0,-1 0 1,1 0-1,-1 0 0,0-2 0,0 3 11,1 0 1,0 0-1,0 0 1,0 0-1,-1 0 1,1 0-1,0 0 1,0-1-1,-1 1 1,1 0-1,0 0 1,0 0-1,0 0 1,-1 0-1,1 0 1,0 0-1,0 0 1,-1 0-1,1 0 1,0 0-1,0 0 1,-1 0-1,1 0 1,0 0-1,0 1 1,0-1-1,-1 0 1,1 0-1,0 0 1,0 0-1,0 0 1,-1 1-1,-1 1-41,-1 1 0,1-1 0,0 1 0,0 0 0,-3 5-1,5-8 60,-6 10-34,-6 8 120,2 1 0,-16 37 0,-11 29 400,-23 63-66,51-121-331,0 2 0,2-1 0,1 1-1,1 0 1,1 1 0,2 57 0,3-63-18,2-1 0,1 1 1,9 33-1,-9-46-35,0 0 1,0 0-1,1 0 1,0-1 0,1 0-1,0 0 1,1 0-1,0-1 1,8 9-1,-12-15-27,0 0 0,0-1 1,1 1-1,-1-1 0,0 1 0,1-1 0,0 0 0,-1 0 0,1-1 0,0 1 0,0-1 0,0 0 0,0 0 0,0 0 0,5 0 0,-4-1 2,0 0 0,1-1 0,-1 1 0,0-1 0,0 0 1,1-1-1,-1 1 0,0-1 0,-1 0 0,8-4 0,3-3-41,0-1 0,-1-1 1,-1 0-1,0-1 0,22-25 0,24-40-111,-32 41-107,-21 27 168,5-4 66,-1-1-1,10-19 1,-20 32-4,1 1 0,-1-1 0,0 1 0,0 0 0,0-1 0,1 1 0,-1-1-1,0 1 1,0-1 0,0 1 0,0-1 0,0 1 0,0-1 0,0 1 0,0-1-1,0 1 1,0-1 0,0 1 0,0-1 0,0 1 0,0-1 0,0 1 0,0 0-1,-1-1 1,1 1 0,0-1 0,0 1 0,-1-1 0,1 1 0,-1-1 0,1 1-3,0 0 1,-1 0 0,1 0 0,-1 0 0,1 0 0,-1 0 0,1 0-1,-1 0 1,1 0 0,-1 0 0,1 0 0,-1 0 0,1 0 0,-1 1-1,1-1 1,-1 0 0,1 0 0,0 0 0,-1 1 0,1-1 0,-1 0-1,1 1 1,0-1 0,-1 0 0,1 1 0,0-1 0,-1 0-1,1 1 1,0-1 0,0 1 0,-1-1 0,1 1 0,-12 17 69,1 0 0,1 1-1,0 0 1,2 0 0,0 1 0,1 0 0,1 1 0,1 0 0,1-1 0,1 2-1,-1 24 1,4-42-25,0 0 1,0 0-1,0 0 0,1 0 0,0 0 0,0 0 0,0 0 0,0 0 0,0 0 1,1-1-1,3 7 0,-4-9-20,0 0-1,0 1 1,1-1 0,-1 0 0,0 0 0,1 0 0,-1 0 0,1 0 0,-1 0-1,1 0 1,0-1 0,-1 1 0,1-1 0,0 1 0,0-1 0,-1 1-1,1-1 1,0 0 0,0 0 0,-1 0 0,1 0 0,0 0 0,0 0 0,-1-1-1,1 1 1,0 0 0,0-1 0,-1 1 0,3-2 0,26-9 21,-1-1 1,31-17-1,56-38-194,-72 41 46,178-102-392,-220 127 498,1-1-16,0 0-1,1 0 1,-1 1 0,0 0 0,7-2 0,-9 3 22,-1 0 0,1-1 0,-1 1 1,1 0-1,0 0 0,-1 1 0,1-1 0,-1 0 0,1 0 0,-1 0 0,1 0 0,-1 0 0,1 1 1,-1-1-1,1 0 0,-1 0 0,1 1 0,-1-1 0,1 0 0,-1 1 0,1-1 0,-1 0 0,1 1 1,-1-1-1,0 1 0,1-1 0,-1 1 0,0-1 0,0 1 0,1-1 0,-1 1 0,0-1 0,0 1 1,0-1-1,1 1 0,-1 0 0,0-1 0,0 1 0,0-1 0,0 1 0,0-1 0,0 1 0,0 0 1,0-1-1,-1 2 0,0 10 7,0 0 0,-1 0 0,-5 19 0,3-17-5,1 0 0,-1 18 1,3-27 31,1 0 0,0 1 0,1-1 0,-1 0 0,1 1 0,0-1 1,0 0-1,1 0 0,4 9 0,-6-12-19,1-1-1,-1 0 1,1 1-1,0-1 1,-1 0-1,1 0 1,0 0-1,0 0 1,0 0-1,0 1 1,0-2-1,0 1 1,0 0-1,1 0 1,-1 0-1,0 0 1,0-1 0,1 1-1,-1-1 1,0 1-1,1-1 1,-1 1-1,0-1 1,1 0-1,-1 0 1,1 0-1,-1 0 1,1 0-1,-1 0 1,3 0-1,0-2 37,0 0-1,0-1 1,1 1-1,-1-1 1,-1 0-1,1 0 1,0-1-1,5-5 1,27-38 207,-23 29-207,28-39 26,32-41 12,-5 22-111,42-54-195,-71 76 202,52-100 0,15-71-37,-94 198 4,10-39 1,-21 65 50,0-2-15,-1 1 0,1 0 1,0 0-1,-1-1 0,1 1 0,-1-1 0,1 1 0,-1 0 1,0-1-1,0 1 0,0-1 0,-1 1 0,1 0 0,-1-1 1,1 1-1,-1 0 0,-1-4 0,2 6 13,-1-1 0,1 1 1,0-1-1,-1 1 0,1-1 0,-1 1 1,1-1-1,-1 1 0,1-1 0,-1 1 0,1 0 1,-1-1-1,1 1 0,-1 0 0,0-1 0,1 1 1,-1 0-1,1 0 0,-1 0 0,0 0 0,1-1 1,-1 1-1,0 0 0,1 0 0,-1 0 1,0 0-1,1 0 0,-1 1 0,0-1 0,1 0 1,-1 0-1,1 0 0,-1 1 0,0-1 0,1 0 1,-1 0-1,1 1 0,-1-1 0,1 1 1,-2 0-1,-2 2 31,0 0 1,-1 0-1,1 1 1,-6 7 0,-17 25 184,1 0 1,-33 67-1,57-99-196,-103 223 467,92-191-488,2 1 0,1 0 0,2 1 0,2 0 0,1 0 0,1 69 0,3-101-184,1 1 1,0-1-1,0 0 0,1 0 1,0 0-1,0 1 0,1-1 1,-1 0-1,1-1 0,0 1 1,1 0-1,4 7 0,-7-12 95,0-1 0,1 1 0,-1-1-1,1 1 1,-1-1 0,0 1-1,1-1 1,0 1 0,-1-1 0,1 1-1,-1-1 1,1 0 0,-1 1 0,1-1-1,0 0 1,-1 1 0,1-1-1,0 0 1,-1 0 0,1 0 0,0 0-1,-1 0 1,2 0 0,0 0-107,-1 0-1,1 0 1,-1-1 0,1 1 0,-1-1 0,0 0-1,1 1 1,-1-1 0,0 0 0,3-1 0,1-3-837,1 0 0,0 0 0,7-10 0,9-11-958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8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193 144 4160,'-51'-22'1333,"50"21"-1304,0 1-1,0-1 0,0 1 1,0 0-1,0-1 1,0 1-1,0 0 1,0-1-1,0 1 1,0 0-1,0 0 0,0 0 1,0 0-1,0 0 1,0 0-1,0 0 1,-1 1-1,-38 4 878,-34 1 7169,74-6-7997,0 0 0,-1 0 0,1 0 0,0 0 0,-1 0 0,1 0 0,0 0 0,-1 0-1,1 0 1,0 0 0,-1 0 0,1 0 0,0 0 0,-1 0 0,1-1 0,0 1 0,-1 0 0,1 0 0,0 0 0,0 0 0,-1-1-1,1 1 1,0 0 0,-1 0 0,1 0 0,0-1 0,4-6 951,16-5-359,3 4-550,37-8 0,-28 9-163,252-54-6293,-233 50 3179,-6 6 1024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8:59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88 231 5568,'-43'12'1786,"41"-12"-1718,0 0 0,0 0 0,1 1-1,-1-1 1,0 1 0,0-1-1,1 1 1,-1 0 0,1 0-1,-1 0 1,1 0 0,-1 0 0,1 0-1,-2 2 1,-2 1 186,-9 10 4511,23-17-4000,19-13-60,0-2-1,36-29 0,-11 6-326,74-44 742,-126 84-1101,1 0 0,0 0 1,0 0-1,0 0 0,0 1 0,0-1 0,0 0 1,4 0-1,-6 1-7,1 0 1,-1 0-1,1 0 0,-1 0 1,1 1-1,-1-1 1,1 0-1,-1 0 0,1 0 1,-1 0-1,0 0 1,1 1-1,-1-1 0,1 0 1,-1 0-1,1 1 0,-1-1 1,0 0-1,1 1 1,-1-1-1,0 0 0,1 1 1,-1-1-1,0 1 1,1-1-1,-1 1 0,0-1 1,0 0-1,0 1 0,1-1 1,-1 1-1,0-1 1,0 1-1,0-1 0,0 1 1,0-1-1,0 1 1,0-1-1,0 1 0,0-1 1,0 2-1,-1 11 201,-1 1 0,0 0-1,-4 15 1,2-12-9,-3 23 0,6-34-169,0 6 51,0 0 1,1-1 0,0 1 0,2 14 0,-1-25-77,-1 0 0,0 0 0,0 0 0,0 0 0,1 0 0,-1 0 0,1 0 0,-1-1 0,1 1 0,-1 0 0,1 0 0,-1 0 0,1 0 0,0-1 0,-1 1 0,1 0 0,0-1 1,0 1-1,-1 0 0,1-1 0,0 1 0,0-1 0,0 0 0,0 1 0,0-1 0,0 1 0,0-1 0,0 0 0,0 0 0,0 0 0,0 0 0,0 0 0,0 1 0,0-2 0,0 1 0,0 0 0,0 0 0,0 0 0,2-1 0,3-1 11,0 0 0,0-1 0,1 0 1,9-6-1,88-59-67,4-4-319,-82 57 279,70-45-15,-91 56 96,-5 4-1,1 0-1,0 0 1,-1-1 0,1 1-1,-1 0 1,1-1 0,-1 1-1,1 0 1,-1-1 0,1 1 0,-1-1-1,1 1 1,-1-1 0,0 1-1,1-1 1,-1 1 0,0-1 0,1 0-1,-1 1 1,0-1 0,0-1-1,-1 2 8,0 0 0,0 0 0,0 0 0,0 0 0,0 0 0,0 0 0,0 0 0,-1 0 0,1 0 0,-2 1 0,0 1 32,-1-1 0,0 1 0,0 0 0,1 0-1,-1 0 1,1 1 0,-1-1 0,1 1 0,0 0 0,0 0 0,0 0-1,1 0 1,-1 1 0,1-1 0,0 1 0,-4 7 0,4-8-1,1 1 0,0-1 0,0 1 0,0-1 0,0 1 0,0 0 0,1 0 0,-1-1 0,1 1 0,0 0 0,0 0 1,1-1-1,-1 1 0,1 0 0,-1-1 0,1 1 0,1 0 0,-1-1 0,2 4 0,0-2 9,-1-1 0,1 1 0,1-1 0,-1 0 0,1 1 0,-1-2 0,1 1 0,0 0 0,1-1 0,-1 0 0,1 0 0,5 3 0,-7-5-10,0 1 0,1-1 0,-1 0 0,0 0-1,1 0 1,-1 0 0,1-1 0,-1 1 0,1-1 0,-1 0 0,1 0 0,-1-1 0,1 1 0,-1-1 0,1 1 0,-1-1 0,1 0 0,-1 0 0,5-3 0,-1 0 18,-1 0 0,1-1 0,-1 0 0,0 0 0,-1 0 0,1-1 0,-1 1 1,0-1-1,0-1 0,-1 1 0,0-1 0,0 0 0,0 0 0,3-11 0,-5 14-87,-1 1 1,0-1-1,0 0 0,-1 0 1,1 0-1,-1 0 0,1 1 1,-1-1-1,0 0 0,-1-5 1,0 7 5,1 0 0,0 0 0,-1 0-1,0-1 1,1 1 0,-1 0 0,0 0 0,0 1 0,0-1 0,0 0 0,-1 0 0,1 0 0,0 1 0,-1-1 0,1 0-1,-1 1 1,0 0 0,1-1 0,-1 1 0,-3-2 0,-8-1-39,1 0-1,-1 0 1,0 2-1,0 0 1,0 0-1,-1 1 1,1 1-1,0 0 1,-24 3-1,24 0 112,16-2 49,25-2 17,271-27 475,-285 26-466,1 0 0,-1 2-1,1-1 1,-1 2 0,27 3-1,-40-4-93,0 1-1,0-1 1,0 0-1,0 1 0,0-1 1,0 1-1,0-1 1,0 1-1,0 0 1,0-1-1,0 1 0,0 0 1,0 0-1,0 0 1,-1-1-1,1 1 1,0 0-1,-1 0 0,1 0 1,-1 0-1,1 0 1,-1 0-1,1 0 1,-1 1-1,0-1 0,1 0 1,-1 0-1,0 0 1,0 0-1,0 0 0,0 1 1,0-1-1,0 0 1,0 0-1,0 0 1,-1 0-1,1 2 0,-2 4 82,-1 0-1,1 1 0,-1-1 1,-6 9-1,7-11-45,-24 41 358,-9 18-129,34-61-279,-1 1 0,1-1 0,0 1 0,0-1 0,0 1 0,0-1 0,0 6 0,1-9-5,0 0 0,0 1 1,0-1-1,0 0 0,0 0 1,0 0-1,0 0 0,1 0 1,-1 0-1,0 0 0,0 0 1,0 0-1,0 0 0,0 0 1,0 0-1,0 0 0,0 1 1,0-1-1,0 0 0,0 0 1,1 0-1,-1 0 1,0 0-1,0 0 0,0 0 1,0 0-1,0 0 0,0 0 1,0 0-1,0 0 0,0 0 1,1 0-1,-1 0 0,0 0 1,0 0-1,0 0 0,0 0 1,0 0-1,0-1 0,0 1 1,0 0-1,0 0 0,1 0 1,-1 0-1,0 0 0,0 0 1,0 0-1,0 0 1,0 0-1,0 0 0,0 0 1,0 0-1,0 0 0,0-1 1,0 1-1,0 0 0,0 0 1,6-5 5,8-12-25,0 2 0,2 0 0,0 0 0,0 2 0,1 0 0,1 1 0,0 0 0,0 2 0,1 0 1,41-14-1,-53 21 21,8-3 81,1 1-1,0 1 1,31-6 0,-43 10-61,0 0 1,0-1-1,0 1 0,0 1 0,0-1 0,0 1 0,0-1 0,-1 1 1,1 0-1,0 0 0,0 1 0,0-1 0,-1 1 0,1 0 1,-1 0-1,0 0 0,1 0 0,-1 1 0,0-1 0,0 1 0,4 5 1,0 1 87,-1 0 1,0 1 0,-1 0 0,0 0 0,-1 0 0,0 0 0,3 11 0,13 80 266,-16-72-434,2-1-1,10 32 1,-15-56-133,0-1 0,1 0 0,-1 1 0,1-1 0,0 0 0,0 0 0,0 0 0,0-1 0,4 5 0,-5-6 29,0-1-1,0 1 0,0 0 1,0-1-1,0 1 0,0 0 1,1-1-1,-1 1 0,0-1 1,0 0-1,0 1 0,0-1 1,1 0-1,-1 0 0,0 0 1,0 0-1,0 0 0,1 0 1,-1 0-1,0 0 0,0 0 1,1 0-1,-1-1 0,0 1 1,0-1-1,0 1 0,0-1 1,0 1-1,2-2 0,1-1-652,-1 0 0,0 1-1,-1-1 1,1-1 0,2-2 0,17-23-2531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1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10 382 3072,'-10'9'3637,"12"8"-453,-2-16-2991,1 0 0,0 0 0,-1-1 0,1 1 0,0 0 0,-1 0 0,1 0 0,0-1 0,0 1 0,0 0 0,-1-1 0,1 1 0,0 0 0,0-1 0,0 1 0,0-1 0,0 0 0,0 1 0,0-1 0,0 0 0,0 0 0,1 1 0,-1-1 0,0 0 0,0 0 0,0 0 0,0 0 0,0-1 0,0 1 0,0 0 0,2-1 0,2 0 6,0 0 0,0 0 0,-1-1 0,1 0 0,6-2 0,-7 1-116,0 0-1,-1 0 0,1 0 0,0 0 1,-1 0-1,0-1 0,1 1 0,-2-1 0,6-7 1,0-3 25,9-22 0,-14 29-85,40-101 324,-37 89-150,-1 1 0,-1-1 1,4-35-1,-6 38-83,-1 13-93,-1 1 0,1-1 0,-1 0 0,0 1 1,0-1-1,0 0 0,0 1 0,-1-1 0,0-3 0,0 7-70,-1 7 40,1-4 8,-13 57 463,-10 114-1,23-160-358,0 0 1,3 23-1,-1-33-45,0 1 1,0-1-1,0 0 0,0 0 0,1 0 0,0 0 0,0 0 0,0-1 1,1 1-1,0-1 0,3 5 0,-4-7-23,0 0 1,0 0-1,0 0 0,0-1 1,0 1-1,1-1 0,-1 0 1,1 1-1,-1-1 0,1 0 1,-1 0-1,1-1 0,0 1 1,-1 0-1,1-1 1,0 0-1,3 1 0,1-1 40,0-1-1,1 1 0,-1-1 1,0 0-1,9-3 1,8-4 6,1 0 1,-1-2 0,0-1-1,-1-1 1,0 0 0,-1-2-1,23-19 1,-15 8-89,-1-2 0,-2 0 0,0-2 0,23-35 0,-30 38 26,-6 9-41,-1-1 0,14-28-1,4-9-131,-40 97-406,8-37 551,-30 124-57,22-95 68,-25 57 1,6-41 33,18-35 63,-11 26 1,21-41-96,0 1-1,-1 0 1,1-1-1,0 1 1,-1 0-1,1-1 1,0 1-1,0 0 1,0-1-1,0 1 1,0 0-1,0-1 1,0 1-1,0 0 1,0-1 0,0 1-1,0 0 1,0-1-1,0 1 1,1 0-1,-1-1 1,0 1-1,0 0 1,1-1-1,-1 1 1,0-1-1,1 1 1,-1-1 0,1 1-1,-1-1 1,1 1-1,-1-1 1,1 1-1,-1-1 1,1 1-1,-1-1 1,1 0-1,0 1 1,-1-1-1,1 0 1,1 1 0,2 0 7,1 0 1,0 0-1,-1-1 1,1 1 0,5-1-1,-1 0 0,13 3-85,0 0-1,29 8 0,-43-9-105,0 0-1,0-1 0,0 0 0,0 0 0,0-1 1,0 0-1,0-1 0,10-1 0,-13 1-395,1 0-1,-1-1 1,1 1 0,-1-1-1,0-1 1,1 1 0,-1-1-1,0 0 1,-1 0-1,1 0 1,8-8 0,1-2-1136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1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0 7968,'-56'0'3616,"40"0"-3136,13 0 288,6 0-512,2 0-448,9 7 96,11-2-1344,8 4 800,9-5-2400,0 4 1696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3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18 453 5152,'-17'0'7840,"22"-12"-4827,9-3-2295,-2 1-424,14-19 0,86-134 597,-23 39-112,-47 64-363,-37 47 12,-4 15-224,-1 4-122,0-1 137,-3 16 448,-3 15-103,-14 42 1,11-43-340,-8 45-1,11-40-57,2-13 134,-1 39-1,5-60-283,0 1 0,0-1 0,0 0 0,0 0 0,1 0 0,-1 0 0,1 0 0,0 0 0,0 0 0,-1 0 0,1 0 0,0 0 0,1 0-1,-1 0 1,0 0 0,0-1 0,1 1 0,-1 0 0,1-1 0,0 0 0,-1 1 0,1-1 0,0 0 0,0 0 0,0 0 0,0 0 0,0 0 0,0 0 0,0 0 0,0-1-1,0 1 1,4 0 0,4 0 56,0 0-1,1 0 0,-1-1 0,0-1 0,17-2 0,-14 1-76,-1-1-1,1-1 1,-1 0-1,0 0 1,0-2-1,0 1 1,14-10-1,72-57 233,-58 41-201,-23 16-132,-14 11 64,0 1 0,1 0 0,-1 0-1,1 0 1,5-3 0,-9 6 36,0 0 0,1 0 0,-1 0 0,0 0-1,1-1 1,-1 1 0,0 0 0,1 0 0,-1 0 0,1 0 0,-1 0 0,0 0 0,1 0 0,-1 0 0,0 0-1,1 0 1,-1 0 0,0 0 0,1 0 0,-1 0 0,1 0 0,-1 0 0,0 1 0,1-1 0,-1 0 0,0 0-1,1 0 1,-1 0 0,0 1 0,1-1 0,3 13-68,-4 17 89,0-29-9,-10 64 119,-22 78 0,32-141-122,-2 9 279,4-9-120,13-13-204,-11 8-7,18-17-130,56-47-91,-64 56 169,0 2 0,0 0-1,31-15 1,-43 23 103,1 0 0,0 0 0,-1 0 0,1 1 0,-1-1 0,1 0 0,0 1 0,-1 0 0,1 0 0,0 0 0,0 0 0,-1 0 0,1 0 0,0 1 0,-1-1 0,1 1 0,0 0 0,-1 0 0,1 0 0,-1 0 0,1 0 0,-1 0 0,0 1 0,1-1 0,-1 1 0,0 0 0,0-1 0,0 1 0,0 0 0,0 0 0,-1 0 0,3 5 0,4 5-2,-1 1-1,-1 1 1,-1-1 0,0 1 0,4 14-1,-2-4 100,-5-19-152,11 31-434,-12-33 183,1-1-1,-1 1 1,1 0 0,0-1 0,-1 1 0,1-1 0,0 0 0,0 0 0,0 0 0,4 3 0,3 0-2177,-1 3 806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3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7 8224,'-61'-7'3712,"19"19"-3200,28-8-288,9 1-224,-4-5-352,4 4 192,10-4-1632,4 5 992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4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 9 2400,'4'-4'8757,"-5"3"-8554,-1 0 1,1 1-1,0-1 0,0 1 0,-1-1 1,1 1-1,0 0 0,-1-1 1,1 1-1,-1 0 0,1 0 1,0 0-1,-1 0 0,1 0 0,-1 0 1,1 1-1,0-1 0,-1 0 1,1 1-1,0-1 0,-1 1 1,1-1-1,0 1 0,-2 1 0,-3 1-51,1 0-1,-1 0 1,1 0-1,-7 7 1,-47 52 946,47-49-936,0 1 0,1 0 0,1 1 0,-17 28-1,23-34-111,0 0-1,0 0 0,1 0 0,0 1 0,1-1 0,0 1 0,0 0 0,1 0 1,0-1-1,1 16 0,1-22-14,-1 6 43,1 0 0,0 0 0,4 12 0,-4-18-57,0-1 0,0 0 1,0 0-1,0 0 0,0 1 1,0-1-1,0 0 0,1-1 1,-1 1-1,1 0 0,0 0 0,-1-1 1,1 1-1,0 0 0,0-1 1,0 0-1,0 1 0,3 0 1,-4-2-6,1 1 0,-1-1 0,1 0 0,-1 0 0,1 1 0,-1-1 0,1 0 0,-1 0 1,1-1-1,-1 1 0,1 0 0,-1 0 0,1-1 0,-1 1 0,1-1 0,-1 0 0,0 1 0,1-1 1,-1 0-1,0 0 0,1 1 0,-1-1 0,0 0 0,0 0 0,2-3 0,4-3 53,-1-1 1,0 1-1,5-10 0,-4 6-18,7-9-41,-2-1-1,0 0 1,15-41-1,-22 50-1,-1 0 0,-1-1-1,0 0 1,0 1-1,-2-1 1,1 0 0,-2 0-1,-1-21 1,2 34-3,-1-1 0,0 1-1,0 0 1,0-1 0,0 1 0,0-1-1,0 1 1,0 0 0,0-1 0,0 1-1,0 0 1,0-1 0,-1 1 0,1-1 0,0 1-1,0 0 1,0-1 0,0 1 0,-1 0-1,1-1 1,0 1 0,0 0 0,0-1-1,-1 1 1,1 0 0,0 0 0,-1-1 0,-4 12 284,-1 24 193,6-34-475,-2 10 34,2 0-1,-1-1 1,2 1 0,-1 0-1,2 0 1,-1-1 0,1 1-1,1-1 1,0 1 0,0-1-1,1 0 1,0 0 0,1-1-1,0 1 1,1-1 0,0 0-1,0 0 1,13 12 0,-12-13-327,1 0 0,0-1 1,1 0-1,0 0 1,0-1-1,0 0 1,1 0-1,0-1 0,0-1 1,0 0-1,0 0 1,1-1-1,0 0 0,-1-1 1,1 0-1,0 0 1,22-1-1,-17-3-1270,0 0 0,0-1-1,0 0 1,15-7 0,16-4-1825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0.1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9 731 2560,'-9'-9'3594,"43"13"-1896,-28-3-1531,0 0 1,0-1-1,0 0 1,0 1-1,0-2 0,10-1 1,-7 0-38,0-1 1,0 0 0,0-1-1,0 0 1,-1 0-1,15-11 1,-19 13-103,-1 0-1,0-1 1,0 1 0,0-1-1,0 0 1,-1 0-1,1 0 1,-1 0 0,0 0-1,0 0 1,0-1-1,0 1 1,0-1 0,-1 0-1,1 1 1,-1-1 0,0 0-1,-1 0 1,2-5-1,-3 6-18,1 0 0,-1 1 0,0 0 0,1-1 0,-1 1 0,0-1 0,-1 1 0,1 0 0,0 0 0,-1-1 0,1 1 0,-1 0 0,0 1 0,1-1 0,-1 0 0,0 0 0,0 1 0,0-1 0,-1 1 0,-3-3 0,2 2-33,1 0 1,-1 0 0,1 1 0,-1-1 0,0 1 0,0 0 0,0 0 0,0 0 0,0 1 0,0-1 0,0 1-1,-8 0 1,7 1 26,0 0-1,0 1 0,0 0 1,0 0-1,0 0 0,0 1 1,1-1-1,-7 5 0,9-5 40,-1 0 0,0 0 0,1 1 0,0-1 0,-1 1 0,1-1 0,0 1 0,0 0 0,1 0 0,-1 0 0,1 0-1,-1 0 1,-1 5 0,-2 12 23,1-4 3,0 1-1,-3 30 0,7-41-38,0 0 0,0 0 0,0 0 0,1 0-1,0 0 1,1 0 0,-1 0 0,1 0 0,0 0 0,0 0 0,6 8 0,-6-11-16,2 5 67,0-1 1,1 0-1,0 0 1,0 0 0,6 6-1,-9-12-54,0 1 0,0-1 0,0 0 0,0 1 0,0-1 0,0 0 0,0 0 0,1 0 0,-1 0 0,0-1 0,0 1-1,1 0 1,-1-1 0,0 0 0,1 0 0,-1 0 0,1 0 0,-1 0 0,0 0 0,1 0 0,-1-1 0,4 0 0,9-4 45,0-1 1,-1 0-1,1-2 0,13-8 1,9-4-146,28-15 322,-2-2 1,115-89 0,-167 115-237,0 0-1,0 0 1,-1-1-1,0 0 1,-2-1-1,1 0 1,-1 0-1,-1-1 1,0 0 0,-1 0-1,7-26 1,-1-10-56,-2 0 0,4-60 0,-12 91 16,-1-3-2,0 0 0,-1 0 0,-1 0 0,-5-34 1,5 52-18,1 1 1,-1-1-1,0 1 1,0 0-1,0-1 1,0 1 0,-1 0-1,1-1 1,-1 1-1,0 0 1,0 0-1,0 0 1,0 0 0,-1 1-1,1-1 1,-5-2-1,7 4 37,-1 1 1,1 0-1,-1-1 0,1 1 0,-1 0 1,1-1-1,-1 1 0,1 0 0,-1 0 0,1 0 1,-1 0-1,0 0 0,1 0 0,-1-1 0,1 1 1,-1 0-1,0 1 0,1-1 0,-1 0 1,1 0-1,-1 0 0,0 0 0,1 0 0,-1 1 1,0-1-1,0 1-12,-1 0 1,1 0-1,-1 0 1,1 1-1,0-1 0,0 0 1,-1 1-1,0 2 1,-3 3-35,2 0 0,-1 0 0,-2 10 0,-30 115-152,8-25 128,7-39 229,4-20-151,-9 52-1,23-85 85,0-2-9,1 1-1,-2 24 0,5-33-84,-1 1-1,1-1 0,0 1 1,0-1-1,0 0 1,1 1-1,-1-1 0,1 0 1,1 0-1,3 6 0,0-1 72,0-1 0,1 0-1,0 0 1,0 0 0,1-1-1,0 0 1,0-1 0,1 0-1,15 9 1,-20-14-45,1 0 0,0 0-1,0 0 1,0-1 0,0 0 0,1 0-1,-1 0 1,0 0 0,0-1 0,1 0 0,-1 0-1,0-1 1,6 0 0,-3-1 18,0 0 0,-1-1 0,0 1-1,0-1 1,0-1 0,0 1 0,12-9 0,-11 6 30,-1 0 0,0 0 0,0-1 0,0 0 0,0 0 0,8-13 0,-12 16-45,-1 0 0,0 0 0,0 0 0,0 0 1,-1 0-1,1 0 0,-1-1 0,0 1 0,0 0 0,-1-1 0,1 1 1,-1-1-1,0 1 0,0-1 0,0 1 0,-2-7 0,2 10-27,0 0-1,-1 0 1,1 0 0,-1 0-1,1 0 1,-1 0-1,1 0 1,-1 0 0,1 0-1,-1 0 1,0 0-1,0 0 1,0 0 0,1 1-1,-1-1 1,0 0-1,0 0 1,0 1 0,0-1-1,0 1 1,0-1-1,0 1 1,0-1 0,0 1-1,-1 0 1,1-1-1,0 1 1,-1 0 0,-3-1-81,0 1 0,0 0 1,0 1-1,-10 1 0,10-1 4,2-1 67,1 1 1,-1 0 0,1-1-1,0 1 1,-1 0 0,1 0-1,0 0 1,0 0 0,0 1-1,0-1 1,0 1 0,0-1-1,0 1 1,0 0 0,1-1-1,-1 1 1,1 0 0,-1 0-1,1 0 1,0 0 0,-1 1-1,1-1 1,0 0 0,1 0-1,-1 1 1,0-1 0,1 0-1,-1 4 1,0 0-1,0 1 0,1-1-1,0 0 1,0 1 0,1-1 0,0 0 0,0 0-1,0 1 1,4 10 0,-3-12-19,26 60-42,-25-59 140,1 0 0,-1 0 0,1 0 0,1-1 0,-1 1 0,1-1 0,9 8 0,-12-12-37,-1 0 0,1 0 0,0 0 0,0 0 0,0 0 0,-1-1 0,1 1 0,0-1 0,0 1 0,0-1 0,0 0 0,0 1 0,0-1-1,0 0 1,0 0 0,0-1 0,0 1 0,0 0 0,0-1 0,0 1 0,0-1 0,2 0 0,3-2 44,1-1 0,-1 0 0,13-9 0,-13 8-78,24-16 60,46-42 0,-63 50-86,0 1 0,2 0 0,-1 1 1,2 1-1,-1 0 0,1 1 0,1 1 0,22-8 0,-23 11 47,-10 2-17,0 1 0,0 0 0,0 0 0,1 1-1,-1 0 1,9-1 0,-30 4 96,1 1-1,-1-1 1,1 2 0,-15 5-1,3 0-77,0-1-63,1 0 0,-36 20 1,52-24 27,1 0 1,0 0 0,0 1-1,1 0 1,0 0 0,-1 0-1,2 1 1,-1 0 0,1 1-1,0-1 1,0 1 0,-5 9-1,8-11 42,0-1-1,0 1 0,0 0 0,1 0 1,0 0-1,0 0 0,0 0 1,1 0-1,-1 0 0,1 0 0,1 0 1,-1 0-1,1 0 0,-1 0 0,1 0 1,1 0-1,-1 0 0,1-1 1,0 1-1,0 0 0,0-1 0,1 0 1,-1 1-1,1-1 0,0 0 1,0 0-1,1 0 0,-1-1 0,1 1 1,0-1-1,0 0 0,0 0 1,0 0-1,0-1 0,1 1 0,-1-1 1,7 2-1,-5-2 16,1 0-1,0-1 1,-1 0 0,1 0 0,0-1-1,-1 0 1,11 0 0,-1-2 52,-1 0 0,16-5 1,-10 0-103,0-1 0,21-11 0,-17 8 40,-5 1 73,1 0 0,-2-2 1,0 0-1,0-1 0,-1-1 1,-1-1-1,20-21 0,-32 29-83,-1 1-1,1-1 1,-1-1-1,0 1 1,5-15-1,-5 11 96,-3 10-122,-1 1 0,0-1 0,0 0 0,0 0 0,0 0 0,1 1 0,-1-1 0,0 0 0,0 0 0,-1 1 0,1-1 1,0 0-1,0 0 0,0 1 0,0-1 0,-1 0 0,1 0 0,0 1 0,-1-1 0,1 0 0,-1 1 0,1-1 0,0 0 0,-1 1 0,0-2 0,0-2-253,2 3 131,-1 3 78,0-1 246,10-13-209,-6 10 42,-4 1-19,0 1-1,1 0 0,-1 0 1,0 0-1,0 0 1,1 0-1,-1 0 0,0-1 1,0 1-1,1 0 0,-1 0 1,0 0-1,0-1 1,0 1-1,0 0 0,1 0 1,-1-1-1,0 1 1,0 0-1,0 0 0,0-1 1,0 1-1,0 0 1,0 0-1,0-1 0,1 1 1,-1 0-1,0-1 0,0 1 1,-1-1-1,2 0 17,0 0-1,0-1 0,1 1 1,-1 0-1,0 0 1,0-1-1,0 1 0,1 0 1,2-1-1,0-1 30,-1 1 0,0-1 1,0 0-1,5-5 0,5-10 54,-7 10-73,0-1 0,-1 1 0,0-1-1,0 0 1,5-15 0,-2-7 45,-1 0 0,6-62 0,-9-68-154,-10 48-286,6 112 353,0 1-1,0-1 1,0 0 0,0 1 0,0-1 0,0 0 0,0 0 0,0 1 0,0-1 0,0 0 0,-1 1 0,1-1 0,0 0 0,0 1 0,-1-1 0,1 1 0,0-1 0,-1 0 0,1 1 0,-1-1 0,0 0 0,1 1 4,-1 0-1,1 0 1,-1 0 0,1 0 0,-1 0 0,1 0-1,-1 0 1,1 0 0,-1 0 0,1 0 0,-1 0-1,1 1 1,-1-1 0,1 0 0,0 0 0,-1 0-1,1 1 1,-1-1 0,1 0 0,0 1 0,-1-1-1,0 1 1,-2 2-33,0 1 0,0-1 0,0 1 0,0 0-1,-2 6 1,1-3 29,-1 3-8,0 0 1,1 0-1,0 0 1,-4 14-1,-13 108-41,-6 167 0,23-252 50,2-25 129,0 0 0,3 34 0,1-30 248,-2-20-305,0-1 0,1 1 0,0 0 0,0-1 0,0 1 0,1-1 0,-1 1 0,4 7 0,-4-13-43,-1 1 0,0-1 0,1 1 0,-1-1 1,1 0-1,-1 1 0,0-1 0,1 0 0,-1 1 0,1-1 0,-1 0 0,1 1 0,-1-1 0,1 0 0,-1 0 0,1 0 0,-1 1 1,1-1-1,-1 0 0,1 0 0,-1 0 0,1 0 0,0 0 0,-1 0 0,1 0 0,-1 0 0,1 0 0,-1 0 0,1-1 0,-1 1 0,1 0 1,-1 0-1,1 0 0,-1-1 0,1 1 0,-1 0 0,1 0 0,0-1 0,23-17 156,-22 16-146,13-12 143,22-27 0,-9 9-109,15-18 1,14-14-67,-52 60 34,0-1 0,0 0-1,0-1 1,-1 1 0,1-1-1,-1 0 1,-1 0 0,1 0-1,-1 0 1,3-10-1,-1-2-1119,2 18 1050,0 0-1,0 0 1,0 1 0,-1 0-1,1 0 1,12 4-1,-17-4 47,0 0 0,-1 0 0,1 0 0,0 0 0,0 0-1,-1 1 1,1-1 0,-1 0 0,1 1 0,-1-1 0,0 1 0,1 0-1,-1-1 1,0 1 0,0 0 0,0 0 0,0 0 0,0 0 0,-1 0-1,1 0 1,-1 0 0,1 0 0,-1 0 0,0 0 0,0 0 0,1 0-1,-2 3 1,-2 29 189,1-25-176,1 0 0,0 0-1,1 9 1,0-15 4,1-1 0,-1 1 1,0-1-1,1 1 1,0 0-1,0-1 0,-1 0 1,2 1-1,-1-1 0,0 1 1,0-1-1,1 0 0,-1 0 1,4 4-1,-3-5-1,0 1 0,0-1 0,0 0 0,0 0 0,0 0 0,0 0 0,0-1 0,0 1 0,0-1 0,0 1 0,0-1 0,1 0-1,-1 1 1,0-1 0,0 0 0,0 0 0,1-1 0,-1 1 0,0 0 0,3-2 0,6-1 25,1 0-1,15-7 0,-25 9-43,-1 1 2,55-23 16,78-41 0,-109 49 296,-34 21-274,4-4-41,0 1 1,1 0-1,-9 7 0,10-7-36,0 0-1,0 1 1,0 0-1,1-1 1,0 1-1,-1 0 0,1 0 1,-2 7-1,3-8 29,1-1 0,-1 1 0,1 0 0,0 0-1,0 0 1,0-1 0,0 1 0,0 0 0,1 0-1,-1-1 1,1 1 0,0 0 0,-1-1 0,1 1-1,2 2 1,-2-2 50,0 0-1,1-1 1,-1 1-1,1-1 1,0 1-1,0-1 1,0 0-1,0 1 1,0-1-1,0 0 1,0-1-1,4 3 0,-5-3-14,1 0 0,-1-1 0,1 1 0,-1-1 0,1 1 0,-1-1-1,1 0 1,-1 0 0,1 0 0,-1 1 0,1-2 0,-1 1-1,1 0 1,0 0 0,-1 0 0,1-1 0,-1 1 0,1-1 0,-1 1-1,0-1 1,1 1 0,-1-1 0,2-1 0,0 0-11,-1 1 0,1-1-1,-1 0 1,0 0 0,0 0 0,0 0 0,0 0 0,0-1 0,0 1-1,0 0 1,-1-1 0,1 0 0,-1 1 0,0-1 0,0 0 0,0 1-1,0-1 1,0 0 0,-1 0 0,1 0 0,-1 0 0,0 0 0,0 0-1,0 0 1,0 0 0,0 0 0,-2-5 0,2 6-12,-1-5 15,-1 1 1,1-1-1,-4-9 1,4 14-15,-1 0 1,1 0-1,0-1 0,-1 1 1,1 0-1,-1 0 0,0 0 1,0 0-1,1 1 0,-1-1 1,-1 0-1,-1 0 0,-7-6-164,7 5 100,1 0 1,-1 1 0,1-1 0,-1 1 0,0 0 0,0 0 0,0 1 0,0-1 0,0 1 0,-8-2-1,12 4-281,5-3 362,-2 1-13,0 0 0,0 1 0,0-1 0,1 1 0,-1-1 0,0 1 0,0 0 0,1 0 0,-1 0 0,7 2 0,15-1-138,27-6 170,12-1-15,93 3 0,-148 4 80,-1-1-1,0 2 0,12 2 0,-18-3-72,0-1-1,-1 1 1,1 0 0,0 0-1,-1-1 1,1 1-1,0 1 1,-1-1 0,2 1-1,-2-1-25,-1 0 0,1-1 0,-1 1 0,1 0 0,-1-1 0,1 1 0,-1 0 0,0 0 0,1-1 0,-1 1 0,0 0 0,0 0 0,0-1 0,1 1 0,-1 0 0,0 0 0,0 0 0,0-1 0,0 1 0,-1 0 0,1 1-1,-2 3 50,0-1-1,-1 1 0,1-1 1,-1 0-1,0 0 0,0 0 0,0 0 1,0-1-1,-1 1 0,0-1 0,1 0 1,-7 4-1,5-3-50,91-35 550,-1 4-836,-72 22 235,0 1 0,0 0-1,1 1 1,-1 0 0,28-2 0,-39 5 87,0 0-1,0 1 0,0-1 1,-1 0-1,1 1 1,0-1-1,0 1 1,0-1-1,0 1 0,-1 0 1,1 0-1,0 0 1,-1 0-1,1 0 1,-1 0-1,1 0 0,-1 1 1,1-1-1,-1 1 1,2 1-1,1 4 119,0-1 1,-1 1-1,1 0 0,1 7 0,-2-7-18,-1 0 1,1-1-1,1 0 0,4 8 0,-5-11-115,-1 0 0,1 0 0,0-1 0,-1 1 0,1-1 0,1 0 0,-1 0 0,0 0 0,0 0 0,1 0 0,-1-1 0,1 1 0,0-1 0,-1 0 0,1 0 0,0 0 0,0-1 0,0 1 0,-1-1 0,1 0 0,0 0 0,4-1 0,7-1-201,0-1 1,0-1-1,0-1 0,17-7 0,-16 6-640,54-18-4042,-38 10 2570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6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43 3808,'-1'-2'336,"-1"-1"0,1 1 0,0-1 0,1 0 0,-1 1 0,0-7 0,0 8-58,1 0 1,0 0 0,0 0 0,1 0-1,-1 0 1,0 0 0,0 0 0,0 0-1,1 0 1,-1 0 0,0 0 0,1 0-1,-1 0 1,1 1 0,-1-1-1,1 0 1,0 0 0,0-1 0,0 46 4003,-9 161-2181,4-103-1556,1 120 372,3-131-529,-1-55-126,7 70 0,-6-106-247,3 13 496,1-16-74,5-11-174,20-24-187,-9 13-31,34-35 0,-46 52-26,6-7-80,1 1 0,1 1 0,0 1 0,0 0 0,31-16 0,-45 28 60,-1-1 0,0 0 1,1 1-1,-1 0 0,1-1 0,-1 1 0,1 0 0,-1 0 0,1 0 1,-1 0-1,1 0 0,-1 0 0,1 0 0,-1 0 0,1 0 1,-1 1-1,1-1 0,-1 1 0,0-1 0,1 1 0,1 1 1,0 0 46,-1 0-1,0 0 1,1 0 0,-1 0 0,0 1 0,0-1 0,0 1 0,0-1 0,2 6 0,0 2 118,0 0 1,0 0 0,-1 1 0,0-1 0,1 13-1,-3-7 22,-1 33 1,0-22-213,0-26-33,21-7-8472,-8 1 6711,39-11-4079,-25 10 3558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7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1 689 6976,'5'29'6218,"-1"-26"-5514,-1 0 0,1 0 0,0 0 0,8 4 0,-8-7-509,-1-1-1,1 0 1,-1 1 0,0-1-1,1 0 1,-1 0 0,0-1-1,0 1 1,5-4 0,-6 3-142,1-1-1,-1 1 1,0-1 0,0 0 0,0 0-1,-1 1 1,1-1 0,-1 0 0,0 0-1,1-1 1,-1 1 0,-1 0 0,1 0 0,0-1-1,0-3 1,-1 2-105,0-1-1,0 1 1,-1 0 0,1 0-1,-1 0 1,0 0 0,0 0-1,-4-9 1,5 13 44,-1 1 0,1 0 1,0 0-1,0 0 0,0-1 0,0 1 0,0 0 1,-1 0-1,1 0 0,0-1 0,0 1 0,0 0 0,-1 0 1,1 0-1,0 0 0,0-1 0,-1 1 0,1 0 1,0 0-1,0 0 0,-1 0 0,1 0 0,0 0 0,0 0 1,-1 0-1,1 0 0,0 0 0,0 0 0,-1 0 1,1 0-1,0 0 0,0 0 0,-1 0 0,1 0 1,0 0-1,0 0 0,-1 0 0,1 0 0,0 1 0,-9 6 60,5-3 58,0 1-1,1 0 1,0 0 0,0 1 0,0-1 0,0 1 0,1-1 0,0 1 0,0 0-1,-1 10 1,0 2 136,2 0 0,0 24 0,0-37-229,2 1-1,-1-1 1,1 1-1,0-1 1,0 0-1,0 1 1,1-1-1,0 0 0,0 0 1,4 8-1,-5-11 2,1 0 0,-1 0 0,1 0 1,-1-1-1,1 1 0,0-1 0,-1 1 0,1-1 0,0 0 0,0 1 0,0-1 0,0 0 0,0 0 0,0 0 0,1-1 0,-1 1 0,0 0 0,0-1 0,1 0 0,-1 1 0,0-1 0,0 0 0,1 0 0,-1 0 0,0 0 0,1-1 0,-1 1 0,4-2 0,47-14 32,88-39 1,-70 25-189,-5 4 111,-1-4 1,79-48-1,-117 57 91,-22 17-15,0-1 0,1 1 0,0 0 0,7-4 0,-13 8-48,0 0 0,0 0-1,0 0 1,0 0 0,0 0 0,0 0-1,0 0 1,0 0 0,0 0-1,0-1 1,0 1 0,0 0-1,0 0 1,0 0 0,1 0 0,-1 0-1,0 0 1,0 0 0,0 0-1,0 0 1,0 0 0,0 0-1,0 0 1,0 0 0,0 0 0,0 0-1,0 0 1,1 0 0,-1 0-1,0 0 1,0 0 0,0 0-1,0 0 1,0 0 0,0 0 0,0 0-1,0 0 1,0 0 0,1 0-1,-1 0 1,0 0 0,0 0-1,0 0 1,0 0 0,0 0 0,0 0-1,0 0 1,0 0 0,0 0-1,0 0 1,0 0 0,0 0-1,1 0 1,-1 1 0,0-1 0,0 0-1,0 0 1,0 0 0,0 0-1,0 0 1,0 0 0,0 0-1,0 0 1,0 0 0,0 0-1,0 1 1,0-1 0,-6 8 153,-18 17 220,17-18-288,-21 21 142,15-15-152,0 0 0,0 1 0,1 0 0,-12 21 0,23-34-70,1-1 0,-1 1 1,1-1-1,0 1 1,-1 0-1,1-1 1,0 1-1,-1 0 0,1-1 1,0 1-1,0 0 1,-1 0-1,1-1 1,0 1-1,0 0 0,0 0 1,0-1-1,0 1 1,0 0-1,0-1 1,1 1-1,-1 0 0,0 0 1,0-1-1,1 2 1,-1-2-1,1 1 1,0-1-1,-1 1 1,1-1 0,0 0-1,-1 0 1,1 1-1,0-1 1,0 0-1,0 0 1,-1 0-1,1 1 1,0-1 0,0 0-1,-1 0 1,1 0-1,0-1 1,0 1-1,0 0 1,5-1 21,-1 0-1,0-1 1,1 1-1,-1-1 1,8-4 0,1-3-44,-1-1 1,0 0 0,21-21 0,-6 4-260,6-2 88,-34 29 183,0 0 0,1 0 0,-1 0 0,0 0 0,0 0 0,0 0 0,0-1 0,1 1 0,-1 0 0,0 0 0,0 0-1,0 0 1,0 0 0,1 0 0,-1 0 0,0 0 0,0 0 0,0 0 0,1 1 0,-1-1 0,0 0 0,0 0 0,0 0 0,0 0 0,1 0 0,-1 0 0,0 0 0,0 0 0,0 0 0,0 1 0,0-1 0,1 0 0,-1 0 0,0 0 0,0 0 0,0 0-1,0 1 1,0-1 0,0 0 0,0 0 0,0 0 0,0 0 0,0 1 0,0-1 0,1 0 0,-1 0 0,0 0 0,0 1 0,0-1 0,0 0 0,-1 0 0,4 15-40,-2-11 63,0 4 29,1 1 0,-1 15 0,-1-21-49,0-1-1,1 0 0,-1 0 1,1 1-1,-1-1 1,1 0-1,0 0 0,0 0 1,0 0-1,0 0 1,2 3-1,-3-5 5,1 1 1,-1 0-1,1 0 1,-1 0-1,1-1 1,0 1-1,0 0 0,-1-1 1,1 1-1,0-1 1,0 1-1,0-1 1,-1 1-1,1-1 0,0 1 1,0-1-1,0 0 1,0 0-1,0 1 1,0-1-1,0 0 0,0 0 1,0 0-1,0 0 1,0 0-1,0 0 0,0 0 1,1-1-1,98-29-760,96-32-619,-150 46 1145,-1 1 138,72-35 1,-113 48 130,-2 1-11,-1 0 0,1 1 0,-1-1 1,1 0-1,0 1 0,-1-1 0,1 1 0,-1-1 0,4 1 0,-5 0-28,0 0 0,0 0-1,0 0 1,0 0-1,0 0 1,0 0-1,0 1 1,0-1 0,0 0-1,0 0 1,1 0-1,-1 0 1,0 0-1,0 1 1,0-1 0,0 0-1,0 0 1,0 0-1,0 0 1,0 0 0,0 1-1,0-1 1,0 0-1,0 0 1,0 0-1,0 0 1,0 1 0,-1-1-1,1 0 1,0 0-1,0 0 1,0 0-1,0 0 1,0 0 0,0 1-1,0-1 1,0 0-1,0 0 1,0 0 0,-1 0-1,1 0 1,0 0-1,0 0 1,0 1-1,-35 29 194,24-21-39,1 0-1,0 0 1,0 1-1,-14 19 1,23-28-146,1 0 1,-1 0-1,0 0 0,1 1 0,-1-1 1,1 0-1,-1 0 0,1 0 0,0 1 1,-1-1-1,1 0 0,0 1 1,0-1-1,0 0 0,0 1 0,0-1 1,0 0-1,0 1 0,0-1 0,1 0 1,-1 0-1,0 1 0,1-1 1,-1 0-1,1 0 0,0 0 0,-1 1 1,1-1-1,0 0 0,-1 0 0,1 0 1,0 0-1,2 1 0,-1 0 25,1 0 0,-1 0 0,1-1 0,0 1 0,0-1-1,-1 0 1,1 0 0,0 0 0,0 0 0,0 0 0,0 0 0,0-1-1,7 1 1,-5-1 2,1-1-1,-1 1 0,1-1 1,-1 0-1,0 0 0,1 0 1,-1-1-1,0 0 0,0 0 1,0 0-1,0-1 0,0 1 1,0-1-1,-1-1 0,1 1 1,-1 0-1,0-1 0,0 0 1,5-7-1,-5 6-29,2-3-13,0 0 1,0-1 0,-1 0 0,6-13 0,0-8 22,-1 0 1,7-40 0,7-69 134,-14 75-124,-2 9-43,2-96-1,-10 142-25,0 0 1,-1 0-1,0 0 0,-3-11 0,4 20 46,0 0 0,0-1-1,0 1 1,0 0 0,0 0-1,0 0 1,0 0 0,0 0-1,0-1 1,0 1 0,0 0-1,0 0 1,0 0 0,0 0-1,0 0 1,0 0 0,0-1 0,0 1-1,-1 0 1,1 0 0,0 0-1,0 0 1,0 0 0,0 0-1,0 0 1,0 0 0,0 0-1,-1 0 1,1-1 0,0 1-1,0 0 1,0 0 0,0 0-1,0 0 1,0 0 0,-1 0-1,1 0 1,0 0 0,0 0-1,0 0 1,-5 5 123,-3 10 188,1 6-71,1 1 1,0 1 0,2-1-1,-2 33 1,2 93 156,4-116-352,1 5 31,8 60 0,-6-80-310,0 1 0,2-1-1,0 0 1,1 0 0,13 25-1,-18-40 25,0 0 1,0 0-1,0 0 0,1-1 0,-1 1 0,1 0 0,-1 0 0,1-1 0,0 1 0,0-1 1,0 0-1,-1 1 0,1-1 0,0 0 0,1 0 0,-1 0 0,2 0 0,-1 0-456,1-1-1,-1 1 1,0-1-1,0 0 0,1 0 1,-1 0-1,0 0 1,1-1-1,-1 0 0,0 1 1,5-3-1,20-6-2753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07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6 6464,'-20'-5'9909,"42"17"-6951,4 2-2428,-21-12-529,13 6-16,22 7 1,-35-13-623,0-1 0,0 0-1,0 0 1,0 0 0,1-1 0,-1 1 0,0-1-1,0-1 1,9 0 0,5-4-1688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12.1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233 801 5408,'1'-1'159,"-1"0"0,0 0 0,0 0 0,0 0 1,0 0-1,0 0 0,-1 0 0,1 1 0,0-1 0,0 0 0,-1 0 0,1 0 1,0 0-1,-1 0 0,1 1 0,-1-1 0,1 0 0,-1 0 0,1 1 1,-1-1-1,1 0 0,-1 1 0,0-1 0,1 0 0,-1 1 0,0-1 0,0 1 1,1 0-1,-1-1 0,0 1 0,0-1 0,0 1 0,0 0 0,0 0 1,0-1-1,-2 1 99,1 0 0,0 0 0,0 1 0,0-1 0,0 0-1,0 1 1,-1-1 0,1 1 0,0 0 0,0-1 0,0 1 0,-3 2 0,-7 7 147,0 0-1,1 0 1,0 1-1,0 1 1,-11 16-1,3-5-15,-31 44 165,44-58-527,1 0 0,0 1 0,0-1-1,1 1 1,-5 19 0,8-26-10,1-1 1,-1 1-1,1 0 1,-1 0 0,1 0-1,0-1 1,0 1-1,0 0 1,1 0 0,-1 0-1,1 0 1,-1-1-1,1 1 1,0 0-1,0 0 1,0-1 0,0 1-1,1-1 1,-1 1-1,1-1 1,-1 0-1,1 1 1,0-1 0,0 0-1,0 0 1,0 0-1,0 0 1,1-1-1,-1 1 1,0-1 0,1 1-1,3 0 1,2 1 10,0 0 1,0-1-1,0 0 0,0 0 1,0-1-1,1 0 1,-1 0-1,1-1 0,13-2 1,-3 0-97,-1-2 0,0 0-1,-1-1 1,1 0 0,-1-2 0,20-10 0,-10 2 33,0-1 0,45-35 0,-63 44-4,1 0 0,0 0-1,0 1 1,21-8-1,-31 14 50,0 1 0,0-1-1,0 1 1,1-1 0,-1 1-1,0-1 1,0 1 0,0-1 0,0 1-1,0-1 1,0 1 0,0-1 0,0 1-1,0 0 1,0-1 0,0 1-1,-3 12 219,0 0 0,-9 20-1,8-22-147,0 0 0,1 0 0,0 0 0,-1 14 0,4-23-55,-1 1 1,1 0-1,0-1 0,0 1 0,1-1 1,-1 1-1,0 0 0,1-1 0,0 1 1,-1-1-1,1 1 0,0-1 0,0 1 1,1-1-1,-1 0 0,0 0 0,1 0 1,-1 1-1,1-1 0,0 0 0,0-1 1,0 1-1,0 0 0,0-1 0,0 1 1,0-1-1,0 1 0,1-1 0,-1 0 1,0 0-1,1 0 0,-1 0 0,1-1 1,0 1-1,-1-1 0,1 1 0,-1-1 1,1 0-1,0 0 0,-1 0 0,1 0 1,-1-1-1,1 1 0,0-1 0,-1 1 1,1-1-1,-1 0 0,5-2 0,-1 0-59,0-1-1,-1 0 1,1 0-1,-1-1 1,0 0-1,0 0 1,0 0-1,-1 0 1,0-1-1,0 1 1,0-1-1,4-10 1,-6 11 4,1 0 0,-2 1 1,1-1-1,-1 0 0,1 0 0,-1 0 0,-1-1 1,1 1-1,-1 0 0,0 0 0,0 0 1,0 0-1,-1-1 0,0 1 0,0 0 1,-3-10-1,3 13 5,0 0 1,0 0-1,0 0 1,-1 0 0,1 0-1,-1 0 1,1 1-1,-1-1 1,1 0-1,-1 1 1,0-1 0,0 1-1,0-1 1,0 1-1,0 0 1,0 0 0,0 0-1,0 0 1,0 0-1,-1 1 1,1-1-1,0 1 1,0-1 0,-1 1-1,1 0 1,0 0-1,-1 0 1,1 0-1,0 0 1,-1 1 0,1-1-1,0 1 1,-1-1-1,1 1 1,0 0-1,0 0 1,0 0 0,0 0-1,0 0 1,0 0-1,0 1 1,0-1-1,0 1 1,0-1 0,1 1-1,-1 0 1,1-1-1,-1 1 1,-1 3-1,3-4 27,0 0 0,-1-1-1,1 1 1,0 0-1,-1 0 1,1 0-1,0 0 1,0 0-1,0 0 1,0-1-1,0 1 1,0 0-1,0 0 1,0 0 0,0 0-1,0 0 1,0 0-1,1 0 1,-1-1-1,0 1 1,1 0-1,-1 0 1,0 0-1,1 0 1,-1-1 0,1 1-1,0 0 1,-1-1-1,1 1 1,-1 0-1,1-1 1,0 1-1,0-1 1,-1 1-1,1-1 1,0 1 0,0-1-1,-1 1 1,2-1-1,3 2 61,0 1 0,0-2-1,0 1 1,1-1 0,6 2-1,-1-2 17,0 0 0,0-1 0,0-1 0,18-2-1,-19 2-23,10-2-5,-1-1 1,0 0-1,0-1 0,0-2 1,-1 0-1,1-1 0,-2 0 1,1-2-1,-1 0 0,-1-1 1,0 0-1,0-1 0,-1-1 1,-1-1-1,18-20 0,100-147 256,-109 147-231,10-14-14,76-121 8,-34 20-98,-63 120-13,-2 0 0,0 0 0,7-43-1,-16 55-96,-1 17 132,0-1 0,0 1 0,0 0-1,-1 0 1,1 0 0,0-1 0,0 1 0,0 0 0,0 0 0,0 0 0,0-1-1,0 1 1,0 0 0,0 0 0,0 0 0,-1 0 0,1 0 0,0-1 0,0 1-1,0 0 1,0 0 0,-1 0 0,1 0 0,0 0 0,0 0 0,0 0 0,0-1-1,-1 1 1,1 0 0,0 0 0,0 0 0,0 0 0,-1 0 0,1 0 0,0 0-1,0 0 1,-1 0 0,-1 1-26,0 1-1,1-1 1,-1 0 0,0 1-1,0-1 1,1 1 0,-1-1-1,1 1 1,-1 0 0,1 0-1,0 0 1,-2 2-1,-22 37 37,1 2 0,2 0 0,2 1 0,2 2 0,2-1 0,2 2 0,-9 58 0,8-25 385,-7 112 0,20-164-353,2 59 192,0-78-176,1-1 0,1 1 1,0-1-1,0 1 0,0-1 0,1 0 0,6 13 0,-7-18-24,-1-1 0,0 0-1,1 1 1,-1-1 0,1 0 0,-1 0-1,1 0 1,0 0 0,0 0-1,0-1 1,0 1 0,0-1 0,1 1-1,-1-1 1,0 0 0,1 1 0,-1-1-1,1-1 1,-1 1 0,1 0 0,-1-1-1,1 1 1,0-1 0,-1 0 0,1 1-1,0-1 1,-1-1 0,5 1 0,-1-2-28,0 0 0,0 0-1,-1-1 1,1 0 0,0 0 0,-1 0 0,0-1 0,0 1 0,8-8 0,1-4-42,19-24 0,-30 36 41,48-67-314,68-125 0,-96 155 124,8-14-77,-3-1 0,33-93-1,-37 71 159,15-88 0,-34 134 70,2-39-1,-7 61 28,1-9-47,-1 17 55,0 1 0,0-1-1,-1 1 1,1-1 0,0 1-1,0-1 1,0 1 0,0-1-1,-1 1 1,1-1 0,0 1-1,-1-1 1,1 1 0,0-1-1,-1 1 1,1-1 0,0 1-1,-1 0 1,1-1 0,-1 1-1,1 0 1,-1-1 0,0 1 5,1 0 0,-1 0 0,1 0 0,0-1-1,-1 1 1,1 0 0,-1 1 0,1-1 0,-1 0 0,1 0 0,0 0 0,-1 0 0,1 0 0,-1 0 0,1 0 0,0 1 0,-1-1 0,1 0 0,-1 0-1,1 0 1,0 1 0,-1-1 0,1 0 0,0 1 0,0-1 0,-1 0 0,1 1 0,0-1 0,0 0 0,-1 1 0,-20 34 185,3-5-52,-85 148 739,80-135-697,3 0 0,1 1 0,3 1 0,1 1-1,2 0 1,-11 83 0,20-98-99,1 0 0,2-1 0,3 33 1,0-42 33,0 0 1,2-1 0,1 1 0,0-1 0,12 28 0,-15-43-65,0-1 0,0 1 1,1-1-1,0 1 1,0-1-1,0 0 1,0 0-1,1 0 0,-1-1 1,1 1-1,7 4 1,-9-7-34,0 1 0,1-1 1,-1 0-1,1 0 0,-1 0 1,1 0-1,0 0 0,-1-1 1,1 1-1,0-1 0,-1 0 1,1 0-1,0 0 0,-1 0 1,1 0-1,0 0 1,-1-1-1,1 1 0,0-1 1,-1 0-1,1 0 0,-1 0 1,4-2-1,2-1-57,-1-2 0,0 1 0,0-1 0,0 1 0,-1-2 0,0 1 0,0-1 0,-1 0 0,1 0 0,4-10 0,6-12-123,16-43 0,-27 62 149,43-102-567,-50 149 353,-4 12 324,2-22 25,1 1 0,1 32 0,3-54-91,-1 1 1,1 0-1,0 0 0,0 0 0,0-1 0,1 1 0,0-1 0,1 1 0,0-1 1,0 0-1,0 0 0,0 0 0,9 10 0,-10-14-1,-1 0 1,1 0-1,0 0 0,0-1 1,0 1-1,0-1 0,0 1 1,0-1-1,0 0 1,1 0-1,-1 0 0,0 0 1,1 0-1,-1-1 0,1 1 1,-1-1-1,0 1 0,1-1 1,-1 0-1,1 0 0,-1 0 1,1 0-1,-1-1 1,1 1-1,-1-1 0,1 1 1,-1-1-1,4-2 0,1-2 12,0-1 0,-1 0 0,0 0 1,0-1-1,-1 0 0,0 0 0,0 0 0,5-11 0,0 3-63,34-56-92,-8 12-42,3 2-1,59-68 0,-94 121 117,13-13-110,-17 16 149,1 0 0,0 1 0,-1-1 0,1 1 0,0-1 0,-1 1-1,1-1 1,0 1 0,-1 0 0,1-1 0,0 1 0,0 0 0,0 0-1,-1-1 1,1 1 0,0 0 0,0 0 0,0 0 0,-1 0 0,1 0-1,0 0 1,0 0 0,1 1 0,-1-1 7,-1 0-1,0 1 1,1-1-1,-1 0 1,1 1-1,-1-1 1,1 1-1,-1-1 1,0 1-1,1-1 1,-1 0-1,0 1 1,0-1-1,1 1 1,-1 0-1,0-1 1,0 1-1,0-1 1,0 1-1,1-1 1,-1 1-1,0-1 1,0 2-1,-2 15 3,0-10-3,-5 43 17,-3-1 0,-2 0 0,-29 76 0,5-50 126,31-65-178,-1 0 1,-1-1 0,0 0 0,0 0 0,-9 8 0,15-17 10,1 1 0,0-1 0,-1 1 1,1-1-1,-1 1 0,1-1 0,-1 1 0,1-1 0,-1 0 1,1 1-1,-1-1 0,0 0 0,1 0 0,-1 1 0,1-1 0,-1 0 1,0 0-1,1 0 0,-1 0 0,1 0 0,-1 0 0,0 0 1,1 0-1,-1 0 0,0 0 0,1 0 0,-1 0 0,0 0 0,1 0 1,-1-1-1,1 1 0,-1 0 0,0 0 0,1-1 0,-1 1 1,1 0-1,-1-1 0,1 1 0,-1-1 0,1 1 0,-1-1 0,1 1 1,0-1-1,-1 1 0,1-1 0,0 1 0,-1-1 0,1 1 1,0-1-1,0 0 0,-1 0 0,0-2-30,0 0 0,0 1 0,1-1 0,-1 0 0,1 0 0,-1 0 0,1 1 0,0-1 0,0 0 0,1 0 0,-1-4 0,1 6 23,-1-1 1,0 1-1,1-1 1,-1 0-1,1 1 1,-1-1-1,1 1 0,0-1 1,-1 1-1,1 0 1,0-1-1,0 1 0,0 0 1,0-1-1,0 1 1,1 0-1,-1 0 0,0 0 1,0 0-1,1 0 1,-1 0-1,1 1 1,-1-1-1,1 0 0,-1 1 1,1-1-1,-1 1 1,1-1-1,-1 1 0,1 0 1,0 0-1,-1 0 1,1 0-1,0 0 0,-1 0 1,1 0-1,-1 0 1,4 1-1,32 8 494,-29-6-359,0-1 0,0-1 0,-1 1-1,15 0 1,-13-3-28,0 1 0,0-2-1,0 1 1,0-1 0,0-1-1,0 0 1,15-7 0,-7 2 13,-2-1 0,1 0-1,14-13 1,-14 8-32,0-1 0,-1 0 0,-1-2-1,19-26 1,-25 32-47,78-117-371,-74 116 294,-12 11 71,0 1 1,0 0-1,0 0 1,0 0-1,1 0 1,-1 0 0,0 0-1,0 0 1,0 0-1,0 0 1,1 0-1,-1 0 1,0 0 0,0 0-1,0 0 1,0 0-1,1 0 1,-1 0-1,0 0 1,0 0 0,0 0-1,0 0 1,1 0-1,-1 0 1,0 0-1,0 0 1,0 0 0,0 0-1,0 0 1,1 0-1,-1 0 1,0 1-1,0-1 1,0 0 0,0 0-1,0 0 1,0 0-1,1 0 1,-1 0-1,0 1 1,1 2 42,-1 0 0,1 0-1,-1 0 1,0 0 0,0 0 0,0 0 0,0-1 0,-1 4-1,-4 49 445,-6 76 118,10-105-504,2-1 1,0 0-1,6 28 0,-7-51-97,0 0 1,0 0-1,1 0 1,-1-1-1,1 1 1,-1 0-1,1 0 0,0-1 1,-1 1-1,1-1 1,0 1-1,0 0 0,0-1 1,0 0-1,1 1 1,-1-1-1,0 0 1,1 1-1,-1-1 0,0 0 1,1 0-1,0 0 1,-1 0-1,1 0 1,-1-1-1,1 1 0,0 0 1,0-1-1,-1 0 1,1 1-1,0-1 1,2 0-1,0 0-5,0 0 0,1-1 0,-1 0 1,0 0-1,-1 0 0,1-1 0,0 1 0,0-1 0,0 0 1,-1 0-1,1 0 0,-1-1 0,0 1 0,4-4 0,14-13-210,-1-2-1,-1 0 1,17-25-1,45-76-57,-47 67 268,-29 47-22,-2 5-5,0-1 0,-1 0 1,0 0-1,0 0 0,0 0 0,0 0 0,1-6 0,-3 10 19,0-1-1,0 1 1,0 0 0,0-1 0,0 1-1,1 0 1,-1-1 0,0 1 0,0 0-1,0 0 1,0-1 0,0 1 0,0 0-1,0-1 1,-1 1 0,1 0 0,0-1-1,0 1 1,0 0 0,0 0 0,0-1-1,0 1 1,-1 0 0,1 0 0,0-1-1,0 1 1,0 0 0,0 0 0,-1-1-1,-8 3-171,-11 13 53,10-5 203,0 1 1,0 0-1,1 1 0,0 0 0,1 0 0,-6 13 0,2 0 26,1-1 0,-11 38 0,19-54-39,1 0 0,0 0 1,1 0-1,0 0 0,0 1 0,1 14 0,0-21-48,0 0-1,1 0 0,-1 0 0,0 0 1,1 0-1,-1 0 0,1 0 0,0 0 0,0 0 1,0 0-1,0 0 0,0-1 0,0 1 1,0 0-1,0-1 0,1 1 0,-1 0 0,1-1 1,-1 0-1,1 1 0,0-1 0,-1 0 1,1 0-1,0 0 0,0 0 0,0 0 1,0 0-1,0-1 0,0 1 0,0-1 0,0 1 1,3-1-1,3 1 14,0-1 0,1-1 0,-1 0 0,0 0-1,1 0 1,-1-1 0,0 0 0,0-1 0,0 0 0,-1 0 0,1 0 0,-1-1 0,1-1 0,-1 1 0,8-8-1,-1 1-68,-1-1 0,0 0-1,-1-1 1,0 0-1,-1-1 1,12-21 0,-18 28 15,-1 0 0,-1 0 0,1 0 0,-1-1 0,-1 1 0,1-1 0,-1 0 0,-1 0 0,2-14 0,-3 21 19,0-1 1,0 0-1,0 0 1,0 1-1,-1-1 1,1 0-1,-1 0 1,1 1-1,-1-1 1,0 0-1,1 1 0,-1-1 1,0 1-1,0-1 1,0 1-1,0 0 1,-3-3-1,2 2-15,0 1 0,-1-1-1,1 0 1,-1 1 0,1 0-1,-1 0 1,1 0-1,-1 0 1,-5-1 0,-3 0-42,0 1 1,0 0-1,0 1 1,-14 1 0,25-1 61,-41 8-97,33-6 81,0 0 0,0-1 1,-13 1-1,21-1 12,0-1 1,-1 0 0,1 0 0,0 0 0,0 0-1,-1 0 1,1 0 0,0 0 0,-1 0-1,1 0 1,0 0 0,0 0 0,-1-1 0,1 1-1,0 0 1,-1 0 0,1 0 0,0 0 0,0 0-1,-1 0 1,1-1 0,0 1 0,0 0-1,0 0 1,-1 0 0,1-1 0,4-5-1,16-8 73,21-7-103,0 2 0,2 2 0,0 2 0,64-15 0,-101 29 56,1-1 1,-1 2 0,0-1-1,1 0 1,-1 1 0,1 0-1,-1 1 1,10 1 0,-12-1 8,-2 0 0,1-1 0,0 1 0,0 1 0,0-1 1,0 0-1,-1 1 0,1 0 0,0-1 0,-1 1 0,0 0 0,1 0 0,-1 0 1,0 1-1,0-1 0,0 0 0,0 1 0,-1-1 0,4 6 0,-2 1 81,0 0-1,0 0 0,-1 0 0,0 0 1,-1 0-1,1 0 0,-1 12 1,-7 67 170,1-46-191,3-29-24,1 2 33,3-15-130,4-8-101,27-45-640,-15 22 519,2 0 1,36-41-1,-54 70 257,0 0-1,-1 1 1,1-1-1,0 1 1,0-1-1,1 1 1,-1 0-1,0 0 1,0 0-1,1 0 1,3-1-1,-4 2 9,-1-1 1,0 1-1,0 0 0,1 0 1,-1 0-1,0 0 0,0 0 1,1 0-1,-1 0 0,0 1 0,0-1 1,1 0-1,-1 1 0,0-1 1,0 1-1,0-1 0,0 1 1,1 0-1,-1-1 0,0 1 1,0 0-1,0 0 0,-1 0 1,1 0-1,1 1 0,1 3 71,0 0 0,0 0 0,-1 0 1,1 0-1,-1 1 0,0-1 0,1 7 0,6 41 251,-2 46-652,-6-34-6102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12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860 135 7392,'-28'-3'3360,"18"-1"-2944</inkml:trace>
  <inkml:trace contextRef="#ctx0" brushRef="#br0" timeOffset="1">89 72 10048,'-85'-12'4544,"81"9"-3936,8-3-544,6 3-160,9-6-1504,9 0 864,20-6-4832,4 1 3104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2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33 146 2304,'-32'0'8160,"41"3"-6139,2-1-1499,0-1 0,0-1 0,0 0 0,0 0 1,12-3-1,56-12 228,-47 7-340,-29 8-378,107-27 615,-96 22-543,-1 0 0,0 0-1,0-1 1,-1-1 0,23-15-1,-32 20-70,0-1-1,0 0 0,0 0 0,-1 0 1,1-1-1,3-5 0,-6 8-29,1 0 0,-1 1 0,0-1 1,1 1-1,-1-1 0,0 0 0,0 1 0,0-1 0,0 0 0,0 1 0,0-1 0,0 0 1,0 1-1,0-1 0,0 0 0,0 1 0,0-1 0,0 0 0,0 1 0,-1-2 0,1 1-4,-1 1 0,0-1-1,0 0 1,1 1-1,-1-1 1,0 1 0,0 0-1,0-1 1,1 1-1,-1-1 1,0 1-1,0 0 1,0 0 0,0 0-1,0-1 1,0 1-1,0 0 1,0 0 0,1 0-1,-3 1 1,-8-1 58,-1 1 1,1 1 0,0 0 0,-17 6-1,-47 20 135,48-16-18,1 1 0,1 1 0,-34 25 0,51-33-130,-1 1-1,1 0 0,0 1 0,1 0 1,0 0-1,0 1 0,1-1 0,0 1 1,0 1-1,1-1 0,0 1 0,-6 17 0,10-23-12,0 1-1,0-1 0,1 0 0,-1 0 1,1 1-1,0-1 0,0 0 0,0 1 1,1-1-1,-1 0 0,1 1 0,2 4 1,-2-5-2,1-1 0,-1 0 0,1 0 0,0 0 0,0 0 0,0 0 0,0-1 0,1 1 0,-1 0 1,1-1-1,-1 0 0,1 0 0,0 1 0,0-2 0,6 4 0,2 0-13,1-1 0,0 0 0,-1-1 0,2-1 0,-1 1 0,0-2 1,0 0-1,1 0 0,-1-1 0,0-1 0,21-3 0,14-5-1034,73-24 1,-114 31 859,175-70-5366,-55 18 168,-30 16 519,-49 21 2928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23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466 621 3232,'0'0'27,"5"-20"1344,-5 20-1308,0 0-1,0-1 1,0 1 0,0 0 0,1-1 0,-1 1 0,0 0 0,0 0 0,0-1 0,0 1 0,0 0 0,0 0-1,0-1 1,0 1 0,-1 0 0,1-1 0,0 1 0,0 0 0,0 0 0,0-1 0,0 1 0,0 0-1,0 0 1,-1-1 0,1 1 0,0 0 0,0 0 0,0 0 0,-1-1 0,1 1 0,0 0 0,0 0-1,-1 0 1,1 0 0,0 0 0,0-1 0,-1 1 0,1 0 0,0 0 0,0 0 0,-1 0 0,1 0-1,0 0 1,0 0 0,-1 0 0,1 0 0,0 0 0,-1 0 0,1 0 0,0 0 0,0 0 0,-1 0 0,1 1-1,-34 4 3426,-12 8-2037,1 2 0,1 2-1,-48 25 1,71-31-897,1 1 0,-30 24 1,40-28-414,0 1 0,1 0 0,0 1 0,0 0 0,1 0 0,-8 12 0,15-19-92,-1 0-1,1 0 0,0 0 1,0 0-1,0 0 1,-1 4-1,2-7-36,0 1 0,0-1 0,0 1 0,0-1 0,0 1 0,0-1 0,0 1 0,0-1 0,0 0-1,0 1 1,0-1 0,0 1 0,0-1 0,1 1 0,-1-1 0,0 0 0,0 1 0,0-1 0,1 1 0,-1-1 0,0 0 0,0 1 0,1-1 0,-1 0 0,0 1 0,1-1 0,-1 0 0,0 0 0,1 1 0,-1-1 0,0 0-1,1 0 1,-1 0 0,1 1 0,-1-1 0,1 0 0,-1 0 0,0 0 0,1 0 0,-1 0 0,1 0 0,-1 0 0,1 0 0,-1 0 0,1 0 0,-1 0 0,0 0 0,1 0 0,-1 0 0,1 0 0,-1-1 0,1 1 0,-1 0-1,0 0 1,1-1 0,15-5-6,0 0 0,-1-1-1,22-14 1,9-3-114,-30 16 82,6-3-129,0 1 0,44-13 0,-64 22 144,-1 1-1,0 0 0,0-1 1,0 1-1,1 0 0,-1 0 0,0 0 1,1 0-1,-1 0 0,0 0 1,0 0-1,1 0 0,-1 1 1,0-1-1,0 0 0,1 1 0,0 0 1,-1-1 12,-1 1-1,1-1 1,-1 1 0,0 0 0,1-1 0,-1 1-1,0-1 1,1 1 0,-1-1 0,0 1 0,0 0-1,0-1 1,1 1 0,-1 0 0,0-1 0,0 1-1,0 0 1,0-1 0,0 1 0,0 0 0,0-1-1,-1 1 1,1 0 0,-2 6 53,0 0 1,-1 0-1,0-1 1,-7 12-1,5-8-17,-97 204 629,-27 52-346,106-210-254,18-44 5,0 1 1,0-1-1,-1 0 0,-10 14 0,16-26-74,-14 22 2,14-21 4,0-1 0,0 0-1,0 0 1,-1 0 0,1 0 0,0 0-1,0 0 1,0 0 0,0 0-1,0 0 1,0 1 0,0-1 0,0 0-1,0 0 1,0 0 0,0 0 0,0 0-1,0 0 1,0 0 0,0 1 0,0-1-1,0 0 1,0 0 0,0 0-1,0 0 1,0 0 0,0 0 0,0 0-1,0 1 1,1-1 0,-1 0 0,0 0-1,0 0 1,0 0 0,0 0 0,0 0-1,0 0 1,0 0 0,0 0-1,0 0 1,0 0 0,1 0 0,-1 1-1,0-1 1,0 0 0,0 0 0,0 0-1,0 0 1,0 0 0,0 0 0,1 0-1,13-6 73,-3-2-111,1 0-1,-1-1 1,16-15 0,-1-1-43,44-39 122,-3-4-1,91-117 1,-41 40-83,13-19-101,-108 130 175,3-3-186,-24 38 7,-3 5 106,-4 13 208,4-12-15,-35 114 417,31-103-509,1 0 0,1 1 0,0 0 1,2-1-1,-1 25 0,3-41-34,0 1 0,1-1 0,-1 1 0,0-1 0,1 1 1,-1-1-1,1 0 0,0 1 0,0-1 0,2 4 0,-3-6-17,1 1 0,-1-1 0,0 1 0,1-1 0,-1 1 0,0-1 0,1 0 0,-1 1 0,1-1 0,-1 0 0,1 0 0,-1 1 0,0-1-1,1 0 1,-1 0 0,1 1 0,-1-1 0,1 0 0,0 0 0,0 0 0,0 0-3,0 0 0,-1 0 1,1-1-1,0 1 0,0 0 0,0-1 0,0 1 0,-1 0 0,1-1 0,0 1 1,0-1-1,-1 1 0,1-1 0,0 0 0,-1 1 0,2-2 0,6-8 27,0-1 0,-1 0 1,0-1-1,8-17 0,-7 13 24,15-23 0,-11 25-71,0 0 0,1 1 0,18-14 1,17-18-406,-38 36 165,-10 9 249,0 0 1,0 0-1,0 0 1,0 0 0,0 0-1,0 0 1,0 0-1,0 0 1,0 0-1,0 0 1,1 0 0,-1 0-1,0 0 1,0 0-1,0 0 1,0 0-1,0 0 1,0 0 0,0 0-1,0 0 1,0 0-1,0 0 1,0 0 0,0 0-1,0 0 1,0 0-1,0 0 1,0 0-1,1 0 1,-1 0 0,0 0-1,0 0 1,0 0-1,0 0 1,0 0 0,0 0-1,0 0 1,0 0-1,0 1 1,0-1-1,0 0 1,0 0 0,0 0-1,0 0 1,0 0-1,0 0 1,0 0-1,0 0 1,0 0 0,0 0-1,0 0 1,0 0-1,0 0 1,0 0 0,0 1-1,0-1 1,0 0-1,0 0 1,0 0-1,0 0 1,0 0 0,0 0-1,0 0 1,0 0-1,0 0 1,-1 0-1,1 0 1,0 0 0,-9 21-70,5-12 189,1-3-74,0 2-48,0-1 1,1 0-1,-3 14 0,5-20 8,-1 1 0,1 0 0,0-1-1,0 1 1,0 0 0,0-1 0,0 1 0,0-1-1,1 1 1,-1 0 0,1-1 0,-1 1-1,1-1 1,-1 1 0,1-1 0,0 1 0,0-1-1,-1 1 1,1-1 0,0 0 0,0 0-1,1 1 1,1 1 0,0-2 23,0 1 1,0 0-1,0-1 1,0 0-1,0 1 1,0-1-1,0 0 1,0-1-1,1 1 1,-1-1-1,0 1 1,5-1-1,4-1 7,-1 0 1,13-2-1,-14 1-18,61-12-98,-1-3 0,-1-2 1,79-35-1,-102 33 119,0-2-1,47-31 1,-88 51-8,-4 3-31,0-1-1,0 1 1,0-1 0,0 0 0,0 1 0,0-1 0,0 0 0,0 0-1,0 1 1,-1-1 0,1 0 0,0 0 0,1-2 0,-16 7-216,-59 46 471,44-29 24,-94 74 679,120-93-952,0 1 1,0-1 0,0 1 0,1 0 0,0 0 0,-1 0 0,1 0 0,0 0-1,0 0 1,-2 6 0,4-8-2,0-1 0,0 1 0,0-1-1,0 0 1,-1 1 0,1-1 0,0 0 0,0 1-1,0-1 1,0 1 0,0-1 0,0 0 0,0 1-1,0-1 1,0 1 0,0-1 0,0 0 0,1 1-1,-1-1 1,0 0 0,0 1 0,0-1 0,0 1-1,1-1 1,-1 0 0,0 0 0,0 1 0,1-1-1,-1 0 1,0 1 0,0-1 0,1 0 0,-1 0-1,0 1 1,1-1 0,0 0 6,1 1 0,-1-1 0,1 0-1,-1 0 1,0 0 0,1 0 0,-1 0 0,0 0 0,1 0-1,1-1 1,4 0 25,-1-1 0,0 0 0,10-5 0,59-39-54,-50 27 14,-21 15-21,0 1-1,0 0 1,0 0-1,0 0 1,1 0-1,-1 1 0,8-3 1,-11 4 18,0 1 0,0 0 0,0 0 1,0 0-1,-1 0 0,1 0 0,0 0 0,0 0 1,0 0-1,0 0 0,-1 1 0,1-1 0,0 0 1,0 0-1,0 1 0,-1-1 0,1 1 0,0-1 1,0 0-1,-1 1 0,1 0 0,0-1 0,-1 1 0,1-1 1,0 2-1,12 23-24,-12-22 36,0-1 0,0 1 0,1 0 1,-1 0-1,1-1 0,0 1 0,-1-1 1,1 1-1,3 2 0,-2-3 6,0-1-1,0 1 1,0-1-1,0 0 1,0 0-1,0 0 1,0 0-1,1 0 1,-1-1-1,0 1 0,0-1 1,1 0-1,-1 0 1,0 0-1,0-1 1,1 1-1,-1-1 1,4-1-1,8-2 17,-1-1 0,24-12-1,-17 7-22,-2 2 8,5-2-38,0-1 0,-1-1 0,40-28 0,-43 24-15,-1-2 1,-1 0-1,0 0 1,-1-2-1,-1 0 1,17-29-1,-1-5-174,35-82 0,21-94-159,-73 191 354,-11 26 28,0 4-82,-1-1 0,0 1 0,0-1 0,-1 0 0,0 0 0,0-10 0,-2 20 73,0 0 0,0-1 0,0 1 0,0 0-1,1-1 1,-1 1 0,0 0 0,-1-1 0,1 1 0,0 0-1,0 0 1,0-1 0,0 1 0,0 0 0,0-1-1,0 1 1,0 0 0,0 0 0,-1-1 0,1 1 0,0 0-1,0 0 1,0-1 0,-1 1 0,1 0 0,0 0-1,0 0 1,0-1 0,-1 1 0,1 0 0,0 0 0,-1 0-1,1 0 1,0-1 0,0 1 0,-1 0 0,1 0-1,0 0 1,-1 0 0,1 0 0,0 0 0,0 0 0,-1 0-1,1 0 1,0 0 0,-1 0 0,1 0 0,0 0 0,-1 0-1,1 0 1,0 1 0,0-1 0,-1 0 0,1 0-1,0 0 1,-1 0 0,1 0 0,0 1 0,-1-1-1,-14 12 150,1 5-56,1-1 1,0 2 0,2 0 0,0 1-1,1 0 1,-10 26 0,-36 123 241,54-163-320,-7 27 82,1 1 0,2 0-1,-5 65 1,11-82-54,0 1 0,1-1 0,0 0 0,2-1 0,0 1 0,1 0 0,0-1 0,1 1 0,1-1 0,9 18 0,-13-29-22,0-1 0,0 0-1,0 0 1,0 0 0,0 0 0,0 0-1,1 0 1,0-1 0,-1 1 0,1-1-1,0 0 1,0 0 0,0 0 0,0 0-1,1 0 1,-1-1 0,1 1 0,-1-1-1,1 0 1,-1 0 0,1 0-1,-1 0 1,1-1 0,0 0 0,-1 1-1,1-2 1,0 1 0,6-1 0,-2-1 12,0-1 0,0 0 0,0 0 0,-1 0 0,1-1 0,-1 0 0,0-1 0,8-6 0,7-8 20,19-21 1,-28 27 6,18-20-142,-2-2 1,-2 0 0,36-61-1,-63 96 83,0 0 1,0-1-1,1 1 0,-1 0 0,0 0 1,0-1-1,1 1 0,-1 0 0,0-1 0,0 1 1,0 0-1,1-1 0,-1 1 0,0 0 0,0-1 1,0 1-1,0 0 0,0-1 0,0 1 1,0-1-1,0 1 0,0 0 0,0-1 0,0 1 1,0 0-1,0-1 0,0 1 0,0-1 1,0 1-1,0 0 0,-1-1 0,1 1 0,0 0 1,0-1-1,0 1 0,-1 0 0,1-1 0,0 1 1,0 0-1,-1-1 0,0 1 4,1 0 0,-1 0 0,0 0 0,1 0 0,-1 0 0,0 0 0,1 1 0,-1-1 0,0 0 0,1 0 0,-1 0 0,1 1 0,-1-1 0,0 0 0,1 1 0,-1-1 0,1 0 0,-1 1 0,1-1 0,-1 1 1,1-1-1,-1 1 0,-6 7-17,1 0 0,1 0 0,-1 1 0,1-1 0,-6 14 0,10-19 27,1-1-1,-1 0 0,0 0 0,0 0 0,0 0 1,0 0-1,0 0 0,0 0 0,0 0 0,-1-1 1,1 1-1,-3 2 0,4-4 103,18-10 45,-17 10-169,1-1 1,-1 0-1,1 1 1,-1-1-1,0 1 0,1-1 1,-1 1-1,1 0 1,-1 0-1,1-1 0,-1 1 1,3 1-1,-3 0 5,0 0 0,0 0-1,-1 0 1,1 0 0,0 1 0,0-1-1,-1 0 1,1 1 0,-1-1 0,1 0-1,-1 1 1,0-1 0,1 1 0,-1-1-1,0 1 1,0 1 0,1 2 0,0 3 20,0-1 1,-1 1-1,1 0 0,-2 0 0,1-1 0,-1 1 0,0 0 0,0-1 0,-1 1 1,0 0-1,-1-1 0,0 0 0,0 0 0,0 0 0,-1 0 0,0 0 0,0-1 1,-1 1-1,-8 8 0,8-8 34,0-1 0,0 0 0,-1 0 0,0 0 0,0-1 0,-1 0 0,1 0 0,-1 0 0,-14 6 0,20-11-41,0 0 0,0 1 0,0-1 1,0 0-1,0 0 0,0 1 0,0-1 0,0 0 0,0 0 1,0 0-1,0 0 0,0-1 0,0 1 0,0 0 0,0 0 1,0-1-1,0 1 0,0 0 0,0-1 0,0 1 0,1-1 0,-1 1 1,0-1-1,0 1 0,0-1 0,0 0 0,1 0 0,-1 1 1,0-1-1,1 0 0,-1 0 0,1 0 0,-1 1 0,1-1 1,-1 0-1,1 0 0,-1 0 0,1 0 0,0 0 0,0 0 1,-1 0-1,1 0 0,0 0 0,0 0 0,0 0 0,0 0 1,0 0-1,0 0 0,1 0 0,-1 0 0,0 0 0,0 0 1,1 0-1,-1 0 0,1 0 0,-1 0 0,1 0 0,-1 0 1,1 0-1,-1 0 0,1 1 0,0-1 0,-1 0 0,1 0 1,0 1-1,1-2 0,2 0 8,1 0 1,-1 0-1,1 1 1,-1-1-1,1 1 1,0 0-1,-1 0 1,1 1-1,0-1 1,5 1-1,53 4 25,-44-3-58,29 3 44,81 8-1891,-44-3-3875,-55-3 1143,-5 2 1515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25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180 172 2304,'-12'5'894,"0"0"0,1 0-1,-1 1 1,-20 15 0,25-16 64,0-1 0,0 0 0,0-1 1,-13 5-1,-18 9 3318,38-17-4238,0 0 0,-1 0 0,1 1 0,0-1 0,0 0 0,0 0 0,0 0 0,0 0 0,0 0 0,0 0 1,0 0-1,0 0 0,-1 1 0,1-1 0,0 0 0,0 0 0,0 0 0,0 0 0,0 0 0,-1 0 0,1 0 1,0 0-1,0 0 0,0 0 0,0 0 0,0 0 0,0 0 0,-1 0 0,1 0 0,0 0 0,0 0 0,0 0 1,0 0-1,0 0 0,-1 0 0,1 0 0,0-1 0,0 1 0,0 0 0,0 0 0,0 0 0,0 0 0,0 0 1,-1 0-1,1 0 0,0 0 0,0 0 0,0-1 0,0 1 0,0 0 0,0 0 0,0 0 0,0 0 1,0 0-1,0 0 0,0-1 0,0 1 0,0 0 0,0 0 0,0 0 0,2-8 726,4-3-536,1 1 1,1 0-1,0 0 0,0 1 0,1 0 0,0 0 0,0 1 0,13-8 0,12-7-12,44-21 1,-46 28-166,0 1 1,1 2-1,0 1 1,1 1-1,38-6 1,-67 16-43,-1 0 0,1 1-1,-1 0 1,1 0 0,-1 0 0,1 0 0,-1 1 0,1 0-1,-1 0 1,1 0 0,-1 0 0,7 3 0,-8-2 3,-1 0 1,1-1-1,0 1 1,-1 0-1,0 0 1,1 0-1,-1 0 1,0 1-1,0-1 1,0 1-1,-1-1 1,1 1-1,-1 0 1,1-1-1,-1 1 1,0 0-1,0 0 0,1 5 1,0 2 0,-1 0 0,0 1 0,-1-1 0,0 1-1,-1-1 1,0 0 0,0 1 0,-4 13 0,-2 1 51,-1 0 1,-12 25-1,12-34-68,0 0 1,-1-1-1,-1-1 0,0 0 0,-1 0 0,-1-1 0,-20 20 0,-12 3 8,-48 32 0,20-16 62,27-19 62,-79 65 203,94-74-315,35-29 113,1 1 0,-1 0 0,1 0 1,0 1-1,13-5 0,2-1-13,23-5 1,4 3 173,92-10 0,55 12 100,-191 9-406,25 0-181,0 1-1,0 1 1,37 7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26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17 4736,'-14'-16'9264,"23"41"-4353,-3-2-4300,-2 1 0,-1-1 0,-1 0 0,-1 1 0,-2 28 0,1 27 150,24 147 423,-5-116-564,0 3-403,-12-62-62,3 23 224,-9-62-330,1 0 0,5 17 1,-2-7-81,-3-2 178,0-2-59,-1-16-14,0 4 72,3-8 238,5-14-82,34-83-214,-19 41 22,85-184 33,2 34-312,-85 165 101,2 2 0,56-62 0,-63 80 1,-4 6-476,-1-1-1,0-1 1,13-22 0,-23 32-1016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1.0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96 1 3808,'0'0'7301,"0"6"-6320,-1 6-503,-1-1-1,0 1 0,-5 17 1,4-17-350,-71 376 2005,71-371-2011,1 0-1,1 0 1,0-1 0,1 1 0,3 17-1,-2-31-72,-1 0-1,1 0 1,0-1-1,0 1 0,0-1 1,0 1-1,0-1 0,1 1 1,-1-1-1,1 0 0,0 1 1,0-1-1,-1 0 0,1 0 1,3 1-1,-2 0 37,1-1 0,0 0 1,-1 0-1,1 0 0,0-1 0,0 1 0,0-1 0,0 0 1,5 1-1,4-1 74,0 0 0,1-1 1,-1 0-1,0-1 0,17-3 1,25-7-665,-1-2 0,74-28 0,-123 39-91,0 0 0,0 0-1,0-1 1,8-5 0,-3 3-689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0.7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0 100 4064,'0'0'72,"0"0"0,0-1 0,0 1 0,0-1 0,0 1 0,0 0 0,0-1-1,0 1 1,0 0 0,1-1 0,-1 1 0,0 0 0,0-1 0,0 1 0,0 0 0,1-1 0,-1 1 0,0 0 0,0-1 0,0 1 0,1 0 0,-1 0 0,0-1 0,1 1 0,-1 0 0,0 0 0,0-1-1,1 1 1,-1 0 0,0 0 0,1 0 0,-1 0 0,1 0 0,-1 0 0,0-1 0,1 1 0,-1 0 0,0 0 0,1 0 0,-1 0 0,27-6 2281,-13 3-1315,91-19 2866,-17 3-3541,1 4-1,135-6 1,-131 19-2729,-20 1-4009,-30 1 2887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1.7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290 56 1472,'5'-12'7589,"-20"35"-6534,-1-1-1,-1 0 1,-1-1-1,-22 19 1,-88 70-90,92-80-163,34-29-738,1 0 0,-1 1 0,0-1 0,0 0 0,1 0-1,-1 0 1,0 0 0,-4 1 0,6-2-57,0 0-1,0 0 1,0 0 0,0 0-1,-1 0 1,1 0-1,0 0 1,0 0-1,0 0 1,-1 0 0,1 0-1,0 0 1,0 0-1,0 0 1,0-1 0,-1 1-1,1 0 1,0 0-1,0 0 1,0 0-1,0 0 1,-1 0 0,1 0-1,0-1 1,0 1-1,0 0 1,0 0-1,0 0 1,0 0 0,0-1-1,-1 1 1,1 0-1,0 0 1,2-14 52,5-5-42,0 0 0,2 0 0,1 0 0,0 1-1,1 1 1,24-30 0,-25 35 13,48-53 123,-48 56-5,0 0 0,0 0 0,0 1 0,19-10-1,-19 13 15,-7 3-142,-1 0 0,1 0 0,0 1-1,0-1 1,0 1 0,6-2-1,-8 3-4,-1 0-1,1 0 0,0 0 1,0 0-1,0 0 0,0 0 1,-1 0-1,1 1 0,0-1 1,0 0-1,0 0 0,-1 1 1,1-1-1,0 1 1,0-1-1,-1 0 0,1 1 1,0-1-1,-1 1 0,1 0 1,0-1-1,-1 1 0,1-1 1,-1 1-1,1 0 0,-1 0 1,0-1-1,1 1 0,-1 0 1,0 0-1,1-1 0,-1 2 1,7 13 318,-2 1 1,6 20 0,-10-29-279,0 1 1,0-1-1,0 1 1,-1-1-1,0 1 1,-1-1 0,-1 11-1,1 4 194,2-16-564,-1-13-1992,0-3-338,0 1 821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3.7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32 4224,'5'-11'7393,"-3"11"-7239,-1 1 0,0 0 0,1 0 0,-1 0 0,0 0 0,0 0 0,0 0 0,0 0 0,2 2 0,2 5 157,-1 1 0,0 0 0,-1 0 0,0 0 1,4 17-1,3 50 355,-4-19-95,23 81-38,-27-130-398,-1 0-1,0 0 1,-1 13 352,5-26 393,-1-1-817,0 1 1,0-1-1,-1 0 1,0 0-1,0 0 1,-1-1-1,3-9 1,10-53 94,-10 40-158,2 1 6,1 1-1,1 0 0,1 0 1,17-29-1,10-26-474,-36 74 85,-1 6 137,0 4-29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4.2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54 0 3648,'0'1'67,"0"-1"-1,0 0 1,-1 0 0,1 1-1,0-1 1,0 0 0,0 1-1,-1-1 1,1 0 0,0 1 0,0-1-1,0 0 1,0 1 0,0-1-1,0 0 1,0 1 0,0-1-1,0 0 1,0 1 0,0-1 0,0 0-1,0 1 1,0-1 0,0 0-1,0 1 1,0-1 0,0 0-1,1 1 1,-1 0 0,11 10 1986,18 8 855,-26-17-2729,8 3 476,0 1 0,19 6 0,-25-10-532,0-1 1,0 0-1,0 0 1,0 0-1,0-1 1,0 0-1,0 1 1,0-2-1,5 0 1,-9 1-105,0 0 0,0-1 1,0 1-1,0-1 0,0 1 0,0-1 1,0 1-1,0-1 0,0 0 0,0 1 1,-1-1-1,1 0 0,0 0 1,-1 0-1,1 0 0,0 1 0,-1-1 1,1 0-1,-1 0 0,1 0 0,-1 0 1,0 0-1,1 0 0,-1 0 0,0-1 1,0 1-1,0 0 0,0 0 0,0 0 1,0 0-1,0 0 0,0 0 0,0 0 1,0 0-1,0 0 0,-1 0 0,1 0 1,-1 0-1,1 0 0,0 0 1,-1 0-1,0 0 0,1 0 0,-1 0 1,0 0-1,1 0 0,-1 1 0,0-1 1,0 0-1,1 0 0,-1 1 0,0-1 1,-1 0-1,-2-1-37,-1-1 0,1 1 0,0 0 0,-1 1 0,1-1 1,-1 1-1,1 0 0,-1 0 0,0 0 0,1 0 0,-1 1 0,0 0 0,0 0 0,1 0 1,-8 2-1,1 1 158,0 0 0,0 0 0,0 1 0,0 1 0,-11 6 1,18-9-81,1-1 1,0 2 0,0-1 0,0 0 0,0 1 0,0-1 0,0 1 0,1 0-1,0 0 1,-1 0 0,1 0 0,0 0 0,0 0 0,-1 6 0,1-4 29,0 1 0,0-1 1,1 1-1,0-1 1,0 1-1,1 0 0,0 0 1,0 11-1,1-10 5,0 0 0,0 0 0,1 0-1,0 0 1,0 0 0,1 0-1,0 0 1,0-1 0,0 1 0,1-1-1,0 0 1,0 0 0,1 0 0,-1-1-1,8 7 1,-6-7-54,0-1-1,1 0 1,0 0-1,0 0 1,0-1-1,0 0 1,0 0 0,1-1-1,-1 0 1,1 0-1,-1-1 1,1 0-1,0-1 1,15 0-1,-14 0-279,0-2 0,1 1 0,-1-1 0,0-1-1,0 0 1,0 0 0,-1 0 0,1-1 0,-1-1-1,0 1 1,0-1 0,7-7 0,57-52-6598,-49 46 5029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4.7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135 8 3392,'-6'-8'3661,"3"23"-215,2-10-3807,-10 57 2559,-34 107 1,-8 33-334,51-187-1703,-3 9 184,1 0 0,2 1 0,0-1 1,2 37-1,0-59-302,0-1 0,1 1-1,-1-1 1,0 1 0,1-1 0,-1 1 0,1-1 0,-1 1 0,1-1-1,-1 1 1,1-1 0,0 0 0,0 1 0,0-1 0,0 0 0,0 0 0,0 0-1,0 0 1,0 0 0,0 0 0,3 2 0,-3-3-32,1 1 0,-1-1 1,1 0-1,-1 1 0,0-1 0,1 0 1,-1 0-1,1 0 0,-1 0 0,1 0 0,-1 0 1,1-1-1,-1 1 0,1 0 0,-1-1 1,1 1-1,-1-1 0,0 0 0,1 1 1,-1-1-1,0 0 0,0 0 0,2-1 0,3-3-424,0 0-1,-1 0 0,1-1 1,5-8-1,-8 10-412,0 0 0,0 0 0,1 0 0,-1 0 0,1 0 0,0 1 0,0 0 0,0 0 0,1 0 0,-1 0 0,0 1-1,9-3 1,9 0-1777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5.0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0 7648,'-19'9'3456,"5"8"-3008,5-8 1440,9 3-1120,-10 6 416,6-2-704,-10 1-288,9 4-128,-6-9-288,8 6 128,3-11-2208,3 7 1248,8-19-2656,3 1 2112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35.8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63 344 2560,'1'-1'193,"1"0"0,0 0 1,0-1-1,0 1 0,0 1 0,1-1 0,-1 0 1,0 0-1,0 1 0,0 0 0,1-1 0,-1 1 1,0 0-1,0 0 0,1 0 0,-1 0 0,4 1 1,7 0 2226,-17 0-1828,-1 0 0,2 1 0,-1 0 0,0 0-1,0 0 1,1 0 0,-1 1 0,-5 5 0,-5 2 161,9-7-610,0 1 0,0-1 0,0 1 0,1 0 1,-1 1-1,1-1 0,0 1 0,0 0 0,1 0 0,-1 0 0,1 0 0,-4 10 0,6-11-111,-1 0 0,1-1 0,1 1-1,-1 0 1,0 0 0,1 0 0,0 0 0,0 0-1,0 0 1,1-1 0,-1 1 0,1 0 0,0 0-1,0 0 1,0 0 0,0-1 0,1 1 0,0-1 0,-1 1-1,4 3 1,-2-3 32,0 0 1,0 0-1,0 0 0,0-1 0,0 1 1,1-1-1,0 0 0,-1 0 0,1-1 0,0 1 1,0-1-1,1 0 0,-1 0 0,0 0 1,1 0-1,0-1 0,-1 0 0,8 2 0,-8-3-3,0 0 1,0 0-1,0 0 0,0-1 0,0 1 0,0-1 0,0 0 0,0 0 0,0-1 0,-1 1 0,1-1 0,-1 1 0,1-1 0,-1 0 0,1-1 0,-1 1 0,0-1 0,0 1 0,0-1 0,-1 0 0,1 0 0,3-4 0,-4 3-58,0 1-1,0-1 0,0 1 1,0-1-1,-1 0 1,0 1-1,1-1 1,-1 0-1,-1 0 1,1 0-1,0 0 1,-1-5-1,0 6-19,0 0 0,0 0-1,-1 0 1,1 0-1,-1 1 1,0-1 0,0 0-1,0 0 1,0 1 0,0-1-1,0 1 1,-1-1 0,1 1-1,-1 0 1,0-1 0,0 1-1,0 0 1,0 0 0,-4-3-1,-7-3-132,0 1 0,-1 1-1,0 0 1,-28-8-1,39 14 107,1 0-1,-1-1 0,1 1 1,-1 0-1,0 0 1,1 0-1,-1 1 0,1-1 1,-6 2-1,-8 0-143,18 1 670,4 1-260,6-3 89,0-1 1,0 0-1,1 0 1,20-5-1,-25 4-194,5-1 33,0-1 0,0 0 0,-1-1 0,0 0 0,1-1 0,13-8 0,-7 2-36,0-1 0,30-25 0,-38 27-61,0-1-1,0 0 1,-1 0-1,10-17 1,29-53 325,-20 31-293,-7 10-66,-15 25-122,16-22 0,-23 38 91,1 0 0,-1 0 0,1 0 0,-1-1 0,0 1-1,1 0 1,-1 0 0,0 0 0,0 0 0,1 0 0,-1 0 0,0 0 0,0 0 0,0 1 0,-3 37-107,-2-1 1,-17 71 0,7-43 115,-54 237 146,51-240-25,-3-2 0,-50 103-1,70-161-115,-22 35 179,21-34-140,0-1 0,-1 0 1,1 1-1,-1-1 1,0-1-1,0 1 0,0 0 1,-5 2-1,8-5-34,-1 1 1,1-1-1,0 0 1,-1 0-1,1 1 0,-1-1 1,1 0-1,0 0 1,-1 1-1,1-1 0,-1 0 1,1 0-1,0 0 1,-1 0-1,1 0 0,-1 0 1,1 0-1,-1 0 1,1 0-1,-1 0 0,1 0 1,0 0-1,-1 0 1,1 0-1,-1 0 0,1 0 1,0-1-1,-1 1 1,1 0-1,-1 0 0,1-1 1,0 1-1,-1 0 1,1 0-1,0-1 0,-1 1 1,1 0-1,0-1 1,-1 1-1,1 0 0,0-1 1,0 1-1,0 0 1,-1-1-1,1 1 0,0-1 1,0 1-1,0-1 0,-1-1 4,1 0 0,0-1 0,-1 1-1,1 0 1,0 0 0,0-1-1,1-2 1,1-3 4,0-1 1,1 1-1,0 0 0,0 0 1,1 1-1,8-13 1,0-2-7,-3 4-32,2-3-18,1 0-1,18-24 1,-26 40 31,0 0 0,0 0 1,1 1-1,-1-1 0,1 1 0,0 0 1,0 1-1,0-1 0,1 1 1,-1 0-1,1 0 0,-1 1 0,1-1 1,7 0-1,-10 2-57,1 1 1,0-1-1,0 1 1,0 0-1,0 0 1,0 1-1,-1-1 1,1 1-1,0 0 1,0 0-1,-1 0 1,1 0-1,6 4 1,2 2-1648,-1 0 1,18 15 0,10 7-5725,-15-16 4393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40.3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236 541 2656,'-6'-4'6000,"1"-2"-3862,-3 6-1709,0 0-1,1 0 0,-1 0 0,0 1 0,0 0 0,-13 5 1,7-2-229,0 2 0,0-1 0,1 2 0,0 0 0,0 0 0,1 2 0,-15 11 0,24-17-124,-1 0 1,1 0 0,0 0-1,0 0 1,1 0 0,-1 1 0,1-1-1,-1 1 1,1 0 0,0 0-1,-2 5 1,4-7-56,-1 0-1,1-1 1,-1 1 0,1 0 0,0 0-1,-1 0 1,1-1 0,0 1-1,0 0 1,0 0 0,1 0-1,-1-1 1,0 1 0,1 0-1,-1 0 1,1-1 0,0 1-1,-1 0 1,1-1 0,0 1-1,0 0 1,0-1 0,0 1-1,0-1 1,1 0 0,-1 1-1,0-1 1,3 2-1,2 1 33,0 0-1,0-1 0,1 0 1,-1 0-1,1 0 0,-1-1 0,1 0 1,0 0-1,0-1 0,0 0 0,0 0 1,0 0-1,1-1 0,-1 0 1,0-1-1,0 1 0,0-1 0,0-1 1,0 1-1,0-1 0,10-5 0,-1 0-98,-1 0 0,1-1-1,-2-1 1,1 0-1,-1-1 1,-1-1 0,22-21-1,-14 8-84,-1 0-1,-1-1 0,25-43 1,35-86-88,-64 121 233,16-32 13,34-63 10,-51 103 14,19-43 0,-32 59 4,-1 9-52,-1 0 0,1 0 0,0 0 0,0 0 1,-1 0-1,1 0 0,0 0 0,0 0 0,-1 0 0,1 0 0,0 0 1,-1 0-1,1 0 0,0 1 0,0-1 0,-1 0 0,1 0 1,0 0-1,0 0 0,0 0 0,-1 0 0,1 1 0,0-1 0,0 0 1,0 0-1,-1 0 0,1 1 0,0-1 0,0 0 0,0 0 1,0 1-1,0-1 0,-1 0 0,1 1 0,-7 9 132,0 0 0,0 1 0,1 0 0,0 1 0,-6 17 0,7-16 10,-83 242 784,61-167-728,-67 167 615,86-228-550,8-26-257,0-1 0,0 1 0,0-1 0,0 1-1,0 0 1,0-1 0,0 1 0,0-1-1,0 1 1,0-1 0,0 1 0,0-1-1,0 1 1,1-1 0,-1 1 0,0-1 0,0 1-1,1 0 1,0-1 1,-1 0 0,1 1-1,-1-1 1,1 0 0,-1 0 0,1 0 0,-1 0-1,1 0 1,-1 0 0,1 1 0,-1-1-1,1 0 1,-1-1 0,1 1 0,-1 0 0,1 0-1,-1 0 1,1 0 0,-1 0 0,1 0 0,-1-1-1,1 1 1,-1 0 0,1-1 0,118-55-335,47-20-252,-152 69 562,-9 4-24,1 0 1,0 1-1,0 0 0,7-2 0,-12 4 26,0 0 1,0-1-1,0 1 1,0 0-1,0 0 1,0 0-1,0 0 0,0 0 1,0 0-1,0 0 1,-1 1-1,1-1 1,0 0-1,0 0 1,0 1-1,0-1 0,0 1 1,0-1-1,0 1 1,-1-1-1,1 1 1,0-1-1,0 1 0,-1 0 1,1-1-1,0 1 1,-1 0-1,1-1 1,-1 1-1,1 0 1,-1 0-1,1 1 0,0 0 38,0 0-1,-1 0 0,1 0 1,-1 1-1,0-1 0,0 0 1,0 0-1,0 0 0,0 0 0,0 1 1,-1-1-1,0 4 0,-12 27 266,2-3-170,10-25-96,0 0 0,0 0 0,0 1 0,1-1 0,0 0 0,0 0 0,0 0 0,2 6 0,-2-10-12,0 1-1,1-1 1,0 1 0,-1-1-1,1 1 1,0-1-1,0 0 1,0 1 0,0-1-1,0 0 1,0 0 0,0 0-1,0 0 1,0 0 0,1 0-1,-1 0 1,0 0-1,1 0 1,-1-1 0,1 1-1,-1 0 1,1-1 0,-1 1-1,1-1 1,-1 0-1,1 0 1,-1 1 0,1-1-1,1 0 1,4 0-7,0 0-1,-1 0 1,1-1 0,-1 0-1,1 0 1,0-1 0,-1 1-1,0-2 1,12-4 0,2-3-128,30-21 1,-8 5-11,-23 15 130,153-95 145,-161 95-126,-11 10-18,0 1-1,0 0 1,0 0-1,0 0 1,1-1 0,-1 1-1,0 0 1,0 0 0,0 0-1,0-1 1,0 1-1,0 0 1,0 0 0,0 0-1,0-1 1,0 1 0,-1 0-1,1 0 1,0 0 0,0-1-1,0 1 1,0 0-1,0 0 1,0 0 0,0-1-1,0 1 1,-1 0 0,1 0-1,0 0 1,0 0-1,0 0 1,0-1 0,0 1-1,-1 0 1,1 0 0,-2 0 0,1-1 0,0 1 1,-1 0-1,1 0 0,-1 0 1,1 0-1,-1 0 0,1 0 1,-1 0-1,1 0 0,-1 1 1,1-1-1,-1 0 0,1 1 1,-3 1-1,-11 6 115,1 1-1,0 0 1,0 1-1,1 1 1,0 0-1,0 0 1,2 2-1,-1-1 1,-16 26-1,25-33-91,0 1 0,0-1 0,1 1 0,-1 0 0,1 0-1,1 0 1,-1 0 0,1 0 0,0 0 0,0 12 0,1-18-13,-1 1 1,1-1-1,0 0 1,0 1-1,0-1 1,0 1-1,0-1 1,1 0-1,-1 1 1,0-1-1,0 0 1,0 1-1,0-1 1,0 1-1,0-1 1,1 0 0,-1 1-1,0-1 1,0 0-1,1 1 1,-1-1-1,0 0 1,0 0-1,1 1 1,-1-1-1,0 0 1,1 0-1,-1 1 1,0-1-1,1 0 1,-1 0-1,0 0 1,1 0-1,-1 1 1,1-1-1,-1 0 1,0 0-1,1 0 1,-1 0 0,1 0-1,-1 0 1,0 0-1,1 0 1,-1 0-1,1 0 1,-1 0-1,0-1 1,1 1-1,21-9 100,-20 7-89,8-4 6,0-1 1,-1-1 0,0 0-1,13-15 1,4-3-32,62-62-884,-97 107 807,4-9 184,0 1 1,1 0-1,-5 20 0,8-28-84,1 0 0,-1-1 0,1 1 0,0 0 0,0-1 0,0 1 0,0 0 0,1-1 1,-1 1-1,1 0 0,-1-1 0,1 1 0,0-1 0,0 1 0,0-1 0,0 1 0,0-1 0,1 0 0,-1 0 0,1 1 0,0-1 0,2 2 0,-2-3 4,-1 1 1,1-1-1,0 0 0,0 0 0,-1-1 0,1 1 1,0 0-1,0-1 0,0 1 0,0-1 0,0 1 0,0-1 1,0 0-1,0 0 0,0 0 0,0 0 0,0 0 0,2-1 1,5-1 29,-1 0 0,15-5 0,-22 6-52,46-17-26,-1-3 1,76-46-1,-65 23 123,-38 29-245,-40 67-283,18-46 478,-2 3-13,1-1-1,0 1 1,-3 14-1,6-21-25,1 1 0,-1-1 0,1 0 0,0 1 0,0-1 0,0 1 0,0-1-1,0 1 1,0-1 0,1 0 0,-1 1 0,1-1 0,-1 0 0,1 1 0,0-1 0,0 0 0,0 0 0,1 0-1,1 3 1,-2-4-2,0 0 1,0 0-1,0-1 0,-1 1 0,2 0 0,-1-1 0,0 1 0,0-1 1,0 1-1,0-1 0,0 1 0,0-1 0,0 0 0,1 0 0,-1 1 0,0-1 1,0 0-1,2 0 0,26-4 41,-15 2-24,-4 0-39,0 0 0,0-1 1,0 0-1,-1 0 1,0-1-1,0-1 0,0 1 1,13-10-1,-2 2-25,31-19-215,24-13 87,-56 34 205,17-12-1,-31 19-54,0 0 0,0-1 0,0 0 0,-1 0 0,0-1 0,0 1 0,6-9 0,-14 13-291,-9 6 112,-12 8 107,9-3 102,1 1 1,0 1 0,1 0-1,0 0 1,1 1 0,-19 27-1,30-36 29,-1 0-1,1 0 0,1 0 0,-1 0 0,1 1 1,-2 7-1,3-12-29,0 0 1,0 1-1,0-1 1,0 0-1,0 0 1,0 1-1,0-1 1,0 0-1,0 0 1,1 0-1,-1 1 1,0-1-1,1 0 1,0 2-1,0-2 3,0-1 0,-1 1 0,1-1-1,-1 0 1,1 1 0,0-1 0,-1 0 0,1 1 0,0-1-1,0 0 1,-1 0 0,1 1 0,0-1 0,-1 0 0,1 0 0,0 0-1,0 0 1,-1 0 0,1 0 0,0 0 0,0 0 0,-1-1-1,1 1 1,0 0 0,0 0 0,-1-1 0,2 0 0,5-1 36,-1-1 0,0-1 0,0 1 0,0-1 0,0 0 0,-1-1 0,0 1 0,1-1 0,5-8 1,5-7 27,17-26 0,-20 26-21,-11 17-77,1 0-28,-1-1 0,1 1 0,-1 0 1,0-1-1,-1 1 0,1-1 0,0 0 0,-1 1 0,0-1 0,1-4 0,-24 29-643,8-1 676,1 0 0,1 0-1,1 1 1,-9 25 0,2 2-15,2 1-1,-12 62 0,-14 45 243,29-119-18,-31 62 0,43-98-184,-13 20 93,13-20-98,0 0 1,0 0-1,1-1 1,-1 1-1,0 0 0,0-1 1,0 1-1,0-1 1,0 1-1,0-1 0,0 1 1,0-1-1,0 0 1,0 1-1,0-1 0,0 0 1,0 0-1,0 0 0,0 0 1,0 0-1,0 0 1,-2 0-1,0-2-53,-1 0 0,1 0 1,0 0-1,0 0 0,0-1 0,0 1 1,1-1-1,-1 1 0,1-1 0,-1 0 0,1 0 1,0-1-1,0 1 0,-2-6 0,0-4-11,0 1 0,1 0 0,1-1 0,0 1 0,1-1 0,0 0 0,1 0 0,2-16 0,-2 25 42,0 1 0,1 0 1,0 0-1,0-1 0,0 1 0,0 0 0,0 0 0,1 0 0,-1 0 1,1 0-1,0 0 0,0 1 0,0-1 0,0 1 0,0-1 1,1 1-1,-1 0 0,1-1 0,-1 1 0,1 1 0,0-1 0,3-2 1,3 1 55,-1-1 1,1 1-1,0 1 1,0 0-1,0 0 1,0 1-1,10-1 1,-1-1 52,-1 0 0,0-1 0,0-1 1,0 0-1,0-1 0,17-10 0,-8 5 9,35-20 151,88-58-1,-131 77-204,3-1-22,0-1-1,-1-2 0,-1 0 1,-1-1-1,0 0 0,-1-2 0,-1 0 1,-1-1-1,-1 0 0,20-37 1,-31 50-25,-1 0 0,1 1-1,1-11 1,-3 14-20,-1 1 0,1 0 0,-1 0 0,0-1-1,0 1 1,0 0 0,0 0 0,0-1 0,0 1-1,-1 0 1,1 0 0,-1-1 0,0 1 0,-1-4-1,1 6 16,1-1-1,0 1 1,0 0-1,-1 0 1,1-1-1,0 1 1,-1 0-1,1 0 1,0-1-1,-1 1 1,1 0-1,0 0 1,-1 0-1,1-1 1,0 1-1,-1 0 1,1 0-1,-1 0 1,1 0-1,0 0 1,-1 0-1,1 0 1,-1 0-1,1 0 1,0 0-1,-1 0 1,0 0-1,-13 7 72,-12 15 136,17-14-198,1 1 1,0-1 0,0 2 0,1-1 0,-6 11-1,12-17 10,-1 0 0,1 0-1,0 0 1,-1 1 0,2-1 0,-1 0-1,0 1 1,1-1 0,-1 7-1,1-8-3,0 0 0,1 0-1,-1 0 1,1 0 0,-1 0-1,1 0 1,0 0 0,0 0-1,0 0 1,0 0 0,0 0 0,0 0-1,0-1 1,1 1 0,-1 0-1,0-1 1,3 3 0,1-1 11,0 1 1,-1-1-1,1 0 1,0 0 0,1 0-1,-1-1 1,0 0-1,1 0 1,0 0-1,7 1 1,-4-2 0,1 0 0,-1 0 0,0-1 0,1 0 0,16-3 0,2-4-5,0 0 0,0-2 0,29-14 0,-54 22-16,117-57-195,-70 33 200,-43 22-6,0-1 0,0 0 0,0 0 0,0 0 0,-1-1 0,0 0 0,6-6 0,-12 11-10,0 0-1,0 0 0,1 0 1,-1 0-1,0-1 0,0 1 1,0 0-1,0 0 0,1 0 1,-1-1-1,0 1 1,0 0-1,0 0 0,0-1 1,0 1-1,0 0 0,0 0 1,0-1-1,1 1 0,-1 0 1,0 0-1,0-1 0,0 1 1,0 0-1,0 0 0,-1-1 1,1 1-1,0 0 0,0 0 1,0-1-1,0 1 1,0 0-1,0-1 0,-9-2-184,-9 3 35,7 3 144,1 0 1,-1 1-1,1 0 0,0 1 1,0 0-1,-18 12 0,13-6 116,0 1-1,0 1 1,-13 15 0,21-21-47,1 1 0,0 0 0,0 1 0,1-1 1,0 1-1,1 0 0,0 1 0,0-1 0,-3 16 1,7-25-40,-1 1 1,1 0 0,0 0 0,0 0 0,0-1-1,0 1 1,0 0 0,0 0 0,0 0-1,0 0 1,0 0 0,0-1 0,1 1 0,-1 0-1,0 0 1,1 0 0,-1-1 0,0 1-1,1 0 1,-1 0 0,1-1 0,-1 1-1,1 0 1,-1-1 0,1 1 0,-1-1 0,1 1-1,0-1 1,-1 1 0,1-1 0,0 1-1,0-1 1,-1 1 0,1-1 0,0 0 0,0 0-1,0 1 1,-1-1 0,1 0 0,0 0-1,0 0 1,1 0 0,2 0 25,-1 0 1,0-1-1,1 1 1,-1-1-1,0 0 0,1 0 1,-1 0-1,0 0 1,4-3-1,55-33 170,-47 27-177,1-1 0,-1 0 0,-1 0 0,16-18 0,-8 7 45,-2-1 0,-1-1 0,28-44 0,30-61-356,72-166 0,-145 287 245,-3 6 5,1-1-1,-1 1 0,0-1 1,0 1-1,0-1 1,0 0-1,0 1 1,-1-1-1,1 0 0,-1 0 1,0 1-1,0-6 1,0 7 28,0 1-1,0 0 1,0 0 0,0 0 0,0 0 0,0-1 0,0 1 0,0 0 0,0 0-1,0 0 1,0 0 0,0 0 0,0-1 0,-1 1 0,1 0 0,0 0 0,0 0 0,0 0-1,0 0 1,0 0 0,0 0 0,-1-1 0,1 1 0,0 0 0,0 0 0,0 0 0,0 0-1,0 0 1,-1 0 0,1 0 0,0 0 0,0 0 0,0 0 0,0 0 0,-1 0 0,1 0-1,0 0 1,0 0 0,0 0 0,0 0 0,-1 0 0,1 0 0,0 0 0,0 0 0,0 0-1,0 0 1,0 0 0,-1 0 0,1 1 0,0-1 0,0 0 0,0 0 0,-4 3 28,0 1 0,0-1 0,0 1 0,1 0 0,0 0 0,-1 1 0,2-1 0,-5 8 0,4-7-15,-28 48 102,3 1-1,-24 63 1,-27 127-216,77-238 109,-2 7-564,1 1 0,1-1 0,-2 22 0,3-32 250,1 0-1,0 0 0,0 0 1,1 0-1,-1 0 1,1 0-1,-1-1 1,1 1-1,0 0 1,0 0-1,0 0 0,0-1 1,1 1-1,-1-1 1,1 1-1,0-1 1,-1 1-1,1-1 0,0 0 1,0 0-1,1 0 1,3 3-1,16 5-4501,2-1 1546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43.6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81 624 3072,'5'9'5013,"0"-10"-4762,-1 0 0,0-1 1,1 0-1,-1 0 0,0 0 0,0 0 0,0-1 0,-1 0 0,1 0 1,6-6-1,82-90 888,-52 54-801,-31 33-261,6-5 527,-15 18-598,0-1 1,0 0-1,0 0 1,0 0-1,0 0 1,0 0-1,0 0 0,0 0 1,0 0-1,0 0 1,0 0-1,0 0 1,0 0-1,0 0 1,0 0-1,0 0 1,0 0-1,0 0 1,0 1-1,0-1 1,0 0-1,0 0 1,0 0-1,0 0 1,0 0-1,0 0 1,0 0-1,0 0 1,0 0-1,0 0 0,0 0 1,0 0-1,0 0 1,0 0-1,0 0 1,0 0-1,1 0 1,-1 0-1,0 0 1,0 0-1,0 0 1,0 0-1,0 0 1,0 0-1,0 0 1,0 1-1,0-1 1,0 0-1,0 0 1,0 0-1,0 0 0,0 0 1,0 0-1,0 0 1,0 0-1,1-1 1,-1 1-1,0 0 1,0 0-1,0 0 1,-6 15 368,-10 14-95,-1 0 1,-25 32-1,-15 22 84,32-36-282,3 2-1,1 0 1,2 1 0,3 1 0,-14 72 0,7-17 1149,28-136-1150,2 0 0,1 0 0,1 1 0,1 0 0,27-52-1,-9 32-58,3 1-1,46-57 1,96-100-188,-13 31-159,-154 168 257,-5 5 52,0-1 0,0 1 0,0 0 0,0-1 1,0 1-1,1 0 0,-1 0 0,0 0 0,1 0 1,-1 0-1,1 0 0,-1 0 0,1 1 1,0-1-1,-1 0 0,1 1 0,0-1 0,-1 1 1,1 0-1,0 0 0,2-1 0,-3 2 34,-1-1-1,1 1 0,0-1 1,-1 1-1,1-1 1,0 1-1,-1-1 0,1 1 1,-1 0-1,1-1 1,-1 1-1,1 0 0,-1-1 1,0 1-1,1 0 1,-1-1-1,0 1 0,0 0 1,1 0-1,-1 0 1,0-1-1,0 1 0,0 0 1,0 0-1,0 0 1,0-1-1,0 3 0,-3 27 378,3-30-392,-2 14 60,-1 0-1,0 0 0,-1 0 0,-1 0 0,0-1 0,-1 0 0,-1 0 0,0 0 0,0-1 0,-10 13 0,1-8 30,0 0-1,0 0 1,-2-2-1,0 0 1,-20 12-1,-100 50 373,109-60-533,25-12 35,10-3 41,16-2 31,45-8-63,74-19 1,-97 18 19,413-111 69,-448 117 261,-14 3-234,-18 3-64,6 1 28,1 0 0,0 1 0,0 1 0,0 0 0,1 1 0,-17 11 0,21-12-1,1 1 0,1 0 1,-1 0-1,1 1 0,0 1 1,1-1-1,0 1 0,1 1 1,-11 16-1,17-24-40,-4 6 25,1-1 0,-4 14 1,7-19-18,0-1 0,1 1-1,-1 0 1,1 0 0,0-1 0,-1 1 0,1 0 0,0 0 0,0-1 0,0 1 0,1 0 0,-1 0 0,0 0 0,0-1 0,1 1 0,0 0 0,-1-1 0,1 1 0,1 2 0,-2-4-2,1 1 0,-1-1 1,1 1-1,-1-1 0,1 0 1,-1 1-1,1-1 0,-1 0 0,1 1 1,0-1-1,-1 0 0,1 0 1,0 0-1,-1 1 0,1-1 1,-1 0-1,1 0 0,0 0 0,-1 0 1,1 0-1,0 0 0,-1 0 1,1 0-1,0-1 0,-1 1 1,1 0-1,0-1 0,18-7 120,-17 7-91,42-27-13,0-1-1,52-48 1,-11 4-410,-82 71 343,-3 1 16,1 1-1,0 0 1,-1 0-1,1-1 1,-1 1-1,0-1 1,1 1-1,-1-1 1,1 1-1,-1 0 1,0-1-1,1 1 1,-1-1-1,0 0 1,1 1-1,-1-1 1,0 1 0,1-2-1,-12 7-283,-4 9 260,-23 27 0,33-36 33,1 1 0,0 0 0,0 0 0,1 1-1,-1-1 1,1 1 0,1 0 0,-4 12 0,6-18 16,-1 0 0,1 0 0,0 0 0,0 0 0,0 0 0,0 0 0,0 0 1,0 0-1,0 0 0,0-1 0,0 1 0,1 0 0,-1 0 0,0 0 0,1 0 0,-1 0 0,0 0 0,1 0 0,-1-1 0,1 1 0,-1 0 0,2 0 0,-1 0 5,0 0-1,1 0 1,-1 0-1,1 0 0,-1 0 1,1-1-1,-1 1 1,1-1-1,-1 1 0,1-1 1,-1 0-1,3 1 1,5-1 54,0 0 0,0 0 0,16-3 0,-18 2-28,22-5 12,1-1 1,-1-1-1,39-18 1,-27 11-55,0-1-87,36-12-234,-77 28 313,1 0-1,0 0 1,0-1 0,0 1 0,0 0 0,-1 0 0,1 0 0,0 0-1,0 0 1,0 0 0,0 0 0,0 0 0,0 0 0,-1 1 0,1-1 0,0 0-1,0 0 1,0 1 0,-1-1 0,1 1 0,0-1 0,0 1 0,-1-1-1,1 1 1,0-1 0,-1 1 0,2 0 0,-1 1 7,0 0 1,0 0-1,-1 0 1,1 0-1,0 0 0,-1 0 1,1 0-1,-1 0 1,1 0-1,-1 0 0,0 3 1,0 1 10,0 1 0,-1-1 0,0 1 0,0-1 0,0 1 0,-1-1 0,-3 9 0,2-8-8,0 1 1,0 0-1,1-1 0,-2 12 1,4-17 16,-1 0 1,1 1-1,0-1 1,-1 0-1,1 0 1,0 0-1,1 0 0,-1 1 1,0-1-1,0 0 1,1 0-1,0 0 1,-1 0-1,1 0 1,0 0-1,0 0 1,0 0-1,0 0 1,0 0-1,3 3 1,-3-5 1,0 0 0,0 1 0,0-1 0,0 0 0,0 1 0,0-1 0,0 0 0,0 0 0,0 0 0,0 0 0,1 0 0,-1 0 0,0 0 0,0 0 0,0 0 0,0-1 0,0 1 0,1-1 0,20-8 314,-4-2-283,-1 0 0,0-2-1,0 0 1,-1-1 0,27-30-1,-11 7-39,-2-1 0,27-45-1,41-90-68,-46 82 50,-14 25-71,32-74 0,-64 117-93,-6 23 159,0 0 0,0-1 0,0 1 1,0-1-1,1 1 0,-1 0 0,0-1 1,0 1-1,0-1 0,-1 1 1,1-1-1,0 1 0,0-1 0,0 1 1,0 0-1,0-1 0,0 1 0,-1-1 1,1 1-1,0 0 0,0-1 0,-1 1 1,1 0-1,0-1 0,0 1 1,-1 0-1,1-1 0,0 1 0,-1 0 1,1 0-1,0-1 0,-1 1 0,1 0 1,-1 0-1,1 0 0,0 0 0,-1-1 1,1 1-1,-1 0 0,1 0 1,-1 0-1,1 0 0,0 0 0,-1 0 1,1 0-1,-1 0 0,0 0 0,-2 1-10,0 0 0,0 0-1,0 0 1,0 0-1,0 0 1,0 1 0,0 0-1,0-1 1,1 1 0,-4 3-1,-26 24 157,31-27-131,-8 7 62,2 0 0,-1 1-1,2 0 1,-1 0 0,-6 14 0,-19 57 53,29-73-105,-56 199 304,57-199-307,-18 118 89,6-28-95,9-62 176,5-34-179,0 0-1,-1 0 0,1 0 0,0-1 1,0 1-1,0 0 0,0 0 0,1 0 1,-1 0-1,1 3 0,1-5-78,-1-1-1,1 0 1,-1 0 0,0 0-1,1 0 1,-1 0 0,0 0-1,0 0 1,0 0 0,0 0-1,0 0 1,0-1 0,0 1-1,0 0 1,0-1 0,-1 1-1,1-1 1,0 1 0,-1-1-1,1 1 1,-1-1 0,0 1-1,1-4 1,0-5-184,1-1 0,-1 0-1,-1 0 1,0 0 0,-1 0 0,0 0 0,0 0-1,-1 0 1,-1 0 0,0 1 0,-7-19 0,3 15 282,0 0 1,0 1-1,-1 0 1,-1 0-1,0 1 1,-1 0-1,-20-19 0,12 14 208,-34-29 521,46 42-551,0-1 1,0 2-1,0-1 1,0 1-1,-1-1 1,0 2 0,-7-3-1,6 3 581,12 5-122,17 4-202,25 4 196,91 10 1,-59-11-395,54 4 4,-118-14-372,0 0-1,0 0 1,0-2-1,-1 0 1,1 0-1,0-1 1,17-7-1,-28 9-283,0-1-1,-1 1 0,1-1 1,0 0-1,-1 1 0,1-1 1,-1 0-1,0-1 0,1 1 1,-1 0-1,0-1 1,2-3-1,6-6-3204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49:44.0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67 1 7968,'-19'7'2944,"19"7"-2272,-9 2-192,4-4 2976,0 5-1985,1-4 609,-1 4-1248,0 1-96,-1-6-416,3-3-480,-2-6 64,47-33-16671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19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0 849 2400,'1'0'146,"0"1"0,0-1-1,-1 1 1,1-1 0,0 1 0,0-1 0,0 0 0,0 0-1,0 1 1,0-1 0,0 0 0,0 0 0,0 0 0,0 0-1,0 0 1,0 0 0,0 0 0,0 0 0,0 0 0,0-1-1,0 1 1,0 0 0,0-1 0,0 1 0,0-1 0,0 1-1,0-1 1,1 0 0,14-7 938,-14 7-976,0 1 0,0-1 0,0 0 0,0 0 0,-1 1 0,1-1 0,0-1 0,-1 1 0,1 0 0,2-3 0,8-10 425,0-1-1,-1 0 1,15-27-1,22-55 236,-40 79-701,172-343 611,-155 311-473,29-78 0,-38 70 217,-13 44-305,-2 2-32,-2 9-47,-3 7-108,-65 130 694,-47 107 460,57-109-509,39-89-381,-112 212 833,100-215-875,22-29-69,9-9-36,3-3 2,60-39 50,9-6-166,-33 18 77,4-2-162,40-39 0,-79 66 162,150-135 82,-140 125-202,-7 8 140,-6 19 87,0-14-116,-17 112 526,16-103-477,0-1-1,1 0 0,0 1 1,1-1-1,0 0 1,0 1-1,0-1 1,1 0-1,1 0 1,3 10-1,-5-16-37,0 0 0,0 0 1,0 0-1,0 0 0,0 0 0,0 0 0,1-1 1,1 3-1,-2-3 6,1 1 131,-2-3-106,1 0-1,-1 0 0,1 1 1,-1-1-1,1 0 0,-1 0 0,1 0 1,0 0-1,-1 0 0,1 1 0,0-1 1,0 0-1,0 1 0,0-1 1,1 0-1,7-8 167,-8 6-184,0 1 1,-1-1-1,1 0 1,-1 1 0,0-1-1,0 0 1,0 0-1,0-4 1,-4-25 64,4 28-90,-1 1-22,1-1 1,-1 1 0,0-1-1,0 1 1,0 0 0,0 0-1,0-1 1,-1 1 0,-1-3-1,2 5 1,1 0 0,0 0 0,0 0 0,0 0 0,0 0 0,0 0 0,0 1 0,0-1-1,1 0 1,-1 0 0,0 0 0,0 0 0,1 0 0,-1 0 0,0 1 0,1-1 0,-1 0 0,1 0-1,-1 1 1,1-1 0,-1 0 0,1 1 0,0-1 0,0 0 0,24-25-265,-12 15 171,0-2 103,18-13 0,-25 22 109,-1 0 1,1 0-1,0 1 0,0-1 0,0 1 0,11-3 0,-16 6-39,1 0 0,-1-1 0,1 1 0,-1 0 0,1 0 0,0 0 0,-1 0 0,1 0 0,-1 0 0,1 1 0,-1-1 0,0 1 0,1-1 0,-1 1 0,1-1 0,-1 1 0,0 0 0,1-1 0,-1 1 0,0 0 0,0 0 0,1 0 0,-1 0 0,0 0 0,0 0 0,0 0 0,0 1 0,0-1 0,-1 0 0,1 1 0,0-1 0,-1 0 0,1 1 0,0 1 0,2 7 169,0 0 0,0 0 0,-1 0 0,0 12 0,1-4 27,0 4-105,-1-8-28,1 0 1,6 19 0,-8-28-116,1-1 0,0 1 0,0-1 0,1 0 0,-1 0 0,1 0 0,0 0 0,0 0 0,0-1 0,1 0 1,4 5-1,-5-6-56,0-1 0,0 1 1,0 0-1,0-1 0,1 0 1,-1 0-1,0 0 0,1 0 0,-1 0 1,1-1-1,-1 1 0,1-1 1,-1 0-1,1 0 0,6-1 1,1-1-1014,1-1 1,0 0-1,16-6 0,-20 6 32,0-1 0,0 0-1,0-1 1,0 0-1,0 0 1,-1 0-1,0-1 1,0 0 0,8-10-1,22-23-3517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1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379 5 1984,'0'-1'126,"-1"0"501,0 1-501,1-1 0,0 1-1,-1 0 1,1 0-1,0 0 1,-1 0-1,1-1 1,0 1 0,-1 0-1,1 0 1,0 0-1,-1 0 1,1 0-1,-1 0 1,1 0 0,0 0-1,-1 0 1,1 0-1,-1 0 1,1 0 0,0 0-1,-1 0 1,1 0-1,0 0 1,-1 0-1,1 1 1,-1-1 0,-11 3 1310,8-3-1018,0 1-1,-1 0 1,1 0 0,-7 3-1,-4 1 621,5-2-824,0 0 1,0 1-1,0 0 1,1 0-1,0 1 1,0 0-1,0 1 1,0-1-1,1 2 1,0 0-1,0 0 1,1 0-1,-11 13 1,-2 8 44,1 0-1,-26 56 1,32-59-150,-39 89 170,46-96-158,0 1 0,1 0 0,1 0 1,-3 28-1,7-38-44,0 1 0,1 0 0,0 0 0,0 0 0,1 0-1,1-1 1,-1 1 0,9 17 0,3 2 189,25 38-1,-31-54-203,-2-3 35,1 0 0,0 0-1,0-1 1,1 0 0,0 0 0,19 14-1,-26-22-273,0 0-1,0-1 0,1 1 0,-1 0 0,0-1 0,1 1 0,-1-1 0,0 1 0,1-1 0,-1 0 0,1 1 0,-1-1 0,1 0 0,-1 0 0,1 0 1,-1 0-1,1 0 0,-1 0 0,0-1 0,1 1 0,2-1 0,8-2-1747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20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257 107 1984,'12'-14'640,"-12"13"-620,1 1 1,-1-1-1,0 0 1,1 1-1,-1-1 0,0 0 1,1 1-1,-1-1 1,0 0-1,0 1 0,0-1 1,1 0-1,-1 0 1,0 1-1,0-1 0,0 0 1,0 0-1,-1 1 1,1-1-1,0 0 0,0-1 1,-1 0 138,6-20 3893,-3 19-3543,-1-1 0,0 0 0,-1 1 0,1-1 0,0-7 0,-1 10-422,0 0 0,0 0 1,0 0-1,0 0 0,-1 0 1,1 0-1,0 0 0,-1 0 1,1 0-1,-1 1 1,1-1-1,-1 0 0,1 0 1,-1 0-1,0 1 0,1-1 1,-1 0-1,0 0 0,1 1 1,-1-1-1,0 1 0,0-1 1,0 1-1,0-1 1,0 1-1,1-1 0,-3 1 1,2-1-15,-1 1 1,0 0-1,0 0 1,1 0-1,-1 0 1,0 0-1,0 0 1,1 1-1,-1-1 1,0 1-1,1-1 1,-1 1 0,0-1-1,1 1 1,-1 0-1,1 0 1,-3 1-1,-26 21 513,8-2-381,0 0-1,1 1 1,2 1 0,0 1 0,2 1 0,0 1-1,2 0 1,1 1 0,-17 42 0,30-66-212,0 1 1,0-1 0,0 0-1,1 0 1,-1 0-1,1 1 1,0 4 0,0-7 15,0 0 0,0 0 0,1 0 0,-1 0 0,0 0 0,1 0 0,-1 0-1,1 0 1,-1 0 0,1 0 0,-1-1 0,1 1 0,-1 0 0,1 0 0,0-1 0,0 1 0,-1 0 0,1-1 0,0 1 0,0-1 0,0 1 0,0-1 0,-1 1 0,1-1 0,0 1 0,0-1 0,0 0 0,0 0 0,1 1 0,1-1 18,0 0-1,0 1 0,-1-1 0,1 0 0,0 0 1,0 0-1,0-1 0,-1 1 0,1-1 0,0 0 1,0 0-1,-1 1 0,1-2 0,-1 1 0,1 0 1,-1 0-1,1-1 0,1-1 0,3-3 20,-1 1-1,0-1 1,0 0-1,9-13 1,0-1 22,-1 0 1,-1-2-1,-1 1 1,-1-1-1,10-32 0,-21 54-60,0 0 0,0 1 0,0-1 0,0 0 0,0 0 0,0 0 0,0 0-1,0 0 1,0 0 0,0 0 0,0 0 0,1 0 0,-1 0 0,0 0-1,0 0 1,0 0 0,0 0 0,0 0 0,0 0 0,0 0 0,0 0 0,0 1-1,0-1 1,0 0 0,0 0 0,0 0 0,0 0 0,0 0 0,0 0-1,0 0 1,0 0 0,0 0 0,1 0 0,-1 0 0,0 0 0,0 0 0,0 0-1,0 0 1,0 0 0,0 0 0,0 0 0,0 0 0,0 0 0,0 0-1,0 0 1,0 0 0,0 0 0,0 0 0,0 0 0,1-1 0,-1 1 0,0 0-1,0 0 1,0 0 0,0 0 0,0 0 0,2 11 440,2 15 415,-4-23-782,1 10 47,1-1 0,0 0 0,1 0 0,0 0 0,0 0-1,8 17 1,-4-14-152,0-2-4,13 22 1,-18-32-76,0 0 0,0 0 1,0 0-1,1-1 1,-1 1-1,1-1 1,-1 1-1,1-1 0,0 0 1,0 0-1,0-1 1,7 4-1,-7-4-399,0 0 0,0-1 0,0 1 0,0-1-1,0 1 1,1-1 0,-1 0 0,0 0 0,0-1 0,0 1 0,0-1 0,1 1 0,-1-1-1,0 0 1,0 0 0,0 0 0,-1-1 0,1 1 0,5-4 0,20-11-2538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23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51 2400,'-1'-1'79,"1"0"1,0-1-1,-1 1 1,1 0-1,0-1 1,0 1-1,0 0 0,0 0 1,0-1-1,0 1 1,0 0-1,0-1 1,1 1-1,-1 0 1,0 0-1,2-3 0,0-7 1451,-9-4 1483,6 16-2754,0 0 0,0 0 0,-1 0-1,1 0 1,0 0 0,0 0 0,0 0 0,0 0-1,0 1 1,0-1 0,1 0 0,-1 1 0,0-1-1,1 1 1,-1-1 0,0 3 0,-4 12 239,1 1 0,1 0 0,-2 19 0,-2 16 129,-31 127 1113,-7 43-467,-12 184-153,51-372-818,5-32-157,1-3-30,4-14-85,17-68-465,37-88 0,-27 104 441,-27 59-28,1 1 0,-1-1 0,2 1-1,-1 0 1,1 0 0,7-6 0,-12 12 32,-1 1-1,0-1 1,1 1 0,-1-1-1,1 1 1,0 0 0,-1-1-1,1 1 1,-1 0-1,1-1 1,0 1 0,-1 0-1,1-1 1,0 1 0,-1 0-1,1 0 1,0 0 0,-1 0-1,1 0 1,0 0-1,-1 0 1,1 0 0,0 0-1,-1 0 1,2 0 0,-1 1 11,0-1 1,-1 1 0,1 0-1,-1-1 1,1 1-1,-1 0 1,1-1 0,-1 1-1,1 0 1,-1 0 0,1 0-1,-1-1 1,0 1 0,0 0-1,1 0 1,-1 0 0,0 1-1,1 6 120,-1 0-1,1 0 1,-2 10-1,1-15-137,-3 43 318,-1-3-55,4 57 1,0-53-240,0-29-80,2 36 0,-1-49 52,0 0-1,0 0 1,0-1 0,1 1-1,-1 0 1,1-1-1,0 1 1,1-1-1,-1 0 1,1 1-1,6 6 1,-6-8 8,-1-1 0,1 0 0,0 0 1,1 0-1,-1-1 0,0 1 0,0-1 0,1 1 1,-1-1-1,1 0 0,-1-1 0,1 1 0,0-1 1,-1 1-1,1-1 0,-1 0 0,1 0 0,0-1 1,-1 1-1,6-2 0,2 0 10,0-1 1,-1 0-1,1 0 1,-1-1-1,17-10 1,-11 4-10,0 0-1,-1-2 1,0 0 0,-1-1 0,0 0 0,-1-1-1,-1 0 1,21-32 0,-14 14-40,-2 0 0,-1-1-1,20-57 1,-34 85 44,6-22-13,-8 25-5,0 1 1,1-1 0,-1 0-1,0 1 1,0-1 0,0 1-1,0-1 1,-1 0 0,1 1-1,0-1 1,-1 1 0,1-1-1,-1-2 1,0 4 3,1 0 0,0 0 0,0-1 0,0 1 0,0 0-1,0 0 1,-1 0 0,1 0 0,0-1 0,0 1 0,0 0 0,-1 0 0,1 0 0,0 0 0,0 0 0,-1-1-1,1 1 1,0 0 0,0 0 0,0 0 0,-1 0 0,1 0 0,0 0 0,0 0 0,-1 0 0,1 0 0,0 0 0,0 0-1,-1 0 1,1 0 0,0 0 0,0 0 0,-1 0 0,1 0 0,-1 1 0,-9 7-48,-6 13-12,6-5 92,1 0 0,1 1-1,1 0 1,1 0 0,0 1-1,1 0 1,1 0-1,-4 31 1,8-43-43,0 0 1,0 0-1,0-1 0,1 1 1,0 0-1,0 0 0,0-1 0,1 1 1,0 0-1,0-1 0,0 0 1,1 1-1,-1-1 0,1 0 1,4 4-1,-5-6 19,0-1-1,1 1 1,-1-1 0,1 0 0,-1 0-1,1 0 1,0 0 0,0 0 0,0-1-1,0 1 1,0-1 0,0 0 0,0 0-1,1 0 1,-1 0 0,0 0 0,0-1-1,1 0 1,-1 1 0,0-1 0,1-1-1,-1 1 1,0 0 0,1-1 0,-1 0-1,5-1 1,2-2 18,0 0 1,0 0-1,-1-1 0,0 0 1,0-1-1,13-9 0,-3-2-7,25-26-1,89-93-109,-94 101 110,66-48 0,-94 77 142,-1-1 0,-1-1 0,0 0 0,13-13 0,-22 21-158,0 0-1,0 0 1,0 0 0,0 0 0,0 0 0,0 0 0,0 0 0,0 0-1,0 0 1,0 0 0,0 0 0,0 0 0,0 0 0,0 0-1,0 0 1,0 0 0,0 0 0,0 0 0,-1 0 0,1 0 0,0 0-1,0 0 1,0 0 0,0 0 0,0 0 0,0 0 0,0 0 0,0 0-1,0 0 1,0 0 0,0 0 0,0 0 0,0 0 0,0-1 0,0 1-1,0 0 1,0 0 0,0 0 0,0 0 0,0 0 0,0 0 0,0 0-1,0 0 1,0 0 0,0 0 0,0 0 0,0 0 0,0 0 0,0 0-1,0 0 1,0 0 0,0 0 0,0 0 0,0-1 0,0 1 0,0 0-1,0 0 1,0 0 0,0 0 0,0 0 0,0 0 0,0 0 0,0 0-1,0 0 1,-8 3 13,1 3 16,-1 0-1,1 0 1,0 0-1,-10 13 1,-25 36 152,37-48-160,-11 17 114,1 0 0,-21 45 1,29-51-141,0-1 1,1 1 0,1 1 0,1-1 0,-3 23-1,7-37-6,0 1 0,0-1-1,0 0 1,0 0-1,1 0 1,0 0-1,1 4 1,-2-7 11,0-1 0,0 1 0,0 0 0,1-1 0,-1 1 0,0-1 0,0 1 0,1 0 0,-1-1 1,0 1-1,1-1 0,-1 1 0,1-1 0,-1 1 0,1-1 0,-1 1 0,1-1 0,-1 1 0,1-1 0,-1 0 0,1 1 0,0-1 0,-1 0 0,1 0 0,-1 1 0,1-1 0,0 0 0,-1 0 0,1 0 0,0 0 0,-1 0 1,1 0-1,0 0 0,-1 0 0,1 0 0,0 0 0,-1 0 0,1 0 0,0-1 0,-1 1 0,1 0 0,0 0 0,-1-1 0,1 1 0,-1 0 0,1-1 0,-1 1 0,1-1 0,5-3-13,-1 0 1,-1 0-1,1 0 0,-1-1 0,1 1 0,-1-1 0,4-8 0,25-43-62,-22 34 57,55-116-26,-45 100 14,-17 32 34,0-1-1,-1 1 1,1-1 0,4-15 0,-15 57 140,3-1 1,0 1 0,2 0 0,2 0 0,7 63-1,-5-90-137,0 0-1,0 0 1,0 0 0,5 8-1,-6-13-6,1 1-1,0-1 0,-1 0 1,1 0-1,0-1 1,1 1-1,-1 0 0,0-1 1,1 1-1,0-1 1,5 4-1,-7-5-4,1-1 1,-1 1-1,1-1 0,0 0 1,-1 1-1,1-1 0,-1 0 1,1 0-1,0 0 1,-1 0-1,1 0 0,-1 0 1,1-1-1,-1 1 0,1 0 1,0-1-1,-1 1 0,1-1 1,-1 0-1,0 1 1,1-1-1,-1 0 0,0 0 1,1 0-1,-1 0 0,0 0 1,2-3-1,5-3-5,-2-1 0,1 0 0,6-10 0,-9 12 46,88-141-176,-81 126 134,18-33-1,9-15 6,-38 69 5,0 0-1,0 0 0,0-1 1,0 1-1,0 0 0,0 0 0,0 0 1,0 0-1,0-1 0,1 1 1,-1 0-1,0 0 0,0 0 1,0 0-1,0 0 0,1 0 0,-1-1 1,0 1-1,0 0 0,0 0 1,0 0-1,1 0 0,-1 0 1,0 0-1,0 0 0,0 0 1,1 0-1,-1 0 0,0 0 0,0 0 1,0 0-1,1 0 0,-1 0 1,0 0-1,0 0 0,0 0 1,1 0-1,-1 0 0,0 0 1,0 0-1,0 1 0,0-1 0,1 0 1,-1 0-1,0 0 0,0 0 1,0 0-1,0 0 0,1 1 1,-1-1-1,0 0 0,0 0 1,0 0-1,0 0 0,0 1 0,0-1 1,0 0-1,0 1 0,7 20 214,1 29 41,-5 0-12,15 126-14,-19-176-229,2 1 0,-1-1-1,0 1 1,0-1 0,0 1 0,0-1 0,0 0-1,0 1 1,0-1 0,1 1 0,-1-1 0,0 1-1,0-1 1,0 0 0,1 1 0,-1-1 0,0 1 0,1-1-1,-1 0 1,1 1 0,5-5 83,5-18-90,-10 19-49,6-18-137,0 0 1,5-33-1,1 0-93,25-94-273,-35 140 354,-3 17 254,2 6-49,20 52 247,-20-62-228,0-1 1,-1 0-1,2 0 0,-1 0 0,0 0 1,4 5-1,-5-8-21,0 0 0,1 0 0,-1 1 0,0-1 0,0 0 0,1 0 0,-1 0 0,0-1 0,1 1-1,-1 0 1,1 0 0,-1-1 0,1 1 0,-1-1 0,1 1 0,0-1 0,-1 0 0,1 0 0,-1 1 0,1-1 0,0 0 0,2-1 0,4 0-1,0-2 0,-1 1-1,1-1 1,0 0 0,-1 0 0,1-1 0,6-5 0,49-37 136,-20 14-217,0 4 13,32-24-37,-60 41 188,27-15 0,-17 11-108,-25 15 30,0 0 1,1 0-1,-1 0 0,0-1 0,0 1 0,0 0 1,1 0-1,-1 0 0,0 0 0,0 0 0,1 0 0,-1-1 1,0 1-1,1 0 0,-1 0 0,0 0 0,0 0 1,1 0-1,-1 0 0,0 0 0,1 0 0,-1 0 0,0 0 1,0 0-1,1 0 0,-1 0 0,1 1 0,-2 10 237,-9 25-4,3-10-148,1 1 0,-5 39 0,9-41-99,-1 39-33,3-57 49,1 1 1,0-1 0,0 0-1,0 1 1,1-1-1,4 11 1,-6-18-8,0 1 1,1 0-1,-1-1 0,0 1 1,0 0-1,1-1 1,-1 1-1,0-1 0,1 1 1,-1-1-1,1 1 0,-1-1 1,1 1-1,-1-1 1,1 1-1,-1-1 0,1 0 1,-1 1-1,1-1 1,-1 0-1,1 1 0,0-1 1,-1 0-1,1 0 0,-1 1 1,2-1-1,-1 0 0,0-1 0,0 1-1,0 0 1,0-1 0,0 1-1,0-1 1,0 1 0,0-1-1,0 1 1,0-1 0,-1 1-1,1-1 1,0 0 0,0 0-1,0-1 1,5-5-13,-1 0-1,0-1 1,4-9 0,-6 12-3,24-43-18,11-22 23,-30 52 0,-3 6-7,0 1 0,1 0 0,0 0 0,1 0 0,14-16 0,-21 27 17,1-1 7,0-1 0,0 1 0,0 0 0,0 0 0,0 0 0,0 1 0,1-1 0,-1 0 0,2-1-1,-2 2 1,-1 1 0,1-1-1,-1 0 1,1 0 0,-1 0-1,1 0 1,-1 1 0,0-1 0,1 0-1,-1 0 1,1 1 0,-1-1-1,1 0 1,-1 1 0,0-1-1,1 0 1,-1 1 0,0-1-1,1 1 1,-1-1 0,0 0-1,0 1 1,0-1 0,1 1-1,-1-1 1,0 1 0,0-1-1,0 1 1,0-1 0,0 1-1,0 0 1,1 2 6,0 0 1,0 0-1,0 0 1,-1 1 0,0-1-1,0 0 1,0 0-1,0 1 1,0-1-1,0 0 1,-1 0-1,0 1 1,0 2-1,-4 15 33,-1 34 10,-24 138 0,-6-49 122,-71 179 1,91-283-3,-29 53 0,42-88-165,0-1 1,0 1-1,0-1 1,0 1-1,-1-1 1,0 0-1,0-1 1,-4 5-1,6-7-15,0 0-1,1 0 1,-1 0 0,0 0-1,0-1 1,0 1 0,0 0-1,0-1 1,0 1-1,0-1 1,0 0 0,0 0-1,0 0 1,0 0-1,0 0 1,0 0 0,0 0-1,0-1 1,0 1 0,0-1-1,0 1 1,0-1-1,1 0 1,-1 0 0,-2-1-1,-1-1-43,0-1-1,0 0 0,1 0 1,-1 0-1,1-1 0,0 0 1,0 1-1,1-1 0,-4-7 1,-1-1-117,0-1 0,-7-23 0,10 25 111,1 0-1,1 0 1,0-1 0,1 1 0,0-1 0,1 0-1,1 0 1,1-23 0,0 29 83,0 0 1,1 0-1,0 0 0,0 0 1,0 0-1,1 0 0,0 1 1,0-1-1,1 1 0,0 0 1,0 0-1,1 0 0,-1 0 1,1 1-1,0 0 0,10-8 1,5 0 15,0 0 0,1 1 1,24-11-1,72-24-40,-73 31-58,-37 13 14,69-23-611,-68 24-223,0 0 0,0 1-1,0 0 1,0 0 0,0 1 0,0 0 0,15 2-1,0 6-1685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28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1119 3552,'0'0'56,"0"0"0,0 0 0,-1 0 0,1 0 0,0 0 0,0 0 0,0 0 0,0 1 0,-1-1 0,1 0 0,0 0 0,0 0 0,0 0 0,0 0 0,0 1 0,0-1 0,-1 0 0,1 0 0,0 0 0,0 0 0,0 1 0,0-1 0,0 0 0,0 0-1,0 0 1,0 1 0,0-1 0,0 0 0,0 0 0,0 0 0,0 1 0,0-1 0,0 0 0,0 1 0,1-2 25,-1 1 0,0 0 0,1 0 0,-1 0 0,0 0 0,1-1 0,-1 1 0,0 0-1,1 0 1,-1-1 0,0 1 0,1 0 0,-1 0 0,0-1 0,0 1 0,0 0 0,1-1 0,-1 1 0,0 0-1,0-1 1,0 1 0,0-1 0,1 1 0,-1 0 0,0-1 0,0 0 0,36-96 3606,18-40-2798,-7 21-100,-34 95-527,-11 18-219,0 1 0,0-1-1,-1 1 1,1-1-1,-1 0 1,0 1-1,0-1 1,0 0-1,0 0 1,1-4 0,-9 28 127,-17 93 419,-12 132-1,16-92-426,17-132-113,-2 14 353,-2 51 0,9-73 627,-1-19-1015,0 1-1,0-1 0,0 1 1,1-1-1,3-5 0,3-13-61,50-176 208,-44 148-204,3 1 0,2 1-1,1 0 1,4 2-1,33-53 1,-39 76-27,0 0 1,2 2 0,0 1-1,31-26 1,-45 42 74,1 0 0,-1 1 0,1 0 0,0 0 0,0 0 0,1 1 1,-1 0-1,1 0 0,0 1 0,-1 0 0,1 0 0,14 0 0,-21 1 23,1 1 0,0 0 0,0 0 0,0 0 1,0 0-1,-1 1 0,1-1 0,0 0 0,0 1 0,-1-1 0,1 1 0,0 0 0,-1-1 0,1 1 0,0 0 0,-1 0 0,1 0 0,-1 0 1,0 0-1,1 1 0,-1-1 0,0 0 0,0 1 0,0-1 0,1 1 0,-1-1 0,-1 1 0,1-1 0,0 1 0,0 0 0,-1-1 1,1 1-1,-1 0 0,1 3 0,0 1 32,0 0 0,-1 0 1,0 0-1,0 0 1,0 0-1,-1 1 0,0-1 1,0 0-1,-3 8 0,1-5 8,0 1-1,-1-1 1,0 0-1,0 0 1,-1-1-1,0 0 1,-1 1-1,0-2 1,0 1-1,-1-1 0,0 0 1,-10 9-1,5-8-8,-1-1 0,0 0 0,-1 0 0,1-1 0,-1-1-1,0 0 1,-1-1 0,1-1 0,-1 0 0,1-1 0,-1 0 0,-22-1-1,16-4-376,17-1-66,10-2 1,4 0 289,1 2 0,-1 0-1,1 0 1,0 1-1,0 0 1,20-2-1,-18 3 71,72-16 54,-1-3-1,86-35 0,-63 21 159,-72 24-166,-35 11-17,0 0 0,0 0 0,0 0 0,0 0 0,0 0 0,0 0 0,0 0 0,0 1 0,0-1 0,0 0 0,0 0 0,0 0 0,0 0 0,0 0 0,0 0-1,0 0 1,0 0 0,0 0 0,0 0 0,0 0 0,0 0 0,0 0 0,0 0 0,0 0 0,0 0 0,0 0 0,0 0 0,0 0 0,0 0 0,0 1 0,0-1-1,0 0 1,0 0 0,0 0 0,0 0 0,0 0 0,0 0 0,0 0 0,0 0 0,0 0 0,0 0 0,1 0 0,-1 0 0,0 0 0,0 0 0,0 0 0,0 0 0,0 0-1,0 0 1,-6 8 100,-8 8-15,2-3-69,0 2 0,1-1 0,1 1 0,0 1 0,-9 21 0,13-25-18,1 1-1,1-1 1,0 1 0,0 0-1,2 1 1,-1-1-1,0 25 1,6-21 71,-3-17-58,0 1 1,1-1 0,-1 1-1,0-1 1,0 0 0,1 1-1,-1-1 1,0 0-1,1 1 1,-1-1 0,0 0-1,1 1 1,-1-1 0,0 0-1,1 1 1,-1-1 0,1 0-1,-1 0 1,0 0-1,1 1 1,0-1 5,0 0 1,0-1-1,0 1 0,0 0 1,0 0-1,0-1 0,0 1 0,0 0 1,0-1-1,-1 1 0,1-1 1,0 1-1,0-1 0,0 0 0,-1 1 1,1-1-1,0 0 0,-1 1 1,1-1-1,-1 0 0,1 0 0,0 1 1,0-3-1,24-36 292,34-54 89,-49 78-490,15-18 0,-1 2 56,-17 21-153,0 0 0,17-15 0,-29 48 185,2 1 0,0 32 0,3-52 26,0-1 1,0 1-1,0-1 0,1 1 1,0-1-1,0 1 0,0-1 1,0 1-1,0-1 0,1 0 1,-1 0-1,1 0 1,4 5-1,-5-6-8,0-1 0,1 0 0,-1 1 0,1-1 0,-1 0 0,1 0 0,-1 0 0,1 0 0,0 0 1,0 0-1,-1-1 0,1 1 0,0-1 0,0 1 0,0-1 0,0 1 0,0-1 0,0 0 0,0 0 0,-1 0 0,1 0 0,0 0 0,0-1 0,0 1 1,0-1-1,0 1 0,2-2 0,17-7-23,1-2 0,-1 0 0,-1-1 1,20-16-1,-11 8 77,0 1-92,1 1 1,63-27-1,-92 44 15,-1 1 1,1 0-1,0-1 1,0 1-1,-1-1 0,1 1 1,0 0-1,0 0 0,0 0 1,-1-1-1,1 1 1,0 0-1,0 0 0,0 0 1,0 0-1,0 0 0,-1 1 1,1-1-1,0 0 1,0 0-1,0 0 0,-1 1 1,1-1-1,0 0 1,0 1-1,-1-1 0,1 1 1,0-1-1,-1 1 0,1-1 1,0 1-1,0 1 1,1 1 13,-1 0 1,0 0-1,0 0 1,-1 0-1,1 0 1,0 0-1,-1 5 1,2 6 39,3 9-152,0 0 0,12 28 0,-16-47 117,1 0-1,-1 0 1,1-1 0,0 1-1,0 0 1,1-1 0,-1 0-1,1 1 1,5 4-1,-7-6-7,0-1 0,1 0 0,-1-1 0,1 1 0,-1 0 0,1 0 0,0-1 0,-1 1 0,1-1 0,-1 1 0,1-1 0,0 0 0,0 1 0,-1-1 0,1 0 0,0 0 0,-1 0 0,1-1 0,0 1 0,-1 0 0,1-1 0,0 1 0,-1-1 0,1 1 0,0-1 0,-1 0 0,2-1 0,49-29 88,-2-2 0,68-60 1,-103 82-70,-2-1-1,1-1 1,-1 0 0,-1-1 0,-1 0 0,0-1 0,-1 0 0,10-20 0,1-9 21,23-70 0,7-54 174,-35 113-207,13-61-424,-27 104 131,-4 8 5,1 5 261,0 0 0,1 0-1,-1 1 1,0-1 0,0 0 0,1 0 0,-1 0 0,1 0-1,-1 1 1,1-1 0,-1 3 0,-9 33-7,-7 47-1,10-41 6,-3 16 35,2 1 0,3 0-1,3 0 1,3 1 0,9 68-1,-10-128-12,4 28 279,0 35 0,-4-58-200,-1-12-378,-3-8-85,0 5 322,0 0 0,-1 1 0,0-1 1,0 1-1,-1 0 0,0 0 0,0 1 1,-1-1-1,0 1 0,-10-7 0,-2-1-96,0 1-1,-1 1 0,0 0 0,-1 2 0,-1 1 0,0 0 0,0 2 0,-47-12 0,59 19-51,9 2-155,20 3-6,29-2 529,51-6-1,34 2-122,-108 3-120,1 2 0,37 7-1,-56-8 182,-1-1 0,1 1 0,-1 1 0,0-1 0,1 1 0,-1 0 0,0 1 0,-1-1 0,1 1 0,-1 0-1,1 1 1,-1-1 0,0 1 0,6 8 0,-8-8 3,0 0 0,-1 1-1,0-1 1,0 0 0,0 1-1,0 0 1,-1-1 0,0 1 0,0 0-1,-1-1 1,1 11 0,-2-4 28,0 0-1,0-1 1,-1 1-1,-4 14 1,30-114-5103,-4 15 2666,8-22 1477,-13 39 742,-15 55 67,1 1 1,-1-1 0,0 0-1,1 1 1,-1-1 0,0 1-1,1-1 1,-1 1-1,1-1 1,-1 1 0,1 0-1,-1-1 1,1 1 0,-1-1-1,1 1 1,0 0 0,-1 0-1,1-1 1,-1 1 0,1 0-1,0 0 1,-1 0 0,1-1-1,0 1 1,-1 0 0,1 0-1,0 0 1,-1 0 0,2 1-1,22 4-443,-12-2 477,21 3 66,60 13-255,-82-16 314,0 1 1,0 0 0,-1 0 0,1 2 0,-1-1 0,10 8 0,-18-12-26,1 1 0,-1 0 1,0 0-1,0 0 0,0 0 1,0 0-1,0 0 0,-1 0 0,1 1 1,-1-1-1,1 0 0,-1 1 1,0 0-1,0-1 0,0 1 1,0 0-1,-1-1 0,1 1 1,0 4-1,-2 0 221,1 1 0,-1-1-1,0 1 1,-1-1 0,-3 12 0,3-11-173,0 0 0,0 1 0,0-1 0,1 10 0,1-17-146,0 0-1,0 1 0,0-1 0,1 0 0,-1 0 0,0 0 0,1 0 0,-1 0 1,1 0-1,-1 0 0,1 0 0,0 0 0,-1 0 0,1 0 0,0 0 0,0 0 1,0 0-1,-1-1 0,1 1 0,0 0 0,0-1 0,0 1 0,0-1 0,0 1 1,0-1-1,1 1 0,-1-1 0,0 0 0,0 1 0,0-1 0,0 0 0,0 0 1,1 0-1,1 0 0,5 1 113,0-1 1,0-1-1,14-1 0,-21 2-131,18-4 53,1 0-1,-1-1 1,0 0-1,-1-2 0,1 0 1,-1-2-1,0 1 1,-1-2-1,0-1 0,29-24 1,6-16-31,-52 51-16,0 0-1,1 0 1,-1 0-1,0-1 0,0 1 1,0 0-1,1 0 1,-1 0-1,0 0 1,0 0-1,0-1 1,0 1-1,1 0 1,-1 0-1,0 0 1,0-1-1,0 1 1,0 0-1,0 0 1,0 0-1,0-1 1,0 1-1,0 0 1,0 0-1,0-1 1,0 1-1,0 0 1,0 0-1,0-1 0,0 1 1,0 0-1,0 0 1,0 0-1,0-1 1,0 1-1,0 0 1,0 0-1,0-1 1,0 1-1,0 0 1,-1 0-1,1 0 1,0-1-1,0 1 1,0 0-1,0 0 1,0 0-1,-1 0 1,1-1-1,-7 2-79,6-1 115,4 0 128,-4 6 1089,3-11-1410,16-39 428,21-80 0,44-162-142,-79 274-175,0-1 0,0 0 1,-1 0-1,-1 0 0,1-19 0,-5 14-130,2 17 160,0 1 1,0 0 0,0-1 0,0 1-1,-1 0 1,1-1 0,0 1 0,0 0-1,0-1 1,0 1 0,0 0 0,-1-1-1,1 1 1,0 0 0,0 0 0,-1-1-1,1 1 1,0 0 0,0 0 0,-1 0 0,1-1-1,0 1 1,-1 0 0,1 0 0,0 0-1,-1 0 1,1-1 0,0 1 0,-1 0-1,1 0 1,0 0 0,-1 0 0,1 0-1,0 0 1,-1 0 0,1 0 0,0 0-1,-1 0 1,1 0 0,0 0 0,-1 1-1,1-1 1,0 0 0,-1 0 0,1 0-1,0 0 1,-1 0 0,1 1 0,0-1 0,0 0-1,-1 1 1,-2 1-18,-1 1 1,1 0-1,0 0 1,0 1-1,0-1 0,0 1 1,1-1-1,0 1 1,-1 0-1,-1 4 0,-10 24 90,2 1 1,-15 60-1,-8 78 249,27-130-254,7-33-34,-19 120 262,19-114-212,1 1 0,0 0 0,0 0 0,2 0 0,0-1 0,5 23 0,-5-32-37,0-1-1,0 1 1,0 0 0,0-1-1,0 1 1,1-1-1,0 1 1,5 4-1,-7-7-18,1 0 0,0 0-1,1 0 1,-1-1-1,0 1 1,0-1 0,1 0-1,-1 1 1,1-1-1,-1 0 1,1 0 0,-1-1-1,1 1 1,0 0-1,-1-1 1,1 0 0,3 1-1,4-2 23,-1 0 0,0-1-1,0 0 1,0 0-1,0-1 1,-1 0 0,1 0-1,-1-1 1,10-6-1,7-5 13,36-28-1,-51 36-50,0-1-1,0-1 1,-1 0-1,0 0 1,0 0-1,-1-1 1,0-1-1,-1 1 1,0-1-1,5-14 1,-11 24-12,0-1 0,0 0 0,-1 0-1,1 0 1,-1 0 0,0 1 0,1-1 0,-1-4 0,0 6 8,0 0 1,0-1 0,0 1 0,0 0-1,0 0 1,0-1 0,0 1-1,-1 0 1,1 0 0,0 0-1,0-1 1,0 1 0,0 0-1,0 0 1,0 0 0,-1 0-1,1-1 1,0 1 0,0 0-1,0 0 1,-1 0 0,1 0-1,0 0 1,0 0 0,0-1-1,-1 1 1,1 0 0,0 0 0,-1 0-1,-11 4-136,2 2 117,1 1 0,-1 1 0,1 0 0,1 0 0,-1 0 0,2 1 0,-1 0 0,1 1 0,0 0 0,1 0 0,-10 22 0,16-31 30,-1 1 0,0 0 0,1-1 1,0 1-1,-1 0 0,1-1 0,0 1 1,0 0-1,0 0 0,0-1 0,0 1 1,0 0-1,0-1 0,0 1 0,1 0 1,-1-1-1,1 1 0,0 0 0,0 2 1,1-2-25,0 0 1,-1 0 0,1 0-1,0 0 1,0-1 0,0 1 0,0-1-1,0 1 1,0-1 0,0 0-1,5 3 1,5 0-480,0-1-1,-1 0 0,2 0 1,17 0-1,15-1-2979,2-2 1040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29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 8640,'-25'12'3904,"17"6"-3392,2-11 704,6 1-768,-3-2-512,-2-3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37.0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35 203 1888,'-4'-2'5299,"0"17"-3926,-3 34-1026,-6 67 479,11-81-602,-2 150 821,5-113-811,-2-46 42,1 1 0,6 37 0,-4-39 1623,-2-25-1878,2-4 309,-2-31-3,-1-44-301,17-136 0,-5 155-166,18-63 0,-21 96 20,2 0 0,0 0 0,2 1 0,25-40 0,-34 62 108,0-1 1,0 1-1,0 0 0,1 0 1,-1 1-1,1-1 1,0 1-1,0 0 0,1 0 1,-1 0-1,0 0 1,8-3-1,-9 5 11,1 0 0,-1 0 0,1 1 0,0-1 0,-1 1 0,1 0 0,0 0 0,0 0 0,-1 0 0,1 0 0,0 1 0,-1 0-1,1 0 1,-1 0 0,1 0 0,-1 0 0,1 1 0,3 2 0,-3-2 46,-2 0-1,1-1 0,0 1 1,0 1-1,-1-1 0,1 0 0,-1 1 1,1-1-1,-1 1 0,0 0 1,0 0-1,-1 0 0,4 5 1,-3-3-1,-1 0 0,0 0 0,1 0 0,-2 0 0,1 0 0,0 0 0,-1 1 1,-1 6-1,-1 6 39,-1 1-1,-1-1 1,-1 0 0,-7 18 0,12-35-80,-8 19 169,0-2 0,-1 1 0,0-1 0,-2 0 0,0-1 1,-1 0-1,-1-1 0,0-1 0,-1 0 0,-29 24 0,39-36-157,0-1 0,0 1 0,-1-1 0,1 0 0,-1 0 0,1 0 0,-1 0 0,0-1 0,-5 1 0,-22 8-432,31-10 372,0 1-1,1-1 1,-1 1-1,0 0 0,0-1 1,0 1-1,1 0 0,-1-1 1,0 1-1,1 0 0,-1 0 1,1 0-1,-1-1 1,1 1-1,-1 0 0,1 0 1,0 0-1,-1 0 0,1 0 1,0 0-1,0 0 0,0 0 1,-1 0-1,1 0 1,0 0-1,0 0 0,1 0 1,-1 0-1,0 0 0,0 0 1,1 2-1,1 2-58,-1 1 0,2 0-1,4 10 1,-6-14 88,5 9 73,0 0 0,0-1 1,1 1-1,1-1 0,-1-1 0,2 1 0,-1-1 0,1-1 0,1 1 1,-1-2-1,1 1 0,1-1 0,21 11 0,-14-11 50,1-1 0,-1 0-1,1-2 1,0 0 0,1-1 0,25 1-1,-35-4 10,0 0-1,0-1 1,0 0-1,0-1 1,19-5-1,-23 4-46,0 1 1,0 0-1,-1-1 0,1 0 1,-1-1-1,0 1 0,0-1 1,0 0-1,-1 0 0,7-8 1,-6 5-7,0 0 0,0 0-1,-1 0 1,0-1 0,-1 0 0,0 1 0,0-1 0,3-13 0,-3 4-49,0 0 1,-2 0-1,1-21 1,-2 32-17,-1 0-1,1 0 1,-3-10 0,2 14-30,1 0-1,0 0 1,-1 1-1,0-1 1,0 0-1,1 1 1,-1-1-1,0 1 1,0-1 0,0 1-1,0-1 1,-1 1-1,1 0 1,0 0-1,-3-3 1,3 4 14,1 0 0,-1 0 0,0-1-1,1 1 1,-1 0 0,0 0 0,1 0 0,-1 0 0,0 0 0,1 0 0,-1 0 0,0 0 0,1 0 0,-1 0 0,0 0 0,1 0-1,-1 0 1,0 0 0,1 1 0,-1-1 0,0 0 0,1 1 0,-1-1 0,0 1 0,-12 11-240,7-4 203,0 1 0,1 0 0,-1 1 0,2-1-1,-1 1 1,1 0 0,1 0 0,0 0-1,0 0 1,1 1 0,1-1 0,-1 1-1,1 19 1,2-24 67,0 0 1,0 0-1,0 0 0,1 0 0,0 0 1,0 0-1,0-1 0,1 1 0,-1-1 1,6 8-1,-6-11 17,-1 1 0,1-1-1,0 0 1,0 1 0,0-1 0,1 0 0,-1 0 0,0-1-1,1 1 1,-1 0 0,1-1 0,0 0 0,-1 1 0,1-1-1,0 0 1,0 0 0,0-1 0,0 1 0,0 0 0,0-1-1,0 0 1,0 0 0,3 0 0,0-1 31,-1 0 0,0 0 0,1 0 1,-1-1-1,0 0 0,0 0 0,0 0 1,0 0-1,0-1 0,-1 0 0,1 0 0,5-5 1,-2 0-30,0 0 0,-1-1 1,0 0-1,-1 0 0,6-11 0,4-10 49,-1 0-1,-2-1 0,9-34 1,1-1-382,-18 55 198,-4 8 29,1 0 0,-1 0 0,0-1 0,0 1 0,1-6 0,-1 30-120,-1-9 166,0-3 37,0 33-26,-10 81 1,1-54 138,7-43 175,-2 1-1,-12 45 1,13-68 117,0-9-163,2-13-369,2 14 61,0 1-1,0-1 1,0 0-1,1 0 1,-1 1 0,1-1-1,0 1 1,0-1-1,0 1 1,0 0 0,1-1-1,-1 1 1,1 1 0,0-1-1,0 0 1,0 1-1,0-1 1,0 1 0,6-3-1,58-30 84,-43 23 8,31-20 0,-27 11 19,-2 0 1,0-2-1,35-41 1,53-87 281,-82 101-140,41-82 1,-64 108-182,-1 0 0,-1 0 0,-1-1 0,4-34 0,-9 51-25,0-5-236,-5 16 8,-7 20 62,2 3 230,1 0 1,1 0-1,1 0 1,2 1-1,-2 52 0,6 124 104,3-141-45,15 78 1,-14-115 30,-3-16-526,1 0 0,-1 0 1,2 0-1,-1 0 0,1 0 1,4 8-1,-1-28-4212,-5 3 3780,-1 0 1,0 0-1,-1 1 1,0-1 0,0 0-1,-3-11 1,-2 1-561,-13-31 1,9 30 1284,0 0 1,-1 0-1,-1 1 1,-1 0 0,0 1-1,-27-25 1,22 25 1084,-1 1 0,-1 0 1,-1 2-1,0 1 0,-32-16 1,39 23-97,4 1-204,0 1 0,1-1 0,0-1 0,-14-9 0,23 15-669,0 0 1,0 0-1,-1-1 1,1 1-1,0 0 0,-1 0 1,1 0-1,0-1 1,0 1-1,-1 0 1,1-1-1,0 1 1,0 0-1,0 0 1,0-1-1,-1 1 1,1 0-1,0-1 1,0 1-1,0 0 1,0-1-1,0 1 1,0 0-1,0-1 1,0 1-1,0 0 1,0-1-1,0 1 1,0 0-1,0-1 1,0 1-1,0 0 0,0-1 1,0 1-1,0 0 1,1-1-1,-1 1 1,0 0-1,0-1 1,0 1-1,0 0 1,1 0-1,-1-1 1,0 1-1,0 0 1,1 0-1,-1-1 1,0 1-1,1 0 1,-1 0-1,21-8 651,-16 7-614,49-11 288,72-8-1,-14 4-14,17-11-3033,-66 14 949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39.9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9 931 2080,'0'0'34,"-1"0"0,1 0 0,0 0 0,-1 0 0,1 0 0,0 0 0,-1 0 0,1 0 0,0 0 0,-1 0 0,1 0 0,-1 0 0,1 0 0,0 0 0,-1 1 0,1-1 0,0 0 0,-1 0 0,1 0 0,0 1 1,0-1-1,-1 0 0,4 10 2665,6-15-16,-6 3-2488,-1 0-1,0 0 0,1-1 1,-1 1-1,0-1 1,0 1-1,0-1 1,0 1-1,-1-1 1,3-5-1,12-37 430,-14 39-523,38-132 726,21-61-550,17-3 326,-52 130-212,-4-1 0,14-78 0,-34 133-722,-2 18 326,0 0 0,0 0 0,0 0 0,0 0 0,0 0 0,0 0 0,0-1-1,0 1 1,0 0 0,0 0 0,0 0 0,-1 0 0,1 0 0,0 0 0,0 0 0,0 0 0,0 0 0,0 0 0,0 0 0,0 0 0,0 0 0,0 0 0,0 0 0,0 0-1,-1 0 1,1 0 0,0 0 0,0 0 0,0 0 0,0 0 0,0 0 0,0 0 0,0 0 0,0 0 0,0 0 0,-1 0 0,1 0 0,0 0 0,0 0 0,0 0 0,0 0-1,0 0 1,0 0 0,0 0 0,0 0 0,0 0 0,0 0 0,-1 0 0,1 0 0,0 0 0,0 0 0,0 0 0,0 0 0,0 1 0,0-1 0,0 0 0,0 0 0,0 0-1,0 0 1,0 0 0,0 0 0,0 0 0,0 0 0,0 0 0,0 1 0,0-1 0,0 0 0,-16 31-307,-44 138 355,27-66 156,-29 152 0,15-51 134,-27 63 1208,73-257-1238,6-13 13,9-12-103,42-72-306,6-9 21,59-65-40,-90 124 103,1 1 0,47-38 0,-30 35-148,17-14 506,-58 46-170,-4 7-59,-5 14 10,0-5-95,-3 22 117,-3 18 48,7-48-197,-26 124 318,23-102-266,1-1 0,0 1 0,4 39 0,-2-58-20,1 0 0,-1 0 0,1 0 1,0 0-1,1 0 0,-1 0 0,1 0 1,-1 0-1,1-1 0,0 1 0,1-1 0,4 7 1,-5-8 1,1 1 0,-1-1 0,1 0 0,-1-1 0,1 1 0,0 0 0,0-1 0,0 1 0,0-1 0,0 0 1,0 0-1,0 0 0,0-1 0,0 1 0,1-1 0,-1 0 0,4 1 0,-1-2 1,1 1 0,-1-1 0,1 0 0,-1 0 0,0-1 0,1 0 0,-1 0 0,9-5-1,-1 0 8,-1-1-1,17-14 1,13-14-82,-2-1-1,36-45 1,-33 34 13,52-44 0,-43 50 137,42-36 8,-94 77-113,12-14-131,-13 12 13,-9 4 85,3 2 24,-1 0 1,1 0-1,0 0 1,1 1-1,-1 0 1,1 0-1,-1 0 0,-4 6 1,-2 0-1,-7 8-19,0 0 0,1 1 1,1 1-1,-19 29 0,25-31 14,1 0 0,0 0 1,1 0-1,1 1 1,1 1-1,-5 24 1,10-37 46,1 0 0,0 0 0,0 0 0,1 0 0,0 8 0,0-14-26,0 0 1,1 0 0,-1 0 0,0 0 0,0 0-1,1 0 1,-1 0 0,0 0 0,1 0 0,-1 0-1,1 0 1,-1 0 0,1 0 0,0-1 0,-1 1-1,1 0 1,0 0 0,1 0 0,-1 0 4,0-1-1,0 0 1,0 1 0,0-1 0,0 0 0,0 0-1,0 0 1,1 0 0,-1 0 0,0 0-1,0 0 1,0-1 0,0 1 0,0 0 0,0-1-1,0 1 1,0 0 0,0-1 0,0 1 0,0-1-1,2-1 1,4-2 10,0-1 1,-1 0-1,1-1 0,10-11 1,22-30 0,-30 36-33,33-42 176,48-79-1,-67 97-142,-16 26-64,-1 0 0,0 0 1,0-1-1,-1 0 0,4-13 1,-8 13-167,-5 7-65,3 3 255,0 0 0,0 0 0,0 1 0,0-1 0,0 0 0,0 1 0,0-1 0,0 1 0,0-1 0,0 1 0,0-1 0,1 1 0,-1 0 0,-1 1 0,-3 3-19,1 0-1,0 1 0,0 0 1,0 0-1,1 0 1,-1 1-1,2-1 0,-1 1 1,-2 9-1,-1 7-46,-3 33-1,8-44 116,0 0-1,0 0 1,1-1-1,4 24 1,-3-28-7,1 0 1,-1 0 0,2 0-1,-1-1 1,1 1-1,0-1 1,0 1-1,1-1 1,6 9-1,-9-14-14,1 1 0,-1-1 0,0 0 0,1 1 0,-1-1 0,1 0 0,-1 0 0,1 0 0,-1 0 0,1 0 0,0 0 0,-1 0 0,1 0 0,0-1 0,0 1 0,0-1 0,0 0 0,0 1 0,-1-1 0,1 0 0,0 0 0,0 0 0,0 0 0,0 0 0,0-1 0,0 1 0,0 0 0,-1-1 0,1 0 0,0 1 0,2-2 0,8-6 24,-1 0-1,0-1 0,0-1 1,-1 1-1,12-16 0,-13 15-18,131-150-147,-138 159 118,0-1-1,0 0 1,-1 1 0,1-1-1,0 1 1,0 0 0,0 0 0,0 0-1,1 0 1,-1 0 0,0 0-1,3 0 1,-4 1-5,-1 0 0,1-1 0,0 1 0,0 0 0,0 0-1,0 0 1,-1 1 0,1-1 0,0 0 0,0 0 0,0 0 0,-1 1 0,1-1 0,0 0 0,0 1 0,-1-1 0,1 0-1,0 1 1,-1-1 0,1 1 0,0-1 0,-1 1 0,1 0 0,-1-1 0,1 1 0,-1-1 0,1 1 0,-1 0 0,1 0 0,-1-1-1,0 1 1,1 0 0,-1 0 0,0-1 0,0 2 0,2 5 35,-1 0-1,0 0 1,-1 0-1,0 0 1,-1 11-1,0 4-27,1 148 456,10-184-149,8-41-309,-4 10-6,-1 15-72,1 1-1,25-41 1,-37 66 92,1 1 1,-1 0 0,0 1-1,1-1 1,0 0-1,0 1 1,0-1 0,0 1-1,3-2 1,-5 4-11,-1-1-1,1 1 1,-1 0 0,1 0 0,0-1-1,-1 1 1,1 0 0,-1 0-1,1 0 1,0 0 0,-1 0-1,1 0 1,-1 0 0,1 0 0,0 0-1,-1 0 1,1 0 0,0 0-1,-1 0 1,1 0 0,-1 1 0,2-1-1,-2 1-14,1 0 0,0 0 0,-1-1 0,1 1 0,-1 0-1,1 0 1,-1 0 0,1 0 0,-1 0 0,0 0 0,1 0 0,-1 0 0,0 0-1,0 0 1,0 0 0,0 0 0,0 0 0,0 0 0,0 1 0,-5 93 0,3-63 240,2-32-220,0 1 0,0-1 0,0 0-1,0 0 1,-1 1 0,1-1 0,0 0 0,0 0 0,0 1 0,0-1 0,0 0 0,0 0 0,0 1 0,0-1 0,0 0 0,0 0 0,0 1 0,0-1 0,1 0-1,-1 0 1,0 0 0,0 1 0,0-1 0,0 0 0,0 0 0,0 1 0,0-1 0,1 0 0,-1 0 0,0 0 0,0 0 0,0 1 0,1-1 0,-1 0 0,0 0 0,0 0-1,0 0 1,1 0 0,-1 0 0,0 1 0,0-1 0,1 0 0,-1 0 0,0 0 0,0 0 0,1 0 0,-1 0 0,0 0 0,0 0 0,1 0 0,-1 0 0,0 0-1,0 0 1,0 0 0,1 0 0,-1-1 0,1 1 0,10-9-34,-10 8 34,23-24 41,-20 19-54,1 0-1,0 1 0,0 0 0,0 0 1,1 0-1,0 1 0,0 0 0,10-6 1,-14 9-5,-1 1 1,1-1 0,-1 1 0,1 0-1,-1-1 1,1 1 0,-1 0 0,1 0-1,-1 0 1,1 0 0,0 0-1,-1 0 1,1 0 0,-1 0 0,1 1-1,-1-1 1,1 1 0,-1-1-1,1 1 1,-1-1 0,0 1 0,1 0-1,-1 0 1,0 0 0,0 0 0,1 0-1,-1 0 1,0 0 0,0 0-1,0 0 1,1 3 0,2 2 35,-1 1 1,1 0-1,-1 0 1,-1 0-1,3 10 1,0 1 0,-2-9 3,-1 1-1,0-1 0,-1 1 1,0 0-1,0 0 1,-1 11-1,0-20-27,0 0 199,0 23-234,0-3-48,0-20 82,0 0 1,1 0 0,-1-1-1,1 1 1,0 0-1,-1-1 1,1 1 0,-1 0-1,1-1 1,0 1-1,0-1 1,-1 1 0,1-1-1,0 1 1,0-1-1,0 0 1,-1 1 0,1-1-1,0 0 1,0 0-1,0 0 1,0 0 0,0 1-1,1-1 1,27 2 30,-18-3-28,0 0 0,0 0 0,1-1 0,-1 0 0,-1-1 0,1-1 0,0 0 0,-1 0 0,1-1 0,-1 0 0,-1-1 0,1 0 0,-1 0 0,0-1 0,14-14 1,1-4 72,-2 0 0,-1-2 0,35-56 0,-52 75-107,25-42 168,-27 45-133,0 0 0,0 0 0,0-1-1,0 1 1,-1-1 0,0 1 0,0-11 0,0 16-10,-1-1 1,0 1 0,0-1 0,0 1 0,0-1-1,0 1 1,0 0 0,0-1 0,-1 1 0,1-1-1,0 1 1,0 0 0,0-1 0,0 1 0,0 0-1,-1-1 1,1 1 0,0-1 0,0 1 0,0 0-1,-1-1 1,1 1 0,0 0 0,-1 0 0,1-1-1,0 1 1,-1 0 0,1 0 0,0-1 0,-1 1-1,1 0 1,0 0 0,-1 0 0,1 0 0,-1 0-1,1 0 1,0-1 0,-1 1 0,1 0 0,-1 0-1,1 0 1,0 0 0,-1 0 0,1 1-1,-1-1 1,1 0 0,-1 0 0,-1 1-1,0-1 0,0 1-1,0 0 1,0 0 0,0 0 0,0 0 0,1 0 0,-1 1 0,-2 1-1,-1 2 38,1 0 0,-1 1 0,1 0 0,0 0 0,1 0 0,-1 0 0,1 1 0,0-1 0,1 1-1,0 0 1,0 0 0,-2 9 0,2 2 151,0 1-1,0-1 1,3 33 0,1-37-63,0-1 1,0 1-1,2-1 1,-1 0 0,2 0-1,10 23 1,-14-33-89,1 0-1,-1 0 1,1 0 0,0-1 0,0 1 0,0 0 0,0-1-1,5 5 1,-5-6-21,-1 0 0,1 0 0,0 0 0,-1 0-1,1 0 1,0-1 0,0 1 0,0-1 0,-1 1-1,1-1 1,0 0 0,0 1 0,0-1 0,0 0 0,0 0-1,0 0 1,3-1 0,1-1-104,1 0 1,0 0-1,0-1 0,-1 0 0,1 0 1,-1-1-1,0 1 0,0-1 0,-1-1 1,7-4-1,8-10-1099,22-26 0,-6 1-2244,-2 6 1046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41.2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183 540 3552,'0'0'136,"0"-1"0,1 1 0,-1-1 0,0 1 0,0-1 0,0 1 1,0 0-1,0-1 0,0 1 0,0-1 0,0 1 0,-1-1 0,1 1 0,0-1 0,0 1 0,0-1 0,0 1 1,-1-1-1,1 1 0,0 0 0,0-1 0,-1 1 0,1-1 0,0 1 0,-1 0 0,1-1 0,0 1 1,-1 0-1,1 0 0,-1-1 0,1 1 0,0 0 0,-1 0 0,1-1 0,-1 1 0,1 0 0,-1 0 0,1 0 1,-1 0-1,-2 0 37,1 1 0,-1-1 1,0 1-1,1 0 0,0 0 0,-5 2 1,-1 1 203,-2-1-249,1 2 0,0-1 0,1 2 0,-1-1 0,1 1 0,0 0 0,0 0 0,1 1 0,0 0 0,0 1 0,1 0 0,0 0 0,0 0 0,1 0 0,0 1 0,0 0 0,1 0 0,0 0 0,-4 18 0,7-23-87,0-1 0,0 1 0,1-1 0,-1 1 0,1 0 0,0-1 0,0 1 0,0-1 0,1 1 0,-1 0 0,1-1 0,0 1 0,0-1 0,0 1 0,3 5-1,-3-7 1,0 0-1,1 0 0,-1 0 0,1 0 1,0-1-1,-1 1 0,1 0 0,0-1 1,0 1-1,0-1 0,0 0 1,0 0-1,0 0 0,1 0 0,-1 0 1,0 0-1,1 0 0,-1-1 0,0 1 1,1-1-1,-1 1 0,1-1 0,2 0 1,3-1 20,-1 0 0,0 0 0,0 0 0,0-1 1,0 0-1,0 0 0,0-1 0,0 1 1,-1-2-1,0 1 0,1-1 0,-1 0 1,0 0-1,9-9 0,-8 6 19,0 0 0,-1 0 0,0 0 0,0-1-1,-1 0 1,0 0 0,0 0 0,0-1 0,-1 0 0,4-13 0,-7 19-86,-1 1 0,1-1-1,0 0 1,-1 1 0,0-1 0,0 0 0,0 0 0,0 1 0,0-1-1,0 0 1,-1 1 0,1-1 0,-1 0 0,0 1 0,0-1 0,0 1-1,0-1 1,0 1 0,0-1 0,-1 1 0,1 0 0,-1-1 0,0 1 0,1 0-1,-1 0 1,0 0 0,0 1 0,0-1 0,-1 0 0,-3-1 0,2 0-56,-1 1 0,1 0 1,-1 1-1,0-1 1,1 1-1,-1 0 0,0 0 1,0 1-1,0-1 1,0 1-1,0 0 0,0 0 1,0 1-1,0-1 1,0 1-1,-5 2 1,3-1 2,0 1 0,0 0 1,1 0-1,-1 0 0,1 1 1,0 0-1,0 0 0,1 0 1,-1 1-1,1 0 0,-7 8 1,12-13 59,0 0 0,-1 0 0,1 0-1,0 1 1,0-1 0,0 0 0,0 0 0,-1 0 0,1 0 0,0 1 0,0-1 0,0 0 0,0 0 0,0 1 0,0-1 0,0 0 0,0 0 0,0 0 0,-1 1 0,1-1 0,0 0 0,0 0 0,0 1 0,0-1 0,0 0 0,0 0 0,1 1 0,-1-1 0,0 0 0,0 0 0,0 1 0,0-1 0,0 0 0,0 0 0,0 0 0,0 1 0,1-1 0,-1 0 0,0 0 0,0 0 0,0 1 0,0-1 0,1 0 0,-1 0 0,0 0 0,0 0 0,0 0 0,1 1 0,-1-1 0,0 0 0,0 0 0,0 0 0,1 0 0,11-1 207,21-10 143,-1-2 0,0 0 1,-1-3-1,0 0 0,-1-2 0,30-24 0,-43 27-261,-1-1 0,-1 0 0,0-1 0,-1 0 0,-1-1-1,0-1 1,13-29 0,56-147 454,-71 164-489,18-56-167,-25 79-127,-6 25 23,-1 8 95,-6 55-85,-11 136-111,-9 58 345,23-230 19,0 5 11,-17 115-149,15-119 281,-24 71-1,15-76 307,16-37-448,0-1 1,-1 0-1,1 1 1,-1-1-1,1 0 0,-1 0 1,0 0-1,0 0 1,0 0-1,0-1 1,0 1-1,-5 2 1,6-4-37,0 1 0,0-1 0,0 0 0,1 0 1,-1 0-1,0 1 0,0-1 0,0 0 0,0 0 0,0 0 1,1 0-1,-1-1 0,0 1 0,0 0 0,0 0 0,0 0 1,1-1-1,-1 1 0,0 0 0,0-1 0,0 1 0,1-1 1,-1 1-1,0-1 0,1 1 0,-1-1 0,0 1 1,1-1-1,-1 0 0,0 0 0,-1-2 6,0-1-1,0 1 1,0 0 0,0 0 0,1-1-1,-2-5 1,-2-11-49,2-1-1,0 0 1,1 0-1,1 0 1,1 0-1,0 0 1,2 0-1,1 0 1,7-29-1,-8 41 11,1 0 0,0 0 0,0 1 0,1 0 0,0-1 0,1 1-1,0 1 1,0-1 0,0 1 0,9-9 0,-8 10 10,0 1-1,0 1 1,1-1 0,-1 1-1,1 0 1,0 0 0,0 1 0,1 0-1,-1 1 1,0-1 0,16-2-1,1 3 31,1 0 0,-1 1 0,1 2 0,25 3 0,34 1-4503,-56-5 1060,-3 3 1126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45.1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153 783 2976,'-9'-16'6373,"3"65"-4362,-2 28-1038,-25 103 0,25-144-701,-44 180 983,45-188-1011,6-25-126,1 0-1,-1 0 1,0 1 0,0-1 0,0 0-1,0 0 1,-1 0 0,1 0 0,-1 0-1,0-1 1,0 1 0,-4 4-1,6-7-112,0 0 0,0 0 0,0 0 0,0 0 0,0 0 0,0 0 0,0 0 0,0 0 0,0 0 0,0 0 0,0 0 0,-1 0 0,1 0 0,0 0-1,0 0 1,0 0 0,0 0 0,0 0 0,0 0 0,0 0 0,0 0 0,0 0 0,0 0 0,0 0 0,0 0 0,0 0 0,-1 0 0,1 0-1,0 0 1,0 0 0,0 0 0,0 0 0,0 0 0,0 0 0,0 0 0,0 0 0,0 0 0,0 0 0,0 0 0,0 0 0,0 0 0,0-1-1,0 1 1,0 0 0,0 0 0,0 0 0,0 0 0,0 0 0,0 0 0,0 0 0,0 0 0,0 0 0,0 0 0,0 0 0,0 0 0,0 0-1,0-1 1,0 1 0,0 0 0,0 0 0,0 0 0,0 0 0,0 0 0,0 0 0,0 0 0,-2-9 39,0 0 1,1 0 0,0 0-1,1 0 1,0 0-1,0-1 1,3-12-1,15-66-100,-14 72 17,40-140 15,-34 129 21,1-1-1,2 2 1,22-37 0,-15 31-3,1 2 1,1 0 0,2 1-1,36-33 1,-52 55 5,0 0 0,0 1-1,1-1 1,0 1 0,0 1-1,12-5 1,-19 9 7,0 0 0,0 1 0,1-1 0,-1 1 0,0-1 0,1 1 0,-1 0 1,0 0-1,1 0 0,-1 0 0,1 0 0,-1 1 0,0-1 0,3 2 0,-3-1-3,1 0 0,-1 0 0,0 1-1,0-1 1,0 1 0,0-1 0,0 1 0,0 0 0,0 0-1,-1 0 1,1 0 0,-1 0 0,1 0 0,-1 0 0,2 4-1,-1-1 35,0 0 0,-1 0 0,0 0 0,0 0 0,0 0 0,0 1-1,-1-1 1,0 0 0,0 0 0,0 1 0,0-1 0,-1 0-1,0 0 1,0 0 0,-1 0 0,1 0 0,-1 0 0,0 0-1,-5 7 1,-3 6 50,-1-1 1,0 0-1,-21 23 0,0-7 176,27-28-120,8-8-46,9-6-132,-1 0-1,1 1 0,23-12 0,44-17-47,-30 15 79,295-121-82,-249 105 160,-94 39 27,-5 3-39,-10 8-4,-81 48 82,70-47-4,1 2 0,0 1 0,1 1 0,-31 29 0,44-37-83,-14 18 14,23-25-52,0-1 0,0 0 0,0 1 1,0-1-1,0 1 0,0 0 0,1-1 0,-1 1 0,1-1 0,-1 1 0,1 0 0,0-1 0,0 1 0,-1 0 0,1 0 0,0-1 0,1 3 0,-1-4-9,0 0-1,0 1 1,0-1-1,0 0 1,0 0-1,0 0 1,0 1 0,0-1-1,1 0 1,-1 0-1,0 0 1,0 0-1,0 1 1,0-1 0,0 0-1,0 0 1,1 0-1,-1 0 1,0 0-1,0 0 1,0 0 0,1 1-1,-1-1 1,0 0-1,0 0 1,0 0-1,0 0 1,1 0 0,-1 0-1,0 0 1,0 0-1,1 0 1,9-3 167,15-11 81,-13 7-144,24-11 4,-19 9-136,1 0 1,-2-1-1,28-19 0,-27 14-21,70-63-161,-87 78 201,0 0 0,0 0 1,0 0-1,0 0 0,1 0 0,-1 0 0,0 0 0,0 0 1,0 0-1,0 0 0,0 0 0,0 0 0,0 0 0,0 0 0,0 0 1,0 0-1,0 0 0,0 0 0,0 0 0,0 0 0,0 0 1,0 0-1,0 0 0,1 0 0,-1 0 0,0 0 0,0 0 1,0 0-1,0 0 0,0 0 0,0 0 0,0 0 0,0 0 1,0 0-1,0 0 0,0 0 0,0 0 0,0 0 0,0 0 1,0 0-1,0 0 0,0 0 0,1 0 0,-1 0 0,0 0 1,0 0-1,0 0 0,0 1 0,0-1 0,0 0 0,0 0 1,0 0-1,0 0 0,0 0 0,0 0 0,0 0 0,0 0 1,0 0-1,0 0 0,0 0 0,0 0 0,0 0 0,0 0 1,0 0-1,0 0 0,0 1 0,0 7-85,-3 8-50,0-7 78,1-1 56,-1 0 0,1 1 1,1-1-1,-2 12 0,3-18 4,0 0-1,0 0 1,0 0-1,0 0 1,1 0-1,-1 0 1,0 0 0,1 0-1,0 0 1,-1 0-1,1-1 1,0 1-1,0 0 1,0 0 0,0-1-1,0 1 1,0-1-1,1 1 1,-1-1-1,0 1 1,1-1-1,-1 0 1,1 0 0,0 0-1,1 1 1,1 0 28,1 0 1,-1-1 0,0 0 0,1 0 0,-1 0-1,0-1 1,1 1 0,-1-1 0,1 0-1,-1 0 1,1-1 0,-1 1 0,1-1-1,-1 0 1,0 0 0,5-2 0,9-4-2,-1 0 1,24-15 0,-15 6-37,33-27 0,-7 4 13,-35 25 47,-14 12-88,1-1 1,-1 0-1,0 1 1,1 0-1,-1 0 0,8-4 1,-11 6 31,1 0 0,-1 0 0,0 0 1,0 0-1,1 0 0,-1 0 0,0 1 1,0-1-1,1 0 0,-1 0 0,0 0 1,0 0-1,1 0 0,-1 0 0,0 0 1,0 0-1,0 1 0,1-1 0,-1 0 1,0 0-1,0 0 0,0 0 0,0 1 1,0-1-1,1 0 0,-1 0 0,0 1 1,0-1-1,0 0 0,0 0 0,0 0 1,0 1-1,0-1 0,0 0 0,0 0 1,0 1-1,0-1 0,0 0 0,0 0 1,0 1-1,0-1 0,0 0 0,0 0 1,0 1-1,0-1 0,0 0 0,0 0 1,0 0-1,0 1 0,-1-1 0,-2 18 65,2-16-53,-3 18 17,-3 30-1,7-43-42,0 0-1,0 0 0,1 1 0,-1-1 0,2 0 0,-1 0 1,4 11-1,-4-17 31,0 0 0,0 0 1,-1 0-1,1 0 0,0-1 1,0 1-1,0 0 0,0 0 0,0-1 1,0 1-1,0 0 0,0-1 1,1 0-1,-1 1 0,0-1 1,0 1-1,0-1 0,0 0 1,1 0-1,-1 0 0,0 0 0,0 0 1,0 0-1,2 0 0,4 0 9,0-1-1,0 1 1,8-3-1,16-6 110,-1-2-1,57-28 1,-76 33-135,7-2 0,-1-2-1,-1-1 1,0 0 0,-1 0 0,0-2-1,23-23 1,-19 13 36,0-1-1,-1 0 1,23-43-1,52-123-34,-73 142 68,-3 0-1,14-59 1,-18 58 9,-8 31-87,0 1 1,-1-1-1,-1 0 1,1-21-1,-4 39 12,0 0-1,0 0 0,0 0 0,0 0 0,0 0 1,-1 0-1,1 0 0,0 0 0,0 0 1,0 1-1,0-1 0,0 0 0,0 0 0,0 0 1,0 0-1,0 0 0,0 0 0,0 0 1,-1 0-1,1 0 0,0 0 0,0 0 1,0 0-1,0 0 0,0 0 0,0 0 0,0 0 1,0 0-1,0 0 0,-1 0 0,1 0 1,0 0-1,0 0 0,0 0 0,0 0 0,0 0 1,0 0-1,0 0 0,0 0 0,0 0 1,0-1-1,-1 1 0,1 0 0,0 0 0,0 0 1,0 0-1,0 0 0,0 0 0,0 0 1,0 0-1,0 0 0,0 0 0,0 0 0,0-1 1,0 1-1,0 0 0,0 0 0,0 0 1,0 0-1,0 0 0,0 0 0,0 0 1,0 0-1,0 0 0,0-1 0,0 1 0,0 0 1,-6 7-119,-5 17 101,1 0-1,1 1 1,0 0 0,2 1-1,-6 49 1,-2 135 9,12-152 48,2 13-19,-3 35 119,3-69 1,1-37-145,0 1-1,0-1 0,0 0 0,0 0 1,0 0-1,0 0 0,1 1 0,-1-1 1,0 0-1,0 0 0,-1 0 0,1 0 1,0 1-1,0-1 0,0 0 0,0 0 1,0 0-1,0 0 0,0 1 0,0-1 1,0 0-1,0 0 0,0 0 0,0 0 1,-1 0-1,1 1 0,0-1 0,0 0 1,0 0-1,0 0 0,0 0 0,0 0 1,-1 0-1,1 0 0,0 0 0,0 1 1,-6-5-234,-3-7-106,-19-36-93,-18-24 202,39 62 184,-1 0-1,0 0 0,0 1 0,-1 0 0,0 0 1,-1 1-1,0 0 0,0 1 0,0 0 1,-1 0-1,0 1 0,0 1 0,0 0 0,0 0 1,-1 1-1,0 1 0,1 0 0,-1 0 0,0 1 1,0 1-1,-14 1 0,10 3-85,15 0 100,10-1 33,117 13-25,-5-2-250,-114-13 273,75 18-64,-70-15 94,-1 0 1,0 0 0,0 1-1,0 1 1,10 6 0,-17-9 23,0 0 0,-1 0 0,1 1 0,-1-1 0,1 1 0,-1 0 0,0 0 0,0 0 0,-1 0 0,1 1 0,-1-1 0,0 1 0,0 0 1,-1-1-1,2 9 0,0 2 130,-1 1 0,0 0 0,-2 22 1,0-32-164,0-6-310,1-12-1937,5-23-727,13-39 0,-12 51 2449,30-105-516,-19 86 2794,-15 47-1401,0 2 0,0-1 0,-1 0-1,0 0 1,0 1 0,-1-1 0,2 13 0,-1 49 795,-3-52-914,1-11-164,0 8 85,1 1 1,-1 0-1,6 23 0,-5-33-144,0-1 1,0 0 0,0 0-1,0 1 1,0-1-1,1 0 1,0 0-1,-1-1 1,1 1-1,0 0 1,0 0 0,1-1-1,-1 0 1,0 1-1,1-1 1,0 0-1,-1 0 1,1 0-1,0 0 1,0-1 0,3 2-1,1-1 27,-1 0-1,1-1 0,0 0 1,0 0-1,-1-1 0,1 1 1,0-2-1,0 1 0,0-1 1,12-2-1,5-4-82,36-13 0,-44 14-105,5-3 102,0 0-1,0-1 0,-1-1 0,0-1 0,-1-1 0,0-1 0,-2 0 1,1-2-1,22-25 0,-37 38 82,1-1 0,-1 0 1,0 0-1,-1-1 0,1 1 1,-1 0-1,1-1 0,-1 0 1,-1 1-1,1-1 0,-1 0 1,1-5-1,-2 10-28,0 0 1,0 0 0,0 0-1,0 0 1,0-1-1,0 1 1,-1 0-1,1 0 1,0 0 0,0 0-1,0 0 1,0 0-1,0 0 1,0 0 0,-1 0-1,1 0 1,0 0-1,0 0 1,0 0-1,0 0 1,0 0 0,0 0-1,0 0 1,-1 0-1,1 0 1,0 1 0,0-1-1,0 0 1,0 0-1,0 0 1,0 0-1,0 0 1,0 0 0,-1 0-1,1 0 1,0 0-1,0 0 1,0 0 0,0 1-1,0-1 1,0 0-1,0 0 1,0 0-1,0 0 1,0 0 0,0 0-1,0 0 1,0 1-1,0-1 1,-5 6 418,4-6-385,1 1-36,0-1 0,-1 0 0,1 0 0,0 0 0,0 1-1,-1-1 1,1 0 0,0 0 0,0 1 0,0-1 0,0 0 0,-1 0-1,1 1 1,0-1 0,0 0 0,0 0 0,0 1 0,0-1 0,0 0-1,0 1 1,0-1 0,0 0 0,0 1 0,0-1 0,0 0 0,0 0-1,0 1 1,0-1 0,0 0 0,0 1 0,0-1 0,0 0 0,0 0-1,0 1 1,1-1 0,-1 0 0,0 1 0,0-1 0,0 0 0,1 1-1,0-1-45,-1 8 763,9-21-656,-8 7-59,-1-1 140,0 5-93,0 4-80,0-1 65,-9-1 283,18-7-54,-6 4-138,-2-1-102,-1 2-6,1-1-1,-1 1 1,1 0-1,0-1 0,0 1 1,0 0-1,0 0 1,0 0-1,3-3 1,4-10 96,30-75 55,4-19-150,9-33-86,-49 124-41,-5 12-57,2 6 136,1 0 0,-1 0 1,1 0-1,-1 0 1,1 0-1,-1 1 0,1-1 1,0 0-1,-1 0 1,1 0-1,-1 1 1,1-1-1,-1 0 0,1 0 1,-1 1-1,1-1 1,0 0-1,-1 1 0,-3 3-30,-1 1 0,1-1 0,1 1 0,-1 0 0,1 0 0,-5 10 0,-16 40 32,-25 114 190,40-128-51,3 0-1,2 0 1,1 0-1,2 0 1,7 69-1,-5-101-95,0-1 0,0 0 0,1 1 0,0-1 0,0 0 0,1 0 0,0 0 0,1 0 0,0 0 0,0-1 0,0 0 0,1 0 0,0 0 1,1 0-1,-1-1 0,1 0 0,11 9 0,-14-13-16,-1-1 1,1 0 0,-1 1-1,1-1 1,0 0 0,0 0-1,-1-1 1,1 1 0,0-1 0,0 1-1,0-1 1,-1 0 0,1 0-1,0 0 1,0 0 0,0-1-1,0 1 1,3-2 0,3-1-2,1 0 0,-1-1 0,0 0 0,9-5 0,-2-1 7,0 0 0,0 0 1,-1-2-1,0 0 1,-1-1-1,-1 0 0,0-1 1,-1 0-1,0-1 1,18-32-1,-25 39-17,0 1-10,-1 0 1,0 0-1,0-1 0,-1 1 1,0-1-1,0 0 0,-1 0 1,0 0-1,2-15 0,-4 22 3,0 1 0,0-1 0,0 0 0,0 1 0,0-1 0,0 0 0,0 1 0,0-1 0,0 0 0,0 1 0,-1-1 0,1 1 0,0-1 0,0 0 0,-1 1 0,1-1 0,0 0 0,-1 1-1,1-1 1,0 1 0,-1-1 0,1 1 0,-1-1 0,1 1 0,-1 0 0,1-1 0,-2 0 0,1 1-3,0 0 0,0 0 0,0 0 0,0 0 0,0 0 0,0 0 0,0 0 0,0 1 0,0-1 0,0 0 0,0 0-1,0 1 1,1-1 0,-1 1 0,-2 0 0,-3 3-10,0 0-1,0 1 1,1 0-1,-7 6 1,5-3 31,1 0 0,0 0 0,0 0 0,0 1 0,1 0 0,1 0 0,-1 1 0,1-1-1,-4 19 1,7-24 16,0 0-1,0 1 1,1-1-1,-1 0 0,1 0 1,0 0-1,0 1 0,1-1 1,-1 0-1,1 0 1,0 0-1,0 0 0,1 0 1,-1 0-1,1 0 0,0 0 1,0 0-1,0-1 1,0 1-1,0-1 0,1 1 1,0-1-1,0 0 1,0 0-1,0 0 0,6 4 1,-3-3 9,1-1-1,0 1 1,0-1 0,0 0 0,0-1 0,12 3 0,46 5 41,-60-9-77,11 1-482,0-1 0,0-1 0,0 0 0,-1-1 0,1 0 0,0-2 0,30-7 0,10-12-3402,-3 1 1205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51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605 181 3072,'0'0'93,"0"-1"0,0 0 1,-1 0-1,1 0 0,0 0 1,-1 1-1,1-1 0,-1 0 0,1 0 1,0 1-1,-1-1 0,0 0 1,1 0-1,-1 1 0,0-2 0,-4-5 559,5 6-500,-1-1 0,1 1-1,-1-1 1,1 1 0,-1 0 0,0-1 0,1 1 0,-1 0 0,0-1 0,0 1-1,0 0 1,0 0 0,0 0 0,0-1 0,0 1 0,-1 1 0,1-1 0,0 0-1,0 0 1,-1 0 0,1 1 0,-1-1 0,1 0 0,0 1 0,-3-1 0,-1-1 24,1 1 0,-1 0 1,0 0-1,1 0 0,-1 1 1,0 0-1,0-1 0,-8 2 1,-9 5 235,1 1 1,-1 0-1,-38 21 0,36-17-152,3 0-95,1 0-1,1 1 1,0 1 0,-27 24 0,17-10 271,-46 56 0,58-61-254,2 2 0,0-1 1,1 2-1,2 0 0,-18 49 0,22-45-7,0 0 0,2 0 0,2 1 0,0 0 0,2 0 0,1 0 0,2 0 0,1 0 0,9 48-1,-8-61-110,4 15 99,18 52 0,-22-74-119,1-1-1,0 0 0,1 0 0,0-1 0,0 0 0,1 1 0,0-2 0,1 1 0,-1-1 0,9 7 0,-1-3 20,1-1 0,0-1 0,0-1 0,1 0 0,0 0 0,1-2 0,21 6 0,122 20 281,-138-29-267,1 0-1,-1-2 0,1 0 1,-1-2-1,0 0 0,1-2 1,-1 0-1,0-1 0,0-2 0,-1 0 1,0-1-1,28-14 0,-7-2 5,74-53 0,30-43 8,-116 92-40,-2-2 1,-1 0-1,25-35 0,-23 27 103,-15 20-149,0 0-1,-2-1 1,0 0 0,17-36 0,-24 38 0,0 0 0,-1 0 0,0 0 0,-2-1 0,0 0 0,0-21 0,-2 17 20,-1-1 0,-1 0 0,-1 1 0,-1-1 1,-7-21-1,4 17-91,-2 0 0,-19-42 0,21 55 42,0 0-1,-1 1 1,0 0-1,-1 0 0,0 0 1,-19-16-1,3 7-1,-1 2 0,0 1 0,-2 1 0,0 1 0,-1 1 0,0 2 0,-1 1-1,0 2 1,-1 0 0,-55-8 0,70 16-27,-1 2 0,1 0-1,0 0 1,0 2 0,-25 5-1,40-7 52,-17 4 1,0 1 0,0 1 0,1 0 0,0 1 0,0 1 0,1 1 0,0 1-1,0 0 1,-15 13 0,-10 11-83,-70 75 0,-27 54-86,122-140 178,0 1 1,2 0-1,0 0 1,2 2 0,-15 42-1,23-54-13,2 0 0,-1 0 0,2 0 0,0 0 0,1 0-1,0 0 1,1 1 0,0-1 0,1 0 0,1-1 0,0 1 0,1 0 0,1-1 0,0 0-1,1 0 1,0 0 0,13 19 0,-8-17 19,0-1 0,0-1 0,2 0 0,-1 0 0,2-1 0,0-1 0,0 0 0,1-1 0,0-1 0,1 0 0,16 6 0,-12-7 0,0-1 0,0-2 0,33 6-1,-43-9 10,-1-1 0,1-1 0,0 0 0,0 0 0,0-1 0,-1 0 0,1 0 0,0-2 0,-1 1-1,11-4 1,-7-1-19,0 1 0,-1-2 0,0 0 0,14-11-1,40-42 92,-38 32 11,0-2 1,23-36-1,-42 54-119,0-1 0,-1 0-1,-1 0 1,0-1 0,-1 0 0,0 0 0,6-31 0,-11 34-28,0 0 0,-1-1 1,-1 1-1,0 0 0,0 0 1,-1 0-1,0 0 0,-1 1 1,-1-1-1,0 0 0,0 1 1,-9-14-1,11 20 19,0 1 0,-1 0 0,0 0-1,1 0 1,-2 1 0,1-1 0,0 1 0,-1-1-1,1 1 1,-1 0 0,0 0 0,-4-2 0,4 4-14,1-1 0,0 1 1,0 0-1,-1 0 0,1 0 1,0 0-1,-1 1 0,1-1 1,-1 1-1,1 0 0,-1 0 1,1 0-1,-1 0 0,1 1 1,-1 0-1,-4 1 0,-5 3-105,0 0 0,0 1 0,-21 14-1,27-15 99,-31 19 41,1 2 1,-35 34-1,60-51 42,1 2 1,1-1-1,0 2 0,1-1 1,-14 21-1,20-25-26,-1 0 0,1 0-1,0 0 1,1 0 0,0 0 0,0 0-1,0 1 1,1-1 0,0 1 0,0-1-1,1 1 1,0 0 0,2 8 0,-1-6 9,1-1-1,1 1 1,0-1 0,0 0 0,1 0-1,0 0 1,0 0 0,1 0 0,0-1-1,1 0 1,0 0 0,0 0 0,0-1-1,13 10 1,-13-11 23,0-2 1,1 1-1,-1-1 0,1 1 0,0-2 1,0 1-1,1-1 0,-1 0 0,1-1 1,-1 0-1,1 0 0,0 0 0,0-1 1,0 0-1,0-1 0,0 0 0,0 0 0,13-2 1,-5-2 15,-1-1 1,0 0 0,0-1-1,21-11 1,54-37 14,35-40 69,-122 92-138,13-11 24,-2 0-1,1 0 1,14-20 0,-23 25-17,0-1 0,0 0 0,-1 0 0,0-1 0,0 1 1,-1-1-1,5-20 0,-6 14-17,-1 0 1,-1-1-1,0 0 1,-1 1-1,0-1 0,-2 1 1,0-1-1,-1 1 1,0 0-1,-2 0 1,-7-20-1,8 25-36,-1 0-1,0 0 1,-1 0 0,0 1 0,0 0-1,-1 0 1,-1 1 0,-14-16-1,18 22 15,0-1 0,0 1 0,0 0-1,0 0 1,0 1 0,-1-1-1,1 1 1,-1 0 0,0 0-1,0 1 1,1-1 0,-1 1 0,0 0-1,0 0 1,0 1 0,0-1-1,-1 1 1,1 0 0,0 1-1,0-1 1,-7 3 0,0 0-4,1 1 0,-1 0 1,1 1-1,1 1 0,-1 0 1,1 0-1,-16 13 0,-34 30-111,-71 74 0,131-123 141,-29 28 139,-42 55-1,64-73-107,0 0 0,0 1 0,1 0 0,1 0 0,0 1 0,0 0 0,1-1 0,1 2-1,-5 23 1,7-24-15,1 0 0,0 1 0,1-1 0,0 0 0,1 0-1,0 0 1,1 0 0,0 0 0,1-1 0,7 15 0,-8-19 9,1 1 1,0-1 0,0 0 0,1-1 0,0 1 0,0-1-1,0 0 1,1 0 0,0 0 0,0-1 0,0 0 0,1 0-1,0-1 1,0 0 0,0 0 0,9 3 0,-9-5 0,-1-1 1,1 1-1,-1-1 1,1-1-1,-1 1 1,1-1-1,0-1 1,-1 1-1,1-1 0,0 0 1,-1 0-1,0-1 1,1 0-1,-1 0 1,12-6-1,5-4 83,-1-2-1,35-25 1,-49 33-106,120-99 93,-112 92-88,-1-2 1,-1 0-1,0-1 1,22-33-1,-31 40-5,1 0-1,-1-1 0,0 0 0,-1 1 0,0-1 1,-1-1-1,0 1 0,0 0 0,-1-1 0,-1 0 1,0 1-1,0-1 0,-1 0 0,0 1 0,-1-1 0,-3-14 1,2 12-29,-2-1 1,0 1-1,0 1 1,-12-24-1,12 29-1,0 0 1,0 0-1,-1 0 0,0 1 1,0 0-1,-1 0 0,0 0 0,0 1 1,-8-6-1,10 8 9,0 1 0,-1 0 0,0 0-1,1 0 1,-1 1 0,0-1 0,0 1 0,0 0 0,0 1 0,0-1-1,0 1 1,0 0 0,0 0 0,0 1 0,0-1 0,0 1-1,0 0 1,1 1 0,-1-1 0,-5 3 0,-11 5-39,2 0 1,-1 2 0,-22 15-1,23-13 40,-156 103-58,134-87 74,-53 47-1,72-55 13,0 2 1,1 0 0,-24 38-1,28-36 69,1 2 0,-16 35 0,27-48-54,-1 0 1,2 1 0,0-1 0,0 1-1,1 0 1,-1 25 0,4-34-7,0 0 1,0 0-1,1 0 1,-1 0 0,1 0-1,1 0 1,-1 0-1,1 0 1,0 0-1,0-1 1,1 1 0,0-1-1,0 0 1,0 0-1,0 0 1,1 0-1,0 0 1,0 0 0,0-1-1,1 0 1,-1 0-1,1 0 1,0-1-1,0 0 1,1 1 0,-1-2-1,9 5 1,-3-4 6,-1-1 0,1 0 0,0 0-1,0-1 1,0 0 0,0-1 0,0-1 0,0 1 0,-1-2 0,1 1 0,0-2 0,0 1 0,-1-1 0,0-1 0,1 0 0,-1 0 0,-1-1 0,14-9 0,9-7 57,-2-1-1,-1-2 1,34-33 0,65-88 157,-112 126-260,0-1 0,-2 0 1,-1-2-1,-1 1 0,0-2 1,-2 1-1,0-1 0,-2-1 1,7-27-1,-11 27-27,0 0 0,-1 1-1,-2-1 1,0 0 0,-2 0 0,0 0-1,-2 0 1,-10-44 0,11 60 11,0 0 1,-1 0-1,0 0 0,0 0 1,-1 0-1,0 1 0,0 0 1,-1-1-1,0 2 0,0-1 1,-7-6-1,11 11 21,-1 1 0,0-1 0,0 1 0,0-1 0,0 1 0,0 0 0,0 0 0,0 0 0,0 0 0,0 1 0,0-1 0,-1 0 0,1 1 0,0 0 0,0-1 0,-1 1 0,1 0 0,0 0 0,0 0 0,-1 0 0,1 1 0,0-1 0,0 1 0,-1-1 0,1 1 0,-3 1 0,-3 3-28,-1 0 0,1 0 0,0 0 0,0 1 1,-9 10-1,-124 131-35,99-102 111,16-16-38,1 1-1,-29 47 1,43-59-4,0 1 1,2 0-1,0 0 0,2 1 1,-11 39-1,16-49 25,0 1 0,0 0 0,1 0 0,1 0 0,0 0-1,0 0 1,1 0 0,0 0 0,1-1 0,0 1 0,1 0-1,0-1 1,1 1 0,0-1 0,1 0 0,0-1 0,0 1 0,10 13-1,-7-14 28,0 0-1,0-1 1,0 0-1,1 0 1,0-1-1,0 0 1,1-1-1,20 11 1,-23-14-18,1 0-1,-1-1 1,1 1 0,0-1 0,0-1 0,0 0-1,0 0 1,0 0 0,0-1 0,0 0 0,0-1 0,0 0-1,0 0 1,10-3 0,3-3 45,0-1 1,-1-1-1,35-21 0,56-44 103,-78 49-96,0-2 0,38-42 0,-61 58-49,0 0 0,0-1 0,-1 0 0,-1-1 0,0 0 0,0 0 0,-2-1 0,0 0 0,0 0 0,-1-1 0,-1 1 0,0-1 0,2-26 0,-4 16-66,-1 0 0,-2 0 0,0 1 1,-2-1-1,-1 0 0,0 1 0,-2 0 1,-15-41-1,16 52 3,-1 1 1,0 1-1,0-1 1,-1 1-1,0 0 0,-1 1 1,-1-1-1,1 2 1,-18-16-1,21 21 7,-1-1 0,1 1 0,-1 1 0,1-1 0,-1 1-1,-1 0 1,1 0 0,0 1 0,-1-1 0,1 1 0,-1 1 0,1 0 0,-1 0 0,0 0 0,0 0 0,1 1-1,-1 0 1,0 1 0,0 0 0,1 0 0,-1 0 0,0 1 0,1-1 0,-7 4 0,-3 3-26,0 0 0,1 1 0,0 1 0,-21 17 0,-51 54-18,-30 52 183,105-119-122,2 0 0,0 1 0,0 1 1,1-1-1,1 1 0,-7 21 0,13-31 11,0 0 1,0 1-1,1-1 0,-1 0 0,2 1 1,-1-1-1,1 1 0,0 0 0,0-1 0,1 1 1,0-1-1,0 1 0,0-1 0,1 0 1,0 1-1,0-1 0,1 0 0,0 0 1,0 0-1,4 5 0,-3-5 23,1 0 0,0 0 1,0-1-1,0 0 0,1 0 0,0 0 1,0 0-1,0-1 0,0 0 0,1 0 0,0-1 1,0 0-1,0 0 0,0-1 0,0 1 1,0-2-1,1 1 0,-1-1 0,0 0 0,1 0 1,0-1-1,-1 0 0,11-2 0,4-3 55,0 0 1,-1-2-1,1-1 0,-1 0 0,37-22 0,-45 23-63,0-1-1,-1 0 1,0-1-1,0 0 1,-1-1-1,-1-1 1,1 1-1,-2-2 1,1 1 0,-2-1-1,15-26 1,-17 25 21,-1-2 1,-1 1-1,0 0 1,-1-1-1,0 0 1,0-15-1,-1 10-60,-2-1 0,-1 0 0,-5-36 0,3 39-28,-1 1-1,-1 0 0,0 0 0,-1 1 0,-12-23 0,13 30-1,0 0-1,-1 1 0,0 0 1,0 0-1,-1 0 0,0 1 1,0 0-1,-1 0 0,0 1 1,-12-8-1,15 11 31,0 1 1,1 0-1,-1 0 0,0 0 0,0 1 1,0-1-1,-1 1 0,1 1 0,0-1 1,0 1-1,-1-1 0,1 2 0,0-1 1,0 0-1,-1 1 0,1 0 1,0 0-1,-8 3 0,-5 3-6,-1 0 0,1 2 0,0 0 0,1 0 0,0 2 0,-22 17 0,30-21 19,-50 36-8,2 3 1,3 3 0,-86 96-1,126-129 18,1 1 0,1 0 0,1 1 0,0 0 0,-9 22 0,18-35 1,0 1 0,0-1 0,0 0-1,1 1 1,0-1 0,0 1 0,0-1-1,1 1 1,0 0 0,0-1 0,0 1 0,1-1-1,-1 1 1,1 0 0,1-1 0,-1 0-1,1 1 1,0-1 0,0 0 0,1 0-1,-1 0 1,1 0 0,0 0 0,1-1-1,-1 1 1,1-1 0,5 5 0,-1-3 16,0 0 0,0 0 0,0-1 0,1 0 0,0-1 1,0 0-1,0 0 0,16 3 0,-8-3 30,0 0 0,1-2-1,34 1 1,-29-4-5,0 0 0,0-2 1,0-1-1,-1-1 0,31-11 0,102-48 78,-119 46-59,34-21 1,-56 30-30,-2 0 0,1-1 0,-1 0 0,0-1 0,15-18 0,-21 21-31,0-1 0,-1 0 0,0 0-1,0 0 1,-1-1 0,0 1 0,-1-1 0,0 0 0,0 0-1,-1 0 1,0 0 0,-1-1 0,0 1 0,-1 0 0,0-1-1,-1 1 1,0 0 0,-3-11 0,2 9-41,-2 1-1,0-1 1,0 1 0,-1 0 0,0 0-1,-1 0 1,-1 1 0,-9-14-1,13 21 21,0-1 0,1 1 0,-1 0 0,0 0 0,-1 0 0,1 0 0,0 0 0,-1 1 0,0 0 0,1-1 0,-1 1 0,0 1 0,0-1 0,0 0 0,0 1 0,-1 0 0,1 0 0,0 0 0,0 1 0,-1 0 0,1-1 0,0 1 0,-1 1 0,1-1 0,0 1 0,-1-1 0,1 1 0,0 0 0,0 1 0,0-1 0,-5 3 0,-6 3-10,1 0-1,0 1 0,1 1 0,-13 10 1,-53 47-50,56-45 57,-117 106-41,123-111 50,1 1 0,1 0 0,1 1 0,0 0 0,-21 40 0,31-48 11,0-1 1,0 1-1,1 0 1,0 0 0,1 0-1,-2 16 1,4-19 9,0 0 0,0 1 1,1-1-1,-1 0 0,2 0 1,-1 0-1,1 0 0,0 0 0,0 0 1,5 8-1,-4-8 3,1 0-1,1 0 1,-1-1-1,1 0 1,0 1-1,1-2 1,-1 1 0,1-1-1,1 1 1,-1-2-1,0 1 1,1-1-1,0 0 1,0 0-1,1-1 1,-1 0 0,1 0-1,-1-1 1,1 0-1,0 0 1,0 0-1,0-1 1,-1-1 0,1 1-1,0-1 1,0-1-1,0 0 1,9-1-1,-3-1 35,0-1 0,0 0-1,-1-1 1,21-10-1,51-33 103,-57 32-104,109-71 118,-122 77-139,-1-1 0,0-1 1,-1 0-1,0 0 0,22-28 1,-29 31-38,0 1 1,-1-1 0,0 0-1,0 0 1,-1 0-1,0-1 1,0 0 0,-1 1-1,-1-1 1,0-1 0,0 1-1,-1 0 1,0 0-1,0-1 1,-1 1 0,-3-20-1,0 17-20,1 1-1,-2 0 0,0 0 0,0 0 1,-9-16-1,8 20-1,1 0 0,-1 0 1,-1 0-1,1 1 0,-1 0 1,0 1-1,-1-1 0,-7-5 0,10 9 9,0 1 0,0 0-1,1 0 1,-1 0 0,-1 0-1,1 0 1,0 1 0,0 0-1,-1 0 1,1 0 0,0 0-1,-1 1 1,1 0 0,-1 0-1,1 0 1,-1 0 0,1 1-1,0 0 1,-1 0 0,1 0-1,0 0 1,-8 4 0,-1 1-44,2 1 0,-1 0 0,1 0 1,0 1-1,0 1 0,-9 10 0,2-2 14,-35 31 38,3 3 0,-50 66 0,89-102 25,1 1 0,1 0-1,1 0 1,0 1 0,1 0 0,0 1 0,2-1 0,0 1 0,-3 24 0,6-31 25,1 1 0,1 0 0,-1-1 1,2 1-1,0 0 0,0-1 0,1 1 1,1 0-1,0-1 0,0 0 0,1 0 0,0 0 1,1 0-1,1-1 0,8 14 0,-11-19 3,1-1 0,-1-1 0,1 1 0,0 0 0,0-1 0,0 0 0,0 0 0,0 0 0,6 3 0,-7-5-11,0 1 0,0-1 0,0 0 0,1 0 1,-1 0-1,0-1 0,0 1 0,0-1 0,0 0 0,1 0 0,-1 0 0,0 0 0,0 0 0,1-1 0,-1 0 0,5-1 0,-1-1 0,-1-1 0,0 1 1,1-1-1,-1 0 0,-1-1 1,1 1-1,-1-1 0,9-11 1,37-51 128,-46 60-130,8-12 26,0 1 0,-1-2 0,-1 0-1,-1 0 1,-1-1 0,10-34-1,-13 30-80,-2 0-1,-1 0 0,-1 0 0,-1 0 0,0 0 1,-6-34-1,0 31-62,-1-1 0,-14-39 0,18 60 40,-1 0 0,0 1 0,0-1 0,0 1 0,-1 0 0,0 0-1,-1 0 1,1 0 0,-8-7 0,10 13 40,1 0 1,0 0-1,-1 0 1,1 0-1,0 0 0,-1 0 1,1 0-1,-1 0 1,0 1-1,1-1 0,-1 0 1,0 1-1,1 0 1,-1-1-1,0 1 0,1 0 1,-1 0-1,0 0 1,0 0-1,1 0 0,-1 0 1,0 1-1,1-1 1,-1 1-1,0-1 0,-1 1 1,-4 3-18,0-1 0,0 1-1,1 1 1,-11 7 0,11-7 9,-104 90-137,73-62 160,-155 143 122,176-161-115,10-10 26,0 1 0,0-1 0,1 1 0,0 0 0,1 0 0,-1 0 0,-5 11 0,10-16-21,0-1 0,-1 0 0,1 0 0,0 0 0,0 1 0,0-1 0,0 0 0,-1 0 0,1 1 0,0-1 0,0 0 0,0 1 0,0-1 0,0 0 0,0 0 0,0 1 0,0-1 0,0 0 0,0 1 0,0-1 0,0 0 0,0 0 0,0 1 0,0-1 0,0 0 0,0 1 0,0-1 0,0 0 0,0 0 0,1 1 0,-1-1 0,0 0 0,0 0 0,0 1 0,0-1 0,1 0 0,-1 0 0,0 0 0,0 1 0,0-1 0,1 0 0,-1 0 0,0 0 0,0 0 0,1 0 0,-1 1 0,2-1 22,-1 0 0,0-1 0,1 1 0,-1 0 0,0 0 0,0-1 0,1 1 0,-1 0 0,0-1 0,0 0 0,2 0 0,14-9 38,-1-1 0,-1 0-1,0-1 1,-1-1 0,0 0 0,15-18 0,0-5-129,33-55 0,-59 86 53,27-38-179,-27 39 157,0 0 0,1 1-1,-1-1 1,1 1 0,0 0 0,0 0 0,8-4 0,-10 6 24,-1 0 1,1 1 0,0-1 0,-1 0-1,1 1 1,0 0 0,-1-1 0,1 1-1,0 0 1,0 0 0,0 0 0,-1 0-1,1 0 1,0 1 0,0-1 0,-1 0-1,4 2 1,-2-1-4,0 1 1,0 0-1,0-1 1,0 1-1,-1 0 1,1 1-1,0-1 0,3 5 1,0 0-26,0 1 0,-1 0 1,0 0-1,0 0 0,5 15 0,-1-1 50,-1 1-1,5 26 1,-11-37 27,-1 0 0,0 0 0,0 0 0,-1 0 0,-1-1 0,-2 18 0,0-10 53,-2-1 0,0 1 0,-14 32-1,16-43-45,-1 0 0,0 0-1,-1 0 1,0-1-1,0 1 1,-1-1-1,0-1 1,0 1 0,-1-1-1,-10 9 1,14-14-41,0 1 0,0 0 0,0-1 0,0 1 1,0-1-1,-1 0 0,1 0 0,0-1 0,0 1 1,-1 0-1,1-1 0,-1 0 0,1 0 0,0 0 1,-1 0-1,1-1 0,-1 1 0,1-1 0,0 0 0,0 0 1,-1 0-1,1 0 0,0-1 0,0 1 0,0-1 1,0 0-1,-4-4 0,3 4-13,0-2 0,1 1 1,0 0-1,0-1 0,0 1 0,0-1 0,1 0 1,-1 0-1,1 0 0,0 0 0,0 0 0,0-1 1,1 1-1,-1 0 0,1-1 0,0 1 0,1-1 1,-1 0-1,1-9 0,1 8-6,0 0-1,0-1 1,1 1 0,0 0 0,0 0-1,1 0 1,0 0 0,0 0 0,0 1-1,6-9 1,6-4-46,24-25 0,-31 36 16,-1-1 27,4-3-95,0 0 0,12-9 0,-20 18 81,-1 0 1,0 0-1,1 1 0,-1-1 1,1 1-1,0 0 1,-1 0-1,1 0 0,0 0 1,0 0-1,-1 0 0,1 1 1,0-1-1,0 1 1,0 0-1,0 0 0,4 0 1,-6 1 22,0-1 1,0 0-1,0 1 0,1-1 1,-1 1-1,0-1 0,0 1 1,0 0-1,0-1 1,0 1-1,0 0 0,0 0 1,0 0-1,0-1 1,-1 1-1,1 0 0,0 0 1,0 1-1,-1-1 1,1 0-1,-1 0 0,1 0 1,-1 0-1,1 0 1,-1 1-1,0-1 0,0 0 1,1 0-1,-1 1 1,0-1-1,0 0 0,0 0 1,0 1-1,-1 1 1,0 5 3,-1 0 0,0 0 0,0-1 0,-5 11 0,-7 13-5,-2-1 0,-25 39-1,0-3-67,36-55 55,-10 13 55,2 1-1,1 0 1,-13 40-1,24-62-39,0 0 0,1 0 0,-1 0 0,1 0 0,-1 1 0,1-1 0,0 0 0,0 0 0,0 0 0,1 1 0,0 3 0,0-6 6,0 1 0,-1-1 0,1 1 0,0-1 0,0 0 0,0 0 0,0 1 0,0-1 0,0 0 1,0 0-1,1 0 0,-1 0 0,0 0 0,0 0 0,1-1 0,-1 1 0,1 0 0,-1-1 0,1 1 0,-1-1 1,1 1-1,2-1 0,0 1-1,1-1 0,-1 0 0,0 0-1,0 0 1,0 0 0,0-1 0,1 0 0,-1 0 0,0 0 0,0 0 0,0-1 0,0 1 0,-1-1 0,1 0 0,3-3 0,0 2-8,38-23 64,-1-2 0,53-44 0,-9 6 15,-69 53-31,14-10 94,31-29 0,-56 45-129,-1 0-1,0-1 1,0 0 0,0 0 0,-1 0 0,0-1-1,-1 0 1,0 0 0,5-13 0,-9 16-9,1 0 0,-1 0 0,0-1 0,0 1 0,-1 0 1,0-1-1,0 1 0,-1 0 0,0-1 0,0 1 0,0 0 0,-1 0 1,1-1-1,-2 1 0,1 1 0,-4-8 0,2 6-25,0 0-1,0 0 1,0 1 0,-1 0-1,0 0 1,0 0 0,-1 0-1,0 1 1,0 0-1,0 0 1,0 1 0,-10-6-1,12 8 1,0 1-1,1-1 0,-1 1 1,0 0-1,0 0 0,0 0 1,1 1-1,-1-1 1,0 1-1,0 0 0,0 0 1,0 0-1,0 1 0,0-1 1,-6 3-1,5-1 0,-1 0 1,1 0-1,0 1 0,0 0 0,0 0 1,0 0-1,1 1 0,-1-1 0,-6 9 1,3-3 12,0 1 0,1 0 0,0 0 0,1 1 1,0 0-1,0 0 0,1 1 0,1-1 0,-5 17 0,8-24 16,1 0-1,-1 0 0,0 0 0,1 0 0,0 0 0,0 1 0,0-1 0,1 0 1,-1 0-1,1 0 0,0 0 0,0 0 0,0 0 0,3 5 0,-3-6 8,1-1-1,-1 0 1,1 1-1,0-1 1,0 0 0,0 0-1,0 0 1,0-1-1,1 1 1,-1 0-1,0-1 1,1 0-1,0 1 1,-1-1-1,1 0 1,-1 0-1,1 0 1,0-1 0,0 1-1,-1-1 1,1 1-1,5-1 1,13 0 45,-1-1 1,0-1-1,34-7 1,62-21-86,-76 19 73,27-11-3,-39 12-32,42-9 0,-70 19-10,1 0 0,-1 0 0,0 0 0,1 0 0,-1 0 0,1-1 0,-1 1 0,1 0 0,-1 0 0,0 0 0,1 0-1,-1 0 1,1 0 0,-1 0 0,1 1 0,-1-1 0,0 0 0,1 0 0,-1 0 0,1 0 0,-1 0 0,0 1 0,1-1-1,-1 0 1,0 0 0,1 1 0,-1-1 0,1 1 0,-1-1 6,0 1-1,0-1 1,0 1-1,0 0 1,0-1-1,0 1 1,0 0-1,-1-1 1,1 1-1,0-1 1,0 1-1,0 0 1,-1-1-1,1 1 1,0-1-1,-1 2 1,-20 23 97,-92 84-143,-55 55 262,117-112-201,8-8 76,-54 45 0,80-76-32,0-1-1,-1 0 1,0-1-1,0-2 1,-1 1-1,0-2 1,-28 8-1,-112 17-359,148-33 139,27-3 195,0 1 35,-1-1 0,1-1-1,-1 0 1,1-1 0,-1 0-1,-1-2 1,1 1 0,-1-2 0,0 0-1,21-16 1,6-10 246,68-72 0,-63 58-214,-44 47-102,176-187 142,-171 180-139,4-4 21,13-21 1,-20 28-17,-1 0 1,-1-1 0,1 1 0,-1-1 0,0 0-1,0 0 1,1-10 0,-2 10 0,-1 0 0,0 1 1,0-1-1,-1 0 0,0 1 0,0-1 0,0 0 0,-1 1 1,-2-8-1,-4-4 0,-13-24 1,3 10-72,-2 1 1,-44-50-1,53 67 26,0 0-1,-1 1 0,0 0 1,-1 1-1,-21-13 0,30 21 9,-1 0 0,0 0 0,0 1 0,0 0 0,0 0 0,0 0-1,-1 1 1,1 0 0,0 0 0,-1 0 0,1 0 0,-1 1 0,1 0 0,-1 0 0,1 1-1,-1-1 1,1 1 0,0 1 0,-1-1 0,1 1 0,-9 3 0,-14 12-21,1 0 0,1 2 0,-27 24 0,49-39 42,-16 12-29,2 1-1,0 1 1,2 0-1,0 2 0,0-1 1,2 2-1,1 0 1,-21 43-1,30-53 30,-1 1-1,1 0 1,1 0-1,0 0 1,1 0 0,0 0-1,1 1 1,0-1 0,1 0-1,0 1 1,1-1-1,1 1 1,0-1 0,0 0-1,1 0 1,1 0-1,0 0 1,1-1 0,10 20-1,-7-18 23,0-1 0,0-1 0,1 1 0,1-1 0,0-1 0,0 0 0,20 15 0,-23-21-7,0 1 0,0-1 0,0 0 0,0-1 0,1 1 0,0-1 0,0-1 0,0 0 0,0 0 0,0 0 0,0-1 0,0 0 0,0-1 0,1 0 0,11-1 0,-7-2 17,1 0-1,0-1 0,-1 0 0,0-1 1,20-11-1,61-42 90,43-45 98,-119 88-151,0-1 0,-2 0 0,0-1 0,20-28 0,-29 36-69,-1 0 0,0-1 1,0 0-1,-1-1 1,0 1-1,-1-1 1,0 1-1,-1-1 0,0-1 1,-1 1-1,0 0 1,-1-1-1,0 1 0,0 0 1,-2-1-1,-1-15 1,-1 10-31,-1 1 0,0 0 0,-1 0 0,-1 0 0,0 0 0,-1 1 0,-1 0 1,-1 1-1,0-1 0,0 2 0,-21-22 0,24 28-3,-2 0 1,1 1-1,-1 0 1,0 0-1,0 1 0,-1 0 1,-17-8-1,19 11 7,0-1 1,-1 2-1,1-1 0,-1 1 0,0 0 0,1 0 1,-1 1-1,1 0 0,-1 0 0,-14 3 1,8 1-11,0 0-1,0 1 1,0 1 0,1 0 0,-21 12 0,-61 45-34,85-56 77,-128 101 47,118-90-50,1 1 0,0 1 0,2 0 0,-20 30 0,32-42-4,0 1 1,1 0 0,-1 0-1,2 0 1,-1 0-1,1 0 1,1 1 0,0-1-1,0 1 1,1 0-1,0 19 1,1-24-13,0-1-1,1 1 0,0-1 1,-1 0-1,2 1 1,-1-1-1,1 0 1,-1 1-1,1-1 1,0 0-1,0 0 0,1 0 1,0-1-1,-1 1 1,1-1-1,0 1 1,0-1-1,1 0 1,-1 0-1,1 0 1,0-1-1,-1 1 0,1-1 1,0 0-1,0 0 1,1 0-1,4 1 1,-1-1-390,0 0 1,0-1-1,0 0 1,14 0-1,35 0-1089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53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66 1888,'5'-15'1264,"-1"3"3893,-5 24-4298,0-1-1,-1 1 1,0-1 0,-5 15-1,-20 52-238,12-36 24,-30 110 290,27-81-437,3 0 1,-9 111 0,24-180-477,-1 5 83,0 0 1,1 0-1,0 0 0,0 0 1,1 0-1,2 9 1,-3-15-93,0-1 1,0 0 0,0 0-1,0 0 1,0 0 0,0 0-1,0 0 1,0 0 0,0 0-1,0 1 1,0-1-1,0 0 1,0 0 0,0 0-1,0 0 1,0 0 0,0 0-1,0 0 1,0 0 0,0 1-1,0-1 1,0 0-1,0 0 1,0 0 0,0 0-1,0 0 1,0 0 0,0 0-1,1 0 1,-1 0 0,0 0-1,0 1 1,0-1 0,0 0-1,0 0 1,0 0-1,0 0 1,0 0 0,0 0-1,1 0 1,-1 0 0,0 0-1,0 0 1,0 0 0,0 0-1,0 0 1,0 0-1,0 0 1,1 0 0,-1 0-1,0 0 1,0 0 0,0 0-1,0 0 1,0 0 0,0 0-1,0 0 1,0-1-1,1 1 1,-1 0 0,0 0-1,0 0 1,0 0 0,5-11 308,4-21-139,25-173-177,1 48 107,-10 53 11,-8 1-289,5-21 673,-19 106-454,1 3-84,-3 15 36,0 1-1,-1 0 0,1-1 0,0 1 0,-1-1 0,1 1 1,0 0-1,-1 0 0,1-1 0,-1 1 0,1 0 0,-1 0 0,0-1 1,1 1-1,-1 0 0,0 0 0,1 0 0,-1 2 0,9 20 186,6 29-1,6 17-93,-2-18 38,-8-18 24,3 0-1,0-1 0,21 34 0,-34-65-137,0 0-1,-1 0 1,1 0 0,0 1 0,0-2 0,0 1-1,0 0 1,-1 0 0,1 0 0,0 0 0,1 0-1,-1-1 1,0 1 0,0-1 0,0 1 0,0-1-1,0 1 1,1-1 0,-1 1 0,0-1 0,1 0-1,-1 0 1,0 0 0,0 0 0,1 0 0,-1 0 0,0 0-1,0 0 1,1 0 0,-1 0 0,0-1 0,0 1-1,1-1 1,-1 1 0,0-1 0,0 1 0,2-2-1,2-1 8,0-1 0,-1 0-1,1 1 1,-1-2-1,0 1 1,7-9-1,76-113 1,-66 96-113,-16 25 25,-1 0-1,1-1 0,-2 0 0,5-7 0,-8 13 60,0 0 0,0 0-1,0 0 1,0 0-1,0-1 1,0 1 0,0 0-1,0 0 1,0 0 0,0 0-1,0 0 1,0 0-1,0 0 1,0 0 0,0 0-1,0 0 1,0 0 0,0 0-1,0 0 1,0 0-1,1 0 1,-1-1 0,0 1-1,0 0 1,0 0 0,0 0-1,0 0 1,0 0-1,0 0 1,0 0 0,0 0-1,0 0 1,1 0 0,-1 0-1,0 0 1,0 0-1,0 0 1,0 0 0,0 0-1,0 0 1,0 0 0,0 0-1,0 1 1,0-1-1,0 0 1,0 0 0,1 0-1,-1 0 1,4 5-62,2 6 26,17 97 182,15 67 496,4 12-512,-39-178-254,4 19-532,2-1-1,16 35 0,-20-48-402,-1-3-2731,1-5 1686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3.2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1408,'0'-9'1030,"0"6"-303,0 6-52,8 6 2781,-5-4-3265,0 0 1,-1 1 0,0 0 0,-1-1-1,1 1 1,-1 0 0,1 10-1,4 17 356,-1-18-263,-2-6 31,0 1-1,-1-1 0,0 0 1,0 1-1,-1 10 0,22-43 86,7-20-334,-16 22-255,1 1 1,0 1 0,33-32-1,-42 45 84,16-12-34,-21 17 131,0 1 0,1-1 1,-1 0-1,0 1 1,0-1-1,1 1 1,-1-1-1,0 1 0,1 0 1,-1 0-1,0-1 1,1 1-1,-1 0 1,1 0-1,-1 0 1,2 1-1,-1-1 8,-1 1-1,0-1 1,-1 1-1,1 0 1,0-1-1,0 1 1,0 0 0,0 0-1,0-1 1,-1 1-1,1 0 1,0 0-1,-1 0 1,1 0 0,-1 0-1,1 0 1,0 1-1,7 21 18,-7-18 1,3 9 141,-1 1 0,2 16 1,1 8 55,-5-22-169,-1-9 505,0-8-540,0 0 0,0 0 0,0 0 0,0 0 0,0 0 0,0 1 1,0-1-1,0 0 0,0 0 0,0 0 0,0 0 0,0 0 0,0 0 0,0 0 0,0 0 0,0 0 0,0 0 0,0 0 0,0 0 0,0 0 0,0 0 0,0 0 0,0 0 0,1 0 0,-1 0 0,0 0 0,0 0 0,0 0 0,0 1 0,0-1 0,0 0 0,0 0 0,0 0 0,0 0 0,0 0 0,0 0 1,0 0-1,1-1 0,-1 1 0,0 0 0,0 0 0,0 0 0,0 0 0,0 0 0,0 0 0,0 0 0,0 0 0,0 0 0,0 0 0,0 0 0,0 0 0,0 0 0,0 0 0,0 0 0,1 0 0,5-5 166,6-7-150,51-77-395,-57 80 304,1 0 0,0 1 0,0 0 0,0 0 0,13-9 0,-20 16 70,1 1 1,-1-1 0,1 1 0,-1 0 0,1-1 0,-1 1 0,1 0 0,-1-1-1,1 1 1,0 0 0,-1-1 0,1 1 0,-1 0 0,1 0 0,0 0-1,-1 0 1,1 0 0,0 0 0,-1 0 0,1 0 0,0 0 0,-1 0-1,1 0 1,-1 0 0,1 0 0,0 0 0,-1 0 0,1 1 0,-1-1-1,1 0 1,0 0 0,-1 1 0,1-1 0,-1 1 0,1-1 0,-1 0 0,1 1-1,-1-1 1,1 1 0,-1-1 0,0 1 0,1-1 0,-1 1 0,1 0-1,0 3 148,0 0 0,1 1 0,-2-1 0,1 0 0,0 7 0,0-2-122,1 27 963,-2 53 0,-1-36-3375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0:57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33 2656,'5'-13'5909,"-6"0"-2389,1 13-3453,-1-1 0,0 0 1,0 1-1,1-1 0,-1 1 0,0-1 0,0 1 1,1 0-1,-1-1 0,0 1 0,0 0 0,0-1 1,0 1-1,0 0 0,0 0 0,1 0 0,-1 0 0,0 0 1,0 0-1,-2 0 0,1 1 60,0-1 0,0 1 0,0 0 1,0-1-1,0 1 0,0 0 0,0 1 0,-2 1 0,-3 3 210,0 0 1,0 1-1,-7 9 0,11-11-260,-1 0 0,1 1 0,0-1 0,0 1 0,0 0 0,1 0 0,0 0 0,0 0 0,-2 11 0,4-13-49,-1 0 1,1 0-1,-1 0 0,1-1 1,0 1-1,1 0 1,-1 0-1,1 0 1,-1 0-1,1 0 1,1 0-1,-1-1 0,0 1 1,1 0-1,0-1 1,3 7-1,-4-9 2,-1-1 0,1 1 0,0 0 0,-1-1 0,1 1 0,0 0 0,-1-1 0,1 1 0,0-1 0,0 1 0,0-1 0,0 0 0,-1 1 0,1-1 0,0 0 0,0 1 0,0-1 0,0 0 1,0 0-1,0 0 0,0 0 0,0 0 0,1 0 0,-1 0 17,1-1 0,0 1 0,-1-1 0,1 0 0,0 1 0,-1-1 0,1 0 1,-1 0-1,1 0 0,-1 0 0,3-3 0,-1 1 1,0 0 0,0-1 0,0 1 0,-1-1 0,1 0 0,-1 0 0,0 0 0,0 0 0,-1-1-1,2-3 1,-2 3-20,0-1-1,-1 1 0,0 0 1,0 0-1,0-1 0,0 1 1,-1 0-1,0 0 0,0 0 1,-3-6-1,4 10-30,0-1 0,-1 1 0,1 0 0,-1-1 0,1 1 0,-1 0-1,0 0 1,0-1 0,1 1 0,-1 0 0,0 0 0,0 0 0,0 0 0,0 0 0,0 0 0,-1 0-1,1 0 1,0 1 0,0-1 0,-1 0 0,1 1 0,0-1 0,0 1 0,-1-1 0,1 1 0,-1 0 0,1-1-1,0 1 1,-1 0 0,1 0 0,-1 0 0,1 0 0,-1 0 0,1 0 0,0 1 0,-1-1 0,1 0-1,-1 1 1,1-1 0,0 1 0,-2 0 0,-5 4 82,1-1-1,0 1 1,-1 1 0,2-1-1,-1 1 1,1 0 0,0 1-1,0-1 1,0 1 0,1 0-1,0 1 1,1-1 0,0 1-1,0 0 1,-3 10 0,6-16-49,1 0 1,-1 0-1,1 0 0,0 0 1,0 0-1,0 0 1,0 0-1,0 0 0,0 1 1,0-1-1,1 0 1,-1 0-1,1 0 1,-1 0-1,1 0 0,0 0 1,0-1-1,0 1 1,0 0-1,0 0 1,0 0-1,1-1 0,-1 1 1,0-1-1,1 1 1,0-1-1,-1 1 0,1-1 1,0 0-1,-1 0 1,1 0-1,0 0 1,0 0-1,0 0 0,0-1 1,0 1-1,0-1 1,0 1-1,0-1 0,0 0 1,0 1-1,0-1 1,0 0-1,1-1 1,-1 1-1,0 0 0,0 0 1,0-1-1,0 1 1,0-1-1,0 0 0,0 0 1,2-1-1,1-1-20,0-1-1,0 1 1,0-1-1,-1-1 0,1 1 1,-1-1-1,7-9 1,-4 3 39,0 1 0,-1-1 0,6-13 0,-10 19-155,-1-1-1,1 1 0,-1-1 1,-1 0-1,1 1 0,-1-1 1,0 0-1,0 1 0,0-1 1,-1 0-1,0 0 0,0 1 1,0-1-1,-4-7 0,5 12-36,0 1-1,0-1 0,0 1 0,-1 0 0,1-1 0,0 1 1,0 0-1,0-1 0,-1 1 0,1-1 0,0 1 0,-2-2-718,1 2 718,1 0 0,0 0 0,-1 0 0,1-1 0,-1 1 1,1 0-1,0 0 0,-1 0 0,1 0 0,-1 0 0,1 0 1,-1 0-1,1 0 0,0 0 0,-1 0 0,1 0 0,-1 0 1,1 0-1,-1 0 0,1 0 0,0 0 0,-1 1 1,1-1-1,-1 0 0,1 0 0,0 0 0,-1 1 0,1-1 1,0 0-1,-2 2-719,2-1 719,-1-1 0,1 0 0,0 1 0,0-1 1,0 1-1,0-1 0,-1 0 0,1 1 0,-1 14-2666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1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2516 8 1056,'0'0'357,"0"-7"209,-1 8-317,1 0 1,-1 0 0,0 0 0,1 0 0,-1 0 0,0 0 0,0 0 0,0 0 0,0 0-1,0 0 1,0 0 0,0-1 0,-1 1 0,1 0 0,0-1 0,0 1 0,-2 0 0,-30 11 339,-69 4 569,55-8-818,25-5-76,0 1 1,0 1-1,-27 9 0,-2 7 420,-177 63 845,-40-4-441,200-57-994,-96 48 0,98-40 153,-115 37 1,-187 21 281,346-84-546,-119 32-87,83-20 160,25-7 32,-38 17 0,61-24-80,0 0 0,0 0 1,0-1-1,0 0 0,-15 0 1,-27 4 32,37-2-39,1-2 1,0 0 0,-20 0-1,-10-1 135,-1 3 0,-74 15 0,103-15-11,6-2 0,0 0-1,1 0 1,-14 0 0,22-2-99,45-15-7755,-18 9 5291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2.7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30 204 1056,'0'0'3691,"-1"15"420,-5-15-3052,4 0-498,6 0 337,10-17 1038,3 0-1741,1 0 1,0 1-1,1 1 1,22-14 0,88-46-108,-102 61-29,-20 10-90,1 0 1,-1 1-1,12-5 0,-19 8 31,0 0-1,0 0 0,1 0 0,-1 0 1,0 0-1,0 0 0,0 0 1,0 0-1,0 0 0,0 0 1,1 0-1,-1 0 0,0 0 1,0 0-1,0 0 0,0 0 0,0 0 1,0 0-1,1 0 0,-1 0 1,0 0-1,0 1 0,0-1 1,0 0-1,0 0 0,0 0 1,0 0-1,1 0 0,-1 0 0,0 0 1,0 0-1,0 0 0,0 1 1,0-1-1,0 0 0,0 0 1,0 0-1,0 0 0,0 0 1,0 0-1,0 1 0,0-1 1,0 0-1,0 0 0,0 0 0,0 0 1,0 0-1,0 1 0,0-1 1,0 0-1,0 0 0,0 0 1,0 0-1,0 0 0,0 0 1,0 1-1,0-1 0,0 0 0,0 0 1,0 0-1,0 0 0,-1 0 1,-7 15 55,-13 13 275,-4-6-297,-1 0 0,-53 32 0,33-23 262,-7 11 158,17-12-287,14-11 167,-7 5 219,26-21-399,3-3-143,0 0 1,0 0-1,0 1 0,0-1 0,0 0 0,0 0 0,0 0 0,0 0 0,0 0 0,0 0 0,0 0 0,-1 0 1,1 0-1,0 0 0,0 0 0,0 0 0,0 0 0,0 1 0,0-1 0,0 0 0,0 0 0,0 0 0,0 0 0,0 0 1,0 0-1,0 0 0,-1 0 0,1 0 0,0 0 0,0 0 0,0 0 0,0 0 0,0 0 0,0 0 0,0 0 1,0 0-1,0 0 0,0 0 0,-1 0 0,1 0 0,0 0 0,0 0 0,0 0 0,0 0 0,0 0 0,0 0 0,0-1 1,0 1-1,0 0 0,0 0 0,0 0 0,0 0 0,0 0 0,0 0 0,-1 0 0,1 0 0,0 0 0,0 0 1,0 0-1,0 0 0,0 0 0,7-4 402,0 1-1,0-1 1,0 2 0,14-4-1,1 3-233,1 1 0,-1 1-1,1 1 1,29 3-1,-30-1-195,70 10-3497,-36-8-3589,-23 0 3990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3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2 102 2720,'0'0'42,"0"0"0,0 0 0,0 0 0,-1 0 0,1-1 0,0 1 0,0 0 0,0 0 0,0-1 0,0 1 0,-1 0 0,1 0 0,0 0-1,0-1 1,0 1 0,0 0 0,0 0 0,0-1 0,0 1 0,0 0 0,0 0 0,0-1 0,0 1 0,0 0 0,0 0 0,0-1 0,0 1 0,0 0 0,0 0 0,1-1 0,-1 1 0,0 0 0,0 0 0,0 0 0,0-1 0,0 1 0,0 0 0,1 0 0,-1 0 0,0-1 0,0 1 0,0 0 0,1 0 0,9-7 4137,-9 6-3997,0 1-1,0-1 1,0 1-1,1 0 1,-1-1-1,0 1 1,1 0-1,-1 0 1,0 0-1,1 0 1,-1 0-1,0 0 0,1 0 1,-1 0-1,0 1 1,1-1-1,-1 0 1,0 1-1,0-1 1,0 1-1,1 0 1,-1-1-1,0 1 1,0 0-1,0 0 1,0-1-1,0 1 0,0 0 1,1 2-1,4 3 162,0 1-1,0 0 1,5 10-1,-8-13-116,17 31 309,-1 0 0,-2 0 0,-1 2 1,-2 0-1,15 66 0,-23-84-417,11 25 0,-2-8 30,-15-34-108,0-1 0,1 1 0,-1-1 0,1 0 1,-1 1-1,1-1 0,0 0 0,-1 0 0,1 1 0,0-1 1,0 0-1,1 1 0,-1-2-12,0 0-1,-1 0 1,1 0-1,0 0 1,0 0 0,-1 0-1,1 0 1,0-1 0,-1 1-1,1 0 1,0 0 0,-1-1-1,1 1 1,0-1 0,-1 1-1,1 0 1,-1-1 0,1 1-1,-1-1 1,1 0 0,0 0-1,2-3 4,0 1 1,0-1-1,0 0 0,0-1 0,-1 1 0,1 0 0,2-8 0,14-41 70,-11 29 13,34-79 89,-5 18-256,-26 56-349,30-83 291,-20 37-7915,-18 69 5552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5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0 124 1312,'6'-4'2444,"-6"4"-2173,1 0 1,-1 0 0,1 0-1,0 0 1,-1 0-1,1 0 1,0-1-1,-1 2 1,1-1-1,1 0 1,21 0 4,-18 0 635,34-7 145,211 9 470,-125 3-1201,407-5 1600,-411-3-1596,39 0-108,152 5 441,-168-3-50,19 6-174,-83-5-482,231 3 429,-231-1-430,78 4 229,-13-4 54,-78-3 169,-35-2-264,-25 2-88,-1 0 1,1 0 0,-1 1-1,11 1 1,-16-1-7,1 0 0,-1 0-1,1 0 1,-1 0 0,1 0-1,-1 0 1,1 0 0,-1 0 0,1 0-1,-1-1 1,1 1 0,-1-1-1,0 1 1,3-2 0,-4 2-39,0-1 0,1 1-1,-1 0 1,0-1 0,0 1 0,0 0 0,0-1 0,0 1-1,0 0 1,0-1 0,0 1 0,0 0 0,0-1 0,-1 1 0,1 0-1,0-1 1,0 1 0,0 0 0,0-1 0,0 1 0,0 0-1,-1 0 1,1-1 0,0 1 0,0 0 0,-1-1 0,1 1 0,0 0-1,0 0 1,-1 0 0,1-1 0,-1 1 0,-4-7-42,4 5 68,-7-8 422,-11-6-781,11 7 329,7 8 3,0 0 0,0-1 0,0 1 1,0 0-1,0 0 0,-1 0 1,1 0-1,0 0 0,-1 0 1,1 1-1,-3-2 0,-67-33 28,15 15 65,46 20 357,8 0-363,11 0 69,10 1-147,0 0 0,0 2 0,-1 0 0,37 11 0,-51-13-14,-1 0-1,0 0 0,1 0 0,-1 1 1,0 0-1,0 0 0,0 0 0,0 0 0,0 0 1,0 0-1,-1 1 0,1-1 0,3 7 0,-4-7 9,-1 0-1,0 0 1,0 0-1,-1 0 1,1 0-1,0 0 1,-1 0-1,1 1 1,-1-1-1,0 0 1,0 0-1,0 1 1,0-1-1,0 0 1,0 1-1,-1-1 1,1 0-1,-1 0 1,1 0-1,-1 1 1,0-1-1,-1 2 1,-24 41 187,4-10-94,-1 5 148,-36 45 0,48-70-238,8-11-255,1 0 0,-1 0 1,1-1-1,-1 1 0,0-1 0,-1 0 0,-4 4 0,6-6-377,2 0 540,0-1 0,0 0 0,-1 0 0,1 0-1,0 0 1,0 0 0,-1 0 0,1 0 0,0 0 0,0 0 0,0 0-1,-1 0 1,1 0 0,0 0 0,0 0 0,-1 0 0,1 0-1,0 0 1,0 0 0,0 0 0,-1 0 0,1-1 0,0 1 0,0 0-1,0 0 1,-1 0 0,0-2-694,1 2 693,0 0 1,0 0 0,0-1 0,0 1 0,0 0 0,-1 0-1,1-1 1,0 1 0,0 0 0,0 0 0,0 0 0,0-1 0,0 1-1,1-1 1,-2-7-1949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7.8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29 2656,'-5'-4'10213,"15"30"-7557,60 200 362,-56-176-2708,25 77 314,-11-52-283,-28-74-329,0-1-1,0 0 1,0 0 0,0 0-1,1 0 1,-1 1 0,0-1-1,0 0 1,0 0-1,0 0 1,0 0 0,0 1-1,0-1 1,0 0 0,1 0-1,-1 0 1,0 0 0,0 0-1,0 0 1,0 0 0,1 0-1,-1 1 1,0-1-1,0 0 1,0 0 0,0 0-1,1 0 1,-1 0 0,0 0-1,0 0 1,0 0 0,0 0-1,1 0 1,-1 0 0,0 0-1,0 0 1,0 0-1,0 0 1,1 0 0,6-7 286,8-19-11,-11 18-244,-1-1 0,-1 1 0,3-13 1,1-6 28,51-174 275,-48 171-492,21-45 0,-22 58-428,1 1-1,1 0 1,0 0-1,13-14 0,-9 14-2279,0 7 875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09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48 151 2304,'0'0'752,"4"12"1909,3-1-959,-6-9-1572,-1-1 0,1 0 0,0 1 0,0-1 0,-1 0 1,1 0-1,0 1 0,0-1 0,0 0 0,1 0 0,-1 0 1,0 0-1,0-1 0,0 1 0,1 0 0,-1 0 1,0-1-1,1 1 0,-1-1 0,1 1 0,2 0 0,1-1 69,1 1-1,0-1 0,0 0 1,-1 0-1,1-1 0,0 0 1,-1 0-1,10-3 0,-1 0-36,-12 4-126,0-1-1,0 0 1,0 0 0,-1 1 0,1-2-1,0 1 1,0 0 0,-1 0 0,1 0-1,0-1 1,-1 1 0,0-1-1,1 1 1,-1-1 0,0 0 0,1 0-1,-1 1 1,0-1 0,-1 0 0,1 0-1,0 0 1,1-4 0,-1-1 9,1 0 1,-1-1 0,0 1 0,0-13 0,-1 7-98,-1 1 0,0-1 0,-4-17 0,5 28 36,-1 1 0,1-1 0,-1 0 0,1 1 1,-1-1-1,0 1 0,0-1 0,1 1 0,-1-1 1,0 1-1,0 0 0,-1-1 0,1 1 0,0 0 0,0 0 1,0 0-1,-1 0 0,1 0 0,-1 0 0,1 0 1,-1 1-1,1-1 0,-1 0 0,1 1 0,-1-1 1,0 1-1,1-1 0,-4 1 0,2 0 4,0 0-1,-1 0 1,1 0-1,0 1 1,0 0-1,-1-1 1,1 1 0,0 0-1,0 0 1,0 1-1,0-1 1,0 1-1,0-1 1,-3 4-1,-4 3 175,0 1 0,0 1-1,1 0 1,0 0 0,-11 18 0,14-20 17,1 1 1,1 0-1,-1 0 1,1 0 0,1 0-1,0 1 1,0-1-1,-2 14 1,5-18-116,0-1 1,0 1-1,0 0 1,0 0-1,1-1 0,0 1 1,0 0-1,0-1 1,0 1-1,1-1 1,0 1-1,0-1 0,0 0 1,1 0-1,4 7 1,-3-6-1,0 0 0,1-1 1,0 1-1,0-1 0,0 0 1,0 0-1,0 0 0,1-1 1,0 0-1,10 4 0,-7-3-289,0-1 0,0-1 0,0 1-1,0-1 1,0-1 0,0 0-1,13 0 1,-12 0-1972,-1 3 709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10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156 0 4160,'-3'12'7126,"3"-11"-6933,1 0-43,-1-1-1,0 1 1,0 0-1,1 0 1,-1 0-1,0-1 1,0 1 0,0 0-1,0 0 1,0 0-1,0 0 1,0-1-1,0 3 1,-3 6 295,0 0 0,-1 0 0,0 0 0,0 0 0,-1-1 0,-12 16-1,1-4-158,-25 25-1,29-33-355,10-9-170,-1 0 1,1 0-1,-1 0 0,0 0 0,0-1 0,-1 1 0,1-1 0,0 0 0,-1 0 0,-5 3 0,2-2-1221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11.0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3136,'2'8'5584,"6"27"-3488,-8-26-1734,1 0 1,-1 0-1,-1 0 1,-2 15-1,2-15-174,0-1 0,0 1 0,1-1 0,0 15 0,1-15-12,0 0 0,-1 15 1,-1-7 600,5-19-633,-1 0 0,0-1 0,0 0 0,3-5 0,32-61-170,-21 41-32,-10 17 63,-1 1 0,2 0 0,-1 0 0,11-10 1,-17 27 439,0-1 0,-1 1 0,1 9 1,0 3 1,-1-15-396,1 1 1,-1-1-1,0 0 0,0 0 0,-1 0 0,1 3 0,-1-2 7,-2 19 216,3-22-259,0-1 0,0 1 0,0-1 0,0 1-1,1 0 1,-1-1 0,0 1 0,0-1 0,0 1 0,0-1 0,1 1 0,-1-1 0,0 1 0,0-1 0,1 0 0,-1 1 0,0-1 0,1 1 0,-1-1 0,0 0 0,1 1 0,-1-1 0,1 0 0,-1 1 0,1-1 0,-1 0 0,1 0 0,-1 1 0,1-1 0,-1 0 0,1 0 0,-1 0 0,1 0 0,-1 0-1,1 1 1,0-1 0,0-1 19,1 0-1,-1 0 0,0 1 0,0-1 1,0 0-1,0 0 0,0 0 1,0 0-1,0 0 0,0 0 0,0 0 1,-1-1-1,1 1 0,1-2 0,3-5 76,47-42-126,-44 43 40,0 0-1,1 1 1,-1 0 0,20-8-1,-25 13 64,0 0-1,0 0 1,0 0-1,0 0 1,0 1-1,0-1 1,1 1-1,-1 0 1,0 0-1,0 0 1,0 0-1,1 1 1,-1-1-1,4 2 1,-2 0 56,0 0-1,0 1 1,0-1 0,0 1 0,0 0 0,-1 0 0,8 7 0,-2 0 81,0 1-1,0 0 1,-1 1 0,-1 0 0,10 17 0,-16-25-279,-1-1 0,1 0 1,-1 0-1,0 0 0,0 1 0,0-1 1,0 0-1,0 1 0,-1-1 0,1 7 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0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79 244 2400,'0'-1'43,"0"1"0,-1 0 0,1 0 0,-1 0-1,1-1 1,-1 1 0,1 0 0,0-1 0,-1 1 0,1 0 0,0-1 0,-1 1 0,1 0 0,0-1 0,0 1 0,-1 0-1,1-1 1,0 1 0,0-1 0,0 1 0,0-1 0,-1 1 0,1-1 0,0 1 0,0 0 0,0-1 0,0 1 0,0-1-1,0 1 1,0-1 0,0 1 0,0-1 0,0 1 0,1-1 0,-1 1 0,0 0 0,0-1 0,0 1 0,0-1-1,1 1 1,-1-1 0,1 1 0,3-9 1184,5-22 1541,-8 30-2619,0 0 0,-1 0 0,1-1 0,-1 1 0,1 0 0,-1 0 0,1-1 0,-1 1 0,0 0 0,0-1 0,0 1 0,0 0 0,1-1 0,-2 0 0,1 0-38,-4 7 524,1 6-268,1-1 1,0 1-1,0 20 1,1-16-50,-5 23 1,-10 29 462,2-10-289,2 0-1,-7 81 1,16-95-462,1 1-19,2 50 1,1-5 415,-1-51 538,-8-121-75,23-104-683,-8 132-99,20-112-215,4-39 518,-28 181-294,-3 24-122,1-1 0,-1 1 0,0 0 0,1-1 0,-1 1 0,1 0 0,-1 0 0,1-1 0,0 1 1,-1 0-1,1 0 0,0 0 0,0 0 0,1-2 0,-1 4-1,0 0 0,-1-1 0,1 1-1,0 0 1,-1-1 0,1 1 0,-1 0 0,1-1 0,-1 1 0,1 0 0,-1 0 0,1 0 0,-1 0 0,0 0 0,0-1 0,1 1 0,-1 2-1,1-1 10,56 175 578,-14-16-465,-3-13 264,-34-133-45,-3-12-32,1-20 126,-2 3-349,36-288-917,-28 196 892,5-92-148,-15 191 2,1-1-1,0 1 1,0 0-1,0 0 1,3-9-1,-4 16 89,0 0 0,0 0 0,0 0 1,0 0-1,0 0 0,0 0 0,0-1 0,0 1 0,0 0 0,0 0 0,0 0 0,0 0 1,0 0-1,1 0 0,-1 0 0,0 0 0,0 0 0,0-1 0,0 1 0,0 0 0,0 0 1,0 0-1,0 0 0,0 0 0,0 0 0,0 0 0,0 0 0,0 0 0,1 0 0,-1 0 1,0 0-1,0 0 0,0 0 0,0 0 0,0 0 0,0 0 0,0 0 0,0 0 1,0 0-1,1 0 0,-1 0 0,0 0 0,0 0 0,0 0 0,0 0 0,0 0 0,0 0 1,0 0-1,0 0 0,0 0 0,1 0 0,-1 0 0,0 0 0,0 0 0,0 0 0,0 0 1,0 0-1,0 0 0,0 0 0,0 0 0,0 0 0,0 1 0,4 9 56,3 19 157,-7-28-211,34 175 858,25 139 153,-48-256-1024,3 22 35,-10-27-4455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3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 1 2720,'7'1'4480,"4"7"-3149,-8-6-1053,0 0 1,0 0-1,0 0 0,0 0 0,-1 0 0,1 1 0,-1-1 0,3 4 0,-2-1-147,-1-1-1,0 1 0,0-1 1,0 1-1,-1 0 0,0 0 1,0 0-1,0 0 0,0 0 1,-1 0-1,0 0 0,0 0 1,0 0-1,0 0 0,-1 0 1,0 0-1,0 0 0,0 0 1,-1-1-1,-3 8 0,2-5-23,-1 1 0,0-1-1,0 0 1,0 0-1,-1 0 1,-1-1-1,1 0 1,-1 0 0,0 0-1,0 0 1,-12 7-1,17-12-158,0 0 1,-1-1-1,1 1 0,0 0 0,-1-1 0,1 1 1,0-1-1,-1 0 0,1 1 0,-1-1 0,1 0 0,-1 0 1,1 0-1,-1 0 0,1 0 0,-1 0 0,1 0 1,-3-1-1,3 1-205,-1-1 0,1 0 1,0 1-1,-1-1 0,1 0 0,0 0 1,-1 0-1,1 0 0,0 0 0,0 0 1,0 0-1,0-1 0,0 1 0,0 0 1,0-1-1,-1-2 0,-3-12-1796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1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24 3552,'-23'-24'10040,"17"30"-9478,-3 4-239,0-1-1,1 1 0,0 0 0,1 1 1,0 0-1,1 0 0,0 0 0,-7 20 1,7-15-269,1 0 0,1 0 0,1 1 1,0 0-1,1-1 0,0 19 0,2-29-1,0 0 0,0 0 0,1-1 0,0 1 0,1 6 0,-1-11-26,-1 1 0,1-1 0,-1 0 1,1 1-1,0-1 0,-1 0 0,1 1 1,0-1-1,0 0 0,0 0 0,0 0 1,0 0-1,0 0 0,1 0 0,-1 0 0,0 0 1,0 0-1,1 0 0,-1-1 0,1 1 1,-1 0-1,2 0 0,-2-1-4,0 0 0,1 0 0,-1 0 1,0-1-1,0 1 0,0 0 0,1 0 0,-1-1 0,0 1 0,0-1 0,0 1 1,0-1-1,0 1 0,0-1 0,0 1 0,0-1 0,0 0 0,0 0 0,0 0 1,0 1-1,0-1 0,-1 0 0,1 0 0,0 0 0,0-2 0,18-30 321,-17 28-329,4-10-22,0 1 0,-2-1 0,0 0 0,0-1 0,1-19 0,-2 17-122,-2-2-505,8 33 116,12 34 1002,-17-38-315,0 1 1,0-1-1,1 0 1,0 0-1,0-1 0,8 10 1,-12-17-154,-1-1 1,1 1-1,0 0 1,0-1-1,-1 1 0,1-1 1,0 1-1,0-1 1,0 1-1,0-1 1,0 0-1,-1 1 1,1-1-1,0 0 0,0 0 1,0 0-1,0 0 1,0 1-1,0-1 1,0-1-1,0 1 1,0 0-1,0 0 0,0 0 1,0 0-1,0-1 1,0 1-1,0 0 1,0-1-1,-1 1 1,1-1-1,0 1 0,0-1 1,0 1-1,-1-1 1,2-1-1,2-1 42,0-1 0,-1 1-1,1-1 1,-1 0 0,3-5-1,4-7-11,-2 0 1,8-18-1,-8 14-45,12-19 0,-16 33-46,-1 1 1,1 0 0,0-1 0,0 2 0,1-1-1,-1 0 1,10-6 0,-12 10 52,0 0 0,0 0 0,-1 1 0,1-1 0,0 0 0,0 1 1,0 0-1,0-1 0,0 1 0,-1 0 0,1 0 0,0 0 0,0 0 0,0 0 0,0 0 0,0 1 0,0-1 0,0 1 0,-1-1 0,1 1 1,0 0-1,0 0 0,3 1 0,3 4 72,1-1 1,-1 1-1,9 9 0,-12-11-56,100 97 655,-66-61-395,2-2 0,48 35-1,-7-17 1861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1.8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12 3328,'9'-12'7936,"-10"16"-7645,1 0 1,-1-1 0,0 1 0,0 0 0,-1-1-1,1 1 1,-3 3 0,-1 3 115,-3 6 259,0-1 0,-1 0-1,-16 20 1,-38 38 755,19-22-652,12-14-433,-2 0 0,-74 61 0,34-33-259,20-16-2101,62-48-1502,8-3 1405,7-5-839,8 1 1008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4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11 463 3392,'-11'0'3909,"22"0"144,-10 0-3921,0-1 0,0 1 0,0 0 0,-1-1 0,1 1-1,0-1 1,0 1 0,0-1 0,-1 0 0,1 1 0,0-1 0,0-1 0,7-4 399,1-2-296,0 0 1,0 0 0,-1-1-1,0 0 1,-1 0 0,0-1-1,7-14 1,40-83 101,-34 64-133,72-127 138,-83 158-257,-7 10-35,-1-1 0,1 1 0,-1 0 0,1 0 0,-1-1 0,0 1 0,2-5 0,-2 3-151,-2 7 151,-4 11 134,-1 4 60,0 0-1,1 0 0,1 1 1,-3 31-1,4-12-9,3 52 0,1-74-208,0-1-1,6 27 0,-6-38 29,0-1 0,0 1-1,1 0 1,-1 0-1,1 0 1,0-1-1,0 1 1,0-1 0,0 1-1,1-1 1,-1 0-1,1 0 1,0 0 0,0 0-1,5 3 1,-7-6-24,1 1 0,0 0 0,-1-1 0,1 1 1,0-1-1,0 1 0,0-1 0,0 0 0,-1 0 0,1 0 1,0 0-1,0 0 0,0 0 0,0 0 0,0-1 1,-1 1-1,1-1 0,0 1 0,2-2 0,3-1 27,0-1 0,0 0 1,9-6-1,3-5-75,-2-1 1,0-1-1,23-28 1,-20 22 60,23-27-80,46-74-1,-87 122 38,3-7-96,1 0 0,0 0 0,1 0 0,0 1 0,0 0 0,16-12 0,-23 19 97,1 1 0,-1 0 0,0 0 0,1 0-1,-1 0 1,0-1 0,1 1 0,-1 0 0,1 0-1,-1 0 1,0 0 0,1 0 0,-1 0 0,0 0-1,1 0 1,-1 0 0,1 0 0,-1 0 0,0 0-1,1 0 1,-1 0 0,1 0 0,-1 1 0,0-1-1,1 0 1,-1 0 0,0 0 0,1 1 0,-1-1-1,8 12 138,0 17 74,-6 0-1,-3 55-1,-1-26 25,-1-35-103,3-19-108,-1-1 0,1 1 0,-1 0 0,1 0 1,0-1-1,1 1 0,0 5 0,-1-8-19,0-1 0,0 0 0,0 0-1,0 1 1,0-1 0,0 0 0,0 0 0,0 1 0,0-1 0,0 0-1,0 0 1,0 1 0,1-1 0,-1 0 0,0 0 0,0 0-1,0 1 1,0-1 0,0 0 0,0 0 0,1 0 0,-1 1 0,0-1-1,0 0 1,0 0 0,1 0 0,-1 0 0,0 0 0,0 1 0,1-1-1,-1 0 1,0 0 0,0 0 0,1 0 0,-1 0 0,0 0 0,0 0-1,1 0 1,-1 0 0,0 0 0,0 0 0,1 0 0,-1 0-1,0 0 1,0 0 0,0 0 0,1 0 0,-1 0 0,0 0 0,0-1-1,1 1 1,-1 0 0,0 0 0,0 0 0,0 0 0,1 0 0,-1-1-1,0 1 1,0 0 0,0 0 0,0 0 0,1-1 0,-1 1 0,0 0-1,0 0 1,0-1 0,14-20 237,-10 13-222,33-60 51,-8 14-57,-17 33 9,-8 13 13,0 1 1,0 0-1,1-1 0,0 1 1,1 1-1,10-11 0,-16 17-42,0-1-1,1 1 0,-1 0 0,0 0 0,0-1 1,1 1-1,-1 0 0,1 0 0,-1-1 1,0 1-1,1 0 0,-1 0 0,0 0 1,1 0-1,-1 0 0,1 0 0,-1-1 1,0 1-1,1 0 0,-1 0 0,1 0 0,-1 0 1,1 0-1,-1 1 0,0-1 0,1 0 1,-1 0-1,1 0 0,-1 0 0,1 1 1,0-1 2,-1 1 1,1 0 0,0-1 0,-1 1 0,1 0 0,0 0 0,-1 0 0,1 0 0,-1 0 0,0-1 0,1 3 0,5 25 271,-4-1-79,-2 0 0,0 0 1,-8 47-1,7-46-164,3-10-2,-2-17 62,19-21 6,31-66 158,-32 52-195,28-40 0,-6 27-102,-37 52 119,-1 0 1,0-1-1,0 1 0,0 0 0,1 10 0,8 46 14,18 61 1,-25-110-48,-1 0 0,2 0 0,-1-1 0,2 0 0,0 0 0,0-1 0,13 18 0,-18-28-25,-1 1 0,1 0 0,0 0 0,0 0 0,0 0 0,0-1 0,0 1 1,0 0-1,0-1 0,0 1 0,1-1 0,-1 0 0,0 1 0,0-1 0,0 0 1,0 1-1,1-1 0,-1 0 0,2 0 0,-1 0 2,0-1 0,0 1 0,1-1 0,-1 1 1,0-1-1,0 0 0,0 0 0,0 0 0,4-2 0,1-3-23,0 1 0,0-1 0,-1-1 0,8-8 0,-2 1-2,-1-1 0,0 0 0,-1 0 0,-1-1 0,-1 0 0,10-25 1,20-81 124,-24 73-252,-13 36 93,-3 11-127,0 10 61,-2 19 99,0 0 1,2 0-1,2 1 0,0-1 1,2 0-1,0 1 0,9 31 1,-8-47 41,0 0 0,1-1 0,0 0 0,1 1 0,9 13 0,-14-24-23,1 0 0,-1-1 0,1 1 0,-1 0 0,0-1 0,1 1 0,-1 0 0,1-1 0,0 1-1,-1-1 1,1 1 0,-1-1 0,1 1 0,0-1 0,-1 0 0,1 1 0,0-1 0,0 0 0,-1 1 0,1-1-1,0 0 1,0 0 0,-1 0 0,1 0 0,0 0 0,0 0 0,0 0 0,-1 0 0,1 0 0,0 0 0,0 0 0,-1 0-1,1 0 1,0-1 0,0 1 0,-1 0 0,1-1 0,0 1 0,-1 0 0,2-2 0,1 0 9,-1 0 1,1-1 0,-1 1 0,0-1-1,0 0 1,0 1 0,0-1-1,-1 0 1,2-3 0,11-29-26,-2-1 0,-1 0 0,-2 0 0,-2-1 0,4-43 0,-9 59-162,-4 30-141,-2 35 18,5-19 345,1 0-1,12 49 1,-5-48 110,-2-15-89,-6-11-68,-1 1 1,0-1 0,0 0 0,0 0 0,0 0 0,1 1-1,-1-1 1,0 0 0,0 0 0,0 0 0,1 0 0,-1 0-1,0 0 1,0 0 0,1 1 0,-1-1 0,0 0 0,0 0-1,1 0 1,-1 0 0,0 0 0,0 0 0,1 0 0,-1 0-1,0 0 1,1 0 0,-1 0 0,0 0 0,0-1 0,1 1-1,-1 0 1,3-3 17,1 0 0,-1 0-1,0-1 1,0 1-1,-1-1 1,1 0 0,-1 1-1,0-1 1,0 0 0,3-9-1,1 0-84,11-23 24,-3 4-18,2 1 1,1 1-1,26-37 0,-43 67 51,1-1 0,-1 1 1,0-1-1,1 1 1,-1-1-1,0 1 1,1 0-1,-1-1 1,1 1-1,-1-1 1,1 1-1,-1 0 0,1-1 1,-1 1-1,1 0 1,-1 0-1,1-1 1,-1 1-1,1 0 1,0 0-1,-1 0 1,1 0-1,-1 0 0,1 0 1,0 0-1,0 0 1,0 0 2,-1 0 1,1 1 0,-1-1 0,1 1-1,-1-1 1,1 1 0,0 0 0,-1-1-1,0 1 1,1-1 0,-1 1 0,1 0-1,-1 0 1,0-1 0,0 1 0,1 0-1,-1 0 1,2 7-21,-1-1 0,1 1 0,-1 7 0,-1-14 5,1 19 150,-4 32 0,1-35-51,1-1-1,1 0 0,1 17 1,0 4 259,0-40-342,0-1-1,1 1 1,-1 0-1,1-1 1,-1 1 0,5-5-1,-1 0-4,7-12 26,1 0 0,1 1 0,0 1-1,2 0 1,0 1 0,26-22 0,-40 38-41,0-1 1,1 0 0,-1 1-1,0-1 1,1 1-1,-1 0 1,1 0-1,-1 0 1,1 0-1,-1 0 1,1 1-1,0-1 1,4 0 0,-6 1 19,1 1 1,0-1 0,-1 0-1,1 1 1,-1-1 0,1 1 0,-1 0-1,1-1 1,-1 1 0,1 0-1,-1 0 1,1 0 0,-1 0-1,0 0 1,0 0 0,1 0 0,-1 1-1,0-1 1,0 0 0,0 1-1,0-1 1,-1 0 0,2 4 0,2 2 18,-1 1-1,0 0 1,-1 0 0,0 0 0,0 0 0,1 16 0,-2 52 142,-2-45 3,2-35-144,0 0 0,0 1 0,0-1 0,1 1 0,-1-1 0,4-4 0,2-6-83,2-8 13,-5 11 62,0-1 1,1 1-1,7-11 1,-12 22-16,0 0 0,0-1 0,1 1 0,-1 0 1,0 0-1,0-1 0,0 1 0,0 0 0,0 0 0,1-1 1,-1 1-1,0 0 0,0 0 0,1-1 0,-1 1 1,0 0-1,0 0 0,1 0 0,-1 0 0,0-1 1,0 1-1,1 0 0,-1 0 0,0 0 0,1 0 0,-1 0 1,0 0-1,1 0 0,-1 0 0,0 0 0,0 0 1,1 0-1,-1 0 0,0 0 0,1 0 0,-1 0 1,0 0-1,1 0 0,-1 0 0,0 0 0,0 1 0,1-1 1,-1 0-1,0 0 0,0 0 0,1 0 0,-1 1 1,0-1-1,0 0 0,1 0 0,-1 1 0,0-1 1,0 0-1,0 0 0,0 1 0,1-1 0,7 20-146,-6-15 166,2 8-31,1 0 0,1-1 0,0 1 0,11 15 0,-16-27 18,0 0 0,0 0 0,0 1 0,0-1 1,1 0-1,-1 0 0,1 0 0,-1-1 0,0 1 0,1 0 0,-1 0 0,1-1 1,0 1-1,-1-1 0,1 1 0,0-1 0,-1 0 0,3 1 0,3-1 16,-1-1 0,1 1-1,9-3 1,-11 2-28,-1 0 0,0 1 1,1-1-1,-1 1 0,1 0 0,-1 0 1,6 1-1,-5 1-24,0-1 1,0 1-1,0 1 1,-1-1-1,1 1 0,-1-1 1,1 1-1,-1 1 1,0-1-1,0 1 0,-1-1 1,1 1-1,-1 0 1,1 0-1,-1 1 0,-1-1 1,5 8-1,1 0-1612,-7-11 1365,-1-1 1,1 1-1,0 0 0,-1-1 1,1 1-1,-1 0 1,1 0-1,-1 0 1,1 0-1,-1 0 1,1-1-1,-1 1 0,0 0 1,0 0-1,1 0 1,-1 0-1,0 0 1,0 0-1,0 0 1,0 0-1,0 0 1,0 0-1,0 0 0,-1 1 1,-3 15-6110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4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42 8384,'-81'-42'3808,"62"48"-3328,10-12-512,23 12-3904,14 1-544,5 7 2528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37.8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6 340 2976,'-3'-12'1594,"2"11"-1526,1 1 1,0-1-1,-1 1 1,1-1-1,0 0 1,0 1 0,0-1-1,0 1 1,-1-1-1,1 0 1,0 1-1,0-1 1,0 0-1,0 1 1,1-1-1,-1 0 1,0 1-1,0-2 1,2-3 355,1 1 0,-1 0 0,1-1 0,0 1 0,0 0 0,0 0 0,1 1 0,-1-1 0,1 1 0,0 0 0,0 0 0,0 0 0,0 0 0,7-2 0,5-3 484,1 2 0,31-9 0,-33 12-709,-1-1 0,1-1 0,-1-1 0,20-10 1,-26 11-24,1-1 0,-1 0 0,-1-1-1,14-13 1,-19 17-147,0 0-1,0 0 1,0-1-1,0 1 1,-1 0-1,0-1 1,1 1-1,-1-1 1,0 0-1,-1 1 1,1-1-1,-1 0 1,1 0-1,-1 1 1,0-1-1,0 0 1,-1 0-1,1 1 1,-1-1-1,0 0 1,0 1-1,-2-5 1,2 4-44,-1 0 1,1 0 0,-1 1-1,-1-1 1,1 0 0,0 1-1,-1 0 1,0-1-1,1 1 1,-1 0 0,-1 0-1,1 1 1,0-1 0,-1 1-1,1-1 1,-1 1 0,0 0-1,0 0 1,-7-2-1,8 3 15,0 1 1,1-1-1,-1 1 0,0-1 0,0 1 0,1 0 0,-1 0 0,0 0 0,0 1 0,0-1 0,1 1 0,-1-1 0,0 1 0,0 0 0,1 0 0,-1 0 0,1 0 0,-1 1 0,-2 2 0,2-2 64,0 1 0,0 0 1,0 0-1,1 0 1,-1 0-1,1 0 0,0 0 1,0 1-1,0-1 0,1 1 1,-1 0-1,1-1 0,-1 5 1,-4 13 91,2 0 1,1 1-1,1 0 1,0-1-1,2 1 0,0 0 1,2 0-1,0-1 1,2 1-1,0-1 1,1 0-1,1 0 1,1 0-1,12 23 0,-17-40-107,0 0-1,0-1 0,0 1 0,1-1 0,-1 1 0,1-1 1,0 0-1,0 0 0,0 0 0,7 4 0,-8-5-16,0-1 0,1 0-1,-1 0 1,0 0-1,1 0 1,-1 0 0,1 0-1,0-1 1,-1 1 0,1-1-1,0 1 1,-1-1-1,1 0 1,0 0 0,-1-1-1,1 1 1,0 0-1,2-2 1,2 0 15,0-1 1,-1 0-1,1 0 1,-1-1-1,0 0 1,0 0-1,9-9 0,37-39-181,-33 30 220,147-139 106,-159 154-230,0 1 0,1 0 0,0 0 0,0 0 0,0 1 0,1 0 0,0 1 0,12-5 0,-20 8 44,1 1 0,-1 0 0,1 0-1,-1 0 1,0 0 0,1 0 0,-1 0-1,1 0 1,-1 1 0,0-1 0,1 0-1,-1 1 1,0-1 0,1 1 0,-1 0-1,0-1 1,0 1 0,0 0 0,1 0-1,-1 0 1,0 0 0,0 0 0,0 0-1,0 0 1,-1 0 0,1 0 0,0 0-1,0 0 1,0 2 0,1 1 16,0 0-1,0 1 1,0-1 0,-1 0 0,0 1-1,0-1 1,1 7 0,2 149 462,-4-127-323,1-38-118,-1 0 0,1 1 0,0-1 0,1 0 0,-1 0 0,4-6 0,16-33-152,-16 34 104,17-37-116,16-29 156,-33 66-94,1 1 1,1 0-1,0 0 1,0 0-1,10-9 1,-16 17 54,0 0 1,0 0-1,1 0 1,-1 0-1,0 0 1,0 0-1,1 0 1,-1 1-1,0-1 1,1 0-1,-1 1 1,1-1-1,-1 1 1,1 0-1,-1-1 0,1 1 1,-1 0-1,1 0 1,2 0-1,-3 1 5,1-1-1,-1 1 0,1 0 1,-1 0-1,0 0 0,1 0 1,-1 0-1,0 0 0,0 0 1,0 0-1,1 0 0,-1 1 0,-1-1 1,1 0-1,0 1 0,0-1 1,0 0-1,-1 1 0,2 2 1,6 22 39,0 0 0,-2 1-1,-1 0 1,1 32 0,3 9 97,-7-57-109,-2-7-4,0 0 0,1 0 0,0 0 0,-1 0-1,1 0 1,1 0 0,-1 0 0,0-1 0,1 1 0,0-1-1,4 7 1,-3-7-15,0 0-1,1 0 0,-1-1 1,1 0-1,-1 1 0,1-1 0,0 0 1,0-1-1,0 1 0,0-1 1,0 0-1,6 1 0,-3-1 7,0 0 0,0-1 0,0 0 0,0 0 0,0-1 0,0 0 0,8-2 0,-4 0 3,0-1-1,0 0 1,-1-1 0,0 1 0,0-2 0,0 0-1,0 0 1,-1-1 0,12-11 0,-9 8-34,0-2 1,-1 0-1,-1 0 1,0-1 0,0 0-1,-2 0 1,1-1-1,7-21 1,-10 21-73,-2-1 0,5-25-1,-8 33 76,0 1 0,0-1 0,-1 0-1,0 0 1,-1 0 0,1 0 0,-1 0-1,-3-9 1,4 14-9,-1 1 1,1-1-1,-1 1 1,1-1-1,-1 1 0,1 0 1,-1-1-1,0 1 1,0 0-1,0-1 0,0 1 1,0 0-1,0 0 1,0 0-1,0 0 0,-1 0 1,1 0-1,0 0 1,-1 0-1,1 0 0,0 1 1,-1-1-1,1 0 1,-1 1-1,1 0 0,-1-1 1,1 1-1,-1 0 0,0-1 1,1 1-1,-1 0 1,-2 1-1,1-1-10,0 1 0,0 0 0,0 0 0,0 0 0,0 0-1,0 0 1,0 1 0,0 0 0,0-1 0,1 1 0,-1 0 0,1 0 0,-1 0-1,-2 4 1,0 0 47,1 1-1,0 0 0,0 0 0,0 0 0,1 0 1,0 1-1,0-1 0,1 1 0,0 0 1,0 0-1,1 0 0,0 0 0,0 0 0,1 0 1,0 0-1,2 12 0,-1-7 29,2 0 0,-1 0 0,1 0 0,1-1 0,1 1 0,-1-1 0,2 0 0,0-1 0,11 17 0,-11-18-6,1-1-1,0-1 0,1 1 0,0-1 0,1-1 1,-1 1-1,1-1 0,1-1 0,10 6 0,-16-10-17,0 0 0,1 0-1,-1 0 1,1-1 0,-1 0-1,1 0 1,0 0 0,-1 0 0,1-1-1,0 0 1,-1 0 0,1 0-1,0 0 1,0-1 0,-1 0-1,1 0 1,-1 0 0,1-1 0,-1 1-1,1-1 1,-1 0 0,0-1-1,8-4 1,-5 1-13,1 0 0,-1-1-1,-1 0 1,1 0 0,-1 0 0,8-13-1,27-54-11,-25 43 9,38-85-195,-51 104 108,-1 9-49,-2 9-44,-1 39 191,0-11 64,4 39 0,-1-63-87,-1 1 0,2 0 1,-1-1-1,1 1 1,1-1-1,0 0 1,9 17-1,-10-22 28,1-1 0,-1 0 0,1 1-1,0-1 1,0 0 0,1-1 0,-1 1 0,1-1 0,0 0-1,0 0 1,0-1 0,0 1 0,0-1 0,0 0 0,11 2 0,-3-1 19,0-1 1,1 0-1,-1-1 1,0 0 0,24-3-1,-23 1-23,0-2-1,0 1 1,-1-2-1,1 0 1,-1-1-1,0 0 1,-1 0 0,1-2-1,19-12 1,-12 4 12,0-2 1,0 0-1,-2-1 0,24-29 1,0-3-97,70-111-1,-109 157 39,-3 4 23,0 0-1,0-1 0,1 1 1,-1 0-1,0 0 0,0 0 1,0-1-1,1 1 0,-1 0 1,0 0-1,0 0 0,0-1 1,0 1-1,0 0 0,1 0 1,-1-1-1,0 1 0,0 0 1,0 0-1,0-1 0,0 1 1,0 0-1,0-1 1,0 1-1,0 0 0,0 0 1,0-1-1,0 1 0,0 0 1,0 0-1,-1-1 0,1 1 1,0-1-1,-2 3-140,-2 4 117,0 0 0,1 1 1,0-1-1,0 1 0,-3 11 0,1-3-23,-13 37 123,2 0 0,2 1 0,-7 61 0,20-107-31,1 0 0,0 1 0,0-1 0,1 1 0,-1-1-1,2 0 1,-1 1 0,1-1 0,0 0 0,4 9 0,-2-10 44,-1-8 72,4-15 102,-7 15-248,8-18 94,6-24 6,0-48-87,-7 38-83,0 9-401,0-61 0,-7 153 483,-2 206 501,-20-1-56,-24-42 21,44-202-466,0-1 1,-1 0-1,1 0 0,-2 0 1,1 0-1,-1 0 0,-4 7 1,6-12-15,1-1 1,0 1-1,-1 0 1,1-1 0,-1 1-1,0-1 1,1 0 0,-1 1-1,0-1 1,0 0 0,0 0-1,0 0 1,0 0-1,0-1 1,0 1 0,0 0-1,-4 0 1,3-1-8,-1 0 1,1 0-1,-1 0 0,1-1 0,0 0 0,-1 1 1,1-1-1,0 0 0,0 0 0,-5-3 1,-2-1-11,0-1 0,1-1 0,-1 0 0,1 0 0,-13-15 0,11 11-94,1 0 0,0-1 1,1-1-1,0 1 0,1-1 0,-10-22 0,17 32 86,0 0-1,0 0 1,0 0 0,0 0 0,0 0-1,1 0 1,0 0 0,-1-1 0,1 1-1,0 0 1,1 0 0,-1 0 0,0 0-1,1 0 1,0 0 0,0 0 0,0 0-1,0 0 1,0 0 0,0 0 0,1 0-1,0 1 1,-1-1 0,1 0 0,0 1-1,0 0 1,0-1 0,1 1-1,3-3 1,4-2-24,0 0 0,0 0 0,1 1-1,0 1 1,0 0 0,15-4 0,32-10 70,26-9 182,-72 23-175,7-2 65,-1 0 1,1-2 0,-1 0-1,-1-1 1,31-23-1,-28 16-47,-1-2 0,0-1 0,-2 0 1,0-1-1,-2-1 0,17-29 0,-6 1 89,-2 0 0,17-57 1,-33 71-228,-5 12 67,-1 21 20,0 5-2,-1 5-12,-2 54-90,3 88 214,0-132-48,1 1 1,0-1-1,1 0 0,1 0 1,1 0-1,9 19 1,-14-34-45,0 0 1,0 0-1,0-1 1,0 1-1,0-1 1,0 1-1,1-1 1,-1 1-1,0-1 1,1 1-1,-1-1 1,1 0-1,0 0 1,-1 0-1,1 0 1,0 0-1,0 0 1,0-1-1,0 1 1,0-1-1,-1 1 1,1-1-1,0 1 1,0-1-1,0 0 1,0 0-1,0 0 1,0 0-1,2-1 1,0-1 25,0 0 1,0 0-1,0 0 1,0-1 0,-1 0-1,1 1 1,-1-1-1,1 0 1,-1-1 0,0 1-1,-1-1 1,4-4 0,5-9-11,12-26 1,-20 37-34,12-26-84,-11 20 43,1 1-1,1 0 0,0 0 0,0 0 1,1 1-1,15-19 0,-21 29 32,0-1 0,0 0 0,0 0-1,0 1 1,-1-1 0,1 0 0,0 1 0,0-1 0,0 1-1,0-1 1,0 1 0,0 0 0,1-1 0,-1 1-1,0 0 1,0 0 0,0 0 0,2 0 0,-2 0-1,0 0 0,0 1 1,0-1-1,-1 0 1,1 1-1,0-1 0,0 1 1,0-1-1,-1 1 1,1 0-1,0-1 0,-1 1 1,1 0-1,0-1 1,-1 1-1,1 0 0,0 1 1,2 4-34,0 1 0,-1-1 0,0 1-1,3 12 1,-4-17 41,3 19-27,-1 0 0,-1 1 0,-1 20 1,-5 70 214,3-98-172,-8 102 69,-36 175 0,42-276-40,-1-1 0,0 0 1,-1 0-1,0 0 1,-1-1-1,-10 17 1,13-25-15,-1 0 0,1 0 0,-1 0 0,0 0 1,0-1-1,-8 7 0,10-9-22,0-1 0,0 0 0,0 0 0,0 0 1,0 0-1,0 0 0,0-1 0,-1 1 0,1 0 0,0-1 0,0 0 0,-1 1 0,1-1 1,0 0-1,0 0 0,-1 0 0,1-1 0,0 1 0,0 0 0,-1-1 0,1 0 0,-3-1 1,-1-1-6,0 0 0,0-1 1,0 0-1,0 0 0,1 0 1,0-1-1,0 0 1,-8-9-1,2 0-23,1 0-1,-12-22 1,8 11-14,1-1 1,1-1-1,-12-40 0,22 60 52,0 0 0,1 0 0,0-1 0,0 1 0,1-1 0,0 1 0,0-9 0,1 12-11,0-1 0,-1 1 1,1 0-1,1 0 0,-1 0 0,1 1 1,-1-1-1,1 0 0,0 0 0,0 1 1,1-1-1,-1 1 0,1 0 0,5-6 1,0 3-1,-1 1 0,1 0 1,0 0-1,1 1 0,-1 0 0,1 0 1,-1 1-1,16-4 0,78-10-77,-72 13 80,-7 0 61,105-11-2233,-63 12-2781,-1 8-4354,-33-1 5724,-2-4-196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1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1240 2912,'-17'13'8385,"21"-15"-6682,10-8-1429,13-20 980,23-34-1,2-1-650,115-115-1,-164 177-600,72-76 61,-60 61-29,-2 0-1,22-37 0,-21 27 90,-1-2 0,-1 0-1,11-46 1,10-98 837,-32 163-837,0 1-1,0-1 1,-1 0 0,-1 0-1,0 0 1,-3-14 0,3 23-114,1 1 1,0-1 0,-1 1 0,1 0-1,-1 0 1,1-1 0,-1 1-1,1 0 1,-1 0 0,0 0 0,0 0-1,0-1 1,0 1 0,0 0-1,0 1 1,0-1 0,0 0 0,0 0-1,0 0 1,0 1 0,-2-2-1,2 2-5,0 0 0,0 0-1,0 0 1,-1 0 0,1 0 0,0 0-1,0 0 1,0 0 0,0 0-1,0 0 1,0 1 0,-1-1-1,1 1 1,0-1 0,0 1-1,0-1 1,0 1 0,0-1-1,0 1 1,1 0 0,-1-1-1,0 1 1,0 0 0,0 0-1,0 1 1,-3 3 9,0 1 0,0-1 0,1 1 0,-1 0 0,2 1 0,-1-1 1,-2 9-1,1-4 5,-13 40 266,-17 103 1,27-118-193,-2 17 3,3 0-1,2 0 0,2 0 1,3 0-1,2 0 1,14 79-1,-12-106-21,2-1-1,0 0 1,2 0-1,20 42 1,-27-63-21,0 0 0,1 0 0,-1-1 1,1 1-1,0 0 0,0-1 0,0 0 0,1 0 0,-1 0 1,1 0-1,7 4 0,-9-6-27,0 0-1,1 0 1,-1 0 0,1-1-1,-1 1 1,1-1 0,-1 1 0,1-1-1,-1 0 1,1 0 0,-1 0 0,1-1-1,-1 1 1,1 0 0,-1-1 0,1 0-1,-1 1 1,1-1 0,-1 0-1,0 0 1,1-1 0,3-2 0,-1 1-9,0-1 0,-1-1 0,1 1 0,-1-1 0,0 0 0,0 0 0,5-9 0,23-46 114,-25 45-74,25-56 48,37-118 0,-66 177-99,4-25 0,-6 27-37,0 0 1,1 1-1,1 0 0,3-11 0,-5 13-107,-1 7 130,0-1 0,0 1 0,0-1 0,0 1 0,0 0 0,0-1 0,0 1 1,0-1-1,0 1 0,0-1 0,0 1 0,0-1 0,0 1 0,1 0 0,-1-1 1,0 1-1,0-1 0,0 1 0,1 0 0,-1-1 0,0 1 0,1 0 1,-1-1-1,0 1 0,1 0 0,-1-1 0,0 1 0,1 0 0,-1 0 0,0-1 1,1 1-1,-1 0 0,1 0 0,-1 0 0,1-1 0,-1 1 0,0 0 0,2 0 1,8 1-11,1 0 0,-1 0 1,16 5-1,-21-5 17,1 1 0,-1 0 1,0 0-1,0 1 0,0 0 0,0 0 1,0 0-1,-1 0 0,1 1 0,-1 0 1,5 5-1,-3-2 14,-1 0-1,0 0 1,-1 0 0,0 0 0,0 1 0,5 14-1,-1 4 62,-2 0 0,-1 1-1,3 45 1,-6-32-29,0-7-10,8 38 1,-9-62-16,1 0-1,1 0 1,0 0 0,0 0 0,1-1 0,0 1 0,0-1 0,11 14 0,-13-19-15,0-1 0,1 1 1,-1-1-1,1 0 0,0 0 1,0 0-1,0 0 0,0-1 1,0 1-1,0-1 0,0 0 1,0 1-1,1-1 0,-1-1 1,0 1-1,1 0 0,-1-1 1,0 0-1,1 0 0,-1 0 1,1 0-1,-1 0 0,7-2 1,-1-1 14,0 1 1,1-1 0,-1-1-1,0 1 1,-1-2 0,1 1-1,13-10 1,9-12-25,-1 0 0,-1-2 1,37-47-1,42-40 56,53-26 45,-160 140-93,2-1-6,0 0 0,-1 0 1,0-1-1,1 1 0,-1-1 1,0 1-1,0-1 0,1-3 1,-3 6-3,1 0 1,-1-1 0,0 1 0,0 0 0,0 0 0,0 0-1,0 0 1,0 0 0,0-1 0,0 1 0,0 0 0,0 0-1,1 0 1,-1 0 0,0-1 0,0 1 0,0 0 0,0 0-1,0 0 1,0 0 0,0-1 0,0 1 0,0 0 0,-1 0-1,1 0 1,0 0 0,0-1 0,0 1 0,0 0 0,0 0-1,0 0 1,0 0 0,0 0 0,0-1 0,0 1 0,-1 0-1,1 0 1,0 0 0,0 0 0,0 0 0,0 0 0,0 0-1,0 0 1,-1-1 0,1 1 0,0 0 0,0 0 0,-1 0-1,-11 1-183,-15 10-17,17-5 215,1 1-1,1 0 0,-1 0 0,1 1 1,1 0-1,0 0 0,0 1 1,0 0-1,1 1 0,-8 16 0,2-1 130,1 1-1,1 0 1,-7 30-1,11-30-7,1 2 0,1-1-1,-1 45 1,5-69-94,0 0-1,1 0 1,-1 0 0,0 0 0,1-1-1,0 1 1,-1 0 0,1 0-1,3 4 1,-4-6-31,0-1 0,0 1 1,1-1-1,-1 0 0,0 1 0,1-1 0,-1 0 0,0 1 0,1-1 0,-1 0 0,1 0 1,-1 1-1,0-1 0,1 0 0,-1 0 0,1 0 0,-1 0 0,1 1 0,-1-1 0,0 0 0,1 0 1,-1 0-1,1 0 0,0 0 0,0 0 2,0-1-1,0 1 1,0-1-1,1 1 1,-1-1 0,0 1-1,0-1 1,0 0 0,-1 0-1,1 1 1,0-1 0,0 0-1,0 0 1,0-1 0,4-4 6,-1-1 1,0 0 0,0 1 0,0-1-1,-1 0 1,2-8 0,15-53-70,-13 38 39,6-14 35,-1 5-218,12-72 0,-21 78-262,-4 28 154,-1 21 168,-2 12 321,2 0 0,1 41 0,2-54-96,0 0-1,1 0 1,1 0 0,0 0 0,1-1 0,7 17 0,-10-27-73,1-1 1,0 1-1,0 0 1,0-1-1,0 0 1,1 1-1,-1-1 1,1 0-1,0 0 1,0 0-1,3 2 1,-4-4-3,0 0 1,0 0-1,0-1 1,0 1-1,0 0 1,0-1-1,0 1 1,0-1-1,0 0 1,0 0-1,0 0 1,0 0-1,0 0 1,1 0-1,-1 0 0,0-1 1,0 1-1,0-1 1,0 1-1,0-1 1,0 0-1,0 0 1,3-2-1,13-8 68,0 0-1,-1-1 1,26-25 0,42-50 7,16-15-295,-87 90 149,25-21 83,-35 30-45,1 0 0,-1 0 0,1 0 0,0 1 0,0-1-1,9-2 1,-14 5 11,1 0 0,0 0 0,0 0 0,-1-1 0,1 1 0,0 0 0,0 0-1,-1 0 1,1 0 0,0 0 0,0 1 0,0-1 0,-1 0 0,1 0 0,0 0 0,-1 1 0,1-1-1,0 0 1,-1 1 0,1-1 0,0 1 0,-1-1 0,1 1 0,0 0 0,0 0 2,0 0 0,0 1 0,0-1 0,0 1 0,-1-1 0,1 1 0,0-1 0,-1 1 0,1 0 0,-1 2 0,1 5 22,0-1 0,-1 0-1,-1 14 1,-4 125 232,16-155 70,-7 1-308,-1 0 0,1-1 0,4-14 0,1-2-195,-2 9 99,-1 1 1,2 0-1,0 0 1,10-12-1,-18 26 85,1-1 0,-1 0 0,1 1 0,-1-1 0,1 1 0,0 0 0,-1-1-1,1 1 1,-1-1 0,1 1 0,0 0 0,-1 0 0,1-1 0,0 1 0,-1 0 0,1 0 0,0 0-1,-1-1 1,1 1 0,0 0 0,-1 0 0,1 0 0,0 0 0,0 1 0,-1-1 0,1 0 0,0 0-1,-1 0 1,1 0 0,0 1 0,-1-1 0,1 0 0,0 1 0,-1-1 0,1 0 0,-1 1 0,2 0-1,0 1-7,0 0-1,0 0 1,0 0-1,0 1 1,0-1-1,0 0 1,1 5-1,11 25-55,-10-19 93,2 0 0,8 15 0,-13-26-10,0 1 1,1-1-1,-1 0 0,1 0 1,-1 0-1,1-1 0,0 1 1,0 0-1,-1 0 1,1-1-1,0 1 0,1-1 1,-1 0-1,0 0 0,0 0 1,1 0-1,-1 0 1,4 1-1,-4-2-2,-1 0 1,1 0 0,0 0-1,0 0 1,0-1-1,0 1 1,0-1-1,0 1 1,-1-1-1,1 1 1,0-1-1,0 0 1,-1 0-1,1 0 1,-1 0-1,1 0 1,-1 0 0,3-3-1,3-2 45,18-13-3,0-2 0,-2-1 1,28-34-1,53-80-7,-78 100-152,-20 27 15,-4 6 65,-1 1 0,1 0 0,-1-1 0,1 1 0,0 0 0,0 0 0,0 0 0,0 0 0,0 0 0,0 0 1,0 0-1,1 1 0,-1-1 0,4-1 0,-5 3 23,0 0-1,-1 0 1,1 0 0,-1 1 0,1-1 0,-1 0-1,1 0 1,0 0 0,-1 1 0,1-1-1,-1 0 1,1 0 0,-1 1 0,1-1-1,-1 0 1,1 1 0,-1-1 0,1 1 0,-1-1-1,0 1 1,1-1 0,-1 1 0,0-1-1,1 1 1,-1-1 0,0 1 0,0-1-1,1 1 1,-1-1 0,0 2 0,4 20 76,-6 20-97,-12 65 0,11-89 29,-17 77 79,5-28 57,12-51-110,0 0 6,-7 22 1,10-35-38,-1 0 0,0-1 0,0 1 0,-1-1 0,1 1 0,0-1 0,-1 1 0,1-1 0,-1 0 0,0 0 0,0 1 0,0-2 0,0 1 0,0 0 0,-3 2 0,4-4-6,0 1 0,1-1 0,-1 0 0,0 0 0,0 1 0,1-1 0,-1 0 0,0 0 0,0 0 0,1 0 0,-1 0 0,0 0 0,0 0 0,1 0 0,-1 0 0,0-1 0,0 1 0,1 0 0,-1 0 0,0-1 0,0 1 0,1 0 0,-1-1 0,0 1 0,1-1 0,-1 1 0,1-1 0,-1 1-1,0-1 1,1 1 0,-1-1 0,1 1 0,0-1 0,-1 0 0,1 1 0,-1-1 0,1 0 0,0 1 0,0-1 0,-1 0 0,1 0 0,0 1 0,0-2 0,-2-5-57,0 0-1,1 0 1,-1-11-1,2 15 48,-1-6-33,1 0 0,0 0 0,0 1 0,1-1 0,0 0 0,1 0 0,0 1 0,0-1 0,1 1 0,4-10-1,-5 13 9,1 0 0,0 0 0,0 1 0,0-1-1,0 1 1,1 0 0,0-1 0,0 2 0,0-1-1,1 0 1,-1 1 0,1 0 0,-1 0 0,1 0-1,0 1 1,10-4 0,-1 2 28,0 1 1,-1 1-1,1 0 0,16 0 0,-17 2 43,1-1 1,-1-1-1,0 0 0,24-8 0,-24 5 8,-1 0 0,0-2 0,0 1 0,-1-1 0,0-1 0,0 0 0,0-1 0,-1 0 0,-1 0 0,0-1 0,0-1 0,-1 1 0,10-17 0,-1-3 19,-2 0-1,-1 0 1,13-44 0,23-104 78,-35 122-163,-9 34 6,27-115 77,-27 107-107,-1 0 1,0-47-1,-5 73-24,-1 0 0,1 0 0,-1 0 0,1 1 0,-1-1 0,-3-7 0,4 11 60,0-1 1,-1 0-1,1 1 0,0-1 0,-1 1 0,1-1 1,-1 0-1,1 1 0,-1-1 0,1 1 0,-1-1 1,1 1-1,-1 0 0,1-1 0,-1 1 0,0-1 1,1 1-1,-2-1 0,1 1 5,0 0 1,0 0-1,0 0 0,0 1 0,1-1 1,-1 0-1,0 0 0,0 0 1,0 1-1,0-1 0,0 0 0,1 1 1,-1-1-1,0 1 0,0-1 0,1 1 1,-1-1-1,0 1 0,0 1 1,-4 2-9,1 1 0,0 1 0,0-1 0,1 0 0,0 1 0,0 0 0,0-1 0,0 1 0,1 1 0,-2 6 0,-24 85 100,-16 110-1,-24 194-18,60-352-27,-60 332 657,58-344-539,-26 68-1,34-102-131,2-3-15,0 0 0,0 0-1,0 0 1,-1 0-1,1 0 1,0 0 0,-1 0-1,1-1 1,-1 1 0,1 0-1,-1 0 1,1 0 0,-1-1-1,1 1 1,-1 0 0,0-1-1,0 1 1,1 0-1,-1-1 1,0 1 0,0-1-1,0 1 1,1-1 0,-1 0-1,0 1 1,-1-1 0,2 0-8,-1 0 1,1 0 0,0 0 0,0 0 0,0 0 0,0 0 0,0 0 0,0 0 0,0 0 0,-1 0 0,1 0-1,0 0 1,0 0 0,0 0 0,0 0 0,0 0 0,0-1 0,0 1 0,0 0 0,0 0 0,-1 0 0,1 0-1,0 0 1,0 0 0,0 0 0,0 0 0,0 0 0,0-1 0,0 1 0,0 0 0,0 0 0,0 0 0,0 0-1,0 0 1,0 0 0,0-1 0,0 1 0,0 0 0,0 0 0,0 0 0,0 0 0,0 0 0,0 0 0,0 0-1,0-1 1,0 1 0,0-16-34,0 0 0,0-1 0,2 1 0,0 0-1,5-18 1,-3 12 14,5-27-48,3 1 1,27-76 0,-30 102 46,1 1 0,0 1 0,2 0 1,0 0-1,1 1 0,1 1 0,31-32 0,-13 23 79,62-41-1,1-1 91,-80 57-129,-1 0-1,-1-1 0,-1-1 1,15-19-1,-18 20 52,14-27-1,-21 36-66,0-1 1,0 1-1,0 0 0,-1-1 0,0 0 0,0 1 0,0-1 0,0 0 0,-1 0 0,0-7 1,0 12-7,0-1 1,0 1 0,0-1 0,0 1-1,0 0 1,0-1 0,0 1 0,0-1-1,-1 1 1,1 0 0,0-1 0,0 1-1,0-1 1,0 1 0,-1 0 0,1-1-1,0 1 1,0 0 0,-1-1 0,1 1-1,0 0 1,-1 0 0,1-1 0,0 1-1,-1 0 1,1 0 0,0-1 0,-1 1-1,0 0 1,0 0 1,0 0 0,0 0 0,0 1 0,0-1 0,1 0 0,-1 1 0,0-1 0,0 0 0,0 1 0,0-1 0,1 1 0,-1 0 0,0-1 0,0 1 0,-1 1 0,-6 7 17,0 0-1,0 0 1,1 1 0,-12 21-1,-18 49 264,31-66-232,1 1 0,0 0 0,-3 19 0,7-30-20,1 0 0,-1 0 0,1 0 0,-1 1 1,1-1-1,1 0 0,-1 0 0,1 0 0,-1 0 0,1 0 0,0 0 1,0 0-1,1 0 0,-1 0 0,1 0 0,0 0 0,3 4 1,-3-6 9,0 0 0,0 0 0,0 0 0,0 0 0,1 0 0,-1-1 0,0 1 0,1-1 1,-1 1-1,1-1 0,0 0 0,-1 0 0,1 0 0,5 1 0,-3-2-4,0 0 0,1 1 0,-1-2 0,0 1 0,0 0 0,0-1 0,9-3 0,1-1-30,0-1 0,0-1 0,0 0 0,17-12 1,-10 3-5,30-26 1,-31 24-47,31-21 0,-51 38 41,1 0 0,-1 0 1,1 0-1,-1 0 0,1 0 0,-1 0 1,1 1-1,0-1 0,-1 1 0,1-1 0,0 1 1,-1 0-1,1 0 0,0 0 0,0 0 1,-1 0-1,1 0 0,0 0 0,0 0 1,-1 1-1,1-1 0,0 0 0,-1 1 1,1 0-1,-1-1 0,1 1 0,-1 0 1,1 0-1,-1 0 0,3 1 0,1 4 10,-1-1 0,1 1 0,-1 0 0,0 0 0,0 0-1,3 7 1,3 4 114,-7-11-77,0 0-1,1 0 0,0 0 1,1 0-1,-1-1 1,1 1-1,0-1 1,0-1-1,1 1 1,-1-1-1,1 0 0,7 4 1,2-1 47,1 0 0,0-2 0,1 0 0,-1-1 0,19 3 0,85 4 211,-111-11-281,136 1 147,-124-3-785,0 0 1,0-2-1,-1 0 0,39-14 0,-53 16 98,-1 0-1,1-1 0,-1 0 1,0 0-1,1 0 1,-2-1-1,1 1 1,0-1-1,6-7 0,4-15-1734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1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42 8544,'-5'-12'3872,"33"8"-3360,1-1 1152,8 10-1024,44-10 639,4 5-735,24-9-224,-10 6-192,29-6-896,-4 9 417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2.5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42 2976,'0'-3'228,"-1"1"0,1 0 0,0 0 0,-1-1 0,1 1 0,-1 0 0,12-24 10325,-12 127-5734,-7 50-2796,7-135-2027,2 24-1,0-8 110,0-20 807,1-4-3656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2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74 6560,'-35'-15'2117,"22"9"683,25 4-1440,12-4 17,109-25 1683,-88 24-2741,1 3 1,0 2-1,1 1 0,-1 3 1,0 1-1,-1 3 0,60 15 1,27 8-480,-100-21-582,-27-6 208,0 0 0,0-1 0,0 0-1,0 0 1,10 0 0,-1-1-980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3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17 5632,'-25'0'1834,"14"3"413,15-3-1640,24-7 1095,1 2 1,0 2 0,40-1-1,-65 4-1649,0 1 0,0-1 0,0 1-1,0 0 1,0 0 0,0 0 0,0 1 0,0-1 0,0 1 0,6 4-1,-7-4-24,-1 0-1,1-1 0,-1 1 1,0 0-1,0 1 0,1-1 1,-1 0-1,-1 1 0,1-1 1,0 1-1,-1-1 0,1 1 1,-1 0-1,0 0 0,2 5 1,-2-4 11,-1 1 1,0-1-1,0 0 1,0 1-1,0-1 1,-1 0-1,0 1 0,0-1 1,0 0-1,0 0 1,-1 0-1,-2 7 1,-5 4 116,-17 27 1,14-24-23,-5 7 259,-2 0 0,-41 42-1,59-67-344,1 1-1,-1-1 0,1 1 1,-1-1-1,1 1 0,-1-1 1,1 1-1,-1-1 1,1 1-1,0-1 0,-1 1 1,1 0-1,0-1 0,-1 1 1,1 0-1,0 1 0,8-3 712,24-14 287,-27 13-946,32-13 31,0 1 0,1 2 0,0 1 0,1 3 0,0 0 0,58-2 0,-70 11-411,-13-1-3845,-39 1-4872,14-2 6389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5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11 102 2720,'0'0'98,"0"0"0,0-1 0,0 1 0,0 0 0,1 0 0,-1-1 0,0 1 0,0 0 99,1-1-99,-1 1 0,0 0 0,0 0 0,1 0 0,-1-1 0,0 1 0,0 0 0,1 0 0,-1 0 0,0 0 0,1 0 0,-1 0 0,0 0 1,1 0-1,-1 0 0,0 0 0,1 0 0,-1 0 0,0 0 0,0 0 0,1 0 0,-1 0 0,0 0 0,1 0 0,-1 0 0,0 0 0,1 0 0,-1 1 1,0-1-1,0 0 0,1 0 0,-1 0 0,16 7 693,-8-2-408,1-1 1,0 0-1,0 0 1,0-1 0,1 0-1,15 2 1,-6-1-163,-15-4-179,0 1-1,0-1 1,1 0-1,-1 0 1,0-1-1,0 1 1,0-1-1,0 0 0,0 0 1,0 0-1,0-1 1,0 1-1,-1-1 1,1 0-1,0 0 1,-1 0-1,1 0 0,-1-1 1,0 0-1,0 1 1,3-5-1,-5 6-28,0-1-1,0 0 1,0 0-1,-1 0 1,1 0-1,0 0 1,-1 0-1,0 0 1,1 0-1,-1 0 1,0 0-1,0 0 1,0 0-1,0-1 1,-1 1-1,1 0 0,0 0 1,-1 0-1,0 0 1,1 0-1,-1 0 1,0 1-1,0-1 1,0 0-1,0 0 1,-3-3-1,1 1-51,0 0 0,-1 0 0,1 0-1,-1 0 1,0 0 0,-1 1 0,1-1 0,-9-4-1,8 6 19,1 0 0,-1 1 1,0-1-1,0 1 0,0 0 0,0 0 0,0 1 0,0-1 0,0 1 0,-1 0 0,1 1 0,0-1 0,0 1 0,0 0 0,0 0 1,0 1-1,-8 3 0,8-3 56,0 1 1,0-1 0,0 1-1,1 0 1,-1 0 0,1 1-1,0-1 1,0 1-1,0 0 1,0 0 0,1 1-1,0-1 1,-1 1 0,2-1-1,-1 1 1,-3 8 0,4-7 117,1 0 1,0 0-1,0 0 1,0 0-1,1 0 1,0 0-1,1 11 1,0 8 116,0-23-262,-1 0 0,0 0 0,1 1 0,-1-1 0,1 0 0,0 0 0,0 0 0,0 1-1,0-1 1,0 0 0,0 0 0,1-1 0,-1 1 0,2 2 0,0-1 17,1 1 0,-1-1 0,1 0 0,-1-1 0,1 1 0,6 3 0,-4-3 30,1-1 0,0 1 0,-1-1 1,1 0-1,0-1 0,14 2 0,-1-3-55,23-1 0,-2 0-45,98-8-6632,-111 11 4997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5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26 3552,'-2'-26'11389,"4"40"-9323,7 59 222,-25 112-923,3-59-932,7-69-49,6-52-105,2-10 112,0-12-123,6-34-230,2-1-1,18-53 0,-22 86-59,0 0 1,1 0-1,14-25 0,-18 39-2,0 0 1,0-1-1,1 2 1,-1-1-1,1 0 1,0 1-1,1-1 1,-1 1-1,1 1 0,0-1 1,-1 1-1,2-1 1,-1 1-1,0 1 1,10-4-1,-13 5 14,-1 0-1,1 1 1,0 0-1,0-1 1,0 1-1,0 0 1,0 0-1,0 0 1,0 0-1,-1 1 1,1-1-1,0 0 1,0 1-1,0-1 1,0 1-1,-1 0 1,1 0-1,0 0 1,0-1-1,-1 1 1,1 1-1,1 0 1,-1 0 47,0 1 0,0-1 0,0 1 0,0-1 0,0 1 0,-1 0 0,1 0 0,-1-1 0,0 1 0,0 0 0,0 0 0,1 7 0,2 18 241,-1 1 1,-3 37-1,0-44-222,0-22-51,0 0 0,0 1 1,0-1-1,0 0 0,0 0 0,0 0 0,0 1 0,0-1 1,0 0-1,0 0 0,0 0 0,0 1 0,0-1 1,0 0-1,0 0 0,0 0 0,0 0 0,0 1 1,0-1-1,1 0 0,-1 0 0,0 0 0,0 0 1,0 1-1,0-1 0,0 0 0,0 0 0,1 0 0,-1 0 1,0 0-1,0 0 0,0 1 0,0-1 0,1 0 1,-1 0-1,0 0 0,7-4 70,3-6 6,16-20 0,0 0-115,-8 11 20,2 1 0,39-28 0,-48 39 16,1 0 0,0 0 0,0 1 0,1 1-1,-1 0 1,1 0 0,17-2 0,-28 6 20,1 0 0,-1 1 1,1 0-1,0-1 0,-1 1 0,1 0 1,0 0-1,-1 0 0,1 1 0,0-1 1,-1 1-1,1-1 0,-1 1 0,1 0 1,-1 0-1,1 0 0,-1 0 0,1 0 1,-1 1-1,0-1 0,0 1 0,0-1 1,0 1-1,0 0 0,0 0 0,0 0 1,0 0-1,1 3 0,2 5 65,0-1-1,-1 1 0,-1 0 1,0 0-1,0 0 0,-1 0 0,0 0 1,1 17-1,-2 1-868,-1 0 1,-5 28-1,5-51 262,-2 10-1731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6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373 42 3392,'5'-3'445,"-1"0"0,1 0 0,0 0 0,1 0 0,-1 1 0,0 0 0,0 0 0,10-2 0,-14 4-306,0 0 1,-1-1-1,1 1 0,0 0 0,-1 0 0,1-1 0,-1 1 1,1-1-1,-1 1 0,1 0 0,-1-1 0,1 1 1,-1-1-1,1 1 0,-1-1 0,0 0 0,1 1 1,-1-1-1,0 1 0,0-1 0,1 1 0,-1-1 1,0 0-1,0 1 0,0-1 0,0 0 0,1 1 1,-1-1-1,0 0 0,-1 0-28,1 1 0,-1 0 1,1 0-1,-1 0 0,1 0 0,-1-1 0,1 1 0,-1 0 1,1 0-1,-1 0 0,1 0 0,-1 0 0,1 0 1,-1 0-1,1 0 0,-1 0 0,1 1 0,-2-1 37,-6 2 294,-1 1 0,1-1 1,-1 2-1,1-1 0,0 1 0,0 0 0,1 1 0,-1 0 0,-7 6 0,-4 5 28,4-5-166,1 1 0,0 0 0,1 1 0,0 0 0,1 1 0,-18 29 0,-1 17 242,-28 83 0,46-112-433,3-6-50,-57 161 670,59-157-611,1 1 1,1-1-1,2 2 1,-1 45-1,6-37 3,1 0 0,3-1 0,1 1 0,2-1 0,1 0 0,2-1 1,2 0-1,1-1 0,2 0 0,34 55 0,-44-81-164,1 1 1,0-1-1,1 0 1,1-1-1,-1 0 1,1 0-1,1-1 1,12 9-1,-19-15-241,0-1-1,1 1 0,-1-1 0,0 1 1,1-1-1,-1 0 0,1 0 0,-1-1 1,1 1-1,5-1 0,-7 0-108,1 0 0,-1 0 0,0 0 0,0-1 0,1 1 0,-1-1 0,0 1 0,0-1 0,1 0 0,-1 0 0,0 0 0,0 0 0,0 0 0,0 0 0,-1-1 0,1 1 0,0-1 0,2-2 0,11-17-3969,3-2 1468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7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37 221 6144,'-20'-14'1978,"18"13"-1837,1 0 0,0 0 0,0 0-1,0 0 1,0 0 0,0 0-1,0 0 1,0 0 0,0-1-1,0 1 1,0 0 0,1-1-1,-1 1 1,1 0 0,-1-1 0,1 1-1,-1-1 1,1 1 0,0-1-1,-1 1 1,1-1 0,0 1-1,0-1 1,0 1 0,1-1-1,-1 1 1,0-1 0,0 1 0,1-1-1,-1 1 1,1-2 0,2-2 298,-1 0 1,1 0 0,0 0 0,0 1 0,8-9 0,-5 6-213,1 0 0,0 1 1,1-1-1,0 2 0,0-1 0,0 1 1,11-5-1,63-23 1070,-65 28-1101,-16 5-186,21-9 279,0 2 0,1 1 0,32-5 0,-49 10-262,0 1 0,0-1 1,0 1-1,0 0 0,-1 1 1,1-1-1,0 1 0,0 0 1,-1 1-1,1-1 0,-1 1 1,1 0-1,-1 1 0,1-1 1,-1 1-1,0 0 0,0 0 1,-1 1-1,8 6 0,-6-3 6,0 0 0,-1 0-1,0 1 1,-1-1 0,0 1 0,0 0-1,0 0 1,-1 1 0,-1-1-1,1 1 1,-1-1 0,1 14-1,-1-6 46,-2-1-1,0 1 0,0 0 0,-2 0 0,0 0 1,-4 15-1,1-14 0,0 0 1,-1-1-1,-1 1 1,-1-1 0,0-1-1,-1 1 1,-1-2-1,0 1 1,-17 17-1,-13 9 166,-68 56 0,67-62-160,-2 0 4,25-22-12,1 1 1,0 1-1,1 0 0,1 1 0,-14 20 0,28-36-62,1 1 0,0-1-1,-1 1 1,1 0 0,0 0 0,-1-1-1,1 1 1,0 0 0,0-1-1,0 1 1,0 0 0,0 0-1,0-1 1,0 1 0,0 0 0,0 0-1,0-1 1,0 1 0,0 0-1,0 0 1,1-1 0,-1 1 0,0 0-1,1-1 1,-1 1 0,0 0-1,1-1 1,-1 1 0,1-1-1,-1 1 1,1 0 0,-1-1 0,1 1-1,-1-1 1,1 1 0,-1-1-1,1 0 1,0 1 0,1 0 0,3 2 56,1 0 1,0-1-1,11 4 1,-11-4-41,133 40 474,31 11-152,-69-14-85,-96-37-382,0 0 0,0 0 0,0 0 0,7 0-1,-11-1-44,0-1-1,0 0 0,0 0 0,0 0 0,0 0 1,0 0-1,0 0 0,0 0 0,0 0 1,0 0-1,0-1 0,0 1 0,0 0 0,0-1 1,0 1-1,0 0 0,0-1 0,0 0 0,0 1 1,-1-1-1,1 1 0,0-1 0,0 0 0,-1 1 1,1-1-1,1-1 0,7-11-1625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8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15 4480,'-11'-9'6890,"16"18"-3759,-4-5-2856,-1-1 0,1 0 0,-1 1 0,1-1 1,-1 0-1,0 1 0,-1 5 0,1 13 484,9 52 782,29 107 0,-25-140-1244,2 0 0,2 0-1,22 38 1,-10-21-33,-11-23-119,2-1 1,0-1-1,29 34 0,-45-62-122,0 1 0,0 0-1,4 9 1,-8-14 46,19-24 678,0-1-779,12-21 216,-13 19-217,28-52-1,-22 21 36,22-78-1,-22 59 39,38-105-221,-52 154 106,19-67-3578,-25 80 741,-4 8 1675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9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30 3072,'-3'-16'1463,"3"15"-1285,0 1 0,-1-1 1,1 0-1,0 0 0,0 1 0,0-1 1,0 0-1,0 0 0,0 1 0,0-1 1,0 0-1,0 0 0,0 1 0,0-2 1,1 2-45,-1 0 1,1-1-1,0 1 1,-1 0-1,1 0 1,0 0-1,-1 0 1,1 0-1,0 0 1,-1 0-1,1 0 1,0 0-1,-1 0 1,1 1-1,0-1 1,-1 0-1,1 0 1,-1 0-1,1 1 1,0-1-1,-1 0 1,1 1-1,0 0 1,9 4 375,-1 1 0,1 0-1,-1 0 1,0 1 0,12 12 0,39 46 1233,-39-41-1110,8 11-150,-3 2 1,0 0-1,-3 2 1,-1 0-1,26 66 1,51 181 918,-90-254-1154,-1 0 0,-1 0 0,-2 1 0,-1 0 0,-1 42-1,-4-54-149,-1 1 0,0-1 0,-2 0 0,0 1 0,-2-1 0,0-1 0,-1 1-1,-19 36 1,14-36-193,0-2 0,-1 1 0,-2-2 0,1 0 0,-2 0 0,-31 26 0,32-32-503,-1-1-1,1 0 1,-25 11-1,26-15-564,-1-1 0,1-1 0,-1 0 0,-23 4 0,14-6-602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1:49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46 2560,'-6'-5'3389,"6"4"-3211,0 1 0,-1-1 1,1 1-1,0 0 0,0-1 1,0 1-1,0-1 0,0 1 1,0-1-1,0 1 0,0-1 1,0 1-1,0-1 0,12-7 4115,-2 3-3271,-5 2-672,1 1 1,-1-1-1,0 1 1,1 0-1,-1 1 1,1-1 0,8 0-1,42-1 477,-53 3-808,-1 0 1,1 0-1,-1 0 0,1 1 0,-1-1 0,1 1 0,-1 0 0,1-1 0,-1 1 0,1 0 0,-1 1 0,0-1 0,3 2 0,-3-2 3,-1 0 0,0 1 0,0-1 0,0 0 0,0 1 0,0-1 0,0 1 0,0-1 0,0 1 1,-1 0-1,1-1 0,0 1 0,-1 0 0,1-1 0,-1 1 0,0 0 0,0 0 0,0-1 0,0 1 0,0 0 0,0 2 0,-2 13 80,-1 0-1,-1 0 0,-10 27 0,-26 52 596,26-63-215,-17 32 499,16-36 219,-20 59 1,35-86-1149,-1 0 1,0 0-1,1 0 1,0 0-1,-1 1 1,1-1-1,0 0 1,0 0 0,1 0-1,-1 1 1,0-1-1,1 0 1,-1 0-1,2 2 1,-2-2-33,1-1-1,0 0 1,0 0 0,-1 0 0,1 0-1,0 0 1,0 1 0,0-2 0,0 1-1,1 0 1,-1 0 0,0 0 0,0 0-1,0-1 1,1 1 0,-1-1 0,0 1-1,1-1 1,-1 1 0,0-1 0,1 0 0,2 1-1,15-1-333,0 0-1,-1-1 0,1-1 1,29-7-1,-5 2-1088,17-1-2565,1 3 1185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38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99 132 3072,'-7'-8'976,"6"7"-587,-20 0 4118,-36-20 1178,50 20-5049,2 3-99,5-2-535,0 0 1,0 0-1,0 0 0,0 0 0,0 0 0,0 0 1,0 0-1,0 0 0,0 0 0,0 0 0,0 0 1,0 0-1,0 0 0,0 0 0,0 0 0,0-1 1,1 1-1,-1 0 0,0 0 0,0 0 1,0 0-1,0 0 0,0 0 0,0 0 0,0 0 1,0 0-1,0 0 0,0 0 0,0 0 0,0 0 1,0 0-1,0 0 0,0 0 0,0 0 0,0-1 1,0 1-1,0 0 0,0 0 0,0 0 0,0 0 1,0 0-1,0 0 0,0 0 0,0 0 0,0 0 1,0 0-1,0 0 0,0 0 0,0 0 0,0 0 1,0 0-1,0 0 0,0-1 0,0 1 1,0 0-1,0 0 0,-1 0 0,1 0 0,0 0 1,0 0-1,0 0 0,0 0 0,0 0 0,0 0 1,0 0-1,0 0 0,0 0 0,0 0 0,4-3 6,87-19 1259,-7 3-699,-26 3-362,0 3 1,1 3 0,68-4-1,-69 12 37,96 10 0,-87-7 669,-66-1-870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38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 3808,'16'-1'4485,"9"-6"-778,-24 6-3520,0 1 0,1-1 0,-1 1 1,1 0-1,-1 0 0,0-1 0,1 1 0,-1 0 1,1 0-1,-1 0 0,1 1 0,1-1 1,3 1 242,274-6 4005,-4 1-5244,-240 3-862,20 0-1933,-50 1 2487,0 1 1,-1-1-1,1 1 0,0 0 0,-1 1 0,9 2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39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17 402 4064,'-13'-5'1307,"12"4"-1091,1 0 0,-1 0 0,1 0 1,0 0-1,-1 0 0,1 0 1,0 0-1,0 0 0,-1 0 1,1-1-1,0 1 0,0 0 1,0 0-1,0 0 0,1 0 0,-1-2 1,0 1 239,1-1-132,-1 1 0,1-1 0,-1 0 0,1 0 0,0 0 0,1-2 0,4-11 533,-1 0-273,0-1 0,1 1 1,1 0-1,14-22 0,-18 32-449,6-9 26,1 0 0,0 0 0,1 1 1,1 1-1,0-1 0,1 2 0,0 0 0,1 0 1,21-12-1,-15 11-49,1 2-1,0 0 1,1 2 0,-1 0 0,2 1 0,39-7-1,-48 12-81,0 2 0,1 0 0,-1 0 0,19 3 0,-31-2-21,0 0 0,0 1 0,-1-1 0,1 1 0,0-1 0,-1 1 0,1-1 0,-1 1 0,1 0 0,-1 0 0,1 0 0,-1 0 0,0 0 0,1 0-1,-1 0 1,0 1 0,0-1 0,0 0 0,0 1 0,0-1 0,0 1 0,0-1 0,0 1 0,0-1 0,-1 1 0,1 0 0,-1-1 0,1 1 0,-1 3 0,1 5 43,0-1-1,-1 1 1,0-1-1,-2 13 1,1-5 45,-1 34 3,-3-1 0,-2 0 0,-20 75 0,20-103-44,-2-1 1,0 0 0,-1-1 0,-1 0-1,-1-1 1,0 0 0,-25 27-1,5-12 172,-1-1-1,-60 45 1,69-60-113,-21 18 100,11-14-64,27-18-166,8-4-14,7-3 18,0 0 1,0 1-1,9-1 0,4-2-111,5-1 185,0 2 0,33-1 0,56 2 214,-103 3-290,8 1 25,27 5 0,-27-4-123,26 2 1,-45-4-80,0 0 1,1 0 0,-1 0-1,0 0 1,0 0 0,1 1-1,-1-1 1,0 0 0,1 1-1,-1-1 1,2 2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40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23 7136,'-2'1'3799,"7"12"-1422,-2 7-1713,-1 0 1,-1 0 0,0 1 0,-1-1 0,-6 37 0,2-39-359,2-1 1,0 1 0,1 25-1,1-42-92,0-1-186,1-1-1,-1 1 1,1-1 0,-1 1 0,1-1 0,-1 1 0,0-1-1,1 1 1,-1-1 0,0 1 0,1-1 0,-1 0 0,0 1 0,0-1-1,1 0 1,-1 1 0,0-1 0,0 0 0,0 1 0,0-1-1,0 0 1,0 1 0,0-1 0,0 0 0,0 1 0,-1-2-1,2-6 22,2 2-29,0-1 0,1 1 0,7-11 0,4-6 49,-7 11-113,0 0-1,1 1 1,1 0-1,0 1 1,0 0 0,16-12-1,2-3-113,-21 19 164,0 0 1,1 0-1,0 1 0,0 0 1,0 0-1,0 1 1,15-5-1,-20 8 19,0 0-1,0 0 1,0 0-1,1 0 1,-1 1-1,0 0 1,0-1-1,1 1 0,-1 0 1,0 1-1,0-1 1,1 1-1,-1-1 1,0 1-1,0 0 1,0 0-1,0 0 1,0 1-1,0-1 1,0 1-1,0-1 1,0 1-1,-1 0 1,1 0-1,2 3 1,0 1 34,0 0 0,-1 0 1,1 0-1,-1 1 1,0 0-1,-1 0 0,1 0 1,-2 0-1,1 0 0,-1 1 1,0-1-1,0 1 1,-1 0-1,1 15 0,-2-23-46,0 0-1,0 1 1,0-1-1,0 0 0,0 0 1,1 1-1,-1-1 0,0 0 1,0 0-1,0 0 1,0 1-1,0-1 0,1 0 1,-1 0-1,0 0 1,0 1-1,0-1 0,1 0 1,-1 0-1,0 0 0,0 0 1,1 0-1,-1 0 1,0 0-1,0 1 0,0-1 1,1 0-1,-1 0 1,0 0-1,1 0 0,-1 0 1,0 0-1,0 0 0,1 0 1,-1 0-1,9-2 150,-2-1-201,-1-1-1,1-1 0,-1 1 0,0-1 1,-1 0-1,1-1 0,-1 1 1,0-1-1,4-7 0,4-1-21,14-20-39,-19 22 36,1 1 1,0 0 0,1 1-1,0 0 1,20-14 0,-30 23 54,1 0 1,0 1-1,0-1 0,-1 1 1,1-1-1,0 1 1,0-1-1,0 1 0,0-1 1,-1 1-1,1 0 1,0 0-1,0-1 0,0 1 1,0 0-1,0 0 1,0 0-1,0 0 0,0 0 1,0 0-1,0 0 1,0 0-1,0 1 1,-1-1-1,1 0 0,0 0 1,0 1-1,0-1 1,0 1-1,0-1 0,-1 1 1,1-1-1,0 1 1,0-1-1,1 2 0,0 2 66,0 0-1,0-1 0,-1 1 0,1 0 0,-1 0 0,2 7 0,0 1 149,5 17 235,4 43 0,-7-44-446,-4-22-491,1 0 0,0-1-1,5 12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35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2080,'0'0'81,"0"-1"0,0 1 0,0 0 0,0 0 0,0-1 0,0 1 0,0 0 0,0 0 0,0-1 0,0 1 0,0 0 0,0 0 0,0-1 1,0 1-1,0 0 0,0 0 0,0-1 0,0 1 0,0 0 0,0 0 0,0 0 0,0-1 0,0 1 0,1-1 486,0 1-486,-1-1 0,0 1 0,0 0 0,1 0 0,6 7 2407,3 3-1861,0 0-144,-1 0 1,0 1 0,0 0-1,10 18 1,23 54 852,74 217 1198,-110-277-2305,-1 1 0,0 0 1,-2-1-1,-1 1 0,0 0 1,-2 0-1,-1 0 0,-4 27 0,2-39-199,0 0-1,-1 0 0,0 0 0,0 0 0,-2-1 0,1 0 0,-1 0 0,-11 15 0,12-20-498,0 1 0,-1-1 1,1 0-1,-1-1 0,-1 1 0,1-1 1,-1-1-1,-12 8 0,-19 12-1989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41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3808,'0'0'57,"0"0"-1,0-1 1,-1 1 0,1-1-1,0 1 1,0 0 0,0-1-1,0 1 1,0-1 0,0 1 0,1 0-1,-1-1 1,0 1 0,0-1-1,0 1 1,0 0 0,0-1-1,1 1 1,-1 0 0,0-1 0,0 1-1,0 0 1,1-1 0,-1 1-1,0 0 1,1 0 0,-1-1 0,0 1-1,0 0 1,1 0 0,-1-1-1,0 1 1,1 0 0,-1 0-1,1 0 1,-1 0 0,0 0 0,1 0-1,-1-1 1,1 1 0,-1 0-1,0 0 1,1 0 0,0 0-1,-1 0 107,1 0-1,0 0 1,0 0-1,-1 0 1,1 0 0,0 0-1,0-1 1,-1 1-1,1 0 1,0-1-1,-1 1 1,1 0-1,0-1 1,-1 1-1,2-1 1,17 9 3197,-16-5-3096,0-1 1,0 1 0,0 1 0,-1-1 0,1 0 0,-1 1-1,0-1 1,0 1 0,0 0 0,-1-1 0,1 1 0,1 8-1,1-3-37,39 136 1334,-27-86-1176,42 154 879,-44-157-1079,10 31 286,-13-50-234,-8-24-135,1-1 1,0 1-1,11 22 0,-14-34 116,5 0 60,3 2-33,-9-3-238,0 0-1,0 0 1,0 0-1,0 0 1,1 0 0,-1 0-1,0 0 1,0 0-1,0 0 1,0 0-1,1 0 1,-1 0-1,0 0 1,0 0-1,0 0 1,0 0-1,1 0 1,-1 0 0,0 0-1,0-1 1,0 1-1,0 0 1,0 0-1,0 0 1,1 0-1,-1 0 1,0 0-1,0-1 1,0 1-1,0 0 1,0 0 0,0 0-1,0 0 1,0 0-1,0-1 1,0 1-1,0 0 1,0 0-1,0 0 1,0 0-1,0-1 1,0 1 0,0 0-1,1-9 191,0 0 1,4-16-1,1-10-170,19-132-315,-16 105 226,2-1 0,3 1 0,3 1 0,31-75 0,-44 127-168,0 0 0,1 0 0,1 0-1,-1 1 1,2 0 0,-1 0 0,1 0 0,0 1-1,0 0 1,1 1 0,11-9 0,-15 13-882,1 0 0,-1 0 0,1 0 0,-1 0 0,1 0 0,0 1 0,0 0 0,0 0 0,0 0 0,0 1 0,5 0 0,9 0-2029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2:42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53 4640,'-52'-25'4106,"48"23"-3502,3 2-345,0 0 0,0 0 0,0-1 1,0 1-1,0 0 0,1-1 0,-1 1 0,0-1 1,0 1-1,0-1 0,1 1 0,-1-1 1,0 0-1,1 1 0,-1-1 0,0 0 0,-3-5 2054,12 6-1700,1-2-241,-2-1-241,1 1 1,-1 1 0,0 0 0,1 0-1,-1 0 1,1 1 0,0 0 0,12 1-1,-15 0-115,1 0 0,-1 1 0,0-1-1,0 1 1,0 0 0,0 0 0,-1 0-1,1 1 1,5 3 0,-7-3-5,-1-1-1,1 1 1,0 0 0,-1 0 0,0 0 0,0 0 0,0 0 0,0 1-1,0-1 1,-1 1 0,1-1 0,-1 1 0,2 6 0,-2-1 29,0 0 0,0-1 0,0 1 0,-1 0 1,-1 0-1,0-1 0,0 1 0,0 0 0,-1-1 0,0 1 1,-1-1-1,0 0 0,0 0 0,-7 12 0,0-4 111,0 0 0,-1 0 1,0-1-1,-1 0 0,-24 21 0,-20 15 457,56-51-593,-1 0 0,1 1 1,-1-1-1,1 0 0,-1 1 0,1-1 0,-1 1 0,1-1 0,-1 1 1,1-1-1,0 1 0,-1-1 0,1 1 0,0-1 0,-1 1 1,1-1-1,0 1 0,0 0 0,0-1 0,-1 1 0,1 0 1,0-1-1,0 1 0,0-1 0,0 1 0,0 0 0,0-1 1,0 1-1,0 0 0,0-1 0,1 1 0,-1-1 0,0 1 1,0 0-1,1 0 0,0 0 14,0 0 0,0 0 0,0 0 0,1-1 0,-1 1-1,0 0 1,0-1 0,1 1 0,-1-1 0,0 1 0,1-1 0,-1 0 0,1 1 0,-1-1 0,0 0 0,1 0 0,1 0 0,108-6 533,-68 2-1616,70 3-1,-97 5-1852,-2 4 860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14.4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114 107 416,'-3'-4'-294,"5"3"1275,-1 0-834,0 1 1,0 0-1,0 0 0,0-1 0,-1 1 1,1-1-1,0 1 0,0-1 0,-1 1 1,1-1-1,0 1 0,-1-1 0,1 0 0,0 1 1,-1-1-1,1 0 0,-1 1 0,1-1 1,0-1-1,-1 0 60,1 1 1,-1 0 0,0-1-1,1 1 1,-1 0-1,0-1 1,0 1-1,0-1 1,0 1-1,0-3 1,-1 3-45,1-1-1,0 1 1,0 0-1,0 0 1,0 0 0,0-1-1,0 1 1,0 0 0,1 0-1,-1-1 1,0 1 0,1 0-1,-1 0 1,1 0-1,0-2 1,1 1 23,-1 0 1,0 0-1,-1 0 0,1 0 1,0 0-1,-1 0 0,1 0 1,0-4-1,5-13 1390,-4 10-451,-4 14-148,-17 84 287,-6 47-100,13-62-766,-35 290 909,43-338-1231,-8 35 1,7-41 56,1 0 1,0 0 0,0 28 0,2-33-210,2-15 49,0 0 0,0 0 0,0 0 1,0 1-1,0-1-27,0 0 27,0 0 0,0 0 0,0 0 1,0 0-1,0 0 0,0 0 0,-1 0 0,1 0 0,0 0 0,0 0 1,0 0-1,0 0 0,0 0 0,0 0 0,0 0 0,0 0 0,0 0 1,0 0-1,-1 0 0,1 0 0,0 0 0,0 0 0,0 0 0,0 0 1,0 0-1,0 0 0,0 0 0,0 0 0,0 0 0,0 0 0,-1 0 1,1 0-1,0 0 0,0-1-27,0 1 27,0 0 0,0 0 1,0 0-1,0 0 0,0 0 0,0 0 0,0 0 0,0 0 0,0 0 1,0 0-1,0 0 0,0-1 0,0 1 0,0 0 0,0 0 0,0 0 1,0 0-1,0 0 0,0 0 0,-1-3-565,0 0-1,0 0 1,0-1-1,1 1 1,-1 0 0,1-6-1,0 4-518,1 0-1,-1 0 0,1-1 0,1 1 1,-1 0-1,4-8 0,-1 3-300,1-2-796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14.9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9 153 2240,'-5'-6'380,"5"6"-313,0 0 0,0 0 0,0-1 0,-1 1 0,1 0-1,0 0 1,0 0 0,-1 0 0,1-1 0,0 1 0,0 0 0,0 0 0,0 0-1,-1-1 1,1 1 0,0 0 0,0 0 0,0 0 0,0-1 0,0 1 0,0 0-1,0 0 1,0-1 0,0 1 0,-1 0 0,1 0 0,0-1 0,0 1-1,0 0 1,0 0 0,0-1 0,1 1 0,-1 0 0,0 0 0,0-1 0,0 1-1,0 0 1,0 0 0,0-1 0,0 1 0,0 0 0,1 0 0,-1-1 0,0 1-1,0 0 1,0 0 0,0 0 0,1 0 0,-1-1 0,0 1 0,0 0-1,1 0 1,-1 0 0,0 0 0,0 0 0,1-1 0,8-5 2312,18-16 1,-20 15-1665,0 1 1,1-1-1,0 2 0,15-9 1,8-2 56,-16 8-645,-1 1-1,1 0 0,1 1 1,-1 1-1,19-5 0,-15 7-277,19-2-428,-36 5 285,-2 1-121,0 0 0,-1 0-1,1 0 1,0 0 0,0 0 0,0 0-1,-1 0 1,1 0 0,0 0 0,-1 0-1,-4 6-2491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15.9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222 7 4224,'-1'-1'116,"0"1"-1,0-1 1,0 0 0,-1 1 0,1-1 0,0 0-1,0 1 1,-1-1 0,1 1 0,0 0 0,0-1-1,-1 1 1,1 0 0,0 0 0,-1 0 0,1 0-1,0 0 1,-3 1 0,3-1 60,-1 1-1,1 0 1,0 0-1,0 0 1,0 0 0,0 0-1,0 0 1,0 0-1,0 0 1,1 1 0,-1-1-1,0 0 1,1 0-1,-1 1 1,0-1 0,1 0-1,0 1 1,-1-1-1,1 1 1,0 1 0,-8 23 1425,-20 45 0,-3 9-254,-26 133 295,38-137-1306,-13 73 395,30-142-639,1 0-1,0-1 1,0 1-1,1 0 1,0 7-1,0-13-85,0-1 0,0 0-1,0 1 1,0-1 0,0 0-1,0 0 1,0 1 0,0-1-1,0 0 1,0 0 0,0 1-1,0-1 1,1 0 0,-1 0-1,0 1 1,0-1 0,0 0-1,0 0 1,0 1 0,0-1-1,1 0 1,-1 0 0,0 1-1,0-1 1,0 0 0,1 0-1,-1 0 1,0 0 0,0 1-1,1-1 1,-1 0 0,0 0-1,0 0 1,1 0 0,-1 0-1,0 0 1,0 0 0,1 0-1,-1 0 1,0 0 0,0 0-1,1 0 1,-1 0 0,0 0-1,1 0 1,11-8 208,-1-2-275,-2-1 0,1 0-1,-1-1 1,13-24 0,0 2-113,69-95-445,-82 117 541,21-23 0,-27 32 46,0 0 1,0 1-1,0-1 0,0 1 0,0-1 0,1 1 0,-1 0 0,1 0 0,-1 1 0,1-1 1,0 1-1,4-2 0,-7 4 35,0-1 1,0 0 0,0 0-1,-1 0 1,1 1 0,0-1-1,0 0 1,0 1 0,0-1-1,0 1 1,-1-1 0,1 1-1,0-1 1,0 1 0,-1 0-1,1-1 1,0 1 0,-1 0-1,1 0 1,-1-1 0,1 1-1,-1 0 1,1 0 0,-1 0-1,0 0 1,1 0 0,-1 0-1,0-1 1,0 1 0,0 0-1,1 2 1,1 16 227,-1 1 0,-1-1 0,-2 28-1,1-37-161,-1 26 413,-1-3-194,2 0-1,4 45 0,-3-74-229,1 0 1,0 0-1,0-1 0,0 1 0,0 0 0,1 0 1,-1-1-1,1 1 0,3 4 0,-4-7-40,0 1 1,0-1-1,0 0 0,0 0 0,0 0 0,0 0 0,0 0 0,0-1 0,1 1 0,-1 0 0,0 0 0,0-1 0,1 1 0,-1-1 0,1 1 0,-1-1 0,0 0 0,1 1 1,-1-1-1,1 0 0,-1 0 0,1 0 0,-1 0 0,0 0 0,1 0 0,-1-1 0,2 1 0,3-2 8,-1 0 1,0 0-1,0 0 1,-1 0-1,1-1 0,0 0 1,-1 0-1,1 0 0,-1 0 1,0-1-1,0 0 0,-1 0 1,1 0-1,-1 0 1,1 0-1,-2-1 0,6-9 1,13-19 39,4-8 44,-21 33-213,0 1-1,1-1 1,0 1 0,0 0 0,11-11 0,-15 35-249,-1 107 1008,0-118-608,0 0 1,1-1-1,0 1 1,0 0-1,0-1 1,1 1-1,0-1 1,0 0-1,0 0 0,1 1 1,4 5-1,-7-10-32,1-1 0,-1 1 0,0 0 1,1-1-1,-1 1 0,1-1 0,-1 1 0,1-1 0,-1 1 0,1-1 0,0 0 0,-1 1 0,1-1 0,0 0 0,-1 1 0,1-1 0,0 0 0,-1 0 0,1 0 0,0 1 0,-1-1 0,1 0 0,0 0 0,1 0 0,-1-1 3,1 1 0,-1 0 0,1-1 0,-1 1 0,1-1 0,-1 0 0,0 1 1,1-1-1,-1 0 0,0 0 0,2-1 0,2-3 14,0 0 0,-1 0 0,1-1 0,4-7 0,41-65-87,70-99 252,-108 161-241,-9 12-12,0 0 1,0-1-1,0 1 0,1 0 0,-1 1 0,9-7 0,-12 9 49,1 1 0,-1 0 0,0 0-1,1 0 1,-1-1 0,0 1 0,0 0 0,1 0-1,-1 0 1,0 0 0,1-1 0,-1 1 0,1 0-1,-1 0 1,0 0 0,1 0 0,-1 0 0,0 0-1,1 0 1,-1 0 0,0 0 0,1 0-1,-1 0 1,1 1 0,-1-1 0,0 0 0,1 0-1,-1 0 1,4 10-57,-7 21-42,2-27 53,-4 22-13,-1 1-1,-1-1 0,-18 43 0,19-55 136,-1 0-1,0 0 1,-1-1-1,-1 0 1,0-1-1,-1 0 1,0 0-1,-13 11 1,22-22-66,0 0 1,0 0-1,1-1 0,-1 1 1,0 0-1,0-1 0,0 1 0,-1-1 1,1 1-1,0-1 0,0 1 1,0-1-1,0 0 0,0 0 1,0 1-1,-1-1 0,1 0 1,0 0-1,0 0 0,0 0 0,-1 0 1,-1-1-1,2 0-3,0 1-1,1-1 1,-1 1-1,0-1 1,0 0-1,0 1 1,1-1-1,-1 0 1,0 0-1,1 0 1,-1 0-1,1 0 1,-1 0-1,1 1 1,-1-1-1,1 0 1,0 0-1,-1 0 1,1-1-1,0 1 1,0 0-1,0 0 1,0 0-1,0 0 1,0-2-1,0 2 2,0-1-1,1 1 1,-1-1 0,0 1-1,1-1 1,-1 1 0,1 0-1,0-1 1,-1 1-1,1 0 1,0-1 0,0 1-1,0 0 1,0 0 0,0 0-1,0 0 1,0 0 0,0 0-1,0 0 1,1 0 0,-1 0-1,0 0 1,3 0 0,3-3 3,1 1 1,0 0-1,8-2 1,-10 4 39,33-8-244,-1 2 1,1 2 0,63-1-1,-42 4-1770,-30 2 236,-23 1 480,0-1 0,0 0-1,0 0 1,11-3-1,-18 3 1096,1 0-1,-1 0 0,0-1 0,1 1 1,-1 0-1,1-1 0,-1 1 0,0-1 1,1 1-1,-1 0 0,0-1 1,0 1-1,1-1 0,-1 1 0,0-1 1,0 1-1,0-1 0,1 1 0,-1-1 1,0 1-1,0-1 0,0 1 0,0-1 1,0 1-1,0-1 0,0 1 1,0-1-1,0 1 0,0-1 0,-1 1 1,1-1-1,0 1 0,0-1 0,0 1 1,-1-1-1,1 1 0,-1-2 1,-10-17-2749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16.3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53 33 6304,'-37'-24'2336,"27"19"-1824,5 1 64,15 4-1088,9 0 288,9 0-1728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19.3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283 10 6464,'-29'-10'8229,"28"12"-8002,-16 16 779,14-15-442,-150 183 3852,102-114-3515,47-66-834,0 2 0,0-1 0,1 0 0,0 1 0,0 0 0,1 0 0,0 0 0,-1 8 0,3-13-41,-1 0 0,1 0 0,0-1 0,1 1 0,-1 0 0,0-1 0,1 1 0,0 0 0,-1-1 0,1 1 0,0-1-1,0 1 1,1-1 0,-1 1 0,0-1 0,1 0 0,-1 0 0,1 0 0,0 0 0,0 0 0,0 0 0,0 0 0,0 0 0,0-1 0,5 3 0,-4-2 3,0-1 1,0 0-1,1 0 0,-1 0 0,0 0 1,1 0-1,-1-1 0,0 1 1,1-1-1,-1 0 0,1 0 1,-1-1-1,1 1 0,-1-1 1,0 1-1,1-1 0,-1 0 1,0 0-1,0-1 0,4-1 1,1-2-30,0 0-1,0-1 1,-1 0 0,0 0 0,0-1 0,-1 0 0,0 0 0,0 0 0,0-1 0,6-13 0,4-9-153,18-51 0,-18 42 70,10-17-25,-17 40 99,-1-1 0,-1 1 0,7-27 0,-11 32 73,-4 13 150,-4 20 111,2-5-212,2-1 1,0 1-1,0 0 0,2 0 1,2 19-1,-1-25-73,0 1 0,1-1 0,0 0 0,1 1 0,0-2 0,1 1 0,0 0 0,9 13 0,-9-18-72,1 0 0,-1 0 0,1 0 1,1 0-1,-1-1 0,1 0 0,0-1 0,0 1 1,0-2-1,1 1 0,-1-1 0,1 0 0,0 0 1,13 2-1,4 0-983,0-1-1,0-1 1,38-1-1,-5-2-2823,-2 0 1231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1.8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18 885 3232,'-3'1'304,"-8"3"506,10-4-798,1 0 1,0 1 0,0-1 0,0 0 0,0 0-1,0 0 1,0 0 0,-1 0 0,1 0 0,0 0-1,0 0 1,0 0 0,0 0 0,0 0 0,0 0-1,0 1 1,0-1 0,-1 0 0,1 0 0,0 0-1,0 0 1,0 0 0,0 0 0,0 1 0,0-1-1,0 0 1,0 0 0,0 0 0,0 0 0,0 0-1,0 0 1,0 1 0,0-1 0,0 0 0,0 0-1,3 3 1294,-1-3-474,11-1-295,0 0-1,0 0 1,-1-2 0,1 1-1,-1-2 1,1 0 0,-1 0 0,0-1-1,18-10 1,7-8 227,53-42 0,-58 41-662,16-14 27,72-75 1,32-57 39,-134 149-176,18-20 115,-2-2 0,-2-2-1,-2-1 1,38-78 0,-67 122-109,16-43 224,-16 42-191,0 0-1,0 0 1,-1-1 0,1 1 0,-1 0-1,0-1 1,0 1 0,0-1-1,0 1 1,-1 0 0,-1-6 0,2 8-20,0 0 1,0 1-1,-1-1 1,1 1-1,-1-1 1,1 0-1,0 1 1,-1-1-1,1 1 1,-1-1-1,1 1 1,-1-1 0,0 1-1,1-1 1,-1 1-1,1 0 1,-1-1-1,0 1 1,1 0-1,-1-1 1,0 1-1,0 0 1,1 0-1,-1 0 1,0 0 0,1 0-1,-1 0 1,0 0-1,0 0 1,1 0-1,-1 0 1,0 0-1,1 0 1,-1 0-1,0 0 1,0 1-1,1-1 1,-1 0 0,1 1-1,-1-1 1,0 0-1,1 1 1,-2 0-1,-4 3 78,0 0-1,0 0 0,-8 7 1,9-7-40,-13 12 259,0 0-1,1 0 1,0 2-1,2 0 1,-26 38-1,13-6-12,1 0-1,3 2 0,2 1 1,-26 97-1,43-127-157,-5 43-1,9-54-96,0 0 0,1 0 1,1 0-1,0 0 1,3 15-1,-3-23-12,0 0-1,1 0 0,-1 0 1,1 0-1,0 0 1,0 0-1,0-1 1,0 1-1,0-1 1,1 0-1,0 1 1,-1-1-1,1 0 0,0-1 1,1 1-1,-1 0 1,7 3-1,-4-3 3,0-1 0,0 0 0,0 0 0,0 0 0,1-1 0,-1 1 0,1-2 0,-1 1 0,0-1 0,11 0 0,-8 0 4,1-1-1,-1 0 0,0 0 1,1-1-1,-1-1 1,0 1-1,0-1 0,16-8 1,-3-2-10,0-1 1,0-1 0,-1-1 0,-1 0 0,30-33-1,-39 30-12,-11 17-42,1-1 0,0 1 0,1 0 0,-1 0 0,0 0 0,0 0 0,1 0 0,0 0-1,-1 0 1,1 0 0,2-1 0,-5 13-243,-4 14 421,1 0-1,1 1 1,1-1-1,1 1 1,3 28-1,-2-52-128,1 0 1,-1 1-1,0-1 0,0 1 0,0-1 1,1 0-1,-1 1 0,1-1 0,-1 0 1,1 1-1,0-1 0,-1 0 0,1 0 1,0 0-1,0 1 0,0-1 0,0 0 1,0 0-1,0 0 0,2 1 0,-2-1-15,1-1 0,-1 0 1,1 1-1,-1-1 0,1 0 0,-1 1 0,1-1 0,-1 0 0,1 0 0,-1 0 0,1-1 0,-1 1 0,1 0 0,-1-1 0,4 0 0,2-2 11,1-1 0,-1 0 0,1 0 0,-1 0 1,9-9-1,-6 6 22,84-64 36,-76 58-117,1 2 0,1 0 1,25-10-1,-35 16 36,-9 5-6,0-1 0,0 1 0,-1 0 0,1-1-1,0 1 1,0 0 0,0-1 0,0 1 0,0 0 0,0 0-1,0 0 1,1 0 0,-1 0 10,0 0-1,0 1 0,-1-1 1,1 1-1,0 0 1,-1-1-1,1 1 1,0-1-1,-1 1 1,1 0-1,-1-1 1,1 1-1,-1 0 0,1 0 1,-1-1-1,0 1 1,1 0-1,-1 1 1,2 2 7,-1 1 1,0-1 0,0 0-1,-1 0 1,1 0 0,-1 1 0,0-1-1,0 0 1,0 1 0,-1-1-1,1 0 1,-2 6 0,-3 6 72,-12 29 0,4-12-47,13-33-21,0 0-1,0 0 1,0 0 0,0 1-1,0-1 1,0 0 0,0 0 0,0 0-1,0 0 1,0 0 0,0 0-1,0 0 1,0 0 0,0 1-1,0-1 1,0 0 0,0 0-1,0 0 1,0 0 0,0 0-1,0 0 1,0 0 0,0 1 0,0-1-1,0 0 1,0 0 0,0 0-1,0 0 1,0 0 0,0 0-1,0 0 1,0 0 0,0 1-1,0-1 1,0 0 0,1 0 0,-1 0-1,0 0 1,0 0 0,0 0-1,0 0 1,0 0 0,0 0-1,7-1 119,13-10-232,-11 6 90,18-8-3,119-53-28,-118 52-14,10-4-105,-35 17 158,-1 1 1,1-1 0,-1 1-1,1-1 1,-1 1 0,1 0-1,-1 0 1,1 0-1,-1 0 1,1 0 0,-1 1-1,1-1 1,2 2 0,-4-2 7,-1 0 0,1 1 0,-1-1 0,1 0 1,-1 1-1,1-1 0,-1 0 0,0 1 0,1-1 0,-1 1 1,0-1-1,1 1 0,-1-1 0,0 1 0,0-1 0,1 1 1,-1-1-1,0 1 0,0-1 0,0 1 0,0 0 1,0-1-1,0 2 0,0 15 8,0-10-9,0-3-1,-1 0 0,0 1 0,1-1 0,-2 0 0,1 1 0,0-1 0,-1 0 0,0 0 0,-2 4 0,-2 3 83,0-1-1,-9 10 1,7-12 183,19-15-162,1-1-123,-1 0 1,0 0 0,-1-1-1,10-10 1,-10 9-119,1 0-1,20-14 1,-30 24 130,0-1 0,-1 1 0,1 0 1,0-1-1,0 1 0,0 0 0,0 0 1,0 0-1,-1 0 0,1 0 0,0 0 0,0 0 1,0 0-1,0 0 0,0 0 0,0 0 1,-1 1-1,1-1 0,0 0 0,0 1 1,0-1-1,-1 0 0,1 1 0,0-1 1,0 1-1,-1-1 0,1 1 0,0 0 0,-1-1 1,1 1-1,-1 0 0,1-1 0,-1 1 1,1 1-1,1 0 12,-1 0 1,1 0-1,-1 1 0,0-1 1,0 0-1,0 1 0,0-1 1,-1 0-1,1 1 0,0 3 1,-1 3 43,0 0 1,1 0-1,0 1 1,1-1 0,0 0-1,0 0 1,0 0-1,7 12 1,-8-21-18,1 1-1,-1-1 1,1 0 0,-1 1-1,1-1 1,-1 0 0,1 0-1,-1 0 1,1-1 0,-1 1-1,3 0 1,2-2-17,0 0 0,0-1 0,-1 1 1,1-1-1,-1 0 0,1 0 0,-1-1 0,0 1 1,0-1-1,-1 0 0,5-6 0,14-10-61,93-67-1,-109 80-145,3-1 131,-8 8 68,-2 7-3,-12 26-191,8-26 216,1 0-1,1 1 1,-4 13-1,6-18-14,0-1-1,-1 1 1,1-1-1,0 1 1,1 0-1,-1-1 1,0 1-1,1-1 1,-1 1 0,1 0-1,0-1 1,0 0-1,0 1 1,0-1-1,3 4 1,-3-4-6,1 0 0,-1 0 1,1-1-1,0 1 0,0-1 0,-1 1 0,1-1 0,0 0 1,0 0-1,0 0 0,1 0 0,-1 0 0,0 0 1,0 0-1,1-1 0,-1 1 0,0-1 0,0 1 1,1-1-1,-1 0 0,0 0 0,4-1 0,6 0 81,0-1-1,0 0 1,14-5-1,-12 3-37,18-5-28,31-12 0,-51 16 15,0-1 0,0 0 1,-1 0-1,0-1 0,17-15 0,-16 10-14,0-1 0,-1 0 0,0 0-1,-1-1 1,-1-1 0,0 1 0,12-29 0,35-116 154,-48 134-153,50-164-141,-16 38-433,-41 141 330,-3 11 96,-6 17 20,0 6 231,2 0-1,0 0 1,-3 37-1,1 76 305,7-101-392,1 140 235,3-133-209,1-1 0,13 49 1,-13-76-180,-2-13-118,-2 1 0,1-1 0,0 1-1,0 0 1,-1-1 0,1 4 0,-6-49-15560,-1 9 11782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2.2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58 168 8224,'-15'-12'3040,"20"12"-2368,28 0-160,-5 4 1472,5-4-1184,14 5 288,6 4-641,5-6 97,12 1-320,5-4-128,-4 0-64,-18 0-1727,-1 5 927,-10-5-2592,-19 0 1888,-7-5-4384</inkml:trace>
  <inkml:trace contextRef="#ctx0" brushRef="#br0" timeOffset="1">39 18 8320,'-38'-17'3744,"43"17"-3232,4 0-704,1 0-2368,4 0 1440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2.5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22 8640,'-61'-18'3200,"64"15"-2496,2 6-192,4-3-704,10 6 0,11-6-1376,7 8 832,10-1-2400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48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724 302 1888,'5'12'8050,"-6"-11"-7875,-12 6 2885,10-7-2968,0 0 0,0-1 1,1 0-1,-1 1 0,0-1 1,1 0-1,-1 0 0,0 0 1,1-1-1,0 1 0,-5-4 0,-12-5 396,-27-19 72,-60-30 112,-8-5-187,-113-27-193,124 54 40,52 21-818,51 16 478,-1 0 0,1 0-1,-1-1 1,0 1 0,1 0-1,-1 0 1,1 0 0,-1 0-1,0 0 1,1 0 0,-1 0-1,0 0 1,1 0 0,-1 0-1,0 0 1,1 0 0,-1 1-1,0-1 11,1 0 0,0 0 0,0 0 0,0 1 0,0-1 0,0 0 0,-1 0 0,1 0 0,0 1 1,0-1-1,0 0 0,0 0 0,0 1 0,0-1 0,0 0 0,0 0 0,0 1 0,0-1 0,0 0 0,0 0 0,0 1 0,0-1 0,0 0 0,0 0 0,1 1 0,-1-1 0,0 0 0,0 0 0,0 1 0,2 1 16,-1 1 1,1-1-1,-1 0 0,1 0 0,0 1 0,0-1 1,0 0-1,3 2 0,5 2 3,0 0 1,0 0-1,0-1 0,1-1 0,13 5 1,60 14-27,-64-18 69,402 123 101,-409-123-137,0-1 0,1 0-1,-1-1 1,28 4 0,-23 2-156,-42 30 208,10-25 56,-1 0 1,0-1-1,-1-1 1,0-1-1,-23 12 0,-95 44 546,81-43-502,-22 11-30,-53 27 34,99-46-52,1 1 0,-31 24 0,44-28-116,-1 2 316,13-15-33,4-8 89,3-10-188,0-1 0,2-29 0,-3 13-229,2-11 11,-4-84 0,-2 65 27,1 17 48,1-58-2157,2 91-1510,2 8 1029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47.6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90 14 992,'0'-1'195,"0"1"1,1-1-1,-1 1 1,0-1-1,1 1 1,-1-1-1,0 0 1,1 1-1,-1-1 1,1 1-1,-1 0 1,1-1-1,-1 1 1,1-1-1,-1 1 1,1 0-1,0-1 1,-1 1-1,1 0 1,-1 0-1,2-1 1,15-3 601,0 10 4601,-6 11-5574,-8-6 292,-1 0 0,0-1 1,-1 1-1,1 0 1,-2 0-1,0 0 1,-2 17-1,1 7-55,1 43 346,4 160-73,-2-58 383,-3-95-650,1 388 541,-6-295-309,2-10-81,-6 43-218,9-195 14,0 0 1,-6 24-1,-1 7-153,7-3 76,2-33 47,-2 0-1,1 0 1,-3 11 0,3-18 8,0 0-1,-1 0 1,1 0-1,1 0 1,-1 0-1,2 7 1,0 11-285,-1-21 292,-1 0-1,0-1 1,0 1-1,0 0 1,0-1-1,0 1 1,1 0-1,-1-1 1,0 1-1,1 0 1,-1-1-1,0 1 1,1-1-1,0 2 1,0-1-21,-1-1 1,1 1 0,-1 0 0,1 0-1,-1-1 1,1 1 0,-1 0 0,0 0-1,0 0 1,1 0 0,-1 0 0,0-1-1,0 1 1,0 0 0,0 1 0,0 20-137,0-4-112,3 37-1,-1-44 206,-2 0 0,1 1 0,-2-1 0,1 0 0,-4 17 1,0-16 25,4-12 37,-1 0 0,1 1-1,0-1 1,0 1 0,0-1-1,0 0 1,0 1 0,-1-1 0,1 1-1,0-1 1,0 0 0,0 1-1,0-1 1,0 1 0,0-1-1,0 1 1,0-1 0,1 0 0,-1 1-1,0-1 1,0 1 0,0-1-1,0 0 1,0 1 0,1-1-1,-1 0 1,0 1 0,0-1-1,1 0 1,-1 1 0,1 0 0,-1 0-2,1 0 0,-1 1 0,1-1 0,-1 1 0,0 0 0,0-1 0,1 1 0,-1-1 0,0 1 0,0-1 0,-1 1 0,1-1 0,0 1 0,-1-1 0,1 1 0,0-1 0,-1 1 0,0-1 0,1 1 0,-1-1 0,0 0 0,-1 2 0,-4 14 106,2-4-118,4-11-3,-1 0 0,0 0 0,1 0 0,-1 0-1,1 0 1,0 1 0,-1-1 0,1 0 0,0 0 0,1 0 0,-1 4 0,1-4 34,-1 0 1,1 0-1,-1 0 1,1 1-1,-1-1 1,0 0-1,0 0 1,0 0-1,-1 4 1,1 15-38,2-16-22,-1-2 50,-1 0 0,1 0 0,-1-1 1,0 1-1,1 0 0,-1 0 0,-1 4 1,1 27 462,0-33-416,0 1-15,0 3-12,0-1-58,0-3-106,-1-1 142,0 0-1,0-1 1,0 1 0,0 0 0,0-1 0,0 1 0,1-1 0,-1 1 0,0-1 0,0 0 0,0 1 0,0-1 0,0-1 0,0 2 42,-1-7-2,2 6-42,0 0 0,0 0-1,-1 0 1,1 0 0,0 0-1,0 0 1,0 0 0,-1 0 0,1 1-1,-1-1 1,1 0 0,0 0-1,-1 0 1,0 0 0,1 0-1,-1 1 1,0-2 0,1 2-2,-1-1-1,1 1 1,0-1 0,0 1 0,-1-1 0,1 1 0,0-1 0,0 1 0,0-1 0,0 0 0,0 1 0,0-1 0,0 1-1,0-1 1,0 1 0,0-1 0,0 0 0,0 1 0,0-1 0,0 1 0,0-1 0,1 0 0,-1 0 1,0 0 1,1 0-1,-1 0 1,0 0-1,0 0 1,0 0 0,0 0-1,0 0 1,0 0-1,0 0 1,0 0-1,0 0 1,0 0-1,-1-1 1,0-3 43,0 0 0,0 0-1,0 0 1,1-9 0,0 13-34,-1-1 1,1 0 0,0 1-1,-1-1 1,1 1-1,-1-1 1,0 1-1,1-1 1,-1 1-1,0 0 1,0-1-1,0 1 1,0 0-1,0 0 1,-2-2 0,-6-10 11,5 4-42,1-1 0,1 1 0,-1-11 0,1 10 26,0 0 0,0 1 0,-7-19 0,-4-6 89,11 24-73,-2 1 0,1 0 0,-1 0 0,0 0 0,-7-9 1,28 48 226,-2 1 1,-2 1 0,18 61-1,2 31-4,-27-107-216,-5-15-32,0 1 1,0-1-1,0 0 1,-1 1-1,1-1 0,0 0 1,-1 1-1,0 2 1,0-4-12,0 1-11,9 2-35,-8-4 389,3-8-404,16-39 101,5-11-81,-15 37 178,-6 13-65,0-1-1,1 0 1,-1 1-1,1 0 1,1 0-1,0 1 1,0 0-1,0 0 1,11-9-1,1 5 347,-10 5-3860,-13 5 2063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3.7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343 231 2976,'-6'-9'945,"6"9"-931,0 0 0,0 0 0,0-1 0,0 1 0,0 0 0,0 0 0,0 0-1,0 0 1,0-1 0,0 1 0,0 0 0,0 0 0,0 0 0,0 0 0,0-1 0,0 1 0,0 0-1,0 0 1,0 0 0,0 0 0,1-1 0,-1 1 0,0 0 0,0 0 0,0 0 0,0 0 0,0 0-1,0 0 1,0-1 0,1 1 0,-1 0 0,0 0 0,0 0 0,0 0 0,0 0 0,1 0 0,-1 0-1,0 0 1,0 0 0,0 0 0,0 0 0,1 0 0,-1 0 0,0 0 0,0 0 0,0 0 0,0 0-1,1 0 1,-1 0 0,0 0 0,0 0 0,0 0 0,1 0 0,-2-2 493,0 1 1,0 0 0,0-1-1,0 1 1,0 0 0,0-1-1,0 1 1,-1 0-1,1 0 1,-2-1 0,-4 1-126,0 1 0,0 0 1,0 1-1,1-1 1,-1 1-1,0 1 0,0-1 1,1 1-1,-1 0 0,-7 4 1,-5 1 195,-8 2-47,-66 23 1170,78-26-1498,1 0 0,0 2 0,1-1 0,-16 12 0,27-17-187,1-1-1,-1 1 1,0 0-1,0-1 0,1 1 1,-1 0-1,1 0 0,0 0 1,0 0-1,-1 0 1,1 0-1,0 0 0,1 0 1,-1 1-1,0-1 0,1 0 1,-1 4-1,1-5 13,0 1-1,0 0 1,0-1-1,0 1 1,1 0-1,-1-1 1,1 1 0,-1 0-1,1-1 1,-1 1-1,1-1 1,0 1-1,0-1 1,0 0-1,0 1 1,0-1-1,0 0 1,0 0 0,0 1-1,1-1 1,-1 0-1,0 0 1,1 0-1,2 1 1,3 1 26,0 0 0,0 0-1,0-1 1,1 0 0,-1 0 0,1-1 0,0 1 0,-1-2 0,1 1 0,0-1 0,10-1-1,1-2-16,-1 0 0,0 0 0,28-10 0,-38 10-60,0 0-1,0-1 1,-1 0-1,0 0 1,1 0-1,-1-1 1,-1 0-1,1-1 0,-1 1 1,9-11-1,-12 12-7,1 0 0,-1-1 0,0 0 0,0 0-1,0 0 1,-1 0 0,0 0 0,0 0 0,0-1-1,-1 1 1,1-1 0,-1 1 0,-1-1 0,1 0-1,-1 1 1,0-8 0,-1 5 17,0 1 0,0-1 0,-1 1 0,0 0 0,0 0 0,-1 0 0,1 0 0,-2 0 0,-3-7 0,5 11 8,0 1 0,0-1 0,0 0 0,-1 1 0,1 0 0,-1-1 0,0 1 0,1 0 0,-1 0 0,0 0 0,0 1 0,0-1 0,-1 1 0,1 0 0,0 0 0,0 0 0,-1 0 0,1 0 0,0 1 0,-1-1 0,-5 1 0,-18 0-207,26 0 389,6-1 149,4-1-188,-1-1-1,0-1 1,0 1-1,0-1 1,9-7-1,15-6 85,-1 1-6,-5 3 207,41-14 0,-59 25-358,-1-1 0,1 2 0,0-1 1,-1 1-1,1 0 0,0 1 0,0-1 1,0 2-1,0-1 0,11 3 0,-16-2-38,0 0 0,1 0 0,-1 0-1,0 0 1,0 1 0,0 0 0,0-1-1,0 1 1,0 0 0,-1 0 0,1 1-1,-1-1 1,1 1 0,2 2 0,-3 0 23,1-1 1,0 0 0,-1 1 0,0 0-1,0-1 1,-1 1 0,1 0 0,1 9-1,-2 0 36,0 0 0,0 0 0,-2 0 0,0 0 0,-5 28 0,2-23-10,-2 0 0,0 0-1,-15 29 1,21-46-59,-1 1 0,1-1 0,-1 1 0,1 0 0,0-1 0,0 6 0,57-75 69,3 3 1,84-70-1,-135 126-105,1 1 0,0 0 0,0 0 0,15-7 0,-22 13 3,1 0 0,-1-1 0,1 1 0,0 0 0,-1 1 0,1-1 0,0 1 1,3-1-1,-4 1 16,-1 0 1,0 1 0,0-1 0,0 0 0,0 1-1,-1 0 1,1-1 0,0 1 0,0 0-1,0 0 1,0 0 0,-1 0 0,1 0-1,0 0 1,2 3 0,0 0 34,-1 1 0,1-1 1,-1 1-1,0 0 0,-1 0 0,1-1 0,1 7 1,13 40 445,-12-34-375,14 58 585,-9-36-283,14 40 0,-21-72-376,1 0 1,0 1 0,9 11-1,-12-17-34,0 0-1,1 0 1,-1 0-1,1-1 1,-1 1-1,1 0 1,0-1 0,0 1-1,0-1 1,0 0-1,0 0 1,0 0-1,0 0 1,0 0-1,0 0 1,0 0-1,4 0 1,-5-1-164,0 0 1,1 0 0,-1 0-1,0-1 1,0 1 0,1 0-1,-1-1 1,0 1 0,0-1-1,0 0 1,0 1 0,0-1-1,0 0 1,0 1 0,0-1-1,1-1 1,13-18-2503,-10 13 1318,8-12-1461,1 1 0,0 1 0,29-27 0,5 3-1801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5.0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197 17 3136,'-4'-17'12307,"5"26"-10396,-6 27-39,3-28-1493,0 0-1,0 15 1,-10 147 1250,1-65-1343,9-75-165,-38 383 835,39-409-969,0 9 124,3-12-49,3-5-89,31-38-359,-13 15 166,0 2 1,28-24-1,-25 28 219,46-29 1,-60 43-29,-1 1 1,1 0-1,0 1 1,0 0-1,0 1 1,1 1-1,16-3 1,-26 6 32,1 0 0,-1 0 0,0 0 0,0 0 1,0 1-1,0-1 0,1 1 0,-1 0 0,0 0 1,0 0-1,0 1 0,0-1 0,-1 1 0,1-1 1,0 1-1,-1 0 0,1 0 0,-1 0 0,1 0 1,-1 1-1,3 3 0,2 3 73,-1 0 1,0 0 0,0 1-1,7 18 1,-10-19-8,0 0 0,0 1 0,-1-1 0,0 0 0,-1 1 0,0-1 0,0 1 0,-1-1 0,0 1 0,-3 14 0,2-18-34,0 0 0,0 0 0,-1-1-1,1 1 1,-1-1 0,-1 1 0,1-1 0,-1 0-1,0 0 1,0 0 0,-1 0 0,1-1 0,-1 1-1,0-1 1,0 0 0,0 0 0,-1-1-1,-6 6 1,-8 0 1,1-1 0,-1 0-1,-1-2 1,1 0 0,-1-1 0,0-1-1,-1-1 1,1 0 0,0-2 0,-1 0-1,1-2 1,-1 0 0,1-1 0,0-1-1,0-1 1,0-1 0,-22-8 0,30 8-453,-1 0 0,1-1 0,0-1 0,1 0 0,-18-14 0,21 14-1063,0-1-1,1 0 1,-1 0-1,-6-11 1,13 17 965,0 0 1,0 0 0,0 1 0,0-1 0,0 0 0,1 0-1,-1 0 1,0 0 0,1 0 0,0 0 0,-1 0 0,1 0-1,0 0 1,0-1 0,0 1 0,0 0 0,1-2-1,6-17-2952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6.5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9 3648,'0'-9'7088,"4"18"-5344,-14 50 192,-10 92-34,13-105-1778,-15 84 889,45-200-1667,9-28 466,-21 61 115,2 0 0,21-44 0,-31 75 73,0 0 0,1 0 0,-1 1 0,6-6 0,-9 10 219,9 23 314,-8 96 842,-2-65-857,6-57-310,8-17-348,1 1 0,0 0-1,20-19 1,-29 32 127,1 1 1,0 1-1,1-1 1,-1 1-1,1 0 0,0 1 1,1 0-1,-1 0 1,1 0-1,0 1 0,-1 0 1,16-3-1,-23 6 19,1 0 0,0 0 0,0 0 1,-1 0-1,1 0 0,0 0 0,-1 0 0,1 1 0,0-1 0,-1 0 0,1 0 0,0 1 0,-1-1 1,1 0-1,0 1 0,-1-1 0,1 1 0,-1-1 0,1 1 0,-1-1 0,1 1 0,-1-1 0,1 1 1,-1 0-1,0-1 0,1 1 0,-1 0 0,0-1 0,1 1 0,-1 0 0,0-1 0,0 1 0,0 0 1,0-1-1,1 2 0,-1 2 60,1 0 1,-1 0-1,0 0 1,0 0-1,0 6 1,-28 174 1010,28-183-1084,-10 45-370,9-42-382,0-1 0,-1 1 0,0 0 0,0 0 0,-3 4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6.9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109 201 7968,'-34'12'2944,"31"1"-2272,-8 13-192,3-9 352,-3 4-544,2 0-32,1-5-160,-3-4-288,6-3 96,1 0-1856,-1-1 1056,14-34-7616</inkml:trace>
  <inkml:trace contextRef="#ctx0" brushRef="#br0" timeOffset="1">105 0 2144,'-24'0'800,"29"7"-608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3:27.3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 5632,'-3'0'1721,"3"0"-1692,-1 8 1253,3 17 489,0-7-334,-1 6 41,1-1 1,2 1-1,6 25 0,5 32 694,-14-75-2012,1 0 0,0 1 1,4 11-1,-3-11 31,-2-4 219,1-4-260,1 0-219,-1-1 0,0 1 0,0 0 0,0-1 0,-1 0 1,1 1-1,0-1 0,0 0 0,-1 0 0,1 0 0,-1 0 0,2-4 0,16-35-617,-9 20 465,8-17-116,-9 17 252,1 0 0,19-27 0,-27 46 94,-1 1 0,0-1 0,0 1 0,1-1-1,-1 1 1,0 0 0,1 0 0,-1-1 0,4-1 0,-4 3 12,-1 0 0,1 0 0,0 0 0,-1 0 0,1 0 0,-1 0 0,1 0 0,-1 0 0,1 0 0,-1 0 0,1 0 0,-1 0 0,1 0 0,-1 1-1,1-1 1,-1 0 0,1 0 0,-1 0 0,1 1 0,-1-1 0,0 0 0,1 1 0,-1-1 0,1 0 0,-1 1 0,0-1 0,1 1 0,-1-1 0,0 1 0,1-1 0,-1 0 0,0 1 0,0-1 0,0 1 0,1-1 0,-1 1 0,0-1 0,0 1 0,0 0 0,2 6 214,0 0 0,-1 0 0,1 0 0,-2 0-1,1 0 1,-1 14 0,-8 46 761,0-10-895,8-47-316,-1 32-1304,1-39 898,0-1 1,0 1-1,1 0 1,0 0-1,-1-1 1,1 1-1,2 2 1,6 8-1865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4:16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312 158 1728,'1'-1'125,"0"0"0,-1 0 1,1 0-1,0 0 0,0-1 0,0 1 1,-1 0-1,1 0 0,0 0 0,-1-1 1,1-1-1,-1 2 24,0 0 0,0 1 1,1-1-1,-1 1 0,-1-1 0,1 1 1,0-1-1,0 0 0,0 1 0,0-1 0,0 1 1,0-1-1,-1 0 0,1 1 0,0-1 0,-1 1 1,1-1-1,0 1 0,-1-1 0,0 0 7,-1 0 0,1 0-1,0 0 1,-1 0 0,1 1-1,0-1 1,-1 0 0,1 1-1,-1-1 1,1 1 0,-1 0-1,0-1 1,1 1 0,-1 0-1,1 0 1,-1 0 0,1 0-1,-3 0 1,-7 2 43,-1 0 0,1 1-1,0 0 1,0 1 0,0 0-1,1 0 1,-1 1 0,1 1 0,0 0-1,1 0 1,-1 1 0,1 0 0,1 1-1,-1-1 1,-9 13 0,7-6-68,-1 1 1,2 1-1,0 0 1,1 0-1,0 1 0,2 0 1,0 0-1,-8 29 1,10-24-30,-13 54 219,17-67-270,0 0-1,0 0 1,1 0 0,0 0 0,0-1-1,3 12 1,-3-17-5,1 0 1,0 0-1,0 0 0,1-1 0,-1 1 1,0 0-1,1-1 0,0 1 0,3 3 0,-4-5-17,0 0-1,-1 0 0,1 0 0,0 0 1,0-1-1,0 1 0,0 0 0,0-1 1,0 1-1,0-1 0,0 1 0,0-1 1,0 1-1,1-1 0,-1 0 0,0 0 1,0 1-1,0-1 0,0 0 0,1 0 1,-1 0-1,0 0 0,0 0 1,0-1-1,0 1 0,1 0 0,0-1 1,2-1 21,0 0 0,0-1 0,-1 0 0,1 0 0,-1 0 0,1 0 0,-1 0 0,0 0 0,0-1 0,3-5 0,1-3 14,1-1-1,6-16 1,4-15-92,-2 0 0,-2-1 0,11-57 0,-24 92-216,-3 11-160,-3 20 209,0 7 410,1 0 0,1 0 1,2 0-1,1 1 0,5 40 0,-3-60-152,0 0 0,0 0 0,1 0 0,1 0-1,-1-1 1,1 1 0,1-1 0,-1 0 0,9 9 0,-12-15-24,0-1 1,0 0-1,0 0 0,0 0 1,1 0-1,-1 0 0,1 0 0,-1 0 1,0 0-1,1-1 0,0 1 1,-1 0-1,1-1 0,-1 1 0,1-1 1,0 0-1,-1 0 0,1 1 0,0-1 1,-1 0-1,1 0 0,0-1 1,-1 1-1,1 0 0,0 0 0,-1-1 1,1 1-1,2-2 0,2-1 14,0 0 0,0 0 0,0 0 0,-1-1 0,1 1 0,7-9-1,82-84 90,-31 28-284,-63 67 134,1-2-48,1 0 1,0 1-1,-1-1 0,1 0 1,0 1-1,1 0 1,-1 0-1,0 0 0,1 0 1,-1 0-1,1 1 1,-1-1-1,1 1 0,4-1 1,-8 2 40,1 0 1,-1 0 0,1 0-1,-1 0 1,1 0 0,-1 0-1,1 0 1,-1 0-1,1 1 1,-1-1 0,1 0-1,-1 0 1,1 0 0,-1 1-1,0-1 1,1 0 0,-1 0-1,1 1 1,-1-1-1,0 0 1,1 1 0,-1-1-1,0 0 1,1 1 0,-1-1-1,0 1 1,1-1-1,-1 1 1,0-1 0,0 0-1,0 1 1,0-1 0,1 1-1,-1-1 1,0 1 0,0-1-1,0 1 1,0-1-1,0 1 1,-1 26 93,0-20 11,-8 50 389,6-41-324,0 1 0,0 23 0,3-40-144,0 0 0,-1 0-1,1 1 1,0-1-1,0 0 1,0 0-1,0 1 1,0-1 0,0 0-1,0 0 1,0 1-1,0-1 1,0 0-1,0 0 1,0 1-1,0-1 1,0 0 0,0 1-1,1-1 1,-1 0-1,0 0 1,0 0-1,0 1 1,0-1 0,0 0-1,1 0 1,-1 1-1,0-1 1,0 0-1,0 0 1,0 0 0,1 0-1,-1 1 1,0-1-1,0 0 1,1 0-1,-1 0 1,0 0 0,0 0-1,1 0 1,-1 0-1,0 0 1,0 1-1,1-1 1,-1 0-1,0 0 1,0 0 0,1 0-1,-1-1 1,0 1-1,1 0 1,-1 0-1,0 0 1,0 0 0,1 0-1,-1 0 1,0 0-1,1 0 1,13-12 208,16-19-208,-21 21-139,0 0 0,1 0 0,0 1 0,12-8 0,-22 17 121,0 0 1,1 0 0,-1 0-1,0 0 1,0 0-1,0 0 1,1-1 0,-1 1-1,0 0 1,1 0 0,-1 0-1,0 1 1,0-1-1,1 0 1,-1 0 0,0 0-1,0 0 1,0 0 0,1 0-1,-1 0 1,0 0-1,0 0 1,1 1 0,-1-1-1,0 0 1,0 0-1,0 0 1,1 0 0,-1 1-1,0-1 1,0 0 0,0 0-1,0 0 1,0 1-1,0-1 1,1 0 0,-1 0-1,0 1 1,0-1 0,0 0-1,0 0 1,0 1-1,0-1 1,0 0 0,4 18 11,-3-12-17,3 15 23,-2 0 0,1 32-1,-3-48 0,1 0-1,-1-1 1,1 1-1,3 8 1,-4-12 8,0 0-1,0 0 1,1 0 0,-1 1 0,0-1 0,1 0 0,-1 0 0,1 0 0,0 0-1,-1-1 1,1 1 0,0 0 0,-1 0 0,1 0 0,0 0 0,0-1 0,0 1-1,0 0 1,-1-1 0,1 1 0,0-1 0,0 1 0,0-1 0,1 1 0,0-1-1,2 0 11,0-2-1,0 1 0,0 0 1,0-1-1,0 0 0,0 0 0,0 0 1,-1 0-1,1-1 0,-1 1 0,5-5 1,-2 2 12,32-28-177,62-69-1,-35 32 131,-38 43 36,44-42-506,-64 64 396,-6 6 4,-10 12-80,-14 17 44,2 0-1,2 2 1,-24 49 0,39-71 136,0 0 1,1 0 0,-3 13 0,6-21 5,-1 0 1,1 0 0,0 1 0,-1-1 0,1 0 0,0 0 0,0 0 0,1 0-1,-1 1 1,0-1 0,1 0 0,-1 0 0,1 0 0,0 0 0,0 0 0,0 0-1,0 0 1,0 0 0,0 0 0,0 0 0,3 2 0,-2-3-8,-1 0 1,0 0 0,1 0-1,-1 0 1,1-1-1,-1 1 1,1 0-1,-1-1 1,1 0 0,-1 1-1,1-1 1,-1 0-1,1 0 1,-1 1 0,1-1-1,0-1 1,-1 1-1,1 0 1,-1 0 0,1 0-1,0-1 1,2-1-1,0 1 43,1-1 1,-1 0-1,0-1 0,0 1 0,0-1 1,5-4-1,-2-1-13,1 0 1,-1 0-1,-1 0 1,1-1 0,-1 0-1,-1-1 1,5-10-1,26-72 50,-34 87-102,62-197 16,-24 57-272,-39 142 212,0 0-1,0-1 1,0 1-1,0 0 0,-1-1 1,0 1-1,1 0 1,-1-1-1,0 1 0,-1-7 1,1 10 41,-1 0 0,1 0-1,0 0 1,0-1 0,0 1 0,0 0 0,0 0 0,0 0 0,0 0 0,0 0 0,0-1 0,0 1 0,0 0 0,0 0-1,-1 0 1,1 0 0,0 0 0,0 0 0,0-1 0,0 1 0,0 0 0,0 0 0,-1 0 0,1 0 0,0 0 0,0 0-1,0 0 1,0 0 0,-1 0 0,1 0 0,0 0 0,0 0 0,0 0 0,0 0 0,-1 0 0,1 0 0,0 0-1,0 0 1,0 0 0,0 0 0,-1 0 0,1 0 0,0 0 0,0 0 0,0 0 0,0 0 0,0 0 0,-1 0 0,1 1-1,0-1 1,0 0 0,-8 7 137,8-7-134,-4 5 57,0-1 1,1 1-1,0-1 1,0 1-1,0 0 0,1 1 1,-1-1-1,-2 10 1,1 4 134,-4 27 0,1 0 38,2 1-1,3 71 1,2-103-383,2 1 1,-1-1 0,2 0 0,0 0-1,1-1 1,0 1 0,1-1 0,1 0 0,0 0-1,1 0 1,1-1 0,9 13 0,-15-23-193,0 0 0,0-1 0,0 1 1,1-1-1,-1 1 0,1-1 0,-1 0 1,1 0-1,0 0 0,0 0 0,0-1 0,0 1 1,0-1-1,1 0 0,-1 0 0,6 1 1,23 4-2376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4:21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283 793 2816,'-4'-4'490,"4"4"-376,-1-1 0,1 1-1,0-1 1,0 1-1,-1 0 1,1-1 0,0 1-1,0 0 1,-1-1 0,1 1-1,0 0 1,-1 0-1,1-1 1,-1 1 0,1 0-1,0 0 1,-1 0 0,1 0-1,-1-1 1,1 1-1,0 0 1,-1 0 0,1 0-1,-1 0 1,1 0-1,-1 0 1,1 0 0,0 0-1,-1 0 1,0 0 0,-13 1 1814,11 0-1770,1 0 1,-1 0-1,0 0 1,0 0-1,1 0 1,-1 1-1,0-1 0,1 1 1,-1 0-1,1 0 1,0 0-1,0 0 1,0 0-1,-4 4 0,-6 6 277,-20 21 458,1 1 1,-51 75 0,73-96-829,3-5-38,0 2 0,0-1 1,1 1-1,1 0 0,-1 0 0,-4 19 0,7-23 27,1 0 0,0 0 0,1 0 0,-1 0-1,1 0 1,1 0 0,-1 0 0,1 0 0,0 0 0,0 0 0,1 0-1,0 0 1,4 10 0,-4-12-22,0-1-1,0 0 1,0 0-1,1 0 0,-1 0 1,1 0-1,-1-1 1,1 1-1,0-1 1,0 0-1,0 0 1,0 0-1,1 0 0,-1 0 1,1-1-1,-1 1 1,1-1-1,5 1 1,0 0 29,0-1 1,0 0 0,0 0-1,0-1 1,0 0 0,13-2 0,-3-2 35,0 0 0,0-1 0,-1-1 0,26-12 0,-9 1 7,38-25 0,-44 23-155,-1 0 0,0-2 1,-2-2-1,-1 0 0,32-37 1,-11 1-137,-2-1 1,-3-3-1,-2-2 0,37-86 1,-57 102 155,17-76 1,-32 109 5,12-65 19,-13 62 28,-3 18-19,2-8-72,0 0 0,-1-1 1,-1 1-1,0-16 0,0 23 43,0 1 0,0-1 0,-1 1 1,1-1-1,-1 1 0,1 0 0,-1-1 0,1 1 0,-2-2 1,-3 2-37,-1 10 62,-6 18 239,-15 48 1,8-19-79,-5 13 251,-19 88 0,34-109-235,2 0 0,-3 90-1,10-114-74,6 39 0,-4-53-44,-1-1 1,2 1 0,-1-1-1,2 0 1,-1 0-1,9 16 1,-11-23-27,1 0-1,-1 0 1,0 0 0,1 0-1,-1-1 1,1 1 0,0 0-1,-1-1 1,1 1 0,0-1 0,0 0-1,0 1 1,0-1 0,0 0-1,0 0 1,1 0 0,-1-1-1,0 1 1,3 0 0,-1-1-5,-1 0 0,0 0 0,1 0 0,-1 0 0,0-1 0,0 0-1,1 0 1,-1 0 0,0 0 0,0 0 0,0 0 0,3-3 0,8-5 10,0-1 0,-1 0-1,0-1 1,15-18 0,-19 20-37,261-225 69,-266 231-78,-4 3 2,0 0 1,1 0 0,-1-1 0,1 1 0,-1 0-1,1 0 1,-1-1 0,0 1 0,1 0-1,-1-1 1,1 1 0,-1 0 0,0-1 0,0 1-1,1 0 1,-1-1 0,0 1 0,1-1 0,-1 1-1,0-1 1,0 1 0,0-1 0,0 1 0,0 0-1,1-1 1,-1 1 0,0-1 0,0 1 0,0-1-1,0 1 1,0-1 0,0 1 0,0-1 0,-1 1-1,1-1 1,0 1 0,0-1 0,-1 0-5,1 1 0,-1-1-1,1 1 1,0-1 0,-1 1 0,1 0 0,-1-1 0,1 1 0,-1 0 0,0-1-1,1 1 1,-1 0 0,1 0 0,-1-1 0,0 1 0,1 0 0,-1 0 0,1 0 0,-1 0-1,0 0 1,1 0 0,-1 0 0,1 0 0,-1 0 0,0 0 0,1 1 0,-1-1-1,1 0 1,-1 0 0,0 1 0,-22 8-151,22-9 157,-10 6 6,1 0 1,0 1 0,0 0-1,0 1 1,1 0-1,0 0 1,1 1 0,0 0-1,0 1 1,1 0-1,-11 18 1,1 4 139,1 1 0,-19 57 0,26-59 83,-10 59 0,17-83-169,2-1-1,-1 1 1,1 0-1,0 9 1,0-15-37,0 0 1,0 1-1,0-1 1,1 0-1,-1 0 1,0 0-1,0 1 1,1-1-1,-1 0 1,1 0-1,-1 0 1,1 0-1,-1 0 1,1 0-1,0 0 1,-1 0-1,1 0 1,0 0-1,0-1 0,0 1 1,0 0-1,0 0 1,0-1-1,0 1 1,0 0-1,0-1 1,0 1-1,0-1 1,0 0-1,0 1 1,2-1-1,-1 0 8,1 0 0,0 0 0,0 0 0,-1-1 0,1 1 0,0-1 0,-1 0 0,1 0 0,0 0 0,-1 0 0,1 0 1,-1 0-1,0-1 0,1 1 0,-1-1 0,0 0 0,0 0 0,0 0 0,0 0 0,0 0 0,1-3 0,5-5 18,-1-1 1,0 0 0,6-14-1,-9 16-16,16-34-161,21-70 0,-34 93 58,-2-2-563,-8 41 92,-2 22 561,3-29 40,0 0 0,1 0 0,0 0 1,1 0-1,1 0 0,0-1 0,0 1 1,5 18-1,-3-23 22,0 1 1,0-1 0,0 0 0,1 1-1,0-1 1,1-1 0,0 1 0,0-1-1,9 9 1,-12-12-42,1-1 0,-1 0 0,1 0-1,0 0 1,-1-1 0,1 1 0,0-1 0,0 1-1,0-1 1,0 0 0,0 0 0,1 0 0,-1-1-1,0 1 1,0-1 0,0 1 0,1-1 0,-1 0-1,0-1 1,0 1 0,1 0 0,-1-1 0,0 0-1,0 0 1,0 0 0,5-2 0,3-3-13,0 0 1,0-1 0,0-1-1,-1 0 1,-1 0-1,1-1 1,-1 0 0,-1 0-1,0-1 1,10-15 0,5-13 25,31-69 1,-10 18-159,-25 57-32,6-12-384,-23 45 357,0 8 121,0 11 48,-5 49 1,-4 0-1,-15 67 1,7-51 137,13-77-88,1-1 0,-6 15-1,6-20-42,0 0-1,1 0 0,-1 0 0,0 0 0,0-1 0,0 1 1,-1 0-1,1-1 0,0 1 0,-1 0 0,1-1 0,0 0 1,-1 1-1,0-1 0,-3 2 0,5-3-19,0 0-1,0 0 1,-1 0 0,1 0-1,0 0 1,0 0-1,-1 0 1,1 0 0,0 0-1,-1 0 1,1 0 0,0 0-1,0 0 1,-1 0 0,1 0-1,0 0 1,0 0-1,-1-1 1,1 1 0,0 0-1,0 0 1,0 0 0,-1 0-1,1-1 1,0 1-1,0 0 1,0 0 0,-1-1-1,1 1 1,-5-12-372,1-11-136,7-11-584,3 34 688,22 21 196,-25-18 290,1 0 1,-1 0 0,1 0 0,-1-1 0,1 1-1,0-1 1,0 0 0,0 0 0,1-1 0,-1 1-1,0-1 1,1 0 0,-1 0 0,0 0 0,9 0-1,-7-1 13,0-1-1,0 0 0,0 0 0,0 0 1,0-1-1,0 0 0,-1 0 0,1 0 1,0-1-1,9-6 0,1-2 27,-2 0 0,18-17 0,-14 11-71,-2-1 1,0-1-1,-1-1 0,13-22 0,45-90-27,-17 28-42,-47 87 31,-8 13-81,1 0 0,0 1 1,0-1-1,0 1 0,1-1 0,3-4 1,-6 8 76,0 0 1,0 0-1,0 0 1,0 0-1,0 0 1,0 0-1,0 0 1,0 0-1,0 0 1,0 1 0,0-1-1,0 0 1,0 0-1,0 0 1,0 0-1,0 0 1,0 0-1,0 0 1,0 0-1,0 0 1,0 0-1,0 0 1,0 0-1,0 0 1,0 0-1,0 0 1,0 0-1,0 0 1,0 0 0,0 0-1,0 0 1,0 0-1,0 0 1,0 0-1,1 0 1,-1 1-1,0-1 1,0 0-1,0 0 1,0 0-1,0 0 1,0 0-1,0 0 1,0 0-1,0 0 1,0 0-1,0 0 1,0 0 0,0 0-1,0 0 1,0 0-1,0 0 1,0 0-1,0 0 1,0 0-1,0 0 1,0 0-1,0 0 1,1 0-1,-1 0 1,0 0-1,0 0 1,0-1 0,-2 7-10,-45 151-94,28-80 321,-3 0-1,-46 103 0,68-180-203,0 1-1,0 0 1,-1 0-1,1-1 1,0 1-1,-1 0 1,1 0-1,0-1 1,-1 1-1,1-1 1,-1 1-1,1 0 1,-1-1-1,1 1 1,-1-1-1,1 1 1,-1-1-1,0 1 1,1-1-1,-1 0 1,0 1-1,1-1 1,-1 0-1,0 1 1,1-1-1,-1 0 1,0 0-1,-1 0 1,1 0-24,0-1 1,0 0-1,0 0 0,0 1 1,1-1-1,-1 0 1,0 0-1,0 0 0,1 0 1,-1 0-1,1 0 0,-1 0 1,1 0-1,-1-1 1,1 1-1,0 0 0,-1 0 1,1 0-1,0 0 0,0-2 1,-3-7-175,-3-19-28,6 27 187,-1 0 0,1 1 0,0-1 1,0 0-1,0 0 0,0 0 1,0 0-1,0 1 0,0-1 0,1-3 1,3 6-91,-1 0-1,0 0 1,1 0 0,-1 1 0,0-1 0,4 3-1,15 6 448,-10-6-243,0-1 0,1 0 0,-1-1 1,1 0-1,-1-1 0,1-1 0,0 0 0,-1-1 0,1 0 0,0-1 0,-1 0 0,1-1 1,-1 0-1,0-1 0,0-1 0,-1 0 0,1 0 0,-1-1 0,0-1 0,0 0 0,-1 0 0,0-1 1,11-10-1,1-9-73,0 0 0,-1-2 0,32-61 0,-39 61-18,-10 20 6,0 1 0,0 0 0,10-14 0,-14 22 1,0 0 0,1-1 0,-1 1 0,0 0 0,0 0 0,0 0 0,0-1 0,0 1 0,0 0-1,0 0 1,1 0 0,-1 0 0,0-1 0,0 1 0,0 0 0,0 0 0,1 0 0,-1 0 0,0 0 0,0 0-1,0 0 1,1 0 0,-1 0 0,0-1 0,0 1 0,0 0 0,1 0 0,-1 0 0,0 0 0,0 0 0,1 0-1,-1 0 1,0 0 0,0 0 0,0 1 0,1-1 0,-1 0 0,0 0 0,0 0 0,0 0 0,1 0 0,-1 0 0,4 11 60,-2 17 78,-8 60 324,3-64-309,2-1 0,0 1 0,1 0 0,5 36-1,-2-47-116,-2-6 19,0 1-1,0-1 1,1 0-1,4 9 1,-6-14-38,1-1 1,0 0-1,-1 0 1,1 1-1,0-1 1,-1 0-1,1 0 1,0 0-1,0 0 1,0 0-1,0 0 1,0 0-1,0 0 1,0-1-1,0 1 1,1 0-1,-1-1 1,0 1-1,0-1 1,1 1-1,-1-1 1,0 1-1,0-1 1,1 0-1,-1 0 1,1 1-1,-1-1 1,0 0-1,3-1 1,1 0 8,-1 0 0,1 0 0,0-1 1,0 1-1,-1-1 0,1-1 0,-1 1 1,6-5-1,33-27 42,-20 15-63,-22 19-7,239-192-174,-215 171 250,32-19 0,-21 16-1,-14 5-82,-19 15-28,1 1 0,0-1 0,-1 1 0,2 0 0,3-2 0,-8 5 32,0 0 0,0 0 0,0 0 0,0 0 0,0 0 0,0 0 0,0 0 0,0 0 0,0 0 0,0 0 0,0 0 0,0 1 0,0-1 0,0 0 0,0 0 0,0 0 0,0 0 0,0 0 0,0 0 0,0 0 0,0 0 0,0 0 0,0 0 0,0 0 0,0 0 0,0 0 0,0 1 0,0-1 0,0 0 0,0 0 0,0 0 0,0 0 0,0 0 0,1 0 0,-1 0 0,0 0 0,0 0 0,0 0 0,0 0 0,0 0 0,0 0 0,0 0 0,0 0 0,0 0 0,0 0 0,0 0 0,0 0 0,0 0 0,1 0 0,-1 0 0,0 0 0,0 0 0,0 0 0,0 0 0,0 0 0,0 0 0,0 0 0,0 0 0,0 0 0,0 0 0,0 0 0,0 0 0,-5 11-62,-14 17 74,0-3-6,-25 38-89,31-42 85,-32 62 107,41-75-107,0 1 0,1 0 0,0 1-1,1-1 1,0 0 0,0 1 0,0 14-1,2-21 12,0 0 0,0-1 0,1 1-1,-1 0 1,1 0 0,-1-1 0,1 1-1,0 0 1,0-1 0,0 1 0,3 4-1,-3-6 10,0 1 0,0-1-1,1 1 1,-1-1-1,1 0 1,-1 1-1,1-1 1,0 0 0,-1 0-1,1 0 1,0-1-1,0 1 1,0 0-1,-1-1 1,1 1-1,0-1 1,3 1 0,5 0-1,-1-1 1,1 0 0,0 0 0,-1-1 0,1-1-1,-1 1 1,0-2 0,0 1 0,1-1-1,-2-1 1,1 1 0,0-1 0,-1-1-1,14-9 1,20-22-96,67-74 0,-101 102 42,8-11 9,17-25 0,-6 8 60,-19 26-74,0-1-1,-1 0 1,9-18 0,-16 28 31,1 1 1,-1-1 0,0 1 0,1-1-1,-1 0 1,0 1 0,0-1 0,0 1 0,0-1-1,0 0 1,0 1 0,0-1 0,0 1-1,0-1 1,0 0 0,0 1 0,0-2-1,0 2 5,0 0 0,-1 0 0,1 0 0,0 0 0,0 0 0,0 0 0,-1-1 0,1 1 0,0 0-1,0 0 1,-1 0 0,1 0 0,0 0 0,0 0 0,-1 0 0,1 0 0,0 0 0,0 0 0,0 0-1,-1 0 1,1 0 0,0 0 0,0 1 0,-1-1 0,1 0 0,0 0 0,0 0 0,-1 0 0,-1 2-4,-1-1 1,1 1-1,0-1 1,-1 1-1,1 0 1,-3 3-1,-6 10 3,0 0-1,2 0 1,0 1 0,1 0-1,0 1 1,1 0-1,1 0 1,1 0 0,-6 30-1,11-42 20,-1-1 0,1 0 0,-1 1 0,1-1 0,0 1 1,1-1-1,-1 1 0,2 6 0,-2-11-11,0 0 1,0 0 0,0 0-1,0 0 1,0 1-1,0-1 1,0 0 0,1 0-1,-1 0 1,0 0 0,0 0-1,0 1 1,0-1 0,0 0-1,0 0 1,0 0-1,0 0 1,0 0 0,1 1-1,-1-1 1,0 0 0,0 0-1,0 0 1,0 0-1,0 0 1,0 0 0,1 0-1,-1 0 1,0 0 0,0 0-1,0 1 1,0-1 0,1 0-1,-1 0 1,0 0-1,0 0 1,0 0 0,0 0-1,1 0 1,-1 0 0,0 0-1,0 0 1,0-1 0,0 1-1,1 0 1,8-7 104,9-14 43,-9 6-138,0 0-1,8-22 1,-11 24-156,1 0 1,0 0 0,14-19 0,-21 32 137,0 0 1,0-1 0,0 1 0,0 0-1,0 0 1,0 0 0,0-1 0,0 1-1,0 0 1,1 0 0,-1 0 0,0 0 0,0-1-1,0 1 1,0 0 0,0 0 0,1 0-1,-1 0 1,0 0 0,0 0 0,0-1-1,0 1 1,1 0 0,-1 0 0,0 0-1,0 0 1,0 0 0,1 0 0,-1 0-1,0 0 1,0 0 0,0 0 0,1 0-1,-1 0 1,0 0 0,0 0 0,0 0 0,1 0-1,-1 0 1,0 0 0,0 0 0,0 1-1,1-1 1,-1 0 0,0 1-7,0-1 0,1 1 0,-1 0 0,0 0 0,0-1 0,0 1 0,0 0 0,0 0 0,0-1 0,0 1 0,-1 0 0,1 0 0,0-1 0,-1 2 0,-3 12 20,-22 85-26,24-86 47,0 0 0,0 0 0,1 0 0,1 0 1,1 21-1,-1-32-24,1 0 0,-1 0-1,0 0 1,1 0 0,-1 0 0,1 0 0,0 0-1,0-1 1,0 1 0,0 0 0,0 0 0,0-1-1,2 4 1,-1-4 4,-1-1-1,0 1 1,0 0-1,1-1 0,-1 1 1,0-1-1,1 1 1,-1-1-1,0 0 1,1 0-1,-1 1 1,1-1-1,-1 0 0,0 0 1,1 0-1,-1-1 1,1 1-1,-1 0 1,0 0-1,1-1 0,-1 1 1,2-2-1,14-5 18,0 0-1,-1-1 1,-1-1-1,1-1 1,-1 0-1,-1-1 1,0-1-1,24-25 1,7-14-257,38-58 0,-63 82 111,18-27-184,56-104 0,-67 99 183,-2-1 1,18-65-1,8-44-461,-44 145-3,-10 32 187,-11 39 165,-60 229 213,60-205 278,-8 143 0,21-190-191,-1 4 73,1 1 0,2-1 1,1 0-1,8 42 0,-10-68-122,0-1 0,0 0 1,1 0-1,-1 1 0,1-1 0,-1 0 0,1 0 0,0 0 0,-1 0 0,1 1 0,0-1 0,0 0 0,-1 0 0,1-1 0,0 1 0,0 0 0,0 0 0,0 0 0,2 0 0,-2-1-4,0 1-1,0-1 1,1 0-1,-1-1 0,0 1 1,0 0-1,0 0 0,0 0 1,0-1-1,0 1 1,1 0-1,-1-1 0,0 1 1,0-1-1,0 1 1,0-1-1,0 0 0,-1 1 1,1-1-1,0 0 1,0 0-1,0 0 0,-1 1 1,1-1-1,0 0 1,-1 0-1,2-2 0,7-11 47,0-1 0,8-20-1,-4 8-94,113-198-1159,43-64 458,-109 172 389,47-131 0,-104 240 325,-2 6 11,0 0 0,0 0 1,0 0-1,0 0 1,-1 0-1,1 0 0,-1-1 1,1 1-1,-1 0 1,0 0-1,0 0 1,0 0-1,0-1 0,0 1 1,0 0-1,-1 0 1,1 0-1,-1-3 0,1 5 10,0 0 0,-1 0 0,1-1 0,0 1-1,0 0 1,0 0 0,0-1 0,-1 1 0,1 0 0,0 0-1,0 0 1,0-1 0,-1 1 0,1 0 0,0 0-1,0 0 1,-1 0 0,1-1 0,0 1 0,-1 0 0,1 0-1,0 0 1,0 0 0,-1 0 0,1 0 0,0 0-1,-1 0 1,1 0 0,0 0 0,-1 0 0,1 0-1,0 0 1,0 0 0,-1 0 0,1 0 0,0 0 0,-1 0-1,1 1 1,0-1 0,0 0 0,-1 0 0,1 0-1,0 0 1,-1 1 0,-6 4 26,0 1 0,0 1 1,1-1-1,0 1 0,0 0 0,-6 10 0,-11 18 186,1 1-1,2 1 1,-18 48 0,-37 128 957,65-175-1064,1 0 0,2 1 0,2-1 0,1 1 0,3 64 0,1-93-63,1 0 1,0-1 0,0 1-1,1 0 1,0-1 0,4 11-1,-5-18-21,0 0 0,0 0 1,0 0-1,0 0 0,0 0 0,0-1 0,1 1 0,-1 0 0,1 0 1,-1-1-1,1 1 0,0-1 0,-1 1 0,1-1 0,0 0 0,0 0 0,0 0 1,0 0-1,0 0 0,0 0 0,0 0 0,0-1 0,0 1 0,0-1 0,1 0 1,-1 1-1,0-1 0,0 0 0,0 0 0,1-1 0,-1 1 0,0 0 0,3-1 1,2-1 10,0 0-1,-1-1 1,1 0 0,-1 0 0,12-7 0,30-25 60,-35 25-63,49-39 22,-28 21-294,54-33 0,-88 60 235,1 1-1,-1 0 1,1-1-1,0 1 1,-1 0 0,1-1-1,-1 1 1,1 0-1,-1 0 1,1 0-1,0-1 1,-1 1-1,1 0 1,-1 0-1,1 0 1,0 0 0,-1 0-1,1 0 1,-1 0-1,1 1 1,0-1-1,0 0 1,0 1 2,-1-1 0,0 1 0,1 0 1,-1-1-1,0 1 0,1 0 0,-1 0 1,0-1-1,0 1 0,0 0 0,1 0 0,-1-1 1,0 1-1,0 0 0,0 0 0,0-1 1,0 1-1,-1 0 0,1 0 0,0-1 1,0 1-1,-1 1 0,-27 92-10,3-11 82,19-61 45,-12 55 247,16-67-280,1 0 0,0 0 0,1 1-1,0-1 1,1 14 0,0-22-50,-1 0 0,0 0 0,0-1 0,1 1 0,-1 0 0,1 0 0,0-1 1,-1 1-1,1-1 0,0 1 0,0 0 0,0-1 0,0 0 0,0 1 0,0-1 0,0 0 0,1 1 0,-1-1 0,2 1 0,-1-1-8,0 0 0,-1-1-1,1 1 1,0-1-1,-1 0 1,1 0-1,0 1 1,-1-1 0,1 0-1,0 0 1,-1 0-1,1-1 1,0 1-1,-1 0 1,1-1 0,2 0-1,2-2 1,1 0 0,-1 0 1,0 0-1,0-1 0,-1 0 0,1 0 0,-1 0 0,6-7 0,18-23 7,-21 24-59,0 1 0,0-1 1,1 1-1,1 1 0,12-10 1,-22 18 26,1-1 0,-1 1 1,1 0-1,-1-1 1,1 1-1,-1 0 1,1 0-1,0 0 0,-1 0 1,1 0-1,-1-1 1,1 1-1,-1 0 0,1 0 1,-1 0-1,1 0 1,0 1-1,-1-1 1,1 0-1,-1 0 0,1 0 1,-1 0-1,1 1 1,-1-1-1,1 0 0,-1 0 1,1 1-1,-1-1 1,1 0-1,-1 1 1,0-1-1,1 0 0,-1 1 1,1-1-1,-1 1 1,0-1-1,1 1 0,-1-1 1,0 1-1,0-1 1,1 1-1,-1-1 1,0 1-1,0-1 0,0 1 1,0 0-1,2 4-13,-1 0 0,0 0 0,0 0 0,0 9 0,0 0 59,-2-1 0,0 1 0,0-1 0,-1 0 0,-1 0 0,-6 18 0,-38 83 166,-122 189-217,-11-53 310,172-240-200,-1 0 1,1-1-1,-2 1 1,1-2-1,-18 13 1,26-21-75,0 1-1,0 0 1,0-1-1,0 0 1,0 1 0,0-1-1,-1 0 1,1 1 0,0-1-1,0 0 1,-2 0-1,2 0-16,1 0-1,-1 0 1,1-1 0,0 1-1,-1 0 1,1 0-1,-1-1 1,1 1-1,0 0 1,-1-1-1,1 1 1,0 0-1,-1-1 1,1 1-1,0-1 1,0 1-1,-1 0 1,1-1-1,0 1 1,0-1-1,0 1 1,0-1-1,-1 1 1,1-1-1,0 1 1,0-1-1,0 1 1,0-1-1,0 1 1,0-1 0,0 1-1,0-1 1,1 1-1,-1 0 1,0-1-1,0 1 1,1-2-1,2-12 12,1 0-1,0 0 1,1 1 0,1-1-1,0 1 1,1 0-1,12-17 1,7-7-29,38-41-1,172-151-159,-199 197-465,2 2 0,59-35 1,42-5-2982,-45 31-3291,-61 28 3905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23:54:21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38 118 11648,'-37'-30'5247,"46"15"-4543,5 1-672,5 1-160,25-11-3679,3 3 2079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49:47.7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343 112 2240,'4'-5'4329,"-4"5"-4252,-3-12 1831,-11-12-654,8 15-1046,-1 1 0,0 0 0,0 1 0,0-1 0,-16-10 0,21 16-232,0 1 0,-1-1 1,1 1-1,-1 0 0,0 0 0,1 0 0,-1 0 0,0 0 1,0 0-1,1 1 0,-1 0 0,0-1 0,0 1 1,0 0-1,0 0 0,0 1 0,1-1 0,-1 0 1,0 1-1,0 0 0,1 0 0,-1 0 0,0 0 1,1 0-1,-4 2 0,-8 6-19,1-1-1,0 2 1,0 0-1,2 0 1,-1 2-1,-15 18 1,5-5 253,16-19-160,0 0 0,0 1 0,1 0 0,0 1 1,-7 12-1,11-18-46,0 1-1,1-1 1,-1 0 0,0 1 0,1-1 0,0 1 0,-1-1 0,1 1 0,0-1 0,0 1 0,1-1 0,-1 1 0,0-1 0,1 1 0,-1-1 0,1 0 0,0 1 0,0-1 0,0 0 0,0 1 0,0-1 0,1 0-1,-1 0 1,1 0 0,1 2 0,3 3 59,1 1 0,0-1 0,0 0 0,16 10 0,-20-15 0,0 0-1,0 0 1,0 0 0,0-1 0,0 0 0,1 1 0,-1-1-1,0 0 1,1-1 0,-1 1 0,1-1 0,-1 1 0,1-1-1,-1 0 1,1 0 0,-1-1 0,5 0 0,10-12 662,-21 14-802,1 0 1,-1 0-1,1 0 1,0 0-1,0 0 0,0 1 1,-1-1-1,1 1 1,-3 2-1,-20 19-101,17-12 205,-1 0 0,1 0 0,1 1 0,0 0 0,1 1 0,-9 25 0,6-16 8,-3 4-21,2 0 0,0 1 0,2 0-1,-7 43 1,13-61 2,2 0-1,-1 1 1,1-1-1,2 17 1,-2-24 16,1 0 1,-1 0-1,1 1 1,0-1-1,-1 0 1,1 0-1,0 0 1,0 0-1,1 0 1,-1 0-1,0 0 1,0-1-1,1 1 1,0 0-1,-1-1 1,1 1-1,0-1 1,-1 0-1,1 1 1,0-1-1,0 0 1,0 0-1,0 0 1,0 0-1,4 0 1,-1 1 19,0-2 0,0 1 1,1 0-1,-1-1 0,1 0 0,-1 0 1,0-1-1,6-1 0,43-12 85,-38 9-115,-10 3 36,-1 0-1,1-1 1,-1 0-1,0 0 0,0 0 1,9-8-1,-9 7-1028,0 0 0,0 0 0,9-4 0,-4 2-3115,3 1 1228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49:51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7 516 1888,'-6'-4'6312,"7"-9"-5888,-1 5-255,2 1 1,-1-1-1,1 1 1,0 0-1,0 0 1,1-1-1,6-11 1,30-49 682,-32 58-650,16-27 40,1 1 0,2 2 0,2 0-1,1 2 1,1 1 0,2 1 0,1 2-1,48-31 1,-72 52-407,2 0-395,-10 7 549,-1 0 0,1 0 0,-1 1 0,1-1 0,-1 0 0,0 0 0,1 0 0,-1 1 0,0-1 0,1 0 0,-1 1 0,0-1 0,1 0 0,-1 1 0,0-1 0,0 0 0,1 1 0,-1-1 0,0 1 0,0-1 0,0 0 0,1 1 0,-1-1 0,0 1 0,0-1 0,0 1 0,0-1 0,0 1 0,0-1 0,0 1 0,3 15 54,-1 0 1,-1 1 0,0-1 0,-3 28-1,-3 65-107,2-89 164,2-14-19,0 0 1,0-1-1,0 1 1,1 0 0,0 0-1,0 0 1,2 6-1,-1-6 66,0-4 44,0-5-37,2-2-112,44-101 0,-32 75 46,-10 18-112,1 1-1,0-1 0,1 1 0,0 0 0,1 1 1,18-20-1,-18 24-140,7-8-497,-15 16 612,1 1 0,0-1 0,0 1 0,0 0 0,-1-1 0,1 1 0,-1 0 1,1 0-1,-1 0 0,0-1 0,0 4 0,5 32 153,-5-26-118,0-1 0,2 1-1,-1 0 1,1-1 0,6 17-1,-6-21 32,0 1-1,1-1 0,0 0 0,1 0 0,-1 0 0,1-1 0,0 1 0,0-1 0,10 9 0,-11-11 1,1-1 0,0 1-1,-1-1 1,1 0 0,0 0 0,1 0-1,-1-1 1,0 0 0,0 1 0,1-1-1,-1-1 1,1 1 0,-1-1 0,1 1 0,-1-1-1,1-1 1,-1 1 0,1-1 0,-1 1-1,0-1 1,5-2 0,9-3 133,-1 0 0,0-1 1,28-16-1,-22 10-35,-1 0 0,0-2 0,-1 0 0,-1-1 0,0-1 0,-1-1 0,28-35 0,-44 49-125,15-24 217,-17 26-220,0 0 0,0 0 0,0 0 0,-1 1 0,1-1 0,0 0 0,-1 0 0,0 0-1,1 0 1,-1 0 0,0 0 0,0 0 0,0 0 0,-1-3 0,1 4-6,-1 0 1,1 0-1,-1 1 1,1-1-1,-1 0 1,0 1-1,1-1 1,-1 0-1,0 1 1,1-1-1,-1 1 1,0-1-1,0 1 1,1-1-1,-1 1 1,0 0-1,0-1 1,0 1-1,0 0 1,0 0-1,1-1 1,-1 1-1,0 0 0,0 0 1,0 0-1,0 0 1,0 0-1,0 0 1,0 1-1,0-1 1,1 0-1,-1 0 1,-1 1-1,-3 0 3,1 0 0,0 1 0,0-1 0,0 1-1,0 0 1,-6 4 0,2 1-144,0 0-1,1 0 1,-9 12-1,11-13 125,1 0-20,0-1 1,0 1-1,1 0 0,0 0 0,0 1 0,0-1 0,-2 9 0,-8 46-109,11-53 179,1 2 9,-1 0 0,1-1-1,1 1 1,0 0 0,0 0-1,1-1 1,3 14 0,-3-19-18,0-1 1,0 1 0,0 0 0,1-1-1,-1 1 1,1-1 0,0 1 0,0-1-1,0 0 1,1 0 0,-1 0-1,1 0 1,0 0 0,-1 0 0,1-1-1,0 1 1,1-1 0,-1 0-1,0 0 1,1 0 0,4 1 0,-4-2 34,1 0 0,-1-1 0,0 1 0,0-1 0,1 0 1,-1 0-1,0-1 0,1 1 0,-1-1 0,0 0 0,8-3 0,-5 2 62,0 0-66,0 0-1,0-1 1,0-1-1,0 1 1,-1-1-1,1 0 1,-1 0 0,11-11-1,3-4 37,19-26 1,-9 11 72,-24 28-180,9-11 357,0 0 0,20-31 1,-33 45-307,33-49 327,-25 44-138,-9 8-213,-1 0 0,1-1 0,0 1 0,-1 0-1,1-1 1,-1 1 0,1 0 0,-1-1 0,1 1 0,-1-1 0,1 1-1,-1-1 1,0 1 0,1-1 0,-1 1 0,0-1 0,1 1 0,-1-1-1,0 0 1,0 1 0,1-1 0,-1 0 0,0 1 0,0-1 0,0 1-1,0-2 1,0-2-92,5 18-784,-5-12 890,1 0 1,-1 0 0,0 0 0,1 0 0,-1 0 0,0 0-1,0 0 1,0 0 0,-1 3 0,0 1-6,2 3-7,0 1-1,4 14 1,-2-7 24,-2-10 1,1 0-1,-1 0 1,2 0 0,-1 0 0,1-1 0,0 1-1,0-1 1,5 7 0,-7-11-2,1 1 0,0-1 1,0 1-1,1-1 0,-1 0 0,0 0 1,1 0-1,-1 0 0,1-1 0,0 1 1,-1-1-1,1 1 0,0-1 0,0 0 1,0 0-1,0-1 0,0 1 0,0 0 1,0-1-1,6 0 0,7-1 50,0 0 0,0-2 0,-1 0 0,26-9 0,6-1-76,-24 6 78,1-1 0,22-12-1,7-2-40,-51 22-27,32-13 117,61-30 0,-91 41-53,0 0-36,-1 1 0,0-1 0,-1 0-1,1 0 1,0 0 0,0 0 0,-1 0 0,4-6 0,-5 8-26,-1 0 0,0 0 0,0 0 0,0 0 1,0 0-1,1-1 0,-1 1 0,0 0 0,0 0 0,0 0 0,0 0 1,0-1-1,0 1 0,0 0 0,0 0 0,1 0 0,-1-1 0,0 1 0,0 0 1,0 0-1,0 0 0,0-1 0,0 1 0,0 0 0,0 0 0,0 0 1,0-1-1,0 1 0,-1 0 0,1 0 0,0 0 0,0-1 0,0 1 1,0 0-1,0 0 0,0 0 0,0-1 0,0 1 0,-1 0 0,1 0 1,-1 0-14,0 0 0,0 0 0,0 0 0,0 0 0,0 0 1,0 0-1,0 0 0,0 1 0,0-1 0,0 0 0,0 1 1,0-1-1,-1 1 0,-29 12-226,21-9 199,1-1 0,0 2 1,-1-1-1,2 2 0,-1-1 0,-13 12 1,8-4-9,0 0 0,2 1 0,-1 1 0,2 0 0,0 1 0,1 0 0,-9 19 0,17-32 35,1 1 1,0 0 0,0-1 0,0 1 0,0 0 0,0 0 0,0 7 0,1-10 11,0 0 0,0-1 1,1 1-1,-1 0 0,0 0 1,0-1-1,0 1 0,0 0 1,0-1-1,1 1 0,-1 0 1,0-1-1,1 1 1,-1 0-1,1-1 0,-1 1 1,0-1-1,1 1 0,0 0 1,0-1 19,0 1-1,0-1 1,-1 0 0,1 0 0,0 0 0,0 0 0,0 1 0,0-1 0,0 0-1,-1-1 1,1 1 0,0 0 0,0 0 0,0 0 0,0 0 0,-1-1 0,1 1-1,0 0 1,0-1 0,-1 1 0,2-1 0,6-5 74,0 1 0,0-1 0,-1-1 0,1 1 0,7-11 1,5-4-43,64-68-370,-50 51 245,-28 33 53,-5 4 3,0 0-1,0 0 0,0 0 1,0 0-1,0 0 0,0-1 1,0 1-1,0 0 1,0 0-1,0-1 0,0 1 1,0-3-1,-2 18-167,0-1 1,-1 0-1,0 0 1,-5 14 0,1-7 204,0 0 1,-3 33 0,1-6-18,7-44-12,-32 132-184,28-118 344,-1 0 1,-1 0-1,-1-1 1,0 0-1,-15 22 1,21-36-104,-1 1 1,1-1 0,-1 0-1,1 1 1,-1-1 0,0 0 0,0-1-1,0 1 1,0 0 0,-4 1-1,5-3-18,-1 1 0,1 0-1,0 0 1,0-1-1,-1 1 1,1-1-1,0 0 1,0 0 0,-1 0-1,1 0 1,0 0-1,-1 0 1,1-1-1,0 1 1,-1-1 0,-2 0-1,-7-4 28,3 1 32,9 4-90,-1 0 1,1 0 0,0 0 0,0-1 0,0 1 0,0 0 0,-1 0 0,1 0-1,0-1 1,0 1 0,0 0 0,0 0 0,0 0 0,0-1 0,0 1-1,0 0 1,0 0 0,0 0 0,0-1 0,0 1 0,0 0 0,0 0 0,0-1-1,0 1 1,0 0 0,0 0 0,0 0 0,0-1 0,0 1 0,0 0-1,0 0 1,0-1 0,5-14-97,-4 13 92,-1-1 0,1 1 0,0-1-1,0 1 1,0 0 0,0-1 0,0 1 0,2-3 0,9-9-143,0 0 0,27-22 0,16-17-164,-29 23 211,7-10 234,2 3 1,56-48 0,3 18-55,56-19 1434,-119 64-1451,-27 18-71,1 0-1,-1 0 0,1 1 1,0 0-1,9-4 0,-12 6 6,-1 1 0,0-1 1,0 0-1,0 1 0,0-1 0,0 0 0,0 0 0,0 0 0,0 0 0,0 1 1,1-3-1,0-1-156,-3 4-256,-27 33-97,21-20 494,0-1 1,1 1-1,1-1 0,0 2 0,-4 15 1,8-25 46,1-1 0,-1 0 1,1 1-1,0-1 1,0 1-1,0-1 1,0 1-1,1-1 1,-1 1-1,1-1 0,1 5 1,-1-7-16,-1 0 0,0 1 0,1-1 0,-1 0 0,1 0 0,-1 0 0,1 0 0,0-1 0,-1 1 0,1 0 0,0 0 0,-1 0 1,1 0-1,0-1 0,0 1 0,0 0 0,0-1 0,0 1 0,0-1 0,0 1 0,0-1 0,0 1 0,0-1 0,0 0 0,0 1 0,0-1 0,1 0 0,-1 0 0,0 0 0,0 0 0,0 0 0,0 0 1,0 0-1,0 0 0,0-1 0,1 1 0,-1 0 0,1-1 0,11-6 95,1 0 0,-2 0 0,1-1 0,-1-1-1,0 0 1,18-19 0,25-18-429,-53 44 268,1 1 0,0 0 0,-1 0-1,1-1 1,0 2 0,-1-1 0,1 0-1,0 1 1,4-1 0,-7 2 7,0 0 1,0 1 0,0-1-1,1 0 1,-1 1 0,0-1-1,0 0 1,-1 1 0,1-1-1,0 0 1,0 1 0,-1 1-1,0 0-23,-6 52 45,-2-1 1,-3-1 0,-2 0 0,-2 0-1,-33 71 1,38-104 245,0 0 0,-2-1 0,0 0 0,-30 30 0,41-46-161,0-1 1,0 0-1,0-1 1,-1 1-1,1 0 1,-1-1-1,1 1 1,-1-1-1,1 0 1,-1 0-1,0 0 1,0 0-1,1 0 1,-1-1-1,0 1 1,-4-1-1,5 0-39,0 0 0,-1 0 0,1 0 0,0-1 0,0 1 0,-1-1 0,1 0 0,0 0 0,0 0 0,0 0 0,0 0 0,0 0 0,0 0 0,0-1 0,0 1 0,0-1 0,1 1 0,-1-1 0,1 0 0,-1 1 0,-1-4 0,1 2-41,1 0 0,-1 0 0,1 1 1,0-1-1,0 0 0,0 0 0,1 0 1,-1 0-1,1 0 0,-1 0 0,1-1 1,0 1-1,0 0 0,1 0 0,-1 0 1,0 0-1,1 0 0,0 0 0,0 0 1,0 0-1,0 0 0,2-3 0,3-6-14,1 1-1,0 0 1,0 0 0,12-12-1,3-2 102,0 2 0,1 1 0,1 0-1,1 2 1,1 1 0,0 1 0,2 1-1,0 1 1,44-17 0,-68 32-97,-1 0-1,1 0 1,-1 0 0,1 0-1,-1 1 1,1-1 0,-1 1-1,1 0 1,-1 0 0,1 1-1,-1-1 1,1 1 0,-1 0-1,1-1 1,-1 2 0,0-1-1,1 0 1,-1 1 0,5 2-1,-5-2-308,-1 0 0,1 0 0,-1 0 0,0 1 0,1-1 0,-1 1 0,0-1 0,2 5 0,4 5-1241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49.0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184 2 1472,'7'5'466,"-11"-3"-176,0 0 938,4-2-1172,0 1 1,0-1-1,0 0 0,0 1 0,0-1 1,0 0-1,0 1 0,0-1 1,0 0-1,0 1 0,0-1 1,0 0-1,0 0 0,-1 1 1,1-1-1,0 0 0,0 1 1,0-1-1,-1 0 0,1 0 0,0 1 1,0-1-1,-1 0 0,1 0 1,0 0-1,0 0 0,-1 1 1,1-1-1,0 0 0,-1 0 1,1 0-1,0 0 0,-1 0 1,0 1 12,1 0 0,-1 0 1,0-1-1,1 1 0,-1 0 1,0 0-1,1 0 0,0 0 1,-1 0-1,1 0 1,-1 0-1,1 0 0,0 0 1,-1 2-1,1-3-21,0 0 1,0 1-1,0-1 1,0 0-1,0 1 1,0-1-1,0 0 0,0 1 1,0-1-1,0 0 1,0 1-1,0-1 1,-1 0-1,1 1 0,0-1 1,0 0-1,0 0 1,-1 1-1,1-1 0,0 0 1,0 0-1,-1 1 1,1-1-1,-16 18 2005,5 1-1433,9-15-562,-1 0-1,1 0 0,0 0 1,-3 8-1,2-5 56,0 1 1,0-1-1,-9 12 0,-6 15 117,12-20-164,-16 38 325,-35 62 0,98-166 446,-24 24-850,21-48 0,-9 16-174,-17 34 347,-4 9 88,1 0 1,11-16 0,-9 4 317,-7 24-495,-4 4-33,1 1 0,-1-1 1,1 0-1,-1 0 1,0 1-1,1-1 1,-1 0-1,0 0 0,1 0 1,-1 0-1,0 1 1,0-1-1,0 0 0,1 0 1,-1 0-1,0 0 1,-1-1-1,1 2-26,0 0 0,0-1 0,0 1 0,0 0 0,-1 0-1,1 0 1,0-1 0,0 1 0,-1 0 0,1 0 0,0 0 0,0 0-1,-1 0 1,1-1 0,0 1 0,-1 0 0,1 0 0,0 0 0,0 0 0,-1 0-1,1 0 1,0 0 0,-1 0 0,1 0 0,0 0 0,0 0 0,-1 0-1,1 0 1,0 1 0,-1-1 0,1 0 0,0 0 0,0 0 0,-1 0 0,1 0-1,0 0 1,0 1 0,0-1 0,-1 0 0,0 3 45,1 0-1,0 0 1,0 0 0,0 0-1,0 0 1,0 0 0,1 0 0,-1 0-1,1 0 1,1 4 0,139 191 364,-136-190-418,9 16 221,-14-22-207,1-1 1,-1 0-1,0 0 1,1 0-1,-1 0 1,0 1-1,0-1 1,0 0-1,0 0 0,0 0 1,0 1-1,0-1 1,0 0-1,0 0 1,-1 0-1,1 1 1,0-1-1,-1 0 1,0 2-1,-1 0 50,-1 0 0,1 0 0,0-1-1,-1 1 1,1 0 0,-1-1 0,0 1 0,0-1-1,0 0 1,0 0 0,0 0 0,-1-1 0,1 1-1,0-1 1,-1 0 0,1 0 0,-1 0 0,-6 1-1,-12 2-307,0-1-1,1-2 0,-33 0 0,34-1-1356,8 0-471,1 3 640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49:57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240 462 2144,'6'-5'4655,"-11"5"-3172,-6-3 245,1 3-1572,0 1-1,1 0 0,-19 4 0,22-3-46,1-1 0,0 1 0,0 0-1,0 0 1,0 1 0,0 0 0,1-1 0,-8 7-1,6-4-60,0-1 0,1-1 0,-1 1 0,-1-1-1,-5 3 1,3-3 41,0 2 0,-11 6 0,18-9-80,0-1 1,0 1-1,0 0 1,0 0-1,0 0 1,0 0-1,1 0 1,-1 0-1,1 0 1,-1 1 0,1-1-1,-2 5 1,-1 4-12,0 1 0,1-1 0,-2 19 0,5-26 4,0 0 1,0 0 0,0 0 0,1 0 0,-1 1 0,1-1 0,0 0-1,0 0 1,0 0 0,1 0 0,0-1 0,-1 1 0,5 6 0,-5-8 42,1 0 1,0 0-1,-1 0 0,1 0 1,0 0-1,0 0 1,0 0-1,0 0 1,1-1-1,-1 1 1,0-1-1,5 2 0,-6-3-19,0 1 0,1-1-1,-1 0 1,1 1-1,-1-1 1,0 0-1,1 0 1,-1 0 0,0 0-1,1-1 1,-1 1-1,1 0 1,-1-1-1,0 1 1,1 0-1,-1-1 1,0 0 0,0 1-1,1-1 1,-1 0-1,0 1 1,0-1-1,0 0 1,0 0 0,0 0-1,0 0 1,1-2-1,10-12 370,12-21 0,-15 22-303,0 0 1,18-19-1,-9 13-53,0 0-1,-1-1 1,14-24 0,-29 39-200,-7 7-324,4-1 464,1 0 1,-1 1-1,0-1 0,1 1 0,-1-1 1,0 1-1,1-1 0,-1 1 1,1-1-1,-1 1 0,1 0 0,-1-1 1,1 1-1,-1 0 0,1-1 0,0 1 1,-1 1-1,-1 19-18,1-17 40,0-1 0,1 1 0,0 0 0,-1-1 0,1 1 0,0 0 0,1-1 0,-1 1 0,1-1 0,0 1 0,1 5 0,2-1 95,0 1-1,0-1 1,1 0-1,0 0 1,1 0-1,9 10 1,-13-16-44,0 0 0,0 0 0,0 0 0,1 0 0,-1 0 0,1-1-1,-1 1 1,1-1 0,-1 0 0,1 0 0,0 0 0,0 0 0,0 0 0,0 0 0,-1-1 0,1 1 0,0-1 0,0 0 0,0 0 0,0 0 0,0 0 0,0-1 0,0 1 0,4-2 0,29-11 276,53-27 0,-54 23-333,2-3 53,-27 14-92,0 0 1,0 1-1,0 1 1,1-1-1,20-4 1,-23 7-62,-1 1 0,0 0 1,1 1-1,-1-1 0,1 1 1,-1 1-1,15 2 0,-19-3 135,1 1 1,-1-1-1,1 1 0,-1-1 0,6 0 1,4-2 1312,-46-6-1615,30 8 249,1-1 0,-1 1-1,0-1 1,1 1-1,-1 0 1,0 0-1,1 0 1,-1 0-1,-4 2 1,-30 7-279,10-1 337,17-6-55,0 1 0,1 1 0,-1 0 0,-14 8-1,-2 1 101,21-11-101,1 1 0,-1-1 1,1 1-1,0 0 0,0 0 1,0 1-1,0-1 0,1 1 0,-1 0 1,1 0-1,0 0 0,0 0 0,1 0 1,-1 0-1,1 1 0,0 0 1,0-1-1,-1 7 0,2-8 29,0 0 1,0 1-1,1-1 0,0 1 0,0-1 1,0 1-1,0-1 0,0 1 0,1-1 1,-1 1-1,1-1 0,0 1 1,0-1-1,0 0 0,1 1 0,-1-1 1,1 0-1,-1 0 0,1 0 0,0 0 1,1 0-1,-1-1 0,0 1 0,1-1 1,-1 1-1,4 1 0,1 1 50,-1 0-1,1-1 1,0 0 0,0-1-1,0 0 1,0 0-1,1 0 1,-1-1 0,1 0-1,0 0 1,0-1-1,0 0 1,-1-1 0,9 0-1,16 1-218,-13 0 207,29-3 1,-43 2-31,0-1 1,0 0 0,0 0 0,0 0 0,-1-1 0,1 1 0,0-1 0,0-1 0,-1 1 0,7-5-1,6-5 116,-11 9-89,0-1 0,-1 0 0,7-6 0,14-15-207,-4 3 345,0 0 0,22-31 0,-41 48-162,2 0 1,-1 1-1,0-1 0,1 1 1,0 0-1,0 0 0,0 1 1,5-4-1,8-2 2,22-8-1,-26 12-47,-1 0 0,0-1 0,23-16 0,-12 10 5,-21 10 67,1 0-1,0 0 1,0 0-1,-1 0 1,6-5-1,-8 6-156,-3 1-506,2 0 613,-1 1-1,0-1 1,1 0 0,-1 0 0,0 1-1,1-1 1,-1 0 0,1 0 0,-1 1-1,0-1 1,0 1 0,-9 4-199,-32 12 246,29-12-50,1 0 0,0 1-1,0 1 1,1 0-1,0 0 1,-15 14-1,14-11-22,3-3 21,0 1 0,1 0 0,0 1 0,1 0 0,0 0 0,0 0 0,1 1 0,0 0 0,-7 16 1,6-8-14,1 0 0,0 1 0,1-1 0,-4 38 0,8-49 51,1 1-1,0-1 1,0 1-1,0-1 0,1 0 1,2 11-1,-2-17-15,-1 1 0,0-1 1,1 1-1,-1 0 0,1-1 0,0 0 0,-1 1 0,1-1 1,0 1-1,0-1 0,0 0 0,0 1 0,0-1 0,0 0 0,0 0 1,1 0-1,-1 0 0,0 0 0,0 0 0,1 0 0,-1-1 1,1 1-1,-1 0 0,1-1 0,-1 1 0,1-1 0,-1 1 1,1-1-1,0 0 0,-1 0 0,1 0 0,-1 0 0,1 0 0,0 0 1,1 0-1,2-1 33,-1 0-1,1-1 1,-1 1 0,1-1 0,-1 0 0,0 0-1,0 0 1,0 0 0,0-1 0,0 0 0,4-3-1,3-5 80,-1 0 0,10-14 0,3-2 113,-5 6-168,-1-2-1,-1 0 0,-1 0 0,17-39 1,-30 56-97,0 0 0,0 0 0,-1 0 0,0 0 1,0 0-1,0 0 0,-1-1 0,0-9 0,0 7-121,0 8-27,-2 1-226,0 0 352,0 1 0,0-1 0,0 1 0,0-1-1,0 1 1,0 0 0,1 0 0,-1 0 0,0 0 0,1 0 0,-1 0 0,1 0 0,-3 3 0,-1 0 28,1 0 1,-1 1-1,-4 7 0,-7 9 70,5-5-109,0 0-1,1 0 0,1 1 0,-10 23 0,-89 304-61,102-317 235,3-13-48,-1-1 0,0 1 0,-7 13 0,9-20 230,-1 0-166,2-6 224,3-1-317,-1 0 1,1-1-1,-1 1 0,1 0 1,-1 0-1,1-1 0,-1 1 1,0-1-1,3-1 0,-2 2 33,19-13 1,111-74 158,-106 68-187,-1-2 0,41-42 0,-26 17-25,-3-1-1,-1-2 1,31-58 0,13-21-10,-66 107 53,-10 17-83,-1 0 0,0 0 0,-1 0 0,1 0 0,-1-1 0,0 1 0,0-1 0,0 0 0,-1 1 0,1-1 0,-1 0 0,0-6 0,-1 10 17,1 1 0,-1-1 0,0 0 0,0 1 0,0-1 0,0 0 0,1 1 0,-1-1-1,0 0 1,1 1 0,-1-1 0,0 0 0,1 1 0,-1-1 0,1 1 0,0-2 0,4-6-260,-5 7-25,-1 2-167,0-1 444,0 0 0,1 1-1,-1-1 1,1 0 0,-1 1-1,1-1 1,-1 1 0,1-1-1,-1 1 1,1-1-1,0 1 1,-1-1 0,1 1-1,0 0 1,-1-1 0,1 1-1,0-1 1,0 1 0,-1 1-1,-3 11 30,3-6-53,-1-1-1,0 1 0,-4 7 0,-3 11 12,6-11 49,0-1-1,1 1 0,0 0 0,1 0 0,0-1 0,3 23 0,-2-20-25,0-13 6,0 0 0,0 0 0,1 1 0,-1-1 0,1 0 0,0 0 0,1 5 0,7 21 235,-9-28 10,2-1-58,0 0-152,0 0 0,0-1 1,-1 1-1,1-1 0,0 1 0,0-1 0,0 0 0,-1 1 1,1-1-1,0 0 0,-1 0 0,1 0 0,-1 0 0,1-1 0,-1 1 1,0 0-1,1-1 0,-1 1 0,0-1 0,1-1 0,4-6-2,-1 0 0,7-16 0,-4 8-86,16-37 321,-15 30-127,14-23-1,-19 40-224,-1 1 0,0-1 0,0 0 0,0 0 0,-1-1 0,0 1-1,-1 0 1,2-12 0,-3 19-140,0 17-395,-1-7 561,0-1-1,0 1 0,-5 15 1,3-15 63,1 0 0,0 0 1,-1 18-1,3-18 48,0-1 1,0 0-1,2 0 0,-1 0 1,1 0-1,0 0 0,1 0 1,6 16-1,-8-24-33,-1 0 0,1-1 0,-1 1 0,1 0 0,-1 0 0,1 0 0,0-1 0,-1 1 0,1 0 0,0-1 0,-1 1 0,1-1-1,0 1 1,0 0 0,0-1 0,0 0 0,0 1 0,-1-1 0,1 0 0,0 1 0,0-1 0,1 0 0,1 0 25,-1 0 0,0 0 0,0 0 0,0 0 0,0-1 0,0 1 0,1-1 0,-1 0 0,3-1 0,2-1 27,-1-1 0,1 0 0,-1 0 0,11-10 0,115-108 227,-128 118-265,-1 0 0,1 0 0,-1-1-1,3-5 1,-3 6-34,0 0 1,-1 0-1,1 0 0,0 0 0,6-4 1,-9 8-11,1-1 0,-1 0 0,0 1 0,1-1 0,-1 0 0,1 1 0,-1-1 0,0 0 0,1 1 0,-1-1 0,0 0 0,0 1 0,0-1 0,1-1 0,-1 2 16,0-1 1,0 0-1,0 1 0,0-1 0,0 1 1,0-1-1,1 1 0,-1-1 1,0 1-1,0-1 0,1 1 1,-1-1-1,0 1 0,1-1 0,-1 1 1,1-1-1,4-9-272,-5 7-382,-4 7 362,0 2 231,2 0-1,-1 1 0,0-1 1,1 0-1,0 1 1,1 0-1,0-1 0,-1 12 1,1 0 110,1-1-1,2 22 1,-1-33-36,0 1 0,1 0 1,-1-1-1,1 1 0,1-1 0,-1 0 0,1 0 0,0 0 1,0 0-1,1 0 0,-1-1 0,7 8 0,-8-11 8,0-1 0,0 1-1,0 0 1,0 0 0,0-1 0,1 1-1,-1-1 1,0 1 0,1-1-1,-1 0 1,1 0 0,-1 0 0,1-1-1,0 1 1,-1-1 0,1 1-1,0-1 1,-1 0 0,1 0 0,0 0-1,-1 0 1,1 0 0,0-1-1,-1 1 1,1-1 0,0 0 0,-1 0-1,1 0 1,-1 0 0,0 0-1,1 0 1,2-3 0,11-8 77,-1 0 1,-1-1 0,0-1 0,0 0-1,18-27 1,-10 13 99,-16 21-222,-1-1 1,-1 0-1,6-12 1,3-5-265,-9 11 312,-4 13-50,0 1 0,0-1 1,0 1-1,0-1 1,0 1-1,0-1 0,0 1 1,0-1-1,0 1 1,0-1-1,0 1 1,0-1-1,0 1 0,1-1 1,-1 1-1,0-1 1,0 1-1,0-1 0,1 1 1,-1-1-1,0 1 1,1 0-1,-1-1 1,1 1-1,-1 0 0,0-1 1,1 1-1,-1 0 1,1-1-1,-1 1 0,1 0 1,-1 0-1,0 0 1,1-1-1,-1 1 1,1 0-1,0 0 0,-1 0 1,1 0-1,-1 0 1,1 0-1,-1 0 1,1 0-1,-1 0 0,1 0 1,-1 0-1,1 0 1,-1 1-1,1-1 0,1 1-12,0 0 0,0 0 0,0 0 0,-1 0-1,1 0 1,0 1 0,-1-1 0,1 0-1,-1 1 1,1-1 0,-1 1 0,0 0-1,0 0 1,1-1 0,-1 1 0,0 0-1,-1 0 1,2 2 0,12 36 111,-9 7-287,-2-19 410,3 6-20,6-3 40,-11-29-216,0 0 1,0 0 0,0 0 0,0 0-1,1-1 1,-1 1 0,0 0 0,1-1-1,-1 0 1,1 1 0,0-1 0,2 2-1,-2-2 25,0-1 0,0 0 0,0 1-1,0-1 1,-1 0 0,1 0 0,0 0-1,0 0 1,0-1 0,0 1 0,0 0 0,0-1-1,-1 0 1,1 1 0,0-1 0,3-1-1,26-19 35,-24 16-50,22-17 108,-2-1-1,0-2 1,31-37 0,-58 61-125,5-4-22,0-1 1,-1 0 0,5-7 0,-9 12 22,1 0 0,0 0-1,-1 0 1,1-1 0,-1 1 0,1 0 0,-1 0 0,0-1 0,1 1 0,-1 0 0,0-1-1,0 1 1,0 0 0,0-1 0,0 1 0,0 0 0,0-1 0,-1 1 0,1 0 0,0 0-1,-1-1 1,1 1 0,-1 0 0,0-2 0,0 2-25,0 0-1,-1 0 1,1 0-1,0 1 1,-1-1-1,1 0 1,0 0-1,-1 1 1,1-1-1,-1 1 1,1-1-1,-1 1 1,1 0 0,-1 0-1,1-1 1,-1 1-1,0 0 1,1 0-1,-1 1 1,-1-1-1,-2 1-8,1-1 0,-1 1-1,1 0 1,-1 0-1,-7 4 1,6-2-30,0 1 1,1 0-1,-1 0 0,1 0 0,0 0 0,0 1 1,1 0-1,-1 0 0,1 0 0,0 0 1,1 1-1,-6 9 0,0 5 80,1 1 1,-9 30-1,10-27 29,5-18-39,1 0 0,0 0 0,0 0 0,1 0 0,-1 0 0,1 0 0,1 0-1,-1 0 1,2 8 0,-1-12 13,-1 1 0,1-1-1,-1 1 1,1-1 0,0 1 0,0-1-1,0 1 1,1-1 0,-1 0 0,0 1-1,1-1 1,0 0 0,-1 0 0,1 0-1,0 0 1,0-1 0,0 1-1,0 0 1,0-1 0,1 0 0,-1 1-1,0-1 1,5 2 0,-4-3 8,1 1 0,-1-1 1,1 0-1,-1 0 0,1 0 0,-1 0 1,1-1-1,-1 1 0,6-3 1,29-10 278,-35 11-303,148-65-109,-99 42 188,161-83-87,-177 91 145,-21 5-123,-15 12-16,1 0 1,-1 0-1,0 0 0,0 0 1,0 0-1,0 0 0,0 0 1,0-1-1,0 1 1,0 0-1,0 0 0,0 0 1,1 0-1,-1 0 0,0 0 1,0 0-1,0 0 0,0 0 1,0 0-1,0-1 0,0 1 1,0 0-1,0 0 0,0 0 1,0 0-1,0 0 0,0 0 1,0 0-1,0 0 0,0-1 1,0 1-1,0 0 0,0 0 1,0 0-1,0 0 0,0 0 1,0 0-1,0 0 0,0 0 1,0-1-1,0 1 1,0 0-1,0 0 0,0 0 1,-1 0-1,1 0 0,0 0 1,0 0-1,0 0 0,0 0 1,0 0-1,0 0 0,0-1 1,0 1-1,0 0 0,0 0 1,-1 0-1,1 0 0,0 0 1,0 0-1,0 0 0,0 0 1,0 0-1,0 0 0,0 0 1,-1 0-1,1 0 0,0 0 1,-9 0 34,-15 9-191,0 2 0,1 0-1,-44 28 1,58-32 149,0 0-1,0 1 1,0-1-1,1 2 1,0-1-1,1 1 1,0 0-1,0 1 1,1-1-1,1 1 1,-8 16-1,12-24 13,1 0-1,-1 0 1,1 0-1,-1 0 1,1 0 0,-1 0-1,1 0 1,0 0-1,0 0 1,0 0 0,0 0-1,1 0 1,-1 0-1,0 0 1,1 0 0,0 0-1,-1 0 1,1 0-1,0 0 1,0 0-1,0-1 1,0 1 0,0 0-1,0-1 1,1 1-1,-1 0 1,1-1 0,-1 0-1,1 1 1,-1-1-1,1 0 1,0 0 0,-1 0-1,1 0 1,0 0-1,3 1 1,-1 0 7,1-1-1,-1 1 1,1-1 0,-1 0 0,1 0-1,-1-1 1,1 1 0,-1-1-1,1 0 1,0 0 0,-1-1 0,1 1-1,-1-1 1,1 0 0,6-3-1,-3 0 42,0 0-1,0-1 0,-1 0 0,1-1 0,-2 0 0,13-12 0,32-45 309,-43 53-335,6-9 43,0-1 0,-2-1 0,0 1-1,-1-2 1,-2 0 0,0 0 0,-1-1-1,8-37 1,-2-19-186,-3-1-1,2-148 1,-13 224 62,0 0-1,0 0 1,0 0 0,0 0-1,-1 0 1,1 0-1,-1 0 1,0 0 0,0 0-1,-1 0 1,1 0-1,-3-4 1,4 8 43,-1 0 0,1 0-1,0-1 1,0 1 0,0 0 0,-1 0 0,1-1-1,0 1 1,0 0 0,-1 0 0,1 0 0,0 0-1,0 0 1,-1-1 0,1 1 0,0 0-1,-1 0 1,1 0 0,0 0 0,0 0 0,-1 0-1,1 0 1,0 0 0,-1 0 0,1 0 0,0 0-1,-1 0 1,1 0 0,0 0 0,-1 0 0,-7 8-262,-2 13-23,-8 29 102,3 1-1,2 0 1,2 1 0,-7 83 0,18-118 186,0-1 0,1 0-1,0 0 1,2 0 0,4 17 0,28 76 336,-28-93-241,1 1 0,14 19 0,7 7-2680,-29-42 2168,1 0 0,1 0 0,-1 0 0,0 0 0,0 0 0,0 0 0,0 0 1,1 0-1,-1 0 0,0-1 0,1 1 0,-1-1 0,1 1 0,-1-1 0,1 1 0,-1-1 0,1 0 0,-1 0 0,1 0 1,-1 0-1,1 0 0,-1 0 0,1 0 0,-1 0 0,1 0 0,-1-1 0,1 1 0,2-2 0,10-1-1387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49:58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13 8896,'0'-13'4032,"-5"13"-3264,5 9-1280,5 3-1632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01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6 449 2560,'-5'0'3477,"10"0"-2860,0 0 1,0-1-1,-1 1 0,1-1 0,0-1 0,0 1 1,6-3-1,-6 1-512,0 1 1,-1-1-1,1 1 0,-1-1 1,0-1-1,1 1 1,-2 0-1,1-1 0,0 0 1,-1 0-1,4-6 1,12-16 103,-12 18-181,-1-1-1,-1 1 1,7-12 0,-2-2 63,0 1 0,-2-1 1,0-1-1,-1 1 1,-2-1-1,5-33 1,-8 21-96,4-64-872,-15 111 118,-5 18 712,6-12 112,-9 27 0,-2 13 274,8-27-182,-11 52 0,-12 83 423,12-68-538,21-94-55,-3 15 224,0 1 0,-1 35 0,3-28-96,1-22-110,0 1-1,1 0 1,-1 0-1,2 7 1,1 31-5,-2-34 86,0 0 1,1 0-1,0 0 1,0 0-1,1 0 0,3 10 1,-4-18 163,8-2 111,-8 0-340,1-1 0,-1 1 0,0 0 0,1-1 0,-1 1 0,0-1 0,0 0 1,0 1-1,1-1 0,-1 0 0,0 0 0,0 1 0,0-1 0,0 0 0,0 0 0,0 0 0,0 0 0,-1 0 0,1-1 0,1-1 0,14-30 224,-13 24-208,44-108 261,-40 83-217,-6 28-100,0 0 0,0-1 0,4-8 0,-3 8-13,0-1 1,0 1-1,-1-1 0,0 0 0,-1 1 0,0-16 0,0 16-51,0 6 73,0 1 0,0 0 0,0-1 1,0 1-1,0-1 0,0 1 0,1 0 1,-1-1-1,0 1 0,0 0 0,0-1 1,0 1-1,0-1 0,1 1 0,-1 0 0,0-1 1,0 1-1,0 0 0,1-1 0,-1 1 1,1 0-1,1-4-236,-2 4 112,5 10-784,-2 15 618,-2-23 309,0-1-1,-1 0 1,1 1 0,0-1-1,0 0 1,0 1 0,0-1-1,0 0 1,0 0-1,0 0 1,0 0 0,0 0-1,0 0 1,1 0 0,-1 0-1,0 0 1,1-1 0,-1 1-1,2 0 1,-1 0 0,1 0 49,1 1 0,0-1 0,0 0 0,0 0 0,0 0 0,0 0 1,0-1-1,0 0 0,0 0 0,0 0 0,8-1 0,2-2 51,0 0-1,14-6 1,2 0 14,-23 7-75,0 0 1,0 0-1,-1-1 0,1 0 0,0 0 0,-1-1 0,0 0 1,8-6-1,-14 10-54,0 0 0,1 0 0,-1 0 1,0 0-1,0 0 0,1-1 0,-1 1 1,0 0-1,0 0 0,1 0 0,-1 0 0,0-1 1,0 1-1,1 0 0,-1 0 0,0 0 0,0-1 1,0 1-1,0 0 0,1 0 0,-1-1 0,0 1 1,0 0-1,0 0 0,0-1 0,0 1 0,0 0 1,0-1-1,0 1 0,0 0 0,0 0 1,0-1-1,0 1 0,0-1 0,-5 1-307,5 0 333,-2 1-73,0 0 0,-1 1 0,1-1 0,0 0-1,1 1 1,-1-1 0,0 1 0,0 0 0,1-1 0,-1 1 0,1 0-1,-1 0 1,1 0 0,0 0 0,0 0 0,0 1 0,-2 3-1,1 2 58,-1 0-1,1 0 0,1 0 1,-2 9-1,3-11-6,0 1 1,0 0-1,0 0 1,1 0-1,0-1 1,2 9-1,-3-13 21,0-1 1,1 1-1,-1-1 1,0 1-1,1-1 0,0 1 1,-1-1-1,1 0 1,0 1-1,0-1 0,0 0 1,0 1-1,0-1 1,0 0-1,0 0 0,0 0 1,0 0-1,1 0 1,-1 0-1,0 0 0,1-1 1,-1 1-1,0 0 1,1-1-1,-1 1 0,1-1 1,-1 1-1,1-1 1,-1 0-1,1 0 0,0 0 1,2 0-1,5-2 31,1 0 0,-1-1 0,0 0 0,0-1 1,14-8-1,-3 2-57,69-32 39,-81 38-208,-6 3-198,-2 10 81,-1-3 278,0 0 0,-1-1 0,0 1-1,0 0 1,0 0 0,0-1 0,-6 10 0,-1 2-29,-5 15 19,-108 214 23,102-212-10,-2-2 0,-1 0 0,-35 37 0,38-47 158,13-14 100,0 0 0,0 0 0,0-1 0,-17 12 0,24-19-224,-1 0-1,1 1 1,0-1 0,-1 0-1,1 0 1,0 1 0,-1-1-1,1 0 1,-1 0 0,1 0-1,0 1 1,-1-1 0,1 0 0,-1 0-1,1 0 1,-1 0 0,1 0-1,-1 0 1,1 0 0,-1 0-1,1 0 1,-1 0 0,1 0-1,0 0 1,-1 0 0,1 0 0,-1-1-1,1 1 1,-1 0 0,1 0-1,0 0 1,-1-1 0,1 1-1,-1-1 1,0 0 3,1 0 0,-1 0 1,1-1-1,-1 1 0,1 0 0,0-1 0,-1 1 1,1 0-1,0-1 0,0 1 0,0-3 0,1-6-62,0 1 0,3-14-1,-1 11-16,1 0 1,0 1-1,0 0 0,1 0 0,1 0 0,0 0 0,1 1 1,8-11-1,0 3 76,1 1 1,0 1-1,25-20 1,-27 26 40,-1 0 0,2 1 0,-1 1 0,1 0 0,0 1 1,0 1-1,1 0 0,0 1 0,0 1 0,1 0 0,-1 1 1,28-1-1,-17 6-57,-18-1-14,0 0-1,13-1 1,-19 0-350,-1 0 1,0-1-1,0 1 1,0-1-1,0 1 0,0-1 1,-1 0-1,1 0 1,2-1-1,-25-25-11108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04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75 2816,'4'0'6341,"-5"0"-6223,-1 0 0,0 0 0,0-1 0,0 1 0,1-1 0,-1 0 0,0 1 0,1-1 0,-3-1 0,3 1-75,-1 0 0,1 1 0,-1-1 0,0 0 0,1 1 1,-1-1-1,0 1 0,1 0 0,-3-1 0,-20-1 396,20 2-365,-1-1 0,0 1 0,0 0-1,1 0 1,-1 0 0,0 1-1,-8 1 1,2 1-37,1 1 0,-1 0 0,1 1 0,0-1 0,-11 9 0,18-11-22,1-1 0,0 1 0,-1 0 0,1 0 0,0 0 0,0 0 0,0 1 0,0-1 0,1 1 0,-1-1 0,1 1 0,0-1 0,-1 1 0,1 0 0,0 0 0,0 0 0,1-1 0,-1 1 0,1 0 0,-1 0 0,1 0 0,0 0 0,0 0 0,1 5 0,0-3 47,1 0-1,-1 0 0,1 0 0,0-1 0,0 1 1,1-1-1,-1 0 0,1 1 0,0-1 1,0 0-1,1-1 0,-1 1 0,1-1 1,7 7-1,-5-6 39,1 1-1,-1-1 1,1 0-1,-1-1 1,1 0 0,0 0-1,1 0 1,-1-1-1,8 2 1,-12-4-48,-1 0 1,1 1-1,0-1 1,-1 0-1,1 0 0,-1-1 1,1 1-1,0-1 1,-1 1-1,1-1 1,-1 0-1,1 0 1,-1 0-1,0 0 0,1 0 1,2-3-1,-2 2 15,0-1 0,0 0 0,0 0 1,0 0-1,0-1 0,-1 1 0,0 0 0,1-1 0,1-5 0,0-1 2,0 1 1,-1-1-1,0 0 1,-1 0-1,0 0 0,-1 0 1,1-16-1,-2 23-76,0 0 1,0 0-1,-1 0 0,1 0 0,0 0 0,-1 0 0,0 0 1,0 0-1,0 1 0,0-1 0,0 0 0,-1 0 0,1 1 1,-1-1-1,1 1 0,-1-1 0,0 1 0,0 0 0,0-1 1,0 1-1,-1 0 0,1 0 0,-1 1 0,-4-4 1,1 1-52,5 4 32,0-1 0,0 1 0,1-1 0,-1 1 0,0 0 0,0-1 0,1 1 0,-1 0 0,0-1 0,0 1 0,0 0 0,0 0 0,-1 0 0,-16-4-566,17 4 486,1 1 17,0 0 91,0 0 1,1 0-1,-1 0 0,0 0 0,0-1 1,0 1-1,1 0 0,-1 0 1,0 0-1,1-1 0,-1 1 0,1 0 1,-1 0-1,1-1 0,-1 1 0,1 0 1,-1-1-1,1 1 0,0 0 1,1 0-1,-1 0 26,1 0 0,0 0 0,0 0 1,0-1-1,0 1 0,0-1 0,0 1 0,0-1 1,2 1-1,3-1 37,-1 0-1,1 0 1,0-1 0,11-2 0,69-25 536,-64 19-454,0 2-1,37-8 0,-41 11-157,-12 3-28,1-1 1,-1 1-1,9 0 0,-16 1 41,1 0-1,-1 0 0,1 0 1,-1 0-1,1 0 0,-1 0 0,1 0 1,-1 1-1,1-1 0,-1 0 0,0 0 1,1 0-1,-1 0 0,1 1 0,-1-1 1,0 0-1,1 1 0,-1-1 0,1 0 1,-1 1-1,0-1 0,0 0 0,1 1 1,-1-1-1,0 0 0,1 1 0,-1-1 1,0 1-1,0-1 0,0 1 0,0-1 1,1 0-1,-1 1 0,0-1 1,0 1-1,0-1 0,0 1 0,0-1 1,0 1-1,0-1 0,0 1 0,0-1 1,-1 1-1,1-1 0,0 1 0,0-1 1,0 0-1,-1 1 0,1 1 1,0 3 8,-1-1 0,0 1-1,0-1 1,0 1-1,-1-1 1,1 0 0,-1 1-1,0-1 1,-1 0-1,1 0 1,0 0 0,-4 3-1,-13 26 192,18-31-163,0-1 0,1 1 0,-1 0 1,0 0-1,0-1 0,0 1 0,0 0 1,-1-1-1,1 1 0,0-1 0,-3 2 0,4-3 1,0-1-1,1 1 1,-1-1-1,0 1 0,0-1 1,0 1-1,0-1 0,0 1 1,1-1-1,-1 1 0,0-1 1,0 1-1,1 0 0,-1-1 1,0 1-1,1-1 0,-1 1 1,1 0-1,-1-1 0,1 1 1,9-9-68,0 1 1,0 1-1,1 0 1,0 0 0,22-9-1,14-5-318,-31 15 163,-14 4 151,0 1 0,0 0-1,1 1 1,-1-1 0,0 0-1,0 1 1,1-1 0,-1 1-1,3-1 1,-4 2 20,-1 0-1,1 0 1,-1-1 0,1 1-1,0 0 1,-1 0 0,0 0-1,1 0 1,-1-1 0,0 1-1,1 0 1,-1 0 0,0 1-1,3 3 36,0-1 0,0 1-1,1-1 1,-1 0 0,1 0-1,0 0 1,6 4 0,-1 0 66,-3-2-37,1-1 0,-1 0 1,1 0-1,0 0 0,0-1 0,0 0 1,0-1-1,1 1 0,0-1 1,0-1-1,-1 1 0,1-2 0,1 1 1,-1-1-1,0 0 0,0-1 1,0 1-1,1-2 0,-1 1 0,0-1 1,0 0-1,0-1 0,0 0 1,0-1-1,9-3 0,4-4 128,27-16 0,-40 21-136,-2 0 1,1 0 0,0 0 0,-1-1 0,0 0 0,-1 0 0,8-9 0,-12 12-21,0 1-1,0-1 1,-1 1-1,1-1 1,0 1-1,-1-1 0,1-3 1,-1 6-36,0-1 1,0 1-1,0-1 1,1 0-1,-1 1 0,0-1 1,0 1-1,0-1 1,0 0-1,0 1 0,-1-1 1,1 1-1,0-1 1,0 1-1,0-1 1,0 0-1,-1 1 0,1-1 1,0 1-1,0-1 1,-1 1-1,1-1 0,0 1 1,-1-1-1,1 1 1,-1 0-1,1-1 1,-1 1-1,1-1 0,-1 1 1,1 0-1,-1 0 1,1-1-1,-1 1 0,1 0 1,-1 0-1,0-1 1,-4 2-54,0-1-1,1 1 1,-1 0 0,0 1 0,1-1 0,0 1 0,-1 0-1,1 0 1,0 0 0,0 0 0,0 1 0,0 0 0,0 0-1,1 0 1,-1 0 0,-5 7 0,5-5 86,-1 1 0,1-1 0,0 1 0,0 0 0,1 1 0,0-1 0,0 1 0,0-1 0,1 1 0,0 0-1,-1 7 1,3-10 36,0 0-1,0 0 0,0 0 0,1 0 1,0 0-1,0 0 0,0 0 0,0 0 1,0 0-1,1-1 0,0 1 0,0-1 0,0 1 1,0-1-1,0 1 0,1-1 0,-1 0 1,1 0-1,0-1 0,0 1 0,0 0 1,5 2-1,-1 0-35,0 0-1,0-1 1,0 0 0,1 0 0,-1-1-1,1 0 1,0 0 0,0-1 0,0 0 0,10 1-1,10-2-1840,0-2-1,51-7 1,26-1-9797,-71 9 9757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09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3 725 2816,'9'3'3567,"-12"-3"-2217,-4 13 1834,7-13-3120,0 1 0,0-1-1,-1 0 1,1 0 0,0 1 0,0-1 0,0 0-1,0 1 1,0-1 0,-1 0 0,1 1 0,0-1 0,0 1-1,0-1 1,0 0 0,0 1 0,0-1 0,0 0-1,0 1 1,0-1 0,0 0 0,0 1 0,1-1-1,-1 1 1,0-1 0,0 0 0,0 1 0,0-1 0,0 0-1,1 0 1,-1 1 0,0-1 0,1 1 19,0-1 0,0 1 0,0-1 0,0 1-1,0-1 1,0 1 0,-1-1 0,1 0 0,0 0 0,0 0 0,0 1 0,1-1 0,2 0-4,0 0 0,0 0 1,0-1-1,0 1 0,0-1 0,5-1 1,10-5 36,1-1 0,-1-1 1,-1-1-1,1-1 1,16-13-1,-27 18 5,-2 3-61,-1-1-1,0 0 1,10-10-1,-14 14-60,-1-1-1,1 0 1,-1 1-1,1-1 1,-1 1 0,1-1-1,-1 0 1,1 0 0,-1 1-1,0-1 1,1 0 0,-1 0-1,0 1 1,0-1-1,1 0 1,-1 0 0,0 1-1,0-1 1,0 0 0,0 0-1,0 0 1,0 0-1,0 1 1,0-1 0,0 0-1,-1 0 1,1 0 0,0 1-1,0-1 1,-1 0-1,1 0 1,-1 1 0,1-1-1,-1 0 1,1 1 0,-1-1-1,1 0 1,-1 1 0,0-2-1,-2 1-11,1-1 1,-1 1-1,1-1 0,-1 1 0,0 0 0,0 0 0,1 0 1,-1 0-1,0 1 0,0-1 0,-4 1 0,-37 0-125,25 0-66,13 0 178,0 0 0,0 0 0,0 1 1,0 0-1,0 0 0,0 0 0,0 1 0,0 0 0,0 0 0,1 0 0,-1 1 0,1 0 0,-8 5 1,11-6-14,0 1 0,0-1 0,0 1 0,0 0 0,0 0 0,0-1 0,1 1 0,-1 1 0,1-1 0,0 0 0,0 0 0,0 0 0,0 7 0,-1 4-122,1 28 0,1-28 15,1-3 268,0 0 0,3 13 0,1 10 104,4 5-129,-8-36-39,0 1 0,0-1 0,0 0 0,1 1 0,0-1 0,0 0 0,-1 0 0,2 0 0,2 3 1,-4-5-46,1 0 1,-1-1 0,0 1-1,0 0 1,1-1 0,-1 0-1,0 1 1,1-1 0,-1 0-1,1 1 1,-1-1 0,0 0-1,1 0 1,-1 0 0,0 0-1,1-1 1,-1 1 0,1 0 0,-1 0-1,0-1 1,1 1 0,-1-1-1,0 1 1,2-2 0,6-2 24,0-1 0,11-9 0,-3 3 55,101-68 244,-19 12-162,29-17 222,-104 67-449,-1-2-1,-1-1 0,22-26 1,-33 32 88,-1 0 0,0-1 0,-1 0 0,10-23 1,21-67-5,-21 31-50,-9 30-55,-5 25-27,-1 0 1,-1 0-1,-1 0 0,0 0 0,-2 0 0,-3-35 1,2 48 25,0 0 1,-1 0 0,0 1-1,0-1 1,0 0 0,-1 1-1,-3-6 1,6 11 59,-1-1 0,1 1 0,-1-1 0,1 1 0,-1 0 0,1-1 0,-1 1 0,1 0 0,-1-1 0,1 1 0,-1 0 0,0 0 0,1 0 0,-1 0 0,1-1 0,-1 1 0,0 0 0,1 0 0,-1 0 0,1 0 0,-1 0 0,0 0 0,1 1 0,-1-1 0,1 0 0,-1 0 0,0 0 0,1 0 0,-1 1 0,1-1 0,-1 0 0,1 1 0,-1-1 0,1 0 0,-1 1 0,1-1 0,-1 1 0,-19 17-190,14-10 146,0 1 1,0 0-1,1 0 0,0 1 0,1-1 1,0 1-1,-5 20 0,-4 10-19,-27 88-84,10-26 136,26-92 29,1 1 0,0 0 1,0 0-1,1 0 1,0 0-1,1 0 1,0 0-1,1 0 1,0 0-1,1 1 0,3 15 1,10 29-42,-11-42 48,-3-11 2,1 0 0,0 0 0,-1 0 1,1 0-1,2 5 0,7 28 153,-9-34 4,0-1-20,15 18 399,-16-18-517,14 4 104,-13-4-120,0 0-1,1 0 1,-1-1 0,0 1 0,1 0-1,-1-1 1,1 1 0,-1-1 0,1 0-1,1 1 1,16 1 111,-16-1-122,0-1-1,0 1 1,0-1 0,-1 0-1,1 0 1,0 0-1,0 0 1,0 0 0,-1-1-1,1 1 1,0-1-1,4-1 1,11-6 88,-12 6-84,1-1-1,-1 0 0,1 0 1,-1-1-1,0 0 0,-1 0 1,9-7-1,23-20 243,-28 25-176,0-2-1,0 0 1,14-14-1,-16 13-43,-4 6-28,-1 1 0,0-1 0,1 0 0,-1 0 0,0 0 0,0 0 0,-1 0 0,1 0 0,-1 0 0,1 0 0,-1-1 0,1-5 0,-2 8-13,0 0 0,0-1 0,-1 1 0,1 0 0,0 0 0,-1 0 0,1 0 0,-1 0 0,1 0 0,-1 0 0,0 0 0,1 1 0,-1-1 0,0 0 0,0 0 0,0 0 0,1 1 0,-1-1 0,0 0 0,0 1 0,0-1 0,0 1 0,0-1 1,0 1-1,0-1 0,0 1 0,0 0 0,0 0 0,-2-1 0,1 1-13,-1-1 0,1 1-1,-1-1 1,1 1 0,-1 0 0,0 0 0,1 0 0,-1 1 0,1-1 0,-1 0 0,-3 2 0,-13 4-149,17-6 149,-1 1 0,1 0 0,-1-1 0,1 1 0,0 0 0,0 0 0,-1 0 0,-2 3 0,2-2 39,-4 3-98,0 0 1,1 1 0,-7 6 0,11-10 48,0 0 1,1 0 0,-1 0-1,1 0 1,0 0 0,0 0-1,0 1 1,0-1 0,0 0-1,0 1 1,1-1 0,-1 1-1,1-1 1,-1 1 0,1 2-1,0 6 9,0-2 59,0 1 0,3 16 1,-3-23-16,1 0 0,0 0 0,0 0 0,0 0 0,0 0 0,0-1 0,1 1 0,0 0 0,-1-1 0,1 1 0,0-1 0,4 5 0,-4-5 1,1 0 0,-1 0 0,1 0 0,-1 0 0,1 0 0,0 0 0,0 0 0,-1-1 0,1 0 0,0 1 0,1-1 0,-1 0 1,0-1-1,0 1 0,0 0 0,0-1 0,1 0 0,-1 0 0,0 0 0,6-1 0,15-2 101,0-1-1,-1-2 0,45-16 1,61-38 262,-76 30-576,-51 29 234,6-2-95,-1-1-1,1 1 0,0 0 0,0 0 0,0 1 0,0 0 0,0 1 0,0 0 0,10 0 1,9 4 805,-35-2-792,0-1 0,-14-2 0,15 2 7,1-1-1,-1 1 1,1 0-1,-1 0 1,-8 2 0,5 1-9,-17 3-86,-33 13 0,50-15 71,0 0 1,1 1-1,0 1 1,-1-1-1,2 1 1,-13 12-1,16-14 40,0 0 0,1 1-1,0-1 1,0 1 0,0 0 0,1 0-1,0 1 1,-5 10 0,6-11 21,1-1 0,0 1 0,0-1 0,0 1 1,1-1-1,-1 1 0,1 0 0,0-1 0,1 1 0,-1 0 1,1-1-1,2 9 0,-1-6 19,0-1 1,1 1-1,-1-1 1,1 0-1,1 1 0,-1-1 1,1-1-1,0 1 1,1-1-1,-1 1 1,1-1-1,0 0 0,0-1 1,1 1-1,-1-1 1,1 0-1,0-1 1,0 1-1,1-1 0,10 4 1,-8-5 43,-1 0 0,1 0 1,0 0-1,0-1 0,-1 0 0,1-1 1,0 0-1,0 0 0,0-1 0,0 0 1,0-1-1,-1 0 0,1 0 0,0-1 1,14-7-1,-11 4 2,0-1 0,-1-1 0,0 0 0,0 0 0,-1-1 1,13-14-1,48-65 188,-62 74-181,-1 1 0,0-1-1,0-1 1,-2 1 0,9-27-1,12-78 109,-26 116-193,7-38-106,6-40-111,-3-49 167,-7 74-7,0-31-76,-4 81 137,0 4-25,1 0 0,-1 0 0,0 0 1,0 0-1,0 0 0,-1 0 0,1 0 0,0 0 0,-1 1 0,0-1 1,1 0-1,-1 0 0,0 0 0,-1-2 0,2 4 18,0 0 1,-1 0-1,1 0 0,-1 0 0,1 0 0,0 0 1,-1 0-1,1 0 0,0 0 0,-1 0 0,1 0 1,0 0-1,-1 0 0,1 1 0,0-1 0,-1 0 1,1 0-1,0 0 0,0 0 0,-1 1 0,1-1 1,0 0-1,-1 0 0,1 1 0,0-1 0,0 0 0,0 0 1,-1 1-1,1-1 0,0 0 0,0 1 0,0-1 1,0 0-1,-1 1 0,1-1 0,0 1 0,-7 13-175,-6 23-51,2 0 0,-11 73 0,-8 121-50,30-213 324,0 1 0,1-1 0,1 0 0,1 1 0,1-1 0,7 22 0,-3-9 197,-6-24-190,1 0-1,0-1 1,0 1 0,0 0-1,8 9 1,-3-4 325,-7-11-347,-1 0 0,1 0 0,-1-1 0,1 1 0,0 0 0,0-1 1,-1 1-1,1-1 0,0 1 0,0-1 0,0 1 0,0-1 0,0 1 0,-1-1 0,1 0 0,0 1 1,0-1-1,0 0 0,0 0 0,0 0 0,0 0 0,0 0 0,0 0 0,0 0 0,0 0 1,0 0-1,0 0 0,0-1 0,0 1 0,0 0 0,0-1 0,0 1 0,1-1 0,4-3 81,0 1 1,0-1-1,10-7 0,-10 6 4,70-49 32,-30 18-48,16-12 428,-60 46-513,-1 1 0,1-1-1,-1 0 1,1 0 0,-1 0-1,0 1 1,0-1 0,1-3-1,-1 5-9,-1-1-1,0 0 0,0 1 0,1-1 0,-1 0 0,0 1 0,0-1 1,0 0-1,0 0 0,0 1 0,0-1 0,0 0 0,0 1 0,0-1 1,0 0-1,-1 1 0,1-1 0,0 0 0,0 1 0,-1-1 0,1 0 0,0 1 1,-1-1-1,1 0 0,0 1 0,-1-1 0,1 1 0,-2-2 0,2 2 3,-1 0 0,0-1 0,1 1-1,-1-1 1,1 1 0,-1-1 0,1 1-1,-1-1 1,1 0 0,-1 1 0,1-1 0,0 0-1,-1 1 1,1-1 0,0 0 0,-1 1-1,1-1 1,0 0 0,0 0 0,0 1-1,0-1 1,0-1 0,-1 2-9,1 0 1,0 0-1,0 0 1,0 0-1,0-1 1,0 1-1,0 0 1,0 0-1,0 0 1,-1 0-1,1 0 1,0 0-1,0 0 1,0 0-1,0 0 1,0 0-1,-1 0 1,1 0-1,0 0 1,0 0-1,0 0 1,0 0-1,0 0 1,-1 0-1,1 0 1,0 0-1,0 0 1,0 0-1,0 0 1,0 0-1,0 0 1,-1 0-1,1 0 1,0 0-1,0 0 1,0 1-1,0-1 1,0 0-1,0 0 1,0 0-1,0 0 1,-1 0-1,-7 6-400,6-5 364,-3 3 21,-1 0 0,1 0-1,0 1 1,0 0 0,0 0 0,1 0-1,-1 1 1,1 0 0,0-1 0,1 1-1,0 1 1,0-1 0,0 0 0,1 1-1,0-1 1,0 1 0,-1 8-1,2-11 51,1 0 0,0 0-1,0 0 1,1-1 0,-1 1-1,1 0 1,0 0 0,0-1-1,0 1 1,0-1-1,0 1 1,1-1 0,0 1-1,0-1 1,0 0 0,0 1-1,0-1 1,1-1-1,-1 1 1,1 0 0,0 0-1,0-1 1,0 0 0,0 1-1,0-1 1,0 0-1,1-1 1,-1 1 0,0-1-1,1 1 1,0-1 0,5 1-1,1-2 58,1 0 0,-1 0 0,0-1 0,19-5-1,40-13 113,-49 13-164,-15 4-38,108-35 259,-90 28-194,0-1 1,35-20-1,-47 25-101,-10 5 48,-1 0-1,1 0 1,0-1-1,-1 1 0,1 0 1,-1 0-1,1 0 1,0-1-1,-1 1 0,1 0 1,-1 0-1,1-1 1,-1 1-1,1-1 0,-1 1 1,0 0-1,1-1 0,-1 1 1,1-1-1,-1 1 1,0-1-1,1 1 0,-1-1 1,0 0-1,0 1 1,1-1-1,-1 1 0,0-2 1,-18 10-658,16-6 625,0 1 0,0-1 0,0 1 0,0-1 0,1 1 0,-1 0 0,1-1 0,-1 1 0,1 0 0,-1 5 0,-3 3 41,5-9-3,-1 0 0,1 0 0,-1 0 0,1-1 0,0 1 0,0 0 0,0 0 0,0 0 0,0 0 0,0 0 0,0 0 0,1 0-1,-1-1 1,1 1 0,-1 0 0,1 0 0,0 0 0,0-1 0,0 1 0,1 2 0,-1-3 26,0 1 0,0-1 0,0 0 0,0 0 1,0 0-1,0 1 0,0-1 0,0 0 0,0 0 0,1-1 0,-1 1 0,0 0 1,1 0-1,-1 0 0,0-1 0,1 1 0,-1-1 0,1 1 0,-1-1 0,1 0 0,-1 1 1,1-1-1,0 0 0,-1 0 0,1 0 0,1-1 0,3 0 56,0-1 0,0 0 0,0 0 0,0-1 0,10-5 0,-14 7-70,-1-1 0,1 1 0,0 0 0,-1 0 1,1-1-1,0 1 0,-1-1 0,0 0 0,1 1 0,-1-1 0,0 0 0,0 0 1,0 1-1,0-1 0,0 0 0,-1 0 0,1 0 0,0 0 0,-1-1 0,0 1 1,1-2-1,-1-3-9,0 0 0,-1 0 0,0 0 0,0 0 0,-3-12-1,3 17-25,1 1 0,-1-1 0,0 0 0,1 1 0,-1-1 0,0 1 0,0-1 0,0 1 0,0-1 0,-1 1 0,1 0 0,0-1 0,0 1 0,-1 0 0,1 0 0,-1 0 0,1 0 0,-1 0 0,1 1 0,-1-1 0,0 0 0,1 1 0,-1-1 0,0 1 0,0-1 0,1 1 0,-1 0-1,-3 0 1,-69-4-490,50 11 687,46-7-208,0-2-1,0 0 1,0-2-1,0 0 1,-1-1 0,27-11-1,-18 6 28,0 1 0,0 1 0,49-6 0,-76 13 19,1 1-1,0-1 1,-1 1 0,1 0-1,0 0 1,0 0 0,-1 1-1,1-1 1,6 3 0,-9-2-13,0 0 1,-1 0-1,1 0 0,-1 0 1,1 0-1,-1 0 0,0 0 1,1 0-1,-1 0 1,0 0-1,0 0 0,0 0 1,1 1-1,-1-1 1,-1 0-1,1 0 0,0 2 1,0-1-5,-1 4 14,0 0-1,0 0 0,0 0 1,-1 0-1,0 0 1,0-1-1,-6 11 1,-1 6 68,9-22-66,0 0 0,0 0 1,-1 1-1,1-1 0,0 0 0,0 0 0,0 1 0,0-1 1,0 0-1,0 1 0,0-1 0,1 0 0,-1 0 0,0 1 1,0-1-1,0 0 0,0 0 0,0 1 0,0-1 0,0 0 0,1 0 1,-1 1-1,0-1 0,0 0 0,0 0 0,0 0 0,1 1 1,-1-1-1,0 0 0,0 0 0,1 0 0,-1 0 0,0 1 1,0-1-1,1 0 0,-1 0 0,0 0 0,0 0 0,1 0 1,-1 0-1,0 0 0,0 0 0,1 0 0,14 1 33,-12-1 0,20-2 25,0 0 0,1-2 0,-1-1-1,33-11 1,6-1-156,-21 5 3,-28 7 19,-1 1 0,26-4 0,-37 8 53,1 0-16,0 0 1,1 0-1,-1-1 0,0 1 1,0-1-1,1 0 0,2-1 1,-5 2 22,0 0 0,1 0 0,-1 0 0,0 0 0,0-1 0,1 1 0,-1 0 0,0 0 1,0 0-1,1 0 0,-1 0 0,0 0 0,0 0 0,1 0 0,-1 0 0,0 0 0,0 0 0,1 0 1,-1 0-1,0 0 0,0 0 0,1 0 0,-1 0 0,0 0 0,0 0 0,1 1 0,-1-1 0,0 0 0,0 0 1,0 0-1,1 0 0,-1 0 0,0 1 0,0-1 0,0 0 0,1 0 0,-1 0 0,0 1 0,0-1 0,0 0 1,0 0-1,0 1 0,0-1 0,0 0 0,1 1 0,1 12 240,-1-9-196,0-1-27,0 1 40,0 0 0,1-1 0,-1 1-1,1 0 1,0-1 0,0 0 0,4 6 0,1 0 52,-4-6-59,0 1 1,1-1 0,-1 0 0,1 0 0,6 5 0,-8-7-41,0 0 1,-1 0 0,1-1 0,-1 1-1,1-1 1,0 0 0,0 1 0,-1-1 0,1 0-1,0 0 1,0 0 0,-1 0 0,1 0-1,0-1 1,-1 1 0,1 0 0,0-1-1,-1 1 1,4-2 0,9-4-186,4-1-1222,0-2 0,18-10 0,-30 15 284,-1 1-1,0-1 1,-1 0-1,1 0 1,-1-1-1,1 1 1,-1-1-1,-1 0 1,1 0-1,-1 0 1,4-7 0,3-13-1188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10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 5056,'4'-9'1028,"-3"4"24,1 1 1,0-1 0,0 1 0,6-8 0,-7 11-893,0 0 0,0 0 0,0 0 0,0 0 0,0 0 0,0 0 0,1 0 0,-1 0 0,0 0 0,1 1 0,-1-1 0,1 1 0,-1-1 1,1 1-1,-1-1 0,1 1 0,-1 0 0,1 0 0,2-1 0,7 2-27,0 1 1,0 0 0,0 1-1,0-1 1,-1 2-1,12 5 1,30 8-72,-15-9-29,1-2 0,0-1 0,55-1 1,115-18-5089,-132 3 2345,4-11-1620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18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1 315 2400,'0'0'5328,"1"0"-5040,5-4-88,0 1-1,0-1 1,-1 0 0,1 0 0,-1-1 0,0 1-1,-1-1 1,1 0 0,-1-1 0,6-8 0,2-3 2,-2 4 38,14-29 1,4-5-13,28-27 892,-54 71-1075,-1 0 0,1 1 0,-1-1-1,0 0 1,0 0 0,0 0 0,0 0 0,0 0 0,0-3 0,0 3-48,-1 0 0,1 0 0,0 0 0,0 0 1,2-5-1,-2 0-18,-1 8-49,-10 13-612,6-6 629,0-1 1,0 2 0,1-1 0,1 0 0,-1 1 0,1-1 0,0 1-1,-1 13 1,0 3 90,0 40-1,3-55-3,1 0 0,0-1-1,0 1 1,1-1 0,0 1 0,0-1-1,1 1 1,1-1 0,-1 0 0,1-1 0,6 10-1,-9-15-3,0-1-1,1 1 1,-1-1-1,0 1 1,1-1-1,-1 1 1,1-1-1,0 0 1,-1 0-1,1 0 1,0 0-1,0 0 0,0 0 1,0 0-1,-1-1 1,1 1-1,0-1 1,0 1-1,0-1 1,0 0-1,0 0 1,0 0-1,0 0 1,0 0-1,0 0 1,0-1-1,0 1 1,0 0-1,0-1 1,4-1-1,3-2 78,0 0 1,0 0-1,-1-1 0,1 0 0,7-7 1,172-142 350,-167 136-599,38-24 0,-57 40 33,-1 1 72,-1 1 1,1 0-1,-1-1 0,0 1 0,1-1 1,-1 1-1,1 0 0,-1 0 1,1-1-1,-1 1 0,1 0 0,-1 0 1,1-1-1,0 1 0,-1 0 1,1 0-1,0 0 36,0 0-1,-1 0 1,1 1 0,-1-1-1,1 0 1,-1 0 0,1 1-1,-1-1 1,1 0 0,-1 1-1,1-1 1,-1 0 0,1 1-1,-1-1 1,1 1 0,-1-1-1,1 1 1,-2 4 1,1-4-1,3 16 15,-3-15 5,1 0 0,-1 1 0,0-1 0,1 0 0,-1 0 0,0 0 0,-1 4 1,-4 20 34,-1 1 0,-16 41 0,17-55 37,-1 0 0,-1 0 0,-10 15 0,14-23-16,-1 0-1,0 0 1,0 0 0,0-1-1,0 1 1,-1-1-1,0 0 1,0-1 0,0 1-1,-7 3 1,9-6-44,0 0 0,-1 0 0,1-1 0,0 1 0,-1-1 0,1 0 0,-1 0 0,1 0 0,0 0 0,-1 0 0,1-1 0,-1 1 0,1-1-1,0 0 1,-4-1 0,3 0-15,0 0-1,0 0 1,0 0 0,0 0-1,0 0 1,1-1-1,-1 0 1,1 0-1,0 0 1,-6-6-1,-3-6 15,7 10-38,1-1-1,-1 0 0,-4-9 0,8 14-15,0-1 0,0 0 0,1 0 0,-1 1 0,1-1 0,-1 0 0,1 0 0,0 1 0,0-1 0,-1 0 0,1 0 0,0 0 0,1 0 0,-1 1 0,0-1 0,0 0 0,1 0 0,1-2 0,-1 1 8,0 0 1,1 0-1,-1 1 1,1-1-1,0 1 1,0 0-1,0-1 1,0 1-1,0 0 1,1 0-1,-1 0 1,1 1-1,-1-1 0,1 0 1,4-1-1,-2 1 12,0 0-1,1 1 1,-1-1-1,1 1 0,-1 0 1,1 1-1,8-1 1,23 3 370,1 2 1,-1 2 0,61 16 0,-29-6-31,-46-11-142,1-2 1,41 2-1,-64-5-563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18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47 5824,'-42'-42'2624,"42"37"-2272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55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72 992,'-14'4'10619,"6"-3"-11638,8-22 1419,1 19-418,1 0 1,-1 0 0,1 0 0,-1 1-1,1-1 1,0 1 0,0-1-1,0 1 1,-1-1 0,2 1 0,2-2-1,31-14-243,-26 13 234,-3 1 28,0 1 1,0 0-1,0 0 1,1 0-1,-1 1 1,10 0-1,48 1-4,-31 1-26,-31 0-40,-1-1 74,0 1 0,0 0 0,0 0 1,0 0-1,-1 0 0,1 0 0,0 0 0,0 0 0,-1 1 0,1-1 1,-1 0-1,1 1 0,-1 0 0,0-1 0,0 1 0,1 0 0,-1 0 1,0-1-1,1 4 0,-1-1-19,0 1 0,0-1 0,0 0 0,-1 1 0,1-1 0,-1 6 0,-2-1 85,1-1 0,-1 0 0,0 0 0,-1 0 0,0 0 0,0 0 0,-1-1 0,-7 12-1,3-4-78,-52 80 36,36-60 194,11-16-168,0-1-1,-2-1 0,-24 25 1,28-30 34,10-10-77,1-1 1,-1 1 0,-1-1-1,1 1 1,0-1-1,0 0 1,0 1 0,-1-1-1,1 0 1,-1 0-1,1 0 1,-1 0 0,-1 0-1,-17 14 117,8-4-192,11-10 87,-1-1-1,1 1 1,-1 0-1,0 0 1,1 0-1,-1-1 1,0 1-1,1-1 0,-1 0 1,0 1-1,0-1 1,1 0-1,-1 0 1,-3 0-1,5 0 9,-1 0 33,2-8-165,5 1-110,-4 5 200,-1 0-1,1 0 1,0 0-1,0 0 1,0 0-1,0 1 0,1-1 1,2-1-1,53-27-142,-42 24 234,45-15 47,-54 19-63,0 0 0,1 1 0,-1 0 0,1 1 0,-1-1 1,13 2-1,-14 1-63,-1 0 0,0 0 1,1 0-1,-1 0 0,0 1 1,0 0-1,0 0 1,-1 0-1,1 1 0,7 7 1,-6-5 59,0-1 0,1 0 0,0 0 0,9 5 0,10 1 611,-24-10 26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57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 2144,'1'-4'8471,"3"5"-9641,12 3 1286,11 0 136,14-3-81,-18 0-69,0-1 1,0-1 0,27-5-1,-32 3-122,1 2 0,-1 0 0,25 2 0,-9-1 36,-33 0 496,-1 2-498,0 0-1,-1 0 1,1 0-1,-1 0 1,0 0 0,0 0-1,1 0 1,-1-1-1,0 1 1,-1 0-1,1 0 1,0-1-1,0 1 1,-1-1-1,1 0 1,-1 1-1,-2 1 1,-32 21 94,26-18-230,-10 5 163,-21 9 0,-1 0 85,25-11-61,1 1 1,-28 21 0,25-16 112,-9 8 71,23-17-236,6-3 20,11-3 56,-1-1-43,-7 1-52,-1 0 0,1 0 0,0 0 1,-1 1-1,1-1 0,0 1 0,-1 0 0,1 0 0,-1 0 1,1 1-1,-1-1 0,1 1 0,-1 0 0,0-1 0,0 2 1,0-1-1,0 0 0,0 1 0,-1-1 0,6 6 0,-8-7 16,5 4 16,-1 0-1,-1-1 1,1 1-1,-1 1 0,0-1 1,0 0-1,0 1 0,-1-1 1,0 1-1,0 0 1,2 7-1,0 13-10,-1-1 0,-1 1 0,-1 0 0,-2 31 0,0-52 55,0 0 0,-1 0-1,1 1 1,-1-1 0,0-1 0,0 1 0,-1 0 0,1 0 0,-6 6 0,0-2 41,1 0-1,-1 0 0,-11 8 1,17-15-80,0-1 0,0 1-1,-1-1 1,1 1 0,-1-1 0,1 0 0,-1 0 0,1 0 0,-1-1-1,0 1 1,-4 0 0,-32 0 483,23-2-497,14 0-2,-1 0 0,1 0 0,0 0 0,1 0 0,-1-1 0,0 1 0,0-1 0,0 1 0,1-1 0,-1 0-1,1 0 1,0 0 0,-1 0 0,0-2 0,2 0-86,1 0 0,0 1 0,0-1 0,0 0 0,2-3 0,-1 4 35,-1 0 0,1 1 0,0-1 0,0 0 0,1 1 0,-1-1 0,1 1 0,-1-1 0,1 1 0,0 0 0,0 0 1,-1 0-1,2 1 0,5-3 0,0 0 21,0 0 0,1 1 0,0 1 0,10-2 0,-13 3 65,0 0 0,0 0 0,0 1 0,0 0 1,0 0-1,0 1 0,0 0 0,0 0 0,-1 1 0,1 0 0,0 0 0,7 4 0,-12-5 227,7-40-12223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2.4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0 2144,'-10'4'12785,"11"5"-13483,0 6 931,-1 343 609,8-225-607,-3-66-139,-3-43-18,-1-20-75,-1-1 0,0 1 0,1 0-1,-1 0 1,-1 0 0,1 0 0,0-1 0,-1 1 0,-2 6 0,2-6-10,0-2 21,1-1 0,0 1 0,-1-1 0,0 1 0,1-1 0,-1 0 0,0 1 0,0-1 0,-1 3 0,3-4 7,1-1 1,-1 1-1,1 0 0,-1-1 1,1 1-1,-1-1 0,1 0 1,-1 1-1,1-1 0,-1 0 1,0 0-1,1 0 0,-1 0 1,0 0-1,0 0 0,0 0 1,0 0-1,0-1 0,0 1 1,0 0-1,0-1 0,0 1 1,0-2-1,4-8-104,0 0 0,4-15 0,-6 17 1,0 0 0,0 1 1,7-14-1,-6 17 62,0 0-1,0 0 1,1 0 0,0 0-1,-1 1 1,2 0 0,-1 0-1,0 0 1,1 0 0,0 1-1,-1 0 1,2 0 0,-1 1-1,0-1 1,12-1 0,-16 3 21,1 1 0,0 0 1,0 0-1,-1 1 0,1-1 1,0 1-1,-1-1 1,1 1-1,0 0 0,-1 0 1,1 0-1,-1 0 1,1 0-1,-1 1 0,0-1 1,1 1-1,-1 0 0,0-1 1,0 1-1,0 0 1,0 0-1,-1 0 0,1 1 1,0-1-1,-1 0 0,2 3 1,1 3 8,0 0 0,-1 0 0,0 0-1,0 0 1,0 1 0,2 17 0,-4-18 54,-1 1 0,0-1 0,0 1 0,-1 0 0,0-1 0,-1 1 0,-3 12 0,4-18-17,0 1 0,0-1-1,-1 0 1,1 1 0,-1-1-1,0 0 1,0 0 0,0 0 0,0 0-1,-1-1 1,1 1 0,-1 0-1,0-1 1,1 0 0,-1 0-1,0 0 1,0 0 0,-1 0 0,-3 2-1,4-3-25,0 0 0,-1-1-1,1 1 1,0-1-1,0 1 1,0-1 0,0 0-1,-1 0 1,1 0-1,0-1 1,0 1 0,0-1-1,0 0 1,-1 0-1,1 0 1,0 0 0,1 0-1,-1 0 1,0-1-1,0 0 1,0 1 0,-2-3-1,-103-80-2558,95 77 1268,7 4-1141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0:59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42 2560,'-9'3'858,"8"-13"1569,4 7-1732,-2 3-659,-1 0 0,0-1 0,0 1 0,1-1 0,-1 1 1,0 0-1,0-1 0,1 1 0,-1 0 0,1 0 0,-1-1 0,0 1 0,1 0 0,-1 0 0,0 0 0,1-1 0,-1 1 0,1 0 0,-1 0 0,1 0 0,0 0 0,7-1 169,0 0 0,0 0-1,-1-1 1,12-3 0,-10 2-131,-1 1-1,1 0 1,-1 0-1,15 0 1,-3-1 107,5 1-28,-24 2-157,1 0 1,-1 0 0,0 1 0,0-1-1,0 1 1,1-1 0,-1 1 0,0-1 0,0 1-1,0-1 1,0 1 0,0 0 0,0 0-1,0 0 1,-1-1 0,1 1 0,0 0-1,1 2 1,-1-1 33,1 0 0,-1 0 0,0-1 0,0 1 0,0 0 0,0 0 0,0 0 0,-1 0 0,1 1 0,0-1 0,-1 0 0,0 0 0,0 0 0,1 0 0,-1 0 0,0 1 0,-1-1-1,1 0 1,0 0 0,-1 3 0,0 0 13,0 0 0,0 1 0,-1-1 0,1 0 0,-1 0 0,0 0 0,-1 0 0,1-1 0,-1 1 0,0-1 0,0 1 0,0-1 0,-1 0 0,1 0 0,-1 0 0,0-1 0,-7 6 0,-55 34 362,64-42-392,0 1 0,-1-1 0,1 0 0,-1-1 0,1 1 1,-1 0-1,1-1 0,-1 1 0,0-1 0,-4 0 0,6 0-77,10 0 768,11 0-181,-13-1-467,0 1 0,0 0-1,1 0 1,-1 1-1,0 0 1,0 0 0,0 1-1,11 3 1,6 2 139,-20-6-80,0 0 1,0 0 0,0 1 0,7 2-1,-10-3-338,1-1-1,-1 1 1,1-1-1,-1 1 0,1-1 1,-1 0-1,1 0 1,0 0-1,-1 0 1,1 0-1,2-1 0,5 0-1759,4 1-2513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0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53 181 2400,'0'1'255,"0"0"1,1 0-1,-1 0 1,0 0-1,0 0 1,1-1-1,-1 1 1,1 0-1,-1 0 1,0 0-1,1-1 1,0 1-1,-1 0 1,1 0-1,-1-1 0,1 1 1,0-1-1,1 2 1,21 10 1293,-17-10-1409,1 1 0,0-2 0,0 1 0,1-1 0,8 1-1,-4-3-23,0 0-1,0-1 1,0 0-1,-1-1 1,1 0-1,-1-1 0,0 0 1,0-1-1,0 0 1,0-1-1,-1 0 0,0-1 1,9-7-1,-14 10-73,-1 1 0,0-1 0,-1 0-1,1 0 1,-1 0 0,1-1 0,-1 1 0,0-1-1,-1 0 1,1 0 0,-1 0 0,0 0 0,2-10-1,-3 13-37,-1-1-1,1 0 1,-1 1-1,0-1 1,1 0-1,-2 1 0,1-1 1,0 0-1,0 1 1,-1-1-1,1 0 1,-1 1-1,0-1 0,0 1 1,0-1-1,0 1 1,0-1-1,-1 1 1,1 0-1,-1 0 0,1 0 1,-1 0-1,0 0 1,0 0-1,0 0 1,0 0-1,0 1 0,0-1 1,-5-2-1,1 2-44,0 0 0,-1 0 0,1 0 0,-1 0 0,1 1 0,-1 0 0,1 1 0,-1-1 0,0 1 0,1 1 0,-1-1 0,0 1 0,1 0 0,-1 1-1,-9 2 1,0 2 99,0 0 0,1 1 0,-1 0 0,-27 19-1,37-21-42,0-1 0,0 1 0,0 1 0,1-1 0,0 1 0,0 0 0,1 0 0,-6 9 0,0 5 163,-12 31-1,22-51-176,-2 6-26,0 0 0,1 0 0,0 1 0,0-1 0,1 10 0,-2 9 42,1-12 103,0 0 1,2 0-1,-1 0 1,6 23-1,-6-34-118,1 0-1,-1 0 0,1 0 1,0-1-1,0 1 0,0 0 1,0 0-1,0 0 0,1-1 1,-1 1-1,1-1 0,-1 1 1,1-1-1,-1 1 0,4 1 1,31 17 271,-23-14-98,-7-3-117,1 0 1,0-1 0,-1 0-1,1 0 1,0-1 0,0 0-1,8 1 1,54-2 380,-40 0-190,62-4 460,-86 3-688,1 0 0,0 0-1,-1 0 1,1-1 0,-1 1 0,9-5-1,-13 5-198,1 0-1,-1 1 0,0-1 1,0 0-1,0 0 0,1 0 0,-1 0 1,0 0-1,0 0 0,0 0 1,-1-1-1,3-1 0,-3 2-107,0 0-1,1 0 0,-1 0 1,0-1-1,0 1 0,0 0 1,0 0-1,0 0 1,0 0-1,0 0 0,0 0 1,0 0-1,-1 0 0,1 0 1,0 0-1,-1 0 1,1 0-1,0 0 0,-1 0 1,0-1-1,-9-13-3382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0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12 2976,'0'0'26,"0"0"0,1 0 1,-1 0-1,0 0 0,0 0 0,0 0 1,1-1-1,-1 1 0,0 0 0,0 0 1,0 0-1,1-1 0,-1 1 0,0 0 1,0 0-1,0 0 0,0-1 0,0 1 1,-7-9 3858,17 26-2051,-2 12-643,-3-12-769,-1-1 1,3 32 0,-4 3 289,-6 103 0,4-129-310,-1-22-339,1 1-1,-1 0 1,0 0-1,0-1 1,0 1-1,-1 0 1,1-1 0,-2 5-1,2-8-106,0 1-1,0-1 1,0 0 0,0 0-1,0 0 1,0 0 0,0 0-1,0 0 1,0 0 0,-13-25-8648,16 17 5929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1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8 3552,'-5'-7'1760,"5"8"-1673,0-1 0,0 1 0,0 0 0,0-1 0,-1 1 0,1 0 0,0-1 0,0 1 0,0-1 0,0 1 0,-1 0 0,1-1 0,0 1 0,0-1 0,-1 1 0,1 0 0,-1-1 0,0 1 0,-25 36 1466,-22 27-77,-9-2-756,15-15-218,40-45-466,0 1 1,0-1 0,0 1 0,0-1 0,1 1-1,-2 3 1,-2 4 298,5-9-324,0-1 0,0 0 0,0 1 0,0-1 1,0 0-1,0 1 0,0-1 0,0 0 0,0 1 0,0-1 1,0 0-1,0 0 0,0 1 0,0-1 0,0 0 0,0 1 1,0-1-1,0 0 0,1 0 0,-1 1 0,0-1 1,0 0-1,0 0 0,0 1 0,1-1 0,-1 0 0,0 0 1,0 0-1,1 1 0,-1-1 0,0 0 0,0 0 0,1 0 1,9 5 104,-2-3 5,-1 0 1,1-1-1,0 0 1,0 0-1,13-1 0,17 2 57,-11 2-98,35 1 0,20 3-160,-81-8-443,1 0 0,0 1 0,0-1-1,0 0 1,-1 0 0,1 1 0,0-1-1,2 2 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2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39 1312,'0'0'8,"0"0"0,0 0 0,0 0 0,0 0-1,0 0 1,-1-1 0,1 1 0,0 0 0,0 0 0,0 0 0,0 0 0,0 0-1,0 0 1,0 0 0,-1-1 0,1 1 0,0 0 0,0 0 0,0 0 0,0 0 0,0-1-1,0 1 1,0 0 0,0 0 0,0 0 0,0 0 0,0 0 0,0-1 0,0 1 0,0 0-1,0 0 1,0 0 0,0 0 0,0-1 0,0 1 0,0 0 0,0 0 0,1 0 0,-1 0-1,0 0 1,0-1 0,0 1 0,1-8 3616,-18 5 2029,192-1-5136,4-1 144,-148 5-661,345-9-32,-14 6 856,-181 6-768,-20 3 190,-54 4-42,32 0 72,-99-10 7,46-6 0,-72 4-1417,24-7 0,-29 5-1310,-9 3 2388,0 1 1,0 0-1,1 0 1,-1 0-1,1-2-667,-1 2 667,0 0 0,0 0 1,0 0-1,0 0 1,0-1-1,0 1 0,0 0 1,0 0-1,0 0 0,0 0 1,0 0-1,0-1 1,0 1-1,0 0 0,0 0 1,0 0-1,0 0 0,0-1 1,0 1-1,0 0 0,0 0 1,-1 0-1,1 0 1,-1-1-279,-7 0-3426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4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2912,'4'3'4249,"4"12"-2911,-5-10-1227,-1-1 0,-1 1-1,1 0 1,-1 0 0,1 0 0,0 6-1,-3 10 540,-1-1-1,0 0 0,-7 25 1,9-44-583,0 0 0,-1-1 0,1 1 1,0 0-1,0 0 0,0 0 0,0-1 0,0 1 1,0 0-1,0 0 0,0 0 0,0 0 1,0-1-1,1 1 0,-1 1 0,0-2-52,1 0 0,-1 0 0,0 0-1,0 0 1,0 0 0,1 0 0,-1 0 0,0 1-1,0-1 1,1 0 0,-1 0 0,0 0 0,0 0-1,1 0 1,-1 0 0,0 0 0,0-1 0,1 1 0,-1 0-1,0 0 1,0 0 0,0 0 0,1 0 0,-1 0-1,0 0 1,0 0 0,1-1 0,-1 1 0,0 0-1,0 0 1,0 0 0,23-22 89,-15 14 3,10-6-120,31-18 0,-27 18 7,-3 4-104,24-11 0,-6 3-166,-33 17 259,-1-1 1,1 1 0,0 0-1,0 0 1,0 0-1,0 0 1,0 1 0,0-1-1,0 1 1,0 0 0,0 0-1,0 1 1,0-1 0,7 3-1,-10-2 24,1 0-1,0 1 1,-1-1 0,1 1-1,-1 0 1,0-1-1,0 1 1,1 0-1,-1 0 1,0 0-1,0 0 1,0 3 0,1 1 38,-1 0 1,-1-1 0,1 1 0,-1 0 0,0 0 0,-1 7 0,0 7 491,10-21 178,-5-1-676,0 0-1,-1 0 1,1-1 0,-1 1 0,1-1-1,-1 0 1,5-5 0,-5 4-65,1 0 0,0 1 1,0 0-1,5-4 0,9-6-133,-16 10 113,1 1 1,0 0 0,0 0-1,-1 0 1,6-2-1,12-8-136,-19 11 160,0 0 1,1 0 0,-1-1 0,1 1-1,-1 0 1,1 1 0,0-1-1,0 0 1,-1 0 0,1 1 0,0-1-1,0 1 1,0-1 0,-1 1-1,1 0 1,0 0 0,0 0 0,0 0-1,0 0 1,0 0 0,0 0-1,-1 1 1,1-1 0,3 1 0,1 3 110,0 1 1,0-1-1,-1 1 1,1 0-1,-1 0 1,0 1 0,7 10-1,-7-11 5,-4-2-7,1-1-1,-1 1 1,1 0 0,-1 0-1,0 0 1,0 0-1,1 5 1,-2-7-185,0 0 0,1 0 0,-1 0 1,0 0-1,0 0 0,0 1 0,0-1 0,0 0 0,0 0 1,0 0-1,0 0 0,0 0 0,-1 0 0,1 1 1,0-1-1,-1 0 0,1 0 0,-1 0 0,1 0 0,-1 0 1,1 0-1,-2 1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5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2144,'4'-4'333,"1"2"1328,0 9-354,9 26 225,-1 0 0,10 42 1,8 22 14,25 43-539,-38-98-720,-1-2 453,-16-38-680,-1-1-26,1 1 1,-1-1-1,1 0 1,0 0-1,-1 0 1,1 0-1,0 0 1,-1 0-1,1 0 1,0 0-1,0 0 0,0 0 1,0 0-1,0 0 1,0 0-1,0-1 1,0 1-1,1 0 1,-1-1-1,2 1 1,-2-1-34,-1 0 1,1 0-1,0 0 1,0 0-1,-1 0 1,1 0-1,0 0 1,0 0-1,-1 0 1,1 0-1,0-1 1,-1 1-1,1 0 1,0-1-1,-1 1 1,1 0 0,0-1-1,-1 1 1,1-1-1,-1 1 1,1-1-1,-1 1 1,1-1-1,-1 1 1,2-2-1,13-21 106,-9 13 28,31-42 74,-22 29-270,18-20 1,151-174 176,-177 210-88,-1-1 0,0 1 0,0-1 0,-1-1 0,0 1 0,7-17 0,-11 23-4,0-1 0,-1 1 1,0-1-1,1 1 1,-1-1-1,0 1 1,0-1-1,-1 1 1,1-4-1,-1 6-99,1-1 0,0 0-1,0 1 1,0-1 0,-1 1 0,1-1 0,0 0-1,-1 1 1,1-1 0,-1 1 0,1-1 0,0 1-1,-1 0 1,1-1 0,-1 1 0,1-1 0,-1 1 0,0 0-1,1-1 1,-1 1 0,1 0 0,-1 0 0,0-1-1,1 1 1,-1 0 0,1 0 0,-1 0 0,0 0-1,1 0 1,-1 0 0,0 0 0,1 0 0,-1 0 0,0 0-1,1 0 1,-2 1 0,1-1-129,1 0 0,-1 0-1,0 1 1,0-1 0,0 0 0,0 1 0,1-1-1,-1 1 1,0-1 0,1 1 0,-1-1 0,0 1-1,1 0 1,-1-1 0,1 1 0,-1 0 0,1-1-1,-1 1 1,0 1 0,-4 7-1514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05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71 2144,'-7'-3'603,"10"1"504,-3 2-1072,1 0 0,-1-1 0,0 1 0,-1-2 1083,0 2-1083,-2-6 2016,3 5-1843,0 0 0,0 0 0,-1 1 0,1-1 0,0 0 0,-1 0 1,1 1-1,-1-1 0,1 0 0,0 1 0,-1-1 0,0 1 1,0-2-1,0 2-171,1 0 0,0-1 1,-1 1-1,1 0 0,0 0 1,0-1-1,-1 1 0,1 0 1,0-1-1,0 1 0,0 0 0,0-1 1,-1 1-1,1 0 0,0-1 1,0 1-1,0 0 0,0-1 1,0 1-1,0 0 0,0-1 1,0 1-1,0-1 0,0 1 1,0 0-1,0-1 0,0 1 1,0 0-1,0-1 0,0 1 0,0 0 1,1-1-1,-1 0 0,12-11 739,-6 8-644,1 0-1,-1 0 1,8-2-1,-12 5-118,1 0-1,0 1 0,0-1 0,-1 1 1,1-1-1,0 1 0,0 0 1,-1 0-1,1 0 0,0 1 0,0-1 1,-1 1-1,1-1 0,0 1 0,-1 0 1,1 0-1,0 0 0,-1 0 1,0 1-1,1-1 0,-1 1 0,0-1 1,1 1-1,-1 0 0,0 0 1,0 0-1,-1 0 0,1 0 0,0 0 1,-1 0-1,1 1 0,-1-1 0,0 1 1,1-1-1,-1 1 0,-1-1 1,1 1-1,0 0 0,-1 0 0,1-1 1,-1 1-1,0 3 0,1-1-11,-1 6 101,0-1 1,0 1-1,-1-1 0,0 0 1,0 1-1,-1-1 0,-1 0 1,0 0-1,-5 12 0,0-6-62,-2 1-1,0-1 1,0-1-1,-19 22 1,19-28 63,-1 0 0,-15 11 0,10-16-16,11-3 0,7-2 128,3 0-105,0-1 0,-1 0 1,1 0-1,7-5 0,-7 4 32,1 0 0,-1 0 1,10-2-1,1 0-155,0 1-1,0 0 0,1 1 1,-1 1-1,1 1 0,0 1 1,-1 0-1,22 3 1,-37-3-262,1 0 0,-1 1 0,0-1 0,0 1 0,1-1 0,-1 1 0,0-1 0,0 1 0,0 0 0,0 0 0,0 0 0,0 0 0,0-1 0,0 1 0,2 2 0,7 7-2893,3-8-1584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16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1824,'3'-3'7764,"4"2"-5016,11 1-3419,-12 0 1438,38-1-24,-23 0-499,0 1 0,-1 0 0,1 2-1,32 6 1,-13-1-40,-1-1 0,2-2 0,47-1-1,-23 0-68,67 8-183,-80-7 528,83-3 1,-62-2-141,-45 3-72,2 1-4451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18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76 2400,'-1'0'67,"1"0"0,-1 0 0,1 0 0,0 0 0,-1 0 0,1 0 0,-1 0 0,1 0 0,0 0 0,-1 0 0,1 0 0,-1 0 0,1 0 0,0 0 1,-1-1-1,1 1 0,-1 0 0,1 0 0,0-1 0,0 1 0,-1 0 0,1 0 0,0-1 0,-1 1 0,1 0 0,0-1 0,-1 1 0,1-1 90,0 0 0,0 1 0,0-1 0,0 1 0,1-1 0,-1 0 1,0 1-1,0-1 0,0 0 0,0 1 0,1-1 0,-1 1 0,0-1 0,1 1 0,-1-1 0,0 1 0,1-1 0,-1 1 0,1-1 0,13-16 2015,-9 11-1578,0 0-1,0 0 1,0 0-1,1 1 1,10-8 0,-16 13-564,1 0 0,-1 0 0,0 0 0,0 0 0,0 0 0,0 0 1,1 0-1,-1 0 0,0 0 0,0 0 0,0 0 0,0 0 0,0 0 1,1 0-1,-1 0 0,0 1 0,0-1 0,0 0 0,0 0 0,0 0 1,0 0-1,0 0 0,1 0 0,-1 0 0,0 0 0,0 1 0,0-1 1,0 0-1,0 0 0,0 0 0,0 0 0,0 0 0,0 1 0,0-1 1,0 0-1,0 0 0,0 0 0,0 0 0,0 1 0,4 11 390,-1 19 56,-9 83 645,6-107-1079,-1 30 105,2-25-151,-1 0 1,-1 0-1,-3 16 1,0-11 106,2-11-50,0 1 0,1-1 0,0 1 0,-1 10 0,-2 41 112,7-38 1078,35-37-923,-17 4-465,2 1 0,-1 1 0,1 1 0,1 1 0,28-7 0,-50 16 117,1-1-1,-1 1 1,1 0-1,-1 0 1,1 0 0,-1 0-1,1 0 1,-1 1-1,1-1 1,-1 1-1,1-1 1,-1 1-1,0 0 1,1 0-1,-1 0 1,3 2-1,-4-2 19,0 0 1,0 0-1,0-1 0,1 1 0,-1 0 0,-1 1 1,1-1-1,0 0 0,0 0 0,0 0 1,0 0-1,-1 1 0,1-1 0,-1 0 0,1 1 1,-1-1-1,1 1 0,-1-1 0,0 0 1,0 1-1,0-1 0,0 1 0,0-1 0,0 0 1,0 1-1,0-1 0,0 1 0,-1 1 0,-1 2 29,1-1 0,-1 0 0,0 0 0,0 0 0,0 0-1,0 0 1,-1 0 0,1-1 0,-1 1 0,0-1 0,0 0-1,-1 0 1,1 0 0,0 0 0,-1 0 0,-5 2-1,6-3 28,0 0 0,-1-1 0,1 1 0,-1-1 0,1 1-1,-1-1 1,1-1 0,-1 1 0,0 0 0,0-1 0,1 0-1,-1 0 1,0 0 0,0 0 0,1 0 0,-1-1 0,0 0-1,1 1 1,-1-2 0,1 1 0,-1 0 0,1-1-1,-1 1 1,1-1 0,0 0 0,-4-3 0,-23-17-73,28 21-250,1-1 1,-1 1-1,1 0 0,-1 0 1,1-1-1,0 1 0,-1-1 1,1 1-1,0-1 0,0 0 1,0 1-1,0-1 0,0 0 1,0-2-1,1 4-26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3.7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32 1728,'-10'0'9434,"28"-1"-8228,-1-4-836,1 0 1,0 1 0,19-2-1,-16 4-299,89-5 488,19 5-37,-98 2-1716,-61 4-2273,21 1 2342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19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38 104 2656,'-2'0'265,"2"1"-229,-1-1 0,1 0 1,0 0-1,0 0 0,-1 1 0,1-1 0,0 0 0,-1 0 1,1 0-1,0 0 0,-1 0 0,1 0 0,0 1 1,-1-1-1,1 0 0,0 0 0,-1 0 0,1 0 1,0 0-1,-1-1 0,1 1 0,0 0 0,-1 0 1,1 0-1,0 0 0,-1 0 0,1 0 0,0 0 1,-1-1-1,1 1 0,0 0 0,0 0 0,-1 0 0,1-1 1,-1 1-1,1-6 2495,0-2-1093,0 1 0,1 0 0,1-9 0,-2 14-1356,1-1 0,0 1 0,0-1 0,0 1-1,0-1 1,0 1 0,0 0 0,1-1 0,-1 1 0,1 0-1,-1 0 1,1 0 0,3-3 0,0 1 46,-1 1-1,1 0 1,0 0 0,-1 1-1,1 0 1,7-3 0,-11 4-127,0 1 1,0 0 0,1-1 0,-1 1-1,0 0 1,0 0 0,0-1-1,0 1 1,0 0 0,0 0 0,0 0-1,0 0 1,0 0 0,0 1 0,0-1-1,0 0 1,0 0 0,0 1 0,0-1-1,0 1 1,0-1 0,0 1 0,0-1-1,0 1 1,0-1 0,0 1 0,0 0-1,0 0 1,-1-1 0,1 1 0,0 0-1,-1 0 1,1 0 0,-1 0 0,1 0-1,-1 0 1,1 0 0,-1 0 0,1 0-1,-1 1 1,1 5 23,0-1-1,0 1 1,-1 0-1,0-1 1,0 1-1,-1 0 1,0-1-1,0 1 0,0-1 1,-4 10-1,2-7-12,-1-1 0,1 0-1,-1 1 1,-1-1 0,0-1 0,0 1-1,-7 8 1,-11 11 73,17-18 69,-1 0 0,-1-1-1,1 0 1,-17 12-1,29-20 1242,5-1-869,-1 1-1,13 0 0,-4 2-317,28-2 0,-33 0-336,0 0 0,0 0 0,26 6 0,-28-4-1164,2 1 0,13 0 0,-9-2-1856,7 4 135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25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 18 1984,'0'-6'1485,"0"6"-1386,0-1 0,1 1 0,-1 0 0,0-1-1,0 1 1,0 0 0,0-1 0,0 1 0,0-1-1,0 1 1,0 0 0,0-1 0,0 1 0,0 0 0,0-1-1,0 1 1,0-1 0,0 1 0,0 0 0,0-1-1,0 1 1,-1 0 0,1-1 0,0 1 0,0 0-1,0-1 1,-1 1 0,1 0 0,0 0 0,0-1 0,-1 1-1,1 0 1,0 0 0,-1-1 0,15 40 125,-8-25-179,-1 0 0,-1 1 1,4 26-1,4 39 364,-5-35 258,3 78 1,-10-120-678,1 4 106,-1 1 1,-1-1-1,1 0 1,-1 0 0,-3 8-1,3-12-23,0-1-1,0 1 0,0-1 0,0 1 1,-1-1-1,0 1 0,1-1 0,-1 0 1,0 0-1,0 0 0,0 0 0,0 0 0,-1 0 1,1-1-1,0 1 0,-5 1 0,2 0-8,0-1 0,0 0 0,0 0 0,0-1-1,-1 1 1,1-1 0,0-1 0,-9 2 0,-1-3 74,-27-3 1,36 4-111,-26-5-1046,28 4-209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27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93 1472,'0'0'38,"0"-1"0,0 1 0,1-1 1,-1 1-1,0-1 0,1 1 0,-1 0 0,0-1 0,1 1 1,-1-1-1,0 1 0,1 0 0,-1-1 0,1 1 0,-1 0 0,1-1 1,-1 1-1,1 0 0,-1 0 0,1 0 0,0-1 0,10-7 1230,-10 7-1132,-1-1 0,1 0 0,-1 0 0,1 0 0,-1 0 1,0 0-1,0 0 0,0 0 0,0 0 0,0 0 0,0 0 1,0 1-1,-1-1 0,1 0 0,-1 0 0,1 0 1,-1 0-1,0 0 0,0 1 0,0-1 0,0 0 0,0 1 1,0-1-1,0 1 0,-2-3 0,1 2-67,0 0 0,0 0 0,0-1 0,0 1 0,0 1 1,-1-1-1,1 0 0,0 0 0,-1 1 0,0 0 0,1-1 0,-1 1 0,0 0 0,0 0 0,1 0 0,-1 1 0,-3-1 0,-1 2 2,0 0 0,0 0 0,0 1 0,0 0 0,1 1 0,-1-1 0,1 1 0,-12 8 0,-15 5 165,28-14-219,0 1 0,0-1 0,1 1 0,-1 0 0,0 0 0,1 1 0,0-1 0,0 1 0,0 0 0,0 0 0,1 0 0,0 1 0,-1-1 0,-2 8 0,4-9-18,1 0 0,0 0 0,0 0-1,0 0 1,0 0 0,0 1 0,1-1-1,0 0 1,-1 1 0,1-1 0,0 0-1,1 1 1,-1-1 0,1 0 0,-1 0-1,1 1 1,0-1 0,0 0 0,0 0-1,1 0 1,-1 0 0,1 0 0,0 0-1,3 4 1,12 14 125,1-1 1,22 20-1,-37-38-92,0 1-1,0-1 1,0 0-1,0 0 0,0 0 1,0 0-1,1 0 1,-1-1-1,0 1 0,1-1 1,0 0-1,-1 0 1,1 0-1,0-1 0,-1 1 1,1-1-1,0 0 1,0 0-1,-1 0 0,1-1 1,0 1-1,-1-1 1,1 0-1,0 0 1,-1 0-1,6-3 0,26-12 417,-21 10-88,21-13 0,-1 2-167,-28 15-154,0 0 1,-1 0-1,0-1 0,1 0 0,-1 0 0,0 0 1,5-5-1,-9 5-337,-8 8-696,-10 10-2183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28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14 1472,'-6'-3'6277,"7"-3"-5178,-11 2 431,5 4-1441,-1 0 0,0 0 0,0 0 0,1 1 0,-1 0 0,0 0 0,1 0-1,-1 1 1,0 0 0,1 0 0,-8 4 0,6-2-71,0 1 1,1-1-1,-1 1 1,1 0-1,0 1 1,0 0-1,-9 11 0,14-15-9,-1 1 1,1-1-1,0 0 0,0 0 0,0 1 0,0-1 0,0 0 0,0 1 0,1-1 0,-1 1 0,1-1 0,-1 5 0,1-5 9,1 0 0,-1-1-1,0 1 1,1 0-1,0-1 1,-1 1 0,1-1-1,0 1 1,-1 0-1,1-1 1,0 0-1,0 1 1,0-1 0,1 1-1,-1-1 1,0 0-1,0 0 1,1 0-1,-1 0 1,3 2 0,0-1 31,1 0 0,-1 0 1,1-1-1,-1 1 0,1-1 1,-1 0-1,1 0 0,0-1 1,-1 1-1,1-1 0,0 0 1,7-1-1,9-2 152,31-8-1,-37 8-69,16-5-46,0 0 1,-1-3-1,0 0 0,41-23 1,-65 30-38,-1 1 0,1-2 0,-1 1 1,8-9-1,-8 7-150,0 1 0,12-9 1,-17 14 88,0 0 0,-1 0 1,1 0-1,0 0 0,0-1 1,0 1-1,0 0 1,0 0-1,0 0 0,0 0 1,0 0-1,0 0 0,-1-1 1,1 1-1,0 0 0,0 0 1,0 0-1,0 0 1,0 0-1,-1 0 0,1 0 1,0 0-1,0 0 0,0 0 1,0-1-1,-1 1 0,1 0 1,0 0-1,0 0 1,0 0-1,0 0 0,-1 0 1,1 0-1,0 0 0,0 0 1,0 1-1,0-1 0,-1 0 1,1 0-1,0 0 1,0 0-1,0 0 0,0 0 1,-1 0-1,1 0 0,0 0 1,0 0-1,0 1 0,0-1 1,0 0-1,0 0 1,-1 0-1,1 0 0,0 0 1,0 1-1,0-1 0,0 0 1,0 0-1,0 0 0,0 0 1,0 1-1,0-1 1,0 0-1,0 0 0,1 7-5,0-1 0,0 0 0,1 1 0,0-1 0,1 0-1,-1 0 1,1 0 0,0-1 0,6 9 0,-8-12 70,1-1 0,0 0 0,0 1 1,-1-1-1,1 0 0,0 0 0,0 0 0,0 0 0,0-1 0,0 1 1,0 0-1,0-1 0,0 0 0,0 1 0,1-1 0,-1 0 0,3 0 1,3-1-23,-1 1 1,1-1 0,-1 0 0,0-1-1,1 0 1,-1 0 0,0-1 0,0 0 0,0 0-1,-1 0 1,1-1 0,6-5 0,17-16-234,-29 25 182,0-1 0,-1 1 0,1-1 0,-1 1 1,1-1-1,0 1 0,-1-1 0,1 1 0,0 0 0,-1-1 0,1 1 0,0 0 1,0 0-1,1-1 0,-2 2 17,0-1 0,0 0 0,1 0 0,-1 0-1,0 0 1,1 0 0,-1 0 0,0 0 0,0 0 0,1 1 0,-1-1 0,0 0 0,0 0 0,1 0 0,-1 1 0,0-1 0,0 0 0,0 0 0,0 1 0,1-1-1,-1 0 1,0 0 0,0 1 0,0-1 0,0 1 0,1 2 36,0 1 1,0 0-1,-1-1 0,0 1 1,0 4-1,2 11 284,-2-19-293,0 1 1,1-1-1,-1 0 1,0 0 0,0 0-1,1 0 1,-1 1-1,0-1 1,0 0 0,1 0-1,-1 0 1,0 0-1,1 0 1,-1 0-1,0 0 1,1 0 0,-1 0-1,0 0 1,1 0-1,-1 0 1,0 0 0,0 0-1,1 0 1,-1 0-1,0 0 1,1 0 0,-1 0-1,0 0 1,1 0-1,-1-1 1,10-3 179,-9 4-135,35-20 347,-21 12-560,0 0-1,1 0 1,-1 1-1,1 1 0,32-7 1,-45 13 118,0 0 0,-1-1 0,1 2 1,-1-1-1,1 0 0,0 0 0,-1 1 1,1 0-1,-1-1 0,1 1 0,-1 0 0,0 0 1,1 0-1,-1 1 0,3 1 0,3 3 225,-1 0 0,13 13 0,0 0 175,-20-19-428,1 1-1,-1 0 1,1-1 0,-1 1-1,1 0 1,-1-1-1,1 1 1,-1 0 0,0-1-1,1 1 1,-1 0-1,0 0 1,1 0-1,-1-1 1,0 1 0,0 0-1,0 0 1,0 0-1,0 0 1,0-1 0,0 1-1,0 0 1,0 0-1,0 0 1,-1-1 0,1 1-1,0 0 1,0 0-1,-1 0 1,1-1-1,-1 1 1,1 0 0,0-1-1,-1 1 1,0 0-1,0 0 1,-2 4-1402,-1-1-1,0 0 1,-9 7 0,12-11 1214,-19 15-2434,0-2 186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28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194 61 1472,'6'-1'460,"1"0"1,-1 0-1,1 0 0,-1-1 1,0 0-1,0 0 0,1 0 1,7-6-1,-3 3 426,-10 5-826,-1 0 0,1 0 0,-1 0 0,1 0 0,-1 0 0,1-1 0,-1 1 0,1 0 0,-1 0 0,0 0 0,1-1 0,-1 1 0,1 0 0,-1-1-1,0 1 1,1 0 0,-1-1 0,0 1 0,0 0 0,1-1 0,-1 1 0,0-1 0,0 1 0,1 0 0,-1-1 0,0 1 0,0-1 0,0 1 0,0-1 0,0 1 0,0-1 0,0 1 0,1-1 0,-1 1 0,-1-1 0,1 1 0,0 0-1,0-1 1,0 1 0,0-1 0,0 1 0,0-1 0,0 1 0,-1-1 0,1 1 0,0 0 0,0-1 0,-1 1 0,1-1 0,0 1 0,-1 0 0,1-1 0,0 1 0,-1 0 0,1-1 0,0 1 0,-1 0 0,1 0 0,-1-1 0,1 1 0,-1 0-1,-2-2 181,0 0-1,0 1 0,-1-1 1,1 1-1,0 0 0,-1-1 1,-5 0-1,-18 1 186,-1 1 0,1 1 0,-36 6 0,1 0-488,37-4 263,17 0-523,15-3-1042,15 0-2789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29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 3072,'1'-2'156,"1"0"1,-1 0-1,0 0 0,1 0 1,-1 1-1,1-1 0,0 0 1,-1 1-1,1-1 0,0 1 1,0-1-1,0 1 0,0 0 1,0 0-1,1 0 0,-1 0 1,0 0-1,0 0 0,1 1 1,-1-1-1,0 1 0,1-1 1,-1 1-1,0 0 0,1 0 1,-1 0-1,1 0 0,-1 1 1,0-1-1,1 1 0,-1-1 1,0 1-1,1 0 0,2 1 1,-4-1-81,1 0 0,0 0 0,-1 0 0,0 1 0,1-1 0,-1 0 1,0 1-1,0-1 0,1 1 0,-1-1 0,0 1 0,0-1 0,-1 1 0,1 0 1,1 3-1,5 29 371,-5-23-432,2 23 340,-2-1 0,-2 51 1,-1-30-1524,4-38-125,-1-4-3840,-2-19 2973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0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 9 3648,'1'-8'1962,"-3"27"12,-34 128 1891,4-15-3389,-6 8-135,26-83 96,-5 20-660,12-56-3372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0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55 7136,'-1'0'86,"1"0"0,0-1 0,-1 1 0,1 0 0,-1 0 0,1-1 0,0 1 0,-1 0 0,1-1 0,-1 1 0,1 0 0,0-1 0,0 1 0,-1 0 0,1-1 0,0 1 0,0-1 0,-1 1 0,1-1 0,0 1 0,0-1 0,0 1 0,0 0 0,0-1 0,0 1 0,0-1 0,0 1 0,0-1 0,14-3 941,-7 2-911,5 1 263,-1 0 0,22 2 0,8-1-23,55-1 31,-58 2-1316,44-4-1,-64 1 433,-4 1-1144,0-1 0,0 0-1,0-1 1,16-6 0,-1-5 158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1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3136,'0'-2'2669,"4"2"-1079,15 4-541,14 3-496,-24-7-442,0-1 0,0-1 0,0 1 0,0-2 0,0 1 0,-1-1 0,1 0-1,-1-1 1,12-6 0,-16 7-53,-1 0 0,1 0-1,-1 0 1,0 0-1,0 0 1,0-1 0,0 0-1,4-7 1,-6 9-43,-1 1 0,1-1 0,0 0 0,0 0 0,-1 0 1,1 0-1,-1 0 0,1 0 0,-1-4 0,0 6-22,0-1 1,0 0 0,0 0-1,0 1 1,0-1-1,-1 0 1,1 1-1,0-1 1,0 0-1,-1 1 1,1-1-1,0 0 1,-1 1-1,1-1 1,-1 0-1,1 1 1,-1-1-1,1 1 1,-1-1 0,1 1-1,-1-1 1,0 1-1,1 0 1,-1-1-1,-1 0 1,-1 0-29,-1 0 0,1 0 0,-1 0 0,0 0 0,1 0 0,-1 1 0,0 0 0,1-1 0,-1 1 0,0 1 0,0-1 0,1 1 0,-1-1 0,0 1 0,1 0 0,-8 3 0,5-1-29,-1 0 0,1 1 1,0 0-1,0 0 1,0 0-1,0 1 0,-9 9 1,13-11 84,1-1 1,-1 1 0,1-1 0,-1 1-1,1 0 1,0 0 0,0-1-1,0 1 1,0 0 0,0 0 0,1 0-1,-1 0 1,1 0 0,0 0-1,0 0 1,0 0 0,0 0 0,1 0-1,-1 0 1,1 0 0,0 0-1,0 0 1,0 0 0,2 4 0,0 0 36,0 0 0,1 1 0,0-2 0,1 1 1,-1 0-1,1-1 0,1 0 0,6 7 0,-9-11-23,-1 0 0,1 0 0,0 0 0,1-1 0,-1 1 0,0-1-1,0 0 1,1 1 0,-1-1 0,1-1 0,-1 1 0,0 0 0,1-1-1,0 0 1,-1 0 0,1 0 0,-1 0 0,8-2 0,3-1 58,1-1 1,0-1 0,15-7 0,-8 4-17,18-7 42,130-54 146,-149 62 97,-18 6-362,0 0 0,0 1 0,0-1 0,-1 0 0,1 0 0,0-1 0,-1 1 0,1-1 1,3-2-1,-5 3-267,0 3 278,4 6 198,0 1-124,1 0 0,0 0 0,9 10 0,11 11 325,31 49 1,-55-76-395,8 13 281,9 22-1,-11-22-2718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1.8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500 1 2720,'-51'28'4826,"38"-22"-4099,0-2-1,-18 6 1,-4 0 101,-21 11 416,-60 30 0,88-37-1185,2 2 0,0 0 1,1 2-1,-26 22 0,51-39-43,-5 2-64,1 1 0,1 0 0,-1 0 0,-6 10 0,10-14-21,-1 1 0,1-1 0,0 1 1,-1 0-1,1-1 0,0 1 0,0 0 1,-1-1-1,1 1 0,0 0 0,0-1 1,0 1-1,0 0 0,0-1 0,0 1 0,0 0 1,0 0-1,0-1 0,1 1 0,-1 0 1,0-1-1,0 1 0,0 0 0,1-1 1,-1 1-1,0-1 0,1 1 0,-1 0 1,1-1-1,-1 1 0,1-1 0,-1 1 1,1-1-1,-1 1 0,1-1 0,-1 0 0,1 1 1,0-1-1,-1 0 0,1 1 0,-1-1 1,1 0-1,0 0 0,-1 1 0,1-1 1,0 0-1,1 0 0,19 4-4272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4.2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 2240,'32'0'8898,"5"2"-5848,52 1-2353,113-12-3908,-149 4 1937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3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118 500 3072,'-5'-6'1355,"4"5"-1114,1 1-1,-1-1 0,1 1 0,-1-1 0,0 0 0,1 1 1,-1-1-1,0 1 0,1-1 0,-1 1 0,0 0 0,0-1 1,1 1-1,-1 0 0,0-1 0,0 1 0,0 0 0,1 0 1,-1 0-1,0 0 0,0 0 0,0 0 0,0 0 1,-1 0-1,-2 0-182,1 0 1,-1 1 0,1-1 0,-1 1-1,1 0 1,-1 0 0,1 0 0,-1 0-1,1 0 1,0 1 0,0 0-1,0-1 1,0 1 0,0 0 0,0 1-1,0-1 1,-4 5 0,4-3-28,0 0-1,0 1 1,0-1-1,0 1 1,1 0 0,0 0-1,0-1 1,0 2 0,0-1-1,1 0 1,-1 7-1,1-6-10,0 1 0,1-1 0,0 0 0,0 0-1,1 1 1,0-1 0,0 0 0,0 0-1,5 11 1,-5-13 17,1 0-1,0 0 1,0 0-1,0-1 1,0 1-1,1-1 1,0 0 0,0 1-1,0-1 1,0 0-1,0-1 1,0 1-1,1 0 1,6 3-1,1-1 9,0-1-1,1-1 1,-1 1-1,1-2 1,-1 0 0,1 0-1,0-1 1,0 0-1,0-1 1,20-3-1,1-1 47,-1-2 0,54-17 0,-67 17 32,-1-2 0,1 1-1,22-15 1,-30 16-82,-1-1-1,0 0 0,-1-1 0,0 0 1,0-1-1,13-15 0,-19 21-39,-1-1 0,0 1 0,0 0-1,0-1 1,-1 1 0,1-1 0,-1 0-1,0 1 1,0-1 0,0 0 0,0 0-1,-1 1 1,1-1 0,-1 0 0,0 0 0,0 0-1,-1 0 1,1 0 0,-2-5 0,1 6-29,0 1 1,0-1-1,0 0 1,-1 1-1,1-1 1,-1 1-1,1-1 1,-1 1-1,0 0 1,0 0 0,0 0-1,0 0 1,0 0-1,-1 0 1,1 0-1,-1 1 1,1-1-1,-1 1 1,1 0-1,-1 0 1,0 0-1,0 0 1,1 0 0,-1 0-1,-5 0 1,3 1 5,0-1-1,-1 1 1,1 0 0,-1 1 0,1-1 0,-7 2 0,11-2 12,0 0 0,-1 1 0,1-1 0,0 0-1,0 1 1,0-1 0,-1 1 0,1 0 0,0-1 0,0 1-1,0 0 1,0-1 0,0 1 0,0 0 0,0 0 0,1 0-1,-1 0 1,0 0 0,0 0 0,1 0 0,-1 0 0,0 0 0,1 0-1,-1 1 1,1-1 0,0 0 0,-1 0 0,1 0 0,0 1-1,-1 1 1,2 3-16,0 0 0,0 0 0,0 0 0,1 0 0,0 0 0,0 0 0,0-1 0,1 1 0,0-1 0,5 9 0,3 2 29,1-1 0,15 15 0,-22-24 28,1 0 0,-1-1-1,1 0 1,1 0 0,-1-1 0,1 1 0,0-2-1,0 1 1,0-1 0,15 5 0,-18-7-6,1 0 0,0 0 0,0-1 0,-1 1 1,1-1-1,0 0 0,0-1 0,-1 1 0,1-1 1,0 0-1,-1 0 0,1-1 0,-1 1 0,1-1 1,-1 0-1,0 0 0,0-1 0,0 1 0,5-4 1,21-19-7,-21 16-16,1 1 0,0 1 0,16-10 1,-10 8-31,-1 0 0,15-11 1,-29 19 40,0 0 1,0 0-1,0 0 0,-1 0 1,1 0-1,0 0 1,-1 0-1,1 0 1,-1 0-1,1 0 1,-1 0-1,0 0 1,1-1-1,-1 1 1,0 0-1,0 0 1,0 0-1,1-1 1,-2 1-1,1-1 1,6-9-121,-6 10 113,0 1 0,1-1 0,-1 1 0,1 0 0,-1-1 1,0 0-1,1 1 0,-1-1 0,0 1 0,1-1 0,-1 1 0,0-1 1,0 0-1,0 1 0,0-1 0,1 1 0,-1-1 0,0 0 1,0 1-1,0-1 0,0 0 0,0 1 0,-1-1 0,1 1 0,0-2 1,-1 1-17,1-1-9,-1 1 0,0-1 1,0 0-1,0 1 0,0-1 0,0 0 0,0 1 0,0 0 0,-1-1 1,1 1-1,0 0 0,-1-1 0,1 1 0,-1 0 0,1 0 0,-1 0 1,0 0-1,1 1 0,-1-1 0,0 0 0,0 1 0,0-1 0,1 1 1,-1 0-1,0-1 0,-4 1 0,3 0-20,0 1 0,1 0 0,-1-1 0,0 1 0,0 0 1,0 0-1,1 0 0,-1 1 0,0-1 0,1 1 0,-4 2 0,-27 24-130,28-23 183,1-1-65,0 1 0,1 0 1,0 0-1,0 0 0,0 0 0,0 1 1,1-1-1,0 1 0,0-1 0,1 1 0,-1 0 1,1 0-1,1-1 0,-1 13 0,1-15 65,0 0 0,0 0 0,0 0 0,1 0 0,-1 0 0,1 0-1,0 0 1,0-1 0,0 1 0,0 0 0,1 0 0,-1-1 0,1 1 0,-1 0-1,1-1 1,0 0 0,0 1 0,0-1 0,0 0 0,1 0 0,-1 0 0,0 0-1,1-1 1,0 1 0,-1-1 0,1 1 0,0-1 0,0 0 0,-1 0 0,1 0-1,0-1 1,0 1 0,0-1 0,0 1 0,0-1 0,0 0 0,4 0 0,23-2 457,0-2 1,57-13 0,-74 14-521,-1 0 60,1 0 0,0 2 0,15-1 678,19-19-674,43-12-179,0-1 336,-86 33-204,13-5-78,-17 5 113,0 1 1,1 0-1,-1 0 1,0 0-1,1-1 0,-1 1 1,0 0-1,1-1 1,-1 1-1,0 0 0,0 0 1,1-1-1,-1 1 1,0 0-1,0-1 1,0 1-1,0-1 0,1 1 1,-1 0-1,0-1 1,0 1-1,0 0 1,0-1-1,0 1 0,0-1 1,0 1-1,0 0 1,0-1-1,0 1 0,0-1 1,0 1-1,-1 0 1,1-1-1,0 1 1,0 0-1,0-1 0,0 1 1,-1-1-1,1 0-10,-1 1-1,1-1 1,-1 1-1,0 0 1,1-1-1,-1 1 1,1-1-1,-1 1 1,0 0 0,1 0-1,-1-1 1,0 1-1,1 0 1,-1 0-1,0 0 1,1 0-1,-1-1 1,0 1-1,-1 0 1,-15 2-168,15-2 184,-20 3-48,0 1 1,0 1 0,1 1-1,-28 12 1,34-11-1,1 0 0,-1 0 0,1 2 0,1 0 0,-1 0 0,-19 20 0,30-26 23,0 0 0,0 0 0,0 1 0,1-1 0,-1 1 0,-1 4 0,3-7 16,1 0 0,-1 0 0,1 0 0,0 0 0,-1 0 0,1 0 0,0 0 0,0 0 0,0 0 0,0 0 0,0 0 0,0 0 0,0 1 0,0-1 0,0 0 0,1 0 0,-1 0 0,0 0 0,1 0 0,-1 0 0,1 0 0,-1 0 0,1 0 0,-1 0 0,1-1 0,0 1 0,-1 0 0,1 0 0,1 1 0,4 2 21,-1 0-1,1 0 1,0-1 0,0 1 0,0-1-1,0-1 1,0 1 0,1-1 0,-1 0-1,1-1 1,0 0 0,8 1 0,-7-1 30,1-1 1,-1 0 0,0-1 0,1 1 0,-1-2-1,1 1 1,-1-1 0,0 0 0,12-6 0,-8 2-2,-1 0 1,1-1 0,-1-1 0,-1 0 0,1 0 0,-1-1 0,-1-1 0,0 1 0,0-1-1,9-15 1,-7 8-9,-1 0 0,0 0-1,-2-1 1,0 0 0,-1 0-1,7-29 1,-9 18 40,0 0 0,0-48 1,-7-62-183,1 111 17,1 26 76,0-24-156,-1 1-1,-2-1 1,-10-47-1,13 73 147,0-1-1,0 1 1,0-1-1,-1 1 1,1-1-1,0 1 1,0-1-1,0 1 1,-1-1-1,1 1 1,0 0-1,-1-1 0,1 1 1,0 0-1,-1-1 1,1 1-1,0 0 1,-1-1-1,0 1 1,-6 2-239,6 0 181,-1 0 0,0 1 0,1-1 0,-1 0-1,1 1 1,-2 2 0,-3 11-39,1 0-1,0-1 1,1 2 0,1-1-1,0 0 1,1 1 0,1 25-1,3 0 261,12 78 0,0-57 289,-8-39-291,6 49-1,-5-6 605,1 26-3231,-9-68-30,-3 1-2693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35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1192 1630 992,'-15'-2'1632,"-26"1"0,17 0 3349,28 9-4293,1-5-589,0 1 1,0-2-1,0 1 1,0 0-1,0-1 0,0 0 1,1 0-1,-1-1 0,1 1 1,0-1-1,-1-1 0,11 1 1,5 0 271,-1-2 0,25-3 0,-22 0-196,0-1 0,-1 0-1,0-2 1,0-1 0,0 0-1,-1-2 1,27-16 0,-40 22-127,-1-2 1,0 1 0,0-1 0,0 0 0,-1-1 0,1 1 0,-2-1 0,1 0-1,6-12 1,-5 7 12,-1 0 0,-1-1-1,0 1 1,-1-1-1,5-23 1,-4 5 37,-2-1 1,-1 0-1,-1 0 0,-7-52 1,1 31 155,-14-104 552,15 138-750,-1 0 1,0 1-1,-2 0 1,0 0-1,-1 0 1,-12-20-1,6 17-28,-1 1 0,-1 1-1,0 0 1,-2 2-1,-25-22 1,-105-68-44,107 79 16,-83-49 35,102 65-42,-1 2-1,0 0 1,-44-12-1,57 20-22,1 1 1,-1 0-1,0 0 0,1 1 0,-1 0 1,1 1-1,-1 0 0,1 1 0,-1-1 1,1 2-1,-14 4 0,-7 6-29,1 0 0,-30 20-1,34-19-18,-110 57-4,108-59 156,-2-1 0,1-1 0,-31 7-1,27-9 59,25-5-47,-1-1 1,0 0-1,0 0 1,0-1 0,0 0-1,-1 0 1,-7-1-1,13-1-41,0 1-1,1-1 0,-1 0 1,0 0-1,1 0 1,-1 0-1,0 0 1,1-1-1,0 1 0,-1-1 1,1 1-1,0-1 1,0 0-1,0 0 1,0 0-1,0 0 1,0-1-1,0 1 0,1 0 1,-1-1-1,1 1 1,0-1-1,-2-4 1,-1-6-5,0 0 0,1 0 1,-3-23-1,4 22-7,-16-172-58,18 183 25,-1-22 1,3-29 0,1-1 0,2-54-384,-5 63-101,0 45 400,0 0-8,0 1 81,0 0 0,0 0 0,0 0 0,-1 0 0,1 0 0,0-1 0,0 1 0,0 0 0,0 0 0,0 0 0,-1 0 0,1 0 0,0 0 0,0-1 0,0 1 0,0 0 0,-1 0 0,1 0 0,0 0 0,0 0 0,0 0 0,-1 0 0,1 0 0,0 0 0,0 0 0,0 0 0,-1 0 0,1 0 0,0 0 0,0 0 0,0 0 0,-1 0 0,1 0 0,0 1 0,0-1 0,0 0 0,0 0 0,-1 0 0,1 0 0,0 0 0,0 0 0,-10 11-160,-6 13 119,10-12 55,0 1 0,1-1 0,1 1 0,-4 16-1,-7 56 49,7-35 57,3-27 82,-1 42 0,6-63 489,1-3-385,3-6-136,-1-1 0,1 1 0,-1-1 0,-1 1 0,1-1 0,1-15 0,8-22-45,33-89 0,-12 33-464,-27 88 241,-5 12 50,0-1 1,0 1 0,0-1-1,0 1 1,-1-1-1,1 1 1,0-1 0,-1 0-1,1 1 1,-1-1-1,0 1 1,0-1 0,1 0-1,-1 0 1,0-2-1,3 9 29,1 0-1,-1-1 0,1 1 1,0-1-1,1 0 0,5 4 1,34 22-59,-23-16 208,-10-7-90,-1 1 0,0 0 1,0 0-1,11 14 0,-19-19-24,1 0 0,-1 1 0,0-1 0,0 1 0,0-1 0,0 1 1,2 7-1,-4-9 17,1 0 0,-1 1 0,0-1 0,1 0 1,-1 1-1,0-1 0,0 0 0,-1 0 1,1 1-1,0-1 0,-1 0 0,0 0 0,1 1 1,-3 3-1,2-4 17,-1 0 1,0 0 0,1 0-1,-1 0 1,0 0-1,0 0 1,0-1 0,0 1-1,0 0 1,0-1-1,0 0 1,-1 0 0,1 1-1,-1-1 1,-3 1-1,-6 1 73,1-1-1,-13 3 0,21-5-89,-22 2 97,-1 0-1,1-2 0,0-1 1,0-1-1,-28-6 1,32 4-140,-6-1-507,-52-3 0,78 8 313,0 0 0,0 0 0,0 1 0,-1-1 0,1 0 0,0 0 0,0 1 0,0-1 0,0 1 0,0-1 0,0 1 0,0-1 0,0 1 0,0 0 0,0-1 0,0 1 0,0 0 0,0 0 0,0 0-1,1-1 1,-1 1 0,0 0 0,1 0 0,-1 0 0,1 0 0,-1 0 0,1 1 0,-1-1 0,1 0 0,0 0 0,-1 2 0,-1 2-544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55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36 1408,'-10'-2'6972,"9"1"-6556,-1-1-1159,-4 0 1410,5 1-648,1 1-1,0 0 1,0 0-1,0 0 1,-1 0-1,1 0 0,0-1 1,0 1-1,0 0 1,-1 0-1,1 0 1,0 0-1,0-1 1,0 1-1,0 0 0,-1 0 1,1-1-1,0 1 1,0 0-1,0 0 1,0-1-1,0 1 1,0 0-1,0 0 0,0-1 1,0 1-1,0 0 1,0 0-1,0-1 1,0 1-1,0 0 0,0 0 1,0-1-1,0 1 1,0 0-1,0 0 1,0-1-1,1 1 1,-1-1 18,-2-3 214,2 3-233,-1 1-1,1-1 1,-1 1 0,1-1-1,0 1 1,-1-1-1,1 0 1,0 1-1,0-1 1,0 1 0,-1-1-1,1 0 1,0 1-1,0-1 1,0 0-1,0 1 1,0-1 0,0 0-1,0 0 1,0 0-130,1 3 33,-1-1 75,0 1 0,0 0-1,1 0 1,-1 0 0,1-1 0,0 1 0,1 2 0,22 53 316,-10-22-155,-8-18-109,-1-1-1,0 0 1,4 33-1,0 54 187,-6-57-215,11 308 658,-14-269 192,-1-83-548,0-5 347,-1-9-313,3 8-348,-1 1 0,1-1 0,-1 0-1,1 1 1,0-1 0,0 1 0,1-1-1,-1 1 1,4-6 0,21-28-13,-17 25-98,3-5-17,2 1 1,0 0 0,1 1-1,22-17 1,-26 23 52,0 1 0,1 1 0,0 0 0,0 0-1,0 1 1,1 1 0,23-7 0,-32 11 69,0 1 1,0-1-1,0 1 1,0 0-1,0 0 1,0 0-1,0 0 0,0 1 1,0-1-1,0 1 1,0 0-1,0 0 1,-1 1-1,1-1 1,0 1-1,-1 0 0,1 0 1,-1 0-1,0 0 1,0 1-1,1-1 1,-2 1-1,1 0 0,0 0 1,0 0-1,-1 0 1,3 5-1,2 2 58,-2 1-1,1 0 0,-1 0 0,-1 0 1,0 0-1,0 1 0,3 22 1,-6-26 99,0 0 1,-1 0-1,0 11 0,0-17-124,0 0-1,0 0 1,-1 0-1,1 0 1,0 0-1,-1 0 1,1 0-1,-1-1 0,0 1 1,0 0-1,0 0 1,0 0-1,0-1 1,0 1-1,0 0 1,0-1-1,-1 1 0,-2 1 1,-4 2 64,-1-1 0,0 0 1,1-1-1,-2 0 0,1 0 0,0-1 1,0-1-1,-1 1 0,-17-1 0,-3-1 139,-53-6 0,73 4-225,0 0 1,-14-6-1,-16-3-3753,15 11-5200,16 1 6941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1:58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 70 1568,'-5'-1'2781,"5"1"-2715,0 0 0,0-1 0,0 1 0,0 0 0,0-1 0,-1 1-1,1 0 1,0-1 0,0 1 0,0-1 0,0 1 0,0 0 0,-1-1 0,1 1 0,0 0 0,0 0 0,-1-1 0,1 1 0,0 0 0,0 0 0,-1-1 0,1 1 0,0 0 0,-1 0 0,1-1 0,-14-12 824,12 11-764,0-1-1,-1 1 0,1 0 1,-1-1-1,1 1 0,-1 0 1,-5-2-1,-3-1 267,-1 0 1,0 0-1,0 1 0,-18-3 0,26 6-363,1 1-1,-1-1 1,0 1 0,1 0-1,-1 1 1,0-1-1,0 0 1,1 1 0,-1 0-1,0 0 1,1 0-1,-1 1 1,1-1 0,0 1-1,-1 0 1,1 0 0,0 0-1,0 0 1,-3 3-1,-1 1-11,0 0 0,1 1 0,0 0 0,0 0 0,1 0 0,0 1 0,0-1 0,1 1 0,0 1 0,0-1 0,1 0-1,0 1 1,0 0 0,1-1 0,1 1 0,-1 0 0,1 0 0,1 0 0,-1 0 0,2 0 0,-1 0 0,3 12 0,-1-17-14,-1 0 0,1-1 0,0 1 0,1 0 0,-1-1 0,1 0 0,-1 1-1,1-1 1,0 0 0,0 0 0,7 4 0,6 7-6,-13-11 20,1 0-1,0 0 1,0 0 0,0-1 0,0 1 0,0-1 0,1 0 0,-1-1 0,1 1 0,-1-1-1,1 0 1,8 2 0,6-2 162,37-1-1,-28 0-232,-7-2 145,1-1 0,-1-1-1,1 0 1,-1-2 0,22-9-1,-20 8-142,12-5 118,46-20 0,-69 25 1,0-1 0,-1 0 0,14-12-1,3-4-183,-24 22 61,0 0 1,0 0-1,0 0 1,7-2 0,8-4-159,-18 8 208,-1 0-1,1-1 1,-1 1 0,1 0 0,-1 1-1,1-1 1,-1 0 0,1 0-1,0 0 1,-1 0 0,1 0 0,-1 0-1,1 1 1,-1-1 0,1 0 0,-1 0-1,1 1 1,2 0-14,2 0-5,-4-1 11,1 0 1,-1 1 0,1-1 0,-1 0 0,1 0 0,-1 1 0,0-1 0,1 1 0,-1-1 0,0 1 0,0 0 0,1-1 0,-1 1-1,0 0 1,0 0 0,0 0 0,0 0 0,0 0 0,0 0 0,0 0 0,0 0 0,0 0 0,0 1 0,0 1 0,-1-4 37,0 1 1,0 0 0,0 0-1,0-1 1,0 1-1,0 0 1,0 0 0,0 0-1,0-1 1,0 1 0,0 0-1,1 0 1,-1-1 0,0 1-1,0 0 1,0 0-1,0 0 1,0-1 0,1 1-1,-1 0 1,0 0 0,0 0-1,0 0 1,0 0 0,1-1-1,-1 1 1,0 0-1,0 0 1,0 0 0,1 0-1,-1 0 1,0 0 0,0 0-1,1 0 1,-1 0-1,0 0 1,0 0 0,0 0-1,1 0 1,-1 0 0,0 0-1,0 0 1,1 0 0,-1 0-1,0 0 1,0 0-1,1 0 1,-1 0 0,0 0-1,0 0 1,0 0 0,1 1-1,-1-1 1,0 0 0,0 0-1,0 0 1,0 0-1,1 1 1,-1-1 0,0 0-1,0 0 1,0 1 0,-3-9-22,0 1 0,-1 0 0,0 0 0,0 1 1,-1-1-1,0 1 0,0 0 0,0 0 0,-8-6 1,11 11-25,0 0 0,-1-1 0,1 1 0,0 1 0,0-1 0,0 0 0,-1 0 0,1 1 0,0 0 0,-1-1 0,1 1 0,-1 0 0,1 0-1,0 0 1,-1 0 0,1 1 0,-1-1 0,1 1 0,0-1 0,-1 1 0,1 0 0,0 0 0,0 0 0,0 0 0,0 0 0,0 0 0,0 1 0,0-1 0,-3 3 0,-2 3-54,0-1 0,1 1-1,0 0 1,0 1 0,0 0 0,-5 9-1,7-10 63,0 1 0,1 0 1,-1 0-1,1 0 0,1 0 0,0 0 0,0 1 0,-1 15 0,3-20 26,0-1 0,0 0-1,0 1 1,0-1 0,1 1 0,-1-1-1,1 0 1,0 0 0,0 1 0,0-1-1,1 0 1,-1 0 0,1 0 0,0 0-1,-1 0 1,1 0 0,1-1 0,-1 1-1,0-1 1,1 1 0,-1-1 0,1 0-1,-1 0 1,7 3 0,-7-3 35,1-1 0,-1 0 1,1 0-1,-1-1 0,1 1 0,-1 0 0,1-1 0,0 0 1,-1 1-1,1-1 0,0 0 0,-1 0 0,1-1 0,-1 1 1,1 0-1,0-1 0,2-1 0,-1 1-4,0-1 0,0 0-1,0 0 1,0-1 0,0 1 0,-1-1-1,1 0 1,-1 0 0,5-5 0,-3 3 11,-1 0 1,0 0-1,0-1 0,-1 1 1,1-1-1,-1 0 0,0 0 1,-1 0-1,0-1 0,0 1 1,0-1-1,-1 1 1,2-11-1,-3 7-151,-2-22-8,2 31 75,-1-1 0,1 0 0,-1 1 0,0-1 0,1 1 0,-1-1 0,0 1 0,0 0 0,0-1 0,0 1 0,0 0 0,0-1 0,0 1 0,0 0 0,-1 0 0,-1-1 0,0 22-574,2-15 600,1 0 0,0 0 0,0 1 1,0-1-1,1 0 0,0 0 0,2 6 0,0 5 127,-3-13-94,1 0-1,0 0 0,0 0 1,0 0-1,0 0 0,1-1 1,-1 1-1,1 0 0,0-1 1,-1 1-1,1-1 1,0 1-1,3 2 0,8 8 120,-12-11-124,0-1-1,1 0 1,-1 1-1,0-1 1,1 0-1,0 0 1,-1 0-1,1 0 1,0 0-1,-1-1 1,1 1 0,0 0-1,0-1 1,0 1-1,0-1 1,-1 0-1,1 0 1,0 0-1,0 0 1,2 0-1,4-1 58,1 0-1,-1 0 1,11-4-1,-12 3-31,31-10 63,-1-2 1,-1-2 0,57-33-1,6-3 78,-81 43-120,-12 6-133,0-1 0,1 1-1,0 0 1,-1 1 0,1 0-1,9-2 1,-15 4 66,1 0 1,0 0 0,-1 0-1,1 0 1,-1 0 0,1 0-1,0 1 1,-1-1-1,1 0 1,0 1 0,-1 0-1,1-1 1,-1 1-1,1 0 1,-1 0 0,0 0-1,1 0 1,-1 0-1,0 0 1,0 0 0,0 0-1,1 0 1,-1 1-1,0-1 1,-1 0 0,1 1-1,0-1 1,0 1-1,0-1 1,-1 1 0,1-1-1,0 3 1,0 2 23,0-1 0,0 1-1,0 0 1,0-1 0,-1 1 0,0-1 0,0 1 0,-2 7-1,1-4 26,-1 0-1,0 1 0,-1-1 1,-3 9-1,2-11 941,13-18-685,24-20-358,-15 13-189,0 2 0,32-23-1,-49 38 229,0 0-1,0 1 1,0-1 0,0 1-1,0-1 1,-1 1-1,1-1 1,0 1 0,0 0-1,0-1 1,0 1-1,1 0 1,-1 0 0,0 0-1,0 0 1,0 0-1,0 0 1,0 0 0,0 0-1,0 0 1,0 0-1,0 0 1,0 1 0,0-1-1,0 1 1,0-1-1,0 0 1,0 1 0,0 0-1,0-1 1,-1 1-1,1-1 1,0 1 0,0 0-1,0 0 1,-1 0-1,1-1 1,0 2 0,2 3 8,-1-1 0,0 0 0,0 1 1,-1-1-1,1 1 0,1 9 0,-1-9 54,-1-1 1,1 1-1,0-1 0,0 1 0,5 7 1,-5-9 11,-1-1-1,1 0 1,0 1 0,0-1 0,0 0 0,0 0-1,0 0 1,0 0 0,0 0 0,1-1 0,3 3 0,0-3 39,1 0 1,0-1 0,0 1 0,-1-1-1,1 0 1,0-1 0,0 0 0,-1 0 0,1 0-1,7-3 1,49-9 479,-39 9-2054,24-8 0,-47 12 1182,0 0 1,0-1 0,0 1 0,0 0 0,0-1-1,0 1 1,0 0 0,0 0 0,0 0-1,0 0 1,0 0 0,0 0 0,0 0 0,0 1-1,0-1 1,0 0 0,1 1 0,-1 0 87,-1-1 1,1 1-1,-1-1 1,0 1-1,1-1 0,-1 1 1,0 0-1,1-1 1,-1 1-1,0 0 1,1-1-1,-1 1 0,0 0 1,0-1-1,0 1 1,0 0-1,0 0 1,0-1-1,0 1 0,0 0 1,0-1-1,0 1 1,0 0-1,-1 0 1,-3 17-2706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00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0 550 1728,'12'3'3221,"-7"-5"-2981,-1-1 0,1 0-1,-1 0 1,0 0 0,-1-1-1,1 1 1,0-1 0,-1 0-1,0 0 1,4-5 0,9-11 147,23-27 283,75-78 169,-83 96-675,0-2-1,-3-1 0,0-2 0,28-45 0,-46 61 3,-2 1-1,8-23 0,-15 38-149,-1 1 0,1-1-1,-1 0 1,1 1-1,-1-1 1,0 1 0,0-1-1,0 0 1,0 1 0,0-1-1,0 0 1,0 1-1,-1-1 1,1 1 0,-1-1-1,1 0 1,-1-1-1,0 3-16,1-1 0,-1 0 0,1 1 0,-1-1 0,0 1 0,1-1 0,-1 1 0,1-1-1,-1 1 1,0-1 0,1 1 0,-1 0 0,0-1 0,1 1 0,-1 0 0,0 0 0,0 0-1,0-1 1,1 1 0,-1 0 0,0 0 0,0 0 0,1 0 0,-1 0 0,0 0 0,0 0-1,1 1 1,-1-1 0,0 0 0,0 0 0,1 1 0,-1-1 0,0 0 0,0 1 0,1-1-1,-2 1 1,-3 3-19,-1 1-1,1-1 0,0 1 1,0 0-1,0 0 0,-7 12 0,8-11 33,-86 122 1251,81-113-1235,-5 7 70,1 0 0,-16 44 0,-12 50 159,37-103-222,-25 102 217,17-62-178,7-26-31,1 1 1,2 0 0,1 53 0,2-40 15,-1-35-39,1 1 0,-1-1 0,1 0-1,1 0 1,-1 0 0,1 0 0,3 6-1,21 38 197,-24-47-191,-1-1 1,0 0-1,1 0 1,-1 1 0,1-1-1,0 0 1,0-1 0,0 1-1,0 0 1,0-1 0,0 1-1,0-1 1,1 1-1,-1-1 1,5 2 0,-4-3 38,0 1 1,1-1-1,-1 1 0,0-1 1,0 0-1,1-1 1,-1 1-1,0-1 1,0 1-1,1-1 1,-1 0-1,5-2 1,-1 0-22,0-1 0,0 1 1,0-1-1,0-1 0,-1 0 1,1 0-1,-1 0 0,0 0 1,-1-1-1,1 0 0,-1 0 1,5-8-1,5-11-1,-1 0-1,12-29 1,2-2-192,-13 27 56,0-1 0,17-53 0,-25 68 13,-6 14 39,0-1-1,0 1 1,0 0 0,-1 0 0,1-1 0,-1 1-1,1 0 1,-1-1 0,1 1 0,-1-1 0,0 1-1,0-2 1,0 2-123,5 10-64,6 16 175,-9-20 65,0 0 0,0 0-1,5 9 1,16 26 24,-19-30-16,1-1-1,1 1 1,-1-1-1,14 15 1,-12-17 85,0 0 0,0 0 1,15 9-1,-20-14-83,0-1 0,-1 0 0,1 0 0,0 0 0,0 0-1,-1 0 1,1-1 0,0 1 0,0-1 0,0 1 0,0-1 0,0 1 0,0-1 0,0 0 0,0 0 0,0 0 0,0 0-1,0 0 1,0-1 0,0 1 0,0-1 0,0 1 0,0-1 0,0 1 0,-1-1 0,1 0 0,2-1 0,7-7 131,-6 6-96,0-1 0,-1 0 0,0 1 0,1-1 0,-1-1 0,-1 1 0,1-1 0,3-5 0,2-8 66,0-1 0,8-25 0,-14 35-96,0 0-1,-1-1 1,0 0-1,-1 1 1,0-1-1,-1 0 1,0-9-1,-5-56 135,4 72-158,0 0 0,0 0 0,0 0 0,0 0 0,0 0 0,0 1 0,-1-1 0,-3-4 0,5 6-11,-1 0 0,1 0 0,-1 1 0,1-1 0,-1 0 0,1 1 1,-1-1-1,0 1 0,1-1 0,-1 0 0,0 1 0,0 0 0,1-1 0,-1 1 0,0-1 0,0 1 0,0 0 0,1 0 0,-1-1 0,0 1 0,0 0 0,0 0 0,0 0 1,0 0-1,0 0 0,1 0 0,-1 0 0,0 0 0,0 1 0,0-1 0,0 0 0,0 0 0,1 1 0,-1-1 0,-1 1 0,-2 2-14,-1 1 0,1-1-1,0 1 1,0 0 0,0 0-1,1 0 1,-1 1 0,1-1-1,0 1 1,-4 10 0,-1 3 11,-9 34 0,11-30 111,3-13-56,1 0-1,0 0 1,0 0 0,1 0-1,0 1 1,0-1-1,1 0 1,1 1 0,0-1-1,0 0 1,4 15 0,-3-18-12,0 1 0,1 0 0,0-1 0,0 0 0,1 0 0,0 0 0,0 0 0,0 0 0,1-1 0,-1 0 0,1 0 0,11 9 1,-7-9 30,0 0 1,0 0 0,1 0 0,-1-1 0,1-1 0,0 0 0,0 0 0,12 1 0,22 4 272,1-2 0,0-3-1,75-2 1,-110-2-350,26-1-50,38-8 0,-63 8-731,-1-1-1,0 0 1,0 0 0,-1-1 0,1 0-1,-1 0 1,0-1 0,14-9-1,-3-7-5421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02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1 464 1056,'0'0'6778,"10"-9"-5631,203-210 2053,-53 48-2592,-156 168-593,-1-1 1,1 1-1,0 0 1,0 0-1,6-3 1,-10 5-15,1 1 0,0 0 0,-1-1 1,1 1-1,0 0 0,0-1 0,0 1 0,0 0 1,-1 0-1,1 0 0,0-1 0,0 1 0,0 0 1,0 0-1,-1 0 0,1 1 0,0-1 0,0 0 1,0 0-1,0 0 0,-1 1 0,1-1 0,0 0 1,0 1-1,0-1 0,-1 0 0,1 1 1,0-1-1,-1 1 0,1-1 0,0 1 0,-1 0 1,1-1-1,-1 1 0,1 0 0,-1-1 0,1 2 1,1 2 12,0 0 1,-1 0 0,1 0 0,-1 0 0,0 0-1,0 0 1,-1 1 0,1 5 0,-2 42 177,0-23-112,-1-2 119,0-1 0,-2 0 0,-14 48-1,7-31 170,3-21-123,6-15 272,13-19-213,10-16-309,-2-1 1,28-56-1,-30 53-101,1 0 1,28-37 0,-43 65 48,0 1 0,0-1 1,1 1-1,6-6 1,-9 8 52,-1 1 1,1 0-1,-1-1 1,0 1-1,1 0 1,-1-1-1,1 1 0,-1 0 1,1 0-1,-1 0 1,1 0-1,-1-1 1,1 1-1,0 0 1,-1 0-1,1 0 1,-1 0-1,1 0 1,-1 0-1,1 0 1,-1 0-1,1 1 1,-1-1-1,1 0 1,-1 0-1,1 0 1,-1 1-1,1-1 1,-1 0-1,1 0 1,-1 1-1,1-1 1,-1 0-1,0 1 1,1-1-1,-1 0 0,1 1 1,-1-1-1,0 1 1,0-1-1,1 1 1,-1-1-1,0 1 1,0-1-1,1 1 1,-1-1-1,0 1 1,0-1-1,0 1 1,0-1-1,0 1 1,0 0-1,4 19 67,-2-1 0,0 1 1,-1-1-1,-1 1 0,-1 0 0,-3 20 0,1-14-59,2-1 0,2 47 0,-1-71 16,0 0 0,0 1 0,1-1 0,-1 0 0,0 0 0,0 0 0,1 0 0,-1 0 0,1 0 0,-1 0 0,1 0 0,-1 0 0,1 0 0,0 0 0,-1 0 0,1-1 0,0 1 0,0 0 0,0 0 0,-1-1 0,1 1 0,0 0 0,1 0 1,0 0 8,0-1 1,0 1 0,0-1 0,0 0-1,0 0 1,0 1 0,0-1 0,0-1-1,0 1 1,0 0 0,0 0 0,2-1-1,6-2 44,0-1-1,0 1 0,17-11 1,103-57-169,-97 51 151,-22 13-125,1 0 0,18-8 0,-30 15 61,1 0 0,-1 0 0,1-1 0,-1 1 0,0 0 0,1 0 0,-1 0 0,1 0 0,-1 0 0,0 0 0,1 0 0,-1 0 0,1 0 0,-1 0 0,0 0 0,1 0 0,-1 0 0,1 0 0,-1 0 0,0 1 0,1-1 0,-1 0 0,1 0 0,-1 0 0,0 1 0,1-1 0,-1 0 0,0 0 0,0 1 0,1-1 0,-1 0 0,0 1 0,1-1 0,-1 0 0,0 1 0,0-1 0,0 0 0,1 1 0,-1-1 0,0 0 0,0 1 0,0-1 0,0 1 0,0 0 0,1 21-46,-1-16 9,0-1 26,0 0 0,1 0 0,0 0 0,0-1 0,0 1 0,0 0 0,1 0 1,0-1-1,0 1 0,0-1 0,1 1 0,-1-1 0,1 0 0,0 0 1,6 6-1,-7-7 63,1-1 0,0 1 0,0-1 0,1 1 0,-1-1 0,0 0 0,1-1 0,-1 1 0,1 0 0,-1-1 0,1 0 1,0 0-1,0 0 0,-1 0 0,1-1 0,0 0 0,0 1 0,0-1 0,0 0 0,7-2 0,-8 1-17,0 0 1,0-1-1,0 1 0,0-1 0,0 1 1,0-1-1,0 0 0,0 0 0,-1-1 1,1 1-1,-1-1 0,0 1 0,1-1 1,-1 0-1,0 1 0,-1-1 0,1 0 0,0 0 1,-1-1-1,0 1 0,0 0 0,0 0 1,0-1-1,1-6 0,-1 5-19,-1-1 0,0 0 0,0 0 0,0 0 0,-1 1-1,0-1 1,0 0 0,0 1 0,-1-1 0,1 1 0,-1-1 0,-1 1 0,1 0 0,-1 0-1,0 0 1,0 0 0,0 0 0,-1 1 0,0-1 0,0 1 0,0 0 0,0 0 0,-7-4-1,6 5-29,1 1 0,-1 0-1,1 0 1,-1 0-1,0 1 1,0-1-1,1 1 1,-7 0-1,-20-2-903,116-4 1032,-34 1 454,-23 4-399,0-2 1,0-1 0,-1-1-1,1-1 1,-1-1 0,0-2-1,32-16 1,75-56-5627,-99 60-1078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05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1201 3552,'0'0'38,"0"0"0,0 0-1,0 0 1,0 0 0,0 1 0,0-1 0,0 0 0,0 0 0,0 0 0,0 0-1,0 1 1,0-1 0,0 0 0,0 0 0,0 0 0,0 0 0,0 0-1,0 1 1,0-1 0,0 0 0,1 0 0,-1 0 0,0 0 0,0 0 0,0 0-1,0 0 1,0 1 0,0-1 0,0 0 0,1 0 0,-1 0 0,0 0-1,0 0 1,0 0 0,0 0 0,0 0 0,1 0 0,-1 0 0,0 0-1,0 0 1,0 0 0,0 0 0,0 0 0,1 0 0,-1 0 0,0 0 0,0 0-1,0 0 1,0 0 0,0 0 0,1 0 0,-1 0 0,0 0 0,0 0-1,0 0 1,0 0 0,0 0 0,1-1 0,-1 1 0,0 0 0,0 0-1,0 0 1,0 0 0,0 0 0,0 0 0,0-1 0,8-1 1243,-2 1-933,-1 0 0,1 0 0,0 0-1,-1 0 1,1-1 0,-1 0 0,1 0-1,-1-1 1,0 0 0,0 0-1,7-5 1,4-4 87,-1 0 0,15-17 0,-5 4-260,-2-1-1,0-1 1,-2-1 0,19-35 0,120-224 849,-153 273-997,-5 11-77,-1 0-1,1 0 1,0 0 0,-1 0-1,2 0 1,2-4 0,-4 6 51,-1 1 0,1-1-1,0 1 1,-1 0 0,1-1 0,0 1 0,-1 0 0,1-1 0,0 1 0,0 0 0,0 0 0,-1 0 0,1-1 0,0 1 0,0 0 0,-1 0 0,1 0 0,0 0 0,0 1 0,0-1 0,-1 0-1,1 0 1,0 0 0,0 1 0,-1-1 0,1 0 0,0 1 0,0-1 0,-1 0 0,1 1 0,0-1 0,-1 1 0,1 0 0,2 2 30,0-1 0,-1 1 0,1 0 0,-1 0 0,0 0 0,0 0 0,0 0-1,3 7 1,11 31 49,-14-35-75,6 22 96,-1 0 0,-2 0 1,-1 1-1,-1-1 0,-1 1 1,-3 41-1,1-60-33,-1 0 0,-1-1 1,0 1-1,0-1 0,0 1 0,-1-1 1,-1 0-1,0 0 0,0 0 1,0 0-1,-1-1 0,-1 1 0,1-1 1,-1-1-1,-1 1 0,0-1 0,0 0 1,0-1-1,0 1 0,-1-1 0,0-1 1,-1 0-1,1 0 0,-11 4 0,11-5-46,-1-1-1,0 0 0,0-1 0,0 0 0,0 0 0,-1-1 0,1 0 0,0-1 0,-1 0 0,1 0 0,0-1 0,-1 0 0,1-1 0,0 0 0,0 0 0,0-1 0,-9-4 0,-2-8-142,19 15 108,1 0-1,-1-1 1,1 1-1,-1 0 0,1-1 1,-1 1-1,1 0 1,0-1-1,-1 1 0,1-1 1,0 1-1,-1 0 1,1-1-1,0 1 1,0-1-1,0 1 0,-1-1 1,1 1-1,0-1 1,0 1-1,0-1 0,0 1 1,0-1-1,0 1 1,0-1-1,0 1 0,0-1 1,0 1-1,0-1 1,0 1-1,0-1 1,0 1-1,0-1 0,1 1 1,-1-1-1,0 1 1,0-1-1,1 0 0,1 0-34,0 0 0,0-1 0,0 1 0,0 0 0,0 1 0,0-1 0,0 0 0,0 1-1,0-1 1,0 1 0,1-1 0,-1 1 0,0 0 0,0 0 0,5 1 0,3 0-50,-1 1-1,14 3 1,-8-1 27,13 1 63,-1-1 1,40 1 0,57-7 493,-112 1-435,0 0 0,0-1 1,0-1-1,-1 0 1,1 0-1,-1-2 1,0 1-1,0-1 1,0-1-1,0 0 0,-1 0 1,0-1-1,-1-1 1,1 1-1,12-15 1,-4 2 22,-2-1 0,0 0 1,-1-1-1,-1 0 1,-1-1-1,10-26 0,25-59 492,-30 73-869,-17 33 246,1-1 0,-1 1 0,1-1-1,0 1 1,0 0 0,0 0 0,0 0 0,0 0-1,6-3 1,-8 5 58,1 0-1,-1 0 1,1 0-1,-1 1 1,1-1-1,-1 0 1,1 0 0,-1 1-1,1-1 1,-1 0-1,1 1 1,-1-1-1,0 0 1,1 1-1,-1-1 1,1 1 0,-1-1-1,0 1 1,0-1-1,1 1 1,-1-1-1,1 1 1,-1 0 2,4 6 5,0 0-1,-1 1 1,0-1-1,0 1 1,-1-1-1,0 1 1,2 9-1,3 55 34,-5-48 73,-1 1-1,-1-1 0,-7 47 1,4-48-50,3-19 38,-1 1 0,1-1 0,-1 1 0,0 0 0,0-1 0,-1 0 0,-2 7 0,3-9 191,10-15 128,13-22-497,2 1 0,29-32-1,-32 44 16,-2 0-63,1 1-1,1 0 1,0 2 0,43-29-1,-59 45 88,0 0-1,1 0 0,-1 1 0,7-2 0,-10 3 27,-1 1 0,1-1-1,-1 1 1,1 0 0,-1 0 0,1 0-1,-1 0 1,1 0 0,-1 0 0,0 0-1,1 0 1,-1 1 0,1-1 0,-1 0-1,1 1 1,-1 0 0,0-1 0,1 1-1,-1 0 1,0-1 0,0 1 0,2 1-1,1 3 38,1-1 0,-1 1-1,0 1 1,-1-1-1,1 0 1,-1 1 0,0 0-1,0-1 1,2 10-1,0 5 269,6 32 0,-8-36-231,-3-16-45,0 1-1,0-1 1,0 0 0,0 1-1,0-1 1,0 0 0,0 1-1,0-1 1,0 1 0,0-1-1,0 0 1,0 1 0,1-1 0,-1 0-1,0 1 1,0-1 0,0 0-1,1 0 1,-1 1 0,0-1-1,0 0 1,1 0 0,-1 1-1,0-1 1,1 0 0,-1 0-1,0 1 1,1-1 0,6-7 153,8-20-163,-14 23 36,10-21-77,-9 18-29,0 0 1,1 1-1,0-1 1,0 1-1,0 0 1,1 0-1,0 0 1,8-9-1,-11 15 46,-1-1 0,0 1 0,1 0 0,-1 0 0,0 0-1,0-1 1,1 1 0,-1 0 0,0 0 0,1 0 0,-1 0-1,0 0 1,1 0 0,-1-1 0,0 1 0,1 0 0,-1 0-1,1 0 1,-1 0 0,0 0 0,1 0 0,-1 1 0,0-1-1,1 0 1,-1 0 0,0 0 0,1 0 0,-1 0 0,1 1-1,7 9-116,0 17 136,-7-26-33,13 90-106,-11-65 116,1-1-1,8 29 1,-8-41-23,-3-7 78,0-1 0,1 0 0,0 0 0,0 0 1,3 6-1,-4-10-17,0 0 1,-1 0-1,1 0 0,0 0 1,0 0-1,0 0 1,0-1-1,0 1 1,0 0-1,0 0 1,0-1-1,0 1 1,0 0-1,1-1 1,-1 1-1,0-1 1,0 0-1,1 1 1,-1-1-1,0 0 1,0 0-1,1 0 1,-1 0-1,0 0 0,0 0 1,3-1-1,7-1 38,-1-1 0,1 0-1,-1-1 1,0 0-1,0-1 1,9-6-1,56-38-362,-71 47 300,33-27 178,37-37 1,-25 22-8,54-56 12,-101 98-137,1-1 0,-1 0 0,0 0 0,0 0 0,3-5 0,-5 8-41,0 0 0,0 0 0,0 0 0,0 0 0,0 0 0,0 0 0,0 0 0,0 0 0,0 0 0,-1 0 0,1 0 0,0 0-1,0 0 1,0 0 0,0 0 0,0 0 0,0 0 0,0 0 0,0 0 0,0 0 0,0 0 0,0 0 0,0 0 0,0 0 0,0 0 0,0 0-1,0 0 1,0 0 0,0 0 0,0 0 0,0 0 0,0 0 0,0-1 0,0 1 0,0 0 0,0 0 0,0 0 0,0 0 0,0 0 0,0 0-1,0 0 1,0 0 0,0 0 0,0 0 0,0 0 0,0 0 0,0 0 0,0 0 0,0 0 0,0 0 0,-5 4-107,-5 7-93,-8 12 117,-90 116 138,65-82-214,-42 66-254,80-114 463,4-8-9,0 0 0,0 1-1,0-1 1,0 1 0,0 0-1,0-1 1,1 1 0,-1-1-1,1 1 1,-1 0 0,1 2-1,11-8 448,-3 0-474,0-1 1,-1 1 0,0-1 0,0 0 0,0-1-1,8-8 1,2-5 28,14-19-1,9-24-55,-4 4-279,-36 57 268,1 1-1,-1-1 1,0 1 0,1-1 0,-1 1-1,0-1 1,1 1 0,-1-1-1,1 1 1,-1 0 0,1-1-1,-1 1 1,1 0 0,-1 0-1,1-1 1,-1 1 0,1 0-1,0 0 1,-1 0 15,0 0-1,1 0 1,-1 0 0,0 0-1,1 0 1,-1 0-1,0 0 1,0 1 0,1-1-1,-1 0 1,0 0-1,0 0 1,0 1 0,1-1-1,-1 0 1,0 0-1,0 1 1,0-1 0,0 0-1,0 0 1,1 1-1,-1-1 1,0 0 0,0 1-1,4 25-194,-4-19 162,3 36-197,-3-28 180,1 0 1,4 19-1,-3-29 58,-1 0 0,0 0 0,1 0 0,0-1 1,0 1-1,1-1 0,-1 1 0,1-1 0,0 0 0,0 0 0,4 4 0,-5-7 31,0 1 1,0 0-1,0-1 1,0 1 0,0-1-1,0 1 1,0-1-1,0 0 1,1 0-1,-1 0 1,0 0-1,1 0 1,-1-1-1,1 1 1,-1-1 0,1 0-1,-1 1 1,4-1-1,-2-1 16,0 0 0,0 0 0,0 0-1,0 0 1,0 0 0,0-1 0,0 0-1,-1 0 1,1 0 0,5-4 0,-1 0-15,0-1 1,0 0-1,-1 0 1,0 0-1,-1-1 1,0 0 0,0 0-1,7-13 1,0-7-24,15-42 0,-20 49-28,119-318 219,-61 130-576,-61 191 312,3-19-127,-8 27-30,0 10 218,0-1 1,0 1 0,-1 0-1,1 0 1,0 0 0,0 0-1,0 0 1,0 0 0,0 0-1,0 0 1,0 0 0,0 0-1,-1 0 1,1 0 0,0 0-1,0 0 1,0 0 0,0 0-1,0 0 1,0 0 0,-1 0-1,1 0 1,0 0 0,0 0-1,0 0 1,0 0 0,0 0-1,0 0 1,0 0 0,-1 0-1,1 0 1,0 0 0,0 0-1,0 0 1,0 0-1,0 0 1,0 0 0,0 0-1,0 1 1,0-1 0,-1 0-1,-11 18-382,-2 13 231,2-1 1,1 1 0,1 1 0,2 0-1,-4 35 1,-9 165 21,19-198 82,1-22 43,-2 32 72,2-1 0,6 65 0,-4-102 2,0 0-1,0 0 0,0-1 0,5 11 0,-6-15-43,0-1-1,0 1 1,1 0 0,-1 0-1,1-1 1,-1 1 0,0 0-1,1-1 1,0 1 0,-1 0 0,1-1-1,-1 1 1,1-1 0,0 1-1,-1-1 1,1 1 0,0-1 0,-1 1-1,1-1 1,0 0 0,0 1-1,0-1 1,-1 0 0,1 0-1,0 0 1,0 0 0,0 1 0,0-1-1,-1 0 1,1 0 0,0-1-1,0 1 1,0 0 0,-1 0-1,1 0 1,0 0 0,0-1 0,0 1-1,-1 0 1,1-1 0,0 1-1,1-1 1,6-5 35,0-1 1,0 1-1,0-1 1,-1-1-1,0 1 0,0-1 1,-1-1-1,0 1 0,7-14 1,-6 10-39,58-92 52,43-65 91,-85 138-213,-2-2-1,-2-1 1,26-61 0,17-95 326,-54 157-324,-1 0 0,-1 0 0,1-63 0,-6 73-32,0 17 34,-1 1 0,0-1 0,0 0 1,0 1-1,-1-1 0,0 1 0,0-1 0,-2-5 0,3 11 40,0 0-1,0-1 0,0 1 0,0 0 1,0 0-1,0 0 0,0-1 0,0 1 1,0 0-1,0 0 0,0 0 0,0-1 0,-1 1 1,1 0-1,0 0 0,0 0 0,0 0 1,0-1-1,0 1 0,-1 0 0,1 0 1,0 0-1,0 0 0,0 0 0,0 0 0,-1 0 1,1-1-1,0 1 0,0 0 0,0 0 1,-1 0-1,1 0 0,0 0 0,0 0 1,0 0-1,-1 0 0,1 0 0,0 0 0,0 0 1,0 0-1,-1 0 0,1 0 0,0 1 1,-8 8-228,-4 13 69,2 1 0,0 0-1,-10 39 1,6-19 83,-47 167-64,54-177 137,1 0-1,2 0 1,0 49 0,6-32 12,12 80 1,-10-103 168,17 52 1,-16-65-129,1 0 0,0 0 1,1-1-1,0 0 0,12 15 1,-16-24 1,0 0 0,0-1 1,0 1-1,1-1 1,-1 0-1,1 0 0,0 0 1,0-1-1,0 1 0,0-1 1,0 0-1,0 0 0,1-1 1,-1 1-1,1-1 0,-1 0 1,7 1-1,-7-2-20,-1 0-1,1 0 1,-1 0-1,1-1 1,-1 0-1,1 1 1,-1-1-1,0 0 1,0-1 0,1 1-1,-1 0 1,0-1-1,0 0 1,0 0-1,0 0 1,-1 0-1,1 0 1,0 0-1,-1-1 1,0 1 0,1-1-1,-1 0 1,0 0-1,1-3 1,10-18 108,-1-1 1,10-29-1,-19 39-77,1 0-1,-2-1 0,0 1 1,-1-1-1,0 1 0,-2-1 1,-2-21-1,2 31-78,0 0 1,0 1-1,0-1 1,-1 1-1,0-1 1,-4-7-1,6 12 4,-1 0-1,0-1 1,0 1-1,0 0 1,0-1-1,0 1 1,0 0 0,0 0-1,0 0 1,-1 0-1,1 0 1,-3-1-1,4 2 3,-1-1 0,0 1 0,0 0 0,0 0 0,0 0 0,0 0 0,0 0 0,0 0 0,0 0 0,0 0 0,1 0 0,-1 0 0,0 0 0,0 1 0,0-1 0,0 0 0,0 1 0,0-1 0,1 0 0,-1 1 0,0-1 0,0 1 0,0 0 0,-3 3-17,0 0 0,0-1-1,0 1 1,1 1-1,0-1 1,0 0-1,0 1 1,0 0-1,-3 7 1,-1 7-57,-7 23 0,10-29 46,-2 9 55,0 1-1,2-1 1,-3 26 0,6-41-3,1 1 0,0 0 0,0 0 0,1-1 0,0 1 0,0 0 0,1-1 0,-1 1 0,2-1 0,-1 1 0,1-1 0,7 13 0,-8-18 23,-1 0 0,1 0 0,-1 0 0,1 0 0,0-1 0,-1 1-1,1 0 1,0-1 0,0 1 0,0-1 0,1 0 0,-1 0 0,0 0 0,0 0 0,1 0 0,2 1 0,-1-2 3,-1 1 0,1-1 0,-1 0 0,1 0 0,-1-1 0,1 1 0,-1 0 0,0-1 0,1 0 0,4-2 0,2-1 12,-1 0 0,0-1-1,0-1 1,-1 1 0,0-1-1,0-1 1,8-7-1,12-14 18,63-56 109,-80 76-227,0 0 0,0 1 0,1 0 1,0 0-1,0 2 0,27-10 0,-36 14 56,0 1 0,0-1-1,0 1 1,1-1 0,-1 1-1,0 0 1,0 0 0,0 0-1,1 1 1,-1-1 0,0 1-1,0-1 1,0 1-1,0 0 1,0 1 0,0-1-1,0 0 1,0 1 0,0 0-1,-1-1 1,5 5 0,1 2 82,0 0 1,0 1 0,-1 0 0,11 18-1,9 12 176,-19-30-152,1 0 0,-1 0 0,1-1-1,1 0 1,0-1 0,0 0 0,21 11-1,-25-15-73,1 0 0,-1-1 0,1 0 0,0 0-1,0-1 1,0 1 0,0-2 0,0 1-1,0-1 1,0 0 0,0 0 0,0-1 0,0 0-1,0 0 1,8-3 0,-5 0-731,-1 0 0,0 0 1,0-1-1,0 0 0,-1 0 0,1-1 1,-1 0-1,-1-1 0,10-9 0,11-9-2077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08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1176 1824,'4'0'729,"0"-1"0,0 1-1,0-1 1,0 0 0,0 0 0,0-1 0,7-2-1,-1-1-36,-1-1-1,15-11 0,-11 7-492,-1 0 1,0-1-1,-1-1 1,15-20-1,83-147 1050,-34 51-717,80-145 194,-153 269-719,3-4 90,-1 0-1,0 0 1,-1-1-1,0 1 1,5-18-1,-8 25-91,0 1 0,0-1-1,0 1 1,0-1 0,0 0 0,0 1-1,0-1 1,1 1 0,-2-1 0,1 1-1,0-1 1,0 1 0,0-1 0,0 1-1,0-1 1,0 1 0,0-1 0,-1 1-1,1-1 1,-1 0 0,1 1-8,0 0 1,-1 0-1,1 0 1,0 0-1,-1 0 1,1 0-1,0 0 0,-1 1 1,1-1-1,0 0 1,-1 0-1,1 0 1,0 0-1,0 0 1,-1 1-1,1-1 1,0 0-1,0 0 1,-1 1-1,1-1 1,0 0-1,-1 1 1,-13 19-146,1 6 68,1 1 0,1 0 0,2 1 1,-8 38-1,-13 117 83,28-168-7,-2 15 52,1 0 1,2 0 0,1 1 0,1-1-1,2 0 1,7 35 0,-10-62-4,1-1-1,-1 0 1,1 1 0,0-1 0,0 1-1,0-1 1,0 0 0,0 0-1,0 1 1,1-1 0,-1 0 0,1 0-1,-1 0 1,4 2 0,-4-3-17,0-1-1,1 1 1,-1-1 0,1 1-1,-1-1 1,0 0 0,1 0 0,-1 0-1,1 0 1,-1 0 0,1 0 0,-1 0-1,1 0 1,-1-1 0,0 1 0,1 0-1,-1-1 1,0 1 0,1-1-1,-1 0 1,0 1 0,1-1 0,-1 0-1,0 0 1,2-1 0,9-8 31,0-1 0,0 0 1,-1-1-1,0 0 0,-1 0 1,11-19-1,4-3-5,125-137 120,-55 66-209,-63 66 95,-3 0 0,-1-3 0,24-46 0,-21 26 439,38-105-1,-13-18 254,-54 179-753,-1 0 0,0 0 0,0 0 0,0-8 0,-1 14-7,0 0 0,-1 1 0,1-1 0,0 0 0,0 0 1,0 0-1,0 0 0,0 0 0,-1 1 0,1-1 0,0 0 0,0 0 1,0 0-1,-1 0 0,1 0 0,0 0 0,0 0 0,0 0 0,-1 0 0,1 0 1,0 1-1,0-1 0,0 0 0,-1 0 0,1 0 0,0 0 0,0-1 0,-1 1 1,1 0-1,0 0 0,0 0 0,0 0 0,-1 0 0,1 0 0,0 0 1,0 0-1,0 0 0,-1 0 0,1-1 0,0 1 0,0 0 0,0 0 0,0 0 1,0 0-1,-1-1 0,1 1 0,0 0 0,0 0 0,0 0 0,0-1 0,0 1 1,0 0-1,0 0 0,0 0 0,0-1 0,0 1 0,0 0 0,0 0 1,-1 0-1,2-1 0,-4 6-25,1-1 1,0 1-1,0 0 1,1 0-1,-2 7 1,1 0 56,-31 147 96,21-88-33,-25 78-1,-109 244 346,86-267 205,4-8 780,87-181-1159,48-74 1,-77 134-248,14-25-151,2 1 0,0 1 0,38-40 0,-52 62 78,0 1 0,0-1 1,1 1-1,-1 0 0,1 1 0,7-4 1,-12 5 58,1 1 1,0 0-1,-1 0 1,1 0-1,0-1 1,-1 1-1,1 0 0,0 0 1,0 0-1,-1 0 1,1 0-1,0 0 1,-1 0-1,1 1 1,0-1-1,-1 0 1,1 0-1,0 0 1,-1 1-1,1-1 1,0 0-1,-1 1 0,1-1 1,-1 1-1,1-1 1,-1 0-1,1 1 1,-1-1-1,1 1 1,-1 0-1,1-1 1,-1 1-1,1-1 1,-1 1-1,0 0 0,0-1 1,1 1-1,-1 0 1,0-1-1,0 1 1,0 0-1,1 0 1,0 6 1,1-1-1,-1 1 1,0 10 0,0-16-3,3 148-54,-2-27 42,-2-121 23,1 12 67,0 0-1,3 14 1,-3-24-52,-1-1 0,1 0 0,-1 1 0,1-1 0,0 0 0,0 1 0,0-1 0,0 0 0,1 0-1,-1 0 1,0 0 0,1 0 0,-1 0 0,1 0 0,0 0 0,0-1 0,0 1 0,3 1 0,-4-2-4,1-1 0,-1 0 0,1 1 0,-1-1 0,1 0 0,0 0 0,-1 0 0,1-1 0,-1 1 0,1 0 0,-1-1 0,1 1 0,-1-1 0,1 1 0,-1-1-1,1 1 1,-1-1 0,1 0 0,1-1 0,25-20 60,-27 21-78,14-13-23,21-27-1,-1 0-9,167-167 247,-199 204-218,35-38 152,-33 37-115,-1 0 0,-1-1-1,1 1 1,-1-1 0,0 0-1,3-8 1,-6 13-35,1 1-1,-1-1 1,0 0 0,0 1 0,1-1-1,-1 0 1,0 0 0,0 0-1,0 1 1,0-1 0,0 0 0,0 0-1,0 1 1,0-1 0,0 0-1,0 0 1,-1 0 0,1 1 0,0-1-1,0 0 1,-1 1 0,1-1-1,0 0 1,-1 0 0,1 1 0,-1-1-1,1 1 1,-1-1 0,0 0-1,-1 0-6,1 1 0,-1-1 0,1 0 0,-1 1 0,1 0 0,-1-1 1,1 1-1,-1 0 0,0 0 0,1 0 0,-1 0 0,0 0 0,-1 0 0,-4 1-36,-1 1 0,1-1 0,0 1 0,0 0 0,-8 5 0,8-3-5,0 1 1,0 0-1,0 0 1,0 1-1,1 0 0,0 0 1,0 1-1,-9 14 0,4-5-11,1 2 1,-14 33-1,11-20 51,-13 47-1,23-68 29,1 0 1,1 0-1,-1-1 0,1 1 0,1 0 0,0 0 0,1 0 0,-1 0 0,5 17 0,-4-25 4,-1 0 1,1 0 0,0 1 0,0-1-1,0 0 1,1 0 0,-1 0-1,0 0 1,1 0 0,-1 0 0,1 0-1,0-1 1,-1 1 0,1 0-1,0-1 1,0 1 0,0-1 0,0 0-1,1 0 1,-1 0 0,0 0-1,0 0 1,1 0 0,-1-1 0,0 1-1,1-1 1,-1 1 0,1-1 0,-1 0-1,5 0 1,0-1 24,0 0 1,0 0-1,-1 0 1,1-1-1,-1 0 1,1 0-1,-1-1 0,1 1 1,10-8-1,-9 4-9,0 0 1,0 0-1,-1-1 0,0 0 0,0 0 0,-1-1 0,0 0 0,9-14 0,-1-5 136,16-43 0,-19 43-59,-9 20-143,1 1 0,-2-1 0,1 1 0,0-10 1,-1 13 11,-1 0 1,0-1 0,0 1 0,0 0 0,0 0 0,0 0 0,-1 0 0,0 0 0,1 0 0,-1 0 0,-2-4 0,3 7 0,-1 0 0,1-1 1,0 1-1,-1 0 0,1 0 1,0 0-1,-1-1 0,1 1 0,0 0 1,-1 0-1,1 0 0,-1 0 1,1 0-1,0 0 0,-1 0 1,1 0-1,-1 0 0,1 0 0,0 0 1,-1 0-1,1 0 0,-1 0 1,1 0-1,0 0 0,-1 0 1,1 0-1,0 1 0,-1-1 0,1 0 1,-1 0-1,1 0 0,0 1 1,0-1-1,-1 0 0,1 1 1,0-1-1,-1 0 0,1 0 1,0 1-1,0-1 0,-1 1 0,-11 14-221,6-5 178,2 0-1,-1 0 0,2 1 0,-1 0 0,-2 13 0,-5 57-169,11-71 195,0 1 0,0-1 0,3 18 1,-2-23 59,0 0 1,0 0-1,1 0 1,-1-1-1,1 1 1,0 0-1,0-1 1,1 1 0,4 5-1,-6-8 1,0-1-1,0 0 1,1 0-1,-1 0 1,1-1-1,-1 1 1,1 0-1,-1-1 1,1 1-1,-1 0 1,1-1-1,0 0 1,-1 1-1,1-1 1,0 0-1,-1 0 1,1 0-1,-1 0 1,1 0-1,0 0 0,-1-1 1,1 1-1,2-1 1,2-1 38,0 0 1,0 0-1,0-1 1,10-5-1,0-3-41,-1 0 1,-1-1-1,26-27 0,-26 25-3,41-49 35,-42 46-142,1 1 1,0 0 0,1 1 0,1 1 0,22-16 0,-37 29 79,1 0 0,0 0 1,-1 0-1,1 0 1,0 0-1,0 1 0,0-1 1,0 1-1,0-1 0,0 1 1,0 0-1,0-1 1,0 1-1,2 1 0,-2-1 6,-1 0-1,0 1 1,0-1-1,0 0 1,0 1-1,0 0 0,0-1 1,1 1-1,-1 0 1,0-1-1,-1 1 1,1 0-1,0 0 1,0 0-1,0 0 1,0 0-1,-1 0 0,1 0 1,0 0-1,-1 0 1,1 0-1,-1 0 1,1 2-1,1 6 33,0 0 0,0 0-1,-1 0 1,0 1 0,-1-1 0,-1 18 0,0-1 52,1 40 347,9-69 74,-3-3-474,0 1-1,-1-1 0,0 1 1,0-1-1,0-1 0,-1 1 1,6-12-1,11-15 38,-9 16-146,29-29 0,-37 42 44,1 0 1,-1 0-1,1 0 1,0 0 0,0 1-1,1 0 1,-1 0-1,1 0 1,0 1-1,-1 0 1,9-2-1,-12 4 32,1 0 1,0-1-1,0 2 0,-1-1 0,1 0 0,-1 0 0,1 1 0,0 0 0,-1-1 0,1 1 0,-1 0 0,1 0 0,-1 1 1,0-1-1,1 0 0,-1 1 0,0-1 0,0 1 0,2 2 0,5 5 3,0 0 1,14 20-1,-7-8 15,-11-16 4,10 13 58,1 0 0,0-1 0,1-1 0,33 23 0,-47-37-89,1 0 0,-1 0 0,1 0-1,0-1 1,-1 0 0,1 0 0,0 0 0,0 0 0,0 0 0,0-1 0,-1 1 0,1-1 0,0 0 0,0-1 0,0 1 0,0-1 0,0 1 0,0-1 0,6-3 0,-6 3-412,1-1 1,-1-1 0,0 1-1,0-1 1,0 1-1,-1-1 1,1 0-1,-1-1 1,1 1 0,-1-1-1,0 1 1,0-1-1,-1 0 1,1 0-1,-1 0 1,3-6 0,4-14-1835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09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33 2720,'0'0'36,"0"0"-1,0 0 1,0 0 0,0-1-1,0 1 1,0 0 0,0 0-1,0 0 1,0 0 0,0-1-1,0 1 1,0 0 0,0 0 0,0 0-1,0-1 1,0 1 0,-1 0-1,1 0 1,0 0 0,0 0-1,0-1 1,0 1 0,0 0-1,0 0 1,0 0 0,-1 0 0,1 0-1,0-1 1,0 1 0,0 0-1,0 0 1,0 0 0,-1 0-1,1 0 1,0 0 0,0 0-1,0 0 1,0 0 0,-1 0-1,1 0 1,0 0 0,0 0 0,0 0-1,-1 0 1,1 0 0,0 0-1,0 0 1,0 0 0,-1 0-1,1 0 1,0 0 0,0 0-1,-14 2 5892,15-1-5745,0-1-1,-1 1 1,1 0-1,0 0 1,0-1-1,0 1 1,-1-1-1,1 1 1,0-1-1,0 1 1,1 0-1,-1-1 84,4 3 52,1-1-1,-1 0 1,0-1 0,1 1-1,-1-1 1,1 0 0,-1 0 0,11-1-1,5 0 169,22-5 0,-34 4-375,210-32-174,-118 21-431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27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32 1408,'5'-4'6837,"-5"3"-6774,0 0 0,0 0 0,0 1-1,0-1 1,0 0 0,-1 1 0,1-1 0,0 0 0,0 0-1,-1 1 1,1-1 0,0 0 0,-1 1 0,1-1 0,-1 1-1,1-1 1,-1 1 0,1-1 0,-1 1 0,1-1 0,-1 1-1,0-1 1,1 1 0,-1 0 0,1-1 0,-1 1 0,0 0-1,0-1 1,1 1 0,-1 0 0,-1 0 0,2 0-16,0-1 0,-1 1-1,1 0 1,-1 0 0,1-1 0,0 1 0,-1 0 0,1-1 0,0 1 0,-1 0 0,1-1 0,0 1-1,0 0 1,-1-1 0,1 1 0,0-1 0,0 1 0,0-1 0,-1 0 0,0-1 397,1 8-338,-1 6 142,0-1 0,-5 22 0,3-21-121,1 0 0,-1 22 0,3 11 84,-1 23 11,12 99 1,-2-97 93,-5-30-168,2-1-1,2 0 1,12 39 0,-18-71-106,-1 0 0,0 0 1,1 12-1,-2-1 2151,0-27-2178,-1 2-31,1 0-1,0 0 0,1 1 1,0-1-1,0 0 1,0 0-1,4-10 1,4-6-17,-7 16 50,0 1 0,0 1 1,1-1-1,4-7 0,3-3-115,1 1 0,0 0 0,1 1 0,27-25 0,-30 31 22,-6 5 5,0 0 0,0 1 0,1-1-1,-1 1 1,4-3 0,-5 5 59,-1-1 0,0 1-1,1-1 1,-1 1 0,0 0 0,1 0 0,-1-1-1,0 1 1,1 0 0,-1 0 0,1 0 0,-1 0-1,0 1 1,1-1 0,-1 0 0,0 1-1,1-1 1,-1 1 0,2 0 0,5 5-73,0 0 0,-1 0-1,13 15 1,-10-11 47,-7-7 36,-1 1-1,1-1 0,-1 1 1,4 5-1,3 6 6,-6-10-16,-1 0 0,1 0 1,-1 1-1,1-1 1,-2 1-1,1-1 1,-1 1-1,1 0 1,-1 8-1,7 23 0,-7-33 38,0-1 0,0 1 1,0 0-1,-1-1 0,1 1 0,-1 0 1,0 0-1,0-1 0,0 1 0,0 0 1,-1-1-1,0 1 0,0 0 0,-1 3 1,-3 18 192,5-23-193,0 0 1,0 0-1,-1 0 1,1 0-1,0-1 1,-1 1-1,1 0 1,-1 0-1,0 0 1,1-1-1,-1 1 1,0 0-1,0-1 0,0 1 1,0 0-1,0-1 1,-1 0-1,1 1 1,0-1-1,-1 0 1,-2 3-1,0-2 1,0 1 0,0-1 0,0 0 0,0 0 0,-1-1 0,1 1 0,-1-1-1,1 0 1,-1 0 0,1 0 0,-1-1 0,1 0 0,-1 1 0,0-2 0,1 1 0,-1 0 0,0-1-1,1 0 1,-1 0 0,-3-2 0,-74-17 249,52 14-612,-39-14-1,62 16-584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8.7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3 778 2304,'-3'-1'613,"7"0"200,8-2 705,-4 3-649,-1-1 0,0 0 0,0 0 0,9-3 0,-5 1-465,-1-1-1,1 0 1,-1-1-1,12-7 0,-13 6-254,1-1 0,-1-1-1,-1 0 1,1 0-1,10-14 1,33-52-58,-39 55 36,-9 13-93,-1-1 1,1 1 0,-1-1-1,0 0 1,3-12 0,-6 19-39,0-1 1,0 1 0,0 0 0,0-1 0,1 1-1,-1 0 1,0-1 0,0 1 0,0 0-1,0-1 1,0 1 0,0 0 0,0-1 0,0 1-1,0-1 1,0 1 0,0 0 0,0-1 0,0 1-1,0 0 1,-1-1 0,1 1 0,0 0-1,0-1 1,0 1 0,0 0 0,-1-1 0,1 1-1,0 0 1,0 0 0,-1-1 0,1 1-1,0 0 1,0 0 0,-1 0 0,1-1 0,0 1-1,-1 0 1,1 0 0,0 0 0,-1 0 0,1-1-1,0 1 1,-1 0 0,1 0 0,0 0-1,-1 0 1,1 0 0,0 0 0,-1 0 0,1 0-1,-1 0 1,1 0 0,-2 1-9,1-1-1,0 0 1,-1 0 0,1 1 0,0-1-1,0 1 1,-1-1 0,1 1 0,0 0 0,0-1-1,0 1 1,0 0 0,0 0 0,-1 1-1,-12 12-66,11-11 120,1-1 1,-1 1-1,1-1 0,0 1 0,0 0 0,0-1 0,0 1 0,0 0 0,0 1 0,0 2 1,-22 53 171,23-55-218,0 1 1,1-1-1,-1 0 0,1 0 0,0 1 1,0-1-1,0 0 0,0 1 1,1-1-1,1 6 0,-1-3 46,0-5-35,0-1 0,-1 1-1,1 0 1,0 0-1,0-1 1,0 1 0,1-1-1,-1 1 1,0-1 0,1 1-1,-1-1 1,0 0-1,1 1 1,2 0 0,1 1 18,0 1 0,0-2 0,9 5 1,-10-6 16,1 0 0,-1 0 0,1 0 0,0 0 0,0-1 0,-1 0 1,1 0-1,0 0 0,-1-1 0,1 1 0,0-1 0,-1 0 1,1-1-1,-1 1 0,1-1 0,-1 0 0,6-3 0,3-2 67,-1-1 0,0 0 0,-1-1 0,15-13 0,-21 17-113,18-17 15,29-20 1,-43 35 3,1 1 1,-1 0 0,1 1-1,1 0 1,-1 1 0,1 0-1,0 0 1,0 1 0,0 1-1,0 0 1,13-1 0,-17 3-8,-1 1 0,0 0 1,0 0-1,10 4 1,-15-5 3,0 1-1,-1 0 1,1 0 0,0 0 0,0 0 0,-1 0-1,1 0 1,-1 0 0,1 0 0,-1 0 0,1 0-1,0 2 1,0 0-39,0 1 43,1-1 0,-1 0 0,0 1 0,0-1 0,0 1-1,-1-1 1,1 1 0,-1-1 0,0 1 0,0-1 0,0 1 0,0-1 0,-1 1 0,1-1 0,-1 1 0,0-1 0,0 1 0,0-1 0,-3 5 0,2 1 49,2-8-58,0-1 0,0 0 0,0 1 0,0-1 0,0 0 0,0 1 0,0-1 0,0 0 1,0 1-1,0-1 0,0 0 0,0 1 0,-1-1 0,1 0 0,0 1 0,0-1 0,0 0 0,-1 1 0,1-1 0,-1 1 1,7-2 3,-1-1 1,0 1 0,0-1-1,7-3 1,50-36 117,-47 30-129,-12 9-41,-1-1-1,1 1 1,0 0 0,0 0 0,1 0 0,-1 0 0,0 1 0,1-1 0,-1 1 0,6-2 0,-9 4 44,0-1 0,1 0 0,-1 1 0,0-1 0,1 0 0,-1 1 0,0-1 0,0 1 0,1-1 0,-1 0 0,0 1 0,0-1 0,0 1 0,0-1 0,1 1 0,-1-1 0,0 0 0,0 1-1,0-1 1,0 1 0,0-1 0,0 1 0,0 0 0,0 15 89,0-14-37,-1 4-50,1-1 0,-1 1 1,0-1-1,0 0 0,-4 10 0,-2 11 259,7-26-261,-1 0 0,1 0 0,0 0 0,0 1 0,0-1 1,0 0-1,0 0 0,0 0 0,0 0 0,0 1 0,-1-1 0,1 0 0,0 0 0,0 0 1,0 0-1,0 1 0,0-1 0,0 0 0,0 0 0,0 0 0,0 1 0,0-1 0,0 0 1,0 0-1,1 0 0,-1 1 0,0-1 0,0 0 0,0 0 0,0 0 0,0 0 0,0 1 0,0-1 1,0 0-1,1 0 0,-1 0 0,0 0 0,0 0 0,0 0 0,0 1 0,0-1 0,1 0 1,-1 0-1,0 0 0,10-6 12,-4 1-16,3-2-38,0-1 0,8-9 0,-12 11 3,-1 1-1,2-1 1,-1 2 0,0-1 0,1 0 0,0 1 0,0 0 0,1 0 0,-1 1 0,9-4 0,-14 7 41,-1 0 0,1 0 1,0 0-1,0-1 1,-1 1-1,1 0 1,0 0-1,-1 0 1,1 0-1,0 0 0,-1 1 1,1-1-1,0 0 1,-1 0-1,1 0 1,0 1-1,-1-1 1,1 0-1,0 1 0,-1-1 1,1 0-1,-1 1 1,1-1-1,-1 1 1,1-1-1,-1 1 1,1-1-1,-1 1 0,0-1 1,1 1-1,-1-1 1,1 1-1,-1 0 1,0-1-1,0 1 1,1 0-1,-1-1 0,0 1 1,0 1-1,1 4 24,0 0 0,0 0 0,-1 12 0,1 6 13,-1-22-19,0-1 0,1 1 0,-1-1 0,1 1 0,-1-1 0,1 1 0,-1-1 0,1 0 0,0 1 0,0-1 0,0 0 0,-1 0 0,1 0-1,1 1 1,-1-1 0,0 0 0,0 0 0,0-1 0,2 3 0,-1-3 8,0 0 0,-1 1 1,1-1-1,0 0 0,0 0 0,-1 0 0,1 0 0,0 0 0,-1 0 0,1-1 1,0 1-1,-1-1 0,1 1 0,0-1 0,-1 1 0,1-1 0,1-1 1,9-5-2,-1 0 1,0-1-1,-1-1 1,12-11-1,23-17 15,-29 26-65,-7 3-54,1 2 0,-1-1 1,2 1-1,11-5 1,-21 11 74,-1-1 0,0 1 0,1 0 0,-1 0 0,0 0 0,1 0 0,-1-1 0,1 1 0,-1 0 0,0 0 0,1 0 0,-1 0 0,0 0 0,1 0 0,-1 0 0,1 0 0,-1 0 0,0 0 0,1 0 0,-1 0 0,1 0 0,-1 0 0,0 1 0,1-1 0,-1 0 0,0 0 0,1 0 0,-1 1 0,0-1 0,1 0 0,-1 0 0,0 0 0,0 1 0,1-1 0,-1 0 0,0 1 0,0-1 0,1 0 0,-1 1 1,0-1-1,0 0 0,0 1 0,0-1 0,1 0 0,-1 1 0,0-1 0,0 1 0,-1 23 149,-1-14-134,-16 103-35,3-36 56,13-62-20,-48 264 347,13-153 506,29-111-423,8-15-451,-1 0-1,1 0 1,0 0 0,0 0 0,-1 0-1,1-1 1,0 1 0,0 0-1,0 0 1,0 0 0,-1 0-1,1 0 1,0-1 0,0 1 0,0 0-1,0 0 1,0 0 0,0-1-1,-1 1 1,1 0 0,0 0 0,0 0-1,0-1 1,0 1 0,0 0-1,0 0 1,0-1 0,0 1 0,0 0-1,0 0 1,0-1 0,0 1-1,0 0 1,0 0 0,0-1-1,1-35-473,4-25 487,2 0 0,3 1 0,22-72 0,-22 102-132,1 0 0,1 1 0,19-33 0,-14 30 61,2 2 0,1 0 0,1 2 0,43-46 0,-43 54 3,-15 13 47,1 0-1,0 1 1,0-1-1,0 1 1,1 1-1,0-1 1,0 1 0,14-5-1,-20 9 20,1 0-1,-1 1 1,1-1-1,-1 1 1,1 0-1,0-1 1,-1 2-1,1-1 1,-1 0 0,1 0-1,0 1 1,-1-1-1,1 1 1,-1 0-1,1 0 1,-1 0-1,0 0 1,1 0-1,-1 0 1,0 1-1,0-1 1,0 1-1,0-1 1,0 1 0,0 0-1,0 0 1,0 0-1,-1 0 1,1 0-1,-1 0 1,2 5-1,1-1 17,-1 0-1,-1 0 0,1 0 0,-1 1 0,0-1 1,-1 1-1,1 0 0,-1-1 0,-1 1 1,1 0-1,-1 8 0,-1-6 85,0-1 0,0 1 0,-1 0 0,0-1 0,-1 1 0,-6 13 0,8-19-58,-1 0-1,0 1 1,0-1-1,0 0 0,-1-1 1,1 1-1,-1 0 1,1-1-1,-1 1 0,0-1 1,0 0-1,0 0 0,0 0 1,-1 0-1,1-1 1,0 1-1,-1-1 0,-5 2 1,3-2-33,0 0 1,1-1 0,-1 0-1,0 0 1,0 0 0,1 0-1,-1-1 1,0 0-1,-5-2 1,-2-1-196,0 0 0,-20-11 0,29 13 5,3 2 157,1 0 1,-1 0 0,1 0 0,-1-1 0,1 1-1,-1 0 1,1 0 0,-1-1 0,1 1 0,-1 0-1,1-1 1,-1 1 0,1 0 0,0-1 0,-1 1 0,1-1-1,0 1 1,-1-1 0,1 1 0,0-1 0,-1 1-1,1-1 1,0 0-5,0 1 1,0 0-1,1 0 1,-1-1-1,0 1 0,0 0 1,1-1-1,-1 1 0,0 0 1,1 0-1,-1 0 1,0-1-1,0 1 0,1 0 1,-1 0-1,1 0 0,-1 0 1,0-1-1,1 1 0,-1 0 1,0 0-1,1 0 1,-1 0-1,0 0 0,1 0 1,-1 0-1,1 0 0,-1 0 1,0 0-1,1 0 1,-1 1-1,0-1 0,1 0 1,-1 0-1,0 0 0,1 1 1,25 5-169,-1 0 129,-9-3 136,-4-1-50,-1-1-1,0 0 1,1 0 0,-1-1-1,1-1 1,-1 0 0,15-3-1,-19 2-6,90-26 71,9-12-73,-74 28 57,-19 8 82,0-1 0,-1 0 0,17-10 0,-11-1 128,-17 13-262,-10 3-3,-1 0-1,1 1 0,-1 1 0,-9 2 0,6-1-34,1 2 1,0-1-1,0 1 1,-14 9-1,20-11 65,1 1 0,-1 0 0,1 0-1,0 0 1,0 1 0,1 0-1,-1 0 1,1 0 0,0 0 0,-3 8-1,1-3-154,1 1 0,0-1 0,-4 16-1,8-23 109,1-1 0,-1 1-1,0 0 1,1 0 0,-1 0-1,1 0 1,0 0 0,0 0 0,0 0-1,1 0 1,-1 0 0,1-1-1,0 1 1,-1 0 0,1 0-1,0 0 1,1-1 0,1 5-1,-2-6 21,1 0-1,-1 1 0,1-1 0,0 0 0,-1 0 0,1 0 0,0 0 0,0 0 0,0-1 1,0 1-1,0 0 0,0-1 0,0 0 0,0 1 0,0-1 0,0 0 0,0 0 0,0 0 0,0 0 1,0 0-1,0-1 0,0 1 0,3-2 0,3 0-16,0 0-1,0 0 1,-1-1 0,12-6 0,-10 3-66,-1 1 0,0-1 0,-1 0 0,0 0 0,0-1 0,0 0 0,-1 0 0,8-11 0,-10 12 48,0 0 0,-1 0 0,1-1 0,-1 1 0,-1-1 0,1 0 0,-1 0 0,0 0 0,-1 0 0,1 0 0,-1-10 0,-1 15 16,0 1-1,0-1 1,0 1-1,-1-1 1,1 1-1,-1 0 0,1-1 1,-1 1-1,1 0 1,-1-1-1,0 1 1,0-2-1,0 3-1,1 0-1,0 0 1,0-1-1,0 1 1,-1 0-1,1 0 1,0 0 0,0-1-1,-1 1 1,1 0-1,0 0 1,-1 0-1,1 0 1,0 0 0,-1-1-1,1 1 1,0 0-1,0 0 1,-1 0-1,1 0 1,0 0 0,-1 0-1,1 0 1,0 0-1,-1 0 1,1 0-1,0 0 1,-1 0 0,1 1-1,0-1 1,-1 0-1,1 0 1,0 0 0,0 0-1,-1 0 1,1 1-1,0-1 1,-1 0-1,1 0 1,0 0 0,0 1-1,0-1 1,-1 0-1,1 0 1,0 1-1,0-1 1,0 0 0,0 1-1,-1-1 1,1 0-1,0 1 1,0-1-1,0 0 1,0 0 0,0 1-1,-1 3 27,0-1 0,0 1-1,0-1 1,0 1 0,1 0-1,-1-1 1,1 1 0,0 0-1,0-1 1,0 1 0,1-1-1,-1 1 1,1 0 0,0-1 0,0 1-1,0-1 1,1 1 0,3 5-1,-4-6 0,1 0 0,0 0 0,0 0-1,0 0 1,0 0 0,0 0 0,1-1-1,-1 1 1,1-1 0,0 0 0,-1 0-1,1 0 1,0 0 0,0 0 0,1 0-1,-1-1 1,0 0 0,1 1 0,-1-1-1,5 0 1,5 1 60,1-1 1,0 0-1,-1-1 0,1-1 1,-1 0-1,1-1 0,-1 0 1,18-6-1,-13 1-166,0-1 1,0-1-1,24-16 0,-21 11-128,33-14 0,-6 7 27,-48 21 186,0 0-1,0 0 1,0 0-1,0 0 0,0 0 1,0 0-1,0 0 0,0 0 1,0 0-1,0 0 0,0 0 1,0 1-1,0-1 0,0 0 1,0 0-1,0 0 1,0 0-1,0 0 0,0 0 1,0 0-1,0 0 0,0 0 1,0 0-1,0 0 0,0 0 1,0 0-1,0 0 1,0 0-1,0 0 0,0 0 1,0 0-1,0 0 0,0 0 1,0 0-1,0 1 0,0-1 1,0 0-1,0 0 1,0 0-1,0 0 0,0 0 1,0 0-1,0 0 0,0 0 1,0 0-1,0 0 0,0 0 1,0 0-1,0 0 0,0 0 1,0 0-1,1 0 1,-1 0-1,0 0 0,0 0 1,0 0-1,0 0 0,0 0 1,0 0-1,0 0 0,0 0 1,0 0-1,0 0 1,-4 6 20,-9 7 88,-108 71 320,120-82-445,-1-1 0,0 1 0,0-1 0,1 1 0,-1 0 0,1 0 0,-1-1 0,1 1 0,0 0 0,-1 1 0,1-1 0,0 0 0,1 0 0,-1 0 0,0 0 0,0 5 0,1-6 7,0 1 0,0 0-1,1-1 1,-1 1 0,0 0-1,1-1 1,-1 1 0,1-1-1,0 1 1,0 0 0,-1-1-1,1 0 1,0 1 0,0-1-1,0 0 1,0 1 0,1-1-1,-1 0 1,0 0 0,1 0-1,-1 0 1,0 0-1,3 1 1,3 2 30,1 0 1,-1-1-1,1 0 0,0 0 1,0-1-1,0 0 0,0 0 0,1-1 1,-1 0-1,0 0 0,1-1 0,-1 0 1,0-1-1,1 0 0,-1 0 1,0-1-1,11-3 0,9-4-133,-1-1 0,0-2-1,39-23 1,-50 25 16,-1 0-1,-1-2 1,0 0 0,0 0-1,-1-1 1,-1-1 0,0 0-1,-1-1 1,12-20 0,-5 5 9,-2 0 0,24-61 0,10-66 63,-35 106 27,-8 32 99,-2-1-1,0 0 1,-1 0-1,2-36 1,-6 54-93,0 1 0,0-1-1,0 1 1,-1-1 0,1 1 0,0-1 0,-1 1 0,1-1 0,-1 1 0,1-1-1,-1 1 1,0 0 0,0-1 0,-1-1 0,2 3-4,-1-1 1,1 1 0,-1-1-1,0 1 1,1-1-1,-1 1 1,0 0-1,0-1 1,1 1 0,-1 0-1,0-1 1,0 1-1,1 0 1,-1 0-1,0 0 1,0 0 0,0 0-1,0 0 1,1 0-1,-1 0 1,0 0-1,0 0 1,0 0 0,1 0-1,-1 1 1,0-1-1,0 0 1,0 1-1,-4 1-3,1 0 0,0 1 0,0-1 0,1 1 0,-1 0 0,1 0 0,-1 0 0,1 0 0,0 1-1,0-1 1,0 1 0,1 0 0,-1 0 0,-2 7 0,-3 5 42,2 1 0,-7 26 0,11-35-22,-14 47 100,3-1-1,3 2 1,2 0-1,2 0 1,2 68-1,4-114-79,1 1 0,1-1 1,0 0-1,0 0 0,1 0 0,5 13 0,-5-17-4,0 0-1,0 0 0,0-1 1,1 1-1,0-1 0,0 1 1,0-1-1,1 0 0,0-1 0,0 1 1,6 3-1,-5-3-138,1-1 0,0 0 0,0-1 0,0 1 0,0-1 0,1-1 0,-1 0 1,1 0-1,0 0 0,0-1 0,0 0 0,0 0 0,-1-1 0,1 0 0,0 0 0,0-1 0,0 0 0,0-1 0,0 1 0,-1-2 0,10-2 0,-14 3-230,5-1-489,-1 0 0,0-1-1,9-6 1,-15 9 551,0 1 1,0-1-1,0 0 1,0 0-1,0 0 1,0 0-1,0 0 1,0 0-1,-1 0 1,1 0-1,0-1 1,0 0-1,-1 1 50,0 1 0,0-1-1,0 0 1,0 1 0,0-1 0,0 0-1,0 1 1,0-1 0,0 0 0,0 1-1,-1-1 1,1 0 0,0 1 0,0-1-1,-1 0 1,1 1 0,0-1 0,-1 1 0,1-1-1,0 1 1,-1-1 0,-1-1-649,-10-6-1663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29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67 2240,'0'0'61,"0"-1"0,0 1 0,0 0 1,0-1-1,0 1 0,0-1 0,0 1 0,0 0 0,0-1 1,0 1-1,0 0 0,0-1 0,0 1 0,0-1 0,0 1 1,1 0-1,-1-1 0,0 1 0,0 0 0,0-1 0,1 1 1,-1 0-1,0-1 0,0 1 0,1 0 0,-1 0 0,0-1 0,1 1 1,-1 0-1,0 0 0,0 0 0,1-1 0,0 1 151,0 0-1,0 1 1,0-1 0,-1 0-1,1 0 1,0 0-1,0 1 1,-1-1-1,1 0 1,0 1 0,-1-1-1,1 1 1,0-1-1,0 2 1,2 0 81,0 1 1,0 0 0,-1 0 0,1 0-1,-1 0 1,4 6 0,21 71 447,-2-5 128,-18-63-562,-7-12-288,0 0 0,0 0 0,0 0 0,0 0-1,0 0 1,0 0 0,1 1 0,-1-1 0,0 0-1,0 0 1,0 0 0,0 0 0,0 0 0,1 0-1,-1 0 1,0 0 0,0 0 0,0 0 0,0 0 0,1 0-1,-1 0 1,0 0 0,0 0 0,0 0 0,0 0-1,0 0 1,1 0 0,-1 0 0,0 0 0,0 0-1,0 0 1,0 0 0,0-1 0,1 1 0,-1 0-1,1-2 80,1 0-1,-1 0 0,0 0 0,0 0 0,0-1 0,0 1 0,0-3 0,1 1-236,5-17 107,25-61 77,-27 72-88,0 1 0,0 0 0,1 0 0,0 0 0,1 1 0,10-11 0,-5 9-59,20-16 0,-29 24 120,1 0-1,-1 0 0,1 0 1,-1 0-1,1 0 1,0 1-1,0 0 0,0-1 1,0 1-1,0 1 1,4-1-1,-6 1-44,6 20 22,-7-8-23,0-1-1,0 0 1,-2 15 0,0-2 45,-4 42 458,5-65-43,1-2-192,8-3-145,-1 0 1,1-1 0,-1 0 0,-1-1 0,1 0 0,8-8-1,8-7-147,-8 9-95,28-16 0,-38 24 83,-1 2 0,1-1 0,0 1 0,0 0 1,0 0-1,0 1 0,0-1 0,0 1 0,7 0 0,-11 1 45,-1 0 1,0 1-1,0-1 0,0 0 1,0 1-1,1-1 1,-1 1-1,0-1 0,0 1 1,0 0-1,0-1 0,0 1 1,0 0-1,0 0 1,0-1-1,-1 1 0,1 0 1,0 0-1,0 0 1,-1 0-1,1 0 0,0 0 1,-1 1-1,1-1 0,-1 0 1,0 0-1,1 0 1,-1 2-1,2 2 72,-1 1-1,0-1 1,-1 0-1,1 9 1,4 49 400,-1 2-69,-4-63-283,0-1-26,0 3-609,0-1 0,0 1 0,-1-1 1,1 0-1,-2 6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2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1984,'1'-2'59,"0"1"0,0 0 0,0 0-1,0 0 1,1 0 0,-1 1 0,0-1 0,1 0 0,-1 0 0,0 1-1,1-1 1,-1 1 0,1-1 0,-1 1 0,3-1 0,-3 1 27,0 1 0,0-1 1,0 0-1,0 0 0,0 0 1,0 1-1,0-1 0,0 0 0,0 1 1,0-1-1,0 1 0,0-1 1,0 1-1,0 0 0,0-1 1,0 1-1,0 1 0,1 0 120,0 1 1,0-1-1,-1 1 0,1 0 1,-1 0-1,0-1 0,0 1 0,0 0 1,0 0-1,0 0 0,0 0 0,-1 0 1,0 1-1,1 2 0,-7 56 1282,7-53-1412,-2 0 1,1 0-1,-1 0 1,0 0-1,-1-1 1,0 1-1,-1 0 1,-6 15-1,8-22-375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29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18 3328,'-14'-12'1216,"20"12"-928,-3-5-96,16 22-4704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30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29 105 2720,'13'-6'3515,"-13"13"-2609,-38 153 2481,37-155-3276,0 1 0,0 0-1,1-1 1,0 9 0,9-18 417,2-6-430,0 0 0,-1 0 0,0-1 0,-1-1 0,14-22 0,7-7-120,3-1 75,-20 22-180,2 2 0,1-1 0,0 2 0,36-30 0,-51 46 122,0 0 0,-1 1 0,1-1 0,0 0 0,0 1 0,0-1 0,0 1 0,0 0 0,0-1 0,0 1 0,1 0 0,-1 0 0,0-1 0,0 1 0,2 0 0,-3 0 17,1 1-1,0-1 1,-1 0-1,1 0 1,-1 1-1,1-1 1,-1 0-1,1 0 1,-1 1-1,1-1 1,-1 1-1,1-1 1,-1 0-1,0 1 1,1-1-1,-1 1 1,0-1-1,1 1 1,-1-1-1,1 2 1,0 3 119,0-1-1,0 1 1,0 0 0,0-1 0,0 10-1,-1-3 50,10 123 801,-9-119-833,0 1-1,5 23 1,1-10-3396,-3-20-608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31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324 59 2720,'0'-7'663,"0"4"-459,0 1 0,0-1 0,0 1 0,0-1 0,0 1 0,1-1 0,-1 1 0,1 0 0,-1-1 0,3-3-1,-3 5-68,0 1 0,1-1-1,-1 0 1,0 1 0,1-1-1,-1 0 1,0 0-1,0 0 1,0 1 0,0-1-1,0 0 1,0 0 0,0 1-1,0-1 1,0 0-1,0 0 1,0 0 0,0 1-1,-1-1 1,1 0 0,-1 0-1,1 0-103,0 1 0,0 0 0,-1 0 0,1-1 0,0 1-1,0 0 1,-1 0 0,1-1 0,0 1 0,0 0 0,-1 0 0,1 0 0,0 0-1,-1 0 1,1-1 0,0 1 0,-1 0 0,1 0 0,0 0 0,-1 0 0,1 0-1,0 0 1,-1 0 0,1 0 0,0 0 0,-1 0 0,1 0 0,0 0 0,-1 1-1,1-1 1,0 0 0,-1 0 0,1 0 0,0 0 0,0 0 0,-1 1 0,1-1-1,0 0 1,0 0 0,-1 1 0,1-1 0,0 0 0,0 0 0,-1 1 0,1-1-1,0 0 1,0 1 0,0-1 0,-16 18 738,2-1-132,-18 24 0,-4 11-188,18-27-195,1 1 1,1 0-1,-20 45 0,3 16 312,4 1-1,-31 157 0,56-213-453,1 1-1,1 0 1,2-1-1,2 1 0,10 61 1,-3-52-27,1 0 0,3-2 0,1 1 0,20 38 0,-23-57-2371,27 39 1,-31-51 1190,0 0 0,1-1 0,1 0 0,0 0 0,16 11 0,16 4-2020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32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2144,'0'-24'5936,"9"25"-4592,-4 0-1103,0 1 0,-1 0 1,1 0-1,-1 0 0,1 0 1,5 5-1,14 7 192,-20-12-369,21 9 276,0 1 1,-1 1-1,-1 1 0,42 33 1,-38-21-256,0 2 1,-2 0-1,-1 2 1,26 43-1,-18-20 392,47 109 0,-68-131-366,0 1 1,-2-1 0,-1 2-1,-2-1 1,-1 1-1,-2 0 1,-1 0-1,-1 1 1,-2-1-1,-2 0 1,-8 46 0,7-61-32,0 0 1,-1 0 0,-1 0 0,-1-1 0,-1 0-1,0 0 1,-1 0 0,0-2 0,-2 1 0,0-1 0,-1 0-1,-20 19 1,28-30-190,-74 64-2358,66-60 325,-21 10 0,32-18 2128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51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9 2496,'0'0'231,"-1"-1"0,0 0 0,0 0 0,0 0 0,0 1-1,0-1 1,0 1 0,-1-1 0,1 1 0,0-1 0,0 1 0,0-1 0,0 1 0,-9 0 3730,19 0-3289,4 4-433,-11-3-227,0 0-1,0-1 1,0 1-1,1-1 1,-1 1-1,0-1 1,4 0-1,132 9 746,-3-13-757,3-1 118,-139 6-134,0-1 0,1 1 0,-1 0 1,0-1-1,0 1 0,0 0 0,0-1 1,0 1-1,1 0 0,-1 0 0,0 0 0,1 0 1,-2 1-1,-6 8-67,-14 4 156,0-1 1,0-1 0,-36 14 0,-34 17 207,38-13 205,-40 24-220,84-49-226,0 0 0,-21 7 0,-10 4 560,38-14-610,1-1 89,0 0 0,0 0 0,0-1 0,1 1 0,-1 0 0,0-1 0,0 1 0,0-1 0,0 1 0,0-1 0,-5 0 752,22 0-927,-7-1 121,-1 1 0,1-2 0,7-1 0,-7 1-36,0 0-1,1 1 0,8 0 1,25-2-98,-32 2 34,0 0 0,0 1-1,1 0 1,-1 0 0,20 4 0,-22-2 11,-1 0 0,0 1 0,0 0 0,0 0 1,0 0-1,8 6 0,-12-7 66,-1 0 0,1 0 0,-1 0 0,0 0 0,0 1 0,0-1 0,0 1 0,0-1 0,0 1 0,-1 0 0,1 0 0,-1 0 0,0 0 0,0 0 0,0 0 0,0 0 0,0 4 0,0 4 25,0 0 0,-1-1 1,0 1-1,-1-1 0,-3 15 0,-16 52 181,16-64-179,1-3 33,-1 0 0,0 0 0,0 0 0,-1-1 0,0 0-1,-1 0 1,0 0 0,-1 0 0,0-1 0,0 0 0,-1-1 0,1 1 0,-2-1 0,1-1 0,-1 0 0,0 0 0,-10 5 0,14-9-33,0-1 0,0 1 0,0-1 0,0 0 0,-1 0 0,1-1 0,0 0 0,0 0 0,0 0 0,-1 0 0,1-1 0,0 0 0,0 0 0,-7-2 0,6 1 9,-1 0 1,1-1-1,0 0 1,-1 0-1,1-1 1,0 0-1,1 0 1,-1 0-1,1 0 1,-6-7-1,10 9-29,0 1 0,0 0 0,0-1 1,0 1-1,0-1 0,0 1 0,1-1 0,-1 1 0,1-1 0,-1 1 0,1-1 0,0 1 0,-1-1 0,1 0 0,0 1 1,0-1-1,0 0 0,0 1 0,1-1 0,-1 1 0,0-1 0,1 0 0,-1 1 0,1-1 0,-1 1 0,1-1 0,0 1 1,1-3-1,3-4-33,0 1 1,1 0-1,0 1 1,7-8-1,-8 10 6,4-4-107,0 1-1,1 0 1,0 1-1,19-10 1,-7 5-325,-13 6-366,-1 0 1,1 1 0,0 0-1,0 1 1,0 0 0,0 1-1,0 0 1,19-2-1,1 7-3514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53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88 159 2912,'8'-3'4309,"5"6"-901,131-7-1781,-133 3-1519,-1-1 0,1 0 0,0 0 0,11-5 0,-17 5-54,0 0 0,0 0 1,-1 0-1,1-1 0,-1 0 0,0 0 0,1 0 0,-1 0 0,-1-1 0,6-5 1,-7 7-46,-1 1 1,0-1 0,0 0 0,0 1 0,0-1-1,0 0 1,-1 0 0,1 0 0,0 1 0,-1-1-1,1 0 1,-1 0 0,0 0 0,0 0 0,1 0-1,-1 0 1,-1 0 0,1-3 0,-1 2-24,0 1 1,0-1 0,0 1 0,0-1-1,0 1 1,-1-1 0,1 1 0,-1 0-1,0 0 1,1-1 0,-1 1 0,-2-1-1,-1-1-50,0 0 0,0 0-1,0 1 1,0 0 0,0 0 0,-1 1 0,1-1-1,-1 1 1,0 0 0,1 1 0,-13-3-1,10 4 7,-1 0 0,1 1 0,0 0 0,-1 0 0,1 1 0,-15 4 0,8 0 184,-1 0 1,-22 13 0,23-9 150,-25 21 1,12-9-23,21-16-200,0 0 0,1 0 1,0 1-1,1 0 0,-1 1 0,1-1 0,0 1 0,-6 16 0,10-21-27,0-1 0,1 0-1,0 1 1,-1-1-1,1 0 1,0 1 0,0-1-1,0 0 1,1 1 0,-1-1-1,0 0 1,1 1 0,0-1-1,-1 0 1,1 0 0,0 1-1,0-1 1,0 0-1,1 0 1,-1 0 0,0 0-1,1 0 1,-1-1 0,3 3-1,1 1 56,-1-1-1,1 0 0,0 0 0,0 0 1,0 0-1,1-1 0,11 6 1,-3-5 3,0 0 0,1-1 0,0 0 0,0-1 0,16-1 1,35 6 52,76 27 5,-110-27-742,18 1-4484,-34-6 3402,8 1-3024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55.1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16 1472,'-8'5'11162,"9"-7"-11124,1 1 1,-1 0-1,0 0 0,0 0 0,1 0 0,-1 0 0,1 0 0,-1 0 0,1 0 0,-1 1 1,1-1-1,0 1 0,2-2 0,27-3 26,-21 4-54,-4 1-71,1-1-1,-1 1 1,1 1-1,6 0 0,11 1-72,-22-2 125,1 0 1,-1 1-1,1-1 1,-1 1-1,1-1 1,-1 1-1,0 0 1,1 0-1,-1 0 0,0 0 1,0 0-1,3 3 1,-4-4 4,0 1 1,0 0-1,0 0 1,0 0-1,0 0 0,0 0 1,0 0-1,0 1 0,-1-1 1,1 0-1,0 0 1,-1 0-1,1 1 0,-1-1 1,1 0-1,-1 1 1,0-1-1,1 0 0,-1 1 1,0-1-1,0 1 1,0-1-1,0 3 0,-5 15 115,0 0-1,0 0 1,-17 36 0,-35 51 273,23-56 37,33-47-398,1-2 32,-1-1 0,1 1 0,-1 0 1,1 0-1,0-1 0,-1 1 0,1 0 0,0 0 0,0 0 0,0-1 0,-1 1 0,1 0 1,0 0-1,0 1 0,1-1-5,-1 0 1,1 0-1,0-1 0,-1 1 1,1 0-1,0-1 1,0 1-1,0 0 0,-1-1 1,1 1-1,0-1 1,0 1-1,0-1 1,0 0-1,0 1 0,1-1 1,3 1 76,-1 0 0,1 0 1,0 0-1,-1-1 0,1 0 1,6 0-1,-8 0-125,1-1 1,0 1-1,-1 0 1,1 1-1,-1-1 1,1 1-1,0-1 0,-1 1 1,1 0-1,-1 0 1,0 1-1,5 1 0,1 3 283,-8-5-424,1-1 0,-1 1 0,0 0 0,0 0 0,1 0 0,-1 0 0,0 0 0,0 0 0,0 0 0,0 0 0,0 0 0,0 1 0,0-1 0,0 0 0,-1 0 0,1 1 0,0-1 0,-1 1 0,1-1 0,-1 1 0,1 2 0,3 12-2981,5 0 982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39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253 454 2304,'-1'-5'3155,"1"5"-3097,0 0-22,1 0-1,-1-1 1,0 1 0,1 0-1,-1-1 1,0 1 0,1 0 0,-1-1-1,0 1 1,0-1 0,1 1-1,-1-1 1,0 1 0,0-1-1,0 1 1,0-1 0,1 1-1,-1-1 1,0 1 0,0-1-1,5-11 1128,-5-12 5,-19 23-1024,8 1-69,1 1 0,0 1 0,-1 0-1,1 0 1,0 1 0,0 0 0,0 0 0,-13 7-1,-1 4 275,-44 30 0,63-41-323,0 1 0,1 0 1,-1 0-1,1 1 0,0-1 0,-6 10 1,9-12-18,0 0 0,0-1-1,0 1 1,0 0 0,0 0 0,0-1 0,1 1 0,-1 0 0,1 0 0,0 0 0,-1 0 0,1 0 0,0 0 0,0-1 0,0 1-1,0 0 1,1 0 0,-1 0 0,0 0 0,1 0 0,-1 0 0,1-1 0,0 1 0,0 0 0,1 2 0,17 39 343,-19-43-346,0 1 0,0-1 1,1 1-1,-1-1 0,0 0 0,1 1 1,-1-1-1,0 1 0,1-1 1,-1 0-1,0 1 0,1-1 0,-1 0 1,1 1-1,-1-1 0,1 0 1,-1 0-1,1 0 0,-1 1 0,1-1 1,-1 0-1,1 0 0,-1 0 1,1 0-1,-1 0 0,1 0 0,0 0 1,3 2 139,-3-1-143,-1-1 1,0 1-1,1-1 0,-1 1 0,1-1 0,-1 1 0,1-1 0,-1 1 0,1-1 0,0 1 1,-1-1-1,1 0 0,0 1 0,-1-1 0,1 0 0,-1 0 0,2 1 0,8 1 32,-1 0-1,0 0 0,1-1 0,-1 0 1,1 0-1,14-2 0,-4 1-2,0 4 38,-18-3-48,1 0 1,0-1 0,0 1 0,0-1 0,-1 1 0,4-1 0,13 1 13,0-2 0,0 0 0,23-6 0,-24 4-41,24-2 0,-3 0 57,-22 2 46,-1-1 0,0 0-1,28-12 1,-35 13-79,-1-2-1,0 1 1,0-1 0,-1-1 0,1 1 0,-1-1 0,0 0-1,8-11 1,-1 2-3,-2 0 0,0-1 0,-1 0 0,-1-1 0,11-22 0,28-115 251,-16 44-208,-28 94-62,0 0 0,-1 0 1,-1-1-1,0 0 0,1-27 1,-4 42-20,0 0 1,-1 0 0,1 1-1,0-1 1,-1 0 0,1 0 0,-1 0-1,0 0 1,1 1 0,-1-1-1,0 0 1,0 0 0,0 1 0,0-1-1,-1 1 1,-1-3 0,2 3 7,0 1 0,1-1 0,-1 1 1,0-1-1,0 1 0,1-1 0,-1 1 0,0 0 1,0-1-1,0 1 0,1 0 0,-1 0 0,0-1 1,0 1-1,0 0 0,0 0 0,0 0 0,1 0 1,-1 0-1,0 0 0,0 1 0,0-1 0,0 0 1,0 0-1,1 1 0,-1-1 0,0 0 0,0 1 1,0-1-1,1 1 0,-1-1 0,0 1 0,1-1 1,-1 1-1,-1 1 0,-23 17-373,21-17 371,0 1 1,0 0-1,1 0 1,-1 0-1,0 0 1,-4 6-1,-18 21-36,21-26-6,1 1 0,-1 0 0,1 0-1,0 0 1,0 0 0,-5 12 0,3-3 18,2 0 0,-1 0-1,2 0 1,0 0 0,-1 20 0,1 75 112,3-90-63,7 127 60,-6-137-68,0 16 66,0-7 244,6 33-1,-6-45-261,0-1 0,1 1 0,0-1 0,0 0 0,0 1 0,1-1 0,0 0 0,0-1-1,0 1 1,5 5 0,-4-7 27,-1 1 0,2-1 0,-1 0 0,0 0 0,1-1 0,-1 1 0,1-1 0,0 0 0,-1 0 0,1-1 0,0 1-1,0-1 1,0 0 0,0 0 0,1-1 0,-1 0 0,0 0 0,0 0 0,0 0 0,9-2 0,-4 1 156,-8 1-473,-1 0-1,0 0 0,1-1 0,-1 1 0,0 0 0,1 0 0,-1-1 0,0 1 1,1-1-1,-1 1 0,0-1 0,2-1 0,21 3-9107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9.1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10 125 7136,'-10'-12'3232,"29"4"-2816,-11-1 1056,5 9-896,11-11 896,7 2-832,22-7 160,10 4-480,24-4-32,-7 9-193,1-6-606,-13 9 255,-10 1-1792,-13 3 1120,-13-5-2528,-6 10 1920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40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68 2144,'-9'-6'9312,"26"-6"-8150,-13 8-1050,0 1-1,1 0 0,0 0 0,-1 0 0,1 1 1,0-1-1,0 1 0,10-3 0,45-7 93,-57 11-177,26-3 17,1 1 0,0 1 0,47 4 0,-29 3 167,68 17 0,-11-1 727,-104-21-875,0 0 0,1 0-1,-1 1 1,1-1 0,-1 0-1,0 0 1,1 0 0,-1 0-1,0-1 1,1 1 0,-1 0-1,1-1 1,-1 1 0,0 0-1,2-2 1,-2 2 1,-1-1-289,0 0 0,0 0 0,0 1 0,0-1 0,-1 0 0,1 1 0,0-1 0,0 0 0,-1 1 0,1-1 0,0 0 0,-1 1 0,1-1 0,0 0 0,-1 1 0,1-1 0,-1 1 0,1-1 0,-1 1 0,0-1 0,1 1 0,-1-1 0,1 1 0,-1 0 0,0-1 0,1 1 0,-1 0 0,0-1 0,1 1 0,-1 0 0,0 0 0,0 0 0,1 0 0,-1 0 0,0 0 0,-1 0 0,-9-3-1477,-11-7-1876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41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2976,'6'2'4374,"-5"-2"-4218,0 0-1,-1 0 1,1 0 0,0 0-1,0 0 1,0 0 0,0 0-1,0 0 1,0 0 0,-1 0-1,1-1 1,0 1 0,0 0-1,1-2 1,8-2 445,0 0 1,0 0-1,0 1 0,18-4 0,-15 4-428,23-3 285,1 1 1,48 0 0,-64 4-353,169-1 367,-107 3-444,-65-1-60,0 1 1,24 3 0,-11 6-3602,-16-2 1403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58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23 158 1984,'-22'9'6042,"116"-13"-5007,-53 4-839,180-6 232,73-14-169,70-6 223,299-25-494,-530 41 104,342-25 698,-420 32-697,52-7-170,-107 10 76,5 0-14,0-1 0,0 0-1,0 1 1,0 0 0,0 0 0,6 2 0,-10-2 20,-1 0 1,0 1-1,0-1 1,0 0-1,0 0 1,0 1-1,0-1 1,0 0-1,0 1 1,0-1-1,0 0 1,0 1-1,0-1 1,0 0-1,0 1 0,0-1 1,0 0-1,0 1 1,0-1-1,0 0 1,-1 0-1,1 1 1,0-1-1,0 0 1,0 0-1,-1 1 1,1-1-1,0 0 1,0 0-1,-1 1 0,1-1-3,-2 2-122,0 0 1,0 0-1,0 0 1,-1-1 0,1 1-1,0-1 1,-1 1-1,0-1 1,1 0-1,-1 0 1,-5 2 0,-35 5-2489,25-6 953,-24 4-516,0-9 70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2:59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3136,'6'-5'4869,"-2"19"-4554,4 44 7,-2 0-1,-2 60 1,2-30 355,-7-88-651,1 1 0,0-1 1,0 0-1,0 0 0,0 0 0,0 1 0,0-1 0,0 0 0,0 0 0,0 1 0,0-1 0,0 0 0,0 0 0,0 0 0,0 1 0,0-1 0,0 0 0,1 0 0,-1 0 0,0 1 0,0-1 0,0 0 0,0 0 1,0 0-1,0 1 0,1-1 0,-1 0 0,0 0 0,0 0 0,0 0 0,0 0 0,1 1 0,-1-1 0,0 0 0,0 0 0,0 0 0,1 0 0,-1 0 0,0 0 0,0 0 0,1 0 0,-1 0 0,0 0 0,11-6 409,6-14-218,4-21-242,28-82 0,-38 93 101,-7 22-8,0 0 0,0 0 0,1 1 0,6-9 0,0 0-141,2 4-135,-12 11-117,-1 3 101,2 9 166,0-1 0,0 18 0,-1-3 2,0 10 145,-2-28-30,1-1-1,0 1 0,0-1 0,0 1 0,1-1 1,0 1-1,4 9 0,-3-7-28,1 0 669,-2-9-685,-1 0 0,0 0 0,0 0 0,1 0 0,-1 0 0,0 0 1,0 0-1,1 0 0,-1 0 0,0 0 0,1 0 0,-1 0 0,0 0 0,0 0 0,1 0 1,-1 0-1,0 0 0,0 0 0,1 0 0,-1 0 0,0 0 0,0 0 0,1 0 1,-1-1-1,0 1 0,0 0 0,0 0 0,1 0 0,-1 0 0,0-1 0,0 1 0,1 0 1,37-37 337,-29 27-388,0 1 0,1 0 0,13-10 0,-16 14-27,0 1 0,0 0 0,1 0 1,0 0-1,-1 1 0,12-3 1,-17 5 61,1 1 1,-1-1-1,1 1 0,-1 0 1,0 0-1,1 0 1,-1 0-1,1 0 1,-1 1-1,1-1 1,-1 1-1,1 0 0,-1-1 1,0 1-1,0 0 1,1 0-1,-1 1 1,0-1-1,0 0 1,0 1-1,0-1 0,0 1 1,0 0-1,-1-1 1,4 5-1,7 11 418,18 34 0,-17-27-189,-10-19-159,-1-1 0,0 1 1,-1-1-1,1 1 0,-1 0 1,0 0-1,0-1 0,0 1 1,0 7-1,-1-10-220,1-1 0,-1 0 1,1 1-1,-1-1 0,1 0 0,0 0 1,-1 1-1,1-1 0,2 2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00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2720,'9'-14'9290,"-7"16"-9185,0 1-1,-1-1 1,1 1-1,-1 0 1,1-1-1,-1 1 1,0 0-1,0 0 1,0 0-1,-1 0 1,1 0-1,-1 0 0,1 4 1,2 15 75,0-9-122,-1 1 0,0-1 0,-1 1 1,-2 19-1,1-17-22,0 1 1,4 21-1,9 47 81,-10-62-66,1-1 1,1 0-1,1 0 0,9 23 0,18 14 269,-23-42 998,-6-13-993,5-12-181,-2 2-108,-1-1 0,0-1 0,0 1 0,-1-1 0,8-14 0,2-2 196,26-38-287,78-126 24,-98 153 19,1 1 0,39-45-1,-51 67-44,0 0-1,-1-1 0,-1-1 1,12-23-1,-7 7 127,-12 29-147,-1 0-1,1 0 0,-1 0 0,1 0 0,-1 1 1,1-1-1,0 0 0,0 0 0,-1 0 0,1 1 1,0-1-1,0 1 0,0-1 0,0 0 0,0 1 0,0 0 1,0-1-1,0 1 0,0-1 0,1 1 0,23-2-4517,-24 2 4373,8 0-2774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02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74 2400,'0'0'53,"0"0"0,-1-1 0,1 1 0,0 0 0,0 0 0,0 0 0,-1-1 0,1 1 0,0 0 0,0 0 0,0 0 0,0-1 0,0 1 0,0 0 0,0 0 0,-1-1 0,1 1 0,0 0 0,0 0 0,0-1 0,0 1 0,0 0 0,0 0 0,0-1 0,0 1 0,0 0 0,0 0 0,0-1 0,1 1 0,-1 0 0,0 0 0,0-1 0,0 1 0,0 0 0,0 0 0,0 0 0,1-1 0,-1 1 0,0 0 0,0 0 0,0 0 0,0 0 0,1-1 0,-1 1 0,0 0 0,0 0 0,0 0 0,1 0 0,-1 0 0,0 0 0,0-1 0,1 1 0,-1 0 0,7-4 2947,-7 3-2845,0 1 0,1 0 0,-1-1 0,0 1 0,0-1 0,0 1 0,0 0 0,0-1 0,0 1 0,0-1 0,0 0 395,3-2-362,-1 1 0,1-1 1,0 1-1,0 0 0,-1 0 0,1 0 0,1 0 0,-1 1 1,0-1-1,5-1 0,-3 1-151,6-3-38,0 1 0,1 0 0,-1 0 0,1 2 0,0-1 0,0 1 0,0 1 0,0 0 0,0 1 0,21 2 0,-22 1-58,-10-3 59,-1 0 0,1 1-1,0-1 1,0 0 0,0 1 0,-1-1-1,1 1 1,0-1 0,-1 1-1,1-1 1,0 1 0,-1-1 0,1 1-1,-1-1 1,1 1 0,-1 0-1,1-1 1,-1 1 0,1 0-1,-1 0 1,0-1 0,0 1 0,1 0-1,-1 0 1,0 0 0,0-1-1,0 1 1,0 0 0,1 1 0,-2 0 0,1-1 1,-1 1 0,1 0 0,-1-1 0,0 1-1,0-1 1,0 1 0,0-1 0,-1 2 0,0 0-1,-12 16-14,-2 0-1,-23 23 1,10-13 9,10-6 72,-10 8 309,18-18-348,8-9 9,0-1 0,0 1 0,-1-1 0,1 0 1,-1 0-1,0 0 0,-4 3 0,17-8 376,0 0-1,-1 1 1,1 0 0,0 0-1,9 1 1,11-1-393,93-2 236,45 2-3930,-94 1-140,-38 0-692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29.39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58 1728,'-1'-11'1898,"9"9"-1311,-6 2-629,19-5 417,-15 3-283,-1 1 1,1 0-1,-1 0 0,10-1 1,2 2 13,117 3 609,-43-4-560,-30-1-97,-12 2 61,233-4 888,-232 4-908,73 8 0,-25 1 12,369 45-70,-417-47-125,32 1 527,144-5 0,-127-4-198,50 2-123,220-6 17,50-12 651,-183-1-602,-76 3-403,437 5 162,-407 11 773,66 10-552,4-1-224,151-1 40,-58-5 212,-217-5-131,-52 2-11,409-10 68,-253 4-246,20-2 264,128-22-113,-200 24-85,7 0 276,-64-5-202,104-7-85,-1 17 10,-133 6 523,-110-9-198,8 3-299,1-1-1,-1 1 1,1 0-1,-1 0 0,1 1 1,-1-1-1,0 0 1,1 0-1,-1 0 1,1 0-1,-1 0 0,1 1 1,-1-1-1,1 0 1,-1 0-1,1 1 1,-1-1-1,1 0 0,0 1 1,-1-1-1,1 0 1,-1 1-1,1-1 1,0 1-1,-1-1 0,1 1 1,0-1-1,0 1 1,-1-1-1,1 1 1,0-1-1,0 1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30.76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9 992,'4'-3'629,"-2"2"-420,-1 0 1,1 1 0,0-1-1,-1 0 1,1 1-1,-1-1 1,1 1 0,0 0-1,-1 0 1,1-1-1,0 1 1,0 0-1,-1 0 1,1 0 0,0 1-1,1-1 1,4 2-28,-1 1 1,1-1-1,-1 1 0,0 0 1,0 1-1,8 4 0,15 10 323,-18-14-328,0 1-1,0-1 1,1-1 0,0 0-1,17 2 1,65 2 84,-52-5-169,509 13 671,-91-15-68,-212 1-691,266 21-94,-252-6 68,-151-11 97,370 11 751,33 5-613,-230-4-222,-54-4-46,250-4 370,-108-16 628,3 0-617,358-26 384,62-5-497,-85 51-218,-541-2-81,195 6 636,-354-16-464,1-2 0,0 1 1,0-1-1,21-5 1,-32 6-98,1 0 0,-1 0 0,0 0 0,1 0 1,-1 0-1,0-1 0,1 1 0,-1 0 0,0 0 1,1 0-1,-1 0 0,0 0 0,1-1 1,-1 1-1,0 0 0,1 0 0,-1-1 0,0 1 1,0 0-1,0-1 0,1 1 0,-1 0 0,0 0 1,0-1-1,-29-10-3298,-26 7 824,-32 3-1915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35.65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259 107 1248,'0'42'2117,"0"-41"-2102,0 6 261,0-1 0,0 1 1,2 7-1,-1-11-183,0-1 1,-1 0 0,1 0-1,0 0 1,0 0-1,1 0 1,-1 0-1,0 0 1,1 0-1,-1 0 1,1 0 0,1 1-1,4 3 68,0 0-1,0-1 1,0 0-1,1-1 1,0 1-1,0-1 1,0-1-1,1 0 1,-1 0 0,1 0-1,-1-1 1,11 1-1,9 0 123,1-2 0,41-2 0,-59 1-163,775-54 1616,-440 27-1451,881 11 681,-456 53-849,-429-27-76,130 5 19,-229-5 220,34 2 38,194 2-159,-71-4-89,-101-4 44,-36-2-31,116 3 26,-191-5-239,110 9 90,66 2 325,-197-12-184,260-5 198,-344-2-187,-71 4-70,0 0-1,0 0 1,-1-1 0,21-9-1,-9 7-358,-16 5 124,-14 4 186,3-3 39,0 0 0,1-1-1,-1 1 1,0-1 0,0 0 0,0 0 0,-3-1 0,-7 0-26,-10 0-23,-35-7 0,4 1 46,-367-7-57,245 12 88,-857 21-151,-11 22 305,930-39-156,-447-2 12,327-2-61,-211-9 40,-45-19 101,94-19-298,229 24 109,142 22 39,-528-84 155,27 21-469,430 56 334,-12-1 42,-270-15-262,369 26 197,-296 2-76,5 17 33,-94-5-128,344-14 156,41 0-36,-1 1 0,1 1 1,0-1-1,0 2 1,1-1-1,-1 1 1,0 1-1,-14 7 0,-5 5 23,-35 26 0,35-22 122,18-13-105,1 1 0,-18 17 0,25-22 11,-1 1 0,1 0 0,0 0 1,0 0-1,0 0 0,1 0 0,0 1 0,-1-1 0,2 1 0,-3 5 0,3-7-1,1 0 0,-1 1 0,1-1 0,0 1 0,0-1 0,0 0 0,0 1 0,1-1 0,-1 0 0,1 0 0,0 1 0,0-1 0,0 0 0,0 0 0,1 0 0,-1 0 0,1 0 0,0 0 0,3 3 0,2 2 47,0 0 0,1-1 0,1 0 0,13 9-1,-3-2 186,-10-9-215,-1 0-1,2-1 1,-1 0-1,0 0 1,1-1-1,0 0 1,13 2-1,13 3 107,-4 1-84,1-2 0,0-1 1,-1-2-1,57 1 0,325 16 221,-246-1-396,49 5 141,-64-8 166,-20-4-99,14-1 14,155-6 1,-17-3-8,-42 2 55,-3 0-137,-180-2-43,379 9 169,-370-13-91,178-3 99,172 4-219,-153-2 221,117 4 16,257-2-18,-517-3-66,98-1-90,200 7 25,-71-1-19,-192 2 82,77 0-102,412-4 326,-322-14-49,-214 7-265,-85 6 32,57-4-52,102-18-1,-24-7 260,-119 23-255,0 2 0,1 2 0,0 1 0,75 7 1,-116-5 31,1 1 1,0-1-1,0 1 1,-1 0-1,1-1 1,0 1-1,-1 0 1,1 1 0,0-1-1,3 3 1,-6-4 14,1 1 1,0 0 0,0-1 0,-1 1 0,1 0-1,-1 0 1,1-1 0,-1 1 0,1 0-1,-1 0 1,1 0 0,-1 0 0,0 0 0,1 0-1,-1 0 1,0 0 0,0 0 0,0-1-1,0 1 1,0 0 0,0 0 0,0 0-1,0 0 1,0 0 0,0 0 0,-1 0 0,1 0-1,0 0 1,-1 0 0,1 0 0,0 0-1,-2 1 1,-3 5 3,0 1-1,-1 0 1,0-1 0,0 0-1,-1-1 1,0 1 0,0-1-1,-16 10 1,-3 3 27,-51 35-248,7-6 349,45-31-16,0-1-1,-30 14 1,48-26-122,-7 3 54,-15 9-112,-53 20 0,61-31 127,-1 0-1,0-2 1,-34 3-1,31-4 24,-152 0-152,94-4 132,-239 9-27,310-7-19,-412 6-105,114-19 216,2-1-230,-385-25 239,611 32-211,-53-9 66,-3-1-11,-82 5-104,-269 20 0,22 13 157,175-14 141,167-6-89,-448-1-255,397-6 258,-58 0 88,-113-5-381,207 5 221,-406-40 172,136-1-357,67 44 79,23 36 44,239-21 7,-100 30 0,114-26 117,-132 12 0,175-25-75,-133 1-43,138-4-344,97 5 213,-10 1 195,3-3-36,96 0-229,15-17 228,106-6 146,64-3-241,-98 4 208,-148 13-222,216-17 140,117-2-84,-221 17 188,62-1-113,1 21 70,77 22 52,-2-26 226,-335-9-288,0-1 1,29-6-1,-43 6-59,0 1 1,0-1-1,0-1 1,0 0-1,-1 0 0,1 0 1,-1 0-1,0-1 1,0 0-1,9-8 1,-15 12-19,1-1-18,-1 0-1,1 1 1,0-1-1,0 0 1,-1 0-1,1 1 1,-1-1 0,1 0-1,-1 0 1,1 0-1,-1 0 1,1 0-1,-1 0 1,0 0 0,0 0-1,1 0 1,-1 0-1,0 0 1,0 0-1,0-1 1,-61 23-7807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36.53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503 34 1056,'0'0'45,"-1"0"0,1-1 0,-1 1-1,1 0 1,0 0 0,-1-1 0,1 1 0,0 0 0,-1-1 0,1 1-1,0 0 1,0-1 0,-1 1 0,1 0 0,0-1 0,0 1 0,0-1 0,-1 1-1,1-1 1,0 1 0,0 0 0,0-1 0,0 1 0,0-1 0,0 1-1,0-1 1,0 1 0,0-1 0,0 1 0,0-1 0,0 1 0,0-1 88,0 0-1,0 0 1,0 0 0,0 0 0,0 0 0,0 0 0,-1 0 0,-1-5 664,1 4-664,0 1-120,0 1 0,1-1 0,-1 1 0,0-1 0,0 1-1,1 0 1,-1-1 0,0 1 0,0 0 0,1-1 0,-1 1 0,0 0-1,0 0 1,0 0 0,1 0 0,-1 0 0,0 0 0,0 0 0,0 0 0,0 0-1,1 0 1,-1 0 0,0 1 0,0-1 0,1 0 0,-1 1 0,0-1-1,0 0 1,1 1 0,-1-1 0,0 1 0,1-1 0,-1 1 0,0-1 0,0 2-1,-3 3 68,0-1-1,0 1 1,1 0-1,-4 6 1,1 0-45,-71 97 19,64-90 174,2 1 1,0 0 0,-10 24-1,-20 64 303,34-89-462,-35 108 448,-20 52-85,44-136-97,-2-1 0,-1-1-1,-47 65 1,44-66-170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2:59.4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32 6560,'-27'-11'2432,"31"11"-1888,11-9-160,-2 6-1536,13-2 544,14 2-3136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3:40.64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0 159 1984,'9'-8'3741,"-8"8"-3608,20-2 649,-16 2-763,1 1 1,-1-1-1,0 1 1,0 0 0,10 3-1,-4 2 38,1 0-1,0-1 1,0-1-1,0 0 1,0-1-1,1 0 1,-1-1-1,1 0 1,20-1-1,326-8 558,-359 7-614,150 5 250,-133-3-212,32 9 0,-20-4-7,2 3-5,-24-7 33,0-1 0,16 4 0,32 3 266,94 3 0,91-3 1,62-35 631,-239 18-874,9 3-159,86 4 0,-73 2 174,62 5-2,1 0 91,347-9 352,-161-1-374,-176-6 270,-35 0-230,187-21 366,-223 17-258,155-18-274,-76 27 189,43-2-120,-201 6-91,546-41 686,-277 13-430,-58 4-184,228 13-195,-318 3 52,-111 9 70,198 8 139,226 9-182,-394-18 0,59 2 273,208 15-145,-184-14 4,-70-3 84,161-4-109,166 10 304,-248-5-251,-140 0-136,0 0-1,0 0 1,0 1 0,0-1 0,1 0 0,-1 0-1,0 0 1,0 0 0,0 0 0,0 1-1,0-1 1,0 0 0,1 0 0,-1 0 0,0 0-1,0 1 1,0-1 0,0 0 0,0 0-1,0 0 1,0 1 0,0-1 0,0 0-1,0 0 1,0 0 0,0 1 0,0-1 0,0 0-1,0 0 1,0 0 0,0 0 0,0 1-1,0-1 1,0 0 0,0 0 0,-1 0 0,1 1-1,0-1 1,0 0 0,0 0 0,0 0-1,0 0 1,-1 1 0,-4 9-900,-2 0-191,0 0 1,-1 0 0,0-1-1,0 0 1,-1 0 0,-17 13-1,22-20 540,0 0-1,0 0 1,-1-1-1,1 0 0,0 1 1,-5 0-1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7:52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 68 1728,'1'-1'31,"-1"1"0,0 0 1,0-1-1,0 1 0,1 0 0,-1-1 0,0 1 1,0 0-1,0-1 0,0 1 0,0 0 0,1-1 1,-1 1-1,0-1 0,0 1 0,0 0 0,0-1 1,0 1-1,0-1 0,-1 1 0,1 0 0,0-1 1,0 1-1,0 0 0,0-1 0,0 1 1,0 0-1,-1-1 0,1 1 0,0-1 0,-1-4 959,1 3-659,1 0-1,-1-1 0,1 1 1,-1 0-1,0-1 0,0 1 0,0 0 1,0 0-1,-1-1 0,1 1 1,-1 0-1,1 0 0,-1-1 1,0 1-1,-1-3 0,1 4-195,0 0-1,0 0 0,0 0 1,0 0-1,-1 0 0,1 0 1,0 0-1,0 1 1,-1-1-1,1 1 0,-1-1 1,1 1-1,0-1 0,-1 1 1,1 0-1,-1-1 0,1 1 1,-1 0-1,1 0 0,-3 0 1,-8 1 601,11-1-654,-1 0 1,1 0 0,-1 0-1,1 0 1,-1 0 0,1 0-1,-1 0 1,1 0 0,-3 2-1,0 2 26,0 1 0,0 1 0,0-1 0,0 0 0,1 1 0,0 0 0,0 0 0,1 0 0,0 0 1,-2 7-1,-1 10 132,-4 36 0,8-50-207,-4 43 244,2 1 0,5 59 1,0-66-158,-1-14-38,1 1 1,11 50 0,-10-60-17,1 7 299,-3-28-356,-1-1 0,0 1 0,1-1-1,-1 1 1,1-1 0,-1 0 0,1 1 0,0-1 0,-1 0 0,1 0 0,0 1 0,0-1 0,0 0 0,2 2 682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7:53.7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5 4320,'0'-5'9168,"0"6"-9127,0-1 0,0 1 0,0-1 0,0 1 0,0-1 0,0 1 0,0 0 1,0-1-1,0 1 0,0-1 0,0 1 0,-1-1 0,1 1 0,0-1 0,0 1 0,-1 0 1,1-1-1,0 0 0,0 1 0,-1-1 0,1 1 0,-1-1 0,1 1 0,0-1 1,-1 0-1,1 1 0,-1-1 0,1 0 0,-1 1 0,0-1 0,-3 3 98,-6 4 140,7-5-246,0 0-1,0 0 1,0 1-1,0 0 1,0 0-1,-4 5 1,-5 8 193,9-14-158,1 0 1,0 1-1,-1 0 1,1-1-1,0 1 1,1 0-1,-1 0 1,-1 5-1,20-24 727,16-25-646,-17 22 136,-14 15-234,-2 4-69,0 0 0,1 0 1,-1 0-1,0 0 0,0 0 0,0 0 0,1 0 0,-1 0 0,0-1 0,0 1 1,1 0-1,-1 1 0,0-1 0,0 0 0,1 0 0,-1 0 0,0 0 1,0 0-1,1 0 0,-1 0 0,0 0 0,0 0 0,1 0 0,-1 0 0,0 1 1,0-1-1,0 0 0,1 0 0,-1 1 0,7 19-6864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04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66 1248,'11'-7'5092,"11"-9"-1551,-22 16-3523,0-1 1,0 1-1,0 0 1,0 0-1,0 0 1,0 0-1,0-1 1,0 1-1,0 0 1,0 0-1,1 0 1,-1 0-1,0 0 1,0 0-1,0 0 1,0-1-1,0 1 1,0 0-1,1 0 1,-1 0 0,0 0-1,0 0 1,0 0-1,0 0 1,1 0-1,-1 0 1,0 0-1,0 0 1,0 0-1,0 0 1,1 0-1,-1 0 1,0 0-1,0 0 1,0 0-1,0 0 1,0 0-1,1 0 1,-1 0-1,0 0 1,0 0-1,0 0 1,0 1 333,1-1-278,-1-1 0,1 0 0,-1 0-1,0 0 1,1 1 0,-1-1 0,1 0 0,0 1 0,-1-1-1,1 1 1,0-1 0,0 0 0,0 0-31,-3 2-31,-2 4 173,7-1-70,-3-4-95,0 0 0,0 1 0,1-1 0,-1 0 1,0 1-1,0-1 0,1 0 0,-1 1 0,0-1 0,1 0 0,-1 0 0,0 1 0,1-1 1,-1 0-1,1 0 0,-1 0 0,0 0 0,1 0 0,-1 1 0,1-1 0,-1 0 0,0 0 1,1 0-1,-1 0 0,1 0 0,-1 0 0,1 0 0,-1 0 0,0-1 0,1 1 0,-1 0 0,1 0 1,0 0-6,34-3 389,-34 3-394,0 0 0,0 0 1,0 0-1,0-1 0,0 1 0,0 0 0,0-1 1,-1 1-1,1 0 0,0-1 0,0 1 1,0-1-1,0 1 0,-1-1 0,1 0 0,0 1 1,0-1-1,-1 0 0,1 0 0,0 1 0,-1-1 1,1 0-1,-1 0 0,1 0 0,-1 0 1,0 0-1,1 0 0,-1 1 0,0-1 0,1-2 1,-1 3-25,0-1 0,0 1 0,0-1 0,0 1 0,0-1 0,-1 1 0,1-1 0,0 1 0,0 0 0,0-1 0,0 1 0,-1-1 0,1 1 0,0-1 0,0 1 0,-1 0 0,1-1 0,0 1 0,-1-1 0,1 1 0,0 0 0,-1-1 0,1 1 0,-1 0 0,1 0 0,0-1 0,-1 1 0,0 0 0,0-1-6,-1 1 1,0 0-1,1 0 0,-1-1 0,1 1 1,-1 0-1,1 0 0,-1 1 0,-1-1 1,-5 2 29,1-1 1,-13 7 0,16-7 28,-2 1 47,-1 1 0,1 0 0,0 0 0,1 0-1,-1 1 1,-7 5 0,12-6 260,6-3-180,8-2-20,-11 1-79,11-3 227,27-10-1,-29 9-240,-10 4-56,1 1-1,-1-1 1,0 0-1,0 0 1,0 0 0,1 0-1,-1 0 1,0 0-1,0 0 1,-1 0-1,1-1 1,0 1-1,1-2 1,-2 3-5,0 0 0,-1 0-1,1 0 1,0 0 0,0 0 0,0 0 0,-1 0 0,1 1 0,0-1-1,0 0 1,0 0 0,-1 0 0,1 0 0,0 0 0,0 0-1,-1 0 1,1 0 0,0 0 0,0 0 0,0 0 0,-1-1-1,1 1 1,0 0 0,0 0 0,0 0 0,-1 0 0,1 0 0,0 0-1,0 0 1,0 0 0,-1-1 0,1 1 0,0 0 0,0 0-1,0 0 1,0 0 0,0-1 0,-1 1 0,1 0 0,0 0-1,0 0 1,0-1 0,0 1 0,0 0 0,0 0 0,0 0 0,0-1-1,0 1 1,0 0 0,0 0 0,0-1 0,0 1 0,0 0-1,0 0 1,0 0 0,0-1 0,0 1 0,0 0 0,0 0-1,0 0 1,0-1 0,0 1 0,1 0 0,-1 0 0,0-1 0,-9 5 60,5-3 25,1 0 1,-1 0-1,1 0 1,0 1-1,0 0 1,-1 0-1,-2 2 1,-6 2 28,10-5 147,9-4 715,-6 3-973,-1 0-1,1-1 1,-1 1-1,0 0 1,1-1-1,-1 1 1,0-1-1,1 1 1,-1-1-1,0 1 1,1-1-1,-1 1 1,0-1-1,0 1 1,0-1-1,1 1 1,-1-1-1,0 0 1,0 1-1,0-1 1,0 1-1,0-1 1,0 1-1,0-1 1,0 0-1,0 1 1,0-1-1,-1 1 0,1-1 1,0 1-1,0-1 1,0 1-1,-1-1 1,1 1-1,0-1 1,-1 1-1,1-1 1,0 1-1,-1-1 1,1 1-1,-1 0 1,1-1-1,-1 1 1,1 0-1,0-1 1,-1 1-1,1 0 1,-1 0-1,0-1 1,1 1-1,-1 0 1,1 0-1,-1 0 1,1 0-1,-1 0 1,1 0-1,-2 0 1,1 0-15,-1 0 0,1 0 0,0 0 0,-1 1 0,1-1 1,0 0-1,0 1 0,-1-1 0,1 1 0,0 0 1,0-1-1,0 1 0,0 0 0,-2 1 0,-1 1-669,4-3 630,0 0 29,0 0 1,0 1-1,0-1 1,0 0-1,-1 0 1,1 0 0,0 0-1,0 0 1,0 0-1,0 0 1,0 0-1,0 0 1,0 1-1,0-1 1,0 0-1,0 0 1,0 0-1,0 0 1,0 0-1,0 0 1,0 0-1,0 0 1,0 0-1,1 0 1,-1 1-1,0-1 1,0 0-1,0 0 1,0 0-1,0 0 1,0 0-1,0 0-87,0 0 87,0 0 1,0 0-1,0 0 1,1 1-1,-1-1 1,0 0-1,0 0 1,0 0-1,0 0 1,0 0-1,0 0 1,0 0-1,0 0 1,0 0-1,1 0 1,-1 0-1,0 0 1,0 0-1,0 0 1,0 0-1,0 0 1,0 0-1,0 0 1,0 0 0,0-1-1,1 1 1,2 2-882,9 5-475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06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510 51 2080,'1'-3'6090,"-16"-12"-3748,10 11-2207,0 1 1,1 0-1,-1-1 0,0 2 1,-1-1-1,1 1 1,0-1-1,-1 1 0,1 1 1,-1-1-1,0 1 1,0 0-1,1 0 1,-1 1-1,0 0 0,-7 0 1,2 1-119,-1 0 0,0 0-1,0 1 1,1 1 0,-1 0 0,1 1 0,-13 5 0,-5 5 156,1 1 1,-27 19-1,40-23-116,1 0 1,1 1-1,0 0 0,0 1 1,-12 18-1,14-16 12,0 1 0,1 0-1,1 1 1,1 1 0,0-1 0,2 1 0,-1 0 0,2 0 0,1 1-1,-3 26 1,6-38-36,1-1-1,0 1 1,1-1-1,0 1 1,0-1-1,0 1 1,1-1-1,0 0 1,0 0-1,0 0 1,1 0 0,0 0-1,0 0 1,0-1-1,1 1 1,0-1-1,0 0 1,1 0-1,-1 0 1,1-1-1,8 7 1,0-2 75,1 0 1,0-1-1,0-1 1,1 0 0,0 0-1,0-2 1,25 7-1,-2-3 281,66 6 0,-86-13-314,0-2-1,0 0 1,0-1 0,0-1 0,34-8 0,-51 10-157,0 0 1,0 0 0,0-1-1,-1 1 1,1 0-1,0-1 1,0 1 0,-1-1-1,1 1 1,0-1 0,0 1-1,-1-1 1,1 1-1,0-1 1,0-1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06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9 2912,'0'-9'4282,"-1"15"-3587,1 0-1,-1-1 0,-1 1 0,1 0 0,-4 7 0,5-12-603,-14 39 1115,-11 53-1,5-2-365,-33 196 683,47-185-868,4-87-452,2 0 0,0 0-1,2 17 1,-9-32-3008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09.8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101 523 2816,'1'-3'332,"0"0"1,0 1 0,0-1-1,1 0 1,-1 0-1,1 1 1,-1-1-1,1 1 1,0 0-1,0-1 1,0 1-1,0 0 1,0 0-1,1 0 1,-1 0 0,5-2-1,-5 3-123,-1 1-62,0-1 0,-1 1 0,1-1 0,0 1 0,0-1 0,-1 1 0,1-1-1,0 0 1,0 1 0,-1-1 0,1 0 0,-1 1 0,1-1 0,-1 0 0,1-1 0,-1 3-14,-1 1 0,0-1-1,1 0 1,-1 0 0,0 1 0,0-1 0,0 0-1,0 0 1,0 0 0,0 0 0,-1 0 0,0 1-1,-13 12 249,-2 6-198,1 2 0,2 0 0,0 1 0,1 0 0,-13 34 0,19-37-106,5-15-44,0-1 0,0 1 0,0 0 0,1 0 1,0 0-1,0 0 0,0 0 0,0 0 0,1 0 1,0 1-1,1 6 0,-1-11-2,0-1-1,0 1 1,0-1 0,0 1-1,0-1 1,0 1 0,1-1-1,-1 1 1,0-1 0,0 1-1,0-1 1,1 1 0,-1-1-1,0 1 1,1-1 0,-1 0-1,0 1 1,1-1 0,-1 0-1,0 1 1,1-1 0,8-3 365,-2 0-182,-1-1-190,1-1 0,-1 0-1,0-1 1,10-10 0,-16 15-25,38-52-53,-37 52 9,0 0 0,0 0 0,0 0-1,0 0 1,-1-1 0,1 1 0,0 0 0,0-1 0,-1 1-1,1 0 1,-1-1 0,1 1 0,-1-1 0,0 1 0,0-1-1,1-2 1,-2 3-110,-1 4 119,-1 3 3,2-2-14,0 0-1,1 0 1,0 0 0,0 0-1,0 0 1,1 5-1,0 8 66,-1-13 20,1 0 1,-1 1 0,0-1 0,1 0 0,0 0 0,0 0 0,0 0 0,1 0 0,-1 0 0,1 0-1,0 0 1,0 0 0,0-1 0,1 1 0,-1-1 0,6 6 0,-6-7 52,-1-1-59,0-1 0,0 1-1,0-1 1,-1 1 0,1-1-1,0 1 1,-1 0 0,1-1-1,0 1 1,-1 0 0,1-1-1,-1 1 1,1 0 0,-1 0-1,0 0 1,1 0 0,-1 1-1,15-3 433,8-2-365,-10 1-49,1 0 0,-1-1 0,0-1-1,0 0 1,0-1 0,12-6 0,39-28-23,98-80-1,-113 82-687,-48 37 652,-1 0 0,0 0 0,0 0 0,0 0 0,0 0-1,1 0 1,-1 0 0,0 0 0,0 0 0,0 0 0,0 0 0,1 0 0,-1 0-1,0 0 1,0 0 0,0 0 0,0 0 0,1 0 0,-1 0 0,0 0 0,0 0 0,0 1-1,0-1 1,0 0 0,0 0 0,1 0 0,-1 0 0,0 0 0,0 0 0,0 1-1,0-1 1,0 0 0,0 0 0,0 0 0,0 0 0,0 1 0,0-1 0,0 0-1,0 0 1,4 10-179,-3-6 171,2 5 15,-1 0 0,0 0 0,0 0 0,-1 0 0,0 1 0,0-1 0,-1 0 0,-1 1 0,1-1 0,-4 16 0,2-20 39,1 1 0,-1 0 1,0-1-1,0 0 0,0 1 1,-1-1-1,0 0 0,0 0 1,0 0-1,-1 0 1,0-1-1,0 0 0,0 1 1,0-1-1,0-1 0,-1 1 1,-9 5-1,11-7 11,-1 0-1,1-1 1,0 1 0,-1-1-1,1 0 1,-1 0-1,1 0 1,-1-1-1,1 1 1,-1-1 0,0 0-1,1 0 1,-1 0-1,1 0 1,-1 0 0,0-1-1,1 0 1,-1 0-1,1 0 1,-1 0 0,1 0-1,0-1 1,0 0-1,-1 1 1,-3-4-1,-13-9-131,10 7-91,0 0 0,0 1 0,-18-8 0,150 46-720,-110-30 883,18 4 296,59 4 1,-81-10-223,0 0-1,0 0 1,0-1 0,0 0 0,0-1-1,-1 1 1,1-1 0,0-1 0,-1 0-1,1 0 1,-1 0 0,11-7-1,-11 3-43,0 0 0,0 0-1,-1-1 1,0 0-1,0 0 1,-1 0-1,5-11 1,-4 9-20,2-4-12,-1-2 1,-1 1-1,9-32 0,-4 9-400,-10 38 401,0-5-285,-1 7-96,0 10 150,7 17 435,1 1-84,5 36 0,-12-57-68,0-5-39,0 1 0,0-1 0,-1 0 1,1 0-1,-1 1 0,0-1 0,-1 0 1,1 0-1,-1 1 0,0-1 0,0 0 1,0 0-1,0 0 0,-1 0 0,-2 4 0,3-5 17,-1-1 60,0 1 1,1 0 0,-1-1 0,-1 1 0,1-1 0,0 1 0,-5 2-1,6-4-54,-1 0-1,1-1 1,0 1-1,-1-1 1,1 1-1,-1-1 1,0 0-1,1 0 1,-1 0-1,1 0 0,-1 0 1,1 0-1,-1 0 1,1 0-1,-1-1 1,1 1-1,-1-1 1,1 1-1,-3-2 0,0 1-69,1-1 0,-1 1-1,1-1 1,0 0-1,0 0 1,0 0 0,0 0-1,-4-4 1,-17-6-844,27 14 857,0-1 0,-1 1 0,1 0 0,-1 0 0,4 5 0,3 1-34,-6-6 112,0 1-1,0-1 1,1 0-1,-1-1 1,1 1-1,0 0 1,-1-1-1,1 0 0,0 0 1,0 0-1,0 0 1,-1-1-1,1 0 1,0 0-1,5 0 1,5-1 114,0-1 1,-1-1-1,14-4 1,-2 0-44,-2 0-7,0-1 0,0-1 0,-1-1-1,28-17 1,-36 17-19,0 1 1,-1-2-1,18-17 0,-16 14-131,-2 1 15,17-22-1,5-6-968,-35 47 847,-9 9 234,2 1 0,0 0 1,0 1-1,-5 26 0,11-40-44,1 0 0,-1 1-1,1-1 1,0 1 0,0-1-1,1 1 1,-1-1-1,0 1 1,1-1 0,0 1-1,0-1 1,0 0-1,0 0 1,1 1 0,-1-1-1,1 0 1,0 0 0,0 0-1,0 0 1,0-1-1,1 1 1,-1-1 0,1 1-1,-1-1 1,1 0-1,0 0 1,0 0 0,0 0-1,0 0 1,0-1 0,0 0-1,0 1 1,1-1-1,-1 0 1,0 0 0,1-1-1,-1 1 1,6-1-1,5 1 5,-1-1-1,1-1 1,-1 0-1,0-1 1,1 0-1,-1-1 1,0-1-1,16-6 0,-15 4-127,0 0 144,20-12-1,10-10-100,58-25 0,-97 50 29,0 1 0,0 0 0,0 1 0,0-1 0,6 0 0,-9 2-20,0 0-1,1 0 1,-1 0 0,0 0 0,0 1 0,0-1 0,1 1-1,-1-1 1,0 1 0,0 0 0,0 0 0,0 0 0,0 0 0,3 2-1,-4-2 267,-28-3-345,20 1 111,1 1 0,-1 0 0,-12 1 0,17-1-12,-1 1-1,1 0 1,-1-1-1,1 1 1,-1 0-1,1 1 1,0-1-1,-1 0 1,1 0-1,0 1 1,0 0-1,0-1 1,-3 4-1,-5 6-77,6-8 89,1 0 1,0 0-1,-1 1 0,2-1 1,-1 1-1,0 0 0,1-1 1,-1 1-1,1 0 0,0 1 1,1-1-1,-2 5 0,2-4 8,0 0-1,1 0 1,-1 0 0,1 1-1,1-1 1,-1 0 0,1 0-1,0 0 1,0 0 0,0 0-1,3 5 1,-3-8 28,0 0 0,0 1 0,0-1 0,0 0 0,1 0 1,-1 0-1,1-1 0,0 1 0,0 0 0,-1-1 0,1 1 0,0-1 0,0 1 0,0-1 0,1 0 1,-1 0-1,0 0 0,0 0 0,1 0 0,-1 0 0,0-1 0,1 1 0,-1-1 0,1 0 1,-1 1-1,4-1 0,19-2 67,0-1 0,41-9 0,-3 0-18,-2 2-8,0-2-1,106-35 1,-132 31-143,0-1 1,-1-2 0,56-41-1,-82 51-430,-25 25 102,-68 50 376,37-26-114,44-37 144,-1 1 0,1-1 0,1 1 0,-1 1-1,-4 5 1,7-9-6,0 0-1,1 0 1,-1 0-1,0 0 0,1 0 1,-1 0-1,1 0 1,-1 0-1,1 0 1,0 0-1,-1 1 1,1-1-1,0 0 1,0 0-1,0 0 0,0 0 1,0 1-1,0-1 1,0 0-1,0 0 1,1 0-1,-1 1 1,0-1-1,1 0 1,-1 0-1,1 0 0,-1 0 1,1 0-1,-1 0 1,1 0-1,1 1 1,0-1 19,-1-1 1,1 1 0,0-1-1,0 0 1,0 0 0,0 0-1,0 0 1,0 0 0,-1 0-1,1 0 1,0 0 0,0-1-1,0 1 1,0-1 0,1-1-1,-1 2-3,4-2 11,0-1 0,0 1 0,0-1-1,0 0 1,-1-1 0,1 1 0,-1-1 0,0 0 0,0-1 0,-1 1 0,5-6 0,-2 1-73,0 1 0,-1-2 0,0 1 0,-1-1-1,7-15 1,-11 24 1,-1-1-1,1 1 1,-1 0-1,0 0 0,1-1 1,-1 1-1,0 0 0,0-1 1,0 1-1,0 0 1,0-1-1,0 1 0,-1-3 1,1 4 32,0 0 0,-1 0 1,1 0-1,-1 1 0,1-1 0,-1 0 1,1 0-1,-1 0 0,1 0 0,0 0 1,-1 1-1,1-1 0,0 0 0,-1 0 1,1 1-1,-1-1 0,1 0 0,0 1 1,0-1-1,-1 0 0,1 1 0,-1 0 1,1-1-5,-3 8 8,0 0 0,1 0-1,-1 0 1,2 1 0,-1-1-1,1 1 1,0 14 0,1-20 12,0 1 1,0-1-1,0 0 1,1 0 0,-1 0-1,1 0 1,0 1-1,0-1 1,0 0 0,0 0-1,0 0 1,1-1-1,-1 1 1,1 0 0,0 0-1,0-1 1,0 1-1,0-1 1,0 0-1,0 1 1,1-1 0,-1 0-1,1 0 1,0-1-1,-1 1 1,1 0 0,0-1-1,0 0 1,4 2-1,1-1 21,0-1-1,0 0 1,0 0 0,0 0-1,0-1 1,0 0 0,0-1-1,0 1 1,0-2-1,13-2 1,8-6 78,48-21 0,-62 24-63,3-2-14,0-1-1,0-1 0,-1-1 1,0 0-1,-1-1 0,0-1 1,-1 0-1,-1-1 0,-1 0 1,21-32-1,2-10-19,54-121 1,-53 98-267,47-112-289,-81 184 446,0 0-1,-1 0 1,-1 0 0,2-12 0,-3 19 77,0 0-1,0 0 0,1 0 1,-1 0-1,0 0 1,-1 0-1,1 0 1,0 0-1,0 0 1,0 0-1,-1-2 0,1 2 16,-1 1-1,1 0 0,0 0 0,0 0 0,0 0 1,0 0-1,-1 0 0,1 0 0,0 0 0,0-1 0,0 1 1,0 0-1,-1 0 0,1 0 0,0 0 0,0 0 0,0 0 1,-1 0-1,1 0 0,0 0 0,0 0 0,0 0 1,0 0-1,-1 0 0,1 1 0,0-1 0,0 0 0,0 0 1,0 0-1,-1 0 0,1 0 0,0 0 0,0 0 1,0 0-1,0 1 0,0-1 0,-1 0 0,-1 3-14,-1-1 0,1 1-1,0 0 1,0 0 0,-3 5 0,-12 21 87,9-16-10,1 0 0,-10 26 0,5-4-14,1 0 1,2 1-1,1 0 0,-4 71 0,11-79 33,1 1 0,1-1 0,1 1 0,2-1 0,1 0 0,1 0 0,11 29 0,-16-55-105,19 48-1144,-2-21-3216,-12-22 2294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10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26 6464,'-56'-26'2944,"45"31"-2304,22-1-608,3-1-800,5 6 416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15.5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1 853 1984,'4'0'5421,"20"-5"-4416,4-3-15,-12 4-617,-1-1 0,0 0 0,0-1-1,0-1 1,14-9 0,-11 3-100,0-1 0,-1 0 1,0-2-1,17-21 0,52-75 82,-30 36-188,212-268 4,-249 319-231,-1 0 0,-2-1 0,21-43 0,-36 68 45,-1 0-1,1 1 1,-1-1 0,0 0 0,1 0 0,-1 0 0,0 1 0,0-1 0,1 0 0,-1 0 0,0 0 0,0 0 0,0 0 0,0 0 0,0 1 0,0-1 0,-1 0 0,1 0 0,0 0 0,0 0 0,-1 1 0,0-3 0,1 3 2,-1-1 0,0 1 0,1-1 0,-1 1 0,0-1 0,0 1 1,1 0-1,-1-1 0,0 1 0,0 0 0,0 0 0,0-1 0,1 1 1,-1 0-1,0 0 0,0 0 0,0 0 0,-1 0 0,-4 1-19,1 0 0,-1 0 0,1 0-1,0 1 1,-1 0 0,-4 2 0,-13 7 87,1 2 0,1 0 0,0 1 0,1 1 0,0 1 0,1 0 0,1 2 0,-25 30 1,26-26 40,1 2 1,1-1-1,1 2 1,1 0 0,1 1-1,1 0 1,2 0-1,-10 41 1,11-28 98,1 0 1,-3 68 0,10-105-188,0 20 157,4 27 0,-4-44-100,1 0 0,0 0-1,0 0 1,1 0 0,-1 0-1,1 0 1,0 0 0,1-1-1,-1 1 1,1 0 0,4 4-1,-6-7-51,1-1 0,-1 0 0,1 1 0,0-1 0,-1 0-1,1 0 1,0 0 0,0 0 0,0 0 0,0-1 0,0 1 0,0 0 0,0-1-1,2 1 1,1-1 39,0 0 1,0 0-1,0 0 0,0 0 0,8-2 0,2-2 126,0-1 0,25-11 0,-13 2-139,-1-1-1,0-1 0,-1-1 1,35-31-1,-44 32-55,-1 0-1,0 0 0,22-36 1,-21 30-254,-16 22 253,0 0-1,0 0 1,0 0 0,0 0 0,0 0-1,0 0 1,0 0 0,0 0 0,0 0 0,0 0-1,0 0 1,0 0 0,0 0 0,0 0-1,0 1 1,0-1 0,0 0 0,0 0 0,-1 11-798,-8 20 750,6-19-50,-2 5-2,-2 5 75,2 0 0,-4 27 0,9-44 75,-1 1-1,1 0 0,0 0 1,0 0-1,1-1 0,0 1 1,0 0-1,0 0 0,1-1 1,-1 1-1,1-1 0,1 1 1,3 7-1,-3-10 18,-1 0 1,0 0-1,1 0 1,0-1-1,-1 1 0,1-1 1,0 1-1,0-1 1,1 0-1,-1 0 1,0 0-1,1 0 0,-1-1 1,1 0-1,0 1 1,-1-1-1,1-1 1,0 1-1,0 0 0,-1-1 1,1 0-1,0 0 1,0 0-1,0 0 1,0-1-1,-1 1 0,6-2 1,2-1-3,0-1 0,0 1 0,-1-2 0,1 1 0,-1-2 0,0 1 0,16-13 0,-6 2-121,-1-1 1,-1-1 0,23-29-1,-40 46 49,-1 1-1,1-1 0,0 0 0,0 0 1,-1 0-1,1 1 0,0-1 1,0 0-1,0 1 0,-1-1 0,1 1 1,0-1-1,0 1 0,2-1 0,1 4-426,-2 9 75,-12 105 1006,6-105-508,4-11-112,0-1 0,-1 0 1,1 1-1,0-1 0,0 0 1,-1 1-1,1-1 0,0 0 0,0 1 1,0-1-1,0 1 0,0-1 1,0 1-1,0-1 0,-1 0 1,1 1-1,0-1 0,1 1 0,-1-1 1,0 1-1,0-1 0,0 0 1,0 1-1,0-1 0,0 1 1,0-1-1,1 0 0,-1 1 1,0 0-1,1-1 140,0-2-109,0 1 0,1-1-1,-1 1 1,0-1 0,1 1 0,-1 0-1,1-1 1,-1 1 0,1 0 0,0 0-1,-1 0 1,1 0 0,0 0 0,2 0-1,8-6 85,135-93-16,-118 82-323,-16 8 206,7-3-83,-20 13 96,1 0-1,-1 0 1,0 0-1,0 0 1,0 0-1,0 0 1,0 0-1,0 0 1,0 0-1,0 0 1,0 0-1,1 0 1,-1 0-1,0 0 1,0 0-1,0 0 1,0 0-1,0 0 1,0 0 0,0 0-1,0 0 1,0 0-1,1 0 1,-1 0-1,0 0 1,0 0-1,0 0 1,0 0-1,0 0 1,0 0-1,0 0 1,0 1-1,0-1 1,0 0-1,0 0 1,0 0-1,0 0 1,0 0-1,0 0 1,0 0-1,1 0 1,-1 0-1,0 1 1,0-1 0,0 0-1,0 7 73,-4 9-95,-1-2-23,-1 0 0,-1-1 0,0 1 0,-1-1 0,-10 13 0,8-11 304,-6 8-11,19-23-168,0 0-1,0 0 1,0 0 0,0 0-1,0-1 1,0 1 0,6-3-1,5-2-69,1 0-1,22-13 0,6-2 15,40-18-148,6-1 50,-88 39 60,-1 0-1,0 0 0,0 0 0,0 0 1,0 0-1,1 0 0,-1 0 0,0 0 0,0 0 1,1 0-1,-1 0 0,0 0 0,0 0 1,0 0-1,1 0 0,-1 0 0,0 0 0,0 0 1,0 0-1,0 0 0,1 0 0,-1 0 1,0 1-1,0-1 0,0 0 0,0 0 0,1 0 1,-1 0-1,0 0 0,0 0 0,0 1 1,0-1-1,0 0 0,0 0 0,1 0 0,-1 1 1,0-1-1,0 0 0,0 1 0,1 12-129,-5 20 258,4-28-112,-9 28 288,6-23-174,0 0 0,-1 13 0,4-21-91,-1 0 1,1 0 0,0 1 0,0-1 0,0 0 0,1 1 0,-1-1-1,0 0 1,1 0 0,0 1 0,-1-1 0,1 0 0,0 0 0,2 4-1,-2-5 13,0 0 0,0 1-1,1-1 1,-1 0 0,0 0-1,0 0 1,0 0 0,1-1 0,-1 1-1,0 0 1,1 0 0,-1-1-1,1 1 1,-1-1 0,1 1-1,-1-1 1,1 0 0,-1 0-1,1 1 1,0-1 0,2-1-1,3 1-2,0-1 0,0-1-1,12-3 1,0 0 132,-14 3-154,1 1 0,-1-1 0,0 0 0,0-1 0,0 0 0,0 1 0,0-1 0,6-5 0,33-33-65,-37 33 13,1 0-9,-8 8 45,0-1 0,0 1-1,0 0 1,0 0 0,1-1-1,-1 1 1,0 0 0,0 0-1,0 0 1,0-1 0,0 1-1,1 0 1,-1 0 0,0 0-1,0 0 1,0-1 0,1 1-1,-1 0 1,0 0 0,0 0-1,0 0 1,1 0 0,-1 0-1,0 0 1,0 0 0,1 0-1,-1 0 1,0-1 0,0 1-1,1 0 1,0 16-420,2 67 447,-2-81-13,-1 0 0,0 0 0,0 0 0,1-1 1,-1 1-1,0 0 0,1-1 0,0 1 0,-1 0 0,1-1 0,0 1 0,0-1 0,2 3 0,-2-3 248,0 0-254,0-1 1,0 1-1,0-1 1,0 1-1,0-1 0,0 0 1,0 0-1,0 1 1,0-1-1,0 0 1,2 0-1,2 1 24,1-1-14,0 1 0,0-1 0,1 0 0,-1-1 0,0 1 0,0-1 0,1-1 0,-1 1 0,6-3 1,11-4 8,23-12 0,-26 11 71,83-43 71,-86 42-134,-1-1-1,0-1 1,29-26-1,-14 4-24,0-1 0,-2-2-1,-2-1 1,-2-1 0,31-61 0,-23 36 124,-11 25-366,22-59-1,-43 95 210,0 1-1,0-1 1,-1 0-1,1 1 1,-1-1-1,0 1 1,0-1-1,0-3 1,0 6 17,0 0 1,0 0-1,0-1 0,0 1 1,0 0-1,0 0 1,0-1-1,0 1 1,0 0-1,0 0 0,-1 0 1,1-1-1,0 1 1,0 0-1,0 0 1,0 0-1,0-1 0,-1 1 1,1 0-1,0 0 1,0 0-1,0 0 1,-1 0-1,1-1 0,0 1 1,0 0-1,0 0 1,-1 0-1,1 0 1,0 0-1,0 0 0,-1 0 1,0 0-8,0 0 1,0 1-1,0-1 1,0 0-1,0 1 1,0-1-1,0 1 1,1-1-1,-1 1 1,0 0-1,0-1 0,0 1 1,0 0-1,-7 8 2,0 0-1,1 0 0,0 0 0,0 1 0,-8 17 0,-22 55 9,-43 110-35,47-107 45,29-73 29,1 1 0,0 0 0,0 0 0,0 23 0,3-32-20,1 0 0,-1 0 0,1 0 0,0 0 1,0 0-1,1-1 0,-1 1 0,1 0 0,0-1 0,0 1 0,0-1 0,0 1 0,1-1 0,-1 0 0,1 0 1,0 0-1,0 0 0,0-1 0,0 1 0,0-1 0,6 3 0,2 1 30,-1 0 0,1-1 0,0 0 0,1-1-1,22 5 1,-22-7-227,0 0-1,-1 0 0,1-2 0,0 1 1,0-2-1,0 1 0,0-2 0,-1 1 0,1-2 1,-1 1-1,21-9 0,-31 11-61,1-1 0,0 0 1,-1 0-1,1 0 0,-1 0 0,1 0 0,-1 0 0,0 0 0,1 0 0,-1-1 1,0 1-1,2-2 0,5-4-994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15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6560,'30'10'4484,"3"2"-3331,69 22 241,134 49-1572,-210-75-1274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04.1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48 947 4224,'-9'5'1049,"4"-2"-213,13-2 2105,-6-2-2772,1 1 0,-1-1 1,0 1-1,0-1 0,0 0 0,0 0 0,0 0 0,0 0 0,0 0 0,0 0 0,3-3 0,18-17 517,-8 3-385,0 0 1,-1-1-1,-1-1 0,-1 0 1,17-38-1,-20 41 59,-7 14-328,0 0 0,-1 0 1,1 0-1,-1 0 0,0 0 0,1 0 1,-1 0-1,-1-1 0,2-4 1,-2 7 175,-1 4-59,-43 163 400,1-5-345,0-4 307,-36 59 326,75-206-526,7-17-74,8-25-6,-8 26-231,39-117 268,21-50 225,-52 147-451,2 1 0,0 0 0,2 1-1,25-32 1,-27 40 33,44-50 210,-48 57-352,1 0 1,-1 1-1,1 0 1,21-12-1,-30 20 48,0-1 0,0 0 0,0 1 1,1-1-1,-1 1 0,0-1 0,1 1 0,-1 0 0,0 0 0,1-1 0,-1 1 1,1 0-1,-1 0 0,0 0 0,1 0 0,-1 1 0,1-1 0,-1 0 0,2 1 0,-2 0 20,0-1-1,0 1 1,0 0-1,-1-1 0,1 1 1,0 0-1,0-1 1,-1 1-1,1 0 0,-1 0 1,1 0-1,-1 0 0,1 0 1,-1-1-1,1 1 1,-1 0-1,0 0 0,1 0 1,-1 0-1,0 0 1,0 0-1,0 0 0,0 1 1,0 0-1,0 5 31,-1-1 1,0 0-1,0 0 0,-1 0 1,1 0-1,-1 0 0,-1-1 1,1 1-1,-6 9 0,1-4 70,0-1-1,-1 0 0,-16 18 1,11-16-69,0-1 0,-1 0 0,0-1 0,0-1 0,-1 0 0,-19 8 0,30-16-23,1 0 0,0 0 0,-1 0 0,0 0 0,1-1 0,-1 0 0,1 0 0,-5 0 0,4 0-96,4 0 78,-1 0 0,1 0 0,0 0 0,0 0 0,0 0-1,-1 0 1,1 0 0,0 0 0,0 0 0,0 0-1,-1 0 1,1 0 0,0-1 0,0 1 0,0 0 0,-1 0-1,1 0 1,0 0 0,0 0 0,0-1 0,0 1 0,-1 0-1,1 0 1,0 0 0,0 0 0,0-1 0,0 1 0,0 0-1,0 0 1,0-1 0,0 1 0,0 0 0,0 0-1,-1 0 1,1-1 0,0 1 0,0 0 0,0 0 0,0-1-1,1 1 1,-1 0 0,0-1 0,0 1-10,0-1 1,0 1-1,0-1 1,0 0-1,1 1 1,-1-1-1,0 1 1,0-1-1,1 1 1,-1-1-1,1 1 1,-1-1-1,0 1 1,1-1-1,-1 1 1,2-1-1,4-3-77,2 1 0,-1 0 0,0 0 0,11-1 0,4-3-27,15-3 92,1 2-1,0 1 0,56-2 1,30-5 264,31-20-110,-134 28-107,-1-1 0,0-1 0,-1 0 0,1-2 0,25-17 0,-40 23 15,0 1 0,0-1 1,-1 0-1,0-1 0,0 1 1,0 0-1,4-8 0,-6 10-19,-1-1 0,0 1 0,0-1 0,0 1 0,0-1-1,0 1 1,0-1 0,-1 0 0,1 1 0,-1-1 0,0 0 0,0 1-1,0-1 1,0 0 0,0 1 0,-1-1 0,0-4 0,1 7-19,-1-1 0,1 0 0,0 1 0,-1-1 0,1 1 0,0-1 0,-1 1 0,1-1 0,0 1-1,-1 0 1,1-1 0,-1 1 0,1-1 0,-1 1 0,1 0 0,-1-1 0,1 1 0,-1 0 0,0 0 0,1-1 0,-1 1 0,1 0 0,-1 0 0,0 0 0,1 0 0,-1 0 0,1 0 0,-1 0 0,0 0 0,1 0 0,-1 0 0,1 0 0,-2 0 0,-19 8-208,10-1 200,0 0 0,0 1 0,1 1 0,0-1 0,-12 16 0,4-3 247,-25 40 0,41-58-252,-1 1 0,1 0 1,1 0-1,-1 1 0,0-1 0,1 0 1,0 1-1,-1 4 0,2-7 31,0-1 0,0 0 0,0 1 0,0-1 0,0 1 0,0-1-1,0 1 1,0-1 0,1 1 0,-1-1 0,0 1 0,1-1 0,0 0 0,-1 1 0,1-1 0,0 0-1,-1 0 1,1 1 0,0-1 0,0 0 0,0 0 0,0 0 0,0 0 0,0 0 0,1 0-1,-1 0 1,0-1 0,0 1 0,2 1 0,1-1 22,0 0 1,0 0-1,0 0 0,0 0 1,0-1-1,0 1 0,0-1 1,0 0-1,0 0 0,0-1 1,0 1-1,-1-1 0,1 0 1,0 0-1,0 0 0,0-1 1,-1 1-1,1-1 0,0 0 1,-1 0-1,0 0 0,1 0 1,4-4-1,-1-1-76,1 0 0,-1-1-1,0 1 1,0-1 0,-1-1 0,0 1-1,-1-1 1,6-12 0,-6 13-19,5-13 72,-9 20-20,-1 0 0,0 1 0,1-1 0,-1 0 0,0 1 0,0-1 0,0 0 0,1 0 0,-1 1 0,0-1 0,0 0 0,0 0 0,0 1 0,0-1 0,0 0 0,-1 0 0,1 1 0,0-1 0,0 0 0,0 1 0,-1-2 0,-10 57-780,11-51 828,0 0-1,1 0 0,-1 0 0,1 0 0,0 0 0,0 0 0,1 0 0,-1 0 0,1 0 0,0 0 1,3 6-1,-4-9-19,1 1 0,-1-1 1,0 1-1,0-1 1,1 0-1,-1 1 0,0-1 1,1 0-1,-1 0 0,1 0 1,0 0-1,-1 0 1,1-1-1,0 1 0,-1 0 1,1-1-1,0 1 1,0-1-1,0 0 0,0 0 1,-1 1-1,1-1 1,0 0-1,0-1 0,0 1 1,0 0-1,2-1 0,27-9 146,0-1 0,0-1-1,-2-2 1,1-1-1,42-30 1,-60 37-107,0-1 0,-1 0 1,0-1-1,14-17 0,-20 20-71,0 1-1,0-2 0,0 1 1,-1 0-1,0-1 0,-1 0 1,0 0-1,4-14 0,-7 10 2,0 3-585,2 9 368,1 4 197,7 14-123,-1 0 0,-1 0 0,11 37 0,16 47 145,-32-94 66,-2-3-50,1 0 0,0 0 0,0 0 0,1 0 1,-1-1-1,1 1 0,6 7 0,-7-10 30,-1-1 0,0 1 0,1-1 1,0 1-1,-1-1 0,1 1 0,0-1 0,-1 0 0,1 0 0,0 0 0,0 0 1,0 0-1,0-1 0,2 2 0,-1-2 10,1 0 1,-1 0-1,0 0 1,0 0-1,0 0 1,0-1-1,0 1 1,0-1-1,4-1 0,0 0-32,-1 0 0,-1-1 1,1 1-1,0-1 0,0 0 0,-1-1 0,0 1 0,8-7 0,8-9-187,30-33 1,1-1-17,-24 26 215,-21 22 62,6-5-8,-12 10-74,-1 0 0,0 0 0,0 0 0,1 0 0,-1-1-1,0 1 1,0 0 0,0 0 0,1-1 0,-1 1 0,0 0 0,0 0 0,0 0-1,0-1 1,1 1 0,-1 0 0,0 0 0,0-1 0,0 1 0,0 0 0,0-1 0,0 1-1,0 0 1,0 0 0,0-1 0,0 1 0,0 0 0,0-1 0,0 1 0,0 0 0,0 0-1,0-1 1,0 1 0,0 0 0,-1 0 0,1-1 0,0 1 0,-1-1-11,1 1 0,-1 0 0,0 0 0,1 0 0,-1 0 0,0 0 0,1 0 0,-1 0 0,1 0 0,-1 1 0,0-1 0,1 0 0,-1 0 0,1 0 0,-1 1 0,0-1 0,1 0 0,-1 1 0,1-1 0,-2 1 0,-11 8-133,12-8 142,-8 6 33,1 0 0,-1 1-1,1 0 1,0 0-1,-12 19 1,-1 1 74,16-23-90,1 1-1,0-1 1,0 1-1,0 0 1,1 0-1,0 0 1,-2 8-1,3-9-33,0 1 0,1 0 0,0 0 0,0 0-1,1 0 1,0 12 0,0-17 26,0 1-1,0-1 1,0 0 0,0 1-1,0-1 1,1 0 0,-1 1-1,1-1 1,-1 0 0,1 0-1,-1 1 1,1-1-1,0 0 1,-1 0 0,1 0-1,0 0 1,0 0 0,0 0-1,0 0 1,0 0 0,0 0-1,0 0 1,0-1 0,0 1-1,1 0 1,-1-1 0,0 1-1,0-1 1,1 1 0,-1-1-1,0 1 1,1-1-1,-1 0 1,0 0 0,3 0-1,0 0-8,-1-1 0,1 1 0,0-1-1,-1 0 1,1 0 0,-1 0 0,1-1 0,-1 1-1,0-1 1,0 0 0,0 0 0,0 0-1,0 0 1,0-1 0,4-3 0,-1-1-41,0 0 0,0-1 1,0 1-1,8-15 0,-12 17 20,1 0 0,0 1-1,-1-1 1,0 0 0,0 0-1,-1-1 1,1 1 0,-1 0-1,0 0 1,-1-1 0,1 1-1,-1 0 1,0-1 0,0 1-1,-2-10 1,2 15 10,0-1 0,0 1 0,0 0 0,0-1 0,0 1-1,0-1 1,-1 1 0,1 0 0,0-1 0,0 1 0,0-1 0,0 1 0,-1 0 0,1-1 0,0 1-1,0 0 1,-1 0 0,1-1 0,0 1 0,-1 0 0,1-1 0,0 1 0,-1 0 0,1 0-1,0 0 1,-1-1 0,1 1 0,0 0 0,-1 0 0,1 0 0,-1 0 0,1 0 0,0 0 0,-1 0-1,1 0 1,-1 0 0,1 0 0,0 0 0,-1 0 0,1 0 0,-1 0 0,1 0 0,0 0 0,-1 0-1,1 0 1,0 1 0,-1-1 0,1 0 0,-1 0 0,1 0 0,0 1 0,-1-1 0,1 0-1,0 0 1,0 1 0,-1-1 0,1 0 0,0 1 0,0-1 0,-1 0 0,1 1 0,-2 1 44,1 0 1,-1 0 0,0 1 0,1-1 0,0 0 0,0 1 0,-1-1 0,0 4-1,2-3-13,-1 1 0,1-1 0,-1 0 0,1 1 0,0-1 0,0 0 0,1 1 0,-1-1 0,1 0 0,0 0-1,-1 1 1,1-1 0,1 0 0,-1 0 0,0 0 0,1 0 0,0 0 0,-1 0 0,1-1 0,0 1 0,5 4 0,-5-5 20,1 1 0,1-1 0,-1 0 0,0 0 0,0 0 0,1 0 0,-1 0 0,1-1 0,0 0 0,-1 0 0,1 0 1,0 0-1,0 0 0,0-1 0,0 1 0,-1-1 0,1 0 0,7-1 0,9-3 50,1 0 0,-1-1 0,0-1 0,-1-1 0,1-1 0,21-12 0,-12 3-59,0-1-1,-2-1 0,28-25 0,2 1-588,-51 51 278,-4-5 297,-1-1 0,0 1 0,0-1 1,0 1-1,0-1 0,0 1 0,-1 0 0,1-1 0,-1 1 1,1 0-1,-1 0 0,0-1 0,0 1 0,-1 4 0,-1 4 124,0 0-1,-6 15 1,1-3-50,4-13-39,2-7-41,0 1 1,0 0 0,0-1-1,-1 8 1,2-5 23,0-4 96,3-3 6,0 0-106,2-2 6,-1 0-1,1 0 0,-1 0 0,0-1 1,0 1-1,0-1 0,-1 0 0,1 0 1,3-6-1,7-6-74,16-24-109,-25 32 67,0 0 0,1 1 1,0 0-1,0 0 0,1 0 1,-1 1-1,11-7 0,-16 21-173,-1 0 264,0-1 1,-1 1 0,0-1 0,0 0 0,-1 0 0,0 1-1,0-1 1,-7 13 0,4-6 146,7-13 23,6-5-54,68-42-722,-76 46 579,1-1 0,0 1 0,0 0 0,-1-1 0,1 1 1,0 0-1,0 0 0,0-1 0,0 1 0,-1 0 0,1 0 1,0 0-1,0 0 0,0 0 0,0 0 0,0 1 0,-1-1 1,1 0-1,0 0 0,0 0 0,0 1 0,-1-1 0,1 0 0,0 1 1,0-1-1,-1 1 0,1-1 0,0 1 0,-1-1 0,1 1 1,0 0-1,-1-1 0,1 1 0,-1 0 0,1-1 0,-1 1 1,1 0-1,-1 1 0,3 3 14,0 1-1,-1 0 1,0 0 0,2 8 0,-1-2 69,-1-7-83,0 0 1,0 0-1,0 0 0,0 0 1,1 0-1,0 0 0,4 4 1,-6-7 42,1-1 1,-1 0 0,0 0-1,1 0 1,-1 0 0,0-1-1,1 1 1,-1 0 0,1 0-1,0-1 1,-1 1 0,1-1-1,-1 0 1,1 1 0,0-1-1,-1 0 1,1 0 0,0 0-1,-1 0 1,1 0 0,0 0-1,-1 0 1,1-1 0,0 1-1,-1-1 1,1 1 0,1-2-1,5-1 38,1-1 0,-1-1-1,11-7 1,-1 1 189,-16 10-315,0 0-1,-1 0 0,1 1 1,0-1-1,0 1 0,0-1 1,0 1-1,0 0 0,3 0 1,13-4-1,-17 4 67,1-1-1,0 1 1,0-1 0,0 1 0,-1 0-1,1 0 1,0 0 0,0 0 0,0 0-1,0 0 1,-1 0 0,1 1 0,0-1-1,0 1 1,2 0 0,11 2-207,3-3 264,0-1 0,0-1 0,0-1 0,-1-1 0,1 0 0,-1-1 0,0-1 0,0-1 0,-1 0 0,31-19 0,-44 24-64,0 1 1,-1-1-1,1 0 0,-1 0 0,0 0 1,0 0-1,1 0 0,-1-1 1,-1 1-1,1 0 0,0-1 0,-1 0 1,1 1-1,-1-1 0,0 0 1,0 0-1,0 0 0,0 0 0,0 0 1,-1 0-1,1 0 0,-1 0 1,0 0-1,0 0 0,0 0 0,0 0 1,-1 0-1,0-4 0,-3-12-4,4 14-35,-1 0-1,0 1 1,0-1-1,-1 0 0,1 1 1,-5-8-1,5 10 15,0 1 0,0 0 0,0 0 0,0 0 0,0 0 1,0 0-1,0 0 0,-1 0 0,1 0 0,0 0 0,-1 0 0,1 1 0,-1-1 0,1 1 0,-1-1 0,1 1 0,-1-1 0,0 1 0,1 0 0,-1 0 0,1 0 0,-1 0 0,1 0 0,-1 0 0,-2 1 0,-4 0 12,0 1 0,0 0-1,0 0 1,0 1-1,0 0 1,1 0 0,-1 1-1,1 0 1,0 0 0,-7 6-1,9-6 18,0 0-1,0 0 1,1 0-1,-1 1 0,1-1 1,1 1-1,-1 0 1,0 0-1,1 1 1,0-1-1,1 1 1,-1-1-1,1 1 1,-2 6-1,4-8 0,-1-1 0,1 0-1,0 1 1,0-1 0,1 1 0,-1-1-1,1 0 1,-1 1 0,1-1 0,0 0-1,0 0 1,1 0 0,-1 0 0,1 0-1,-1 0 1,1 0 0,0 0 0,0 0-1,1-1 1,2 4 0,3 2 136,0-1 0,1 0 0,0 0 0,18 10 0,-20-13-97,0-1 0,1 0 1,-1 0-1,0 0 1,1-1-1,14 2 0,-1-2 129,27-1-1,-44-1-119,5 0-11,0-1 0,0-1 0,0 1 0,0-2 0,-1 1 0,1-1 0,-1 0 0,1-1-1,13-8 1,-9 4 2,1-1 0,-2-1 0,1 0 0,19-20 0,-21 17-59,-1 0 1,0-1-1,-1 0 0,11-22 0,24-65-201,-24 50 129,9-16-54,85-214-521,-104 251 623,-1-2 0,-2 1 0,5-50 0,-12 75 3,2-21-80,-2 25 108,0 1 0,0 0 1,0-1-1,-1 1 0,1 0 1,0 0-1,0-1 0,-1 1 1,1 0-1,-1 0 0,1-1 0,-1 1 1,0 0-1,1 0 0,-2-2 1,2 3 4,-1 0 0,1 0 0,-1 0 0,1-1 0,0 1 0,-1 0 0,1 0 0,-1 0 0,1 0 0,0 0 0,-1 0 0,1 0 0,-1 0 0,1 0 0,0 0 0,-1 0 0,1 0 0,-1 0 0,1 0 0,0 0 0,-1 1 0,1-1 0,-1 0 0,1 0 0,0 0 0,-1 0 0,1 1 0,0-1 0,-1 1 0,-11 10-88,12-11 90,-14 17-27,0 1-1,1 1 1,-16 29-1,-24 67 47,38-69-19,1 0 0,2 0 1,3 1-1,1 0 0,-2 87 0,9-106 84,6 57 0,-3-73-53,0-1 0,0 0-1,1 0 1,0-1-1,1 1 1,0-1-1,1 1 1,6 9 0,-7-15-9,0 0 0,0-1-1,0 1 1,0-1 0,1 0 0,0-1 0,0 1 0,0-1 0,0 0 0,0 0 0,1 0 0,-1-1 0,1 0 0,0 0-1,0 0 1,-1-1 0,1 0 0,0 0 0,0 0 0,1-1 0,-1 0 0,0 0 0,0 0 0,0-1 0,0 0 0,0 0 0,0-1-1,-1 0 1,1 0 0,0 0 0,-1 0 0,1-1 0,5-4 0,-4 2-75,1-1-1,-1-1 1,0 1-1,-1-1 1,1 0 0,-2-1-1,1 1 1,-1-1-1,0-1 1,5-9 0,-3 0-9,0-1 0,0 0 1,6-38-1,-12 52 38,-1-1-1,1 0 1,-1 0-1,0 0 1,-2-7-1,2 11 15,0 1 1,-1-1-1,1 1 0,-1 0 0,1-1 0,-1 1 0,1 0 0,-1-1 0,0 1 0,0 0 1,1 0-1,-2-2 0,1 3 3,0-1 0,1 1 0,-1-1 0,0 1 0,1 0 0,-1-1 0,0 1 0,1 0 0,-1 0 0,0-1 0,0 1 0,1 0 0,-1 0 0,0 0 0,0 0 0,1 0 0,-1 0 0,0 0-1,0 0 1,0 0 0,1 1 0,-1-1 0,0 0 0,-1 1 0,-2 1 24,1 0 0,-1 0 0,0 1 0,1-1-1,-1 1 1,1 0 0,0 0 0,0 0 0,0 0-1,0 1 1,1-1 0,-1 1 0,1 0-1,-4 6 1,2-1-9,0 1 0,1-1-1,0 1 1,0 0 0,-2 13-1,4-18-21,1 1 1,-1-1-1,1 1 0,0-1 0,1 1 0,-1-1 0,1 1 0,0-1 0,0 1 0,3 7 1,-2-10 31,0 0 1,-1 0-1,1 0 1,0 0-1,0 0 1,1-1-1,-1 1 1,1-1-1,-1 1 1,1-1-1,0 0 1,0 0-1,0 0 1,0 0-1,0-1 1,0 1-1,4 0 1,0 1 45,1-1 1,-1 0-1,1-1 1,-1 0-1,1 0 0,0 0 1,-1-1-1,13-1 1,2-2 32,34-9 0,2-1-116,32 2 197,-76 10-23,0 1 1,0 1 0,0 0-1,19 5 1,251 64 822,-170-49-1270,-67-14-127,-33-5-523,0 0 0,0-1 0,0-1 0,25-3 0,-38 3 779,-1 0-1,1 0 1,-1 0 0,1 0-1,0 0 1,-1 0 0,1-1-1,-1 1 1,1 0 0,-1 0-1,1 0 1,-1-1 0,1 1-1,-1 0 1,1 0 0,-1-1 0,0 1-1,1-1 1,-1 1 0,1 0-1,-1-1 1,0 1 0,1-1-1,-1 1 1,0-1 0,1 1-1,-1-1 1,0 1 0,0-1-1,0 1 1,1-1 0,-1 1-1,0-1 1,0 1 0,0-1-1,0 1 1,0-1 0,0 1-1,0-1 1,0 0 0,0 1-1,0-1 1,0 1 0,-1-1-1,1 1 1,0-1 0,0 1-1,0-1 1,-1 1 0,1-1-1,0 1 1,-1-1 0,1 1-1,0 0 1,-1-1 0,1 1-1,-1-1 1,1 1 0,-1 0-1,1-1 1,0 1 0,-2-1-1,-14-6-4372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16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815 30 5824,'-57'-30'2624,"43"30"-2272,8 0 1216,3 0-1504,6 0-64</inkml:trace>
  <inkml:trace contextRef="#ctx0" brushRef="#br0" timeOffset="1">53 48 5824,'-33'-30'2624,"19"33"-2272,9-3 352,10 0-448,0 0-224,-1 6-64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1:07.9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 0 992,'-5'2'8212,"-31"3"-7683,8 4-545,22-8 43,-1 0-1,1 0 1,0 1 0,0 0-1,0 0 1,0 1 0,-9 5-1,-13 4 377,23-11-415,0 1-1,1-1 1,-1 1 0,1 1-1,0-1 1,0 0 0,-5 4-1,-9 7 90,16-11-70,-1 0 0,0-1 0,1 1 0,-1 0 0,1 1 0,0-1 1,0 0-1,0 1 0,0-1 0,-3 5 0,-1 6-11,0-1-1,1 1 1,0 0 0,1 0 0,1 1-1,0-1 1,1 1 0,0-1 0,1 22-1,9-10 43,-7-19 15,-1-5-64,0 1-1,1-1 1,-1 1-1,0-1 1,1 1-1,0-1 1,-1 0-1,1 1 1,0-1-1,-1 0 1,1 1-1,2 1 1,-2-2 23,0 2 23,1-1 1,0 1 0,0-1 0,0 0 0,1 0 0,-1 0 0,0 0 0,1 0 0,-1 0 0,1-1-1,4 3 1,4 2-110,-9-5 97,-1 0 1,1-1 0,-1 1-1,1 0 1,0-1-1,-1 1 1,1-1 0,0 0-1,-1 1 1,1-1-1,0 0 1,-1 0 0,3 0-1,0-1 14,0 1-1,0-1 1,0 0 0,0 0-1,0-1 1,0 1-1,0-1 1,-1 0 0,1 0-1,-1 0 1,1-1-1,-1 1 1,4-5 0,19-11-160,-5 5 128,-2-1 1,26-24 0,-16 14 222,-23 18-210,0 0 0,-1 0 0,0 0 0,0 0 0,-1-1 0,1 0 0,5-13 0,-9 16 37,0 1 1,0-1-1,0 1 1,-1-1-1,0 1 1,1-1-1,-1 1 1,0-1-1,-1-4 1,1-4-72,-2 8 34,0 0 0,1 1 0,-1-1 0,-1 1 0,1 0 0,0 0 1,-1 0-1,1 0 0,-5-4 0,-1 2-30,0-1 0,0 1-1,0 0 1,-17-6 0,13 6 4,2 1-146,-1 1 1,1 0-1,-1 1 1,0 0-1,1 0 1,-1 1-1,0 1 1,-18 1-1,35 0 173,0 0-1,-1 0 1,1 1-1,9 3 1,-10-3-6,0 0 1,1 0-1,-1-1 1,0 0-1,1 0 1,6 0-1,61 3 1048,-59-5-1073,1 0 0,15-5 0,-15 3-86,1 1 0,17 0 0,-26 2 95,5-1-2,-1 1-1,1 0 0,-1 1 1,1 1-1,-1 0 0,0 0 0,20 7 1,-9-3-11,-19-5-3,10 7-63,-10-6 60,-1 0 24,-1-1 1,1 1-1,-1-1 0,1 1 1,-1-1-1,0 1 1,0 0-1,1 0 0,-1 0 1,0 0-1,-1 0 0,1 0 1,0 0-1,-1 0 0,1 0 1,0 4-1,-1-3 24,1 1 1,0-1-1,0 0 0,0 0 0,3 6 0,-3-7-22,0 0 0,0 0 0,-1 0 0,1 0 0,-1 0 0,1 0 0,-1 0 0,0 0 0,0 0 0,0 0 0,0 3 0,0-3-2,0 0 1,0 1-1,0-1 0,0 0 0,1 1 0,-1-1 0,1 0 0,-1 0 1,2 3-1,-1-1 45,1 0 1,-1 1-1,0-1 1,-1 0-1,1 0 1,-1 1 0,0-1-1,0 0 1,0 1-1,0-1 1,-2 6-1,-2-6 1159,1-20-700,2 9-522,0 0-1,1 0 1,-1 0-1,2 0 1,-1 0 0,1 0-1,0 0 1,0 0-1,1 0 1,0 0-1,6-12 1,0-4-68,-8 20 45,1 0 0,0 0 0,0 0 0,0 0 1,0 0-1,1 1 0,1-4 0,1 1-85,6-10-189,-10 14 196,8-3-267,-8 3 343,0 1 38,0 0 0,0 0 0,0-1 1,0 1-1,0 0 0,0 0 0,0 0 1,0 0-1,0 0 0,0 0 0,-1 0 1,1 0-1,0-1 0,1 1 0,-1 0 1,0 0-1,0 0 0,0 0 0,0 0 1,0 0-1,0 0 0,0 0 0,0 0 1,0-1-1,0 1 0,0 0 1,0 0-1,0 0 0,0 0 0,0 0 1,0 0-1,0 0 0,0 0 0,0 0 1,1 0-1,-1 0 0,0 0 0,0-1 1,0 1-1,0 0 0,0 0 0,0 0 1,0 0-1,0 0 0,0 0 0,1 0 1,-1 0-1,0 0 0,0 0 0,0 0 1,0 0-1,0 0 0,25 5-50,2 0 135,-21-4-53,0 0 0,0 0 0,0 1 0,-1-1 0,8 4 0,5 3-45,-13-5 14,-1-1 1,0 1 0,0 0 0,0-1-1,0 2 1,0-1 0,-1 0 0,1 1 0,-1 0-1,0 0 1,0 0 0,2 5 0,0 0 23,1 0 0,0 0 0,0 0 0,1 0 1,11 10-1,-10-10 194,-7-9-209,-1 1 1,1 0-1,0 0 1,-1-1-1,1 1 1,0 0-1,-1-1 1,1 1-1,0 0 1,0-1-1,0 0 1,0 1-1,0-1 1,-1 1-1,3-1 1,39 16 813,-38-15-791,-1-1 0,0 1 0,1-1 0,-1 0 0,1 0-1,-1 0 1,1 0 0,-1-1 0,4 0 0,-5 1-36,-1-1-1,0 1 1,0 0 0,1-1 0,-1 1 0,0-1-1,0 1 1,0-1 0,0 0 0,0 1-1,0-1 1,0 0 0,0 0 0,0 0 0,0 0-1,0 0 1,-1 0 0,1 0 0,0 0 0,-1 0-1,1 0 1,0 0 0,0-3 0,-1 1-601,1-1 0,-1 1 0,0-1 0,0 1 0,0-1 0,-2-6 0,1 1-1128,-2-7-2617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2:09.7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1 441 320,'3'-3'6458,"1"7"-5875,-3-3-209,0 1 1,1-1-1,-1 0 0,1 0 1,-1 1-1,1-1 1,-1 0-1,3 1 0,-1-2-301,0 1 0,1 0 0,-1-1 0,0 0 0,0 1 0,1-1 0,-1 0 0,0-1 0,1 1 0,-1-1 0,0 1 0,0-1 0,0 0 0,0 0 0,0-1 0,0 1 0,0 0 0,0-1 0,5-4 0,6-3 84,-1-1 0,20-18 0,93-93-13,-114 113-314,-15 16-47,-5 9 311,-101 344-110,74-265-30,1-8 12,-11 78 140,45-142 17,0-24-106,0-1-1,0 1 1,-1 0 0,1 0-1,0 0 1,0 0 0,0-1 0,0 1-1,0 0 1,0 0 0,0 0-1,0 0 1,0 0 0,-1-1 0,1 1-1,0 0 1,0 0 0,0 0-1,0 0 1,0 0 0,-1 0-1,1 0 1,0-1 0,0 1 0,0 0-1,0 0 1,-1 0 0,1 0-1,0 0 1,0 0 0,0 0 0,-1 0-1,1 0 1,0 0 0,0 0-1,0 0 1,0 0 0,-1 0-1,1 0 1,0 0 0,0 0 0,0 1-1,0-1 1,-1 0 0,1 0-1,0 0 1,0 0 0,0 0 0,0 0-1,-1 0 1,1 0 0,0 1-1,0-1 1,0 0 0,0 0-1,0 0 1,0 0 0,0 1 0,0-1-1,-1 0 1,1 0 0,0 0-1,0 0 1,0 1 0,0-1 0,0 0-1,0 0 1,1-3-23,-1-1 1,1 1-1,0-1 0,0 1 1,0-1-1,0 1 0,2-5 0,5-12 63,84-251-57,-69 210 332,31-70-15,-47 117-278,0 0 0,2 1 0,0 0 0,0 0 0,1 1 0,21-20 0,-22 24-98,1 1-1,0 0 1,0 0-1,1 1 0,17-7 1,-26 13 57,0-1 1,1 0-1,-1 1 1,0 0-1,1 0 0,-1-1 1,0 1-1,1 1 1,-1-1-1,0 0 1,1 0-1,-1 1 0,0-1 1,0 1-1,1 0 1,-1 0-1,0 0 1,0 0-1,0 0 0,0 0 1,3 3-1,-3-2 1,1 0 0,-1 0 0,0 0 0,1 1-1,-1-1 1,0 1 0,0-1 0,-1 1 0,1 0 0,-1 0-1,1 0 1,-1 0 0,0 0 0,0 0 0,1 4 0,2 19 84,-1 0 0,-2 0 0,0 0 0,-5 43 1,1-58-38,0 0 0,-1 0 0,0-1 0,-1 1 0,0-1 1,0 0-1,-1-1 0,-8 11 0,13-18-40,-1 0 20,0 0 1,1 0-1,-1-1 0,0 1 1,0 0-1,0-1 0,0 0 1,0 1-1,0-1 0,-1 0 1,1 0-1,0 0 0,-1-1 1,1 1-1,0 0 0,-1-1 1,1 0-1,-4 1 0,2-1-26,1 0 0,-1 0 0,1 0 1,-1 0-1,1-1 0,-1 1 0,1-1 0,0 0 0,-1 0 0,1 0 0,-5-3 0,-25-21-330,28 23 322,5 2 5,-1 0 0,1 0 0,0 0 0,0 0 0,0-1-1,-1 1 1,1 0 0,0 0 0,0 0 0,0 0 0,-1 0 0,1 0 0,0 0-1,0 0 1,0 0 0,0-1 0,-1 1 0,1 0 0,0 0 0,0 0-1,0 0 1,0-1 0,0 1 0,0 0 0,0 0 0,-1 0 0,1-1-1,0 1 1,0 0 0,0-1 78,0 1-94,0 0 0,0 0 0,0 0 0,0 0 0,0 0 1,0 0-1,0-1 0,0 1 0,0 0 0,0 0 0,0 0 0,0 0 0,0 0 1,0 0-1,0 0 0,0 0 0,0-1 0,0 1 0,0 0 0,0 0 0,0 0 1,0 0-1,0 0 0,0 0 0,0 0 0,0-1 0,0 1 0,0 0 0,0 0 0,0 0 1,0 0-1,0 0 0,0 0 0,0 0 0,0 0 0,0 0 0,1 0 0,-1-1 1,0 1-1,0 0 0,0 0 0,0 0 0,0 0 0,0 0 0,0 0 0,0 0 1,1 0-1,-1 0 0,0 0 0,20 9 18,1-1-1,-1-1 1,23 5 0,3-7 227,-19-2-106,-19-3-80,0 1 1,0-1-1,0-1 0,1 0 0,-2 0 0,1 0 0,0-1 0,0 0 0,0-1 1,-1 0-1,1 0 0,-1 0 0,0-1 0,0 0 0,0 0 0,-1-1 1,0 0-1,8-8 0,-3 3-21,-1-1-1,0-1 1,-1 0 0,-1-1-1,0 1 1,0-1 0,11-28-1,3-12 141,-14 34-137,12-35 0,-11 33 247,-8 18-263,1 1 0,-1-1-1,0 1 1,0-1-1,0 0 1,0 1-1,-1-1 1,1 0 0,0-3-1,-1 5-15,0 0 0,0 0 0,0 1 0,0-1 0,0 0 0,0 0 0,0 1 0,1-1 0,-1 0 0,0 1 0,0-1 0,1 0 0,-1 1 0,1-1 0,-1 1-1,0-1 1,1 0 0,-1 1 0,1-1 0,1 0 0,3-6-120,-4 3 98,-1 1-32,0 21-645,-1-3 703,-5 27 0,-1-4-68,3-2 25,-7 65-72,7-58 14,0 23-80,4-35 139,0-30 60,0-1-1,0 0 1,1 1-1,-1-1 0,0 0 1,0 1-1,0-1 1,0 0-1,1 1 1,-1-1-1,0 0 1,0 0-1,1 1 0,-1-1 1,0 0-1,1 0 1,-1 1-1,0-1 1,1 0-1,-1 0 1,0 0-1,1 0 0,-1 0 1,0 1-1,1-1 1,-1 0-1,0 0 1,1 0-1,-1 0 1,0 0-1,1 0 0,-1 0 1,1 0-1,-1 0 1,0 0-1,1 0 1,-1-1-1,0 1 1,1 0-1,0 0 0,13-4 144,-9 0-138,0 1 0,0-1 0,0 0 0,0 0 0,-1 0 0,0 0 0,0-1 0,0 0 0,3-5 0,4-5-5,13-19 150,-1-1 0,34-73 0,-42 76-72,-13 29-110,-1 1 1,0-1 0,0 0 0,0 1 0,0-1 0,1-5 0,-2 8-114,0 16-507,-1 0 671,-1 1 1,-6 27-1,4-24 13,-3 25-1,7-43-41,-5 125-153,5-124 144,0 0 0,0 0-1,1 0 1,0 0 0,-1 0 0,1 0 0,0 0 0,0 0 0,3 5-1,-3-7 15,0 0-1,0 1 0,-1-1 1,1 0-1,0 0 1,0 0-1,0 0 0,0 0 1,0 0-1,0 0 0,1-1 1,-1 1-1,0 0 0,0 0 1,0-1-1,1 1 0,-1-1 1,0 1-1,1-1 0,-1 0 1,1 0-1,1 1 1,0-1 27,0-1 0,1 1 1,-1-1-1,0 1 0,0-1 0,1 0 1,-1 0-1,0 0 0,0-1 1,4-2-1,26-21 429,-19 13-338,1-1-160,-1 0 0,-1-1-1,0-1 1,-1 0 0,-1-1 0,17-30 0,44-109 425,-39 54-438,-17 48 117,-11 36-57,-1-1 0,2-27 0,2-13-10,5-38 131,-12 72-264,-1 15-143,-6 21-25,-4 48 225,1-19-21,3 1 0,1 0 0,1 57 1,6-39 86,-1-14-1,9 52-1,-6-59 61,-4-28-48,1 0 0,1 0 1,5 19-1,11 32 168,-16-55-241,-2-5 75,1 0-1,-1-1 0,1 1 1,-1 0-1,1-1 1,0 1-1,0-1 1,0 1-1,0-1 1,0 0-1,1 2 1,20 22 448,-21-25-490,11 0 346,-10 0-287,1 0-1,0-1 1,-1 1 0,1-1 0,-1 0-1,1 0 1,-1 0 0,1 0 0,-1-1 0,1 1-1,-1-1 1,0 1 0,0-1 0,0 0-1,0 1 1,0-1 0,0 0 0,-1-1-1,1 1 1,1-2 0,4-8 4,0 1 1,8-23 0,-12 27 23,11-20-74,2 0 0,0 1 0,25-30-1,-40 55 30,4-6-26,0 0 0,1 1 0,-1-1-1,1 1 1,1 0 0,-1 1-1,11-7 1,-4 0-27,-12 12-26,0 0-97,3 2 174,-1 0 1,0 0-1,0 0 1,-1 0-1,1 0 1,0 1-1,-1-1 1,1 1-1,-1-1 1,0 1-1,0 0 1,0 0 0,0 0-1,-1 0 1,2 4-1,3 6 30,-1 0 0,6 22 0,-7-18 28,0-1 0,-2 1 0,2 33 0,-4-40 26,-1-1 0,0 1 0,0-1 1,-1 1-1,0-1 0,-1 0 0,0 0 1,-6 14-1,8-22-58,1 0-1,-1 0 1,0 0 0,0 0 0,0 0 0,0 0-1,0 0 1,0 0 0,0 0 0,0 0 0,0 0-1,0-1 1,-1 1 0,1 0 0,0-1 0,-2 1-1,-1 0-26,0 0 0,1 0 0,-1-1 0,0 0 0,1 1 0,-5-2 0,-3 0-48,0 0 0,0-1 1,-12-4-1,17 5 27,0-1 1,0 0 0,0-1-1,0 1 1,0-1 0,1 0-1,-1 0 1,-6-6-1,11 8-15,0 0-1,0 0 0,0 0 0,0 1 0,0-1 0,0 0 0,0 0 0,0 1 0,-1-1 0,-1 0 0,3 1-39,0-3 15,0 3-64,0 1-63,0 1 171,1-1-1,-1 1 1,0-1-1,1 1 1,-1-1 0,1 1-1,-1-1 1,2 2-1,1 2 76,1-1 0,-1 0 1,1 0-1,0 0 0,0-1 0,0 1 0,1-1 0,-1 0 0,1 0 0,0-1 0,0 1 1,0-1-1,0 0 0,7 2 0,7 0 310,0-1 0,33 3 0,-32-4-291,224 9 961,-244-11-1090,1 0 0,-1 1 1,0-1-1,0 0 0,1 0 0,-1 0 1,0 0-1,1 0 0,-1 0 1,0 0-1,0-1 0,1 1 0,-1 0 1,0 0-1,1 0 0,-1 0 0,0 0 1,0 0-1,1 0 0,-1-1 1,0 1-1,0 0 0,1 0 0,-1 0 1,0-1-1,0 1 0,0 0 0,1 0 1,-1 0-1,0-1 0,0 1 1,0 0-1,0-1 0,0 1 0,1 0 1,-1 0-1,0-1 0,0 1 1,0 0-1,0-1 0,0 1 0,0 0 1,0 0-1,0-1 0,0 1 0,0 0 1,0-1-1,0 1 0,0 0 1,-1 0-1,1-1 0,0 1 0,0 0 1,0-1-1,0 1 0,0 0 1,-1 0-1,1-1 0,0 1 0,0 0 1,0 0-1,-1 0 0,1-1 0,0 1 1,0 0-1,0 0 0,-1 0 1,-37-19-7448,5 4 4359,-9-14-195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2:10.3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 2240,'1'-2'8418,"6"4"-5537,1-2-3940,66 4 4033,91 15 0,-100-10-2651,31-3-369,-56-4 87,5 0-753,47-6-1,-1-7-3126,-18-4 1525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2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13 253 2496,'0'0'784,"-10"16"5370,9-16-6042,0 2 195,3-3 480,-1-1-628,-1 1 1,0 0 0,1 0-1,-1-1 1,0 1 0,0-1-1,0 1 1,0 0 0,0-1-1,0-1 1,0-8 238,7 0-81,4-10-74,-8 12-201,1 1 1,1 0-1,-1 0 0,1 0 0,1 0 0,-1 1 0,1 0 1,0 0-1,1 1 0,9-8 0,10-6 92,46-25-1,-57 36-78,0 2 0,0 0 0,1 0 0,0 2 0,0 0 1,0 0-1,1 2 0,0 0 0,0 1 0,-1 1 0,29 1 0,-42 0-53,0 0 1,-1 0-1,1 1 0,-1 0 0,1-1 1,-1 1-1,1 0 0,-1 0 1,0 1-1,1-1 0,-1 0 0,0 1 1,0-1-1,0 1 0,0 0 0,4 3 1,-4-2 4,0 1 1,-1-1 0,1 0 0,0 0 0,-1 1 0,0-1 0,0 1 0,0-1 0,0 1 0,0 6-1,0 5 45,-2-1 0,1 0 0,-2 1-1,-6 27 1,1-11 8,-1-1-1,-1 1 1,-1-2-1,-2 1 1,-17 28 0,14-29-15,8-16 14,-1 1 0,0-1 1,-13 15-1,-56 61 101,44-54-34,-39 55-1,18 2 60,38-62-56,-47 80 239,63-108-431,-5 9 223,2-8 14,2-5-13,3-4-73,1 0-1,-1 1 0,1 0 0,-1-1 0,1 1 1,5-5-1,-5 4-79,4-4-3,0 0 0,0 1 0,1-1 0,0 1 0,1 1 0,0-1 0,20-13 0,-23 18-20,2 0 0,-1 1 0,0-1 0,1 1 0,-1 1 0,1-1 0,0 1 0,0 1 0,0-1 0,0 1 0,0 1 0,0 0-1,10 0 1,-11 1 50,1 1-1,0-1 0,-1 1 0,1 0 1,-1 1-1,1 0 0,-1 0 0,0 1 1,0-1-1,-1 2 0,8 4 0,5 7 247,-1 1 0,19 22-1,-25-27-125,-8-8-55,2 1-1,-1-1 1,7 4 0,-8-5 40,-3-2 105,-1-3-229,-1 1 0,1-1 0,0 1 0,0 0 0,-1-1 0,1 1 0,0-1 0,0 1 0,0-1 0,1-2-1,-1-12-728,-8-37-6471,7 39 5083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3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56 3904,'19'-7'9952,"-23"7"-9755,1 0 1,0 0-1,0 0 1,0 0 0,0 0-1,0 1 1,0-1 0,0 1-1,0 0 1,0 0 0,0 0-1,0 0 1,0 1 0,1-1-1,-1 1 1,-5 3-1,8-5-168,-1 1 0,1-1 0,-1 0 0,1 1 0,-1-1 0,1 1 0,-1-1 0,1 1 0,0-1 0,-1 1-1,1-1 1,-1 1 0,1-1 0,0 1 0,0-1 0,-1 1 0,1-1 0,0 1 0,0 1 0,0-2-4,0 0 1,1 0 0,-1 0 0,0 0-1,1 1 1,-1-1 0,0 0 0,1 0-1,-1 0 1,1 0 0,-1 0 0,0 0-1,1 0 1,-1 0 0,1 0-1,-1 0 1,0 0 0,1 0 0,-1 0-1,0-1 1,2 1 0,1-1 42,0 0-1,1 0 1,-1-1-1,0 1 1,1-1 0,-1 1-1,4-5 1,-4 4-28,0-1 0,-1 1 0,0-1 0,1 0 0,-1 0 0,3-6 0,-4 8-40,-1 0 0,1-1 1,-1 1-1,0 0 0,1 0 0,-1-1 0,0 1 0,1 0 0,-1 0 0,0-1 0,0 1 0,0 0 1,0-1-1,-1 1 0,1 0 0,0-1 0,0 1 0,-1 0 0,1 0 0,-1 0 0,0-2 0,1 2-62,-1 1 0,1-1 0,-1 1-1,1-1 1,-1 1 0,0-1-1,1 1 1,-1 0 0,1-1 0,-1 1-1,0 0 1,1-1 0,-1 1-1,0 0 1,-1-1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6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20 2656,'-10'-11'1406,"7"7"-686,7 7 786,-4-10 1374,-3 7-2614,1 1 0,0 0-1,-1 1 1,1-1 0,0 0 0,-5 4 0,4 1-146,-1-1 0,1 2 1,-1-1-1,2 0 0,-1 1 0,1-1 0,0 1 1,0 0-1,-1 8 0,-4 69 580,6-63-495,-1 46 120,3-1 0,3 1 1,15 85-1,12-23 337,-4-25-231,-25-86-260,0 0 0,-1 26 0,-1-42-129,0 0 283,0-18 315,1 4-636,0-1 0,1 1-1,1 0 1,0 0 0,0 1 0,1-1-1,1 1 1,0-1 0,10-16-1,-11 21-9,1 0 0,0 0 0,1 1 0,-1-1 0,1 1-1,0 0 1,11-7 0,-13 10-30,1 0-1,0 0 1,0 0 0,0 1-1,0-1 1,0 1-1,0 1 1,1-1-1,-1 1 1,1 0 0,-1 0-1,7 0 1,-9 1 40,1 0-1,-1 1 1,0-1 0,0 1-1,0 0 1,0 0 0,-1 0 0,1 0-1,0 1 1,0-1 0,-1 1-1,4 2 1,3 3 7,-1 0 0,8 9 0,-10-10-7,-2-2 22,0 1 0,-1-1-1,0 1 1,1 0 0,-2 1 0,1-1-1,-1 0 1,0 1 0,0-1 0,0 1-1,-1 0 1,0-1 0,1 11-1,-1 6 31,0 0-1,-5 27 1,4-46-55,-1 7 106,0-1 0,0 1 0,-1-1 0,-1 1 0,1-1 0,-6 12 0,6-18-75,0 1 0,0-1 0,0 1-1,0-1 1,-1 0 0,1 0 0,-1 0 0,0 0 0,0 0 0,0-1 0,0 1-1,0-1 1,-1 0 0,1 0 0,-1 0 0,-7 2 0,0 0-6,-1-1-1,0-1 1,0 0 0,0 0 0,0-1 0,-1-1 0,1 0 0,0-1-1,0 0 1,0-1 0,0 0 0,-16-6 0,24 7-106,0-1 1,-1 0 0,1 0-1,-6-5 1,9 6-57,0 1 0,0-1 0,0 0 1,0 0-1,0 0 0,0 0 0,0 0 0,1 0 0,-1 0 0,0 0 0,1 0 0,-1 0 0,1 0 1,-1 0-1,1-1 0,-1 1 0,1 0 0,0 0 0,-1-2 0,5-7-1250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7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15 2912,'0'0'33,"0"0"-1,0 0 1,-1 0 0,1 0 0,0 0 0,0 0-1,0-1 1,0 1 0,-1 0 0,1 0 0,0 0-1,0 0 1,0-1 0,0 1 0,0 0 0,0 0-1,-1 0 1,1 0 0,0-1 0,0 1 0,0 0-1,0 0 1,0 0 0,0-1 0,0 1-1,0 0 1,0 0 0,0 0 0,0-1 0,0 1-1,0 0 1,0 0 0,0 0 0,0-1 0,0 1-1,0 0 1,0 0 0,1 0 0,-1-1 0,0 1-1,2-7 1760,0 41 2699,1 16-3729,-3 138 2646,0-185-2965,9-10 495,-6 4-912,0 0-1,0 0 1,0 0 0,0 0-1,-1 0 1,1-1-1,-1 1 1,0-1 0,2-4-1,11-16 39,13-10-253,-11 11-82,38-37 1,-54 58 258,1 1 1,0 0 0,0 0-1,0-1 1,0 1 0,0 0 0,0 1-1,0-1 1,0 0 0,0 0-1,0 1 1,4-1 0,-5 1 17,0 0-1,-1 0 1,1 0 0,0 0-1,0 0 1,0 0 0,0 0 0,0 0-1,0 1 1,0-1 0,-1 0 0,1 1-1,0-1 1,0 0 0,0 1-1,-1-1 1,1 1 0,0-1 0,-1 1-1,1 0 1,0-1 0,-1 1 0,1 0-1,-1-1 1,1 1 0,-1 0-1,1-1 1,-1 1 0,1 0 0,-1 0-1,0 0 1,1 0 0,-1 0 0,3 17 196,0 0 0,-2 0 0,0 29 1,-1-36-165,0-9-49,0 0 0,0 0 0,0 0 0,1 0 0,-1 0 0,1 0 0,-1 0 0,2 2 0,-2-4 14,1 2 227,5-2 218,-2 0-428,0 0 0,0-1 0,0 0 0,0 1 0,0-2 1,0 1-1,0 0 0,-1-1 0,1 0 0,0 0 0,-1 0 0,1 0 1,4-4-1,4-5-17,0 0 1,11-15 0,9-8-111,-32 33 101,1 0-1,0 1 0,0-1 1,-1 0-1,1 0 0,0 1 1,0-1-1,0 0 0,0 1 0,0-1 1,0 1-1,0-1 0,0 1 1,0-1-1,0 1 0,0 0 1,0 0-1,1-1 0,-1 1 0,0 0 1,0 0-1,0 0 0,0 0 1,0 0-1,0 1 0,1-1 1,-1 0-1,0 0 0,0 1 0,0-1 1,0 1-1,0-1 0,0 1 1,0-1-1,1 2 0,0 0 22,0 0-1,0 1 1,0-1-1,-1 1 0,1-1 1,-1 1-1,0 0 1,0-1-1,0 1 1,0 0-1,0 0 1,1 5-1,1 12 219,3 13 246,-1 1 0,1 47-1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7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1 328 4384,'0'-9'2016,"10"18"-1760,-10-4 1472,0 2 576,0 7-1632,0 2 64,0 1-448,-5 1 32,5 3-192,-5-9 160,10 0-192,-5-3-448,5 0 160</inkml:trace>
  <inkml:trace contextRef="#ctx0" brushRef="#br0" timeOffset="1">45 8 3232,'-6'-7'1472,"1"10"-1280,2 1-384,6 5 64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28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 4384,'0'0'1424,"2"2"-854,21 24 2995,-17-19-2758,1 0-1,-1 1 1,-1-1 0,1 1 0,7 16 0,19 51 1507,-31-75-2289,-1 1-1,0-1 1,1 1-1,-1-1 1,1 0-1,-1 1 1,0-1-1,1 0 1,-1 0-1,1 1 1,-1-1-1,1 0 1,-1 0-1,1 0 1,-1 0 0,1 0-1,-1 1 1,1-1-1,-1 0 1,1 0-1,-1 0 1,1 0-1,-1 0 1,1 0-1,-1-1 1,1 1-1,-1 0 1,0 0-1,1 0 1,-1 0-1,1-1 1,-1 1-1,1 0 1,-1 0 0,1-1-1,-1 1 1,0 0-1,1-1 1,21-16 348,-19 15-391,6-8 61,0 1-1,-1-2 1,0 1-1,0-1 1,9-19-1,5-8-164,-17 31 103,-3 4-33,0-1 1,0 1 0,1-1-1,-1 1 1,1 0 0,0 0-1,0 0 1,0 0-1,4-3 1,-6 6 45,-1 0 0,1 0 1,-1 0-1,1 0 0,-1 0 0,1 0 0,-1 0 0,1 0 1,-1 0-1,1 0 0,-1 0 0,0 0 0,1 0 0,-1 0 1,1 0-1,-1 0 0,1 1 0,-1-1 0,1 0 0,-1 0 1,0 0-1,1 1 0,-1-1 0,0 0 0,1 1 0,-1-1 1,0 0-1,1 1 0,-1-1 0,0 0 0,1 1 0,-1 0 1,7 14 96,-2 4 196,-1-1 0,2 25-1,-4-23-180,9 39 0,-1-23-554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04.5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 29 9632,'-32'-28'3584,"29"28"-2784,11 0-256,19 3 1407,18 2-1183,10-1 256,16-4-608,37 0-256,27 0-96,-1 0-1344,2-4 704,-1-1-3647,13 2 2367,-17 11-4416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0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92 1984,'0'-1'234,"0"0"-151,0 1 0,0-1 0,0 1-1,0 0 1,0-1 0,0 1 0,0-1 0,0 1 0,0 0 0,0-1-1,0 1 1,0-1 0,0 1 0,0 0 0,1-1 0,-1 1 0,0-1 0,0 1-1,0 0 1,0-1 0,1 1 0,-1 0 0,0-1 0,0 1 0,1 0-1,-1 0 1,0-1 0,1 1 0,0 0 0,-1-1-1,0 1 0,0-1-1,0 1 1,1-1 0,-1 1 0,0-1 0,0 1 0,0-1 0,0 1-1,0-1 1,0 0 0,0 1 0,0-1 0,0 1 0,-1-1 0,1 1-1,0-1 1,0 1 0,0-1 0,0 1 0,-1 0 0,0-2 0,-6-10 1517,2 10-900,5 2-682,0 0 0,0 0 0,0 0 0,1 0 1,-1 0-1,0 0 0,0 0 0,0 0 0,0-1 0,0 1 0,0 0 0,0 0 1,0 0-1,0 0 0,0 0 0,0 0 0,0 0 0,0 0 0,0 0 0,0 0 1,0 0-1,0 0 0,0-1 0,0 1 0,0 0 0,0 0 0,0 0 1,0 0-1,0 0 0,0 0 0,0 0 0,0 0 0,0 0 0,0 0 0,0 0 1,0-1-1,0 1 0,0 0 0,0 0 0,0 0 0,-1 0 0,1 0 0,0 0 1,0 0-1,0 0 0,0 0 0,0 0 0,0 0 0,0 0 0,0 0 1,0 0-1,6-21 1273,-6 19-1212,2 0-1,-1 0 1,0 1-1,0-1 1,0 0-1,1 1 0,-1-1 1,1 1-1,-1 0 1,1-1-1,3-1 1,5-4 176,-22 55 184,9-42-323,1-1 0,-1 1-1,0-1 1,-1 1 0,1-1 0,-8 8 0,10-12-75,0 0 0,0 0 0,0 0-1,0 0 1,-1 0 0,1 0 0,0 0 0,0-1-1,0 1 1,-1 0 0,1-1 0,0 1-1,-1-1 1,1 0 0,0 1 0,-1-1-1,1 0 1,-1 0 0,1 0 0,0 0 0,-1 0-1,1 0 1,-1 0 0,1-1 0,0 1-1,-1 0 1,1-1 0,0 1 0,-1-1 0,1 1-1,0-1 1,-2-1 0,-2-6-145,5 8 87,0 0 0,0-1 0,0 1 0,0-1 0,0 1 0,0 0 0,0-1 0,0 1 0,0 0 0,-1-1 0,1 1 0,0 0 0,0-1 0,0 1 0,-1 0 0,1-1 0,0 1 0,0 0 0,-1-1 0,1 1 0,0 0 0,-1 0 0,1-1 0,0 1 0,-1 0 0,1 0 0,0 0 0,-1 0 0,1 0 0,0-1 0,-1 1 0,1 0 0,-1 0 0,1 0 0,0 0 0,-1 0 0,1 0 0,0 0 0,-1 0 0,0 0 0,-10 7-126,9-6 177,1 0 0,-1 1 0,0-1 0,0 0 0,0-1 0,0 1 0,0 0 0,-1 0 0,1-1 0,-4 1 0,6-1-29,0 0-1,0 0 1,0 0-1,0 0 1,0 0 0,-1 0-1,1 0 1,0 0 0,0 0-1,0 0 1,0 0-1,0 0 1,-1 0 0,1 0-1,0 0 1,0 0 0,0-1-1,0 1 1,0 0-1,0 0 1,0 0 0,-1 0-1,1 0 1,0 0 0,0 0-1,0-1 1,0 1 0,0 0-1,0 0 1,0 0-1,0 0 1,0 0 0,0 0-1,0-1 1,0 1 0,0 0-1,0 0 1,0 0-1,0 0 1,0 0 0,0-1-1,0 1 1,0 0 0,0 0-1,0 0 1,0 0-1,0 0 1,0-1 0,0 1-1,0 0 1,0 0 0,0 0-1,1-1-23,-1 1 0,0 0-1,0 0 1,0 0 0,0-1 0,0 1-1,1 0 1,-1 0 0,0 0 0,0 0-1,0-1 1,1 1 0,-1 0-1,0 0 1,0 0 0,1 0 0,-1 0-1,0 0 1,0 0 0,1 0-1,-1-1 1,0 1 0,0 0 0,1 0-1,-1 0 1,0 0 0,0 0 0,1 1-1,-1-1 1,0 0 0,1 0-1,-1 0 1,0 0 0,1 0 0,4 3 68,-1 0 0,1 0 0,0 0 0,-1 0 0,0 1 0,0-1 0,0 1 0,0 0 0,-1 1 0,1-1 0,-1 1 0,3 5 0,7 11 345,0 1 0,15 40 0,-24-51-230,0 0 1,-1 0-1,-1 0 1,0 0-1,0 1 1,-1-1-1,-1 0 1,-1 14-1,0-14-6,0 1 0,-1 0-1,-1-1 1,-5 16 0,6-21-91,-1 0 0,1-1 0,-2 1 0,1-1 1,0 1-1,-1-1 0,0 0 0,0 0 0,-8 6 0,10-9-80,0-1 0,1 0 0,-1 0 0,-1 1 0,1-1 0,0 0 0,0-1 0,0 1 0,0 0 0,-1-1 0,1 1 0,0-1 0,-1 1 0,1-1 0,0 0 0,-1 0 0,1 0 0,0-1 0,-1 1 0,-3-2-1,2 1-412,1 0 0,0 0 0,0 0 0,0-1-1,-6-3 1,7 3-551,-1 0-1,0 0 0,1-1 0,0 1 1,-4-5-1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4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315 432 2144,'3'-11'5635,"-10"6"-4460,6 5-1112,0 0-1,-1 0 0,1-1 0,0 1 1,0 0-1,-1 0 0,1 0 0,0 0 1,0 1-1,0-1 0,-1 0 0,1 0 1,0 1-1,-2 0 0,-14 6 108,-21 15 252,1 3-1,1 1 0,2 2 1,-54 54-1,83-77-416,-1 0 1,2 1-1,-1 0 1,1 0 0,-7 12-1,11-16 25,-1-1 1,0 1-1,0-1 0,1 1 1,-1 0-1,1-1 1,-1 1-1,1 0 0,0-1 1,-1 1-1,1 0 0,0 0 1,0-1-1,1 1 0,-1 0 1,0 0-1,0-1 1,1 1-1,-1 0 0,1-1 1,0 1-1,-1-1 0,1 1 1,0 0-1,0-1 0,0 0 1,0 1-1,0-1 1,2 3-1,1-1 42,-1-1 1,0 0-1,1 1 0,-1-1 1,1 0-1,0-1 0,-1 1 0,1-1 1,0 1-1,0-1 0,0 0 1,0-1-1,0 1 0,5-1 1,-2 0-22,-1 0 0,1-1 1,-1 0-1,1 0 1,-1-1-1,0 0 0,1 0 1,6-4-1,2-2 57,1-1-1,-2 0 0,1-2 1,-2 1-1,23-23 1,23-36-236,-48 52 46,-7 10-137,-6 22 285,-1-8 23,0 0-1,0 0 1,0 0-1,-1-1 0,-8 12 1,-6 10 20,5-1 30,1 0 0,1 1-1,-10 36 1,-12 89-18,27-120-114,-37 282 684,43-309-662,1 23 669,7-35-594,-1 0 0,1-1 0,-1 1 0,-1-2 0,11-13 0,28-50-50,-19 30-70,22-30 51,2 3 1,77-80-1,-94 113-36,119-125 88,-137 141-113,-1 0-1,14-26 1,-6 9 110,-15 20-8,-6 14-93,0 0 0,0-1-1,0 1 1,0 0-1,1 0 1,-1 0 0,1 0-1,1-2 1,-5 6-27,0 1 0,0-1 0,0 1-1,0 0 1,1 0 0,-1 0 0,1 0 0,0 0-1,0 0 1,0 0 0,-1 6 0,1-4 19,-1 2 8,-1 0 0,0 0-1,0 0 1,-5 7 0,3-6 39,1 0-1,-5 14 1,6-14-24,-3 9 53,1-1 0,1 1 1,-3 22-1,6-35-20,0 0 0,1 0 0,0 0 0,0 0 0,1 0 0,-1 0 0,1 0-1,-1 0 1,1 0 0,1 0 0,-1 0 0,0 0 0,1 0 0,0-1 0,0 1 0,0-1 0,0 1 0,1-1 0,4 6-1,-5-8-10,-1 0-1,0 0 0,1 0 0,-1-1 0,1 1 1,-1 0-1,0-1 0,1 1 0,-1-1 0,1 1 1,0-1-1,-1 0 0,1 1 0,-1-1 0,1 0 1,1 0-1,2-1 27,-1 1-1,0-1 1,0 0 0,0 0-1,0 0 1,4-2 0,2-2 5,-1 0 1,0-1 0,16-11 0,-16 9-25,0-1 1,-1 0 0,0 0-1,10-17 1,-2 4 42,1-2-66,-2-1 0,0-1 0,19-46 0,-50 158-703,15-79 706,1 0 0,-1 0 0,2 0-1,-1 1 1,1-1 0,0 0 0,1 0 0,-1 0 0,5 11 0,-5-16 13,0 0 0,0 0 1,0 0-1,0 0 0,0 0 0,0 0 1,0 0-1,1-1 0,-1 1 1,1 0-1,-1-1 0,1 1 1,0-1-1,-1 0 0,1 0 1,0 1-1,0-1 0,0 0 1,0 0-1,0-1 0,0 1 1,0 0-1,0-1 0,0 1 1,1-1-1,-1 0 0,0 0 1,0 0-1,0 0 0,0 0 0,1 0 1,-1 0-1,0-1 0,0 1 1,3-2-1,9-4 82,1 0-1,-1-1 1,23-16-1,2 0-64,-6 5-19,1-2-71,2 2 1,0 2-1,56-19 1,-87 35 46,-1-1 1,0 0 0,1 1-1,-1 0 1,1 0-1,5 1 1,10 1 5,13 2-6,-24-3 40,0 1 0,19-1 0,-24-5 74,-3 2-130,-4 4-53,1-1 52,0 0-1,0 1 1,0-2-1,0 1 1,0 0-1,-1 0 1,1-1-1,-4 2 1,-9 1 58,-8 6 7,-1 0 0,2 1 0,-1 2 0,2 0 0,0 1-1,-29 24 1,48-35-36,0 0-1,0 0 0,0 0 1,0 1-1,0-1 0,1 1 1,-1-1-1,1 1 1,-1-1-1,1 1 0,0 0 1,0 0-1,0 0 0,0 3 1,1-5 4,0 1 0,0-1 0,0 0 0,0 1 1,1-1-1,-1 0 0,0 1 0,1-1 0,-1 0 1,1 0-1,-1 1 0,1-1 0,-1 0 0,1 0 1,0 0-1,0 0 0,-1 0 0,1 0 0,0 0 1,0 0-1,0 0 0,0 0 0,1 0 0,-1 0 1,0-1-1,0 1 0,0 0 0,0-1 0,1 1 1,-1-1-1,0 0 0,1 1 0,-1-1 1,2 0-1,3 1 27,0 0 0,0 0 1,1-1-1,-1 0 0,0 0 1,0 0-1,0-1 1,0 0-1,0 0 0,0-1 1,0 0-1,0 0 0,-1 0 1,1-1-1,-1 1 0,1-1 1,-1-1-1,7-4 0,-4 1-10,1 0-1,-2-1 0,1 0 0,-1 0 0,0-1 0,-1 1 0,0-1 0,0-1 0,8-18 0,-9 13-128,-4 11 38,1 0 0,-1 0 0,1 0 1,0 0-1,4-7 0,-8 14 38,1 1 0,0-1 0,0 0 0,1 1 0,-1-1 0,1 1 0,-1 2 0,0 2-49,1-5 81,0 0-1,0 1 0,0-1 1,0 0-1,1 0 0,-1 0 1,1 1-1,0-1 0,0 0 1,0 0-1,0 0 0,0 0 1,1 0-1,0 0 0,-1-1 1,1 1-1,0 0 0,0-1 1,0 1-1,1-1 0,-1 0 1,0 0-1,1 0 0,0 0 1,-1 0-1,1-1 0,0 1 1,0-1-1,0 1 0,0-1 1,0 0-1,0 0 0,0-1 1,1 1-1,2 0 0,1-2 37,0 1 0,1-1 0,-1-1 1,-1 1-1,1-1 0,13-5 0,38-23 60,-25 12-45,-17 10-66,38-17-97,-47 22 69,-1 1 0,1 0 0,-1 0 0,1 1 0,0 0 0,9-1 0,-15 2 28,0 1 0,-1-1 0,1 0 0,0 0-1,0 0 1,0 1 0,-1-1 0,1 0 0,0 1-1,-1-1 1,1 0 0,0 1 0,-1-1 0,1 1-1,0-1 1,-1 1 0,1-1 0,-1 1 0,1 0-1,-1-1 1,1 1 0,-1 0 0,0-1 0,1 1 0,-1 0-1,0 0 1,1-1 0,-1 1 0,0 0 0,0 0-1,0-1 1,0 1 0,0 0 0,0 0 0,0 0-1,0-1 1,0 2 0,0 5 20,-1 0 0,0-1 0,-2 10-1,2-11 46,-2 8-35,0 0 0,-6 14 1,57-44 751,-24 7-759,4-2-104,2 1 0,43-10 0,-72 21 72,0 0 0,0 0-1,0 0 1,0 1 0,0-1 0,0 0 0,0 0-1,0 1 1,0-1 0,0 1 0,0-1-1,-1 0 1,1 1 0,0 0 0,0-1 0,0 1-1,-1 0 1,1-1 0,0 1 0,1 1 0,16 24-41,-3-6 116,-11-15-36,0-1 0,0 0 0,1 0 0,0 0 0,0-1-1,0 0 1,0 0 0,0 0 0,6 2 0,-7-4-6,0 0-1,-1 0 1,1 0-1,0 0 1,0-1 0,0 0-1,-1 0 1,1 0-1,0 0 1,0 0 0,0-1-1,0 0 1,-1 0-1,1 0 1,4-2 0,2-2 75,0 0 1,0-1-1,11-9 1,-10 7 37,2-3-106,0-1 0,0 0-1,-1-1 1,-1 0 0,0-1-1,10-17 1,-15 22-14,41-65-19,66-144 0,-75 138-111,-4 21 59,-22 40 79,16-36-1,-17 30-47,8-23-16,-19 47 33,1 0-1,-1 1 0,0-1 1,0 0-1,1 1 0,-1-1 1,0 1-1,0-1 0,0 0 1,0 0-1,0 1 0,0-1 1,0 0-1,0 1 0,0-1 1,0 0-1,0 1 0,0-1 1,0 0-1,-1 1 0,1-1 1,0 1-1,0-1 0,-1 0 1,0 1-4,1-1 0,-1 1 0,0 0 0,1 0 0,-1 0 0,0 0 0,1 0 0,-1 1 0,1-1 0,-1 0 0,0 0 0,1 0 0,-1 0 0,1 1 0,-1-1 0,1 0 0,-1 1 0,1-1 0,-1 0 0,0 1 0,-4 3-15,0 0 0,0 0 0,1 0 0,-5 5 0,2 1 40,1 0 1,0 0-1,1 1 0,0 0 0,0-1 0,2 2 0,-4 12 0,2-7 4,-8 30-6,-10 78-1,6 52-21,17-56 118,1-57-1149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4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20 105 5632,'-19'-17'2560,"19"5"-2208,0 3 2368,0 2-1056,10 2-960,-1-8 736,10 5-800,9-5 0,5 10-353,9-6-63,6 4-128,4 1-256,-5 4 64,6 0 96,-6 4 32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6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8 3552,'12'-8'5631,"-12"8"-5603,1 0 0,-1 1 0,0-1 0,0 0 0,0 0 0,1 0 0,-1 0 0,0 0 0,0 1 0,0-1 0,0 0 0,0 0 0,1 0 0,-1 1 0,0-1 0,0 0 0,0 0 0,0 0 0,0 1 1,0-1-1,0 0 0,0 0 0,0 1 0,0-1 0,0 0 0,0 0 0,0 0 0,0 1 0,0-1 0,0 0 0,0 0 0,0 1 0,0-1 0,0 0 0,0 0 0,-21 50 1758,13-34-1311,-8 23-1,14-33-358,1 0 0,0-1 1,0 1-1,0 0 0,0-1 0,1 1 0,0 0 1,1 7-1,0-3 100,1 0 0,0-1-1,1 1 1,4 10 0,-7-18-159,1 0 0,1 0 0,-1 0 0,0 0 0,0 0 0,1 0 0,-1 0 0,1-1 0,-1 1 0,4 2 0,-4-4-28,1 1 1,-1 0-1,0-1 0,0 1 0,1-1 0,-1 1 0,0-1 0,1 0 0,-1 0 0,0 1 0,1-1 0,-1 0 0,1 0 0,-1 0 0,0-1 1,1 1-1,-1 0 0,0 0 0,2-1 0,6-2 92,-1-1 1,1 0 0,-1 0-1,0-1 1,-1 0-1,13-10 1,-8 5-101,-1-1-1,0 0 1,10-14-1,-17 20-132,-1 1 0,1-1 0,-1 0 0,0 0 0,0-1 0,0 1 0,-1-1 0,0 1 0,3-11 0,-5 27 210,0-1 0,1 1 0,0 0 0,1 0 0,0-1 0,5 14 0,-7-21-42,2 0 0,-1 0 0,0-1 1,1 1-1,-1 0 0,1-1 1,0 0-1,0 1 0,0-1 0,0 0 1,0 0-1,0 0 0,1 0 1,-1 0-1,0 0 0,1-1 0,0 1 1,-1-1-1,1 0 0,0 0 1,0 0-1,0 0 0,0 0 0,0-1 1,0 1-1,0-1 0,5 0 0,9-1 37,-1-2 0,1 0 0,-1-1 0,0 0-1,-1-2 1,22-9 0,-5 3 20,110-34-166,-137 45 25,0 0 0,0 0 0,0 1 0,0 0 0,0 0 0,6 0 0,-8 1 19,-1-1 0,0 0 0,1 1 0,-1-1 0,0 1 1,0 0-1,0-1 0,0 1 0,0 0 0,0 0 0,0 1 0,0-1 1,0 0-1,0 1 0,0-1 0,1 3 0,-2-2 17,-1 0 0,1 0 0,-1 1 0,1-1 0,-1 0 0,0 0 0,0 1 0,0-1-1,0 0 1,0 1 0,-1 1 0,1 4 41,0 26 362,0-33 58,10-3-378,0-1-1,0-1 1,0 1 0,-1-2-1,13-6 1,-14 6-101,0 1 0,0 1 0,10-3 0,15-8-41,-24 8-162,-8 5 206,-1 1 1,1 0-1,-1 0 0,1 0 1,-1 0-1,0 0 0,1 0 1,-1-1-1,1 1 0,-1 0 1,1 0-1,-1 1 0,1-1 1,-1 0-1,1 0 0,-1 0 1,0 0-1,1 0 0,0 1 1,-1-1 2,1 1 1,0-1-1,0 1 0,-1 0 1,1 0-1,-1-1 1,1 1-1,0 0 1,-1 0-1,0 0 0,1 0 1,-1-1-1,1 1 1,-1 0-1,0 0 1,0 0-1,0 0 0,1 0 1,-1 0-1,0 0 1,0 0-1,0 0 1,-1 2-1,-4 25 132,3-23-48,0 1-27,2-6-51,0 0 1,0 0-1,0 0 1,0 1-1,0-1 0,0 0 1,0 0-1,0 0 1,0 0-1,-1 0 0,1 0 1,0 0-1,0 0 1,0 1-1,0-1 1,0 0-1,0 0 0,0 0 1,0 0-1,0 0 1,0 0-1,0 1 0,0-1 1,0 0-1,0 0 1,0 0-1,0 0 0,0 0 1,0 0-1,0 1 1,0-1-1,0 0 0,0 0 1,0 0-1,0 0 1,1 0-1,-1 0 1,0 0-1,0 1 0,0-1 1,0 0-1,0 0 1,0 0-1,0 0 0,0 0 1,0 0-1,0 0 1,1 0-1,0 0 147,-1 0-126,0-1-1,1 1 1,-1-1-1,1 0 1,-1 1-1,1 0 0,-1-1 1,1 1-1,-1-1 1,1 1-1,0-1 1,-1 1-1,1 0 1,0-1-1,5-2 31,2-4 35,-1 0-70,0 0 0,1 1 1,16-10-1,-22 15-52,0-1 1,0 1 0,0 0-1,0 1 1,1-1-1,-1 0 1,0 1-1,0-1 1,1 1-1,-1 0 1,0-1 0,1 1-1,-1 0 1,0 1-1,1-1 1,-1 0-1,0 1 1,1-1-1,-1 1 1,0 0 0,0-1-1,3 3 1,25 14 263,46 18 0,-63-30-158,1-1 0,-1 0 1,0-1-1,1 0 0,0-2 0,20 2 0,-22-4-627,0 1 1,-1-1-1,1-1 0,20-5 1,-5-2-956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9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11 839 2144,'-10'6'8461,"49"-13"-6736,-26 2-1560,0-1-1,-1 0 0,1 0 0,-1-1 0,0-1 1,-1 0-1,0 0 0,0-1 0,-1-1 1,0 0-1,-1 0 0,10-14 0,9-14-61,-3-2-1,25-49 1,-49 86-102,183-333 73,-172 313-211,14-36-1,-16 33 178,-9 24-63,0-1 0,0 0 0,0 1 0,0-1 1,-1 0-1,1 0 0,-1 0 0,0-4 0,0 7 8,0-1 1,0 1-1,0-1 1,0 1-1,0 0 0,0-1 1,0 1-1,0-1 0,-1 1 1,1 0-1,0-1 1,0 1-1,0 0 0,-1-1 1,1 1-1,0 0 0,0-1 1,-1 1-1,1 0 1,0 0-1,-1-1 0,1 1 1,0 0-1,-1 0 0,1 0 1,-2-1-9,1 1 0,0 0-1,0 0 1,0 0 0,0 0 0,0 0 0,0 1 0,0-1-1,0 0 1,0 0 0,0 1 0,0-1 0,0 1 0,-1 0 0,-24 11 226,14-7 21,0 1-1,-21 13 1,24-12-155,0 0 0,0 0 0,0 1 0,1 0 0,1 1 0,0 0 0,0 0 0,0 1 0,1 0-1,1 0 1,-1 0 0,-5 17 0,-4 25 177,2 1-1,3-1 0,2 2 1,2-1-1,1 56 0,6-90-184,-1 1 0,6 24 0,-5-37 37,1 0 0,0 0 1,0 0-1,0 0 0,1 0 0,0 0 0,1-1 1,7 13-1,-8-17-32,-1 1 1,1-1-1,-1 0 0,1 1 1,0-1-1,-1-1 1,1 1-1,0 0 0,1-1 1,-1 1-1,0-1 0,0 0 1,0 0-1,1 0 1,-1 0-1,1-1 0,-1 1 1,1-1-1,-1 0 1,0 0-1,1 0 0,-1-1 1,1 1-1,4-2 1,9-3 11,0 0 0,-1-1 1,28-13-1,-22 8 77,3 0-148,0-1 0,40-27 0,-63 37-41,0 1-1,1-1 1,-1 1-1,1-1 1,-1 1 0,1 0-1,-1 0 1,1 0-1,0 0 1,4 0-1,-6 4 2,-1 0-1,1 0 0,0-1 0,0 1 0,0 0 0,0-1 1,0 1-1,4 4 0,2 7 34,-4-7 29,0 1 0,1-1 0,0 0-1,0 0 1,8 10 0,-10-15 5,0 0 0,1 0 0,-1 0-1,0 0 1,1 0 0,-1 0 0,1-1 0,0 1 0,0-1 0,-1 0-1,1 0 1,0 0 0,0 0 0,0 0 0,0-1 0,0 0 0,0 1 0,4-1-1,4-1 41,1 1 0,0-2-1,-1 0 1,0 0-1,1-1 1,-1 0-1,12-6 1,-6 1-106,-1 0-1,0-1 1,26-20-1,-34 22-19,0 2 0,0-1 0,15-6 0,-18 36-193,-5 58 671,0-81 12,4-2-384,-1-1 1,1 0-1,-1 0 1,1 0-1,-1 0 1,1 0-1,-1-1 1,5-5-1,3-1 5,2-1-103,1 0 1,0 1-1,1 0 1,0 1-1,19-8 1,-32 16 21,0-1 1,0 1-1,0-1 0,0 1 1,0 0-1,0 0 1,1 0-1,-1 0 1,0 0-1,2 1 0,-3-1 18,-1 0-1,1 0 1,0 1-1,-1-1 1,1 0-1,-1 0 1,1 1-1,-1-1 1,1 0-1,-1 1 0,1-1 1,-1 1-1,1-1 1,-1 0-1,1 1 1,-1-1-1,0 1 1,1-1-1,-1 1 1,0 0-1,1-1 0,-1 1 1,0-1-1,0 1 1,0-1-1,0 1 1,1 0-1,-1-1 1,0 1-1,0 0 1,0-1-1,0 1 1,0-1-1,0 1 0,-1 0 1,1 0-1,0 0 25,-2 13 45,-1 0-1,-6 18 1,57-44 665,-4-8-741,-12 6-79,-9 3 190,-18 8-122,1 0 0,0 1 0,1-1 1,-1 1-1,0 1 0,1-1 0,11-1 0,-17 3 8,0 0 0,-1 0-1,1 0 1,0 0 0,-1 0 0,1 0-1,0 0 1,-1 0 0,1 0 0,0 0-1,0 1 1,-1-1 0,1 0-1,-1 0 1,1 1 0,0-1 0,-1 0-1,1 1 1,-1-1 0,1 1-1,0-1 1,-1 1 0,1-1 0,-1 1-1,0-1 1,1 1 0,-1-1 0,1 1-1,-1-1 1,0 1 0,1 0-1,-1-1 1,0 1 0,1 1 0,-1 1-1,0 1 1,-1-1-1,1 0 1,0 1-1,-1-1 1,-1 5-1,1-5 23,0-1-1,0 1 1,0 0-1,1 0 0,0-1 1,-1 1-1,1 0 1,0 0-1,0 0 1,1 0-1,0 3 0,0-4 6,0 0 0,0 0-1,0-1 1,1 1 0,-1 0-1,1 0 1,-1-1 0,1 1-1,0-1 1,0 0 0,-1 1-1,1-1 1,0 0 0,0 0-1,0 0 1,0 0 0,0-1-1,1 1 1,-1 0 0,0-1-1,0 0 1,0 1-1,1-1 1,-1 0 0,0 0-1,0 0 1,4-1 0,6 0 63,1-1 1,-1-1-1,19-5 0,-28 7-96,15-5 31,0-2 1,-1 0-1,34-20 0,-23 11 14,-3 0-86,-20 13-37,0 1 0,1-1 0,8-3-1,-13 14 37,0 1-1,-1 0 0,-1 11 1,0-17 56,-1 8-3,1 0 0,0-1 0,0 14-1,1-21 12,0 0-1,0 0 0,0 0 0,1 1 1,-1-1-1,1 0 0,-1 0 0,1 0 1,0 0-1,0 0 0,0 0 0,0 0 1,0 0-1,0 0 0,0 0 0,1 0 1,-1-1-1,1 1 0,-1-1 0,4 3 1,-3-3 37,0 1 0,0-1 0,0 0 0,1 0 0,-1-1 0,0 1 0,1 0 0,-1-1 0,0 1 0,1-1 0,-1 0 0,5 0 0,1-1 57,-1 0 0,0-1-1,9-2 1,15-6-93,-1 0 0,-1-2-1,1-1 1,-2-2 0,41-27-1,-41 21 30,-1-2 0,-1 0 0,-1-2 0,-2-1 0,27-36 0,-1-10-18,-3-1 0,-4-3 0,-3-2 0,40-110 0,-77 182-75,0 0 1,0 0 0,0-1 0,-1 1 0,0-1 0,0-6-1,-1 13 46,0-1 0,0 1 0,0-1 0,0 1 0,1-1 1,-1 1-1,0-1 0,0 1 0,-1-1 0,1 1 0,0-1 0,0 1 0,0-1 0,0 1 0,0-1 0,-1 1 0,1-1 0,0 1 0,0-1 0,-1 1 0,1-1 0,0 1 0,0 0 0,-1-1 0,1 1 0,-1-1 0,1 1 0,0 0 0,-1 0 0,1-1 0,-1 1 0,0 0 1,0 0 0,0 0 0,0 0 0,0 1-1,0-1 1,0 0 0,0 1 0,0-1 0,1 1 0,-1-1-1,0 1 1,0-1 0,1 1 0,-1 0 0,-1 0 0,-4 5-2,1 0 0,-1 1 1,-4 7-1,-5 10-13,1 1 0,1 1-1,2 0 1,0 1 0,2 0 0,-9 43-1,10-27 142,2 0-1,2 1 0,3 69 0,2-94-48,1 0 0,1 0 0,0-1 0,2 1-1,0-1 1,1 0 0,0-1 0,16 29 0,-21-44-126,0 0 0,0 0 0,1 0 0,-1 0 0,0-1 0,1 1 1,-1 0-1,1-1 0,0 1 0,-1-1 0,1 0 0,0 0 0,0 0 0,0 0 1,0 0-1,0 0 0,3 1 0,-4-2-163,0 0-1,0 1 1,0-1-1,0 0 1,0 0 0,0 0-1,1 0 1,-1 0-1,0-1 1,0 1 0,0 0-1,0 0 1,0-1 0,0 1-1,0-1 1,0 1-1,0-1 1,0 1 0,-1-1-1,1 1 1,0-1-1,0 0 1,0 1 0,-1-1-1,1 0 1,0 0 0,-1 0-1,1 0 1,0 1-1,-1-1 1,1 0 0,0-2-1,-1 2-51,1-1 0,-1 1 0,1-1 0,-1 1-1,0-1 1,0 1 0,1-1 0,-1 1 0,0-1 0,0 1-1,-1-1 1,1 1 0,0-1 0,0 1 0,-1-1 0,1 1-1,-1-1 1,1 1 0,-2-2 0,-1-5-1049,-7-22-1617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9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308 46 7392,'-14'-9'3360,"33"9"-2944,-5 0 1216,9 0-992,21 0 160,-2 0-480,5 0-224,-3 6-32,-8-3 64,3 1-64,-16-4-1568,1 5 800</inkml:trace>
  <inkml:trace contextRef="#ctx0" brushRef="#br0" timeOffset="1">28 13 5632,'-28'-12'3968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8:39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30 7968,'-9'-21'3616,"0"17"-3136,4-1 288,10 10-512,-1-5-384,6 0 64,-1 0-1088,5 4 672,10-4-2976,4 3 1920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18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589 35 1888,'-4'0'1698,"4"-1"-1444,0 0 0,-1-1 0,1 1 0,-1 0 0,1 0 0,-1 0 0,1 0 0,-1 0 0,0 0 0,1 0 0,-1 1 0,0-1 1,0 0-1,0 0 0,0 0 0,1 1 0,-1-1 0,0 1 0,0-1 0,0 0 0,0 1 0,-2-1 0,-18-5 274,16 4-432,0 0 0,0 1 0,0 0 0,0 0 0,0 0 0,-8 0 0,-9 2 62,1 1 0,-1 1 0,1 1 0,0 1 0,-32 11 0,15-1 123,0 1 1,-38 24-1,-49 45 588,120-81-836,1 0 0,-1 0 0,1 1 0,0-1 0,0 1-1,1 0 1,0 1 0,-1-1 0,2 1 0,-1-1 0,1 1 0,-3 8 0,0 6 151,1-1 1,-2 30-1,5-39-71,0 14-17,0 0 1,2 0 0,1 0-1,1 0 1,1 0 0,0-1-1,14 37 1,-14-48-38,1 0 0,1 0 0,12 19 1,-15-26-17,1 0 1,0 0-1,0 0 1,0 0-1,1-1 1,-1 0-1,1 0 1,0 0-1,9 5 1,0-3 60,0-1-1,0 0 1,0-1 0,0 0-1,1-1 1,-1 0 0,27 0 0,-15-3-4,0-1 1,-1-1-1,40-9 1,-49 7-63,0-1 0,0 0 0,0-1 0,-1-1 0,0-1 0,-1 0 0,1-1 0,-1 0-1,-1-1 1,0-1 0,-1 0 0,0-1 0,0 0 0,-1 0 0,-1-2 0,17-27 0,-25 38-27,22-36 173,31-69 0,-50 96-222,-1 0-1,0 0 0,-1 0 0,0-1 0,0 1 0,-2-1 1,0 0-1,0 0 0,-1 0 0,-2-19 0,0 25 5,1 0 0,-2 0 1,1 1-1,-1-1 0,0 1 0,0 0 0,0 0 0,-1 0 0,0 0 0,-1 0 1,1 1-1,-1 0 0,0 0 0,0 0 0,0 1 0,-13-8 0,4 3 38,0 1-1,-1 0 1,-1 1-1,1 1 1,-33-8-1,33 10-20,0 1-1,-1 0 0,1 1 0,-1 1 1,0 1-1,1 0 0,-1 1 0,0 0 0,1 2 1,-1-1-1,-23 9 0,17-3-4,0 1-1,1 1 1,-34 21-1,46-24 29,0 0 0,0 0 0,1 0-1,0 1 1,0 1 0,1-1 0,0 1 0,0 0-1,-9 19 1,9-11-1,0 0 0,1 0 0,1 0 0,1 1 0,0 0-1,1 0 1,0 28 0,3-6-5,1-1-1,9 56 0,-8-86 32,-1 0-1,1-1 0,1 1 1,0-1-1,0 1 0,1-1 0,-1 0 1,2 0-1,-1 0 0,1-1 0,1 0 1,5 7-1,-7-10 16,-1 0 1,1-1-1,0 0 1,1 0-1,-1 0 0,0-1 1,1 1-1,-1-1 1,1 0-1,0 0 1,0-1-1,0 0 0,0 1 1,0-2-1,0 1 1,0 0-1,0-1 1,0 0-1,0 0 0,0-1 1,0 1-1,7-3 1,0 0-7,0-1 0,0 0 0,0-1 0,0-1 0,-1 1 0,0-2 0,0 0 0,0 0 0,-1-1 0,0 0 0,-1-1 0,0 0 0,0 0 0,-1-1 0,9-13 0,-6 5-32,0 1 1,-2-2-1,0 1 0,-1-1 0,0-1 1,-2 1-1,0-1 0,5-37 0,-11 52-39,1-1-1,-1 0 1,0 1-1,0-1 1,-1 0-1,0 1 1,0-1-1,0 0 0,0 1 1,-1-1-1,-4-9 1,3 11-6,1 0 1,-1 0 0,1 1-1,-1-1 1,0 1 0,0-1-1,-1 1 1,1 0 0,-1 0-1,1 1 1,-1-1 0,0 1-1,0 0 1,0 0 0,-8-3-1,4 2 11,-1 1 0,1 0-1,-1 1 1,0 0-1,0 0 1,1 1-1,-1 0 1,0 0-1,0 1 1,1 0-1,-1 1 1,1 0-1,-1 0 1,1 1-1,0 0 1,-1 0-1,2 1 1,-1 0 0,-8 5-1,8-3 28,-1 1 0,1 0-1,0 0 1,1 0 0,-1 1 0,1 0-1,1 0 1,0 1 0,0 0 0,1 0-1,0 0 1,0 1 0,1-1 0,0 1-1,-4 18 1,7-22 33,0 0-1,1 1 1,-1-1 0,1 0 0,0 1-1,1-1 1,0 0 0,0 1-1,0-1 1,0 0 0,1 0-1,3 8 1,-3-10 0,1 1 1,-1-1-1,1 0 1,-1 0-1,1 0 1,0 0-1,1 0 1,-1-1-1,1 0 1,-1 1-1,1-1 1,0 0-1,0-1 1,0 1-1,1-1 1,5 3-1,-4-3 4,1 0-1,0 0 1,-1-1-1,1 0 1,0 0-1,0 0 1,0-1-1,0 0 1,-1-1-1,1 1 1,7-2 0,-4-1-1,-1 0 1,1 0-1,-1 0 1,0-1 0,0-1-1,-1 1 1,10-8-1,-4 2 7,0-1-1,-1-1 0,-1 0 1,0-1-1,-1 0 0,0 0 1,-1-2-1,13-22 0,-19 30-57,-1 0 0,0 0 0,-1 0-1,0 0 1,0 0 0,0-1 0,-1 1 0,0 0-1,0-1 1,-1 1 0,-1-14 0,1 17-4,-1 1 0,1 0 0,-1-1 0,0 1 0,0 0 0,0 0-1,-1 0 1,1 0 0,-1 0 0,0 0 0,1 0 0,-1 0 0,-1 0 0,1 1 0,0 0 0,-1-1 0,1 1 0,-1 0 0,1 0 0,-1 0 0,0 0 0,0 1 0,0-1 0,0 1 0,0-1 0,-1 1 0,1 0 0,-5 0 0,0 0-32,1 0-1,-1 0 1,0 1 0,1 1-1,-1-1 1,0 1 0,1 1-1,-14 3 1,6 0-28,-1 0-1,-27 16 1,32-14 103,-1 0-1,1 1 1,1 0-1,-1 1 1,1 0 0,1 0-1,0 1 1,0 1-1,-9 15 1,12-17 4,1 0 1,0 0-1,0 1 1,1-1-1,1 1 1,0 0-1,0 0 1,0 0-1,2 0 1,-1 1-1,1-1 1,1 13-1,0-20-3,0-1-1,0 1 0,1-1 0,-1 1 0,1-1 0,-1 0 0,1 1 0,0-1 0,0 0 0,0 0 0,0 1 0,1-1 0,-1 0 1,1 0-1,-1 0 0,1-1 0,1 3 0,-1-3 1,0 0-1,0 1 1,0-1 0,-1 0-1,1-1 1,0 1 0,0 0-1,0-1 1,0 1 0,0-1-1,0 1 1,0-1 0,1 0 0,-1 0-1,0 0 1,0 0 0,0 0-1,0-1 1,3 0 0,2-1 15,0-1 1,0 1-1,-1-2 1,1 1 0,-1-1-1,0 0 1,0 0-1,0-1 1,7-6-1,45-52 181,-56 61-219,16-19-24,-2-1 1,0-1-1,-2 0 0,0-1 1,-2-1-1,13-32 1,-24 54 21,0-1 1,-1 1-1,1 0 1,0-1-1,-1 1 1,0-1-1,0 1 1,0-1-1,0 1 0,0-1 1,-1 1-1,0 0 1,1-1-1,-3-3 1,2 5-16,0 0 0,0 0 0,0 0 0,0 0 0,-1 1 0,1-1 1,0 0-1,-1 1 0,1-1 0,-1 1 0,0 0 0,0-1 0,1 1 0,-1 0 0,0 0 0,0 0 1,0 0-1,0 1 0,0-1 0,0 1 0,0-1 0,-1 1 0,1-1 0,-3 1 0,-6 0-17,1 0 0,-1 1 0,1 0 0,-1 1 0,1 0 0,0 0-1,0 1 1,0 0 0,0 1 0,0 1 0,1-1 0,0 1-1,-12 9 1,16-11 49,0 1-1,0 0 0,0 1 1,0-1-1,1 1 0,-1 0 1,1 0-1,1 0 0,-1 1 1,1-1-1,0 1 0,0 0 1,0 0-1,1 0 0,0 0 1,0 0-1,1 1 0,-1-1 1,2 1-1,-1-1 0,0 1 1,2 11-1,-1-16 0,0 1 0,1 0 0,-1-1 0,1 1 0,0-1 0,-1 0 0,1 1 0,0-1 0,1 0 0,-1 1 1,0-1-1,1 0 0,-1 0 0,1 0 0,-1 0 0,1 0 0,0 0 0,0-1 0,0 1 0,0-1 0,0 1 0,0-1 0,1 0 0,-1 0 0,0 0 0,1 0 0,-1 0 0,0 0 0,1 0 0,-1-1 0,1 0 0,0 1 0,4-1 0,1 0 29,1-1-1,-1 1 1,0-2 0,0 1-1,0-1 1,0 0-1,0-1 1,-1 0-1,11-5 1,4-4 59,0 0 0,29-24 1,-45 31-102,0 0 0,0 0 1,0-1-1,-1 0 0,0 0 1,0 0-1,0-1 0,-1 0 1,0 0-1,0 0 0,4-14 1,-7 20-7,-1-1-1,1 1 1,-1-1 0,1 1 0,-1-1 0,0 0-1,0 1 1,0-1 0,0 1 0,0-1 0,0 0-1,0 1 1,0-1 0,-1 1 0,1-1 0,-1 1 0,1-1-1,-1 1 1,0-1 0,1 1 0,-1-1 0,0 1-1,-1-2 1,0 2-8,0-1-1,0 1 1,0 0-1,0 0 1,0 0-1,0 0 0,0 0 1,0 0-1,-1 0 1,1 1-1,0-1 1,-1 1-1,-4-1 1,-4 1-42,0 0 1,0 1 0,0 1 0,1-1 0,-17 6 0,11-2 30,0 0 1,1 2-1,-1 0 0,2 1 1,-1 0-1,1 1 0,0 1 0,-16 14 1,24-18 22,0-1 0,0 1 0,1 0 0,0 1-1,0-1 1,0 1 0,1 0 0,0 0 0,0 1 0,1-1 0,0 1 0,0 0 0,1 0 0,0 0 0,0 0 0,1 0 0,0 0 0,1 15 0,0-21 15,0 1 0,0-1 0,1 1 0,-1-1 0,1 1 0,-1-1 0,1 0 0,0 1 0,0-1 0,0 0 0,1 0-1,-1 0 1,0 0 0,1 0 0,-1 0 0,1 0 0,0 0 0,0 0 0,0-1 0,-1 1 0,1-1 0,1 1 0,-1-1 0,0 0 0,0 0 0,0 0 0,1 0 0,-1 0 0,1 0 0,-1-1 0,0 1 0,1-1 0,-1 0 0,1 0 0,-1 0 0,1 0 0,3 0 0,3-2 22,0-1 1,-1 0-1,1 0 0,-1-1 0,1 0 1,-1 0-1,-1-1 0,12-8 0,4-6 149,25-27 1,-45 43-188,6-6-10,0-1 1,-1 1 0,0-1 0,-1-1-1,7-12 1,-12 19 6,0 0 0,0 0 1,-1 0-1,1 0 0,-1 0 0,0 0 0,0 0 0,-1 0 0,1-1 0,-1 1 0,0 0 1,0-1-1,0 1 0,-1 0 0,1 0 0,-1-1 0,0 1 0,-2-5 0,2 7-18,0 1-1,0-1 0,0 0 1,0 1-1,0-1 0,0 1 0,-1-1 1,1 1-1,-1-1 0,1 1 1,-1 0-1,0 0 0,1 0 1,-1 0-1,0 0 0,0 0 1,1 0-1,-1 1 0,0-1 0,0 1 1,0-1-1,0 1 0,0 0 1,0 0-1,0 0 0,0 0 1,0 0-1,0 0 0,0 0 1,-2 1-1,1 0 1,0-1 0,0 1 0,-1 0 0,1 0 0,0 0-1,0 1 1,0-1 0,0 1 0,1-1 0,-1 1 0,0 0 0,1 0 0,-1 0 0,1 0 0,0 1 0,0-1 0,-3 4 0,4-3 21,-1 0 0,1 0 1,0 0-1,0 0 1,0 0-1,1 0 0,-1 1 1,1-1-1,-1 0 1,1 0-1,0 0 0,1 1 1,-1-1-1,0 0 0,1 0 1,0 0-1,0 0 1,0 0-1,2 5 0,-2-5 2,1 1 0,0-1-1,0 0 1,0 0-1,1 0 1,-1 0 0,1 0-1,0 0 1,-1-1-1,1 1 1,0-1 0,1 0-1,-1 0 1,0 0-1,6 3 1,-3-3 35,-1-1-1,0 1 1,1-1-1,-1 0 1,1 0-1,0 0 1,-1-1-1,1 0 1,0 0-1,5-1 1,-7 0-9,0 0-1,0 0 1,0 0 0,-1-1-1,1 1 1,0-1-1,-1 0 1,1 0 0,-1 0-1,0 0 1,0-1 0,0 0-1,0 1 1,4-6 0,-3 3-7,0 0-1,0 0 1,-1 0 0,0-1 0,0 1 0,-1-1 0,4-9 0,-5 11-51,0 1 1,0-1 0,-1 1 0,0-1-1,1 1 1,-1-1 0,0 1 0,-1-1-1,1 1 1,0-1 0,-1 1-1,0 0 1,0-1 0,0 1 0,-2-4-1,3 6-76,-1 1 0,1-1-1,-1 0 1,1 1 0,-1-1 0,1 1-1,-1-1 1,1 1 0,-1-1-1,1 1 1,-1-1 0,0 1-1,1-1 1,-1 1 0,0 0-1,1-1 1,-1 1 0,0 0 0,0 0-1,1 0 1,-1-1 0,0 1-1,0 0 1,0 0 0,1 0-1,-1 0 1,0 0 0,0 0-1,1 1 1,-1-1 0,0 0 0,0 0-1,1 1 1,-1-1 0,0 0-1,1 0 1,-1 1 0,0-1-1,1 1 1,-1-1 0,0 1 0,1-1-1,-1 1 1,1-1 0,-1 1-1,1 0 1,-1-1 0,1 1-1,0 0 1,-1-1 0,1 1-1,0 0 1,-1-1 0,1 2 0,-1 6-951,0 0 1,0 0-1,1 0 1,0-1 0,1 1-1,0 0 1,3 15-1,-2-10-596,7 29-1196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40.5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58 2912,'0'-1'91,"0"1"-58,0 0 0,0-1 0,-1 1 0,1 0 0,0 0 0,0 0 0,0 0 0,0 0 0,0-1 0,0 1 0,0 0 0,0 0 0,1 0 0,-1 0 0,0-1 0,0 1 0,0 0 0,0 0 0,0 0 0,0 0 0,0 0 0,0-1 0,0 1 0,0 0 0,0 0 0,1 0 0,-1 0 0,0 0 0,0 0-1,0-1 1,0 1 0,0 0 0,0 0 0,1 0 0,-1 0 0,0 0 0,0 0 0,0 0 0,0 0 0,1 0 0,-1 0 0,0 0 0,0 0 0,0 0 0,0 0 0,1 0 0,-1 0 0,0 0 0,0 0 0,0 0 0,0 0 0,1 0 0,-1 0 0,1-1 434,1-1 0,-1 1-1,0-1 1,1 1 0,-1-1 0,0 0 0,0 0 0,0 1 0,-1-1-1,1 0 1,0 0 0,0-2 0,-1 3-394,0 0 0,-1-1 0,1 1 0,0 0 0,-1 0 0,1 0 0,-1 0-1,1 0 1,-1 0 0,1 0 0,-1 0 0,0 0 0,1 1 0,-1-1 0,0 0 0,0 0 0,0 0 0,1 1 0,-1-1 0,0 0 0,0 1-1,0-1 1,0 1 0,-2-1 0,2 0 9,0 1 0,-1-1 0,1 1 0,0-1 0,-1 1 0,1 0 0,-1-1 0,1 1 0,0 0 0,-1 0 0,1 0 0,-1 0 0,-2 0 0,-4 4 96,6-3-150,0 0-1,0 0 0,1-1 1,-1 1-1,1 0 1,-1 0-1,1 0 0,-1 1 1,1-1-1,-2 2 1,0 1 41,0-1 0,0 1 1,0 0-1,1 0 0,-1 1 1,1-1-1,0 0 0,0 1 1,1-1-1,-2 6 0,2-3-7,-1 1 0,1 0 0,0 0-1,1 15 1,0-21-40,0 0 0,1 0 0,-1 0 0,1 0 0,-1 0 0,1 0 0,-1 0 0,1 0 0,0 0 0,0 0 0,0 0 0,0-1 0,0 1 0,1 0 0,-1-1 0,1 1 0,-1 0 0,1-1 0,-1 0 0,1 1 0,0-1 0,-1 0 0,4 1 1,-3-1 4,0-1-1,0 1 1,0-1 0,0 0 0,0 0 0,0 0 0,0 0 0,0 0 0,1 0 0,-1 0 0,0-1 0,0 1 0,0-1 0,0 0 0,0 1 0,0-1 0,0 0 0,-1 0 0,1 0 0,0-1 0,0 1 0,-1 0 0,1-1 0,0 1 0,1-3 0,3-2 36,-1 0 0,1-1-1,-1 1 1,0-1-1,4-9 1,-7 12-31,0 1 0,-1 0 0,0 0 0,1-1 0,-1 1 0,-1-1 0,1 1 1,0-1-1,-1 1 0,0-1 0,0 1 0,0-1 0,-1-5 0,1 7-31,-1-1 1,0 1-1,1 0 0,-1 0 0,0-1 0,-1 1 1,1 0-1,0 0 0,-1 0 0,1 0 0,-1 0 1,1 1-1,-1-1 0,0 0 0,0 1 0,0-1 1,0 1-1,0 0 0,0 0 0,-5-2 0,4 1-7,0 1-1,0 0 0,0 0 1,0 0-1,0 1 0,0-1 1,-1 1-1,1-1 0,0 1 1,0 0-1,-1 0 0,1 1 1,0-1-1,0 1 1,0 0-1,-1-1 0,1 1 1,0 1-1,0-1 0,0 0 1,0 1-1,1-1 0,-1 1 1,0 0-1,1 0 0,-1 0 1,1 0-1,0 1 0,-1-1 1,1 1-1,0-1 0,0 1 1,-1 3-1,0-1 57,-1 1 0,2 0-1,-1 0 1,1 0 0,0 0 0,0 0 0,0 0 0,1 1-1,0-1 1,0 0 0,1 1 0,0-1 0,0 1-1,0-1 1,3 12 0,-2-14-7,0-1-1,0 1 0,1 0 1,0-1-1,-1 1 1,1-1-1,1 1 1,-1-1-1,5 5 1,-7-7-24,1-1 1,0 1 0,0 0 0,-1-1-1,1 1 1,0-1 0,0 1 0,0-1-1,0 1 1,0-1 0,0 0-1,0 1 1,0-1 0,0 0 0,0 0-1,0 0 1,0 1 0,0-1 0,0 0-1,0-1 1,0 1 0,0 0-1,0 0 1,0 0 0,0-1 0,0 1-1,0 0 1,0-1 0,0 1 0,-1-1-1,1 1 1,0-1 0,0 1 0,0-1-1,0 0 1,-1 1 0,1-1-1,0 0 1,-1 0 0,1 1 0,0-3-1,3-2 22,0 0 0,-1 0 0,0 0-1,0 0 1,0-1 0,-1 1 0,0-1-1,0 0 1,0 1 0,-1-1 0,0 0-1,1-9 1,-2 12-57,0 0-1,0 0 1,0 0-1,0 0 1,-1 0 0,0 0-1,1 0 1,-1 1-1,0-1 1,0 0-1,0 1 1,-1-1 0,1 0-1,-1 1 1,1-1-1,-1 1 1,0 0-1,0 0 1,0 0 0,0 0-1,0 0 1,-1 0-1,1 0 1,0 1-1,-1-1 1,1 1 0,-1-1-1,-4 0 1,-13-3-355,12 5-2666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03.1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8 694 992,'-7'3'4416,"8"11"-3110,0-12-1156,0-1 0,-1 0-1,1 1 1,0-1 0,0 0-1,0 0 1,0 1 0,0-1-1,0 0 1,0 0 0,0 0-1,0 0 1,0 0-1,1-1 1,-1 1 0,0 0-1,3 0 1,8 8 234,-11-8-219,25-1 294,-24 0-187,-1 0-182,4-1-60,0 1 0,-1-1-1,1-1 1,-1 1-1,1-1 1,-1 0 0,1 0-1,5-4 1,-4-6 109,-3 9-102,-1 1 1,1-1 0,-1 0 0,0 0 0,1 0 0,-1 0-1,-1 0 1,1 0 0,0-1 0,1-5 0,-2 5-79,0 0 146,1 0-1,-1 0 1,0 0-1,1 0 1,2-4-1,-3 7-99,0-1 0,-1 1 0,1-1 0,0 1 0,-1-1 0,0 0 0,1 1 0,-1-1 0,0 1 0,0-1 0,0 0 0,0 1 0,0-3 0,1 1-8,0-1 1,0 1 0,0-1 0,1 1 0,-1 0-1,1 0 1,0-1 0,0 1 0,0 1 0,3-4-1,-3 4-52,2-7 178,-4 8-113,0 0-1,1 1 1,-1-1-1,0 1 1,0-1 0,1 0-1,-1 1 1,0-1 0,1 1-1,-1-1 1,1 1-1,-1-1 1,0 1 0,1 0-1,0-1 1,10-9-157,-8 8 184,-1 0-1,1 0 0,0 0 1,0 0-1,0 0 0,0 0 1,4-1-1,7-6-145,-13 8 111,1-1 0,-1 1 0,0 0 1,1 0-1,-1 1 0,1-1 0,-1 0 0,1 0 0,0 1 0,-1-1 0,1 1 0,0-1 0,2 0 0,16-1 14,-14 8 270,0 2-161,-4 0-67,0 0 0,-1 0 1,0 0-1,-1 11 0,0-9-39,1-1 0,-1 1 1,4 11-1,-1 1-20,-2-17 15,-1-1 1,1 1 0,0 0 0,0-1 0,0 0-1,1 1 1,1 4 0,-1-6 12,-1 0 1,1 1-1,-1-1 0,0 1 1,0 3-1,0-4-57,-1 0 0,1 1 0,0-1 0,0 0 0,0-1 0,0 1-1,1 0 1,1 4 0,8 10 57,-9-16-30,-1 0 0,1 0 1,-1 0-1,0 0 0,1 0 0,0-1 1,-1 1-1,1 0 0,-1-1 0,1 1 1,0-1-1,3 1 0,2 0 2,-5-1 17,-1 1 1,1-1 0,0 1 0,0-1-1,0 0 1,0 0 0,0 0-1,0 0 1,0 0 0,0-1 0,0 1-1,0 0 1,-1-1 0,1 0 0,2 0-1,24-15 84,-22 12-174,4-3 109,-1 0-1,13-14 1,-1 2-48,1 4 51,-17 12-28,0 0 1,0-1-1,7-6 1,3-4-9,-10 10 138,1-1 1,-1 0 0,6-8 0,-3 3-72,-5 8-62,-1-1 0,0 1 0,0-1-1,-1 1 1,1-1 0,2-5 0,-1 1-6,1 1 1,0 0-1,7-9 0,-1 2-16,1-2-23,0 1 1,24-24 0,-26 31 37,0 0 0,10-5 0,-8 5 0,17-12 101,-16 12 115,-11 7-221,-1 0 0,1-1 1,-1 1-1,1 0 0,0 0 1,-1 0-1,1 0 0,-1 0 0,1 0 1,-1 0-1,1 0 0,-1 0 1,1 0-1,-1 1 0,1-1 0,-1 0 1,1 0-1,-1 0 0,1 1 1,-1-1-1,1 0 0,-1 0 1,0 1-1,1-1 0,-1 0 0,1 1 1,-1-1-1,0 1 0,1 0 1,0 0 36,-1-1-28,1 0 0,0 0 0,0 1 0,-1-1 0,1 1 0,0-1 0,-1 1 0,1-1 0,0 1 0,-1-1 0,1 1 0,-1-1 0,1 1 1,-1 0-1,1-1 0,-1 1 0,1 0 0,-1-1 0,1 1 0,-1 0 0,0 0 0,0 0 0,1-1 0,-1 1 0,0 0 0,0 0 0,0 0 1,0 0-1,2 27-10,-10 23 123,2 7-170,10-4 90,-5-33-114,0-15 45,1 0-1,0-1 1,0 1 0,0 0-1,1-1 1,-1 1 0,1 0 0,1-1-1,1 7 1,1-3 96,-1 0 0,0 1-1,0 0 1,1 12 0,-2-14-8,-1 0-1,1 0 1,0 0 0,1 0 0,0 0-1,5 10 1,0-9 32,-7-8-48,0 0 0,0 0 0,-1 0 0,1 0-1,0 0 1,0 0 0,-1 0 0,1 0 0,0 0-1,-1 1 1,1-1 0,-1 0 0,1 2 0,18 0 493,-17-4-493,1 0-1,-1 0 1,0-1 0,0 1 0,0-1-1,0 1 1,-1-1 0,1 0 0,0 0-1,-1 1 1,1-1 0,-1 0 0,2-4-1,15-32-24,-15 32 38,-1-2-44,1 1 1,1-17 0,-2 17-11,-1 0 1,1 0-1,3-8 0,28-74 60,-27 56-13,-5 27-26,0 0 1,0-1 0,4-8-1,10-33-68,-11 34 58,1 0-1,0-1 1,1 2 0,12-22-1,-6 16-62,-10 14 40,2 0 1,-1 0-1,0 0 1,1 0 0,6-6-1,18-18-46,-25 27 60,-1-1-1,1 1 0,0 0 0,0 0 0,4-3 0,6-4 58,-7 5-7,0-1-1,0 2 1,1-1-1,-1 1 1,11-4-1,17-10-236,-5 7 336,-26 8-187,-2 1 38,0 1 1,1-1 0,-1 0 0,0 1 0,0-1-1,1 1 1,-1-1 0,0 1 0,1-1-1,-1 1 1,0 0 0,1 0 0,-1 0-1,3 0 1,10-3 39,-13 3-47,0 0 0,1-1 0,-1 1 0,0 0 0,1 0 0,-1 0 0,0-1 0,1 2-1,-1-1 1,0 0 0,3 0 0,9 3 143,-13-3-136,1 0 0,0 0 0,0 0 1,0 0-1,-1 0 0,1 0 0,0 0 0,0 1 0,-1-1 0,1 0 0,0 0 0,-1 1 0,1-1 0,0 0 1,-1 1-1,1-1 0,0 1 0,-1-1 0,1 1 0,0 0 0,0 0 260,0 0-95,1 0-163,-1 0 0,0 0 0,0 1 0,0-1 0,0 0 0,0 0 1,0 1-1,0-1 0,0 1 0,0-1 0,-1 1 0,1-1 0,0 1 0,-1-1 0,0 1 1,1 0-1,-1 1 0,1 35-183,-1-30 188,0-1 1,0 0-1,3 14 0,-2-16 13,0 1-1,-1-1 0,0 0 1,1 0-1,-1 1 1,-1-1-1,1 0 1,-1 1-1,0-1 1,0 0-1,-4 8 0,3-4-34,1 1 0,-1-1-1,2 1 1,-1 0 0,1-1-1,2 13 1,-1-9 47,-1 0 1,-2 25-1,0-24-37,0 0 0,1 0 0,1 25 0,2 31-120,1 1-72,-1-53 199,-1-7 17,0 1-1,1-1 1,0 0-1,1 1 0,0-1 1,6 13-1,-3-12 0,1 0-1,0 0 1,1 0 0,0-1-1,14 15 1,-4 2 262,-12-18-199,-5-10-51,0 1 1,-1 0-1,1 0 0,0-1 1,0 1-1,0-1 1,0 1-1,0-1 1,0 1-1,0-1 0,0 0 1,0 1-1,0-1 1,0 0-1,1 0 1,-1 0-1,0 0 0,0 0 1,0 0-1,0 0 1,0 0-1,0 0 1,0 0-1,0-1 0,0 1 1,0 0-1,0-1 1,0 1-1,0-1 0,0 1 1,0-1-1,0 0 1,0 1-1,0-1 1,0 0-1,1-1 0,0-2 17,0-1-1,0 0 1,0 0-1,-1 0 1,1 0-1,-1 0 1,-1 0-1,1-1 1,0-8-1,-1 9-49,1 0 0,0 1-1,1-1 1,-1 0 0,1 0 0,0 1 0,2-6-1,11-27-192,-7-5 268,5-81 1,-11 87-13,0-8-6,-3 1 0,-5-46 0,5 66-64,2-29 1,0 8-103,4-23-44,-5 65 156,1 0-1,-1-1 0,0 1 1,1-1-1,0 1 1,-1 0-1,1 0 0,0-1 1,3-3-1,-2 3-7,-1 0 0,1-1 1,-1 1-1,0-1 0,1-3 0,2-8-29,1 0 0,0 1-1,0-1 1,13-22 0,-15 31 46,-1 0 0,0-1 0,0 1 0,1-10 1,5-17 183,-6 29-199,-1 0-1,0-1 1,0 1-1,0-1 1,-1 1 0,1-9-1,2-17-164,-2 24 193,0-1-1,0 0 1,0-11 0,2 10-57,-3 8 26,0 0 0,0 0 0,0 0-1,0 1 1,0-1 0,0 0 0,0 0-1,0 0 1,0 0 0,0 0 0,0 0-1,0 0 1,0 0 0,0 0 0,0 0 0,0 0-1,0 0 1,0 0 0,0 0 0,0 1-1,0-1 1,1 0 0,-1 0 0,0 0-1,0 0 1,0 0 0,0 0 0,0 0 0,0 0-1,0 0 1,0 0 0,0 0 0,0 0-1,0 0 1,0 0 0,0 0 0,1 0-1,-1 0 1,0 0 0,0 0 0,0 0 0,0 0-1,0 0 1,0 0 0,0 0 0,0 0-1,0 0 1,0 0 0,0 0 0,0 0-1,14 25 164,-9-5-112,12 46 144,-14-57-149,1-1 0,0 1 0,0-1 1,0 0-1,7 9 0,18 35 250,-11-28-217,-11-15 9,0 1-1,8 15 0,9 23 294,-23-44-347,-1-1 0,1 1 0,-1-1 0,1 1-1,-1-1 1,0 1 0,0 0 0,-1 4 0,0 7 40,-8 48 41,-4 80 262,2-42-408,10-86-12,0-5 32,0 1 0,1 0-1,1 13 1,1-6 6,-1 1 0,-2 21-1,0-25 55,0 0 0,2 1-1,2 20 1,-1-29-56,0-1-1,1 1 1,-1 0-1,1-1 1,8 12-1,0 4-62,-8-18 93,0 0 0,0 1 0,1-1-1,-1 0 1,1-1 0,0 1-1,0-1 1,0 1 0,0-1 0,0 0-1,1-1 1,0 1 0,-1-1 0,1 0-1,0 0 1,0 0 0,0-1-1,0 0 1,0 0 0,11 1 0,13-8 310,-27 5-313,-1 1 0,1 0 0,0 0 0,0-1 0,-1 1 0,1-1 0,0 1 0,-1-1 0,1 0 0,0 0 0,-1 1 0,1-1 0,-1 0 0,1-1 1,-1 1-1,0 0 0,1 0 0,-1-1 0,0 1 0,0 0 0,0-1 0,0 1 0,0-1 0,1-2 0,0 0-22,0-1-1,-1 0 1,1 0 0,-1 1-1,0-1 1,0 0 0,-1 0-1,1-7 1,-8-84 15,3 56 46,2 30-84,1-1 1,0 1-1,1-18 0,14-56-223,-6 41 256,-6 27-10,6-22-1,1-1 32,-7 25-94,8-21 1,-9 31 34,1 1 0,-1-1-1,1 0 1,0 1 0,0-1 0,1 1-1,-1 0 1,1-1 0,5-4-1,1 2 64,-8 6-32,-1-1 1,1 1-1,-1 0 1,1 0-1,0-1 1,-1 1-1,1 0 1,-1-1-1,1 1 0,-1-1 1,1 1-1,-1-1 1,0 1-1,1-1 1,-1 1-1,1-1 1,-1 1-1,0-1 0,0 0 1,1 1-1,-1-1 1,0 0-1,0 1 1,0-1-1,0 1 1,0-1-1,1 0 1,-1 0-1,2 1-47,1 0 0,0 0 0,0 0 1,0 1-1,0-1 0,0 1 0,0 0 0,0 0 0,4 2 0,-6-1 52,1 1-1,0-1 0,-1 0 0,0 1 0,0 0 0,1-1 0,-1 4 1,7 12 99,-5-12-79,0 0 0,-1 0 0,0 1 0,0-1 0,0 1-1,0 7 1,6 21 145,-6-28-174,0 1 1,0-1-1,-1 0 0,0 1 1,0 10-1,0-12 75,0 1 0,0-1 0,0 1 0,1-1 0,4 10 0,2 12 69,6-3-63,-12-21-65,1 0 0,-1 1 1,0-1-1,5 5 0,-1-1 6,-6-8-1,1 1 0,0 0 0,0-1 0,-1 1-1,1-1 1,0 1 0,0-1 0,0 1 0,0-1 0,0 0 0,0 1 0,0-1 0,0 0 0,0 0-1,0 1 1,0-1 0,0 0 0,2 0 0,17-2 106,-18 1-108,0 0-1,0 0 1,1 0-1,-1 0 1,0 0-1,0 0 1,0-1-1,0 1 1,-1 0 0,1-1-1,0 0 1,0 1-1,-1-1 1,1 0-1,-1 0 1,0 0-1,1 0 1,-1 0 0,0 0-1,0-1 1,0 1-1,-1 0 1,2-3-1,-1 0 15,0 1-1,0 0 0,0 0 1,1 0-1,2-4 1,-2 5-3,0-1 1,-1 0 0,1 0 0,-1 1-1,0-1 1,1-7 0,14-75-36,-12 71-18,0 0 0,14-29 0,-12 28 29,-3 11 10,-1 0-1,1 0 0,0 0 0,0 1 0,0-1 0,1 1 1,-1-1-1,1 1 0,0 0 0,1 0 0,-1 1 1,1-1-1,6-3 0,11-5-201,-17 9 181,1 0-1,-1 1 0,0-1 0,1 1 0,-1 0 0,8-2 0,1 1 18,-11 2 0,0 0 0,-1 1 0,1-1 0,0 1 0,0 0 0,0-1 0,0 1 0,0 0 0,3 1 0,7 1 53,-12-2-52,-1 0 0,1 0 0,0 0 0,0 1 0,0-1 0,-1 0 0,1 0 0,0 1 0,0-1 0,-1 0 0,1 1 0,0-1 0,-1 0 0,1 1-1,0-1 1,-1 1 0,1-1 0,-1 1 0,1 0 0,-1-1 0,1 1 0,-1-1 0,1 1 0,-1 0 0,0-1 0,1 2 0,3 5 16,0-1 0,-1 1 0,0-1 0,4 13 0,-4-10-96,0 8-132,-2-15 211,-1-1-1,0 0 0,1 1 0,-1-1 0,1 0 0,0 0 1,-1 1-1,1-1 0,0 0 0,1 1 0,4 8-23,-6-8 34,1 0 0,0 0 0,0 0 0,0 0 0,0 0 0,0-1 0,0 1 0,0 0 0,1-1 0,-1 1 0,1 0 0,-1-1 0,1 0 0,-1 1 0,1-1 0,0 0 0,0 0 0,0 0 0,0 0 0,-1 0 0,1 0 0,0-1 0,4 2 0,-3-2-5,0 1-1,0-1 1,0 0-1,0 0 1,1 0-1,-1 0 1,0-1-1,0 1 1,0-1-1,0 0 1,0 0-1,0 0 1,0 0-1,0 0 0,4-3 1,19-7-45,-22 10 31,0-1 0,-1 1 1,1-1-1,0 0 0,-1 1 0,1-2 0,5-3 1,7-7 11,1 2 0,0 0 0,0 1 1,25-10-1,8 0-212,-47 20 202,-1 0-1,0 1 1,0-1-1,0 0 1,0 1 0,0-1-1,0 1 1,0 0-1,0 0 1,0 0 0,0 0-1,0 0 1,-1 0-1,1 1 1,0-1 0,-1 0-1,1 1 1,-1-1-1,1 1 1,-1 0 0,0-1-1,0 1 1,0 0-1,2 4 1,10 15 71,-2-4-61,-9-15-1,0-1-1,0 1 0,0-1 0,0 1 0,0-1 1,0 0-1,1 1 0,-1-1 0,0 0 0,1-1 0,-1 1 1,0 0-1,1-1 0,-1 1 0,1-1 0,3 0 1,0 0 12,0-1 0,-1 0 0,11-4 1,-7 3 72,-5 0-134,0 0 0,0 1 1,-1-1-1,1-1 0,0 1 0,-1 0 0,4-4 1,4-3-2512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20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1170 3648,'-10'-5'4336,"10"5"-4265,0 0-1,-1 0 1,1 0 0,0 0 0,-1 0 0,1 0 0,0 0 0,-1 0-1,1 0 1,0 0 0,-1 0 0,1 0 0,0 0 0,-1 0 0,1 1-1,0-1 1,-1 0 0,1 0 0,0 0 0,-1 1 0,-6 11 277,-5 7 186,1 1 1,-16 38 0,-39 165 771,0-1-378,59-204-714,-17 43 778,20-56 68,3-12-382,4-18-262,33-142 96,-27 116-502,5-30-42,40-133 1,-29 142-116,80-199-432,-102 264 500,0 1-1,1-1 1,-1 1-1,2 0 1,-1 0-1,0 1 1,1-1-1,0 1 1,0 0-1,8-5 1,-12 9 58,0 1 1,0-1-1,0 1 1,0 0-1,0-1 1,0 1-1,0 0 1,0 0-1,0-1 0,1 1 1,-1 0-1,0 0 1,0 0-1,0 0 1,0 1-1,0-1 1,1 0-1,-1 0 1,0 1-1,0-1 1,0 1-1,0-1 0,0 1 1,0-1-1,0 1 1,0-1-1,0 1 1,0 0-1,-1 0 1,1-1-1,0 1 1,1 2-1,2 2-15,0 0 0,-1 0 0,0 0-1,5 11 1,-2-2 28,-1 0 0,0 0 0,-1 0 0,-1 1 0,2 16 0,0 76 72,-5-90-6,-1-1-1,-1 1 1,0-1 0,-2 1-1,1-1 1,-8 18 0,8-26 64,-1 1 0,0-1 0,0 0 0,0 0 0,-1-1 0,0 1 0,-1-1 0,0 0-1,0-1 1,0 1 0,-1-1 0,-12 9 0,15-13-66,0-1 0,1 1 0,-1 0 0,0-1-1,0 0 1,0 0 0,0 0 0,0-1 0,-1 1-1,1-1 1,0 0 0,0 0 0,0-1 0,0 1-1,0-1 1,0 0 0,-1 0 0,-4-2-1,-2-1-24,1-1-1,0 0 1,0 0-1,0-1 1,-15-11-1,25 16-38,0 1 0,-1 0 0,1 0 0,0-1 0,0 1 1,-1 0-1,1-1 0,0 1 0,0 0 0,0-1 0,-1 1 0,1-1 0,0 1 0,0 0 0,0-1 0,0 1 0,0-1 0,0 1 1,0 0-1,0-1 0,0 1 0,0-1 0,0 1 0,0 0 0,0-1 0,0 1 0,0-1 0,1 1 0,-1 0 0,0-1 0,0 1 1,0 0-1,1-1 0,-1 1 0,0 0 0,0-1 0,1 1 0,-1 0 0,0-1 0,0 1 0,1 0 0,-1 0 0,0 0 0,1-1 1,0 1-1,21-13-236,3 5 14,0 0 0,49-6 0,-16 3 163,140-26 154,61-15-249,-236 47 315,-17 4-137,-1 0-1,0 0 1,0 0 0,0-1-1,0 1 1,0-1 0,0-1-1,0 1 1,8-6-1,-69 31-804,18-6 637,-42 23 24,66-32 227,1 0 1,0 1-1,-19 16 1,30-23-73,0 0 1,0 0 0,0 0 0,1 0 0,-1 0 0,1 0 0,-1 0 0,-1 5 0,3-7-18,0 1-1,0-1 1,0 0-1,0 1 1,0-1-1,-1 0 1,1 1-1,0-1 0,0 0 1,1 1-1,-1-1 1,0 1-1,0-1 1,0 0-1,0 1 1,0-1-1,0 0 0,0 1 1,0-1-1,1 0 1,-1 1-1,0-1 1,1 1-1,-1-1 6,1 1 0,0-1-1,-1 1 1,1-1 0,0 0 0,0 1-1,0-1 1,-1 0 0,1 0 0,0 0-1,0 0 1,0 1 0,-1-1 0,1 0-1,1-1 1,6 1 123,0-1-1,0 0 0,0-1 1,-1 0-1,1 0 0,-1-1 1,1 0-1,13-8 0,-4 3 67,-7 3-155,-1 0 0,0-1 1,0 1-1,0-2 0,-1 1 0,1-1 0,-2-1 0,1 0 0,-1 0 1,0 0-1,-1 0 0,0-1 0,7-13 0,-7 10-24,-3 9-110,-2 0 0,1 0 0,0 0 0,-1 0-1,1 0 1,-1-1 0,0 1 0,0 0 0,0-1-1,0-4 1,-2 3-636,-2 9 278,-2 12 162,4-11 300,1-1 1,-1 1-1,1 0 1,0 0-1,0 0 1,0-1-1,1 1 1,0 0-1,0 0 1,0-1-1,1 1 1,-1-1-1,1 1 1,0-1-1,0 0 1,1 1-1,-1-1 1,1 0-1,0-1 1,0 1-1,0 0 1,1-1-1,-1 0 1,1 0-1,0 0 1,-1 0-1,1 0 1,8 3-1,-7-5 26,-1 0 0,0 0 1,1 0-1,-1 0 0,0-1 0,1 0 0,-1 0 0,1 0 1,-1 0-1,0-1 0,1 0 0,-1 0 0,0 0 0,7-2 1,1-2 51,1 0 0,-1-1 0,15-10 1,-7 2-136,-2-1 0,32-30 0,-5 2-158,-45 49 71,-1-1 0,1 0-1,-1 1 1,-1-1 0,-2 9-1,-1-2 115,1-1 0,0 1 0,1 0 0,-2 18 0,4-24 43,1-1-1,0 1 1,0-1 0,0 0 0,0 1-1,1-1 1,0 1 0,0-1 0,1 0-1,-1 0 1,1 0 0,4 8 0,-5-12-15,0 1 0,0-1 0,1 1 0,-1-1 0,1 0 0,-1 0 0,1 0 1,-1 0-1,1 0 0,0 0 0,-1 0 0,1 0 0,0 0 0,0-1 0,0 1 0,-1-1 0,1 0 0,0 1 0,0-1 1,0 0-1,0 0 0,0 0 0,0 0 0,0 0 0,3-2 0,6 0 88,-1 0 1,1-1-1,12-6 0,-16 7-80,20-8 38,-1-1-1,0-1 0,-1-1 0,-1-1 0,0-1 0,-1-2 0,-1 0 0,0-1 0,-2-1 0,0-1 0,-1-1 1,0 0-1,15-26 0,-5-3-28,41-91 1,2-39-30,-51 128 24,-2-1-1,16-80 1,-32 120-138,-1 0 1,0 0-1,-1 0 1,0 0 0,-1 0-1,-1 0 1,0 0-1,-4-16 1,5 29 97,0-1 1,0 1 0,0 0-1,0 0 1,0 0-1,0-1 1,0 1 0,0 0-1,0 0 1,0 0 0,0-1-1,-1 1 1,1 0-1,0 0 1,0 0 0,0 0-1,0 0 1,0-1-1,-1 1 1,1 0 0,0 0-1,0 0 1,0 0 0,-1 0-1,1 0 1,0 0-1,0 0 1,0 0 0,-1 0-1,1 0 1,0-1 0,0 1-1,0 0 1,-1 0-1,1 0 1,0 1 0,0-1-1,0 0 1,-1 0-1,1 0 1,0 0 0,0 0-1,0 0 1,-1 0 0,1 0-1,0 0 1,0 0-1,0 1 1,-1-1 0,-10 10-170,7-5 166,1 0-1,-1 0 1,1 0 0,1 1-1,-1-1 1,-2 10-1,-11 39-64,11-32 35,-13 42-106,3-14 137,-15 94 0,29-138 20,-10 76 51,4 1 0,4 83 0,4-151-89,-1 2 45,1 0 1,0 0-1,2 0 0,0 0 1,1-1-1,10 29 1,-13-43-26,2 5 79,-1-1 1,1 0-1,1 0 0,0 0 1,-1-1-1,7 7 0,-9-10-37,1-1-1,-1 0 1,0 0-1,1 0 1,-1 0-1,1-1 1,-1 1 0,1 0-1,0-1 1,-1 1-1,1-1 1,0 1-1,-1-1 1,1 0-1,0 0 1,-1 1-1,1-1 1,0 0-1,-1-1 1,1 1-1,0 0 1,0 0-1,-1-1 1,1 1-1,-1-1 1,1 0-1,0 1 1,-1-1-1,1 0 1,1-2-1,30-16 39,-2-3 1,-1 0-1,-1-2 0,45-47 1,-22 8-156,-57 70-609,-46 70 548,45-66 180,1 0 0,0 1-1,1-1 1,1 1 0,-4 19 0,6-29-27,1-1 0,0 0 0,0 1 0,0-1-1,0 0 1,0 1 0,0-1 0,0 0 0,0 1 0,0-1 0,1 0-1,-1 1 1,0-1 0,1 0 0,-1 0 0,1 0 0,0 1 0,-1-1-1,1 0 1,0 0 0,1 1 0,-1 0 9,1-1 1,0 0-1,0 0 1,-1 0-1,1 0 0,0 0 1,0 0-1,0-1 1,0 1-1,0 0 0,0-1 1,3 1-1,7-1 59,-1 1 0,1-2 0,-1 0 0,12-2 0,-14 2-42,26-6-19,0-1 0,-1-1 1,0-2-1,-1-2 0,52-26 1,-61 25-40,29-21 0,-15 10 8,-25 14 249,-9 6-314,-4 5 77,0 0 0,0 0 1,0 0-1,0 0 0,0-1 1,1 1-1,-1 0 0,0 0 0,0 0 1,0 0-1,-1 0 0,1 0 1,0 0-1,0 0 0,0 0 1,0 0-1,0 0 0,0 0 1,0 0-1,0-1 0,0 1 1,0 0-1,0 0 0,0 0 0,0 0 1,0 0-1,0 0 0,0 0 1,0 0-1,0 0 0,0 0 1,0 0-1,0 0 0,0 0 1,0 0-1,-1 0 0,1 0 0,0 0 1,0 0-1,0 0 0,0 0 1,0 0-1,0 0 0,0 0 1,0 0-1,0 0 0,0 0 1,0 0-1,0 0 0,-1 0 0,1 0 1,0 0-1,0 0 0,-10 15-356,-1 2 410,4-7-55,0 1 1,0-1-1,-4 13 0,7-15-30,1 0 0,0 0 0,1 1-1,-2 8 1,4-15 51,-1 0 0,1 0 0,0 1-1,0-1 1,0 0 0,0 0 0,1 0 0,-1 1-1,1-1 1,-1 0 0,1 0 0,0 0-1,-1 0 1,1 0 0,0 0 0,0 0 0,1 0-1,-1 0 1,0-1 0,1 1 0,2 2-1,-2-3 7,-1 1 0,1-2-1,0 1 1,0 0 0,0 0-1,0-1 1,0 1 0,0-1-1,0 1 1,0-1 0,1 0-1,-1 0 1,0 0 0,0 0-1,0 0 1,0 0 0,0-1-1,0 1 1,0-1 0,0 1-1,0-1 1,0 0 0,3-1 0,7-4 88,1-1 0,16-11 0,-18 11-147,39-26 90,-2-2 1,55-51-1,-62 48-22,-2-2-1,58-75 1,49-115 24,-109 160-74,39-112-1,-68 163 35,69-212-143,-76 227 110,6-30-46,-7 32 28,0-1 1,0 1-1,0-1 0,0 1 0,0-1 1,-1 1-1,1-1 0,-1 1 1,1 0-1,-1-1 0,-2-3 0,3 6 31,0-1 0,0 1 0,-1-1 0,1 1 0,0-1 0,0 1 0,-1 0 0,1-1 0,-1 1 0,1-1-1,0 1 1,-1 0 0,1-1 0,-1 1 0,1 0 0,-1-1 0,1 1 0,-1 0 0,1 0 0,-1 0 0,1-1-1,-1 1 1,1 0 0,-1 0 0,1 0 0,-1 0 0,0 0 0,1 0 0,-1 0 0,1 0 0,-1 0 0,1 0 0,-1 0-1,1 1 1,-1-1 0,1 0 0,-1 0 0,1 1 0,-1-1 0,0 0 0,-2 2 4,0 1 0,1-1-1,-1 0 1,0 1 0,-3 4 0,-14 22-92,1 0 0,1 1 0,-20 48-1,27-54 82,-51 115 9,22-47-6,24-55 44,1 1 0,3 0 0,1 0 0,-8 52 0,15-63 6,2 1 1,0 0-1,2-1 1,1 1-1,1 0 1,2-1-1,7 31 0,-7-46 10,0 0 1,1 0-1,0 0 0,1 0 0,1-1 0,0 1 0,0-2 0,1 1 0,0-1 0,1 0 0,0-1 0,1 0 0,0-1 0,12 9 0,-18-15-40,0 1-1,1-1 0,-1 0 0,1 0 0,-1 0 0,1-1 0,0 1 0,0-1 0,0-1 1,-1 1-1,1-1 0,0 1 0,6-2 0,3 0 58,1-1 1,-1 0-1,16-6 0,-19 4-52,0 0 1,0-1-1,0 0 1,0-1-1,-1 0 1,0 0-1,0-2 0,-1 1 1,0-1-1,0 0 1,-1-1-1,0 0 0,-1 0 1,1 0-1,-2-1 1,1-1-1,-2 1 1,1-1-1,-1 0 0,-1 0 1,0 0-1,-1-1 1,0 1-1,0-1 1,-2 0-1,2-12 0,-3 20-38,0 0-1,-1-1 1,1 2-1,-1-1 1,1 0-1,-1 0 1,-1 0-1,1 0 1,0 0-1,-4-6 1,4 9 15,0-1 0,0 1 1,-1 0-1,1-1 1,0 1-1,0 0 0,-1 0 1,1 0-1,-1 0 0,1 0 1,-1 0-1,1 0 1,-1 0-1,0 1 0,1-1 1,-1 0-1,0 1 0,0 0 1,1-1-1,-1 1 1,0 0-1,0 0 0,0 0 1,-2 0-1,-3 1-4,1 1 0,0-1 0,0 1 0,0 0-1,0 0 1,1 1 0,-1 0 0,1 0 0,-1 0 0,1 0 0,0 1-1,0 0 1,0 0 0,-7 9 0,2 0 19,-1 0 1,2 0-1,0 1 0,-10 21 1,16-30 2,1 0 0,0 0 1,0 0-1,0 0 1,1 0-1,0 1 0,0-1 1,0 0-1,1 1 0,0-1 1,0 1-1,1 8 0,0-10 4,0 1-1,0-1 0,1 0 1,-1 0-1,1 0 0,0 0 0,0 0 1,1 0-1,-1-1 0,1 1 1,0-1-1,0 0 0,0 1 0,0-1 1,1-1-1,4 5 0,4 1 6,1-1 0,0 0 0,0-1 1,1-1-1,26 8 0,77 11-592,-79-17-523,-11-2 266,52 7-2870,-69-11 2286,1-1 0,-1 0 0,12-2 0,5-3-1150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4.5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304 129 1472,'0'-1'93,"1"0"0,-1 0 0,0 1 0,0-1 0,0 0 0,1 0 0,-1 1 0,0-1 0,1 0 0,-1 1 0,1-1 0,-1 0 0,1 1 0,-1-1 0,1 1 0,-1-1 0,1 1 0,1-2 0,-1 2 12,-1-1 1,1 1 0,0-1 0,-1 1 0,1-1 0,0 0-1,-1 0 1,1 1 0,-1-1 0,1 0 0,-1 0 0,1 1-1,-1-1 1,0 0 0,1 0 0,-1 0 0,0 0-1,0 0 1,1 1 0,-1-1 0,0 0 0,0 0 0,0 0-1,0 0 1,0 0 0,-1-2 0,-1-7 502,2 8-518,0 0-1,0 0 1,-1 0-1,1 0 1,-1 0-1,1 0 1,-1 0-1,0 0 1,0 0-1,0 0 1,0 0-1,0 0 1,-2-2-1,-2-1 87,0 0 0,0 0 0,0 1 0,-1-1-1,0 1 1,1 1 0,-2-1 0,1 1 0,-7-3 0,9 4-150,0 1-1,-1 0 1,1 0 0,0 0 0,-1 0-1,1 1 1,-1 0 0,1 0-1,0 0 1,-1 0 0,1 1 0,-1 0-1,1 0 1,0 0 0,-9 3 0,13-3-31,-10 2 93,0 1 0,1 1 0,0 0 0,0 0 0,0 1 0,1 0-1,-15 13 1,13-7-33,0 1-1,1 0 0,0 1 1,1 0-1,-10 26 0,14-32-42,2 0 1,-1 0-1,1 0 0,0 1 0,1-1 1,0 1-1,0-1 0,0 1 1,2-1-1,-1 1 0,1 0 0,2 11 1,2-9 60,0 0 0,0 0 0,1 0 0,1-1 0,0 0 0,11 12 0,-1-1 18,5 9 296,-13-21-363,-1 1 0,-1 0 0,0 0 0,0 1 0,-1 0 0,5 14 0,-10-24 17,-1 0 1,0 1-1,1-1 0,-1 0 1,0 0-1,0 1 0,0-1 1,0 0-1,0 1 0,-1-1 1,1 0-1,0 1 0,-1-1 1,1 0-1,-1 0 1,1 1-1,-2 0 0,1 1 4,-1 0-1,-1 0 0,1 0 0,0 0 1,-1-1-1,-3 4 0,-6 2-7,0 0 1,-18 10-1,25-16-14,2 0-160,0-1-1,0 0 0,-1 1 0,1-1 1,0-1-1,0 1 0,-1 0 0,1-1 1,-1 0-1,1 0 0,0 0 1,-1 0-1,1 0 0,-1-1 0,1 1 1,-6-3-1,4 2-779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09.8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 68 2144,'-12'-5'5194,"12"5"-5103,-13 2 2874,8-2-2449,14 0 1054,2-1-1481,-1 0 0,1 0 0,11-4 1,11-1 6,133-18 357,182-1 1,-339 25-464,7-1-54,0 1 1,0 0-1,19 4 0,-32-3 63,0-1 0,1 1 0,-1 0-1,0 0 1,0 0 0,0 0-1,0 0 1,0 1 0,0-1 0,-1 1-1,1 0 1,0 0 0,-1 0 0,0 0-1,1 0 1,-1 1 0,0-1 0,0 1-1,0-1 1,0 1 0,-1 0 0,2 3-1,0 5 59,0 0-1,-1 1 1,-1-1-1,0 1 1,-1 0-1,0-1 1,0 1-1,-4 16 1,2-9 163,1 33 1,1-49-159,0 0 0,1 0 0,-1 0 0,0-1 0,1 1 0,0 0 0,0 0 0,0-1 0,0 1 0,0-1 0,1 1 0,-1-1 0,1 1 0,-1-1 1,1 0-1,3 4 0,-2-4-13,1 0 1,-1 0-1,0 0 1,1 0 0,-1-1-1,1 0 1,-1 1-1,1-1 1,0 0 0,-1-1-1,1 1 1,0-1-1,4 0 1,33 0 160,0-2 0,70-14 0,-90 13-174,311-79 585,-14 3-207,-133 49-766,-172 31-933,-27-2-3579,-7-2 1557,-2 2 1121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11.0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74 229 2496,'-3'0'215,"0"0"45,0 0 0,0 0 0,1 0 0,-1 0 0,0 1 0,0-1 0,1 1 1,-1-1-1,-3 3 0,-15-2 3380,16-2-2091,5 1-1535,0 0 1,0 0-1,0 0 0,0 0 1,0 0-1,0 0 0,0 0 0,0 0 1,-1 0-1,1 0 0,0 0 1,0 0-1,0 0 0,0 0 1,0 0-1,0 0 0,0-1 1,0 1-1,0 0 0,0 0 0,0 0 1,0 0-1,0 0 0,0 0 1,0 0-1,0 0 0,0 0 1,0 0-1,0 0 0,0 0 1,0 0-1,0-1 0,0 1 0,0 0 1,0 0-1,0 0 0,1 0 1,-1 0-1,0 0 0,0 0 1,0 0-1,0 0 0,0 0 1,0 0-1,0 0 0,0 0 0,0 0 1,0 0-1,0 0 0,0 0 1,0 0-1,0 0 0,0 0 1,0 0-1,1 0 0,-1 0 1,0 0-1,0 0 0,0 0 0,0 0 1,0 0-1,0 0 0,0 0 1,0 0-1,0 0 0,0 0 1,0 0-1,0 0 0,1 0 1,5-3 231,2 1-38,0-1 1,-1 0-1,1 0 1,-1 0-1,9-6 1,-3 3-31,54-33 558,18-9-298,69-13-428,-96 41 22,-35 12-201,0 2 0,46-8 1,-52 10 104,-16 6 118,-4 2-3,-4 2 25,-15 6 12,0 0 0,0-2 0,-31 11 0,12-5-195,-185 73 657,191-74-134,-69 19 0,70-33-6,27-1-228,6 0-171,1 0 1,0 1 0,0-1-1,-1 0 1,1 0 0,0 0-1,-1 0 1,1 0 0,0 0 0,0 0-1,-1 0 1,1 0 0,0 0-1,-1 0 1,1 0 0,0 0 0,0 0-1,-1-1 1,1 1 0,0 0-1,0 0 1,-1 0 0,1 0 0,0 0-1,0 0 1,-1-1 0,1 1-1,0 0 1,0 0 0,0 0-1,-1-1 1,1 1 0,0 0 0,0 0-1,0-1 1,0 1 0,0 0-1,-1 0 1,1-1 0,0 1 0,0 0-1,0-1 1,0 1 0,0-1-12,1 0 1,-1 1-1,0-1 0,1 1 1,-1-1-1,0 1 1,1-1-1,-1 1 0,1 0 1,-1-1-1,1 1 1,-1-1-1,1 1 0,-1 0 1,1-1-1,-1 1 1,2 0-1,3-2-4,0 1-1,0 0 1,0 0 0,0 0-1,0 1 1,0 0-1,0 0 1,0 0 0,0 0-1,7 2 1,8 3 58,25 8-1,-25-6-155,41 15 35,-42-14 78,1-1 1,1 0-1,36 6 1,-51-13 31,0 0 1,0 0-1,-1-1 0,1 0 0,0 0 0,0 0 1,-1 0-1,1-1 0,0 0 0,-1 0 0,0-1 1,1 0-1,-1 1 0,0-2 0,-1 1 0,9-7 1,-9 7-17,-1-1 0,0 1 0,1 0 1,-1-1-1,0 0 0,-1 0 0,1 0 1,-1 0-1,1 0 0,-1 0 0,-1-1 1,1 1-1,0-1 0,-1 1 0,0-1 1,0 0-1,-1 1 0,1-1 0,-1 0 1,0-9-1,-2 8-78,0 0 0,0-1 0,0 1 1,-1 0-1,0 0 0,0 0 0,0 1 0,-5-6 0,-1-2-1752,6 6-1093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17.2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397 732 480,'12'2'1371,"-1"-1"-1,21-1 8016,-36 2-10249,3-1 943,-1 1 0,1-1 0,-1 0 0,0 0 0,1 0 0,-1 0 0,0 0 0,0-1 1,0 1-1,0 0 0,0-1 0,-2 1 0,-30 1 227,-4 0-338,0 5 103,-67 21 0,88-22 13,1 0 1,0 1-1,1 1 0,0 0 1,0 1-1,-22 17 0,29-19-33,1 1-1,0 0 1,1 0 0,0 0-1,0 0 1,0 1 0,1 0-1,1 0 1,-5 14-1,6-17-16,1 1-1,0 0 0,0-1 0,1 1 0,0 0 1,0 0-1,1 0 0,0-1 0,0 1 0,0 0 1,1 0-1,0 0 0,1 0 0,3 11 1,-4-15-6,0-1 0,0 1 0,1-1 0,-1 0 1,1 0-1,0 1 0,-1-1 0,1 0 0,0 0 1,0-1-1,0 1 0,0 0 0,1-1 0,-1 1 1,5 1-1,-3-1 26,1-1 0,-1 1 0,1-1 0,-1 0 0,1-1 0,-1 1 0,1-1 0,8-1-1,-1 0 39,1-1 0,-1-1-1,0 0 1,0-1 0,0 0-1,13-6 1,10-7-32,-1-2 1,-1-1-1,-1-1 0,0-2 1,42-40-1,-64 53-22,-1-1 0,15-23 0,-22 31-38,0 0 0,-1 0 0,1 0 0,-1 0 0,0 0-1,0-1 1,0 1 0,0 0 0,0-1 0,-1 1 0,0 0-1,1-5 1,-4 0-46,0 1 47,0 0-2,-7-4-103,6 11 51,-1 1-251,3 0 278,1-1 0,-1 1 0,0 0 0,0 0 0,0-1 0,1 1 0,-1 0 0,0 0 1,1 1-1,-3 1 0,-19 17-88,16-13-12,-10 9 145,0 1 0,1 1 1,1 1-1,1 0 0,-17 31 0,-49 111-102,32-58 6,-60 150 342,80-173-10,23-62-222,4-14-34,0 0 0,0-1-1,0 1 1,0 0 0,-3 4-1,3-7 12,1-1-1,0 1 1,-1-1-1,1 1 1,0-1-1,-1 1 0,1 0 1,0-1-1,-1 1 1,1-1-1,0 1 1,0 0-1,0-1 1,0 1-1,0-1 1,0 1-1,0 0 1,0-1-1,0 1 1,0 0-1,0-1 0,0 1 1,0 0-1,0-1 1,1 1-1,-1 0 1,1 0 138,5-5 224,144-83 187,-113 67-522,0-2-1,36-28 0,-56 37-8,-1-1 1,0-1-1,-1-1 1,0 0-1,24-37 0,70-157-162,-93 173 137,20-39 333,-14 36-243,-10 15-234,29-42 0,7 1-58,-19 31-116,-25 31 98,-7 10-44,-8 13 154,3-9 79,0 1-1,1-1 1,1 2-1,-7 12 1,2-3 36,6-10-9,0 0 0,1 0 0,0 0 0,1 1 0,-2 16 0,-5 62 0,9-70 0,0-4 12,1 1-1,2 20 1,-2-29-9,2-1-1,-1 1 1,1 0 0,0-1-1,1 1 1,6 13 0,-9-21 10,1 1 0,-1-1 1,0 1-1,1-1 0,0 1 1,-1-1-1,1 1 0,-1-1 1,1 1-1,-1-1 0,1 0 1,0 1-1,-1-1 0,1 0 0,0 1 1,0-1-1,-1 0 0,1 0 1,0 0-1,-1 0 0,1 0 1,0 0-1,0 0 0,-1 0 1,1 0-1,0 0 0,0 0 1,-1 0-1,1-1 0,0 1 0,-1 0 1,1 0-1,0-1 0,-1 1 1,1 0-1,1-2 0,3-1 38,1 0-1,-1-1 0,6-5 1,-6 5 12,27-25 92,49-57 0,-26 26 148,8 0-208,-36 36-132,-2-1 0,32-39 0,-52 57 54,9-12-82,-14 18 63,1 1 0,-1 0 0,0 0 0,0 0 1,0-1-1,1 1 0,-1 0 0,0 0 0,0 0 0,0-1 0,0 1 0,0 0 0,0 0 0,1-1 0,-1 1 0,0 0 0,0 0 0,0-1 0,0 1 0,0 0 0,0 0 0,0-1 0,0 1 0,0 0 0,0 0 0,0-1 1,0 1-1,-1 0 0,1 0 0,0-1 0,0 1 0,0 0 0,0 0 0,0-1 0,0 1 0,-1 0 0,1 0 0,0 0 0,0-1 0,0 1 0,0 0 0,-1 0 0,1 0 0,0 0 0,0-1 0,-1 1 0,1 0 1,0 0-1,0 0 0,-1 0 0,1 0 0,0 0 0,0 0 0,-1 0 0,1 0 0,0 0 0,0 0 0,-1 0 0,1 0 0,-3 0-26,0 1 1,0 0-1,0 0 0,0 0 0,1 0 0,-1 0 1,0 1-1,1-1 0,-1 1 0,1 0 1,-1 0-1,1 0 0,0 0 0,0 0 1,0 0-1,0 0 0,0 1 0,-2 3 0,-5 8 36,-16 30 0,16-22-19,-10 31 0,17-45-15,-2 8 34,1 0-1,1 0 1,0 0 0,2 1 0,0-1-1,3 29 1,-3-41 2,1 1 14,-1-1-1,1 1 0,0-1 1,0 1-1,1-1 0,-1 0 1,1 1-1,0-1 1,0 0-1,1 0 0,-1 0 1,1-1-1,0 1 1,-1 0-1,2-1 0,4 4 1,-6-5 2,0 0 0,0-1 0,1 1 0,-1-1 0,0 0 0,1 0 0,0 0 0,-1 0 0,1 0 0,-1-1 0,1 1 0,0-1 0,0 1 0,-1-1 0,1 0 0,0 0 0,0 0 0,-1-1 0,1 1 0,0-1 0,-1 1 0,1-1 0,0 0 0,-1 0 0,1 0 0,-1 0 0,1-1 0,2-1 0,6-4 51,-1-2 0,1 1 0,-1-1 0,16-19 0,30-47-12,-5 7-110,-37 52 15,0 1 0,1 0-1,1 0 1,1 2-1,0 0 1,32-18-1,-38 25 6,1 1 0,0 0 0,0 0 0,0 1 0,1 1 0,-1 0 0,1 1 0,0 0 0,0 1 0,0 0 0,0 1 0,13 2 0,-10 0 26,-1 1 0,1 0 1,24 10-1,-37-12-65,-12-1 304,-3-3-252,0 0 0,1 1 0,-1 0 0,0 1 0,0 0 0,0 1 0,-20 2 0,20 0-26,0-1 0,-1 2 0,1-1 1,0 2-1,-21 8 0,25-8 39,1-1-1,0 1 1,0 1 0,1-1 0,-1 1-1,1 0 1,0 1 0,0-1 0,1 1 0,-7 8-1,4-1-40,-1 1-1,2 0 1,0 0-1,0 0 0,2 1 1,-6 18-1,9-24 50,0 0 1,1 0-1,0 0 0,0 0 0,1 0 0,0 0 0,0 1 0,1-1 1,1 0-1,-1 0 0,1 0 0,4 9 0,-6-17 0,1 0-1,-1 1 1,0-1-1,1 0 1,-1 1-1,1-1 1,0 0-1,0 0 1,-1 1 0,1-1-1,0 0 1,0 0-1,0 0 1,0 0-1,0 0 1,0 0-1,0 0 1,1-1 0,-1 1-1,0 0 1,0 0-1,1-1 1,-1 1-1,0-1 1,1 0-1,-1 1 1,0-1-1,1 0 1,-1 0 0,1 1-1,-1-1 1,1 0-1,-1-1 1,0 1-1,1 0 1,-1 0-1,1-1 1,-1 1 0,0 0-1,1-1 1,-1 0-1,0 1 1,0-1-1,2-1 1,3-1 24,0-2 0,0 1 1,0-1-1,-1 1 0,0-1 0,0-1 1,7-10-1,25-38 111,45-89 0,-80 139-198,0 0 0,0 0 0,0-1 0,0 1 0,-1 0 0,0-1 0,1-8 0,-3 7-95,-2 8 46,-1 9 104,4-3-18,1 0-1,0-1 0,1 0 1,0 1-1,0-1 1,1 0-1,-1 0 0,2 0 1,3 7-1,1 0 45,1 0 0,1-1-1,14 17 1,-16-22 19,0 0 1,0-1 0,1 0-1,0 0 1,0-1 0,1 0-1,15 8 1,-21-12-10,1-1 0,-1 1 0,0-1-1,1 0 1,-1 0 0,1 0 0,0 0 0,-1-1-1,1 0 1,-1 0 0,1 0 0,0-1 0,-1 1 0,1-1-1,-1 0 1,1 0 0,-1-1 0,0 1 0,1-1 0,7-5-1,-4 1-33,1-1 0,-1-1 0,-1 1-1,13-16 1,-9 10-1,0-1 6,-1 0 0,0 0 0,10-21 0,-5 11 73,24-29 0,-12 17-253,-25 33 168,0 0 0,0 1 0,0-1 1,1 1-1,-1-1 0,1 1 0,3-2 0,-5 3-5,-1 1 0,0 0 0,1 0 0,-1-1 0,1 1 0,-1 0 0,1 0 0,-1 0-1,1 0 1,-1 0 0,1 0 0,-1 0 0,1 0 0,-1 0 0,1 0 0,-1 0-1,1 0 1,-1 0 0,1 0 0,-1 0 0,2 1 0,-2-1-6,1 1-1,0-1 1,-1 1 0,1 0-1,-1 0 1,1-1 0,-1 1-1,1 0 1,-1 0 0,0-1-1,1 1 1,-1 0 0,0 0-1,0 0 1,1 0 0,-1-1-1,0 3 1,1 8 10,0 1 0,-1-1 1,-1 1-1,-2 14 0,2-15 31,0 0 0,0 1 0,2 19 0,0-4 89,-1-26-96,0 0-1,0 0 0,0 0 0,0 0 1,0 0-1,0 0 0,0 0 1,0 0-1,0 0 0,1 0 1,-1 0-1,1 1 0,0-2-5,0-1-1,0 1 0,-1-1 0,1 0 0,0 1 0,0-1 1,0 0-1,0 1 0,-1-1 0,1 0 0,0 0 0,-1 0 0,1 0 1,-1 0-1,1 0 0,0-1 0,17-25 45,40-45 0,-48 61-79,1 1 0,0 0 1,1 0-1,1 1 1,-1 1-1,17-8 1,39-15 149,-59 28-219,0 0 0,0 0 1,1 1-1,-1 1 0,18-2 1,-26 3 91,0 0-1,1-1 1,-1 1 0,0 1 0,0-1-1,1 0 1,-1 0 0,0 0 0,1 1 0,-1-1-1,0 0 1,0 1 0,0-1 0,1 1 0,-1 0-1,0-1 1,0 1 0,0 0 0,0 0-1,0 0 1,0-1 0,0 1 0,0 0 0,-1 0-1,1 0 1,0 1 0,1 1 0,-1 1-8,0 0-1,-1 0 1,1 0 0,-1 0 0,0 0 0,0 0 0,-1 6 0,1 7 15,-4 16-77,3-25 67,0-1 0,1 1-1,-1-1 1,2 8 0,0 0 122,-1-11-129,0 1 1,1 0 0,-1-1 0,1 1 0,2 5 0,-3-9 18,1 0 0,-1 0 0,1 1 0,0-1 0,-1 0 1,1 0-1,0 0 0,0 0 0,0 0 0,0 0 1,0 0-1,0 0 0,0-1 0,0 1 0,0 0 0,0-1 1,0 1-1,0 0 0,1-1 0,-1 1 0,0-1 0,1 0 1,0 1-1,2-1 8,0 1 1,0-1-1,0 0 1,0 0-1,0 0 1,-1 0-1,1-1 1,0 0-1,0 0 1,0 0 0,-1 0-1,1 0 1,-1-1-1,1 0 1,-1 1-1,1-1 1,-1 0-1,5-5 1,77-50-134,-3 3 80,-56 33 41,-1 0-1,0-1 0,25-32 1,-17 14 84,39-64 1,31-90-104,-102 192 10,51-92-242,-10 21-22,-1 0 367,-18 36-118,20-47 0,-41 79-23,0 0 1,-1 0-1,1 0 0,-1 0 1,0-8-1,0 12 14,-1-1 0,0 1-1,0-1 1,0 1 0,0-1 0,0 1 0,-1-1 0,1 1-1,0-1 1,-1 1 0,1 0 0,-1-1 0,1 1-1,-1 0 1,0-1 0,1 1 0,-1 0 0,0 0 0,0-1-1,0 1 1,0 0 0,-1-1 0,-5 2-144,-7 5 126,0 0 0,0 2 0,1 0 0,0 0 0,1 1 0,-14 11 0,14-9 27,1 0 0,0 0-1,0 1 1,1 0-1,1 1 1,0 0 0,-13 24-1,7-7 15,2 0 0,-16 52-1,-5 67-26,25-103-23,-1 2 67,2 1-1,-3 77 0,11-108 5,1 0-1,4 17 1,-4-27 19,1 1-1,0 0 1,0-1-1,1 0 1,0 1 0,6 10-1,-6-14-18,1 0-1,-1 1 1,1-1 0,-1-1 0,1 1-1,0 0 1,0-1 0,1 0-1,4 3 1,-6-5 12,1 1 1,-1 0-1,0-1 0,1 0 0,-1 0 0,1 0 1,0 0-1,-1 0 0,1-1 0,0 0 0,-1 0 1,1 0-1,7-1 0,11-2 22,-1-2-1,1-1 1,-1 0 0,0-2-1,0-1 1,-1 0 0,20-12-1,-12 5-112,-16 9 53,19-13 0,-17 9 10,-5 4 2,0 0-1,0-1 1,12-13-1,23-28-29,-38 40-229,-11 22 80,1-4 74,0 1-1,-9 15 1,-5 10 84,13-21 2,-7 24 0,10-32 55,1 0 0,1 1 0,-1-1-1,1 0 1,0 1 0,2 9 0,-1-11-47,0 1-1,1-1 1,-1 1-1,1-1 1,1 0-1,-1 0 1,0 0 0,1 0-1,0 0 1,1 0-1,3 4 1,-6-8 23,0 0 0,1 1 1,-1-1-1,0 0 0,1 1 0,-1-1 1,1 0-1,0 0 0,-1 0 0,1-1 1,0 1-1,0 0 0,-1-1 0,1 1 1,0-1-1,0 1 0,0-1 0,0 0 1,0 0-1,-1 0 0,1 0 1,0 0-1,0 0 0,0 0 0,0-1 1,0 1-1,0-1 0,-1 0 0,1 1 1,0-1-1,0 0 0,-1 0 0,1 0 1,-1 0-1,4-2 0,15-14 46,0-2 1,-2 1-1,27-35 0,-16 17-55,-28 35-24,-1 0 0,1 0 0,0 0 0,0 0-1,0 0 1,-1 0 0,1-1 0,-1 1 0,1 0 0,-1 0 0,1-1 0,-1-1 0,-9 21-572,6-14 579,0 1-1,0 0 1,0-1-1,1 1 1,0 0-1,0 0 1,0 1-1,-2 10 1,9 53 171,-4-63-160,-1 0 0,1-1 1,0 1-1,1 0 1,-1-1-1,1 1 0,0-1 1,4 7-1,-1-2 34,1 0 1,14 18-1,-20-27-28,1-1 0,-1 1 0,1 0 0,-1-1 0,1 1 0,-1-1 0,1 1 0,0-1-1,-1 0 1,1 1 0,0-1 0,-1 1 0,1-1 0,0 0 0,-1 0 0,1 1 0,0-1 0,0 0-1,-1 0 1,1 0 0,0 0 0,0 0 0,-1 0 0,1 0 0,0 0 0,0 0 0,-1 0 0,1 0-1,0-1 1,1 1 0,0-2 29,1 1-1,-1-1 1,1 1-1,-1-1 0,0 0 1,3-2-1,-1 0 17,12-11 61,-1-1 1,20-27-1,-4 4-70,-14 21-87,0 0 1,1 2 0,21-16-1,-27 24 43,0 0 0,0 0 0,1 1 0,0 1 0,1 0 0,19-5 0,-27 9-29,0 1-1,1 0 1,-1 0 0,0 1 0,0 0 0,0 0 0,1 0 0,-1 1-1,0 0 1,0 0 0,0 0 0,0 1 0,6 3 0,-9-4 24,0 0 0,-1 1-1,1-1 1,-1 1 0,1-1 0,-1 1 0,0 0 0,0 0 0,0 0 0,0 1 0,0-1 0,-1 0 0,1 1-1,0-1 1,-1 1 0,0-1 0,0 1 0,0 0 0,0-1 0,0 1 0,0 0 0,-1 0 0,1 0-1,-1 0 1,0 0 0,0 0 0,0-1 0,0 1 0,0 0 0,-2 3 0,-17 97 359,19-103-345,0 1 0,0-1-1,0 0 1,0 0 0,0 0 0,0 0 0,0 0 0,0 1 0,0-1 0,0 0-1,-1 0 1,1 0 0,0 1 0,0-1 0,0 0 0,0 0 0,1 0 0,-1 0-1,0 1 1,0-1 0,0 0 0,0 0 0,0 0 0,0 0 0,0 1 0,0-1 0,0 0-1,0 0 1,0 0 0,0 0 0,1 0 0,-1 0 0,0 1 0,0-1 0,0 0-1,0 0 1,0 0 0,1 0 0,-1 0 0,0 0 0,0 0 0,10-2 249,17-16 68,-18 12-297,56-43-150,-50 35 134,1 2-1,1 0 1,23-13 0,-39 25-23,0-1 0,-1 1 0,1-1 1,0 1-1,0 0 0,0 0 0,0-1 1,0 1-1,-1 0 0,1 0 0,0 0 0,0 0 1,0 0-1,0 0 0,0 0 0,0 0 1,1 0-1,-1 1 5,-1-1 1,0 1-1,1-1 1,-1 1-1,1-1 1,-1 0-1,0 1 1,1 0-1,-1-1 1,0 1-1,0-1 1,1 1-1,-1-1 1,0 1 0,0-1-1,0 1 1,0 0-1,1-1 1,-1 1-1,0-1 1,0 1-1,0 0 1,0-1-1,-1 1 1,1-1-1,0 1 1,0 0-1,0 0 1,-3 14 62,1 23 0,2-36-46,0 0 1,0 1 0,-1-1-1,1 1 1,0-1 0,-1 0-1,0 1 1,1-1 0,-1 0-1,0 0 1,0 0 0,-3 4-1,16-12 368,6-3-311,20-15 0,-12 7-100,0 2 0,0 0-1,47-17 1,-72 32 34,18-8 50,26-6 0,-39 12-81,-1 1 0,1 0 0,0 0 0,0 1 0,0 0 0,0 0 0,0 0 0,0 1 0,8 1 0,-13-1 27,0-1 0,-1 1 0,1-1 0,0 1 0,-1-1 0,1 1 0,0 0 0,-1-1 1,1 1-1,-1 0 0,1-1 0,-1 1 0,1 0 0,-1 0 0,1-1 0,-1 1 0,0 0 0,0 0 0,1 0 1,-1 0-1,0 0 0,0-1 0,0 1 0,0 2 0,0 31-74,0-11 29,0-20 69,1 1 0,0-1 0,0 1 0,0-1 0,1 1-1,-1-1 1,1 0 0,0 1 0,0-1 0,0 0-1,0 0 1,0 0 0,1-1 0,-1 1 0,1 0 0,0-1-1,-1 0 1,1 0 0,4 3 0,-2-2 32,0-1 0,0 0 1,0 0-1,0 0 0,1 0 1,-1-1-1,0 0 0,1 0 1,-1 0-1,0-1 0,1 0 0,7 0 1,8-2 27,0-1 0,-1 0 1,31-10-1,-24 3-278,38-19 0,-53 23-921,-1-1 0,0 0-1,0-1 1,0-1 0,14-13-1,-15 6-2646,-3 3 1232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17.6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25 105 7040,'-25'-26'5440,"36"26"-4704,22 0 768,14 0-864,20-4 416,-1 4-609,46-12 33,2 3-288,24-8-160,-16 10-64,2-11-1087,-15 6 575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20.6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111 34 3136,'2'-3'427,"0"0"-1,0 1 1,0-1-1,0 1 1,0 0 0,1 0-1,-1 0 1,1 0-1,5-3 1,7-2 4848,-26 16-5085,1 0 0,0 1-1,1 1 1,-9 12 0,14-19-142,-9 14 233,0 0 0,-20 39 0,27-45-132,1 1 1,0 0-1,1 0 0,0 0 1,1 0-1,-1 15 0,3-25-88,1 0 1,0 0-1,0 0 0,0 1 0,0-1 0,1 0 0,0 0 0,-1 0 1,1 0-1,0 0 0,3 6 0,-3-8-16,-1 0 1,1 1-1,0-1 0,0 0 1,0 0-1,0 0 0,0 0 1,1 0-1,-1-1 0,0 1 0,0 0 1,1 0-1,-1-1 0,0 1 1,1-1-1,-1 1 0,0-1 1,1 0-1,-1 1 0,1-1 1,-1 0-1,1 0 0,-1 0 1,0 0-1,1 0 0,-1 0 1,1 0-1,-1-1 0,1 1 0,1-1 1,24-9 208,0 0 1,0-2 0,27-16-1,-21 10-254,76-45-160,-89 48-160,-22 16 291,1 1-1,0-1 1,0 1-1,0 0 1,0-1-1,0 1 1,0 0-1,0 0 1,1 0-1,-1 0 1,1 0-1,-1 0 1,1-1-1,0 1 1,0 0-1,0 0 1,0 0-1,0 0 1,0 0-1,0 0 1,0 0-1,1 0 1,-1 0-1,1 0 1,0 0-1,0 0 1,-1 0-1,1-1 1,1 3-1,3 0 48,0 1-1,0-1 1,0 0-1,0 0 1,1-1-1,0 1 1,-1-1-1,10 3 0,-4-2 4,1 0 0,0 0-1,20 2 1,-18-4 104,0-1-1,1-1 0,-1 0 1,27-4-1,-32 2-96,0 0-1,0 0 1,0-1-1,-1 0 1,1 0-1,-1-1 1,0 0-1,14-10 0,-19 12-21,0-1-1,0 0 0,-1 0 1,1 0-1,-1 0 0,1-1 1,-1 1-1,0-1 0,0 0 1,0 1-1,-1-1 0,1 0 1,-1 0-1,0 0 0,0 0 1,-1 0-1,1 0 0,-1 0 1,0 0-1,0 0 0,0 0 1,0-1-1,-1 1 0,1 0 1,-1 0-1,0 0 0,-1 0 1,1 1-1,-3-6 0,-1-5-205,5 13 194,0 0-1,0 1 1,-1-1-1,1 0 1,0 1-1,0-1 1,0 1 0,-1-1-1,1 0 1,0 1-1,-1-1 1,1 1-1,0-1 1,-1 1-1,1-1 1,-1 1-1,1-1 1,-1 1 0,1-1-1,-1 1 1,1-1-1,-1 1 1,0 0-1,1-1 1,-1 1-1,0 0 0,1 0 0,0 0 0,0 0 0,0 0 0,0 0 0,-1 0 0,1 0 0,0 0 0,0-1 0,0 1 0,0 0 0,0 0-1,-1 0 1,1 0 0,0 0 0,0 0 0,0 0 0,0 0 0,0-1 0,0 1 0,0 0 0,0 0 0,-1 0 0,1 0 0,0 0-1,0-1 1,0 1 0,0 0 0,0 0 0,0 0 0,0 0 0,0 0 0,0-1 0,0 1 0,0 0 0,0 0 0,0 0 0,0 0-1,0-1 1,0 1 0,0 0 0,0 0 0,0 0 0,0 0 0,0-1 0,1 1 0,-1 0 0,0 0 0,0 0 0,0 0 0,0-1-1,43 5 19,152-10-107,194-18 204,-280 16-99,-96 8-9,-9 0 15,1-1 0,0 1 1,0-1-1,0 1 0,5-3 0,-7 2 136,-4 4-86,-11 7-101,-20 12-96,-56 22 374,56-29-248,-38 22-1,69-36 8,-1 0 0,1 0-1,0-1 1,0 1-1,-1 0 1,1 0 0,0 0-1,0 1 1,0-1 0,0 0-1,0 0 1,0 0-1,1 1 1,-1-1 0,0 0-1,1 1 1,-1-1-1,0 1 1,1-1 0,0 1-1,-1-1 1,1 1-1,0-1 1,0 1 0,0-1-1,0 1 1,0-1-1,0 1 1,0 0 0,1-1-1,-1 1 1,1-1-1,-1 0 1,1 1 0,-1-1-1,1 1 1,0-1-1,-1 0 1,1 1 0,0-1-1,0 0 1,0 0-1,2 2 1,0 1 48,1-1 0,-1 0 0,1 1 0,0-1 0,0-1 0,0 1 0,0-1 0,0 1 1,1-1-1,-1 0 0,1-1 0,0 1 0,-1-1 0,1 0 0,0 0 0,0 0 0,8 0 0,-9-1-15,0 0 1,1-1-1,-1 1 1,0-1 0,1 0-1,-1 0 1,0 0-1,0-1 1,0 1-1,1-1 1,-2 0-1,1 0 1,0 0-1,0-1 1,-1 1-1,1-1 1,-1 0-1,0 0 1,5-7-1,0 0-66,-1 0-1,0-1 0,-1 0 0,0 0 0,8-23 0,-14 27-363,-5 12 185,-4 10 157,8-11 51,-1 0-1,1 0 1,0 1 0,0-1 0,1 0-1,-1 0 1,1 1 0,0-1 0,0 0 0,0 0-1,1 1 1,-1-1 0,3 5 0,-2-6 28,-1 0 1,2 0-1,-1-1 1,0 1-1,1-1 0,-1 1 1,1-1-1,0 1 1,0-1-1,0 0 1,0 0-1,0 0 1,0 0-1,0 0 1,1 0-1,-1-1 0,1 1 1,-1-1-1,6 2 1,-5-2 34,1 0 0,-1-1-1,0 1 1,0-1 0,0 0 0,0 0 0,1 0 0,-1-1 0,0 1 0,0-1 0,0 1 0,0-1-1,4-2 1,7-2 79,22-13 0,-16 8-87,31-16 84,58-38 0,-80 44-245,-4 2-92,29-15-1,-54 33 199,0 0 1,1 0-1,-1 0 1,0 0-1,0 0 1,0 0 0,0 0-1,1 0 1,-1 0-1,0 0 1,0 0-1,0 0 1,0 1-1,0-1 1,1 0-1,-1 0 1,0 0 0,0 0-1,0 0 1,0 0-1,0 0 1,1 0-1,-1 0 1,0 1-1,0-1 1,0 0-1,0 0 1,0 0 0,0 0-1,0 0 1,0 1-1,0-1 1,0 0-1,1 0 1,-1 0-1,0 0 1,0 1-1,0-1 1,0 0 0,0 0-1,0 0 1,0 0-1,0 1 1,0 7-104,0 5 105,0 0-1,1 0 0,1 0 0,0 1 0,4 12 1,-5-20 46,1 0 1,1 0 0,-1 0-1,1 0 1,0 0-1,0-1 1,1 1 0,7 7-1,-10-12-5,0-1 0,0 1-1,0-1 1,0 0 0,0 1-1,1-1 1,-1 0-1,0 0 1,0 0 0,0 0-1,0 0 1,1 0 0,-1 0-1,0 0 1,0 0 0,0-1-1,0 1 1,2-1-1,4-1 104,-1 1-119,0 0 0,1 0 1,-1-1-1,0 0 0,0-1 0,0 1 0,-1-1 0,1 0 0,-1-1 0,1 1 0,-1-1 0,6-5 0,-2 0-45,-1 0 0,0 0 0,0 0 0,-1-1 0,9-15 0,-15 23-1,0 0 0,1 0 0,-1 0 0,1 0 0,-1 0 1,4-3-1,-5 5 13,1 0 1,-1 0-1,0-1 1,1 1-1,-1 0 1,0 0-1,1 0 1,-1-1-1,0 1 0,1 0 1,-1 0-1,0 0 1,1 0-1,-1 0 1,1 0-1,-1 0 1,0 0-1,1 0 1,-1 0-1,1 0 1,-1 0-1,0 0 1,1 0-1,-1 0 1,0 0-1,1 0 1,-1 0-1,1 0 1,-1 1-1,0-1 1,1 0-1,-1 0 1,0 1-1,0-1 1,1 0-1,-1 0 1,0 1-1,1-1 1,-1 0-1,0 1 1,0-1-1,0 0 1,1 1-1,4 5-6,0 0 0,0 0 0,1 0 0,0-1 0,0 0 0,8 5 1,-5-3 54,-4-4-7,1 0 0,-1 0 1,1 0-1,0 0 0,0-1 0,0 0 1,0-1-1,0 1 0,0-1 0,0 0 0,1 0 1,-1-1-1,11 0 0,7-2 92,0-2 0,29-6 0,-15 2-80,-26 5 28,1 0-1,0 0 1,-1-2-1,1 0 1,14-8-1,-23 11-74,0 0 1,0 0-1,0-1 0,0 1 0,-1-1 0,1 0 0,-1 0 1,0-1-1,0 1 0,0-1 0,0 1 0,-1-1 0,1 0 1,-1 0-1,0 0 0,0 0 0,-1-1 0,3-6 0,-4 10-8,0-1-1,1 0 0,-1 1 1,0-1-1,0 1 0,0-1 1,0 1-1,-1-1 0,1 1 1,0-1-1,-1 0 0,1 1 1,-1 0-1,1-1 1,-1 1-1,0-1 0,0 1 1,1 0-1,-1-1 0,-2 0 1,2 0-11,-1 1 1,0-1 0,0 1 0,0 0 0,0 0 0,0 0-1,0 0 1,0 0 0,-1 0 0,1 0 0,0 1 0,-3-1 0,-2 0 2,0 1 1,0 0 0,1 0-1,-1 0 1,0 1 0,0 0 0,-12 3-1,10 0 0,1 0 0,0 1 0,0 0 0,0 0 0,0 1 0,1 0 0,0 0 0,0 1 0,1 0 0,0 0 0,0 0 0,-6 11 0,10-16 34,1 0-1,0 0 1,0 0 0,0 0 0,0 0 0,0 0 0,1 0 0,-1 0 0,1 0 0,-1 1-1,1-1 1,0 0 0,-1 0 0,1 1 0,1-1 0,-1 0 0,0 0 0,1 5-1,0-5 20,1 1 0,-1-1 0,0 1-1,1-1 1,0 0 0,-1 0-1,1 0 1,0 0 0,0 0 0,0 0-1,0 0 1,0-1 0,4 3 0,5 2 162,1-1 1,0 0 0,0-1-1,25 6 1,-37-10-193,31 7 244,-1-1 1,1-2 0,47 0-1,-59-4-711,0-1-1,0-1 0,0 0 1,0-2-1,0 0 1,33-12-1,-29 6-1372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30.0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6 843 3808,'0'0'57,"0"0"1,-1 0-1,1 0 0,0 0 1,0 0-1,0 0 0,-1 0 1,1 0-1,0 0 0,0 0 1,0 0-1,-1 0 0,1 0 1,0 1-1,0-1 0,0 0 1,0 0-1,-1 0 0,1 0 1,0 0-1,0 0 0,0 0 1,0 0-1,-1 1 0,1-1 1,0 0-1,0 0 0,0 0 1,0 0-1,0 0 0,0 1 1,0-1-1,-1 0 0,1 0 1,0 0-1,0 1 0,0-1 1,0 0-1,0 0 0,0 0 1,0 0-1,0 1 1,0-1-1,0 0 0,0 0 1,0 0-1,0 1 0,0-1 1,0 0-1,0 0 0,0 0 1,0 1-1,1-1 0,-1 1 70,0-1 1,1 1-1,-1-1 0,0 1 0,1-1 1,-1 1-1,1-1 0,-1 1 0,1-1 1,-1 1-1,1-1 0,-1 0 0,1 1 0,0-1 1,-1 0-1,1 0 0,1 1 0,2-1 110,1 1 1,0-2-1,0 1 0,0 0 0,-1-1 0,1 0 0,0 0 0,-1 0 0,1-1 0,8-3 0,3-1 89,21-7 70,-1-2 1,0-1 0,-1-2 0,42-28 0,-64 36-315,18-14 0,-27 20-49,-1 0-1,1 1 1,-1-1 0,0 0-1,0-1 1,0 1 0,0 0 0,2-7-1,-4 8-36,-1 1 0,1-1 0,-1 1 1,0-1-1,1 0 0,-1 1 0,0-1 0,-1 1 0,1-1 0,0 1 0,-1-1 0,1 1 0,-1-1 0,0 1 0,0-1 1,0 1-1,0 0 0,0-1 0,-1 1 0,1 0 0,-1 0 0,1 0 0,-3-2 0,1 1-58,0 0 1,0 0-1,0 0 0,-1 0 1,1 1-1,-1-1 0,0 1 1,1 0-1,-1 0 0,0 0 1,0 1-1,-8-3 0,5 4-7,0-1-1,0 1 1,0 0-1,0 1 1,0 0-1,0 0 1,-8 2-1,-3 2-52,-23 11 0,31-11 190,-1 0-1,1 1 1,0 0 0,0 0-1,1 1 1,-1 1-1,2-1 1,-9 10 0,12-11-29,0 0 1,0 0-1,1 1 1,0-1 0,0 1-1,0 0 1,1 0-1,0 0 1,1 0 0,-1 1-1,2-1 1,-1 1-1,0 7 1,1-4 50,1-1 1,0 0-1,1 0 0,0 0 1,1 0-1,0 0 0,1 0 1,0 0-1,0-1 1,1 1-1,0-1 0,0 0 1,1 0-1,1 0 0,10 12 1,-11-14-15,1-1 0,0 0 0,1-1 0,-1 1 0,1-1 0,0 0 0,1-1 0,-1 0-1,1 0 1,0 0 0,0-1 0,0-1 0,0 1 0,0-1 0,1 0 0,-1-1 0,0 0 0,1-1 0,11 0 0,0-2-49,1 0 1,0-2-1,-1-1 0,0 0 1,0-1-1,0-2 0,30-14 1,123-84 32,-163 100-67,53-38 167,-59 42-163,-3 2 10,-1 0-1,0 0 1,1-1 0,-1 1 0,0 0 0,1 0-1,-1-1 1,0 1 0,1 0 0,-1-1 0,0 1-1,0 0 1,1-1 0,-1 1 0,0 0 0,0-1-1,0 1 1,1 0 0,-1-1 0,0 1 0,0-1-1,0 1 1,0 0 0,0-1 0,0 1 0,0-1-1,0 1 1,0 0 0,0-1 0,0 1 0,0-1-1,0 1 1,0 0 0,-1-1 0,6-7-189,-5 8 181,0 0-1,0 0 1,0 0 0,0 0-1,0 0 1,0 0 0,0 0-1,0 0 1,0 0 0,0 0-1,0 0 1,0 0 0,0 0-1,0 0 1,0 0 0,0 0 0,0 0-1,0 0 1,0-1 0,0 1-1,0 0 1,0 0 0,0 0-1,0 0 1,0 0 0,0 0-1,0 0 1,0 0 0,0 0-1,0 0 1,0 0 0,0 0-1,0 0 1,0 0 0,0 0-1,0 0 1,0 0 0,0 0-1,0 0 1,0-1 0,0 1-1,0 0 1,0 0 0,0 0-1,0 0 1,0 0 0,0 0-1,0 0 1,0 0 0,0 0-1,0 0 1,0 0 0,0 0-1,0 0 1,0 0 0,1 0-1,-1 0 1,0 0 0,0 0-1,0-3 2,0 1 29,0-1 1,0 1-1,1 0 0,-1 0 0,1 0 0,-1-1 0,1 1 0,0 0 0,0 0 0,0 0 0,0 0 0,2-2 0,20-21 208,-5 6-164,26-25-105,-26 21 73,-1 0 0,0-1 0,-2-1 0,-1 0 0,16-40 0,-5-2-44,18-73 0,-38 120-22,5-39-1,-9 51-6,-1 0 1,0-1-1,0 1 1,0 0-1,-1-1 1,-4-14-1,4 20 9,0 1-1,0 0 0,1 0 0,-1 0 0,-1 0 0,1 0 0,0 0 0,0 0 1,-1 0-1,1 1 0,-1-1 0,1 0 0,-1 1 0,0-1 0,0 1 0,1 0 0,-1-1 1,0 1-1,0 0 0,0 0 0,-1 0 0,1 1 0,0-1 0,0 0 0,0 1 1,-1 0-1,1-1 0,0 1 0,0 0 0,-1 0 0,1 0 0,0 0 0,-3 1 0,0 0 4,0 0 0,0 1-1,-1-1 1,1 1-1,0 0 1,1 0-1,-1 1 1,0-1-1,1 1 1,-1 0-1,1 1 1,0-1-1,-7 7 1,3 1 8,0 0 0,0 0-1,1 1 1,1 0 0,-9 21 0,-19 70-81,32-95 88,-16 53-15,-15 106-1,29-136 68,2 1 0,0 0 0,3 1-1,0-1 1,8 41 0,-6-59-78,1 7 206,0 0 1,2 1-1,15 38 0,-19-55-129,1 0 1,-1 0-1,1-1 0,0 1 1,0-1-1,1 1 1,-1-1-1,1 0 1,0-1-1,0 1 0,0-1 1,0 1-1,1-1 1,0 0-1,-1-1 0,1 1 1,0-1-1,0 0 1,0 0-1,1-1 0,5 2 1,3-2 28,0 0 1,0-1 0,0 0-1,0-1 1,0-1-1,0 0 1,-1-1 0,1-1-1,16-6 1,4-3 10,-1-2-1,43-26 1,-60 31-32,-1-2 0,0 0 0,0-1 0,-1 0 0,-1-1 0,-1-1 0,0 0-1,19-30 1,-30 44-67,-1 0 0,1-1-1,0 1 1,0 0 0,-1 0-1,1-1 1,0 1 0,-1 0-1,0-1 1,1 1 0,-1-1-1,0 1 1,1-1 0,-1 1-1,0-1 1,0 1 0,0-1-1,-1 1 1,1 0 0,0-1-1,0 1 1,-1-1 0,1 1-1,-1-1 1,1 1 0,-1 0-1,0 0 1,1-1 0,-1 1-1,0 0 1,0 0 0,0 0-1,0 0 1,0-1 0,0 2-1,0-1 1,0 0 0,-1 0-1,1 0 1,0 0 0,-1 1-1,1-1 1,0 1 0,-1-1-1,1 1 1,0-1 0,-1 1-1,1 0 1,-1 0 0,1 0-1,-1 0 1,1 0 0,-3 0-1,-2 0-13,0 1-1,-1 0 0,1 0 0,0 0 0,0 1 0,1 0 0,-1 0 0,0 1 0,1-1 0,-1 1 0,1 1 1,0-1-1,0 1 0,0-1 0,0 1 0,-4 5 0,6-5 31,-1 0 0,1 0 1,-1 0-1,1 1 0,1-1 0,-1 1 0,1 0 1,-1 0-1,1 0 0,1 0 0,-1 0 0,1 0 0,0 0 1,0 0-1,0 1 0,1-1 0,0 0 0,0 0 1,1 9-1,0-6 26,1-1 1,0 0-1,0 0 1,1 0-1,0 0 0,0 0 1,1 0-1,-1-1 1,1 1-1,1-1 1,-1 0-1,1 0 1,0-1-1,7 6 0,-8-7-12,2-1 0,-1 1-1,0-1 1,0 0 0,1 0-1,0-1 1,0 0 0,-1 0-1,1 0 1,0-1 0,1 1-1,-1-1 1,0-1-1,0 1 1,0-1 0,1 0-1,7-2 1,9-3 15,0-1-1,0-1 1,0-1-1,33-17 1,-2 2 29,288-107 87,-238 92-104,-68 28-33,-36 10-13,0 0-1,0 0 1,0 0-1,0 0 1,0 0-1,0 0 0,0 0 1,0 0-1,0-1 1,0 1-1,0 0 1,1 0-1,-1 0 0,0 0 1,0 0-1,0 0 1,0 0-1,0 0 1,0 0-1,0 0 0,0 0 1,1 0-1,-1 0 1,0 0-1,0 0 1,0 0-1,0 0 0,0 0 1,0 0-1,0 0 1,0 0-1,1 0 1,-1 0-1,0 0 0,0 1 1,0-1-1,0 0 1,0 0-1,0 0 1,0 0-1,0 0 0,0 0 1,0 0-1,0 0 1,0 0-1,1 0 1,-1 0-1,0 1 0,0-1 1,0 0-1,0 0 1,0 0-1,0 0 1,0 0-1,0 0 0,0 0 1,0 0-1,0 1 1,0-1-1,0 0 1,0 0-1,0 0 0,0 0 1,0 0-1,0 0 1,0 0-1,0 0 1,-1 1-1,-15 10-274,0 0 265,1 0 0,0 1 0,0 1 0,-24 29 0,26-27 19,4-5 31,0 0 1,-9 16-1,15-22-13,1 1-1,-1-1 0,1 0 0,0 1 0,1-1 0,-1 1 1,1 0-1,0-1 0,-1 10 0,1-12-28,1-1 1,0 1-1,0 0 1,0-1-1,1 1 1,-1-1-1,0 1 0,1 0 1,-1-1-1,1 1 1,-1-1-1,1 1 0,0-1 1,-1 1-1,1-1 1,0 0-1,0 1 1,0-1-1,0 0 0,0 0 1,1 0-1,-1 1 1,0-1-1,1 0 1,-1-1-1,0 1 0,1 0 1,-1 0-1,1-1 1,-1 1-1,1-1 0,-1 1 1,1-1-1,2 1 1,1-1 29,-1 0 0,1 0 0,-1 0 0,1-1 0,-1 1 0,0-1 0,1 0 0,-1-1 0,0 1 0,0-1 0,0 1 0,4-4 0,7-4 45,-1 0-1,-1-2 1,18-16-1,35-41 181,-55 55-245,147-168 210,-145 165-235,49-60 49,50-85-1,-34 35-13,-20 30-139,-49 82 92,-1 0 0,0-1-1,-1 1 1,0-1 0,-1-1-1,-1 1 1,5-27 0,-10 41 17,1 0 0,-1 0 0,0 0 0,0 0 0,0 0 1,0 0-1,0 0 0,0 0 0,-1 0 0,1 0 0,0 0 0,0 0 0,-1 0 1,0-2-1,1 3 6,-1 0 0,1-1 0,0 1-1,-1-1 1,1 1 0,-1 0 0,1-1 0,0 1 0,-1 0 0,1 0 0,-1 0 0,1-1 0,-1 1 0,1 0 0,-1 0 0,1 0-1,-1 0 1,1 0 0,-1 0 0,1 0 0,-2 0 0,0 0-9,-1 1-1,0-1 1,0 1-1,0 0 1,1 0-1,-1 0 1,0 0 0,1 1-1,-4 1 1,-4 4-18,0 1 0,1 0 0,0 0 0,0 1 0,1 0 1,-11 14-1,3 1-3,-21 41 0,8-2 64,2 2 1,4 1 0,2 0-1,-17 101 1,34-144 41,2 0 0,0 0 0,2 0 0,1-1-1,0 1 1,2 0 0,0-1 0,2 1 0,0-1 0,12 29 0,-14-43-69,-2-5-76,-1-1 0,1 0 1,0 0-1,0 1 0,0-1 0,0 0 0,0 0 0,1 0 1,-1 0-1,0 0 0,4 3 0,-4-38-11917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30.4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64 6048,'-7'2'6335,"29"-1"-3956,213-27 1187,-51 6-3436,-122 11-8,-38 4-1545,45-1-1,-53 7-1845,-2 7 1013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31.9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1 337 1888,'0'1'147,"0"0"1,0 0-1,0 0 0,0 0 1,0 0-1,0 0 1,1-1-1,-1 1 0,0 0 1,0 0-1,1 0 0,-1 0 1,1 0-1,-1-1 1,0 1-1,1 0 0,0 0 1,-1-1-1,1 1 0,-1 0 1,3 1-1,-2-2 61,0 1-1,1-1 1,0 1 0,-1-1-1,1 1 1,-1-1 0,1 0-1,0 0 1,-1 0 0,1 0-1,-1 0 1,1 0-1,2 0 1,5-2 292,-1 0 1,0 0-1,1-1 0,-1 0 0,0 0 1,14-8-1,41-33 1040,-37 24-1078,110-83 973,1-17 228,-132 115-1643,-1 0-1,0 0 0,0-1 0,0 0 0,-1 1 0,4-9 0,-5 17-18,0 0 1,-1 0 0,0 0-1,1 0 1,-1 1 0,0-1-1,-1 0 1,1 1 0,0-1-1,-1 1 1,0-1 0,0 6-1,-1 7-85,-5 23 0,3-21 97,2-8-8,-3 12 54,0 39 1,4-54-18,0 0 1,1 0-1,0 0 1,0 0 0,1 0-1,0 0 1,0-1 0,0 1-1,7 11 1,-8-16-23,0 0 1,1-1-1,-1 1 0,0 0 1,1-1-1,-1 1 0,1-1 1,-1 1-1,1-1 1,0 0-1,0 0 0,-1 0 1,1 0-1,0 0 0,0 0 1,0 0-1,0-1 0,0 1 1,0-1-1,0 1 1,0-1-1,0 0 0,4 0 1,2 0 55,-1-1-1,1-1 1,-1 1 0,1-1 0,9-4 0,162-70 113,-143 60-149,149-74 147,-158 74-169,-25 15-37,0 0 1,0-1-1,-1 1 0,1-1 1,-1 1-1,1-1 1,-1 0-1,1 0 0,-1 1 1,2-5-1,-3 6 17,0 0-1,0 0 1,0 0 0,0 0 0,0 0-1,0 0 1,0 0 0,0 0-1,0 0 1,0 0 0,0-1-1,0 1 1,0 0 0,0 0-1,0 0 1,0 0 0,0 0-1,0 0 1,0 0 0,0 0 0,0 0-1,0 0 1,0 0 0,0 0-1,0-1 1,0 1 0,0 0-1,-1 0 1,1 0 0,0 0-1,0 0 1,0 0 0,0 0-1,0 0 1,0 0 0,0 0-1,0 0 1,0 0 0,0 0 0,0 0-1,0 0 1,-1 0 0,1 0-1,0 0 1,0 0 0,0 0-1,0 0 1,0 0 0,0 0-1,0 0 1,0 0 0,0 0-1,0 0 1,0 0 0,-1 0 0,1 0-1,0 0 1,0 0 0,-9 3-29,-10 6 70,4-1-35,0 0 0,1 1 0,0 1 0,0 1 0,-18 18 0,28-24-10,-1 0 1,1 0-1,0 1 1,0 0-1,0 0 1,1 0-1,-3 8 0,4-9 25,1-1-1,0 0 1,0 0-1,0 1 0,1-1 1,0 1-1,0-1 1,0 1-1,0-1 1,0 0-1,1 1 0,1 5 1,-1-7-2,0 0 1,0 0-1,0 0 1,1 0-1,-1 0 1,1 0-1,-1 0 1,1-1-1,0 1 1,0-1-1,0 1 1,1-1-1,-1 0 1,0 0-1,1 0 0,3 2 1,-2-2 22,0 0-1,0 0 1,0-1 0,0 0-1,0 1 1,0-2 0,0 1-1,1 0 1,-1-1 0,0 0 0,5 0-1,0-1 24,-1 0 0,1 0 0,0-1 1,-1-1-1,0 1 0,1-1 0,-1-1 0,0 1 0,-1-1 0,1-1 0,10-7 0,-10 5-20,0 0-1,0-1 0,-1 0 1,0-1-1,-1 0 1,0 0-1,0 0 0,5-12 1,-7 13-61,-1 0 0,0 1 0,0-1 0,-1 0 0,0 0 0,-1-1 0,0 1 0,0 0 0,0 0 0,-1-1 0,-1-8 0,1 15 0,-1 0 1,1-1-1,-1 1 1,1 0-1,-1 0 1,0 0-1,1 0 1,-1 0-1,0 0 1,-1 0 0,1 0-1,0 0 1,-2-2-1,0 2 20,0 0-1,0 0 1,0 0 0,0 0 0,0 0-1,0 1 1,0 0 0,-4-2-1,1 1-16,4 1 2,0 0 0,0 0 0,0 1 0,0-1 0,0 0 0,0 1 0,0 0 0,0-1 0,0 1 0,0 0 0,0 0 0,-1 0 0,-1 1 0,18-4 87,1 0-1,28 1 1,-21 1-55,52-9 27,-50 6 43,43-3 0,-64 7-88,1 1-1,0-1 0,0 1 1,-1-1-1,1 1 1,0 0-1,4 2 1,-7-2-4,0-1 1,1 1-1,-1-1 0,0 1 1,0 0-1,1 0 1,-1 0-1,0 0 0,0 0 1,0 0-1,0 0 1,0 0-1,0 0 0,-1 0 1,1 0-1,0 1 1,-1-1-1,1 0 0,0 1 1,-1-1-1,1 3 1,-1 0 33,0 0 0,0 1 1,0-1-1,0 0 0,-1 1 1,0-1-1,-2 7 1,-13 33 122,10-29-111,-8 18 44,7-19 66,2-1-1,-1 1 1,-2 16 0,8-30-147,0 1 0,0-1 1,-1 0-1,1 0 0,0 0 0,0 0 0,0 0 0,0 0 0,0 0 0,0 0 0,0 0 0,0 1 0,0-1 0,0 0 0,0 0 0,0 0 0,1 0 0,-1 0 0,0 0 0,0 0 0,0 0 0,0 0 1,0 1-1,0-1 0,0 0 0,0 0 0,0 0 0,0 0 0,0 0 0,0 0 0,0 0 0,0 0 0,0 0 0,1 0 0,-1 0 0,0 0 0,0 0 0,0 0 0,0 0 0,0 0 0,0 0 0,0 0 1,0 0-1,0 0 0,1 0 0,-1 0 0,0 0 0,0 0 0,0 0 0,0 0 0,0 0 0,0 0 0,0 0 0,0 0 0,0 0 0,1 0 0,8-4 233,17-13-16,-16 10-208,16-10 9,12-8-27,2 2 1,47-22-1,-59 33-62,-11 4-38,28-8 1,-39 14 112,0 1 0,0 0 0,0 0-1,0 0 1,0 1 0,0 0 0,1 0 0,10 2-1,-14-1 9,1 1 0,-1-1-1,0 0 1,1 1 0,-1 0-1,0 0 1,0 0-1,0 0 1,0 0 0,-1 0-1,5 6 1,4 4 189,11 19 0,-9-14 26,9 16 218,-14-20-178,1 0 1,18 21 0,-24-32-236,-1 1 1,1-1-1,0 1 1,0-1-1,0 0 0,0 0 1,0 0-1,1 0 1,-1-1-1,0 1 1,1-1-1,-1 0 0,1 0 1,0 0-1,-1 0 1,7 0-1,-6-2-78,-1 1 1,1-1-1,0 0 0,-1 0 0,1 0 1,-1 0-1,1-1 0,-1 1 0,0-1 0,0 0 1,0 0-1,0 0 0,0 0 0,0-1 1,0 1-1,-1-1 0,4-4 0,1-2-1628,0 0 0,-1 0 0,0-1 0,7-14 1,-4 5-1581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22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35 2400,'-2'1'8021,"7"0"-6516,13 0-1709,-9-2 340,340-34 710,-329 34-868,-1 0 100,35 2-1,-6 0-120,-48-1 58,1 0-1,-1 0 1,1 0-1,-1 0 0,1 1 1,-1-1-1,1 0 1,-1 0-1,0 1 1,1-1-1,-1 0 0,1 1 1,-1-1-1,0 0 1,1 1-1,-1-1 1,0 0-1,0 1 0,1-1 1,-1 1-1,0-1 1,0 1-1,1-1 1,-1 1-1,0-1 1,0 0-1,0 1 0,0-1 1,0 1-1,0-1 1,0 1-1,0-1 1,0 1-1,0-1 0,0 1 1,0 1 6,0-1 1,0 1 0,0-1-1,0 0 1,-1 1-1,1-1 1,0 0-1,-1 1 1,1-1 0,-1 0-1,1 0 1,-2 2-1,-6 5-5,-1-1 0,-1 0 0,1 0-1,-1-1 1,-16 7 0,20-10-9,-89 50 739,-149 109 1,223-145-653,-23 24 0,-6 6 198,49-46-271,0 0 1,0 0-1,0 0 0,1 0 1,-1 0-1,0 0 0,0 0 1,1 0-1,-1 0 0,0 1 1,1-1-1,-1 0 0,1 0 1,-1 1-1,1-1 0,0 0 1,0 1-1,-1 1 0,4-3 101,0 1 0,0-1 0,0 0 0,0 0 0,-1 0 0,7 0-1,29-6-48,93-9-192,-118 14 104,-1 2 0,1-1 0,-1 1 0,0 1 0,1 0 0,-1 1 0,0 0 0,15 7 0,-24-9 14,-1 0-1,0 1 1,1-1-1,-1 0 1,0 1-1,1-1 0,-1 1 1,0 0-1,0 0 1,0 0-1,0 0 1,-1 0-1,1 0 1,-1 1-1,1-1 1,-1 1-1,0-1 1,0 1-1,0-1 1,0 1-1,1 3 1,-2 0 14,1 0 1,-1 0 0,0 0 0,-1 0 0,0 0-1,0 0 1,0-1 0,-3 10 0,2-11-29,1 0 0,-1 0 0,0 0 0,0 0 0,-1 0 0,1-1 0,-4 4 1,-11 18 101,-16 51-66,31-74-7,0 1 1,0-1-1,0 0 0,0 0 1,0 0-1,-1 0 0,1 0 1,-1 0-1,1-1 0,-1 1 1,0-1-1,1 0 0,-1 1 1,0-1-1,0-1 0,0 1 1,0 0-1,-4 0 0,-8 1 54,0-1 0,-19 0 1,33-1-66,-120-9-30,97 6-783,-33-10-1,55 12 529,-2 0-984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23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9 306 2720,'-2'7'4004,"3"-6"-3918,10 0 1139,18-6-684,-18 2-282,-1 0 1,1-1 0,12-6-1,3-1 153,-8 3-189,0 0 1,22-14-1,-32 16-164,0 1 0,0-1 0,-1-1 0,1 1 0,-2-1 0,12-15 0,-14 16-16,0-1 0,0 0 1,-1 0-1,1 0 0,-2-1 0,1 1 0,-1 0 1,0-1-1,1-8 0,-3 12-64,0 0 1,0 0-1,0 1 0,-1-1 1,1 0-1,-1 1 0,0-1 0,0 0 1,0 1-1,0-1 0,-1 1 1,0 0-1,1-1 0,-1 1 1,0 0-1,-1 0 0,1 0 1,0 0-1,-1 1 0,0-1 0,1 1 1,-1-1-1,0 1 0,0 0 1,-1 0-1,1 0 0,-5-2 1,2 2 4,0 0 1,1-1-1,-1 2 1,-1-1-1,1 1 1,0 0-1,0 0 1,0 1-1,-1-1 1,1 2-1,0-1 1,0 1-1,-1-1 1,1 2-1,0-1 1,-7 3-1,6-1 76,1 1-1,0-1 1,0 1 0,0 0-1,0 1 1,1-1-1,-1 1 1,1 0-1,0 1 1,1-1-1,-1 1 1,1 0 0,1 0-1,-1 0 1,1 1-1,-5 10 1,-1 11 464,0-1 0,-8 54 0,12-53-234,3-19-128,1 0 1,0 0-1,0 0 0,1 1 0,1-1 1,-1 0-1,4 15 0,-3-20-96,0 0 0,0 1 0,1-1 0,-1 0 0,1 0 0,0 0 0,1 0 0,-1-1 0,1 1 0,-1-1 0,1 1 0,0-1 0,0 0-1,1 0 1,-1 0 0,1 0 0,5 2 0,1 0 3,0 0 0,0-1-1,1 0 1,0-1 0,0 0 0,0-1-1,0 0 1,16 0 0,10-2-197,44-4 0,-62 1-978,-1 0 0,25-7 1,-4 1-735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5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2240,'0'-3'1856,"1"3"-1823,7-2 1543,17 1 557,-10 1-1497,211-4 2285,-132 5-2284,-65 0-1039,-3-1-1138,40-4-1,-53 4 416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25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389 4 3328,'-5'-4'4064,"5"7"-3782,1 0 0,0 0 0,-1 0 0,1 0 0,0-1-1,3 5 1,2 8 353,-1 1-83,-1 1 1,0-1 0,-1 1-1,-1 0 1,0 22 0,-2-32-478,-1-1 0,1 1 1,-2 0-1,1-1 0,-1 1 1,0-1-1,0 0 1,0 1-1,-1-1 0,0 0 1,-1-1-1,1 1 0,-1 0 1,0-1-1,0 0 1,-7 6-1,-11 8-1,0-2 0,-1-1 0,-1 0 0,-1-2 0,0 0 0,-1-2 0,-41 13 0,41-17-1297,-41 5 0,37-7-1552,18-2 1255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0:59:26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34 147 2144,'5'-14'2848,"-5"24"1173,-1 11-3263,-4 27 0,-2 13-173,-8 220 845,14-260-1338,2 22 0,0-29 81,0 0 1,-1 0 0,-1-1 0,0 1-1,-5 20 1,5-25 439,1-9-602,0 0 1,0 0-1,0 0 1,0-1-1,0 1 0,0 0 1,0 0-1,-1 0 0,1 0 1,0 0-1,0 0 0,0 0 1,0 0-1,0 0 1,0 0-1,0 0 0,0 0 1,0 0-1,0 0 0,0 0 1,0 0-1,0 0 0,0 0 1,-1 0-1,1 0 0,0 0 1,0 0-1,0 0 1,0 1-1,0-1 0,0 0 1,0 0-1,0 0 0,0 0 1,0 0-1,0 0 0,0 0 1,0 0-1,0 0 1,0 0-1,0 0 0,0 0 1,0 0-1,0 0 0,0 0 1,0 0-1,0 0 0,0 0 1,0 0-1,0 1 1,0-1-1,0 0 0,0 0 1,0 0-1,0 0 0,0 0 1,0 0-1,0 0 0,0 0 1,0 0-1,0 0 1,-1 0 12,1-1-1,0 1 1,0-1 0,0 0 0,0 1 0,0-1 0,-1 0 0,1 1 0,0-1 0,0 1 0,1-1 0,-1 0 0,0 1 0,0-1 0,0 0 0,0 1 0,0-1 0,1 1 0,-1-1 0,0 0 0,1 0 0,1-5 30,5-54 73,0-82-1,-5 63-91,17-215-392,-16 264 636,0 1 0,12-44 0,-12 69-488,-1 8 75,-1 9 24,0 5 73,6 32 1,0-4 157,24 220 289,-28-244-386,-3-17 39,0 0 0,1 0 1,-1 1-1,2-2 0,-1 1 0,0 0 0,1 0 0,3 7 0,1-28 294,7-28 105,12-50 10,-18 60-468,17-46 0,-18 65-74,1 0 0,0 0 1,0 1-1,1 0 0,14-17 0,-12 16-104,-8 12 120,0 0 0,0-1 0,0 1 0,1 0 0,-1 0 0,1 0 1,0 1-1,0-1 0,0 1 0,0-1 0,0 1 0,4-2 0,-7 4 39,1 0-1,-1 0 0,1-1 0,-1 1 0,0 0 0,1 0 1,-1 0-1,1 0 0,-1 0 0,0 0 0,1 0 1,-1 0-1,1 0 0,-1 0 0,0 0 0,1 1 0,-1-1 1,1 0-1,-1 0 0,0 0 0,1 0 0,-1 1 0,0-1 1,1 0-1,-1 0 0,0 1 0,1-1 0,-1 0 0,0 1 1,1-1-1,-1 1 0,3 12-12,-3-8 8,14 192-15,-11-126 148,2 0 0,17 75 0,-3-67-145,6 30-434,-13-35-6668,-8-53 4505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51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72 174 2976,'-1'0'43,"1"0"1,0-1 0,0 1-1,-1 0 1,1 0-1,0-1 1,-1 1-1,1 0 1,0 0 0,0-1-1,0 1 1,-1 0-1,1-1 1,0 1-1,0 0 1,0-1 0,0 1-1,-1 0 1,1-1-1,0 1 1,0 0-1,0-1 1,0 1 0,0 0-1,0-1 1,0 1-1,0 0 1,0-1-1,0 1 1,0 0 0,0-1-1,0 1 1,1-1-1,-1 1 1,0 0-1,0-1 1,0 1 0,0 0-1,1 0 1,-1-1-1,0 1 1,0 0-1,1-1 1,-1 1 0,0 0-1,0 0 1,1-1-1,18-11 1096,-17 11-844,13-9 690,22-17 0,9-7 138,-29 23-781,2-1 325,29-22-1,-39 22 46,-5 6-683,-4 6-30,0 0 0,0 0 1,0 1-1,0-1 0,0 0 0,0 0 1,0 0-1,0 0 0,0 0 0,0 0 0,0 0 1,0 0-1,0 0 0,0 0 0,0 0 1,0 0-1,0 0 0,0 0 0,0 0 1,0 0-1,0 0 0,0 0 0,0 0 1,0 0-1,0 0 0,0 0 0,0 1 0,0-1 1,0 0-1,0 0 0,0 0 0,0 0 1,0 0-1,0 0 0,0 0 0,0 0 1,0 0-1,1 0 0,-1 0 0,0 0 0,0 0 1,0 0-1,0 0 0,0 0 0,0 0 1,0 0-1,0 0 0,0 0 0,0 0 1,0 0-1,0 0 0,0 0 0,0 0 0,0 0 1,0 0-1,0 0 0,0 0 0,0 0 1,0 0-1,0 0 0,1 0 0,18 1-303,-15 1 316,0 0 0,0 0 0,0 0-1,0 0 1,0 1 0,0 0-1,-1 0 1,1 0 0,3 4 0,17 8 61,-15-10-333,0 0 176,-8-4 100,1-1 1,-1 1-1,1 0 0,-1 0 1,0 0-1,1 0 1,-1 0-1,0 0 0,0 0 1,1 1-1,14 16-29,-13-16 29,-1 1 0,1-1 1,-1 1-1,0 0 0,0-1 0,0 1 1,0 0-1,-1 0 0,2 4 0,4 5 20,1 8 174,-5 2 47,-1-1 0,-1 1 0,-2 27 0,-1-3 96,3-30-247,-2 0-1,0 0 1,0-1 0,-2 1 0,-6 23 0,0-12 243,1-2-166,-18 40-1,16-48-113,-1-1 0,0 1 1,-26 25-1,33-37-26,-15 11 2,15-13 143,17-10 241,-4 1-372,0-1 0,0 0 0,-1 0 1,0-1-1,0 0 0,10-15 1,2-1-22,-13 17-13,-1-2 1,0 1 0,-1-1-1,0 0 1,0 0 0,-1 0-1,4-13 1,-3 4 33,0 1-1,-2-1 1,3-22 0,-1 1 47,-3 28-111,0-1 0,-1 1-1,-1-1 1,1 1 0,-2-1-1,-3-21 1,4 31 14,0 0 0,-1 0 0,1 0 0,0 0 0,0 0 0,0 0 0,0 0-1,1 0 1,-1 0 0,0 0 0,2-3 0,1-16 102,-3 21-115,0 0 1,0-1-1,0 1 0,0 0 1,0-1-1,0 1 0,0-1 0,0 1 1,0 0-1,0-1 0,0 1 1,-1 0-1,1 0 0,0-1 0,0 1 1,0 0-1,0-1 0,-1 1 1,1 0-1,0-1 0,0 1 0,-1 0 1,1 0-1,0 0 0,0-1 1,-1 1-1,1 0 0,0 0 0,-1 0 1,1-1-1,0 1 0,-1 0 1,1 0-1,0 0 0,-1 0 1,-2 1-57,8-1-12,-5 13 116,-1-9-39,1 1 0,0-1 0,-1 1-1,0-1 1,0 1 0,-3 6 0,4-10 12,-1 0 0,1 0 0,0 0 0,-1 1 0,0-1 0,1 0 0,-1 0 0,0 0 0,1 0 0,-1 0 0,0 0 0,0 0 0,0-1 0,0 1 1,0 0-1,0 0 0,0-1 0,0 1 0,0-1 0,0 1 0,-1-1 0,1 1 0,0-1 0,0 1 0,-2-1 0,2 0 12,0-1 0,0 1-1,0 0 1,0-1 0,0 1 0,0-1 0,0 1-1,0-1 1,0 0 0,0 0 0,0 1-1,0-1 1,0 0 0,1 0 0,-1 0-1,0 0 1,0 0 0,1 0 0,-1 0 0,1 0-1,-1 0 1,1 0 0,0 0 0,-1 0-1,1 0 1,0 0 0,-1-2 0,-3-8 236,-13-37-428,13 34 268,3 11-106,1 1 0,-1-1-1,0 0 1,0 1-1,0-1 1,0 1 0,0 0-1,0-1 1,-3-2-1,3 4 4,1 0 1,-1 0-1,0 1 0,0-1 0,0 0 0,1 1 0,-1-1 0,0 1 0,0-1 0,0 1 0,0-1 0,0 1 0,0 0 0,0-1 0,0 1 0,0 0 0,-1 0 0,1 0 0,0 0 0,0 0 0,0 0 1,-2 0-1,-28 7-10,27-6 2,-11 4-41,0 1-1,0 0 0,1 1 0,0 1 1,-25 17-1,37-23 42,0 0 0,0-1 0,0 1 1,0 0-1,0 0 0,1 0 0,-1 0 0,-2 4 1,4-5 7,-1 0 0,1 0 0,0 0 0,0 0 0,-1 0 0,1 0 0,0 0 0,0-1 0,0 1 0,0 0 0,0 0 0,0 0 0,0 0 0,0 0 0,1 0 0,-1 0 0,0 0 0,0 0 0,1-1 0,-1 1 0,1 0 0,-1 0 0,0 0 0,1-1 0,0 1 0,-1 0 0,1 0 0,-1-1 0,1 1 0,1 0 0,2 2 19,0 0-1,0 0 1,0 0-1,1-1 0,0 0 1,-1 0-1,1 0 0,0-1 1,0 1-1,0-1 1,0 0-1,0 0 0,0-1 1,9 0-1,-12 0 2,0 0 0,1 0 0,-1 0 0,0 0 0,0-1 0,0 1 0,0-1 0,0 1 0,0-1-1,0 0 1,0 0 0,0 0 0,0 0 0,-1 0 0,1 0 0,0-1 0,0 1 0,-1 0 0,1-1 0,-1 0 0,0 1 0,1-1 0,-1 0 0,0 1 0,0-1-1,0 0 1,0 0 0,0 0 0,0 0 0,-1 0 0,1 0 0,-1 0 0,1 0 0,-1-1 0,0 1 0,0-3 0,0 3-8,0 0 1,0 0-1,0 0 1,-1 1 0,1-1-1,-1 0 1,1 0-1,-1 0 1,0 1 0,1-1-1,-1 0 1,0 1-1,0-1 1,0 0-1,-1 1 1,1 0 0,-2-3-1,1 2-10,-1 0 0,0 0 0,0 0-1,0 1 1,0-1 0,0 1 0,0-1 0,-7-1 0,3 1-46,-1 1 0,0 0 0,0 0 0,0 1 0,0-1 1,-15 3-1,8 1-4,1 0 0,-1 1 0,1 0 1,0 1-1,1 1 0,-1 0 0,-12 9 0,17-9 32,0 0-1,0 0 1,1 1-1,0 0 0,1 0 1,0 1-1,0 0 0,0 1 1,1-1-1,-8 16 0,12-21 17,1 0 0,0 1-1,0-1 1,0 0 0,1 1-1,-1-1 1,1 0-1,0 1 1,0-1 0,0 1-1,0-1 1,0 0-1,1 1 1,0-1 0,1 6-1,-1-8 10,-1 0 0,1 1 0,-1-1 0,1 0 0,0 0 0,-1 0 0,1 0 0,0 0 0,0 0-1,0 0 1,-1-1 0,1 1 0,0 0 0,0 0 0,0-1 0,1 1 0,-1-1 0,2 2 0,-2-2 22,1 0 0,-1 0-1,1 0 1,0 0 0,-1 0 0,1 0 0,0 0 0,-1 0 0,1-1 0,0 1 0,-1-1 0,1 1 0,-1-1 0,1 1 0,-1-1 0,1 0-1,1-2 1,5-2-17,-1 0 0,-1-1 0,1 0 0,-1 0 0,0-1 0,0 0-1,-1 0 1,0 0 0,0 0 0,-1-1 0,0 0 0,0 0 0,-1 0 0,0-1-1,0 1 1,-1-1 0,0 1 0,0-1 0,0-9 0,0-9-4,0-27 1,-2 52-24,0 1 1,0-1-1,0 1 0,1 0 1,-1-1-1,0 1 0,1 0 1,-1-1-1,1 1 0,-1 0 0,1 0 1,0 0-1,-1-1 0,1 1 1,0 0-1,0 0 0,0 0 1,0 0-1,0 0 0,1-1 0,33 24-2605,26 8-6347,-37-18 6389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52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522 90 2912,'0'-7'4405,"1"7"-4294,-1 0 1,1 0-1,0 0 0,-1 1 0,1-1 1,-1 0-1,1 0 0,-1 1 1,0-1-1,1 0 0,-1 1 0,1-1 1,-1 0-1,1 1 0,-1-1 0,0 1 1,1-1-1,-1 1 0,0-1 0,0 0 1,1 2-1,2 8 135,0 1 0,-1-1 0,0 1-1,0 0 1,-1-1 0,-1 1 0,0 0 0,0 0 0,-4 19 0,3-5 75,2-21-203,-1-1 1,0 1-1,0 0 1,0 0-1,-1-1 1,1 1 0,-1 0-1,0 0 1,0-1-1,0 1 1,-3 6 0,4-63 697,-1 22-1126,0 40 372,-1 0 0,0-1 0,-1 1 0,-4 10 0,-21 43 220,2-14-25,-7 15 852,84-163-726,-27 49-585,46-71-1,-66 118 159,-2 5 34,-2 14 49,-7 22-45,4-27 31,-1 0 1,-10 18-1,0 2 256,13-28-264,-4 8 116,4-10-131,1 0 1,0 1 0,0-1-1,-1 0 1,1 0 0,0 0-1,0 0 1,-1 0 0,1 0-1,0 1 1,0-1 0,-1 0-1,1 0 1,0 0 0,0 0-1,-1 0 1,1 0 0,0 0-1,-1 0 1,1 0 0,0 0-1,0 0 1,-1 0-1,1-1 1,0 1 0,0 0-1,-1 0 1,1 0 0,0 0-1,0 0 1,-1 0 0,1-1-1,0 1 1,0 0 0,0 0-1,-1 0 1,1-1 0,0 1-1,0 0 1,-4-2-63,-1 4-195,6 22 250,-1-21 3,-1 0 1,1 0-1,0 0 0,-1 0 0,1 0 0,-1 0 1,0-1-1,0 1 0,0 0 0,-1 0 1,-2 3-1,10-60 690,-4 25-639,0-58 0,-3 76-47,0-1-1,-1 1 1,-1 0 0,1 0 0,-2 0-1,1 0 1,-11-20 0,11 26 12,0 1 0,-1 0 0,0 0 0,1 0 1,-1 0-1,-1 0 0,1 1 0,0 0 0,-1 0 0,0 0 1,-5-3-1,-5 0 36,1-1 0,-23-5 0,20 9-32,0 0 0,0 0 0,-1 2 0,1 0-1,-1 1 1,1 1 0,-1 0 0,1 2 0,-1 0 0,-29 9 0,40-9-13,-1 0 1,1 0-1,0 0 1,0 1-1,1 0 0,-1 1 1,1-1-1,0 1 0,0 1 1,0-1-1,-6 9 0,6-5 19,0-1-1,0 1 1,1 1 0,0-1-1,1 1 1,0 0-1,-5 19 1,6-16-17,0 0 0,1 1 0,1 0 0,0-1 0,1 1 0,0 0 0,1-1 0,1 1 1,0 0-1,1-1 0,0 0 0,1 0 0,7 17 0,-7-23 21,0 0-1,1 0 1,0-1-1,0 1 1,0-1-1,1 0 1,0-1-1,0 1 1,0-1-1,0-1 1,1 1-1,0-1 1,0 0-1,1 0 1,-1-1-1,0 0 1,14 3-1,-13-4 6,0 0-1,1 0 1,-1-1-1,1 0 0,-1-1 1,1 0-1,0 0 0,-1-1 1,1 0-1,-1-1 0,1 0 1,-1 0-1,0-1 0,0 1 1,0-2-1,13-6 0,-12 4-290,-1 0 0,1-1 0,-1 0 0,0 0 0,-1-1 0,0 0 0,0 0 0,-1-1 0,0 0 0,0 0 0,-1 0 0,7-16 0,1-14-3785,0 9 1217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56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0 473 2720,'3'7'5141,"0"-5"-5056,11 2 1990,-9-5-1897,0 0 0,0 0 0,0-1 1,1 1-1,-2-1 0,1 0 0,0-1 0,0 1 0,-1-1 1,9-6-1,-6 5-112,-1 0 1,1 0 0,0 0 0,8-3-1,8 1 85,0 0 0,1 1-1,44-3 1,11 1-19,-40 3 78,0 1 1,44 3-1,49 4-56,105-2 725,67 5-195,-234-2-501,0-4-1,1-2 1,79-13 0,-74 6-102,-1 3 1,85 6 0,9-5 168,-102 0-175,196-22 184,-45 2-91,255-24 130,-151 20-119,-76 8 37,-70 7 85,-66 7-133,621-24 371,-609 29-457,200-10 423,-318 10-503,432-19 145,-75 10 61,-139 7-214,-122 4-9,227-1 265,-317-2-314,-7-1 443,-21 3-397,2 1 47,0-1-1,0-1 1,0 0 0,0-1 0,-28-8 0,-41-11 115,14 4-92,14 5-104,-89-15 164,62 13-123,15 6-54,18 2 93,40 5-120,2 0 65,0 0 1,-13-5 0,18 6 108,4 0-77,0 0 0,-1 0-1,1 0 1,0 0 0,-1 0-1,1 0 1,0 0 0,-1 0-1,1 0 1,0 0 0,0 0-1,-1 0 1,1 0 0,0-1-1,0 1 1,-1 0-1,1 0 1,0 0 0,0 0-1,-1-1 1,1 1 0,0 0-1,0 0 1,0 0 0,-1-1-1,1 1 1,-3-2-95,3 1 30,3-1-14,4 2 70,0 0-1,0 0 1,0 1-1,-1 0 1,8 2-1,18 5 62,-1-2 0,39 2 0,135 16-71,-168-19-89,118 15 231,-84-16-32,-32-3-138,-28-1 47,1 0 0,20 4 0,-31-4 12,0 1-1,0-1 1,0 0-1,0 0 1,0 0-1,0 0 1,0 0 0,0 0-1,0 0 1,0 0-1,0 0 1,2-1-1,-12 3 270,-1 4-348,4-3 56,0 0 1,0-1-1,0 1 0,0-1 1,-12 2-1,-8 1-8,0 2 0,0 0-1,1 1 1,-41 20 0,53-21 14,0 0-1,1 0 1,0 2 0,1-1-1,-1 2 1,2-1 0,0 1 0,0 1-1,0 0 1,-11 18 0,12-14 159,-14 32 1,20-40-127,1 1 1,-1-1 0,1 1-1,1 0 1,-1 0 0,0 13-1,2-19-187,0 0 0,0 0 0,0 0 0,1 0-1,-1 0 1,0 1 0,1-1 0,-1 0 0,1 0 0,1 2-1,5 5-3125,1 0 1153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02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93 2912,'-1'-4'419,"0"1"1,0-1 0,0 0-1,0 1 1,1-1-1,-1 0 1,1 1-1,0-1 1,0 0-1,1 1 1,0-8-1,4 3 358,-3 5-165,0 0 1,-1 0-1,1 0 0,-1 0 1,0 0-1,0-1 0,0 1 1,1-5-1,-7 21 1991,4-10-2406,0-1-1,-1 1 1,1 0-1,1 1 1,-1-1-1,0 4 1,4 47 1611,-2-42-1590,1 1 1,1-1 0,-1 0-1,2 0 1,0 0 0,6 14 0,6 19-102,0 4 156,30 114 46,-12-25 70,8 35-128,-38-145-310,1-6 1522,-3-52-1428,1 0 0,12-44 1,-2 3 250,-7 32-217,2-1-1,1 1 1,2 1-1,1 0 1,3 1-1,30-58 1,53-65-21,-93 153-564,1 0-1,0 0 0,0 0 1,14-10-1,-1 6-992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15.2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2776 1152,'7'3'3452,"-7"-2"-3107,1-1 0,0 0 0,1 0 0,8 3 279,-9-2-470,8-2 609,-1-2-563,1-1 0,-1 1 0,0 1 0,10-3-1,-2 1-62,36-12-57,-5 4 107,-35 10-132,1-2 0,-1 1 0,-1-1 0,1-1 0,-1 0 0,1-1 0,16-11 0,21-11 246,-30 18-287,0-1 0,24-20 1,18-19-58,-42 33 97,0 1-1,1 0 0,28-15 0,24-8 113,110-58 308,-68 45 6,-20 11 22,-34 14-217,19-10 208,-23 9-187,2 2 0,77-23 0,51-24-1,-158 59-236,0-2 0,0 0 0,-2-2 0,29-24 0,2-10 178,68-55 487,-102 90-609,1 1 1,0 0-1,45-19 1,129-39 29,-19 15 85,131-73 474,-33 4-655,-252 112-66,-1 0 1,0-2-1,-1 0 1,21-24-1,-24 24 45,29-30-33,-26 25 22,0 1 0,30-21-1,7 5-34,121-56 0,-48 46 81,-25 10-194,-61 17 175,87-55-1,57-29-66,-147 82-54,-12 6 40,24-12 19,89-61 0,55-64-77,-178 138 78,32-17-1,-13 9 61,-14 8-30,0 2 0,56-21 0,62-10 209,-106 33-214,32-9 270,-32 3-218,25-5-81,-57 21-62,6 4 39,-11-2 61,-1-1 0,0 1 0,1-1 0,-1 0-1,0 1 1,1-1 0,-1 0 0,0 0-1,0 0 1,2-2 0,0 0-124,-16 7 212,0-1 0,0-1 0,0 0 0,-24 0-1,-45 6 410,48-1-21,15-2-87,-31 3-1,27-7 35,1 2 1,-1 0 0,-26 8-1,46-8 3,4-7 54,0 3-494,0 0 1,0 1-1,0-1 0,0 0 0,0 0 0,0 1 0,0-1 0,0 0 0,0 1 0,1-1 1,-1 1-1,0 0 0,0-1 0,1 1 0,-1 0 0,0 0 0,3 0 0,31-4-9,-29 3 2,1 1 0,0-1 0,-1-1 0,7-1 0,-6 1 25,0 0-1,0 1 0,0 0 0,7 0 1,117-6-58,-119 6-27,1-1-1,-1 0 1,0 0-1,19-7 1,-30 7 105,3 4-75,-4-1 21,0 0 1,0 1-1,0-1 1,0 0-1,0 0 1,-1 0-1,1 0 1,0 1-1,-1-1 1,1 0-1,-1 0 1,1 0-1,-1 0 1,0 1-1,-32 55 243,33-57-299,-21 30 260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19.2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1860 2080,'3'0'361,"0"-1"0,0 1 0,0 0 1,0 0-1,0 0 0,0 1 0,0-1 0,4 2 1,15 0 824,-5-3-765,0 0-1,0 0 0,0-2 1,-1 0-1,17-6 1,7-1-77,43-7 0,-69 15-320,12-1 266,0-2 1,41-12 0,237-84 1454,-8 2-13,-141 29-51,-87 36-1223,4 4-213,2 2 0,1 4 0,0 3 1,87-12-1,-89 22-60,83-18-71,-144 25-177,188-40 302,125-1-271,-268 35 301,-1-3 0,73-26 0,-10 2 241,168-25-283,-79 19-177,-193 40-20,23-6-49,-1-1 0,36-15 1,56-16 309,-60 21-492,-36 9 160,70-19 312,-100 30-265,15-4-49,-1-1 0,1 0 0,21-11 0,131-55 134,-139 58-12,44-13 1,-28 11-212,4 1 234,0 2 0,84-9 1,-4 1-426,-54 7 598,117-28-390,-149 29 118,66-9 1,47 4 92,57-10-295,-5-18 252,-200 42-80,361-96 966,-304 76-736,84-42-1,-70 21-152,17-7 284,210-67 221,-296 114-545,-4 2 16,0 0 0,0 0 0,-1-1 0,1-1 0,-1 1 0,11-8 0,-22 9 231,2 1-266,-1-1-1,1 1 1,0 0-1,-1 0 1,1 0-1,0 0 1,-3-1-1,-19-4-4,0 2 0,-48-3-1,-54 6 52,56 2 33,60 0-12,0 0 0,0 1 0,0 0-1,0 0 1,-17 7 0,11-5-101,10-4 566,33-8-294,-18 5-224,0 0 1,0 0-1,17-1 1,-3 2-93,-3 0 54,-1 1-1,27 2 1,-27 0 104,28-2 1,-31 0-26,1 1 1,24 3 0,-27 1-76,-15-1 20,1-3 9,-1 7 44,0 1-1,-1-1 0,0 0 0,0 0 0,0 0 1,-1 0-1,0 0 0,-6 8 0,-6 18 144,-44 105 320,34-77-334,16-35-964,-17 31 1,24-50-325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20.6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176 18 3648,'-10'-18'6569,"10"18"-6488,-6 2 1549,6-2-1502,-1 0 0,1 0-1,-1 0 1,1 1 0,-1-1 0,1 0 0,0 0 0,-1 0 0,1 1 0,0-1 0,-1 0-1,1 1 1,-1-1 0,1 0 0,0 1 0,0-1 0,-1 0 0,1 1 0,0-1-1,0 0 1,-1 1 0,1-1 0,0 1 0,0 0 0,-6 10 467,0 1 0,1 0 1,0 1-1,-5 22 0,-7 58-77,7-36-71,1-11-199,-33 140 928,1 7 664,41-175-1866,0-6 537,21-12-153,148-10 491,-111 5-514,-32 2-203,-16 1-84,1 1 0,-1 0 1,21 2-1,-29-1 44,0 0 1,0 0 0,0 1-1,0-2 1,0 1-1,1 0 1,-1 0-1,3-2 1,4-4-2070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21.1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 83 2080,'-11'-15'1340,"9"13"-728,0 0 0,1 0 0,-1 0 0,1 0 0,-1 0 0,1 0 0,0-1 0,-1-3 0,-1 0 913,2 5-1312,1 1 1,-1-1-1,1 0 1,-1 1-1,1-1 1,0 0-1,-1 0 1,1 1-1,0-1 1,0 0-1,0 1 1,-1-1-1,1 0 1,0 0-1,0 0 1,0 1-1,0-1 1,0 0-1,0 0 1,0 1 0,1-1-1,-1 0 1,0 0-1,0 1 1,1-1-1,-1 0 1,0 0-1,1 1 1,0-2-1,2 2 264,1-1 0,0 1 1,-1 0-1,1 1 0,0-1 0,-1 1 0,1 0 1,-1-1-1,8 4 0,17 2 42,17-4 26,1-3-1,62-8 1,-68 5-483,-37 4-145,-1 0 1,0-1 0,1 1 0,-1-1 0,0 0 0,0 1 0,0-1 0,1 0-1,-1 0 1,0 0 0,0-1 0,0 1 0,-1 0 0,4-3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5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1 157 4064,'1'-1'153,"-1"-1"0,1 1 0,0 0 0,0 0 1,0 0-1,0 0 0,0 0 0,0 0 0,0 0 0,1 1 0,-1-1 1,0 0-1,0 1 0,1-1 0,-1 1 0,0-1 0,1 1 0,1-1 1,0 1 25,1-1 0,-1 1 0,0 0 1,0 1-1,0-1 0,1 1 0,-1-1 1,3 2-1,3 1 57,-1 0 1,0 1-1,1 0 0,-1 0 1,7 6-1,-12-8-190,-1 0-1,0 0 1,0-1-1,0 1 1,0 1-1,0-1 1,-1 0-1,1 0 1,-1 1-1,1-1 1,-1 1-1,2 4 1,-1-1 161,-1 0 0,0-1 0,0 1 0,-1 0 1,1 8-1,-3-11 336,0-6-254,-3-11-236,3-1 9,1-1 0,3-28 0,-1 6-45,-1-81-12,0 119 8,1 0 0,-1 0 0,0 0 0,0 0 0,0-1 0,0 1 0,0 0 0,1 0 0,-1 0 0,0 0 1,0 0-1,0 0 0,0 0 0,1 0 0,-1 0 0,0 0 0,0 0 0,0 0 0,0 0 0,0 0 0,1 0 0,-1 0 0,0 0 0,0 0 0,0 0 0,0 0 0,1 0 0,-1 0 0,0 1 1,0-1-1,0 0 0,0 0 0,0 0 0,0 0 0,1 0 0,-1 0 0,0 0 0,0 1 0,0-1 0,0 0 0,8 5 69,-8-4-38,33 23 567,23 15 301,-50-35-818,0-1 1,0 0-1,1 0 0,-1-1 1,1 0-1,-1 0 0,13 2 1,-13-3-119,0 0 0,0 0 0,-1 1 1,10 3-1,-8-2 47,-2-1 344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21.5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45 3488,'-5'-8'1046,"5"8"-901,-1-1-1,1 1 1,0 0-1,-1-1 1,1 1-1,0-1 1,-1 1-1,1 0 1,0-1-1,-1 1 1,8-21 8697,-7 21-8720,1-1 0,-1 1 0,0-1 0,1 0 0,-1 1 0,1-1-1,-1 1 1,0-1 0,1 1 0,-1 0 0,1-1 0,0 1 0,-1-1 0,1 1-1,-1 0 1,1-1 0,-1 1 0,1 0 0,0 0 0,-1 0 0,2-1-1,8 0 839,1 0-1,-1 0 0,20 3 0,-1-1-385,61-2-182,125 17 0,-205-16-2936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22.04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39 0 3648,'-38'12'9113,"37"-10"-8824,1-2-173,1 0-1,-1 1 1,0-1 0,0 0-1,0 1 1,0-1-1,0 1 1,0-1 0,1 0-1,-1 0 1,0 1-1,0-1 1,1 1 347,-1-1-348,1 1 1,-1-1-1,0 0 1,1 0 0,-1 0-1,0 0 1,1 1-1,-1-1 1,0 0 0,1 0-1,-1 0 1,1 0-1,13 2 1282,-10-2-571,72 4 638,0-3 0,90-12 0,43 0-1147,-181 12-2581,47 7 0,-35 0-498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34.0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251 25 3488,'13'-18'4136,"-12"17"-3962,0 0 0,-1 1 0,1-1 0,-1 1 0,1-1 0,0 1 1,-1-1-1,1 1 0,0 0 0,0-1 0,-1 1 0,1 0 0,0 0 0,0 0 0,-1-1 0,1 1 0,0 0 0,0 0 0,-1 0 0,1 0 0,0 0 0,0 0 0,0 0 0,-1 1 0,2-1 0,-1 0-43,-1 1 0,0-1 0,1 1 1,-1-1-1,1 0 0,-1 1 0,0-1 0,1 1 0,-1-1 1,0 1-1,1-1 0,-1 1 0,0-1 0,0 1 0,0 0 1,0-1-1,1 1 0,-1-1 0,0 1 0,0-1 0,0 2 1,-1 16 1209,1-10-934,0 10 79,-1-1 0,0 1 0,-2 0 0,0 0 0,-1-1 0,-1 0 0,0 0 0,-13 27 0,6-19 69,-28 40 0,34-57-510,0 1 1,-1-1-1,0 0 1,-1-1-1,1 0 1,-1 0 0,-1 0-1,-8 4 1,12-9-142,1 0 0,0 0 0,0-1 0,-1 0 0,1 0 0,0 0 0,-1 0 0,1-1 0,-1 1 0,1-1 0,-1 0 0,-6-1 0,5 0-843,0-1 1,0 1-1,0-1 0,0 0 1,-7-3-1,-1-3-1354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25.0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66 650 3552,'-2'3'3617,"8"-3"-2061,-2 0-1257,1-1 1,-1 1-1,1-1 0,-1 0 0,1 0 1,-1 0-1,1-1 0,-1 0 0,0 0 1,0 0-1,0 0 0,0-1 0,5-4 1,3-3-34,0-2 1,15-18 0,1 0-4,-21 22-184,0 1-760,-10 21 270,-17 32 304,12-28 225,-11 33-1,-69 289 1078,66-259 413,-46 110-1,110-330-55,30-107-1536,-61 218-44,2 0-1,1 1 1,1 0-1,1 1 1,31-37-1,1 6 5,61-53 1,-95 96-56,0 1 1,1 1-1,0 0 1,0 1-1,2 1 1,30-15-1,-44 24 56,0 0-1,0 0 0,0 0 0,0 1 0,0-1 1,0 1-1,0 0 0,0-1 0,0 2 0,1-1 0,-1 0 1,0 0-1,0 1 0,0 0 0,0 0 0,0 0 1,3 1-1,-2 0-12,-1 0 1,1 1-1,-1-1 1,0 1-1,0 0 1,0 0-1,0 0 1,0 0-1,0 0 1,-1 0-1,4 7 1,-3-4 46,1 1-1,-1 0 1,-1 0 0,1 1 0,-1-1-1,-1 0 1,1 1 0,-1-1 0,0 1-1,-1-1 1,0 1 0,0 0 0,-3 13-1,2-15 49,-1 0 0,-1-1-1,1 1 1,-1 0 0,0-1-1,0 0 1,0 0 0,-1 0-1,0 0 1,0 0 0,0-1-1,0 1 1,-1-1 0,1 0-1,-1-1 1,-1 1 0,1-1-1,0 0 1,-1 0 0,1-1-1,-1 0 1,-6 2 0,-1 0 19,1-1 0,-1 0 0,0-1 0,0-1 1,0 0-1,-26-2 0,8-2-40,-51-12 1,61 11 79,17 4-128,0-1 0,1 1 0,-1-1 0,1 0 0,-6-2 0,14 0-239,4 1 168,-3 1 33,1 0 0,0 1 0,-1 0 1,13 1-1,7 1 137,3-2-66,315-9 285,-301 4-223,0-3 1,44-13-1,-14 3-53,8-2-72,143-56 0,-212 70 33,0 0 0,0-1-1,-1 0 1,20-18 0,-28 23 16,7-9-66,-11 11 55,1-1-1,0 1 1,0 0 0,0 0 0,0 0 0,0 0 0,0-1 0,0 1 0,0 0 0,0 0 0,-1 0 0,1 0 0,0 0 0,0-1 0,0 1 0,0 0 0,0 0 0,0 0-1,-1 0 1,1 0 0,0 0 0,0 0 0,0 0 0,0 0 0,-1 0 0,1 0 0,0 0 0,0 0 0,0 0 0,-1 0 0,1 0 0,0 0 0,0 0 0,0 0 0,0 0-1,-1 0 1,1 0 0,0 0 0,-25 6-68,-132 60-215,136-55 275,0 1 0,1 1-1,1 1 1,0 0 0,-17 18 0,34-30 13,0 0 0,0 1 1,0-1-1,0 0 1,1 1-1,-1-1 0,1 1 1,0-1-1,-1 1 0,0 4 1,2-6 6,0 0 0,0 0 1,-1 0-1,1-1 0,1 1 0,-1 0 1,0 0-1,0 0 0,0 0 0,0 0 1,1 0-1,-1-1 0,0 1 0,1 0 1,-1 0-1,0 0 0,1-1 0,-1 1 1,1 0-1,-1 0 0,1-1 0,0 1 1,-1-1-1,1 1 0,0 0 0,-1-1 1,1 1-1,0-1 0,0 0 0,0 1 1,-1-1-1,1 0 0,0 1 0,0-1 1,0 0-1,0 0 0,1 1 0,4 0 55,0-1-1,1 1 1,-1-1-1,1 0 0,-1 0 1,1-1-1,11-2 1,-5 0-23,-1 0-1,0-1 1,14-7 0,-7 3-82,0-2 1,-1 0-1,-1-1 1,0-1-1,0-1 0,22-22 1,-34 30-58,-1 1-118,-4 7 31,2 9 130,0-6 45,0 1 0,0-1 0,1 1 0,0-1-1,0 0 1,0 0 0,1 0 0,0-1 0,0 1 0,1-1-1,7 8 1,-7-9 43,-1-1 0,0 1 0,1-1 0,0 0 0,-1 0 0,1 0 0,0-1 0,1 1 0,-1-1 0,0-1 0,1 1 0,-1-1 0,1 0 0,10 1 0,19-4-26,0-2 0,-1-2 0,57-15-1,21-4 42,-27 12-30,42-7-27,-105 16-31,-16 4 35,-1-1 0,1 0 0,0 0 0,6-3 0,-5 2-62,-11 5 133,-13 6 124,-42 13-446,-10 5 0,60-23 274,0 0 1,1 1-1,-1 0 0,1 0 0,-9 9 1,16-13-20,0-1-1,0 1 1,1 0 0,-1-1 0,0 1 0,0 0 0,1 0 0,-1-1 0,0 1-1,1 0 1,-1 0 0,1 0 0,-1 0 0,1 0 0,0 0 0,-1 0-1,1 0 1,0 0 0,0 0 0,-1 0 0,1 0 0,0 0 0,0 0 0,0 0-1,0 0 1,1 0 0,-1 0 0,0 0 0,0 0 0,1 0 0,-1 0-1,0 0 1,1 0 0,-1 0 0,1 0 0,-1 0 0,1 0 0,0 0 0,-1 0-1,1-1 1,1 2 0,0 0 17,1 0-1,0 1 1,0-2-1,0 1 1,0 0-1,1-1 1,-1 1-1,0-1 1,1 0-1,6 2 1,13-1 41,-1 0 0,1-2 0,0 0 0,0-1 0,-1-2 0,1 0 0,-1-1 0,37-12 0,-38 7-5,0 0-1,0-2 1,-1 0-1,0-1 1,18-16-1,-21 15-50,-1-2 0,-1 1 0,20-27 0,32-50-100,-66 89 97,179-290 198,-174 281-202,55-107-379,-59 115 366,2-4-27,-4 7 38,0 0 0,0-1 0,0 1 0,0 0-1,0 0 1,0 0 0,0-1 0,0 1 0,0 0 0,0 0 0,-1 0 0,1 0-1,0 0 1,0-1 0,0 1 0,0 0 0,0 0 0,0 0 0,0 0 0,-1 0-1,1-1 1,0 1 0,0 0 0,0 0 0,0 0 0,0 0 0,-1 0 0,1 0-1,0 0 1,0 0 0,0 0 0,0 0 0,-1 0 0,1 0 0,0 0 0,0 0-1,0 0 1,0 0 0,-1 0 0,1 0 0,0 0 0,0 0 0,0 0 0,-1 0-1,-8 0 131,7 0-111,2 0-49,-4 4-141,4-3 186,0-1-1,0 0 0,-1 0 0,1 0 1,0 0-1,-1 1 0,1-1 0,0 0 1,0 0-1,-1 0 0,1 0 0,0 0 0,-1 0 1,1 0-1,0 0 0,-1 0 0,1 0 1,0 0-1,-1 0 0,1 0 0,0 0 1,-1 0-1,0-1-99,-1 2 93,0 0-1,0 0 1,0 0-1,1 0 1,-1 0 0,1 0-1,-1 1 1,-2 2-1,-4 3-176,7-7 183,0 1 0,0 0-1,0 0 1,0 0 0,0 0-1,0 0 1,0 0 0,0 0-1,0 0 1,1 0 0,-1 0-1,1 0 1,-1 0 0,0 1-1,1 0 1,-6 11-40,1-1 0,-1-1 0,-13 20 0,-9 16-139,-29 95-50,29-71 353,6-16-67,-32 76-293,10-51 336,-6 13 96,35-67-268,7-11 60,6-11 23,0 0 0,0 0-1,0 0 1,0-1 0,-1 1 0,0 0-1,0-1 1,-5 5 0,9-12 86,0 0 1,-1-1-1,2 1 1,-1 0-1,0 0 0,5-8 1,6-6-76,1 0 1,1 0 0,1 1 0,1 1-1,0 1 1,30-22 0,47-28-214,-77 56 127,-1 0 0,1 1 0,0 1 0,25-7-1,-40 14 53,-1-1 1,1 1-1,0 0 0,-1 0 0,1 0 0,-1-1 0,1 1 0,0 0 0,-1 0 0,1 0 0,0 0 0,-1 0 0,1 0 0,-1 0 1,1 0-1,0 0 0,-1 1 0,1-1 0,-1 0 0,1 0 0,0 0 0,-1 1 0,1-1 0,-1 0 0,1 1 0,-1-1 0,1 1 1,-1-1-1,1 0 0,-1 1 0,1-1 0,-1 1 0,0-1 0,1 1 0,-1-1 0,0 1 0,1 0 0,-1-1 0,0 1 1,0-1-1,1 1 0,-1 0 0,0-1 0,0 1 0,0 0 0,0-1 0,0 2 0,0 1-7,0 0 0,-1-1 0,1 1 0,-1 0 0,1 0-1,-1-1 1,0 1 0,0 0 0,-2 3 0,-4 4-6,-1 0 0,0-1 0,0 0 0,-1-1 0,0 0-1,0 0 1,-15 9 0,-15 13 83,36-27-32,0 0 1,0-1-1,0 1 1,0-1-1,0 1 1,-1-1-1,1 0 0,-1 0 1,0-1-1,1 1 1,-1-1-1,0 0 1,0 0-1,-5 1 0,9-2-30,0 0 0,0 0 1,0 0-1,-1 0 0,1 0 0,0 0 0,0 0 0,-1 0 0,1 0 0,0 0 0,0 0 0,-1 0 0,1 0 0,0 0 0,0 0 0,0 0 0,-1 0 0,1-1 0,0 1 0,0 0 1,0 0-1,-1 0 0,1 0 0,0 0 0,0 0 0,0-1 0,0 1 0,-1 0 0,1 0 0,0 0 0,0-1 0,0 1 0,0 0 0,0 0 0,0 0 0,0-1 0,0 1 0,0 0 1,-1 0-1,1-1 0,0 1 0,0 0 0,0 0 0,0 0 0,0-1 0,0 1 0,0 0 0,1 0 0,-1-1 0,0 1 0,0 0 0,0 0 0,0 0 0,0-1 0,0 1 0,0 0 0,0 0 1,1 0-1,-1-1 0,0 1 0,0 0 0,0 0 0,0 0 0,1-1 0,8-9-58,-6 9 46,0-1-1,0 1 1,0-1 0,1 1-1,-1 0 1,0 0-1,1 0 1,-1 1-1,0-1 1,7 1-1,2 1-21,23 3 0,12 1-117,148 4 201,-189-9-30,91-3 108,-80 2-138,1-2 1,-1 0-1,27-8 1,-4-5 56,-37 15-37,1-1-1,-1 0 1,0 0-1,0-1 1,0 1 0,0-1-1,0 1 1,-1-1-1,5-5 1,-5 5 39,0 1-55,0-1 0,-1 1 0,1-1 0,-1 0 0,1 1-1,0-4 1,-2 5-2,0 1-1,0 0 1,0-1-1,0 1 1,0-1-1,0 1 1,0 0-1,0-1 1,0 1-1,0-1 1,0 1-1,0 0 1,0-1-1,0 1 1,0 0-1,-1-1 1,1 1-1,0-1 1,0 1-1,0 0 1,-1-1-1,0 0-4,1 1-1,-1 0 0,0-1 1,1 1-1,-1-1 0,0 1 1,0 0-1,1 0 0,-1-1 1,0 1-1,0 0 0,0 0 1,1 0-1,-1 0 0,-1 0 1,-2 1-20,0-1 0,0 1 0,1 0 0,-1 0-1,1 0 1,-1 1 0,1-1 0,-1 1 0,1 0 0,0 0 0,-4 2 0,0 1 6,1 1 0,0-1 0,0 1 1,-7 8-1,11-11 37,0-1-1,1 1 1,-1-1 0,1 1 0,0 0 0,0 0-1,0-1 1,0 1 0,0 0 0,0 0 0,1 0 0,-1 0-1,1 0 1,0 0 0,0 0 0,0 0 0,1 0 0,-1 0-1,1 0 1,-1 0 0,1 0 0,0 0 0,0-1-1,0 1 1,1 0 0,-1 0 0,1-1 0,-1 1 0,1-1-1,0 0 1,0 1 0,0-1 0,0 0 0,0 0-1,0 0 1,1 0 0,-1-1 0,1 1 0,0-1 0,-1 1-1,1-1 1,0 0 0,0 0 0,-1 0 0,1 0 0,6 0-1,7-1 44,-1-1 0,1 0 0,-1-1 0,0-1-1,1-1 1,24-8 0,-7 2 76,130-47-114,-99 33 161,-48 19-138,-1-1-1,0-1 0,0 0 0,0-1 1,-1-1-1,-1 0 0,1-1 0,-1-1 1,-1 0-1,21-23 0,-14 8-77,-1-1-1,-2 0 1,21-44 0,12-50 231,12-24-463,-57 137 225,-2 5 15,0-1 0,-1 1 0,1-1 0,-1 1 0,0-1 1,0 1-1,0-1 0,1-6 0,-2 10 24,0 0-1,0 0 1,0 0 0,0 0-1,0 0 1,0-1-1,0 1 1,0 0 0,0 0-1,0 0 1,-1 0 0,1 0-1,0 0 1,0 0-1,0-1 1,0 1 0,0 0-1,0 0 1,0 0 0,0 0-1,0 0 1,0 0-1,0 0 1,0 0 0,-1 0-1,1 0 1,0-1 0,0 1-1,0 0 1,0 0-1,0 0 1,0 0 0,0 0-1,-1 0 1,1 0 0,0 0-1,0 0 1,0 0-1,0 0 1,0 0 0,-8 6-148,4 1 126,1 0 1,-1 1-1,-2 8 1,0 1 4,-59 180-74,29-80 245,11-23-12,10-35-82,8-30 45,0 1 1,2-1-1,1 1 0,1 33 0,7-24-2126,-3-40 1766,0 1 0,0 0 0,0-1 1,0 0-1,0 1 0,-1-1 0,1 1 1,0-1-1,0 0 0,-1 0 0,1 1 1,0-1-1,-1 0 0,1 0 0,0 0 1,-1 0-1,1 0 0,-1 0 0,1-1 1,0-1-201,0 1 0,0-1 1,0 1-1,-1-1 0,1 0 1,-1 1-1,1-1 0,-1 0 1,0-3-1,-7-24-3924,1 4 1435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25.4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 12 7136,'-27'-11'2309,"34"13"-1336,0-1-1,1 0 1,-1 0 0,11 0-1,5 1 64,201 35 3152,-41-5-3123,-146-27-1023,80 12-500,-103-12-1249,3 0-903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0:26.8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107 581 3488,'13'-3'1527,"-10"2"-1007,0 0 0,0 0 0,0 0 0,0 0 0,-1 0 0,1 0 1,0-1-1,3-2 0,2-2 589,2-2 313,-10 8-1396,0-1 1,0 1 0,0 0 0,0-1-1,-1 1 1,1 0 0,0-1 0,0 1-1,0 0 1,0 0 0,0-1-1,0 1 1,-1 0 0,1-1 0,0 1-1,0 0 1,0 0 0,-1 0-1,1-1 1,0 1 0,0 0 0,-1 0-1,1 0 1,0-1 0,-1 1 0,1 0-1,0 0 1,0 0 0,-1 0-1,1 0 1,0 0 0,-1 0 0,1 0-1,0 0 1,-1 0 0,1 0-1,0 0 1,-1 0 0,-2-1 70,0 1 0,-1-1 0,1 1 0,0 0 0,0 0 0,0 0 1,0 1-1,-1-1 0,1 1 0,-5 1 0,-33 15 728,16-6-371,21-10-424,1 0 1,-1 1-1,1 0 1,0 0 0,0 0-1,0 0 1,0 1-1,0-1 1,0 1 0,0 0-1,1 0 1,-1 0-1,1 0 1,-3 5 0,5-7 1,-1 1 0,0-1 1,1 1-1,-1-1 1,1 1-1,0-1 1,-1 1-1,1-1 0,0 1 1,0-1-1,0 1 1,0-1-1,0 1 0,0-1 1,1 1-1,-1-1 1,0 1-1,1-1 0,-1 1 1,1-1-1,0 1 1,-1-1-1,1 0 0,0 1 1,0-1-1,0 0 1,0 0-1,0 1 0,0-1 1,0 0-1,0 0 1,0 0-1,1 0 1,-1-1-1,0 1 0,1 0 1,1 0-1,1 1 45,1 0 0,-1 0-1,1 0 1,0-1 0,0 0 0,0 0 0,0 0-1,0 0 1,7-1 0,6-1 154,23-3 0,-28 2-192,8-1 65,0-2-1,-1 0 1,1-1-1,32-15 1,-48 19-89,-1 0-1,1-1 1,-1 1 0,0-1 0,1 0-1,-1 0 1,-1-1 0,1 1 0,0-1-1,4-5 1,-7 7-19,0 1 1,0-1-1,0 1 0,-1-1 0,1 0 1,0 0-1,-1 1 0,1-1 0,-1 0 1,0 0-1,0 0 0,1 1 0,-1-1 1,0 0-1,0 0 0,-1 0 0,1 0 1,0 1-1,-1-1 0,1 0 1,-1 0-1,1 1 0,-1-1 0,0 0 1,0 1-1,0-1 0,0 0 0,0 1 1,0 0-1,0-1 0,-2 0 0,-3-5-35,0 2-1,0-1 1,-1 1-1,0 0 1,0 0-1,0 1 0,0 0 1,-1 0-1,0 1 1,0 0-1,0 1 0,0-1 1,0 1-1,0 1 1,-1 0-1,1 0 1,0 0-1,-16 2 0,23-1 39,0 0-1,0 0 0,0 0 0,0 0 0,1 0 0,-1 0 0,0 0 0,0 1 0,0-1 0,0 0 0,1 0 0,-1 1 1,0-1-1,0 1 0,1-1 0,-1 1 0,0-1 0,1 1 0,-1-1 0,0 1 0,1 0 0,-1-1 0,1 1 1,-1 0-1,1-1 0,-1 1 0,1 0 0,0 0 0,-1-1 0,1 1 0,0 0 0,0 0 0,-1 0 0,1 0 0,0-1 1,0 1-1,0 0 0,0 1 0,1-1 7,0 0 0,0 0 0,0 0 1,0 0-1,0 0 0,0-1 0,1 1 1,-1 0-1,0-1 0,0 1 0,1 0 1,-1-1-1,0 0 0,1 1 0,-1-1 0,1 0 1,-1 0-1,0 1 0,3-1 0,7 2 120,2 0-34,-1 0 0,1 0 0,-1-1 0,20-1 0,49-7 334,-63 4-380,-1 1 1,0-2-1,0 0 0,-1-1 1,1-1-1,-1-1 0,0 0 1,-1-1-1,0 0 0,0-1 1,-1-1-1,0-1 0,16-15 1,-14 9-28,0-1 0,-2-1 0,18-28 0,30-67 146,-17 30-123,-25 47-102,12-21-438,-27 51 196,-2 8 95,-5 15-3,0 3 149,-10 138 16,-8-1 0,-77 304-1,82-409 173,-33 74-1,39-105-50,-1 0-1,-2 0 1,0-1 0,0 0-1,-2-1 1,-21 21 0,-30 19 607,63-56-633,0-1-1,-1 1 0,0-1 0,1 1 0,-1-1 1,0 0-1,1 0 0,-4 1 0,5-2-30,0 0 0,0 0 0,0 0 0,1 0 0,-1 0 0,0 0 0,0 0 0,0 0 0,0 0 0,1 0 0,-1-1 0,0 1 0,0 0 0,1 0 0,-1-1 0,0 1 0,0-1 0,1 1 0,-1-1 0,0 1 0,1-1 0,-1 1 0,1-1 0,-1 1 0,1-1 0,-1 0 0,1 1 0,-1-1 0,1 0 0,0 0 0,-1 1 0,1-1 0,-1-1 0,0-2 12,1 0-1,-1 0 1,0 0 0,1 0 0,0 0 0,0 1 0,0-1 0,1 0-1,-1 0 1,1 0 0,0 0 0,0 0 0,0 1 0,3-7 0,4-8 101,19-29 1,-25 42-113,21-28 118,1 2 0,43-44 0,-53 60-131,1 2 1,1-1 0,0 2-1,1 0 1,0 1-1,0 1 1,2 1-1,-1 0 1,29-9-1,-21 11-570,1 0 0,-1 2 0,1 0 0,0 2 0,0 1 0,44 3 0,-17 5-1627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6.0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359 538 1312,'0'-1'280,"0"0"0,0 0 0,0 0 0,0 0 0,0 0 0,0 0 0,0 0 0,-1 1 0,1-1-1,0 0 1,-1 0 0,1 0 0,0 0 0,-1 0 0,1 1 0,-1-1 0,0 0 0,1 0 0,-1 1 0,0-1 0,1 0 0,-1 1 0,0-1 0,0 0 0,0 1-255,-1-2 232,0 1-1,-1-1 1,1 1 0,-1 0 0,1 0 0,-1 1 0,0-1-1,1 0 1,-1 1 0,0-1 0,1 1 0,-1 0 0,0 0-1,-3 0 1,-6 1 121,1 0 0,-19 4 0,18-1-70,1 0 0,-1 1 0,-19 11 0,2-2-41,16-7-56,0 1 1,0 0-1,0 1 1,1 1-1,-17 16 1,22-19-119,0 0-1,1 1 1,0 0 0,0 0 0,1 0 0,0 1 0,0 0-1,1 0 1,-6 17 0,9-19-38,0-1 0,0 0 0,1 0-1,-1 1 1,1-1 0,1 0 0,-1 1 0,1-1 0,0 0-1,0 0 1,4 9 0,-4-12-13,0-1-1,0 1 0,0-1 1,0 1-1,1-1 1,0 1-1,-1-1 1,1 0-1,0 0 1,0 1-1,0-2 1,0 1-1,0 0 0,0 0 1,1-1-1,-1 1 1,1-1-1,-1 1 1,1-1-1,0 0 1,-1 0-1,1 0 0,0-1 1,0 1-1,-1-1 1,1 1-1,4-1 1,-1-1 8,0 0 0,0 0 1,1-1-1,-1 0 1,0 0-1,0 0 0,-1-1 1,1 0-1,0 0 0,-1 0 1,5-5-1,8-3 28,10-7 104,39-33-1,-53 39-185,-1 0 1,0-1-1,-2 0 0,1-1 1,-2-1-1,14-21 0,-11 9-79,0 0 1,-1-1-1,8-32 0,42-204-334,-38 146 311,-23 116 112,3-14-176,-1-1 1,0 0-1,0-19 1,-3 35 151,0 1 0,0-1 0,0 1 0,0-1 0,0 1 0,0-1 0,0 1 0,0-1 0,0 1 0,0-1 0,0 1 0,0-1 0,0 1 0,0 0 0,0-1 0,-1 1 0,1-1 0,0 1 0,0-1 0,-1 1 0,1-1 0,0 1 0,0 0 0,-1-1 0,1 1 0,-1 0 0,1-1 0,0 1 0,-1 0 0,1 0 0,-1-1 0,1 1 0,-1 0-1,0 0 1,0 0-1,0 1 1,0-1 0,0 0-1,0 1 1,0-1-1,0 0 1,0 1 0,0-1-1,1 1 1,-1 0 0,0-1-1,-1 2 1,-3 3-31,0 0 0,0 0 0,-5 8-1,2 1 81,-1 1-1,2 1 0,-10 27 0,14-34 9,-13 40 253,2 1-1,3 0 0,1 1 0,-4 87 0,13-115-200,1 0 0,1 0 0,1 1 0,6 25 1,-6-40-16,0-1 1,0 1 0,1-1-1,0 0 1,1 0 0,0 0-1,0 0 1,0-1 0,1 0-1,0 0 1,1 0 0,0 0-1,0-1 1,8 7 0,-12-12-39,0 1 0,1-1 0,-1 0 0,1 0 0,-1 0 0,1 0 0,0 0 0,0 0 0,-1-1 0,1 1 0,0-1 0,0 0 0,-1 0 0,1 0 0,0 0 0,0 0 0,0-1 0,-1 1 0,1-1 0,0 0 0,-1 1 0,1-1 0,-1-1 0,1 1 0,-1 0 0,5-3 0,5-4-30,-1-1 0,1 0-1,18-21 1,-23 24-9,-4 2-24,1 0 1,-1 0-1,0 0 1,0 0-1,0-1 1,-1 1 0,0-1-1,0 1 1,0-1-1,0 0 1,2-9-1,-5 12-262,-1 5 175,-2 3 23,4-6 71,-2 4-19,0 0 0,1 1 1,-1-1-1,1 1 1,0 0-1,1-1 0,-1 1 1,1 9-1,3 41 708,-2-51-597,0 0 0,-1-1 1,2 1-1,-1-1 0,2 6 0,-2-8-41,-1 0 0,1 1-1,0-1 1,-1 0 0,1 0-1,0 0 1,0 0 0,0 0 0,0 0-1,-1 0 1,1-1 0,0 1-1,1 0 1,-1 0 0,0-1 0,0 1-1,0 0 1,2 0 0,2 0 12,0-1 0,0 1 0,0-1 0,0 0 1,-1 0-1,1-1 0,0 1 0,0-1 0,0 0 0,-1-1 1,1 1-1,0-1 0,-1 0 0,0 0 0,1 0 0,4-4 1,23-14 15,35-29 0,13-10-237,-78 57 148,-1 1 1,1 0-1,0 0 0,-1 0 0,1 0 0,0 1 0,0-1 0,0 0 0,0 1 1,0-1-1,-1 1 0,1 0 0,0-1 0,0 1 0,0 0 0,2 1 0,-2-1 25,-1 0-1,1 1 0,-1-1 1,0 1-1,1 0 0,-1-1 1,0 1-1,0 0 0,1 0 1,-1 0-1,0 0 0,0 0 1,0 0-1,0 0 0,0 0 1,0 0-1,-1 0 0,1 1 1,0-1-1,0 0 0,0 3 1,9 16 30,-7-15 22,-1 0 0,1 1 0,-1-1 0,0 1 0,0-1 1,-1 1-1,1 0 0,-1 5 0,-1-10-39,1 0 1,-1-1-1,0 1 1,0-1-1,0 1 0,0 0 1,1-1-1,-1 1 1,0-1-1,0 1 0,1 0 1,-1-1-1,1 1 1,-1-1-1,0 1 0,1-1 1,-1 1-1,1-1 1,-1 0-1,1 1 0,0-1 1,-1 0-1,1 1 0,-1-1 1,1 0-1,-1 0 1,1 1-1,0-1 0,-1 0 1,1 0-1,0 0 1,-1 0-1,1 0 0,0 0 1,-1 0-1,1 0 1,0 0-1,0 0 0,31-5 523,-26 3-495,12-2-34,-1 0 1,0-2-1,-1 0 1,1-1-1,22-13 1,-31 16-49,-1 0 0,1 0 0,0 1 0,0 0 0,0 1 1,1 0-1,-1 0 0,16 0 0,-23 2 39,0 0 0,0 0 0,-1 0 0,1 0 0,0 0 0,0 0 0,0 1 0,0-1 0,-1 0 0,1 1 0,0-1 0,0 0 1,-1 1-1,1-1 0,0 1 0,-1-1 0,1 1 0,0 0 0,-1-1 0,1 1 0,-1 0 0,1-1 0,-1 1 0,1 0 0,-1 0 0,1-1 0,-1 1 0,0 0 0,0 0 0,1 0 0,-1-1 0,0 1 0,0 0 0,0 0 0,0 0 1,0 0-1,0 0 0,0-1 0,0 1 0,0 1 0,-1 5-31,0 0 0,0 1 1,-5 11-1,6-17 35,-8 15 98,7-14-59,-1 1 0,1-1 0,0 0 0,-1 0 0,2 1 0,-2 5 0,2-9-25,0 0 0,1 1 0,-1-1 0,1 0-1,-1 0 1,0 0 0,1 1 0,-1-1 0,1 0 0,-1 0 0,1 0 0,-1 0 0,1 0 0,-1 0 0,0 0-1,1 0 1,-1 0 0,1 0 0,-1 0 0,1 0 0,-1 0 0,1 0 0,-1 0 0,1-1 0,-1 1-1,0 0 1,1 0 0,-1 0 0,1-1 0,0 0 0,16-7 83,-4-1-139,-1-1 0,-1-1 0,0 0 0,0 0 0,15-23 1,3-2-85,-28 35 94,1-1 1,0 0-1,-1 1 1,1-1-1,0 1 0,0 0 1,2-2-1,-4 3 28,1 0 0,-1 0 0,0 0-1,1 0 1,-1 0 0,0 0 0,1-1-1,-1 1 1,0 0 0,1 0 0,-1 0-1,0 0 1,1 0 0,-1 0 0,0 0-1,1 0 1,-1 1 0,0-1-1,1 0 1,-1 0 0,0 0 0,0 0-1,1 0 1,-1 0 0,0 1 0,1-1-1,-1 0 1,0 0 0,0 0 0,1 1-1,-1-1 1,0 0 0,0 0 0,0 1-1,1-1 1,-1 0 0,0 1 0,0-1-1,0 0 1,0 1 0,0-1 0,0 0-1,1 0 1,-1 1 0,0-1 0,0 0-1,0 1 1,0-1 0,0 0 0,0 1-1,0-1 1,-1 0 0,1 1 0,0-1-1,0 0 1,0 1 0,-1 7 5,0 0-1,0-1 1,0 1 0,-5 10 0,4-13 14,0 0 0,1 0 0,0 0 0,0 0 0,0 1 0,0-1 0,1 0 0,0 0 0,0 0 0,0 1 0,0-1 0,2 6 0,-1-10 5,-1 0 1,1 0-1,-1 1 0,1-1 0,0 0 0,-1 0 0,1 0 0,0 0 0,0 0 0,0 0 0,0 0 1,0 0-1,0 0 0,0 0 0,0-1 0,0 1 0,1 0 0,-1-1 0,0 1 0,0-1 1,0 1-1,1-1 0,-1 0 0,0 1 0,1-1 0,-1 0 0,0 0 0,1 0 0,-1 0 1,2 0-1,5-1 73,-1 0 1,1-1-1,0 1 1,8-5-1,2 1-181,181-50-34,-184 49 138,0 0 0,-1-1 0,0-1 0,0 0 0,-1-1 0,0 0-1,-1-1 1,0-1 0,0 0 0,-1 0 0,-1-1 0,0 0 0,0-1 0,14-27 0,-18 19-293,-6 20 268,0 1 0,1-1 0,-1 1 0,0-1 0,0 1 0,0-1 0,0 1 0,0-1 0,0 1 0,0-1 0,0 1 0,0-1 0,-1 1 0,1-1 0,0 1 0,0-1 0,0 1 0,0 0 0,-1-1 0,1 1 0,0-1 0,-1 1 0,1 0 0,0-1 0,0 1 0,-1 0 0,1-1 0,-1 1 0,1 0 0,0-1 0,-1 1-1,1 0 1,-1 0 0,1-1 0,-1 1 0,1 0 0,0 0 0,-1 0 0,1 0 0,-1 0 0,0 0 0,-1 0-4,-1 1 0,1 0 0,0 0 0,0 0 0,0 0 0,0 0-1,0 1 1,0-1 0,0 1 0,0-1 0,0 1 0,-2 3 0,-2 0-37,-16 15-1,0 1 1,2 1 0,0 1 0,-32 49 0,51-70 58,0-1 1,0 1 0,0-1 0,1 1 0,-1-1 0,1 1 0,-1 0-1,1-1 1,-1 1 0,1 0 0,0-1 0,0 1 0,0 2-1,0-3 12,0 0-1,0 0 0,1 0 0,-1 0 1,1 0-1,-1-1 0,1 1 0,-1 0 0,1 0 1,-1 0-1,1-1 0,0 1 0,0 0 1,-1-1-1,1 1 0,0 0 0,0-1 0,0 1 1,-1-1-1,1 1 0,0-1 0,0 0 0,0 1 1,1-1-1,10 5 172,-9-4-157,1 1 0,0-1 0,0 0 0,0 0 0,0 0 0,1 0 0,-1-1 1,0 1-1,0-1 0,0 0 0,5-1 0,17-2 48,-3 1 9,25-6 0,-17 1 1,-20 4-118,1 0 1,-1 0-1,1-1 0,18-9 0,-30 13 26,9-5-23,-1 0 1,1 1-1,0 0 1,0 0 0,1 1-1,10-2 1,-20 5 22,1 0-1,0 1 1,0-1-1,0 0 1,-1 0-1,1 1 1,0-1 0,0 0-1,0 1 1,-1-1-1,1 1 1,0-1 0,-1 1-1,1 0 1,-1-1-1,1 1 1,0-1 0,-1 1-1,1 0 1,-1 0-1,0-1 1,1 1-1,-1 0 1,0 0 0,1-1-1,-1 1 1,0 0-1,0 0 1,0 0 0,1 0-1,-1-1 1,0 1-1,0 0 1,0 0 0,-1 1-1,1 6 34,0 0-1,-3 14 1,2-14-44,-6 22 56,5-23 37,0-1 0,1 1 0,-1 9 0,2-16-74,0 0-1,0 0 1,0 0-1,0 1 1,0-1 0,0 0-1,0 0 1,0 0-1,0 0 1,1 0 0,-1 0-1,0 1 1,0-1-1,0 0 1,0 0 0,0 0-1,0 0 1,1 0 0,-1 0-1,0 0 1,0 0-1,0 0 1,0 0 0,0 0-1,1 0 1,-1 0-1,0 0 1,0 0 0,0 0-1,0 0 1,1 0-1,-1 0 1,0 0 0,0 0-1,0 0 1,0 0 0,0 0-1,1 0 1,11-4 127,13-8-51,54-37-45,-36 21-124,-42 27 70,0 0 1,0 1 0,0-1 0,0 0-1,0 1 1,0-1 0,0 1 0,0-1-1,1 1 1,-1 0 0,0-1 0,0 1-1,0 0 1,1 0 0,1 0 0,-2 1 8,0-1 1,0 1-1,0-1 1,0 1 0,0 0-1,-1-1 1,1 1-1,0 0 1,0 0-1,-1 0 1,1-1 0,0 1-1,-1 0 1,1 0-1,0 2 1,4 4-20,-1 1-1,1-1 1,1 1-1,8 7 1,-12-13 46,1 0-1,-1 0 1,1 0-1,-1 0 1,1 0-1,0-1 1,0 1 0,0-1-1,0 0 1,0 0-1,0 0 1,0 0 0,0-1-1,0 1 1,7-1-1,16-1 111,1-2-1,0 0 0,29-9 1,-44 8-116,0 0 1,0 0 0,-1-1 0,0-1 0,1 1-1,-2-2 1,1 0 0,-1 0 0,0-1 0,-1 0 0,0-1-1,0 0 1,7-10 0,9-14-26,-1-2 0,28-56 0,-38 65 2,6-22-268,-18 47 244,0 7-57,-2 10-43,-7 39 46,2-10-22,-11 46 1,10-67 226,-11 27 1,14-44-80,0 0 0,0 0-1,-1-1 1,1 1 0,-2-1 0,1 0 0,-1-1-1,-6 8 1,10-13-20,0 1 0,0 0 0,0 0-1,0-1 1,0 1 0,0 0 0,0-1 0,0 1-1,0-1 1,0 1 0,0-1 0,-2 0 0,3 0-16,-1 0 1,1 0 0,-1 0-1,1 0 1,-1 0-1,0 0 1,1 0 0,-1-1-1,1 1 1,0 0 0,-1 0-1,1-1 1,-1 1 0,1 0-1,-1-1 1,1 1-1,0-1 1,-1 1 0,1 0-1,0-1 1,-1 1 0,1-1-1,0 1 1,0-1 0,-1 1-1,1-1 1,0 1-1,0-1 1,0 1 0,0-1-1,-1 1 1,1-1 0,0 0-1,-1-6-26,0 5-9,0 0 0,1 0 0,-1 1 0,1-1 1,0 0-1,0 0 0,0 0 0,-1 0 0,2 0 1,-1 0-1,1-3 0,0-13-273,-2 12 50,1 5 148,0 9-53,1-5 154,-1-1-1,1 0 0,-1 0 0,1 0 1,0-1-1,0 1 0,0 0 1,0 0-1,0 0 0,0 0 1,0-1-1,1 1 0,-1-1 1,1 1-1,-1-1 0,1 1 0,0-1 1,2 2-1,9 9 65,-10-9-45,0-1 1,-1 1-1,1-1 1,0 0-1,0 1 1,1-1-1,-1-1 0,0 1 1,1 0-1,-1-1 1,1 0-1,-1 0 1,1 0-1,0 0 1,-1-1-1,1 1 1,0-1-1,-1 0 0,1 0 1,0 0-1,0 0 1,-1-1-1,6-1 1,6-2 63,0-1 0,0-1 0,-1 0 0,18-11 0,-11 6-166,24-13 76,-2-2 1,49-38-1,-68 41-66,-21 19 20,1 0 0,0 0 1,9-6-1,-38 63-5,21-47 76,1 0 1,0 1-1,0-1 1,0 1-1,1 0 1,0 0-1,-1 8 1,3-12-3,0-1 0,0 0 0,-1 1 1,1-1-1,1 0 0,-1 1 1,0-1-1,1 0 0,-1 1 1,1-1-1,-1 0 0,1 1 1,0-1-1,0 0 0,0 0 1,0 0-1,1 0 0,-1 0 0,1 0 1,-1 0-1,1-1 0,-1 1 1,1 0-1,0-1 0,2 2 1,3 1 29,0-1 0,0 0 0,1 0 0,-1-1 0,1 0 0,0 0 1,-1-1-1,1 0 0,14 0 0,7-1 229,38-5-1,-47 2-245,0-1 0,0-1-1,-1-1 1,0 0 0,0-1-1,0-1 1,27-17 0,-46 25-49,1 0 0,-1 0 1,1-1-1,-1 1 0,1 0 1,-1-1-1,1 1 0,-1 0 1,1-1-1,-1 1 0,1-1 1,-1 1-1,0-1 0,1 1 1,-1-1-1,0 1 0,1-1 1,-1 0-1,0 1 3,-1 0 0,1 0 1,-1 0-1,1 0 0,-1 0 0,1 0 1,-1 0-1,1 0 0,-1 1 0,1-1 1,-1 0-1,1 0 0,-1 1 0,1-1 1,0 0-1,-1 1 0,1-1 0,-1 0 1,1 1-1,-1 0 0,-2 1 15,0 1-1,0 0 0,0 0 1,1 0-1,-1 0 0,1 1 1,0-1-1,0 1 0,0-1 1,0 1-1,0 0 0,1 0 1,0 0-1,0 0 0,-1 5 1,2-5 18,0 0 0,0 0 0,0-1 0,1 1 0,-1 0 0,1 0 0,0-1 0,0 1 0,1-1 0,-1 1 0,1-1 1,-1 1-1,1-1 0,0 0 0,1 0 0,-1 0 0,3 3 0,-4-4 11,0-1-1,1 1 1,-1-1 0,0 0-1,1 1 1,-1-1 0,1 0-1,-1 0 1,1 0 0,0 0-1,-1 0 1,1 0 0,0-1-1,0 1 1,-1-1 0,1 1-1,0-1 1,0 1 0,0-1 0,0 0-1,0 0 1,0 0 0,-1 0-1,1 0 1,0-1 0,0 1-1,0-1 1,0 1 0,0-1-1,-1 1 1,1-1 0,0 0-1,-1 0 1,1 0 0,0 0-1,1-1 1,2-3 30,0 1 0,0-1 0,0 0 0,-1 0 0,0 0 0,0-1 0,0 1 0,-1-1 0,4-7 0,-6 11-72,0-1 0,0 0 0,-1 0 0,1 0 1,-1 1-1,1-1 0,-1 0 0,0 0 0,0 0 1,0 0-1,-1 0 0,1 1 0,-1-1 0,1 0 1,-1 0-1,0 0 0,0 1 0,0-1 0,-1 1 1,1-1-1,-1 1 0,1-1 0,-1 1 0,0 0 1,0 0-1,0-1 0,0 1 0,0 1 0,0-1 1,0 0-1,-1 1 0,1-1 0,-1 1 0,1-1 1,-1 1-1,0 0 0,1 0 0,-1 0 0,-3 0 1,-5-1-50,10 1 67,-1 1 0,1-1-1,0 1 1,0 0 0,0-1 0,-1 1 0,1 0-1,0 0 1,0 0 0,-1 0 0,1 0 0,0 0 0,0 1-1,-2-1 1,-6 3 62,13-5-27,128-7-32,-108 6-53,0 1 1,-1 1 0,1 0-1,0 2 1,41 7-1,-63-8 53,1 1 1,-1 0-1,1-1 0,-1 1 0,0 0 0,0 0 0,1 0 1,-1 1-1,0-1 0,0 1 0,0-1 0,0 1 1,-1-1-1,1 1 0,0 0 0,-1 0 0,1 0 0,-1 0 1,0 0-1,1 0 0,-1 0 0,0 1 0,0-1 0,0 0 1,-1 1-1,1-1 0,-1 0 0,1 1 0,-1 2 1,0 28 969,39-40-788,-23 5-176,0-1 1,-1 0 0,22-9 0,14-3-56,-21 6 106,-25 7-62,0 0-1,0 1 1,0-1 0,0 1 0,1 0 0,-1 0 0,0 1-1,1-1 1,-1 1 0,0 0 0,1 1 0,-1 0-1,7 1 1,-10-1 19,0 0 1,0 1-1,0-1 0,0 1 0,0-1 1,0 1-1,0 0 0,0 0 0,-1 0 1,1 0-1,-1 0 0,2 3 0,15 31 327,-14-26-339,5 7 1,4 10 391,-13-25-505,0 0 1,1 0 0,-1-1-1,0 1 1,0 0 0,0 0-1,0 0 1,0-1 0,0 1-1,0 0 1,-1 0 0,1 0-1,-1-1 1,0 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6.4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 22 6400,'-20'-21'2880,"34"26"-2496,-8-1-288,-1-1-128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6.7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51 9312,'-53'-42'4192,"25"39"-3616,15-2-320,4 10-256,-10-5-800,8 3 448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8.2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256 1 2304,'1'7'15627,"-21"9"-14055,-5 7-724,14-11-443,-18 17-1,8-9-55,1 0-2,3-4-151,0 1 0,2 0 0,0 1 0,-13 22 1,23-32-178,0 0 0,1 0 0,0 1-1,0 0 1,1-1 0,0 1 0,1 0 0,-2 13 0,2-11 200,1-6-783,0 0 1,1 0-1,0 0 1,0 8 0,0-12 306,0-1 1,0 1-1,0 0 1,0 0 0,0-1-1,1 1 1,-1 0-1,0-1 1,0 1 0,1 0-1,-1-1 1,1 1-1,-1 0 1,0-1 0,8 6-2821,-8-6 2821,1 0-1,0 0 1,-1 1-1,1-1 1,0 0 0,0 0-1,-1 0 1,2 0-1,7 0-2665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6.4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31 102 2720,'-8'4'1102,"20"-4"300,-1 0-904,25 0 840,89-3 370,-111 2-1570,-1-1 0,1-1 0,-1 0 0,1 0-1,-1-2 1,22-9 0,-34 14-128,0-1 1,0 1-1,-1-1 1,1 1-1,0-1 0,0 1 1,-1-1-1,1 1 1,0-1-1,-1 0 0,1 0 1,-1 1-1,1-1 1,0 0-1,-1 0 0,0 1 1,1-1-1,-1 0 1,0 0-1,1 0 0,-1 0 1,0 0-1,0 0 1,0 0-1,1-1 0,-2 1-15,1-1-1,0 1 1,-1 0-1,1 0 1,-1-1-1,1 1 1,-1 0-1,1 0 1,-1 0-1,0 0 0,0 0 1,1 0-1,-1 0 1,0 0-1,0 0 1,0 0-1,-2-1 1,-4-2-17,0 0 0,0 0 0,-1 1 0,1 0-1,-1 0 1,0 1 0,0 0 0,0 0 0,0 1 0,0 0 0,0 0 0,-16 1 0,6 1 103,0 1 0,1 1-1,-1 0 1,-30 10 0,42-10-11,0-1-1,0 1 1,0 0-1,1 0 1,-1 1-1,1 0 1,0 0-1,-6 6 1,8-7 21,0 1 0,0-1 1,0 1-1,0 0 1,0 0-1,1 0 1,0 0-1,0 0 0,0 1 1,0-1-1,-1 9 1,2-11-35,1 1 0,0-1 0,0 1 0,0-1 0,1 0 0,-1 1 0,1-1 0,-1 1 0,1-1 0,0 0 0,0 1 0,0-1 1,0 0-1,0 0 0,0 0 0,0 0 0,1 0 0,-1 0 0,1 0 0,0 0 0,-1-1 0,1 1 0,0-1 0,0 1 0,0-1 0,0 1 0,3 0 1,4 3 50,1-1 1,-1 0 0,0-1 0,1 0-1,14 3 1,6-1 82,1-1 0,58 0 0,-56-5-2717,35-6-1,-60 5 1213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8.8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3072,'1'0'1111,"24"2"8829,-22-1-9507,-1-1-1,1 1 1,0 0 0,-1 0-1,1 0 1,3 2-1,15 10 847,-1-1-716,0 1 0,-1 1 0,33 31 0,-18-6-294,42 66-1,9 11-48,38 20 831,-26-29-16,-86-94-928,-1 0 0,0 1 1,-1 0-1,-1 0 1,9 19-1,-14-27-78,-1 1 1,1 0-1,-1 0 1,0 1-1,-1-1 0,0 0 1,0 1-1,-1-1 1,1 1-1,-2-1 0,1 0 1,-1 1-1,-3 12 1,-2-8-1038,0-3 218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1:49.4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539 1 4992,'-5'0'2240,"-13"14"-1952,-1-6 2112,5 8-1376,-24 10 1696,-1 7-1536,-17 13 639,9 1-1055,-28 7-416,9 1-224,-20 4 0,11-8-64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36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348 609 2144,'0'0'699,"9"-5"1189,-6 3-1680,0 0 1,-1 0 0,1 0 0,-1 0 0,0-1 0,1 1-1,-1 0 1,0-1 0,0 0 0,-1 1 0,1-1 0,0 0 0,-1 0-1,0 0 1,2-4 0,-3 6-175,1 0 27,-1-1 0,1 1 0,-1-1 0,0 0 0,1 1 0,-1-1 0,0 1 0,0-1 0,0 1 0,0-1 0,0 0 0,0 1 0,0-1 0,-1 1 0,1-1 0,-1 1 0,1-1 0,-1 1 0,1-1 0,-1 1 0,0-1 0,0 1 0,0 0 0,-1-2 0,-3-3 41,0 1 0,-1 0 0,0 1-1,-7-6 1,1 1 126,6 6-218,-1-1 1,1 1 0,0 0-1,-1 0 1,0 1 0,1 0-1,-1 0 1,0 1 0,0 0-1,0 0 1,0 0 0,0 1-1,0 0 1,0 1 0,-1-1-1,1 1 1,1 1 0,-1-1-1,0 1 1,0 0 0,0 1-1,-9 5 1,3 0 46,1 0 0,0 1 0,0 1 0,0 0 1,1 1-1,1 0 0,0 1 0,1 0 0,0 0 0,0 1 0,2 0 0,-1 1 0,2-1 1,0 1-1,0 1 0,2-1 0,-1 1 0,2 0 0,0 0 0,1 0 0,0 0 0,2 0 1,0 22-1,1-9-116,-1-23 93,0 0 0,0 1 0,1-1 0,0 1 0,-1-1 0,2 0 0,-1 1 0,1-1 0,-1 0 0,1 0 1,1 0-1,3 7 0,-5-11-31,4 7 71,0 0 0,1-1 0,12 14 0,-16-19-50,1 0 0,-1 0 0,1 0 0,-1-1 0,1 1 0,0-1 0,0 1 0,0-1 0,0 0-1,0 0 1,0-1 0,0 1 0,0 0 0,0-1 0,6 0 0,22-2 170,-1-1 0,1-2 0,-1-1 0,31-11 0,-27 8-113,-4 1-22,-1 0-1,-1-2 1,42-20 0,-51 19-2,0-1 1,0-1 0,-1 0 0,-1-2 0,-1 0 0,18-19 0,0-9 5,39-62 0,19-50 116,-79 131-153,-2 5-17,0-1-2,0 0 1,16-43 0,-19 41-29,-2-1 0,-1 1 1,0-1-1,-2 0 1,-1 0-1,0-30 1,-2 52 13,-1-11-66,0 0 0,0 1 0,-1-1 0,0 1 0,-1-1 0,-6-14 0,9 25 51,-1 0-1,1 1 1,-1-1 0,1 0-1,-1 0 1,1 0-1,-1 0 1,0 1 0,1-1-1,-1 0 1,0 0 0,1 1-1,-1-1 1,0 1-1,0-1 1,0 1 0,0-1-1,0 1 1,1-1-1,-1 1 1,0 0 0,0-1-1,0 1 1,0 0-1,0 0 1,0 0 0,0 0-1,0 0 1,0 0 0,0 0-1,0 0 1,0 0-1,0 0 1,0 1 0,0-1-1,0 0 1,0 1-1,0-1 1,0 1 0,0-1-1,-1 2 1,-1 0-27,0 0 0,0 0 0,0 0 0,1 1 0,-1-1 0,1 1 1,-1-1-1,1 1 0,-4 6 0,-14 41-277,10-21 225,-37 105 91,37-98 109,2 0 1,2 0 0,-3 51 0,5-42 29,1 144 20,5-105 251,-2-75-368,1 0 1,3 14-1,1 16 527,-5-38-539,1-1 1,-1 1-1,0-1 0,1 1 1,-1 0-1,1-1 0,-1 1 1,1-1-1,-1 1 0,1-1 1,-1 0-1,1 1 0,-1-1 1,1 1-1,-1-1 0,1 0 1,0 1-1,-1-1 0,1 0 1,0 0-1,-1 0 0,1 1 1,0-1-1,-1 0 0,1 0 1,0 0-1,-1 0 0,1 0 1,0 0-1,20-1 191,-12-2-159,-2 2-63,1-1 1,-1-1 0,0 1-1,0-1 1,10-6 0,1-1 12,1 2 1,0 0 0,37-10 0,-50 16-14,48-16 99,0-1 0,-1-4 0,83-48 0,-80 33-116,73-65 0,-120 96 68,-5 4-50,-1 0 0,1 0 1,-1-1-1,0 1 1,1-1-1,-2 1 0,1-1 1,0 0-1,3-7 1,-6 10 4,0 1 1,0 0-1,0 0 1,0 0-1,0-1 1,0 1-1,0 0 1,0 0-1,0 0 1,0-1-1,0 1 1,0 0-1,0 0 1,0-1-1,0 1 1,0 0-1,0 0 1,0 0-1,0-1 1,0 1 0,0 0-1,0 0 1,0-1-1,0 1 1,-1 0-1,1 0 1,0 0-1,0 0 1,0-1-1,0 1 1,0 0-1,-1 0 1,-8 0-142,-15 12-64,17-9 186,-37 23-140,1 2 0,-64 53 1,72-52 270,1 1-1,1 2 1,-55 72 0,84-100-76,2 0 0,-1 1 0,0-1 0,1 1 0,0-1 1,0 1-1,0 0 0,0 5 0,1-9-17,1 1-1,0 0 0,0-1 0,0 1 1,0 0-1,0 0 0,0-1 1,0 1-1,0 0 0,1-1 1,-1 1-1,1 0 0,-1-1 1,1 1-1,0-1 0,0 1 0,0-1 1,-1 1-1,1-1 0,1 0 1,-1 1-1,0-1 0,0 0 1,0 0-1,1 1 0,1 0 1,5 3 38,0-1 1,0 0 0,1-1-1,-1 1 1,1-2 0,0 1-1,0-1 1,-1 0 0,2-1-1,-1 0 1,14-1 0,-7 0 62,1-2 0,-1 1 0,0-2 0,0 0 0,24-9 0,-31 8-84,-1 0 0,0 0 0,1-1 0,-2-1 0,1 1 0,-1-1 0,1 0 1,-2-1-1,1 0 0,-1 0 0,0 0 0,0-1 0,-1 0 0,0 0 0,4-9 0,-4 7-70,0-1 0,-1 0 1,0 0-1,0 0 0,-1-1 1,-1 1-1,0-1 0,-1 0 0,0 1 1,0-1-1,-2-19 0,1 30 5,-1 0 0,1 0 1,0 1-1,0-1 0,0 0 0,0 0 0,-1 0 0,1 0 0,0 1 1,-1-1-1,1 0 0,-1 0 0,0 0 0,1 1 23,0 0 0,0 0-1,-1-1 1,1 1 0,0 0 0,0 0 0,0 0-1,0 0 1,-1 0 0,1 0 0,0 0-1,0 0 1,0 0 0,-1 0 0,1 0-1,0 0 1,0 0 0,0 0 0,-1 0 0,1 0-1,0 0 1,0 0 0,0 0 0,-1 1-1,1-1 1,0 0 0,0 0 0,0 0-1,0 0 1,-1 0 0,1 0 0,0 1 0,0-1-1,-2 2-18,1-1-1,0 1 1,0 0-1,-1 0 1,1 0-1,0 0 1,1 0-1,-2 3 1,-1 3 12,1 0 1,0 1 0,1-1-1,0 1 1,0-1 0,1 1-1,0 0 1,0-1 0,1 1-1,0 0 1,4 14 0,0-9 33,-3-6-3,0 1 0,1-1 1,0 0-1,1 0 0,0 0 1,0 0-1,7 8 0,-7-10 27,1 0 0,0-1 0,0 1 0,1-1 0,-1-1 0,1 1-1,0-1 1,11 6 0,-13-9-13,-1 1 0,1-1 0,0 0 0,0 0 0,0 0-1,0-1 1,0 1 0,0-1 0,0 0 0,0 0 0,0 0 0,0-1 0,0 0 0,0 1-1,0-1 1,7-3 0,3-3 26,0 1-1,-1-2 0,0 0 1,0 0-1,-1-2 1,1 1-1,-2-2 1,18-18-1,-9 5-22,-1-1 0,-1-1 0,19-33 0,-21 30-70,-2 0-1,0 0 1,-2-2-1,11-43 0,-21 67-67,-1 3-223,0 7-14,6 12 276,4 6-24,0 0 0,-2 1 0,11 41-1,8 72 190,-27-123-36,0 1 0,-1-1-1,-1 1 1,0-1 0,0 0 0,-1 1 0,-1-1 0,-8 23 0,10-33-33,1 1 0,-1-1 0,0 0 0,0 0 0,-1 0 0,1 0 0,0 0 0,-1 0 0,1 0 0,-1 0 0,1 0 0,-1-1 0,0 1 0,0-1 0,0 1 0,0-1 0,0 0 0,0 0 1,-5 2-1,4-2 15,-1 0 1,1-1 0,-1 0-1,1 1 1,-1-1 0,0-1-1,1 1 1,-1 0 0,1-1-1,-1 0 1,-6-2 0,-6-3 35,1-1 0,0-1 0,0 0 0,-18-15 0,31 22-87,-1-1-89,0 0 0,0 0 0,-1 1 0,1-1 0,0 1 0,-1 0 0,-7-2 0,12 4 74,-1-1-1,0 1 1,1 0-1,-1-1 1,1 1-1,0-1 0,-1 1 1,1 0-1,-1-1 1,1 0-1,0 1 1,1 0-1,-1 0-18,8 6 41,-1 0 1,1-1-1,0 0 1,1 0 0,-1-1-1,1 0 1,0-1 0,1 0-1,-1-1 1,16 4 0,-8-4 81,1-1 1,0-1 0,-1 0-1,1-2 1,22-2 0,-33 2-58,0-1 0,-1 0-1,1 0 1,-1-1 0,0 0 0,1 0 0,-1 0 0,-1-1 0,1 0-1,0-1 1,6-5 0,2-3 23,-1-2 0,0 1 0,12-18 0,-7 7-69,-2 0-1,15-30 1,23-60-9,-9 20 156,-12 23-359,-32 71 115,0 7 50,-2 11-7,-6 48-20,-2 23 157,1-35-46,4-25 29,-1-1 1,-10 40-1,5-37 10,1-6 267,-16 41 0,24-65-308,0 0 0,-1 1-1,1-1 1,0 1-1,0-1 1,-1 0 0,1 1-1,0-1 1,-1 0-1,1 0 1,0 1 0,0-1-1,-1 0 1,1 0-1,-1 1 1,1-1 0,0 0-1,-1 0 1,1 0-1,-1 0 1,1 0 0,0 1-1,-1-1 1,1 0-1,-1 0 1,1 0 0,0 0-1,-1 0 1,1 0-1,-1 0 1,1-1 0,0 1-1,-1 0 1,1 0-1,-1 0 1,1 0 0,0 0-1,-1-1 1,1 1-1,-1 0 1,1 0 0,0-1-1,0 1 1,-1 0-1,1 0 1,0-1 0,-1 1-1,1 0 1,0-1-1,0 1 1,-1-1 0,-18-26 214,11 16-176,4 5 43,-15-18-136,18 23 8,0 0-1,0-1 1,0 1 0,0 0 0,0 0 0,0 0 0,-1 0 0,1 1 0,0-1 0,-1 0 0,1 0 0,0 1 0,-1-1 0,1 1 0,-3-1-1,4 1 26,0 0-1,-1 1 0,1-1 1,-1 0-1,1 0 0,0 0 0,-1 0 1,1 1-1,0-1 0,-1 0 1,1 1-1,0-1 0,-1 0 0,1 0 1,0 1-1,0-1 0,-1 1 1,1-1-1,0 0 0,0 1 0,-1-1 1,1 0-1,0 1 0,0-1 1,0 1-1,0-1 0,0 1 0,0-1 1,0 0-1,0 1 0,0-1 1,0 1-1,0-1 0,0 1 1,0-1-1,0 0 0,0 1 0,0-1 1,1 1-1,4 18-105,-3-15 113,0 1-1,1-1 0,0 0 0,0 0 0,0 0 0,1-1 0,-1 1 0,1-1 0,0 0 1,-1 0-1,2 0 0,-1 0 0,0 0 0,0-1 0,1 0 0,0 0 0,-1 0 0,1-1 1,6 2-1,7 1 48,0-1 1,1-1 0,35 0 0,-29-3 13,0 0 0,0-2 0,0-1 0,0-1 0,-1-1 1,0-2-1,0 0 0,0-1 0,22-13 0,-35 15-39,-1 1 0,0-2 0,-1 1 0,0-1 0,0-1 0,-1 1 0,0-1 0,0-1 0,12-20 0,-5 2-49,0-1 1,15-45-1,-22 50 30,9-50 0,1-2 0,-24 133-352,-9 102 719,11-85-302,4 3-114,1-37 136,-1-35-39,0-1 0,0 1 0,1 0 0,0-1 0,1 8 1,-1-11-29,-1 0 0,0-1 0,1 1 0,-1 0 0,0 0 0,1 0 0,-1-1 0,1 1 0,-1 0 0,1 0 0,0-1 0,-1 1 0,1 0 0,0-1 0,-1 1 0,1-1 0,0 1 1,0-1-1,-1 1 0,1-1 0,0 0 0,0 1 0,0-1 0,0 0 0,-1 0 0,1 0 0,0 1 0,0-1 0,0 0 0,0 0 0,0 0 0,0 0 0,1-1 0,2 0-1,0 0-1,0 0 0,0 0 0,0-1 0,-1 1 1,1-1-1,0 0 0,-1 0 0,1-1 0,4-3 1,3-4 18,15-19 1,-15 17-20,43-56-43,-28 33 194,-10 17-207,1 0 1,0 2 0,33-23-1,-42 32 11,1 1 0,1 1-1,-1 0 1,1 0 0,0 1-1,0 0 1,14-3 0,-18 5 8,0 1 0,1 0 1,0 0-1,-1 0 0,1 1 1,-1 0-1,1 0 0,0 1 1,-1 0-1,1 0 0,-1 0 1,1 1-1,8 4 0,-10-4 20,1 1 0,-1 1 0,1-1 0,-1 1 0,4 4-1,-7-6 7,0-1-1,0 1 0,-1 0 1,1-1-1,-1 1 0,0 0 0,1 0 1,-1 0-1,0 1 0,0-1 1,0 0-1,0 0 0,-1 0 1,1 1-1,-1-1 0,1 4 0,-1-5-3,0-1 0,0 1 0,0 0 0,0 0-1,-1 0 1,1-1 0,0 1 0,0 0-1,-1 0 1,1-1 0,-1 1 0,1 0-1,0-1 1,-1 1 0,1 0 0,-1-1 0,1 1-1,-1-1 1,0 1 0,1-1 0,-1 1-1,0-1 1,1 1 0,-1-1 0,0 0 0,1 1-1,-1-1 1,-1 0 0,-27 6-91,13-4 111,-60 16 36,60-14-81,1 0-1,0 1 1,0 1-1,0 0 1,0 1 0,1 1-1,1 0 1,-1 1-1,-18 16 1,30-23 32,0 1-1,0-1 0,0 1 1,0-1-1,0 1 1,1 0-1,-1-1 0,1 1 1,-1 0-1,1 0 1,0 0-1,0 0 1,1 0-1,-1 0 0,1 1 1,-1-1-1,1 0 1,0 0-1,0 0 0,0 0 1,1 1-1,-1-1 1,1 0-1,0 0 1,2 6-1,-2-6-7,0 0 0,1 0 0,0 0 0,-1 0 0,1 0 0,0 0 0,1-1 0,-1 1 0,0-1 0,1 1 0,0-1 0,-1 0 0,1 0 0,0 0 0,0 0 0,0-1 0,0 1 0,0-1 0,1 0 0,-1 0 0,0 0 0,1 0 0,5 0 0,35 1 83,0-3-1,1-2 1,60-11 0,-70 9-66,-11 1-18,1-1 0,-2-2-1,1 0 1,25-12 0,85-52-48,5 2-16,-84 44 78,-10 4 44,-13 7-94,37-21 0,-44 17-93,-76 48 60,-49 31 72,80-48 10,0 2 1,-31 30-1,34-27-73,-22 29 0,33-37 110,-1-1-1,2 1 1,-1 0 0,1 0 0,-5 18 0,9-27-40,1 0 0,0 0 0,-1 0 0,1 0 1,0 0-1,0 0 0,0 0 0,0 0 0,0 0 1,0 0-1,0 0 0,0 0 0,1 2 0,-1-3-4,0 1 0,0-1 0,0 0 0,1 0 0,-1 1 0,0-1 0,0 0 0,1 0 0,-1 0 0,0 1 0,0-1 0,1 0 0,-1 0 0,0 0 0,1 0 0,-1 0 0,0 0 0,0 0 0,1 1 0,-1-1 0,0 0 0,1 0 0,-1 0 0,0 0 0,1 0 0,-1 0-1,1-1 1,3 0 32,-1 0 0,1 0 0,0 0-1,-1-1 1,6-3 0,-4 3-58,12-8 61,-1 0-1,0-2 0,-1 1 1,0-2-1,0 0 1,22-27-1,-16 14-6,-1-2 0,33-60 0,-49 82-60,-1 0-1,0 0 1,-1 0 0,0-1 0,0 1 0,2-7 0,-4 12 13,0 0 0,0 0 1,0 1-1,0-1 0,0 0 1,1 1-1,-1-1 0,0 0 1,-1 0-1,1 1 0,0-1 1,0 0-1,0 1 0,0-1 1,0 0-1,-1 0 0,1 1 1,0-1-1,-1 1 0,1-1 1,-1 0-1,1 0 1,-1 1 0,1 0 0,-1 0 1,1 0-1,-1 0 0,1 0 0,-1 0 1,1 0-1,-1 0 0,1 0 0,-1 0 0,1 0 1,0 0-1,-1 0 0,1 1 0,-1-1 0,1 0 1,-1 0-1,1 0 0,0 1 0,-1-1 0,0 1 1,-2 1-30,-1 1 1,1-1 0,0 1-1,0 0 1,-3 5-1,-2 2 50,1 2-1,1-1 1,0 1-1,0 0 1,-6 23-1,9-28-15,1 1 1,1 0-1,0-1 0,0 1 1,0 0-1,1 0 1,0 0-1,0 0 0,1 0 1,3 14-1,-2-18 22,-1-1-1,0 1 1,1-1 0,0 1 0,0-1-1,0 0 1,0 1 0,1-1-1,-1 0 1,1-1 0,0 1-1,3 3 1,0-2 5,-1-1-1,1 1 1,0-1-1,0 0 1,0 0-1,10 2 1,-4-2 5,1 0 1,-1-1-1,1 0 1,0-1-1,-1 0 1,25-3-1,-25 1-22,-1-1-1,1 0 0,-1-1 0,1 0 0,-1-1 0,0-1 0,0 1 0,-1-1 1,0-1-1,1 0 0,-2-1 0,1 0 0,-1 0 0,0-1 0,-1 0 1,10-11-1,10-21 67,36-65 1,13-50 12,5-33 89,-66 142-130,-1 0 0,9-52 0,-21 86-112,-1 0 0,-1 0-1,0 0 1,-2-19-1,1 28 40,0 1 1,0-1-1,-1 1 0,1 0 0,-1-1 0,0 1 0,1 0 0,-1-1 0,-1-1 1,1 3 21,1 1 0,-1-1 0,0 1 0,1-1 0,-1 1 0,1 0 0,-1-1 0,0 1 0,1 0 1,-1-1-1,0 1 0,0 0 0,1 0 0,-1 0 0,0 0 0,1-1 0,-1 1 0,0 0 0,0 0 0,1 0 1,-1 1-1,0-1 0,1 0 0,-1 0 0,0 0 0,0 0 0,1 1 0,-1-1 0,0 0 0,1 1 1,-1-1-1,1 1 0,-1-1 0,0 0 0,0 2 0,-6 3-19,0 0-1,0 1 1,1 0-1,0 1 1,0-1-1,0 1 1,1 0-1,0 1 1,-7 13-1,-2 7-44,-15 44-1,22-50 96,1 0 1,1 0-1,0 1 1,-1 39-1,10 90 181,-1-114-143,2 0 1,19 70 0,2-32-3278,-26-76 3200,13 27-2560,2-12-2103,3-2 1496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36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37 8224,'-58'-33'3712,"44"30"-3200,19 11-928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43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171 600 3392,'19'-25'7946,"-28"26"-6968,5 0-873,-4 4-3,1 0 1,0 1-1,0 0 0,0 0 1,1 1-1,0-1 0,0 1 1,1 1-1,-7 11 0,-5 10 56,-15 38 0,30-63-130,-12 29 352,-16 50 0,27-73-288,1 0 0,0 0 0,0 0-1,1 1 1,1-1 0,0 0 0,0 1 0,1-1-1,3 20 1,-3-28-54,-1-1-1,1 1 1,0 0-1,-1-1 1,1 1-1,0 0 1,0-1-1,0 1 1,0-1-1,0 0 1,1 1-1,-1-1 1,0 0-1,0 0 1,1 0-1,-1 0 1,1 0-1,-1 0 1,1 0-1,0 0 1,-1-1-1,1 1 1,0 0-1,-1-1 1,1 0-1,2 1 1,-1-1-14,0 1 0,0-1-1,0 0 1,1-1 0,-1 1 0,0-1 0,0 1 0,0-1 0,0 0 0,0 0-1,0 0 1,0 0 0,0-1 0,3-1 0,1-3 17,0 0 0,0 0 0,-1 0 1,0-1-1,0 0 0,-1 0 0,1-1 0,-2 1 1,1-1-1,6-15 0,-5 6 51,0 1 0,-1-1-1,0 0 1,3-27 0,-7 35-88,4-52 34,-5 54-113,0 0 0,-1 0-1,1 0 1,-2 0-1,1 0 1,-3-9-1,3 15 55,1 0-1,-1-1 0,1 1 1,-1 0-1,1-1 0,-1 1 1,0 0-1,0 0 0,1 0 0,-1 0 1,0 0-1,0 0 0,0 0 1,0 0-1,0 0 0,-1 0 0,1 0 1,0 1-1,0-1 0,-1 0 1,1 1-1,0-1 0,-3 0 0,3 1 19,0 1 0,0-1-1,0 0 1,0 0-1,0 0 1,0 1-1,0-1 1,0 0 0,0 1-1,0-1 1,0 1-1,0-1 1,0 1-1,0 0 1,0-1 0,0 1-1,0 0 1,1 0-1,-1 0 1,0-1-1,1 1 1,-1 0 0,0 0-1,1 0 1,-1 0-1,1 0 1,0 0-1,-1 0 1,1 2 0,-2 3 3,1-1 0,0 1 0,0-1 0,0 1 0,1 8 0,-1 7-17,0-6 29,1 0 0,0 1 0,1-1-1,0 0 1,2 0 0,0 0 0,0 0-1,7 16 1,-8-24 21,1 1 1,0-1-1,1 0 0,0 0 0,0 0 1,1-1-1,-1 1 0,1-1 0,1 0 1,-1 0-1,1-1 0,0 0 0,0 0 0,1 0 1,0-1-1,-1 1 0,10 3 0,-5-5 33,1 1 0,-1-1 0,0-1-1,1 0 1,-1-1 0,1 0-1,0-1 1,-1 0 0,1-1-1,0 0 1,-1-1 0,1 0 0,-1-1-1,0 0 1,0-1 0,0 0-1,0 0 1,-1-2 0,1 1-1,-1-1 1,9-8 0,-14 10-62,11-8 62,-2-1 1,0 0-1,0-1 0,19-25 1,-27 30-109,-5 7 41,1 0 0,0 0 0,-1-1 0,1 1 0,-1-1-1,1 1 1,-1-1 0,0 0 0,0 1 0,-1-1 0,1 0 0,0 0-1,-1 1 1,1-6 0,-1 7-5,0 1-1,0-1 1,0 1 0,0-1-1,0 0 1,0 1-1,0-1 1,1 1 0,-1-1-1,0 1 1,1-1 0,-1 1-1,0-1 1,1 1-1,-1-1 1,1 0 0,0 1 21,-1-1 1,1 0 0,-1 1 0,1-1 0,-1 0-1,1 1 1,-1-1 0,0 0 0,1 0 0,-1 0-1,0 1 1,0-1 0,1 0 0,-1 0 0,0 0-1,0 0 1,0 0 0,1-3-29,-1 1 1,1 0-1,0 0 0,0 0 0,1 0 1,-1 0-1,1 0 0,-1 0 1,4-4-1,-1 2 32,-1 0 0,0-1 0,0 0 0,1-5 0,1-12 25,-4 19-52,-1 0 0,1 1 0,0-1 1,0 0-1,0 0 0,3-5 0,-3 9 5,-1 0 1,0 0-1,0-1 0,0 1 0,0 0 0,0 0 0,0 0 0,1 0 0,-1-1 0,0 1 0,0 0 0,0 0 0,0-1 0,0 1 0,0 0 0,0 0 0,0 0 0,0-1 0,0 1 0,0 0 1,0 0-1,0-1 0,0 1 0,0 0 0,0 0 0,0 0 0,0-1 0,0 1 0,0 0 0,0 0 0,-1 0 0,1-1 0,0 1 0,0 0 0,0 0 0,0 0 0,-1-1 0,1 1 2,0 1 0,0-1-1,0 0 1,0 0-1,0 0 1,-1 0-1,1 0 1,0 1 0,0-1-1,0 0 1,0 0-1,-1 0 1,1 0 0,0 0-1,0 0 1,0 0-1,0 0 1,-1 0-1,1 0 1,0 0 0,0 0-1,0 0 1,-1 0-1,1 0 1,0 0 0,0 0-1,0 0 1,-1 0-1,1 0 1,0 0-1,0 0 1,0 0 0,0 0-1,-1 0 1,1 0-1,0 0 1,0 0-1,0-1 1,0 1 0,-1 0-1,1 0 1,0 0-1,0 0 1,0-1 0,-1 2-20,1-1 20,2 0 97,-6 0-128,-8 18-197,9-15 228,1 1 1,0-1-1,0 1 0,1 0 1,-1 0-1,1 0 1,-1 5-1,-5 11-16,-16 59-60,4-13 101,-50 136-115,-15 17 54,64-174 97,10-24 3,-9 27 1,-37 100 250,53-141-115,3-10 42,2-13-115,-1 0-122,1 0-1,0 1 1,2-1 0,-1 1 0,2 0 0,9-23 0,-4 11 6,35-77 112,3-8-89,-31 60-42,87-263-148,-95 286 128,1 1 0,1 0 0,19-35 0,-26 55 3,1 1 0,0-1 0,0 1 0,0 0 0,1 0 0,0 1 0,1-1 0,0 2 0,0-1 0,0 1-1,0 0 1,1 0 0,0 0 0,0 1 0,12-4 0,-17 7 11,0 0 0,-1 1 0,1-1-1,-1 1 1,1 0 0,0 0 0,-1 0 0,1 0 0,0 0-1,-1 0 1,1 1 0,-1-1 0,1 1 0,-1 0 0,6 2-1,-5-1 7,0 0-1,-1 0 0,1 0 1,0 0-1,-1 0 1,1 1-1,-1-1 0,0 1 1,0 0-1,0 0 0,0 0 1,1 3-1,1 3 0,0 1 0,-1 0 1,0-1-1,0 1 0,-1 1 0,-1-1 0,0 0 1,0 0-1,-1 15 0,-1-7 32,-1-1 0,-1 0-1,0 0 1,-10 31 0,10-41-10,0 0 1,0 0-1,-1 0 0,0 0 1,0-1-1,-10 11 1,12-14 6,0 0 1,-1-1 0,1 0-1,-1 1 1,0-1 0,0 0-1,1 0 1,-1-1 0,0 1-1,-1-1 1,1 1 0,0-1-1,0 0 1,-1 0 0,1-1-1,-7 2 1,7-2-9,1 0 0,-1-1 0,1 1 0,-1-1-1,1 1 1,0-1 0,-1 0 0,1 0 0,0 0 0,-1 0 0,1 0 0,0-1 0,0 1-1,0-1 1,-3-2 0,4 3-17,0 1 0,1-1 0,-1 0 0,0 1 0,1-1 0,-1 0 0,1 1 0,-1-1 0,1 0 0,-1 0 0,1 1 0,0-1 0,-1 0 0,1 0 0,0 0 0,-1 0 0,1 1 0,0-1 0,0 0 0,0 0 0,0 0 0,0 0 0,0 0 0,0 0 0,0 0 0,0 1 0,1-1 0,-1 0 0,0 0 0,1 0-1,-1 0 1,0 1 0,1-1 0,-1 0 0,1 0 0,0 0 1,0 0 0,0 1 0,0-1 0,0 1-1,0-1 1,-1 1 0,1-1 0,0 1 0,0 0 0,0-1-1,0 1 1,0 0 0,1 0 0,-1 0 0,0 0-1,0 0 1,0 0 0,0 0 0,0 0 0,0 0-1,0 1 1,0-1 0,0 0 0,0 1 0,0-1-1,0 0 1,0 1 0,-1-1 0,1 1 0,0 0 0,0-1-1,0 1 1,0 0 0,-1-1 0,1 1 0,0 1-1,21 14-314,-7-13-6271,-13-3 6595,0 0-1,0 0 1,0 1 0,0-1-1,1 0 1,-1-1 0,0 1-1,0 0 1,0-1 0,0 1-1,0-1 1,2 0 0,9-7 164,0 0 0,0 0 0,-1-1 0,0-1 0,20-21 0,37-42 1084,-35 36-1115,75-64-1,-108 100-144,15-9-243,-16 10 246,0 0 1,0 0 0,1 0 0,-1 0-1,0 0 1,0 0 0,0 0 0,0 0-1,1 0 1,-1 0 0,0 0 0,0 0-1,0 0 1,1 0 0,-1 0 0,0 0-1,0 0 1,0 0 0,0 0 0,1 0-1,-1 0 1,0 0 0,0 0 0,0 0-1,0 1 1,0-1 0,1 0 0,-1 0-1,0 0 1,0 1 0,0 10-53,-16 57 314,-3 0 1,-34 79 0,35-101-119,-35 86 119,-27 80 252,34-43 393,45-162-873,-11 29 559,6-24 170,4-14-295,2-6 44,0-11-448,2 0 0,1 1-1,0-1 1,1 1 0,1 0-1,12-28 1,57-108 1,-71 148-65,123-211 174,-19 49-140,-76 124-103,62-66-1,24 1-235,-115 108 268,-1-1 1,1 1-1,0-1 1,-1 1 0,1 0-1,0 0 1,0 0-1,0 0 1,0 0-1,0 0 1,0 1-1,2-1 1,-3 1 27,1 0 0,-1 0-1,0 0 1,0 1 0,0-1 0,0 1-1,0-1 1,0 1 0,0-1 0,0 1 0,-1-1-1,1 1 1,0 0 0,0-1 0,0 1-1,-1 0 1,1 0 0,0 0 0,-1 0 0,1-1-1,0 1 1,-1 0 0,1 0 0,-1 0-1,0 0 1,1 0 0,-1 2 0,3 4 21,-1 1 0,0-1 0,-1 0 0,0 1 0,0-1 0,0 10 0,-4 50 91,1-36-52,0 1 12,0-1 0,-2 1-1,-1-1 1,-12 38 0,11-51 10,-7 20 183,11-35-215,1-1-1,0 1 0,-1-1 1,1 0-1,-1 1 0,0-1 1,1 0-1,-1 0 0,0 0 0,0-1 1,-3 3-1,4-4-22,1 1 0,-1-1 0,0 0 0,0 1 0,1-1 0,-1 0 0,0 0 0,0 0 0,1 0 0,-1 1 0,0-1 0,0 0 0,1 0 0,-1 0 0,0-1 0,0 1 0,0 0 0,1 0 0,-1 0 0,0-1 0,1 1 0,-1 0 0,0 0 0,0-1 0,1 1 0,-1-1 0,0 0 0,-17-18 147,15 15-165,-3-3-43,1-1-1,0-1 1,-4-10-1,4 9 46,-11-10-142,14 19 31,3 5 77,2 0 17,1 1 1,-1 0-1,1-1 0,0 0 1,0 0-1,1 0 0,0 0 0,-1-1 1,1 0-1,0 0 0,0 0 1,1-1-1,-1 1 0,0-1 0,1 0 1,9 1-1,-7-1 26,0-1 1,0 0-1,1-1 1,-1 1-1,0-1 0,0-1 1,0 0-1,0 0 1,1-1-1,-1 0 0,9-3 1,-2-2 6,-1 0 0,0-1 0,-1-1-1,0 0 1,21-18 0,-6 0 131,29-35 0,-30 29-41,40-67 0,-62 91-129,0 0 0,-1 0 0,0 0 1,0-1-1,-1 1 0,-1-1 0,1 0 0,-2 0 0,1 0 0,-1 0 0,-1-13 0,0 22 24,0 1 0,0-1-1,1 1 1,-1-1-1,0 0 1,0 1 0,0-1-1,1 1 1,-1-1 0,0 1-1,1-1 1,-1 1-1,0-1 1,1 1 0,-1-1-1,1 1 1,-1-1 0,1 1-1,-1 0 1,1-1-1,-1 1 1,1 0 0,-1 0-1,1-1 1,0 1-1,-1 0 1,1 0 0,-1 0-1,1 0 1,0-1 0,-1 1-1,1 0 1,-1 0-1,1 0 1,0 1 0,30 0-63,-21 1 12,16 0-12,-1 2 0,39 10 0,-50-10 39,0 1 0,0 0 0,0 1 0,-1 1 1,24 15-1,-33-19 24,0 1 1,0-1 0,0 1 0,-1 0-1,1 0 1,-1 0 0,0 0-1,0 1 1,-1-1 0,1 1 0,-1 0-1,0-1 1,0 1 0,-1 0-1,0 0 1,2 10 0,-1 3-24,-2-1-1,0 1 1,-3 27-1,1-17 96,-1 4-14,-2 25-74,5-50 45,0 0 0,0-1 0,1 1 0,0-1 0,4 14 0,-5-20-20,0 1 1,0 0-1,1 0 1,-1 0-1,0 0 0,1-1 1,-1 1-1,1 0 1,-1 0-1,1-1 1,-1 1-1,1 0 1,-1-1-1,1 1 1,0-1-1,-1 1 1,1 0-1,0-1 0,0 0 1,-1 1-1,1-1 1,0 1-1,0-1 1,0 0-1,0 0 1,-1 1-1,1-1 1,0 0-1,0 0 0,0 0 1,0 0-1,0 0 1,0 0-1,-1 0 1,1 0-1,0 0 1,0-1-1,0 1 1,1-1-1,2-1 9,1 0 0,-1 0 0,0 0-1,0-1 1,6-4 0,-8 5-46,24-21 47,0-1-1,-2-1 0,27-34 1,-36 46-125,-9 13-4,-4 9 9,-6 39-135,2-33 259,0 25 1,2-34-27,1-1 0,-1 0-1,1 1 1,1-1 0,-1 0 0,0 0 0,1 0 0,4 8-1,-2-7 25,0-1-1,0 1 0,0-1 1,0 0-1,1-1 0,0 1 1,0-1-1,0 0 0,0 0 1,1-1-1,-1 1 1,1-1-1,0 0 0,0-1 1,12 4-1,-14-5-2,0 0 0,1 0 0,-1 0 0,1 0 0,-1-1 1,1 0-1,0 0 0,-1 0 0,1 0 0,-1-1 0,1 0 0,-1 0 0,1 0 0,-1 0 0,0-1 1,1 1-1,-1-1 0,0 0 0,0-1 0,0 1 0,-1-1 0,1 0 0,4-4 0,-5 3-5,1-1-1,-1 1 1,0-1-1,0 0 0,-1 0 1,1 0-1,-1 0 1,0-1-1,0 1 1,-1-1-1,0 1 0,0-1 1,0 1-1,-1-1 1,0 0-1,0 1 0,0-1 1,0 0-1,-1 1 1,0-1-1,-3-8 0,1 3-18,-1 0 0,0 1 1,0-1-1,-1 1 0,-1 0 0,0 0 0,0 0 0,-1 1 0,-14-15 0,14 17-15,0 1 1,0 0 0,-1 1-1,0 0 1,0 0 0,0 1-1,-1 0 1,0 0 0,1 1-1,-1 0 1,-13-2 0,20 4 22,-3 1-9,0-1 0,0 1 0,-1 0-1,1 0 1,0 0 0,0 1 0,-10 2 0,5-2-108,10-1 100,6 0 52,17-2-22,-1-1 1,1-1 0,-1 0-1,29-11 1,34-7-3,27 0 112,70-11-301,-150 33 137,-26 0 50,-1 0 1,0 0-1,1 0 0,-1 0 0,1-1 1,9-3-1,-14 4-16,-1 0-1,1 0 1,-1-1 0,1 1 0,-1 0 0,1 0 0,-1 0 0,1 0 0,-1-1 0,1 1 0,-1 0-1,1 0 1,0 0 0,-1 0 0,1 1 0,-1-1 0,2 0 0,20 2-39,7 2 178,-29-4-90,10-3 128,-8 2-159,1-1-70,-9-5 2,-3 2 126,5 4-76,1 1 0,0-1 0,0 1 0,-1 0 0,1 0 1,-6 1-1,-7 0-23,13 0 14,-1-1-1,1 1 0,-1 0 0,1 0 0,-1 0 0,1 0 0,-1 1 0,1-1 1,0 1-1,0 0 0,0 0 0,0 0 0,0 0 0,1 1 0,-1-1 1,0 1-1,1 0 0,0-1 0,0 1 0,0 0 0,-2 4 0,-1 1 23,0 1 0,1 0 0,1-1 0,-1 1 0,1 1 0,1-1 0,-3 12 0,3 2-63,0-1-1,2 37 1,1-47 65,0 0 0,1 0 0,0 0-1,1 0 1,1-1 0,6 18 0,-9-27 8,0-1 0,0 1 0,0-1 0,0 1-1,0-1 1,0 1 0,0-1 0,1 0-1,-1 0 1,0 0 0,1 1 0,-1-1 0,1 0-1,-1-1 1,3 2 0,-3-2-11,-1 0 1,1 1-1,0-1 0,0 0 0,0 0 1,-1 0-1,1 0 0,0 0 1,0 0-1,0 0 0,-1-1 0,1 1 1,0 0-1,0 0 0,0-1 1,-1 1-1,1 0 0,0-1 1,0 1-1,-1-1 0,1 1 0,-1-1 1,1 1-1,0-1 0,-1 1 1,1-1-1,-1 0 0,1 1 0,-1-1 1,1 0-1,-1 1 0,0-1 1,1 0-1,-1 0 0,0 1 0,1-3 1,4-9 31,-1-1-1,0 0 1,-1-1 0,3-25 0,-3-57 90,-3 81-147,-8-43-269,10 74 245,0-1-1,1 1 0,0-1 0,1 0 1,1 0-1,0 0 0,1-1 1,1 0-1,16 27 0,-20-38 63,-1 0 0,0 0 1,1 0-1,0 0 0,0 0 0,0 0 0,0-1 1,0 1-1,0-1 0,1 0 0,-1 0 0,1 0 1,0-1-1,-1 1 0,1-1 0,0 0 0,0 0 0,0 0 1,0 0-1,0-1 0,0 0 0,7 0 0,1-1 28,-1-1 0,1 0-1,0-1 1,-1 0 0,0-1-1,21-9 1,240-141 33,-154 87 5,-118 67-86,7-5-67,0 1 0,0 0 0,1 0 0,14-5 0,-15 5 106,-13 8-81,-37 39 48,27-30-4,1 1 0,0 0 0,1 1 0,1 0 0,-16 25 1,24-31 5,0 0 0,1-1 0,0 2 0,0-1 1,-4 17-1,7-20 18,0 0 1,0 0-1,1 0 1,-1 1-1,2-1 0,-1 0 1,0 0-1,1 1 1,4 11-1,-4-14-15,1 0 0,-1 0 0,1 0 0,1 0 0,-1-1 0,0 1 0,1 0 0,0-1 0,0 0 0,0 0 0,0 0-1,0 0 1,1 0 0,-1 0 0,1-1 0,0 0 0,0 0 0,0 0 0,7 3 0,-6-4 11,1 1 1,-1-1-1,1 0 0,0 0 0,-1 0 0,1-1 1,0 0-1,-1 0 0,1-1 0,0 1 1,-1-1-1,1-1 0,-1 1 0,1-1 0,4-2 1,0 0-11,-1-1 0,0-1 0,-1 0 0,0 0 0,13-12-1,34-41 119,-23 23 18,167-152 58,-111 108-165,-58 52-50,-2-1-1,46-58 0,-51 52 16,-1-1-1,23-54 0,22-85-161,-60 157 96,-5 14 33,0-1 0,-1 0 0,1 0 1,-1 0-1,0 0 0,1-6 0,-3 6-74,-2 7 15,-1 8 42,-63 197-327,53-173 367,-1 0 1,-2-1 0,-40 58-1,-77 107 368,118-168-316,1 2 1,1 0-1,-16 58 0,16-45 31,11-33-21,0-7-29,1 1 1,0-1-1,1 1 0,-1-1 0,1 1 0,1 0 1,-1 0-1,1 0 0,0-1 0,0 8 1,1 7 115,-1-18-22,6-5 49,1-1-160,1 1 1,-1-1-1,-1-1 1,1 1-1,0-1 0,-1-1 1,0 1-1,5-7 0,4-2-1,68-68 143,3-3-269,48-40 170,-134 125-63,1-1 1,0 1 0,-1-1 0,1 0 0,0 1-1,0 0 1,-1-1 0,1 1 0,0-1-1,0 1 1,0 0 0,-1-1 0,1 1 0,0 0-1,0 0 1,0 0 0,0 0 0,0 0-1,0 0 1,0 0 0,-1 0 0,1 0 0,2 0-1,-3 1 19,0 0 0,1 0-1,-1 0 1,0 0-1,0 0 1,1 0 0,-1 0-1,0 0 1,0 0 0,0 0-1,0 0 1,0 0-1,-1 2 1,1 1-17,-9 114 106,1-37 0,7-66-89,0 4 51,0 0 1,2 23-1,0-37 25,-1 0-1,1 0 0,0-1 0,1 1 0,-1 0 0,1 0 0,0-1 0,0 1 1,0-1-1,1 1 0,-1-1 0,1 0 0,5 6 0,-7-9-53,1 0 0,-1 0-1,1 0 1,-1 0 0,1 0-1,-1 0 1,1 0 0,-1 0-1,1-1 1,0 1-1,-1 0 1,1-1 0,0 0-1,0 1 1,-1-1 0,5 0-1,-3 0 4,0-1-1,1 1 0,-1-1 0,0 0 0,1 0 1,-1 0-1,0 0 0,5-3 0,-2 1-233,0-1 0,0 0 1,0-1-1,-1 1 0,0-1 0,0 0 0,0 0 0,6-10 0,-3 0-3159,0 1-1,-1-2 1,5-19-1,-1 7-1158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52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130 665 3552,'-9'0'5893,"5"2"-5624,0 1 1,0-1-1,0 1 0,0-1 1,-6 7-1,-1 0 51,4-3-185,0 1 0,0-1 0,0 1 0,1 1 0,0-1 0,0 1 1,1 0-1,0 0 0,-5 12 0,7-15-54,2-1 0,-1 1 1,0-1-1,1 1 0,0 0 0,0 0 1,0-1-1,0 1 0,1 0 0,0 0 1,0 0-1,0 0 0,1 0 0,0 0 1,-1-1-1,2 1 0,-1 0 0,1-1 1,2 8-1,-3-11-28,0 1 1,0-1-1,0 1 1,0-1 0,0 0-1,0 0 1,0 1-1,0-1 1,1 0-1,-1 0 1,0 0-1,1 0 1,-1 0-1,0 0 1,1-1-1,-1 1 1,1 0-1,0-1 1,-1 1 0,1-1-1,2 1 1,-1-1-4,0-1 1,0 1 0,-1 0 0,1-1 0,0 0 0,0 1 0,0-1 0,-1 0-1,1 0 1,-1-1 0,5-2 0,3-3 51,1-1 0,-1 0 0,-1-1 0,11-12 0,56-72-725,-76 93 613,0 1 1,0-1 0,0 0-1,0 0 1,0 0-1,0 0 1,0 0 0,0 0-1,0 0 1,0 0 0,0 1-1,0-1 1,0 0 0,0 0-1,0 0 1,0 0 0,0 0-1,0 0 1,0 0 0,0 1-1,0-1 1,0 0 0,0 0-1,0 0 1,0 0 0,0 0-1,0 0 1,0 0 0,0 0-1,0 0 1,1 1 0,-1-1-1,0 0 1,0 0 0,0 0-1,0 0 1,0 0 0,0 0-1,0 0 1,0 0 0,0 0-1,1 0 1,-1 0 0,0 0-1,0 0 1,0 0 0,0 0-1,0 0 1,0 0 0,0 0-1,1 0 1,-1 0 0,0 0-1,0 0 1,0 0 0,0 0-1,0 0 1,0 0 0,0 0-1,0 0 1,1 0 0,-1 0-1,0 0 1,0 0 0,0 0-1,0 0 1,0-1 0,1 13-201,-1-11 217,0 2-11,-1 17 72,1-1-1,1 1 0,1-1 1,1 0-1,6 22 0,-9-38-25,1-1 0,0 1 0,0-1 0,0 1 0,1-1 0,-1 1 0,1-1 0,-1 1 0,1-1 0,0 0 0,0 0 0,0 0 0,0 0 0,0 0 0,0-1 0,0 1 0,1 0 0,-1-1 0,0 0 0,1 0 0,0 1 0,-1-1 0,1-1 0,0 1 0,-1 0 0,1-1 0,0 1 0,0-1 0,-1 0 0,1 0 0,0 0 0,0 0 0,0-1 0,3 0 0,2-1 33,1 0 1,-1-1-1,0-1 1,0 1-1,0-1 0,-1 0 1,0-1-1,1 0 1,12-11-1,-8 5-14,0-1 1,-1 0-1,-1 0 0,1-2 1,-2 1-1,0-1 0,-1 0 1,0-1-1,7-20 0,-14 33-78,0-1 0,-1 1 0,1 0 0,-1 0 0,1 0 0,-1 0 0,0 0 0,0-1 0,0 1-1,0 0 1,0 0 0,-1 0 0,0-4 0,-2-2-27,0 0 0,-1 1 0,-7-11-1,11 17 51,0 1 0,0 0-1,-1 0 1,1 0-1,0-1 1,0 1 0,0 0-1,0 0 1,0-1-1,0 1 1,0 0 0,0 0-1,0-1 1,0 1-1,0 0 1,0 0 0,0-1-1,0 1 1,0 0-1,0 0 1,0 0-1,0-1 1,0 1 0,0 0-1,0 0 1,0-1-1,1 1 1,-1 0 0,0 0-1,0 0 1,0-1-1,0 1 1,1 0 0,-1 0-1,0 0 1,0 0-1,1-1 1,12-3-17,20 2-212,82 10-25,2 0 789,-46-11-293,121-21 0,-184 22-242,22-2 28,-30 4-34,1 0 0,-1 0-1,0 0 1,0 0-1,0 0 1,0 0 0,0 0-1,0 0 1,0 0 0,1 0-1,-1 0 1,0 0-1,0 0 1,0 0 0,0 0-1,0 0 1,0 0 0,1 0-1,-1 0 1,0 0-1,0 0 1,0 0 0,0 0-1,0 0 1,0 0 0,0 0-1,1 0 1,-1 0-1,0 0 1,0 0 0,0 0-1,0 0 1,0 0-1,0 1 1,0-1 0,0 0-1,0 0 1,1 0 0,-1 0-1,0 0 1,0 0-1,0 0 1,0 0 0,0 1-1,0-1 1,0 0 0,0 0-1,-12 8-74,1-2 74,0 0 0,1 1 0,0 0 0,0 1-1,1 0 1,0 1 0,1 0 0,-1 0 0,2 1 0,-1 0 0,1 0-1,1 1 1,-7 14 0,11-19 28,0 0 0,0 0-1,1 1 1,-1-1 0,2 0-1,-1 1 1,1-1 0,0 1 0,0-1-1,0 1 1,1-1 0,0 1-1,1-1 1,2 9 0,-3-12 2,0 0 0,0 0-1,1 0 1,-1 0 0,1-1 0,0 1 0,0 0 0,0-1 0,0 1 0,0-1-1,0 1 1,1-1 0,-1 0 0,1 0 0,-1 0 0,1-1 0,0 1 0,0-1-1,0 1 1,0-1 0,0 0 0,0 0 0,0 0 0,0 0 0,0-1 0,1 1 0,-1-1-1,0 0 1,0 0 0,6-1 0,0 0 7,-1-1 0,1 0 0,0 0 0,-1-1 0,1 0 0,-1-1 0,0 1 0,0-2 0,0 1 0,8-7 0,-6 3-3,0 0-1,0-1 1,-1 0-1,0-1 1,-1 0-1,10-15 1,-14 20-35,-1 0 1,0 0-1,-1-1 0,1 1 0,-1-1 1,0 0-1,0 0 0,1-9 0,-3 12-8,1-1 0,-1 0-1,0 1 1,-1-1 0,1 0-1,-1 1 1,1-1 0,-1 1-1,0-1 1,-1 1 0,1-1-1,0 1 1,-1 0 0,-3-6-1,3 7-4,0 0-1,0 0 0,0 0 0,0 0 1,0 1-1,-1-1 0,1 1 0,0-1 1,-1 1-1,-2-1 0,-27-10 63,26 11 15,-4-2-58,0 1-1,-1 0 0,1 0 0,-19 1 0,-10 3-173,44-5 288,5-2-71,97-11 12,33-4-113,-73 12-10,-60 6 102,49-3-167,-52 5 110,0-1 0,1 2 1,-1-1-1,0 0 0,0 1 0,0 0 0,0 0 0,0 0 0,0 0 1,6 3-1,-7-2 15,-1 0 0,0 0 0,0 0 1,0 0-1,0 0 0,0 0 0,0 1 1,0-1-1,-1 1 0,0-1 0,1 1 0,-1-1 1,0 1-1,0 0 0,1 3 0,0 3-2,-1-1 0,0 1 0,0 17-1,0-19 0,1 1 0,0 0 0,0 0-1,1-1 1,-1 1 0,2-1-1,-1 0 1,1 0 0,6 9 0,-5-7 69,-3-6-51,-1 0-1,1-1 1,0 1 0,0-1 0,0 0 0,0 1 0,0-1 0,0 0-1,1 0 1,2 2 0,-3-3-4,-1-1-1,0 1 1,1-1-1,-1 1 1,1-1 0,-1 0-1,1 0 1,-1 1-1,1-1 1,0 0 0,-1-1-1,1 1 1,-1 0-1,1 0 1,-1 0-1,1-1 1,-1 1 0,1-1-1,-1 0 1,0 1-1,1-1 1,-1 0-1,3-1 1,36-29 358,-9 5-213,3 2-94,-1-2 0,-2-2-1,0-1 1,29-36-1,-24 19-48,-1-1-1,33-63 1,42-115-99,-57 90-150,-51 130 241,4-11-88,-5 15 67,-1 1 0,0-1 0,0 1 1,0-1-1,1 1 0,-1-1 0,0 0 1,0 1-1,0-1 0,0 1 0,0-1 1,0 0-1,0 1 0,0-1 0,-1 1 1,1-1-1,0 1 0,0-1 1,0 0-1,-1 0 0,1 1 15,-1 0-1,1 0 1,0 0 0,-1 0-1,1 0 1,0 0-1,-1 0 1,1 0 0,0 0-1,-1 0 1,1 0 0,0 0-1,-1 0 1,1 0-1,0 0 1,-1 1 0,1-1-1,0 0 1,0 0-1,-1 0 1,1 0 0,0 1-1,0-1 1,-1 0 0,1 0-1,0 1 1,0-1-1,0 0 1,-1 0 0,1 1-1,0-1 1,0 0 0,0 1-1,-7 11-94,-37 111-243,8-18 318,-54 102-119,40-102 235,-37 115 0,77-189 122,-11 56 0,21-72-63,0-15-144,-1 0 1,1 0-1,0 0 1,0 1-1,0-1 1,0 0 0,0 0-1,0 0 1,0 1-1,0-1 1,0 0-1,0 0 1,0 0-1,1 1 1,-1-1-1,0 0 1,0 0 0,0 0-1,0 1 1,0-1-1,0 0 1,0 0-1,0 0 1,1 0-1,-1 0 1,0 1 0,0-1-1,0 0 1,0 0-1,0 0 1,1 0-1,-1 0 1,0 0-1,0 0 1,0 1-1,0-1 1,1 0 0,-1 0-1,0 0 1,0 0-1,0 0 1,1 0-1,-1 0 1,0 0-1,0 0 1,0 0 0,1 0-1,-1 0 1,0 0-1,0 0 1,0 0-1,1 0 1,-1-1-1,0 1 1,0 0-1,0 0 1,1 0 0,-1 0-1,0 0 1,0 0-1,0 0 1,0-1-1,12-8 51,-11 8-30,18-19 77,20-26 0,-26 29-88,1 1 0,0 1 0,25-21 0,39-15-54,-35 18 21,-6 3-17,58-34 0,-91 62-1,-1 1 0,1-1 0,0 0 0,0 1 0,0 0 0,0 0 1,4 0-1,-8 0 25,1 1 1,0 0-1,0 0 1,-1 0 0,1 0-1,0 0 1,0 0 0,-1 0-1,1 0 1,0 1-1,0-1 1,-1 0 0,1 0-1,0 1 1,-1-1 0,1 0-1,0 1 1,-1-1-1,1 1 1,0-1 0,-1 1-1,1-1 1,-1 1 0,1-1-1,-1 1 1,1-1-1,-1 1 1,1 0 0,-1-1-1,0 1 1,1 0 0,-1-1-1,0 1 1,0 0-1,1 0 1,-1-1 0,0 1-1,0 0 1,0 0 0,0-1-1,0 1 1,0 1-1,-1 4 10,0 0-1,0 0 1,-1 0 0,0 0-1,0 0 1,0 0-1,-1-1 1,1 1-1,-1-1 1,-1 0-1,-6 9 1,-1 2 64,8-11-32,-2 3-4,0-1-1,0 1 1,-1-1-1,-11 11 1,15-16-11,0 0 1,-1-1-1,1 1 1,0-1-1,-1 1 1,1-1-1,0 0 1,-1 0-1,0-1 1,1 1-1,-1 0 1,1-1-1,-1 1 1,0-1-1,1 0 1,-1 0-1,0 0 1,1 0-1,-1-1 1,0 1-1,-3-2 1,5 2-11,0-1 1,0 1-1,0 0 1,0-1-1,1 0 1,-1 1-1,0-1 1,1 0-1,-1 1 1,0-1-1,1 0 0,-1 0 1,0 1-1,1-2 1,-1-2-64,8 7-32,41 30-160,-33-21 245,0-2-1,1 0 1,32 16-1,-44-25 27,0 0-1,1 0 0,-1 0 1,0 0-1,0 0 0,0-1 1,1 0-1,-1 0 0,0 0 1,0-1-1,1 1 0,-1-1 1,0 0-1,0 0 0,0-1 1,6-2-1,5-3 130,0-2-1,26-18 1,-10 6 32,97-70-152,-35 24-165,-93 66 107,1 1 0,-1-1 0,1 1 1,0-1-1,-1 1 0,1-1 0,0 1 0,-1-1 1,1 1-1,0 0 0,-1-1 0,1 1 0,0 0 1,0 0-1,-1 0 0,2-1 0,-1 2 18,-1-1 0,0 1 0,0-1-1,0 0 1,0 1 0,0-1 0,0 1-1,0-1 1,0 0 0,0 1 0,0-1-1,0 1 1,0-1 0,0 0 0,-1 1 0,1-1-1,0 0 1,0 1 0,0-1 0,0 0-1,-1 1 1,1-1 0,-19 31-37,18-29 40,-14 22-13,1 1 0,-15 39 0,-17 59 100,15-34 141,27-79-125,0 0 0,-11 17-1,15-27-89,0 1 0,0-1 0,0 1 0,-1-1 0,1 1 0,0-1-1,0 1 1,-1-1 0,1 0 0,0 1 0,-1-1 0,1 1 0,0-1-1,-1 0 1,1 1 0,-1-1 0,1 0 0,0 0 0,-1 1 0,1-1 0,-1 0-1,1 0 1,-1 0 0,1 0 0,-1 1 0,1-1 0,-1 0 0,-1-1 31,1 0 1,0-1 0,0 1 0,0 0 0,0 0 0,0-1-1,0 1 1,0-1 0,-1-2 0,-4-8-27,1-1 0,0 1 0,1-1 0,-3-18 1,-1-1-133,7 31 118,1-1 0,-1 0 1,1 0-1,0 1 0,-1-1 1,1 0-1,0 0 0,0 0 1,0 1-1,0-1 0,0 0 1,1 0-1,-1 1 0,1-1 1,-1 0-1,1 0 1,1-2-1,-1 2 22,0 1 0,0 0-1,0 0 1,0 0 0,0 0 0,0 0 0,1 0 0,-1 0-1,0 1 1,1-1 0,-1 0 0,0 1 0,1-1 0,-1 1-1,1-1 1,2 1 0,3-1 86,1 1-1,-1-1 1,1 2-1,-1-1 1,0 1-1,14 3 1,32 8 86,-21-6-51,0 2 1,0 1-1,47 20 0,-76-28-147,108 57-5067,-96-46 2342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5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184 707 4224,'2'0'272,"-1"-1"-1,1 1 1,-1-1 0,1 1 0,-1-1-1,1 0 1,-1 0 0,0 1 0,1-1-1,-1 0 1,0 0 0,0 0 0,0-1 0,0 1-1,0 0 1,0 0 0,0-1 0,0 1-1,0 0 1,-1-1 0,1 1 0,0-2-1,-1 2-225,0 1 0,0-1-1,-1 1 1,1-1 0,0 1-1,0 0 1,-1-1 0,1 1-1,0 0 1,0-1 0,-1 1-1,1 0 1,-1-1 0,1 1-1,0 0 1,-1 0 0,1 0-1,-1-1 1,1 1 0,0 0-1,-1 0 1,1 0 0,-1 0-1,1 0 1,-1 0 0,1 0-1,0 0 1,-1 0 0,1 0-1,-1 0 1,0 0-1,-19 1 407,18-1-386,-10 1 88,1 1 0,-1 1 0,1 0 0,-1 0 0,1 1 0,-20 10 0,25-10-95,0-1 1,0 1 0,0 0 0,1 0-1,-1 1 1,1 0 0,1-1 0,-1 2 0,1-1-1,-1 1 1,1-1 0,1 1 0,-5 10 0,7-14 1,0 1 0,1-1 1,-1 0-1,1 1 0,0-1 1,-1 1-1,1-1 0,1 1 1,-1-1-1,0 1 0,0-1 1,1 0-1,-1 1 0,1-1 1,0 0-1,0 1 1,0-1-1,0 0 0,0 0 1,0 0-1,1 0 0,-1 0 1,1 0-1,3 3 0,-1 0 18,1-1 1,-1 0-1,1 0 0,0 0 0,0-1 0,1 0 0,-1 0 1,1 0-1,7 2 0,-2-2 21,1 0 1,-1-1 0,0-1-1,0 0 1,1 0-1,-1-1 1,0 0 0,1-1-1,12-3 1,-10 1-27,1 0 0,-1-1 0,0-1 1,-1-1-1,1 0 0,20-12 0,-30 15-38,0 0 0,0 0 0,0 0 0,-1 0 0,1-1 1,-1 1-1,5-7 0,-7 9-21,0 0 0,0-1 1,-1 1-1,1-1 1,0 0-1,-1 1 0,1-1 1,-1 1-1,1-1 1,-1 0-1,0 0 0,1 1 1,-1-1-1,0 0 0,0 1 1,-1-1-1,1 0 1,0 0-1,0 1 0,-1-1 1,1 0-1,-1 1 1,0-1-1,1 1 0,-1-1 1,-1-1-1,-1-1-59,0 0-1,-1 0 1,1 1 0,-1-1-1,0 1 1,0 0-1,0 0 1,0 0 0,-1 1-1,1-1 1,-1 1 0,1 0-1,-1 0 1,0 1-1,0-1 1,0 1 0,-6 0-1,-11-2-11,-1 2 0,-37 1 0,25 1 148,27-2 30,13-2-14,18-3 4,235-29 704,-128 16-481,-82 10-138,94-4 1,-133 13-207,-1 0 0,0 1-1,0 0 1,10 2 0,-16-2 9,0-1 1,0 1 0,-1 0-1,1-1 1,-1 1 0,1 0 0,-1 0-1,1 0 1,-1 0 0,1 0-1,1 3 1,-3-4 10,1 1-1,0 0 1,-1 0 0,1 0 0,-1 0-1,0 0 1,1 0 0,-1 0-1,0 0 1,0 0 0,1 0 0,-1 0-1,0 0 1,0 1 0,0-1-1,0 0 1,-1 0 0,1 0 0,0 0-1,0 0 1,-1 1 0,-2 7 27,-1-1 0,0 1 0,0-1 0,-9 13 0,-9 17 108,19-32-150,-2 7 385,9-13-154,6-5-101,16-9-26,0 1-1,40-14 1,-32 15-196,0 2 0,1 1 0,44-6 0,-77 15 78,1 0 0,-1-1 1,0 1-1,0 0 0,0 0 0,1 0 0,-1 0 0,0 1 1,0-1-1,0 1 0,0-1 0,1 1 0,-1 0 0,3 1 1,-4-1 14,0 0 1,1 1-1,-1-1 1,0 0-1,0 1 1,-1-1-1,1 1 1,0-1-1,0 1 1,-1 0-1,1-1 1,-1 1-1,1-1 1,-1 1-1,0 0 1,0-1-1,0 1 1,0 0-1,0-1 1,0 3-1,0 2 28,-1 0-1,2 0 1,-1 0-1,1-1 1,0 1-1,0 0 1,0 0-1,1 0 1,0-1-1,0 1 1,0-1-1,1 0 1,0 1-1,0-1 1,0 0 0,1-1-1,-1 1 1,1-1-1,8 8 1,-6-7 58,0-1 1,0 0 0,1 0 0,-1 0 0,1-1 0,0 0-1,-1-1 1,1 1 0,0-1 0,1 0 0,-1-1-1,0 0 1,10 1 0,-16-2-36,13 4-176,-13-3 139,1-1 0,-1 1 0,1-1 0,-1 0 0,0 1 0,1-1 0,-1 0 0,1 0-1,-1 0 1,1 0 0,-1 0 0,1 0 0,-1 0 0,0 0 0,1-1 0,-1 1 0,1 0 0,-1-1 0,3-1 0,2-1-2,-1-1 0,1 1 1,7-8-1,2-1-110,61-50 319,71-47-127,-117 85-83,-1-2-1,-1-1 1,-2 0 0,0-2-1,37-57 1,-36 42-54,-2-1 0,-1-1-1,29-87 1,-40 98-80,-8 25 101,-1-1 0,0 0 0,-1 0 1,0 0-1,-1-1 0,0 1 0,0-14 0,-2 22 11,0 1 0,0-1 0,-1 1 0,1-1 0,0 1 0,-1-1 0,0 1 0,0-1 0,0 1 0,0-1 0,0 1 0,0 0 0,0 0 0,-1 0 0,-2-4 0,-2 3-80,5 2-18,3 1 19,-13 0 193,8 0-131,0-1-1,0 1 1,0 1-1,0-1 1,0 0-1,0 1 1,0-1-1,0 1 1,0 0-1,0 0 1,0 0 0,-4 3-1,-30 13-12,23-11 39,0 1 0,-15 9 0,18-8-14,0 1-1,0 0 1,1 0-1,0 1 1,0 0-1,-9 14 1,6-4-2,1 0-1,0 0 1,-9 24 0,-2 17-7,-25 104 0,48-164 28,-1 3 4,-3 9-14,1-1 0,0 1 1,1-1-1,1 1 0,0 0 1,1 22-1,1-12 122,-1 34 0,0-19-48,-7 7-251,5-30 161,1-14 19,1 0 1,0 0 0,-1 0 0,1 0 0,0 0 0,0 0 0,0 0 0,0 0 0,0 1 0,0-1 0,0 0 0,0 0-1,1 1 1,1 22 20,-2-22-7,0 0 0,0-1-1,0 1 1,0 0 0,0-1-1,0 1 1,1 0 0,-1-1 0,0 1-1,1-1 1,0 1 0,-1-1-1,1 1 1,0-1 0,-1 1-1,1-1 1,0 1 0,0-1 0,0 0-1,2 2 1,0-1 16,-1 0 1,0 0-1,0 0 0,1-1 0,-1 1 1,1-1-1,-1 0 0,1 1 0,0-1 1,0 0-1,-1-1 0,1 1 1,0 0-1,0-1 0,0 0 0,0 0 1,-1 0-1,1 0 0,0 0 0,0 0 1,4-1-1,19-5 29,0-1 0,29-12 0,-11 3 133,-11 4-154,0-1 0,0-2 0,-2-1 0,51-34 0,-49 28 51,-21 15-146,0 0-1,-1-1 1,14-13-1,-33 63 6,-9-6 146,11-26-102,1 0 1,1 0 0,0 1-1,0 0 1,-2 11-1,6-21 16,-2 26 161,2-27-154,0 1 0,0-1 0,0 1 0,0-1 0,0 1 0,0-1 0,0 1 0,0-1 0,0 0 0,0 1 0,0-1 1,1 1-1,-1-1 0,0 0 0,0 1 0,1-1 0,-1 1 0,0-1 0,0 0 0,1 1 0,-1-1 0,0 0 0,1 0 0,-1 1 0,1-1 0,-1 0 0,0 0 0,1 1 0,-1-1 1,1 0-1,-1 0 0,1 0 0,-1 0 0,0 0 0,1 0 0,-1 0 0,1 0 0,-1 0 0,1 0 0,-1 0 0,1 0 0,-1 0 0,0 0 0,1 0 0,-1 0 0,1 0 0,-1 0 1,1-1-1,0 1 0,14-7 55,0-1 1,-1 0 0,0-1 0,21-17 0,-17 12-91,30-17 1,-43 28 23,-3 2-20,-1 1-1,0-1 1,0 0-1,1 1 1,-1-1 0,1 0-1,-1 1 1,0-1 0,1 1-1,1 0 1,0 4-130,-4 8 81,-4 14 64,-2-1 0,-16 42 0,-2 3-64,-32 103 92,42-137 4,-2 0-1,-34 54 1,-17 6 81,56-82-8,0-1 1,0 0-1,-1-1 0,-24 17 1,35-28-74,0 0 0,0 1 0,0-1 0,0 0 0,0 0 0,0-1 0,-1 1-1,1 0 1,0-1 0,-1 1 0,1-1 0,0 0 0,-1 0 0,1 0 0,0 0 0,-1 0 0,1 0 0,0-1 0,-1 1 0,1-1 0,0 1 0,0-1 0,-5-2 0,5 2-22,1 0-1,-1-1 0,1 1 1,-1 0-1,1-1 0,-1 0 1,1 1-1,0-1 0,0 0 1,-1 1-1,1-1 0,1 0 1,-1 0-1,0 0 0,0 0 1,1 0-1,-1 0 0,1 0 1,-1 0-1,1 0 1,0 0-1,0 0 0,0 0 1,0 0-1,0 0 0,1 0 1,0-3-1,0-1-4,1-1 1,1 0-1,-1 1 1,1-1-1,0 1 1,1 0-1,-1 0 1,1 0-1,8-9 1,5-3 21,27-23 1,-30 28 14,16-13 91,1 1-1,0 1 1,2 2-1,39-20 1,-52 32-96,1 1-1,-1 1 1,2 1-1,-1 1 1,1 0-1,0 2 1,0 0-1,39 0 1,-51 4-35,0 0 0,19 4 0,-26-3-192,0 0 0,0-1 0,0 1 0,0 1 0,0-1 0,0 0 0,0 1 0,0-1 0,-1 1 0,1 0 0,-1 0 0,4 3 0,-5-3-666,0-2 691,-1 1 0,0-1 0,0 1 1,1-1-1,-1 1 0,0-1 0,0 1 0,0-1 1,0 1-1,0-1 0,0 1 0,0-1 0,0 1 0,0-1 1,0 1-1,0-1 0,0 1 0,0-1 0,0 1 1,0-1-1,0 1 0,-1-1 0,1 1 0,0-1 0,0 1 1,-1-1-1,1 1 0,0-1 0,-1 0 0,0 2-172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2:59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3 779 2976,'-3'5'7887,"21"-6"-3206,-10 0-6145,2-1 1770,0 0 1,-1-1 0,0 0-1,1 0 1,-1-1 0,17-10 0,-11 4-131,-1-1 1,26-22 0,-27 19-109,0-1 1,-1 0-1,13-22 1,-13 19-146,-4 7 112,14-19-75,-26 42-124,1 1 1,-4 20-1,6-26 224,-1 3-80,1 1 1,0 19 0,1-26 109,0-1 1,1 0-1,0 1 1,-1-1-1,1 0 1,0 1 0,0-1-1,1 0 1,-1 0-1,1 0 1,0 0-1,0 0 1,2 3-1,-2-5-29,0 1-1,0-1 1,0 0-1,1 0 1,-1 0-1,0 0 0,0 0 1,1 0-1,-1-1 1,0 1-1,1-1 1,-1 0-1,1 1 1,-1-1-1,1 0 0,-1-1 1,0 1-1,1 0 1,-1-1-1,5 0 1,4-2 12,0 0 0,0 0 1,12-7-1,-8 3-45,-3 1-11,1 1 0,-1 0 0,16-3 0,-21 6-22,-1 1 12,0 0 0,0 0 0,-1-1 0,1 0 0,-1 0 0,1 0-1,-1-1 1,0 0 0,9-5 0,-10 8-14,0 0 0,0 0 0,0 0 0,-1 0 0,1-1-1,0 1 1,0-1 0,4-1 0,11-7 11,-1 0-1,29-18 1,10-13 60,-57 39-77,-4 1-177,1 1-6,5-1 163,-5 4 414,3-4-382,0 0 0,0 0 0,0 0 0,0 0 0,-1 0 0,1 0 0,0 0 0,0 0 0,0 1 0,0-1 0,0 0 0,0 0 0,-1 0 0,1 0 0,0 0 0,0 0 0,0 0 0,0 0 0,0 0 0,-1 0 0,1 0 0,0 0 0,0 0 0,0 0-1,0 0 1,0 0 0,-1 0 0,1 0 0,0 0 0,0 0 0,0 0 0,0 0 0,0 0 0,-1-1 0,1 1 0,0 0 0,0 0 0,0 0 0,1 0-155,-8 0 269,10-3-100,1 0-1,0 0 1,-1 0-1,0-1 1,0 0-1,3-3 1,25-35 262,-10 6-225,-1-1 0,25-66-1,-7 2-70,-16 44-144,-22 47-72,0 5 48,0 6 172,0 0 113,-8 8-101,6-3-38,-2-1 11,3-4 112,2-2-70,-1 0 1,1 0-1,0 1 1,-1-1-1,1 0 0,-1 0 1,1 0-1,-1 0 0,0 0 1,1 0-1,-1 0 0,0 0 1,0 0-1,0 1 0,1-1 1,-1-2-1,0 0 11,1 0-1,0 1 1,0-1 0,0 0-1,0 0 1,1 1-1,-1-1 1,1 0 0,-1 1-1,4-4 1,-2 3-19,-1-2-2,0 1 0,-1 0 0,1 0 0,-1-1 0,2-4 0,0-2 0,2-9 43,4-6-224,-8 23 162,1 0 0,-1 1 0,0-1 0,0 0 0,0 0 0,-1 0 0,1 0 0,0-5 0,-26 52-461,15-17 495,-11 52 0,8-27 136,10-39-102,-57 192 404,40-152-387,-46 89 1,66-141-66,-164 307 819,20-30-318,126-245-294,-24 31 0,19-35-20,21-28-170,1 1 0,0-1 0,-1 1 0,0-1 0,1 0 0,-1 1 0,0-1 0,0 0 0,0 0 0,0 0 0,0 0 0,0-1 0,0 1 0,-2 0 0,4-1-2,-1 0 0,1 0 0,0-1 0,-1 1 0,1 0 0,-1 0-1,1 0 1,0-1 0,0 1 0,-1 0 0,1-1 0,0 1 0,-1 0 0,1 0 0,0-1-1,0 1 1,-1 0 0,1-1 0,0 1 0,0-1 0,0 1 0,0 0 0,0-1-1,-1 1 1,1-1 0,0 1 0,0 0 0,0-1 0,0 1 0,0-1 0,0 1-1,0 0 1,0-1 0,1 1 0,-1-1 0,0 1 0,0 0 0,0-1 0,1 0 0,5-22 362,0 8-261,1-1 0,1 1 0,0 0 0,16-20 1,52-56 309,-45 60-289,0 3 0,2 0 0,1 2 0,69-39 0,162-66-103,-250 125-73,-13 5-206,0 1 0,0-1 0,0 0 0,0 0 0,0 0 0,0 0 0,-1 0 0,4-2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00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43 7136,'-34'-30'3232,"24"23"-2816,7 2-288,6 10-160,2-5-32,4 3 0,5 1-2400,5 5 1344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0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9 692 2560,'-8'12'9653,"8"-16"-9532,0 1-1,1-1 1,0 1-1,-1-1 1,2 1 0,-1-1-1,0 1 1,0 0-1,4-5 1,6-18 353,-6 10-123,3-11-111,1 0 1,21-43-1,-23 57-194,0 1 0,2 0 0,-1 0 0,2 1 0,-1 0 0,1 0 0,16-12 0,-24 21-40,0 1-1,0-1 1,1 1 0,-1 0 0,0-1-1,0 1 1,1 0 0,-1 0-1,3 0 1,-4 1-3,0 0-1,-1 0 1,1 0-1,0 0 1,-1 0 0,1 0-1,-1 0 1,1 1-1,0-1 1,-1 0-1,1 0 1,-1 1-1,1-1 1,-1 0 0,1 1-1,-1-1 1,1 0-1,-1 1 1,1-1-1,-1 1 1,1-1 0,-1 1-1,0-1 1,1 1-1,-1-1 1,0 1-1,1-1 1,-1 1-1,0 0 1,0-1 0,0 1-1,1-1 1,-1 1-1,0 0 1,0-1-1,0 1 1,0 1 0,1 7-20,-1 0 0,0 1 1,0-1-1,-4 17 1,0 15-29,2 50 221,2 64-91,2-129-90,6 32-1,-6-49 25,1 1 0,0-1 0,0 0 0,1 0 0,0 0 0,9 14 1,-11-19 36,1 0 1,-1 0 0,1-1 0,-1 1 0,1-1 0,0 0 0,1 0 0,-1 0 0,0 0 0,1-1 0,0 1 0,-1-1 0,1 0 0,0 0 0,0 0 0,1 0 0,-1-1 0,0 0 0,0 0 0,1 0 0,-1 0 0,0-1 0,1 0 0,5 0-1,-4 0-4,0 0 0,0-1 0,0 0 0,-1 0 0,1 0-1,0-1 1,-1 0 0,1 0 0,-1 0 0,1-1-1,9-6 1,-8 4-8,0 0 1,-1-1-1,0 0 0,0-1 1,0 1-1,-1-1 0,7-10 0,-2-2-7,0 0-1,-2 0 1,0-1-1,-1 0 1,7-36-1,-1-17-228,-3-1 0,-3 0 0,-4-78 0,6 162 51,19 19-1,-22-24 175,0-1 0,0 0 0,0 0-1,12 5 1,12 7 374,-24-12-322,0 0 0,0 0 0,0-1 0,1 1 0,-1-2-1,1 1 1,0-1 0,0 0 0,0 0 0,0-1 0,10 1 0,59 3 389,-10-14-330,-66 10-149,0 0 0,0-1 0,0 1-1,-1 0 1,1-1 0,0 1 0,0 0-1,0-1 1,-1 1 0,1-1 0,0 1-1,-1-1 1,1 1 0,0 0 0,-1-1-1,1 1 1,-1-1 0,0 1 0,-17 23-4,6-9-91,0 3 97,1 1 0,0 1-1,2-1 1,-9 25-1,-20 85-87,21-68-30,14-52 146,1-1 1,0 1-1,0 0 0,1 0 1,0 0-1,1-1 0,1 14 1,-1-16 51,2 0 208,4-12-64,-4 3-202,3-3 20,0 0 0,-1-1 1,1 0-1,-2 0 0,1 0 0,-1 0 0,0-1 0,2-9 0,12-66 9,-15 73-32,17-124-16,-14 101-112,-6 47-38,1 0 0,1-1 0,2 22 0,1 5 169,-4-33-1,1 0 0,1 1 0,-1-1 1,1-1-1,0 1 0,1 0 0,-1 0 0,1-1 0,1 1 0,-1-1 1,1 0-1,0 0 0,9 9 0,-11-12 16,1 0 1,0 0-1,1-1 0,-1 1 1,0-1-1,1 0 0,-1 0 1,1 0-1,0 0 0,0-1 1,0 1-1,0-1 0,0 0 1,0 0-1,0 0 0,0-1 1,0 0-1,0 1 0,0-1 1,0-1-1,0 1 0,0-1 1,1 1-1,-1-1 0,4-2 1,0 0-7,1-1 1,-1-1 0,0 1 0,0-1-1,0-1 1,-1 0 0,12-10 0,1-5 82,21-27 1,35-57-144,-59 73 39,-14 25-83,1 1 0,-1-1 0,1 1 0,8-10 0,-12 16 75,0 0 1,0 0-1,0 0 1,0 0 0,0 0-1,0 0 1,1 0-1,-1 0 1,0 0-1,0 0 1,0-1-1,0 1 1,0 0 0,0 0-1,0 0 1,0 0-1,1 0 1,-1-1-1,0 1 1,0 0 0,0 0-1,0 0 1,0 0-1,0 0 1,0-1-1,0 1 1,0 0 0,0 0-1,0 0 1,0 0-1,0 0 1,0-1-1,0 1 1,0 0-1,0 0 1,0 0 0,0 0-1,-1-1 1,1 1-1,0 0 1,0 0-1,0 0 1,0 0 0,0 0-1,0 0 1,0 0-1,0-1 1,-1 1-1,1 0 1,0 0-1,0 0 1,0 0 0,0 0-1,0 0 14,0 0-13,0 2-28,0 0-1,0 1 1,0-1-1,1 0 1,-1 0-1,0 1 1,1-1-1,1 4 1,7 20-3,-1 1 1,9 53-1,-13-56-1,0 0 0,2-1 1,1 0-1,15 35 0,-20-53 47,0-1 0,1 0 0,0 1 0,0-1-1,0-1 1,0 1 0,1 0 0,-1-1 0,1 1-1,0-1 1,8 5 0,-9-7-6,0 1-1,-1-1 1,1 0-1,0-1 1,0 1-1,-1 0 1,1-1-1,0 1 1,0-1-1,0 0 1,0 0-1,0 0 1,0 0-1,0-1 1,-1 1-1,1-1 1,0 0-1,0 0 1,0 0-1,-1 0 1,1 0-1,2-2 1,3-2 6,-1 0 0,1-1 0,-1 0 0,-1 0 1,1-1-1,-1 1 0,0-2 0,5-7 0,37-68 193,-24 40 66,52-103-506,-73 141 235,-2 4-9,-1 1 0,0 0 0,0-1 0,1 1 0,-1 0 0,0-1 0,0 1 0,0-1 0,1 1 0,-1 0 0,0-1 0,0 1 0,0-1 0,0 1 0,0-1 0,0 1 0,0 0 0,0-1 0,0 1 0,0-1 0,0 1 0,0-1 0,0 1 0,0 0 1,0-1-1,0 1 0,0-1 0,-1 1 0,1 0 0,0-1 0,0 1 0,-1-1 0,-5 10-224,-5 25 153,-8 38 0,17-59 87,0-1 0,1 1 0,0 0-1,1 0 1,0 0 0,5 22 0,-5-31-7,1 1 1,0-1-1,1 0 0,-1 0 1,1 0-1,0 0 0,0-1 1,0 1-1,0 0 0,1-1 1,-1 1-1,1-1 0,0 0 1,0 0-1,6 5 0,-3-5 19,-1 0-1,1 0 0,0 0 1,0 0-1,0-1 0,0 0 1,0-1-1,0 1 0,11 0 1,2-1 8,-1-1 1,1-1-1,-1 0 1,1-2-1,-1 0 1,26-8-1,-26 5-9,-1 0 0,0-1 0,0 0-1,-1-2 1,0 0 0,-1 0 0,0-2 0,0 0 0,-1 0 0,15-18-1,8-10-71,49-53 81,-116 143-206,6-5 80,-30 83 0,50-120 108,2-1 0,-4 16 0,6-22 8,-1 0-1,1 0 1,0 0 0,0 0-1,0 0 1,0 0 0,0 0 0,0 0-1,0 0 1,1 0 0,-1 0 0,1 0-1,0 0 1,-1 0 0,1 0 0,0-1-1,0 1 1,2 3 0,-2-5-11,-1 1 0,0-1 0,1 0 1,-1 0-1,0 1 0,1-1 0,-1 0 0,0 0 1,1 0-1,-1 0 0,1 0 0,-1 0 0,0 1 1,1-1-1,-1 0 0,1 0 0,-1 0 0,0 0 1,1 0-1,-1 0 0,1-1 0,-1 1 0,0 0 1,1 0-1,0 0 0,12-9 255,-9 5-202,-1 0-1,1-1 1,-1 1-1,5-9 0,1-7-23,-1-1-1,-1-1 0,-2 1 1,7-40-1,-10 50-32,0-6-134,0 0-1,-1-24 0,-7 62-265,3-3 404,1 1 1,1 0-1,1-1 0,0 1 0,1 0 0,5 22 0,-5-37-11,0 0-1,0 0 1,1 0-1,-1 0 1,1-1-1,0 1 1,0 0-1,0-1 1,1 0-1,-1 1 1,1-1-1,3 3 1,-4-4 21,0 0-1,0-1 1,0 1 0,0-1-1,1 0 1,-1 0 0,1 0-1,-1 0 1,0 0 0,1 0-1,0 0 1,-1-1 0,1 1 0,-1-1-1,1 0 1,0 0 0,-1 0-1,1 0 1,4-1 0,2-1 10,-1-1 0,0 1 0,0-1 0,0-1 0,0 0 0,-1 0 0,1 0 0,-1-1 0,0 0 0,6-6 0,7-8 27,31-39 0,-24 26-18,24-29 35,-2-3 1,-4-2-1,55-104 0,-83 136-124,-2 0 0,0-1 0,-3-1 0,-1 0 0,-2 0 0,6-44 0,-15 79 44,1-2-13,-1 1 1,1-1 0,-1 1-1,0-1 1,0 1-1,0-1 1,0 1-1,0-1 1,-1 1 0,1-1-1,-1 1 1,0-1-1,0 1 1,-1-3-1,2 4 17,0 1-1,0 0 0,-1 0 0,1 0 1,0 0-1,0 0 0,-1-1 0,1 1 1,0 0-1,0 0 0,-1 0 1,1 0-1,0 0 0,-1 0 0,1 0 1,0 0-1,0 0 0,-1 0 0,1 0 1,0 0-1,0 0 0,-1 0 1,1 0-1,0 0 0,0 0 0,-1 0 1,1 1-1,0-1 0,0 0 0,-1 0 1,1 0-1,0 0 0,0 0 1,0 1-1,-1-1 0,1 0 0,0 0 1,0 0-1,-1 1 0,-7 11-63,6-9 27,-132 209-600,115-176 699,2 1 0,2 0-1,-20 72 1,17-33-40,-11 105-1,27-172-3,0 10-1,-1 27 0,3-41 33,0 0 0,1-1-1,-1 1 1,1-1 0,0 1-1,0-1 1,0 1-1,1-1 1,-1 1 0,1-1-1,4 7 1,-5-9-24,1-1-1,-1 0 1,0 1 0,0-1-1,0 0 1,1 0 0,-1 0-1,0 0 1,1 0-1,-1 0 1,1 0 0,0 0-1,-1-1 1,1 1 0,-1 0-1,1-1 1,0 0 0,0 1-1,-1-1 1,1 0 0,2 0-1,-1 0-6,1-1-1,0 1 1,-1-1-1,1 0 0,-1 0 1,1-1-1,-1 1 1,0-1-1,6-3 1,4-4 19,0 0 1,-1-2-1,17-18 1,-9 7-57,28-41 1,-13 15-51,-32 44 49,0 1 1,0-1 0,1 0-1,0 1 1,-1 0 0,9-5-1,-11 7 17,-1 1-1,0 0 1,1 0 0,-1 0-1,1 0 1,-1 0-1,0 0 1,1 0-1,-1 0 1,1 0-1,-1 0 1,1 0-1,-1 0 1,0 0 0,1 0-1,-1 1 1,0-1-1,1 0 1,-1 0-1,1 0 1,-1 1-1,0-1 1,1 0-1,-1 0 1,0 1 0,0-1-1,1 0 1,-1 0-1,0 1 1,0-1-1,1 1 1,-1-1-1,0 0 1,0 1 0,0-1-1,1 0 1,-1 1-1,0-1 1,0 1-1,0-1 1,0 0-1,0 1 1,0-1-1,0 1 1,0-1 0,0 1-1,2 28-160,-1-19 103,2 49-129,-2-37 268,0 0 0,1 0 0,9 37 0,-10-58-68,-1 0 1,1 1-1,-1-1 1,1 0-1,-1 1 0,1-1 1,0 0-1,0 0 1,-1 0-1,1 0 0,0 0 1,0 0-1,0 0 1,0 0-1,0 0 0,1 0 1,-1 0-1,0-1 1,0 1-1,2 0 0,0 0 6,-1 0-1,0-1 0,1 1 0,-1-1 0,1 0 0,-1 0 0,1 0 1,-1 0-1,0-1 0,5 0 0,0-1-7,-1 0 0,0 0-1,0 0 1,0-1 0,-1 0 0,1 0 0,0-1 0,4-3-1,34-34-15,-48 57-113,-4 30 0,8-44 110,-1 5-12,0 0-1,1-1 1,0 13 0,1-17 26,-1 0-1,0 0 1,1 0 0,0 0 0,-1 0 0,1 0-1,0 0 1,0-1 0,0 1 0,0 0 0,1 0 0,-1-1-1,0 1 1,1-1 0,1 3 0,-2-3 9,0 0 0,0 0 1,0 0-1,0 0 0,1 0 0,-1 0 0,0 0 1,0 0-1,1-1 0,-1 1 0,0 0 0,1-1 1,-1 1-1,0-1 0,1 0 0,-1 1 1,1-1-1,-1 0 0,1 0 0,-1 0 0,1 0 1,-1 0-1,1 0 0,-1 0 0,1 0 0,-1-1 1,1 1-1,-1-1 0,0 1 0,1-1 0,-1 1 1,1-1-1,-1 0 0,2-1 0,0 0 12,1 0-1,-1 0 0,0 0 1,0-1-1,-1 1 0,1-1 1,0 0-1,-1 1 0,0-1 1,1 0-1,-1-1 0,0 1 1,-1 0-1,1 0 0,-1-1 1,1 1-1,-1-1 0,0 0 1,0 1-1,0-7 0,0 2-31,-1 1 0,-1 0 0,1 0 0,-1 0-1,0 0 1,-1 0 0,0 1 0,0-1 0,0 0 0,-5-7-1,6 12 3,0 0-1,0 0 0,-1 0 0,1 0 1,0 0-1,-1 1 0,0-1 0,1 1 1,-1-1-1,0 1 0,0-1 0,0 1 1,0 0-1,0 0 0,0 0 0,0 0 1,0 0-1,0 1 0,-1-1 1,1 0-1,0 1 0,0 0 0,-1 0 1,1-1-1,0 1 0,-1 1 0,1-1 1,0 0-1,-1 0 0,1 1 0,0 0 1,0-1-1,0 1 0,0 0 0,-4 2 1,-5 2 1,9-4 9,0-1-1,0 1 0,0 0 1,1 0-1,-1 0 1,0 0-1,0 0 1,1 0-1,-1 1 0,0-1 1,-2 3-1,6-3-4,-1-1-1,1 0 0,0 0 0,-1-1 1,1 1-1,-1 0 0,1-1 0,-1 1 1,4-2-1,118-37 116,-96 29-114,0 2 1,0 1-1,0 2 1,1 0-1,0 2 1,29 0-1,-52 3-2,1 0 0,-1 1 0,1-1 0,-1 1 0,1 0 0,-1 0 0,0 1-1,0 0 1,0 0 0,0 0 0,0 0 0,0 1 0,0 0 0,-1 0 0,1 0 0,-1 1 0,0-1-1,0 1 1,0 0 0,-1 0 0,1 1 0,-1-1 0,0 1 0,0-1 0,3 9 0,-1-4 32,-3-5-4,0 0 1,0 0-1,0 0 1,-1 0-1,0 0 1,1 0-1,0 8 1,-2-11 60,4-2-43,-1 0-1,1 0 1,0 0 0,-1 0 0,1-1-1,-1 0 1,0 1 0,1-1 0,-1 0-1,0-1 1,0 1 0,0-1-1,0 1 1,2-4 0,3-3-61,0-1 0,-1 1-1,7-13 1,-13 21 23,28-45-49,-25 41 14,-1 0-1,1 0 1,0 1-1,1-1 1,-1 1-1,7-4 1,-10 7 35,-1 1 1,0 0-1,1-1 1,-1 1-1,1 0 0,0 0 1,-1-1-1,1 1 1,-1 0-1,1 0 0,-1 0 1,1 0-1,-1 0 0,1 0 1,0 0-1,-1 0 1,1 0-1,-1 0 0,1 0 1,-1 0-1,1 0 1,0 0-1,-1 0 0,1 1 1,-1-1-1,1 0 1,-1 0-1,1 1 0,-1-1 1,1 0-1,-1 1 1,1-1-1,-1 1 0,0-1 1,1 0-1,-1 1 1,1 0-1,1 2 1,0 1 1,0-1-1,-1 1 1,3 6-1,-1 0-2,3 4 49,-1 1-1,-1-1 1,4 26-1,-5-23 8,1 0 1,9 26-1,-12-40-543,0 0 0,-1 0-1,1 0 1,-1 0-1,1 0 1,-1 5 0,-3 3-2246,3-11 2666,0 0-1,-1 0 0,1 0 0,0 1 0,0-1 0,0 0 0,-1 0 0,1 0 0,0 0 0,0 1 0,-1-1 0,1 0 1,0 0-1,-1 0 0,1 0 0,0 0 0,0 0 0,-1 0 0,1 0 0,0 0 0,-1 0 0,1 0 0,0 0 1,0 0-1,-1 0 0,1 0 0,0 0 0,0 0 0,-1 0 0,1 0 0,-1-1 0,-8-15-5990,6-2 2452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6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0 105 4224,'18'1'3297,"-7"-1"-2972,1-1 0,-1-1 0,23-5 0,-26 4-161,-1-1 0,1 0 0,0-1 0,-1 0 0,0 0 0,0 0 0,9-10 0,-15 14-147,1-1 1,0 0-1,-1 0 0,1 0 0,-1 0 1,0 0-1,2-4 0,-3 5-16,1 0-1,-1 0 0,0 0 0,1 0 1,-1 1-1,0-1 0,0 0 0,0 0 1,1 0-1,-1 0 0,0 0 0,-1 0 1,1 0-1,0 0 0,0 0 0,0 0 1,-1 0-1,1 0 0,0 0 1,-1 0-1,0-1 0,0 1-11,0 0-1,0 1 1,0-1 0,0 0-1,0 1 1,0-1 0,0 0-1,-1 1 1,1-1 0,0 1-1,0 0 1,-1-1 0,1 1-1,0 0 1,-1 0 0,-2 0-1,-21 1 302,24-1-238,-4 1 70,0 0-1,0 0 1,0 0-1,0 1 1,1 0-1,-1 0 1,0 0-1,1 0 1,0 1-1,-1 0 1,1 0-1,0 0 1,0 0-1,1 1 1,-1-1-1,-4 7 0,7-8-59,-1 0-1,1 0 1,0 0-1,-1 1 1,1-1-1,0 0 1,0 1-1,1-1 1,-1 1-1,0-1 0,1 1 1,0-1-1,-1 1 1,1-1-1,0 1 1,0 0-1,1-1 1,-1 1-1,0-1 1,1 1-1,0-1 0,-1 1 1,1-1-1,0 0 1,0 1-1,1-1 1,-1 0-1,0 0 1,1 1-1,-1-1 1,1 0-1,0 0 0,2 1 1,5 5-4,0-1-1,1 0 1,0-1 0,0 0-1,0 0 1,1-1 0,0-1-1,0 0 1,0 0 0,13 2 0,-5-3-879,0 0 1,32 0 0,-28-2-533,12 1-33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1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13 6816,'-44'-12'3072,"30"12"-2656,11 0 384,6 0-512,2 0-384,4 0 32,10 0-32,1 0 96,-6 0-1568,5 0 864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1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728 73 6816,'-18'-9'3072,"41"5"-2656,2 1 1312,11 3-1024,17-5 224,5 5-576,6 0-64,3 5-192,-1-2-128,-5 1 0,-3-4 96,-11 5-32,-8-1-1216,-8 1 640,-15-2-2592,-7 3 1760</inkml:trace>
  <inkml:trace contextRef="#ctx0" brushRef="#br0" timeOffset="1">109 10 5888,'-86'-9'2688,"64"14"-1696,25-1-768,16-4-288,6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3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215 577 2144,'0'0'699,"0"-11"911,-10-10 4854,6 16-6090,1 1-1,-1 0 1,1 0 0,-1 0-1,0 1 1,-1-1 0,1 1-1,-1 0 1,-7-4 0,8 5-341,-1 0 1,1 1-1,-1-1 1,0 1 0,1 0-1,-1 0 1,0 1-1,0-1 1,1 1 0,-1 0-1,0 1 1,0-1-1,0 1 1,1 0-1,-1 0 1,0 0 0,-6 3-1,5-1-3,0-1-1,1 2 1,-1-1 0,1 0-1,0 1 1,0 0 0,-7 7-1,11-10-12,-1 0 1,1 1-1,0-1 0,0 1 1,-1 0-1,1-1 0,0 1 1,1 0-1,-1-1 0,0 1 0,0 0 1,1 0-1,-1 0 0,1 0 1,-1 0-1,1 0 0,0-1 1,0 1-1,0 0 0,0 0 0,0 0 1,0 0-1,1 0 0,-1 0 1,1 0-1,-1 0 0,1 0 1,0-1-1,-1 1 0,3 3 1,1-1 75,-1 1 0,1-1 1,0 0-1,0-1 0,0 1 1,0-1-1,0 0 1,1 0-1,0 0 0,-1-1 1,1 1-1,0-1 0,1 0 1,-1-1-1,7 2 1,-2-1 35,-1 0 1,0-1 0,1 0-1,-1-1 1,1 0 0,-1-1-1,1 1 1,10-4 0,-17 3-98,0 1-1,0-1 1,0-1 0,0 1 0,0 0 0,0-1 0,0 0-1,0 0 1,0 1 0,-1-2 0,1 1 0,-1 0-1,1 0 1,-1-1 0,0 1 0,3-5 0,-4 5-39,0 0 0,0-1 0,0 1 0,0 0 0,0-1 0,0 1 0,-1-1 1,1 1-1,-1-1 0,0 1 0,0-1 0,0 1 0,0-1 0,0 1 0,0-1 0,-1 1 1,1-1-1,-1 1 0,0-1 0,0 1 0,-1-4 0,1 5-8,0 0 1,1 0-1,-1 0 1,0 0-1,0 0 0,0 0 1,0 0-1,0 0 1,0 0-1,0 1 1,0-1-1,0 0 0,0 1 1,0-1-1,-1 1 1,1-1-1,0 1 0,0 0 1,-1-1-1,1 1 1,0 0-1,0 0 0,-3 0 1,-11-3-31,14 2 44,1 1-1,-1 0 0,1 0 1,-1 0-1,1 0 0,-1 0 1,1 0-1,-1-1 0,1 1 1,-1 0-1,0 1 0,1-1 1,-1 0-1,1 0 0,-1 0 1,0 0-1,-6 2-114,5-2 42,18-5 95,-8 2 63,1 0 0,-1 0 0,0-1 0,-1 0-1,1 0 1,-1-1 0,0 0 0,13-12 0,-4 1 114,0-1 0,15-22 0,5-12 115,34-66-1,-25 39-115,8-29-122,-34 66-161,-10 24-227,-9 17 309,0 0 0,0 0 0,0 0-1,0 0 1,0 1 0,0-1-1,0 0 1,0 0 0,0 0-1,0 0 1,0 0 0,0 0-1,0 0 1,0 0 0,0 0-1,0 0 1,0 0 0,0 0 0,0 0-1,1 0 1,-1 0 0,0 0-1,0 0 1,0 0 0,0 0-1,0 0 1,0 0 0,0 0-1,0 0 1,0 0 0,0 0 0,0 0-1,0 0 1,0 0 0,0 0-1,0 0 1,0 0 0,0 0-1,0 0 1,0 0 0,0 0-1,0 0 1,1 0 0,-1 0-1,0 0 1,0 0 0,0 0 0,0 0-1,0 0 1,0 0 0,0 0-1,0 0 1,0 0 0,0 0-1,0 0 1,0 0 0,0 0-1,0 0 1,0 0 0,0 0 0,0 0-1,0 0 1,0 0 0,0 0-1,0 0 1,0 0 0,0 0-1,0 0 1,0-1 0,-1 11-166,-7 65-56,4-23 191,-5 98 85,-5 37-116,-31 105 482,43-283-338,1 1 1,-2 0-1,1-1 1,-1 1-1,-1-1 1,-7 15-1,11-24-69,0 0 1,0 1-1,-1-1 1,1 0-1,0 0 1,0 1-1,-1-1 0,1 0 1,0 0-1,0 0 1,-1 1-1,1-1 1,0 0-1,0 0 0,-1 0 1,1 0-1,0 1 1,-1-1-1,1 0 0,0 0 1,-1 0-1,1 0 1,0 0-1,-1 0 1,1 0-1,0 0 0,-1 0 1,1 0-1,0 0 1,-1 0-1,1 0 1,0 0-1,-1-1 0,1 1 1,0 0-1,0 0 1,-1 0-1,1 0 0,0-1 1,-1 1-1,1 0 1,0 0-1,0 0 1,0-1-1,-1 1 0,1 0 1,0-1-1,-9-11 179,7 6-142,0 1 1,0-1-1,0 0 1,1 0-1,-1 0 1,1 0-1,1 0 0,-1 0 1,1 0-1,1-7 1,-1 10 56,0 0 0,1 0-1,-1 0 1,1 0 0,0 0 0,0 0 0,0 0 0,1 0 0,-1 0 0,1 0 0,-1 1 0,1-1 0,0 0 0,0 1-1,0 0 1,0-1 0,0 1 0,1 0 0,-1 0 0,5-2 0,10-4 136,0 1 0,1 0 0,0 1 0,0 2-1,36-6 1,-21 4-189,82-11 127,-64 15-2509,-18 4 865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7.1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116 22 2400,'8'-14'779,"-8"13"-694,0 1 1,1-1 0,-1 1 0,0-1 0,1 1 0,-1-1-1,1 1 1,-1-1 0,1 1 0,0-1 0,-1 1 0,1 0-1,-1-1 1,1 1 0,18 5 7966,-20-5-7984,0 12 187,0 0 0,-2 0 0,1 0 0,-6 15 0,-4 14 60,-62 286 1883,48-220-1719,7-23 337,18-79-743,1-4-52,-1 0 0,1 0-1,0 0 1,0 1 0,-1-1 0,1 0-1,0 0 1,0 0 0,0 1-1,0-1 1,0 0 0,1 0-1,-1 0 1,2 4 720,46-2 357,62-14-743,38-2-230,-19 8 115,-128 5-367,0 0 0,0 0 0,-1 0 1,1 0-1,0 0 0,0 0 0,0-1 0,0 1 0,0 0 0,0 0 0,-1-1 0,1 1 0,0 0 0,0-1 0,1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7.4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74 4736,'0'0'1530,"0"-7"1078,21-5 3459,31-13-3643,-34 18-2245,0 1 0,1 1 0,0 1 0,0 1 0,0 1 0,29-1 0,17 7 524,-32-2-1806,0 0-5670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7.8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70 3648,'-1'-3'487,"0"1"-1,1 0 1,-1 0 0,0-1 0,1 1 0,0-1-1,-1 1 1,1 0 0,0-1 0,0 1-1,1-1 1,-1 1 0,0 0 0,1-1-1,-1 1 1,1 0 0,0 0 0,0-1 0,0 1-1,0 0 1,2-3 0,-2 3-311,0 1 1,1 0-1,-1-1 1,0 1-1,0 0 1,1 0 0,-1 0-1,1 0 1,-1 0-1,1 0 1,1-1-1,0 2-92,0-1-1,0 1 1,0 0 0,0 0-1,0 0 1,4 1 0,126 4 1014,-41 2-945,17 0-425,-36-5-5075,-71-2 4955,5 0-776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18.2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29 4640,'-18'5'2112,"8"-1"480,20-4 832,-1 0-2400,24-4 800,6-1-1056,22-2-33,5 7-447,10-9-128,-1 9-96,0-9-128,-9 9 32,1-3-960,-10 3 545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24.5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2 445 4640,'-1'-2'5334,"11"-3"-4297,4-2-246,-1-1 242,-10 7-869,-1-1 1,1 1-1,-1-1 0,0 0 0,1 0 0,-1 0 1,3-3-1,12-17 547,-2-2 0,23-40 0,-22 33-509,40-84 56,-47 94-194,-1 1-1,-2-1 1,8-37 0,-11 32-306,-3 22-187,-3 16 188,-12 63 159,6-39 140,3 1-1,-5 67 1,11-99 21,1 1 0,-1-1 1,1 0-1,0 0 0,0 0 1,4 8-1,-5-12-23,1 1 0,-1-1 0,1 1 0,0-1 0,0 1 0,-1-1 0,1 0 0,0 1 0,0-1 0,0 0 0,1 0 0,-1 0 0,0 0 0,0 0 0,1 0 0,-1 0 0,0 0-1,1 0 1,-1-1 0,1 1 0,-1 0 0,1-1 0,-1 0 0,1 1 0,2-1 0,3 0 30,-1-1 0,1 0 0,-1 0 0,1-1-1,-1 0 1,0 0 0,0 0 0,10-6 0,45-30 58,-57 35-122,29-22 9,0-2 0,-2-1 0,-1-1-1,31-40 1,-58 65-8,0 1-62,0-1 0,0 1 0,0-1 1,5-2-1,-8 5 31,1 1-1,-1 0 0,1-1 1,-1 1-1,0 0 1,1 0-1,-1 0 1,0-1-1,1 1 1,-1 0-1,1 0 1,-1 0-1,1 0 1,-1 0-1,0 0 1,1 0-1,-1 0 1,1 0-1,-1 0 1,1 0-1,-1 0 1,0 0-1,1 0 1,-1 0-1,1 0 1,-1 0-1,1 1 0,-1-1 1,0 0-1,1 0 1,-1 1-1,0-1 1,1 0-1,-1 0 1,0 1-1,1-1 1,-1 0-1,0 1 1,0-1-1,1 0 1,-1 1-1,0-1 1,0 1-1,1-1 1,-1 0-1,0 1 1,0-1-1,0 1 1,0-1-1,0 0 0,0 1 1,0-1-1,0 1 1,0 0-1,4 14 19,-1 0-1,0 1 0,-1-1 0,-1 1 0,-1 0 1,0-1-1,-1 1 0,0-1 0,-2 1 1,-5 22-1,7-34 0,-1 0 0,0 0 0,0 0 0,0 0 0,0-1 0,0 1 0,-1-1 0,0 1 0,1-1 0,-1 0 0,-1 0 0,1 0 0,0 0 1,-1-1-1,1 0 0,-1 1 0,-4 1 0,0-1 11,1 0 1,-1-1-1,0 0 0,-1 0 1,1-1-1,0 1 1,0-2-1,-9 0 0,13 0 25,-1 1-51,0-1 1,0 0-1,1 0 1,-1-1-1,0 1 1,1-1-1,-1 0 1,0 0-1,-7-4 1,12 5 2,0 0 1,0 0 0,-1-1 0,1 1-1,0 0 1,0 0 0,0 0-1,0 0 1,0-1 0,-1 1-1,1 0 1,0 0 0,0 0 0,0-1-1,0 1 1,0 0 0,0 0-1,0 0 1,0-1 0,0 1-1,0 0 1,0 0 0,0-1-1,0 1 1,0 0 0,0 0 0,0 0-1,0-1 1,0 1 0,0 0-1,0 0 1,1 0 0,-1-1-1,0 1 1,0 0 0,0 0 0,0 0-1,0 0 1,0-1 0,1 1-1,-1 0 1,0 0 0,0 0-1,0 0 1,0 0 0,1 0 0,-1-1-1,0 1 1,0 0 0,0 0-1,1 0 1,11-4-102,2 2 111,0 1-1,0 1 1,-1 1 0,16 2 0,23 0 23,30 1 307,1 1-3949,-83-5 3592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24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69 5152,'-44'-27'2336,"36"15"-2048,2 9 1280,6-6-1504,6 6-64,2-6-128,6 9 64,6-5-1760,4 10 960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27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1218 4160,'-11'5'5413,"36"-14"-2224,-19 7-2869,1 0 0,-1 0 0,9-5 0,1-4 101,0 0-1,-1-1 0,0 0 0,-1-2 1,0 1-1,22-31 0,60-104-25,-27 36-121,-32 56-17,13-18-184,-41 55-36,-6 12-15,1 1-71,-4 6 47,0 0-1,0-1 1,0 1-1,0 0 1,0 0 0,0 0-1,0 0 1,0 0-1,0 0 1,0 0-1,0 0 1,0 0-1,0 0 1,1 0-1,-1 0 1,0 0 0,0 0-1,0 0 1,0 0-1,0 0 1,0 0-1,0 0 1,0 0-1,0 0 1,0 0-1,0 0 1,0 0-1,0 0 1,0 0 0,0 0-1,0 0 1,0 0-1,0 0 1,1 0-1,-1 0 1,0 0-1,0 0 1,0 0-1,0 1 1,0-1 0,0 0-1,0 0 1,0 0-1,0 0 1,0 0-1,0 0 1,0 0-1,0 0 1,0 0-1,0 0 1,0 0 0,0 0-1,0 0 1,0 0-1,0 0 1,0 0-1,0 0 1,0 0-1,0 1 1,0-1-1,0 0 1,0 0 0,0 0-1,0 0 1,0 0-1,0 0 1,0 1-1,0 0 0,1-1 0,-1 1 0,1 0 0,-1 0 0,1-1 0,-1 1 0,1 0 0,-1 0 0,1-1 0,0 1 0,0 0 0,7 7 4,-4 0 11,0 1-1,0-1 0,-1 0 0,0 1 0,-1 0 0,0 0 0,0 0 0,0 17 0,-1 77-24,-2-91-26,1-12 40,-9 119 93,7-107-34,-1 1 0,0-1 0,-1 0 1,0 0-1,0 0 0,-2 0 0,-7 13 0,11-22-45,0 1 0,-1-1-1,1 0 1,-1 0 0,0 0-1,0-1 1,0 1 0,0 0-1,0-1 1,-1 0 0,1 0-1,-1 0 1,1 0-1,-1-1 1,0 1 0,0-1-1,0 0 1,1 0 0,-1 0-1,0-1 1,0 1 0,0-1-1,-8-1 1,6 1 0,1-1 0,-1 0-1,1-1 1,-1 0 0,1 1 0,0-2 0,0 1 0,0-1-1,0 1 1,0-1 0,1-1 0,-1 1 0,1-1 0,0 1 0,0-1-1,0 0 1,-4-6 0,2 3-15,4 5 1,0-1 0,0 1 0,0-1-1,0 1 1,0-1 0,0 0 0,1 1 0,0-1 0,-1 0 0,1 0 0,-1-6 0,2 8-11,0 1 0,0-1 0,0 1 0,0-1 0,0 0 0,0 1 0,1-1 0,-1 1 1,0-1-1,0 1 0,1-1 0,-1 1 0,0 0 0,1-1 0,-1 1 0,0-1 0,1 1 0,-1-1 0,1 1 1,-1 0-1,0-1 0,2 1 0,15-6-193,22 4 68,-36 2 157,29 0 273,56-7 0,-77 5-196,0 0 1,0-1-1,0 0 0,-1-1 0,1 0 0,-1-1 0,0 0 0,17-11 0,-7-1 62,-1 0 0,-1-1-1,28-35 1,-28 30-105,1 2 0,36-32 0,-44 43-65,1 1-1,0 0 1,0 1 0,1 1-1,-1 0 1,2 1 0,16-7-1,-29 13 8,1-1 0,-1 1 0,0 0 0,1-1-1,-1 1 1,1 0 0,-1 0 0,1 0-1,-1 0 1,1 0 0,-1 0 0,1 0 0,-1 1-1,0-1 1,1 0 0,-1 1 0,1-1 0,-1 1-1,0-1 1,1 1 0,-1 0 0,0 0 0,0 0-1,0-1 1,1 1 0,-1 0 0,0 0-1,0 1 1,0-1 0,-1 0 0,1 0 0,0 0-1,0 1 1,-1-1 0,1 0 0,0 1 0,-1-1-1,1 0 1,-1 1 0,0 1 0,3 15 49,-2 1 0,0 0 0,-1-1 1,-3 24-1,0-5 10,-4 20 39,4-40 72,-2 30 0,5-47-160,0 0 0,0 0 1,0 1-1,0-1 0,0 0 0,0 0 0,0 0 0,0 1 1,0-1-1,0 0 0,0 0 0,0 0 0,0 1 1,0-1-1,0 0 0,0 0 0,1 0 0,-1 0 0,0 1 1,0-1-1,0 0 0,0 0 0,0 0 0,0 0 1,0 1-1,0-1 0,1 0 0,-1 0 0,0 0 0,0 0 1,0 0-1,0 0 0,1 0 0,-1 1 0,0-1 1,0 0-1,1 0 0,6-4 102,5-9 47,20-25 0,-2 2-76,7-2-10,1 2-1,1 2 1,83-55 0,-112 83-52,0 0 0,14-5 1,-20 9-33,-1 1 0,1 0 0,0 0 1,0 0-1,0 1 0,-1-1 0,1 1 1,0 0-1,7 0 0,-10 0 15,1 1-1,-1-1 0,0 1 0,0-1 0,0 1 1,0 0-1,-1-1 0,1 1 0,0 0 0,0-1 1,0 1-1,0 0 0,-1 0 0,1 0 0,0 0 1,-1 0-1,1 0 0,-1 0 0,1 0 0,-1 0 1,1 0-1,-1 0 0,0 0 0,0 0 0,1 0 1,-1 0-1,0 0 0,0 1 0,0-1 0,0 1 1,0 6 3,-1 0 1,1 0 0,-2 7-1,1-12-17,-25 135 82,25-131-5,-1-1 0,1 1 1,-5 11-1,3-8 115,5-11-30,3-7-11,18-37-12,-13 23-178,1 0 0,1 1 0,1 0 0,23-27 0,-32 44 29,0-1 0,1 1-1,0 1 1,5-5-1,-9 7 18,0 1 0,0-1 0,1 1 0,-1-1 0,0 1 0,0-1 0,0 1 0,0 0 0,0 0 0,1-1 0,1 1 0,-2 0 4,-1 0 0,1 1 0,-1-1-1,1 0 1,-1 0 0,1 0 0,-1 1-1,1-1 1,-1 0 0,0 0 0,1 1-1,-1-1 1,1 0 0,-1 1 0,0-1-1,1 1 1,-1-1 0,0 0 0,0 1-1,1-1 1,-1 1 0,0-1 0,0 1 0,0-1-1,1 1 1,-1-1 0,0 1 0,0 0-1,1 9 2,0-1 0,-1 1 0,-1-1 0,1 1 0,-3 9 1,0 10 62,0 3-89,1-22 23,1 0 0,1 0 0,-1 0 0,2 0 0,-1 0-1,5 20 1,-5-28 11,1-1-1,0 1 1,-1-1-1,1 1 0,0-1 1,0 1-1,0-1 0,0 0 1,1 1-1,-1-1 1,0 0-1,0 0 0,1 0 1,-1 0-1,1 0 1,-1 0-1,1 0 0,-1 0 1,1-1-1,0 1 1,-1-1-1,1 1 0,0-1 1,-1 1-1,1-1 1,2 0-1,3 1 19,0-1 1,0-1-1,-1 1 0,1-1 0,12-3 1,34-12 45,67-31 0,-101 40-56,29-14 0,0-2 0,-1-2 0,-2-1 0,-1-3 0,45-38 0,-76 53 45,-8 6-23,-5 8-39,0 0 0,0 0 1,0 0-1,0 0 0,0 0 1,0 0-1,0 0 0,0 0 1,0-1-1,0 1 0,0 0 1,0 0-1,0 0 0,0 0 0,0 0 1,0 0-1,0 0 0,0 0 1,0-1-1,0 1 0,0 0 1,0 0-1,-1 0 0,1 0 1,0 0-1,0 0 0,0 0 1,0 0-1,0 0 0,0 0 0,0 0 1,0-1-1,0 1 0,0 0 1,0 0-1,-1 0 0,1 0 1,0 0-1,0 0 0,0 0 1,0 0-1,0 0 0,0 0 0,0 0 1,0 0-1,-1 0 0,1 0 1,0 0-1,0 0 0,0 0 1,-2 1-18,1-1 1,0 1-1,-1-1 0,1 1 1,0 0-1,0-1 1,-1 1-1,1 0 1,0 0-1,-2 1 1,-7 6-36,-13 7 77,1 1 0,1 1 0,0 1 0,-22 27 0,31-32 17,1 1 1,0 0 0,1 0 0,1 1-1,0 1 1,1 0 0,-10 30 0,16-40-2,1-1 0,0 1 0,0 0 0,1-1 0,-1 1 0,1 0 0,0 0 0,2 6 0,-2-11-30,0 0 0,0 1 0,1-1 0,-1 0 0,0 1 0,1-1 0,-1 0 1,1 0-1,-1 1 0,1-1 0,0 0 0,-1 0 0,1 0 0,0 0 0,0 0 0,0 0 0,0 0 0,0 0 0,0 0 0,0 0 0,0-1 0,0 1 0,1 0 0,-1-1 0,0 1 0,0-1 1,1 1-1,-1-1 0,0 0 0,1 1 0,-1-1 0,0 0 0,1 0 0,-1 0 0,0 0 0,1 0 0,-1 0 0,0 0 0,3-1 0,2-1 13,0 0-1,-1 0 1,1-1 0,-1 1-1,1-1 1,-1 0 0,0-1-1,0 1 1,0-1-1,-1 0 1,1 0 0,6-9-1,-2 2-6,0-1 0,-1 0 0,-1 0 0,9-18 0,40-96-182,-46 97 81,-11 31 72,-4 13-59,1 1 0,-4 29 0,8-41 66,-1 15 14,0 0-1,4 27 1,-3-42-7,1 1 0,0-1 0,-1 1 0,2-1-1,-1 0 1,1 1 0,-1-1 0,1 0 0,0 0 0,1 0 0,-1 0-1,1-1 1,-1 1 0,1 0 0,0-1 0,5 4 0,-6-6 5,-1 0 1,1 0 0,0 0 0,0 0 0,0 0-1,0 0 1,0 0 0,0-1 0,0 1 0,0-1 0,1 0-1,-1 1 1,0-1 0,0 0 0,0 0 0,0-1-1,0 1 1,0 0 0,1-1 0,-1 1 0,0-1 0,0 0-1,3-1 1,3-2 24,0-1 0,-1 0 0,1 0 0,8-9 0,-11 10-40,143-130 57,-137 125-39,164-150 9,-152 133-19,-2-1 0,0 0 0,-2-2 0,-1 0 0,23-52 0,6-27-41,33-115-1,-78 218 29,-1 2-20,0 1-1,0-1 1,0 0 0,0 0 0,-1 1 0,1-1-1,-1 0 1,0 0 0,0 0 0,0 1 0,0-1-1,-1-5 1,0 6-103,-2 5 40,-3 4 58,0 1 1,1 0-1,0 1 1,-6 15 0,-140 318-149,139-317 185,2 1 1,0 0-1,-9 44 0,17-61 9,1 0-1,0 0 1,0 0-1,1 0 1,0 0-1,0 0 1,1 0-1,0 0 1,1 0-1,0 0 1,1-1-1,0 1 1,0-1-1,8 16 1,-9-20 4,0-1-1,1 0 1,-1 0 0,1 0 0,-1 0 0,1-1 0,0 1 0,0-1 0,5 4 0,-6-5-3,0 0 1,1 0-1,-1 0 1,0-1-1,0 1 1,1 0-1,-1-1 0,0 1 1,1-1-1,-1 0 1,0 0-1,1 0 1,-1 0-1,1 0 1,-1-1-1,0 1 0,3-2 1,5-1 36,0-2 1,-1 1-1,1-2 0,-1 1 1,0-1-1,-1 0 0,1-1 1,11-12-1,55-66 114,-74 83-155,93-135 43,-94 136-46,255-469-60,-254 468 59,3-5-84,0-1-1,0 0 1,-1 0-1,0 0 1,2-14-1,-5 22 73,1-1 0,-1 1 0,0-1 0,0 0 0,0 1 0,0-1 0,0 1 0,0-1 1,0 1-1,0-1 0,0 0 0,0 1 0,0-1 0,0 1 0,-1-1 0,1 1 0,0-1 0,0 1 0,-1-1 0,1 1 0,0-1 0,-1 1 0,1-1 0,0 1 0,-1-1 0,1 1 0,-1 0 0,1-1 0,0 1 0,-1-1 0,1 1 0,-1 0 0,1 0 0,-1-1 0,1 1 0,-1 0 0,0 0 0,1 0 0,-1 0 0,1 0 0,-1-1 0,0 1 0,-1 1-5,0-1 0,0 0-1,0 1 1,0-1-1,0 1 1,0-1-1,0 1 1,0 0 0,0 0-1,0 0 1,0 0-1,-2 2 1,-5 5 3,0 0 1,0 1-1,1 0 1,1 0-1,-1 1 1,2 0-1,-1 0 1,-7 17-1,-35 96-40,29-62 126,2 1 0,2 0 0,-8 72 0,14-8-170,0-7-6103,6-77 3578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38.3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35 1824,'1'-2'169,"0"0"0,1 1 0,-1-1 0,1 0 0,-1 0 0,1 1 0,0-1 0,0 0 0,0 1 0,0 0 0,0 0 0,0-1 0,0 1 0,0 0 0,1 1 1,2-2-1,14-5 2002,-19 6-2085,1 1-1,0-1 1,0 1 0,0 0-1,-1 0 1,1-1 0,0 1 0,0 0-1,0 0 1,0 0 0,0 0-1,-1 0 1,1 0 0,0 0-1,0 0 1,0 1 0,0-1-1,0 0 1,-1 0 0,1 1-1,0-1 1,0 1 0,-1-1-1,1 0 1,0 1 0,0-1-1,-1 1 1,1 0 0,-1-1-1,1 1 1,0 0 0,-1-1-1,1 1 1,-1 0 0,1 0-1,0 2 72,1-1 0,-1 1-1,0-1 1,0 1 0,0 0-1,-1-1 1,1 1-1,0 0 1,-1 5 0,0 5 38,-1 1 0,-1-1 1,0 0-1,-1 0 1,0 0-1,-1 0 0,-1-1 1,0 1-1,0-1 1,-2 0-1,-10 17 0,8-16-113,-1-1 0,0 0 0,0-1 0,-1 0-1,-1-1 1,1 0 0,-2 0 0,1-2-1,-24 13 1,31-18-213,0 0 0,-1 0 1,0-1-1,0 1 0,1-1 0,-1-1 0,-1 1 0,1-1 0,0 0 1,0-1-1,0 1 0,-12-1 0,12-1-441,0 0 1,0 0-1,0 0 0,0-1 0,0 0 1,1 0-1,-1 0 0,0-1 0,-6-4 1,-2-6-1061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29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243 131 4064,'18'-25'2293,"-18"25"-2213,0-1 0,0 1 0,0 0 0,0-1 0,0 1 0,0 0 0,0-1 1,0 1-1,0 0 0,0-1 0,0 1 0,0 0 0,0-1 0,0 1 0,0 0 0,0-1 0,0 1 0,0 0 0,0-1 0,0 1 0,-1 0 0,1 0 0,0-1 0,0 1 0,0 0 0,0-1 0,-1 1 0,1 0 1,0 0-1,0-1 0,-1 1 0,1 0 0,0 0 0,-1 0 0,1-1 0,0 1 0,-1 0 0,1 0 0,0 0 0,-1 0 0,1 0 0,0 0 0,-1 0 0,1 0 0,-1 0 0,-14-5 707,7 4-659,0 1-1,1 0 1,-1 0-1,0 0 1,0 1-1,1 0 1,-1 1-1,1 0 1,-1 0-1,1 1 1,0-1-1,-12 7 0,8-2-32,0 0 0,1 1 0,0 0-1,0 1 1,0 0 0,-10 14-1,14-16-18,1 1-1,0-1 0,1 1 0,-1 0 1,2 1-1,-1-1 0,1 0 0,1 1 1,-1 0-1,1 0 0,0 10 0,1-14 7,1 1-1,0-1 1,0 1-1,1-1 1,-1 1-1,1-1 0,0 0 1,3 9-1,-2-11 1,-1 1-1,1-1 1,-1 0-1,1-1 1,0 1-1,0 0 1,1 0-1,-1-1 1,0 1-1,1-1 1,-1 0-1,1 0 1,0 0-1,5 3 1,-3-2 9,1-1 0,1 0 0,-1 0 0,0 0 1,0-1-1,1 0 0,-1 0 0,1-1 0,-1 1 0,1-1 0,-1-1 0,12-1 1,-6 0-1,0-1 0,0-1 1,-1 0-1,1 0 1,17-10-1,-19 8-56,0-1 0,0 0 0,-1-1 1,0 0-1,-1 0 0,0-1 0,0 0 0,-1 0 0,0-1 0,0 0 0,5-12 0,-8 15-10,-1-1 0,0 0 0,0 0 0,0 0 0,-1 0 0,0 0 0,-1 0 0,1-15 0,-2 19-62,0-1 0,0 1 1,-1-1-1,0 1 0,1 0 0,-1-1 0,-1 1 1,1 0-1,-1 0 0,0 0 0,1 0 0,-2 0 1,1 0-1,0 1 0,-1-1 0,0 1 0,0-1 1,-3-2-1,1 1 4,-1 1 1,1 0 0,-1 0-1,1 1 1,-1-1-1,0 1 1,0 0 0,-1 1-1,1 0 1,-1 0-1,1 0 1,-10-1-1,15 3 35,1 0 0,-1 0-1,1 0 1,-1 0-1,1 0 1,-1 0-1,1 0 1,-1 0-1,1 0 1,-1 0-1,1 0 1,-1 0 0,1 0-1,-1 1 1,1-1-1,0 0 1,-1 0-1,1 1 1,-1-1-1,1 0 1,-1 0-1,1 1 1,0-1-1,-1 1 1,1-1 0,0 0-1,-1 1 1,1-1-1,0 1 1,0-1-1,-1 1 1,1-1-1,0 1 1,0 0-2,0-1 0,0 1 1,0 0-1,0-1 0,0 1 1,1 0-1,-1-1 0,0 1 0,0-1 1,1 1-1,-1 0 0,0-1 0,1 1 1,-1-1-1,1 1 0,-1-1 0,1 1 1,-1-1-1,1 0 0,-1 1 1,1-1-1,0 1 0,14 9 496,-11-7-384,1 1-1,0-1 1,0-1-1,0 1 0,0-1 1,0 1-1,0-1 1,1-1-1,5 2 1,4-1 12,-1-1 1,1 0-1,-1-2 1,1 1 0,-1-2-1,1 0 1,-1 0-1,0-1 1,0-1 0,19-8-1,4-4 22,-1-2 0,50-34 0,-86 52-150,0 0 1,0 0 0,0 0-1,0 0 1,0 0 0,0 0-1,1 0 1,-1 0 0,0 0-1,0 0 1,0 0 0,0 0-1,0-1 1,0 1 0,0 0-1,0 0 1,0 0 0,0 0-1,0 0 1,0 0 0,0 0-1,1 0 1,-1 0 0,0 0-1,0 0 1,0 0 0,0 0 0,0 0-1,0 0 1,0 0 0,0 0-1,0 0 1,0 0 0,0 0-1,0 0 1,1 0 0,-1 1-1,0-1 1,0 0 0,0 0-1,0 0 1,0 0 0,0 0-1,0 0 1,0 0 0,0 0-1,0 0 1,0 0 0,0 0-1,0 0 1,0 0 0,0 0-1,0 1 1,-1 6-93,-8 17 41,0-2 2,0 13 108,2 1 1,1-1-1,1 1 1,1 57-1,4-86 14,0-2-6,0-1 0,0 1 1,0-1-1,1 0 1,-1 1-1,1-1 1,2 5-1,-3-9-58,0 0 1,0 0-1,0 0 1,0 0-1,1 1 1,-1-1-1,0 0 0,0 0 1,0 0-1,0 0 1,1 0-1,-1 0 1,0 0-1,0 0 0,0 0 1,1 0-1,-1 0 1,0 0-1,0 0 1,0 0-1,0 0 0,1 0 1,-1 0-1,0 0 1,0 0-1,0 0 1,1 0-1,-1 0 0,0 0 1,0 0-1,0-1 1,0 1-1,1 0 1,-1 0-1,0 0 0,0 0 1,0 0-1,0 0 1,0-1-1,0 1 1,1 0-1,-1 0 0,0 0 1,0 0-1,0-1 1,0 1-1,0 0 1,0 0-1,0-1 0,10-13 99,-8 11-84,24-38 108,-5 7-58,1 1 1,1 1 0,41-42-1,-57 67-58,8-8-80,0 1 0,33-22 0,-43 32 33,0 2 0,0-1 0,0 0 0,0 1 0,10-3-1,-12 4 26,0 1-1,-1-1 1,1 1 0,0 0-1,0 0 1,0 1-1,-1-1 1,1 0-1,0 1 1,0 0-1,-1-1 1,1 1-1,0 0 1,4 3-1,70 44-4,-58-35 112,0-1-1,1 0 1,0-1 0,1-2 0,23 9 0,-40-17-64,0-1 1,-1 1 0,1-1 0,0 1-1,0-1 1,0 0 0,0-1 0,0 1-1,-1-1 1,1 1 0,0-1 0,4-2-1,1-1-37,0 0 0,0 0-1,11-8 1,-17 9 23,0 1-1,0 0 1,0-1-1,-1 0 1,1 0-1,-1 1 1,0-1 0,0-1-1,0 1 1,0 0-1,2-5 1,-3 6-23,-1 0 1,1 1-1,-1-1 1,1 0-1,-1 0 0,1 1 1,-1-1-1,0 0 1,0 0-1,0 0 0,0 1 1,0-1-1,0 0 1,-1 0-1,1 0 1,-1 1-1,1-1 0,-1 0 1,1 1-1,-1-1 1,0 0-1,0 1 1,0-1-1,0 1 0,0-1 1,0 1-1,-2-2 1,2 2-8,0 0-1,0 1 1,0-1 0,0 1 0,0-1 0,0 1 0,0-1 0,0 1-1,0-1 1,0 1 0,0 0 0,0 0 0,0 0 0,0-1 0,0 1 0,0 0-1,0 0 1,-1 0 0,1 1 0,-1-1 0,-1 1-4,1 0 1,-1 0-1,1 0 1,-1 0 0,1 0-1,0 1 1,-1-1-1,-2 3 1,0 1-30,0 0 1,0 0 0,0 1-1,0 0 1,-5 9 0,6-8 31,1 0 0,0 0-1,1 0 1,0 1 0,0 0 0,0-1 0,1 1 0,0 0 0,0 0 0,1-1 0,0 1 0,1 0 0,-1 0-1,4 11 1,-4-17 27,0-1 0,1 1 0,-1-1 0,1 1 0,-1-1-1,1 1 1,-1-1 0,1 0 0,0 1 0,-1-1 0,1 0-1,0 0 1,0 1 0,0-1 0,0 0 0,0 0 0,0 0-1,1 0 1,-1 0 0,0 0 0,2 0 0,-1 0 2,0-1 1,0 1 0,1-1-1,-1 0 1,0 1 0,0-1-1,0-1 1,0 1 0,0 0-1,0 0 1,0-1 0,0 1-1,4-2 1,5-3 9,0 0 0,-1 0 1,1-2-1,11-8 0,-15 10-59,2-1 31,1-1 0,0 2 1,1-1-1,-1 2 0,1-1 1,0 1-1,0 1 1,0 0-1,20-3 0,-22 6 25,0 0 0,0 0-1,0 0 1,0 1 0,-1 1-1,1-1 1,0 1 0,-1 1-1,1 0 1,-1 0 0,0 1 0,0-1-1,10 8 1,0 2 27,-1 0-1,-1 1 1,17 18-1,-16-14 70,38 29 1,-43-38-360,-3-2 367,0 0 0,1-1 0,-1 0 0,21 8 0,-28-13-260,1 0 1,0-1-1,0 1 0,-1-1 1,1 1-1,0-1 1,0 0-1,0 0 1,0 0-1,3-1 1,-4 0-211,1 0 0,-1 1 1,1-1-1,-1 0 0,0-1 1,0 1-1,0 0 0,0-1 1,0 1-1,0-1 0,0 1 1,0-1-1,2-3 0,9-18-4143,0-1 1483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1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1024 2912,'-6'8'6034,"6"-8"-6006,0 0 1,0 0-1,0 0 1,0 0-1,0 0 0,0 0 1,0 0-1,0-1 1,0 1-1,0 0 1,1-1 683,-1 1-684,0 0 1,0 0-1,0 0 1,0 0-1,1 0 1,-1-1-1,0 1 1,0 0-1,0 0 1,0 0-1,0 0 0,0 0 1,0 0-1,0 0 1,0 0-1,4-1 181,0-1 0,-1 0-1,1 0 1,-1 0 0,1-1-1,-1 1 1,0-1 0,0 0-1,0 0 1,-1 0 0,1 0-1,-1 0 1,4-7 0,3-7 291,12-30 1,-13 28-216,3-4-132,1 1 0,1 0-1,0 1 1,20-22 0,73-75 274,-58 68-236,-12 10-177,-1-2 1,39-62 0,-58 79 18,-2-1 1,-1-1-1,-1 0 0,-2 0 0,0-1 1,5-31-1,-1-11-198,-13 68 135,-1 0 1,1 0-1,-1 0 1,0-1 0,0 1-1,0 0 1,0 0 0,0 0-1,-1 0 1,1 0 0,-1 0-1,-1-4 1,2 6 21,0 0 0,0-1 0,0 1 0,0 0-1,0 0 1,-1 0 0,1-1 0,0 1 0,0 0 0,0 0 0,-1 0 0,1 0 0,0 0 0,0-1 0,-1 1-1,1 0 1,0 0 0,0 0 0,-1 0 0,1 0 0,0 0 0,0 0 0,-1 0 0,1 0 0,0 0-1,-1 0 1,1 0 0,0 0 0,0 0 0,-1 0 0,1 0 0,0 0 0,0 0 0,-1 0 0,1 1 0,-2 0-15,1 0 0,-1 0 0,1 0 0,0 0 0,0 1 1,-1-1-1,1 0 0,0 1 0,-1 2 0,-60 107-234,21-33 306,19-40 31,-10 18 533,-44 101 1,73-149-531,0 0 1,1 0-1,0 1 1,0-1 0,1 1-1,0-1 1,0 1-1,1 13 1,1-21-50,-1 1 1,0-1-1,1 1 0,-1-1 1,1 1-1,0-1 0,-1 1 1,1-1-1,0 0 0,0 1 1,0-1-1,0 0 0,0 0 1,0 1-1,0-1 0,0 0 1,0 0-1,0 0 0,1-1 1,-1 1-1,0 0 0,1 0 1,-1-1-1,1 1 1,-1-1-1,1 1 0,-1-1 1,1 1-1,-1-1 0,1 0 1,-1 0-1,1 0 0,2 0 1,5 0 96,1-1 1,0 0 0,-1 0 0,11-4-1,-14 4-96,11-3-15,0-1 0,0 0 0,-1-1 0,1-1 0,-1-1 0,-1 0 0,1-1 0,-2-1 0,1 0 0,-1-1 0,-1-1 0,0 0 0,0-1 0,-2 0 0,16-21 0,-9 4 72,-1-1 1,-1-1-1,-2 0 1,17-54-1,-12 15-254,12-84 1,-30 147 109,0 4-33,0 1 0,0-1 0,-1 0 0,1 0 0,-1 1 0,0-1 0,0 0 0,0 0 0,-1 1 0,0-1 0,-1-6 0,2 10 73,-1 0-1,1 0 1,-1 0 0,1 0 0,-1 0-1,1 0 1,-1 0 0,1 0 0,0 1 0,-1-1-1,1 0 1,-1 0 0,1 0 0,0 0 0,-1 1-1,1-1 1,-1 0 0,1 0 0,0 0-1,-1 1 1,1-1 0,0 0 0,-1 1 0,1-1 1,-2 3 11,0 0-1,1 0 1,-1 0 0,1 0 0,0 0-1,0 0 1,0 1 0,-1 4 0,1-3 2,-42 187 613,-19 81-4,24-143-637,33-116 128,1 1 1,1 0 0,-2 29-1,7-39-85,-6-9 697,4 3-712,0 0 0,0 0 0,-1 0 0,1-1 0,0 1 0,0 0 0,0 0 0,1 0 1,-1 0-1,0-1 0,0 1 0,1 0 0,-1 0 0,0 0 0,1 0 0,-1 0 0,1 0 0,-1 0 0,1 0 0,0 0 0,1-1 0,0-2 32,0 1 0,0 0-1,0 0 1,1 0 0,-1 0-1,1 0 1,3-2 0,88-62 360,-76 57-487,20-9 0,-38 19 94,1 0 1,-1-1-1,1 1 1,-1 0-1,1 0 1,-1 0-1,1 0 1,-1 0-1,1 0 1,0 0-1,-1 0 1,1 0-1,-1 0 1,1 0-1,-1 0 1,1 0-1,-1 0 1,1 0-1,-1 1 1,1-1-1,-1 0 1,1 0-1,-1 1 1,1-1-1,-1 0 1,1 1-1,-1-1 1,1 0-1,-1 1 1,0-1-1,1 1 1,-1-1-1,0 0 1,1 1-1,-1-1 1,0 1-1,1 0 1,7 26 100,-5-14-64,0-6 29,-3-4-24,1 0 0,0 0 0,0 0 0,0 0-1,0-1 1,1 1 0,-1 0 0,1-1-1,-1 1 1,1-1 0,0 1 0,0-1-1,0 0 1,0 0 0,0 0 0,1 0 0,2 2-1,1-3 11,-1 1 1,1-1-1,0 0 0,0 0 0,-1 0 0,1-1 0,0 0 0,0 0 0,0-1 1,0 1-1,-1-1 0,11-3 0,0-1 8,0-1-1,-1 0 1,18-10 0,-19 9-47,-1-1 1,0 0-1,19-17 1,-27 20-19,1-1 0,-1 1 1,0-1-1,-1 0 0,1 0 1,-1-1-1,0 1 0,-1-1 1,4-9-1,-7 15-9,1 0-1,-1-1 1,1 1 0,-1-1-1,1 1 1,-1 0 0,0-1-1,0 1 1,0-1 0,0 1-1,0-1 1,-1-2 0,1 3 5,-1 0 1,1 0-1,-1 1 0,1-1 1,-1 0-1,0 0 1,1 0-1,-1 1 1,0-1-1,1 1 0,-1-1 1,0 0-1,0 1 1,0-1-1,0 1 0,0 0 1,0-1-1,1 1 1,-1 0-1,0-1 1,0 1-1,0 0 0,0 0 1,-2 0-1,-1-1-9,0 1 0,0 0-1,0 0 1,0 1 0,-1-1 0,1 1-1,0 0 1,0 0 0,0 0 0,0 1-1,0-1 1,0 1 0,-6 4-1,3-1 25,1-1-1,-1 1 1,1 0-1,1 1 0,-1-1 1,-8 12-1,13-15 11,0-1 0,0 0 0,0 1 0,0-1 0,0 1-1,1 0 1,-1-1 0,1 1 0,-1 0 0,1-1 0,-1 1 0,1 0 0,0 0 0,0-1 0,0 1 0,0 0-1,0 0 1,0-1 0,0 1 0,1 0 0,-1 0 0,1-1 0,-1 1 0,1-1 0,0 1 0,-1 0 0,1-1-1,0 1 1,0-1 0,0 1 0,0-1 0,3 3 0,2 1 29,0 1-1,1-1 1,-1 0 0,1-1-1,14 8 1,18 6 127,70 22 0,-68-26-146,-27-9-161,0 0 0,0-2 0,1 1-1,24 1 1,-35-5-239,0 1-1,0-1 0,0-1 1,0 1-1,0 0 1,0-1-1,0 0 0,0 0 1,-1 0-1,1-1 1,0 1-1,0-1 0,-1 0 1,1 0-1,-1 0 1,0 0-1,0 0 1,0-1-1,0 0 0,0 1 1,0-1-1,4-6 1,0-7-2875,1 3 1104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1.6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58 5632,'-52'-9'2560,"43"9"64,18 0-1664,15-3 1024,9 3-1152,23-4 160,11 4-576,10-8-32,-7 2-225,7-1-159,-13 2-32,17-7-3071,-10 8 1695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4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0 310 3552,'0'0'3445,"23"0"2614,-20 0-5759,1-1 0,-1 1 0,0-1 0,1 1 0,-1-1 0,0 0 0,0 0 0,1-1 0,-1 1 0,5-4 0,26-21 1772,-28 20-1722,42-41 1259,4-4-882,-31 32-504,0-2-1,-2 0 1,24-34 0,-24 34-127,3-6-54,-22 26-48,0 1-1,0 0 1,0 0-1,0 0 1,0 0-1,0 0 1,0 0-1,0 0 1,1 0-1,-1-1 1,0 1-1,0 0 1,0 0-1,0 0 1,0 0-1,0 0 1,0 0-1,1 0 1,-1 0-1,0 0 1,0 0-1,0 0 1,0 0-1,0 0 1,0 0-1,1 0 1,-1 0-1,0 0 1,0 0-1,0 0 1,0 0-1,0 0 1,0 0-1,1 0 1,-1 0-1,0 0 1,0 0-1,0 0 1,0 0-1,0 0 1,0 0-1,0 1 1,1-1-1,-1 0 1,0 0-1,0 0 1,0 0-1,0 0 1,0 0-1,0 0 1,0 0-1,0 1 1,0-1-1,6 11-149,2 17 119,-6-15 51,-1 1 0,-1 0 0,0-1-1,-1 1 1,-1-1 0,0 1 0,0-1-1,-7 18 1,6-21 5,-1 1 1,-1-1-1,1 0 0,-2 0 1,0 0-1,0 0 0,0-1 0,-1 0 1,-1-1-1,-11 11 0,14-15 7,1 0-1,-1 0 1,0-1-1,0 0 0,0 0 1,0 0-1,-1-1 1,-11 4-1,15-5-21,-1-1 0,0 0 0,0 1 0,1-1 0,-1 0 0,0 0 0,1-1-1,-1 1 1,0 0 0,0-1 0,1 0 0,-1 1 0,1-1 0,-1 0 0,1-1 0,-1 1 0,1 0-1,0-1 1,-1 1 0,1-1 0,-3-2 0,1 0-8,0 0 0,0-1 0,0 1-1,0-1 1,1 0 0,-5-8 0,8 12 4,-1 1 0,1-1 0,0 0 0,0 0 0,-1 1 1,1-1-1,0 0 0,0 0 0,0 1 0,0-1 0,0 0 0,0 0 0,0 1 1,0-1-1,0 0 0,0 0 0,0 1 0,1-1 0,-1 0 0,0 0 0,1-1 1,0 2-13,0-1 0,0 0 0,0 0 0,0 1 1,0-1-1,0 1 0,0-1 0,0 1 0,0-1 1,1 1-1,-1 0 0,0-1 0,0 1 0,0 0 1,1 0-1,-1 0 0,0 0 0,2 0 0,30 0-8,33 1 19,94-12 1,-21-15-18,-120 21 49,0-1 1,0-1-1,-1-1 1,0 0-1,18-13 1,16-12-32,-47 29-3,-4 3-8,0 1-1,0-1 0,0 0 1,0 0-1,0 1 0,0-1 0,0 1 1,0-1-1,0 1 0,0-1 0,1 1 1,0-1-1,-2 2-9,0 1-1,1-1 1,-1 0-1,0 0 1,-1 0-1,1 0 1,0 0-1,0 0 1,0 0-1,-1 0 1,1 0-1,0 0 1,-2 2-1,2-2-29,-5 19 138,-2 27 0,6-40-70,0-1 1,1 0-1,0 0 1,1 1-1,-1-1 0,1 0 1,0 0-1,4 10 1,-5-14-3,1-1 1,-1 0 0,1 0 0,-1 0 0,1 0-1,-1 1 1,1-1 0,0 0 0,0 0 0,0 0 0,-1 0-1,1-1 1,0 1 0,0 0 0,0 0 0,1 0-1,-1-1 1,0 1 0,0-1 0,0 1 0,0-1-1,0 1 1,1-1 0,-1 1 0,0-1 0,1 0-1,-1 0 1,0 0 0,0 0 0,1 0 0,-1 0-1,0 0 1,1 0 0,1-1 0,3-1 14,1-1 1,-1 1-1,0-1 1,1-1-1,7-5 1,4-2 6,53-25-50,93-34-1,-156 67-123,-13 5 113,-35 15 95,-21 26-45,28-18-15,23-18 37,5 0-5,6-4-30,2-2-5,3-2 4,0 1 0,0-1 1,10-3-1,13-2 51,-18 5-57,-1 1 0,1 0 1,0 0-1,-1 1 0,1 0 0,0 1 1,-1 1-1,0-1 0,1 2 0,12 5 0,-18-7-9,0 1 0,-1-1 0,1 1 0,-1 0 1,0 0-1,0 1 0,0-1 0,0 1 0,0 0 0,-1 0 0,0 0 0,0 1 0,0-1 0,0 1 0,-1-1 0,1 1 0,-1 0 0,-1 0 0,1 0 0,-1 0 0,0 0 0,1 10 0,-1-6-6,-2 0 1,1 0-1,-1 0 1,0 0-1,-1 0 0,0 0 1,-1-1-1,-3 10 1,-1-1-2,-2 0 0,-16 27 0,13-26 56,0 0 0,-2 0-1,0-2 1,-1 0-1,0 0 1,-1-2 0,-1 0-1,-30 20 1,41-31-14,1 0 0,-1 0 1,1-1-1,-1 0 0,0 0 0,0 0 0,0-1 0,0 0 1,-10 1-1,14-2-27,-1 0 1,1 0-1,-1 0 1,0-1-1,1 1 1,-1-1-1,1 1 1,-1-1-1,1 0 1,0 0-1,-1 0 0,1 0 1,0-1-1,0 1 1,-1-1-1,1 1 1,0-1-1,1 0 1,-1 0-1,0 0 1,0 0-1,1 0 1,-1 0-1,-1-4 1,2 4-8,0 1 0,1-1 0,-1 0 0,1 0 0,0 1 0,-1-1 0,1 0 0,0 0 0,0 0 0,0 0 0,0 1 0,1-1 0,-1 0 0,0 0 0,1 0 0,-1 1 0,1-1 0,0 0 0,-1 1 0,3-4 0,1-2-22,1 0 0,-1 1 1,8-8-1,-8 10-21,6-8 3,2 1-1,-1 1 1,26-18-1,42-20 81,-63 38-23,67-36 77,-21 12 61,-1-3-1,58-47 0,-104 71-144,0 0 0,-1-1 0,22-29 0,-33 38-12,1 0 0,-2 1-1,1-1 1,0-1 0,2-8-1,-4 12-24,0-1-1,-1 1 0,1-1 1,-1 1-1,1-1 0,-1 1 0,0-1 1,0 0-1,0 1 0,-1-1 1,1 1-1,0-1 0,-1 1 0,0-1 1,-1-2-1,2 4 27,-1 0-1,0 0 1,0 0-1,0 1 1,0-1-1,0 0 1,0 0-1,0 1 1,0-1 0,0 1-1,0-1 1,-1 1-1,1-1 1,0 1-1,0 0 1,0 0 0,-1-1-1,1 1 1,0 0-1,0 0 1,-1 0-1,1 0 1,0 0 0,0 1-1,0-1 1,-1 0-1,-1 1 1,-2 0 2,0 1 0,0-1 0,0 1 0,1 0 0,-7 4 1,10-6 2,-1 1 1,1 0 0,-1 0 0,1 1-1,0-1 1,-1 0 0,1 0 0,0 1-1,0-1 1,0 0 0,0 1 0,0-1-1,0 1 1,0 0 0,1-1 0,-1 1 0,1-1-1,-1 1 1,0 2 0,1-2 14,0 0 0,0 1 0,0-1 0,1 1 0,-1-1 1,1 1-1,-1-1 0,1 0 0,0 1 0,0-1 0,0 0 0,1 3 1,2 1 17,1 1 0,-1-1 0,1 0 1,0 0-1,1-1 0,0 0 0,9 8 1,0-3-59,1 0-1,0-1 1,0-1 0,1 0 0,26 8 0,-33-13-503,1-1-1,-1 0 0,0 0 1,0-1-1,1-1 0,-1 1 0,1-2 1,-1 0-1,0 0 0,1 0 1,11-5-1,1-5-2523,-3-3 1050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4.6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35 7040,'-94'-26'3200,"57"23"-2752,18-3 800,8 12-768,2-6-64,4 0-256,10 7-1344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5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175 583 3968,'6'-4'1447,"-5"4"-1234,0 0 1,0-1-1,0 1 1,0-1-1,-1 1 1,1-1-1,0 0 1,0 1-1,0-1 1,-1 0 0,1 1-1,0-1 1,-1 0-1,1 0 1,-1 0-1,1 0 1,0-1-1,-2 2-100,1-1-1,-1 1 1,1 0 0,-1-1-1,1 1 1,-1-1-1,0 1 1,1 0-1,-1 0 1,1-1-1,-1 1 1,0 0-1,1 0 1,-1 0 0,0-1-1,1 1 1,-1 0-1,0 0 1,1 0-1,-1 0 1,0 0-1,1 1 1,-1-1-1,0 0 1,-17 2 673,1 2-433,1 2 0,-1 0 0,1 1 1,-21 13-1,30-16-322,0 0 1,1 1-1,-12 9 1,16-12-12,0 0-1,0 0 1,1-1-1,-1 1 1,1 0-1,0 1 1,-1-1-1,1 0 1,0 0-1,0 0 1,0 1 0,1-1-1,-1 0 1,1 1-1,-1-1 1,1 4-1,0-5 9,-1-1 0,1 1 0,0-1 0,0 0 0,0 1 0,1-1 0,-1 1 0,0-1 0,0 0 0,0 1 0,0-1 1,0 1-1,0-1 0,1 0 0,-1 1 0,0-1 0,0 0 0,0 1 0,1-1 0,-1 0 0,0 1 0,1-1 0,-1 0 0,0 1 0,1-1 0,-1 0 0,0 0 0,1 1 0,-1-1 0,0 0 0,1 0 0,0 0 0,0 0 18,0 0-1,1 1 1,-1-2-1,0 1 1,0 0-1,1 0 1,-1 0-1,0-1 0,1 1 1,1-1-1,1-1 5,-1 0-1,1 1 0,-1-1 1,0-1-1,1 1 0,4-5 1,4-6-65,-10 11 22,1 0 1,-1 0-1,0-1 1,0 1-1,0-1 1,0 1-1,-1-1 1,1 0-1,-1 0 1,1 0-1,-1 0 1,0 0-1,0 0 0,0 0 1,-1 0-1,1-5 1,0 5 180,-1 0 0,1 0 0,-1 0 0,1 0 0,0 0 0,0 1 0,0-1 0,0 0 0,1 1 0,-1-1 0,1 1 0,0-1 0,-1 1 0,5-4 1,2-5-34,44-53 812,-15 20-798,93-133 293,-85 112-316,83-90-62,-124 152-83,-1-1-6,19-19 80,-20 22-92,-1 0-1,0 0 1,1 1-1,-1-1 0,1 0 1,-1 0-1,1 1 0,-1-1 1,1 0-1,-1 1 0,1 0 1,-1-1-1,1 1 1,0 0-1,-1 0 0,3 0 1,-4 0 10,1 0 0,0 0 1,-1 0-1,1 1 1,-1-1-1,1 0 0,0 0 1,-1 1-1,1-1 1,-1 0-1,1 1 0,-1-1 1,1 0-1,-1 1 0,1-1 1,-1 1-1,1-1 1,-1 1-1,0-1 0,1 1 1,-1-1-1,0 1 1,0 0-1,1-1 0,-1 1 1,0 1-1,2 18-41,-1-11 24,-1 16 10,0 1 0,-4 26 0,3-43 13,-5 32 23,-1 0 0,-18 59 0,-38 71 14,-102 188 1,124-277 201,-4-2 0,-85 116 1,127-191-201,0-1 0,-1 0 1,1 0-1,-1 0 0,1-1 0,-1 1 1,0-1-1,-1 0 0,1 0 1,-6 3-1,9-6-28,0 1 1,1-1-1,-1 0 0,1 0 1,-1 1-1,1-1 0,-1 0 1,0 0-1,1 0 1,-1 0-1,0 1 0,1-1 1,-1 0-1,0 0 0,1 0 1,-1-1-1,1 1 0,-1 0 1,0 0-1,1 0 0,-1 0 1,1-1-1,-1 1 1,0 0-1,1 0 0,-1-1 1,1 1-1,-1 0 0,1-1 1,-1 1-1,1-1 0,-1 1 1,1-1-1,0 1 0,-1-1 1,0-1 10,0 0 1,1 0-1,-1 0 0,1 0 1,0 0-1,-1 0 0,1 0 1,0 0-1,0-1 1,1 1-1,0-3 0,0-6 66,1 1 1,1-1-1,0 1 0,0 0 0,10-19 0,4 1-15,1 0 0,1 2 0,1 0 0,2 1 0,25-23 0,-18 23-83,2 1 1,1 1-1,1 2 0,1 1 1,1 2-1,0 1 0,1 2 1,1 1-1,76-17 0,-95 27-905,-1 0-1,1 2 1,0 0 0,0 0-1,30 3 1,-44 0 272,0 0 1,1 0-1,-1 0 1,0 0-1,5 3 1,19 12-1933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7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6 857 4064,'-5'-1'2297,"15"0"-712,9-2-102,-3-2-1137,-1 0 0,0 0 1,0-2-1,-1 0 0,1 0 0,-2-1 1,1-1-1,-1-1 0,0 0 0,-1 0 0,18-20 1,-6-3 1,0-1 1,29-57-1,-3 3 20,0 5-55,64-98 329,-107 172-565,7-10 171,-1 0 0,16-32 0,-29 49-246,1 1 0,0-1 0,-1 0 0,0 1 0,1-1 0,-1 0 0,0 1 1,0-1-1,0 0 0,0-2 0,0 3-10,0 1 0,0 0 0,0-1 0,-1 1 0,1 0 0,0-1 0,0 1 1,0 0-1,0-1 0,0 1 0,-1 0 0,1 0 0,0-1 0,0 1 0,-1 0 0,1 0 0,0-1 1,0 1-1,-1 0 0,1 0 0,0 0 0,-1-1 0,1 1 0,-1 0 0,0 0-13,0 0 0,0 0 0,0 0 0,0 0 0,1 0 0,-1 0 0,0 1 0,0-1 0,0 0 0,0 0-1,0 1 1,0-1 0,0 1 0,0 0 0,-6 3-17,1 0 0,-1 1 0,2 0 0,-1 0 1,0 0-1,1 1 0,0 0 0,-4 7 0,-5 7 80,2 2 0,-19 41-1,-12 52 309,10-13 329,-26 124 1,58-218-595,0 1 0,0-1 0,0 0-1,2 14 1,-1-20-48,0 0 0,0 0 0,1-1-1,-1 1 1,0 0 0,1 0 0,-1-1 0,1 1 0,0 0 0,-1-1 0,1 1-1,0 0 1,0-1 0,0 1 0,0-1 0,0 0 0,0 1 0,1-1 0,-1 0-1,0 0 1,1 1 0,-1-1 0,1 0 0,-1-1 0,1 1 0,0 0 0,1 0-1,3 0 32,0-1-1,-1 0 0,1-1 0,-1 1 1,1-1-1,0 0 0,-1-1 1,6-2-1,-10 4-65,33-9 40,-1-2 0,-1-2 0,0-1-1,-1-1 1,41-27 0,-40 18-17,-1-1-1,-1-1 1,-2-2-1,49-60 1,-19 4-27,-3-3 0,50-106 0,-78 135 44,-25 51-14,0 0-1,0 0 1,0 0-1,-1 0 1,0 0-1,0-7 1,-1 13-24,1 0-1,-1 0 1,0 0 0,0 0-1,0 0 1,0 0 0,0 0-1,-1 0 1,1 0 0,0 0-1,0 0 1,-1 1 0,1-1-1,0 0 1,-1 0 0,1 0-1,-1 0 1,1 1 0,-1-1-1,0 0 1,0-1 0,0 2-2,0 0 0,1 0 1,-1 0-1,0 0 1,1 0-1,-1 0 1,0 0-1,0 0 0,1 0 1,-1 0-1,0 0 1,1 0-1,-1 1 1,0-1-1,1 0 1,-1 0-1,0 1 0,1-1 1,-1 1-1,1-1 1,-2 1-1,-4 4 43,0 0 0,0 0 0,-7 11 0,11-15-18,-13 16 160,1 1 0,0 0-1,1 1 1,-11 23 0,-54 154 358,30-66-360,39-108-196,-76 171 161,79-182-137,-103 213 523,107-218-484,-1 0-7,0-5 370,3-2-403,0-1 0,-1 1 0,1 0 0,0 0-1,0-1 1,0 1 0,0 0 0,0-1 0,1 1 0,-1 0-1,0 0 1,1 0 0,-1-1 0,0 1 0,1 0 0,-1 0-1,2-2 1,0-1 7,0-1-1,1 1 0,-1 0 0,6-6 0,3-1 5,1 0 1,0 1-1,0 1 0,1 0 0,16-8 1,75-33 202,-29 16-149,-70 32-108,1-1 1,-1 1-1,1 0 0,0 0 1,-1 1-1,1 0 0,0 0 1,8-1-1,-12 2 23,0 0 1,-1 0-1,1 1 0,0-1 1,0 0-1,-1 0 0,1 1 1,-1-1-1,1 1 1,0 0-1,-1-1 0,1 1 1,-1 0-1,1 0 0,-1 0 1,1 0-1,-1 0 0,0 0 1,0 0-1,1 0 1,-1 1-1,0-1 0,0 0 1,0 1-1,-1-1 0,1 1 1,0-1-1,0 1 0,-1 0 1,1-1-1,-1 1 1,1 1-1,3 28 79,-4-27-36,1 0 1,-1 1 0,1-1 0,-1 0 0,1 1 0,1-1-1,-1 0 1,0 0 0,1 0 0,0 0 0,0 0-1,0 0 1,1-1 0,2 5 0,-4-7-16,0 1 0,1-1 0,-1 1 0,0-1 0,0 0 0,1 1 0,-1-1 0,0 0 0,1 0 0,0 0 0,-1 0 0,1 0 0,-1-1 0,1 1 0,0 0 0,0-1 0,-1 1 0,1-1 0,0 0 0,0 0 0,-1 1 0,1-1 0,0 0 0,0 0 0,0-1 0,0 1 0,-1 0 0,1-1 0,0 1 0,0-1 0,1 0 0,16-5-11,-1-1 0,-1-1 1,1 0-1,-1-1 0,0-1 0,27-22 1,-21 13 39,-1-1 0,-1-1 0,32-42 0,-53 62-49,2-1-12,0 0 0,0 0 1,0 0-1,-1 0 0,1-1 1,-1 1-1,0-1 0,0 1 1,0-1-1,0 1 0,0-1 0,0 0 1,-1 0-1,1-3 0,-1 5 7,0 1 0,0-1 0,0 1 0,0 0 0,0-1-1,0 1 1,0-1 0,0 1 0,0-1 0,0 1 0,-1-1 0,1 1-1,0 0 1,0-1 0,0 1 0,-1-1 0,1 1 0,0 0 0,0-1-1,-1 1 1,1 0 0,0-1 0,-1 1 0,1 0 0,0-1 0,-1 1-1,1 0 1,-1 0 0,1-1 0,0 1 0,-1 0 0,0 0 0,0 0-5,-1 0 0,0 0 0,1 0 0,-1 0 0,1 0 0,-1 0 0,1 0 0,-1 1 0,1-1 0,-2 1 0,-31 16-15,27-12 45,1 0-1,-1 0 0,1 0 1,0 0-1,1 1 1,-1 0-1,-7 12 1,11-16-9,1 0 0,-1 1 0,1-1 0,0 1 0,0-1 0,0 1 0,0 0 0,0-1 0,0 1 0,1 0 0,-1 0 0,1-1 0,0 1 0,0 0 1,0 0-1,0 0 0,0 0 0,0-1 0,1 1 0,0 0 0,-1 0 0,1-1 0,0 1 0,3 4 0,1 0 1,0-1 0,1 1 0,-1-1 0,1 0 0,1-1 0,-1 1 0,1-1 0,0-1 0,15 9 0,8 1-51,37 13-1,-39-17 10,-18-6 101,65 21-743,-68-23 265,0 0-1,0-1 1,0 0 0,0 0 0,0-1-1,1 0 1,-1-1 0,11-1-1,11-8-3090,-1 1 1125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3:58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67 5152,'-11'-33'2336,"8"21"-2048,3 3 1824,3 9-1216,8-9 1408,3 9-1312,14-3 896,5 6-1089,28 1-223,11 5-352,12 3-288,1 2 0,-4 1-1375,-10 3 799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01.3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150 151 3808,'1'0'54,"-1"0"-1,0 0 1,0 0-1,1-1 1,-1 1 0,0 0-1,0 0 1,0-1 0,1 1-1,-1 0 1,0 0-1,0-1 1,0 1 0,0 0-1,1-1 1,-1 1 0,0 0-1,0-1 1,0 1-1,0 0 1,0 0 0,0-1-1,0 1 1,0 0 0,0-1-1,0 1 1,0 0-1,0-1 1,0 1 0,0 0-1,-1-1 1,1 1 0,0 0-1,0 0 1,0-1 0,0 1-1,0 0 1,-1-1-1,1 1 1,0 0 0,0 0-1,-1-1 1,1 1 14,0 0 0,-1 0 0,1-1 0,0 1 1,0 0-1,0 0 0,-1-1 0,1 1 0,0 0 0,0 0 0,0-1 1,0 1-1,0 0 0,0-1 0,0 1 0,3-10 4181,-8 12-3249,-4 9-551,0 1 0,-8 13 0,-5 6 220,9-15-375,-3 3 350,-23 37 0,36-50-572,0-1 1,1 1 0,-1 0 0,1-1 0,0 1-1,0 0 1,1 1 0,-1-1 0,1 0-1,1 0 1,-1 1 0,2 6 0,-1-11-44,0-1 1,0 0 0,0 1-1,0-1 1,1 0 0,-1 1-1,0-1 1,1 0 0,-1 1-1,1-1 1,0 0 0,-1 0-1,1 0 1,0 1 0,0-1-1,0 0 1,0 0 0,0 0-1,0-1 1,0 1 0,0 0-1,0 0 1,0 0 0,0-1-1,0 1 1,1-1 0,-1 1-1,0-1 1,1 1-1,-1-1 1,0 0 0,1 1-1,-1-1 1,0 0 0,1 0-1,-1 0 1,0 0 0,1 0-1,-1 0 1,0-1 0,1 1-1,0-1 1,6-1 41,-1 0 0,0 0-1,0-1 1,0 0 0,0 0 0,7-6-1,-2 1-29,0 0 0,-1-2 0,0 1-1,14-17 1,32-47-90,-28 19-276,-29 54 322,0 0 0,0 0 0,0-1 0,0 1 0,0 0 0,0 0 0,0 0 1,0 0-1,0 0 0,0 0 0,0 0 0,0 0 0,1 0 0,-1 0 0,0 0 0,0 0 0,0 0 0,0 0 1,0 0-1,0 0 0,0 0 0,0 0 0,0 0 0,0 0 0,0 0 0,0 0 0,0 0 0,0 0 0,0 0 1,0 0-1,0 0 0,1 0 0,-1 0 0,0 0 0,0 0 0,0 0 0,0 0 0,0 0 0,0 0 1,0 0-1,0 0 0,0 0 0,0 0 0,0 0 0,0 0 0,0 0 0,0 0 0,0 0 0,0 0 0,0 0 1,0 0-1,0 0 0,0 0 0,1 0 0,-1 0 0,0 0 0,0 0 0,0 1 0,0-1 0,0 0 1,1 6-74,0 8 19,-1-13 52,-1 18-116,0-12 133,1 0 1,0 0 0,0 0-1,0-1 1,1 1 0,0 0-1,1 0 1,-1 0 0,6 11-1,-5-14 38,0 1 0,1-1 0,0 0 0,-1 0 0,1 0 0,1-1 0,-1 1 0,1-1 0,-1 0 0,1 1 0,0-2 0,0 1 0,7 3 0,-7-4-12,-1-1 0,1 0 1,0 0-1,0 0 0,-1-1 0,1 0 0,0 1 0,0-1 1,0 0-1,0-1 0,0 1 0,-1-1 0,1 0 0,0 1 1,0-2-1,-1 1 0,7-3 0,-4 1-18,0 0 0,0-1 0,0 0 0,0 0 0,-1 0 0,1 0 0,-1-1 0,0 0 0,-1 0 0,1 0 0,-1-1-1,0 0 1,-1 1 0,1-1 0,-1-1 0,0 1 0,0 0 0,-1-1 0,0 0 0,0 1 0,-1-1 0,0 0 0,0 0 0,0 0 0,-1 0 0,-1-11 0,0 1 68,1 10-98,0 0 0,-1 0 1,0 0-1,0 1 0,0-1 1,-1 0-1,-4-10 0,-3-2-297,7 10 101,2 8 200,1 1-1,-1 0 1,0 0 0,0 0-1,0 0 1,0 0-1,1-1 1,-1 1-1,0 0 1,0 0 0,0 0-1,1 0 1,-1 0-1,0 0 1,0 0-1,0 0 1,1 0 0,-1 0-1,0 0 1,0 0-1,1 0 1,-1 0-1,0 0 1,0 0 0,0 0-1,1 0 1,-1 0-1,0 0 1,0 0-1,0 0 1,1 1 0,-1-1-1,0 0 1,0 0-1,0 0 1,0 0-1,1 1 1,21 8 45,0-1-1,46 10 0,-38-10 2,15 3-104,1-2 0,0-2 0,86 2 0,-111-9 126,0-1 0,40-7 0,-53 6 6,0-1 0,1 1 0,13-8 0,-32 15-184,1 0 76,0-1 0,0 2-1,-17 11 1,-37 43 136,54-51-32,0 0-1,-12 18 0,7-10 3,11-12-38,0-1 1,0 1-1,0 0 0,1 0 1,0 0-1,0 1 0,-2 6 1,4-11-9,-1 1 0,1-1 0,0 1 0,0-1 0,0 1 1,0-1-1,0 0 0,0 1 0,0-1 0,0 1 0,1-1 0,-1 1 0,2 2 1,-2-3-9,1-1 1,-1 1 0,1 0 0,0 0 0,-1-1-1,1 1 1,0 0 0,0-1 0,0 1 0,-1-1 0,1 1-1,0-1 1,0 0 0,0 1 0,0-1 0,0 0-1,0 1 1,0-1 0,0 0 0,0 0 0,0 0-1,0 0 1,1 0 0,1-1 20,0 1 1,0-1-1,0 0 0,0 0 0,0 0 1,0 0-1,0-1 0,-1 1 0,1-1 1,0 1-1,-1-1 0,1 0 1,-1 0-1,3-3 0,0 0 9,0 0 0,-1 0 1,1-1-1,-1 0 0,4-6 0,16-38-50,-22 45-83,0 0 0,0 0 0,0 0 0,-1-1 0,1 1 0,0-7 0,-2 14 60,-1 4-1,1 1 0,0-1 0,1 1-1,0-1 1,0 0 0,0 1 0,0-1 0,4 8 0,2 2 117,-2-6 11,-1-1 1,1 1 0,7 9-1,-10-16-67,1-1-1,-1 1 0,0 0 1,1-1-1,0 0 1,-1 0-1,1 0 1,0 0-1,0 0 0,0 0 1,0-1-1,1 1 1,4 1-1,-1-2 51,0 0 0,0 0 0,0-1 0,0 0 0,0 0-1,0-1 1,0 1 0,0-1 0,0-1 0,0 0 0,0 0 0,-1 0 0,1 0 0,9-6-1,3-3-32,0 0-1,-1-1 1,25-21-1,-33 24-43,0-1-1,-1 0 1,1 0-1,-2-1 1,0-1-1,8-13 1,-6 8 8,-7 13-39,0-1 0,0 0 0,3-8-1,-4 9-210,-2 10 161,-2 8 94,-1 4 96,0 1-1,1 33 1,2-43-22,1 0-1,0 0 1,1 0-1,0 0 1,0 0-1,1 0 1,7 16-1,-10-25-70,0 1 0,1 0 0,-1-1 0,0 1 0,0 0-1,1-1 1,-1 1 0,1 0 0,-1-1 0,1 1 0,-1-1-1,1 1 1,-1-1 0,1 1 0,-1-1 0,1 1 0,-1-1-1,1 0 1,0 1 0,-1-1 0,1 0 0,0 1 0,-1-1-1,1 0 1,0 0 0,0 0 0,-1 0 0,1 0 0,1 0 0,-1 0 1,0-1 0,1 1 0,-1-1 1,0 0-1,0 1 0,1-1 0,-1 0 1,0 0-1,0 0 0,0 0 0,0 0 1,0 0-1,1-2 0,4-6 8,-1 0 0,-1 1 0,5-12-1,24-55-116,-32 75 67,-1 0 1,1 0 0,-1 0 0,1 0 0,-1 0 0,1 0-1,-1 0 1,1 1 0,-1-1 0,1 0 0,-1 0 0,0 0-1,1 0 1,-1 1 0,1-1 0,-1 0 0,0 0 0,1 1-1,-1-1 1,0 0 0,1 1 0,-1-1 0,1 1 0,17 15 47,-5-6-14,-8-6-7,-1-1 0,2 0 1,-1 0-1,0-1 0,0 1 1,1-1-1,-1 0 0,1-1 1,0 0-1,0 1 0,5-1 1,-2-1 24,0 0 0,0 0 0,-1-1-1,1 0 1,0 0 0,14-5 0,-6 0 44,-1-1-1,0-1 1,0 0 0,-1 0-1,0-2 1,23-18-1,-30 21-59,0 0 0,-1-1-1,0 1 1,0-1-1,0-1 1,-1 0 0,0 0-1,4-10 1,-7 13-20,0-1-1,-1 0 1,1 0 0,-2-1 0,1 1-1,-1 0 1,0 0 0,0-1 0,-1 1-1,0 0 1,-2-15 0,1 20-6,1 0 0,0-1 0,-1 1 0,1 0 0,-1 0 0,0 0 0,0 0 0,1 0 0,-1 0 0,-1 0 0,1 0 0,0 1 0,0-1 0,-1 0 0,1 1 0,-1-1 0,1 1 0,-1-1 1,0 1-1,0 0 0,1-1 0,-1 1 0,-3-1 0,3 2-7,0-1 0,-1 1 0,1-1 1,0 1-1,-1 0 0,1 0 0,0 0 0,-1 1 1,1-1-1,0 0 0,-1 1 0,1 0 0,0-1 1,0 1-1,-1 0 0,1 0 0,0 0 0,0 1 1,0-1-1,0 0 0,-2 3 0,-5 4 6,-1 2 0,2-1 0,-1 1-1,1 0 1,1 1 0,0 0 0,0 0 0,1 0-1,1 1 1,0 0 0,0 0 0,1 1-1,1-1 1,-2 14 0,3-19 122,2 1 1,-1 0-1,1 0 1,2 15-1,-1-20-60,-1 0-1,1 0 0,0 0 0,0 0 0,0 0 0,0 0 0,1-1 0,-1 1 0,1 0 0,-1-1 0,1 1 1,0-1-1,0 1 0,0-1 0,4 3 0,2 0 22,0 0 1,0-1-1,0 1 0,1-2 0,-1 1 1,1-2-1,0 1 0,0-1 1,13 2-1,4-2 36,0 0 0,29-2 0,58-9 343,-99 7-1018,-1 0 0,1-2 0,-1 0 0,0 0 1,0-1-1,13-7 0,-23 10 273,-2 2-106,1-1 0,-1 0 1,0 1-1,1-1 1,-1 0-1,0 0 1,0 0-1,1 0 0,-1 0 1,0 0-1,0 0 1,0-1-1,0 1 0,0 0 1,-1-1-1,2-1 1,3-7-2590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04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25 713 2656,'-2'3'4810,"2"-3"-4695,3 7 1341,-3-6-1304,1 0 0,-1 0 1,1-1-1,0 1 0,-1 0 1,1-1-1,0 1 0,-1 0 0,1-1 1,0 1-1,-1-1 0,1 1 1,0-1-1,0 0 0,0 1 0,0-1 1,-1 0-1,3 1 0,-2-1-2,1-1 0,-1 1 0,1 0-1,-1-1 1,1 1 0,-1-1-1,1 1 1,-1-1 0,0 0 0,1 1-1,-1-1 1,0 0 0,1 0 0,-1 0-1,0 0 1,0 0 0,0 0 0,0-1-1,0 1 1,0 0 0,1-2 0,2-5 191,1 0 1,4-14 0,-5 13-192,48-154 685,-27 78-876,-23 81-18,-3 11 13,-2 19-9,-32 200 125,-12 88 399,40-265-263,-67 382 2633,72-425-2384,1-8-116,2-18-8,20-139-302,7 1-1,90-288 1,-103 403-137,0 2 0,3 0 0,27-46 0,-42 82 75,1 0 0,-1 0 1,1 0-1,0 0 0,1 0 0,7-6 1,-10 10 23,-1 0 0,1 0 1,-1 0-1,1 0 1,0 0-1,-1 0 1,1 1-1,0-1 0,0 1 1,-1-1-1,1 1 1,0 0-1,0 0 0,0-1 1,-1 1-1,1 0 1,0 1-1,0-1 1,0 0-1,-1 0 0,1 1 1,0-1-1,0 1 1,-1 0-1,1-1 1,0 1-1,1 2 0,2 0 10,-1 1 0,1-1 0,-1 1 0,-1 1 0,1-1 0,0 0 0,-1 1 0,0 0-1,0 0 1,-1 0 0,1 0 0,-1 0 0,0 0 0,0 1 0,1 6 0,-1 0-29,0 0 0,0 1 0,-1-1 0,0 0 0,-1 1 0,-2 13 0,1-15 55,-1 0 0,0 1 1,-1-1-1,0 0 0,-1-1 0,0 1 0,0 0 1,-1-1-1,-9 13 0,-5 1 113,-2-1 1,-36 32-1,53-51-91,-1 0 0,0 0-1,0-1 1,0 1 0,0-1 0,-1 0-1,1-1 1,-1 1 0,0-1-1,1 0 1,-1-1 0,0 0 0,0 1-1,-12-1 1,17-1-54,0 0 0,1 0 0,-1 0 0,0 0 0,0 0 0,0 0 0,0 0 0,0 0 0,1 0 0,-1-1 0,0 1 0,0 0 0,0-1 0,1 1 0,-1-1 0,0 1 0,0-1 0,1 1 0,-1-1 0,0 1 0,1-1 0,-1 0 0,1 1 0,-1-1 0,0-1 0,1 2-4,0-1-1,0 1 1,0-1 0,0 1 0,0-1-1,0 0 1,0 1 0,0-1 0,0 1-1,0-1 1,1 1 0,-1-1-1,0 1 1,0-1 0,0 1 0,1-1-1,-1 1 1,0-1 0,1 1-1,-1 0 1,0-1 0,1 1 0,-1-1-1,1 1 1,-1 0 0,1-1 0,-1 1-1,1 0 1,-1 0 0,1-1-1,-1 1 1,1 0 0,-1 0 0,1 0-1,0-1 1,20-5 27,0 1 1,22-3-1,-6 2 34,70-13-53,93-23-30,-172 35 41,-1-2 1,0-1 0,0-1-1,30-18 1,-37 17 6,0-1 1,-1 0-1,27-24 0,-30 23-20,-11 12-154,-8 10 45,-43 61 233,30-48 5,1 1 0,1 0 1,2 1-1,-17 38 0,28-57-104,1-1 0,-1 0-1,0 1 1,1-1 0,0 1-1,0 0 1,0-1 0,0 1-1,0-1 1,2 7 0,-1-9-1,-1 0 1,0 0-1,0 0 1,1 0-1,-1 0 1,1 0-1,-1 0 1,1 0-1,-1-1 1,1 1-1,0 0 1,-1 0-1,1 0 1,0-1-1,-1 1 1,1 0-1,0-1 1,0 1-1,0 0 1,0-1-1,0 1 1,0-1-1,0 0 1,0 1-1,0-1 1,0 0-1,0 0 1,0 1-1,0-1 1,0 0-1,0 0 1,0 0-1,0 0 1,0 0-1,0-1 1,0 1-1,0 0 1,0 0-1,1-1 1,4-1 1,0 0 0,-1-1 0,1 0 0,-1 0 0,0 0 0,0 0 0,0-1 0,-1 0 0,1 0 0,-1 0 0,0-1 0,6-7-1,1-5 71,0 0-1,11-27 1,-12 24-93,2-6-88,17-50 0,-26 64-368,-7 24 249,-6 22 91,8-21 77,-3 9 97,1 1-1,0 31 1,4-52-47,0 0 1,0 0 0,0-1-1,0 1 1,1 0 0,-1 0 0,1-1-1,0 1 1,-1 0 0,1-1-1,0 1 1,0 0 0,0-1-1,0 1 1,0-1 0,0 0-1,0 1 1,1-1 0,-1 0 0,0 0-1,1 0 1,-1 0 0,1 0-1,-1 0 1,1 0 0,0 0-1,-1 0 1,1-1 0,0 1 0,0-1-1,-1 1 1,1-1 0,0 0-1,2 0 1,8 1 17,-1 0-1,1-1 1,0-1 0,13-2-1,-11 1-36,57-6 53,0-3 0,-1-4 1,77-26-1,-43-1-520,-104 42 475,0 0 0,0 0 0,0 0 0,0 1 0,0-1-1,0 0 1,0 0 0,0 0 0,0 0 0,0 0 0,0 0-1,0 0 1,0 0 0,0 0 0,0 0 0,0 0 0,0 0 0,0 0-1,0 0 1,0 0 0,0 0 0,0 0 0,0 0 0,0 0 0,0 0-1,0 0 1,0 0 0,0 1 0,0-1 0,0 0 0,0 0-1,0 0 1,0 0 0,0 0 0,0 0 0,0 0 0,0 0 0,0 0-1,0 0 1,0 0 0,0 0 0,0 0 0,0 0 0,0 0 0,0 0-1,0 0 1,0 0 0,1 0 0,-1 0 0,0 0 0,0 0-1,0 0 1,0 0 0,0 0 0,0 0 0,0 0 0,0 0 0,0 0-1,0 0 1,0 0 0,0 0 0,0 0 0,0 0 0,0 0 0,-5 8 13,-11 12 37,9-13-40,-29 32-56,26-30 25,0 1-1,1 1 0,0-1 1,1 1-1,-10 17 0,18-27 24,-1 0-1,1 0 1,0 0-1,-1 0 0,1 1 1,0-1-1,0 0 1,-1 0-1,1 1 1,0-1-1,0 0 1,0 0-1,1 0 0,-1 1 1,0-1-1,0 0 1,1 0-1,-1 1 1,1-1-1,-1 0 1,1 0-1,-1 0 0,1 0 1,0 0-1,-1 0 1,1 0-1,0 0 1,0 0-1,0 0 0,0 0 1,0-1-1,0 1 1,0 0-1,0-1 1,0 1-1,0 0 1,0-1-1,0 0 0,2 1 1,1 1 11,1 0 1,-1-1-1,0 0 1,1 0-1,-1 0 1,1-1-1,-1 0 0,1 1 1,8-2-1,3-3 43,0-1 1,0 0-1,19-10 0,-15 6-14,26-10 214,50-30 1,-74 36-259,0-2 1,-2 0 0,0-1 0,23-24 0,-24 18-35,0 0 1,23-40-1,24-55 111,38-102 17,-87 177-144,-2 0-1,-2 0 1,10-59-1,-22 98 21,-1-1 0,1 1 0,-1 0 0,0 0 0,0-1 0,0 1 0,0 0 0,0 0 0,-2-6 0,2 8 25,0 1 0,-1 0 0,1 0 0,0 0 0,0-1 0,0 1 0,0 0-1,0 0 1,-1 0 0,1-1 0,0 1 0,0 0 0,0 0 0,-1 0 0,1 0 0,0 0 0,0 0 0,-1 0-1,1-1 1,0 1 0,0 0 0,0 0 0,-1 0 0,1 0 0,0 0 0,0 0 0,-1 0 0,1 0-1,0 0 1,0 0 0,-1 0 0,1 0 0,0 1 0,0-1 0,-1 0 0,1 0 0,0 0 0,0 0-1,0 0 1,-1 0 0,1 0 0,0 1 0,0-1 0,0 0 0,-1 0 0,1 0 0,0 1 0,0-1 0,0 0-1,0 0 1,0 0 0,-1 1 0,-11 14-130,9-10 106,-19 24-33,2 0 0,1 2 0,-29 60 0,-76 211 294,24-55-12,52-117 150,34-89-80,11-29 191,12-19-231,0-1-233,219-176 46,-207 168-85,-15 11 13,6-4-44,-1 1 0,1 0-1,0 0 1,15-5-1,-24 11 43,0 1-1,0 0 0,0 0 0,1 1 0,-1-1 0,0 1 0,0-1 1,1 1-1,-1 0 0,5 1 0,-6-1 10,0 1 1,0-1-1,0 1 1,0 0-1,-1-1 1,1 1-1,0 0 1,0 0-1,-1 1 1,1-1-1,-1 0 1,1 0-1,-1 1 1,1-1-1,-1 1 1,0-1-1,0 1 1,2 2-1,-1 0 8,0 0-1,0 0 1,-1 1 0,1-1-1,-1 0 1,0 0-1,0 1 1,-1-1 0,1 1-1,-1-1 1,0 0-1,0 1 1,-1-1 0,1 1-1,-1-1 1,0 0-1,0 1 1,0-1 0,-1 0-1,1 0 1,-1 0-1,0 0 1,0 0-1,-1 0 1,1-1 0,-1 1-1,0-1 1,0 1-1,0-1 1,0 0 0,0 0-1,-1-1 1,1 1-1,-1-1 1,0 1 0,0-1-1,0 0 1,0-1-1,0 1 1,0-1 0,-1 1-1,1-1 1,0-1-1,-1 1 1,-4 0 0,-3 0-179,12-1 172,0 0 1,0 0-1,0 0 0,0 0 0,0 0 1,0 0-1,0 0 0,0 0 1,0 0-1,0 0 0,0 0 1,0 1-1,0-1 0,0 0 1,0 0-1,0 0 0,1 0 1,-1 0-1,0 0 0,-1 0 0,1 0 1,0 0-1,0 1 0,0-1 1,0 0-1,0 0 0,0 0 1,0 0-1,0 0 0,0 0 1,0 0-1,0 0 0,0 0 0,0 0 1,0 0-1,0 0 0,0 1 1,0-1-1,0 0 0,0 0 1,0 0-1,-1 0 0,1 0 1,0 0-1,0 0 0,0 0 1,0 0-1,0 0 0,0 0 0,0 0 1,0 0-1,0 0 0,0 0 1,-1 0-1,1 0 0,19 13-54,-16-10 45,1-1 0,0 1 0,0-1 0,5 3 0,0-1 49,1-1 1,-1-1-1,1 0 0,-1 0 1,1-1-1,0 0 0,0 0 1,-1-1-1,1-1 1,0 0-1,0 0 0,13-4 1,10-4 4,0-2 1,37-18 0,-66 27-44,17-7-15,33-20 1,-46 23-4,0 1 1,0-1 0,0-1-1,0 0 1,-1 0 0,8-10-1,-15 17 16,1-1-1,-1 1 1,1-1-1,-1 1 0,1-1 1,-1 1-1,1-1 1,-1 1-1,0-1 1,1 0-1,-1 1 1,0-1-1,0 0 0,1 1 1,-1-1-1,0 0 1,0 1-1,0-1 1,0 0-1,0 1 1,0-1-1,0 0 0,0 1 1,0-1-1,0 0 1,0 0-1,0 1 1,-1-1-1,1 1 1,0-1-1,0 0 0,-1 0 1,0 0-7,0 1 1,0-1 0,0 1-1,0 0 1,0 0-1,0-1 1,0 1 0,0 0-1,0 0 1,0 0 0,0 0-1,0 0 1,0 0-1,0 0 1,0 0 0,0 0-1,0 1 1,0-1-1,0 0 1,-1 1 0,-9 4-36,0 0 0,1 1 1,-1 0-1,1 0 1,1 1-1,-1 1 1,1 0-1,1 0 1,-1 0-1,1 1 1,1 0-1,0 1 0,0 0 1,1 0-1,0 0 1,-6 16-1,11-24 45,0 0-1,1 0 1,-1-1-1,1 1 1,-1 0 0,1 0-1,0 0 1,0 0-1,0 0 1,0 0-1,0 0 1,0 0-1,0 0 1,1 0-1,-1 0 1,1 0-1,0-1 1,-1 1-1,1 0 1,0 0 0,0-1-1,2 4 1,-2-3 4,1 0 1,0 0 0,0-1 0,0 1-1,0 0 1,0-1 0,0 1 0,1-1-1,-1 0 1,0 0 0,1 0-1,-1 0 1,1 0 0,-1 0 0,1 0-1,-1-1 1,4 1 0,7-1 93,0 0 0,0 0 0,0-1 1,0-1-1,0 0 0,17-6 0,-1-1 25,45-21 0,-57 22-106,-1-1 0,-1-1-1,0 0 1,0-1 0,-1 0-1,0-1 1,18-21 0,-15 13-15,-2-1 0,0 0 0,-1-1 0,19-42 0,2-19-2,38-129 0,-64 181-17,-1 8-20,-2 0 0,0-1 0,-2 1 0,3-37 0,-9 53-116,-1 7-19,-4 13-5,-4 26 155,1 1 0,2 0 0,-4 50 0,3 127 145,7-146-168,3 123 498,-1-178-280,7 31-1,-3-18-1110,-1-1-3610,-3-39-481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4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100 523 1568,'-6'-8'7968,"0"16"-7743,-1-1-1,-11 10 1,-8 7 301,12-10-442,12-13-80,0 0-1,1 0 1,-1 1-1,1-1 0,-1 0 1,1 1-1,-1-1 1,1 1-1,0-1 0,0 1 1,0 0-1,0 0 1,0-1-1,0 1 0,0 0 1,1 0-1,-1 0 1,0 3-1,1-3 28,1-1 0,-1 1 0,1 0 0,-1 0 0,1-1 0,0 1 0,0-1 0,-1 1 0,1 0 0,0-1 1,0 0-1,0 1 0,1-1 0,-1 0 0,3 3 0,24 17 183,-22-16-173,-3-4-8,0 0-1,0 1 1,0-1-1,0 0 1,0 0-1,0 0 1,1-1-1,-1 1 1,0-1-1,0 0 1,1 0-1,-1 0 1,0 0 0,4-1-1,3-1 10,0 0 0,0 0 0,11-5 0,-6 1 47,0-2 1,26-15-1,-35 18-53,14-8-48,-7 5-61,1 0 0,-1 0 0,17-6 0,-20 9 91,3-1 27,-13 6-45,0 0-1,0 0 1,1-1-1,-1 1 1,0 0-1,1 0 1,-1 0-1,0 0 0,0 0 1,1 0-1,-1 0 1,0 0-1,1 0 1,-1 0-1,0 0 1,1 0-1,-1 0 0,0 0 1,1 0-1,-1 0 1,0 0-1,1 0 1,-1 1-1,0-1 1,0 0-1,1 0 0,-1 1 1,1-1 203,0 5-134,1-3-63,-1 0 0,1 0 0,-1 0 0,0 1 0,0-1 0,0 1 1,0-1-1,-1 1 0,1-1 0,-1 1 0,1 4 0,0 33 138,-2-22 140,1-17 20,5-8-138,14-9-56,-8 6-210,-1 1 1,1 1-1,18-11 1,-25 15 15,-4 4 84,0 0 1,0 0 0,0 0 0,0 0 0,0 0-1,0 0 1,0 0 0,0 0 0,0 0-1,1 0 1,-1 0 0,0 0 0,0 0 0,0 0-1,0 0 1,0 0 0,0 0 0,0 0-1,0 0 1,0 0 0,0 0 0,0 0 0,0 0-1,0 0 1,0 0 0,0 0 0,0 0-1,1 0 1,-1 0 0,0 0 0,0 0 0,0 0-1,0 0 1,0 0 0,0 0 0,0 0-1,0 0 1,0 0 0,0 0 0,0 0 0,0 0-1,0 0 1,0 0 0,0 0 0,0 0-1,0 0 1,0-1 0,0 1 0,0 0 0,0 0-1,0 0 1,0 0 0,0 1-92,3 11 379,-2-6-252,0 0 1,-1 1-1,1-1 0,-2 1 0,1-1 0,-1 1 0,0-1 0,-2 11 1,2-16-39,1 0 1,0 0 0,0 0 0,0 0 0,-1 0-1,1 0 1,0 0 0,1 0 0,-1 0 0,0 1-1,0 0 1,1 7 448,-1-8-303,10 3 565,-7-5-699,1 1 0,-1 0 1,0-1-1,0 0 0,0 0 1,0 0-1,0 0 0,0 0 1,0 0-1,3-3 0,28-21 5,-26 19-29,1 0-1,11-7 1,11-3 26,-19 11 43,-1 0 0,0-1 0,0-1 0,0 0 0,16-14 0,-25 20-137,-1 0 1,0-1 0,0 1 0,1 0 0,-1 0 0,0 0 0,1 0 0,-1 0 0,1 1 0,-1-1 0,1 0 0,-1 1 0,1-1 0,2 0 0,-4 19 18,0-6 85,0 0-1,3 18 0,-3-27-24,1 1 0,0 0 0,0-1 0,0 1 0,1-1 0,-1 1 0,1-1 0,0 0 0,0 0 0,0 0 0,0 0 0,4 4 0,-5-7 94,13 6 143,-9-3 124,2-2-230,7 0-59,-13-1-85,0 0-1,0-1 0,0 1 1,0-1-1,0 1 0,0-1 1,0 1-1,-1-1 1,1 0-1,0 1 0,0-1 1,-1 0-1,1 0 0,0 1 1,-1-1-1,2-1 1,-2-9-763,0 9 678,0 1 32,-6-2 196,4 1-136,2 2-19,0 0-1,0-1 1,0 1-1,0 0 1,0-1-1,-1 1 1,1 0-1,0-1 1,0 1-1,0 0 1,-1-1-1,1 1 1,0 0-1,-1 0 1,1-1-1,0 1 1,0 0 0,-1 0-1,1-1 1,0 1-1,-1 0 1,1 0-1,0 0 1,-1 0-1,1 0 1,-1 0-1,1 0 1,0-1-1,-1 1 1,1 0-1,-1 0 1,1 0 0,0 1-1,-1-1 1,1 0-1,0 0 1,-1 0-1,1 0 1,0 0-1,-1 0 1,1 0-1,-1 1 1,1-1-1,0 0 1,0 0-1,-1 0 1,1 1-1,0-1 1,-1 0 0,1 1-1,0-1 1,0 0-1,-1 0 1,1 1-1,0-1 1,0 1-1,-10 9-1844,1 0 226,9-10 1592,-3 9-1790,11-11 2255,-1 0-18,64-27 2216,-40 19-2106,-19 6-46,0 0 0,0 0-1,18-11 1,-11-4 18,-6 4-281,-5 8-102,-1-1 1,0 0-1,0 0 1,-1-1-1,0 0 0,7-16 1,7-9 158,-8 13-215,-1-1-1,0 0 1,8-28-1,17-70-28,-22 63 199,12-37 92,-25 90-273,5-13 42,-6 17-79,0 0 0,0-1 0,0 1 0,0 0 0,0 0 0,0-1 0,0 1 0,1 0-1,-1 0 1,0-1 0,0 1 0,0 0 0,0 0 0,0-1 0,0 1 0,0 0 0,0-1 0,0 1 0,-1 0 0,1 0 0,0-1-1,0 1 1,0 0 0,0 0 0,0-1 0,0 1 0,-1 0 0,1 0 0,0 0 0,0-1 0,0 1 0,0 0 0,-1 0 0,1 0-1,0 0 1,0-1 0,-1 1 0,1 0 0,0 0 0,0 0 0,-1 0 0,0 0 15,0 1 0,0 0 0,1-1-1,-1 1 1,0 0 0,0 0 0,1-1 0,-1 1 0,0 0 0,1 0 0,-1 0-1,1 0 1,-1 0 0,1 0 0,-1 0 0,1 0 0,0 0 0,-1 0 0,1 2-1,-9 33 203,5-20-200,-70 313 188,72-323-186,-21 132 447,23-136-438,0 0 0,0 0 0,0 0 0,0 0 0,0 0 0,0-1 0,1 1-1,-1 0 1,1 0 0,-1 0 0,1 0 0,-1 0 0,3 3 0,1 4 187,-4-8-190,0-1 1,1 0 0,-1 1-1,0-1 1,0 1 0,1-1-1,-1 1 1,0-1 0,1 0 0,-1 1-1,0-1 1,1 0 0,-1 1-1,1-1 1,-1 0 0,0 0 0,1 1-1,-1-1 1,1 0 0,-1 0-1,1 0 1,-1 1 0,1-1 0,-1 0-1,1 0 1,-1 0 0,1 0-1,-1 0 1,1 0 0,-1 0-1,1 0 1,-1 0 0,1 0 0,-1-1-1,1 1 1,-1 0 0,0 0-1,1 0 1,-1 0 0,1-1 0,-1 1-1,1 0 1,-1-1 0,23-16 192,-15 10-175,-5 5-23,1-1 0,-1 0 0,1 0-1,-1 0 1,0 0 0,0 0 0,0-1-1,0 0 1,-1 1 0,3-6 0,1-2 15,-3 6-21,0 0 0,-1 0 0,0 0 0,2-6-1,4-1-203,-7 13-136,-5 8 39,3-5 345,1 1 1,-1 0-1,1 0 1,0 0-1,2 8 1,-1 4 17,-1-16-51,0 1 0,0-1 1,1 1-1,-1-1 0,1 0 1,-1 1-1,1-1 0,-1 0 1,1 0-1,0 1 0,0-1 1,-1 0-1,3 2 0,1 2 136,-4-5-135,1 1 1,-1-1 0,1 1-1,0-1 1,-1 1 0,1-1-1,0 0 1,0 1 0,-1-1-1,1 0 1,0 0 0,0 1-1,0-1 1,-1 0-1,1 0 1,0 0 0,0 0-1,0 0 1,1 0 0,18-3 87,-14 2-129,24-4 69,1-1 0,48-18 0,-5 4 98,-45 13-286,46-17 0,-66 21 104,-1 0 0,18-3 0,-11 3 44,-13 2-1,2-1 0,8 5 0,-16-3 1,-1 1-1,1-1 0,0 1 1,-1 0-1,1 0 0,0 1 0,0-1 1,-5 3-1,-17 6-3,14-7-16,-7 2 30,1 0 0,0 2 1,0 0-1,0 1 0,-30 19 0,46-25 0,0-1-1,0 0 0,1 1 1,-1-1-1,0 1 0,1 0 0,-1-1 1,1 1-1,0 0 0,-1 0 0,1 0 1,-1 2-1,2-3-5,0-1 1,0 0-1,0 0 0,0 0 1,0 1-1,0-1 0,0 0 1,0 0-1,0 0 0,0 1 1,0-1-1,0 0 0,0 0 1,0 0-1,0 0 0,0 1 1,0-1-1,1 0 0,-1 0 1,0 0-1,0 0 0,0 1 1,0-1-1,0 0 1,0 0-1,1 0 0,-1 0 1,0 0-1,0 0 0,0 1 1,0-1-1,1 0 0,-1 0 1,0 0-1,0 0 0,0 0 1,0 0-1,1 0 0,-1 0 1,0 0-1,11 2 152,-9-2-155,12 1-24,1 0 0,0-1-1,-1-1 1,1 0-1,-1-1 1,0-1 0,1 0-1,-1-1 1,27-11-1,30-13 7,-71 28 7,1 0-1,-1-1 0,0 1 0,0 0 0,0 0 0,0 0 0,0 0 0,1 0 0,-1 0 0,0 0 0,0 0 0,0 0 1,1-1-1,-1 1 0,0 0 0,0 0 0,0 0 0,0 0 0,1 0 0,-1 0 0,0 0 0,0 0 0,0 0 0,1 1 1,-1-1-1,0 0 0,0 0 0,0 0 0,0 0 0,1 0 0,-1 0 0,0 0 0,0 0 0,0 0 0,0 0 0,1 1 1,-1-1-1,0 0 0,0 0 0,0 0 0,0 0 0,0 1 0,0-1 0,0 0 0,1 0 0,-1 0 0,0 0 0,0 1 1,0-1-1,0 0 0,-3 14-288,2-12 293,1 0 1,-1 0 0,1 0 0,-1 0 0,1 0 0,0 0-1,0 4 1,0-5 22,1 1-1,-1-1 1,0 1 0,1 0-1,0-1 1,-1 1 0,1-1-1,0 0 1,0 1-1,0-1 1,0 1 0,0-1-1,0 0 1,0 0-1,0 0 1,0 0 0,1 0-1,-1 0 1,0 0 0,1 0-1,-1 0 1,1 0-1,-1-1 1,1 1 0,-1-1-1,1 1 1,-1-1 0,1 1-1,0-1 1,-1 0-1,1 0 1,0 0 0,-1 0-1,3 0 1,0-1-2,0 1 1,0-1 0,1 0-1,-1 0 1,0-1-1,0 1 1,0-1-1,-1 0 1,1 0-1,0 0 1,-1 0 0,5-4-1,3-5-118,-1 0 0,-1 0 0,0-1-1,-1 0 1,0-1 0,10-20 0,30-84-313,4-46 523,-5 15-350,-46 147 239,0-3-45,1 0 1,-1 0-1,0-1 1,0 1-1,0 0 1,0-6-1,-1 10 42,0 0 1,0 0-1,0-1 0,0 1 1,0 0-1,0-1 0,0 1 0,0 0 1,0-1-1,0 1 0,0 0 1,0-1-1,0 1 0,0 0 0,-1-1 1,1 1-1,0 0 0,0 0 1,0-1-1,0 1 0,-1 0 0,1 0 1,0-1-1,0 1 0,0 0 1,-1 0-1,1-1 0,0 1 0,0 0 1,-1 0-1,1 0 0,0 0 1,-1-1-1,1 1 0,0 0 0,0 0 1,-1 0-1,1 0 0,0 0 1,-1 0-1,1 0 0,0 0 1,-1 0-1,1 0 0,-1 0-3,-1 1 1,1-1-1,0 1 0,0-1 1,0 1-1,0 0 0,0-1 1,0 1-1,0 0 0,0 0 1,0 0-1,1 0 0,-3 1 1,-4 9 3,1 0 1,0 0 0,0 1 0,1 0 0,0 0-1,1 0 1,-3 17 0,-13 92 134,16-85-105,-7 85 110,11-105-53,0-1-1,1 0 1,1 0 0,0 1-1,8 25 1,-9-38-45,0-1 1,0 0-1,0 0 0,0 1 1,1-1-1,-1 0 0,0 0 1,1 0-1,-1 0 0,1-1 1,3 4-1,-4-4-21,0-1 0,0 1 0,1 0 0,-1-1 0,0 1 0,1 0 0,-1-1 0,0 0 0,1 1 0,-1-1 0,1 0 0,-1 0 0,0 0 0,1 0 0,-1 0 0,1 0 0,-1 0 0,1 0 0,-1 0 0,0-1 0,2 0 0,10-3-77,-1-2 0,0 1 0,-1-2 0,1 1-1,-1-2 1,-1 1 0,1-2 0,-1 1 0,-1-1 0,1-1 0,-2 0-1,9-11 1,8-16-103,-3 0 1,25-52-1,-18 31 341,-10 21-245,-1 0 0,-2-2 0,21-77 0,-37 114 50,1 1-1,-1-1 1,0 0 0,1 0-1,-1 1 1,0-1 0,0 0-1,0 0 1,-1 1 0,1-1-1,-1-3 1,1 5 13,0 0-1,0 0 0,-1-1 1,1 1-1,0 0 1,0-1-1,0 1 1,-1 0-1,1 0 0,0-1 1,0 1-1,-1 0 1,1 0-1,0 0 0,-1 0 1,1-1-1,0 1 1,0 0-1,-1 0 1,1 0-1,0 0 0,-1 0 1,0 0-1,-12 4 19,8 0-2,-1 0 1,1 0-1,0 1 1,0-1 0,0 1-1,0 1 1,1-1 0,0 1-1,0-1 1,1 1 0,-1 0-1,-3 10 1,-3 10 160,-11 47 0,17-61-155,-8 36 148,1 0 0,3 1 1,-4 93-1,12-134-79,0 0 0,1 1 0,0-1 1,3 10-1,-4-16-69,1 0 0,-1 0 0,1 0 1,0 0-1,0 0 0,0 0 0,0 0 0,0 0 1,0 0-1,0-1 0,1 1 0,-1 0 0,1-1 1,-1 1-1,1-1 0,0 0 0,-1 1 0,1-1 1,0 0-1,0 0 0,0 0 0,3 1 0,-1-2 20,0 1 0,1-1 0,-1 0 0,1 0 0,-1 0-1,1-1 1,-1 1 0,0-1 0,1 0 0,-1-1 0,0 1-1,0-1 1,0 1 0,5-4 0,6-3 15,0-1 0,17-13 1,7-11 85,-34 58-122,-7 9 322,1-28-241,0 0-1,1 0 0,0 0 0,-1 0 1,2 0-1,-1 1 0,1-1 0,0 0 1,0 0-1,1 0 0,0-1 1,4 11-1,-5-15-54,0 0 0,0 0 1,0 0-1,0 0 0,0 0 0,1 0 1,-1 0-1,0-1 0,1 1 1,-1 0-1,0-1 0,1 1 0,-1-1 1,1 1-1,-1-1 0,1 0 1,-1 1-1,1-1 0,-1 0 0,1 0 1,-1 0-1,1-1 0,-1 1 1,1 0-1,-1 0 0,3-1 0,2-1 32,1 0-1,0 0 1,-1-1-1,9-4 1,5-4 2,-14 7-110,1 0 1,0 1-1,11-5 0,-4 6-180,-14 2 207,0 0-1,0 0 1,1 0-1,-1 0 1,0 0-1,0 0 1,0 0-1,1 0 1,-1 0 0,0 0-1,0 0 1,0 1-1,0-1 1,0 0-1,1 0 1,-1 0-1,0 0 1,0 0-1,0 0 1,0 1-1,0-1 1,0 0-1,1 0 1,-1 0-1,0 0 1,0 1 0,0-1-1,0 0 1,0 0-1,0 0 1,0 1-1,0-1 1,0 0-1,0 0 1,-1 3-30,1-1 1,-1 1-1,0-1 1,0 1-1,0-1 0,-1 1 1,-1 2-1,-50 97 223,34-63-127,-45 71 0,-9-16 133,58-79-121,0 1 0,0-2-1,-30 21 1,35-28 12,0 0 38,1 0 1,-1-1-1,-1-1 0,1 1 0,-18 5 1,26-10-118,1-1 1,0 0 0,0 1-1,-1-1 1,1 0-1,0 0 1,0 0 0,-1 0-1,1 0 1,0 0 0,-1 0-1,1 0 1,0 0 0,0 0-1,-1-1 1,1 1-1,0-1 1,0 1 0,0-1-1,-1 1 1,1-1 0,0 0-1,0 0 1,0 1-1,0-1 1,0 0 0,0 0-1,1 0 1,-1 0 0,0 0-1,0 0 1,1 0-1,-1 0 1,0 0 0,0-2-1,0 0-31,0-1 0,1 1 0,-1-1-1,1 0 1,-1 1 0,1-1 0,0 0 0,0 1-1,1-1 1,-1 1 0,3-8 0,2-5 9,0 0 0,2 0 1,0 0-1,1 1 0,0 0 1,1 0-1,1 1 0,0 0 1,1 1-1,19-18 1,-7 10-6,1 2 0,0 1 0,2 0 1,0 2-1,31-14 0,-7 8-800,70-20 0,-61 22-1883,-53 19 1910,-1-2-1,0 1 1,0 0-1,0-1 1,9-6 0,-5 4-1252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04.9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79 8384,'-58'-24'3808,"44"11"-3328,14 5 2592,5 8-1793,14-9 673,9 0-1152,25 0 160,8 6-576,14-1-256,-3 8-128,-2-1 0,-7 6 0,-7-4-2208,-4 2 1216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57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254 918 1984,'7'-19'1055,"-6"15"-375,0 1 1,1-1-1,-1 0 1,-1 0-1,1 0 1,0-7-1,-1 10-608,0 1 0,0-1 0,0 0-1,1 1 1,-1-1 0,0 0-1,-1 1 1,1-1 0,0 1 0,0-1-1,0 0 1,0 1 0,0-1-1,-1 0 1,1 1 0,0-1 0,-1 1-1,1-1 1,0 1 0,-1-1-1,1 1 1,0-1 0,-1 1 0,1-1-1,-1 1 1,1-1 0,-1 1-1,1 0 1,-1-1 0,0 1 0,1 0-1,-1 0 1,1-1 0,-1 1 0,0 0-1,1 0 1,-1 0 0,1 0-1,-1 0 1,0 0 0,1 0 0,-1 0-1,0 0 1,1 0 0,-1 0-1,0 0 1,1 0 0,-1 0 0,1 0-1,-1 1 1,0-1 0,0 1-1,-3 0 21,-1 1 0,1 1 1,0-1-1,-8 6 0,-56 51 707,51-43-718,-6 4 152,1 1 0,0 1 1,-29 42-1,49-62-179,0 1 0,1-1 0,0 1 0,-1 0 0,1-1 0,0 1 0,0 0 0,1 0 0,-1 0 0,0 0 0,1 0 0,0 5 0,0-6-13,0 0 0,1 0 1,-1 0-1,1 0 1,0 0-1,-1 0 0,1 0 1,0 0-1,0 0 0,0 0 1,1 0-1,-1 0 1,0-1-1,1 1 0,-1-1 1,1 1-1,-1-1 0,4 3 1,3 1 41,0-1 1,0 0-1,0 0 0,0 0 1,1-1-1,-1-1 1,1 1-1,0-1 0,0-1 1,-1 0-1,1 0 1,0 0-1,0-1 0,12-2 1,-2 0-33,1-1 0,-1-1 0,0-1 0,0-1 0,30-13 0,-20 3 48,0-1-1,-1-1 1,48-41 0,-30 19 43,-3-2 0,44-55 0,-37 39-58,-3-2 0,-3-2 0,55-103 0,-87 141-68,-1-2 0,-1 1 0,-1-1 0,-1 0 0,-2-1 0,4-28 0,-7 30-81,-1 8-92,0-1 0,-1 1 0,-3-33 0,2 49 151,0 1 1,0 0-1,0 0 0,0-1 0,0 1 1,0 0-1,0 0 0,0-1 0,0 1 1,-1 0-1,1 0 0,0 0 0,0-1 1,0 1-1,0 0 0,0 0 0,0 0 0,0-1 1,-1 1-1,1 0 0,0 0 0,0 0 1,0-1-1,-1 1 0,1 0 0,0 0 1,0 0-1,-1 0 0,-4 4-25,-7 19 111,8-15-90,-49 104 223,-97 196 747,-9 95 22,155-393-955,0-2 21,1 0 0,0 1 0,-2 12-1,5-20-23,0 0-1,0 0 0,0-1 0,-1 1 1,1 0-1,0 0 0,1 0 1,-1 0-1,0 0 0,0 0 0,0 0 1,0 0-1,1 0 0,-1-1 0,0 1 1,1 1-1,0-2-9,-1 1-1,0-1 1,1 0 0,-1 1 0,1-1-1,-1 0 1,0 0 0,1 0-1,-1 1 1,1-1 0,-1 0 0,1 0-1,-1 0 1,1 0 0,-1 0-1,1 0 1,-1 0 0,1 0-1,-1 0 1,0 0 0,1 0 0,0 0-1,3-1 50,1 0 0,-1-1 0,0 0 0,0 0 0,5-3 0,-4 3-32,103-67 76,-19 11-342,-86 56 229,0 0 0,0 0 0,0 1 0,0-1-1,0 1 1,1 0 0,-1 0 0,0 0 0,1 0-1,-1 1 1,8-1 0,-9 2 3,-1-1 0,1 1-1,0-1 1,0 1 0,0 0-1,0 0 1,-1 0 0,1 0 0,0 0-1,-1 0 1,1 0 0,-1 0 0,1 1-1,-1-1 1,1 1 0,-1-1 0,0 1-1,0-1 1,0 1 0,0 0 0,0 0-1,1 3 1,1 3-1,0 0-1,-1 0 0,0 0 1,-1 1-1,0-1 1,1 13-1,-2-11 18,1 0 0,0 0 0,1 0-1,4 13 1,-5-21 11,0 0-1,0 1 1,0-1 0,0 0 0,1 0-1,-1 0 1,0-1 0,1 1-1,0 0 1,-1 0 0,1-1 0,0 1-1,0-1 1,0 0 0,0 1-1,0-1 1,0 0 0,0 0-1,0 0 1,1-1 0,-1 1 0,0 0-1,1-1 1,-1 1 0,0-1-1,1 0 1,-1 0 0,0 0 0,1 0-1,-1 0 1,3-1 0,7-1 50,0-1 1,0 0-1,0 0 0,20-10 1,-10 2-137,0-2 1,30-21-1,-31 20 71,15-12 81,0-2 1,-2-2 0,56-62-1,-97 95-509,-7 6 300,-7 14 69,2 1-1,0 1 1,2 1 0,-16 30 0,25-43 103,1 0 1,0 1-1,1-1 0,1 1 1,0 0-1,-3 18 0,7-31-28,1 1 0,0-1 0,0 0 0,-1 1 0,1-1 0,0 0 0,1 1 0,-1-1 0,0 0-1,0 1 1,0-1 0,1 0 0,-1 1 0,1-1 0,-1 0 0,1 0 0,0 0 0,0 2 0,0-3-4,-1 1 1,1 0 0,0-1 0,0 0 0,0 1-1,-1-1 1,1 1 0,0-1 0,0 0 0,0 1-1,0-1 1,0 0 0,0 0 0,0 0-1,-1 0 1,1 0 0,0 0 0,0 0 0,2 0-1,3-2 26,-1 1 0,1-1 0,-1 0 0,1-1 0,-1 1 0,10-7 0,-3 1-48,0-1 0,-1-1 1,0 0-1,15-18 1,35-51-45,-58 76 45,-1 0-6,-1 0-9,1 1 0,-1 0 0,1 0 1,-1 0-1,1 0 0,0 0 1,0 0-1,0 0 0,0 1 0,0-1 1,0 1-1,3-2 0,-5 3 10,1 0-1,-1 1 0,1-1 0,-1 0 1,0 1-1,1-1 0,-1 1 0,0-1 0,1 0 1,-1 1-1,0-1 0,0 1 0,0-1 1,1 1-1,-1-1 0,0 1 0,0-1 1,0 1-1,0-1 0,0 1 0,0-1 1,0 1-1,0-1 0,0 1 0,0-1 1,0 1-1,0 20-53,0-16 44,0 3 21,0 1 0,1 0 1,0-1-1,1 1 0,0-1 0,0 1 0,4 9 1,-4-14 5,0 1 0,0-1 1,1 0-1,0 1 0,0-1 1,0-1-1,0 1 0,1 0 1,-1-1-1,1 1 0,0-1 1,0 0-1,0-1 0,5 4 1,-1-2 27,0 0 0,1 0 0,-1-1 0,1 0 0,0-1 0,-1 0 0,1 0 0,0-1 0,0 0 0,0 0 0,0-1 0,1 0 0,-1-1 0,0 0 0,0 0 0,-1-1 0,1-1 0,0 1 0,0-1 0,-1 0 0,0-1 0,0 0 0,10-6 0,1-4-35,0 0 0,-1-2 0,24-26 0,43-58 21,-62 71-126,12-18-337,-34 55 203,-4 8 175,-4 12 26,1-9 36,-4 36 0,9-46 34,0 0 0,1 0 0,0 0-1,0 0 1,2 9 0,-1-14-29,0 0 0,1-1 0,-1 1 0,1-1 0,-1 1 0,1-1 0,0 0 0,0 1 0,1-1 0,-1 0 0,1-1 0,-1 1 0,1 0 0,4 3 0,2 0 11,-1-1 0,1 0 0,0 0-1,0-1 1,0 0 0,1-1 0,-1 0-1,14 2 1,-1-1 53,0-1 0,38 0-1,-30-4-37,0-2-1,0 0 0,35-11 1,-55 11-15,-1 0 0,0-1 0,1 0 0,-1 0 0,-1-1-1,1 0 1,-1-1 0,9-6 0,8-10-26,23-27-1,-20 21-57,0 0 78,0-1 0,-2-1 0,-2-1-1,30-49 1,-51 76-25,-1-1 0,0 0 0,0 0 0,0 0-1,0 0 1,0-7 0,-2 12 8,1-1-1,-1 1 1,0-1 0,0 1 0,0-1 0,0 1-1,0 0 1,0-1 0,0 1 0,0-1-1,0 1 1,0-1 0,0 1 0,0-1-1,0 1 1,0 0 0,-1-1 0,1 1 0,0-1-1,0 1 1,0 0 0,-1-1 0,1 1-1,0-1 1,0 1 0,-1 0 0,1-1-1,0 1 1,-1 0 0,1 0 0,0-1 0,-1 1-1,0-1 1,0 1-2,-1 0-1,1 0 1,0 0-1,-1 1 1,1-1 0,0 0-1,0 0 1,-1 1-1,1-1 1,0 0 0,-1 1-1,1 0 1,0-1-1,-2 2 1,-10 6 42,1 1 0,0 0 0,1 1 0,0 0 0,-15 18-1,-45 63-133,16-7-68,48-72 168,1 0 0,0 0 0,1 1 0,1 0 0,-4 16 0,7-28 5,1 1-1,-1-1 1,1 1 0,0-1 0,0 1 0,-1 0 0,1-1 0,0 1 0,0 0 0,1-1 0,-1 1 0,0-1-1,1 1 1,-1-1 0,1 1 0,-1 0 0,1-1 0,-1 0 0,1 1 0,0-1 0,0 1 0,0-1 0,0 0-1,0 0 1,0 1 0,0-1 0,1 0 0,-1 0 0,0 0 0,0 0 0,1 0 0,-1-1 0,1 1 0,-1 0-1,1-1 1,-1 1 0,1-1 0,1 1 0,2 0 3,0-1 0,0 1 0,-1-1 0,1 0 0,0-1 0,0 1 0,-1-1 0,1 0 0,0 0 0,-1 0 0,9-4 0,-1-1 52,0-1-1,0 0 1,-1-1 0,0 0-1,0-1 1,15-16 0,-8 5-51,-1-1-1,22-33 1,-23 26-128,-15 26 92,0 0 1,0 0 0,-1 0 0,1 0 0,0 0-1,-1 0 1,0 0 0,1 0 0,-1 0 0,0 0-1,0 0 1,-1-3 0,1 5 21,0 0 1,0 0-1,0 0 1,0 0-1,0 0 1,0 0-1,0 0 1,0 0-1,0 0 1,0 0-1,0 0 1,0 0-1,0 0 1,0 0-1,0 0 0,0 1 1,0-1-1,0 0 1,0 0-1,0 0 1,0 0-1,-1 0 1,1 0-1,0 0 1,0 0-1,0 0 1,0 0-1,0 0 1,0 0-1,0 0 0,0 0 1,0 0-1,0 0 1,0 0-1,0 0 1,0 0-1,-1 0 1,1 0-1,0 0 1,0 0-1,0 0 1,0 0-1,0-1 1,0 1-1,0 0 1,0 0-1,0 0 0,0 0 1,0 0-1,0 0 1,0 0-1,0 0 1,0 0-1,0 0 1,0 0-1,0 0 1,0 0-1,0 0 1,-13 14-101,1 1 1,1 1 0,-17 29 0,15-22 89,-154 315-72,130-253 114,-53 89 1,90-173-31,-7 11 175,0-1 1,-18 22-1,24-32-145,0 0 0,0 0 0,-1 0 0,1 0 0,0 0 0,-1 0 0,1 0 0,-1 0 0,-1 0 0,2 0-26,1-1-1,-1 0 1,1 0-1,-1 0 1,1 0-1,-1 0 1,1 0-1,0-1 1,-1 1-1,1 0 1,-1 0-1,1 0 1,-1 0-1,1 0 1,-1-1-1,1 1 1,0 0-1,-1 0 1,1-1-1,0 1 1,-1 0-1,1-1 1,0 1-1,-1 0 1,1-1-1,0 1 1,0 0-1,-1-1 1,1 1-1,0-1 1,0 1-1,0 0 1,-1-1-1,1 1 1,0-1-1,0 1 1,0-1-1,0 1 1,0-1-1,0 1 1,0-1-1,0 1 1,0-1-1,0-6 3,-1 0 0,1 0 0,1 0-1,-1 0 1,1 0 0,1 0 0,2-11-1,20-49 29,-17 51-66,0-1 32,0 0 0,2 1 1,0 1-1,0-1 0,2 1 1,-1 1-1,2 0 0,15-14 1,-9 12-30,1 1 1,0 0 0,1 2 0,1 0 0,33-15-1,117-41 59,-29 13 177,-126 49-188,-1-1 1,1 0-1,-1-1 0,-1 0 1,0-1-1,0-1 1,-1 0-1,0-1 0,-1 0 1,0-1-1,-1-1 0,-1 0 1,0 0-1,-1-1 0,0 0 1,-1 0-1,9-26 1,3-29-175,-19 65 116,0 0 1,0 0-1,0-1 0,-1 1 1,0-1-1,0 1 0,0 0 1,-1-1-1,0 1 0,-1-7 1,2 12 35,-1-1 0,1 1 1,0-1-1,0 1 0,-1-1 1,1 1-1,0-1 0,-1 1 1,1-1-1,0 1 0,-1 0 1,1-1-1,0 1 1,-1 0-1,1-1 0,-1 1 1,1 0-1,-1 0 0,1-1 1,-1 1-1,1 0 0,-1 0 1,1 0-1,-1 0 0,1-1 1,-1 1-1,1 0 0,-1 0 1,1 0-1,-1 0 0,0 0 1,1 1-1,-1-1 1,1 0-1,-1 0 0,1 0 1,-1 0-1,1 1 0,-1-1 1,1 0-1,-1 1 0,-2 0 8,0 1-1,1-1 0,-1 1 1,0 0-1,-4 5 0,-3 3 17,1 1 0,0 0 0,0 1 0,1 0 0,1 1 0,0-1-1,1 1 1,0 1 0,1-1 0,-6 27 0,10-35 0,0 1-1,1 0 1,0-1-1,0 1 1,1-1 0,0 1-1,0 0 1,0-1-1,0 0 1,1 1 0,0-1-1,0 0 1,0 0-1,1 0 1,0 0 0,0 0-1,0 0 1,0-1 0,1 0-1,0 0 1,5 5-1,-2-2-1,0-1-1,1 0 0,0-1 0,0 0 1,0 0-1,0-1 0,1 0 1,0 0-1,0-1 0,0 0 0,0-1 1,11 2-1,2-2 18,0-1 0,0-2 0,0 0 0,0-1 0,0-1 0,28-8 0,-21 3 1,-1-2-1,51-24 1,-60 25-16,0 0 0,-1-2 0,0 0 0,-1 0 0,0-2 0,0 0 0,24-27 0,-25 21 4,-1 0 0,21-34 1,-31 45-40,0 0 0,-1 0 0,0-1 1,-1 0-1,0 0 0,0 0 0,-1 0 1,0-1-1,1-14 0,-2 23 5,-1 0 0,0 0-1,0 0 1,0 0 0,0 0 0,0 0-1,0 0 1,-1 0 0,1 0 0,0 0-1,0 0 1,-1 1 0,1-1-1,0 0 1,-1 0 0,1 0 0,-1 0-1,1 1 1,-1-1 0,1 0 0,-1 1-1,0-1 1,1 0 0,-1 1 0,0-1-1,0 1 1,1-1 0,-1 1-1,0-1 1,0 1 0,0-1 0,0 1-1,0 0 1,1 0 0,-1-1 0,0 1-1,0 0 1,0 0 0,0 0-1,0 0 1,0 0 0,0 0 0,0 0-1,0 0 1,0 1 0,1-1 0,-1 0-1,0 0 1,-1 1 0,-6 2-18,1 0 1,0 0-1,0 0 1,-10 7 0,-4 4 44,1 0 0,0 1 0,1 1 0,1 1 1,1 0-1,0 1 0,1 1 0,-24 39 0,36-52-46,1 1-1,-1 0 1,1 0 0,0 0-1,1 0 1,0 0-1,0 1 1,1-1 0,-1 1-1,2-1 1,-1 14-1,2-17 43,-1 0 0,1 0 0,0-1 0,0 1 0,0 0-1,0-1 1,1 1 0,-1-1 0,1 1 0,0-1 0,0 0-1,0 0 1,1 0 0,-1 0 0,1 0 0,0-1 0,-1 1-1,1-1 1,0 1 0,0-1 0,1 0 0,-1 0 0,0 0-1,8 2 1,-5-2 11,0 1-1,1-1 0,-1 0 1,1 0-1,-1-1 0,1 0 1,-1 0-1,1-1 1,0 0-1,0 0 0,-1 0 1,1-1-1,0 0 0,-1 0 1,1-1-1,-1 0 0,1 0 1,-1 0-1,0-1 1,9-5-1,-5 1-23,0-1 1,-1-1-1,1 1 1,-2-2-1,0 1 1,0-1-1,0 0 0,5-12 1,7-15 5,18-46 0,51-181 31,-19-22-155,-64 259 114,13-70-42,8-100 1,-27 195 3,0 0 0,0 0 0,0 0 0,0 0 0,0 0-1,-1 0 1,1 0 0,-2-4 0,2 6 38,0 1 0,0-1-1,0 0 1,0 0 0,0 0 0,0 0-1,0 0 1,0 1 0,0-1 0,0 0-1,0 0 1,-1 0 0,1 0 0,0 0-1,0 0 1,0 0 0,0 1-1,0-1 1,0 0 0,0 0 0,-1 0-1,1 0 1,0 0 0,0 0 0,0 0-1,0 0 1,0 0 0,-1 0-1,1 0 1,0 0 0,0 0 0,0 0-1,0 0 1,-1 0 0,1 0 0,0 0-1,0 0 1,0 0 0,0 0 0,0 0-1,0 0 1,-1 0 0,1 0-1,0 0 1,0-1 0,0 1 0,0 0-1,0 0 1,0 0 0,-1 0 0,1 0-1,0 0 1,0 0 0,0-1 0,0 1-1,0 0 1,0 0 0,0 0-1,0 0 1,0 0 0,0-1 0,0 1-1,0 0 1,0 0 0,-6 13-104,1 1 0,-7 25 0,7-19 91,-53 251 369,39-147-38,6 2 1,4 153 0,14-169-248,-3-90-289,1 1 0,1-1 0,7 23-1,-11-40-268,1 0 0,1 0 0,-1 0 0,0 0 0,1 0 0,-1 0 0,4 3 0,-5-6 299,1 1 0,-1-1 0,1 0 0,-1 1 0,1-1 0,-1 0 0,1 0 1,-1 1-1,1-1 0,-1 0 0,1 0 0,-1 0 0,1 0 0,0 0 0,-1 0 0,1 0 0,-1 0 0,1 0 0,0 0 1,-1 0-1,1 0 0,-1 0 0,1 0 0,-1-1 0,1 1 0,-1 0 0,1 0 0,-1-1 0,1 1 0,-1 0 1,1-1-1,2-3-1344,11-11-2314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0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1059 2144,'-1'0'80,"1"0"-1,-1-1 1,1 1 0,-1 0-1,1-1 1,-1 1 0,1 0 0,-1 0-1,0 0 1,1 0 0,-1-1-1,0 1 1,1 0 0,-1 0-1,1 0 1,-1 0 0,0 0 0,1 1-1,-1-1 1,1 0 0,-1 0-1,0 0 1,1 0 0,-2 1 0,2 0 45,1-1 1,-1 1-1,0-1 1,0 1-1,0-1 1,1 1-1,-1-1 1,0 0-1,1 1 1,-1-1-1,0 1 1,1-1-1,-1 0 1,0 1-1,1-1 1,-1 0-1,1 1 1,-1-1-1,1 0 1,-1 0-1,1 1 1,-1-1-1,1 0 1,-1 0-1,1 0 1,0 0-1,2 1 250,1 0 0,-1 0 0,1-1 0,0 0 0,-1 0 0,1 0 0,-1 0 0,1 0 0,-1-1 0,1 1-1,0-1 1,-1 0 0,7-3 0,3-1 144,0-1 0,15-10-1,-10 5 33,-1-2-1,0 0 1,26-27-1,40-54 601,-79 90-1112,3-4 104,0-1-1,-1-1 1,0 1-1,0-1 0,-1 0 1,4-12-1,-9 19-190,-5 9-16,-86 232 118,41-98 68,5-15 229,-35 83 770,79-206-1050,-4 9-20,2-9 212,2-7 408,2-4-563,1 1-1,-1-1 0,1 0 0,1 0 1,0 1-1,0-1 0,5-9 0,4-11 6,-9 22-105,47-105-21,104-156 7,-111 212-22,3 2-1,95-88 1,-139 139 23,13-11-107,0 0 0,0 1 0,1 1 0,1 0 0,36-18 0,-52 29 104,0 1 0,0-1 0,0 0 0,0 1 0,1-1 0,-1 1 0,0 0 0,0-1 0,0 1 0,1 0 0,-1 0 0,0 0 0,1 0 0,-1 0 0,0 0 0,0 0 0,1 0 0,-1 1 0,0-1 0,0 0 0,1 1 0,-1-1 0,0 1 0,0-1 1,0 1-1,0 0 0,0-1 0,0 1 0,0 0 0,0 0 0,0 0 0,0 0 0,0 0 0,0 0 0,-1 0 0,1 0 0,0 0 0,-1 0 0,1 0 0,-1 0 0,1 1 0,0 1 0,0 2 7,0 1 0,0 0 0,0 0-1,-1 0 1,0-1 0,0 1 0,-2 11 0,-2 14 26,-3 1 0,0-1 1,-3-1-1,0 0 0,-2 0 1,0-1-1,-18 28 0,23-46 50,0-2 0,0 1-1,0-1 1,-1 0 0,-1 0-1,1-1 1,-2 0 0,-14 9-1,23-16-60,-1 1 0,0-1 0,0 0-1,0-1 1,0 1 0,0 0 0,0 0 0,0-1-1,0 1 1,0-1 0,-4 1 0,2-4 1,7-1-36,10-7-17,-12 10 44,47-32-65,1 3 0,1 2 0,82-34 0,168-45 211,-224 82-116,-34 10-154,36-10-116,-83 32 234,0 0 0,-12 12 0,-51 45 226,-48 51 211,103-100-395,0 1-1,2 0 1,-1 1-1,2 0 1,-16 36-1,24-48-22,0 0-1,1 0 1,0-1-1,0 1 0,0 0 1,0 0-1,1 0 0,0 0 1,0 8-1,0-11-2,1 0-1,-1 0 0,1 0 1,0 0-1,-1 0 0,1 0 0,0 0 1,0-1-1,0 1 0,0 0 1,0-1-1,1 1 0,-1 0 1,0-1-1,1 0 0,-1 1 1,1-1-1,0 0 0,-1 0 0,1 0 1,0 0-1,0 0 0,-1 0 1,1 0-1,0-1 0,4 2 1,-2-1 12,0 0 0,1-1 0,-1 0-1,0 1 1,0-1 0,1-1 0,-1 1 0,0-1 0,1 1 0,-1-1 0,0 0 0,0-1 0,6-2 0,-1 0 7,0-1 0,-1 0-1,0-1 1,15-12 0,-9 4-19,0 0 1,0-2-1,-2 0 1,0 0-1,-1-1 0,12-22 1,46-116 75,-45 94-70,-6 19-523,-13 55 352,-3 8 130,-1 0 0,-2 23 0,0-4 38,2-3-2,5 44-1,-3-62 84,1 0 0,0 0 0,2-1 1,7 20-1,-11-34-45,0 0 1,0 0-1,0 0 1,1 0 0,-1-1-1,6 6 1,-8-8-45,1-1-1,0 1 1,0 0 0,-1 0-1,1-1 1,0 1 0,0-1-1,0 1 1,0-1 0,0 1-1,0-1 1,0 1 0,0-1-1,0 0 1,0 1 0,0-1-1,0 0 1,0 0 0,0 0-1,0 0 1,0 0 0,0 0-1,0 0 1,0 0 0,1 0-1,-1-1 1,0 1 0,0 0-1,0-1 1,0 1 0,0-1-1,4-3 19,0 1 0,0-1 0,-1 0 0,0-1-1,0 1 1,0-1 0,-1 1 0,7-11 0,0-5 17,9-22 0,-10 22-104,17-40 7,33-112 0,-58 171 45,-1-1-1,1 1 1,-1 0 0,1 0-1,0 0 1,0-1-1,0 1 1,-1 0-1,1 0 1,0 0 0,0 0-1,1 1 1,-1-1-1,0 0 1,0 0-1,0 1 1,0-1 0,1 0-1,-1 1 1,2-1-1,0 0-2,-1 0-1,0 1 1,0-1-1,1 1 1,-1 0-1,1-1 0,-1 1 1,0 0-1,1 1 1,3-1-1,-1 2 11,1-1-1,0-1 1,10 1 0,-12-1-34,1 0 0,-1 0 0,1 1 0,-1 0 0,1-1 0,-1 1 0,7 3 0,-2 1 29,0 0 1,-1 1-1,0 0 0,0 1 0,-1-1 1,1 1-1,-2 1 0,1-1 1,-1 1-1,0 0 0,0 1 1,4 9-1,24 73-66,-20-49-31,-9-29 144,0 0 0,0-1-1,1 1 1,1-1 0,10 14-1,-14-22-41,1 0 0,-1 0 0,1 0 0,0-1 0,0 0 0,0 1 0,0-2 0,1 1 0,-1 0 0,1-1 0,-1 0 0,1 0 0,0 0-1,0-1 1,0 0 0,10 2 0,-11-3 8,0 0 0,-1 0 0,1 0-1,-1-1 1,1 1 0,0-1 0,-1 0 0,1 0-1,-1 0 1,0 0 0,1-1 0,-1 1 0,0-1-1,0 0 1,4-3 0,3-3 26,-1 0 1,-1 0-1,11-13 1,50-70 1,-29 36-26,101-125 16,-116 148-19,0 0 1,-3-1-1,0-2 1,20-46-1,0-17-106,39-147-1,-67 198 95,-4 19-78,-2-1 0,7-49-1,-15 76 62,0-1-1,0 0 1,0 0-1,-1 0 0,1 1 1,-1-1-1,1 0 1,-1 1-1,0-1 1,-2-4-1,2 6 9,1 1 0,-1-1 0,1 0 0,-1 0 0,1 0 0,-1 1 0,0-1 0,1 0 0,-1 0 0,0 1 0,0-1 0,1 1 0,-1-1 1,0 1-1,0-1 0,0 1 0,0-1 0,0 1 0,0 0 0,0 0 0,0-1 0,0 1 0,0 0 0,0 0 0,0 0 0,1 0 0,-1 0 0,0 0 0,0 0 0,0 1 0,0-1 0,0 0 0,0 0 0,0 1 0,-2 0 0,-2 1-17,0 1-1,0 0 1,0 0 0,0 1-1,0-1 1,1 1-1,0 0 1,-1 0 0,-4 7-1,-9 14-20,0 0 0,-27 55 0,-19 66 44,43-92 11,1 0-1,-18 92 1,33-118 40,1 0 0,1 1 0,2 0 0,1-1 0,1 1 0,1 0 0,9 37 0,-8-53-2,1-1-1,0 1 1,0-1 0,2 0-1,0 0 1,0 0 0,10 13-1,-13-20-11,1-1-1,-1 1 1,1-1-1,0 0 1,0 0-1,0-1 1,1 1-1,-1-1 0,1 0 1,0 0-1,-1 0 1,2-1-1,-1 0 1,0 0-1,0 0 1,1 0-1,-1-1 1,1 0-1,10 1 1,-8-3-14,0 0 1,0 0-1,0-1 1,0 0-1,-1 0 1,1-1-1,0 0 1,-1 0-1,0 0 1,0-1-1,0-1 1,0 1-1,11-10 1,6-8-12,-1-1 0,23-30 0,-25 29 10,88-118-335,-127 213 75,13-24 326,2-1 1,4 63 0,2-80 6,1 0 0,1 0 0,18 53 0,-19-72-3058,1-36-7036,-3-3 4380,5-1 1882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1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67 6976,'-14'-21'3168,"4"-4"-2752,10 16 736,5 9-704,-5-8-320,5 8-96,-5-4-480,4 16-2880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1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303 925 5056,'3'-3'558,"0"0"0,1 0-1,-1 0 1,6-3 0,-32 12 5480,10-3-5756,-23 7 1,17-1-74,0 0 1,0 2 0,1 0 0,1 1-1,0 0 1,0 2 0,1 0 0,1 0 0,1 2-1,0 0 1,-14 21 0,22-28-120,1 0 0,0 0 1,0 1-1,1-1 0,0 1 1,1 0-1,-3 16 0,5-21-38,0-1-1,1 1 0,0-1 1,0 1-1,0-1 0,1 0 1,-1 1-1,1-1 0,2 5 1,-2-6-19,0 0 1,0-1-1,0 1 0,1-1 1,0 1-1,-1-1 1,1 1-1,0-1 1,0 0-1,0 0 0,0 0 1,0 0-1,1 0 1,-1-1-1,3 2 0,-1-1 16,1 0-1,-1 0 0,1 0 0,-1-1 0,1 0 0,0 0 0,-1 0 0,1 0 0,0-1 0,9 0 0,-1-1 2,0-1-1,22-5 1,-16 0-27,1 0 1,-1 0 0,0-2 0,-1-1-1,1 0 1,-2-1 0,28-22 0,0-7 25,55-60 0,-26 19-508,65-92 0,49-121-645,-42 65 820,-132 209 222,79-145-146,-75 131 149,2-8-48,-16 33 51,-11 16 44,-14 20 16,-19 28 231,-58 109 0,-11 73 602,82-177-624,6-14 61,-17 57 0,34-90-206,0 0 0,1 0 0,1 0 0,0 1 0,1-1 0,1 1-1,0-1 1,0 1 0,4 18 0,-2-24-29,0-1 0,1-1 1,0 1-1,0 0 0,0 0 0,1-1 0,0 0 0,0 0 1,0 0-1,1 0 0,0-1 0,0 1 0,1-1 0,-1-1 1,1 1-1,0-1 0,0 0 0,1 0 0,-1-1 0,1 0 1,0 0-1,0 0 0,0-1 0,0 0 0,0 0 0,0-1 1,1 0-1,-1 0 0,0-1 0,1 0 0,8-1 0,2-2-5,0-1 1,0-1-1,0 0 0,-1-1 0,0-1 0,0-1 0,0 0 0,-1-1 1,17-13-1,-20 11-23,1 0 0,-2-1 0,0-1 0,0 0 1,-1 0-1,-1-1 0,0-1 0,-1 0 0,10-21 1,-7 4-141,-11 30 113,-1 0 1,0 0-1,1 0 1,-1-1-1,0 1 0,0 0 1,0 0-1,0 0 1,0 0-1,-1 0 1,1 0-1,-1-1 1,0-1-1,0 4 11,1-1 1,0 1-1,0 0 0,0-1 1,0 1-1,0 0 1,-1-1-1,1 1 0,0 0 1,0-1-1,-1 1 0,1 0 1,0 0-1,0 0 0,-1-1 1,1 1-1,0 0 1,-1 0-1,1 0 0,0-1 1,-1 1-1,1 0 0,0 0 1,-1 0-1,1 0 0,0 0 1,-1 0-1,1 0 1,0 0-1,-1 0 0,1 0 1,-1 0-1,1 0 0,0 0 1,-1 0-1,1 0 0,0 0 1,-1 1-1,1-1 1,0 0-1,-1 0 0,1 0 1,0 0-1,0 1 0,-1-1 1,1 0-1,-1 1 1,-12 14-104,11-12 97,-2 2-16,-9 11 219,1 1 1,-9 19-1,18-31-127,0 1 0,0 0 0,1 0 0,0 1-1,0-1 1,1 0 0,0 1 0,0-1 0,0 1 0,1 13 0,1-10 62,0 1 0,1 0 0,1-1 1,0 0-1,0 1 0,1-1 1,0 0-1,8 13 0,-11-20-222,1 0 1,0-1-1,0 1 0,0 0 0,0 0 1,1-1-1,-1 0 0,1 1 0,-1-1 1,1 0-1,0 0 0,0 0 0,0-1 1,0 1-1,0-1 0,0 1 0,0-1 1,1 0-1,-1 0 0,0-1 0,1 1 0,-1-1 1,1 0-1,-1 1 0,1-2 0,-1 1 1,0 0-1,1-1 0,-1 1 0,5-2 1,16-10-2962,-1 0 955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2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1 191 10720,'28'-35'4864,"94"-14"-4256,-55 28 543,-4 4-767,64-9-160,10 10-128,29-2-384,-16 10 160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3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390 271 5408,'-10'-10'1732,"10"10"-1676,0-1 1,0 1-1,0 0 1,-1 0 0,1-1-1,0 1 1,0 0-1,-1 0 1,1-1 0,0 1-1,0 0 1,-1 0-1,1 0 1,0 0 0,-1 0-1,1 0 1,0-1-1,-1 1 1,1 0-1,0 0 1,-1 0 0,1 0-1,0 0 1,-1 0-1,1 0 1,0 0 0,-1 0-1,1 0 1,0 1-1,-1-1 1,1 0 0,0 0-1,0 0 1,-1 0-1,1 0 1,0 0 0,-1 1-1,1-1 1,0 0-1,0 0 1,-1 1-1,1-1 1,-39 66 3266,24-37-2550,-29 41 1,31-51-561,-75 92 1195,18-25-582,55-65-547,0 1 0,1 1 0,2 0 1,0 1-1,-16 48 0,26-46 526,12-46-645,1 1 0,1 0 0,0 0 0,25-26 0,14-22-21,-28 33-125,-2-1 0,26-56 0,49-176-249,-27 68 374,-65 188-156,-2 8-11,-1 0-1,1 0 1,-1-1 0,0 1 0,1-6 0,-1 12-8,-1 0-1,0 0 1,0 0 0,0 0 0,0 0 0,0 3-1,-1 6 13,-5 100 10,-5 185 482,11-278-346,1 0 1,0-1 0,6 27-1,-5-39-71,-1 0-1,1 0 0,1-1 0,-1 1 0,1-1 0,4 8 0,-5-11-12,0 1 0,0-1 1,0 1-1,0-1 0,1 0 0,-1 0 1,1 0-1,-1 0 0,1 0 0,0-1 1,0 1-1,5 1 0,-6-2-10,0-1-1,0 1 1,0-1 0,0 0-1,0 1 1,0-1-1,0 0 1,0 0-1,0 0 1,-1-1 0,1 1-1,0 0 1,0-1-1,0 1 1,0-1-1,0 0 1,0 1 0,-1-1-1,4-2 1,0-1 0,-1 0 1,0 1 0,1-2-1,5-7 1,-9 10-20,9-10-12,-1-1-1,-1-1 0,0 1 0,10-27 0,-12 26-14,33-80-139,20-41-70,-45 109 262,0 1 0,2 1 1,1 1-1,26-29 0,-38 45-77,1 2 0,0-1 0,11-7 0,-16 12 24,0 0 1,0 0-1,0 0 1,0 0 0,1 1-1,-1-1 1,0 0-1,1 1 1,-1-1-1,0 1 1,1 0 0,-1-1-1,1 1 1,-1 0-1,0 0 1,1 0 0,-1 0-1,1 0 1,-1 0-1,1 0 1,-1 0-1,1 1 1,-1-1 0,0 0-1,1 1 1,-1-1-1,3 2 1,-1 3-3,1 0 0,-1 0 0,0 0 1,0 0-1,0 1 0,-1-1 0,0 1 0,0 0 0,0-1 0,1 9 0,18 99 269,15 55 334,18-4-135,-38-123-1976,41 74 0,-43-94-200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5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 21 6400,'0'-21'2368,"0"25"-1856,0 5-128,3-1 1632,-3 10-1184,0 3 800,-3 9-960,-8 6 128,-3 6-480,-5 0-32,-4 0-192,-7 0 0,-1-7-33,-7-2-1726,4-8 895,1-4-4704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25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16 543 2560,'-15'9'2087,"15"-8"-2003,0-1 0,0 0-1,0 0 1,0 0 0,0 1 0,0-1-1,0 0 1,0 0 0,0 1-1,0-1 1,0 0 0,0 0-1,0 0 1,0 1 0,2 3 1674,-2-4-1675,0 0 1,0 0 0,1 0-1,-1 0 1,0 0 0,0 0-1,1 0 1,-1 0 0,0 1 0,0-1-1,1 0 1,9 3 3492,-5-4-3993,-2-1 799,0-1 0,0 0 0,-1 0 0,1 0 0,0 0 0,-1 0 0,0-1 0,4-6 0,0 0-167,37-65 878,11-15-581,-28 53-307,3 1-1,49-48 0,-29 42 65,2 2-1,85-49 1,-135 88-279,0 0 0,1 0 0,-1 0 0,1 1 0,-1-1 0,1 0 0,-1 1 0,1 0 0,-1-1 0,1 1 0,-1 0 0,3 0 0,-4 0 11,1 0 0,-1 0 0,1 0 0,-1 0 0,1 1 0,-1-1 0,0 0 0,1 1 0,-1-1 0,1 0 0,-1 1 0,0-1 0,1 0 0,-1 1 0,0-1 0,1 1 0,-1-1 0,0 1 0,0-1 0,1 0 0,-1 1 0,0-1 0,0 1 0,0-1 0,0 1-1,0-1 1,0 1 0,0 0 0,0-1 0,0 1 0,0-1 0,0 1 0,0-1 0,0 1 0,0-1 0,0 1 0,0-1 0,0 1 0,-1 0 0,-6 33 79,-2 0-1,-16 40 0,4-12-66,-33 126 296,53-183-279,0-4-11,1 0-1,-1 0 1,1 0 0,0 0-1,-1 0 1,1 0 0,0 0-1,0 1 1,0-1 0,0 0-1,-1 0 1,1 0-1,1 0 1,-1 0 0,0 0-1,0 0 1,0 0 0,1 0-1,-1 0 1,0 0 0,1 0-1,-1 0 1,1 0-1,-1 0 1,1 0 0,0 1-1,0-2-5,-1 1 0,1-1 0,0 0 0,-1 1 0,1-1-1,-1 0 1,1 0 0,0 0 0,-1 1 0,1-1 0,0 0 0,-1 0-1,1 0 1,0 0 0,-1 0 0,1 0 0,0 0 0,-1 0-1,1-1 1,0 1 0,-1 0 0,1 0 0,0-1 0,-1 1-1,2-1 1,14-12 140,-12 10-112,13-14 1,-1 0 0,0-1 0,16-25-1,-4 5-10,4-5-21,2 2 1,48-46 0,-82 86-12,78-63 15,-65 54-32,0 1 0,1 1 0,29-14 0,-21 17-73,-22 4 88,1 1-1,-1 0 0,0 0 0,0 0 1,1 0-1,-1 0 0,0 0 0,1 0 1,-1 0-1,0 0 0,1 0 0,-1 0 1,0 0-1,0 0 0,1 0 0,-1 0 0,0 0 1,1 0-1,-1 0 0,0 1 0,0-1 1,1 0-1,-1 0 0,0 0 0,0 0 1,1 0-1,-1 1 0,0-1 0,0 0 1,1 0-1,-1 1 0,0-1 0,0 0 1,0 0-1,0 1 0,0-1 0,1 0 1,-1 0-1,0 1 0,0-1 0,0 0 0,0 1 1,0-1-1,0 0 0,0 0 0,0 1 1,0-1-1,0 0 0,0 1 0,0-1 1,0 0-1,0 1 0,0-1 0,0 0 1,0 0-1,-1 1 0,-8 17 63,7-15-53,-63 126-93,51-101 115,-9 35 266,20-52-173,3-11-119,0 0 1,0 0-1,0 0 1,0 1-1,0-1 0,0 0 1,0 0-1,0 0 1,0 0-1,0 0 0,0 0 1,0 0-1,0 0 0,0 0 1,0 0-1,0 0 1,0 0-1,0 1 0,0-1 1,0 0-1,1 0 1,-1 0-1,0 0 0,0 0 1,0 0-1,0 0 0,0 0 1,0 0-1,0 0 1,0 0-1,0 0 0,0 0 1,0 0-1,0 0 1,0 0-1,1 0 0,-1 0 1,0 0-1,0 0 0,0 0 1,0 0-1,0 0 1,0 0-1,0 0 0,0 0 1,0 0-1,0 0 1,0 0-1,1 0 0,-1 0 1,0 0-1,0 0 0,0 0 1,0 0-1,0 0 1,0 0-1,0-1 0,17-14 196,-10 7-191,28-28 37,2 2 1,47-33-1,-61 51-62,-1 1 1,2 2-1,0 0 0,0 2 0,44-15 0,-66 26 1,-1-1 0,0 1-1,0-1 1,1 1-1,-1 0 1,0 0-1,1 0 1,-1 0-1,0 0 1,0 0 0,1 0-1,-1 0 1,0 0-1,2 1 1,-3-1 12,1 1-1,-1-1 1,0 0 0,1 1 0,-1-1-1,1 0 1,-1 1 0,0-1 0,0 0 0,1 1-1,-1-1 1,0 1 0,0-1 0,1 1-1,-1-1 1,0 0 0,0 1 0,0-1-1,0 1 1,0-1 0,0 1 0,1-1-1,-1 1 1,0-1 0,-1 1 0,1 5-5,-1-1 1,-1 0-1,1 1 1,-1-1-1,-3 7 1,0-1 10,-5 15 13,-30 84 246,34-90-138,1 1 0,0 0 0,-2 30 1,7-46-95,0-1 0,0 1 0,0-1 0,1 1 1,0-1-1,0 0 0,0 1 0,0-1 0,2 6 0,-1-8-12,-1 0-1,0 1 1,1-1-1,-1 0 0,1 0 1,0 0-1,-1 0 1,1 0-1,0 0 1,0 0-1,0-1 1,1 1-1,-1-1 0,0 1 1,1-1-1,2 1 1,0 0 0,-1-1 0,1 0 0,0 0 0,-1-1 1,1 1-1,0-1 0,-1 0 0,1-1 0,0 1 1,5-2-1,4-1 54,-1 0 1,14-7-1,-6 2-64,0-2-1,-1 0 1,30-21-1,51-47-90,-48 36 116,-22 18 108,-1-2-1,46-52 1,-75 77-127,0 0-9,1 0-1,-1-1 0,0 1 1,0 0-1,0 0 0,-1-1 0,1 1 1,0 0-1,0-1 0,-1 1 0,1-1 1,-1 1-1,1-1 0,-1 0 1,1 1-1,-1-1 0,0-1 0,0 2-6,0 1 0,0-1 0,0 1 0,0-1 0,0 1-1,0-1 1,0 0 0,-1 1 0,1-1 0,0 1 0,0-1-1,-1 1 1,1-1 0,0 1 0,0-1 0,-1 1 0,1-1 0,-1 1-1,1 0 1,0-1 0,-1 1 0,1 0 0,-1-1 0,1 1-1,-1 0 1,0-1 0,-1 0-5,1 1-1,-1 0 1,0-1-1,0 1 1,1 0-1,-1 0 1,0 0-1,0 0 1,-1 0-1,-2 1-26,-1 0-1,1 0 0,0 0 1,0 1-1,-6 2 1,3 1 33,-1 0 0,1 1 0,1 0 1,-1 0-1,1 1 0,0 0 0,1 0 0,0 1 1,0 0-1,0 0 0,1 0 0,0 1 1,-6 15-1,4-7 38,1 0 0,1 1 1,0-1-1,1 1 0,1 0 0,-1 26 1,3-33-10,1 0 0,1 0 1,0 1-1,0-1 1,1 0-1,0 0 0,8 20 1,-9-28-7,0 0 1,1 0-1,-1-1 1,1 1-1,-1-1 1,1 1-1,0-1 0,0 1 1,0-1-1,1 0 1,-1 0-1,0 0 1,1-1-1,-1 1 1,1 0-1,0-1 1,-1 0-1,1 1 0,0-1 1,0 0-1,0-1 1,0 1-1,0 0 1,0-1-1,0 0 1,0 1-1,0-1 1,0 0-1,0-1 0,0 1 1,0-1-1,0 1 1,4-2-1,1-1-12,0 1-1,-1-2 0,1 1 0,0-1 1,-1 0-1,0-1 0,0 0 0,0 0 1,-1 0-1,0-1 0,0 0 1,0 0-1,-1-1 0,1 0 0,4-9 1,-1 2 24,-1 0 0,0-1 0,-2 0 0,1-1 0,-2 1 0,0-1 1,3-18-1,-7 25-51,0 0 1,0 0-1,-1 0 1,0 0-1,-1 0 1,-2-17-1,2 22 5,-1-1 0,1 0 0,-1 1 0,1-1 0,-1 1 0,-1 0 0,1-1 0,-1 1 0,1 0 0,-1 1 0,0-1 0,-1 0 0,-6-6 0,3 6 21,0-1-1,0 1 0,-1 0 1,1 1-1,-1 0 0,0 0 1,-14-3-1,0-1 125,-10 3-430,32 4 298,-1 0 0,1 0 0,0 0 0,0 0 0,0 0 0,-1 0 0,1 0 0,0 0 0,0 0 0,0 0 0,-1 0 0,1 0 0,0 0 0,0-1 0,0 1 0,0 0 0,-1 0 0,1 0 0,0 0-1,0 0 1,0-1 0,0 1 0,0 0 0,0 0 0,0 0 0,-1-1 0,1 1 0,0 0 0,0 0 0,0 0 0,0 0 0,0-1 0,0 1 0,0 0 0,0 0 0,0-1 0,0 1 0,0 0 0,0 0 0,0 0 0,0-1 0,0 1 0,0 0 0,0 0 0,1 0 0,-1 0 0,0-1 0,0 1 0,0 0 0,0 0 0,0 0 0,0 0 0,0-1 0,1 1 0,-1 0 0,0 0 0,0 0 0,0 0 0,0 0 0,1 0 0,-1-1 0,0 1-1,0 0 1,0 0 0,1 0 0,-1 0 0,0 0 0,14-6 55,303-41 149,-245 42-132,-63 4-99,-1 2 1,1-1-1,0 1 0,-1 1 0,1-1 1,9 4-1,-17-4 29,0-1 0,1 1 1,-1 0-1,0-1 0,1 1 0,-1 0 0,0 0 1,0 0-1,1 0 0,-1 0 0,0 0 0,0 0 1,0 1-1,-1-1 0,1 0 0,0 0 1,0 1-1,-1-1 0,1 1 0,0-1 0,-1 1 1,0-1-1,1 0 0,-1 1 0,0 0 0,0 2 1,0 2 21,0 1 1,-1 0 0,0 0 0,-3 11 0,2-9-5,-9 40-20,-6 24 298,-9 88-1,26-144-161,0-17-131,0 0 0,0 1 0,0-1 0,0 0 0,0 0 0,0 0 0,0 1 0,0-1 0,0 0 0,0 0-1,0 0 1,0 0 0,0 1 0,0-1 0,0 0 0,1 0 0,-1 0 0,0 0 0,0 1 0,0-1 0,0 0 0,0 0 0,0 0-1,0 0 1,1 0 0,-1 1 0,0-1 0,0 0 0,0 0 0,0 0 0,1 0 0,-1 0 0,0 0 0,2-1 14,0 0-1,0-1 1,-1 1 0,1-1 0,-1 1 0,1-1 0,-1 0 0,1 0 0,1-3 0,14-21 46,23-49 1,2-4-8,-32 63-40,0 0 0,1 1 0,0 1 1,22-22-1,-32 35-22,-1 1 0,1-1 1,-1 0-1,1 1 0,0-1 1,0 1-1,-1-1 0,1 1 1,0-1-1,0 1 0,0 0 1,-1-1-1,1 1 1,0 0-1,0 0 0,0-1 1,0 1-1,0 0 0,0 0 1,0 0-1,-1 0 0,1 0 1,1 0-1,-1 1 8,0 0 1,-1-1-1,1 1 0,0-1 1,-1 1-1,1 0 0,-1-1 1,1 1-1,-1 0 0,0 0 0,1 0 1,-1-1-1,0 1 0,1 0 1,-1 0-1,0 0 0,0-1 1,0 1-1,0 0 0,0 0 1,0 0-1,0 0 0,0 1 1,-1 8-26,0 0-1,-3 16 1,2-16-14,0 0-1,0 15 1,6-10 98,-4-15-55,0 1 0,0-1 1,1 0-1,-1 0 0,0 1 0,0-1 1,1 0-1,-1 0 0,0 1 0,1-1 0,-1 0 1,0 0-1,1 0 0,-1 0 0,0 1 1,1-1-1,-1 0 0,0 0 0,1 0 0,-1 0 1,0 0-1,1 0 0,-1 0 0,0 0 1,1 0-1,-1 0 0,0 0 0,1 0 0,-1 0 1,1 0-1,-1-1 0,0 1 0,1 0 1,-1 0-1,0 0 0,0 0 0,1-1 0,-1 1 1,0 0-1,1 0 0,-1 0 0,0-1 1,0 1-1,1 0 0,-1-1 0,30-27 189,-11 9-231,0 1 0,2 0 0,0 2 0,38-23 1,-57 38 31,-1 0 1,1 0-1,-1 0 1,1 1 0,0-1-1,-1 1 1,1-1-1,0 1 1,-1 0 0,1 0-1,0-1 1,0 1-1,-1 0 1,1 0 0,0 1-1,0-1 1,-1 0-1,3 1 1,-3 0 2,0 0 1,1-1-1,-1 1 1,0 0-1,0 0 1,0 0-1,0 0 0,0 0 1,0 1-1,0-1 1,0 0-1,0 0 1,-1 1-1,1-1 1,-1 0-1,2 3 1,0 5 23,0 1 0,-1-1 0,0 0 0,0 1 0,-1 11 0,-1-14 8,1 45 57,2 0 0,16 95 0,-16-133-306,3 15-1695,3-71-12945,-4 12 10537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27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1 847 4576,'0'2'150,"0"-1"0,0 0 0,1 1 0,-1-1 0,0 0 0,1 0 0,-1 1 0,1-1 0,-1 0 0,1 0 0,0 0 0,-1 1 0,1-1 0,0 0 0,0 0 0,0 0 0,0 0 0,0 0 0,0-1 0,0 1 0,0 0 0,0 0 0,0-1 0,0 1 0,0 0 0,1-1 0,-1 0 0,0 1 0,1-1 0,-1 0 0,0 1 0,0-1 0,1 0 0,-1 0 0,0 0 0,2 0 0,2 0 104,-1 0-1,0 0 1,0-1 0,0 1 0,0-1 0,0 0 0,0 0 0,-1 0 0,1-1 0,0 1 0,3-3 0,4-4-100,0 0 0,-1-1 0,0 0 0,-1 0 0,0-1 0,0 0 0,-1-1 0,0 0 0,-1 0 0,0 0 0,-1-1 0,-1 0 0,1-1 0,-2 1 0,4-15 0,-7 23-176,-1 1 0,0 0 0,0 0 1,0-1-1,0 1 0,0 0 0,-1-1 0,1 1 0,-1 0 1,0 0-1,0-1 0,0 1 0,-1 0 0,-1-3 0,2 4-7,1 1 0,-1 0 0,0 0 0,0 0-1,0 0 1,0 0 0,0 0 0,0 0 0,0 0-1,-1 0 1,1 1 0,0-1 0,0 0 0,-1 1 0,1-1-1,0 1 1,-1-1 0,1 1 0,0 0 0,-1-1-1,1 1 1,-1 0 0,1 0 0,-1 0 0,1 0-1,0 0 1,-1 0 0,1 1 0,-1-1 0,1 0-1,0 1 1,-1-1 0,1 1 0,-3 1 0,-2 1 79,1 1 1,-1 0 0,1 0 0,0 0-1,0 1 1,1-1 0,-1 1 0,1 0-1,0 1 1,-6 9 0,1 0 195,1 1 0,-12 33 0,13-29 11,1 1 0,2 0 0,0 0 0,1 0 0,0 1 1,2-1-1,1 1 0,4 38 0,-3-57-157,-1 1 0,1-1-1,0 0 1,0 1 0,0-1 0,0 0-1,1 1 1,-1-1 0,1 0 0,4 5-1,-5-7-69,0 0 0,0 0 1,1 1-1,-1-1 0,0 0 0,1 0 0,-1-1 0,1 1 0,0 0 0,-1 0 0,1-1 0,0 1 0,-1-1 0,1 0 0,0 1 0,-1-1 0,1 0 0,0 0 0,0 0 1,-1 0-1,1 0 0,0 0 0,2-1 0,1-1-2,-1 1 1,1-1-1,-1 0 1,1 0-1,-1 0 0,0 0 1,0-1-1,0 1 1,0-1-1,3-4 1,7-7-6,15-18 0,-14 14 12,79-81 211,-76 82-246,1 0 0,0 2 0,34-20 0,-49 33-2,0 0 1,0 0 0,0 0 0,0 1 0,0-1-1,7 0 1,-10 1 2,0 1 0,0 0 0,0 0 0,0 0 0,0 0-1,0 0 1,-1 0 0,1 0 0,0 1 0,0-1 0,0 0 0,0 0 0,0 1-1,-1-1 1,1 0 0,0 1 0,0-1 0,-1 1 0,1-1 0,0 1 0,-1 0 0,1-1-1,0 1 1,-1-1 0,1 1 0,-1 0 0,1 0 0,-1-1 0,1 1 0,-1 0-1,0 0 1,1 0 0,-1-1 0,0 1 0,0 0 0,1 0 0,-1 0 0,0 0 0,0 1-1,0 6 29,-1-1-1,1 1 0,-2 0 1,1 0-1,-1 0 0,0-1 1,-4 11-1,-1 3-63,-3 11 64,0-2-1,-22 43 1,30-70-3,1-1 0,0 0 1,0 1-1,0-1 0,0 0 0,0 1 1,1-1-1,-1 1 0,1 0 1,0-1-1,0 1 0,-1-1 0,2 4 1,-1-6-20,0 1 1,0-1-1,0 0 1,1 1-1,-1-1 1,0 0 0,0 1-1,1-1 1,-1 0-1,0 1 1,0-1-1,1 0 1,-1 1-1,0-1 1,1 0-1,-1 0 1,0 0 0,1 1-1,-1-1 1,1 0-1,-1 0 1,0 0-1,1 0 1,-1 0-1,1 0 1,-1 0 0,0 0-1,1 0 1,-1 0-1,1 0 1,-1 0-1,0 0 1,1 0-1,-1 0 1,1 0-1,-1 0 1,0 0 0,1-1-1,-1 1 1,1 0-1,-1 0 1,0 0-1,1-1 1,-1 1-1,24-15 133,-23 15-129,131-108 354,-65 49-543,-59 52 128,0 1 1,1 0-1,-1 0 1,15-7-1,-21 13 34,0-1-1,0 0 0,-1 1 1,1-1-1,0 1 0,0 0 0,0-1 1,0 1-1,0 0 0,-1 0 1,1 0-1,0 0 0,3 1 0,-4 0 4,1-1-1,-1 1 0,0 0 1,0 0-1,0-1 1,1 1-1,-1 0 0,0 0 1,0 0-1,0 0 0,-1 0 1,1 0-1,0 0 0,0 1 1,0-1-1,-1 0 1,1 0-1,-1 1 0,1-1 1,0 3-1,3 11-3,-1 0 0,1 20 1,-3-20 35,1 0 0,1-1 0,5 16 1,-7-26 12,0-1 1,1 0-1,-1 1 1,1-1 0,0 0-1,0 0 1,0 0-1,1 0 1,-1-1 0,1 1-1,4 3 1,-6-5-20,1 0 0,-1 0 0,1 0 0,-1-1 0,1 1 0,-1 0 0,1-1 0,0 1 0,-1-1 0,1 0 0,0 0 0,-1 1 0,1-1 0,0 0 0,-1 0 0,1 0 0,0-1 0,-1 1 0,1 0 0,0-1 0,-1 1 0,1-1 0,0 1 0,-1-1 0,1 0 0,-1 0 0,1 1 0,1-3 0,15-12 28,0-1 0,25-30 1,-18 19-38,164-152 44,-161 155-11,64-58 74,-70 61-84,37-46 0,-34 31-30,-2-1 0,-2-1 0,-1-1 0,23-65-1,25-99-364,-64 187 310,0 0-1,3-21 0,-7 37 44,0-1 0,0 0 0,0 0 0,1 0 0,-1 0 0,0 1 0,0-1 0,0 0-1,0 0 1,0 0 0,-1 0 0,1 1 0,0-1 0,0 0 0,0 0 0,-1 0 0,1 1 0,-1-3-1,0 4 1,0-1-1,0 1 0,0-1 0,0 1 1,0 0-1,0-1 0,0 1 0,0 0 0,1 0 1,-1-1-1,0 1 0,0 0 0,1 0 1,-1 0-1,1 0 0,-1 0 0,1 0 0,-1 2 1,-16 28-8,-22 59-1,22-48 87,-32 69 75,-40 108-33,79-189-82,2 1 1,0 1-1,3 0 1,0 0-1,0 43 1,5-43-200,1 0 0,1 0 0,13 61 0,-5-73-677,-10-19 797,0-1 1,1 0-1,-1 1 1,0-1-1,0 1 1,0-1-1,0 0 1,1 1-1,-1-1 1,0 0-1,0 1 1,1-1-1,-1 0 1,0 0-1,1 1 1,-1-1-1,0 0 1,1 0-1,-1 0 1,0 1-1,1-1 1,-1 0-1,1 0 1,-1 0-1,0 0 1,1 0-1,-1 0 1,1 0-1,-1 0 1,0 0-1,1 0 1,-1 0-1,1 0 1,-1 0-1,0 0 1,1 0-1,-1 0 1,1 0-1,-1 0 1,0-1-1,1 1 1,-1 0 0,0 0-1,1 0 1,-1-1-1,0 1 1,1 0-1,-1-1 1,0 1-1,0 0 1,1-1-1,1-2-225,-1-1-1,0 1 1,0 0 0,0-1-1,0 1 1,0 0-1,-1-1 1,1 1 0,-1-1-1,0 1 1,0-1-1,0 0 1,-2-6 0,-1-7-405,-8-26-1,4 26 508,0 0-1,-1 0 0,-1 1 0,-1 0 0,0 1 0,-15-19 1,14 22 214,0 0 1,-1 1-1,0 0 1,-15-10 0,-56-30 2483,71 44-1894,7 4-254,1 2-79,0-1 1,1 0 0,-1-1-1,1 1 1,-1 0 0,1-1-1,0 0 1,0 0 0,0 0-1,0 0 1,-4-7 0,7 9-258,-1 1 1,1 0 0,0-1-1,0 1 1,0-1 0,0 1-1,0-1 1,0 1 0,0-1-1,0 1 1,0 0 0,0-1-1,0 1 1,0-1-1,0 1 1,0-1 0,1 1-1,-1 0 1,0-1 0,0 1-1,0-1 1,1 1 0,-1 0-1,0-1 1,1 1 0,-1 0-1,0-1 1,1 0-1,11-6 427,-9 6-315,12-6 55,0 1 0,0 1-1,1 0 1,24-4 0,66-3-114,-64 8-54,128-6-2701,-126 13 1132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4.7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84 5472,'0'-12'2496,"9"4"-2176,-4 5 960,0 3-768,3-5 768,5 1-736,10-4 96,-1 5-384,10-9-96,-1 7-96,1-7-128,4 9 32,1-5-1184,-7 8 672,-2 0-1824,-6 3 1344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38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1 370 2496,'0'0'784,"9"-3"779,22-14 27,0-1 1,-1-1 0,42-35 0,-4 3-701,-47 35-636,-1 0 0,34-35 0,-49 46-289,16-19 297,-19 22-229,-1 0 1,0 1-1,0-1 1,0 0 0,0 0-1,0 0 1,-1 0-1,1 0 1,0 0-1,-1 0 1,1-5 0,-12 21-317,-17 26 405,13-20 33,-15 29 0,28-46-115,1 0 0,-1 0 1,1 0-1,0 1 0,0-1 0,1 0 1,-1 0-1,1 1 0,-1-1 0,1 7 1,0-9-13,1 0 0,-1 0 1,0 0-1,0 0 1,1 0-1,-1 0 1,0 0-1,1 0 1,-1 0-1,1 0 0,-1 0 1,1 0-1,0 0 1,-1 0-1,1 0 1,0-1-1,0 1 1,-1 0-1,1 0 0,0-1 1,0 1-1,0-1 1,0 1-1,0-1 1,0 1-1,0-1 1,0 1-1,0-1 0,0 0 1,0 0-1,0 1 1,0-1-1,0 0 1,0 0-1,2 0 1,2-1 1,1 1 1,-1-1 0,0 0 0,0-1 0,0 1 0,0-1 0,0 0 0,0 0 0,-1 0 0,1-1 0,6-4 0,7-6 57,23-23 0,-4 4-118,32-13-66,-40 28 149,-31 20-41,0 0 0,0 0 0,1 1 0,0-1 0,-1 1 0,1-1 0,0 1 0,1-1 0,-1 1 0,1-1 0,-1 7 0,1-9 31,1 0 0,-1 1-1,0-1 1,1 0 0,-1 1-1,1-1 1,-1 0 0,1 0 0,-1 1-1,1-1 1,0 0 0,0 0-1,0 0 1,0 0 0,0 0-1,0 0 1,0 0 0,0 0 0,0 0-1,0-1 1,2 2 0,-1-1 15,1 0 1,0 0 0,0 0 0,0-1-1,0 1 1,0-1 0,0 0 0,0 1-1,4-2 1,6 0 54,-1-1 0,0-1 0,22-7 0,-17 3-44,0-1 0,0-1 1,0-1-1,-1 0 0,22-19 1,33-21-284,-58 41 144,6-5 133,-19 14-39,1-1 0,0 1-1,0-1 1,-1 1 0,1 0 0,0-1 0,0 1-1,0 0 1,0 0 0,0-1 0,-1 1 0,1 0-1,0 0 1,0 0 0,2 0 0,-3 1-22,0-1 0,0 1 0,1 0-1,-1 0 1,0 0 0,0 0 0,0-1 0,0 1 0,1 0 0,-1 0 0,-1 0 0,1 0 0,0-1 0,0 1 0,0 2 0,-1-2 4,1 8 42,-2 0-1,1 1 1,-1-1-1,0 0 1,-1 0-1,0-1 1,-1 1-1,0 0 1,0-1-1,-8 11 1,11-16-62,-1-1 1,1 1-1,0-1 1,0 1-1,0-1 1,0 1-1,-1 4 1,2 5 32,0-11-9,0-1-1,0 0 1,0 0-1,0 0 0,0 1 1,0-1-1,0 0 1,0 0-1,1 1 1,-1-1-1,0 0 0,0 0 1,0 0-1,0 1 1,0-1-1,1 0 1,-1 0-1,0 0 0,0 0 1,0 0-1,1 1 1,-1-1-1,0 0 1,0 0-1,0 0 0,1 0 1,-1 0-1,0 0 1,0 0-1,1 0 1,-1 0-1,8 0 31,0-1-1,0-1 1,0 1 0,0-2-1,-1 1 1,1-1 0,-1 0-1,1 0 1,7-6-1,26-10-83,2-2 359,-42 22-307,0 0-1,-1-1 1,1 1 0,-1 0 0,1-1-1,-1 1 1,1 0 0,-1-1 0,0 1-1,1 0 1,-1 0 0,0 0 0,0-1 0,1 1-1,-1 0 1,0 0 0,0 0 0,0 0-1,0-1 1,0 1 0,0 0 0,0 1 0,-1 27 53,0-22-3,0 1 0,1-1-1,1 12 1,-1-3 271,30-31-105,-10 1-157,-13 9-85,-1 1 0,1-1 0,7-3-1,4 2 19,-18 6 0,1 0 0,-1 0 0,1 0 0,-1 0 0,1 0 0,-1 0 0,1 0 0,-1 0 0,0 0 0,1 1 0,-1-1 0,1 0 0,-1 0 0,1 0 0,-1 0 0,1 1 0,-1-1 0,0 0 0,1 0 0,-1 1 0,1-1 0,-1 0 0,0 1 0,0-1 0,1 0 0,-1 1 0,0-1 0,1 1 0,-1-1 0,0 0 0,0 2 0,2-1 2,-1 1-1,0 0 0,0 0 0,1 0 1,-1 0-1,1-1 0,-1 1 1,1-1-1,0 1 0,-1-1 0,1 1 1,0-1-1,0 0 0,0 0 0,0 0 1,0 0-1,0-1 0,0 1 0,1 0 1,1 0-1,-3-1 148,4 0-42,-2 0-123,0 0 1,0 0-1,0 1 1,-1 0-1,1-1 0,0 1 1,0 0-1,-1 0 1,1 1-1,0-1 0,-1 0 1,1 1-1,-1 0 1,3 1-1,4 4-33,-6-5 78,0 1-1,-1-1 1,0 1-1,1-1 1,-1 1-1,3 6 0,13 13-728,-17-21 345,0 0 0,0 0 0,1 0 0,-1-1 0,0 1 0,0-1-1,0 1 1,0-1 0,1 1 0,-1-1 0,2 1 0,9 0-3016,1 3 1137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40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4 188 4224,'4'-5'11376,"-4"36"-10528,1-1-672,-6 95 483,1 54 303,6 51 29,-3-121-206,17-427-126,-10 232-854,5-22 268,0-15-24,0 10-162,-4 47 13,-7 63 88,1-1 0,-1 0 0,1 0 1,0 0-1,0 1 0,0-1 0,1 0 0,-1 1 0,1 0 0,0-1 0,0 1 1,0 0-1,0 0 0,4-4 0,-4 5 0,0 0 0,0 1-1,0-1 1,1 1 0,-1-1 0,0 1 0,1 0 0,-1 0-1,1 0 1,0 0 0,-1 1 0,1-1 0,0 1 0,-1-1 0,1 1-1,0 0 1,0 0 0,-1 0 0,4 1 0,0 0-1,-1 0-1,1 0 1,-1 0 0,0 1 0,0 0 0,1 0 0,-1 0-1,-1 1 1,1-1 0,0 1 0,-1 0 0,1 1 0,-1-1 0,6 7-1,2 3 11,0 1 0,-1 0-1,0 1 1,-1 0-1,-1 0 1,13 30 0,-16-31 48,-1 1 0,-1 0 1,0 0-1,0 0 0,-2 0 0,0 1 1,0-1-1,-2 18 0,0-26 7,-1 0 0,0 0 0,-1 0 0,0 0 0,0 0 0,0-1 1,-1 1-1,0-1 0,0 0 0,0 0 0,-1 0 0,0 0 0,0 0 0,0-1 0,-1 0 0,0 0 0,0 0 0,0 0 0,-1-1 0,0 0 0,0 0 0,0 0 0,-11 4 0,7-4-64,0 0 0,0-1 0,0 0 0,0-1 0,-1 0 0,1 0 0,-1-1 0,1-1 0,-1 0 0,1 0-1,-1-1 1,1 0 0,-1-1 0,1 0 0,-15-6 0,-8-2-4052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52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244 419 1984,'0'0'0,"4"-6"444,0 1-1,0 0 1,0 0-1,1 0 1,9-7-1,7-5 783,-19 16-1061,-1 0 1,0 0 0,0-1 0,1 1 0,-1 0 0,0 0 0,0-1 0,0 1-1,-1-1 1,1 1 0,1-3 0,-2 3-126,0 1 0,0-1 0,0 0 0,-1 1 0,1-1 0,0 1 0,0-1 0,0 1 1,-1-1-1,1 0 0,0 1 0,-1-1 0,1 1 0,-1-1 0,1 1 0,0 0 0,-1-1 0,1 1 0,-1-1 0,1 1 0,-1 0 0,1-1 0,-1 1 0,1 0 0,-1 0 0,0-1 0,1 1 0,-1 0 0,1 0 0,-1 0 1,0 0-1,1 0 0,-1 0 0,0 0 0,-19 1 206,9 5 9,1 0-1,-1 0 1,-10 10 0,18-15-223,-27 24 468,0 2 0,-48 57 0,43-46-336,34-36-151,-6 5 4,0 1 0,1 0 0,-1 0 0,2 0 0,-6 11 0,10-17 0,0-1 1,0 1-1,1-1 1,-1 1-1,1-1 1,-1 1-1,1 0 1,0-1-1,0 1 1,-1 0-1,1-1 1,0 1-1,0 0 1,1-1-1,-1 1 1,0-1-1,1 1 1,-1 0-1,0-1 1,1 1-1,0-1 0,-1 1 1,1-1-1,0 1 1,0-1-1,0 0 1,0 1-1,0-1 1,0 0-1,0 0 1,0 0-1,1 0 1,-1 0-1,0 0 1,1 0-1,-1 0 1,1 0-1,-1 0 1,1-1-1,2 2 1,1-1 30,0 1 1,0-1 0,0 1 0,0-2 0,1 1 0,-1 0-1,0-1 1,0 0 0,1 0 0,-1-1 0,0 1 0,0-1-1,0 0 1,0-1 0,0 1 0,0-1 0,0 0 0,0 0-1,0 0 1,-1-1 0,1 0 0,-1 0 0,0 0 0,0 0-1,0-1 1,0 1 0,-1-1 0,1 0 0,-1 0 0,0-1-1,3-4 1,4-9-79,0 0 0,0-1 0,-2 0 0,-1 0 0,0-1 0,-1 0 0,4-30 0,-9 38-458,-3 20 374,-3 20 215,5-9 94,1 0-1,5 23 1,-5-35-134,1 0 0,-1 0 0,1-1 0,1 1 0,-1-1 0,1 1 0,0-1 0,1 0 0,6 9 1,-8-14-22,-1 1 0,1-1 0,0 1 0,-1-1 0,1 0 1,0 0-1,0 0 0,0 0 0,0 0 0,0 0 0,0-1 1,0 1-1,0-1 0,0 1 0,0-1 0,0 0 0,0 0 1,1 0-1,-1 0 0,3 0 0,4-2 23,1 1 0,-1-2 0,12-4 0,-9 4-76,16-7 99,0-1 1,-1-1-1,0-1 0,-1-1 0,48-36 0,23-16-309,-96 65 226,-1 1 0,1 0 0,-1-1 0,1 1 1,0-1-1,-1 1 0,1 0 0,-1 0 0,1-1 1,0 1-1,-1 0 0,1 0 0,-1 0 0,1 0 1,0-1-1,-1 1 0,1 0 0,0 0 1,-1 0-1,1 0 0,0 1 0,-1-1 0,1 0 1,0 0-1,-1 0 0,1 0 0,0 1 0,-1-1 1,1 0-1,-1 1 0,1-1 0,-1 0 0,1 1 1,-1-1-1,1 1 0,-1-1 0,1 1 1,-1-1-1,1 1 0,-1-1 0,0 1 0,1-1 1,-1 1-1,0 0 0,1-1 0,-1 1 0,0 1 1,1 2 16,0 1 1,0 0-1,0-1 1,-1 1 0,0 5-1,0-9-20,-1 7 16,0 0 0,0 0 0,-1 0 0,0 0 0,-3 10 0,2-11 12,0 1 1,1-1-1,1 1 0,-1 0 1,1 9-1,1-15-4,0-1 0,0 1 0,0 0 0,0-1 0,1 1 0,-1-1 0,1 1 0,-1-1 0,1 1 0,0-1 0,-1 1 0,1-1 0,0 0 0,0 1-1,0-1 1,0 0 0,0 0 0,0 0 0,0 0 0,1 0 0,-1 0 0,0 0 0,1 0 0,-1 0 0,0 0 0,1-1 0,-1 1 0,1-1-1,-1 1 1,1-1 0,0 0 0,-1 1 0,1-1 0,-1 0 0,1 0 0,0 0 0,-1 0 0,3-1 0,8-3 67,0-1 0,0-1 0,-1 0 0,1-1 0,19-15 0,13-7-125,-37 24 108,20-10-372,-27 15 289,0 0-1,1-1 1,-1 1-1,1 0 1,-1 0-1,0 0 1,1-1-1,-1 1 1,1 0-1,-1 0 1,0 0-1,1 0 1,-1 0-1,1 0 1,-1 0 0,0 0-1,1 0 1,-1 0-1,1 0 1,-1 0-1,0 0 1,1 0-1,-1 0 1,1 1-1,-1-1 1,0 0-1,1 0 1,-1 0-1,0 1 1,1-1-1,-1 0 1,0 0-1,1 1 1,-1-1-1,0 0 1,1 1-1,-1-1 1,0 0-1,0 1 1,1-1-1,-1 0 1,0 1-1,0-1 1,0 1-1,0-1 1,0 0-1,0 1 1,1-1-1,-1 1 1,0-1-1,0 0 1,0 1-1,0 0 1,0 75 499,-1-75-481,1 1-1,0-1 0,0 0 0,0 0 0,0 0 0,1 0 0,-1 0 0,0 0 0,0 0 0,1 0 1,-1 0-1,0 0 0,1 0 0,-1 0 0,1 0 0,-1 0 0,1 0 0,0-1 0,-1 1 0,1 0 1,0 0-1,0-1 0,-1 1 0,1 0 0,0-1 0,0 1 0,0-1 0,0 1 0,0-1 0,0 1 1,0-1-1,0 1 0,0-1 0,1 0 0,3 1 62,0-1-1,0 0 1,0-1-1,0 1 1,9-3 0,-10 3-73,44-10 50,-1-2 0,0-2 0,-1-2 0,61-30 0,-83 33-61,0-1 0,-1-1 0,-1-1 0,29-26 0,-50 41 8,0 0-1,0 0 0,0 0 0,0 0 0,0 0 0,0 0 1,0 0-1,-1 0 0,1 0 0,0 0 0,-1 0 0,1-2 0,-1 3 5,0-1-1,0 1 1,0 0-1,0 0 0,0-1 1,0 1-1,-1 0 0,1 0 1,0 0-1,0 0 0,0-1 1,0 1-1,-1 0 0,1 0 1,0 0-1,0 0 0,0 0 1,-1 0-1,1-1 0,0 1 1,0 0-1,-1 0 1,1 0-1,0 0 0,0 0 1,-1 0-1,1 0 0,0 0 1,0 0-1,-1 0 0,1 0 1,0 0-1,0 0 0,-1 0 1,1 1-1,0-1 0,-5 1-20,0 0 0,0 0-1,0 1 1,-7 3-1,-18 12-28,1 0 0,1 2 0,-38 32 0,61-46 33,-1 0 0,1 0 0,0 0 0,-6 9 0,11-13 19,-1 0 0,0 0 0,0 0-1,1 0 1,-1 0 0,1 1 0,-1-1 0,1 0 0,-1 0-1,1 0 1,0 0 0,0 0 0,-1 1 0,1-1-1,0 0 1,0 0 0,0 1 0,0-1 0,0 0 0,1 0-1,-1 0 1,0 1 0,0-1 0,1 0 0,-1 0 0,1 0-1,-1 0 1,1 0 0,0 0 0,-1 0 0,1 0-1,0 0 1,1 1 0,1 1 15,1 0 0,0-1 0,0 0-1,0 0 1,0 0 0,0 0 0,1-1 0,-1 1-1,0-1 1,1 0 0,-1-1 0,1 1 0,-1-1-1,1 0 1,-1 0 0,1 0 0,-1 0 0,1-1-1,-1 0 1,1 0 0,7-3 0,-4 1 32,0 0 0,1 0 0,-1-1 0,-1-1 0,1 1 0,-1-1 0,1 0 0,-1-1 0,-1 0 0,7-7 0,-4 2-27,-1 0 0,0-1 1,-1 0-1,11-24 1,15-54 76,-27 73-72,19-66-52,26-158 0,-51 236 22,1-1 0,-1 1 0,0-10-1,0 14 1,0 1 0,0-1 0,0 1 1,0-1-1,-1 1 0,1-1 0,0 1 0,0-1 0,0 1 0,0-1 0,-1 1 0,1-1 0,0 1 0,-1-1 0,1 1 0,0 0 0,-1-1 0,1 1 0,0 0 0,-1-1 0,0 1-3,1 0-1,-1 0 1,0 0 0,1 0-1,-1 0 1,1 0 0,-1 0-1,0 0 1,1 1 0,-1-1-1,1 0 1,-1 0 0,1 1-1,-1-1 1,1 0 0,-1 1-1,1-1 1,-1 1 0,1-1-1,0 0 1,-1 1 0,1-1-1,-1 2 1,-8 8 8,1 1 0,0 1 0,1-1 0,0 2 0,1-1 0,0 0 0,1 1-1,0 0 1,1 1 0,-2 13 0,-1 13 96,1-1 1,0 50-1,6-71-71,0 0 0,1 0 0,1 0 0,0 0 0,2 0 1,0-1-1,8 21 0,-9-30-220,0 0 0,1 0 0,0 0 0,1 0 0,0-1 0,0 1 0,0-1 0,1 0 0,0-1 0,1 0 0,-1 0 0,1 0 0,0-1 0,1 0 0,-1 0 0,11 4 0,-3-3-1947,0 0 1,0-2 0,32 6-1,2-2-1820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56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399 640 2496,'6'-4'496,"-3"3"-59,0-1 0,-1 1-1,1-1 1,0 0 0,-1 0 0,1 0 0,-1 0-1,1 0 1,2-5 0,-5 7-404,0 0 0,0 0 1,0-1-1,0 1 0,-1 0 1,1 0-1,0 0 0,0-1 0,0 1 1,-1 0-1,1 0 0,0 0 1,0 0-1,-1 0 0,1-1 0,0 1 1,0 0-1,-1 0 0,1 0 1,0 0-1,0 0 0,-1 0 0,1 0 1,0 0-1,0 0 0,-1 0 1,1 0-1,0 0 0,0 0 0,-1 0 1,1 0-1,0 0 0,-1 1 1,-11 1 332,-19 7 280,0 1-1,1 1 1,0 2-1,-42 24 1,51-24-554,1 1 1,0 1 0,1 0 0,1 2 0,0 0 0,-23 30 0,35-39-89,-5 6 9,0 0-1,-9 20 1,17-30-11,1 0-1,0 1 1,1-1 0,-1 1-1,1 0 1,0 0 0,0-1-1,0 1 1,1 0 0,-1 0-1,1 0 1,1 9 0,-1-13 8,1 1 0,-1-1 1,0 1-1,1-1 0,-1 1 0,1-1 1,-1 1-1,1-1 0,0 1 1,0-1-1,-1 1 0,1-1 0,0 0 1,0 0-1,1 1 0,-1-1 1,0 0-1,0 0 0,0 0 1,1 0-1,-1 0 0,1-1 0,-1 1 1,0 0-1,1-1 0,-1 1 1,1-1-1,0 1 0,-1-1 1,1 0-1,-1 1 0,1-1 0,0 0 1,-1 0-1,1 0 0,-1-1 1,1 1-1,0 0 0,1-1 1,3 0 39,0-1 0,0 0 0,0 0 0,0 0 0,-1-1 0,1 0 0,0 0 0,-1 0 0,7-7 0,8-8 80,-1-1 1,23-32 0,20-20 42,-37 46-129,84-90 269,-91 92-259,-2 0 0,0-1 0,-1-1 0,-1 0 0,-2-1-1,0-1 1,-2 0 0,-1 0 0,8-41 0,9-60 138,-23 102-220,0-1-1,-2-49 1,-2 61-36,0 5 68,1 0 0,-1 0 0,0 1 0,-1-1 0,-1 0 0,1 1 0,-7-16 0,8 24-21,1 0 0,0 1 1,-1-1-1,1 0 0,0 1 1,-1-1-1,1 1 0,-1-1 1,1 0-1,0 1 0,-1-1 1,0 1-1,1-1 0,-1 1 1,1 0-1,-1-1 0,0 1 1,1 0-1,-1-1 0,1 1 1,-1 0-1,0 0 0,0-1 1,1 1-1,-1 0 0,0 0 1,1 0-1,-1 0 0,-1 0 1,0 0-6,1 1 0,-1 0 0,1-1 0,-1 1 1,1 0-1,-1 0 0,1 0 0,-1 0 1,1 0-1,0 0 0,-3 3 0,-2 2-6,1 1 0,0 0-1,-8 15 1,4-4 130,2 0 1,-11 38-1,10-30-41,-17 75 59,-16 131 0,38-214-90,1 0 0,1 0 0,1 1 0,0-1 0,1 0 0,4 20 0,-3-32-3,-1-1 0,1 0 1,-1 0-1,1 0 0,1-1 0,-1 1 0,1 0 0,0-1 0,0 1 0,0-1 0,5 5 0,-5-7 1,0 1 0,1-1 0,-1 1 1,1-1-1,0 0 0,0 0 0,-1 0 1,1-1-1,0 0 0,1 1 0,-1-1 1,0-1-1,0 1 0,0-1 0,9 1 1,17-3 109,0-1 0,0-1 0,0-1-1,-1-2 1,1-1 0,-2-1 0,32-14 0,-55 20-96,0 1 0,-1-1 0,1 1 0,-1-1 0,1 0 0,-1-1 0,0 1 0,0-1 0,-1 0 0,5-5 0,-6 6-23,0 0 1,0 0-1,-1 0 0,1 0 1,-1-1-1,0 1 0,0 0 0,0-1 1,0 1-1,-1-1 0,1 1 0,-1-1 1,0 1-1,0-1 0,0 1 1,-2-6-1,2 7 11,0-2-33,-1 0 1,0 0-1,0 0 1,0 0-1,-1 1 1,-1-6-1,2 9-11,1-1 1,-1 0-1,0 0 0,1 0 0,-1 1 0,0-1 0,0 0 0,1 1 0,-1-1 0,0 0 0,0 1 1,0-1-1,0 1 0,0 0 0,0-1 0,0 1 0,0 0 0,0-1 0,0 1 0,0 0 1,0 0-1,0 0 0,0 0 0,0 0 0,0 0 0,0 0 0,0 0 0,0 0 0,0 1 1,0-1-1,-1 1 0,-8 3-86,0 1 1,0 1 0,0 0-1,1 0 1,0 0 0,1 1-1,-12 12 1,17-17 95,1 1 1,0-1-1,0 1 0,0-1 0,0 1 0,1 0 1,-1 0-1,1 0 0,-1 0 0,1 0 0,0 0 1,0 0-1,1 0 0,-1 1 0,1-1 1,-1 0-1,1 0 0,0 1 0,0-1 0,0 0 1,1 1-1,-1-1 0,1 0 0,0 0 0,0 0 1,0 0-1,0 0 0,0 0 0,1 0 0,-1 0 1,1 0-1,0 0 0,0-1 0,0 1 1,0-1-1,1 1 0,2 1 0,0 1 52,1 0 1,-1-1-1,1 1 0,1-2 0,-1 1 0,0-1 0,1 1 1,7 1-1,-9-4-13,1 1 1,0-1 0,-1-1 0,1 1-1,0-1 1,0 0 0,0 0 0,-1-1-1,1 0 1,10-2 0,1-3 61,-1 0 0,25-13 0,-9 4-132,55-29 451,-47 29 149,-34 14-436,1-2 1123,-76 16-414,41-6-934,25-6 120,-1 1-1,0-1 1,1 0-1,-1-1 1,0 1-1,-5 0 1,9-1-31,-1 0-1,1 0 1,-1 0-1,1 0 1,0 0 0,-1 0-1,1 0 1,-1 0-1,1 0 1,-1 0-1,1 0 1,0 0 0,-1 0-1,1 1 1,0-1-1,-1 0 1,1 0 0,0 0-1,-1 1 1,1-1-1,-1 1 1,-3 1 90,7-3-85,1-1-1,-1 1 1,1-1 0,-1 1 0,0-1-1,0 0 1,5-4 0,29-23 137,-33 26-110,16-15 1,-1-1 0,-1-1-1,21-26 1,-10 1 24,-1 0-1,-3-1 1,-1-2-1,-3 0 1,-1-2-1,16-66 1,-31 88 31,-5 26-111,0 0-1,1 1 0,-1-1 1,0 0-1,0 1 1,0-1-1,0 0 1,-1 1-1,1-1 1,0 0-1,-1 1 0,1-1 1,-2-2-1,1 4 11,0 0-1,1 1 1,-1-1 0,0 1-1,0-1 1,1 1-1,-1 0 1,0-1-1,1 1 1,-1 0-1,1-1 1,-1 1 0,1 0-1,-1 0 1,1 0-1,0-1 1,-1 2-1,-4 11 29,1 0-1,1 0 0,0 0 0,0 0 0,0 22 0,-3 7 25,-50 320-219,38-214 161,19-92 367,-1-55-327,0-1 0,0 1 0,0-1 1,0 1-1,0-1 0,0 1 0,0 0 0,0-1 0,0 1 0,0-1 0,0 1 0,0-1 1,1 1-1,-1-1 0,0 1 0,0-1 0,1 0 0,-1 1 0,0-1 0,0 1 1,1-1-1,-1 0 0,1 1 0,-1-1 0,1 1 0,0-1-6,-1 0 1,1 0-1,0 0 0,-1 0 1,1 0-1,-1 0 0,1 0 0,0 0 1,-1 0-1,1-1 0,0 1 0,-1 0 1,1 0-1,-1-1 0,1 1 1,-1 0-1,2-2 0,4-2 24,-1-1-1,10-11 1,-10 12 45,-3 1-272,0 0-1,0 0 1,0 0 0,0 0-1,-1 0 1,3-7 0,-3 7-799,1 0 0,-1-1 0,1 1 0,0 0 0,0 0 0,4-6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37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32 3648,'0'-2'245,"0"0"1,0 0 0,0 1-1,0-1 1,0 0-1,1 0 1,16-16 7729,-23 58-6971,-3-7-120,-17 41 1,-5 14-41,28-77-704,-106 391 1710,99-372-1562,8-24-465,-1 0 0,2 0 0,-1 1 0,1-1 0,-1 10 0,23-37-8142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37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66 109 4736,'-46'11'2720,"36"-8"-805,0 0 1892,23-11 1171,28-12-4073,-19 15-784,0 0 1,1 2-1,-1 1 1,29 0-1,-19 1 82,187-1 248,-121 3-443,-77 0-68,-13-1 12,1 0 0,0 0-1,16-2 1,-23 1-226,-1 1 0,1-1 0,0 1-1,0-1 1,-1 1 0,1-1 0,0 0 0,-1 0 0,1 0 0,-1 0 0,1 0 0,-1 0-1,0 0 1,1-1 0,-1 1 0,0-1 0,0 1 0,0 0 0,0-1 0,0 0 0,0 1-1,0-1 1,0-2 0,9-28-5758,-6 15 3622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38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93 184 5408,'-14'-2'653,"10"1"-433,1 0 0,-1 1-1,0 0 1,1 0 0,-1 0-1,0 0 1,-4 1-1,-17 1 1029,6-1 4576,42-2-5045,0-1-1,-1-1 1,1-1-1,-1 0 1,30-11-1,105-50-466,-28 11-228,-68 33-932,-4 6 202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4 408 2400,'-4'0'7168,"9"-9"-3664,156-149 202,-132 128-3541,40-48 11,40-37 43,-107 113-224,0 0-1,1 0 1,-1 0-1,1 0 1,-1 1 0,1-1-1,0 1 1,3-1-1,-5 1 3,-1 1 0,1 0 0,-1 0 0,1 0 1,0 0-1,-1 0 0,1 0 0,0 0 0,-1 0 0,1 0 0,-1 0 0,1 1 0,0-1 0,-1 0 0,1 0 0,-1 0 0,1 1 0,-1-1 0,1 0 0,-1 1 0,1-1 1,-1 0-1,1 1 0,-1-1 0,1 1 0,-1-1 0,0 1 0,1-1 0,-1 1 0,0-1 0,1 1 0,-1-1 0,0 1 0,0 0 0,0-1 0,1 1 0,-1-1 0,0 1 0,0 0 1,0-1-1,0 1 0,0-1 0,0 1 0,0 1 0,1 20 64,-1 1 0,-1 0 1,-1 0-1,0-1 0,-2 1 1,-1-1-1,-1 0 0,0 0 1,-16 34-1,7-29 61,11-21 35,0 1 1,1 0-1,-5 13 1,51-72 1122,-20 15-1421,56-78-134,-78 114 268,-1 0-1,1 0 1,0 1-1,-1-1 1,1 0-1,0 0 1,-1 1-1,1-1 1,0 0-1,0 1 1,0-1-1,-1 1 1,1-1-1,0 1 1,0 0-1,0-1 1,0 1 0,0 0-1,0-1 1,0 1-1,0 0 1,0 0-1,1 0 1,-1 1 0,0-1 1,1 1-1,-1 0 0,0-1 1,0 1-1,0 0 1,0 0-1,0 0 1,0 0-1,-1 0 1,1 0-1,0 0 0,0 0 1,-1 0-1,1 1 1,-1-1-1,1 0 1,0 2-1,2 6 27,-1 0-1,0-1 1,0 1 0,-1 1-1,0-1 1,-1 0-1,0 0 1,-1 10 0,1-7 83,-1 0 0,2 0 1,0 0-1,3 18 0,-3-28-53,-1-1 1,1 1-1,-1 0 0,1 0 0,0 0 0,-1-1 0,1 1 0,0 0 0,0-1 0,1 1 0,-1-1 0,0 1 1,0-1-1,3 3 0,2-1 157,-1 0 0,0 0 0,1-1 1,-1 0-1,7 2 0,-10-3-180,-2-1-11,1 0 0,-1 1 0,0-1 0,1 1 0,-1-1 1,1 0-1,-1 1 0,0-1 0,1 0 0,-1 1 0,1-1 0,-1 0 1,1 0-1,-1 0 0,1 1 0,-1-1 0,1 0 0,-1 0 0,1 0 1,-1 0-1,1 0 0,0 0 0,-1 0 0,1 0 0,0 0 1,13-1 256,3-3-207,-15 4-62,1-1 1,-1 1-1,1-1 1,-1 0 0,1 0-1,-1 0 1,1 0-1,3-3 1,7-4-3198,25-13 0,-25 15-873,23-16 1,2-4-207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42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1164 3328,'0'0'120,"0"0"-81,0-1 1,-1 1 0,1 0 0,0 0 0,0 0 0,0 0 0,0 0 0,0 0 0,0 0-1,0 0 1,-1 0 0,1 0 0,0 0 0,0 0 0,0 0 0,0 0 0,0 0 0,0 0-1,0 0 1,-1 0 0,1 0 0,0 0 0,0 0 0,-1 1 439,1-1-439,0 0-1,0 0 1,0 0 0,0 1 0,0-1 0,0 0 0,1 2 912,-1-2-808,0 0 0,1 0 1,-1 0-1,0 1 1,1-1-1,-1 0 1,0 0-1,1 0 0,-1 0 1,0 0-1,1 0 1,-1 0-1,1 0 0,-1-1 1,0 1-1,1 0 1,-1 0-1,1 0 0,3-2 247,11-3 102,0-1 0,0-1 0,-1 0 0,0-1 1,0 0-1,-1-1 0,21-19 0,-8 0-211,-2-1 1,29-43-1,37-74 49,-57 92-277,70-127 277,-85 140-234,18-56-1,-32 83-97,2-1 50,-2-1 0,0 0 0,0 0-1,-2 0 1,1-22 0,-4 27-265,1 11 211,0 0 0,0 0-1,0 0 1,0 0 0,0 0 0,0 0 0,0 0-1,0 0 1,0 0 0,0-1 0,-1 1 0,1 0-1,0 0 1,0 0 0,0 0 0,0 0 0,0 0-1,0 0 1,0 0 0,0 0 0,0 0 0,0 0-1,0 0 1,-1 0 0,1 0 0,0 0 0,0 0-1,0 0 1,0 0 0,0 0 0,0 1 0,0-1-1,0 0 1,0 0 0,0 0 0,0 0 0,0 0-1,0 0 1,-1 0 0,1 0 0,0 0 0,0 0-1,0 0 1,0 0 0,0 0 0,0 0 0,0 0-1,0 0 1,0 1 0,0-1 0,0 0 0,0 0-1,-8 17-382,6-13 388,-30 83 283,4 2 0,4 1-1,-18 121 1,36-161 45,-1 81 0,6-126-266,1 1 1,1 0-1,-1 0 0,1-1 1,0 1-1,0-1 1,1 1-1,0-1 0,2 7 1,-3-11-29,-1-1 0,0 1 0,1-1 0,-1 1-1,0 0 1,1-1 0,-1 1 0,1-1 0,-1 0 0,1 1 0,-1-1 0,1 1 0,0-1 0,-1 0 0,1 1 0,-1-1 0,1 0 0,0 0 0,-1 1-1,1-1 1,0 0 0,-1 0 0,1 0 0,0 0 0,-1 0 0,1 0 0,0 0 0,-1 0 0,1 0 0,0 0 0,-1 0 0,1-1 0,0 1 0,-1 0-1,1 0 1,0-1 0,-1 1 0,1 0 0,-1-1 0,1 1 0,-1-1 0,1 1 0,-1 0 0,1-1 0,0 0 0,3-3 57,-1 0 0,1-1 0,-1 1 0,5-10 0,9-21 10,19-56 1,-10 23-60,-14 39-41,4-11 76,33-59 0,21-12-38,-11 19 131,52-110-1,-91 159-13,-1 0 0,-3 0 0,14-57 0,-30 100-159,0-1-1,1 0 1,-1 0 0,0 1-1,0-1 1,0 0-1,0 1 1,0-1-1,0 0 1,0 0-1,0 1 1,0-1-1,0 0 1,0 0 0,0 1-1,0-1 1,-1 0-1,1-1 1,-1 3-2,1-1 1,0 0 0,-1 0 0,1 0 0,-1 0-1,1 0 1,0 0 0,-1 0 0,1 0 0,-1 1-1,1-1 1,0 0 0,-1 0 0,1 1 0,0-1-1,-1 0 1,1 0 0,0 1 0,0-1 0,-1 0-1,1 1 1,0-1 0,-19 27-58,-138 283 601,71-114-123,63-127-256,-16 83 1,18-67-221,-2 12 113,-10 38 145,31-123-167,-4 11-113,6-22 100,0 0-1,0-1 1,0 1 0,-1-1-1,1 1 1,0 0 0,0-1-1,-1 1 1,1-1 0,0 1-1,-1-1 1,1 1 0,0-1-1,-1 1 1,1-1 0,-1 1 0,1-1-1,-1 1 1,1-1 0,-1 0-1,1 1 1,-1-1 0,-1 1-1,4-8 93,-1 1-1,1-1 0,5-10 1,45-99-46,-39 89-80,-2 2 56,1 2 0,1-1 0,19-23 0,-21 32-28,-6 8-55,-1 1-1,1-1 1,0 2-1,0-1 1,1 0-1,0 1 1,0 0-1,7-5 1,-12 10 33,0-1 1,0 1-1,-1 0 1,1 0-1,0-1 1,0 1-1,0 0 0,0 0 1,-1 0-1,1 0 1,0 0-1,0 0 1,0 0-1,0 0 0,0 0 1,-1 0-1,1 0 1,0 0-1,0 1 1,0-1-1,-1 0 0,2 1 1,0 0-4,-1 0 1,0 0-1,1 1 0,-1-1 1,0 0-1,0 0 0,0 1 1,0-1-1,0 1 0,1 2 1,1 3 4,0 1 1,-1 0-1,3 13 1,-5-20 12,7 42 75,-5-23-50,2 0 0,0 0-1,1-1 1,11 27 0,-14-42-18,0 1 1,1 0 0,-1 0-1,1-1 1,1 1 0,-1-1-1,1 0 1,-1 0-1,1 0 1,0-1 0,0 0-1,1 1 1,-1-1 0,1 0-1,0-1 1,0 1 0,-1-1-1,1 0 1,1-1-1,-1 1 1,6 0 0,-4-1 19,1 0 1,-1-1-1,0 0 1,0 0-1,0-1 1,0 0-1,0 0 1,0-1-1,-1 0 1,1 0 0,0-1-1,-1 1 1,1-2-1,-1 1 1,0 0-1,0-1 1,0 0-1,-1-1 1,6-5-1,-1-2 1,0 0 0,-1-1 0,0 1 0,-2-2 0,1 0 0,-2 1 0,1-2-1,5-21 1,-4 5-47,-1 0 0,-2-1 0,2-34 0,-6 56-39,1-31-85,-2 39 117,-1-1 0,1 1 0,0 0 0,-1 0 0,1-1 0,-1 1 0,1 0 0,-1 0 0,0 0 0,0 0 0,0 0 0,0 0 0,0 0 0,-2-1 0,2 2 12,0 0 0,0 1 0,1-1 0,-1 1 0,0-1 0,0 1 0,0-1 0,0 1 0,0-1 0,0 1 1,0 0-1,0 0 0,1 0 0,-1-1 0,0 1 0,0 0 0,0 0 0,0 0 0,0 0 0,0 1 0,0-1 0,0 0 0,0 0 1,0 0-1,0 1 0,0-1 0,0 1 0,-1 0 0,-1 0 10,0 1 0,0 0 0,1 0 1,-1 0-1,1 0 0,-5 6 0,1-1-31,1 1 0,1 0 0,-7 14-1,9-18 13,-2 4 38,1 0 0,0 1 0,0-1-1,1 1 1,0 0 0,0 0 0,1 0-1,0 0 1,1 0 0,0 0 0,0 0-1,1 0 1,0 0 0,1-1 0,0 1-1,0 0 1,1 0 0,0-1 0,1 0-1,0 0 1,0 0 0,0 0 0,1 0-1,0-1 1,1 0 0,6 7 0,-3-6 33,-1-1 0,1 0-1,0-1 1,1 0 0,0 0 0,0-1 0,0 0 0,0-1 0,1 0 0,0-1 0,15 4 0,-19-6-156,0-1-1,0 1 1,0-1-1,0 0 1,1 0 0,-1-1-1,0 0 1,8-3 0,-9 3-288,-1-1 1,0-1 0,1 1 0,-1-1 0,-1 1 0,1-1 0,0-1 0,-1 1 0,1-1 0,-1 1 0,5-7 0,-4 3-504,0 0 0,-1 0 0,0 0 0,-1-1 0,1 0 0,-1 1 0,-1-1 0,1 0-1,-1 0 1,1-13 0,2-7-1868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42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69 7136,'-6'-4'3232,"20"-4"-480,0 2-1792,11-1 512,3 2-864,10-7-289,4 7-191,19-7-128,1 3 32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5.1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29 5632,'-31'-28'2560,"44"28"-2208,-8 0-2464,3 0 1088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46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1268 3552,'6'0'5856,"17"-21"-1632,-9 1-3584,0-1 0,13-29 0,-11 20-406,23-42 465,95-126-1,-43 85-383,-90 111-344,14-14 153,-9 14-56,-3 10-151,-4 42 96,3-1-1,16 94 0,-11-105-35,-2-10 30,2 1 0,16 46 1,-20-69 24,-1 1 1,1-1 0,1 1 0,-1-1-1,1 0 1,0-1 0,1 1 0,-1-1-1,1 1 1,0-1 0,0-1-1,1 1 1,0-1 0,-1 0 0,2 0-1,7 4 1,-11-7 4,0 0-1,1 0 1,-1 0-1,0 0 1,0-1-1,1 1 1,-1-1-1,0 0 1,1 0-1,-1 0 1,0 0 0,1-1-1,-1 1 1,4-2-1,-2 0-13,-1 0 1,1 0-1,-1 0 0,0-1 1,0 1-1,0-1 0,0 0 0,6-6 1,1-3 29,-1-1 0,0 0 0,-1 0 0,10-21 0,-18 33-47,9-17 66,2-2-78,-1-1 0,14-40 0,-1-22 112,-22 74-151,-1 0 1,1 0-1,-2 0 0,1-1 1,-1 1-1,-1 0 1,-2-13-1,3 21 25,0-1 1,0 1-1,-1-1 1,1 1-1,0 0 0,-1-1 1,0 1-1,1 0 1,-1-1-1,0 1 0,0 0 1,1 0-1,-1-1 0,0 1 1,0 0-1,0 0 1,0 0-1,-1 0 0,1 0 1,0 1-1,0-1 1,-2-1-1,1 2 3,1 0-1,0 0 1,0 0 0,-1 0-1,1 0 1,0 0 0,0 1-1,0-1 1,0 0 0,-1 1-1,1-1 1,0 1 0,0-1 0,0 1-1,0-1 1,0 1 0,0 0-1,0 0 1,0-1 0,0 1-1,0 0 1,1 0 0,-1 0-1,0 0 1,-1 2 0,-3 5-27,1 0 1,-1 1-1,1-1 1,1 1-1,-1 0 0,-2 15 1,-9 59-106,12-57 125,1 51 0,2-67 38,1 0 0,0 0-1,1 0 1,0 0 0,0 0-1,1 0 1,1-1-1,5 11 1,-8-17 3,0-1 1,0 0-1,1 0 0,-1 0 1,1-1-1,0 1 0,-1 0 1,1 0-1,0-1 1,0 1-1,0-1 0,0 0 1,0 0-1,0 0 0,1 0 1,-1 0-1,4 1 0,-1-1 20,-1 0 0,1-1-1,0 0 1,-1 1 0,1-2-1,0 1 1,-1 0 0,9-3-1,2-1 21,0-1 1,-1-1-1,1 0 0,20-13 0,-12 4-31,0-1-1,-1-1 1,-1 0 0,35-39-1,67-94 140,-94 111-129,-1-2-1,-2 0 0,-2-1 0,29-72 0,16-116-56,-61 199-27,29-149 83,-33 151-38,0 6-92,-2-1 1,0 1-1,-2-26 0,0 47 73,0 0 0,0 0-1,-1 0 1,1 0-1,0 0 1,-1 0 0,1 0-1,-1 0 1,0 0-1,1 0 1,-1 1 0,0-1-1,0 0 1,-2-2-1,2 3 13,1 1 0,0 0 0,-1 0 0,1-1 0,-1 1 0,1 0 0,-1 0 0,1-1 0,-1 1 0,1 0 0,-1 0 0,1 0 0,-1 0 0,1 0 0,-1 0 0,1 0 0,-1 0 0,1 0 0,-1 0 0,1 0 0,-1 0 0,1 0 0,-1 0 0,1 0 0,-1 0-1,1 1 1,-1-1 0,1 0 0,0 0 0,-1 1 0,1-1 0,-1 0 0,1 1 0,0-1 0,-1 0 0,1 1 0,-1-1 0,1 0 0,0 1 0,0-1 0,-1 1 0,1 0 0,-3 2-15,0 1 1,0 0-1,0 1 0,-2 5 1,-7 20-80,-9 34 0,11-34 66,-49 165-100,-77 204 218,24-99-6,-17 53-4,47-100 532,81-249-550,0 1 0,-1-1-1,0 0 1,0 0-1,0 1 1,0-1-1,-1-1 1,-4 7-1,7-10-39,0 0-1,-1 1 0,1-1 0,0 0 1,0 0-1,-1 0 0,1 1 0,0-1 1,0 0-1,-1 0 0,1 0 0,0 0 1,-1 0-1,1 1 0,0-1 0,-1 0 1,1 0-1,0 0 0,-1 0 0,1 0 1,0 0-1,-1 0 0,1 0 0,0 0 1,-1 0-1,1 0 0,0 0 0,-1-1 1,1 1-1,0 0 0,-1 0 0,1 0 1,0 0-1,0 0 0,-1-1 0,1 1 1,0 0-1,0 0 0,-1-1 0,1 1 1,0 0-1,0 0 0,-1-1 0,1 1 1,0 0-1,0 0 0,0-1 0,0 1 1,0 0-1,-1-1 0,1 1 0,0 0 1,0-1-1,0 1 0,0-1 0,-6-26 277,6 5-303,1 0 1,5-25-1,-5 33 11,2-3 19,0 1 0,1-1 0,1 1 0,0 0 1,1 0-1,1 0 0,0 1 0,1 0 0,1 0 1,0 1-1,1 0 0,14-15 0,-10 13-68,0 0 1,0 1-1,2 1 0,0 1 1,0 0-1,2 1 0,26-15 1,23-3-115,-29 13 172,0-1-1,-1-2 0,64-45 0,39-57 204,-57 57-240,-46 38 86,-1-2-1,49-51 0,-82 76-48,0 0-1,0 1 1,-1-1-1,1 0 1,-1-1-1,0 1 1,3-8-1,-5 10-9,1 0 0,0 0 0,-1-1-1,0 1 1,1 0 0,-1 0 0,0-1-1,0 1 1,-1 0 0,1-1 0,0 1-1,-1 0 1,1 0 0,-1-1 0,0 1-1,-1-3 1,1 4-14,0-1 0,-1 0 0,1 1 0,-1-1 0,1 1 0,-1 0 0,0-1 0,0 1 0,1 0 0,-1 0 0,0 0 0,0 0 0,0 0 0,0 1 0,0-1 0,0 1 0,0-1 0,-4 1 0,0-1-17,-1 0 1,1 1-1,0 0 1,-11 1-1,6 2 26,2-1 0,-1 1-1,0 1 1,0 0-1,1 0 1,0 1-1,0 0 1,0 0-1,1 1 1,0 0 0,0 1-1,0 0 1,1 0-1,0 0 1,0 1-1,1 0 1,0 1-1,-8 15 1,10-17 42,0 0-1,1 0 1,0 0-1,0 1 1,1 0 0,0-1-1,0 1 1,1 0 0,0 0-1,0 0 1,1 0-1,0 0 1,0 0 0,1 0-1,0 0 1,1 0-1,-1-1 1,2 1 0,-1 0-1,1-1 1,0 0 0,0 1-1,1-1 1,6 8-1,-6-9 5,1 0 0,0-1 0,0 0 0,0 0 0,0-1 0,1 1 0,0-1 0,0-1-1,0 1 1,0-1 0,9 4 0,-6-4-10,0 0-1,1-1 1,0 0-1,-1-1 1,1 1-1,0-2 1,15 0-1,-10-1 14,0-1 0,0-1-1,0 0 1,0-1 0,-1 0 0,1-2 0,-1 1-1,-1-2 1,1 0 0,20-14 0,-9 2 10,0-2 1,-1 0 0,-1-2 0,-1 0 0,29-41-1,-36 41-63,27-36-79,-36 52 98,0-1-1,1 1 1,0 1-1,0-1 1,11-6-1,-14 10-50,0 1 0,0 0 0,0 0 0,0 0 0,0 1 0,0-1 0,0 1 0,6-1 0,-8 2 27,1 0-1,0 0 1,-1 0 0,1 0-1,0 0 1,-1 1-1,1 0 1,-1-1-1,1 1 1,-1 0-1,1 0 1,-1 0-1,0 0 1,1 1 0,2 1-1,104 86 127,-101-81-76,1-1 0,-1 0 1,1-1-1,0 0 0,1-1 0,-1 1 1,1-2-1,0 1 0,0-2 0,1 1 1,-1-1-1,1-1 0,0 0 1,-1 0-1,1-1 0,0-1 0,0 0 1,0 0-1,0-1 0,0 0 0,15-4 1,-10 0 4,1 0 0,-1 0 0,-1-2 0,1 0 1,-1 0-1,-1-2 0,1 0 0,-1 0 0,-1-1 1,0-1-1,0-1 0,-1 1 0,12-16 0,-22 23-47,1 1-1,-1 0 0,0-1 1,0 1-1,0-1 1,0 0-1,-1 0 0,0 1 1,0-1-1,0 0 0,0 0 1,0 0-1,-1 0 0,1-1 1,-1 1-1,0 0 1,-1 0-1,1 0 0,-1 0 1,0 0-1,-1-4 0,2 7 3,0 0-1,-1 1 1,1-1 0,0 0-1,-1 0 1,1 1-1,-1-1 1,1 0-1,-1 1 1,1-1 0,-1 1-1,0-1 1,1 1-1,-1-1 1,0 1-1,1-1 1,-1 1-1,0-1 1,0 1 0,1 0-1,-1-1 1,0 1-1,-1 0 1,0 0-2,0 0 1,1 0-1,-1 0 1,0 0-1,0 1 1,1-1-1,-1 1 1,0-1-1,1 1 1,-4 1-1,-2 2 15,0 1 1,1-1-1,-11 11 0,9-9 21,1 1 1,0 1-1,0-1 0,1 1 1,0 0-1,-8 14 1,12-19-7,1 1 0,-1-1 0,1 1 0,0-1 1,0 1-1,0 0 0,0-1 0,1 1 1,0 0-1,-1 0 0,1-1 0,1 1 1,-1 0-1,0 0 0,1-1 0,0 1 0,0-1 1,0 1-1,0 0 0,3 5 0,-2-6 11,0 1 0,0-1 0,1 1 0,-1-1 0,1 0 0,0 1-1,-1-1 1,1-1 0,1 1 0,-1 0 0,0-1 0,4 3 0,-4-4-9,-1 0 0,1 0 0,-1 0 0,1-1 0,-1 1 0,1-1 1,0 1-1,-1-1 0,1 0 0,-1 0 0,1 0 0,0-1 0,-1 1 0,1 0 1,-1-1-1,1 0 0,-1 1 0,1-1 0,-1 0 0,4-2 0,16-10-19,23-16 0,-24 14 90,26-13-1,-12 12-198,61-20 1,-95 35 89,0 1 0,0-1 0,0 1 0,0 0 0,1-1 0,-1 1 0,0 0 0,0 0 0,0-1 0,0 1 1,0 0-1,0 0 0,0 0 0,0 1 0,0-1 0,0 0 0,1 0 0,-1 1 0,0-1 0,0 0 0,0 1 0,0-1 0,0 1 1,0-1-1,1 2 0,-1 0 29,-1-1 0,1 0 1,-1 1-1,1-1 0,-1 1 0,0-1 1,1 1-1,-1-1 0,0 1 1,0 0-1,0-1 0,0 1 1,-1-1-1,1 1 0,0-1 0,-1 1 1,0 1-1,-31 93 10,19-64 223,-11 48 0,24-80-242,0 0 0,0 0-1,0 1 1,0-1 0,0 0 0,0 0 0,0 0 0,0 0-1,0 0 1,0 0 0,0 0 0,0 0 0,0 0-1,0 0 1,0 0 0,0 0 0,0 0 0,0 0 0,0 0-1,0 0 1,0 0 0,0 1 0,0-1 0,0 0-1,0 0 1,0 0 0,0 0 0,0 0 0,0 0 0,0 0-1,1 0 1,-1 0 0,0 0 0,0 0 0,0 0-1,0 0 1,0 0 0,0 0 0,0 0 0,0 0 0,0 0-1,0 0 1,0 0 0,0 0 0,0 0 0,0 0-1,0 0 1,0 0 0,1 0 0,-1 0 0,0 0 0,0 0-1,0 0 1,0 0 0,0 0 0,0 0 0,0 0-1,0 0 1,0 0 0,0 0 0,0 0 0,0-1 0,0 1-1,0 0 1,0 0 0,0 0 0,0 0 0,0 0-1,8-5 143,16-15 39,-10 8-94,67-45-85,-50 37-63,-6 4-2,1 1 1,0 2-1,1 1 0,33-11 0,-58 22 44,0 1 0,0-1 0,0 0-1,0 1 1,1 0 0,-1-1-1,0 1 1,0 0 0,0 0 0,1 0-1,-1 0 1,0 1 0,0-1 0,4 2-1,-5-2 16,1 1 0,-1 0-1,0 0 1,0 0 0,0 0 0,0 0-1,-1 0 1,1 0 0,0 0 0,0 0-1,0 0 1,-1 1 0,1-1-1,-1 0 1,1 0 0,-1 1 0,1-1-1,-1 0 1,0 1 0,0-1-1,0 1 1,0-1 0,1 0 0,-2 1-1,1 1 1,-4 52 65,3-43-47,-1 0-1,2 0 1,-1-1 0,2 1-1,-1 0 1,2 0-1,-1 0 1,5 12-1,-6-23-8,0 0-1,1-1 1,-1 1-1,0 0 0,1 0 1,-1-1-1,0 1 1,1 0-1,-1-1 0,1 1 1,-1-1-1,1 1 1,0 0-1,-1-1 0,1 1 1,-1-1-1,1 0 1,0 1-1,0-1 1,-1 1-1,1-1 0,0 0 1,0 0-1,-1 1 1,1-1-1,0 0 0,0 0 1,-1 0-1,1 0 1,0 0-1,0 0 0,0 0 1,-1 0-1,1 0 1,0 0-1,0-1 1,0 1-1,-1 0 0,1 0 1,0-1-1,-1 1 1,1-1-1,1 0 0,3-2 10,0 0 0,0 0 0,-1-1-1,1 0 1,3-4 0,16-15-9,1 0 1,1 2 0,1 1-1,1 1 1,1 1-1,0 2 1,1 0-1,1 2 1,37-11-1,-26 12-31,1 2 0,84-10 0,-115 19-26,-8 2 38,-1-1 1,1 1-1,-1 0 1,1 0-1,-1 0 1,7 1-1,-3 3-80,-14 1-17,0 0 89,-55 33 50,-6 5 43,58-35-62,1-1 0,0 1 0,0 1 0,-13 17 0,12-13 1,1 0-1,1 1 1,-10 22-1,15-28-6,0 0 0,0 0-1,1 0 1,0 1 0,0-1-1,1 0 1,0 1 0,1 11-1,0-16 14,0-1 0,1 1 0,0-1 0,0 1 0,0-1-1,0 1 1,1-1 0,-1 0 0,1 1 0,0-1 0,0 0 0,0 0-1,0 0 1,0-1 0,1 1 0,-1 0 0,1-1 0,0 0 0,0 0 0,0 1-1,0-2 1,0 1 0,0 0 0,0-1 0,1 1 0,6 1 0,0 0-18,0-1 1,1 0-1,-1-1 1,0 0-1,1 0 0,-1-1 1,1 0-1,13-3 1,-8 1-5,-1-1 0,1-1 0,-1 0 0,1-1-1,-1-1 1,-1 0 0,1-1 0,-1 0 0,0-1 0,-1-1 0,22-18 0,1-9 182,-2-1 1,42-58-1,-73 91-164,8-11 76,11-19 0,-20 29-123,0 1 0,0 0 0,0-1 0,0 0 0,-1 1 0,1-1 0,-1 0 0,-1 0 1,1-6-1,0 10 24,-1 1 1,0-1 0,0 1 0,0-1-1,0 1 1,0-1 0,-1 1-1,1-1 1,0 1 0,0-1 0,0 1-1,0-1 1,0 1 0,-1 0-1,1-1 1,0 1 0,0-1 0,-1 1-1,1-1 1,0 1 0,-1 0-1,1-1 1,0 1 0,-1 0 0,1-1-1,-1 1 1,1 0 0,0 0-1,-1-1 1,1 1 0,-1 0 0,1 0-1,-1 0 1,1 0 0,-1 0 0,1-1-1,-1 1 1,1 0 0,-1 0-1,1 0 1,-1 0 0,1 0 0,-1 0-1,1 1 1,-1-1 0,1 0-1,-1 0 1,1 0 0,-1 0 0,1 1-1,-4 0 6,1 0 0,0 1 0,0-1 0,0 1 0,-5 3 0,4-2 2,0 1 1,0 0 0,1 0-1,0 0 1,-1 1 0,1-1-1,0 1 1,1-1 0,-1 1-1,1 0 1,0 0 0,-2 9-1,2-6 92,0 1 0,1-1-1,0 1 1,0-1-1,1 1 1,0-1-1,1 10 1,1-7 46,0 0 1,1 1-1,0-1 0,0 0 1,2 0-1,-1 0 0,11 16 1,-11-20-89,0-1 1,1 1-1,1-1 0,-1 0 1,1-1-1,0 1 1,0-1-1,0 0 1,1-1-1,0 1 0,14 6 1,-3-4 41,-1-1 1,2 0 0,-1-1-1,0-1 1,1-1-1,0-1 1,0 0-1,0-1 1,26-3-1,-30 0-272,0 0 0,-1-1-1,1 0 1,-1-1 0,0-1-1,0 0 1,0-1 0,-1 0 0,0-1-1,0-1 1,0 0 0,16-14-1,5-8-1243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49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1047 4736,'4'-1'517,"1"0"1,-1 1-1,0-2 1,0 1-1,0-1 1,0 1-1,0-1 1,0 0-1,0 0 1,0-1 0,-1 1-1,1-1 1,-1 0-1,0 0 1,0 0-1,4-5 1,7-9 380,23-35 0,-28 39-266,7-12-160,20-27 197,-3-1 1,34-75-1,-38 51-498,22-84-1,-32 94-197,51-228 86,-68 285-84,3-22-67,-5 30 53,0 1 0,1 0 1,-1-1-1,0 1 0,-1 0 0,1-1 0,0 1 1,0 0-1,-1 0 0,1-1 0,0 1 0,-1 0 0,1 0 1,-1 0-1,0-1 0,1 1 0,-3-2 0,3 3 27,0 0 0,-1 0 0,1 0 0,0 0 0,-1-1-1,1 1 1,0 0 0,-1 0 0,1 0 0,0 0 0,-1 0-1,1 0 1,0 0 0,-1 0 0,1 0 0,-1 1 0,1-1-1,0 0 1,-1 0 0,1 0 0,0 0 0,0 0 0,-1 1-1,1-1 1,0 0 0,-1 0 0,1 1 0,0-1 0,0 0-1,-1 0 1,1 1 0,-8 8-79,3-1 74,1-1-1,0 1 0,0 0 0,1 0 0,-4 11 0,1-1 13,-16 46 26,-50 120 124,-52 68-209,83-171 165,-91 165 244,42-81 217,43-81-199,-17 35 463,60-108-57,14-19-174,0-1-535,9-8 82,137-130-1,196-223 285,-191 220-330,-136 132 75,-19 15-140,-3 4-22,-5 5-14,2-6 7,-11 23 63,-1 0-5,1-1 0,-14 44 1,23-58-10,0 0-1,1 0 1,-1 0 0,1 0 0,1 0 0,0 0 0,0 0 0,0 0 0,1 0 0,2 8 0,-2-14-42,-1-1 1,1 1-1,0-1 1,-1 1 0,1-1-1,0 1 1,0-1 0,0 0-1,0 1 1,0-1-1,0 0 1,0 0 0,1 0-1,-1 0 1,0 0-1,1 0 1,-1 0 0,1 0-1,-1 0 1,1-1-1,-1 1 1,1-1 0,-1 1-1,1-1 1,0 0 0,-1 1-1,1-1 1,2 0-1,4 0 27,1-1 0,-1 1 0,0-1 0,11-3 0,64-19 119,122-49 0,-173 59-214,0 1 42,-1-2-1,-1-1 1,46-30 0,-73 42-7,0 1 1,1 0 0,-1 0 0,0 0-1,1 0 1,0 0 0,-1 0-1,1 1 1,0 0 0,5-1 0,-9 2 21,0 0 1,0 0 0,0 0 0,0 0 0,0 0-1,1 0 1,-1 1 0,0-1 0,0 0 0,0 0-1,0 0 1,0 0 0,0 0 0,0 0 0,0 1 0,1-1-1,-1 0 1,0 0 0,0 0 0,0 0 0,0 0-1,0 1 1,0-1 0,0 0 0,0 0 0,0 0-1,0 0 1,0 1 0,0-1 0,0 0 0,0 0-1,0 0 1,0 0 0,0 1 0,0-1 0,0 0-1,0 0 1,-1 0 0,1 0 0,0 1 0,0-1-1,0 0 1,0 0 0,-4 8-54,4-8 40,-4 7-19,0 1 1,-1-1-1,1-1 0,-2 1 0,-5 5 1,-14 20-53,12-12 103,1 0 0,-14 33 0,21-42 27,1 0-1,1 1 1,0-1 0,1 1 0,0 0 0,-1 23-1,3-33-34,0 1 0,0-1 0,0 0-1,1 0 1,-1 1 0,1-1 0,-1 0-1,1 0 1,0 1 0,0-1 0,0 0-1,0 0 1,2 2 0,-3-3-6,1-1 0,-1 1 0,1-1 0,-1 1 0,1-1 0,-1 0 0,1 1 0,-1-1 0,1 0 0,-1 0 0,1 1 0,0-1 0,-1 0 0,1 0 0,-1 0 0,1 0 0,0 0 0,-1 1 0,1-1 0,1-1 0,-1 1 3,0 0 0,1-1 0,-1 1 0,0-1-1,1 1 1,-1-1 0,0 0 0,0 0-1,0 0 1,1 1 0,-1-1 0,1-2 0,10-11-21,-1-1 0,-1 0 0,0-1 0,8-19 0,-10 19 182,-1 1 0,7-25 0,-12 32-194,0 1 0,-1-1-1,1 1 1,-2-1 0,1 0-1,-1 1 1,-1-15 0,-3 10-293,-3 24 170,5-7 147,0-1-1,1 1 0,0 0 1,0-1-1,0 1 0,1 0 1,-1 0-1,1-1 0,0 1 1,1 0-1,0 7 0,2 3 99,0-1 0,8 21-1,-11-34-80,0-1-1,1 1 0,-1 0 1,0 0-1,1-1 0,-1 1 1,0 0-1,1 0 0,-1-1 1,1 1-1,-1-1 0,1 1 1,-1 0-1,1-1 0,0 1 1,-1-1-1,1 1 0,0-1 1,-1 0-1,1 1 0,0-1 1,-1 0-1,1 1 0,0-1 1,0 0-1,-1 0 1,1 0-1,0 1 0,0-1 1,0 0-1,-1 0 0,1 0 1,0 0-1,0-1 0,0 1 1,-1 0-1,2 0 0,3-2 17,-1 0 0,0 0 0,1 0 0,-1-1-1,5-3 1,-2 2-76,26-17 40,0 2-1,1 1 0,69-24 1,-80 35-31,0-1 0,1 1-1,0 0 1,0 2-1,41-3 1,-60 8 31,-1 0 1,0 0-1,0 1 1,1 0-1,-1 0 1,0 0 0,0 0-1,0 1 1,0-1-1,5 4 1,-7-4 13,-1 0 1,1 0-1,0 0 0,-1 1 1,1-1-1,-1 1 1,1-1-1,-1 1 0,0-1 1,0 1-1,0 0 1,0 0-1,0 0 0,0 0 1,0-1-1,0 1 1,-1 0-1,1 0 0,-1 0 1,1 0-1,-1 1 1,0 2-1,0 11 6,-1 1 0,-1-1 0,0 0-1,-5 19 1,-1-15 169,7-16 79,10-17-88,4-11-98,8-12-51,-8 20-39,25-24 1,-33 35-27,1 0 0,0 1 0,0-1 0,0 1 0,1 0 0,0 1 0,11-5 1,-18 8 32,1-1 1,0 1-1,-1 0 1,1 0 0,0 0-1,-1 0 1,1-1-1,0 1 1,-1 0 0,1 0-1,0 0 1,-1 0 0,1 0-1,0 1 1,-1-1-1,1 0 1,0 0 0,-1 0-1,1 1 1,0-1-1,-1 0 1,1 1 0,-1-1-1,1 0 1,0 1-1,-1-1 1,1 1 0,-1-1-1,0 1 1,2 0-1,-1 1 5,-1 0-1,1 0 0,0-1 0,-1 1 0,1 0 0,-1 0 0,0 0 0,0 0 0,0 0 0,0 4 0,-1 5 30,0 0 0,-6 20 0,-3 20 240,67-122-32,-11 21-401,-46 50 164,-1 0-1,1 1 1,0-1 0,0 0-1,0 0 1,0 0-1,0 1 1,0-1 0,0 0-1,0 0 1,0 0-1,1 0 1,-1 1 0,0-1-1,0 0 1,0 0-1,0 0 1,0 0 0,0 1-1,0-1 1,0 0-1,0 0 1,0 0 0,1 0-1,-1 0 1,0 1-1,0-1 1,0 0-1,0 0 1,0 0 0,1 0-1,-1 0 1,0 0-1,0 0 1,0 0 0,1 0-1,-1 0 1,0 1-1,0-1 1,0 0 0,0 0-1,1 0 1,-1 0-1,0 0 1,0 0 0,0 0-1,1-1 1,-1 1-1,0 0 1,0 0 0,0 0-1,0 0 1,1 0-1,-1 0 1,0 0 0,0 0-1,0 0 1,0 0-1,0-1 1,1 1-1,-1 0 1,0 0 0,0 0-1,0 0 1,0 0-1,0-1 1,0 1 0,1 0-1,1 20-160,-1-14 140,1 7 23,0 0 0,2-1 0,7 23 0,-9-31 0,0 0 0,0 1 0,0-1 0,1 0 0,-1-1 0,1 1 0,0 0 0,0-1 0,0 1 0,0-1 0,1 0 0,0 0 0,-1-1 0,7 4 0,-5-3 6,1-1 0,-1-1-1,1 1 1,0-1 0,0 0-1,-1 0 1,11 0 0,43-6 105,-51 4-92,22-3 15,0-1-1,0-2 1,-1-1 0,0-2-1,0 0 1,-1-2-1,-1-1 1,0-2 0,37-25-1,-58 36-30,-1 0-1,0-1 1,0 1-1,0-1 1,-1 0-1,6-9 1,-8 12-15,-1 0 0,1-1 1,-1 1-1,0-1 1,0 1-1,0-1 1,0 1-1,-1-1 0,1 0 1,-1 0-1,0 1 1,1-1-1,-1 0 0,0 1 1,-1-1-1,1 0 1,0 0-1,-2-3 1,1 4-2,1 0 1,-1 1 0,0-1 0,0 1 0,0 0-1,0-1 1,0 1 0,0 0 0,-1 0-1,1-1 1,0 1 0,-1 0 0,1 0 0,-1 0-1,1 1 1,-1-1 0,1 0 0,-1 1 0,1-1-1,-1 0 1,0 1 0,-2-1 0,-2 0-17,1 1 0,-1-1 0,1 1 1,-1 0-1,-9 1 0,2 1 9,0 1 0,1 0 0,-1 1-1,-14 6 1,21-7 49,1-1-1,-1 1 0,1 0 1,0 1-1,0-1 1,0 1-1,0 0 1,1 0-1,0 0 0,0 1 1,-5 5-1,8-7 16,0-1-1,0 0 1,0 1 0,0-1-1,0 1 1,1-1-1,-1 1 1,1 0-1,-1-1 1,1 1-1,0-1 1,0 1 0,0 0-1,1-1 1,-1 1-1,0-1 1,1 1-1,0 0 1,0-1 0,-1 0-1,2 1 1,-1-1-1,0 1 1,0-1-1,1 0 1,-1 0 0,1 0-1,2 3 1,3 2 85,-1 0 1,2 0-1,-1-1 1,1 0 0,0 0-1,13 7 1,-11-8-135,0 0-1,1-1 1,-1 0 0,1-1-1,-1 0 1,1 0 0,0-1-1,0-1 1,0 0 0,1 0-1,-1-1 1,0-1 0,0 0-1,0 0 1,0-1 0,0 0-1,0-1 1,-1 0 0,1-1-1,-1 0 1,14-8 0,15-12-3657,-16 4-1716,-9 7 2285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51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237 567 3328,'-12'-5'7205,"12"6"-6987,-22 2 357,14-1 168,-4 0-512,-1 1 0,1 0 0,-1 1 0,1 1 0,0 0 0,0 1 0,1 0 0,0 0 0,0 1 0,0 1 0,1 0 0,0 0 0,1 1 0,0 0 0,-12 15 0,21-23-191,-1 0 1,0 0 0,1 0-1,-1 0 1,1 0 0,-1 0-1,1 0 1,-1 1-1,1-1 1,0 0 0,0 0-1,-1 0 1,1 0 0,0 0-1,0 1 1,0-1-1,0 0 1,1 0 0,-1 0-1,0 0 1,0 1 0,1-1-1,-1 0 1,0 0-1,1 0 1,-1 0 0,1 0-1,0 0 1,-1 0 0,1 0-1,0 0 1,0 0-1,-1 0 1,1-1 0,0 1-1,0 0 1,0 0 0,0-1-1,0 1 1,0-1-1,0 1 1,0-1 0,0 1-1,0-1 1,1 0 0,1 1-1,4-2 32,0 0-1,0 0 1,0 0-1,0-1 1,-1 0 0,1-1-1,0 1 1,-1-1-1,0-1 1,1 1-1,-1-1 1,-1 0 0,1 0-1,0-1 1,-1 0-1,0 0 1,0 0-1,4-7 1,-8 10-87,0 0-1,0 0 1,-1 0 0,1-1-1,-1 1 1,1 0 0,-1 0-1,0-1 1,0 1 0,0-3-1,0 4-6,0 0 0,0 0 0,0 0 0,0 0-1,0 0 1,0 0 0,0 1 0,-1-1 0,1 0-1,0 0 1,-1 0 0,1 0 0,0 0 0,-1 1-1,1-1 1,-1 0 0,1 0 0,-1 1 0,0-1-1,1 0 1,-1 1 0,0-1 0,1 1 0,-1-1 0,0 1-1,-1-1 1,-1 0-17,1 0 0,-1 1 0,0 0 0,0 0 0,1 0 0,-6 0 0,7 0 31,1 0 0,-1 1-1,0-1 1,1 0 0,-1 0 0,1 0-1,-1 1 1,0-1 0,1 0-1,-1 0 1,1 1 0,-1-1 0,1 1-1,-1-1 1,1 0 0,-1 1-1,1-1 1,0 1 0,-1-1-1,1 1 1,-1-1 0,1 1 0,0 0-1,0-1 1,-1 1 0,1-1-1,0 1 1,0 0 0,0-1 0,0 1-1,0-1 1,-1 1 0,1 1-1,1-2 15,-1 0-1,0 1 0,0-1 0,0 0 0,1 1 0,-1-1 0,0 0 0,0 1 1,0-1-1,1 0 0,-1 0 0,0 1 0,1-1 0,-1 0 0,0 0 1,1 0-1,-1 1 0,0-1 0,1 0 0,-1 0 0,0 0 0,1 0 0,-1 0 1,0 0-1,1 0 0,-1 0 0,1 0 0,0 0 0,13 1 303,-13-1-253,18-2 266,0 0 0,-1-1 0,1-1 0,-1-1 0,20-8 0,-25 9-234,1-1 1,-1-1-1,0 0 1,0-1-1,-1 0 1,0-1-1,0-1 0,-1 0 1,12-11-1,-9 4-33,-1-1 0,22-34-1,17-44 64,52-135 304,-97 211-426,25-72-273,-32 91 273,0 0 0,0 0 0,0 0 0,0 0-1,0 0 1,0 0 0,0 0 0,0 0 0,0 0-1,0 0 1,0 0 0,0 0 0,0 0 0,0 0 0,0 0-1,0 0 1,0 0 0,0 0 0,0 0 0,0 0-1,1 0 1,-1 0 0,0 0 0,0 0 0,0 0-1,0 0 1,0 0 0,0 0 0,0 0 0,0 0 0,0 0-1,0 0 1,0 0 0,0 0 0,0 0 0,0 0-1,0 0 1,0 0 0,0 0 0,0 0 0,0 0-1,0 0 1,0 0 0,0 0 0,0 0 0,0 0 0,0 0-1,0-1 1,0 1 0,0 0 0,0 0 0,0 0-1,2 8-145,-3 19 44,-57 361 108,49-334-66,-61 284-15,54-280 271,-3 0-1,-2-2 1,-47 89 0,49-111-17,-1-1 0,-39 48 0,54-75-56,-1 1 0,0-1 0,-13 10-1,17-15-89,1 0-1,-1 0 1,0 0-1,0 0 1,0 0-1,0 0 1,0 0-1,0-1 0,-3 1 1,4-1-15,0 0-1,0 0 1,0 0 0,0 0 0,0 0-1,0 0 1,0 0 0,0-1 0,0 1-1,0 0 1,0-1 0,0 1 0,0-1-1,0 1 1,0-1 0,0 1 0,1-1-1,-1 0 1,0 1 0,0-2 0,-1 0-8,0 0 1,1-1-1,-1 1 1,1-1-1,-1 0 1,1 1-1,0-1 1,0 0-1,1 1 1,-1-1-1,0 0 1,1 0-1,0 0 1,0 0 0,0 0-1,0 1 1,0-1-1,1-4 1,1-3 0,0 1 1,0-1 0,1 1 0,7-15-1,2-1 100,1 2 0,0-1-1,2 2 1,31-38 0,-35 48-113,1 0 1,0 1-1,1 0 1,0 0 0,0 2-1,1 0 1,1 0-1,-1 1 1,19-6-1,-27 11-7,1 1 0,-1 0 0,0 0 0,1 1 0,-1 0 0,1 0 0,-1 0 0,1 1 0,0 0 0,-1 0 0,1 1-1,-1 0 1,1 0 0,-1 1 0,1-1 0,-1 1 0,0 1 0,8 3 0,-7-2-547,0 0 0,-1 1 1,0 0-1,0 0 0,9 9 0,26 35-6638,-22-23 4159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53.3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9 998 3392,'0'0'1088,"-9"0"858,28-3 1921,-7-1-3429,0 0 0,0-2 1,-1 1-1,0-1 0,0-1 0,16-12 1,24-14 258,-27 21-556,-2-2 0,1 0 0,-2-1-1,25-23 1,-28 19-89,0 0-1,-2-1 1,0-1-1,-2 0 1,17-33 0,-12 15-17,-2-2 0,17-62 1,9-85 156,-39 151-581,-7 45-508,-1 13 877,-42 342 1070,46-362-1042,-2 13 181,1 0 0,0 0-1,1-1 1,1 1-1,0 0 1,4 15-1,-5-26-131,1-1 0,0 0 0,-1 0-1,1 0 1,0-1 0,0 1 0,0 0-1,0 0 1,0 0 0,1-1 0,-1 1 0,0-1-1,1 1 1,0-1 0,-1 1 0,1-1 0,0 0-1,-1 0 1,1 0 0,0 0 0,0 0 0,0 0-1,0 0 1,0-1 0,0 1 0,0-1 0,0 1-1,0-1 1,0 0 0,0 0 0,0 0-1,1 0 1,-1 0 0,0 0 0,0-1 0,3 0-1,4-3-6,-1 0-1,1 0 0,-1-1 0,0 0 0,-1-1 1,0 0-1,8-7 0,4-7 80,23-29-1,100-143 6,-129 173-135,94-122-16,37-54 162,-135 181-14,0 0 0,0 0-1,-1-1 1,-1 0 0,9-27-1,-16 41-129,0-1 0,1 1 1,-1 0-1,0-1 0,0 1 0,0-1 0,0 1 0,0 0 0,0-1 0,0-1 0,0 3-3,-1 0 0,1-1-1,0 1 1,0 0 0,0 0 0,0 0 0,0 0 0,0-1-1,-1 1 1,1 0 0,0 0 0,0 0 0,0 0 0,0 0 0,-1-1-1,1 1 1,0 0 0,0 0 0,0 0 0,-1 0 0,1 0-1,0 0 1,0 0 0,-1 0 0,1 0 0,0 0 0,0 0 0,0 0-1,-1 0 1,1 0 0,0 0 0,0 0 0,-1 0 0,1 0-1,0 0 1,-4 2-14,0 0 1,1 0-1,0 0 0,-1 0 0,-4 4 0,4-2 44,1-2-17,-20 15-9,1 0-1,1 2 0,-37 42 0,29-23 90,2 2 0,-27 55 0,-32 95 148,-4 37 268,48-132 325,41-95-816,1 0-1,0 0 1,0 1 0,0-1 0,-1 0 0,1 1 0,0-1 0,0 0-1,0 0 1,0 1 0,0-1 0,-1 0 0,1 1 0,0-1 0,0 1-1,0-1 1,0 0 0,0 1 0,0-1 0,0 0 0,0 1 0,0-1 0,1 0-1,-1 1 1,0-1 0,0 1 0,8-6 248,13-18-130,3-5-29,48-52-81,-60 69-82,0 0 1,1 1-1,0 1 0,25-15 0,-36 23 45,0 0-1,1 0 0,-1 0 1,0 0-1,1 0 1,-1 1-1,0-1 0,1 1 1,-1-1-1,1 1 0,-1 0 1,1 0-1,-1 0 1,1 0-1,-1 1 0,1-1 1,-1 1-1,1-1 1,-1 1-1,0 0 0,1 0 1,-1 0-1,2 2 0,3 1-17,0 2 0,-1-1 1,0 1-1,0 0 0,7 10 0,6 5 58,-7-8 52,1 0 1,1-1-1,-1 0 1,19 11-1,-28-20-31,0-1 1,1 0-1,-1 1 1,1-1-1,0-1 0,-1 1 1,1-1-1,0 0 1,0 0-1,0 0 0,0-1 1,0 1-1,0-1 1,0-1-1,0 1 0,0-1 1,0 1-1,0-1 1,0-1-1,6-1 0,-7 0-26,-1 1-1,1 0 1,0-1-1,-1 1 1,1-1-1,-1 0 1,0 0-1,0-1 1,0 1-1,-1-1 1,1 1-1,-1-1 0,0 0 1,0 0-1,0 0 1,0 0-1,-1 0 1,1 0-1,0-7 1,0 0-32,1-1-1,-2-1 1,0 1 0,-1 0-1,0 0 1,-2-13 0,2 22-24,0 1 0,-1-1 1,0 0-1,1 1 0,-1-1 1,0 1-1,0-1 0,0 1 1,-2-3-1,2 5 32,1-1 0,-1 1 0,1-1 0,0 1 0,-1 0 1,1-1-1,-1 1 0,1-1 0,-1 1 0,1 0 0,-1 0 0,1-1 0,-1 1 1,1 0-1,-1 0 0,1 0 0,-1 0 0,0-1 0,1 1 0,-1 0 1,1 0-1,-1 0 0,1 0 0,-1 0 0,0 0 0,1 1 0,-1-1 0,1 0 1,-1 0-1,1 0 0,-1 0 0,0 1 0,1-1 0,-1 0 0,1 1 0,0-1 1,-1 0-1,1 1 0,-1-1 0,1 1 0,-1-1 0,1 0 0,0 1 0,-1-1 1,1 1-1,0-1 0,-1 1 0,-2 3-5,0 1 1,0-1-1,1 0 0,-1 1 0,1-1 1,0 1-1,0 0 0,0 0 1,1 0-1,0 0 0,0 0 0,0 0 1,1 0-1,-1 0 0,1 0 1,0 0-1,1 0 0,-1 0 1,1 1-1,0-1 0,0-1 0,1 1 1,1 5-1,0-3 32,0 0 1,1 0-1,-1-1 1,1 1-1,0-1 0,1 0 1,0 0-1,0 0 1,0-1-1,0 0 0,1 0 1,0 0-1,0-1 0,0 0 1,10 5-1,-8-5-141,0-1 0,0-1-1,0 0 1,1 0-1,-1 0 1,1-1 0,-1 0-1,1-1 1,11-1-1,-14 1-486,0-1-1,0 0 1,0 0-1,0 0 0,-1-1 1,1 0-1,0 0 0,-1 0 1,1-1-1,-1 0 0,0 0 1,0 0-1,0 0 1,4-5-1,6-8-2041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4:53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6 190 8896,'-6'-4'4032,"45"-5"-3520,-11 1 1408,5 1-1152,14-11 767,0 1-895,6-4-288,-1 5-224,4-5-32,-3 4-64,8-4-800,0 8 416,2 1-3711,-2 7 2239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8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1255 2400,'0'0'40,"0"0"1,-1 0 0,1 1-1,0-1 1,-1 0-1,1 0 1,-1 0-1,1 0 1,0 1-1,-1-1 1,1 0-1,0 1 1,-1-1-1,1 0 1,0 0-1,0 1 1,-1-1-1,1 0 1,0 1-1,0-1 1,-1 1 0,2 0 55,-1-1-1,1 0 1,-1 1 0,1-1 0,-1 0 0,1 0 0,-1 0 0,1 1 0,-1-1 0,1 0 0,-1 0 0,1 0 0,-1 0 0,1 0 0,-1 0 0,1 0 0,-1 0 0,1 0 0,0 0 0,1-1 234,0 0 0,0 1 0,0-1 0,0 0 1,-1 0-1,1 0 0,0 0 0,1-2 0,5-2 170,14-11 232,-1-1-1,20-20 0,8-6-258,0 0-65,50-54 0,-72 66-226,-2-2 0,41-70 0,-36 47-130,25-72 1,-53 124-55,28-72-51,30-119 1,-59 185-188,-4 10 81,-1 6 51,-4 10 115,2-1 0,0 1 0,1 1 0,1-1 0,-4 23 0,1-5 26,-9 43 84,-28 120 550,43-192-654,-28 117 386,23-94-195,2 0 0,0 40 0,3-62-113,1-1 1,1 0-1,-1 0 0,1 0 1,0 1-1,0-1 0,4 9 1,-5-13-70,0-1 0,0 1 0,1-1-1,-1 1 1,0-1 0,0 1 0,1-1 0,-1 0 0,1 1 0,-1-1 0,0 1 0,1-1 0,-1 0 0,1 1 0,-1-1 0,1 0 0,-1 1 0,1-1 0,-1 0 0,1 0 0,-1 0 0,1 1 0,-1-1 0,1 0 0,-1 0 0,2 0 0,-1 0 17,1 0 0,-1-1 1,0 1-1,0-1 0,1 1 0,-1-1 0,0 1 0,0-1 0,1 1 0,-1-1 0,1-1 1,5-4 145,0 0 0,11-13 0,-12 11-118,154-189 482,-106 123-480,85-119 70,-91 124-81,82-124 38,-105 151-3,-1-2-1,29-75 1,-47 102-149,-1 1 0,0-1 0,-1 0 0,0 0 0,1-22 0,-5 39 54,0 0 0,0 0-1,0 0 1,0-1 0,0 1-1,0 0 1,0 0 0,0 0 0,0 0-1,0 0 1,0 0 0,0 0-1,0 0 1,0 0 0,0-1-1,0 1 1,0 0 0,0 0 0,0 0-1,0 0 1,0 0 0,0 0-1,0 0 1,0 0 0,0-1 0,0 1-1,0 0 1,-1 0 0,1 0-1,0 0 1,0 0 0,0 0 0,0 0-1,0 0 1,0 0 0,0 0-1,0 0 1,0 0 0,0 0 0,0 0-1,-1 0 1,1-1 0,0 1-1,0 0 1,0 0 0,0 0-1,0 0 1,0 0 0,0 0 0,0 0-1,-1 0 1,1 0 0,-5 6-58,-8 15 40,9-16 18,-75 121 242,58-92-63,-30 66 1,-5 39 75,17-34-159,-57 141-22,60-160 121,-20 40 398,15-33 497,40-93-1080,1 1 1,0-1-1,0 1 0,0-1 1,-1 1-1,1-1 1,0 0-1,0 1 1,-1-1-1,1 1 0,0-1 1,-1 0-1,1 1 1,-1-1-1,1 0 0,0 1 1,-1-1-1,1 0 1,-1 1-1,1-1 1,-1 0-1,0 0 0,1 0 0,0 0 1,-1 0-1,1-1 0,0 1 1,-1 0-1,1 0 0,0 0 0,0-1 1,-1 1-1,1 0 0,0 0 0,0-1 1,0 1-1,-1 0 0,1-1 1,0 1-1,0 0 0,0-1 0,0 1 1,0 0-1,0-1 0,0 1 1,-1-3 10,0 0 0,1 1 1,-1-1-1,1 0 0,0 1 1,0-1-1,1-3 0,0 0-27,1 0 0,-1 0-1,2 1 1,-1-1-1,0 1 1,1-1-1,0 1 1,1 0 0,-1 0-1,5-5 1,3-1 46,1 1 0,19-15 0,-14 11 10,-7 7-101,-1 0 1,1 1-1,0 0 1,0 0-1,1 1 1,14-5-1,-22 9 34,1 0-1,0 0 0,0 0 0,1 1 0,-1-1 0,0 1 0,0 0 0,0 0 0,0 0 0,0 1 0,0-1 0,0 1 1,0 0-1,0 0 0,0 1 0,0-1 0,0 1 0,0 0 0,-1 0 0,1 0 0,3 3 0,5 5 78,-1 1-1,18 23 1,-20-23 65,0-1 0,1 0 0,14 12 1,-20-19-60,0 0 0,0-1 0,1 1 0,-1-1 0,1 0 0,-1 0 0,1-1 0,0 1 0,0-1 1,0 0-1,0 0 0,0-1 0,6 1 0,-4-1 9,1-1 1,-1 0-1,0 0 0,1-1 1,-1 1-1,0-2 1,0 1-1,-1-1 0,1 0 1,0 0-1,10-8 0,-13 8-54,1 0 1,-1-1-1,0 1 0,0-1 0,0 0 0,-1 0 0,1-1 0,-1 1 0,0-1 1,-1 1-1,1-1 0,-1 0 0,0 0 0,0 0 0,0-1 0,1-7 0,-1 1-44,-1 1 0,0-1 0,-1-12 0,0 22 1,0-1-1,0 0 1,-1 0-1,1 1 0,-1-1 1,1 0-1,-1 1 1,0-1-1,0 1 0,0-1 1,-1 1-1,1-1 1,0 1-1,-1 0 0,0 0 1,1-1-1,-1 1 1,0 0-1,-3-1 0,5 2 18,0 1 0,-1 0 0,1 0 0,0 0-1,-1-1 1,1 1 0,0 0 0,-1 0 0,1 0-1,-1 0 1,1 0 0,0 0 0,-1 0 0,1 0 0,0 0-1,-1 0 1,1 0 0,-1 0 0,1 0 0,0 0-1,-1 0 1,0 1 0,-2 0-17,0 1-1,0-1 1,0 1 0,0 0-1,1 0 1,-1 0 0,0 0-1,1 1 1,0-1 0,-1 1-1,1 0 1,0-1-1,0 1 1,0 0 0,1 0-1,-1 0 1,-1 6 0,1-4 32,1-1 0,-1 0-1,1 0 1,0 1 0,0-1 0,1 1 0,-1-1 0,1 1 0,0-1 0,0 1-1,1-1 1,-1 1 0,1-1 0,1 6 0,1-5 0,-1 1 1,1-1-1,0 0 0,0 0 0,1 0 1,-1 0-1,1-1 0,0 0 1,0 1-1,0-1 0,1-1 1,0 1-1,0-1 0,0 1 0,0-2 1,0 1-1,9 3 0,0-2-533,-1-1-1,1 0 0,0-1 1,23 0-1,-31-2-322,0 0 0,1 0 0,-1-1 0,0 0 0,1 0 0,-1-1 0,0 1 0,0-1 0,0-1 0,0 1 0,-1-1-1,9-5 1,0-1-1674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08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48 4800,'-22'-21'2176,"11"9"-1888,16 3 1824,4 9-1216,5-5 832,11 5-992,-3 0 640,8 9-768,3-1-320,0 1-192,18 0-32,2-2-32,18-2-1568,4-1 832,-3-8-5280,-11-1 3328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1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0 915 2656,'1'-5'7747,"17"-2"-6870,28 3 352,-29 3-702,33-6-1,7-5 118,-37 9-424,0-1 1,-1-1 0,1-1 0,-1 0-1,29-15 1,-44 19-198,0-1-1,0 1 0,-1-1 1,1 0-1,0 0 0,-1-1 1,0 1-1,0-1 0,0 0 1,0 0-1,-1 0 0,4-6 1,-5 8-18,-1 0 0,1 0 0,0 0 0,-1-1 0,0 1 0,1 0 0,-1 0 0,0 0 0,0-1 0,0 1 0,-1 0 0,1 0 0,0-1 1,-1 1-1,1 0 0,-1 0 0,0 0 0,0 0 0,0 0 0,0 0 0,0 0 0,0 0 0,0 0 0,-1 0 0,1 1 0,-1-1 0,1 1 0,-4-3 1,1 1-41,0 0 1,-1 0 0,1 1 0,0 0 0,-1 0-1,0 0 1,1 0 0,-1 1 0,0 0 0,0 0-1,0 0 1,0 0 0,0 1 0,0 0 0,0 0-1,-9 1 1,-1 2-81,1-1 0,-1 2 0,0 0-1,-18 8 1,22-8 87,0 1-1,0 1 0,1 0 1,0 0-1,0 1 1,0 0-1,1 1 0,0 0 1,1 0-1,-9 12 1,15-18 61,0-1 1,1 1 0,0 0 0,-1 1 0,1-1 0,0 0 0,0 0 0,0 0 0,0 1 0,0-1 0,1 0 0,-1 1 0,1-1 0,-1 1 0,1-1 0,0 1-1,0-1 1,0 0 0,1 1 0,-1-1 0,0 1 0,1-1 0,-1 1 0,1-1 0,0 0 0,0 0 0,0 1 0,0-1 0,0 0 0,3 3 0,-1-1 22,1 0-1,1 0 1,-1 0 0,1 0 0,-1-1 0,1 0 0,0 0 0,0 0 0,0 0-1,1-1 1,9 3 0,11 2 55,1-2 1,-1 0-1,1-2 0,0-1 0,0-2 1,43-3-1,-44 0-70,1-1 0,-1-2 0,0 0 0,0-2 0,0 0 0,-1-2 0,-1-1 0,0-1 0,25-16 0,-27 12 0,-1 0 0,-1-2-1,0 0 1,-2-1-1,31-40 1,-17 15 165,46-90 0,-52 82-134,-3-2-1,32-108 0,-50 143-121,-1 0 1,-1 0-1,0-1 1,-2 1-1,0-1 1,-4-36-1,3 51 1,-1 0 0,1 1 0,-1-1 0,0 0 0,-1 1 0,1-1 1,-1 1-1,0-1 0,0 1 0,-1 0 0,1 0 0,-1 0 0,0 0 0,0 0 0,0 0 0,-4-3 0,6 6 32,0 1 0,0-1 0,0 0 0,0 1 0,1-1 0,-1 1 0,0-1 0,0 1-1,0-1 1,-1 1 0,1 0 0,0-1 0,0 1 0,0 0 0,0 0 0,0 0 0,0 0 0,0 0 0,0 0 0,0 0 0,-1 0-1,1 0 1,-2 1 0,1 0-8,0 1 0,-1-1-1,1 0 1,0 1-1,0-1 1,0 1 0,0 0-1,0 0 1,-3 3-1,-2 5-4,0 0 0,1 1-1,-7 14 1,12-23 37,-6 15 4,0 0 0,1 1 0,-5 25 0,-5 55-77,16-98 66,-7 58 60,2 0 0,3 0 0,6 61 0,-1-82 77,10 41 0,-9-62-46,0 0-1,1 0 0,1-1 1,0 0-1,9 15 0,-11-24-43,0-1-1,-1 0 1,2 0 0,-1 0-1,0 0 1,1-1-1,0 1 1,0-1 0,0-1-1,12 7 1,-8-6 16,0 0 1,1 0-1,-1-1 0,1-1 0,0 0 1,14 2-1,2-3 53,1-1 0,-1-1 0,1-1 0,37-8 0,-49 7-108,0 0 1,-1-2-1,0 0 0,0 0 0,0-1 1,23-15-1,-31 18-3,0-1 1,0-1 0,-1 1 0,1-1-1,-1 1 1,0-1 0,-1-1-1,1 1 1,-1-1 0,0 0 0,-1 0-1,1 0 1,-1 0 0,0-1-1,-1 1 1,2-8 0,-3 10-4,0-1 0,-1 0 1,0 0-1,0 0 0,0 1 0,0-1 1,-2-5-1,2 7-27,-1 1 1,1-1-1,-1 1 0,0-1 1,0 1-1,0 0 0,0-1 1,-1 1-1,1 0 0,-1 0 0,1 0 1,-1 0-1,1 0 0,-5-3 1,5 5 15,0-1 1,0 1 0,-1-1 0,1 1-1,0-1 1,-1 1 0,1 0-1,0-1 1,-1 1 0,1 0-1,-1 0 1,1 0 0,0 0 0,-1 1-1,1-1 1,0 0 0,-1 0-1,1 1 1,0-1 0,-1 1 0,1-1-1,-2 2 1,-4 2-46,-1 0 0,-10 8 1,3 2 12,0-1 0,-14 17 0,26-27 44,1 0-1,-1 0 1,1 0-1,0 0 1,-1 0 0,2 0-1,-1 1 1,0-1-1,1 0 1,-1 1 0,1 0-1,0-1 1,0 1-1,0 0 1,1-1 0,-1 1-1,1 0 1,0 0-1,0-1 1,1 1 0,-1 0-1,1 0 1,-1-1-1,1 1 1,0 0 0,1-1-1,-1 1 1,1-1-1,-1 1 1,1-1 0,0 0-1,0 0 1,0 0-1,1 0 1,-1 0 0,1 0-1,0-1 1,5 5-1,-1-2 9,0 0-1,1-1 0,-1 0 1,1 0-1,0 0 1,1-1-1,-1 0 0,0-1 1,1 0-1,0 0 0,-1-1 1,1 0-1,0-1 0,0 1 1,11-3-1,10-2 58,0-1-1,-1-2 1,33-11 0,7-2-78,209-70 5,-225 71 69,-35 14-19,-17 5-45,-1 0 0,0 0 0,0 1 0,0-1 0,0 0 0,0 0 1,0 0-1,0 0 0,0 0 0,0 0 0,0 0 0,0 1 0,1-1 0,-1 0 0,0 0 0,0 0 1,0 0-1,0 0 0,0 1 0,0-1 0,0 0 0,0 0 0,0 0 0,0 0 0,0 0 1,0 0-1,-1 1 0,1-1 0,0 0 0,0 0 0,0 0 0,0 0 0,0 0 0,0 0 0,0 0 1,0 1-1,0-1 0,0 0 0,0 0 0,-1 0 0,1 0 0,0 0 0,0 0 0,0 0 1,0 0-1,0 0 0,0 0 0,0 0 0,-1 1 0,1-1 0,0 0 0,0 0 0,-27 20-80,23-17 56,-62 39-29,-14 12 309,78-53-237,1 1 1,-1-1-1,0 1 0,0 0 0,1-1 0,-1 1 1,1 0-1,-1 0 0,1 0 0,0 0 1,-2 4-1,3-5-16,0 0 1,0 0-1,-1-1 1,1 1-1,0 0 1,0 0-1,0 0 1,0 0-1,0-1 1,1 1-1,-1 0 0,0 0 1,0 0-1,0 0 1,1-1-1,-1 1 1,0 0-1,1 0 1,-1-1-1,1 1 1,-1 0-1,1-1 1,-1 1-1,1-1 1,0 1-1,-1 0 1,1-1-1,0 1 0,-1-1 1,1 0-1,0 1 1,-1-1-1,1 1 1,0-1-1,0 0 1,0 0-1,1 1 1,2 0 10,1-1 0,-1 1 0,0-1 0,1 0 0,-1-1 0,0 1 0,0 0-1,1-1 1,4-2 0,4 1 44,-4 0-40,0-1 1,-1 0-1,0 0 1,14-8-1,-3 2 18,-2 1-5,-1-1-1,-1-1 1,1-1 0,-1 0-1,-1-1 1,0 0 0,12-16-1,19-23-77,63-95 0,-67 86 126,54-60 0,-73 96-49,8-8-21,-1-1 1,44-67 0,-69 94-1,0-1-1,-1 1 0,0-1 1,0 0-1,-1 0 1,1 0-1,-1 0 1,-1 0-1,0 0 1,0 0-1,0-1 1,-1 1-1,0-1 1,0 1-1,-1 0 1,-2-13-1,3 19-17,-1 0 0,1 1 0,0-1 1,0 0-1,0 1 0,-1-1 0,1 1 0,0-1 0,-1 0 1,1 1-1,0-1 0,-1 1 0,1-1 0,-1 1 0,1-1 0,-1 1 1,1-1-1,-1 1 0,1 0 0,-1-1 0,0 1 0,1 0 0,-1-1 1,1 1-1,-1 0 0,0 0 0,1 0 0,-1-1 0,0 1 0,1 0 1,-1 0-1,0 0 0,1 0 0,-1 0 0,0 0 0,0 0 0,1 1 1,-1-1-1,1 0 0,-2 1 0,-1 0-34,0 0-1,0 1 1,0-1 0,0 1 0,1 0-1,-1 0 1,-4 4 0,-3 3 25,3-2 9,-1 0 0,1 0 0,-8 11 0,-4 10-4,1 0 0,1 1-1,-24 55 1,13-3 130,-30 155 1,47-179-84,3 0-1,-3 83 1,11-134-146,1 1 0,-1-1 0,1 0 0,0 1 0,0-1 0,1 0 0,-1 0 0,6 12 0,-7-18 47,1 1 1,-1-1-1,0 0 1,0 1-1,0-1 0,0 1 1,0-1-1,0 0 1,1 1-1,-1-1 0,0 0 1,0 1-1,1-1 1,-1 0-1,0 1 0,0-1 1,1 0-1,-1 1 1,0-1-1,1 0 0,-1 0 1,0 0-1,1 1 1,-1-1-1,1 0 0,-1 0 1,0 0-1,1 0 1,-1 0-1,1 0 0,-1 1 1,0-1-1,1 0 1,-1 0-1,1 0 0,-1 0 1,0-1-1,1 1 0,-1 0 1,1 0-1,-1 0 1,0 0-1,1 0 0,-1 0 1,1-1-1,-1 1 1,0 0-1,1 0 0,-1-1 1,0 1-1,1 0 1,-1 0-1,0-1 0,0 1 1,1 0-1,-1-1 1,0 1-1,0 0 0,1-1 1,1-2-472,0 0 0,-1 0-1,1 0 1,-1 0 0,1 0 0,-1-1 0,1-5 0,0-17-2701,-2-4 1061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1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71 5408,'-27'-12'5595,"46"15"-2572,147-29 899,73-6-4452,-219 31-95,73-2-1832,-78 4 750,-1 1 0,19 4 1,10 5-1398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2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23 412 3488,'-16'8'1115,"10"-3"1212,6-5-2297,3-2 390,1-1 0,0 0 0,-1 0 0,0 0 0,0 0 0,0-1 0,0 0 1,0 1-1,2-6 0,7-9 200,1 4-310,0 1 1,0 0-1,2 1 0,-1 1 0,26-16 1,-22 15-120,148-87 1903,-81 52-1260,-47 23-560,-21 13-166,0 1 1,0 0-1,1 2 1,31-12-1,-48 20-110,1-1 0,-1 1 0,1-1 0,0 1 0,0 0 0,-1 0 0,1-1 0,0 1 0,-1 1-1,1-1 1,0 0 0,-1 0 0,1 1 0,0-1 0,-1 1 0,4 0 0,-4 0 4,0 0 1,0 0-1,0 0 1,0 1-1,0-1 1,-1 0-1,1 0 1,0 0-1,-1 1 0,1-1 1,-1 0-1,1 0 1,-1 1-1,0-1 1,1 1-1,-1-1 0,0 0 1,0 1-1,0-1 1,0 3-1,-1 6 83,0-1 0,-1 0 0,0 0 1,0 1-1,-1-1 0,-1-1 0,-6 14 0,3-6 166,-5 20 1,8-24-145,1 1-1,0-1 1,1 0 0,0 1-1,1 21 1,1-32-87,0 0 0,0 0 0,1 0 0,-1 1 0,1-1 1,-1 0-1,1 0 0,0 0 0,0 0 0,0 0 0,0 0 0,0 0 0,0 0 0,1 0 0,-1-1 0,1 1 0,2 2 0,-2-3 2,-1 0 0,1 0 0,0 0 0,0 0 0,0 0 0,0-1 0,0 1 0,0-1 0,0 0 0,1 1 0,-1-1 0,0 0-1,0 0 1,0 0 0,3-1 0,5-1 24,-1-1 0,0 0 0,0 0 1,0-1-1,0 0 0,16-11 0,234-128 146,-259 143-192,186-85-86,-244 118-180,31-14 209,12-9 68,1 1 1,0 0-1,-13 14 1,25-24-2,1 1 0,-1-1-1,1 1 1,0 0 0,0 0 0,0 0 0,0 0-1,0 0 1,0-1 0,1 2 0,-1-1 0,0 0 0,1 2-1,0-3 3,0 0-1,0 0 1,0 0-1,0 0 0,0 0 1,1 0-1,-1 0 1,0 0-1,1 0 0,-1 0 1,0 0-1,1-1 1,-1 1-1,1 0 0,0 0 1,-1-1-1,1 1 1,0 0-1,-1-1 0,1 1 1,0 0-1,0-1 1,-1 1-1,1-1 0,0 1 1,0-1-1,0 0 1,0 1-1,0-1 0,1 0 1,4 2 16,-1-1 0,1 0 0,0 0 0,0 0 0,0-1 0,0 0 0,0-1 0,7 0 0,50-12 173,-51 10-137,8-2-30,0 0 0,0-1-1,0-1 1,-1-1 0,20-12 0,-35 18-31,0-1 0,0-1 0,0 1 1,-1 0-1,1-1 0,-1 0 1,1 0-1,-1 0 0,-1 0 0,1-1 1,0 1-1,1-6 0,-3 8-10,0 0 0,-1 0 0,1 0 0,-1 0-1,0 1 1,1-1 0,-1 0 0,0 0 0,0 0 0,0 0-1,0 0 1,-1 0 0,1 0 0,0 0 0,-1 0 0,0 0-1,1 0 1,-1 0 0,0 1 0,0-1 0,0 0 0,0 1 0,0-1-1,0 0 1,0 1 0,-1 0 0,1-1 0,-1 1 0,1 0-1,-1-1 1,1 1 0,-1 0 0,0 0 0,-2-1 0,-1 0 3,0 0 0,0 0 0,0 0 0,0 1-1,0-1 1,0 1 0,0 1 0,-1-1 0,-8 1 0,-3 1-49,-29 6 0,43-6 40,-16-2 11,13-1 30,10 0 31,84-23-155,16 1-27,-90 21 150,1 1 0,-1 0-1,1 0 1,-1 2 0,26 1-1,-37-1-12,0 1 0,0-1-1,-1 1 1,1 0 0,0 0-1,0 0 1,0 0-1,0 0 1,-1 0 0,1 1-1,-1-1 1,1 1 0,-1 0-1,1 0 1,-1 0 0,0 0-1,0 0 1,0 1-1,0-1 1,0 0 0,-1 1-1,1 0 1,-1-1 0,0 1-1,1 0 1,-1 0 0,0-1-1,-1 1 1,2 6-1,-1 0 45,0 0 0,0 0-1,-1 0 1,0 0 0,-1 0-1,0 0 1,-1 0 0,-4 16-1,-6 26 247,12-51-296,0 0-1,0 0 0,0 0 0,0 0 1,0 0-1,0 1 0,0-1 1,0 0-1,0 0 0,0 0 0,0 0 1,0 0-1,0 0 0,0 0 1,0 1-1,0-1 0,0 0 0,0 0 1,0 0-1,0 0 0,0 0 1,0 0-1,0 0 0,0 0 0,0 1 1,0-1-1,0 0 0,0 0 1,1 0-1,-1 0 0,0 0 1,0 0-1,0 0 0,0 0 0,0 0 1,0 0-1,0 0 0,0 0 1,1 0-1,-1 0 0,0 0 0,0 0 1,0 0-1,0 0 0,0 0 1,0 0-1,0 0 0,1 0 0,-1 0 1,0 0-1,0 0 0,0 0 1,0 0-1,0 0 0,0 0 0,0 0 1,1 0-1,-1 0 0,0 0 1,0 0-1,13-6 251,17-14-75,-11 6-179,2 1 1,-1 0-1,2 2 1,-1 0-1,2 2 1,30-10 0,-47 18 14,0 0-1,0 0 1,0 1 0,0 0 0,1 0 0,-1 0 0,0 1 0,0-1 0,0 2 0,0-1 0,11 4 0,0 3 309,0 0 0,24 16 0,3 1 45,-31-18-368,-1-1 0,1-1 0,0 0 0,16 3 0,-1-3-2324,2-4-3371,-12-1 2741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5.5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9 8064,'-18'-8'4640,"23"8"-4928,3 0 160,2 0-1824,4 5 1088,-1-5-3648,5 0 2528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4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1 302 4320,'0'0'1392,"15"1"1248,-10 0-1950,1-1-1,0 0 1,0 0 0,-1 0 0,1-1 0,11-2 0,6-1 603,-12 3-1006,-1 0 0,0-1 0,1-1 0,-1 0 0,0 0 0,0-1 0,-1 0 0,1-1 0,-1 0 0,0-1 0,13-10 0,-10 6-200,0-1 0,-1-1 0,0 0 0,-1-1 0,0 0 0,14-26 0,30-72 388,-53 109-673,-2 7 72,-4 19 16,-3 11 37,5-19 96,1 0 0,1 0 0,0 1 0,1-1 0,1 0 0,4 24-1,-5-38 12,0-1-1,1 1 1,0 0-1,-1 0 0,1 0 1,0-1-1,0 1 1,0 0-1,0-1 0,0 1 1,1-1-1,-1 1 1,0-1-1,1 0 0,-1 1 1,1-1-1,-1 0 1,1 0-1,2 1 0,-1 0 24,0-1-1,1-1 0,-1 1 0,0 0 1,1-1-1,-1 1 0,0-1 1,1 0-1,-1 0 0,5-1 0,6-2 67,-1 0-1,1-1 0,-1-1 1,15-6-1,8-7-94,0-2-1,-2-1 1,0-1-1,-1-2 1,40-38-1,-62 52-50,1-1-115,0 0 0,26-16 0,-37 26 131,0 1 0,0-1 1,-1 1-1,1 0 0,0-1 0,0 1 0,0 0 1,0-1-1,-1 1 0,1 0 0,0 0 0,0 0 0,0 0 1,0 0-1,0 0 0,0 0 0,-1 0 0,1 0 1,0 1-1,0-1 0,0 0 0,0 0 0,0 1 1,0 0 3,1 0 1,-1 0-1,0 0 1,0 0-1,0 0 1,-1 0 0,1 0-1,0 0 1,0 0-1,-1 1 1,1-1-1,0 0 1,0 2 0,0 2 3,1 1 1,-1 0 0,0 0 0,0-1 0,0 10-1,-2-2 12,-1 0 0,0-1 0,0 1 0,-2 0-1,1-1 1,-1 0 0,-1 0 0,0 0 0,-1 0-1,-1-1 1,1 0 0,-2 0 0,1-1 0,-1 0-1,-1 0 1,0-1 0,0 0 0,-1-1 0,-16 12-1,24-19 14,0 1 0,0-1 0,1 0 0,-1 0 0,0 0 0,0 0 0,0 0 0,-1-1 0,1 1-1,0 0 1,0-1 0,0 0 0,0 1 0,0-1 0,-1 0 0,1 0 0,0 0 0,0-1 0,0 1-1,-3-1 1,4 1-24,1 0-1,0-1 1,-1 1-1,1 0 0,-1-1 1,1 1-1,-1 0 0,1-1 1,0 1-1,-1-1 1,1 1-1,0-1 0,-1 1 1,1 0-1,0-1 0,0 1 1,0-1-1,-1 1 1,1-1-1,0 0 0,0 1 1,0-1-1,0 1 1,0-1-1,0 1 0,0-1 1,0 1-1,0-1 0,0 1 1,0-1-1,0 1 1,0-1-1,1 1 0,-1-1 1,0 1-1,0-1 0,1 0 1,0-1-18,0 0 0,0 0 0,0 0 0,1 0 0,-1 1 0,0-1 1,1 0-1,2-1 0,4-2 23,-1 0 1,1 1 0,1 0 0,-1 1-1,0-1 1,1 2 0,0-1-1,0 1 1,-1 1 0,11-1 0,10 0-86,52 3 1,64 0-2621,-49-8-9323,-82 6 9493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4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48 4480,'-65'-27'2016,"27"20"-1728,24 2 320,9 5-384,0-3-160,5-3-64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8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2816,'8'-2'10086,"1"-8"-8429,-7 7-888,4-5-44,5-7 255,0 1-1,20-19 0,135-102 262,-111 93-1127,141-107 270,-183 138-383,1 1 0,0 0 0,1 1 0,21-10 0,-35 19 6,1-1 0,-1 0 0,0 1-1,1-1 1,-1 1 0,1-1 0,-1 1-1,1 0 1,-1 0 0,1 0 0,-1-1 0,1 2-1,-1-1 1,1 0 0,-1 0 0,1 0-1,-1 1 1,1-1 0,-1 0 0,1 1-1,1 1 1,-1-1 7,-1 1 0,1-1 1,0 1-1,-1 0 0,1-1 0,-1 1 0,0 0 0,0 0 0,0 0 0,1 0 1,-2 0-1,1 0 0,1 5 0,1 6-5,0-1 0,-1 1 0,0 0 0,-1 0 1,0 0-1,-1 0 0,-1 0 0,-3 18 0,1-15 28,0 0 0,-2 0 0,0 0 0,-1-1 0,0 1 0,-10 15 0,10-21 43,-3 6 201,0-1 0,-15 19 0,45-53-190,14-16-129,8-18 83,50-58 6,-89 107-79,1-1 0,0 0 0,0 1 0,0 0 0,0 0 0,1 1 0,5-4 0,-10 6 16,0 1 0,1-1-1,-1 1 1,0 0-1,0-1 1,0 1 0,0 0-1,0-1 1,1 1-1,-1 0 1,0 0 0,0 0-1,0 0 1,0 0-1,1 1 1,-1-1 0,0 0-1,0 0 1,0 1-1,0-1 1,2 2 0,-1-1 8,-1 0 0,0 0 0,0 0 0,0 0 1,0 1-1,0-1 0,0 0 0,0 1 1,0-1-1,0 1 0,-1-1 0,1 1 0,0 2 1,1 3 20,-1-1 1,0 1-1,-1 0 1,1-1 0,-1 1-1,-2 10 1,-1 5 34,-2-1 1,-1-1-1,0 1 0,-2-1 1,-15 31-1,23-51-47,0 0-1,0 0 0,0 0 1,0 1-1,0-1 1,-1 0-1,1 0 0,0 0 1,0 1-1,0-1 1,0 0-1,0 0 0,0 1 1,0-1-1,0 0 1,0 0-1,0 1 0,0-1 1,0 0-1,0 0 0,0 1 1,0-1-1,0 0 1,0 0-1,0 1 0,0-1 1,0 0-1,1 0 1,-1 1-1,0-1 0,0 0 1,0 0-1,0 0 1,0 1-1,1-1 0,-1 0 1,0 0-1,0 0 0,0 0 1,1 0-1,-1 1 1,0-1-1,1 0 0,-1 0 4,1 0 0,0 0 0,-1 0 0,1 0-1,0 0 1,-1 0 0,1 0 0,0 0 0,-1 0-1,1-1 1,0 1 0,-1 0 0,1 0 0,0-1-1,-1 1 1,1 0 0,-1-1 0,2 0 0,81-66 163,-43 33-230,61-40 0,-88 66 30,0 1 0,0 0 0,0 1 0,22-7 0,-31 11 13,0 2 0,0-1 0,0 0 0,1 1 0,-1 0 0,0 0 0,0 0 1,9 1-1,-11 0 6,1 0 1,-1 0 0,1 0-1,-1 0 1,1 0 0,-1 0-1,0 1 1,1-1 0,-1 1 0,0-1-1,0 1 1,0 0 0,0 0-1,0 0 1,1 3 0,0 0 8,0 0-1,0 0 1,-1 0 0,0 1 0,0-1 0,0 0 0,-1 1 0,2 11-1,-1 2 79,-1 25-1,-1-33-53,0-8-16,0-1-1,0 1 1,0-1 0,1 1-1,-1-1 1,1 1-1,-1-1 1,1 1 0,0-1-1,0 0 1,0 1 0,0-1-1,0 0 1,1 0-1,-1 0 1,1 0 0,-1 0-1,1 0 1,0 0 0,0-1-1,2 3 1,-1-3 6,0 1 1,-1-1-1,1 0 0,0 0 1,0 0-1,0 0 1,1 0-1,-1-1 0,0 1 1,0-1-1,0 0 0,0 0 1,0 0-1,1 0 1,-1-1-1,6-1 0,1-1 26,0-1 1,1 0-1,-1 0 0,-1-1 0,1-1 0,13-9 1,1-3-66,25-25 1,-8 2 5,-16 16-26,39-31 0,-54 50 26,-10 6 17,0 0 1,0 0-1,0 0 1,0 0 0,0 0-1,0 0 1,1 0-1,-1 0 1,0 0 0,0 0-1,0 0 1,0 0-1,0 0 1,0 0 0,0 0-1,0 0 1,1 0 0,-1 0-1,0 0 1,0 0-1,0 0 1,0 0 0,0 0-1,0 0 1,0 0-1,0 0 1,0 0 0,0 0-1,1 0 1,-1 0-1,0 0 1,0 0 0,0 1-1,0-1 1,0 0 0,0 0-1,0 0 1,0 0-1,0 0 1,0 0 0,0 0-1,0 0 1,0 0-1,0 1 1,-5 16-235,3-9 218,-11 28 19,6-20-16,2 1 0,0 0 0,0-1 0,-1 19 0,5-30 31,1 0 0,0-1-1,0 1 1,0-1-1,0 1 1,1-1 0,0 1-1,0-1 1,0 1-1,3 5 1,-3-7 1,1-1 0,-1 0 0,0 0 0,1 0 0,0 0 0,0 0 0,-1 0 0,1 0 0,0 0 0,1-1 0,-1 1 0,0-1 0,0 0 0,1 1 0,-1-1-1,0 0 1,1 0 0,-1-1 0,1 1 0,2 0 0,5 0 17,-1 0 0,0-1 1,1 0-1,-1-1 0,0 0 0,1 0 0,-1-1 0,0 0 0,0-1 0,0 0 0,0 0 0,0-1 0,-1 0 0,9-6 0,-13 8-25,-1 0-1,1-1 0,-1 1 1,0-1-1,0 0 0,0 0 1,0 0-1,-1 0 0,1-1 1,-1 1-1,4-8 0,-5 9-3,0 0-1,0-1 1,0 1 0,-1-1-1,1 1 1,-1-1-1,1 1 1,-1-1 0,0 1-1,0-1 1,0 1-1,0-1 1,-1 1 0,1-1-1,-1 1 1,1 0-1,-1-1 1,0 1 0,-1-3-1,0 1-9,0 0-1,-1 1 1,1-1-1,-1 1 0,0 0 1,0 0-1,0 0 1,0 0-1,0 0 1,-1 1-1,1-1 0,-6-2 1,-2 0-41,-1 1 0,-23-7 1,11 5 15,-26-5-60,33 8 138,-30-9 0,42 10-50,0 0 0,0 0 1,0-1-1,0 0 0,1 1 1,-1-1-1,1-1 1,0 1-1,0-1 0,-4-4 1,7 7-3,1 1 1,-1-1 0,1 0-1,-1 0 1,0 0-1,1 0 1,-1 0 0,1 0-1,0 0 1,-1 0 0,1 0-1,0 0 1,0 0 0,-1 0-1,1 0 1,0 0-1,0 0 1,0 0 0,0 0-1,1 0 1,-1-2 0,1-4-2,0 5 9,-1 1 0,1 0 0,0 0 0,-1 0 0,1 0 0,0 0 0,0 0 1,0 0-1,0 0 0,0 0 0,0 0 0,0 0 0,0 1 0,1-1 0,-1 0 0,0 1 0,3-1 0,28-12-42,10 2 50,1 2-1,59-5 0,-63 10-3,0-1 0,-1-3 0,59-18 0,-89 23-7,10-3 6,0-1 1,0-1-1,-1-1 1,18-11-1,25-30 59,-29 22-130,-31 27 63,1 1 0,-1 0 0,0 0 0,0 0 0,0 0 0,0 0 0,1 0 0,-1 0 0,0 0 0,0 0 0,0-1 0,0 1 0,1 0 0,-1 0 0,0 0 0,0 0 0,0 0 0,1 0 0,-1 0 0,0 0 0,0 0 0,0 0 0,1 0 0,-1 1 0,0-1 0,0 0 0,0 0 0,0 0 0,1 0 0,-1 0 0,0 0 0,0 0 0,0 0 0,0 0 0,0 1 0,1-1 0,-1 0 0,0 0 0,0 0 0,0 0 0,0 1 0,0-1 0,0 0 0,0 0 0,1 0 0,-1 0 0,0 1 0,0-1 0,0 0 0,0 0 0,0 0 0,0 1 0,0-1 0,0 0 0,0 0 0,0 1 0,1 12 9,-3 30 67,-8 48 0,1-21-62,4-28-26,2-18 42,0-1 0,3 43 0,0-50 3,2 0 0,0 0 0,1 0 1,0-1-1,1 1 0,10 23 0,-14-38-10,1-1-1,-1 1 0,0-1 0,0 1 0,1-1 1,-1 1-1,0-1 0,1 0 0,-1 1 1,0-1-1,1 0 0,-1 1 0,1-1 0,-1 0 1,1 1-1,-1-1 0,1 0 0,-1 0 1,1 0-1,-1 1 0,1-1 0,-1 0 0,1 0 1,-1 0-1,2 0 0,-1 0 0,0 0 0,0-1 1,1 1-1,-1 0 0,0-1 0,0 1 0,0-1 0,0 1 0,0-1 0,2-1 1,1-1 13,0 0 1,0 0-1,6-9 1,4-5-13,-2-1 0,0 0 0,-1-1 0,13-30 1,-9 9-12,14-54 0,-25 75-24,0 0 0,0-30 0,4-16-7,-6 58 11,-1-3-53,-10-7-117,9 16 181,0 1 1,-1-1-1,1 1 1,0-1-1,0 1 1,-1 0-1,1-1 1,0 1-1,-1 0 1,1-1-1,-1 1 1,1 0-1,0-1 1,-1 1-1,1 0 1,-1 0-1,1-1 1,-1 1-1,1 0 1,-1 0-1,1 0 1,-1 0-1,1 0 1,-1 0-1,1 0-3,0 0 1,0-1-1,0 1 0,0 0 0,0 0 0,0 0 0,0 0 0,0 0 1,0 1-1,0-1 0,0 0 0,0 0 0,1 0 0,-1 0 0,0 0 0,0 0 1,0 0-1,0 0 0,0 0 0,0 0 0,0 0 0,0 0 0,0 0 0,0 0 1,0 0-1,0 0 0,0 0 0,0 0 0,0 0 0,0 0 0,0 0 1,1 0-1,-1 1 0,0-1 0,0 0 0,0 0 0,0 0 0,0 0 0,0 0 1,0 0-1,0 0 0,0 0 0,0 0 0,0 0 0,0 0 0,0 0 1,0 1-1,0-1 0,0 0 0,0 0 0,0 0 0,-1 0 0,1 0 0,0 0 1,0 0-1,0 0 0,0 0 0,0 0 0,0 0 0,4 1 12,0 0 0,-1 0 1,1 1-1,0-1 0,-1 1 0,1-1 0,3 4 0,7 2 7,6 0 5,0 0-1,0-1 1,0-2-1,1 0 1,-1-1 0,40 1-1,-26-5-28,0-2 0,0-1 0,46-11-1,-57 9-7,-1-1 0,0 0 0,0-2-1,-1 0 1,37-23 0,-49 29-41,-8 9-5,-12 19-12,4-12 99,-98 222-256,99-221 231,0 2 0,-6 22 1,11-34 1,0 0 1,0 0 0,1 1 0,-1-1 0,1 0 0,0 0 0,0 1-1,0-1 1,1 0 0,0 0 0,0 1 0,0-1 0,0 0 0,2 4 0,-2-7 1,0 1 0,-1-1 0,1 0 0,0 0 0,0 0 0,0 0 0,0 0 0,0 0 0,0 0 0,0 0 0,0 0 0,0-1 0,0 1 0,1 0 0,-1-1 0,0 1 0,0-1 0,1 1 0,1 0 0,0-1 6,-1 0 0,1 0 0,-1 0 1,1 0-1,-1 0 0,1-1 0,0 1 1,-1-1-1,0 0 0,4-1 0,1-1 8,1-1-1,-1 0 0,0 0 0,0-1 0,0 0 1,6-6-1,52-47-88,85-57-1,-138 107 33,1 0 0,23-12-1,-32 19 27,-1-1-1,1 1 1,-1 0-1,1 0 0,-1 0 1,1 1-1,0-1 0,-1 1 1,1 0-1,0 0 1,0 0-1,-1 1 0,1-1 1,0 1-1,-1 0 1,5 1-1,-5 0 12,-1-1 0,1 1 0,-1-1 0,0 1 0,0 0 0,0 0 0,0 0 0,0 0 0,0 0 1,-1 1-1,1-1 0,0 1 0,-1-1 0,0 1 0,0-1 0,0 1 0,0-1 0,0 1 0,0 0 0,-1 0 0,1 5 0,0 1-1,0 0 0,-1 0 0,0 0 0,-1 0 0,-2 12 0,-1-2 12,3-15 3,0 1-1,0-1 1,0 1-1,0 0 1,1 0-1,-1-1 1,1 1-1,0 0 1,1 0-1,1 7 1,-2-11-7,0 0 1,1-1-1,-1 1 1,0 0-1,0-1 1,1 1-1,-1-1 1,1 1-1,-1-1 1,0 1 0,1 0-1,-1-1 1,1 0-1,-1 1 1,1-1-1,-1 1 1,1-1-1,0 0 1,-1 1-1,1-1 1,0 0 0,-1 1-1,1-1 1,0 0-1,-1 0 1,1 0-1,0 0 1,-1 0-1,1 0 1,0 0-1,-1 0 1,2 0 0,1 0-4,1-1 0,0 0 0,-1-1 1,1 1-1,3-2 0,2-1 15,7-4-18,1 0 1,-2-1-1,22-15 1,42-38-3,-74 57 1,11-10 6,11-10-52,-25 24 36,-1 0-1,0 0 1,0 0-1,0 1 1,0-1-1,1 0 1,-1 0-1,0 1 1,1-1-1,-1 1 1,0-1-1,1 1 0,-1 0 1,1 0-1,-1 0 1,1-1-1,2 2 1,-3-1 5,0 1 1,1 0-1,-1-1 0,0 1 1,0 0-1,0 0 0,0 0 1,1 0-1,-1 0 1,-1 0-1,1 1 0,0-1 1,0 0-1,0 0 0,-1 1 1,1-1-1,0 0 0,-1 1 1,1-1-1,-1 3 1,2 2-11,-1-1 1,0 1 0,0 10-1,-5 29 123,2-37-77,1 0 1,0-1-1,0 1 0,1 0 0,0 0 1,1 0-1,0-1 0,3 14 1,-4-20-34,0 0-1,1 0 1,-1 0 0,1-1 0,-1 1 0,1 0 0,-1 0 0,1-1 0,-1 1 0,1-1 0,0 1 0,0 0 0,-1-1-1,1 1 1,0-1 0,0 1 0,-1-1 0,1 0 0,0 1 0,0-1 0,0 0 0,0 0 0,0 1 0,-1-1 0,1 0 0,0 0-1,0 0 1,0 0 0,0 0 0,0 0 0,0 0 0,0-1 0,-1 1 0,1 0 0,2-1 0,3-1 2,0 0 0,0-1 0,10-6 1,-12 7-23,169-104 107,-166 101-85,54-33 6,52-35-7,-82 44-155,-29 27 122,-4 4 38,-92 98-202,56-57 198,18-22 0,0 1 0,2 0 0,-20 33 0,37-52 6,-1 0-1,1 0 0,0 0 0,0 0 0,0 0 1,0 0-1,1 0 0,-1 0 0,1 0 1,0 0-1,0 0 0,0 0 0,0 0 1,1 4-1,-1-5 0,1 0 0,-1 0 0,1-1 0,0 1 0,0 0 0,0-1 0,-1 1-1,1 0 1,1-1 0,-1 1 0,0-1 0,0 1 0,1-1 0,-1 0 0,0 0 0,1 1 0,-1-1 0,1 0 0,0 0 0,-1 0 0,1-1 0,0 1 0,2 1 0,2-1-1,-1 0 1,1-1-1,-1 1 1,1-1-1,-1 0 1,1 0 0,-1-1-1,1 0 1,-1 0-1,0 0 1,1-1-1,9-3 1,-2-1-7,-1 0 1,0 0-1,21-16 1,-23 14 24,-1-1 0,0 1 0,-1-1 0,0-1 0,0 1 0,11-21-1,-3 1-67,15-38-1,-26 57 82,3-10-151,-17 36-88,-197 444 133,67-127 193,134-323-104,0 1 1,-1-1-1,0 0 0,0 0 1,-1 0-1,-1-1 0,-9 10 1,16-19-15,0 1 0,0 0 0,0 0 0,0 0-1,0-1 1,0 1 0,0-1 0,0 1 0,0-1 0,0 1 0,0-1 0,0 0 0,0 1 0,0-1 0,-1 0 0,1 0 0,0 0 0,0 0 0,0 0 0,0 0 0,-1 0 0,1 0 0,0 0 0,0 0 0,0-1 0,0 1 0,0-1 0,-1 1 0,1-1 0,0 1 0,0-1 0,0 1 0,0-1 0,1 0 0,-1 0 0,0 1 0,-1-3 0,-2-1-7,1 0 1,0 0-1,0 0 0,1-1 1,-1 1-1,1-1 0,-3-7 1,-3-17-6,2 0 1,0-1 0,2 0 0,2 0-1,0-37 1,2 49 13,0 0-1,1 0 1,1 0-1,1 1 1,0-1-1,1 1 1,1 0-1,10-23 1,-12 33-9,1 0-1,1 0 1,-1 1-1,1 0 1,0 0-1,1 0 1,-1 0 0,1 1-1,0 0 1,0 1-1,1-1 1,-1 1 0,1 0-1,0 0 1,8-2-1,10-2-27,-1 0-1,2 2 1,28-4-1,-36 6-11,128-14-417,-120 17-1479,42 3-1,-19-1-6375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19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21 7040,'-56'-14'3200,"42"11"-2752,8-1-480,6 8-64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21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1214 4480,'0'0'68,"-1"0"1,1 0-1,-1 0 0,1 0 1,-1 1-1,1-1 1,-1 0-1,1 0 0,0 0 1,-1 0-1,1 1 1,-1-1-1,1 0 0,0 0 1,-1 1-1,1-1 0,0 0 1,-1 0-1,1 1 1,0-1-1,-1 1 0,1-1 1,0 0-1,0 1 1,0-1-1,-1 0 0,1 1 1,0-1-1,0 1 1,0-1-1,0 1 0,0-1 1,0 1-1,0-1 1,0 0-1,0 1 0,0-1 1,0 1-1,0-1 0,0 1 1,0-1-1,0 1 1,0-1-1,0 0 0,0 1 1,1-1-1,-1 1 1,0-1-1,0 0 0,1 1 1,0 0 130,-1 0-1,1 0 1,0 0 0,0-1 0,0 1 0,-1 0 0,1-1-1,0 1 1,0-1 0,0 1 0,0-1 0,0 1 0,0-1-1,0 0 1,0 0 0,0 1 0,0-1 0,0 0 0,0 0-1,0 0 1,2 0 0,25-3 1684,-17 1-1324,0 0-328,0 0 1,1 0 0,-1-1 0,-1-1-1,1 0 1,0 0 0,-1-1 0,0-1 0,0 1-1,0-2 1,-1 1 0,10-10 0,-4 1-103,-1 0 0,-1 0 1,-1-1-1,0-1 0,-1 0 1,-1-1-1,12-28 0,103-215 618,-116 240-688,-9 20-65,0 1-1,1 0 0,-1-1 0,0 1 0,0-1 0,0 1 1,1 0-1,-1-1 0,0 1 0,0-1 0,0 1 0,0-1 1,0 1-1,0-1 0,0 1 0,0-1 0,0 1 0,0-1 1,0 1-1,0 0 0,0-1 0,0 1 0,0-1 1,0 1-1,0-1 0,-1 1 0,1-1 0,-1 0 0,0 3-15,0-1 0,0 1-1,0 0 1,0-1 0,1 1-1,-1 0 1,0 0 0,0 2-1,-1 3-16,-4 8 21,1 0-1,1 1 0,-5 31 0,1 51 173,7-73-142,-1-8 40,1 0 1,1 0-1,1 1 0,5 32 0,-5-49-37,-1 0-1,0 0 0,0 0 0,1 0 1,-1 0-1,0-1 0,1 1 0,-1 0 1,1 0-1,-1 0 0,1 0 0,-1 0 1,1-1-1,0 1 0,-1 0 0,1 0 1,0-1-1,0 1 0,0-1 0,1 2 1,-1-2-1,-1 0 0,1 0-1,0 0 1,0 0 0,0 0 0,0 0 0,0 0 0,0 0 0,-1 0 0,1 0 0,0-1 0,0 1 0,0 0-1,0-1 1,-1 1 0,1 0 0,0-1 0,1 0 0,3-3 61,0-1 1,1 1-1,-2-1 1,8-9-1,-10 12-56,61-79 110,42-48-71,61-25-549,-175 190 107,5-19 433,-1 0-1,2 0 1,0 0-1,1 0 0,1 1 1,1-1-1,0 0 1,1 1-1,1-1 0,1 0 1,0 0-1,10 30 1,-12-46-38,0 1 1,-1 0-1,1 0 1,0-1-1,0 1 1,0-1-1,0 1 0,0-1 1,0 1-1,1-1 1,-1 0-1,0 1 1,1-1-1,-1 0 1,1 0-1,-1 0 1,1 0-1,0 0 1,-1 0-1,1-1 1,0 1-1,0-1 0,-1 1 1,1-1-1,0 1 1,0-1-1,0 0 1,0 0-1,-1 0 1,1 0-1,0 0 1,0 0-1,0-1 1,0 1-1,-1-1 1,1 1-1,0-1 0,0 0 1,2-1-1,0 0 8,1 0 1,-1 0-1,0-1 0,1 0 0,-1 0 0,-1 0 0,1-1 0,6-6 0,1-4-1,11-19-1,-13 20-16,5-8 12,-1-1-1,-1 0 0,-1-1 0,-1-1 0,-1 1 1,10-44-1,-19 67-31,0-1 0,1 0 1,-1 1-1,0-1 0,0 0 1,0 1-1,0-1 0,0 0 1,0 1-1,0-1 0,0 0 1,0 0-1,0 1 0,-1-1 1,1 0-1,0 1 0,0-1 1,0 0-1,-1 1 0,1-1 1,-1 1-1,1-1 0,0 0 1,-1 1-1,0-1 0,4 3 5,1 0 0,-1 1 0,0-1 0,1-1 0,0 1 0,-1 0 0,7 1 0,3-2 45,-1-1-1,0 0 0,0 0 0,17-4 1,11 0-23,50-10 47,-65 9-114,0 2 0,32-2 0,-55 5 57,1 0 0,-1 0 0,1 0 0,-1 0-1,0 1 1,1-1 0,-1 1 0,4 1 0,-6-2 7,1 1-1,-1-1 0,0 0 0,1 1 1,-1-1-1,1 0 0,-1 1 1,1-1-1,-1 0 0,0 1 0,1-1 1,-1 1-1,0-1 0,0 1 0,1-1 1,-1 1-1,0-1 0,0 1 1,0-1-1,0 1 0,1-1 0,-1 1 1,0 0-1,0-1 0,0 1 0,0-1 1,0 1-1,0-1 0,0 1 1,-1-1-1,1 1 0,0-1 0,0 1 1,0-1-1,-1 1 0,1-1 0,0 1 1,-29 63-290,-16 39 495,39-86-216,0 0 0,2 0 0,0 0 0,1 0 0,0 0-1,1 24 1,2-37 24,0 0 1,0 0-1,1-1 0,-1 1 0,1 0 0,0 0 0,0-1 0,1 1 0,-1-1 0,1 1 0,0-1 0,0 1 0,2 2 0,-3-4-4,1 0 0,0-1 0,-1 1-1,1-1 1,0 1 0,0-1-1,0 1 1,0-1 0,0 0-1,0 0 1,0 0 0,0 0-1,1-1 1,-1 1 0,0 0-1,0-1 1,1 0 0,-1 1-1,0-1 1,1 0 0,-1 0-1,1-1 1,2 1 0,5-2 35,-1-1 1,0 0 0,1 0 0,-1-1 0,-1 0-1,1-1 1,-1 0 0,1 0 0,12-11-1,6-8-14,31-34 0,-39 38-58,265-325 80,-279 337-40,116-164-36,-72 98-15,0 1 98,66-89-149,-112 158 64,5-4-48,-2 0 0,1 0 1,-1-1-1,-1 1 1,1-1-1,3-10 0,-18 28-337,-10 18 386,-197 350-423,185-311 533,3 2 0,3 1-1,3 1 1,3 0 0,-19 140 0,37-202-70,0 0 1,0 0-1,1 0 1,0 0 0,1 0-1,1 10 1,-2-17-12,1 0 0,-1 0 0,0-1 0,0 1 0,1 0 0,-1 0 0,0-1 0,1 1 0,-1 0 0,1 0 0,-1-1-1,1 1 1,-1-1 0,2 2 0,-2-2-5,0 0 0,1 0 0,-1 0 0,0 0 0,1 1-1,-1-1 1,0 0 0,1 0 0,-1 0 0,0 0 0,1 0-1,-1 0 1,0 0 0,1 0 0,-1 0 0,0 0 0,1 0-1,-1-1 1,0 1 0,1 0 0,-1 0 0,0 0 0,1-1-1,1 0 14,0-1 0,0 0-1,0 1 1,0-1-1,0 0 1,2-4-1,-1 2 15,29-33 54,21-26-109,84-77 0,-71 85 68,46-43 254,-91 76-303,-1-2 1,-1 0-1,-1 0 1,-1-2-1,21-44 1,57-135-92,-57 120 40,21-42 128,-56 122-78,9-16 26,-12 20-31,1-1 0,-1 1 0,1 0 0,-1 0 0,0 0 0,1 0 0,-1-1 1,0 1-1,0 0 0,0 0 0,0-1 0,0 1 0,0-2 0,-1 3-17,0 1 0,0-1 0,0 1 0,0-1 0,1 1 0,-1-1 0,0 1-1,0 0 1,0-1 0,0 3 0,-7 13-79,-56 164 146,-15 38 50,-3-57-143,14-29 146,-84 200 94,118-246 241,30-62-229,4-24-193,0 1 0,0-1 0,0 1 0,0-1 0,0 1 0,0-1 0,0 0 0,0 1 0,0-1 0,0 1 0,0-1 0,0 1 0,0-1 0,0 0 0,1 1 0,-1-1 0,0 0 0,0 1 0,0-1 0,1 1 0,-1-1 0,0 0 0,1 1 0,-1-1 0,0 0 1,1 0-1,-1 1 0,0-1 0,1 0 0,-1 0 0,0 1 0,1-1 0,-1 0 0,1 0 0,-1 0 0,0 0 0,1 0 0,-1 0 0,1 0 0,-1 0 0,1 0 0,-1 0 0,0 0 0,1 0 0,-1 0 0,1 0 0,-1 0 0,0 0 0,1 0 0,-1 0 0,1 0 0,0-1 0,8-3-10,0 0-1,0-1 1,-1 0 0,1-1-1,-1 1 1,0-2-1,11-10 1,48-60 7,-32 34-4,-19 24 7,-11 12-17,1-1 0,0 1 0,1 0 1,-1 1-1,1 0 0,1 0 0,-1 0 1,11-5-1,-17 10 17,0 1 0,0-1 0,0 1 0,1 0 0,-1 0 0,0 0 0,0 0 0,1-1 0,-1 1 0,0 1 0,0-1 0,0 0 0,1 0-1,-1 0 1,0 1 0,0-1 0,0 1 0,0-1 0,0 1 0,1-1 0,-1 1 0,0-1 0,0 1 0,0 0 0,-1 0 0,1 0 0,0-1 0,0 1 0,1 2 0,2 2-15,0 0 0,-1 1 1,1 0-1,2 6 0,-4-7 6,64 139 41,-53-116 28,-9-21-569,-1 0 0,1 0-1,2 10 1,-5-14-509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21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8224,'14'-9'3712,"33"18"-3200,-19-6 416,5 2-608,34-5 128,5 4-256,17-1 32,-4 6-128,1 0-896,-19 3 416,-17-3-2656,-6 3 1696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5:22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18 5888,'-61'-17'2688,"47"22"-2336,23-2-512,10-3-2432,4 9 1408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00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89 2080,'-11'-23'6030,"11"23"-5917,11-4 2578,25-2-1090,-10 2-991,8-1-181,0 2 0,64 1 0,-64 2-127,-31 0-283,1 0-1,-1 0 0,1 1 1,-1-1-1,0 1 0,1 0 1,-1 0-1,0 0 1,1 0-1,4 4 0,-6-4 11,-1 0-1,1 0 1,-1 0-1,1 0 1,-1 1 0,0-1-1,0 0 1,0 1-1,0 0 1,0-1-1,0 1 1,0-1-1,0 1 1,-1 0-1,1 0 1,0-1 0,-1 1-1,0 0 1,1 0-1,-1 0 1,0-1-1,0 3 1,-1 6 81,1 0 0,-2-1 1,0 1-1,0-1 0,0 1 1,-1-1-1,-5 9 0,-2 4 52,-21 33-1,17-35-100,0 0 0,-2-1 1,0-1-1,-22 20 0,-78 55 56,57-47-108,9-3-89,49-42 79,0-1-1,0 1 0,0 0 1,0 0-1,0 0 0,0-1 1,0 1-1,0 0 1,1 0-1,-1 0 0,0 0 1,1 0-1,-1 1 0,0-1 1,1 0-1,0 0 1,-1 0-1,1 0 0,0 1 1,-1-1-1,1 0 0,0 0 1,0 1-1,0-1 1,0 2-1,1-2 4,0 0 0,0 1 0,0-1 0,0 0 0,0 0 0,0 1 0,1-1-1,-1 0 1,0 0 0,1 0 0,-1-1 0,0 1 0,1 0 0,-1 0 0,1-1 0,-1 1 0,1-1 0,2 1 0,75 21-41,-44-14 189,68 27 0,-99-33-146,1 0 1,0 1-1,-1 0 1,1 0-1,-1 0 0,0 0 1,0 1-1,5 6 0,-8-9 8,0 0 0,-1-1 0,1 1 0,0 0 0,-1 0-1,1 0 1,-1 0 0,1 0 0,-1 0 0,1 0 0,-1 0-1,0 0 1,0 1 0,1-1 0,-1 0 0,0 0 0,0 0-1,0 0 1,0 0 0,0 0 0,-1 0 0,1 0 0,0 1-1,0-1 1,-1 0 0,1 0 0,-1 0 0,1 0 0,-1 0-1,1 0 1,-1 0 0,1-1 0,-1 1 0,0 0 0,0 0-1,1 0 1,-1-1 0,0 1 0,0 0 0,0-1 0,0 1-1,0 0 1,-2 0 0,-23 13 144,-1-1-1,-33 11 0,-62 15 188,49-16-309,43-13-216,-32 15 1,62-25 177,0 0 0,0 0-1,0 0 1,0 0 0,0 0 0,0 0-1,0 0 1,1 0 0,-1 1-1,0-1 1,0 0 0,0 0 0,0 0-1,0 0 1,0 0 0,0 0 0,0 0-1,0 0 1,0 0 0,0 0 0,0 0-1,0 0 1,0 0 0,0 0 0,0 0-1,0 0 1,0 1 0,0-1-1,0 0 1,0 0 0,0 0 0,0 0-1,0 0 1,0 0 0,0 0 0,0 0-1,0 0 1,0 0 0,0 0 0,-1 0-1,1 0 1,0 0 0,0 0 0,0 0-1,0 0 1,0 0 0,0 0-1,0 0 1,0 1 0,0-1 0,0 0-1,0 0 1,10 0 4,15-3 151,147-40-78,-135 32-66,38-12 193,85-39-1,64-47 282,-218 105-457,0 1-1,0-1 0,-1 0 0,11-9 0,-15 12-14,0 0 0,0 0 0,0 0 1,0 0-1,0-1 0,0 1 0,0 0 0,0-1 0,-1 1 0,1 0 1,0-1-1,-1 1 0,1-1 0,-1 1 0,0-1 0,1 1 1,-1-1-1,0 0 0,0 1 0,0-1 0,0 1 0,0-1 0,-1 1 1,1-1-1,0 1 0,-1-3 0,-13-11 28,22 13-175,-1-1-1,1 1 0,0 0 1,10-1-1,1 1 127,1 0 1,31 2-1,-44 0-7,-1 1 0,1 0 0,0 0 0,-1 0 1,1 1-1,-1 0 0,1 1 0,-1-1 0,0 1 0,0 0 1,7 5-1,-11-6 38,0 0 1,0 0-1,0 0 1,-1 0 0,1 1-1,-1-1 1,1 0-1,-1 1 1,0-1-1,0 1 1,0-1-1,0 1 1,-1-1 0,1 1-1,-1 0 1,1-1-1,-1 1 1,0 0-1,0 0 1,0-1-1,0 1 1,-1 0 0,1-1-1,-1 1 1,1 0-1,-1-1 1,0 1-1,0-1 1,-2 3-1,-3 8 8,3-8-56,0 0-1,0 0 1,1 1 0,-1-1-1,1 1 1,1 0 0,-1-1-1,1 1 1,-1 8 0,2-13 38,0 0-1,0-1 1,0 1 0,0 0 0,1 0 0,-1 0-1,0-1 1,0 1 0,0 0 0,1 0 0,-1-1 0,0 1-1,1 0 1,-1 0 0,1-1 0,-1 1 0,1 0-1,-1-1 1,1 1 0,-1-1 0,1 1 0,1 0-1,-1 0 15,1 0-1,-1-1 0,1 1 0,0-1 0,-1 1 1,1-1-1,-1 0 0,1 0 0,0 0 0,3 0 0,3-1 36,0 0-1,1 0 0,12-5 0,-19 5-71,33-12 113,61-31-1,-36 15-194,-60 29 91,0 0-1,0 0 0,1-1 1,-1 1-1,0 0 0,0 0 1,1 0-1,-1 0 0,0 0 1,0 0-1,1 0 0,-1 0 1,0 0-1,0 0 0,1 0 1,-1 0-1,0 0 1,0 0-1,1 0 0,-1 0 1,0 0-1,0 0 0,1 0 1,-1 0-1,0 0 0,0 0 1,1 1-1,-1-1 0,0 0 1,1 8 22,-10 20 132,4-12-348,4-13 202,0 0-1,1 0 1,0 0 0,-1 0 0,1 0 0,0 0 0,0 0-1,1 0 1,-1 0 0,1 0 0,-1 0 0,1-1 0,0 1 0,0 0-1,0 0 1,1 0 0,-1-1 0,1 1 0,-1-1 0,1 1-1,0-1 1,0 1 0,0-1 0,0 0 0,1 0 0,-1 0 0,0 0-1,1-1 1,3 3 0,-4-3 20,0 0 0,1 0 1,-1 0-1,0 0 0,1-1 0,-1 1 0,1-1 0,-1 1 0,1-1 1,0 0-1,-1 0 0,1 0 0,-1 0 0,1-1 0,-1 1 0,1-1 1,-1 1-1,1-1 0,-1 0 0,0 0 0,1 0 0,-1 0 0,0 0 1,4-3-1,4-4 48,1 0 1,-1 0-1,13-15 1,-16 16 7,-3 3-54,0-1-1,0 0 0,0 0 1,-1 0-1,0 0 1,0 0-1,4-12 1,-6 15-26,-1 1 1,1-1-1,-1 0 1,1 0-1,-1 1 1,1-1-1,-1 0 1,0 0-1,0 0 1,0 0-1,0 1 1,0-1 0,-1 0-1,1 0 1,0 0-1,-1 1 1,1-1-1,-1 0 1,0 0-1,1 1 1,-1-1-1,0 0 1,0 1-1,0-1 1,-1 1-1,1 0 1,0-1-1,0 1 1,-2-2-1,0 2-26,-1-1 0,1 1 0,0-1 0,-1 1 0,1 0 0,0 0 0,-1 1 0,1-1 0,-1 1 0,0-1 0,1 1 0,-1 0 0,1 1 0,-5 0 0,-5 1-5,0 0 0,-16 7 0,27-9 23,1 0 1,0 0-1,-1 1 0,1-1 0,0 1 1,0-1-1,-1 1 0,1-1 0,0 1 1,0 0-1,0-1 0,0 1 0,0 0 1,0 0-1,0 0 0,0 0 0,0 0 1,0 0-1,0 0 0,1 0 0,-1 0 1,0 1-1,1-1 0,-1 2 0,1-2 15,0-1-1,0 0 0,1 0 1,-1 1-1,0-1 0,1 0 0,-1 0 1,0 1-1,1-1 0,-1 0 1,0 0-1,1 0 0,-1 1 1,0-1-1,1 0 0,-1 0 0,0 0 1,1 0-1,-1 0 0,1 0 1,-1 0-1,0 0 0,1 0 1,0 0 0,41 4-147,0-3-1,64-5 1,-38 1 165,112-15 148,-155 15-131,-7-1-26,0 0-1,33-13 0,-23 7-25,-27 11 161,-3 4-116,-7 11-150,-1 2 43,7-11 63,-1 0 1,1 1-1,1 0 0,0 0 1,0 0-1,0 0 1,1 0-1,0 0 0,1 14 1,1 6 110,-1-27 118,0-2-194,0 1 1,0-1-1,0 0 1,0 1-1,0-1 1,0 0-1,0 1 0,0-1 1,0 1-1,1-1 1,-1 0-1,0 1 1,0-1-1,1 1 1,0-2-1,0 0 32,0-3-64,-1-1 0,1 1 0,-1-1 1,-1-10-1,0 1-77,2 15 76,-1-1-1,0 1 1,0-1-1,0 1 1,0-1-1,0 1 1,-1-1-1,1 1 1,0-1-1,0 1 0,0-1 1,0 1-1,0-1 1,-1 1-1,1 0 1,0-1-1,0 1 1,-1-1-1,1 1 1,0 0-1,-1-1 0,1 1 1,0 0-1,-1-1 1,1 1-1,-1 0 1,0 0-1,1 0 1,0 0 0,-1 0 0,1 0-1,0 0 1,-1 0 0,1 0 0,0 0-1,-1 0 1,1 0 0,0 1 0,-1-1-1,1 0 1,0 0 0,0 0 0,-1 1-1,1-1 1,0 0 0,0 0 0,-1 1-1,1-1 1,0 0 0,0 1 0,0-1-1,-1 0 1,1 1 0,0-1-1,0 0 1,0 1 0,0-1 0,0 0-1,0 1 1,0-1 0,0 0 0,0 1-1,-12 72-155,-5 108 0,-3 35 167,15-192 51,-1-1 0,-1 0 0,-1 0 0,-1-1 0,-1 1 0,0-2 0,-16 23 0,22-38-5,0-1 0,0 1 0,-1-1 0,1 0 0,-1-1 0,0 1 0,0-1 0,-11 7 0,14-10-36,0 0 0,-1 0 0,1 0-1,0 0 1,-1 0 0,1 0 0,-1-1 0,1 1-1,-1-1 1,1 0 0,-1 0 0,0 0-1,1 0 1,-1 0 0,1 0 0,-1-1-1,1 1 1,-1-1 0,1 0 0,-1 0 0,1 0-1,0 0 1,0 0 0,-1 0 0,-2-3-1,0 0-33,-1 0-1,1 0 0,0-1 1,0 0-1,1 0 0,-1 0 1,1-1-1,0 1 0,1-1 1,-1 0-1,1 0 0,0 0 1,1-1-1,-4-12 0,5 14 6,0 0-1,1 1 0,0-1 0,-1 0 1,2 0-1,-1 0 0,1 1 0,-1-1 1,1 0-1,1 0 0,-1 1 0,1-1 1,-1 1-1,1-1 0,0 1 1,1 0-1,-1 0 0,1 0 0,0 0 1,0 0-1,5-4 0,9-8-27,1 0 0,1 1-1,0 1 1,1 1 0,1 1 0,40-17 0,-40 19 50,-1 0 1,0-2-1,-1 0 1,-1-1-1,0-1 1,0 0-1,-1-1 1,17-22-1,158-149 139,-148 147-146,-31 28 0,6-6 28,0 0 0,-1-2 0,27-35 0,-25 23-12,-2-1-1,-1 0 1,20-56 0,64-270 129,-99 351-143,0-3-126,0-1 0,2-20 0,-4 31 120,0 0-1,0 0 0,0 0 0,0 0 1,0 0-1,0 0 0,0 0 0,0-1 0,0 1 1,0 0-1,0 0 0,0 0 0,0 0 1,0 0-1,0 0 0,0 0 0,0-1 1,0 1-1,0 0 0,0 0 0,0 0 0,0 0 1,0 0-1,0 0 0,0 0 0,0 0 1,0-1-1,0 1 0,-1 0 0,1 0 1,0 0-1,0 0 0,0 0 0,0 0 0,0 0 1,0 0-1,0 0 0,0 0 0,0 0 1,-1 0-1,1 0 0,0 0 0,0-1 1,0 1-1,0 0 0,0 0 0,-5 5-153,-3 10 88,3-2 154,1 0 1,-2 16-1,-6 23-8,-13 43 10,-14 106-1,35-178-50,0-5-49,1-1 81,-1 1-1,2 0 0,1 0 1,0-1-1,1 1 0,3 22 1,-2-36-30,0 0 1,0 0 0,0 0-1,0 0 1,1-1-1,0 1 1,0-1 0,0 1-1,0-1 1,0 0-1,1 0 1,-1 0 0,1 0-1,4 4 1,-5-6-7,0 1 0,0-1 1,0 0-1,0 0 1,0 0-1,0 0 0,0-1 1,0 1-1,1 0 0,-1-1 1,0 0-1,0 1 1,0-1-1,1 0 0,-1 0 1,0 0-1,0 0 0,1-1 1,-1 1-1,0-1 0,0 1 1,0-1-1,1 0 1,-1 0-1,3-2 0,7-3-43,-1-1-1,0 0 0,0-1 0,-1 0 1,0-1-1,16-18 0,-24 25 10,0 0 0,-1 0 0,1 0-1,1 0 1,-1 1 0,0-1-1,0 0 1,1 1 0,4-3 0,-7 5-13,1-1 1,0 1-1,-1 0 0,1-1 1,0 1-1,-1 0 1,1-1-1,-1 1 1,1 0-1,-1-1 1,1 1-1,-1 0 0,0 0 1,1 0-1,-1-1 1,0 1-1,0 0 1,1 1-1,1 7 17,0 1-1,1-1 1,1 0-1,0 0 1,6 11-1,-8-17 11,0 0 1,0 0-1,1 0 0,-1 0 0,1 0 0,0-1 1,0 1-1,0-1 0,0 0 0,0 0 0,0 0 1,1 0-1,-1-1 0,1 1 0,-1-1 0,6 2 1,6 0 74,0-1 0,0-1 0,0 0 0,28-2 0,59-14 231,-84 11-289,-1 0-1,0-1 1,0-1-1,30-15 1,-40 18 0,0-1 0,0 0 0,-1-1 0,0 1 0,0-1 0,0-1 0,-1 1 1,1-1-1,-1 0 0,-1 0 0,1 0 0,-1-1 0,5-10 0,-8 16-28,-1 0 0,1 0 0,-1-1 1,1 1-1,-1 0 0,1-1 0,-1 1 0,0 0 0,0-1 1,0 1-1,0-1 0,0 1 0,0 0 0,0-1 0,0 1 1,-1-2-1,1 3-5,0-1 0,0 1 1,-1 0-1,1-1 0,0 1 1,-1 0-1,1-1 0,0 1 1,-1 0-1,1 0 0,0-1 1,-1 1-1,1 0 0,0 0 1,-1 0-1,1 0 0,-1-1 1,1 1-1,-1 0 0,1 0 1,-17 2-97,11 0 123,-1 0-1,0 1 1,1 0-1,0 0 1,0 1-1,-9 6 0,12-7-8,0-1-1,0 0 0,0 1 0,0 0 0,1 0 0,-1 0 0,1 0 0,0 0 0,0 0 0,0 1 0,0-1 0,0 1 0,1-1 1,-2 6-1,3-7 0,0-1 0,0 1 0,0 0 0,1 0 0,-1-1 0,0 1 0,1-1 0,-1 1 0,1 0 0,0-1 0,-1 1 0,1-1 0,0 1 0,0-1 0,0 0 0,0 1-1,0-1 1,0 0 0,0 0 0,1 1 0,-1-1 0,0 0 0,1 0 0,-1-1 0,2 2 0,6 3 31,1 0 0,16 7 0,-20-10-37,5 2 19,-1-1 1,1 1 0,-1-2 0,21 3-1,-25-4-395,0-1 0,-1 0 0,1-1 0,0 1-1,-1-1 1,1 0 0,0 0 0,-1-1 0,1 1-1,-1-1 1,5-3 0,-8 4 13,-1 0-1,1 0 1,-1 0-1,1 0 1,-1 0 0,0 0-1,1 0 1,-1-1-1,0 1 1,0-1-1,0 1 1,0-1 0,0 1-1,-1-1 1,1 1-1,0-1 1,-1 0 0,1 1-1,-1-1 1,1 0-1,-1 0 1,0 1-1,0-1 1,0 0 0,0 0-1,0 1 1,0-1-1,0 0 1,-1 0-1,1 1 1,-1-1 0,1 0-1,-2-2 1,-6-13-2714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01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1 8640,'-38'3'3904,"15"5"-3392,15-3 512,3-2-672,2-3-416,6 4-1056,10 9 640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23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229 865 2080,'0'-1'289,"0"0"-1,0 0 1,0 0-1,0 0 1,0 0 0,-1 1-1,1-1 1,0 0-1,-1 0 1,1 1 0,-4-5 1731,2 4-1732,2 0-210,-1 0 0,0 1 0,1-1 0,-1 1 0,0-1 0,0 1-1,0-1 1,0 1 0,1 0 0,-1-1 0,0 1 0,0 0 0,0 0 0,0 0-1,0-1 1,0 1 0,0 0 0,0 0 0,0 1 0,0-1 0,1 0 0,-2 0-1,-10 6 244,9-4-244,-1 0-1,1 0 1,-1 0 0,-5 5-1,-87 87 1252,88-85-1240,1 0 0,0 1 0,0-1-1,1 1 1,0 1 0,0-1 0,2 1-1,-1 0 1,1 0 0,-4 23 0,7-32-66,1 0 0,0 1 0,0-1 0,0 0 0,0 0 0,0 0 0,0 1 0,1-1 0,-1 0 0,1 0 0,-1 0 0,1 1 0,0-1 0,0 0 0,0 0 1,0 0-1,0-1 0,0 1 0,3 3 0,-2-3 29,1 0 0,-1-1-1,0 1 1,0-1 0,1 0 0,-1 1 0,1-1 0,-1 0 0,1-1 0,-1 1 0,1 0 0,-1-1 0,1 1 0,0-1-1,0 0 1,2 0 0,13 0 123,-1-1 1,0-1-1,1 0 0,-1-2 0,18-5 0,-24 6-126,-1-2-1,1 1 1,0-1-1,-1-1 0,0 0 1,-1 0-1,1-1 1,12-12-1,7-9-63,-2-1 0,45-63 0,-66 84 42,7-10-449,-13 18 417,0 0 0,0 0 0,0 0 0,0 0 0,0 0 0,0 1 0,0-1 0,0 0 0,0 0 0,0 0 0,0 0 0,0 0 0,0 0 0,0 0 0,0 0 0,0 0 0,0 0 0,0 0 0,0 0 0,0 0 0,0 0 0,0 0 0,0 0 0,0 0 0,0 0 0,0 0 0,0 1 0,0-1 0,0 0-1,0 0 1,0 0 0,0 0 0,0 0 0,0 0 0,0 0 0,1 0 0,-1 0 0,0 0 0,0 0 0,0 0 0,0 0 0,0 0 0,0 0 0,0 0 0,0 0 0,0 0 0,0 0 0,0 0 0,0 0 0,0 0 0,0 0 0,0 0 0,0 0 0,0 0 0,1 0 0,-1 0 0,0 0 0,0 0 0,0 0 0,0 0 0,0-1 0,0 1 0,-4 14-423,0-1 442,0 0 1,1 0 0,1 0-1,0 0 1,0 1-1,2-1 1,-1 0 0,2 1-1,0-1 1,4 22-1,-4-32 30,0 0 0,0-1 0,0 1 0,0 0 0,0-1 0,1 1 0,-1-1 0,1 0 0,0 1 0,0-1 0,0 0 0,0 0 0,0 0 0,0 0 0,1-1 0,-1 1 0,0-1 0,1 1 0,-1-1 1,1 0-1,0 0 0,-1 0 0,1 0 0,0 0 0,0-1 0,0 1 0,0-1 0,-1 0 0,1 0 0,0 0 0,0 0 0,0 0 0,0-1 0,0 1 0,-1-1 0,1 0 0,0 1 0,0-1 0,-1-1 0,1 1 0,-1 0 0,1-1 0,-1 1 0,1-1 0,2-3 0,2-3-15,0 0 1,-1 0-1,0-1 1,0 0-1,-1 0 1,0-1-1,-1 1 0,0-1 1,0 0-1,-1 0 1,-1-1-1,1 1 1,-2 0-1,1-1 1,-2 1-1,1-1 0,-3-21 1,1 27-26,1 0-60,0 1 0,-1-1 0,1 0-1,-1 1 1,-1-1 0,1 1-1,0-1 1,-5-7 0,107 19-716,135 9 781,-69-8-102,-120-4 172,48 3 47,-99-6-49,0-1 1,1 2-1,-1-1 1,1 0 0,-1 1-1,1 0 1,0 0-1,-1 0 1,1 0-1,0 0 1,-3 4-1,-42 38-477,31-28 417,4-4-10,0 0 26,-24 26 0,34-34-29,1-1 0,-1 1 1,1 0-1,0 0 1,0 0-1,0 0 1,0 0-1,1 0 0,-1 0 1,1 0-1,0 1 1,1-1-1,-1 6 1,1-8 23,0 1 1,1-1-1,-1 0 1,1 1-1,-1-1 1,1 0-1,0 1 1,0-1-1,0 0 1,0 0-1,1 0 1,-1 0-1,0 0 1,1 0-1,0 0 1,-1-1-1,1 1 1,0 0-1,0-1 1,0 1-1,0-1 1,4 2-1,-2-1 19,-1 0 0,1-1 0,-1 1 0,1-1 0,0 0-1,-1 0 1,1-1 0,0 1 0,0-1 0,0 0 0,-1 0-1,1 0 1,6-1 0,-6 1-36,0-1 0,-1 0-1,1 0 1,0 0 0,-1-1 0,0 1 0,1-1-1,-1 0 1,0 0 0,0 0 0,0 0-1,0-1 1,0 1 0,0-1 0,-1 0 0,1 1-1,3-8 1,-2 1 49,0 0 0,0-1 1,-1 1-1,-1-1 0,0 0 0,0 0 0,0-21 0,1 3-63,-2 23-66,-1 0-1,0 0 1,0 0-1,0 0 1,-1 0-1,0 0 1,0 0-1,-1-5 1,1 10 54,1 1-1,-1-1 1,1 1 0,-1-1-1,1 1 1,-1-1 0,1 1 0,-1-1-1,1 1 1,0-1 0,-1 1 0,1-1-1,0 1 1,0-1 0,-1 1 0,1 0-1,0-1 1,0 1 0,0 1-1,-2 6 7,1 0-1,0 0 1,1 0-1,0 0 1,0 0-1,0 1 1,4 15-1,-1-11 106,1-1 0,1 1-1,0-1 1,8 14 0,-12-23-55,1 0-1,0-1 1,0 1 0,0 0 0,1-1 0,-1 0 0,1 0 0,-1 1-1,1-1 1,-1-1 0,1 1 0,0 0 0,0-1 0,0 1-1,0-1 1,0 0 0,0 0 0,1 0 0,-1-1 0,0 1-1,0-1 1,1 0 0,3 1 0,1-2 29,0 1 0,0-1 0,0 0 1,0 0-1,0-1 0,-1 0 0,1-1 0,9-4 0,4-4-45,-1-1-1,0-1 0,-1-1 0,-1 0 0,0-1 0,-1-1 0,0-1 0,22-30 0,-22 27 54,-9 11-113,14-22 1,-21 67-115,-1-21 151,-1 7 139,2 0 0,0 0 0,7 34-1,-5-37-52,-2-15-42,0 1 1,-1 0 0,2 0 0,-1-1 0,0 1 0,1-1 0,4 9 0,-6-13-31,1 0 1,-1 0-1,1 1 1,-1-1-1,1 0 1,-1 0 0,1 0-1,-1 1 1,1-1-1,0 0 1,-1 0-1,1 0 1,-1 0-1,1 0 1,-1 0-1,1 0 1,-1 0 0,1 0-1,0-1 1,-1 1-1,1 0 1,-1 0-1,1 0 1,-1-1-1,1 1 1,-1 0-1,1 0 1,0-1 0,17-11 102,-16 11-37,3-3-64,-1 0 0,1 0-1,-1-1 1,0 1-1,-1-1 1,1 0 0,5-9-1,19-44-56,-20 40-26,23-47-121,-30 64 179,-1 1 0,0 0-1,0 0 1,0-1-1,0 1 1,1 0 0,-1 0-1,0-1 1,0 1-1,1 0 1,-1 0 0,0 0-1,0 0 1,1-1 0,-1 1-1,0 0 1,1 0-1,-1 0 1,0 0 0,1 0-1,-1 0 1,0 0-1,1 0 1,-1 0 0,0 0-1,0 0 1,1 0-1,-1 0 1,0 0 0,1 0-1,-1 0 1,0 0-1,1 0 1,-1 0 0,0 1-1,0-1 1,1 0 0,-1 0-1,0 0 1,1 0-1,-1 1 1,0-1 0,0 0-1,0 0 1,1 1-1,-1-1 1,0 0 0,0 1-1,14 15 100,-11-13-139,4 4 61,0 0 0,0 0 0,1-1 1,0 0-1,0-1 0,0 1 0,1-1 0,-1-1 0,1 0 0,0 0 0,12 3 0,-12-5 32,-1-1 0,0 0 0,1 0 1,-1 0-1,1-1 0,-1-1 0,0 1 0,1-1 1,-1-1-1,0 1 0,1-1 0,-1-1 0,11-4 1,-5 0-1,0 0 0,0 0 0,25-19 0,-33 20-19,1 1 0,-1-1 0,0-1 1,0 1-1,-1-1 0,0 0 1,0 0-1,-1 0 0,4-9 0,-2 3 33,-1 0-1,6-26 1,-10 34-89,0 1 0,-1-1 0,1 0 1,-1 0-1,0 0 0,0-1 1,0 1-1,-1 0 0,0 1 0,0-1 1,-2-6-1,3 10 22,0 0-1,-1 0 1,1 0-1,-1 1 1,1-1-1,-1 0 1,1 0-1,-1 0 1,1 1-1,-1-1 1,0 0 0,0 1-1,1-1 1,-1 0-1,0 1 1,0-1-1,0 1 1,0-1-1,1 1 1,-1 0-1,0-1 1,0 1-1,0 0 1,0 0 0,0-1-1,0 1 1,0 0-1,0 0 1,0 0-1,0 0 1,0 0-1,0 0 1,0 1-1,0-1 1,0 0 0,0 0-1,0 1 1,0-1-1,0 1 1,1-1-1,-1 1 1,-1 0-1,-3 2-15,1 0 0,-1 0 0,1 1-1,-1-1 1,1 1 0,-5 7 0,-5 6 8,0 1 0,2 1 0,0 0 0,-13 29 1,20-39 37,2 0 1,0 1-1,0-1 1,0 1-1,1 0 1,1-1-1,0 1 1,0 0-1,1 0 1,0 0-1,0 0 1,4 15-1,-3-20 1,1 0-1,0 0 1,1 0-1,-1 0 1,1 0-1,0-1 1,0 1-1,5 4 1,8 13 190,-15-20-64,7 5-26,-8-7-107,5 3 37,1 0 0,-1 0 0,0-1 0,0 0 0,1 0 0,0 0-1,-1-1 1,1 0 0,0 0 0,-1 0 0,1-1 0,7 0 0,97-18-44,-62 8 3,-34 8 0,0-1 0,-1-1 0,1 0-1,-1-1 1,1 0 0,-1-1-1,-1 0 1,1-1 0,21-16 0,-17 7 25,0 0 1,-1-1 0,-1-1-1,19-27 1,46-86-18,-28 43 92,3 5-115,14-23-197,35-91-579,-76 130 562,-4 0 1,23-100-1,-46 163 189,0-1 1,0 0 0,0 0 0,-1-1 0,0 1 0,0 0-1,0 0 1,0 0 0,-2-5 0,2 10 19,0 0 0,0-1 0,0 1 0,0 0-1,0 0 1,0 0 0,0 0 0,0 0 0,0 0 0,0 0 0,0-1 0,0 1 0,0 0 0,-1 0 0,1 0 0,0 0 0,0 0 0,0 0 0,0 0 0,0 0 0,0-1 0,0 1 0,0 0 0,0 0 0,0 0 0,-1 0-1,1 0 1,0 0 0,0 0 0,0 0 0,0 0 0,0 0 0,0 0 0,0 0 0,-1 0 0,1 0 0,0 0 0,0 0 0,0 0 0,0 0 0,0 0 0,0 0 0,0 0 0,-1 0 0,-5 5-156,-4 7 28,9-11 115,-26 41-113,-43 91 0,27-48 151,-40 79-155,71-135 133,1 0-1,1 2 1,-10 51-1,13-42 12,1 0 0,0 69 0,7-97 16,0 1 0,0 0 0,1 0 0,1-1 0,0 1 0,1-1 0,0 0 0,1 0 0,0 0 0,1-1 0,0 0 0,12 17 0,-10-18 20,0 0-1,0-1 0,1 0 1,0-1-1,0 0 0,1 0 1,0-1-1,0 0 0,1-1 1,0 0-1,0-1 0,0 0 1,1-1-1,0 0 0,0-1 1,0 0-1,0-1 0,0 0 1,14 0-1,-19-2-38,-1-1 0,0 0-1,1 0 1,-1 0 0,0-1 0,0 0-1,0 0 1,0 0 0,0-1 0,0 0-1,0 0 1,-1-1 0,0 1 0,0-1-1,0 0 1,0 0 0,0-1 0,-1 0-1,0 0 1,4-6 0,1-2 29,0-1 0,-1-1 0,-1 1 0,0-2 0,-1 1 1,6-28-1,-8 25-33,-1 0 0,-1 0 0,-1-1 1,-1 1-1,0 0 0,-4-19 0,4 36-11,0 0 0,0 0-1,0 0 1,0 0-1,0-1 1,-1 1-1,1 0 1,0 0 0,-1 0-1,1 0 1,-1 0-1,1 0 1,-1 0 0,0 0-1,1 0 1,-1 0-1,-1-1 1,1 2 2,1 0-1,-1 0 1,1 0 0,-1 0-1,1 0 1,-1 0 0,1 0-1,-1 0 1,1 0 0,-1 0-1,1 0 1,-1 0 0,1 0-1,-1 0 1,1 0 0,-1 0-1,1 1 1,-1-1 0,1 0-1,-1 0 1,1 1 0,0-1-1,-1 0 1,1 1 0,-1-1-1,-4 5-18,1-1-1,0 1 1,0 0-1,-4 7 0,-2 4 23,2 0-1,-11 29 0,7-17-54,7-15 29,0 1 0,1-1 0,0 1 0,1 0 0,-2 14 0,4-20 58,1 1-1,0-1 1,0 1-1,1-1 1,0 1 0,0-1-1,1 1 1,0-1-1,4 12 1,-2-13 19,0 1 0,0-1 1,0 0-1,1 0 0,0-1 0,8 9 0,-12-14-38,0 0 0,1-1 0,-1 1 0,0 0 0,1 0-1,-1-1 1,1 1 0,-1-1 0,1 1 0,-1-1 0,1 0 0,-1 0-1,1 1 1,0-1 0,-1 0 0,1 0 0,-1 0 0,4-1-1,27-8 257,-29 8-245,15-6 27,0-1 1,30-18 0,-13 5-73,5-2 25,-27 15-22,0 0 1,1 1 0,1 0 0,-1 1-1,21-6 1,-33 11 18,0 1 1,0-1-1,0 1 0,0 0 1,0 0-1,0 0 0,0 0 1,0 0-1,0 0 1,0 0-1,1 1 0,-1-1 1,0 1-1,-1-1 0,1 1 1,0 0-1,0 0 0,0 0 1,0 0-1,-1 0 0,1 0 1,0 1-1,-1-1 0,1 0 1,-1 1-1,1 0 1,-1-1-1,0 1 0,0 0 1,2 2-1,-1 0-2,-1 0 1,1 1 0,-1-1-1,1 1 1,-1-1-1,-1 1 1,1-1-1,-1 1 1,0-1-1,0 1 1,0 0-1,-1 6 1,0-7 24,0 0 0,1-1 1,0 1-1,0-1 0,0 1 0,0-1 0,1 1 1,1 6-1,-2-10-8,1 0 0,-1 1 0,0-1 0,1 0 0,-1 0 0,0 0 1,1 0-1,-1 1 0,0-1 0,1 0 0,-1 0 0,0 0 0,1 0 0,-1 0 1,1 0-1,-1 0 0,0 0 0,1 0 0,-1 0 0,0 0 0,1 0 1,-1 0-1,1 0 0,0-1 0,12-2 164,-10 2-84,12-4-50,-1 0 0,1-1 0,-1-1 0,-1 0 0,26-17-1,-10 1-149,36-32 0,-64 53 90,1 0 0,0 1-1,0-1 1,0 1 0,1-1 0,-1 1 0,0 0-1,3-2 1,-4 3 19,-1 0 0,1 0 0,-1 0 0,1 0 0,-1 0 0,1 0 0,-1 0-1,1 0 1,-1 0 0,0 0 0,1 0 0,-1 0 0,1 0 0,-1 0 0,1 1 0,-1-1 0,1 0 0,-1 0-1,0 0 1,1 1 0,0 0 2,0 0 0,-1-1 0,1 1 0,-1 0 0,1 0 0,-1-1 0,1 1 0,-1 0 0,0 0 0,1 0 0,-1 0 0,0 0 0,0 0 0,0 1 0,1 10 8,-1 1 0,-1-1-1,0 0 1,0 0-1,-1 0 1,-5 14 0,7-23-10,-1-1 0,1 1 0,0 0 1,0 0-1,0-1 0,0 1 0,1 3 1,-1-5 9,1 0-1,-1 0 1,0 0 0,0 0 0,1 0 0,-1 0 0,0 0 0,1 0 0,-1 0 0,1-1 0,-1 1 0,1 0 0,0 0 0,-1 0-1,1-1 1,0 1 0,-1 0 0,1-1 0,0 1 0,0 0 0,0-1 0,0 1 0,1 0 0,7 1-50,-2 0 50,1 0 0,-1 0-1,1-1 1,0 0 0,0 0 0,-1-1 0,14-1 0,93-23-104,-73 12 139,-1-2-1,0-1 1,-2-2 0,0-2-1,42-28 1,-65 38-50,0-2 1,-1 1-1,19-19 0,-32 27 8,1 0-1,-1 0 1,1-1-1,-1 1 1,0 0-1,1 0 0,-1-1 1,0 1-1,-1 0 1,1-1-1,0 1 1,-1-1-1,1 1 0,-1-1 1,0 0-1,0-3 1,0 6-2,0-1 1,0 0-1,0 0 0,-1 0 1,1 0-1,0 1 0,0-1 1,-1 0-1,1 0 0,-1 0 1,1 1-1,-1-1 1,1 0-1,-1 1 0,1-1 1,-1 0-1,0 1 0,1-1 1,-2 0-1,0 0-4,1 1 0,0-1 0,-1 1 0,1 0 0,-1-1 0,1 1 0,0 0 0,-1 0 0,1 0 0,-1 0 0,1 0 0,-1 0 0,1 0 0,-1 1 0,-1 0 0,-12 4-1,0 1-1,1 0 1,-18 11 0,3-1 47,7-5-104,1 2 0,0 0-1,1 1 1,1 2 0,0 0 0,-23 25-1,12-6 63,28-32 2,0 0 0,1 0 0,-1-1 0,0 2 0,1-1 0,-1 0 0,1 0 0,0 0 0,0 1 0,1-1 0,-2 4 0,2-6 3,0 0 1,0-1-1,1 1 0,-1 0 1,0-1-1,0 1 0,0 0 1,0-1-1,1 1 0,-1 0 1,0-1-1,1 1 0,-1-1 1,0 1-1,1-1 0,-1 1 1,1 0-1,-1-1 1,1 0-1,-1 1 0,1-1 1,0 1-1,1 0 10,-1 0 0,1 0 0,0-1 1,0 1-1,0-1 0,-1 1 0,1-1 1,2 1-1,3-1 49,0 0 0,0 0 0,11-3 0,-8 1-43,0 0-1,1-2 1,-1 1-1,-1-1 1,1-1 0,0 1-1,-1-2 1,0 1-1,0-1 1,10-10 0,2-3-21,-1-1 0,29-38 0,-39 42-74,-9 14 9,-4 8 53,2-3 23,-15 21-345,3-6 190,-25 55 159,-38 101-1,-21 74-120,76-196 289,-40 71-1,59-119-151,0 0 0,-1 0 0,1 0-1,-1-1 1,1 1 0,-1-1 0,0 1 0,-1-1 0,1 0 0,0 0 0,-1-1-1,0 1 1,1-1 0,-9 4 0,12-6-32,0 0 0,-1 1-1,1-1 1,0 0 0,-1 0 0,1 0-1,0 0 1,-1 0 0,1 0 0,0 0-1,0 0 1,-1 0 0,1 0 0,0 0-1,-1-1 1,1 1 0,0 0 0,-1 0 0,1 0-1,0 0 1,0 0 0,-1 0 0,1-1-1,0 1 1,0 0 0,-1 0 0,1 0-1,0-1 1,0 1 0,-4-11-221,6-17-127,1 7 268,1 1-1,1 0 1,1 1-1,0-1 1,2 1 0,18-33-1,-12 26 46,2 2 0,1 0 0,1 1 0,28-28-1,-31 37 47,2 0 0,0 1 0,0 1 0,1 1 0,23-12 0,38-12 20,26-13-33,-91 39 28,1 0 0,-1 0-1,0-1 1,22-23 0,-17 12 34,-1-1 1,-1-1 0,-1 0-1,0-1 1,22-51 0,80-148-17,-29 90-119,-52 81 60,-2-1 0,35-73 0,-51 85-20,-2-1 0,-2-1-1,12-54 1,-25 78-294,-2 19 325,0 0 0,0 0 0,0 0 0,0 0 0,0 0 0,0 0 0,0-1 0,0 1 0,0 0 0,-1 0 0,1 0 0,0 0 0,0 0 0,0 0 0,0 0 0,0 0 0,0 0 0,0-1-1,0 1 1,0 0 0,0 0 0,-1 0 0,1 0 0,0 0 0,0 0 0,0 0 0,0 0 0,0 0 0,0 0 0,0 0 0,-1 0 0,1 0 0,0 0 0,0 0 0,0 0 0,0 0 0,0 0 0,0 0 0,-1 0 0,1 0 0,0 0 0,0 0 0,0 0 0,0 0 0,0 0 0,0 1 0,0-1 0,0 0 0,0 0 0,-1 0 0,1 0 0,0 0-1,0 0 1,0 0 0,0 0 0,0 0 0,0 1 0,0-1 0,0 0 0,0 0 0,-4 4-55,1 1 0,0 0-1,0-1 1,1 1 0,-3 5-1,-46 102-76,-66 165 308,88-190-155,4 2 0,4 1-1,-15 144 1,35-228 39,1 0 1,-1 1-1,1-1 0,1 0 0,1 11 1,-2-16-43,0 0 1,1 0 0,-1 0 0,1 0 0,-1 0 0,1 0 0,-1 0-1,1 0 1,-1 0 0,1 0 0,0 0 0,0 0 0,-1 0-1,1 0 1,0-1 0,0 1 0,0 0 0,0-1 0,0 1 0,0 0-1,0-1 1,0 1 0,0-1 0,0 0 0,0 1 0,1-1 0,-1 0-1,0 0 1,0 1 0,0-1 0,0 0 0,1 0 0,-1 0-1,0-1 1,0 1 0,0 0 0,0 0 0,2-1 0,4-1-3,0 0 0,0-1 0,0 0 0,-1 0 0,1 0 1,12-9-1,-7 3 11,1-1-1,16-18 1,1-7 31,-1-1-1,42-67 1,-43 55 0,58-102 29,-78 134-79,75-162 1,-24-16-150,-15 43 140,-39 138 7,-1-1 0,0 0 0,-1 0 0,-1 0 0,1-17 0,-4 27-71,0 7-31,-3 10-13,-34 165 173,4-11 233,-8 44-112,34-163-87,-20 131 402,6-65-328,20-101-174,0 1-1,-1 17 1,-1 7 102,4-26 188,0-11-276,0-1 0,0 0-1,0 0 1,0 0 0,1 0 0,-1 0-1,0 0 1,0 0 0,0 0 0,0 1-1,0-1 1,0 0 0,0 0 0,0 0 0,0 0-1,1 0 1,-1 0 0,0 0 0,0 0-1,0 0 1,0 0 0,0 0 0,0 0-1,0 0 1,1 0 0,-1 0 0,0 0 0,0 0-1,0 0 1,0 0 0,0 0 0,0 0-1,1 0 1,-1 0 0,0 0 0,0 0-1,0 0 1,0 0 0,0 0 0,0 0 0,0 0-1,1 0 1,-1-1 0,17-16 247,-2-5-218,0 1-1,-2-2 1,15-34-1,-16 32-92,0 1-1,2 0 1,19-26-1,-18 35-5,-15 15 62,0 0-1,0-1 1,0 1-1,0 0 1,1 0-1,-1-1 1,0 1-1,0 0 1,0 0-1,1 0 1,-1-1-1,0 1 1,0 0-1,1 0 1,-1 0-1,0 0 1,0-1-1,1 1 1,-1 0-1,0 0 1,1 0-1,-1 0 1,0 0-1,0 0 1,1 0-1,-1 0 1,0 0-1,1 0 1,-1 0-1,0 0 1,1 0-1,-1 0 1,0 0-1,1 0 1,-1 0-1,0 0 1,0 0-1,1 1 1,-1-1-1,0 0 0,0 0 1,1 0-1,-1 0 1,0 1-1,0-1 1,1 0-1,-1 0 1,0 1-1,0-1 1,1 1-1,2 15-47,-3-13 36,4 58 6,-3-37 26,0 0 0,2 0 0,8 33 0,-8-49-11,0-1 0,0 1 0,0-1 0,1 0 0,0 0-1,1 0 1,-1-1 0,1 1 0,1-1 0,-1 0 0,1 0 0,0-1-1,0 0 1,1 0 0,-1 0 0,1-1 0,0 0 0,1-1 0,-1 1-1,11 2 1,-12-4-355,-1 0-1,1-1 1,0 0-1,0 0 0,1 0 1,-1-1-1,0 0 0,10-1 1,-12 0-188,0 1-1,0-1 1,0 0 0,0 0 0,-1 0-1,1-1 1,0 1 0,0-1 0,-1 0-1,1 0 1,-1 0 0,0-1 0,4-3-1,-5 5 230,-1-1 0,0 0 0,1 1 0,-1-1 0,0 0 0,0 0 0,-1 0 0,1 0 0,0 0 0,-1 1 0,1-2 0,-1 1 0,1 0 0,-1-3 0,0 2 16,4-13-1655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2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36 6048,'-22'-15'2752,"40"10"-2400,-9 2-256,-1 6-128,10-6 96,9 3-32,1-9-576,4 9 288,-6-3-3360,-4 6 2016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8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209 563 992,'0'2'4565,"-15"-1"-2336,7 0-2032,1-1-1,0 1 1,-1 0-1,1 1 0,-1 0 1,1 0-1,0 0 0,0 1 1,0 0-1,-7 5 0,-8 3 178,-25 14 132,43-22-448,0 0-1,0 0 1,1 0-1,-1 1 1,0-1-1,1 1 1,0 0-1,-3 5 1,5-9-50,1 0 1,0 0-1,0 1 1,0-1-1,0 0 1,0 0-1,-1 0 1,1 1 0,0-1-1,0 0 1,0 0-1,0 1 1,0-1-1,0 0 1,0 0-1,0 1 1,0-1-1,0 0 1,0 0 0,0 1-1,0-1 1,0 0-1,0 0 1,0 1-1,0-1 1,0 0-1,0 0 1,0 1-1,1-1 1,-1 0 0,0 0-1,0 1 1,0-1-1,0 0 1,1 0-1,-1 1 1,11 1 392,13-5 12,-17 0-370,0 1-1,0-2 1,0 1-1,0-1 0,-1 0 1,1-1-1,7-7 1,-7 7-47,0 0 0,0 0 0,0 1 0,9-5 0,-28 42-12,11-32 48,-1 1-1,1 0 1,0-1-1,1 1 1,-1 0 0,0 0-1,0 0 1,1 0-1,-1 0 1,1 0-1,0 0 1,-1 0-1,1 0 1,0 0 0,0 0-1,0 0 1,1 0-1,-1 0 1,0-1-1,1 1 1,-1 0-1,1 0 1,1 2 0,-2-3 0,1-1 0,0 0 0,-1 0 0,1 0 0,-1 1 0,1-1 0,0 0 0,-1 0 0,1 0 0,0 0 0,-1 0 1,1 0-1,0 0 0,-1 0 0,1 0 0,0-1 0,-1 1 0,1 0 0,0 0 0,-1 0 0,1-1 0,-1 1 0,2-1 1,2 0 125,12-4-53,0-1 0,0 0 0,0 0 0,-1-2 0,15-9 1,-9 5-44,9-4 19,-1-2 0,39-31 0,-53 36-77,-1 0 0,-1 0 0,0-2 0,0 1 0,-2-2 1,11-17-1,-4-3-49,24-69 0,-30 72 140,1-8-16,11-55 0,-15 57-141,-6 24 11,0 6-27,-1-1 0,0 0 0,1-15 1,-3 24 73,0 1 0,0 0 0,0 0 0,0 0 0,0 0 0,0 0 0,0 0 0,0-1 0,0 1 0,0 0 0,0 0 0,0 0 0,0 0 0,0 0 0,-1 0 0,1-1 0,0 1 0,0 0 0,0 0 0,0 0 0,0 0 0,0 0 0,0 0 0,0 0 0,0 0 0,0-1 0,0 1 0,-1 0 0,1 0 0,0 0 0,0 0 0,0 0 1,0 0-1,0 0 0,0 0 0,-1 0 0,1 0 0,0 0 0,0 0 0,0 0 0,0 0 0,0 0 0,0 0 0,-1 0 0,1 0 0,0 0 0,0 0 0,0 0 0,0 0 0,0 0 0,0 0 0,-1 0 0,1 0 0,0 0 0,0 0 0,0 0 0,0 1 0,0-1 0,0 0 0,0 0 0,0 0 0,-1 0 0,1 0 0,0 0 0,0 0 0,0 0 1,0 1-1,0-1 0,0 0 0,-9 11-33,-5 14 62,2 2 0,-17 51 0,-9 61 185,32-116-175,-7 27 34,-13 61 135,22-92-153,2 0-1,0 0 0,2 36 1,1-50-65,-1 0 1,1 0 0,0 0 0,1 1 0,0-1-1,-1-1 1,1 1 0,5 7 0,-6-10-274,0 0 0,0 0-1,1 0 1,-1 0 0,1 0 0,-1-1-1,1 1 1,0-1 0,0 1 0,0-1 0,-1 0-1,1 1 1,0-1 0,1 0 0,-1 0 0,0-1-1,0 1 1,0 0 0,0-1 0,1 1 0,3-1-1,4 0-1114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24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0 7136,'-44'0'6464,"57"3"-5280,15-3 1087,6 0-1343,40 0 480,6 0-832,20 0-96,-3 0-288,-6 0-192,-11 5-32,7-5-1600,-15 3 896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28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20 2080,'17'-20'9238,"-17"21"-9130,-1 13 1206,-3 19-940,-2-13 1,0 1-1,-14 30 1,-10 30 123,8 2 53,3 1 0,-8 93 0,28-154-284,-1-23-253,0 1 0,0-1 0,0 1 1,0-1-1,0 1 0,0-1 1,0 1-1,0-1 0,0 1 1,1-1-1,-1 1 0,0-1 1,0 1-1,0-1 0,1 1 0,-1-1 1,0 1-1,0-1 0,1 0 1,-1 1-1,0-1 0,1 0 1,-1 1-1,1-1 0,-1 0 1,0 1-1,1-1 0,-1 0 0,1 0 1,-1 0-1,1 1 0,-1-1 1,1 0-1,-1 0 0,1 0 1,-1 0-1,1 0 0,-1 0 1,1 0-1,0 0 0,6-3 39,-1-1 0,0 0-1,0-1 1,8-6 0,-9 7-29,23-22 105,32-36 0,-9 8-254,-30 32-39,-9 7 100,18-14 1,-26 26 47,-1 0 1,1 1-1,0-1 0,0 1 1,0-1-1,0 1 0,0 1 1,0-1-1,1 0 0,5 0 0,-9 1 16,0 1 0,-1 0-1,1 0 1,0 0-1,0 0 1,0 0 0,0 0-1,-1 1 1,1-1-1,0 0 1,0 0-1,0 0 1,-1 1 0,1-1-1,0 0 1,0 1-1,-1-1 1,1 1 0,0-1-1,-1 1 1,1-1-1,0 1 1,-1 0-1,1-1 1,-1 1 0,1 0-1,-1-1 1,1 1-1,-1 0 1,0-1-1,1 1 1,-1 1 0,2 3 21,-1-1 1,0 0-1,-1 1 1,1 8-1,0-7-8,8 196 744,-10-189-911,1 0-337,0 0 1,5 26-1,-1-28-394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29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 6304,'0'-1'148,"0"1"-1,0-1 1,0 1 0,1-1 0,-1 1 0,0 0 0,0-1-1,1 1 1,-1-1 0,0 1 0,1 0 0,-1-1-1,1 1 1,-1 0 0,0-1 0,1 1 0,-1 0 0,1 0-1,-1-1 1,1 1 0,-1 0 0,1 0 0,-1 0 0,1 0-1,-1 0 1,1-1 0,-1 1 0,2 0 0,22-2 1541,-11 2-887,231-20 3083,120 20-3055,-281-1-703,32 3-3022,-111-2 2237,11 2-376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29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74 4480,'3'-30'1445,"-3"28"-1382,0 1-1,0-1 0,0 1 1,0 0-1,1-1 1,-1 1-1,0-1 0,1 1 1,-1 0-1,1-1 1,0 1-1,-1 0 0,2-3 1,1 0 258,-3 3-219,1 0 0,-1 0 1,0 0-1,0 0 0,1 0 1,-1 1-1,1-1 0,-1 0 0,1 0 1,-1 1-1,1-1 0,-1 0 1,1 1-1,0-1 0,-1 0 0,1 1 1,0-1-1,-1 1 0,1-1 1,0 1-1,0-1 0,0 1 0,-1 0 1,1-1-1,0 1 0,0 0 1,0 0-1,0 0 0,0 0 1,0 0-1,-1-1 0,1 2 0,0-1 1,0 0-1,0 0 0,0 0 1,0 0-1,0 0 0,0 1 0,-1-1 1,1 0-1,0 1 0,0-1 1,0 1-1,-1-1 0,1 1 0,0-1 1,-1 1-1,1-1 0,0 1 1,-1 0-1,1-1 0,-1 1 1,1 0-1,-1 0 0,1 0 0,-1-1 1,1 1-1,-1 0 0,0 1 1,4 5 173,-2 0 1,1 1-1,-1 0 1,0-1-1,0 1 1,-1 0-1,0 13 1,-4 59 869,0-21-414,4 25 23,1-18-605,-4 0 0,-10 75 0,7-98-1632,16-57-4321,1-5 4097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0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4 329 4576,'-4'-39'1450,"5"22"-868,3-9 674,1 1 1,16-44-1,-17 59-892,0-1 0,1 1 0,0 0 0,1 0-1,0 1 1,1 0 0,0 0 0,0 1 0,16-15 0,-16 17-159,0 1 0,0 0 1,0 1-1,0 0 0,1 0 0,0 0 1,12-3-1,-15 5-156,-1 1-1,1 1 1,-1-1 0,1 1-1,-1-1 1,1 1 0,-1 1-1,1-1 1,-1 0-1,0 1 1,1 0 0,-1 0-1,1 1 1,-1-1 0,0 1-1,6 3 1,-2 0 84,0 1-1,0 0 1,0 0 0,-1 1 0,0 0 0,0 1 0,-1-1-1,0 1 1,-1 0 0,8 14 0,-6-9 68,0 2 0,-1-1 0,-1 1 1,0 0-1,-1 0 0,2 17 0,-5-26-91,0 1 1,-1 0-1,0-1 0,0 1 1,0 0-1,-1 0 0,0-1 1,-1 1-1,1-1 0,-1 1 1,0-1-1,-5 10 0,3-9-53,0-1 1,-1 0-1,1 0 0,-1 0 0,0 0 1,-1-1-1,1 0 0,-1 0 0,0-1 1,-13 8-1,9-6 30,-1-1 0,0-1 0,1 1 1,-2-2-1,-13 4 0,19-6-293,-1 1 0,0-1 0,0-1 0,0 0 0,0 0 1,0 0-1,0 0 0,0-1 0,-11-3 0,-2-4-989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2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71 198 2976,'-1'0'168,"-1"0"0,1 0 0,0-1 1,0 1-1,-1 1 0,1-1 0,0 0 0,0 0 1,-1 0-1,1 1 0,0-1 0,0 0 0,0 1 0,-3 1 1,-7 2 1996,8-3-1783,0 0 1,0 0-1,0 1 1,0-1 0,0 1-1,1 0 1,-1 0-1,-3 4 1,-4 1 2051,15-10-1422,7-5-530,0 0 0,12-12 1,11-16-110,49-46-12,-75 75-288,0 0 0,1 0-1,0 1 1,0 0 0,1 1 0,-1 0 0,20-6 0,-27 11-67,-1-1 1,0 0 0,1 1-1,-1 0 1,0 0 0,1 0-1,-1 0 1,0 0 0,1 0-1,-1 0 1,0 1 0,1-1-1,-1 1 1,0 0 0,0-1-1,1 1 1,-1 0 0,0 0-1,0 1 1,0-1 0,0 0-1,0 1 1,-1-1 0,1 1-1,0 0 1,-1-1 0,1 1-1,-1 0 1,1 0 0,-1 0-1,1 2 1,3 7 14,0-1 1,-1 1-1,3 11 0,-4-10 119,1-1-1,0 0 1,9 15 0,-12-22-77,1-1 0,0 0 0,1-1 0,-1 1 1,0 0-1,1-1 0,0 1 0,-1-1 0,1 0 0,0 0 0,0 0 0,0 0 0,1 0 0,-1-1 0,6 3 0,-1-3 30,-1 1 0,1-1-1,0 0 1,-1-1-1,1 0 1,0 0 0,0-1-1,-1 0 1,1 0-1,-1 0 1,1-1-1,-1 0 1,10-5 0,-4 1-26,1 0 1,-2-1 0,1-1 0,-1 0 0,0 0-1,11-11 1,-3 1-522,-1-1-1,-1-1 1,-1-1-1,21-30 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3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3 141 2816,'0'0'267,"0"-1"0,-1 0-1,1 0 1,0 0 0,-1 0 0,1 0 0,0 0 0,0 0-1,0 0 1,-1 0 0,1 0 0,0 0 0,1 0 0,-1 0-1,0 0 1,0 1 0,0-1 0,0 0 0,1 0 0,-1 0 0,0 0-1,1 0 1,-1 0 0,1 0 0,-1 1 0,1-1 0,0 0-1,-1 0 1,1 1 0,0-1 0,-1 0 0,1 1 0,1-2-1,5-3 292,0 0 0,0 0 0,9-4 0,-2 1 746,82-54 1778,-91 60-3053,0-1 0,-1 1 1,1 0-1,0 0 0,0 1 0,1 0 0,-1 0 1,0 0-1,0 0 0,0 1 0,1 0 0,-1 0 0,0 0 1,1 1-1,-1 0 0,9 2 0,-10 0 18,-1 0-1,0-1 1,0 1-1,0 0 1,0 1 0,0-1-1,-1 0 1,0 1-1,1 0 1,2 6 0,1 0 165,-3-4-55,2 1-1,-1-1 1,1-1-1,0 1 1,7 6-1,-9-10-67,0 1-1,0-1 1,0 0 0,0-1-1,1 1 1,-1-1-1,0 1 1,1-1 0,-1 0-1,1 0 1,0 0-1,6 0 1,1-1 0,0 0 0,0-1 0,0-1 1,0 1-1,0-2 0,0 1 0,20-9 0,70-39-163,-84 41 59,-17 9 16,10-5-1123,-1 0 0,0-1-1,-1 0 1,16-12-1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6.6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544 0 4800,'5'0'6501,"-1"7"-5216,-3-5-1214,-1 0-1,0 0 1,0-1-1,0 1 1,0 0-1,0 0 1,0 0 0,0 0-1,-1 0 1,1-1-1,-1 1 1,1 0-1,-2 2 1,-13 25 652,8-15-370,-1-1-118,0 1 0,-1-2 0,0 1 1,0-1-1,-2 0 0,-12 11 0,-77 59 610,63-52-531,8-8-100,2 2-1,0 1 0,2 2 1,-27 35-1,19-13-138,3 1-1,-45 103 1,73-150-57,-8 23-301,9-25 136,1 1-1,-1-1 1,1 1-1,-1 0 1,1-1 0,0 1-1,0 0 1,0-1-1,0 1 1,0 0 0,0-1-1,1 3 1,0-4-381,1-1 0,-1 0 0,0 0 0,0 0 0,7-7-2112,9-16-2064,3-4 1515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7.1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 38 3552,'-10'-19'1147,"9"19"-1124,1-1 1,0 1 0,0 0-1,0-1 1,0 1 0,0 0-1,0-1 1,0 1 0,0 0 0,0-1-1,0 1 1,0 0 0,0-1-1,0 1 1,0 0 0,0-1 0,0 1-1,1 0 1,-1-1 0,0 1-1,0 0 1,0-1 0,0 1 0,1 0-1,-1 0 1,0-1 0,0 1-1,1 0 1,-1 0 0,0-1-1,1 1 1,6-5 1137,-4 4-827,0 1-1,0-1 1,0 1-1,0-1 1,-1 1-1,1 0 1,0 0-1,0 0 1,5 1-1,29 7 573,-36-7-875,16 4 264,0 1-1,0 1 0,-1 1 1,0 0-1,0 1 1,15 12-1,-9-4-21,0 1 1,-1 2-1,22 26 1,4 14 420,74 122 1,-70-99-215,38 64 501,-63-100-639,23 60-1,-44-93-452,5 11-636,6 26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6:37.6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515 12 5216,'5'-12'2368,"-5"24"-2048,-10 1 1504,7-2-1056,-25 12 896,2 9-960,-26 18-96,-1 1-384,-25 12-64,11-1-96,-2 1 384,10-10-256,16-2-5376,12-4 2848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48.6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72 7296,'5'-15'3328,"48"-5"-2912,-21 11 512,-1 6-608,14-5-128,0 3-128,0-2-160,0 7 64,-4-5-736,-6 5 384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7:07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23 115 2496,'0'-1'191,"0"-1"0,0 1 0,0 0 0,1-1 0,-1 1 1,0 0-1,1-1 0,-1 1 0,1 0 0,-1 0 0,1-1 0,-1 1 0,1 0 0,0 0 0,0 0 0,-1 0 1,1 0-1,0 0 0,2-2 0,8-9 883,-11 10-956,1 1 0,-1-1 1,1 0-1,-1 1 0,1-1 1,-1 1-1,0-1 0,0 0 1,0 1-1,0-1 0,0 1 1,0-1-1,0 0 0,-1 1 1,1-1-1,0 1 0,-1-1 0,0 1 1,1-1-1,-1 1 0,0-1 1,0 1-1,1-1 0,-1 1 1,0 0-1,-2-2 0,3 3-102,-1-1-1,1 1 1,0 0-1,-1 0 1,1-1-1,0 1 1,0 0-1,-1-1 1,1 1-1,0 0 1,0-1-1,0 1 0,-1 0 1,1-1-1,0 1 1,0 0-1,0-1 1,0 1-1,0-1 1,0 1-1,0 0 1,0-1-1,0 1 1,0-1-1,0 1 1,0-1-1,0 1-7,0 0-1,0 0 1,0 0 0,0 0-1,0 0 1,0 0 0,0-1-1,0 1 1,0 0 0,0 0-1,0 0 1,0 0-1,0 0 1,0 0 0,0 0-1,0 0 1,0-1 0,0 1-1,0 0 1,0 0 0,0 0-1,0 0 1,0 0 0,0 0-1,0 0 1,0 0-1,0 0 1,-1 0 0,1 0-1,0-1 1,0 1 0,0 0-1,0 0 1,0 0 0,0 0-1,0 0 1,0 0-1,0 0 1,0 0 0,-1 0-1,1 0 1,0 0 0,0 0-1,0 0 1,0 0 0,0 0-1,0 0 1,0 0 0,0 0-1,0 0 1,-1 0-1,1 0 1,0 0 0,0 0-1,0 0 1,0 0 0,-17 27 109,15-23-100,-1 0 1,1 1-1,1-1 1,-4 8-1,4 4 276,2-16-274,-1 1 0,0-1 1,0 1-1,0-1 0,0 1 0,1-1 0,-1 0 0,0 1 0,0-1 0,1 1 0,-1-1 0,0 0 0,1 1 0,-1-1 0,0 0 0,1 1 0,-1-1 0,1 0 0,-1 0 0,0 1 0,1-1 0,-1 0 0,1 0 0,-1 0 0,2 1 0,-1-2 15,0 1 1,0 0 0,0 0-1,0-1 1,0 1 0,0-1 0,0 1-1,-1-1 1,1 1 0,0-1-1,0 0 1,0 0 0,0 1 0,-1-1-1,1 0 1,0-1 0,3-1 31,3-2-7,-1-1 1,1 0 0,-1-1 0,0 0-1,-1 0 1,0 0 0,0 0-1,0-1 1,3-9 0,-5 7-5,-8 13 45,-6 14 177,-5 3 75,14-18-310,0 0 0,0 0 0,0 0 0,0 1 0,0-1 0,0 1 0,-2 4 0,1 1-75,2-7-55,0 0 0,0 1 0,0-1 0,1 1 0,-1-1 1,1 1-1,-1-1 0,1 1 0,-1-1 0,1 1 0,0 0 0,0-1 0,0 1 0,0-1 0,0 4 0,4 3-797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7:59.3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19 553 2720,'-3'-8'5120,"-6"1"-2934,2 9-131,13-6-1800,-4-7 849,24-34-214,-12 20-651,1 0 0,1 0 0,1 2 0,28-30 0,-7 16-3,2 2-1,2 2 1,1 2 0,92-52-1,-95 63-261,1 1-1,0 2 0,1 2 1,77-17-1,-102 25-2181,-17 11 1094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00.6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25 356 3392,'7'-6'4505,"-4"5"-4085,0-1-1,0 0 0,0 0 0,-1 0 0,1 0 0,-1-1 0,1 1 0,2-4 0,-3 2-273,0 1 1,-1-1-1,1 0 0,-1 0 0,1 1 1,-1-1-1,0 0 0,-1 0 1,1 0-1,-1 0 0,0 0 0,0 0 1,0-6-1,0-7 136,6-24 1,0-9-112,-5-59 136,-1 58-1014,0 91 426,-1 0 0,-12 68 0,7-79 377,5-20-59,0 0 0,-1 0-1,0-1 1,-1 1-1,0-1 1,-5 10-1,-29 54 652,34-66-582,-2 3 908,14-12-230,13-17-226,-8 5-337,0 3-83,-6 4-109,0 1 0,1 0 0,0 1 0,18-11-1,-25 17-220,0 0-1,-1-1 0,1 1 0,0 0 0,-1 0 0,1 0 0,-1 0 0,1 0 0,0 1 0,-1-1 0,1 0 0,-1 1 0,1-1 0,2 2 0,13 2-3707,-4-4 1991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06.1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1 146 2496,'12'-11'7894,"33"-22"-6583,25-39-559,-39 44-725,-31 28-28,0 0 0,0 0 0,0 0 0,1 0 0,-1 0-1,0 0 1,0 0 0,1 0 0,-1 0 0,0 0 0,0 0 0,0 0 0,1 0 0,-1 0 0,0 0 0,0 0 0,1 0 0,-1 0 0,0 0 0,0 0 0,0 0 0,1 0 0,-1 0 0,0 0 0,0 0 0,0 1 0,1-1 0,-1 0 0,0 0 0,0 0 0,0 0 0,0 1 0,1-1 0,-1 0 0,0 0 0,0 0 0,0 0 0,0 1 0,0-1 0,0 0 0,0 0 0,0 1 0,0-1 0,0 0 0,1 0 0,-1 1 0,3 10-15,-1 1 273,0-1 0,0 0 1,1 1-1,1-1 0,6 15 1,-8-23-192,-1 0 0,0 0 0,1 0 1,0 0-1,0-1 0,-1 1 0,2-1 0,-1 1 1,0-1-1,0 0 0,1 0 0,-1 0 1,1 0-1,0 0 0,-1 0 0,1-1 1,0 1-1,0-1 0,0 0 0,0 0 1,0 0-1,1 0 0,-1-1 0,5 1 1,-4-1-11,0-1 1,0 0-1,0 0 1,0 0-1,-1 0 1,1-1-1,0 1 0,0-1 1,-1 0-1,1 0 1,-1-1-1,0 1 1,1-1-1,2-2 1,5-6 101,0-1 1,11-13-1,-19 20-187,20-27 114,-22 30-123,0 1 0,0-1 0,0 1 0,-1-1 0,1 0 0,-1 1 0,1-1 0,-1 0 0,0 0 0,1 1 0,-1-1 0,0 0 0,0 0 0,0 1 0,-1-1 0,1 0 0,0 0 0,-1-1 0,1 3-26,0 0 1,0-1 0,-1 1 0,1 0 0,0 0 0,-1-1-253,1 1 253,0 0-1,0 0 1,0 0 0,0 0 0,-1 0 0,1 0 0,0 0-1,0 0 1,0-1 0,-1 1 0,1 0 0,0 0 0,0 0-1,0 0 1,0 0 0,-1 0 0,1 0 0,0 0 0,0 1 0,0-1-1,-1 0 1,1 0 0,0 0 0,0 0 0,0 0 0,-1 0-1,1 0 1,0 0 0,0 0 0,0 1 0,0-1 0,-1 0-1,-7 7-1621,-3 2-2144,7 2 1611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07.0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89 2304,'5'-4'5038,"11"-5"-3456,-6 4-864,-7 2-555,12-8 480,0 1-1,0 0 0,0 2 0,1-1 0,32-10 0,-47 19-624,-1 0 0,1-1 0,-1 1 0,1 0 0,-1 0 0,1 0 0,-1 0 0,1 0 0,-1 0 0,1 0-1,-1 0 1,1 0 0,-1 1 0,1-1 0,-1 0 0,1 0 0,-1 0 0,1 1 0,-1-1 0,1 0 0,-1 0 0,0 1 0,1-1 0,-1 0-1,1 1 1,-1-1 0,0 0 0,1 1 0,-1-1 0,0 1 0,1-1 0,-1 1 0,0-1 0,0 1 0,0-1 0,1 1 0,-1-1-1,0 1 1,6 9 185,3 5-133,-7-11 139,1 0 0,0 0 0,-1 0 0,1 0 0,6 5 0,-8-8-154,0 0 0,1 0-1,-1 0 1,0 0-1,1-1 1,-1 1 0,1 0-1,-1-1 1,1 0 0,-1 1-1,1-1 1,-1 0 0,1 0-1,-1 1 1,1-1-1,-1 0 1,1-1 0,-1 1-1,1 0 1,-1 0 0,1-1-1,1 0 1,5-2-153,0-1 0,-1 0 0,1 0 1,-1-1-1,0 0 0,0 0 0,-1 0 1,10-11-1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08.6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379 14 2720,'17'-7'3344,"-12"1"-1301,-11 6-616,-9 2-929,4-2-477,0 1 1,0 0-1,0 0 1,0 1 0,0 1-1,1 0 1,-1 1-1,1 0 1,0 0 0,0 1-1,0 0 1,1 1-1,0 0 1,0 0 0,0 1-1,1 1 1,0-1-1,0 1 1,1 0-1,-12 18 1,-15 24 246,3 1 0,1 2 0,-31 79 0,59-125-185,0 0 0,0 0 1,0 0-1,1 0 0,0 0 0,1 0 1,0 0-1,0 0 0,0 1 0,1-1 1,0 0-1,0 0 0,0 0 0,1 0 0,1-1 1,-1 1-1,1 0 0,0-1 0,0 0 1,1 1-1,0-1 0,0-1 0,0 1 0,1-1 1,0 1-1,0-1 0,0 0 0,1-1 1,-1 0-1,1 0 0,0 0 0,8 4 1,-6-6 9,0 1 0,1-1 0,-1 0 0,0-1 0,1 0 0,0 0 0,-1-1 0,1 0 0,-1 0 0,1-1 0,-1 0 0,1-1 0,-1 0 0,0 0 0,1-1 0,-1 0 0,12-6 0,6-6-1773,-22 18 406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09.7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170 101 2976,'-1'-1'65,"1"1"1,-1 0-1,1-1 1,-1 1-1,1 0 1,-1 0-1,1-1 1,-1 1-1,1 0 1,-1 0-1,1 0 1,-1 0-1,0 0 1,1-1-1,-1 1 1,1 0-1,-1 1 1,0-1-1,1 0 1,-1 0-1,1 0 1,-1 0-1,1 0 1,-1 0-1,1 1 1,-1-1-1,0 0 1,0 1-1,0 0 4,0 1 0,1-1 0,-1 1 0,0-1 0,0 1 0,1-1 0,-1 1 0,0 2 0,-2 9 227,-39 125 1387,0-1 36,31-98-1422,8-27-115,0 0 0,-1 0 0,-6 14-1,-11 20 518,21-46-658,0 1-1,0-1 1,0 0 0,0 0-1,-1 0 1,1 1 0,0-1-1,0 0 1,0 0 0,0 0-1,0 0 1,-1 1 0,1-1-1,0 0 1,0 0-1,0 0 1,-1 0 0,1 0-1,0 1 1,0-1 0,-1 0-1,1 0 1,0 0 0,0 0-1,0 0 1,-1 0 0,1 0-1,0 0-26,-1 0-1,1-1 1,0 1-1,0 0 0,0 0 1,0 0-1,0 0 1,0-1-1,0 1 0,0 0 1,0 0-1,0 0 1,0-1-1,0 1 0,0 0 1,0 0-1,0 0 1,0 0-1,0-1 0,0 1 1,0 0-1,0 0 1,0 0-1,0-1 0,1 1 1,-1 0-1,0 0 1,0 0-1,0 0 0,0 0 1,0-1-1,0 1 1,1 0-1,-1 0 0,0 0 1,0 0-1,0 0 1,0 0-1,1 0 0,-1 0 1,0-1-1,7-7 112,0 0 0,-1 0-1,0-1 1,-1 0-1,0 0 1,0-1 0,4-12-1,20-71-44,-29 92-79,33-137 511,10-53 421,-41 176-827,1 0-140,-2 12-107,-1 6-121,1 18 180,5 29 0,0-4 177,-2-5-74,2 27 182,24 113 0,-29-179-160,0 0 0,-1 0 0,1 0 0,0 0 0,0 0 0,0-1 0,1 1 1,-1 0-1,2 1 0,-3-2-24,0-1 1,1 1-1,-1-1 1,1 0-1,-1 1 1,0-1-1,1 0 1,-1 0 0,1 1-1,-1-1 1,1 0-1,-1 0 1,1 1-1,-1-1 1,1 0-1,-1 0 1,1 0-1,-1 0 1,1 0-1,-1 0 1,1 0-1,-1 0 1,1 0-1,-1 0 1,1 0 0,-1 0-1,1 0 1,-1 0-1,1-1 1,-1 1-1,1 0 1,-1 0-1,1 0 1,-1-1-1,1 1 1,-1 0-1,0-1 1,1 1-1,-1 0 1,1-2 0,3-2 37,-1-1 1,1 0 0,-1 0-1,0-1 1,-1 1 0,5-11 0,9-42 267,-15 54-313,16-86 117,-7 33-120,17-115-963,-23 161 284,-2 18 372,-1 22 205,1 5 298,10 55 0,-4-32 19,-1-8 70,22 84-1,-23-110-391,8 24 540,-12-44-624,-1 0-1,1 1 1,0-1-1,0 0 0,0 0 1,0 0-1,0 0 1,1-1-1,-1 1 0,6 3 1,-7-5-40,0 0 1,-1-1-1,1 1 1,0-1-1,0 1 1,0-1-1,1 1 1,-1-1-1,0 0 1,0 0-1,0 1 1,0-1-1,0 0 1,0 0-1,0 0 1,0 0-1,0 0 1,1 0-1,-1-1 1,0 1-1,0 0 1,0-1-1,0 1 0,0 0 1,0-1-1,0 1 1,2-2-1,14-6-2764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2.7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0 601 2976,'0'0'971,"14"1"490,-7-3-1205,-1 0 1,0-1-1,0 1 0,0-1 1,0-1-1,-1 1 0,1-1 1,-1 0-1,0 0 1,0 0-1,0-1 0,0 0 1,5-8-1,4-5 1,-2 0 0,0-1 1,14-33-1,20-63 139,-37 92-285,51-152 390,-49 145-384,-6 18-177,0-1-1,-1 0 1,-1 0 0,0 0-1,2-16 1,-6 33-38,0 0 0,0 0 0,0 0 0,0-1 0,-1 1-1,1 0 1,-3 3 0,-2 6 110,-58 176 23,-9 22 447,53-165-272,-2-1 0,-36 55-1,53-91-141,-2-1 152,1 2 0,0-1 0,0 1 0,-7 18 0,13-27-202,0-1 1,0 0-1,0 0 0,0 0 0,0 0 0,0 1 0,0-1 0,0 0 0,0 0 0,0 0 0,0 1 1,0-1-1,0 0 0,0 0 0,0 0 0,0 1 0,0-1 0,0 0 0,0 0 0,0 0 1,0 1-1,0-1 0,0 0 0,0 0 0,0 0 0,0 1 0,1-1 0,-1 0 0,0 0 1,0 0-1,0 0 0,0 0 0,1 1 0,-1-1 0,0 0 0,0 0 0,0 0 0,0 0 1,1 0-1,-1 0 0,0 0 0,0 0 0,0 0 0,1 0 0,-1 0 0,0 0 0,0 0 1,0 0-1,1 0 0,10-1 102,-9 0-58,9-2-3,0 0-1,0-1 0,0 0 1,0-1-1,-1 0 0,0-1 1,0 0-1,0-1 0,12-11 1,6-8-190,38-45 1,-46 48 106,-5 3 74,0 0 1,12-24-1,-14 23-68,18-48 424,-24 51-410,-4 11-306,0 18 149,2 28 314,-1 78 0,-4-107-102,0-4-15,1-1 1,-1 1-1,1-1 0,0 0 0,0 1 0,0-1 1,1 0-1,4 10 0,-5-13 1,1 1 0,-1-1-1,0 0 1,1 0 0,-1 0 0,1 0 0,0-1-1,0 1 1,0 0 0,0-1 0,0 1 0,0-1-1,0 1 1,0-1 0,0 0 0,1 0 0,-1 0-1,0 0 1,1-1 0,3 2 0,6-2 31,0 1-1,0-1 1,0-1-1,0 0 1,0-1 0,17-5-1,-2 0-21,42-19 0,-45 16-25,0-1-1,-1 0 1,0-2-1,-1-1 1,0-1 0,24-22-1,16-30 130,-54 57-198,16-15-80,-27 33 131,-3 6 42,-11 13-2,2 0 1,2 2 0,0-1-1,-13 46 1,26-74-44,-1 3 28,0 0 1,1 0-1,-1 0 1,1 0-1,-1 6 0,1-8-10,0-1 0,0 1 0,1 0 0,-1 0 0,0 0 0,0 0 0,1-1 0,-1 1 0,1 0 0,-1 0 1,1-1-1,-1 1 0,1 0 0,-1-1 0,1 1 0,-1 0 0,1-1 0,0 1 0,-1-1 0,1 1 0,0-1 0,0 1 0,1-1 0,-2 1-15,1-1 0,-1 0 0,0 0 1,1 0-1,-1 0 0,1 0 0,-1 0 0,1 0 1,-1 0-1,1 0 0,-1 0 0,1 0 0,-1 0 1,0 0-1,1 0 0,-1-1 0,1 1 0,-1 0 0,0 0 1,1 0-1,-1-1 0,1 1 0,-1 0 0,1-1 1,10-12 108,7-18-38,-15 24-83,3-5 42,-1 1 1,6-23-1,-10 30-51,2-8-109,-3 12 122,0-1 0,0 1 0,0 0 0,0 0 0,0 0 0,0-1 0,0 1 0,0 0 0,0 0 0,0 0 1,0 0-1,0-1 0,0 1 0,0 0 0,0 0 0,0 0 0,0 0 0,0-1 0,1 1 0,-1 0 0,0 0 0,0 0 1,0 0-1,0 0 0,0 0 0,1-1 0,-1 1 0,0 0 0,0 0 0,0 0 0,0 0 0,1 0 0,-1 0 1,0 0-1,0 0 0,0 0 0,0 0 0,1 0 0,-1 0 0,0 0 0,0 0 0,1 1-12,-1 1 0,1-1 0,-1 1 0,0-1 0,0 1-1,0 0 1,1-1 0,-2 1 0,1 2 0,0 5-31,2 2 38,1 1-1,3 11 0,-5-21 33,0 0-1,0 0 1,-1 0 0,2 0-1,-1 0 1,0 0 0,0 0-1,0 0 1,1 0 0,-1 0-1,1 0 1,0-1 0,-1 1-1,1-1 1,0 1 0,4 1-1,-6-3 12,1 0-1,0 0 1,0 0-1,-1 0 0,1 0 1,0 0-1,0 0 1,-1 0-1,1-1 0,0 1 1,0 0-1,-1 0 1,1-1-1,0 1 0,-1 0 1,1-1-1,0 1 1,0-1-1,13-11 138,-11 9-124,7-7 26,-2 0 0,1 0 0,12-20 0,7-9-56,32-27-94,-51 58 64,1-1 0,0 2 0,0-1-1,22-11 1,-30 18 5,-1 1 1,0-1-1,1 0 0,-1 1 1,1-1-1,-1 1 0,1-1 1,-1 1-1,1 0 0,-1 0 1,1 0-1,0-1 0,-1 2 1,1-1-1,-1 0 0,1 0 1,-1 0-1,1 1 0,-1-1 1,1 1-1,1 0 0,-1 0 0,-1 0-1,0 0 0,1 1 1,-1-1-1,0 0 1,0 1-1,0-1 0,0 1 1,0-1-1,0 1 0,-1-1 1,1 1-1,0 0 0,-1-1 1,1 4-1,1 3 17,-1 0-1,-1 0 1,1 0-1,-1 0 0,-1 0 1,1 0-1,-3 8 1,-21 64 403,24-79-396,-3 13 20,3-14-27,0 1 1,0-1-1,-1 0 0,1 1 0,0-1 1,0 0-1,0 1 0,0-1 0,0 0 0,0 1 1,0-1-1,0 0 0,0 1 0,0-1 1,0 0-1,0 1 0,0-1 0,1 0 1,-1 1-1,0-1 0,0 0 0,0 1 1,0-1-1,0 0 0,1 1 0,-1-1 1,0 0-1,0 0 0,1 1 0,-1-1 0,4 0 27,-1-1-1,1 0 0,-1 0 0,0-1 1,0 1-1,0-1 0,0 1 0,0-1 0,0 0 1,0 0-1,0 0 0,2-3 0,10-6-91,81-52 138,-80 54-81,22-20 0,-26 19-84,1 0 0,18-10 1,-31 20 77,1-1 0,0 1 0,-1-1 0,1 1 0,0 0 0,-1-1 0,1 1 0,0 0 1,0 0-1,-1 0 0,1 0 0,0-1 0,0 1 0,-1 0 0,1 0 0,0 0 0,0 1 0,-1-1 0,1 0 0,1 0 1,-2 1 5,1-1 1,-1 1 0,1-1 0,-1 0 0,1 1-1,-1-1 1,0 1 0,1-1 0,-1 1 0,0-1-1,0 1 1,1 0 0,-1-1 0,0 1 0,0-1-1,0 1 1,1 0 0,-1-1 0,0 2 0,0 4 21,0 0 1,-1 1 0,0-1 0,-1 7 0,0-3-41,-1 6 43,0 0 0,-1-1-1,-7 16 1,6-16 190,5-10 75,5-15-216,11-22-120,-14 28 68,15-28-22,-11 22 13,10-22-1,-6 9-21,1 0 0,17-25 0,-19 33-67,-7 15 20,-1 5 16,0 9-69,-5 39-236,0 6 506,4-53-136,0 0-1,1-1 0,0 1 0,0 0 0,0-1 1,0 1-1,5 9 0,-4-10-39,0-2 47,-1 1 0,1 0 0,0-1 0,0 0 0,0 1-1,4 2 1,-5-5-25,0 0 0,0 0 0,1 0 0,-1 0 0,0 0 0,1-1 0,-1 1 0,1 0 0,-1-1 0,1 1 0,-1-1 0,1 0 0,-1 1 0,1-1 0,-1 0 0,1 0 0,0 0 0,-1 0 0,3-1 0,1 0 4,1 0-1,0-1 0,-1 1 1,1-1-1,-1 0 1,0-1-1,0 0 1,0 1-1,8-7 1,3-4-27,19-18 0,-30 26 52,12-13 0,-1 1-1,-1-2 1,20-29 0,-28 36-11,0 1 0,5-15 1,-10 23-25,-1 0 1,0-1-1,1 1 1,-1-1-1,-1 1 1,1-1-1,0 0 1,-1 1 0,0-1-1,0 0 1,0 1-1,-1-7 1,1 9-9,0 0 0,-1 0 0,1 0 0,-1 0 0,0 0 0,1 1 0,-1-1 0,0 0 0,1 0 0,-1 0 0,0 1 1,0-1-1,0 0 0,1 1 0,-1-1 0,0 1 0,0-1 0,0 1 0,0-1 0,0 1 0,0 0 0,0-1 0,0 1 0,0 0 0,0 0 0,-1 0 0,1 0 1,0 0-1,0 0 0,0 0 0,0 0 0,0 0 0,0 0 0,-1 1 0,-2 0-1,1 0-1,-1 0 1,1 0-1,-1 0 1,1 1-1,0-1 1,-1 1 0,-4 3-1,5-2 24,0 0-1,-1 1 1,1-1 0,0 1-1,1-1 1,-1 1 0,1 0-1,-1 0 1,1 0 0,1 0-1,-1 0 1,0 1 0,1-1-1,0 1 1,0-1 0,0 1-1,1-1 1,-1 1 0,1-1-1,0 1 1,1-1 0,-1 1-1,1-1 1,0 1 0,0-1-1,0 1 1,0-1 0,1 0-1,0 1 1,0-1-1,0 0 1,0 0 0,1-1-1,-1 1 1,1 0 0,0-1-1,0 1 1,1-1 0,-1 0-1,5 3 1,2 1 41,1-1-1,0 1 0,0-1 1,0-1-1,1 0 1,0-1-1,0-1 1,0 1-1,19 1 1,-7-2-65,0-1 0,0-2 0,0 0 1,27-4-1,-40 2-534,-1 0 0,0-1 0,0 1 0,0-2 0,0 0 0,-1 0 0,0 0 0,1-1 0,12-10 0,9-5-1706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4.1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13 3072,'6'-5'523,"-6"4"-402,0 1-1,1-1 1,-1 1 0,1-1-1,-1 1 1,0-1 0,1 1-1,-1-1 1,1 1-1,0 0 1,-1-1 0,1 1-1,-1 0 1,1-1 0,-1 1-1,1 0 1,0 0-1,-1 0 1,1-1 0,0 1-1,-1 0 1,1 0-1,0 0 1,-1 0 0,1 0-1,0 0 1,-1 0 0,2 1-1,3 0 1482,-4-1-1562,-1 0 0,0 0 1,1 0-1,-1 0 1,0 0-1,0 0 0,1 1 1,-1-1-1,0 0 1,0 0-1,1 0 0,-1 0 1,0 0-1,0 0 1,1 1-1,-1-1 0,0 0 1,0 0-1,1 0 1,-1 1-1,0-1 0,0 0 1,0 0-1,0 1 1,1-1-1,-1 0 0,0 0 1,0 1-1,0-1 1,0 0-1,0 1 0,0-1 1,0 0-1,0 0 1,0 1-1,1 8 69,0 0 0,0 0-1,-1 0 1,-1 0 0,0 0 0,0 0 0,0 0-1,-1 0 1,-5 14 0,-3 16 328,-6 20-30,11-40-1054,1-9-224,12-31-5233,7 1 4237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4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33 2816,'-5'-16'1280,"10"8"-1120,-5 4-288,5 4 32,-5-4-320,5 4 256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51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4 759 2496,'0'0'45,"0"0"1,-1 0-1,1 0 0,0 0 1,0 0-1,0 0 0,0 0 1,0-1-1,-1 1 409,1 0-409,-1-1 0,1 1 1,0 0-1,0 0 0,0 0 1,0 0-1,0 0 0,0 0 1,0-1-1,0 1 0,0 0 1,0 0-1,0 0 0,0 0 1,0 0-1,0 0 0,0-1 1,0 1-1,0 0 0,0 0 1,0 0-1,0 0 0,0 0 1,0-1-1,0 1 1,0 0-1,0 0 0,0 0 1,1 0-1,7-7 1441,23-8-38,-18 9-1116,105-51 1125,19-10-546,-126 60-701,0-1 1,0 0 0,-1 0-1,0-1 1,0-1 0,-1 0-1,11-16 1,-4 12-127,-16 14-81,1-1-1,-1 1 1,1-1-1,-1 1 1,1 0-1,-1 0 1,1-1-1,0 1 1,-1 0-1,1 0 1,-1 0-1,1-1 0,0 1 1,-1 0-1,1 0 1,0 0-1,-1 0 1,1 0-1,0 0 1,-1 0-1,2 1 1,-1-1 7,-1 0 1,1 1-1,0-1 1,-1 0-1,1 0 1,0 0 0,0 0-1,-1 1 1,1-1-1,0 0 1,0 0-1,-1 0 1,1-1 0,0 1-1,12 1 40,-3 3-78,0 0 0,-1 1 0,1 1 1,16 11-1,-23-14 48,0-1 0,0 0 1,-1 1-1,1-1 0,-1 1 0,1 0 0,-1 0 1,0 0-1,0 0 0,-1 0 0,1 0 0,0 0 1,-1 1-1,0-1 0,0 1 0,0-1 1,0 1-1,0 4 0,-2-1 81,1 0 0,-2 0 1,1 0-1,-1 0 0,-2 7 0,2-10-67,0 1-1,1 0 0,-1 0 1,1 0-1,0-1 1,1 1-1,-1 0 0,1 0 1,0 0-1,0 0 1,2 9-1,-1-13-23,-1 0 0,1 0 0,-1 0 0,1 0 0,-1 1 1,1-1-1,0 0 0,0 0 0,-1-1 0,1 1 0,0 0 0,0 0 0,0 0 1,0 0-1,0-1 0,0 1 0,0 0 0,0-1 0,0 1 0,1-1 0,-1 0 0,0 1 1,0-1-1,0 0 0,1 1 0,-1-1 0,0 0 0,3 0 0,32-7 70,-10 2-11,36-11 1,-10-1-16,42-15 248,-84 28-359,0-1 0,0 0 0,0-1 0,-1 0 0,0 0 0,14-14 0,-21 18 51,0 0-1,0-1 1,-1 1-1,1 0 1,-1-1-1,1 0 1,-1 1-1,0-1 1,0 0-1,0 0 1,-1 1-1,1-1 1,0 0-1,-1 0 1,0-6-1,0 7 4,0 0 0,0 0 0,0 0 0,-1 0 0,1 0 0,-1 0 0,1 0 0,-1 0-1,0 0 1,0 1 0,0-1 0,0 0 0,0 0 0,0 0 0,0 1 0,-1-1 0,1 1 0,-1-1-1,1 1 1,-1 0 0,1-1 0,-1 1 0,0 0 0,-2-1 0,-2-1-47,-1 1-1,1 0 1,-1 0-1,1 0 1,-1 1 0,0 0-1,0 0 1,1 1-1,-1 0 1,0 0 0,-11 2-1,15-1 43,-1-1 0,1 1-1,0 0 1,0 0 0,-1 0-1,1 0 1,0 1 0,0-1-1,0 1 1,0 0 0,1 0-1,-1 0 1,0 0 0,1 0-1,-1 1 1,1-1 0,0 1-1,0 0 1,0-1 0,0 1-1,0 0 1,1 0 0,-1 0-1,1 1 1,-1 2 0,1-4 14,1 0 1,0 1-1,0-1 0,0 0 1,0 0-1,0 0 1,0 0-1,1 0 1,-1 0-1,1 1 1,-1-1-1,1 0 1,0 0-1,0 0 1,0-1-1,0 1 1,0 0-1,0 0 1,0 0-1,1-1 0,-1 1 1,1-1-1,-1 1 1,1-1-1,3 3 1,2 1 48,1 0 0,0 0-1,0-1 1,14 6 0,-10-6 24,-1-1-1,0 0 1,1 0-1,0-1 1,-1-1-1,15 1 1,1-3 187,44-5 1,-61 4-236,1 0 1,-1 0-1,1-1 0,-1-1 1,0 0-1,0 0 0,0-1 1,-1 0-1,0-1 1,0 0-1,0 0 0,0-1 1,-1 0-1,-1-1 0,1 0 1,9-12-1,-10 10-20,-4 5-72,0 1 1,1-1-1,0 0 1,0 1 0,5-4-1,-8 8 43,-1-1 0,0 1 0,0 0 0,0 0 0,0 0 0,0 0 0,0 0 0,1-1 0,-1 1 0,0 0 0,0 0 0,0 0 0,0 0 0,0-1 0,0 1 0,0 0 0,0 0 0,0 0 0,0-1 0,0 1 0,0 0 0,0 0 0,0 0 0,0-1 0,0 1 0,0 0 0,0 0 0,0 0 0,0-1 0,0 9-108,1-4 144,-1 1 0,1 0 0,-1 0 0,0 0 1,0 0-1,0 0 0,-1-1 0,0 1 1,0 0-1,0 0 0,-3 8 0,-1-2 111,2-5-37,0 0 0,0 0 0,-5 7 0,7-11-69,-1 0-1,1-1 0,-1 1 1,0 0-1,0-1 1,1 1-1,-1-1 0,0 0 1,-1 0-1,1 1 1,0-1-1,0-1 0,-3 2 1,-3 0 20,0-1 0,-1 0 0,1 0 0,0-1 0,-1 0 0,-12-1 0,-51-11-226,65 10 129,-6-1-21,13 3 62,0-1-1,-1 1 0,1 0 1,-1 0-1,1 0 1,0-1-1,-1 1 1,1 0-1,-1 0 1,1 0-1,0 0 0,-1 0 1,1 0-1,-1 0 1,1 0-1,0 0 1,-1 0-1,1 0 1,-1 0-1,1 0 1,-1 0-1,1 0 0,-1 1 1,20 1-595,-11 0 739,-1 1-1,0 0 1,0 1-1,11 6 1,11 6 251,-7-5-132,1-2 0,39 12 0,-53-19-180,1 0 1,0-1-1,0 0 1,0-1 0,0 1-1,-1-2 1,1 0-1,0 0 1,14-4-1,7-3 35,-1-2-1,1-1 0,-2-1 0,35-20 0,-48 23-71,-1-2 0,0 1 0,0-2-1,-1 0 1,-1-1 0,0 0 0,0-1 0,16-25-1,-12 11-45,-1-1 0,-1-1 0,-1-1 0,12-43 0,22-128 9,-43 176 23,-1 9-125,-1-1 0,1-25 0,-4 43 102,0 0 0,0 1 0,0-1 0,0 0 0,0 0 0,0 0 0,-1 0 0,1 0 0,0 1 0,0-1 0,0 0 0,0 0 0,0 0 0,-1 0 0,1 0 0,0 0 0,0 0 0,0 0 0,0 0 0,0 0 0,-1 1 0,1-1 0,0 0-1,0 0 1,0 0 0,0 0 0,-1 0 0,1 0 0,0 0 0,0 0 0,0 0 0,0-1 0,-1 1 0,1 0 0,0 0 0,0 0 0,0 0 0,0 0 0,-1 0 0,1 0 0,0 0 0,0 0 0,0 0 0,0-1 0,0 1 0,0 0 0,-1 0 0,1 0-1,0 0 1,0 0 0,0 0 0,0-1 0,0 1 0,0 0 0,0 0 0,0 0 0,0 0 0,0-1 0,0 1 0,0 0 0,0 0 0,0 0 0,0 0 0,0-1 0,0 1 0,-77 308 634,69-267-412,1-10-105,-1 5 141,1 1 0,-3 71-1,10-102-219,0-1 0,1 1-1,0-1 1,0 1-1,0-1 1,1 0-1,0 0 1,0 0-1,0 0 1,0 0 0,1 0-1,0 0 1,0-1-1,0 1 1,1-1-1,0 0 1,-1 0-1,2 0 1,-1 0 0,0-1-1,1 0 1,5 4-1,-5-5-192,0 1 0,0-1 0,0 0-1,0 0 1,1-1 0,-1 0 0,0 0 0,1 0 0,-1 0-1,1-1 1,-1 0 0,1 0 0,-1 0 0,8-2-1,-6 0-739,1 0-1,0-1 0,-1 0 0,0 0 0,9-5 0,-15 7 630,17-4-1404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4.9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20 453 2720,'0'0'41,"0"0"0,0 0 0,0 1 0,0-1 0,0 0 1,0 1-1,0-1 0,0 0 0,0 0 0,0 1 0,0-1 0,0 0 0,0 0 0,0 1 1,1-1-1,-1 0 0,0 0 0,0 1 0,0-1 0,0 0 0,0 0 0,1 0 0,-1 1 1,0-1-1,0 0 0,0 0 0,1 0 0,-1 0 0,0 1 0,0-1 0,0 0 0,1 0 0,-1 0 1,0 0-1,0 0 0,1 0 0,-1 0 0,1 0 0,11-4 1829,-9 1-1478,1 0 0,0 0 1,-1 0-1,5-5 0,6-14 196,0-2 0,-2 0 0,10-28 0,-1-2 73,13-63-1,-11 34-205,-20 73-424,-1 5-51,-1-1 0,1 1 0,-1 0 0,1 0 1,1 0-1,-1 0 0,5-6 0,-7 10 15,1 1 0,-1 0 0,0 0 0,0 0 0,0 0 0,0 0 0,0 0 0,0 0 0,0-1 0,0 1 0,1 0 0,-1 0 0,0 0 0,0 0 0,0 0 0,0 0 0,0 0 0,0 0 0,1 0 0,-1 0 0,0 0 0,0 0 0,0 0 0,0 0 0,0 0 0,1 0 0,-1 0 0,0 0 0,0 0 0,0 0 0,0 0 0,0 0 0,1 0 0,-1 0 0,0 0 0,0 0 0,0 0 0,0 0-1,1 0 1,1 7-180,-3 12-10,-32 201 232,27-185 20,-48 221 131,-19-8 837,71-244-938,1 2 71,-1 0 0,0 0 0,-1 0 0,1-1 0,-1 1 0,0-1 0,-1 0 0,1 0 0,-1 0 0,0 0 0,-9 7 1,13-11-129,-1-1 1,1 1 0,-1-1 0,0 1 0,1-1-1,-1 0 1,1 1 0,-1-1 0,0 0-1,0 0 1,1 1 0,-1-1 0,0 0 0,1 0-1,-1 0 1,0 0 0,-1 0 0,2 0-17,-1 0 0,1-1 0,0 1 1,0 0-1,-1 0 0,1 0 0,0-1 0,0 1 1,-1 0-1,1 0 0,0-1 0,0 1 0,0 0 1,-1-1-1,1 1 0,0 0 0,0-1 0,0 1 1,0 0-1,0-1 0,0 1 0,0 0 0,0-1 1,0 0-1,0-2 17,0-1 1,0 1-1,0-1 1,1 1 0,2-6-1,2-7-15,1 0 0,0 1 0,2-1 0,0 2 0,0-1 0,1 1 0,1 1 0,1-1 0,13-12 0,-14 16 17,0 1 0,1 0-1,0 1 1,1 0 0,-1 1 0,1 0 0,1 1 0,0 0 0,-1 1 0,1 0 0,20-3 0,13-1 74,58-2 1,-77 10-1135,0 1 0,-1 1 0,46 8 0,-26 2-1101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6.2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107 299 3968,'-2'-1'2120,"2"1"-2083,0 0 0,1 1-1,-1-1 1,0 1 0,0-1-1,0 1 1,1-1-1,-1 1 1,0-1 0,0 1-1,0-1 1,0 1 0,0-1-1,0 1 1,0-1 0,0 1-1,0-1 1,-1 1-1,1 0 1,-2 9 313,-4 15 486,-15 38-1,6-23-141,3 1 0,-11 56 0,6-20-29,14-70-504,-2 7-58,4-13-62,1-1 0,0 0 0,0 1 0,0-1 0,0 1-1,0-1 1,0 0 0,-1 1 0,1-1 0,0 1 0,0-1-1,0 1 1,0-1 0,1 0 0,-1 1 0,0-1 0,0 1-1,0-1 1,0 0 0,0 1 0,0-1 0,1 1 0,-1-1-1,0 1 1,1-3 34,0 1-1,0 0 1,0-1-1,0 1 1,-1-1 0,1 1-1,0-1 1,-1 1-1,1-1 1,-1 0-1,0 1 1,1-3-1,-1 1-35,9-28 185,20-49 1,-6 23 78,49-207 346,-44 148 345,-21 73-599,-6 32-349,1-1 0,3-14 0,-5 26-49,0 0 0,0 0 1,0 0-1,0 0 0,0 0 0,0 0 0,0 0 0,0 0 0,0-1 1,0 1-1,0 0 0,0 0 0,0 0 0,0 0 0,0 0 0,0 0 1,0 0-1,0 0 0,0 0 0,0 0 0,0 0 0,0 0 0,0 0 1,1 0-1,-1 0 0,0-1 0,0 1 0,0 0 0,0 0 0,0 0 1,0 0-1,0 0 0,0 0 0,0 0 0,0 0 0,0 0 0,0 0 1,0 0-1,0 0 0,0 0 0,0 0 0,1 0 0,-1 0 0,0 0 1,0 0-1,0 0 0,0 0 0,0 0 0,0 0 0,0 0 0,0 0 1,0 0-1,0 0 0,0 0 0,0 0 0,0 0 0,0 0 0,1 0 1,2 6-125,2 15-120,-3-15 107,19 80 81,-9-34 291,21 55 0,-31-99-198,12 23 132,-13-30-147,-1 1 0,1 0 0,1-1 0,-1 1 0,0-1 0,0 1 0,0-1 0,1 0 0,-1 0 0,1 1 0,-1-1 0,1 0 0,0 0 0,2 1 0,-3-2 1,0 0 1,-1 0-1,1 0 0,0-1 0,0 1 0,0 0 1,0 0-1,-1-1 0,1 1 0,0 0 0,0-1 0,-1 1 1,1-1-1,0 1 0,-1-1 0,1 1 0,0-1 1,-1 0-1,1 1 0,0-2 0,2-1 25,4-4-4,0-1-1,0 1 0,0-1 0,8-16 0,20-39 25,-20 36-53,6-13 29,39-74-88,-29 60-449,-31 54 492,0 0-1,0 1 0,0-1 0,0 0 0,0 0 0,0 0 1,0 0-1,0 0 0,0 0 0,0 0 0,0 0 0,0 0 1,0 0-1,0 1 0,0-1 0,0 0 0,1 0 1,-1 0-1,0 0 0,0 0 0,0 0 0,0 0 0,0 0 1,0 0-1,0 0 0,0 0 0,0 0 0,1 0 0,-1 0 1,0 0-1,0 0 0,0 0 0,0 0 0,0 0 0,0 0 1,0 0-1,0 0 0,1 0 0,-1 0 0,0 0 0,0 0 1,0 0-1,0 0 0,0 0 0,0 0 0,0 0 0,0 0 1,0 0-1,0-1 0,0 1 0,1 0 0,-1 0 0,0 0 1,0 0-1,0 0 0,0 0 0,1 11-216,0 96 491,24 186-1,0-113-61,-24-176-889,0 0 0,0 0 0,0 0 0,0 0 0,1 0-1,2 4 1,-1 0-1185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7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35 3552,'-18'-34'8592,"31"42"-6982,13 11-447,10 8-176,-11-7-875,1-2 0,54 30 0,-66-40-64,14 8-121,80 50 332,-85-51-272,-16-11 38,1 1-1,0 1 1,6 6-1,-12-11-24,-1 0-1,0 0 1,0 0-1,0 0 0,0 0 1,0 0-1,-1 0 0,1 0 1,0 1-1,0-1 0,0 3 1,-1-3 3,0 0 1,0 0 0,-1-1 0,1 1 0,0 0 0,-1 0 0,1 0 0,-1-1-1,1 1 1,-1 0 0,1 0 0,-1-1 0,1 1 0,-1 0 0,0-1-1,1 1 1,-1-1 0,0 1 0,-1 0 0,-5 5 8,0-2 1,0 1-1,-1-1 1,1 0-1,-1 0 0,-12 3 1,-49 10-106,16-5 168,-36 11-1488,83-21 895,-10 2-2505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8.0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7 2720,'-5'-6'9306,"19"28"-8522,-5-7-684,0-1 0,1-1 0,1 0 0,0 0 0,1-1 0,0-1-1,1 0 1,0 0 0,1-2 0,17 11 0,-17-13-69,4 2-54,0 0 1,0 2 0,18 14-1,-35-24 36,1 1-1,-1-1 1,1 0-1,-1 1 1,0-1-1,1 1 1,-1 0-1,0-1 1,0 1-1,0 0 0,0 0 1,-1-1-1,1 1 1,0 0-1,-1 0 1,1 0-1,-1 0 1,0 0-1,0 0 1,0 0-1,0 0 1,0 0-1,0 0 1,0 0-1,0 0 1,-1 0-1,1 0 1,-1 0-1,0 0 1,1-1-1,-1 1 0,0 0 1,0 0-1,0-1 1,-2 4-1,-5 4 68,1-1 0,-1 1-1,0-1 1,-19 13 0,19-15-32,-19 16 105,0 2 0,-26 28 1,44-41-609,0 0 0,1 0 1,0 1-1,1 0 1,0 1-1,1-1 0,1 1 1,-6 18-1,6 0-1475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19.4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3808,'1'1'6613,"2"6"-5320,2 8-1445,-4-5 376,0 0-1,0 0 1,-2 19-1,0 18 323,3-21-288,-1-12-78,0 0-1,1 0 1,4 14-1,-2-21 985,4-11-393,-6 3-807,4-5 99,0 1-1,0-1 1,-1 0-1,0 0 1,0-1 0,0 0-1,-1 0 1,6-13 0,2-2-115,6-14-7,-11 21-162,14-21 0,-14 24 96,4-7-96,-10 18 206,-1 1 1,1-1-1,0 0 0,-1 1 1,1-1-1,-1 1 0,1-1 1,0 1-1,0-1 0,-1 1 1,1-1-1,0 1 0,0-1 1,0 1-1,0 0 0,-1 0 1,1 0-1,1-1 1,-1 1 8,0 0 1,-1 1-1,1-1 0,-1 0 1,1 0-1,-1 1 1,1-1-1,-1 0 1,1 0-1,-1 1 1,1-1-1,-1 1 1,1-1-1,-1 0 1,0 1-1,1-1 1,-1 1-1,1-1 1,-1 1-1,0-1 1,0 1-1,1-1 1,-1 1-1,0 0 1,0-1-1,0 1 1,0-1-1,0 1 1,1 0-1,1 24-12,-1-15-44,2 21 135,-2 41-1,-1-48 109,0-23-167,0-1 0,0 0 1,0 0-1,0 1 1,0-1-1,0 0 0,0 0 1,0 1-1,0-1 1,0 0-1,0 1 0,0-1 1,0 0-1,0 0 1,0 1-1,0-1 0,0 0 1,1 0-1,-1 1 0,0-1 1,0 0-1,0 0 1,0 0-1,1 1 0,-1-1 1,0 0-1,0 0 1,0 0-1,1 0 0,-1 1 1,0-1-1,1 0 1,8-3 316,12-15-104,-19 16-252,17-15 19,1 2 1,0 0 0,1 1-1,1 1 1,0 1 0,0 1-1,1 1 1,1 1 0,27-6-1,-44 13-7,-1 1 1,1 0-1,0 0 0,0 0 1,0 1-1,0 0 0,0 0 0,0 1 1,0 0-1,13 4 0,-16-4 32,0 1-1,0-1 1,-1 1-1,1 0 1,-1 0-1,1 1 1,-1-1-1,0 1 0,0-1 1,0 1-1,0 0 1,0 0-1,-1 1 1,0-1-1,1 0 1,-1 1-1,0 0 1,0-1-1,1 6 0,1 5 18,0 0 0,2 17 0,3 12 240,0-24-1936,0 2-2999,-6-2 1843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41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774 34 2144,'4'-5'4862,"-13"-1"-3538,7 4-1194,-1 0 0,0 1 0,1 0 0,-1-1 0,0 1 0,1 0 0,-1 0 0,0 1 0,0-1 0,0 1 0,0-1 0,0 1 0,0 0 0,0 0 0,-3 0 0,-25-2 206,15-1-104,1 1 0,-1 0 0,0 2 0,-24 1 0,2 0-176,26 0 40,-1 0 0,1 1 0,-18 5 0,-12 2 379,10-3-126,1 2 0,0 1-1,1 1 1,-39 20 0,58-25-261,1 1 0,-1 1-1,1-1 1,1 2 0,-1-1 0,1 1 0,1 1-1,0 0 1,0 0 0,-12 19 0,4-1 86,0 0 0,-21 59 0,23-44 131,-12 63 0,7-27-99,18-72-186,0-1 0,0 1 0,0 0 0,0 0 0,1 0 0,0 0 0,0 0 0,1 0 0,0 0 0,0-1 0,0 1 0,0 0 0,1 0 0,0-1 0,3 6 0,0-3-83,-3-3 63,1 0 0,0-1-1,0 1 1,1-1 0,-1 1 0,1-1 0,0 0 0,5 3 0,28 22 13,-22-16 24,1-1 0,0 0 0,1-1-1,26 12 1,-23-13-76,-13-6 50,1-1 0,-1 0 0,1 0 0,9 2 0,10-1 46,0 0 0,0-2 0,33-2 0,83-11-110,-72 4 11,-56 6 67,104-12 283,-94 9-259,0-1 0,41-15 0,-58 18 9,0-2 0,0 1 0,0-1 0,0 0 0,0-1 0,-1 0 0,9-6 0,-7 1-1,-1 1 0,0-2 0,0 1-1,-1-1 1,0 0 0,-1 0-1,6-14 1,5-8-20,-12 22-20,-1 0 0,0 0 0,0 0-1,-1-1 1,0 0 0,1-19 0,0-73-50,-4 102 28,0-25-31,1-2 5,-2 0 1,-7-52-1,6 75 24,1 0 0,-1 0 0,0 0 0,0 0 0,-1 0 0,0 1 0,0-1 0,0 1 0,0 0 0,-1 0 0,0 0 0,-5-5 0,0 2-5,0 0 0,0 0-1,-1 1 1,0 1-1,0 0 1,-1 0-1,0 0 1,0 2-1,0-1 1,0 2 0,-17-4-1,-24-8 121,20 5-221,-1 1 1,-52-6 0,79 15 6,-45-3-626,47 3 356,0 0 0,0 1 1,0-1-1,0 1 0,1-1 1,-1 1-1,0 0 0,0 1 1,1-1-1,-5 3 0,7-4 266,1 0 0,0 1 0,-1-1 0,1 0 0,0 1 0,0-1 0,-1 0 0,1 0 0,0 1 0,0-1 0,0 0 0,-1 1 0,1-1 0,0 1 0,0-1 0,0 0 0,0 1 0,0-1 0,0 0 0,0 1 0,0-1 0,0 1 0,0-1 0,0 0 0,0 1 0,0-1 0,0 0 0,0 1 0,0-1 0,0 1 0,1-1 0,-1 0 0,0 1 0,0-1 0,0 0 0,1 1 0,-1-1 0,11 13-2544,-9-11 1920,13 14-1457,1 6 36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48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211 109 1888,'7'-4'942,"-5"3"-755,0 0-1,0 0 0,-1 0 1,1 0-1,0 0 1,-1 0-1,1 0 0,-1 0 1,0-1-1,1 1 1,-1-1-1,0 1 0,3-4 1,-1-3 1042,-1-2 1723,-3 10-2877,1-1 0,-1 1 1,1 0-1,-1 0 0,1-1 0,-1 1 1,0 0-1,1 0 0,-1 0 0,0 0 1,1 0-1,-1 0 0,1 0 0,-1 0 0,0 0 1,1 0-1,-1 0 0,0 0 0,1 0 1,-1 1-1,1-1 0,-1 0 0,0 1 0,-1-1 11,0 0 0,0 1-1,0 0 1,0-1 0,1 1-1,-1 0 1,0 0-1,-2 2 1,-3 5 85,1 1 0,0 0 0,1 0 0,-9 19 0,-11 43 50,17-50-166,4-5 24,-5 27 1,0-1-31,5-29-22,1 0 0,1 0 1,-1 0-1,2 1 1,0-1-1,2 25 1,-1-36-12,0 0 0,1 1 1,-1-1-1,1 0 1,-1 0-1,1 0 1,0 0-1,0 0 0,0-1 1,0 1-1,0 0 1,1 0-1,-1-1 1,0 1-1,1 0 0,-1-1 1,1 0-1,0 1 1,-1-1-1,1 0 1,0 0-1,0 0 0,0 0 1,0 0-1,0 0 1,0 0-1,0-1 1,0 1-1,0-1 0,0 0 1,0 1-1,0-1 1,0 0-1,5 0 1,6-1 8,0-1 0,0 0 0,0-1 0,19-7 0,-16 6 11,9-4 35,1 0 0,-1-2 1,-1-1-1,47-27 1,-57 28-9,0 0 0,0-1 1,-1-1-1,0 0 1,-1-1-1,-1 0 1,0-1-1,16-25 1,-23 32-37,-1-1 1,1 1 0,-1 0 0,0-1 0,-1 0 0,0 0 0,1-8 0,-2 13-36,-1 0 0,0 1 0,0-1 0,0 0 0,0 1 0,0-1 0,0 0 0,-1 1 0,1-1 0,-1 0 0,0 1 0,0-1 0,0 1 0,0-1 0,0 1 0,0-1 0,-1 1 0,1 0 0,-1 0 0,0 0 0,0 0 0,1 0 0,-1 0 0,0 0 1,-3-1-1,-1 0 4,1 0 0,-1 1 0,0 0 0,-1 0 0,1 1 0,0-1 0,0 1 0,-1 1 0,1-1 0,-1 1 0,1 0 0,-12 2 0,2 0-25,0 1-1,0 1 0,-29 10 0,35-9 2,-1 0-1,1 0 1,1 1 0,-1 1-1,1-1 1,0 2-1,0-1 1,-8 11 0,0 2-56,0 0 0,-18 32 0,28-41 97,2-1 0,-1 1-1,1-1 1,1 1 0,0 1 0,1-1-1,0 1 1,1-1 0,0 1-1,0 0 1,1 0 0,1 11 0,0-21 6,1 0 1,-1 0 0,0-1 0,1 1 0,-1 0-1,1-1 1,-1 1 0,1 0 0,0-1 0,0 1 0,-1-1-1,1 1 1,0-1 0,1 1 0,-1-1 0,0 0-1,0 0 1,0 1 0,1-1 0,-1 0 0,2 1 0,0-1 14,0 0 0,0 0 0,0 0 0,0 0 1,1 0-1,-1-1 0,0 0 0,0 1 0,0-1 1,7-1-1,2-1 42,0 0 0,0-1 0,0 0 1,0-1-1,12-6 0,-15 6-42,0-1 0,-1 0 0,0 0 1,0-1-1,0 0 0,-1-1 0,0 0 0,0 0 0,0 0 1,-1-1-1,10-16 0,-9 12 12,-1 0-1,0 0 1,-1-1 0,0 0-1,-1 0 1,-1 0 0,0 0-1,1-14 1,-3 20-31,-1 0-1,0 1 1,0-1-1,-1 0 1,1 1-1,-1-1 1,-1 0-1,1 1 1,-1-1-1,-1 1 1,1 0-1,-1 0 1,0 0-1,-4-7 1,4 9-30,0 1 0,0-1 0,0 1 1,0 0-1,0 0 0,-1 0 0,0 0 1,1 1-1,-1 0 0,0-1 1,0 1-1,0 0 0,0 1 0,-1-1 1,1 1-1,0 0 0,-1 0 0,1 0 1,-1 1-1,1 0 0,-9 0 0,6 0-5,0 1-1,1 1 0,-1-1 0,1 1 0,-1 0 1,1 1-1,-1-1 0,1 1 0,0 0 0,0 1 1,1 0-1,-1 0 0,1 0 0,-1 0 0,1 1 0,1 0 1,-6 6-1,-3 6-102,2 0 1,-1 0 0,2 1-1,-12 28 1,12-24 66,1 1-1,-11 41 1,18-57 79,1 0 1,0 1-1,0-1 0,0 0 1,1 0-1,0 0 0,0 0 1,1 1-1,0-1 0,1 0 1,-1 0-1,1 0 0,0 0 1,4 7-1,-4-11 8,0-1 1,-1 0-1,1 0 0,0 0 1,0 0-1,0 0 0,0-1 0,1 1 1,-1 0-1,0-1 0,1 0 1,-1 0-1,1 0 0,-1 0 1,1 0-1,0 0 0,-1 0 0,1-1 1,0 1-1,-1-1 0,1 0 1,0 0-1,4 0 0,6-1 40,0-1 0,1 0 0,16-5 0,-16 4-26,-1-2 0,1 1 1,-1-2-1,0 0 0,0 0 1,-1-1-1,0-1 0,0 0 0,14-13 1,-19 14-10,0 0 1,0-1-1,0 0 1,-1 0 0,-1 0-1,1-1 1,-1 0-1,-1 0 1,0 0 0,0 0-1,0-1 1,-1 0 0,3-18-1,-5 21-11,-1-1 0,1 1 0,-1-1-1,-1 1 1,1 0 0,-1-1 0,-1 1 0,1 0-1,-1 0 1,-5-13 0,5 17-46,1-1 0,-1 1 0,0-1-1,0 1 1,-1 0 0,1 0 0,-1 0 0,1 0 0,-1 0 0,0 1 0,0-1-1,0 1 1,-1 0 0,1 0 0,0 0 0,-1 0 0,1 1 0,-1-1 0,0 1-1,1 0 1,-7-1 0,3 1 0,0 0 1,0 1-1,0 0 0,1 1 0,-1-1 0,0 1 1,0 1-1,1-1 0,-1 1 0,1 0 0,-1 1 1,1-1-1,0 1 0,0 0 0,0 1 0,0 0 1,1 0-1,0 0 0,-1 0 0,1 1 0,-5 6 1,-7 10-96,1 1 1,0 0-1,-23 47 1,37-65 95,-5 8-34,1 1-1,1 1 0,0-1 0,-4 16 0,8-23 67,0 1 0,0-1 1,0 1-1,0 0 0,1-1 0,0 1 0,1-1 1,0 1-1,0-1 0,0 1 0,3 7 0,-3-12 8,0 0 0,0 0 0,0 0 0,0 0 0,1 0 0,-1 0 0,1-1 0,-1 1 0,1-1 0,0 1 0,-1-1 0,1 0 0,0 1 0,0-1 0,0 0 0,0 0 0,0 0 0,0-1 0,0 1 0,0 0 0,1-1 0,2 1 0,5 0-1,0 0-1,0-1 0,19-2 1,-6 0 50,1-2 0,0-1-1,-1-1 1,0 0 0,26-12 0,-35 12-13,-1-1-1,0 0 1,0-1 0,-1 0 0,1-1-1,-2 0 1,0-1 0,0 0 0,15-18-1,-16 15-58,-1-1 0,0 0 0,-1 0 0,0 0 0,-1-1 0,8-27 0,-14 39-5,0 0 0,0 0 0,-1 1 0,0-1 0,1 0 0,-1 0 0,0 0 0,-1 0 0,0-5 1,1 7 0,0 0 1,-1 0 0,1 0 0,-1 1 0,1-1 0,-1 0 0,1 0 0,-1 0 0,1 0 0,-1 1 0,0-1 0,1 0 0,-1 0 0,0 1 0,0-1 0,0 1 0,1-1 0,-1 1 0,0-1 0,0 1 0,0-1 0,0 1 0,0 0 0,0-1 0,0 1 0,0 0 0,0 0 0,0 0-1,0 0 1,-2 0 0,-4 1-19,-1 0-1,1 1 1,0 0 0,0 0-1,0 1 1,1 0-1,-1 0 1,-10 7-1,-11 7-93,1 1-1,0 1 1,-27 26-1,39-31 95,1 0-1,1 1 1,0 0-1,1 1 1,1 1 0,-14 26-1,24-41 20,0 0 0,0 0 0,0 1 0,0-1 0,0 1 0,1-1 1,-1 1-1,1-1 0,-1 1 0,1-1 0,0 1 0,0-1 0,1 5 0,-1-6 9,1 1 0,-1-1-1,1 0 1,0 1 0,0-1 0,0 0 0,0 0-1,0 1 1,0-1 0,0 0 0,0 0 0,0 0-1,1 0 1,-1 0 0,0-1 0,0 1 0,1 0-1,-1-1 1,1 1 0,-1-1 0,1 1 0,-1-1-1,3 1 1,6 1 13,-1-1 1,1 0-1,-1-1 0,1 0 1,-1 0-1,19-4 0,56-16 73,-69 16-9,0-1 1,0-1-1,-1 0 1,0-1-1,0 0 1,-1-1-1,23-18 1,-26 18-50,-1-1 0,0 0 0,0-1 0,-1 0 0,0-1 0,-1 1 0,0-1 0,-1-1 0,8-18 0,-11 23-13,1-1 0,-2 0-1,1 0 1,-1-1-1,0 1 1,-1 0 0,0-1-1,0 1 1,-1-12-1,0 19-25,0 0 0,0 1 0,0-1 0,0 0 0,0 0 0,0 0 0,0 1 0,0-1 0,-1 0 0,1 0 0,0 1 0,-1-1 0,1 0 0,0 1 0,-1-1-1,1 0 1,-1 1 0,1-1 0,-1 0 0,1 1 0,-1-1 0,0 1 0,1-1 0,-1 1 0,0-1 0,1 1 0,-1 0 0,0-1 0,0 1 0,1 0 0,-1 0-1,0-1 1,0 1 0,1 0 0,-1 0 0,0 0 0,0 0 0,0 0 0,1 0 0,-1 0 0,0 0 0,0 0 0,0 1 0,0-1 0,-4 2-40,0 0 0,0 0 0,0 0 0,1 0 0,-8 6 0,-3 3-27,1 0 0,0 1 1,1 1-1,0 0 0,1 1 1,-20 29-1,28-37 50,0 1 0,1-1 0,0 1 0,1 0 0,0-1 0,0 1 0,0 1 0,-1 13 1,3-19 32,-1 1 1,1-1-1,0 0 1,1 1-1,-1-1 1,0 1-1,1-1 1,-1 0 0,1 1-1,0-1 1,-1 0-1,1 1 1,0-1-1,0 0 1,1 0-1,-1 0 1,0 0 0,1 0-1,0 0 1,-1-1-1,1 1 1,0 0-1,0-1 1,-1 1-1,1-1 1,1 0 0,-1 1-1,0-1 1,3 1-1,0-1 26,1 1-1,-1-1 0,0-1 1,0 1-1,1-1 1,-1 0-1,1 0 0,-1 0 1,0-1-1,0 0 1,1 0-1,-1 0 0,0-1 1,0 0-1,0 0 1,0 0-1,0 0 1,-1-1-1,1 0 0,-1 0 1,1 0-1,-1 0 1,0-1-1,0 0 0,-1 0 1,1 0-1,-1 0 1,0 0-1,0-1 0,0 1 1,-1-1-1,1 0 1,1-5-1,-1-3 3,0 0-1,-1 1 1,0-1 0,-2 0 0,1 0-1,-1 0 1,-1 0 0,0 0-1,-1 0 1,-1 1 0,1-1-1,-7-15 1,7 24-60,-1-1 0,1 0 0,-1 1-1,0 0 1,0-1 0,-1 1 0,1 1 0,-1-1-1,0 0 1,0 1 0,0 0 0,0 0 0,0 0 0,-1 0-1,0 1 1,1 0 0,-1 0 0,0 0 0,0 0 0,0 1-1,0 0 1,0 0 0,-1 0 0,1 0 0,0 1-1,0 0 1,-1 0 0,1 1 0,-7 1 0,1 0-5,-1 0 0,1 2 0,0-1 0,0 1 1,-20 11-1,11-3-37,-36 28 1,37-25-20,2 0-1,0 2 1,0 0 0,-22 33 0,30-38 38,1 1 0,1 0 0,0 0 0,1 0 0,0 1 0,1 0 1,1 0-1,-6 27 0,10-38 59,0-1 0,0 1 1,-1 0-1,1 0 0,1 0 1,-1 0-1,0 0 0,1-1 1,0 1-1,-1 0 0,1 0 1,0-1-1,0 1 0,1-1 1,-1 1-1,0-1 0,3 4 0,-1-3 25,0 0-1,0-1 1,0 1-1,0-1 1,1 1-1,-1-1 1,1 0-1,-1 0 1,1-1-1,7 3 1,3 0 6,0-1 1,0-1 0,0 0 0,0-1-1,26-1 1,-15-1 2,0-1 0,0-1-1,-1-2 1,1 0 0,31-11 0,-46 12-7,0-1 0,0 1 0,-1-1 0,1-1 0,-1 0 1,0 0-1,-1-1 0,1 0 0,-2 0 0,1-1 1,-1 0-1,0 0 0,0-1 0,-1 0 0,5-10 0,-5 7 20,0 0-1,-1-1 0,-1 0 0,0 0 0,3-20 0,-6 28-68,0 0 1,-1 0-1,1 0 0,-1 0 1,0 0-1,-1 0 0,1 0 1,-1 0-1,0 0 1,0 0-1,-1 1 0,1-1 1,-1 0-1,0 1 0,0-1 1,-1 1-1,1 0 0,-5-6 1,3 7-17,1 0 0,-1 1 1,1-1-1,-1 1 1,0 0-1,0 0 0,0 0 1,-1 0-1,1 1 0,0-1 1,-1 1-1,1 0 0,-1 0 1,1 1-1,-1 0 1,1-1-1,-1 2 0,1-1 1,-8 1-1,-6 2 6,1 1 0,0 0 1,-28 12-1,21-6-51,0 1 0,1 1 1,0 1-1,1 1 0,1 2 1,0 0-1,1 0 0,1 2 1,0 1-1,1 0 0,-27 41 1,42-56 51,0 0 1,1 0-1,0 0 0,0 0 1,0 1-1,1-1 0,-1 1 1,1-1-1,0 1 0,0 0 1,1-1-1,-1 9 1,2-11 18,-1 1 1,0-1 0,1 0 0,0 0 0,0 1 0,-1-1-1,1 0 1,0 0 0,1 0 0,-1 0 0,0 0 0,1 0 0,-1-1-1,1 1 1,-1 0 0,1-1 0,0 1 0,-1-1 0,1 1-1,0-1 1,0 0 0,0 0 0,0 0 0,1 0 0,-1 0-1,0 0 1,5 0 0,8 3 10,1-2 1,-1 0-1,1 0 0,31-2 1,-15-3 154,46-8 0,-59 7-87,-1 0-1,1-1 0,-1-1 0,0-1 0,23-13 0,-32 15-37,-1-1 1,1 1-1,-1-2 1,0 1-1,-1-1 0,0 0 1,0-1-1,0 0 1,-1 0-1,0 0 0,7-15 1,-4 5 18,-2-1 0,0 1 1,-1-1-1,-2 0 0,1-1 0,-2 1 1,-1-1-1,0 0 0,-2-28 0,0 42-70,-1 0 0,1 0 0,-1 0 0,-1 0 0,1 0 0,-1 1-1,0-1 1,0 0 0,-1 1 0,0 0 0,-4-7 0,5 8-10,-1 1 1,-1 0-1,1-1 1,0 1 0,-1 0-1,0 1 1,1-1 0,-1 0-1,0 1 1,0 0-1,-1 0 1,1 0 0,0 1-1,-1 0 1,-5-2-1,-1 1-6,0 1-1,0 0 0,0 0 0,0 1 0,0 1 0,1-1 0,-1 2 0,-14 3 0,9-1-9,1 1-1,-1 1 1,2 0 0,-1 2-1,-15 8 1,7 0-5,0 1 0,1 1 0,1 0 0,0 2 0,2 0 1,-20 27-1,25-29-66,2 0-1,-15 28 1,23-39 108,1 0 0,0 0 1,0 1-1,1-1 0,0 1 0,0 0 0,1-1 0,0 1 0,0 0 0,1 9 0,0-14 12,0-1-1,0 0 0,1 0 0,0 1 0,-1-1 0,1 0 0,0 0 0,0 0 0,0 0 0,0 0 0,0 0 0,1 0 0,-1 0 0,1 0 0,-1-1 0,1 1 1,-1 0-1,1-1 0,0 0 0,0 1 0,0-1 0,0 0 0,0 0 0,0 0 0,0 0 0,0 0 0,1-1 0,-1 1 0,3 0 0,5 1 28,0-1 1,0 0-1,0 0 0,0-1 0,14-2 0,-5 0-3,-1 0 1,1-2-1,-1 0 0,0-1 1,0-1-1,0 0 1,-1-2-1,19-9 0,-26 10 18,0 1-1,0-1 1,-1 0-1,0-1 1,0 0-1,0-1 0,-1 0 1,-1 0-1,1-1 1,-2 0-1,1 0 1,-1 0-1,8-21 1,-9 18-58,0-1 0,-1 0 0,-1 0 0,4-27 0,-7 37-2,0-1 1,0 1-1,0 0 0,-1-1 0,0 1 1,0 0-1,0 0 0,0-1 0,-2-3 1,2 6-1,-1-1 0,1 1 0,-1-1 0,1 1 1,-1 0-1,0 0 0,0 0 0,0 0 1,0 0-1,-1 0 0,1 0 0,0 1 0,-1-1 1,1 1-1,-4-2 0,0 1-7,0 0 0,0 1 0,0-1-1,0 1 1,0 1 0,0-1 0,-1 1 0,1 0 0,0 0 0,0 1-1,-11 2 1,0 1-22,0 0 0,1 2 0,-18 8-1,12-3-34,1 1 0,0 0 0,1 2 0,-37 32 0,-65 77-295,119-120 351,-11 13 26,-21 26 1,32-36-13,0-1 1,0 0-1,0 1 0,0 0 0,1-1 1,0 1-1,0 0 0,0 0 1,-1 12-1,3-16-6,0-1 1,-1 1-1,1-1 1,0 1 0,0-1-1,0 1 1,0-1-1,1 1 1,-1-1-1,0 0 1,1 1 0,-1-1-1,0 1 1,1-1-1,0 0 1,-1 1-1,1-1 1,0 0 0,0 0-1,0 1 1,0-1-1,0 0 1,0 0-1,0 0 1,0 0 0,0 0-1,0-1 1,0 1-1,1 0 1,-1 0-1,0-1 1,1 1-1,-1-1 1,0 1 0,1-1-1,-1 1 1,3-1-1,4 1 25,1-1 0,-1-1-1,1 1 1,-1-1 0,13-3-1,-10 2 0,172-39 178,-148 30-139,0-1-1,-1-2 0,37-20 0,-57 26-20,-1-1 0,-1 0 0,1-1-1,-2 0 1,1-1 0,13-17-1,-18 20-15,-1 0 0,0-1 0,-1 1-1,0-1 1,0 0 0,-1 0 0,0-1-1,-1 1 1,0-1 0,3-17 0,-6 24-21,1 0 0,-1 0 0,0 1 0,0-1 1,0 0-1,0 0 0,0 0 0,-1 0 0,1 1 0,-1-1 1,0 0-1,0 0 0,0 1 0,0-1 0,0 1 1,-1-1-1,1 1 0,-1-1 0,0 1 0,1 0 0,-4-3 1,1 3-10,1-1 0,-1 1 0,1 0 0,-1 1 1,0-1-1,0 1 0,0 0 0,0 0 0,0 0 1,0 0-1,0 1 0,0-1 0,0 1 1,-7 1-1,-8 0-47,0 1 0,0 2 1,0 0-1,0 0 0,-30 13 1,18-3 66,0 1 1,-39 24 0,36-15-157,0 1 0,2 2 0,1 1 0,-53 62 0,80-86 151,1 1 0,-1-1 0,1 1 0,1 0-1,-1 1 1,1-1 0,0 0 0,-3 9 0,5-12 10,-1 0-1,1-1 1,0 1-1,0 0 1,0-1-1,-1 1 1,2 0-1,-1-1 1,0 1-1,0 0 1,0 0-1,1-1 1,-1 1-1,1 0 1,-1-1-1,1 1 1,0-1-1,0 1 1,-1-1-1,1 1 1,0-1-1,0 0 1,1 1 0,-1-1-1,0 0 1,0 0-1,1 0 1,-1 0-1,0 0 1,1 0-1,-1 0 1,3 1-1,1-1-12,0 1 1,0-1-1,0 1 1,0-1-1,0-1 0,0 1 1,1-1-1,-1 0 0,7-1 1,9-1 52,21-7 0,-19 5-15,8-3 44,57-18 0,-77 21-43,-1 0-1,0-1 1,0-1-1,0 1 1,0-1-1,-1-1 1,0 0-1,15-15 1,-21 18-17,1-1 1,-1 0-1,0 0 1,0-1-1,0 1 1,-1-1-1,0 1 1,0-1-1,0 0 1,-1 1-1,1-1 1,-2 0-1,1 0 1,-1 0-1,1 0 1,-2 0-1,1 0 1,-1 0-1,0 0 0,0 0 1,0 0-1,-1 0 1,-4-10-1,2 7-36,0 1-1,0 0 1,-1 0-1,0 0 0,0 0 1,-1 1-1,0 0 0,0 0 1,-1 0-1,1 1 1,-2 0-1,1 0 0,-1 1 1,-14-8-1,16 10-13,0 0 0,-1 1 0,0 0 0,0 0 0,1 0 0,-1 1 0,0 0 0,0 1 0,0-1 0,0 1 0,0 1 0,0-1 0,0 1 0,0 1 0,0-1 0,0 1 0,0 0 0,1 1 0,-1-1 0,1 1 0,0 0 0,0 1 0,0 0 0,0 0 0,0 0 0,1 1 0,0-1 0,-8 10 0,3-2-29,1 0 1,0 1 0,1-1-1,0 2 1,1-1 0,1 1-1,0 0 1,0 0 0,2 1-1,0 0 1,-3 18 0,7-29 55,0 0 1,0-1-1,0 1 1,0 0-1,1-1 1,-1 1-1,1 0 1,0-1 0,0 1-1,0-1 1,1 1-1,-1-1 1,1 1-1,0-1 1,-1 0-1,2 0 1,-1 0-1,0 0 1,3 3-1,-1-4 24,-1 1 0,0-1 0,1 0 0,-1 0 0,1 0 0,0 0 0,0 0-1,0-1 1,0 0 0,0 0 0,0 0 0,0 0 0,0-1 0,0 1 0,0-1 0,8-1-1,5 0 32,0-1-1,0-1 0,0 0 0,-1-2 0,1 0 0,27-12 0,-34 12-38,0-1-1,-1 1 1,1-2-1,-2 1 1,1-1-1,-1-1 1,0 1-1,0-2 1,-1 1-1,0-1 1,9-14-1,-9 11 31,-1 0-1,-1 0 1,0-1-1,0 0 1,-2 1-1,1-1 1,-2-1 0,2-13-1,-3 18-33,-1-1-1,0 1 0,0 0 1,-1 0-1,0 0 1,-1 0-1,0 0 1,0 0-1,-1 1 0,0-1 1,0 1-1,-9-15 1,9 19-26,-1-1-1,0 0 1,0 1 0,0 0 0,0 0-1,-1 0 1,0 1 0,0-1 0,0 1 0,0 0-1,0 0 1,0 1 0,-1 0 0,0 0-1,1 0 1,-11-1 0,8 1-35,0 1 1,0 0-1,0 1 0,-1 0 1,1 0-1,0 1 0,0 0 1,0 0-1,0 1 0,0 0 0,-11 5 1,11-4 1,0 1 0,0 1-1,0 0 1,1 0 0,-1 0 0,1 1 0,1 0 0,-1 0 0,-6 9 0,0 2-6,1 0 1,-17 36-1,19-35 33,-43 95 70,48-101-54,1 1-1,1-1 1,0 1 0,0 0 0,1-1 0,1 1-1,0 23 1,1-33 21,1 0 0,-1-1-1,1 1 1,0 0 0,0 0-1,0-1 1,0 1 0,0 0 0,3 4-1,-3-6-5,-1 0 0,1 0 1,0 0-1,0 0 0,0 0 0,0 0 0,0 0 0,0-1 0,0 1 0,0 0 0,0 0 0,0-1 0,1 1 1,-1-1-1,0 1 0,0-1 0,1 0 0,-1 1 0,0-1 0,0 0 0,1 0 0,-1 0 0,2 0 0,1 0-5,0-1 0,-1 0-1,1 0 1,0 0-1,-1 0 1,0-1 0,1 1-1,-1-1 1,0 0-1,0 0 1,6-5 0,-4 3 32,0-1 1,-1 0 0,1 0-1,-1-1 1,0 1 0,3-8-1,0-1 15,0-1 0,-1-1 0,-1 1 0,6-27 0,-8 25-45,-1 0 0,1-22 1,-3 32-25,0 1 0,0 0 1,-1-1-1,1 1 0,-2-1 0,1 1 1,-1 0-1,0 0 0,-2-6 0,3 10 0,0 1 0,1 0 0,-1-1 0,0 1-1,0 0 1,0 0 0,0-1 0,0 1-1,0 0 1,0 0 0,0 0 0,0 0 0,0 1-1,-1-1 1,1 0 0,0 0 0,-1 1 0,1-1-1,0 1 1,-1-1 0,1 1 0,-3-1 0,2 1-6,0 0-1,0 1 1,0-1 0,0 1 0,0-1 0,0 1 0,0 0 0,0-1 0,0 1 0,0 0 0,0 0 0,0 1 0,-2 1 0,-5 5-60,0 0 0,1 0-1,1 1 1,-10 13-1,17-22 77,-9 13-34,1-1-1,1 1 1,0 0-1,1 1 1,0 0-1,-6 23 1,10-30 46,1-1-1,-1 1 1,1-1 0,1 1 0,-1-1 0,1 1 0,0 0 0,1-1-1,-1 1 1,1-1 0,1 1 0,-1-1 0,1 1 0,0-1 0,1 0-1,0 0 1,4 8 0,-6-12 5,1 0-1,0 0 1,-1 0-1,1 0 1,0 0-1,0 0 1,0-1 0,1 1-1,-1-1 1,0 1-1,0-1 1,1 0-1,-1 0 1,1 0-1,-1 0 1,4 0 0,-2 0-9,1-1 1,-1 1 0,1-1-1,0 0 1,-1-1 0,1 1 0,-1-1-1,8-2 1,4-2 34,0-1-1,0-1 1,28-18 0,-31 16-27,0 0 0,-1-1 0,0 0 0,0-1 0,-1-1 0,-1 0 0,0 0 0,0-1 0,-2 0 0,1-1 1,-2 1-1,0-2 0,0 1 0,-2-1 0,0 0 0,0 0 0,-1 0 0,1-20 0,-4 30-10,0-1 0,-1 1 1,0-1-1,-1 0 0,1 1 0,-1-1 1,0 1-1,-1-1 0,1 1 0,-1 0 0,-3-8 1,4 11-17,-1 0 0,1 0 0,0 0 0,-1 0 0,0 0 0,1 0 0,-1 1 0,0-1 1,0 1-1,0-1 0,0 1 0,0 0 0,0-1 0,-1 1 0,1 0 0,0 0 0,0 1 0,-1-1 1,1 0-1,-1 1 0,1 0 0,-1-1 0,1 1 0,0 0 0,-1 0 0,1 0 0,-6 2 0,2-1-9,-1 1-1,1 0 1,-1 0-1,1 0 0,0 1 1,0 0-1,0 1 1,0-1-1,0 1 0,1 0 1,0 1-1,0-1 0,0 1 1,-7 8-1,-1 4 5,0 1-1,2 0 1,-13 26-1,2-1-156,-26 73 0,46-108 184,0 1 0,1-1 0,0 0 0,0 0 0,1 0 0,0 1 0,2 11 0,-2-19 0,0 0 0,0-1 0,0 1 0,0 0 0,1 0 0,-1 0 0,0 0 0,1 0-1,-1 0 1,0-1 0,1 1 0,-1 0 0,1 0 0,-1 0 0,1-1 0,-1 1-1,1 0 1,0-1 0,-1 1 0,1-1 0,0 1 0,0-1 0,-1 1 0,3 0 0,-1 0 1,0-1 1,-1 0 0,1 1 0,0-1 0,0 0 0,0 0 0,0 0 0,0 0 0,0-1 0,0 1 0,2-1 0,4-2 39,0 1-1,-1-2 1,1 1 0,11-8-1,-9 4 1,0 0 0,0-2-1,0 1 1,-1-1 0,-1 0-1,1-1 1,-2 0 0,1 0-1,10-20 1,-11 15-23,0-1 1,0 0-1,-2 0 1,0 0-1,-1 0 1,4-31-1,-7 41-39,-1 1 1,0-1-1,0 0 0,0 1 0,0-1 0,-1 0 0,0 1 0,0-1 0,-1 1 0,-3-10 0,3 12 1,1 0 0,-1 1 0,0-1 0,0 1 0,0 0 0,0-1 0,0 1 0,0 0 0,-1 0 0,1 1 0,-1-1 0,1 0 0,-1 1 0,0-1 0,1 1 0,-1 0 0,0 0 0,0 0 0,0 1 0,-6-2 0,5 2-5,0 0 1,-1 0 0,1 1 0,0-1-1,0 1 1,0 0 0,0 0 0,0 1-1,0-1 1,0 1 0,0 0 0,0 0-1,-4 3 1,-3 2-36,0 1 0,-18 17 0,3 1-51,2 2 1,1 1 0,1 0-1,-32 60 1,49-80 89,1 0 1,0 0 0,0 0-1,-2 14 1,5-21 26,0 1 1,1 0-1,-1 0 1,1 1-1,0-1 1,0 0-1,0 0 1,0 0-1,1 0 1,-1 0-1,1 0 1,0 0-1,0-1 1,0 1-1,0 0 1,0 0-1,1 0 1,1 2-1,-2-4-1,0 1-1,0-1 1,0 0-1,1 0 1,-1 0 0,0 0-1,1 0 1,-1 0-1,0 0 1,1 0 0,-1-1-1,1 1 1,0 0-1,-1-1 1,1 1 0,3-1-1,-2 1-6,0-1-1,0 0 1,1-1-1,-1 1 1,0-1-1,1 1 1,-1-1 0,4-1-1,5-3 14,0-1 0,0 0 0,15-11 0,-26 16-12,12-8 20,1-1 1,-1-1-1,-1 0 1,0 0-1,-1-1 1,0-1-1,-1 0 1,0 0-1,-1-1 1,-1-1-1,0 1 1,11-29-1,-18 38-29,1-1 1,-1 0-1,0 1 1,0-1-1,-1 0 0,0 1 1,0-1-1,0 0 1,-1 1-1,1-1 1,-1 0-1,-1 1 0,1-1 1,-3-5-1,3 9-11,0 0 0,0-1-1,0 1 1,0 0 0,-1 0 0,1 1-1,-1-1 1,1 0 0,-1 0 0,1 1-1,-1-1 1,0 1 0,0-1 0,0 1-1,0 0 1,0-1 0,0 1-1,0 0 1,0 1 0,0-1 0,-1 0-1,1 1 1,0-1 0,-1 1 0,1-1-1,0 1 1,-1 0 0,1 0 0,0 0-1,-1 1 1,1-1 0,0 0 0,-1 1-1,1 0 1,-4 1 0,2-1-21,0 1 0,1 0 0,-1 1-1,0-1 1,1 1 0,-1-1 0,1 1 0,0 0 0,0 0 0,0 1 0,0-1 0,-3 7 0,-3 1-30,-5 10-37,0 1-1,2 1 1,0 0 0,2 0-1,-13 42 1,21-61 112,0 0-1,1 1 1,0 0 0,0-1-1,0 1 1,1 0 0,-1-1-1,1 1 1,0 5 0,0-10-2,0 1 0,1 0-1,-1-1 1,0 1 0,0-1 0,0 1 0,0-1 0,0 1 0,1-1 0,-1 1-1,0-1 1,0 1 0,1-1 0,-1 1 0,0-1 0,1 1 0,-1-1 0,1 1 0,-1-1-1,0 0 1,1 1 0,-1-1 0,1 0 0,-1 0 0,1 1 0,-1-1 0,1 0-1,1 1 1,-1-1 8,0 0-1,0 0 1,1-1-1,-1 1 0,0 0 1,0 0-1,1-1 1,-1 1-1,0 0 0,0-1 1,0 0-1,2 0 1,1-1 30,0-1 1,0 0 0,-1 0 0,1 0-1,6-7 1,-2-1 4,-1-1-1,0 1 1,-1-2-1,0 1 1,8-26-1,-10 28-68,1-5 22,-1 0 0,4-25 0,-7 36 13,-1 0 1,1-1 0,-1 1-1,-1 0 1,1 0 0,0-1-1,-1 1 1,0 0 0,0 0-1,0 0 1,-1 0 0,1 0-1,-1 0 1,-3-6 0,3 9-23,1-1 0,-1 1-1,1-1 1,-1 1 0,0-1 0,1 1 0,-1 0 0,0 0 0,0 0 0,0 0-1,0 0 1,0 0 0,0 0 0,0 1 0,0-1 0,0 1 0,-5-1 0,4 1 29,0-1 1,0 1 0,0-1 0,0 0 0,0 0 0,-5-3-1,7 3-31,0 0 0,0 0-1,0 0 1,0 0 0,0 0-1,0-1 1,1 1-1,-1 0 1,0-1 0,1 1-1,-1 0 1,1-1-1,-1 1 1,1-1 0,0 1-1,-1-1 1,1 1 0,0 0-1,0-1 1,0 1-1,0-1 1,1 1 0,-1-3-1,1-2-64,0 0-1,1 0 0,-1 0 0,4-7 0,-2 7 63,1 0 0,-1 0-1,1 0 1,0 1-1,0 0 1,1 0-1,-1 0 1,1 1-1,0-1 1,1 1-1,-1 0 1,1 0 0,11-5-1,4-1-161,0 1 0,37-9 0,-38 13 138,1 0 0,0 2 0,0 1 0,34 0 0,-55 2 40,0 0-1,0 0 1,1 1 0,-1-1 0,0 0 0,0 0-1,0 0 1,0 1 0,0-1 0,0 0 0,1 0 0,-1 1-1,0-1 1,0 0 0,0 0 0,0 0 0,0 1-1,0-1 1,0 0 0,0 0 0,0 1 0,0-1 0,0 0-1,0 0 1,0 1 0,0-1 0,0 0 0,0 0-1,0 1 1,-1-1 0,1 0 0,0 0 0,0 0-1,0 1 1,0-1 0,-1 2 13,0-1-1,-1 0 1,1 1-1,0-1 1,0 0 0,-1 0-1,1 1 1,-1-1-1,1 0 1,-1 0-1,1-1 1,-4 2 0,-26 9 140,18-7-63,-8 3 28,-1-1-1,1 0 0,-1-2 1,-1-1-1,-39 2 1,55-5-146,-1 1 0,1 0 0,-1 0 0,1 1-1,-1-1 1,1 2 0,0-1 0,0 1 0,0 0 0,0 1 0,1 0 0,-1 0 0,1 0 0,0 1 0,0-1 0,1 2 0,-1-1 0,1 0 0,0 1 0,1 0 0,-1 0 0,-3 8 0,1-1 27,0 0 0,1 1 0,0-1 0,1 1 1,1 1-1,0-1 0,1 1 0,0-1 0,1 1 1,1 20-1,1-30 0,0 0 1,0 0 0,1-1-1,0 1 1,0 0 0,0 0-1,1 0 1,3 6-1,0-1 85,2 0-1,7 12 1,2 0-12,2-2-78,-16-19-2,0 1-1,0-1 1,0 1 0,0 0 0,0 0 0,0 0-1,-1 0 1,1 1 0,-1-1 0,0 0 0,1 1-1,-1-1 1,0 1 0,-1-1 0,1 1-1,0-1 1,0 4 0,-1-5 9,0 1 0,-1-1 0,2 0 0,-1 1 0,0-1 0,0 1-1,0-1 1,1 1 0,-1-1 0,0 0 0,2 3 0,0 1 62,-2-5-63,2 7 13,-1-6-20,0-1 1,-1 1-1,1 0 0,0-1 1,0 1-1,0-1 1,0 1-1,0-1 0,-1 0 1,1 1-1,0-1 0,0 0 1,0 1-1,2-1 0,3 1 19,-1-1-1,1 0 0,-1 0 0,1 0 0,-1-1 0,1 0 0,-1 0 0,1 0 0,-1-1 0,0 1 1,0-1-1,0-1 0,0 1 0,0-1 0,8-5 0,5-5 18,-1-1 1,25-27-1,-33 32-72,20-24 15,-1-1-1,-1-1 1,24-45 0,-19 26 113,-22 33-122,2 1 1,0 0-1,2 1 1,0 1-1,26-26 0,-38 41 20,1 1-1,0 0 1,0 0 0,0 0-1,0 0 1,1 0-1,-1 1 1,0-1-1,1 1 1,-1 0-1,1 0 1,-1 0-1,1 0 1,0 1-1,-1 0 1,1-1-1,0 1 1,-1 1 0,1-1-1,0 0 1,-1 1-1,1 0 1,-1 0-1,1 0 1,-1 0-1,5 2 1,-2 0 30,1 0 0,-1 1 0,0-1 0,0 1 0,8 7 0,-11-9-39,-1 1 1,0-1-1,0 1 0,0-1 0,0 1 0,0 0 0,0 0 0,-1 0 0,1 0 0,-1 0 0,0 0 1,0 0-1,1 6 0,2 17 37,1 45 1,-4-59-54,0-1 1,3 17-1,-1-16 68,-1-1 0,0 17 0,-2 94-71,2-106 111,-1-13-70,-1 0-1,1 0 0,-1 0 0,1 1 0,-1-1 0,0 0 1,-1 0-1,1 0 0,0 0 0,-1 1 0,0-1 1,-1 5-1,-11 15 67,9-18-53,0-1 1,-1 1-1,1-1 0,-1 0 1,0-1-1,0 1 0,0-1 1,0 0-1,0 0 0,-7 2 1,-6 2 83,0-1 0,-19 4 0,-121 28-260,132-31 232,0-1 0,0-1 0,-45 2 0,53-5 20,-12 1-117,29-3 23,0 0 0,0 0 1,0 0-1,0-1 1,0 1-1,0 0 0,0 0 1,-1 0-1,1-1 0,1 1 1,-1-1-1,0 1 0,0-1 1,0 1-1,0-1 0,0 1 1,0-1-1,0 0 0,1 1 1,-2-3-1,2 3-6,-1 0 0,1-1 0,0 1-1,0-1 1,0 1 0,0-1 0,0 1 0,0-1 0,0 1-1,0-1 1,0 1 0,0-1 0,0 1 0,0-1-1,0 1 1,0-1 0,0 1 0,0-1 0,1 1 0,-1 0-1,0-1 1,0 1 0,0-1 0,1 1 0,-1-1 0,0 1-1,1 0 1,-1-1 0,0 1 0,1 0 0,-1-1 0,1 1-1,-1 0 1,0 0 0,1-1 0,-1 1 0,1 0-1,20-9-43,-17 7 15,13-2 41,0 0 1,1 0-1,-1 2 1,1 0-1,24 1 0,16-2-9,-3-1 35,87-11 4,-127 12-3,-1-1 0,1 0 0,24-11 0,-30 11 3,0-1 0,-1 1 0,0-1 1,0-1-1,0 0 0,13-12 0,-16 11-24,0 1 1,0-1-1,0 0 0,-1 0 1,0 0-1,-1-1 0,0 1 1,0-1-1,0 0 0,-1 0 1,0 0-1,-1 0 0,0 0 1,0-1-1,0-8 0,-2 10-12,0 0 1,0 0-1,-1 0 0,0-1 0,0 2 0,-4-11 0,-6-17-38,9 25-110,2 6 77,0-1 1,0 1-1,0-1 1,0 1 0,1-1-1,-1 0 1,1 1-1,0-1 1,1-6-1,0-1-1932,-1 10 1833,0 1 0,0-1-1,0 1 1,0-1 0,0 1-1,1-1 1,-1 1 0,0-1 0,0 1-1,0-1 1,0 1 0,0-1 0,1 1-1,-1-1 1,0 1 0,0 0 0,1-1-1,-1 1 1,5-4-1723,-1 1 675,11-5-2696,1 4 114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15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62 992,'-5'0'3504,"0"7"-2965,2-1 80,3-3-97,8 180 1542,-17 28-1632,-3-136 229,2-14-234,8-47-334,-1 7 495,0 22 0,4-44-558,-1 1-1,0-1 1,0 0 0,1 1 0,-1-1-1,0 0 1,1 0 0,-1 1-1,0-1 1,1 1 0,-1-1-1,1 0 1,-1 1 0,1-1 0,0 0-1,6-8 163,-3 0-122,-1-1 1,0 1 0,-1-1-1,0 0 1,-1 0 0,0 0-1,0-11 1,2-173 190,-3-17-821,-3 154 422,3 57 127,0-1-1,0 1 1,0-1 0,0 1 0,0-1 0,0 1 0,0-1 0,-1 1-1,1-1 1,0 1 0,0-1 0,0 1 0,-1 0 0,1-1 0,0 1 0,0-1-1,-1 1 1,1 0 0,-1-1 0,1 1 0,0 0 0,-1 0 0,0-1-1,1 1 13,0 0 0,0 0 0,0 0 0,0 0-1,0 0 1,0 0 0,0 0 0,0 0 0,-1 0-1,1 0 1,0 0 0,0 0 0,0-1 0,0 1 0,0 0-1,0 0 1,0 0 0,0 0 0,0 0 0,0 0-1,0 0 1,0 0 0,0 0 0,-1 0 0,1-1-1,0 1 1,0 0 0,0 0 0,0 0 0,0 0-1,0 0 1,0 0 0,0 0 0,0 0 0,0-1-1,0 1 1,0 0 0,0 0 0,0 0 0,0 0-1,0 0 1,1 0 0,-1 0 0,0 0 0,0 0-1,0-1 1,0 1 0,0 0 0,0 0 0,0 0-1,0 0 1,0 0 0,0 0 0,0 0 0,0 0-1,0 0 1,1 0 0,-1 0 0,0 0 0,0 0-1,0 0 1,0 0 0,0-1 0,0 1 0,0 0-1,1 0 1,-1-1-9,0-1 0,0 0 0,0 1 0,0-1 0,-1 0 0,1 1 0,0-1 0,-1 1 0,1-1 0,-1 0 0,0-2 0,1 2-12,0-1 0,1 0 0,-1 1 0,1-1 0,0 1 0,0-1 0,0 1 0,0-1 0,0 1-1,1 0 1,-1-1 0,1 1 0,-1 0 0,1 0 0,0 0 0,0 0 0,0 0 0,0 1 0,0-1 0,0 1 0,0-1-1,1 1 1,-1 0 0,6-2 0,4-2-22,0 0-1,1 2 1,22-5-1,-25 7 5,0 0 1,0 0-1,0 1 0,0 0 0,0 1 0,-1 0 0,1 0 0,15 5 0,-19-4 21,1 0-1,-1 1 1,0-1-1,0 1 1,0 1-1,0-1 1,-1 1-1,1 0 0,-1 0 1,0 0-1,0 1 1,0 0-1,5 7 1,-7-7 12,-1 0 0,1 0 0,-1 0 0,0 1 0,0-1 0,0 1 0,-1-1 0,0 1 0,1 10 0,-2 0-14,0 0 0,-2 20 0,0-23 154,1-1 0,-2 1 0,0 0 1,0 0-1,-1-1 0,-11 24 0,12-31-71,1-1-1,-1 0 0,0 0 1,0 0-1,0 0 1,0 0-1,-1-1 0,0 1 1,0-1-1,1 0 1,-2 0-1,1-1 1,0 1-1,-1-1 0,1 0 1,-1 0-1,1 0 1,-1-1-1,0 0 0,0 1 1,-6-1-1,-4 0 78,-1-1 0,1 0-1,0-2 1,0 1 0,0-2-1,0 0 1,-22-8 0,34 10-146,1 0 1,0 0 0,-1 0 0,1 0-1,0-1 1,0 1 0,0-1-1,0 1 1,1-1 0,-4-3 0,4 4-186,1 0 0,-1 1 0,1-1 1,-1 0-1,1 0 0,-1 0 0,1 0 1,-1 0-1,1 0 0,0 0 0,0 0 1,-1 0-1,1 0 0,0 0 0,0 0 1,0 0-1,0 0 0,0 0 0,0 0 1,1 0-1,-1 0 0,0 0 0,0 0 1,1 0-1,-1 0 0,1 0 0,0-1 1,-1 2 71,0-1 0,1 1 0,-1-1 0,0 1-1,0 0 1,1-1 0,-1 1 0,1 0 0,-1-1 0,0 1 0,1 0 0,-1 0 0,1-1 0,-1 1 0,0 0 0,1 0 0,-1 0 0,1 0 0,-1 0 0,1-1-1,-1 1 1,1 0 0,-1 0 0,1 0 0,-1 0 0,1 0 0,-1 1 0,1-1 0,-1 0 0,1 0 0,-1 0 0,1 0 0,-1 0 0,0 1 0,2-1 0,7 3-1136,14-3-346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16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84 1664,'10'-8'6988,"-9"8"-6826,1 0-379,16 0 644,-7-1-270,0-1 0,-1 1 1,1-2-1,18-6 0,9-1 33,3 0-187,158-27 623,-166 34-501,50 3 1,-32 1 375,-47 6-3213,-4-7 2411,0 1-1,0 0 1,1 0 0,-1-1-1,0 1 1,0 0 0,0 0-1,0 0 1,0-1 0,-1 2 0,-3 6-1481,-4 4-255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17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 2080,'1'-1'320,"0"-1"0,0 0 1,0 0-1,0 1 0,1-1 0,-1 1 1,0-1-1,1 1 0,-1 0 0,1 0 0,0 0 1,-1-1-1,1 1 0,0 1 0,0-1 1,0 0-1,2-1 0,6-1-168,0 1 0,13-2 0,-6 1 273,118-15 243,-61 10-477,70-4-1050,-118 12-58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3:51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10144,'5'-17'4576,"35"9"-3968,1 4-192,4 8-352,35 1-32,1 3 0,6 4-832,-11-1 448,-4 1-2240,-14 4 1440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19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1248,'0'0'1973,"4"7"-890,-2-1-972,-2 0 0,1-1 0,0 1 0,-1-1 0,0 1 0,-2 7 0,2 19 168,7 147 1228,-7-165-1249,0-13-141,5-13 769,-4 2-769,0 0 0,4-18-1,2-10 40,-6 22-137,2 0-1,-1 1 0,2-1 1,0 0-1,1 1 0,10-22 0,-9 25-154,-4 7 51,1 0-1,0 0 0,0 1 0,6-9 0,-5 8 42,-3 5-17,0-1 1,-1 0 0,1 0-1,-1 1 1,1-1 0,0 0-1,0 1 1,-1-1 0,1 0-1,0 1 1,0-1 0,1 0-1,-1 1 43,-1 1-1,1-1 1,-1 0-1,1 0 0,0 0 1,-1 0-1,1 1 1,0-1-1,-1 0 1,1 1-1,-1-1 0,1 1 1,-1-1-1,1 0 1,-1 1-1,1-1 1,-1 1-1,1-1 0,-1 1 1,0-1-1,1 1 1,-1 0-1,1 0 0,1 3 58,0 0-1,-1 1 1,1-1-1,-1 0 1,0 0-1,0 1 1,0-1-1,-1 1 1,1-1-1,-1 1 1,0-1-1,-1 5 1,1-3 27,0 1 0,0-1 0,1 0 0,-1 0-1,4 11 1,-4-17-42,0 0 0,0 1 0,0-1 0,0 0 0,0 0 0,0 1 0,1-1 0,-1 0 0,0 0 0,0 1 0,0-1 0,0 0 0,1 0-1,-1 1 1,0-1 0,0 0 0,1 0 0,-1 0 0,0 0 0,0 1 0,1-1 0,-1 0 0,0 0 0,0 0 0,1 0 0,-1 0 0,0 0-1,1 0 1,0 0 0,9-4 267,11-15-67,-19 17-155,7-6-106,-1-1 0,1 1 0,1 0 0,-1 1 0,1 0 1,1 1-1,-1 0 0,1 1 0,0 0 0,23-7 0,-29 11-92,0 0-1,1 0 1,-1 0 0,9 1-1,-12 0 129,-1 0 1,1 1-1,0-1 0,0 1 0,-1-1 0,1 1 1,0-1-1,-1 1 0,1 0 0,0 0 1,-1 0-1,1 0 0,-1 0 0,0 0 0,1 1 1,-1-1-1,2 2 0,2 5 81,-1-1-1,1 1 1,-2 0 0,1 0-1,-1 0 1,0 1 0,0-1-1,-1 1 1,-1 0 0,2 12-1,-2-10 57,1-1-1,0 0 1,0 0-1,1 0 0,1-1 1,7 17-1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1664,'0'-1'20,"1"1"0,-1 0 1,0 0-1,0-1 0,0 1 0,1 0 0,-1-1 1,0 1-1,0 0 0,0 0 0,1-1 0,-1 1 1,0 0-1,1 0 0,-1 0 0,0-1 0,1 1 1,-1 0-1,0 0 0,1 0 0,-1 0 0,0 0 1,1 0-1,-1 0 0,0 0 0,1 0 0,-1 0 0,0 0 1,1 0-1,-1 0 0,1 0 0,-1 0-7,0 0 0,1 0 0,-1 0 0,0 0 0,1 0 0,-1 0 0,0 0 0,1 0 0,-1 0 0,1 0 0,-1 0 0,0 0 0,0-1-1,4-1 1572,2 11-342,7 25-463,4 23 535,-11-43-966,-2 1-1,6 27 1,5 68 57,-2-26-209,1 7 24,-13-80-112,0 0 0,1 0 0,1-1 0,0 1 0,0 0-1,1-1 1,0 0 0,8 13 0,-12-22 425,11-12-282,-8 6-193,0 0-1,0 0 1,-1 0-1,1-1 1,-1 1 0,2-11-1,6-12 57,14-36-7,-15 38-23,1 1 0,0 1 0,20-31 0,-11 22-64,-10 18-51,20-26-1,62-88-245,-80 105 507,-10 23-310,-1 0 0,1 0-1,-1 1 1,1-1 0,-1 0-1,0 0 1,0 0 0,1 0-1,-1 0 1,0 1 0,0-1-1,0 0 1,0 0 0,0 0-1,0 0 1,0 0 0,0 0-1,0-1 1,-14 20-5216,6-9 2523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0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34 1728,'-6'-1'2990,"20"-2"-1639,42-15-503,-51 15-806,0 1-1,1 1 1,-1-1 0,1 1-1,-1 0 1,1 0 0,0 1-1,10 0 1,-15 0-41,1 0 0,-1 0 0,0 0-1,1 0 1,-1 1 0,0-1 0,1 0 0,-1 1 0,0-1 0,1 1 0,-1-1-1,0 1 1,0 0 0,0 0 0,0-1 0,1 1 0,-1 0 0,0 0 0,0 0-1,-1 0 1,1 0 0,0 0 0,0 0 0,0 1 0,-1-1 0,1 0 0,-1 0-1,1 1 1,-1-1 0,1 0 0,-1 1 0,0-1 0,1 0 0,-1 1 0,0-1-1,0 0 1,0 1 0,0-1 0,0 1 0,-1 1 0,-1 9 92,-1 1 0,0-1 0,-1 1 0,0-1 0,-9 17 0,-37 58 904,29-53-291,17-27-630,1-3 7,0 2 1,0-1-1,1 0 0,-1 1 0,-2 9 1,5-13-56,-1 0 0,1-1 0,0 1 0,0 0-1,0 0 1,0 0 0,0-1 0,1 1 0,-1 0 0,1 0 0,-1-1 0,1 1 0,-1 0 0,1-1 0,0 1 0,0-1 0,0 1 0,0-1 0,0 1 0,0-1 0,0 0 0,0 1 0,1-1 0,1 1 0,1 2 27,0-1 0,1 0 1,0 0-1,-1-1 1,1 1-1,0-1 0,0 0 1,0-1-1,10 3 1,2-1 123,31 0 1,8 1-3019,-16 3 1005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1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0 1728,'-10'1'681,"0"0"1,0 0-1,-16 5 0,14 1-54,12-7-543,-1 1 0,0-1-1,1 1 1,-1-1 0,0 0 0,1 1-1,-1-1 1,0 1 0,1-1-1,-1 0 1,0 0 0,0 0-1,1 1 1,-2-1 0,15 4 123,1 0 0,0-1-1,1-1 1,-1 0 0,23 0 0,-20-1-110,217 1 671,-96-3-592,608 11 752,-408-11-434,-111-1-3009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3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3 292 1824,'0'0'11,"0"0"0,0 1 0,0-1 0,0 0 0,0 0 0,0 0 0,0 0 0,0 0 0,0 0 0,0 0 0,0 0 0,0 0 0,0 0 0,0 0 0,0 0-1,0 1 1,0-1 0,0 0 0,0 0 0,0 0 0,0 0 0,0 0 0,0 0 0,0 0 0,0 0 0,0 0 0,0 0 0,0 0 0,0 0 0,0 0 0,0 1 0,0-1 0,0 0 0,0 0 0,0 0 0,0 0 0,-1 0 0,1 0 0,0 0 0,0 0 0,0 0 0,0 0 0,0 0 0,0 0 0,0 0 0,0 0 0,0 0 0,0 0 0,0 0-1,0 0 1,-1 0 0,1 0 0,0 0 0,0 0 0,0 0 0,0 0 0,0 0 0,0 0 0,0 0 0,2 5 1128,16-8 488,21-20-619,13-8-11,-51 30-976,-2 18 251,-16 89 176,3 38-80,7-65-74,-1 25-82,-6 49 632,9-109-340,0 53 0,5-95-338,0 1 1,0-1-1,1 0 1,-1 0-1,1 1 1,-1-1-1,1 0 1,2 4-1,40-93 176,40-94-65,-54 112-293,48-82 0,24-7-75,-78 121 28,-4 8 23,26-58-1,-39 74-105,-3 8-8,-1 0 0,0-1 0,0 0 0,0 1 0,-1-1 1,0 0-1,0 0 0,0 0 0,-1-6 0,0 13 152,1 0 0,-1 1 0,0-1-1,0 1 1,1-1 0,-1 0 0,1 1 0,-1-1 0,1 0 0,0 0 0,-1 1-1,1-1 1,0 0 0,0 0 0,0 0 0,0 0 0,0 0 0,0 0 0,0 0-1,0 0 1,0 0 0,2 0 0,3 3-15,0-1 0,1-1 0,9 4 0,3 1 1,-11-4 17,0-1 0,0 0 0,0 0 0,0-1 0,1 0 0,-1 0 0,0-1 0,14-1 0,-1 1 38,746-23 1302,-460 11-1365,-3-5 551,33-1 343,-222 13-376,129-21-1,-218 22-623,-1-1 0,1-2 0,-1 0-1,27-13 1,-50 19-240,0 0 1,1-1-1,-1 1 0,0 0 0,0-1 0,0 1 0,0-1 1,1-2-1,-2 4 102,-1-1 0,1 0 0,-1 0 1,1 0-1,-1 1 0,1-1 0,-1 0 0,0 0 1,1 0-1,-1 0 0,0 0 0,0 0 0,0 0 1,0 0-1,0 0 0,0 0 0,0 0 0,0 0 1,0 0-1,0 1 0,0-1 0,-1-2 1,-4-10-2240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4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0 1472,'0'1'2082,"2"2"-1738,1-1 0,-1 1 0,0-1 0,0 1 0,0 0 0,0 0 0,0 0 0,1 3 0,-1 7-116,0-1-1,0 1 1,-1 0-1,-1 24 0,-10 53 648,6-52-449,-3 6 75,-2 0 0,-15 44 1,24-88-505,-1 3-69,0 1 1,0-1 0,0 0 0,-1 0 0,1 0 0,-1 1 0,1-1-1,-1-1 1,-2 4 0,29 3-8622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4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2400,'-4'0'896,"8"0"-704,1 0-64,3 3 928,5-3-608,9 0 672,9-3-640,5 3 32,3 0-320,-4 0-96,4 0-64,-3 6 96,-5-1-64,-2-2-4256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6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36 1824,'2'-2'982,"-2"2"-916,0-1-1,0 1 1,1 0-1,-1 0 0,0 0 1,0 0-1,0 0 1,0 0-1,1 0 1,-1 0-1,0 0 1,0 0-1,0 0 1,0 0-1,1 0 1,-1 0-1,0 0 1,3 2 1112,-3-2-1112,0 0-1,0 0 1,2 16 768,-7 20-682,1-9 47,0 1-1,2-1 1,3 52-1,0-27-74,0-25 68,7 56 0,-7-80-68,0 1 0,0 0 0,1-1 0,-1 1 0,1-1 0,0 0 0,4 6 0,-5-8 100,1-2-197,1-1 0,-1 1 0,0-1 0,1 0 0,-1 0 0,0 0 0,3-4 0,-4 4-9,17-20 42,-1-2 0,-1 0 0,20-42 0,-4 1-53,25-44-8,-1 12 1,-55 96-11,-1 0 0,1 0-1,-1 0 1,1 0 0,-1 0 0,1-1 0,-1 1 0,1 0 0,-1 0 0,0 0 0,0 0 0,0-2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7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37 2304,'1'-1'99,"-1"1"1,1-1 0,-1 0-1,1 1 1,0-1-1,-1 1 1,1-1-1,-1 1 1,1-1 0,0 1-1,-1 0 1,1-1-1,0 1 1,0 0-1,-1 0 1,2-1-1,19-6 974,-17 6-686,14-4-177,-1 0 0,1 2 0,0 0 0,23-1 0,-40 4-217,0 0 0,0 0 0,-1 0-1,1 0 1,0 0 0,0 0-1,0 0 1,0 0 0,0 0-1,0 1 1,0-1 0,-1 0-1,1 0 1,0 1 0,0-1-1,0 1 1,0-1 0,-1 1 0,1-1-1,1 2 1,-2-2 4,0 1 1,0-1-1,0 1 0,0-1 1,0 1-1,0 0 0,0-1 1,0 1-1,0-1 0,0 1 1,-1-1-1,1 1 1,0-1-1,0 1 0,0-1 1,-1 1-1,1-1 0,0 1 1,-1-1-1,1 1 0,0-1 1,-1 0-1,0 1 0,-3 4 23,-1-1 0,0 0 0,0 0 0,-9 5 0,-163 107 1201,176-115-1190,1-1-1,-1 1 0,0 0 0,0 0 0,0-1 0,0 1 0,0 0 0,1 0 0,-1 0 0,0 0 0,1 0 1,-2 1-1,2-2-17,1 1 1,-1-1 0,0 0-1,0 0 1,0 1 0,0-1-1,0 0 1,0 0-1,0 0 1,0 1 0,0-1-1,0 0 1,0 0 0,1 0-1,-1 1 1,0-1 0,0 0-1,0 0 1,0 0 0,0 0-1,1 1 1,-1-1 0,0 0-1,0 0 1,0 0 0,1 0-1,-1 0 1,0 0 0,0 0-1,1 0 1,-1 0 0,0 1-1,0-1 1,0 0-1,1 0 1,5 0 148,-1 1 0,1-1 0,10-1-1,-4 0-283,-10 1 38,16 0 359,-1 0-1,18 4 1,-29-3-412,0 1 0,0-1 0,9 5 0,-11-4-415,-1 0-1,1 0 1,0 0 0,-1 1-1,0-1 1,4 4 0,-2 0-1064,-4 0-448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7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736 1 1728,'-7'4'175,"0"1"1,0 0-1,1 0 0,0 1 1,0 0-1,0 0 0,1 0 1,0 1-1,-7 11 0,4-7 136,-18 25 601,-1-1 0,-61 60 0,29-45-510,-80 52-1,-74 32 188,179-113-381,7-7 6,20-10-434,-1 0 0,1 0 0,0 0 0,-12 10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4:56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1 630 1056,'0'0'33,"0"0"0,0 0 1,0-1-1,0 1 0,0 0 0,0 0 0,0-1 1,0 1-1,0 0 0,0 0 0,0-1 1,0 1-1,0 0 0,0-1 0,0 1 0,0 0 1,1 0-1,-1-1 0,0 1 0,0 0 0,0 0 1,0 0-1,0-1 0,1 1 0,-1 0 1,0 0-1,0 0 0,0-1 0,1 1 0,-1 0 1,0 0-1,0 0 0,0 0 0,1 0 0,-1-1 1,0 1-1,0 0 0,1 0 0,-1 0 0,0 0 1,0 0-1,1 0 0,-1 0 0,0 0 1,1 0-1,-1 0 0,0 0 0,0 0 0,1 0 1,-1 0-1,18 10 2107,-8-4-2027,-5-3 66,0-1 1,1 0-1,-1 1 1,0-2-1,1 1 1,6 1 0,-9-3-118,-1 0 0,1 0 0,-1 0 0,1 0 1,0 0-1,-1 0 0,1-1 0,-1 1 0,1-1 1,-1 0-1,1 0 0,-1 1 0,0-2 0,1 1 1,-1 0-1,4-3 0,6-4 176,-10 7-203,0 0 1,0-1-1,0 1 0,0-1 0,0 1 1,0-1-1,-1 0 0,1 0 1,-1 1-1,1-1 0,2-4 0,1-5 92,-1 0 0,0 0-1,0 0 1,-1 0 0,4-23-1,-6 27-99,-1 0 1,0 0-1,0 0 1,0 0-1,-1 1 0,0-1 1,0 0-1,-1 0 0,0 0 1,0 1-1,-4-9 0,5 13-27,0 1-1,1-1 0,-1 1 0,0-1 1,0 1-1,0 0 0,0 0 0,-1-1 1,1 1-1,0 0 0,0 0 1,-1 0-1,1 0 0,-1 0 0,1 1 1,-1-1-1,1 0 0,-1 1 0,1-1 1,-1 1-1,0-1 0,1 1 0,-1 0 1,0 0-1,1 0 0,-1-1 0,0 2 1,1-1-1,-1 0 0,0 0 1,1 1-1,-1-1 0,1 0 0,-4 2 1,0 0 25,-1 1 0,1 0 1,0 0-1,0 0 0,0 0 1,0 1-1,0 0 1,-5 6-1,5-4-19,0 1 1,0 0-1,1 0 0,0 0 0,0 0 1,1 1-1,-1-1 0,2 1 1,-1 0-1,-1 12 0,2-8 3,0 1 0,1-1 1,0 1-1,1 0 0,1-1 0,2 16 0,0-10-29,10 30 0,-11-41 25,1 0 0,0 0 0,0-1 0,1 1 0,0-1 0,0 0 0,7 6 0,-5-4 38,1-1 0,0 0 0,0-1-1,1 1 1,15 8 0,-20-13-13,-1-1 0,1 0 0,0 1 0,0-1 0,0 0 0,0-1 0,0 1 0,0 0 0,0-1 0,0 0 0,0 0 0,1 0 0,-1 0 0,0 0 0,0 0 0,0-1 1,0 0-1,0 1 0,0-1 0,0 0 0,5-3 0,10-7 39,0-1 1,-1 0-1,0-1 1,-1-1 0,-1 0-1,16-20 1,72-104 399,-27 32-199,-56 80-225,29-49-1,-41 61 5,-1-1 0,-1 0 1,0-1-1,-1 1 0,5-23 0,1-17-191,-3 0 0,2-73 0,-10 128 124,0-1 0,0 0 1,0 1-1,0-1 1,0 1-1,0-1 0,0 0 1,-1 1-1,1-1 0,0 1 1,0-1-1,0 0 0,-1 1 1,1-1-1,0 1 1,-1-1-1,1 0 4,-1 1 1,1 0-1,0 0 0,0 0 1,-1 0-1,1 0 0,0 0 0,0 0 1,-1 0-1,1 0 0,0 0 1,0 0-1,0 0 0,-1 0 1,1 0-1,0 0 0,0 0 1,-1 0-1,1 0 0,0 0 1,0 0-1,-1 0 0,1 0 0,0 0 1,0 1-1,-1-1 0,-12 14-276,5 0 195,1 0 0,1 0 0,1 1 0,0 0 0,-4 20 0,4-15-22,-1 0-1,-10 23 0,-2-5 255,3 1 1,-20 76-1,28-86-37,2 0 0,2 1 0,0 0 0,3 52 0,1-71-71,1-1 0,-1 1 0,2-1 0,-1 1 0,2-1 0,-1 0 0,1 0 0,1 0 0,0-1 0,0 0 0,1 0 0,0 0 0,0 0 0,1-1 0,9 9 0,-12-14 12,0 0 1,0 0-1,0 0 1,1-1-1,-1 1 1,1-1-1,-1 0 1,1 0-1,0 0 1,0-1-1,0 0 1,0 0-1,9 1 1,-8-2 3,1-1 1,-1 1-1,1-1 1,-1 0-1,1 0 0,-1-1 1,0 0-1,0 0 1,11-6-1,-8 3 3,-1 0 1,1 0-1,-2-1 0,1 0 1,0-1-1,-1 0 0,0 0 1,-1 0-1,0-1 0,0 0 1,0 0-1,-1-1 0,0 1 1,3-11-1,-2 5 18,-1-1 1,-1 0-1,0 0 0,-1-1 1,-1 1-1,0-1 1,-1 1-1,-2-31 0,1 46-66,0-5-8,-1-1 0,0 0 0,-1 0 0,0 0 0,-2-5 0,4 10-9,-1 0 0,1 0 0,-1 0 0,1 0 1,-1 0-1,0 0 0,1 0 0,-1 0 0,0 0 0,0 0 0,0 1 0,0-1 0,1 0 0,-1 1 0,0-1 1,0 1-1,0-1 0,0 1 0,0-1 0,-1 1 0,1 0 0,0-1 0,0 1 0,0 0 0,0 0 0,0 0 1,0 0-1,0 0 0,-1 0 0,1 0 0,0 0 0,0 1 0,0-1 0,-2 1 0,0 0-17,0 1 0,0 0-1,0 0 1,0 0-1,0 0 1,0 0 0,1 0-1,-1 1 1,1-1 0,0 1-1,0 0 1,0 0-1,0 0 1,0 0 0,0 0-1,-1 4 1,-1 3-97,0 1-1,0-1 1,-4 21 0,6-21 105,1 0 1,0 0-1,0 0 0,1 0 0,1 0 1,0 0-1,0 0 0,0 0 1,1-1-1,6 16 0,-6-19-11,1 2 20,-1-1 1,1 1-1,1-1 0,-1 0 1,1-1-1,1 1 1,-1 0-1,7 6 1,-9-10 44,1 0 0,0 0 1,0-1-1,-1 1 0,2-1 0,-1 1 1,0-1-1,0 0 0,1 0 1,-1 0-1,1-1 0,0 1 0,-1-1 1,1 0-1,0 0 0,0 0 1,0 0-1,0-1 0,0 0 0,0 1 1,0-1-1,5-1 0,-2-1-16,0 0 0,0 0 0,-1 0-1,1-1 1,0 0 0,-1 0-1,0 0 1,8-6 0,19-10 0,140-73 57,-156 82 16,0 0 1,30-13-1,-38 19 56,0 0 1,0 0-1,9-8 0,-18 12-138,0 0-1,0 0 1,0 1 0,0-1-1,-1 0 1,1 0-1,0 0 1,0 0 0,0 0-1,0 0 1,0 0-1,-1 0 1,1 0-1,0 0 1,0 0 0,0 0-1,0 0 1,0 0-1,-1 0 1,1 0 0,0 0-1,0 0 1,0 0-1,0 0 1,0 0 0,0 0-1,-1 0 1,1-1-1,0 1 1,0 0-1,0 0 1,0 0 0,0 0-1,0 0 1,0 0-1,-1 0 1,1 0 0,0-1-1,0 1 1,0 0-1,0 0 1,0 0-1,0 0 1,0 0 0,0-1-1,0 1 1,0 0-1,0 0 1,0 0 0,0 0-1,0 0 1,0-1-1,0 1 1,0 0-1,0 0 1,0 0 0,0 0-1,0 0 1,0-1-1,0 1 1,0 0 0,0 0-1,0 0 1,0 0-1,1-1 1,-6 4-54,0-1 1,0 1-1,0 0 1,1 0-1,-1 0 1,1 0-1,-5 6 0,-26 31-142,22-25 98,-1 2 21,1 0 0,1 0 1,0 1-1,-16 37 1,27-52 78,-1 0 1,1 0-1,1 0 0,-1 0 1,0 0-1,1 0 1,-1 0-1,1 0 1,0 0-1,0 0 0,0 0 1,0 0-1,1 0 1,-1 0-1,2 5 1,-1-6 7,1 1 0,-1-1 0,0 0 0,1 1 0,0-1 0,-1 0 1,1 0-1,0 0 0,0 0 0,0-1 0,0 1 0,0 0 0,1-1 0,3 3 1,0-2 10,0 1 0,0-1 0,1 0 1,-1-1-1,1 1 0,-1-1 1,1-1-1,0 1 0,-1-1 0,1 0 1,-1-1-1,1 1 0,7-3 1,0 0 27,-1 0 0,0-1 1,0-1-1,0 0 1,0-1-1,-1 0 1,0-1-1,0 0 1,-1-1-1,0 0 0,14-14 1,-8 4 12,-1-1-1,24-38 1,18-46 28,-19 34-65,52-99 420,-84 150-367,0 1 0,0-2 0,-2 1 1,0-1-1,3-36 0,-2-97-335,-6 135 213,-4 0-351,0 14 33,-2 10 22,0 6 218,4-7 142,-1-1-1,1 1 1,0-1 0,-1 8-1,-15 74 300,-9 54-270,10 20-57,15-126 42,1 1 0,8 55 0,-4-61-2,-3-18-17,2 0 0,-1 0 0,4 11 0,-4-19 13,0-1-1,1 0 0,-1 0 0,0 0 0,1 1 1,0-1-1,0-1 0,0 1 0,0 0 0,0-1 1,1 1-1,-1-1 0,1 1 0,5 3 0,-7-6-14,0 1 0,1-1 0,-1 1 0,1-1 0,-1 1 0,1-1 0,-1 0 0,1 1 0,-1-1 0,1 0 0,0 0 0,-1 0 0,1 0 0,-1-1 0,1 1 0,-1 0 0,1-1 0,-1 1 0,3-2 0,27-15 170,-30 17-180,22-18 111,-1-2-1,0 0 1,-2-1-1,33-41 1,-15 16-150,-37 45 30,8-9 64,0-1 0,0 0 0,-1-1-1,0 0 1,6-13 0,-14 22 183,0 2-270,0 1 1,0 0-1,0 0 1,0 0 0,0-1-1,0 1 1,0 0 0,0 0-1,0-1 1,0 1 0,0 0-1,0 0 1,0-1-1,0 1 1,0 0 0,0 0-1,1-1 1,-1 1 0,0 0-1,0 0 1,0 0 0,0-1-1,0 1 1,0 0-1,1 0 1,-1 0 0,0-1-1,0 1 1,0 0 0,1 0-1,-1 0 1,0 0 0,0 0-1,0 0 1,1-1-1,-1 1 1,0 0 0,0 0-1,1 0 1,-1 0 0,0 0-1,0 0 1,1 0 0,-1 0-1,0 0 1,0 0-1,1 0 1,-1 0 0,0 0-1,0 0 1,1 0 0,-1 1-1,0-1 1,0 0 0,0 0-1,1 0 1,-1 0-1,0 0 1,0 0 0,0 1-1,1-1 1,-1 0 0,0 0-1,0 0 1,0 1 0,1-1-1,5 5 20,0-1 1,0 2-1,-1-1 0,0 0 1,0 1-1,0 0 0,0 1 0,-1-1 1,0 1-1,0-1 0,-1 1 0,5 13 1,-7-15 6,4 15 77,13 33 1,-16-48-62,0 0 0,0-1 0,1 1 0,0 0 0,0-1 0,0 1 0,0-1 0,1 0 0,0 0 0,0-1 0,7 6 0,-10-8 3,1 0 0,-1-1-1,0 1 1,1-1 0,-1 0-1,1 1 1,-1-1 0,1 0-1,-1 0 1,0 0 0,1 0-1,-1 0 1,1 0 0,-1-1-1,1 1 1,-1 0 0,1-1 0,-1 1-1,0-1 1,1 1 0,-1-1-1,0 0 1,1 1 0,-1-1-1,0 0 1,2-2 0,3-2 48,1-1 1,-1 0-1,6-8 1,-10 12-59,17-22 9,-2-1 0,22-44 0,-33 59 52,0-3-5,-6 11-20,1-1-1,0 0 1,1 1 0,-1 0-1,0-1 1,1 1 0,-1 0-1,1-1 1,2-1 0,-4 24 295,-3-3-339,1 0 0,1-1 1,1 1-1,2 26 0,-1-38 1,0-1-1,1 0 1,-1 1 0,1-1 0,0 0 0,3 5-1,-5-8 14,1 0-1,-1 0 0,1 1 0,-1-1 0,1 0 0,0 0 0,-1-1 0,1 1 0,0 0 1,0 0-1,0 0 0,0 0 0,0-1 0,0 1 0,0 0 0,0-1 0,0 1 0,0-1 1,0 1-1,0-1 0,0 0 0,1 1 0,-1-1 0,0 0 0,0 0 0,0 0 0,2 0 0,8-4 49,1 0-1,-1-1 0,0 0 1,-1 0-1,1-2 0,12-9 0,57-52 20,-43 35 79,4-3 361,-37 30-436,-9 4-180,-12 7-221,10-2 272,0 2 0,1-1 0,0 1-1,0 0 1,0 0 0,0 0 0,1 1 0,0 0-1,-6 9 1,9-12 13,0 0-1,1-1 0,-1 1 0,1 0 1,0 0-1,-1 0 0,2 0 1,-1 0-1,0 0 0,1 0 0,-1 0 1,1 1-1,0-1 0,0 0 0,0 0 1,0 0-1,1 0 0,-1 1 1,1-1-1,0 0 0,0 0 0,0 0 1,0 0-1,0-1 0,4 6 1,0-2 23,0 0 0,0 0 0,1-1 0,-1 0 0,1 0 0,1 0 0,-1-1 0,1 0 0,-1 0 1,8 3-1,2-1 98,-1 0 0,1-1 0,27 6 0,-35-10-213,-1 0-1,1-1 0,0 1 0,0-1 0,0-1 0,12-1 1,-16 1-383,0 0 0,0 0 1,-1 0-1,1-1 0,0 1 1,-1-1-1,0 0 0,1 1 1,-1-2-1,0 1 0,0 0 0,0-1 1,0 1-1,0-1 0,3-4 1,5-12-3609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3 1888,'-11'-1'305,"1"0"0,-1 1 0,1 0 0,-1 0 0,1 1 0,-21 5 0,-63 22 1956,58-16-1953,-40 15 634,66-22-774,-1 0 0,1 1 0,-1 0-1,-15 14 1,24-19-137,1 0-1,0 0 1,0 0-1,-1 1 1,1-1-1,0 0 1,0 1-1,0-1 1,0 1 0,0-1-1,1 1 1,-1 0-1,0-1 1,1 1-1,-1 0 1,1-1-1,0 1 1,-1 0-1,1 0 1,0-1 0,0 4-1,1-3 6,-1 1 1,1-1-1,0 0 1,0 0-1,0 1 0,0-1 1,0 0-1,0 0 0,1 0 1,-1 0-1,1-1 1,-1 1-1,1 0 0,2 1 1,0 1 34,0-1 0,0 0 0,1-1 0,-1 1 0,1-1 0,-1 0 0,1 0 0,0 0 0,0-1 0,0 0 0,0 1 0,0-2 0,0 1 0,10 0 0,12-7-977,-22 5 240,0-1-1,1 1 1,0 1 0,-1-1 0,1 1 0,-1 0 0,1 0 0,7 1 0,8 6-1457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29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50 2912,'2'-2'2759,"8"-3"-1846,14-4-287,-12 5-320,2-2-80,1 0-1,-1 2 1,1 0-1,1 0 1,28-2-1,-43 6-226,-1 0 0,1 0-1,-1 0 1,1 0 0,-1 0 0,1 0-1,-1 1 1,1-1 0,-1 0 0,1 0-1,-1 0 1,1 0 0,-1 1 0,1-1-1,-1 0 1,1 1 0,-1-1 0,0 0-1,1 1 1,-1-1 0,1 0 0,-1 1-1,0-1 1,1 1 0,-1-1 0,0 1-1,0-1 1,0 1 0,1 0 0,-1 0 1,1 1 0,-1 0 0,0 0 0,0-1 0,0 1 0,0 0 0,0 0 0,0-1 1,-1 3-1,-1 3 29,0 1 0,0-2 0,-6 12 0,1-6 115,-1-1-1,0 0 1,-1 0-1,0-1 1,-1 0-1,0-1 1,-18 13-1,-21 21 757,48-42-882,0 0 1,0 0-1,0 0 1,0 0-1,0 0 1,0 0-1,0 0 0,0 0 1,1 0-1,-1 0 1,0 1-1,1-1 1,-1 0-1,1 0 0,0 1 1,-1-1-1,1 0 1,0 1-1,0-1 1,-1 0-1,1 1 0,0-1 1,1 1-1,-1-1 1,0 0-1,0 1 1,0-1-1,1 0 0,-1 1 1,1 0-1,1 1 13,0-1 0,0 1-1,1-1 1,-1 0 0,0 0 0,1 0-1,-1 0 1,1-1 0,-1 1-1,1 0 1,0-1 0,5 2 0,30 11 447,52 10 0,-34-11-3293,-38-9 690,-1 0-2147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36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233 5 1472,'0'-1'62,"1"1"0,-1 0 0,1-1 0,-1 1 1,1 0-1,0-1 0,-1 1 0,1 0 0,-1 0 0,1-1 0,0 1 0,-1 0 1,1 0-1,0 0 0,-1 0 0,1 0 0,0 0 0,0 0 0,0 0 0,20 0 1107,-15 1 702,-16-1-1071,-4 7-344,-2 1-21,6-6-334,0 0-1,1 0 1,-1 1 0,1 0-1,0 1 1,0 0 0,-13 8-1,19-10-65,0 1-1,0 0 0,0 0 0,1-1 0,-1 1 1,1 1-1,-2 2 0,3-5-20,0 0 0,0 0 0,1 1-1,-1-1 1,1 0 0,-1 0 0,1 0 0,-1 1 0,1-1-1,0 0 1,0 1 0,0-1 0,0 0 0,0 0 0,0 1 0,0-1-1,0 0 1,0 1 0,0-1 0,1 0 0,-1 0 0,1 3-1,0-3 18,1 0 0,-1 0-1,0-1 1,1 1 0,-1 0-1,1 0 1,-1-1 0,1 1-1,-1-1 1,1 1 0,-1-1-1,1 0 1,-1 1 0,1-1-1,0 0 1,-1 0 0,1 0-1,-1 0 1,3-1 0,21-5 59,0-1 1,-1-1 0,42-21-1,-64 28-86,1 0-1,-1 0 0,0-1 1,0 1-1,1-1 0,-1 1 1,-1-1-1,4-3 1,-5 4-4,1 1 0,-1 0 1,0-1-1,0 1 1,1-1-1,-1 1 1,0-1-1,0 1 0,0 0 1,0-1-1,1 1 1,-1-1-1,0 1 1,0-1-1,0 1 1,0-1-1,0 1 0,0-1 1,0 1-1,-1-1 1,1 0-2,0 0 0,-1 1 0,1-1 0,-1 0 0,1 1 0,-1-1 0,1 1 0,-1-1 0,0 1 0,1-1 0,-1 1 0,0 0 0,1-1 0,-1 1 0,0 0 0,1-1 0,-2 1 0,-7-3 48,1 1 1,-1 0-1,0 0 1,0 1-1,0 1 1,0-1-1,-17 3 1,10-1 150,0 2 0,0 0 1,-22 7-1,33-9-127,0 1 0,0 0-1,0 0 1,0 1 0,1-1 0,-1 1-1,1 0 1,-1 0 0,1 0 0,-6 8 0,9-11-55,1 0 1,-1 1 0,1-1-1,-1 1 1,1 0 0,-1-1-1,1 1 1,0-1 0,-1 1-1,1 0 1,0-1 0,0 1-1,-1 0 1,1-1 0,0 1-1,0 0 1,0-1 0,0 1-1,0 0 1,0-1 0,0 1-1,0 0 1,0-1 0,0 1-1,0 0 1,1-1 0,-1 1-1,0 0 1,0-1 0,1 1-1,-1-1 1,0 1 0,1 0-1,-1-1 1,1 1-1,-1-1 1,1 1 0,-1-1-1,1 1 1,-1-1 0,2 1-1,-1 0 18,1 1-1,0-1 0,0 0 0,0 0 1,0-1-1,0 1 0,1 0 0,-1-1 1,0 1-1,0-1 0,4 1 0,-4-1-2,13 0 125,29-3-1,-39 2-133,-1 0 0,0 0 1,1-1-1,-1 1 0,0-1 1,0 0-1,0 0 0,0 0 0,0 0 1,6-6-1,-9 8-24,-1-1-1,1 1 1,-1 0-1,1-1 1,-1 1-1,0-1 1,1 1 0,-1 0-1,1-1 1,-1 1-1,0-1 1,0 1-1,1-1 1,-1 0 0,0 1-1,0-1 1,0 1-1,1-1 1,-1 1-1,0-1 1,0 0 0,0 1-1,0-1 1,0 1-1,0-1 1,0 0-1,0 1 1,-1-1 0,1 1-1,0-1 1,0 0-1,0 1 1,-1-1-1,1 1 1,0-1 0,0 1-1,-1-1 1,1 1-1,-1-1 1,1 1 0,0 0-1,-1-1 1,1 1-1,-1-1 1,1 1-1,-1 0 1,1-1 0,-1 1-1,0 0 1,-2-2-36,0 0 1,0 1-1,0-1 1,-1 1-1,1 0 0,-6-2 1,-1 3 25,0-1 1,0 1-1,-1 0 0,1 1 1,0 1-1,0-1 0,1 1 1,-1 1-1,0 0 0,1 0 1,-1 1-1,1 0 0,0 1 1,0 0-1,-8 6 0,15-8 50,0-1-1,0 0 0,0 0 1,0 1-1,1-1 1,-1 1-1,1-1 0,-1 1 1,1 0-1,0 0 1,-1 4-1,2-7-18,-1 1 1,1 0-1,0 0 1,0-1-1,0 1 1,0 0-1,0 0 0,0 0 1,0-1-1,0 1 1,0 0-1,0 0 1,0 0-1,0-1 0,1 1 1,-1 0-1,0 0 1,1-1-1,-1 1 1,0 0-1,1-1 0,-1 1 1,1 0-1,-1-1 1,1 1-1,-1-1 1,1 1-1,0-1 0,-1 1 1,1-1-1,0 1 1,-1-1-1,1 0 1,0 1-1,-1-1 0,1 0 1,0 1-1,0-1 1,-1 0-1,1 0 1,0 0-1,0 0 0,0 0 1,-1 0-1,1 0 1,0 0-1,1 0 1,10-1 33,-1-1 0,1 0 1,0-1-1,-1 0 0,0 0 1,0-1-1,0-1 0,0 0 1,0 0-1,-1-1 0,14-11 1,-22 15-58,0 0 1,0 0-1,0 0 1,0 0 0,0 0-1,-1 0 1,1-1 0,1-2-1,-3 4-6,0 1 1,0 0-1,1-1 0,-1 1 0,0-1 1,0 1-1,0 0 0,0-1 0,1 1 1,-1-1-1,0 1 0,0-1 0,0 1 1,0-1-1,0 1 0,0 0 0,0-1 1,0 1-1,-1-1 0,1 1 0,0-1 0,0 1 1,0 0-1,0-1 0,0 1 0,-1-1 1,1 1-1,0 0 0,0-1 0,-1 1 1,1 0-1,0-1 0,-1 1 0,1 0 1,0-1-1,-1 1 0,1 0 0,-1 0 1,1-1-1,0 1 0,-1 0 0,1 0 1,-1 0-1,1 0 0,0-1 0,-1 1 0,1 0 1,-1 0-1,1 0 0,-1 0 0,1 0 1,-1 0-1,1 0 0,0 0 0,-1 1 1,0-1-1,-4 0-20,0 0 0,-1 1-1,1 0 1,0 0 0,0 1 0,0-1 0,0 1 0,0 0-1,0 0 1,1 1 0,-1-1 0,1 1 0,-1 0 0,1 0-1,0 1 1,0-1 0,0 1 0,-5 7 0,5-6 75,0 1 0,1-1 0,-1 1 0,2 0 0,-1-1 1,0 1-1,1 1 0,0-1 0,1 0 0,-1 0 0,1 1 1,0-1-1,1 0 0,0 1 0,0 7 0,0-13-19,0 1 0,0-1 0,0 1 0,1-1 0,-1 1 0,0-1 0,1 1 0,-1-1 0,1 1 0,0-1 0,-1 1 0,1-1 0,0 0 1,0 1-1,0-1 0,0 0 0,0 0 0,0 0 0,0 0 0,0 0 0,2 2 0,-1-3 13,0 1 0,0 0 0,0-1 0,0 1 0,0-1 1,0 0-1,-1 0 0,1 1 0,0-1 0,0-1 0,0 1 1,0 0-1,0 0 0,4-2 0,0 0-3,1 0 0,0-1 0,-1 0 0,0 0-1,0-1 1,0 0 0,0 0 0,8-7 0,-5 3-30,-1-1 1,0 0-1,-1 0 1,9-13-1,-14 19-16,-1 0 1,1 0-1,-1 0 0,1 0 1,-1 0-1,0 0 0,0 0 1,0 0-1,-1 0 0,1 0 1,-1-1-1,0 1 0,0 0 1,0 0-1,0-1 0,0 1 1,-1 0-1,1 0 1,-1 0-1,-2-6 0,2 7-7,0 1 0,1-1-1,-1 1 1,0-1 0,0 1 0,-1-1 0,1 1-1,0 0 1,0 0 0,-1 0 0,1-1-1,-1 1 1,1 0 0,-1 1 0,1-1-1,-1 0 1,-3-1 0,2 1-20,0 1 0,0-1 0,0 1 0,0 0 0,0 0 0,0 0 0,0 0 0,0 1 0,-6 0 0,3 1 41,0 0 1,0 0 0,1 0-1,-1 1 1,1 0 0,0 0-1,-1 0 1,1 0 0,1 1-1,-6 4 1,6-3 50,1-1 0,-1 1 0,1 0 0,0 0 0,0 0 0,0 0 0,1 0 0,0 1 0,0-1 0,0 1 0,1-1 0,0 1 0,0 0 0,0 0 0,0-1 0,1 1 0,0 0 0,1 6 0,-1-11-40,0 0 0,0 0 1,0-1-1,1 1 0,-1 0 0,0 0 0,0 0 0,0-1 1,1 1-1,-1 0 0,0 0 0,1-1 0,-1 1 0,1 0 0,-1 0 1,1-1-1,-1 1 0,1-1 0,0 1 0,-1 0 0,1-1 0,0 1 1,-1-1-1,1 0 0,0 1 0,-1-1 0,1 1 0,0-1 0,0 0 1,0 0-1,-1 1 0,1-1 0,0 0 0,0 0 0,0 0 0,0 0 1,-1 0-1,1 0 0,0 0 0,0 0 0,0 0 0,0-1 1,-1 1-1,3-1 0,0 0 16,1-1 0,-1 0 0,1 0 0,-1 0-1,0 0 1,0 0 0,0-1 0,4-3 0,0-2 97,0 0 1,-1 0-1,0 0 0,7-15 1,-10 19-494,-1 0 1,-1 0-1,1-1 1,-1 1 0,0-1-1,0 1 1,0-1-1,0 1 1,-1-1-1,0 1 1,0-1 0,-1-6-1,-19 41-12109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57.4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302 97 1408,'0'0'4186,"-2"-1"-4016,1 1-1,0-1 0,0 1 0,0-1 0,0 0 0,-1 0 0,1 0 0,0 1 0,-1-3 0,1 2-126,0 0 0,1 0-1,-1 0 1,0 0 0,0 0 0,0 0-1,0 1 1,0-1 0,0 0 0,0 1-1,0-1 1,0 0 0,0 1 0,0 0-1,-1-1 1,1 1 0,0 0 0,0-1-1,0 1 1,-1 0 0,1 0 0,-2 0-1,2 0-28,-21-4 288,1 1 0,-1 1 0,0 2-1,0 0 1,0 1 0,-36 6-1,51-5-305,2-1 24,1-1-1,0 1 1,0 1 0,0-1 0,0 1 0,0-1-1,0 1 1,0 0 0,0 1 0,-3 2 0,6-5-10,1 0-1,0 1 1,-1-1 0,1 0 0,0 0 0,-1 0 0,1 1 0,0-1-1,-1 0 1,1 0 0,0 1 0,0-1 0,-1 0 0,1 1 0,0-1-1,0 0 1,0 0 0,0 1 0,-1-1 0,1 0 0,0 1 0,0-1-1,0 1 1,0-1 0,0 0 0,0 1 0,0-1 0,0 0 0,0 1 0,0-1-1,0 1 1,0-1 0,0 0 0,0 1 0,0-1 0,0 0 0,1 1-1,-1-1 1,0 0 0,0 1 0,0-1 0,1 0 0,-1 0 0,0 1-1,0-1 1,0 0 0,1 1 0,-1-1 0,0 0 0,1 0 0,-1 0-1,0 1 1,1-1 0,-1 0 0,0 0 0,1 0 0,-1 0 0,0 0 0,1 0-1,0 1 1,22 2 471,-3-3-357,0-1 0,0 0 0,0-2 0,-1 0 0,1-2-1,-1 0 1,0-1 0,25-12 0,-42 17-122,-1 1 0,0-1 0,0 0 0,1 1 0,-1-1 0,0 0 0,0 0 0,0 0 0,0 0 0,0 0 0,0 0 0,0 0 1,1-3-1,-2 4-9,0-1 0,0 1 0,0-1 1,0 1-1,0-1 0,0 0 0,1 1 1,-2-1-1,1 1 0,0-1 1,0 0-1,0 1 0,0-1 0,0 1 1,0-1-1,-1 1 0,1-1 1,0 1-1,0-1 0,-1 1 0,1-1 1,0 1-1,-1-1 0,1 1 1,0-1-1,-1 1 0,1 0 0,-1-1 1,1 1-1,-1 0 0,1-1 0,-1 1 1,1 0-1,-1 0 0,0-1 1,-5-2-48,0 1 0,0 0 1,0 0-1,0 0 0,0 1 1,0-1-1,-1 1 0,-10 0 1,-1 1 54,-33 5 1,34-3 59,-34 6 165,47-7-196,-1 0 0,0 1-1,1 0 1,-1 0 0,1 0-1,-1 0 1,1 1 0,-4 3-1,8-6-19,-1 0-1,1 0 0,0 0 1,-1 0-1,1 0 1,0 1-1,0-1 0,-1 0 1,1 0-1,0 1 1,0-1-1,0 0 0,-1 0 1,1 1-1,0-1 0,0 0 1,0 0-1,0 1 1,-1-1-1,1 0 0,0 1 1,0-1-1,0 0 1,0 0-1,0 1 0,0-1 1,0 0-1,0 1 0,0-1 1,0 0-1,0 1 1,0-1-1,0 0 0,0 1 1,0-1-1,1 0 1,-1 0-1,0 1 0,0-1 1,0 0-1,0 1 1,1-1-1,-1 0 0,0 0 1,0 1-1,0-1 0,1 0 1,-1 0-1,0 0 1,0 1-1,1-1 0,-1 0 1,0 0-1,1 0 1,-1 0-1,0 0 0,0 0 1,1 1-1,0-1 0,19 4 266,1-3-122,0-1 1,0 0-1,1-2 0,-1-1 1,0 0-1,-1-2 1,1 0-1,20-9 1,-37 13-146,1-1 1,-1 0-1,1 0 1,-1-1 0,0 1-1,0-1 1,0 0-1,0 0 1,5-6-1,-8 9-12,-1 0-1,0-1 1,1 1-1,-1 0 1,0 0-1,0-1 0,1 1 1,-1 0-1,0-1 1,0 1-1,0 0 1,1-1-1,-1 1 1,0-1-1,0 1 1,0 0-1,0-1 1,0 1-1,0-1 1,0 1-1,0 0 0,0-1 1,0 1-1,0-1 1,0 1-1,0 0 1,0-1-1,0 1 1,0 0-1,0-1 1,0 1-1,-1-1 1,1 1-1,0 0 0,-1-1 1,0 0-15,0 1 0,0-1 0,0 0 1,0 1-1,0 0 0,0-1 0,-1 1 0,1 0 0,0-1 1,0 1-1,-3 0 0,-2 0-69,-1 0 0,1 0 0,-12 3 0,-48 16 173,51-12 133,13-5-121,-1-1 1,1 0 0,0 0 0,0 0 0,0-1 0,-1 1 0,1 0 0,-4 0 411,23-2 56,-13 0-538,-1 0-1,1 0 1,-1 0-1,1-1 1,-1 1 0,0-1-1,1 0 1,-1 0 0,5-4-1,-8 5-585,0 1 447,0-1 0,1 1 0,-1 0 0,0-1 0,0 1 0,0 0 0,0 0 0,0-1 0,0 1 0,0 0 0,0-1 0,0 1 0,0 0 0,0 0 0,-1-1 0,1 1 0,0 0 0,0-1 0,0 1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8:59.9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1351 75 896,'5'-2'6553,"-5"1"-6434,0 1 30,-10 0 43,5-1-127,1 1-1,0 0 1,-1 0-1,1 1 1,0 0-1,0-1 1,0 1-1,-1 0 1,-3 3-1,3-3 20,0 1 0,-1-1 0,1 0 0,0-1 0,-1 1 0,1-1 0,-6 0 0,-12 1 178,-143 1 922,87-4-528,59 2-635,-37 0 496,-102 12 1,108-6-204,-1-3 1,-63-3 0,41-1-107,29 0-31,0 3 0,-1 2 1,-53 11-1,96-15-141,-11 3 6,0 0-1,-25 2 0,30-3 132,8 0 411,5-2-376,-3 0-160,11-4 198,29-7 175,191-87 267,-228 97-698,-2 0-3,0 0 0,0 0-1,0-1 1,0 1 0,0 0 0,-1 0 0,1-1 0,3-2 0,0 0 44,-4 4-28,-1 0 1,0 0 0,1-1-1,-1 1 1,1 0-1,-1 0 1,0 0 0,0-1-1,1 1 1,-1 0-1,0 0 1,1-1 0,-1 1-1,0 0 1,0 0-1,1-1 1,-1 1 0,0 0-1,0-1 1,0 1-1,0 0 1,1-1-1,-1 1 1,0 0 0,0-1-1,0 0 1,0 0 60,-5 2-459,-50 11 363,-35 18-130,50-19 256,-64 29 1,74-25-114,1 1 1,1 1-1,-30 24 0,56-39 78,0-1 0,0 0 1,0 0-1,0 1 0,0-1 0,0-1 0,0 1 0,0 0 1,-1 0-1,-2 0 0,14-12 581,-7 10-641,0 0 0,0 0 0,1 0 0,-1 1 0,0-1 0,0 1 0,1 0 0,-1-1 0,0 1 0,1 0 0,-1 0 1,0 0-1,1 1 0,-1-1 0,0 1 0,1-1 0,-1 1 0,4 1 0,5 3-84,-1 0 1,15 9-1,-18-10 133,-2-1-36,69 44 386,-63-39-390,1-1 0,-1 0 0,16 6 0,-24-12-170,0 0-1,0 0 0,-1 0 1,1-1-1,0 1 0,0-1 0,4 0 1,-3 0-777,1 0 0,-1-1 1,0 1-1,1-1 1,-1 0-1,1-1 1,4-1-1,4-4-3898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01.2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 2496,'1'-2'175,"1"1"1,-1-1-1,0 1 0,0-1 1,1 1-1,-1-1 0,1 1 1,0 0-1,-1 0 0,1 0 1,0 0-1,-1 0 0,1 0 1,0 0-1,0 0 0,4 0 1,1 0 745,0 0 0,1 0 0,10 1 0,-14 0-546,0 1-219,-1 0-1,1 1 1,-1-1 0,0 1 0,1 0 0,-1-1 0,0 2-1,5 3 1,-5-3-71,0-1 0,0 1 0,0 0-1,-1 0 1,1 0 0,-1 0 0,0 1-1,0-1 1,0 1 0,-1-1 0,1 1 0,-1-1-1,0 1 1,1 0 0,-2 0 0,1 0-1,0 0 1,-1 7 0,2 129 650,-3-74-590,6 93 159,-6-147-323,0 0-1,-4 16 1,3-17 164,0 0 1,0 16 0,1-19-46,1-1 0,-1 1 0,-3 14 0,4-22-82,0 0 0,0 0 0,0 0 1,0 0-1,0 0 0,0 0 1,0 0-1,0 1 0,0-1 0,0 0 1,0 0-1,0 0 0,0 0 1,0 0-1,0 0 0,0 0 0,0 0 1,0 1-1,0-1 0,0 0 0,1 0 1,-1 0-1,0 0 0,0 0 1,0 0-1,0 0 0,0 0 0,0 0 1,0 0-1,0 1 0,0-1 1,0 0-1,1 0 0,-1 0 0,0 0 1,0 0-1,0 0 0,0 0 1,0 0-1,0 0 0,0 0 0,0 0 1,1 0-1,-1 0 0,0 0 1,0 0-1,0 0 0,0 0 0,0 0 1,0 0-1,0 0 0,1 0 1,-1 0-1,0 0 0,0 0 0,0-1 1,0 1-1,0 0 0,0 0 1,13-5 307,16-14-96,-22 11-177,1 0 0,-1 0 0,-1-1 0,1 0 0,6-13 0,23-54 166,-29 59-175,39-102-21,-29 69-248,44-86 1,-56 128-231,0-1 0,1 1 1,8-9-1,-1 7-510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09:40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0 140 2080,'9'0'309,"-1"2"1,0-1-1,1 1 1,-1 0-1,0 0 0,0 1 1,8 4-1,-8-3-219,1-1 0,0 0-1,0 0 1,0-1 0,14 2-1,-4-3 104,0-1 0,0-1 0,-1 0 0,36-8 0,-44 7-186,0-1 0,-1-1 0,1 1-1,-1-1 1,1-1 0,-1 0 0,0 0 0,-1-1 0,1 0-1,10-10 1,-17 14 6,0-1 0,0 1 0,0 0-1,0-1 1,-1 1 0,1-1 0,-1 1 0,0-1-1,1 0 1,-1 1 0,0-1 0,-1 0 0,1 0-1,0 0 1,-1 0 0,0 0 0,1-3 0,-2 4-23,1-1 1,0 1-1,-1 0 1,1 0-1,-1 0 1,0 0 0,0 0-1,1 0 1,-1 0-1,-1 0 1,1 1-1,0-1 1,0 0 0,-1 0-1,1 1 1,-1-1-1,1 1 1,-1-1-1,0 1 1,0 0 0,1 0-1,-1 0 1,0 0-1,-2-1 1,-4-1-14,0 0 1,0 1-1,0 0 0,0 1 1,0-1-1,0 2 1,0-1-1,0 1 0,-13 1 1,4 1 68,1 1-1,0 0 1,-29 11 0,33-10 70,0 1 1,0 1-1,1 0 0,0 0 0,0 2 1,0-1-1,1 1 0,0 0 0,1 1 1,0 1-1,-13 15 0,17-18-39,0 1 0,1-1 0,0 1 1,0 0-1,0 0 0,1 1 0,1-1 0,-1 0 1,1 1-1,1 0 0,0 0 0,0-1 0,0 1 0,1 0 1,1 0-1,-1 0 0,4 15 0,-3-20-57,1 0-1,-1 0 0,1 1 1,0-1-1,0 0 1,0-1-1,1 1 1,-1 0-1,1-1 1,0 1-1,0-1 0,0 0 1,0 0-1,1 0 1,-1 0-1,1-1 1,0 1-1,-1-1 1,1 0-1,0 0 1,1 0-1,-1-1 0,7 2 1,8 2-544,1-2 1,-1 0-1,0-1 1,21-1-1,-40-1 504,74-1-1830,7-6-822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15.2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0 125 2144,'16'-3'8934,"-10"2"-9084,44-13 1675,113-26-154,-108 30-1224,107-24 143,-142 28-1185,0 0 1,1 2-1,22-2 0,-20 5-3419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3:57.1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188 0 576,'0'3'7094,"0"5"-3727,0-1-3261,0 0 0,-1 0 0,0 0 1,-1 0-1,-3 11 0,2-10-56,0-1 0,0 1 0,-2 8-1,-5 14 286,-14 18-79,17-35-223,0-1 0,1 1 1,-8 27-1,10-26 31,-1-1 0,-8 16 0,-3 7 64,-5 9 96,17-38-204,0 0 0,1 0-1,-1 0 1,1 0 0,1 1-1,-1-1 1,1 1 0,1 0 0,-2 11-1,0 42 472,-2-38-459,5-21 336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3:58.4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1312,'7'8'6666,"-5"-7"-6399,-1-1-224,25 6 629,-25-6-358,0 1-282,-1-1 0,0 1-1,1-1 1,-1 1 0,1-1-1,-1 1 1,1-1 0,-1 0-1,1 1 1,-1-1-1,1 0 1,0 1 0,-1-1-1,1 0 1,-1 0 0,1 0-1,0 1 1,-1-1 0,1 0-1,1 0 1,10 2 274,-10-2-34,44 25 581,-37-18-735,1 0-20,-1 1 0,0 0 1,0 1-1,-1 0 0,0 0 0,0 1 1,6 10-1,38 78 50,-39-70 11,1-1 1,28 40 0,-17-33-59,41 49 70,-18-22 147,-21-24-1,-18-25-272,0 1-1,-2 0 1,1 0 0,-2 1 0,0 0 0,5 16 0,17 21 302,-28-47-317,1-1 1,0 0 0,-1 0-1,0 0 1,0 0-1,0 1 1,0-1 0,0 0-1,-1 0 1,1 0-1,-1 0 1,0 0 0,-2 6-1,2-5-19,0 0-1,0 0 0,0 1 1,-1 6-1,2-3 282,0-3-1462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4:56.6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0 4160,'-5'0'1536,"15"3"-1216,3 2-64,-5-1-352,2-4 0,-2 3-1568,1-3 896,1 8-1280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4:00.1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0 289 1728,'0'0'11,"0"0"0,0 0 1,0 0-1,0 0 0,1 0 1,-1-1-1,0 1 0,0 0 0,0 0 1,0 0-1,0 0 0,0 0 0,0 0 1,0 0-1,0 0 0,0 0 0,0 0 1,1 0-1,-1 0 0,0 0 1,0 0-1,0 0 0,0-1 0,0 1 1,0 0-1,0 0 0,0 0 0,0 0 1,0 0-1,0 0 0,0 0 0,0 0 1,0 0-1,0-1 0,0 1 0,0 0 1,0 0-1,0 0 0,0 0 1,0 0-1,0 0 0,0 0 0,0 0 1,0 0-1,0 0 0,0-1 0,0 1 1,0 0-1,0 0 0,0 0 0,-1 0 1,1 0-1,0 0 0,0 0 0,0 0 1,0 0-1,0 0 0,0 0 1,0 0-1,0 0 0,0 0 0,0 0 1,0-1-1,-1 1 0,2 0 55,-1 0 0,1 0 0,-1 0 0,1-1-1,-1 1 1,0 0 0,1 0 0,-1-1 0,1 1 0,-1 0-1,0-1 1,1 1 0,-1 0 0,0-1 0,1 1 0,-1-1 0,0 1-1,0-1 1,0 1 0,1 0 0,-1-1 0,0 1 0,0-1-1,0 1 1,0-1 0,0 1 0,0-2 0,0 1 26,1 1 0,-1-1 0,0 0 0,0 0 0,0 0 0,1 1 0,-1-1 0,0 0 0,1 0 0,-1 1 0,1-1 0,-1 0 0,2 0-1,-2 0-66,0 1-1,0 0 0,1 0 0,-1-1 1,0 1-1,0 0 0,0 0 0,1-1 0,-1 1 1,0 0-1,0 0 0,0-1 0,0 1 0,1 0 1,-1-1-1,0 1 0,0 0 0,0-1 0,0 1 1,0 0-1,0-1 0,0 1 0,0-1 0,0 1 1,0 0-1,0-1 0,0 1 0,0 0 1,0-1-1,-1 1 0,1 0 0,0-1 0,0 1 1,0 0-1,0 0 0,-1-1 0,1 1 0,0 0 1,-1-1-1,1 1 18,0-1 1,0 0 0,0 1-1,0-1 1,0 1-1,0-1 1,-1 1-1,1-1 1,1 1 0,-1-1-1,0 0 1,0 1-1,0-1 1,0 1-1,0-1 1,0 1 0,1-1-1,-1 1 1,0-1-1,0 1 1,1-1-1,-1 1 1,0-1 0,1 1-1,-1-1 1,1 1-1,0-1 1,4-8 247,-6 8-153,1 0-1,0 0 1,0 0-1,0-1 0,0 1 1,0 0-1,0 0 1,0 0-1,0-1 0,0 1 1,1 0-1,-1 0 1,1 0-1,-1 0 0,0 0 1,1 0-1,0 0 1,-1 0-1,1 0 0,0 0 1,-1 0-1,1 0 0,0 0 1,0 0-1,0 1 1,2-3-1,-3 3-176,44-46 624,-28 29-651,1 1 308,-14 14-203,-1 0-1,1 0 1,0-1 0,-1 1 0,0-1 0,0 0 0,1 0 0,1-3 0,0-1 35,-4 6-28,1 0 0,0 0 0,-1 0 1,1 0-1,-1 0 0,1 0 0,-1 0 1,0 0-1,1 0 0,-1 0 0,0-1 1,0-1-1,0 3-82,0-1-99,0 0 106,0 0 1,0 1 0,0-1-1,1 0 1,-1 1 0,0-1-1,0 0 1,0 0 0,0 1-1,1-1 1,-1 0 0,0 1-1,1-1 1,0 0 0,-1 0 43,3-1 30,-1 1 0,0-1 0,0 0 0,0-1 0,0 1 0,0 0 0,0 0 0,-1-1 1,1 1-1,-1-1 0,0 0 0,1 1 0,-1-1 0,-1 0 0,1 0 0,0 1 0,-1-1 0,1 0 0,-1-3 1,-19 5-99,15 1 49,1 1 0,0-1 0,0 1-1,-1 0 1,1 0 0,0 0 0,0 1 0,0-1-1,0 1 1,0 0 0,0-1 0,1 1 0,-1 0-1,1 1 1,-1-1 0,1 0 0,-4 5 0,-11 10 50,-8 7-90,21-19-126,-1 0-1,0 0 0,0 0 0,0-1 1,-1 0-1,1 0 0,-11 6 1,15-10 107,1 0 0,0 0 0,0 0 0,-1 0 0,1 0 0,0 0 0,0 0 0,-1 0 0,1 0 0,0 0 0,0 0 0,-1 0 0,1 0 0,0 0 0,0 0 0,-1 0 0,1 0 0,0 0 0,0 0 0,-1 0 0,1-1 0,0 1 0,0 0 1,-1 0-1,1 0 0,0 0 0,0 0 0,0-1 0,0 1 0,-1 0 0,1 0 0,0 0 0,0-1 0,0 1 0,0 0 0,0 0 0,-1-1 0,1 1 0,0 0 0,0 0 0,0-1 0,0 1 0,0 0 0,0 0 0,0-1 0,0 1 0,0 0 0,0 0 0,0-1 0,0 1 1,0 0-1,0 0 0,0-1 0,0 1 0,1 0 0,-1 0 0,0-1 0,0 1 0,0 0 0,5-16-1538,12-4-2030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47.4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529 24 1152,'35'-23'7134,"-41"32"-6169,-12 13-974,3-6 201,-1-1 0,-1 0 0,-32 21 0,-60 29 536,-16 12 26,109-66-651,0 1-1,1 1 0,1 1 1,1 0-1,-20 25 0,11-4 31,1 2 0,-23 56 0,42-88-110,0-1 20,0 0 0,0 0 0,1 0 0,-1 1 0,1-1 0,0 1 0,0-1 0,1 1 0,-1-1 0,1 1 0,0-1 0,0 1 0,2 8 0,-2-12-98,1 0 0,-1-1 0,0 1 0,1 0-1,-1-1 1,1 1 0,-1 0 0,1-1 0,-1 1 0,1-1 0,0 1-1,-1-1 1,1 1 0,0-1 0,-1 1 0,1-1 0,0 1-1,0-1 1,-1 0 0,1 0 0,0 1 0,0-1 0,-1 0-1,1 0 1,0 0 0,0 0 0,0 0 0,-1 0 0,1 0-1,0 0 1,0 0 0,0 0 0,-1 0 0,2-1 0,3 0-561,0-1 1,0 1-1,-1-1 1,8-3-1,12-12-2695,2-3 1060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47.8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36 3072,'11'-16'976,"-5"11"-587,-5 5-404,3-3 180,0 1 0,1 1-1,-1-1 1,1 0-1,-1 1 1,1 0 0,-1 0-1,10 0 1,-1 1 30,-1 1-1,1 1 1,0-1 0,-1 2-1,1 0 1,-1 1 0,0 0 0,0 1-1,-1 0 1,20 11 0,-17-6-75,-1-1 0,0 2 0,0 0 1,-1 0-1,-1 1 0,0 0 0,18 27 1,-2 4 395,29 64 0,13 53 713,-63-144-1106,21 53 781,31 126 0,-46-145-1187,-7-34-90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48.3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596 1 3488,'-1'0'107,"0"0"-1,0 0 1,0 0 0,1 0-1,-1 0 1,0-1 0,0 1 0,0 1-1,0-1 1,0 0 0,0 0-1,1 0 1,-1 0 0,0 1 0,0-1-1,0 0 1,1 1 0,-1-1-1,0 1 1,0-1 0,1 1 0,-1-1-1,0 1 1,0 0 0,-21 20 1478,16-16-1161,-25 26 600,-25 22-59,-109 85-117,123-103-807,-71 55 681,39-34-341,18-13-3205,47-37-845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49.7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27 2976,'-7'-5'4929,"14"2"-1842,1 1-2516,-2-2-433,20 7 171,63-8 706,-52 2-861,47 2 0,141 3 679,-123-3-274,-100 1-506,-7-7-981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0.2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93 3136,'0'-1'573,"0"-1"-1,0 0 1,0 1 0,0-1 0,0 0-1,1 0 1,-1 1 0,1-1-1,0-2 1,0 3-364,0-1 0,0 1 1,0 0-1,1 0 0,-1 0 0,0 0 0,0 1 0,0-1 1,1 0-1,-1 0 0,0 1 0,1-1 0,-1 1 0,2-1 1,14-6 637,-1 0-297,0 1 1,25-6 0,-39 12-539,45-10 348,1 2 0,1 3 0,82-1 0,-13 9-222,-75 2-1935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1.9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37 2080,'5'-36'5349,"-5"157"-1891,0 79-2378,0-48-317,1-128-542,5 27 1,-3-28-76,0 27 1,-3-47 121,0 0-1,1 1 1,-1-1-1,1 0 0,0 1 1,2 4-1,7-13-228,0-1 0,-1-1-1,0 0 1,0 0 0,9-11 0,-1 2-80,50-36 32,-20 17-232,-42 31 158,0 1 1,0-1 0,1 1 0,-1 0-1,9-4 1,-12 7 50,-1-1 0,0 0-1,1 1 1,-1 0 0,1-1 0,0 1-1,-1 0 1,1 0 0,-1 0-1,1 0 1,-1 0 0,1 0 0,-1 0-1,1 0 1,-1 1 0,1-1 0,-1 1-1,1-1 1,-1 1 0,1-1-1,-1 1 1,0 0 0,1 0 0,-1 0-1,0 0 1,0 0 0,1 0 0,1 2-1,-1 1 59,1 1 0,0-1 0,-1 1 0,0 0-1,0-1 1,0 1 0,-1 0 0,0 0 0,1 7 0,4 52 535,-3-16-282,0-11-100,-3-34-160,0 0 0,-1-1 0,1 1 0,0 0 0,-1 0-1,0 0 1,0-1 0,1 1 0,-3 4 0,3-21-5603,0 2 3563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2.3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530 0 2560,'0'0'832,"-12"0"3237,7 1-3821,1 0-1,-1 0 1,0 0-1,1 1 0,0 0 1,-1 0-1,-6 3 1,-18 9 519,-115 41 1137,107-39-1664,0 2 0,-61 41 0,75-43-143,0 1 0,2 1 1,-37 38-1,54-47-167,9-7-572,15-7-1219,-16 4 1394,26-6-1266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2.8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13 127 3136,'-3'0'208,"-7"5"4101,12-5-4091,0 0 0,-1 1 0,1-1 0,0 0 0,0 0 0,0-1 0,0 1 0,-1 0 0,1-1 1,0 1-1,0-1 0,-1 1 0,4-2 0,4-2 281,243-42 2029,-82 16-1986,76-9-425,-193 34-83,1 1 1,86 7 0,-107 2 259,-19 1-595,-14-6 246,0 0 0,1 0 0,-1 1 0,0-1-1,0 0 1,0 0 0,0 0 0,0 0 0,1 1-1,-1-1 1,0 0 0,0 0 0,0 0 0,0 1-1,0-1 1,0 0 0,0 0 0,0 1-1,0-1 1,0 0 0,0 0 0,0 0 0,0 1-1,0-1 1,0 0 0,0 0 0,0 1 0,0-1-1,0 0 1,0 0 0,-1 0 0,1 1 0,0-1-1,0 0 1,0 0 0,0 0 0,0 0-1,0 1 1,-1-1 0,1 0 0,0 0 0,0 0-1,0 0 1,-1 1 0,-9 6-2292,1 1 753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3.3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14 4736,'0'0'150,"0"-1"1,0 0-1,0 0 0,0 1 1,0-1-1,0 0 0,0 0 1,0 1-1,1-1 0,-1 0 1,0 0-1,0 1 0,1-1 1,-1 0-1,0 1 0,1-1 1,0 0-1,-1 1-82,0 0-1,1 0 1,-1-1-1,0 1 1,0 0 0,1 0-1,-1 0 1,0 0 0,1 0-1,-1 0 1,0 0 0,1 0-1,-1 0 1,0 0-1,0 0 1,1 1 0,-1-1-1,0 0 1,1 0 0,-1 0-1,0 0 1,0 0 0,1 0-1,-1 1 1,0-1-1,0 0 1,1 1 0,2 1 70,-1 1 0,0-1 1,1 1-1,-1 0 0,0 0 0,2 4 1,4 9 241,-2 0 0,0 0 0,-1 0 0,5 25 1,6 69 379,-13-88-664,1 8 12,19 205 771,-20-206-1551,9 43 0,-6-63-2800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4:57.0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1 3904,'-13'0'1440,"31"3"-1120,27 2-96,-8-1 672,13 4-544,3-8 416,5 3-448,5-3 128,8 0-288,11 0 224,8 0-256,-1 5-3424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3.81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11 156 3904,'-2'-5'361,"0"1"1,1-1-1,-1 0 1,-1-7-1,3 10-241,0 1 0,0 0 0,0-1 0,0 1 0,0 0 0,0-1 0,0 1 0,1 0 0,-1-1 0,0 1 0,1 0 0,-1-1 1,1 1-1,-1 0 0,1 0 0,0 0 0,0-1 0,-1 1 0,1 0 0,0 0 0,2-1 0,14-13 900,1 1 1,31-17-1,-38 25-911,0 1 0,0 0 0,0 0 0,0 1 0,1 1 0,19-4 0,-25 7-59,-1 0 0,1 0 1,0 0-1,0 1 0,0 0 1,0 0-1,-1 0 0,1 1 1,0 0-1,-1 0 0,0 0 0,1 1 1,-1 0-1,0 0 0,8 6 1,-7-4 83,-1 0 0,1 0 0,-1 0 1,0 1-1,0 0 0,0 0 0,-1 0 1,0 1-1,0-1 0,-1 1 0,5 12 1,-7-15-5,0 1 0,-1 0 0,1 0 0,-1 0 1,0 0-1,0 0 0,0 0 0,-1 0 0,0-1 0,-1 7 1,0-5-4,0 1 1,0-1-1,-1 0 1,0 0 0,0 0-1,-6 10 1,7-13-97,-1-1 1,1 0 0,0 0 0,0 1-1,-1-2 1,0 1 0,1 0-1,-1 0 1,0-1 0,0 0-1,0 1 1,0-1 0,0 0-1,0 0 1,0-1 0,0 1-1,0-1 1,0 1 0,0-1-1,0 0 1,-1 0 0,1-1-1,0 1 1,0-1 0,0 1-1,-5-3 1,-1 1-517,-1-1-1,-16-9 1,-13-9-4823,27 14 1222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6.3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0 2496,'-7'4'10767,"38"1"-9774,289-5 757,-194 0-6130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6.7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38 5472,'-9'2'2836,"25"-2"-56,12-4-664,31-9-1,18-3-763,-52 13-1224,1 0-1,44 2 0,-57 2-187,1 1 0,-1 0 0,1 1 1,-1 0-1,0 1 0,24 11 0,-24-10-321,-10-4-87,0 0-1,0 0 1,0 1 0,-1-1-1,1 0 1,-1 1 0,3 2-1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8.3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56 3328,'-1'0'49,"1"0"27,0 0 0,-1 0 1,1 0-1,-1 0 0,1 0 0,0 0 1,-1-1-1,1 1 0,-1 0 1,1 0-1,0 0 0,-1 0 0,1-1 1,0 1-1,-1 0 0,1 0 0,0-1 1,0 1-1,-1 0 0,1-1 0,0 1 1,0 0-1,-1-1 0,1 1 1,0 0-1,0-1 0,0 1 0,0-1 1,-1 1-1,1 0 0,0-1 0,0 1 1,0-1-1,0 1 0,5-11 4395,-5 10-4339,0 0-1,1-1 1,-1 1 0,0 0-1,1 0 1,-1 0 0,1 0 0,-1 0-1,1 0 1,0 0 0,-1 0-1,3-2 1,-3-13-84,0 18 12,0-7-104,-2 62-378,0 41 983,4 193 242,-3-153-177,1-71 515,34-109 720,25-69-2070,-22 38-141,-35 70 288,0 0 1,0 0 0,0 0 0,0 0 0,1 0 0,-1 1 0,1-1 0,5-3 0,-7 5 48,-1 1 0,1-1-1,0 1 1,0 0-1,-1-1 1,1 1 0,0 0-1,0-1 1,0 1-1,0 0 1,0 0 0,-1 0-1,1 0 1,0 0-1,0 0 1,0 0 0,0 0-1,0 0 1,-1 0-1,1 1 1,0-1 0,0 0-1,0 0 1,0 1-1,-1-1 1,1 1 0,0-1-1,0 1 1,-1-1-1,1 1 1,0-1 0,-1 1-1,1 0 1,-1-1-1,1 1 1,-1 0 0,1-1-1,-1 1 1,1 0-1,-1 0 1,0-1 0,1 2-1,1 3 1,0 0 0,0 1-1,-1-1 1,1 0 0,-1 1-1,0 5 1,2 8 165,0-2-82,0 0 1,-1 0-1,-1 0 1,-1 0-1,0 0 1,-1-1-1,-1 1 1,-5 23 0,6-34-531,8-34-9480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0:58.7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437 1 4576,'-17'3'3946,"-8"12"-2428,11-6-673,-98 48 1558,-36 21-1723,53-22-344,91-53-416,-8 3-100,12-6 89,-1 0-1,1 1 0,0-1 0,0 0 0,-1 0 0,1 0 0,0 0 0,-1 0 0,1 0 0,0 0 0,-1 0 0,1 0 0,0 0 0,0 0 0,-1 0 0,1 0 0,0 0 1,-1 0-1,1 0 0,0 0 0,-1 0 0,1 0 0,0 0 0,0 0 0,-1-1 0,1 1 0,0 0 0,0 0 0,-1 0 0,1-1 0,1-3-1790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2.9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39 746 2240,'-15'-7'720,"12"6"-448,-18 1 6234,29-2-5841,-1 1-1,0-1 1,0-1-1,0 1 1,12-7-1,-8 3-738,1 1 1,23-7-1,-29 11 19,-5 1 40,0-1-1,0 1 1,0 0-1,0-1 0,0 1 1,0 0-1,0 0 1,1 0-1,-1 0 0,0 0 1,0 0-1,0 0 0,0 1 1,0-1-1,2 1 1,-2 0-119,0 3 1,1 4 116,1 1 0,-2 0-1,1 0 1,-1 0 0,-1 0 0,0 15 0,0 3 62,13 145 382,2-39 111,-3-45-377,-7-50-145,-2-26 329,-1 0 0,0 16 1311,-1-29-1586,-1-1 0,1 1-1,0-1 1,-1 0 0,1 1 0,-1-1 0,0 0-1,1 1 1,-1-1 0,0 0 0,0-3-1,1-45 124,11-73 0,20-46-53,-28 152-132,52-187-430,66-181 60,-108 333 305,7-25-361,-20 73 321,0 1 0,0-1 0,0 0 0,0 1 0,-1-1 0,0 0 0,0-6 0,0 3-316,0 8 411,1 0 1,-1-1-1,0 1 0,1 0 1,-1 0-1,1-1 0,-1 1 1,1 0-1,-1-1 0,1 1 1,-1 0-1,1-1 0,0 1 1,-1-1-1,1 1 0,0-1 1,0 1-1,-1-1 0,1 0 1,0 1-1,1-1 0,20 8 546,0-5-368,0-1 1,0-1 0,30-2 0,-8 0-186,34-1 193,136-21 0,143-11-60,-238 25-168,353-9 294,-331 15-36,60-7 278,-17-1-72,-84 9-314,187-12 609,102-21-624,-375 32-1558,-1-2 395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3.9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2 2560,'-7'-2'5786,"7"3"-5684,0 2 26,0-2-78,0 0-1,0 0 0,0 0 1,0 0-1,0 0 1,0 0-1,0 0 0,0 0 1,-1 0-1,1 0 0,0 0 1,0 0-1,-1 0 0,1 0 1,-1 0-1,1 0 1,-1 0-1,1-1 0,-1 1 1,0 0-1,1 0 0,-2 0 1,0 1 45,0 0 1,1 0 0,-1 0 0,0 0-1,1 1 1,0-1 0,-1 0 0,1 1-1,0-1 1,0 1 0,0-1 0,1 1-1,-1 0 1,0-1 0,1 1 0,0 0-1,0 2 1,0 9 264,0 0 1,4 18-1,-1-5-39,6 67 429,3 48-145,-10-111-487,1 36 734,-2-38-3028,-1-49-3306,4 5 3002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4.3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35 3552,'2'1'8530,"19"1"-6927,206-31 893,-205 26-2684,50-3 440,-62 6-1349,0 0 0,16 3 0,-13 2-561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5.3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21 3072,'8'-20'6422,"-7"20"-6340,0 1-19,0 0 0,0 0 0,0 0 0,0 0 0,0 0 0,0 1 0,0-1-1,0 0 1,0 0 0,0 1 0,0-1 0,0 2 0,9 17 402,0 0 0,16 21 1,12 22 320,-27-43-469,23 31 0,-1-3 89,-33-48-307,0 1 1,1 0 0,-1-1-1,0 1 1,1 0-1,-1-1 1,1 1 0,-1-1-1,1 1 1,-1-1 0,1 1-1,-1-1 1,1 1 0,0-1-1,-1 0 1,1 1 0,0-1-1,-1 0 1,1 1-1,0-1 1,0 0 0,0 0-62,0 0 0,-1 0 1,1 0-1,0-1 0,-1 1 0,1 0 1,0 0-1,-1-1 0,1 1 0,-1 0 1,1-1-1,0 1 0,-1-1 1,1 1-1,-1-1 0,0 1 0,1-1 1,0 0-1,2-5-45,1 1 1,-1-1-1,-1 0 1,3-6-1,-2 5 240,16-33-270,1 2 0,30-43-1,-8 19-377,-40 52-402,-2 10 721,0 0 0,0-1 0,0 1 0,0 0 0,0 0 0,0-1 0,0 1 0,0 0 0,0-1 0,0 1 0,0 0 0,0-1 0,1 1 0,-1 0 0,0 0 0,0-1 0,0 1 0,0 0 0,1 0 0,-1-1 0,0 1 0,0 0 1,1 0-1,-1-1 0,0 1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6.0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45 2976,'-5'-14'7446,"5"12"-7074,0 1-188,1-1 0,-1 1 0,1 0 0,-1 0-1,1-1 1,-1 1 0,1 0 0,0 0 0,-1 0-1,1 0 1,1-2 0,-1 2-197,0 0-1,0 0 1,1 0 0,-1 0-1,0 0 1,0 0 0,1 0-1,-1 0 1,0 1 0,1-1-1,-1 0 1,1 1-1,-1-1 1,1 1 0,-1 0-1,1-1 1,0 1 0,-1 0-1,1 0 1,2 0 0,-3 1 9,0-1 0,0 1 0,0 0 1,0-1-1,1 1 0,-2 0 1,1 0-1,0 0 0,0-1 0,0 1 1,0 0-1,0 0 0,-1 0 0,1 1 1,-1-1-1,1 0 0,0 0 1,-1 0-1,1 2 0,5 21-92,-5-18 88,-1 0 0,0 0 0,0 0 0,0-1 0,-1 1 0,0 0 1,0 0-1,0-1 0,-3 8 0,-3 5 234,-14 25 0,11-24 9,8-15-143,0 0 0,1 0 0,-1-1 0,-1 9 0,3-11-37,0 0 1,0 0-1,0 0 0,0-1 0,0 1 1,0 0-1,0 0 0,0 0 0,0 0 1,0 0-1,0-1 0,0 1 0,1 0 0,-1 0 1,0 0-1,1-1 0,-1 1 0,1 0 1,-1 0-1,1-1 0,-1 1 0,1 0 1,-1-1-1,1 1 0,-1 0 0,1-1 1,0 1-1,0-1 0,1 1 0,6 2 131,1 0 0,0-1 0,-1 0 0,1-1 0,0 0 0,0 0 0,0-1 0,12-1 0,0 0-329,7 6-2310,-19-5 1189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4:59.2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112 916 1568,'24'-19'981,"30"-23"1574,-39 25-2154,0 0-1,-2-1 1,0-1 0,18-36 0,-9 17-107,112-232 1205,-127 252-1387,-1 0 1,4-21-1,1-2 218,-9 35-278,-1 0 1,1 0-1,-2 0 1,1-1-1,-1-10 1,0 14-54,0 2-15,0 1 0,0-1 0,0 0 0,0 1 0,0-1 0,0 1 0,0-1 0,0 1 0,0-1 0,0 0 0,0 1 0,-1-1 0,1 1 0,0-1 0,0 1 0,-1-1 0,1 1 0,0-1 0,-1 1 0,1-1 0,0 1 0,-1-1 0,0 1 0,1 0 8,-1 0 1,1 0-1,0 0 0,-1 0 0,1 0 1,0 0-1,-1 0 0,1 0 0,-1 1 1,1-1-1,0 0 0,-1 0 0,1 0 1,0 1-1,0-1 0,-1 0 0,1 0 1,0 1-1,0-1 0,-1 0 0,1 1 1,0-1-1,0 0 0,0 1 0,-1-1 1,1 0-1,0 1 0,0-1 0,0 0 1,0 1-1,0-1 0,0 1 0,-6 11 83,0 1 0,0-1 1,-1-1-1,-11 14 0,-8 15 360,-4 16-197,-41 114-1,20-43-163,29-82 80,-1-1-1,-2-1 0,-39 50 1,40-62-29,0 1 287,-27 45 0,49-73-370,-1 2 172,4-8 46,11-14-45,-4 10-258,0 0 1,0 0 0,1 1 0,-1 0 0,19-8-1,-3 2-29,77-34-40,-59 27 86,-1-2-1,73-45 0,-103 56 43,0-1 1,0-1-1,-1 0 0,15-20 0,3-4 31,16-25-20,1-1 42,-35 48 39,0 1 0,9-19 0,-8 12-138,0 6 74,-9 12 4,-1 0 1,1 0 0,-1-1-1,0 1 1,0 0 0,0-1-1,0 1 1,0-1 0,0 0-1,0 1 1,0-1 0,-1 0-1,2-2 1,-2 3-6,-4 23-161,0-7 80,1 0-1,0 1 0,-2 28 1,4 6-24,-1-25-48,3 27-1,-1-48 118,1 0 1,-1-1-1,1 1 0,0 0 1,0-1-1,0 1 1,1 0-1,-1-1 0,1 0 1,0 1-1,0-1 0,0 0 1,1 0-1,-1 0 1,1 0-1,-1 0 0,1-1 1,0 1-1,0-1 0,0 0 1,1 0-1,-1 0 0,0 0 1,1-1-1,-1 1 1,1-1-1,-1 0 0,1 0 1,0 0-1,0 0 0,-1-1 1,1 1-1,5-1 1,7 0 54,-1 0 1,0-1-1,0-1 0,0 0 1,0-2-1,15-4 1,-15 3-11,0 0 0,0-1 0,0-1 0,-1 0 0,0-1 0,0-1 0,-1 0 0,0-1 0,-1 0 0,0-1 0,15-18 0,-15 14-70,-5 7 84,0 0 0,0-1 0,-1 0 0,-1 0 0,1 0 0,-1 0 0,-1-1 0,5-15 0,-2 4 152,-5 13-174,1-1 1,-1 0-1,0 1 1,1-13 0,-3 19-62,0 0 1,0 1-1,0-1 1,0 0-1,0 0 1,-1 0-1,1 0 1,-1 1-1,1-1 0,-1 0 1,1 0-1,-1 1 1,0-1-1,0 0 1,0 1-1,0-1 1,0 1-1,0-1 1,-1 1-1,1 0 1,0-1-1,-1 1 1,1 0-1,-1 0 1,1 0-1,-3-1 1,3 2-4,0 0 1,0-1-1,0 1 1,0 0-1,0 0 1,0 0 0,0 0-1,0 0 1,0 0-1,0 1 1,0-1-1,0 0 1,-1 0 0,1 1-1,0-1 1,1 1-1,-1-1 1,0 1-1,0-1 1,0 1 0,0-1-1,0 1 1,0 0-1,1 0 1,-2 1-1,-16 20-178,11-12 62,1 1 1,0 0-1,-7 20 1,12-26 100,-1 0-1,1 0 1,0 0 0,0 0-1,0 0 1,1 1 0,0-1-1,0 0 1,0 0 0,0 1 0,2 5-1,1 0-33,1-1 1,0 1-1,7 13 0,-9-20 77,0 0 0,1 0-1,-1-1 1,1 1 0,0-1 0,0 0 0,0 0 0,1 0-1,-1 0 1,1 0 0,5 2 0,-5-2 24,1-1-1,-1 0 1,1 0 0,0-1-1,-1 1 1,1-1 0,0 0-1,0 0 1,10-1 0,-11 0 4,0 0 0,0-1 0,0 0 0,-1 0 0,1 0 0,0 0 0,0-1 0,-1 0 0,1 1 0,-1-1 0,1 0 0,-1-1 0,4-2 0,3-4 55,-1-1 0,0 0 0,14-21-1,4-4 86,70-71 99,13-16 192,-89 97-386,-2-2 1,32-57 0,-37 53-119,-1 0 1,-1-1-1,-2 0 1,-2-1-1,9-58 1,-18 76-167,1 14 189,0 1-1,0 0 0,0-1 0,0 1 0,0 0 1,0-1-1,-1 1 0,1 0 0,0 0 0,0-1 1,0 1-1,0 0 0,-1 0 0,1-1 0,0 1 1,0 0-1,-1 0 0,1-1 0,0 1 0,-1 0 1,1 0-1,0 0 0,-1 0 0,0 0-12,0 0 0,0 0 0,0 0-1,1 1 1,-1-1 0,0 0 0,0 1 0,0-1-1,0 1 1,1-1 0,-1 1 0,0 0 0,0-1-1,1 1 1,-1 0 0,0-1 0,1 1-1,-1 0 1,1 0 0,-1-1 0,1 1 0,-1 0-1,1 1 1,-33 60-378,-28 74 0,51-110 404,0 0 1,1 1-1,2 0 1,1 0-1,-5 48 0,10-64 13,1 0-1,1-1 1,0 1-1,0 0 1,1 0 0,1 0-1,5 15 1,-5-18 14,0-1 0,1 1 1,0-1-1,1 0 0,0 0 1,0-1-1,0 0 0,1 1 1,-1-2-1,2 1 1,6 5-1,-6-6-1,0-1 0,0 0 0,0 0 0,0-1 0,1 1 1,-1-1-1,1-1 0,0 0 0,0 0 0,0 0 0,0-1 0,0 0 0,0-1 0,0 0 0,0 0 1,0-1-1,0 0 0,0 0 0,0-1 0,11-3 0,7-5 36,-1 0 0,0-2 0,-1-1 0,40-28 0,-40 26 22,-13 9 61,-1 0 1,12-10 0,-66 83-145,24-38-50,1 2-1,2 0 0,-26 64 1,41-88-2,-1 1 0,2-1 0,-1 0 0,1 1 0,0 0 0,1 7 0,0-12 55,0-1 0,0 0 1,1 1-1,-1-1 0,1 0 0,-1 0 0,1 1 0,0-1 1,0 0-1,2 3 0,-3-4 12,1 0 0,0 0 0,0 0 1,0 0-1,0 0 0,0 0 0,0-1 0,0 1 1,0 0-1,0-1 0,0 1 0,0-1 0,0 1 0,0-1 1,0 0-1,1 1 0,-1-1 0,0 0 0,0 0 1,1 0-1,0 0 0,0 0 24,0 0-1,1-1 1,-1 1 0,0-1-1,0 1 1,-1-1 0,1 0 0,0 0-1,0 0 1,0 0 0,0 0-1,-1 0 1,1-1 0,2-1-1,19-23 342,23-37-73,44-82-1,-29 43-66,-47 80-203,7-9-3,-1-1 0,-2-1 1,-2 0-1,16-45 0,-24 49 4,-1 1 1,-1-1-1,-1-1 0,-2 1 0,0-51 0,-3 75-64,0 0-1,-1 0 0,1 0 1,-1 1-1,0-1 0,0 0 1,0 1-1,-1-1 0,1 1 1,-5-8-1,6 12 19,-1-1-1,1 0 1,0 1 0,-1-1-1,1 1 1,-1-1-1,1 1 1,-1-1 0,0 1-1,1 0 1,-1-1-1,1 1 1,-1 0 0,0-1-1,1 1 1,-1 0-1,0 0 1,1 0 0,-1 0-1,0-1 1,0 1 0,1 0-1,-2 0 1,1 1-5,-1-1 1,1 1-1,-1-1 1,1 1 0,0-1-1,-1 1 1,1 0-1,0-1 1,0 1-1,-3 2 1,-1 1-25,1 1 0,-1 0 1,-6 11-1,-7 12 36,1 2 0,1 0 1,2 1-1,1 1 0,2 0 0,-11 50 1,20-70 18,0 0 0,1 0 1,1 0-1,0 0 1,1 0-1,0 0 1,1 0-1,0 0 1,5 13-1,0-2-71,1-2 0,1 1 1,20 35-1,-23-47-635,0 0 1,0 0-1,1-1 1,0 0-1,1 0 1,0-1-1,0 0 1,1 0-1,0-1 0,1 0 1,9 5-1,4-2-3626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6.6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575 8 3328,'2'-2'248,"-2"2"-225,0 0 1,0 0 0,0 0-1,0 0 1,1 0-1,-1 0 1,0 0-1,0 0 1,0 0 0,0-1-1,0 1 1,0 0-1,0 0 1,1 0-1,-1 0 1,0 0 0,0 0-1,0 0 1,0 0-1,0-1 1,0 1 0,0 0-1,0 0 1,0 0-1,0 0 1,0 0-1,0 0 1,0-1 0,0 1-1,0 0 1,0 0-1,0 0 1,0 0 0,0 0-1,0-1 1,0 1-1,0 0 1,0 0-1,0 0 1,0 0 0,0 0-1,0 0 1,0-1-1,0 1 1,0 0 0,0 0-1,0 0 1,-1 0-1,1 0 1,0 0-1,0 0 1,0 0 0,0 0-1,0-1 1,0 1-1,0 0 1,-1 0 0,1 0-1,0 0 1,0 0-1,0 0 1,0 0-1,0 0 1,0 0 0,-1 0-1,1 0 1,0 0-1,0 0 1,0 0 0,-1 5 537,1 0 1,-1 0-1,0 0 1,0 0-1,-1-1 1,-2 7-1,-4 3-237,-1-1-1,0 1 1,-1-2 0,0 1-1,-1-1 1,0-1 0,-14 11-1,0-1 27,-2-2-1,-41 23 0,20-14 133,1 1 0,-82 70 0,104-76-326,1 1 0,-37 49 1,58-68-495,0-1 0,0 1 0,0 0-1,-3 8 1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7.2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206 5 4224,'-1'-4'5806,"-8"11"-4994,-18 9 125,18-12-575,1 1-1,-14 10 1,11-6-209,0 0 1,1 0 0,1 1 0,-1 0 0,2 1 0,-1 0 0,1 1-1,1-1 1,0 1 0,1 1 0,0-1 0,-5 18 0,6-13-46,2-9 49,1-1 0,0 0 0,0 1 0,-1 12 0,3-18-86,1 1 0,-1 0 1,0 0-1,1-1 0,-1 1 1,1 0-1,0-1 1,0 1-1,0 0 0,0-1 1,0 1-1,0-1 1,1 0-1,0 1 0,-1-1 1,4 3-1,1 0 0,-1 0 1,1-1-1,0 1 0,0-1 0,0-1 0,1 1 1,0-1-1,-1-1 0,1 1 0,0-1 0,0 0 0,14 2 1,8-1-35,56 0 0,-68-3-29,-6-1-762,0 0 1,14-2-1,-3-1-627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07.8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41 1 3712,'-19'2'1248,"-2"1"4016,36-4-3417,-4 1-1168,1 0-1,19 2 1,-28-1-685,1 0 0,0-1 0,-1 2 0,1-1-1,-1 0 1,1 0 0,-1 1 0,0 0 0,0 0 0,0 0-1,0 0 1,0 0 0,5 5 0,-8-6 9,1 0-1,-1 0 1,1 0 0,0 0-1,-1 0 1,0 0 0,1 0-1,-1 0 1,0 0 0,1 0-1,-1 1 1,0-1 0,0 0-1,0 0 1,0 0 0,0 0-1,0 0 1,0 1 0,-1-1-1,1 0 1,0 0 0,-1 0-1,1 0 1,0 0 0,-1 0-1,1 0 1,-1 0 0,0 0-1,1 0 1,-2 1 0,-2 3 220,0 0 0,-1-1 1,1 1-1,-8 5 1,11-10-194,1 1-1,-1-1 1,1 0 0,-1 1-1,1-1 1,-1 1 0,1-1-1,-1 1 1,1-1 0,-1 1-1,1 0 1,0-1 0,-1 1-1,1-1 1,0 1 0,0 0-1,-1-1 1,1 1 0,0 1-1,0-2-5,0 1-1,0-1 0,1 1 1,-1-1-1,0 1 0,0-1 1,0 1-1,1-1 0,-1 1 1,0-1-1,1 0 0,-1 1 0,0-1 1,1 1-1,-1-1 0,0 0 1,1 1-1,-1-1 0,1 1 1,4 1 77,-1 0 0,1 0 0,-1-1 0,8 3 0,-5-2-72,13 3 4,29 5 0,-2-3-2979,-32-5 776,3 2 197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10.9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0 243 1728,'0'-11'6746,"13"13"-5476,0 1-709,-3-1 25,1 0 0,17 0 1,68-9 334,-47 2-792,72 0 77,-41 2 175,8-3 19,87-18 0,32 3-373,-56 20 196,8-1 279,-17-9-266,146-2-24,-204 15-183,78 4 91,-125-5 37,50-5-1,-25 0-95,75-1-19,110-3 70,-58 0-4,-131 5-104,25-2-75,122-2 180,-32 8 102,-95-2-268,57-5 48,-46 1 93,-8 1-30,74-1-167,92 3 364,-121-9-139,-59 7-27,252-6 230,-273 10-145,-1-3 1,85-14 0,-43 0 509,154-8 0,-141 25-1112,-91 0-1494,-52 0-3401,8 0 2895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12.9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56 2496,'0'-3'219,"0"0"1,1 0-1,-1 1 1,1-1-1,-1 0 0,2-4 1,3-6 4832,-5 11-4854,0 1-1,1-1 1,-1 1 0,0-1-1,1 1 1,0 0-1,-1-1 1,1 1 0,0 0-1,0 0 1,-1-1-1,2 0 1,-1 3-117,0 0 1,-1 0-1,1 0 1,-1 0-1,1 0 0,-1 0 1,0 0-1,0 0 1,1 0-1,-1 0 1,0 0-1,0 1 0,0-1 1,0 0-1,0 2 1,1 26 482,0 12-88,-3 55 370,2 50-315,1-66-192,-1-42 162,22-83 917,-5 0-1249,12-55-1,-20 63-343,1 1 0,3 0 1,18-39-1,-29 71 154,1-1-14,0 0 0,-1 0-1,1 1 1,6-7-1,-9 11 33,0 0-1,0 0 0,1 0 0,-1-1 0,0 1 1,0 0-1,1 0 0,-1 0 0,0 0 0,0 0 1,1 0-1,-1 1 0,0-1 0,0 0 0,1 0 0,-1 0 1,0 0-1,0 0 0,1 0 0,-1 0 0,0 0 1,0 1-1,1-1 0,-1 0 0,0 0 0,0 0 0,0 0 1,0 1-1,1-1 0,-1 0 0,0 0 0,0 0 1,0 1-1,0-1 0,0 0 0,0 0 0,1 1 0,-1-1 1,0 0-1,0 0 0,0 1 0,0-1 0,6 15-10,-5-13 0,4 12 5,-1-1 0,0 1 0,-1 0-1,0 0 1,1 15 0,-2 71 47,-2-69-15,0-30-10,0-1 0,0 1 1,0 0-1,0-1 0,0 1 0,0-1 1,0 1-1,0 0 0,0-1 0,0 1 1,0-1-1,1 1 0,-1-1 0,0 1 1,0-1-1,1 1 0,-1-1 0,0 1 1,1-1-1,-1 1 0,0-1 0,1 1 1,-1-1-1,1 0 0,-1 1 0,1-1 1,-1 0-1,1 1 0,-1-1 0,1 0 1,-1 0-1,1 1 0,-1-1 0,1 0 1,0 0-1,-1 0 0,1 0 0,-1 0 1,1 0-1,-1 0 0,1 0 0,0 0 1,-1 0-1,1 0 0,-1 0 0,2-1 1,2 0 74,1 0 1,0-1 0,-1 0 0,7-3-1,-9 4-98,22-13 118,29-21 0,-17 10-79,45-35-324,-40 27 291,-40 33 9,6-6-23,0 2 0,0-1 1,12-5-1,-17 9 2,-1 0 1,0 0 0,1 1 0,-1-1 0,1 1 0,-1-1-1,1 1 1,-1 0 0,1-1 0,-1 1 0,1 0 0,-1 0-1,1 0 1,0 0 0,-1 1 0,1-1 0,-1 0 0,1 1-1,-1-1 1,1 1 0,-1-1 0,0 1 0,1-1 0,-1 1-1,1 0 1,-1 0 0,0 0 0,2 1 0,1 3 43,-1 0 0,0 1 0,1-1 0,-2 1 0,1 0 0,-1-1 0,0 1 0,0 0 0,0 0 0,0 7 0,2 12 223,0 30 1,-2-18 3,-1-5-40,-2-24-180,2-1-1,-1 1 0,1 0 0,0-1 0,0 0 0,3 9 0,1 3 9,3 5 100,-8-24-195,0 0 0,0 0 0,0 0 0,0 1-1,0-1 1,1 0 0,-1 0 0,0 0 0,0 0-1,0 0 1,0 0 0,1 1 0,-1-1 0,0 0-1,0 0 1,0 0 0,1 0 0,-1 0-1,0 0 1,0 0 0,0 0 0,0 0 0,1 0-1,-1 0 1,0 0 0,0 0 0,0 0 0,1 0-1,-1 0 1,0 0 0,0 0 0,0 0 0,1 0-1,-1-1 1,0 1 0,0 0 0,0 0 0,0 0-1,1 0 1,-1 0 0,0-1 0,7-5-1817,-4 2 145,-2 2 1165,0 0 0,0 0 0,0 0 0,0 0-1,0 0 1,0 0 0,0 0 0,0-2 0,1-3-1162,6-13-1884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14.4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2656,'0'-4'7285,"1"9"-6165,45 52 1068,-33-42-1938,0 0-1,-2 1 1,1 0-1,-2 1 1,15 32-1,-2 13 351,20 92 0,-28-91-93,26 68-1,-25-81-330,-12-36-132,0-1 0,1 1 0,6 12 0,-6-14 36,0 0-1,5 20 1,-9-31-79,-1 1 170,2 1-117,-1-1-50,0 1 0,0-1-1,0 0 1,1 0 0,-1 0-1,4 4 1,-4-5 220,-1-1-271,0 0 68,0 1 1,0-1 0,0 0 0,0 1 0,-1-1 0,2 0 0,-1 1-1,0-1 1,0 0 0,0 0 0,0 1 0,0-1 0,0 0 0,0 1-1,0-1 1,0 0 0,0 0 0,1 1 0,-1-1 0,0 0 0,0 0-1,0 1 1,1-1 0,-1 0 0,0 0 0,0 1 0,1-1 0,-1 0-1,1 0 1,7-4 142,12-16-263,-18 17 205,5-7 34,0 0-1,0-1 1,-1 1 0,-1-1 0,0-1 0,7-20 0,-8 19-85,54-168 409,6 24-164,-51 132-336,0 1-1,1 0 1,1 1-1,23-25 1,-19 27-329,18-27 1,-32 39-1032,0 0-1,0 1 1,6-17-1,-9 11-2341,1 2 1178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46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18 3232,'-5'-6'901,"-1"-6"2694,6 12-3558,0 0 0,0 0 1,0 0-1,0 0 0,1 0 1,-1 0-1,0 0 0,-1 19 3366,-12 71-944,-2 26-1179,-4 191 335,19-145-1007,1-73-149,-1-89-438,0 0-1,0 1 1,0-1 0,0 1-1,0-1 1,-1 1-1,1-1 1,0 1 0,0-1-1,0 1 1,0-1-1,-1 1 1,1-1 0,0 0-1,0 1 1,-1-1-1,1 0 1,0 1 0,-1-1-1,1 1 1,-1-1-1,1 0-7,0 0 0,0 0 0,0 0 0,0 0 0,0 0 0,0 0 0,0 0 0,0 0 0,0 0 0,0-1 0,0 1 0,0 0 0,0 0 0,0 0 0,0 0 0,0 0 0,0 0 0,0 0 0,0 0 0,0 0 0,0 0 0,0 0 0,0 0 0,0 0 0,0 0 0,0 0 0,0 0 0,0 0 0,0 0 0,0 0 0,0 0 0,0-1 0,0 1 0,-1 0 0,1 0 0,0 0 0,0 0 0,0 0 0,1-15 403,-1 11-363,0-6-36,1 0-1,1 0 0,0 0 0,0 0 1,4-11-1,21-48-4,-19 50-36,4-7 27,1 0-1,0 1 1,2 1 0,33-40 0,-34 47-5,0 2 0,1 0 0,1 1 1,1 0-1,0 1 0,0 1 0,21-10 1,-31 18-17,-1 1 1,0 1 0,0 0-1,1-1 1,0 2-1,-1-1 1,1 1 0,0 0-1,9 0 1,-14 1 9,1 0 1,-1 1 0,0-1-1,0 0 1,0 1 0,0-1-1,0 1 1,0 0 0,0 0-1,0-1 1,0 1 0,-1 1-1,1-1 1,0 0 0,0 0-1,-1 1 1,1-1 0,-1 1-1,1-1 1,-1 1 0,0 0-1,0-1 1,1 1 0,-1 0-1,0 0 1,-1 0 0,1 0-1,0 0 1,0 0 0,-1 0-1,0 0 1,1 4 0,0 2 9,0 0 0,-1 0 0,0 1 0,-1-1 0,0 0 0,0 0 0,-1 0 0,0 0 0,0 0 1,-5 10-1,3-8 7,-1 0 0,0 0 0,-1-1 0,0 0 0,0 0 0,-1-1 1,-10 10-1,8-9 39,0-1-1,-1-1 1,-1 1 0,1-2 0,-16 9 0,20-12-25,0-1-1,1 0 1,-1 0-1,0 0 1,0 0 0,0-1-1,0 0 1,0-1 0,-1 1-1,1-1 1,0 0-1,-8-2 1,13 2-42,1 0 0,-1 0 0,1 0 0,-1 0 0,1-1 0,0 1 0,-1 0 0,1 0 0,-1 0 0,1 0 0,-1 0 0,1 0 0,-1 0 0,1 0 0,-1 0 0,1 1 1,0-1-1,-1 0 0,1 0 0,-2 1 0,8 9-212,-1-4 240,1-1 0,-1 0 0,1 0 0,0 0 0,0-1 0,1 0 0,-1 0 0,8 3 0,59 21 191,-67-26-167,-2 0-22,15 5 166,1-1 1,1-1-1,22 3 0,-38-7-135,0 0 1,0-1-1,1 0 1,-1 0-1,0 0 0,0-1 1,0 0-1,0 0 1,0 0-1,0 0 0,0-1 1,0 0-1,0 0 1,-1 0-1,1-1 0,-1 1 1,0-1-1,6-5 1,-1-1-7,-1 0 0,0-1 1,0 0-1,8-16 0,21-47 73,-27 52-159,0 1 1,1-1-1,1 2 1,17-21-1,-27 37 35,1 1-1,-1-1 0,0 1 0,1 0 0,0 0 1,-1 0-1,1 1 0,0-1 0,0 0 0,0 1 1,0 0-1,6-2 0,-8 3 17,0 0 0,0 0 0,1 0 0,-1 0 0,0 0 1,0 0-1,1 0 0,-1 0 0,0 1 0,0-1 0,0 0 0,0 1 0,1-1 0,-1 1 0,0-1 0,0 1 0,0 0 1,0-1-1,0 1 0,0 0 0,0 0 0,-1 0 0,1 0 0,0 0 0,0 0 0,-1 0 0,1 0 0,0 0 0,-1 0 0,1 0 1,-1 0-1,1 0 0,-1 1 0,0-1 0,0 0 0,1 2 0,2 15-2,-1 0-1,-1 0 1,-1 0 0,-2 20-1,2-32 9,-3 28 193,-14 57 0,16-81 163,2-8-142,6-15-56,4-5-125,0 2 31,13-23-107,2 2-1,2 0 1,34-34 0,-46 56-2,-5 3 9,2 0-1,-1 1 1,17-10 0,-28 20 15,1-1 1,0 1-1,0 0 0,0 1 1,1-1-1,-1 0 0,0 1 0,0-1 1,3 1-1,-4-1 5,0 1 1,0 0-1,-1 1 1,1-1-1,0 0 1,0 0-1,-1 0 1,1 0-1,0 0 1,-1 1-1,1-1 1,0 0-1,-1 1 1,1-1-1,0 1 1,-1-1-1,1 0 1,-1 1-1,1-1 1,-1 1-1,1 0 1,-1-1-1,1 1 1,-1-1-1,1 1 1,-1 0-1,0-1 0,1 1 1,-1 0-1,0-1 1,0 1-1,0 0 1,1 0-1,0 11 12,0 0 0,-1-1 0,0 1 0,-1 0 0,0-1 0,-1 1 0,-5 17 0,-3 22 149,8-33-72,0-9 14,1 0 0,0 1-1,0-1 1,1 0 0,0 0 0,2 16-1,-1-23-82,0-1 0,-1 1-1,1-1 1,0 1-1,-1-1 1,1 0-1,0 1 1,0-1 0,0 0-1,0 0 1,0 0-1,1 0 1,-1 1 0,0-1-1,0-1 1,1 1-1,-1 0 1,1 0 0,-1 0-1,1-1 1,-1 1-1,1-1 1,-1 1 0,1-1-1,-1 0 1,1 0-1,0 1 1,-1-1-1,1 0 1,-1 0 0,1-1-1,0 1 1,-1 0-1,3-1 1,3 0 14,0-1 0,-1 0-1,1-1 1,-1 1 0,1-1 0,10-7-1,-5 1-31,-1 0-1,0-1 0,0 0 0,-1-1 1,12-17-1,-13 17 2,1-1-1,-1 1 1,1 1-1,1 0 0,17-12 1,-26 21-14,0-1-1,0 1 1,0 0 0,0 0-1,0 0 1,0 1 0,0-1-1,0 0 1,1 1 0,-1-1-1,0 1 1,1 0 0,-1 0-1,0 0 1,0 0 0,5 1-1,-5-1 16,0 1-1,-1 0 1,1 0-1,0 0 0,-1 0 1,1 0-1,0 0 0,-1 0 1,1 0-1,-1 1 0,0-1 1,1 0-1,-1 1 0,0-1 1,0 1-1,0 0 0,0-1 1,0 1-1,1 3 0,3 7-37,-1 1-1,0 0 0,-1 0 0,3 25 1,-4-29 66,-1 1 0,2-1 1,-1 0-1,1-1 0,0 1 1,1 0-1,9 15 0,-12-23-12,0 0-1,0 0 1,0 0-1,0-1 1,0 1-1,0 0 1,0 0 0,0 0-1,0-1 1,0 1-1,1-1 1,-1 1-1,0-1 1,0 1-1,1-1 1,-1 0-1,0 1 1,1-1-1,-1 0 1,0 0-1,1 0 1,-1 0-1,0 0 1,1 0-1,-1-1 1,0 1-1,0 0 1,1-1-1,-1 1 1,0-1 0,0 1-1,1-1 1,-1 1-1,1-2 1,2 0 12,-1 0 0,1 0 0,-1-1 1,0 1-1,0-1 0,0 0 0,0 0 1,-1 0-1,1 0 0,2-5 0,-3 6-26,-1-1-1,0 0 0,0 0 1,0 1-1,-1-1 0,1 0 1,-1 0-1,1 0 0,-1 0 1,0 0-1,0 0 0,0 0 1,0 0-1,-1 0 0,1 0 1,-1 0-1,0 1 0,0-1 1,0 0-1,0 0 0,0 1 1,-1-1-1,-2-3 0,-3-4 5,-1 0 0,0 1-1,-1-1 1,-10-8-1,11 11-32,4 4 27,1 0-1,-1 0 1,1 1-1,-1 0 1,0 0-1,0 0 1,0 0-1,0 0 1,-5 0-1,-16-8-232,25 10 235,0-1 1,0 1 0,0 0 0,0 0-1,-1 0 1,1 0 0,0 0-1,0 0 1,0 0 0,0 0 0,-1 0-1,1 0 1,0 0 0,0 0 0,0 0-1,0 0 1,-1 0 0,1 0-1,0 0 1,0 0 0,0 0 0,0 0-1,-1 0 1,1 0 0,0 0 0,0 0-1,0 0 1,0 0 0,0 0-1,-1 0 1,1 0 0,0 0 0,0 0-1,0 1 1,0-1 0,0 7-80,1-6 81,-1 0-1,1 0 1,-1 0 0,1 0-1,0 0 1,-1 0-1,1 0 1,0 0-1,0 0 1,0 0-1,0-1 1,0 1-1,0 0 1,0 0-1,1 0 1,2 0 15,0 0-1,0 0 1,0 0 0,0-1-1,1 0 1,-1 1 0,0-2-1,0 1 1,0 0 0,0-1-1,7-1 1,5-3 92,24-10-1,-33 12-64,35-17 1,79-51 1,-44 24-43,2 4-202,-79 43 200,0 0-1,1-1 1,-1 1 0,0 0 0,0 0 0,0 0 0,0 0 0,1 0 0,-1 0 0,0 0 0,0 0 0,0 0 0,1 0-1,-1 0 1,0 0 0,0 0 0,0 0 0,0 0 0,1 0 0,-1 1 0,0-1 0,0 0 0,0 0 0,0 0 0,1 0-1,-1 0 1,0 0 0,0 0 0,0 0 0,0 1 0,0-1 0,0 0 0,0 0 0,1 0 0,-1 0 0,0 0 0,0 1-1,0-1 1,0 0 0,0 0 0,0 0 0,0 1 0,0-1 0,0 0 0,0 0 0,0 0 0,0 0 0,0 1 0,0-1-1,0 0 1,0 0 0,0 0 0,0 0 0,0 1 0,0-1 0,0 0 0,-1 14 19,-8 37-82,-13 98-62,21-134 154,-4 40 67,5-50-47,0 0 0,0-1 0,1 1 1,0 0-1,0 0 0,0-1 0,1 1 0,-1 0 0,3 4 0,-4-9-28,1 1-1,-1 0 1,1 0-1,-1 0 1,1-1-1,-1 1 0,1 0 1,0-1-1,-1 1 1,1 0-1,0-1 1,-1 1-1,1-1 1,0 1-1,0-1 0,0 1 1,-1-1-1,1 0 1,0 0-1,0 1 1,0-1-1,0 0 0,0 0 1,1 0-1,0 0 6,0 0 1,0 0-1,0-1 0,0 0 0,0 1 0,0-1 0,0 0 0,0 0 0,0 0 0,2-2 0,3-1 5,-1-1-1,0-1 0,0 1 1,-1-1-1,5-6 0,4-9-21,16-29-1,-12 18-189,-12 20 99,-4 9 48,-1 0 0,1 0 1,-1 0-1,1 0 0,0 1 0,0-1 1,0 1-1,3-4 0,-5 6 33,1 0 1,-1 0-1,0 0 0,0 0 0,0 0 0,0 0 0,1 0 1,-1 0-1,0 0 0,0 0 0,0-1 0,0 1 0,1 0 1,-1 0-1,0 0 0,0 0 0,0 0 0,1 0 0,-1 0 0,0 1 1,0-1-1,0 0 0,0 0 0,1 0 0,-1 0 0,0 0 1,0 0-1,0 0 0,0 0 0,1 0 0,-1 0 0,0 1 1,0-1-1,0 0 0,0 0 0,0 0 0,0 0 0,1 0 0,-1 1 1,0-1-1,0 0 0,0 0 0,0 0 0,0 0 0,0 1 1,0-1-1,0 0 0,0 0 0,2 13-54,-1-9 29,2 35 10,-4-30 28,2 0 0,0-1 1,0 1-1,0 0 0,4 11 0,-1-11-100,-3-6 125,0 1 0,0-1 0,1 1 0,-1-1 0,1 0 0,0 0 0,3 4 0,-4-6-23,-1-1 1,1 1-1,0 0 0,0-1 1,0 1-1,0-1 1,0 1-1,0-1 0,0 0 1,0 1-1,0-1 1,0 0-1,0 0 0,1 0 1,-1 0-1,0 0 1,0 0-1,0 0 0,0 0 1,0 0-1,0 0 1,0-1-1,0 1 0,0 0 1,0-1-1,0 1 0,0-1 1,1 0-1,2-1 7,-1 0-1,0 0 0,0 0 0,0 0 1,0-1-1,0 1 0,-1-1 0,1 0 1,2-3-1,20-32 26,-20 29-25,9-13 10,-2-1 0,0 0-1,-1 0 1,-2-1 0,0 0 0,8-38 0,-17 28-226,1 33 200,-1 1 0,0-1 0,0 1 0,0 0-1,0-1 1,0 1 0,1 0 0,-1-1 0,0 1 0,0 0 0,1 0 0,-1-1 0,0 1-1,1 0 1,-1 0 0,0-1 0,1 1 0,-1 0 0,0 0 0,1 0 0,-1 0 0,0 0-1,1-1 1,-1 1 0,0 0 0,1 0 0,-1 0 0,0 0 0,1 0 0,-1 0 0,1 0-1,0 0 1,17 1 286,-16-1-257,82 3 697,-55-4-707,55 7 0,23 8 74,-61-10-4096,-45-4 3543,1 0-1,-1 0 1,1 0-1,-1 0 1,1 1 0,-1-1-1,1 0 1,-1 1-1,0-1 1,1 1-1,-1 0 1,0 0-1,1-1 1,-1 1-1,0 0 1,0 0-1,3 2 1,5 8-2940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48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1189 2560,'2'3'4169,"12"1"-1960,-11-3-1986,1-1 0,0 0 0,0 1 0,0-1 0,-1-1-1,1 1 1,0-1 0,0 1 0,-1-1 0,1 0 0,0 0 0,-1-1-1,1 1 1,-1-1 0,4-2 0,2-1 105,0-1 0,-1-1 0,0 0 0,9-10 0,11-15 33,-2-1 0,35-58 0,-27 38-191,62-74 5,-39 55-126,79-119 47,-80 92 134,-49 85-160,-1 0 0,-1-1 0,0 0 0,-1 0 0,3-16 1,-8 22-293,-3 9-45,-6 13 30,-62 120 365,57-104-186,-7 17 289,2 1 0,3 1 0,1 0 0,3 1 0,-8 54 0,18-81-166,-2 34 0,5-49 14,0 0 0,1 0 1,0 0-1,0 0 0,0-1 1,1 1-1,0 0 0,0-1 0,4 8 1,-6-13-50,1 0 0,0 0 0,0 1 1,0-1-1,-1 0 0,1 0 0,1 0 0,-1 0 1,0 0-1,0 0 0,0-1 0,0 1 0,1 0 1,-1-1-1,0 1 0,1 0 0,-1-1 1,0 0-1,1 1 0,-1-1 0,1 0 0,-1 0 1,0 0-1,1 1 0,-1-2 0,1 1 0,-1 0 1,1 0-1,-1 0 0,0-1 0,1 1 0,-1 0 1,1-1-1,0 0 0,6-2 34,-1-1 0,0 0-1,-1 0 1,1 0 0,6-6 0,24-22 6,40-44 0,-20 18-29,-49 50-32,12-11 5,0-1-1,-1 0 1,32-47 0,-30 28-12,-1 0 0,26-76-1,23-93-1,28-30-208,-93 230 196,-2 5-25,-1-1 1,1 1 0,-1 0 0,1-1-1,-1 0 1,1-5 0,-2 8 24,0 1 1,0 0-1,0 0 0,0-1 1,0 1-1,0 0 1,0 0-1,0 0 0,0-1 1,0 1-1,0 0 1,0 0-1,0-1 0,0 1 1,0 0-1,0 0 1,0-1-1,0 1 0,0 0 1,0 0-1,0 0 1,0-1-1,-1 1 0,1 0 1,0 0-1,0 0 1,0-1-1,0 1 0,-1 0 1,1 0-1,0 0 1,0 0-1,-1-1 0,-4 7-253,-6 15 87,11-20 178,-13 30 86,1 1-1,2 1 0,-10 57 1,-40 217 234,43-229-132,-26 151 386,23-116-264,4-27 191,12-55-176,10-84 337,2 23-597,1-1 0,26-54 0,-26 67-100,1 0 0,1 0-1,0 1 1,1 0 0,22-22 0,-33 38 14,24-20-243,-12 16 112,-13 5 147,0 0-1,1 0 0,-1 0 0,0 0 0,1 0 0,-1 0 0,0 0 1,0 1-1,1-1 0,-1 0 0,0 0 0,1 0 0,-1 1 0,0-1 1,0 0-1,1 0 0,-1 0 0,0 1 0,0-1 0,0 0 1,1 1-1,-1-1 0,0 0 0,0 1 0,0-1 0,0 0 0,0 0 1,0 1-1,0-1 0,1 0 0,-1 1 0,0 0 0,25 111 150,-22-103-93,0 0-1,1-1 1,1 0-1,-1 0 1,1 0-1,1 0 1,-1-1-1,1 1 1,1-2-1,-1 1 0,1-1 1,0 0-1,1 0 1,-1 0-1,1-1 1,0-1-1,1 1 1,-1-1-1,16 5 1,-16-7-11,1 1 1,-1-1-1,0-1 0,1 1 1,-1-1-1,1-1 1,-1 1-1,1-2 0,-1 1 1,1-1-1,-1 0 1,1-1-1,-1 0 1,0 0-1,0-1 0,0 0 1,0-1-1,0 1 1,-1-1-1,1-1 1,8-6-1,-5 1-9,-1 0 0,0 0 0,-1-1 0,0 0 1,0-1-1,9-18 0,-13 21-3,0 0 1,-1-1-1,0 0 0,-1 0 1,0 0-1,-1-1 0,0 1 1,0-1-1,0-13 0,-2 21-58,0 0-1,0 0 1,-1 0 0,1 0-1,-1 0 1,1 0-1,-1 0 1,0 0 0,0 0-1,0 0 1,0 0-1,-1 0 1,1 1 0,-1-1-1,0 1 1,1-1-1,-1 1 1,0 0 0,-5-4-1,5 4 17,0 1 0,-1 0 1,1 0-1,-1 0 0,1 0 0,-1 0 0,1 1 0,-1-1 0,0 1 0,1-1 0,-1 1 0,0 0 0,1 0 1,-1 0-1,0 1 0,1-1 0,-1 1 0,0-1 0,1 1 0,-1 0 0,1 0 0,-5 2 0,5-2 10,0 0 1,0 0-1,0 0 0,0 0 0,0 0 0,1 1 0,-1-1 0,0 1 0,1-1 0,-1 1 0,1 0 1,-1 0-1,1-1 0,0 1 0,0 0 0,0 0 0,-2 3 0,3-2 5,-1 0 1,0 1-1,1-1 0,0 0 1,0 0-1,0 0 0,0 0 1,0 0-1,1 0 0,-1 0 1,2 4-1,1 2 26,1 1 0,0-1-1,0 0 1,1-1 0,0 1 0,11 12 0,-7-8 117,1-1 0,1-1 0,0 0 0,1-1 0,24 18 0,-32-26-284,0 0-1,0 0 1,0 0-1,0 0 0,0-1 1,1 1-1,-1-1 1,0-1-1,1 1 1,7 0-1,-8-1-331,-1-1 0,0 1-1,1-1 1,-1 0 0,0 1 0,0-2 0,0 1-1,0 0 1,0-1 0,0 1 0,0-1 0,-1 0-1,1 0 1,0 0 0,-1 0 0,4-4 0,11-10-2024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49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 6048,'5'-6'2752,"21"1"-2400,-3-3 2208,7 4-1472,35-7 1120,10 0-1280,22-6-225,-5 9-447,-4-3-160,-10 3-64,1 0-2079,-9 5 1119,-4-1-5472,-4 4 3552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53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1177 3328,'21'-5'6259,"-16"3"-5917,1 0-1,-1-1 1,0 1 0,-1-1-1,1-1 1,7-5-1,20-19 788,-10 10-806,-1-1 0,-1 0 0,27-36 1,-12 5 380,-35 50-702,0 0 0,1 0 1,-1 0-1,0 0 1,0 0-1,0-1 0,0 1 1,0 0-1,0 0 1,0 0-1,1 0 1,-1 0-1,0 0 0,0 0 1,0-1-1,0 1 1,0 0-1,0 0 1,0 0-1,0 0 0,0 0 1,0 0-1,0-1 1,0 1-1,0 0 0,0 0 1,0 0-1,0 0 1,0 0-1,0-1 1,0 1-1,0 0 0,0 0 1,0 0-1,0 0 1,0 0-1,0-1 1,0 1-1,0 0 0,0 0 1,0 0-1,0 0 1,0 0-1,-1 0 0,1 0 1,0-1-1,0 1 1,0 0-1,0 0 1,0 0-1,0 0 0,0 0 1,-1 0-1,1 0 1,-7 4 162,-2 10-89,1 0-1,0 0 1,1 1-1,1 0 1,-7 24 0,-54 223 329,22-73 139,35-152-451,1-2 242,-18 46-1,25-77-216,0-1-1,1 1 0,-1-1 1,0 0-1,-3 4 0,5-7-108,0 0-1,0 0 1,0 0-1,0 0 0,0 0 1,0 0-1,0 0 0,0 0 1,0 0-1,0 0 0,0 0 1,0 0-1,0 0 1,0 0-1,0 0 0,-1 0 1,1 0-1,0 0 0,0 0 1,0 0-1,0 0 1,0 1-1,0-1 0,0 0 1,0 0-1,0 0 0,0 0 1,0 0-1,0 0 0,0 0 1,0 0-1,0 0 1,0 0-1,0 0 0,0 0 1,0-1-1,-1 1 0,1 0 1,0 0-1,0 0 0,0 0 1,0 0-1,0 0 1,0 0-1,0 0 0,0 0 1,0 0-1,0 0 0,0 0 1,0 0-1,0 0 1,0 0-1,0 0 0,0 0 1,0 0-1,0 0 0,0 0 1,0 0-1,0 0 0,0 0 1,0 0-1,0 0 1,0-1-1,0 1 0,0 0 1,0 0-1,0 0 0,0 0 1,0 0-1,0-7 301,2-9-132,64-171-65,-49 136-112,2 0 0,28-51 0,-26 66-9,2 1 0,44-50 0,62-51-92,-107 114 101,2 2 0,45-33 0,-67 52-4,-1 0-1,1 0 1,0 0 0,0 0-1,0 0 1,-1 0-1,1 1 1,0-1-1,0 1 1,0-1-1,0 1 1,0 0-1,1-1 1,-1 1-1,0 0 1,0 1-1,0-1 1,0 0-1,0 0 1,0 1-1,0-1 1,0 1-1,3 1 1,-4-1-2,1 1 1,-1-1-1,0 0 1,0 1-1,1-1 1,-1 0 0,0 1-1,0 0 1,0-1-1,-1 1 1,1-1-1,0 1 1,-1 0-1,1 0 1,-1-1-1,1 1 1,-1 0-1,0 0 1,0 0-1,0-1 1,0 1-1,0 0 1,0 0-1,0 0 1,-1-1-1,1 1 1,-1 2-1,-2 3 11,1 0-1,-1-1 1,0 1 0,0 0-1,-1-1 1,0 0-1,0 0 1,-7 8 0,-4 3 115,-23 19 1,-136 104 39,166-134-138,5-5-2,0 1 0,0 0-1,1 1 1,-1-1 0,0 0 0,1 1 0,-3 3 0,15-6 92,249-91-90,-73 21 89,10-2-20,-155 58-262,-75 34-15,18-11 125,-24 19-1,39-28 60,-15 13 41,1 0 1,-22 24-1,34-33-22,0 0 0,0 0 1,1 0-1,-1 0 1,1 0-1,-1 0 0,1 1 1,1-1-1,-1 1 0,1 0 1,-1-1-1,1 1 0,1 0 1,-1 0-1,1-1 0,0 8 1,0-10-1,0 0 0,0 0 0,1 0 0,-1 0 0,1 0 0,0 0 0,0-1 0,-1 1 0,1 0 0,0 0 0,1 0 0,-1-1 0,0 1 0,0 0 0,1-1 0,-1 1 0,1-1 0,1 2 0,0-1 16,1 0-1,-1-1 1,0 1-1,0-1 1,1 0-1,-1 0 1,1 0-1,-1 0 1,7 0-1,1-1 25,1 0 1,-1 0-1,0-1 0,1-1 0,16-4 1,-9 1 14,-1-1 0,1-1 0,23-12 0,-34 14-26,1 0 0,-1 0 0,0 0 1,-1-1-1,1-1 0,-1 1 0,-1-1 0,10-12 1,-13 16-59,-1-1 0,1 0 0,-1 0 0,0 0 0,0-1 0,0 1 0,-1 0 0,0-1 0,0 1 0,0-1 0,0 1 0,0-6 0,-1 8 6,-1 0 0,1-1 0,0 1 1,-1 0-1,1 0 0,-1-1 1,0 1-1,0 0 0,0 0 1,0 0-1,0 0 0,0 0 1,-1 0-1,1 0 0,0 0 1,-1 0-1,0 1 0,1-1 0,-1 1 1,0-1-1,0 1 0,0 0 1,0-1-1,0 1 0,-4-1 1,-3-2-64,0 1 1,0 0-1,-1 0 0,1 1 1,-1 1-1,-11-1 1,20 2 59,0 0 0,0 0-1,0 0 1,0 0 0,0 0 0,0 0 0,0 1 0,0-1 0,0 0 0,0 1 0,0-1 0,0 1 0,0-1 0,0 1-1,-1 1 1,2-2 7,0 0 0,0 1-1,-1-1 1,1 0 0,0 0-1,0 1 1,0-1 0,0 0-1,0 1 1,0-1 0,-1 0-1,1 1 1,0-1 0,0 0-1,0 1 1,0-1 0,0 0-1,0 1 1,0-1 0,0 0-1,1 1 1,-1-1 0,0 0-1,0 1 1,0-1-1,0 0 1,0 1 0,0-1-1,1 0 1,-1 1 0,0-1-1,0 0 1,1 0 0,-1 1-1,0-1 1,0 0 0,1 0-1,-1 0 1,0 1 0,0-1-1,1 0 1,-1 0 0,0 0-1,1 0 1,10 6 21,-1-1 0,1 0 1,0-1-1,0 0 0,0-1 0,1 0 0,12 1 1,0-1-20,0-1 0,37-3 1,-47 0 48,0-1 0,0-1 0,0-1 0,0 0 0,-1 0 0,0-1 0,0-1 0,0 0 0,-1-1 0,0-1 0,0 1 0,11-11 0,2-3-59,-1-1 0,-2-1 0,0-1 0,21-32-1,-33 42-57,-5 7 52,0 0 0,0 0 0,1 1-1,6-7 1,-9 13-167,-1 6 60,-2 9 2,0-12 105,1 13-27,1 0 0,0 1-1,9 26 1,-8-30 59,1 0 1,-2 0-1,1 0 0,-2 0 1,0 0-1,-1 22 1,0-33-20,-1 4 34,0 1 0,0-1 0,0 0 0,-1 1 0,1-1 0,-6 10 1,6-15-15,0 1 0,0-1 0,0 1 0,0-1 0,-1 1 0,1-1 0,0 0 0,-1 0 0,1 0 0,-1 1 0,1-2 0,-1 1 0,0 0 0,0 0 0,1 0 0,-1-1 0,0 1 0,0-1 1,0 1-1,0-1 0,1 0 0,-1 0 0,0 0 0,0 0 0,0 0 0,0 0 0,0 0 0,-1-1 0,-5-1-11,1 0-1,0-1 1,0 1-1,1-1 1,-1-1-1,1 1 1,-1-1-1,1 0 1,0-1-1,-7-6 1,-17-11-355,40 28 301,-1 0 0,1 0 0,0-1 0,1 0 0,-1-1 0,1 0 0,12 3 0,6-5 178,-1 0 1,1-2-1,0-1 1,-1-1-1,1-1 0,-1-2 1,0-1-1,49-17 0,-52 15-198,-11 3 61,0 0 1,-1 0 0,0-1-1,0-1 1,23-15 0,-17 5 111,0 0 0,0-2 1,30-40-1,-43 52-170,-7 14-27,-1 5 30,0-4 83,0 1-1,0 0 1,-1-1-1,-7 15 1,6-14 62,0 0 1,1 0 0,-5 20 0,6-16-69,-4 29 115,6-39-109,0 0-1,0-1 1,0 1 0,0 0 0,1-1 0,-1 1 0,1 0-1,-1-1 1,1 1 0,0 0 0,0-1 0,2 3 0,-2-4-5,0 1 1,0-1-1,0 0 1,0 1-1,1-1 1,-1 0 0,0 0-1,1 0 1,-1 0-1,1 0 1,-1 0-1,1-1 1,0 1 0,-1 0-1,1-1 1,0 1-1,-1-1 1,1 0-1,0 1 1,0-1-1,0 0 1,-1 0 0,4-1-1,3 0 11,0 0-1,0-1 0,-1 0 1,9-4-1,-2 1 37,139-53-228,-108 40 436,73-37-244,-107 48-42,-1 0 0,1-1-1,-2 0 1,1-1 0,-1 0 0,0-1 0,-1 0-1,0 0 1,8-15 0,6-13 144,22-54 1,2-15-46,35-75-152,-58 131 6,-2-1 0,-2-1 0,-3-1 0,15-82 0,-28 100-142,-3 35 190,0 0 0,0 0 0,0 0 0,0 0 1,0-1-1,0 1 0,0 0 0,0 0 0,0 0 1,-1 0-1,1 0 0,0 0 0,-1-1 1,1 1-1,-1 0 0,1 0 0,-1 0 0,0 0 1,1 1-1,-1-1 0,0 0 0,0 0 1,0 0-1,-1-1 0,1 3-7,-1-1-1,1 1 1,0 0 0,-1-1-1,1 1 1,0 0 0,-1 0 0,1 0-1,0 0 1,0 0 0,0 0-1,-2 1 1,3-2 21,-9 12-24,0 0 0,1 0 0,1 0 1,-1 1-1,-5 15 0,7-14 44,-61 142-201,51-120 174,2 0 1,1 1-1,2 1 0,-7 40 1,-12 152 124,27-195-50,0 0 1,3 0-1,1 0 0,5 37 0,-6-71-49,0 0 0,1 1 0,-1-1 0,0 0 0,1 0 0,-1 0 0,0 1 0,1-1 0,0 0 0,-1 0 0,1 0 0,0 0 0,-1 0 0,1 0 0,0 0 0,0 0 0,0 0 0,0 0 0,0 0 0,0-1 0,0 1 0,1 0 0,0 0 7,0-1 0,-1 1 0,1-1 0,0 0 0,0 0 0,-1 0 0,1 0 0,0 0 0,0 0 0,-1 0-1,1-1 1,0 1 0,0-1 0,1 0 0,4-2 33,0 0 0,-1 0 0,1-1-1,-1 0 1,0 0 0,7-7 0,117-92-17,-129 102-59,0 0 0,0 0 0,0 1 0,0-1 0,0 0 0,0 1-1,0-1 1,0 1 0,0 0 0,0-1 0,0 1 0,0 0 0,0-1 0,0 1-1,2 0 1,-3 0 8,1 0 1,-1 0-1,0 1 0,1-1 0,-1 0 0,0 0 0,1 0 1,-1 1-1,0-1 0,0 0 0,1 0 0,-1 1 0,0-1 0,0 0 1,1 1-1,-1-1 0,0 0 0,0 1 0,0-1 0,1 0 0,-1 1 1,0-1-1,0 1 0,0-1 0,0 0 0,0 1 0,0-1 1,0 1-1,0 3-30,0 0 1,0 0-1,-1 0 1,0 0-1,1-1 1,-3 8-1,-6 11-109,5-12 107,0 0 0,-4 20 0,7-27 56,1 0 0,0-1 0,-1 1 0,1 0 0,0 0 0,1 0 0,-1 0 0,0-1 0,1 1 0,0 0-1,-1 0 1,1-1 0,0 1 0,1 0 0,1 4 0,-1-6 8,0 1-1,0-1 1,0 1-1,-1-1 0,1 0 1,1 0-1,-1 0 1,0 0-1,0 0 0,0 0 1,0 0-1,1-1 1,-1 1-1,0-1 1,1 0-1,-1 1 0,0-1 1,1 0-1,4-1 1,8 0-68,28-6 0,-40 6 33,49-11 72,-1-3 1,78-35-1,-113 43-196,21-13 0,-45 72-232,7-52 368,-7 31-54,8-29 55,0 0 0,0 0-1,0-1 1,0 1 0,0 0 0,0-1-1,1 1 1,-1 0 0,1-1-1,-1 1 1,1 0 0,0-1 0,-1 1-1,1-1 1,2 3 0,-2-1 31,1-1 0,0 0 0,0 0 0,0 0 0,0 0 0,0 0 0,0 0 0,0-1 1,4 3-1,-5-4-22,0 1 0,1-1-1,0 0 1,-1 1 0,1-1 0,-1 0 0,1 0 0,-1 0 0,1 0 0,-1 0 0,1 0 0,-1 0 0,1-1 0,0 1 0,1-1 0,12-3 96,-12 4-75,0 0 1,-1-1-1,1 1 0,-1-1 1,1 0-1,-1 0 1,3-1-1,2-2 44,11-10-154,-17 14 75,-1-1 0,1 0 0,-1 0 0,0 0-1,1 0 1,-1 0 0,0 1 0,1-1 0,-1 0 0,0 0 0,0 0-1,0 0 1,0 0 0,0 0 0,0 0 0,0 0 0,0 0 0,0 0 0,0 0-1,-1-1 1,0-2 3,1 2 1,-1-1 1,1 0-1,-1 1 1,0-1-1,0 1 0,0-1 1,0 1-1,0 0 1,-1-1-1,1 1 1,-1 0-1,1 0 0,-1 0 1,0 0-1,-3-2 1,2 1-30,0 0 1,0 0-1,-1 1 1,1-1-1,-1 1 1,0 0 0,0 0-1,0 1 1,1-1-1,-2 1 1,-7-2-1,-17 2 106,14 2-15,13-3-56,6-1-7,8-2 12,6-1-12,1 0 1,1 1-1,-1 2 0,0 0 1,1 0-1,0 2 0,28 1 1,-42 1 1,0 0 0,0 0 0,0 0 0,0 0 0,0 1 0,-1 0 0,1 0 0,8 6 0,-12-7-2,0 0-1,-1 0 0,1 0 1,-1 0-1,1 0 0,-1 1 1,0-1-1,0 1 0,1-1 0,-1 1 1,0-1-1,0 1 0,0-1 1,-1 1-1,1 0 0,0 0 1,-1 0-1,1-1 0,-1 1 1,1 0-1,-1 0 0,0 0 0,0 0 1,0 0-1,0 0 0,0 0 1,0-1-1,0 1 0,-1 0 1,0 2-1,-17 31 98,12-24-37,0 1 90,6-12-141,1 0 0,-1 1 0,0-1 0,0 0 0,0 0 0,0 0-1,0 0 1,0 0 0,0 0 0,0 0 0,0 0 0,0 0 0,0 0 0,0 0 0,1 1 0,-1-1 0,0 0 0,0 0 0,0 0 0,0 0-1,0 0 1,0 0 0,0 0 0,0 0 0,1 0 0,-1 0 0,0 0 0,0 0 0,0 0 0,0 0 0,0 0 0,0 0 0,0 0 0,0 0-1,1 0 1,-1 0 0,0 0 0,0 0 0,0-1 0,0 1 0,0 0 0,0 0 0,0 0 0,0 0 0,0 0 0,1 0 0,-1 0 0,0 0-1,0 0 1,5-4 28,-4 4-9,29-18 2,1 2 0,1 1 1,1 2-1,0 1 0,65-15 1,-95 26-35,0 1 0,-1-1 1,1 1-1,0 0 1,-1 0-1,1 0 1,0 0-1,-1 1 0,1-1 1,0 1-1,-1-1 1,1 1-1,-1 0 0,1 0 1,-1 0-1,1 0 1,-1 1-1,0-1 1,4 3-1,0 2 9,0 0 1,-1 0-1,1 1 1,7 13-1,-7-11-20,33 33 214,-22-22-2204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4:59.6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 13 6560,'-45'-12'2432,"55"15"-1888,-2-6-160,0 3-1408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53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52 5632,'-23'-28'2560,"15"20"-2208,3 3 704,10 5-640,-5-6-224,8 6-160,-3-5-896,3 10 480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54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505 83 7040,'-18'-16'3200,"57"16"-2752,-12 0 1056,-1 0-896,26-3 768,5 3-832,35 0-192,6 3-224,2 2 32,-7 6-96,-19-2-1440,-12 2 768</inkml:trace>
  <inkml:trace contextRef="#ctx0" brushRef="#br0" timeOffset="1">52 1 7552,'-43'0'3424,"38"5"-2976,2-5 256,6 0-480,10 0-96,5 0-64,25-5-2400,6 5 1280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56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109 490 2144,'6'-5'598,"-4"4"-113,0 0 1,-1 0 0,1 0-1,-1 0 1,0 0 0,1-1 0,-1 1-1,0 0 1,0-1 0,0 1-1,0-1 1,2-2 0,-3 4-464,0 0-1,0 0 1,0 0 0,0 0 0,0 0-1,0 0 1,0-1 0,0 1 0,0 0 0,0 0-1,0 0 1,0 0 0,0 0 0,0 0-1,0 0 1,0 0 0,-1 0 0,1 0 0,0 0-1,0-1 1,0 1 0,0 0 0,0 0-1,0 0 1,0 0 0,0 0 0,0 0 0,0 0-1,0 0 1,0 0 0,0 0 0,0 0 0,-1 0-1,1 0 1,0 0 0,0 0 0,0 0-1,0 0 1,0 0 0,0 0 0,0 0 0,0 0-1,0 0 1,0 0 0,0 0 0,-1 0-1,1 0 1,0 0 0,0 0 0,-6 3 720,-7 9 237,4-3-177,-18 14-1,19-18-589,0 1 0,1 1 0,0 0 0,0 0 0,-7 10 0,11-13-67,0 1 0,0 1 0,0-1 0,0 0 0,1 1 0,0-1 0,-2 9 0,3-12-93,1 0 0,0 1 0,0-1 0,0 0 0,0 0 0,0 0 0,0 0 0,1 0 0,-1 0 0,0 0 0,1 0 0,0 0 0,0 0 0,-1 0 0,1-1 0,0 1 0,0 0 0,0 0 0,1-1 0,-1 1 0,0-1 0,1 1 0,-1-1 0,1 1 0,1 0 0,0 0 0,-1-1 1,1 0-1,0 1 0,-1-1 1,1-1-1,0 1 1,0 0-1,0-1 0,0 1 1,0-1-1,-1 0 1,1 0-1,0 0 1,0 0-1,0 0 0,0-1 1,0 1-1,4-3 1,2 1 22,0-2 0,-1 1-1,1-1 1,11-7 0,-15 8-50,-1 0-1,0 0 0,1-1 0,-2 1 1,1-1-1,0 0 0,-1 0 0,1 0 1,-1 0-1,0-1 0,3-6 0,-5 8-34,0 0-1,0 0 1,0 1-1,0-1 1,-1 0-1,1 0 0,-1 0 1,0 0-1,0 0 1,0 0-1,0 0 1,-1 1-1,1-1 0,-1 0 1,0 0-1,0 0 1,0 1-1,0-1 1,0 0-1,0 1 1,-1-1-1,-2-4 0,-1 3-73,1-1-1,-1 0 0,0 1 1,-1 0-1,1 0 0,-1 1 1,-9-5-1,14 7 78,0 1 0,0 0 1,0-1-1,0 1 0,0 0 0,0 0 0,-1 0 0,1 0 0,0 0 0,0 0 1,0 0-1,0 0 0,0 0 0,-1 0 0,1 1 0,0-1 0,0 0 1,0 1-1,0-1 0,-2 2 0,-13 3-73,20-6 165,-1 0 0,0 0-1,1 0 1,-1-1 0,0 1-1,1-1 1,-1 0 0,0 0 0,3-2-1,36-28 288,-31 23-284,27-22 199,53-59 0,26-45-131,-40 45-124,-60 72-112,22-35 0,-38 52 50,-1-1 0,1 1-1,0 0 1,0-1 0,0 1 0,0 0-1,0 0 1,0 0 0,0 0-1,2-1 1,-3 3 4,0 1 0,0-1 0,0 1 0,0 0 0,0-1 0,0 1 0,0-1 0,-1 1 0,1-1 0,-1 1 0,1-1-1,-2 3 1,-33 100-152,-73 153 0,46-120 262,-164 410 519,221-536-494,2-2 11,0 0 0,-1 0 0,-1 0 0,1-1 0,-1 0 0,-10 12 0,15-19-113,0-1 0,0 0 0,0 1 0,-1-1 0,1 0 0,0 1 0,0-1 0,-1 0 0,1 0 0,0 1 0,-1-1 0,1 0 0,0 0 0,-1 1 0,1-1 0,0 0-1,-1 0 1,1 0 0,0 0 0,-1 0 0,1 0 0,0 1 0,-1-1 0,1 0 0,-1 0 0,1 0 0,0 0 0,-1 0 0,1-1 0,-1 1 0,1 0 0,0 0 0,-1 0 0,0 0-1,1-1 5,-1 0 0,1 0 0,-1 0 0,1 0-1,-1 1 1,1-1 0,-1 0 0,1 0-1,0 0 1,0 0 0,-1 0 0,1 0-1,0-1 1,0-34 155,3 19-59,1 1 0,8-23-1,-9 30-58,4-11-3,1 1-1,0 0 0,1 1 0,1 0 0,1 0 0,1 1 1,0 1-1,1 0 0,1 1 0,1 0 0,0 1 1,0 0-1,1 2 0,1 0 0,0 0 0,1 2 1,0 0-1,1 1 0,0 1 0,31-9 0,-28 11-254,0 1 0,1 1 0,23-1 0,-33 4-996,0 1-1,18 3 1,-22-2-793,0 1 1,1 0 0,16 7-1,-4 2-1323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59.9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1014 2816,'-2'1'878,"2"-1"-815,0 1-1,0-1 1,0 0 0,0 0 0,0 0-1,0 0 1,0 1 0,0-1 0,0 0-1,0 0 1,0 0 0,0 1-1,0-1 1,0 0 0,0 0 0,0 0-1,0 0 1,0 1 0,0-1 0,0 0-1,0 0 1,0 0 0,0 0-1,0 1 1,0-1 0,0 0 0,0 0-1,0 0 1,1 0 0,8 2 1586,14-6 358,-10-1-1299,0-1 0,-1-1 0,0-1 0,0 1 0,21-20 0,5-2-92,76-56 45,-55 39-567,-1-3 0,-2-2-1,-3-3 1,74-95 0,-103 117-95,18-23 44,41-73 1,-72 108-66,-2 5-46,-1 0 1,9-23 0,-14 24-89,-4 10-102,-3 7-155,-20 31 313,2 2 1,-32 67-1,39-74 90,-160 327 1039,163-335-924,4-6 19,-10 27 1,16-37-70,1-1 1,0 1-1,0 0 1,0-1 0,0 1-1,1 0 1,0 0-1,0 0 1,0-1 0,2 8-1,-2-11-18,1 1 0,-1 0 0,1-1 0,0 1 0,-1 0-1,1-1 1,0 1 0,0-1 0,0 0 0,0 1 0,0-1 0,1 0-1,-1 1 1,0-1 0,1 0 0,-1 0 0,1 0 0,-1 0 0,1 0 0,-1-1-1,1 1 1,0 0 0,-1-1 0,1 1 0,0-1 0,-1 0 0,4 1 0,1-1 21,0 1 0,-1-1 0,1-1 1,0 1-1,0-1 0,-1 0 1,9-2-1,1-3 7,0 1 0,-1-2 0,0 0 0,-1-1 0,1 0 0,-1-1 0,13-12-1,2-5 103,43-49 0,122-146-2,-123 145-192,48-56 26,-84 90 15,36-58 0,-57 79-186,-1 0 0,-2-1 0,17-45 0,-27 66 163,1 0-1,-1 0 0,0 0 0,1-1 0,-1 1 0,0 0 0,0 0 0,0 0 0,0 0 0,0-1 0,0 1 0,0 0 0,0 0 0,-1 0 0,0-3 1,1 4 8,0 0 0,-1 0 1,1-1-1,0 1 0,-1 0 1,1 0-1,0 0 0,-1-1 1,1 1-1,0 0 0,-1 0 1,1 0-1,-1 0 0,1 0 1,0 0-1,-1 0 0,1 0 1,-1 0-1,1 0 0,0 0 1,-1 0-1,1 0 0,-1 0 1,1 0-1,0 0 0,-1 1 1,1-1-1,-1 0 0,-4 3 8,0-1 0,1 1-1,0 0 1,-1 1-1,-3 3 1,-106 98 793,88-80-683,1 1 0,1 1 0,1 1 1,2 1-1,1 0 0,-21 43 0,-75 199 383,37-74 52,64-158-345,11-27-20,0-1 0,-7 13 0,11-25-172,0 1 1,0 0-1,0 0 1,0 0 0,0 0 15,-1 0-16,1 0 1,0 0 0,0 0-1,0 0 1,0 0-1,0 0 1,0 0 0,0 0-1,0 0 1,0 0-1,0 0 1,0 0-1,0 0 1,0 0 0,0 0-1,0 0 1,0 0-1,0 0 1,0 0 0,0 0-1,-1 0 1,1 0-1,0 0 1,0 0 0,0 0-1,0 0 1,0 0-1,0 0 1,0 0 0,0 0-1,0 0 1,0 0-1,0 0 1,0 0 15,0 0-15,3-7 220,18-37-358,-10 28 248,-4 5-87,1 0 1,0 0-1,0 1 0,1 0 1,19-16-1,-14 14-104,-11 9 7,1-1 0,0 1 0,0 0 0,0 0 0,1 0 0,-1 1 0,1-1 0,-1 1 0,10-3 0,-13 5 50,0 0 0,0 0-1,0 0 1,1 0 0,-1 0 0,0 0 0,0 1-1,0-1 1,0 0 0,0 1 0,0-1 0,0 0-1,0 1 1,0-1 0,0 1 0,0 0 0,0-1-1,0 1 1,0 0 0,-1 0 0,1-1 0,1 2-1,12 24 83,-3-7-55,-6-14 21,0 0 0,0 0 0,1 0 1,-1 0-1,1-1 0,0 0 0,1 0 0,-1-1 0,1 0 0,0 0 1,-1 0-1,1-1 0,0 0 0,0-1 0,1 1 0,8 0 0,2-1 54,1 0-1,-1-2 1,0 0-1,0-1 0,25-5 1,-35 5-63,-1 0-1,1-1 1,-1 0 0,0 0 0,0 0 0,0-1 0,0 0 0,-1 0 0,0-1 0,0 0-1,0 0 1,0 0 0,-1-1 0,1 0 0,4-8 0,-6 9-38,-1 0 0,0-1 0,0 1-1,-1-1 1,1 0 0,-1 0 0,-1 0 0,1 0 0,-1 0 0,0 0 0,0 0 0,-1 0-1,0 0 1,0 0 0,0-1 0,-1 1 0,0 0 0,0 0 0,-3-8 0,4 13-9,-1-1 0,1 1 0,-1 0 1,1 0-1,-1-1 0,0 1 0,1 0 1,-1 0-1,0 0 0,0 0 0,0 0 0,0 0 1,0 0-1,0 0 0,0 0 0,0 0 1,-1 0-1,1 1 0,0-1 0,0 0 1,-2 0-1,0 1-7,1-1 0,0 1 0,-1 0 1,1 0-1,0 0 0,-1 0 0,1 0 1,0 1-1,0-1 0,-1 1 0,-3 1 1,-2 1-1,1 1 0,0 0 0,-1 0 0,1 0 0,-12 12 0,16-14 26,0 1-1,0-1 0,1 1 0,-1 0 0,1 0 0,0 1 1,0-1-1,0 0 0,0 1 0,0-1 0,1 1 1,0 0-1,0-1 0,0 1 0,0 0 0,0 0 1,1-1-1,-1 6 0,1-5 13,1 0 0,0 0 0,-1 1 1,1-1-1,1 0 0,-1 0 0,1 0 0,-1 0 0,1-1 0,0 1 0,0 0 0,1-1 1,-1 1-1,1-1 0,0 0 0,3 3 0,8 6 22,0-1 1,1 0-1,1-1 0,-1-1 1,2-1-1,-1 0 0,1-1 1,0-1-1,20 5 0,-29-9-612,0 0-1,0-1 1,-1-1 0,1 1-1,15-2 1,-19 1-167,-1-1 0,1 1 0,0-1 0,-1 0 0,1 0 0,-1 0 1,1-1-1,-1 1 0,1-1 0,-1 0 0,0 0 0,0 0 0,0 0 0,4-4 0,5-6-1796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0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7808,'0'-15'3520,"44"4"-3040,-9 3 1632,4 8-1248,15-8 288,3 3-704,4 2-321,1 3-127,12 0 128,-4 8-64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3.9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1044 2144,'-5'0'3029,"36"0"-337,0 1-1250,0-1 0,-1-2 0,34-7 1,-55 8-1392,-1-1 0,-1 0 1,1-1-1,0 0 0,0 0 1,-1-1-1,0 0 0,0 0 1,0-1-1,0 0 0,-1 0 1,0 0-1,0-1 0,0 0 1,-1 0-1,7-9 0,-9 10-42,-1-1 1,1 1-1,-2-1 0,1 1 0,0-1 0,-1 0 0,0 1 1,0-1-1,-1 0 0,0 0 0,0 0 0,0 1 1,-1-1-1,0 0 0,0 0 0,-3-9 0,3 11-45,0 0-1,-1 0 0,0 0 0,0 1 0,0-1 1,0 0-1,0 1 0,-1-1 0,0 1 1,-4-5-1,4 6-2,1 0 1,0 1 0,-1-1-1,1 1 1,-1 0-1,1-1 1,-1 1 0,1 0-1,-1 0 1,0 1-1,0-1 1,0 1 0,1-1-1,-1 1 1,0 0-1,-5 0 1,1 1 66,0 1-1,1 0 1,-1-1-1,1 2 1,-1-1-1,1 1 1,0 0 0,0 1-1,0-1 1,1 1-1,-1 0 1,1 1 0,0-1-1,-5 6 1,-1 2 236,1 0 0,1 0-1,-1 1 1,-12 26 0,18-32-129,0 1 0,1 0 0,0 1 0,0-1 0,1 1 0,0-1 0,1 1 0,-1 13 0,2-19-64,0 1 1,0-1-1,0 1 0,1-1 1,0 1-1,-1-1 1,1 1-1,1-1 0,-1 1 1,0-1-1,1 0 1,0 0-1,-1 0 0,1 0 1,0 0-1,1 0 0,-1 0 1,0-1-1,1 1 1,0-1-1,-1 0 0,1 0 1,4 3-1,3 0 78,0-1-1,0 0 1,1 0-1,0 0 1,-1-2-1,1 1 1,0-1 0,0-1-1,20 0 1,-7-1-42,0-2 0,0 0 0,36-10 1,-44 9-66,-1-2 0,0 0 0,0 0 0,0-1 0,-1-1 1,1-1-1,-2 0 0,1 0 0,23-21 0,131-144 6,-129 129-76,106-131-93,-119 138 1,-1-2 0,-2-1 0,33-78 0,-41 78-96,-2-1 1,-2 0-1,-2-1 1,6-65-1,-14 99 148,0 1 0,-1-1 0,0 1 0,0-1 0,-1 1 0,0-1 0,-2-6 0,3 13 58,0 0-1,0 1 1,0-1-1,0 0 0,0 1 1,0-1-1,-1 1 0,1-1 1,0 0-1,0 1 1,-1-1-1,1 1 0,0-1 1,-1 1-1,1-1 1,0 1-1,-1-1 0,1 1 1,-1-1-1,1 1 0,-1-1 1,1 1-1,-1 0 1,1-1-1,-1 1 0,0 0 1,1 0-1,-1-1 0,1 1 1,-1 0-1,0 0 1,1 0-1,-1 0 0,0 0 1,1 0-1,-1 0 1,0 0-1,0 0 0,-2 1-25,1 0 0,-1 1 1,1-1-1,0 1 0,-1 0 0,1-1 0,0 1 0,0 0 0,-3 4 0,-13 18-92,2 0-1,0 2 0,-12 27 1,22-43 135,-84 175 212,74-145-45,2 0 0,1 1 0,2 1 0,2 0 0,2 0 0,1 1 0,1 81 0,5-108-15,1 0 1,1 0-1,1 0 1,0 0-1,0-1 0,10 25 1,-10-33-111,1 0 1,-1 0 0,1-1-1,1 1 1,-1-1-1,1 0 1,0 0 0,0 0-1,1-1 1,0 0-1,0 0 1,0 0 0,0-1-1,1 0 1,11 5-1,-6-4 7,1 0-1,-1-1 0,1-1 1,-1 0-1,1-1 0,0 0 0,0-1 1,0 0-1,0-1 0,0-1 1,0 0-1,0-1 0,0 0 0,20-6 1,-23 4-48,-1 1 1,0-1 0,0 0-1,0-1 1,0 0 0,-1-1-1,0 0 1,0 0 0,0-1-1,-1 1 1,0-2 0,0 1-1,-1-1 1,0 0 0,0 0-1,-1-1 1,0 0 0,0 0-1,4-15 1,-4 10 23,-1 0 0,4-29 0,-7 35-54,-1 1-1,1-1 0,-2 1 1,1-1-1,-1 1 0,0-1 0,-4-12 1,5 18 9,0 1 1,-1 0-1,1 0 1,0 0 0,-1 0-1,1 0 1,-1 0-1,0 0 1,1 0-1,-1 0 1,0 0 0,0 0-1,1 0 1,-1 0-1,0 1 1,0-1 0,0 0-1,0 1 1,0-1-1,0 1 1,0-1-1,-2 0 1,2 1 0,-1 0 0,1 0-1,0 0 1,0 0 0,0 0 0,-1 1-1,1-1 1,0 1 0,0-1 0,0 0-1,0 1 1,0 0 0,0-1 0,-1 1 0,2 0-1,-1-1 1,0 1 0,0 0 0,0 0-1,0 0 1,-1 2 0,-4 4-26,1 1 1,0 1-1,0-1 0,1 1 1,-6 13-1,3-3 8,-1-2 52,2 0-1,0 1 1,1 0 0,1 0 0,1 0-1,-3 36 1,6-45 40,1-1 1,0 0-1,0 1 0,0-1 1,1 0-1,0 0 0,6 14 0,-6-17 23,1 1-1,0-1 0,1 0 0,-1 0 0,1 0 0,0-1 0,0 1 0,0-1 0,1 0 0,0 0 0,8 6 0,-10-9-53,1 1 0,-1-1 1,0 0-1,1 1 1,-1-2-1,1 1 0,0 0 1,-1-1-1,1 1 0,-1-1 1,1 0-1,0 0 1,5-2-1,8-1 64,27-8 1,-19 4 20,-4 1-53,176-46-248,-179 46 271,27-14 0,-15 6-120,-6 1 35,-19 9-5,0 1 0,1 0 0,10-4-1,37-12-96,68-27 21,-116 43 95,-1 1 1,0 0 0,1-1-1,-1 0 1,6-5-1,-5 3-231,-111 120-312,101-109 541,-1 1-1,2-1 1,-1 1-1,1 0 1,0 1-1,-3 9 0,6-15-3,0-1-1,0 1 0,1 0 0,-1 0 0,1 0 0,0 0 0,-1-1 0,1 1 0,0 0 0,0 0 1,0 0-1,0 0 0,0 0 0,1 0 0,-1-1 0,1 1 0,-1 0 0,1 0 0,0 0 1,-1-1-1,1 1 0,0 0 0,0-1 0,0 1 0,0-1 0,1 1 0,-1-1 0,0 1 0,1-1 1,-1 0-1,0 0 0,1 0 0,3 2 0,-1-1 6,0 0 0,0 0 0,0-1 0,1 0 0,-1 0 1,0 0-1,1 0 0,-1-1 0,1 1 0,8-1 0,-3-2 23,-1 1 0,1-1 1,-1 0-1,11-5 0,63-27 75,-60 26-94,-1-1-1,1-1 1,-2-1-1,0-1 1,0-1-1,29-24 1,-3-6-34,-3-3 0,56-73 0,64-108-16,118-222-133,-277 441 126,2-2-42,-1 0-1,-1-1 1,0 1 0,0-1-1,-1 0 1,4-13 0,-8 24 71,0 0 0,0-1 0,0 1 0,0 0 0,0-1 0,0 1 0,0 0 1,0 0-1,0-1 0,0 1 0,0 0 0,0-1 0,0 1 0,0 0 0,0 0 1,0-1-1,0 1 0,0 0 0,0 0 0,0-1 0,0 1 0,-1 0 0,1 0 1,0-1-1,0 1 0,0 0 0,0 0 0,-1-1 0,1 1 0,0 0 0,-9 2-145,5 1 117,0-1 0,1 1 1,0 0-1,-6 5 0,-9 15-103,1 1 0,-26 47 0,-24 60 221,55-105-62,-58 138 44,59-131-58,1 2 0,-10 67 0,18-89-3,-11 108 31,12-95 98,0 0-1,6 45 1,-4-65-98,0 0 1,1 0-1,-1 0 1,1 0 0,0 0-1,4 6 1,-5-10-23,-1-1 0,1 0 0,0 1 1,0-1-1,0 0 0,0 0 0,0 1 0,0-1 0,0 0 1,1 0-1,-1 0 0,0 0 0,1 0 0,-1-1 0,0 1 1,1 0-1,-1-1 0,1 1 0,-1-1 0,1 1 0,0-1 1,-1 0-1,1 1 0,-1-1 0,1 0 0,-1 0 0,1 0 1,0-1-1,1 1 0,9-3 20,-1-1 0,0 0 1,0-1-1,0 0 0,-1 0 0,1-1 1,-1-1-1,-1 0 0,1 0 0,11-12 1,3-5-39,-2-1 0,28-39 0,-38 48-56,-7 11 42,-1-2-1,1 1 0,-1 0 1,0-1-1,0 0 0,-1 0 1,4-11-1,-4 7-96,-3 11 118,0 0-1,0 0 0,0 0 0,0 0 1,0 0-1,0 0 0,0 0 1,0 0-1,0 0 0,0 0 0,0 0 1,0 0-1,1 0 0,-1 0 1,0 0-1,0 0 0,0 0 0,0 0 1,0 0-1,0 0 0,0 0 1,0 0-1,0 0 0,0 0 0,0 0 1,0 0-1,0 0 0,0 0 1,0 0-1,0 0 0,0 0 0,0 0 1,0 0-1,0 0 0,1 0 1,-1 0-1,0 0 0,0 0 1,0 0-1,0 0 0,0 0 0,0 0 1,0 0-1,0 0 0,0 0 1,0 0-1,0 0 0,0 0 0,0 0 1,0 0-1,0 0 0,0 0 1,0 0-1,0 0 0,0 0 0,0 0 1,0 0-1,0 0 0,0 0 1,0 0-1,0 1 0,0-1 0,0 0 1,0 0-1,0 0 0,0 0 1,0 0-1,0 0 0,0 0 0,3 19-162,-1-4 188,3 3-36,0 0-1,1 0 1,1-1 0,0 0-1,2 0 1,0-1-1,0 0 1,21 24-1,-25-34 38,-1 0 0,1-1 0,0 0 0,1 0 0,-1-1 0,1 1 0,0-1-1,0 0 1,1-1 0,-1 0 0,1 0 0,0 0 0,-1 0 0,10 1 0,-9-3-12,0 0 0,0-1 1,1 0-1,-1 0 1,0-1-1,0 1 0,0-2 1,0 1-1,0-1 1,10-4-1,7-4-44,37-21-1,-10 4 129,63-33-28,-83 44-87,-25 13-24,0 0 0,1 0-1,-1-1 1,0 0 0,7-6-1,-38 24-58,7 0 91,1-1 0,0 2 0,1 0 0,1 1 0,0 1 0,1 0 0,-19 33 0,31-48 11,1 0-1,0 0 1,0 0-1,0 1 1,0-1-1,1 1 1,-1-1-1,0 1 1,1-1-1,0 0 1,0 1-1,0 0 1,0-1-1,0 1 1,0-1 0,0 1-1,1-1 1,0 0-1,1 5 1,-1-5 16,0 0 0,0-1 0,0 1 0,1 0 0,-1-1 1,1 1-1,-1-1 0,1 1 0,-1-1 0,1 0 0,0 1 1,0-1-1,0 0 0,0 0 0,0 0 0,0-1 0,0 1 1,0 0-1,0-1 0,0 1 0,0-1 0,4 0 0,3 1 18,0-1 0,1-1 0,-1 1 0,0-1 0,0-1 0,0 0 0,0 0 0,0-1 1,0 0-1,-1-1 0,1 1 0,-1-2 0,13-8 0,-14 9-29,-1-1 0,0 0 0,0-1 1,-1 1-1,1-1 0,-1 0 1,0-1-1,-1 1 0,1-1 1,-1 0-1,-1 0 0,1 0 0,-1-1 1,-1 1-1,1-1 0,1-8 1,-4 12-22,1 0 1,-1-1 0,1 1 0,-1-1-1,0 1 1,-1 0 0,1-1 0,-1 1-1,0 0 1,0 0 0,0 0 0,-1-1-1,1 1 1,-1 0 0,0 1-1,0-1 1,-6-7 0,5 7 2,-1 0 0,0 0 0,-1 0-1,1 1 1,-1-1 0,0 1 0,1 0 0,-1 0 0,-1 1 0,1 0-1,0 0 1,-1 0 0,-6-1 0,0 1 12,1 0 0,0 2 0,0-1 0,-1 2 0,1-1 0,0 1 0,-15 4 0,22-4 29,4 0-2,13-1 13,20-3-24,10-4-109,32-5 203,115-3 1,-185 15-110,-1 0-1,1 0 1,0 0 0,0 1-1,-1 0 1,1 0 0,0 0 0,-1 1-1,1 0 1,-1-1 0,0 2-1,0-1 1,1 0 0,5 6-1,-7-6-2,0 1-1,-1 0 1,0 0-1,1 1 0,-1-1 1,0 0-1,0 1 0,-1-1 1,1 1-1,-1 0 0,1 0 1,-1-1-1,-1 1 0,1 0 1,0 0-1,-1 0 0,0 8 1,-2 7 50,0 0 0,-2 0 0,0-1 0,-1 1 0,-11 26 0,15-42-48,0 0 43,0 0 1,0 0-1,0 0 0,0 0 1,1 0-1,-1 1 1,1 4-1,0-8-27,0 1 1,0-1-1,0 0 0,0 1 0,0-1 0,0 0 1,0 0-1,0 1 0,1-1 0,-1 0 1,0 1-1,0-1 0,0 0 0,1 0 0,-1 1 1,0-1-1,0 0 0,1 0 0,-1 1 1,0-1-1,0 0 0,1 0 0,-1 0 0,1 1 1,13-3 286,-7-1-262,0 0 1,-1-1 0,1 1-1,-1-2 1,1 1 0,-1-1-1,9-10 1,12-7-23,1 1-61,-11 7 82,1 1 1,31-17 0,-46 29-23,0 0 1,-1-1-1,1 1 1,0 1-1,0-1 1,0 0 0,0 1-1,0 0 1,0-1-1,0 1 1,4 1-1,-5-1-13,0 0 0,0 1 0,-1-1 0,1 1 0,0 0 0,0 0-1,-1-1 1,1 1 0,0 0 0,-1 0 0,1 1 0,-1-1 0,0 0-1,1 0 1,-1 1 0,0-1 0,0 1 0,1-1 0,0 3 0,13 28 232,-12-24-107,1 0 0,-1 0 0,1-1 0,1 0-1,-1 1 1,8 7 0,-3-7-64,0 0-1,1-1 0,0 0 1,0 0-1,1-1 1,0 0-1,0-1 0,0 0 1,0-1-1,1 0 1,0-1-1,0 0 0,24 2 1,-26-5-477,1 0 1,0 0 0,0-1-1,-1 0 1,19-5 0,-23 5-337,-1-1 1,0 0-1,0 0 1,0 0 0,0-1-1,0 1 1,-1-1 0,7-6-1,-8 7 11,0-1-1,-1 0 1,0 1-1,1-1 1,-1 0-1,0 0 1,-1 0-1,1-1 0,0 1 1,-1 0-1,0-1 1,0 1-1,1-5 1,3-25-3776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5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33 5568,'-31'0'5248,"39"3"-4224,15-3 1920,8 5-1696,13-5 159,3 0-831,11-5-160,-1 2-256,12-9-224,1 4 0,19 0-1376,-11 3 801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8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88 613 3808,'0'-2'207,"1"0"0,-1-1 0,1 1 0,0 0 1,-1 0-1,1 0 0,0-1 0,0 1 0,0 0 0,1 0 1,-1 1-1,0-1 0,1 0 0,-1 0 0,1 1 0,0-1 0,-1 0 1,9-1 2001,-10 3-2169,0 0 1,0 0 0,0 0 0,0 0 0,0 0 0,0 0 0,0 0-1,0 0 1,0 1 0,0-1 0,0 0 0,0 0 0,0 0 0,0 0-1,0 0 1,0 0 0,0 0 0,0 1 0,-4 12 1138,-11 21-469,13-31-492,-20 44 624,-18 60 0,31-80-538,2 1 0,1 1 1,-5 50-1,11-73-198,0-1 0,0 0 0,0 1-1,0-1 1,1 1 0,0-1 0,3 9-1,-3-12-74,0 0-1,-1-1 1,1 0-1,0 1 1,0-1-1,0 1 1,0-1-1,0 0 1,0 0-1,0 1 0,1-1 1,-1 0-1,0 0 1,1 0-1,-1-1 1,1 1-1,-1 0 1,1 0-1,-1-1 1,1 1-1,-1-1 0,1 1 1,0-1-1,-1 0 1,1 0-1,0 0 1,-1 1-1,1-2 1,2 1-1,7-1 67,0-1 0,1 0-1,-1-1 1,0 0 0,0-1 0,-1 0 0,20-11-1,-10 3-14,0-1-1,33-28 1,-39 27-130,0 0 0,-1 0 0,0-1 0,20-32 0,-27 30-178,-6 17 213,0 0 0,0-1-1,1 1 1,-1 0 0,0-1-1,0 1 1,0-1 0,0 1 0,0 0-1,0-1 1,0 1 0,0 0-1,0-1 1,0 1 0,0-1-1,0 1 1,0 0 0,0-1 0,0 1-1,0 0 1,0-1 0,0 1-1,0 0 1,-1-1 0,1 1 0,0 0-1,0-1 1,0 1 0,-1 0-1,1-1 1,0 1 0,0 0 0,-1 0-1,1-1 1,0 1 0,-1 0-1,1 0 1,0 0 0,-1-1-1,0 1-4,0 1-1,0-1 0,0 0 1,0 0-1,1 1 0,-1-1 1,0 1-1,0-1 0,0 0 1,1 1-1,-1 0 0,0-1 1,1 1-1,-1-1 0,0 1 1,1 0-1,-1-1 0,1 1 1,-1 1-1,-9 17-76,9-16 83,-2 1 44,1 1 0,1-1 0,-1 1 0,1-1 0,-1 1 0,1-1-1,1 1 1,-1 0 0,1 0 0,-1-1 0,2 1 0,-1 0-1,0 0 1,1-1 0,0 1 0,0 0 0,0-1 0,1 1 0,-1-1-1,1 1 1,0-1 0,0 0 0,1 0 0,-1 0 0,1 0 0,0 0-1,0 0 1,0-1 0,1 1 0,-1-1 0,1 0 0,0 0-1,0-1 1,4 3 0,-2-2 18,-1 0 0,1 0 0,0-1-1,0 0 1,0 0 0,0 0 0,0-1 0,1 0-1,-1 0 1,0-1 0,1 0 0,-1 0 0,0 0-1,1-1 1,-1 0 0,0 0 0,0-1 0,0 1-1,0-1 1,9-4 0,-7 2-29,-1-1-1,0 1 1,0-1-1,0 0 1,-1-1-1,1 1 1,-1-1 0,0-1-1,-1 1 1,0-1-1,0 0 1,0 0 0,-1 0-1,5-13 1,-1 3-52,-2-1 0,-1 0 1,0 0-1,-1-1 0,-1 1 1,0-1-1,-1-26 0,-2 38-30,-1-1-1,0 0 0,0 1 1,0-1-1,-1 1 0,-4-11 0,3 14 54,4 5 31,4 2-123,1 0 127,-1-1 0,0 0 0,0 0 0,1 0 0,0 0 0,-1-1 0,1 0 0,-1-1 0,11 1 0,54-4 191,-60 2-189,288-36 249,-258 37-258,-20 1 34,-20-1-55,0 0-1,1 0 0,-1 0 0,0 0 0,0 0 0,0 0 1,1 1-1,-1-1 0,0 0 0,0 0 0,0 0 0,1 0 1,-1 0-1,0 0 0,0 0 0,0 1 0,0-1 0,1 0 1,-1 0-1,0 0 0,0 0 0,0 1 0,0-1 0,0 0 1,0 0-1,0 0 0,0 1 0,1-1 0,-1 0 1,0 0-1,0 0 0,0 1 0,0-1 0,0 0 0,0 0 1,0 0-1,0 1 0,0-1 0,0 0 0,0 0 0,-1 1 1,-1 8-2,2-9 2,-5 13 1,-14 22 0,0-2 0,6-5 92,-18 42-90,27-61 18,2 0 0,-1 0 1,1 0-1,1 0 0,-1 1 0,1 9 0,1-17 11,0 0-1,0 0 1,0 0-1,1 0 1,-1 0-1,1 0 1,-1 0-1,1 0 1,0 0 0,-1 0-1,1 0 1,0 0-1,0 0 1,1 0-1,-1 0 1,0-1-1,3 4 1,-1-4-8,-1 1-1,1 0 1,-1 0 0,1-1 0,0 0 0,-1 1-1,1-1 1,0 0 0,0-1 0,0 1-1,4 0 1,1 0 8,1 0 1,-1-1-1,0 0 0,1-1 0,-1 0 0,0 0 1,1-1-1,9-3 0,-6 0-21,1 0-1,-1-1 1,-1 0 0,1-1-1,-1 0 1,15-14-1,54-58 113,-19 17 52,102-81-31,-152 134-158,56-46 15,-31 27-53,-2-2-1,0-1 1,31-39-1,-29 23 38,37-64 0,-61 85-490,-12 26 498,0 0 0,0 0 1,0 0-1,0 0 0,0 0 0,0 0 0,-1 0 0,1 0 0,0 0 0,0 0 0,0 0 0,0 0 0,0 0 0,0 0 0,0 0 0,0 0 1,0 0-1,0 0 0,0 0 0,0 0 0,0 0 0,0 0 0,0 0 0,0 0 0,-1 0 0,1 0 0,0 0 0,0 0 0,0 0 1,0 0-1,0 0 0,0 0 0,0 0 0,0 0 0,0 0 0,0 0 0,0 0 0,0 0 0,0 0 0,0 0 0,0 0 0,0 0 1,0 0-1,0 0 0,0 0 0,0 0 0,-1 0 0,1-1 0,0 1 0,0 0 0,-10 16-196,-8 15 177,-2 0 0,-30 34 1,17-26 22,-48 58-83,59-65 105,1 1-1,2 1 1,1 0-1,2 2 1,1 0-1,-19 73 1,32-100 6,0 0 0,1 1 0,0-1 0,1 17 1,0-24-9,0 0 0,0 0 0,0 0 1,0 0-1,1 0 0,-1 0 0,1 0 1,-1 0-1,1 0 0,0 0 0,0-1 1,0 1-1,0 0 0,0 0 0,0-1 1,0 1-1,1-1 0,-1 1 0,1-1 1,-1 1-1,1-1 0,-1 0 0,1 0 1,0 0-1,0 0 0,-1 0 0,5 1 1,-1-1 25,1 0-1,-1 0 1,1-1 0,-1 0 0,1 0 0,-1-1 0,1 1 0,-1-1 0,10-3-1,0-1-42,0 0 1,18-10-1,-19 7 4,-1 0 0,0-1 1,0 0-1,-1-1 1,20-21-1,50-67 150,-28 31-28,85-86-72,79-99-143,-206 236 59,103-149-87,-106 148-26,-9 17 141,0 0-1,0 0 1,1 0 0,-1-1 0,0 1 0,0 0-1,0 0 1,0-1 0,0 1 0,0 0 0,0 0-1,0-1 1,0 1 0,0 0 0,0 0 0,0-1-1,0 1 1,0 0 0,0 0 0,0-1 0,0 1-1,0 0 1,0 0 0,0-1 0,0 1 0,0 0-1,0 0 1,0-1 0,0 1 0,-1 0 0,1 0-1,0 0 1,0-1 0,-1 1 0,0 1-12,-1 0 1,1 0-1,-1 0 1,1 0-1,-1 0 1,1 0-1,0 0 1,-1 1-1,1-1 1,0 1-1,-1 1 1,-7 7 17,-169 203 907,133-157-839,10-10-37,2 2 0,-32 61 0,10 3 384,-58 164 1,110-268-312,2-6-75,0 0 1,1 0-1,-1 0 1,1 0-1,-1 0 1,1 0-1,-1 0 1,1 0-1,0 0 1,0 2-1,0-4-25,0 1 1,1-1-1,-1 0 0,0 1 1,0-1-1,0 0 0,0 0 1,0 1-1,1-1 0,-1 0 1,0 0-1,0 1 0,0-1 1,1 0-1,-1 0 0,0 0 1,0 1-1,1-1 1,-1 0-1,0 0 0,0 0 1,1 0-1,-1 0 0,0 0 1,1 0-1,-1 1 0,0-1 1,1 0-1,-1 0 0,0 0 1,0 0-1,1 0 0,-1 0 1,0 0-1,1-1 0,-1 1 1,0 0-1,1 0 0,-1 0 1,0 0-1,0 0 0,1 0 1,-1 0-1,0-1 1,0 1-1,1 0 0,-1 0 1,0 0-1,0-1 0,1 1 1,-1 0-1,0-1 0,17-15 48,-1-1 0,26-36 0,-30 37-67,0 0-1,1 1 1,0 1 0,1 0-1,21-16 1,-31 27-3,-1 1 0,1-1 0,0 1 0,0 0 0,1 0-1,-1 0 1,0 0 0,6 0 0,-8 1 7,0 1 0,0 0 0,0 0 0,0 1 0,0-1-1,0 0 1,0 1 0,0-1 0,0 1 0,0 0 0,0-1 0,0 1 0,0 0-1,0 0 1,-1 0 0,1 1 0,0-1 0,-1 0 0,1 1 0,-1-1-1,2 3 1,12 13-12,-1 1 0,19 33 1,6 9-71,-26-42-88,-5-6 322,15 18 0,-21-28-510,-1 0 0,1-1 0,0 1 0,0 0 0,-1-1 0,1 1 0,0-1 0,1 0 0,-1 0 0,0 0 0,0 0 0,0 0 0,1 0 0,-1 0 0,0-1 0,4 1 0,-10-40-13564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8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20 5984,'-22'-19'2688,"27"25"-2336,4-6 1600,4 5-1152,26-2 512,5 2-768,35 2 32,9 1-320,8 0-96,-7 3-96,-15-3 32,-14 4-64,-11-4-1856,-9 3 992,-9-6-2336,-10 3 1792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08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35 7296,'-88'-34'3328,"75"37"-2912,18 0 64,8 10-352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55.7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0 604 1664,'2'6'5372,"-1"-6"-5257,-1 0 0,0 0 0,0 1 0,1-1 0,-1 0 0,0 0 0,1 1 0,-1-1 0,1 0 0,-1 0 0,0 0 0,1 1 0,-1-1 0,0 0 1,1 0-1,-1 0 0,1 0 0,-1 0 0,1 0 0,-1 0 0,0 0 0,1 0 0,0 0 0,2 0-39,0-1 1,-1 1-1,1-1 1,0 1-1,0-1 1,0 0-1,-1 0 1,1 0-1,0 0 0,-1-1 1,1 1-1,-1-1 1,0 1-1,1-1 1,-1 0-1,0 0 1,2-3-1,15-11 364,1 1-1,38-22 1,-24 17-228,255-140 272,-161 93-371,102-49 399,-210 106-442,71-29 185,-83 37-308,-1-1 0,0-1-1,7-4 1,-6 5 544,-7 3-534,14-15 251,-1 3-581,-14 10 285,-4 2 8,-8 1 8,0 0 115,-23 5 0,10-1-103,-27 3 220,-96 4 0,148-12-147,0 0 0,-1 0 0,1 0 0,-1 0 0,1 0 0,-1 0 0,1 0 0,0 0 0,-1 0 0,1 0 0,-1 0 0,1-1-1,0 1 1,-1 0 0,1 0 0,-1 0 0,1-1 0,0 1 0,-1 0 0,1 0 0,0-1 0,-1 1 0,4-7-214,13-8-332,-13 13 612,1-2-99,1 0-1,0 0 1,0 0-1,0 1 1,0 0 0,0 0-1,1 1 1,-1-1 0,1 1-1,10-3 1,15-2-19,-15 3-11,31-4 0,-1 4 159,34-1-170,-78 5 75,3 0-29,-1 0 0,1 0-1,-1 0 1,1 1 0,-1-1 0,1 1-1,-1 0 1,0 0 0,8 4 0,-12-4 20,0 1 0,0 0 1,0 0-1,-1-1 0,1 1 1,0 0-1,-1-1 0,1 1 1,-2 2-1,-1 2 71,0 0 0,0-1 0,-1 0-1,1 1 1,-1-1 0,-1 0 0,1-1 0,-6 5 0,-41 30 393,42-32-362,-12 8 68,-26 23 1,41-32-214,0-1 0,1 1 0,0 0 0,0 1 1,0-1-1,1 1 0,0 0 0,-5 13 0,9-20-87,-1 1 0,1 0 0,0-1-1,-1 1 1,1 0 0,0-1 0,0 1 0,0 0-1,-1-1 1,1 1 0,0 0 0,0-1-1,0 1 1,0 0 0,0 0 0,0-1 0,0 1-1,1 0 1,-1-1 0,0 1 0,0 0 0,0-1-1,1 1 1,-1 0 0,0-1 0,1 1-1,-1-1 1,0 1 0,1-1 0,-1 1 0,1-1-1,-1 1 1,1-1 0,-1 1 0,1-1 0,0 1-1,-1-1 1,1 0 0,-1 1 0,1-1-1,0 0 1,-1 0 0,1 1 0,0-1 0,0 0-1,20 6-4716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38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49 2560,'2'-1'258,"-1"-1"0,0 1 0,0 0-1,0-1 1,0 1 0,0-1 0,0 0 0,0 1 0,-1-1 0,1 0 0,0 1-1,-1-1 1,0 0 0,1 0 0,-1 0 0,0-3 0,0 4-31,-1-1 1,1 1-1,-1 0 0,0 0 1,0 0-1,1-1 1,-1 1-1,0 0 1,0 0-1,0 0 0,0 0 1,0 0-1,-3-1 1,3 2-160,-1 0 0,1 0 0,-1-1 1,0 1-1,1 0 0,-1 1 0,1-1 1,-1 0-1,0 0 0,1 1 0,-1-1 1,1 1-1,-1-1 0,-2 3 0,-25 14 462,18-10-190,1 0-141,1 0 1,0 1-1,0 0 1,1 1-1,0 0 0,0 0 1,1 1-1,1-1 1,-1 2-1,1-1 0,-5 15 1,0 2 30,1 0-1,2 1 1,-9 44 0,14-51-122,0 1 1,1-1-1,2 1 1,0-1-1,4 30 1,-2-39-61,0 0 0,1 0 0,0 0 0,1 0 0,0-1 0,1 0 0,0 0 0,1 0 0,0-1 0,1 1 0,8 9-1,-11-16-2,1 1 0,-1-1 0,1 0 0,0 0 0,0 0 0,0-1 0,1 0 0,-1 0 0,1 0 0,0-1 1,0 0-1,0 0 0,0 0 0,0-1 0,0 0 0,0 0 0,1 0 0,-1-1 0,0 0 0,0 0 0,1-1 0,10-2 0,-1 0 48,0-2 0,-1 0 0,0 0 1,0-2-1,0 0 0,-1 0 0,24-17 1,-25 13-11,1 0 0,-2 0 0,1-2 0,-1 1 0,17-25 0,-13 13-18,-2 0 0,20-42 0,-27 49-32,-1 0 0,0 0 0,-1 0 0,-1 0 0,0-1 0,-2 0 0,0 0 0,0-19 0,-3 28-19,1 1 0,-2 0 1,1 0-1,-1 0 0,0 0 1,0 0-1,-1 0 0,-6-11 0,6 13-13,-1 1-1,0 0 1,0 0-1,0 0 1,0 0 0,-1 0-1,0 1 1,0 0-1,0 0 1,0 1-1,-1-1 1,-6-3-1,-1 1 2,0 1 0,0 0 0,0 1-1,0 0 1,-1 1 0,0 0 0,1 1 0,-1 1 0,-16 0 0,19 1-33,1 1 0,-1 1 1,1 0-1,-1 0 1,1 1-1,0 0 1,0 1-1,0 0 1,1 0-1,-1 1 1,1 1-1,-17 12 0,20-13-165,0 0 0,0 1 0,0-1 0,1 1 0,0 1 0,-8 11 0,12-16-20,0 0-1,0 0 0,0 1 0,0-1 0,0 0 0,0 0 1,1 1-1,-1-1 0,1 0 0,0 1 0,0-1 0,-1 0 1,2 1-1,-1-1 0,0 0 0,0 1 0,1-1 0,-1 0 1,1 1-1,0-1 0,0 0 0,0 0 0,0 0 0,0 1 0,0-1 1,0 0-1,1-1 0,-1 1 0,2 2 0,21 15-3255,6 1 1142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39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14 455 2240,'-14'3'3051,"24"-14"1519,24-36-2470,-20 28-1398,12-19 0,61-131 1410,-16 29-1035,-68 134-1021,-1 2-24,-1 1-1,1 0 1,0 1 0,0-1-1,0 0 1,0 0 0,4-3-1,-6 6-30,1 0 0,-1 0 0,0 0 0,1 0 0,-1 0 0,0 0-1,0 0 1,1 0 0,-1 1 0,0-1 0,0 0 0,1 0 0,-1 0-1,0 0 1,0 0 0,0 1 0,1-1 0,-1 0 0,0 0 0,0 0-1,0 1 1,0-1 0,1 0 0,-1 0 0,0 1 0,0-1-1,0 0 1,0 0 0,0 1 0,0-1 0,0 0 0,0 1 0,0-1-1,0 0 1,0 0 0,0 1 0,0-1 0,0 0 0,0 1 0,3 14 7,-1 27 79,-1 0-1,-2 0 1,-10 63 0,10-94-78,-1-3 22,1-1 0,0 1 1,1 0-1,1 15 0,2-13 390,3-16 12,-1-1-375,50-66 288,-36 46-354,0 1 0,2 1 1,31-29-1,-50 52-12,0 0 1,1 0 0,-1 1-1,1-1 1,0 0 0,-1 1-1,1 0 1,0-1 0,0 1-1,0 0 1,4 0-1,-6 1 14,0 0-1,0 0 0,0 0 0,0 0 0,0 0 0,0 0 0,0 0 0,0 1 1,0-1-1,0 0 0,0 1 0,0-1 0,0 1 0,0-1 0,-1 1 0,1 0 0,0-1 1,0 1-1,0 0 0,-1-1 0,1 1 0,0 0 0,-1 0 0,1 0 0,0 0 1,-1-1-1,1 1 0,-1 0 0,0 0 0,1 0 0,-1 0 0,0 0 0,1 0 1,-1 0-1,0 2 0,2 10-61,0 0 1,-2 1-1,1-1 1,-2 14-1,0-14 69,1 0-1,0-1 0,1 1 0,3 19 1,-2-24 60,0-1-1,-1-1 0,2 1 0,4 11-1,-6-16-47,0 0 0,1 0-1,-1 0 1,1 0-1,-1 0 1,1 0 0,0 0-1,0 0 1,0-1-1,0 1 1,0-1 0,0 0-1,0 1 1,3 0-1,4 2 36,0 0 0,0-1-1,0 0 1,0-1-1,0 0 1,1 0-1,-1-1 1,1 0 0,-1-1-1,1 0 1,-1 0-1,1-1 1,-1 0 0,19-5-1,-18 3 10,1-1-1,-1 0 1,0-1 0,0 0-1,15-10 1,-19 11-33,0-1-1,-1 0 1,1 0-1,-1-1 1,0 0 0,-1 1-1,1-2 1,-1 1-1,5-9 1,-5 6-38,-1-1 1,0 1-1,0-1 0,0 0 0,-1 1 1,-1-1-1,0 0 0,0 0 0,-1 0 1,0 0-1,-1 0 0,0 0 0,-1 0 1,0 0-1,0 1 0,-5-14 0,6 22 8,1 0 0,-1 1 0,1-1 0,0 0 0,-1 1 0,1-1 0,-1 1 0,1-1-1,-1 1 1,0-1 0,1 1 0,-1-1 0,1 1 0,-1 0 0,0-1 0,1 1 0,-1 0 0,0 0-1,1-1 1,-1 1 0,0 0 0,0 0 0,1 0 0,-1 0 0,0 0 0,0 0 0,1 0 0,-1 0-1,0 0 1,0 0 0,1 0 0,-1 1 0,0-1 0,1 0 0,-1 0 0,0 1 0,1-1-1,-1 1 1,-1 0 0,-2 1-8,0 1-1,0 0 0,0 0 0,-6 6 1,2-1 85,1 1 1,-1-1-1,2 2 1,-1-1-1,1 1 1,-6 13-1,9-16 49,0 0 0,1 0 0,0 0 0,0 0 0,1 1 0,-1-1 0,2 0 0,-1 1 0,1-1 0,1 14 0,0-17-44,0 0 0,0 0-1,1 1 1,-1-1 0,1 0 0,0 0-1,0-1 1,0 1 0,1 0-1,0-1 1,-1 1 0,1-1-1,0 0 1,0 0 0,1 0 0,-1 0-1,1-1 1,-1 1 0,1-1-1,0 0 1,5 2 0,4 2 14,1-1 1,0 0 0,0-1-1,1-1 1,14 2 0,-12-3-131,0-1 1,0-1 0,0 0-1,0-1 1,29-5-1,-31 3-1259,-2-1-1,1 0 0,0-1 0,12-7 0,-2 3-1445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43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274 627 1664,'12'-21'3136,"-11"19"-2963,0 0-1,0 0 1,-1 0 0,1 0 0,-1-1 0,1 1-1,-1 0 1,0 0 0,0-1 0,0 1-1,0 0 1,0 0 0,-1-1 0,1 1 0,-1 0-1,0 0 1,1 0 0,-1 0 0,0 0-1,0 0 1,0 0 0,-3-4 0,2 3-41,-1 0-1,1 1 1,-1-1 0,0 1 0,0 0-1,0-1 1,0 1 0,0 0 0,0 1-1,-1-1 1,1 1 0,-1-1 0,-5 0-1,3 0-61,0 1 0,0 0 0,1 1 0,-1 0 0,0 0-1,0 0 1,0 0 0,0 1 0,0 0 0,1 0 0,-1 1 0,0 0-1,-7 3 1,-2 2 215,1 2 1,0-1-1,-18 16 0,27-20-206,-1 1 28,0 0 1,0 1-1,1-1 1,0 1-1,0 0 0,0 1 1,1-1-1,0 1 1,-5 9-1,8-13-65,0 0 0,-1 0 0,1 0 0,1 0 0,-1 0 0,0 0 0,1 0 0,-1 0 0,1 1 0,0-1 0,0 0 0,1 0 0,-1 0 0,0 0 0,1 0 0,0 0 0,0 0 0,0 0 0,0 0 0,0 0 0,1 0 0,-1 0 0,1-1 0,0 1 0,-1 0 0,5 3 0,3 2 44,1 0 0,0 0 0,0-1 0,0-1 0,1 0 0,0 0 1,0-1-1,1 0 0,0-1 0,-1 0 0,1-1 0,0-1 0,1 0 1,-1 0-1,21-1 0,-15-1-39,0-1-1,0-1 1,0 0 0,0-2 0,0 0 0,-1-1 0,0 0-1,0-2 1,0 0 0,19-11 0,65-49 48,-62 41-151,79-43 1,-109 65 74,5-3-75,1 0 0,22-6 1,-32 12 19,0 0 0,1 0-1,-1 1 1,0 0 0,0-1 0,0 2 0,1-1 0,-1 0 0,0 1 0,0 0 0,7 3 0,-5-2 99,0 0 0,0 1 0,0 0 1,0 1-1,0-1 0,-1 1 1,12 10-1,-17-11 57,-5-3 45,-5-1 99,-84-13 19,84 14-312,-1-1 0,1 1 0,0 1 0,0-1-1,-1 2 1,1-1 0,0 1 0,0 1 0,0 0 0,1 0-1,-1 0 1,1 1 0,-1 1 0,-8 5 0,10-5 2,0 1 1,0-1 0,0 1-1,1 0 1,0 1-1,-6 8 1,9-11 39,0 0 0,0 0 0,0 1 0,1 0 0,0-1 0,0 1 0,0 0 0,0 0 0,1 0 0,0 0 0,0 0 0,0 6 0,1-9 18,0 0 0,0-1 0,0 1 0,0 0 0,0-1 0,1 1 0,-1 0 0,0-1 1,1 1-1,0-1 0,-1 1 0,1 0 0,0-1 0,0 0 0,0 1 0,0-1 0,0 1 0,0-1 0,0 0 0,2 2 0,-1-2 16,1 0-1,-1 0 0,0 0 0,0 0 0,1 0 1,-1 0-1,1 0 0,-1-1 0,1 0 0,-1 1 1,1-1-1,3 0 0,3-1 22,0 0 0,0 0-1,1-1 1,-1-1 0,-1 1 0,14-7 0,-13 5-20,-1-1 1,0 0 0,0 0-1,-1-1 1,0 0 0,0 0-1,9-11 1,1-3-169,20-31 0,-37 52 112,0-1-1,0 0 1,0 0-1,0 0 1,0 0-1,0 0 1,0 1-1,0-1 1,0 0-1,0 0 1,0 0-1,1 0 1,-1 0-1,0 0 1,0 1-1,0-1 1,0 0-1,0 0 1,0 0-1,0 0 1,1 0-1,-1 0 1,0 0-1,0 0 1,0 0-1,0 0 1,0 0-1,1 0 1,-1 0-1,0 0 1,0 0-1,0 0 1,0 0-1,0 0 1,1 0-1,-1 0 1,0 0-1,0 0 1,0 0-1,0 0 1,0 0-1,1 0 1,-1 0-1,0 0 1,0 0-1,0 0 1,0 0-1,0 0 1,0 0-1,1 0 1,-1-1 0,0 1-1,0 0 1,0 0-1,0 0 1,0 0-1,0 0 1,0 0-1,0-1 1,1 24 37,1 7 147,0-25-151,1 0 0,0-1 0,-1 1 1,2-1-1,-1 1 0,0-1 0,1 0 0,0-1 0,0 1 0,0 0 0,0-1 1,1 0-1,-1 0 0,1-1 0,0 1 0,9 3 0,0-1 98,1 0-1,-1-1 1,1-1-1,30 4 1,-38-7-106,0 1 0,0-1 0,10-2 0,-14 2-2,-1 0 0,0-1 0,1 0 0,-1 1 0,0-1 0,1 0 0,-1 0 0,0 0 0,0-1 0,0 1 0,0 0 0,0-1 0,0 1 0,2-3 0,8-10 33,-1-1 0,14-24 0,-13 18-82,15-23-1,-4 18-168,-23 25 196,1 1-1,-1 0 1,1-1-1,-1 1 0,1 0 1,0-1-1,-1 1 1,1 0-1,0 0 0,-1 0 1,1 0-1,0 0 1,-1-1-1,1 1 0,0 0 1,0 0-1,-1 1 1,1-1-1,0 0 0,-1 0 1,1 0-1,0 0 1,-1 1-1,1-1 1,-1 0-1,1 1 0,0-1 1,0 1-1,0 0 12,1 0 0,-1 0 0,1 0-1,-1 0 1,0 0 0,0 0 0,0 0 0,0 1-1,0-1 1,0 0 0,0 1 0,1 1 0,4 12-8,-2 0 1,7 30 0,-9-37 62,-1 0 0,-1 0 0,0-1 0,0 1 1,0 0-1,-1 0 0,0 0 0,-2 8 0,19-27 381,24-22-1,-27 23-406,2-1-78,0-1 0,1 2 0,0 0 0,0 1 0,1 1 0,1 1 0,-1 0 0,19-4 0,-32 10 19,0 0 0,0 0 0,0 1 0,0 0 0,0 0 1,0 0-1,0 0 0,0 1 0,0 0 0,5 1 0,-7-2 28,0 1-1,0 0 1,0 0-1,1 0 1,-1 0 0,0 1-1,0-1 1,-1 1-1,1-1 1,0 1 0,0-1-1,-1 1 1,1 0 0,-1 0-1,1 0 1,-1 0-1,2 3 1,6 18 102,-7-17-93,0 0 1,1-1-1,0 1 1,-1 0 0,2-1-1,-1 0 1,1 1-1,8 8 1,-3-4 21,-8-9-19,0 0 0,0 0 1,1 1-1,-1-1 0,0 0 0,0 0 0,0 0 0,1 0 0,-1 0 1,1-1-1,-1 1 0,0 0 0,1-1 0,2 2 0,-1-2 23,0 1 0,0-1 0,0 0 0,0 0 0,0 0 0,0 0 0,0 0 0,0 0 0,0-1 0,-1 0 0,1 1 0,0-1 0,0 0 0,0-1 0,-1 1 0,1 0 0,0-1 0,-1 1 0,0-1 0,1 0 0,1-2 0,3-3-24,-1-1 0,0 0 0,-1 0 0,0 0 0,5-10 0,-5 7-56,1 1 0,0 0 0,8-9 0,16-16-149,-30 35 188,0-1 0,1 1 0,-1 0 0,0 0 0,1 0 0,-1-1 0,0 1 0,1 0-1,-1 0 1,1 0 0,-1 0 0,0 0 0,1 0 0,-1 0 0,1-1 0,-1 1 0,1 0 0,-1 1-1,0-1 1,1 0 0,-1 0 0,1 0 0,-1 0 0,0 0 0,1 0 0,-1 0 0,1 1 0,-1-1 0,0 0-1,1 0 1,-1 1 0,0-1 0,1 0 0,-1 0 0,0 1 0,1-1 0,-1 1 0,12 12 58,-8-5-49,-1 0-1,-1 0 1,1 1 0,-1-1-1,-1 0 1,1 1 0,-1 10-1,-1-7-3,1-7 0,-1-1 0,0 1 0,0-1 1,-1 1-1,1-1 0,-1 1 0,0-1 0,-2 6 0,2-10 4,1 0-1,0 1 1,0-1-1,0 0 1,0 0 0,0 0-1,-1 1 1,1-1-1,0 0 1,0 0 0,0 1-1,0-1 1,0 0-1,0 0 1,0 0 0,0 1-1,0-1 1,0 0-1,0 0 1,0 1 0,0-1-1,0 0 1,0 0-1,0 0 1,0 1 0,0-1-1,1 0 1,-1 0-1,0 0 1,0 1 0,7-3 322,9-10-18,2-2-330,0-1 0,1 2 1,0 1-1,1 0 0,0 1 1,1 1-1,36-11 0,-55 20 6,1 0 1,-1 1-1,1-1 0,-1 1 0,1-1 0,-1 1 0,1 0 0,-1 0 0,1 0 0,0 0 1,-1 1-1,1-1 0,-1 1 0,1-1 0,-1 1 0,0 0 0,1 0 0,2 2 0,-4-2 11,1 0-1,0 0 0,-1 1 0,1-1 0,-1 1 0,1-1 1,-1 1-1,0 0 0,0-1 0,0 1 0,0 0 0,0 0 1,0 0-1,0 0 0,0 0 0,-1 0 0,1 0 0,-1 0 1,0 0-1,1 0 0,-1 5 0,-1 6-45,1-8 60,0 1-1,0 0 0,0 0 1,1-1-1,2 10 0,-3-14 9,0 0 0,1 1-1,-1-1 1,1 0 0,0 0 0,-1 0-1,1 0 1,0 0 0,0 0 0,0 0-1,-1 0 1,1 0 0,0 0 0,0 0-1,0-1 1,1 1 0,-1 0 0,0-1-1,0 1 1,0-1 0,0 1 0,1-1-1,-1 0 1,0 1 0,0-1 0,1 0-1,-1 0 1,0 0 0,3 0 0,5 0-3,0 0 0,0-1-1,0 0 1,-1 0 0,1-1 0,0-1 0,-1 1 0,1-1 0,8-5 0,81-57 128,-77 50-249,-10 10-134,-14 15 141,0 1 118,-2 4-54,2-9 9,1 0-1,0 1 0,1 0 0,-1 0 0,1-1 1,0 8-1,1-11 37,0-1-1,0 0 1,1 0 0,-1 0 0,1 0-1,-1 0 1,1 0 0,0 0 0,0 0-1,0 0 1,0 0 0,0 0 0,0-1-1,1 1 1,-1 0 0,0-1 0,1 1-1,-1-1 1,1 1 0,0-1 0,0 0-1,-1 0 1,1 0 0,4 2 0,-4-2 4,1 0 0,-1 0 0,1 0 1,0-1-1,0 1 0,-1-1 0,1 0 1,0 0-1,0 1 0,-1-2 0,1 1 0,0 0 1,0-1-1,-1 1 0,1-1 0,0 0 1,-1 0-1,1 0 0,-1 0 0,1 0 1,2-2-1,-1 1 6,0-1-1,-1 0 1,1 0 0,-1 0 0,1 0 0,-1 0-1,0-1 1,0 1 0,-1-1 0,1 0 0,-1 0-1,3-5 1,-5 9-25,0-1 0,0 0-1,1 0 1,-1 0 0,0 1-1,0-1 1,0 0-1,0 0 1,0 0 0,0 1-1,0-1 1,0 0 0,0 0-1,-1 0 1,1 0 0,0 1-1,0-1 1,-1 0 0,1 0-1,-1 1 1,1-1-1,0 0 1,-1 1 0,1-1-1,-1 0 1,0 1 0,1-1-1,-1 1 1,1-1 0,-1 1-1,0-1 1,1 1 0,-1-1-1,0 1 1,-1-1 0,0 0-5,0 0 0,0 1 0,0-1 1,0 0-1,0 1 0,0-1 1,0 1-1,-1-1 0,1 1 0,0 0 1,-4 0-1,-36 1 101,42-1-93,0 0 1,-1-1-1,1 1 1,0 0-1,0 0 1,0-1-1,0 1 1,-1 0-1,1-1 1,0 1 0,0 0-1,0 0 1,0-1-1,0 1 1,0 0-1,0-1 1,0 1-1,0 0 1,0 0-1,0-1 1,0 1-1,0 0 1,0-1-1,0 1 1,0 0 0,0-1-1,0 1 1,0 0-1,1 0 1,-1-1-1,0 1 1,0 0-1,0 0 1,0-1-1,1 1 1,-1 0-1,0 0 1,0 0-1,1-1 1,8-2 5,0 0-1,0-1 1,0 0-1,0-1 1,-1 0-1,0 0 1,0-1-1,10-8 1,27-27 56,-2-1 1,53-67-1,-86 96-58,133-183 59,-128 171-54,-1 0 0,-1-1 0,-1 0 0,-1-1 0,-2 0 0,8-38 0,-13 43-68,-4 21 52,0 0 0,0 0 0,0-1 1,1 1-1,-1 0 0,0 0 0,-1 0 0,1 0 0,0 0 1,0 0-1,0 0 0,-1-1 0,1 1 0,0 0 0,-1-1 1,0 2-4,0 1 1,0-1-1,0 1 0,1-1 1,-1 1-1,0-1 1,0 1-1,1-1 1,-1 1-1,1 0 0,-1-1 1,0 1-1,1 0 1,-1 0-1,1-1 1,0 1-1,-1 0 0,0 1 1,1-1-4,-9 16-1,2-1 0,0 1-1,0 1 1,-7 34 0,8-17 19,-4 55 0,7-34 56,3 0 0,3 0-1,2-1 1,14 68 0,-12-84-62,-2-14-820,8 28 1,-12-46-2486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1:43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36 128 7456,'-26'-26'3392,"16"10"-2944,10 5 2592,10 6-1760,8-10 799,3 7-1215,19-8-192,7 5-448,15-1-288,4 7 32,-1 2 0,-6 6 32,-8 2-3871,-7 7 2111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33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119 236 3072,'0'0'217,"1"1"1,0 0 0,0-1-1,0 1 1,0-1-1,0 1 1,0-1-1,0 0 1,0 1 0,0-1-1,0 0 1,0 0-1,0 1 1,0-1-1,0 0 1,2 0 0,0 0 47,0 0 0,-1 0 0,1 0-1,0 0 1,-1 0 0,1-1 0,3 0 0,20-12 797,-26 14-1233,0 7 347,-12 29 296,-21 50 0,7-23 49,-20 77 0,3-7 32,16-44 1708,57-215-1223,3-8-824,-24 103-183,2 1-1,20-41 1,70-94-607,-28 52 267,-61 91 261,21-34-175,-28 49 175,-1 1-1,1-1 1,0 1 0,0-1 0,1 1 0,7-5 0,-12 9 39,0 1 0,0-1 0,0 0 0,0 0 0,1 1 0,-1-1 0,0 1 0,0-1 0,1 1 0,-1 0 0,0 0 0,1-1 0,-1 1 0,0 0 0,1 0 0,-1 0 0,0 0 0,1 0 0,-1 1 0,0-1 0,1 0 0,1 1 0,-2 0 4,1 0 0,0 1 0,0-1-1,-1 0 1,1 1 0,-1-1-1,1 1 1,-1-1 0,1 1-1,-1 0 1,0-1 0,2 5-1,0 1 46,1 1 0,-1 0-1,-1 0 1,0 0 0,2 15-1,-2 3 67,-1-1-1,-1 0 1,-2 0 0,-5 30-1,7-50-83,-1-1-1,0 1 0,0-1 1,0 1-1,-1-1 0,0 0 1,0 1-1,0-1 0,0 0 1,0 0-1,-1-1 1,0 1-1,0 0 0,0-1 1,-5 5-1,4-5 27,1-1-1,-1 0 1,0 0 0,0-1-1,0 1 1,0-1 0,0 1-1,0-1 1,0 0 0,0-1-1,0 1 1,0-1 0,-1 0-1,1 0 1,0 0 0,-8-2-1,-16 3-388,41-2 352,0 1-1,-1-2 1,1 0 0,-1 0-1,0-1 1,20-8 0,19-12 77,-2-2 1,0-2 0,-2-2 0,-1-2 0,49-43 0,-45 24-238,-49 55 151,0 0 1,-1 0 0,1 9-1,-1-8-17,0 9 10,0 0 0,3 14 0,-2-24 20,0 0-1,0 0 0,1 0 0,0-1 0,0 1 0,0-1 1,0 1-1,1-1 0,4 7 0,0-2 29,0 0-1,1-1 1,0 0 0,0 0-1,1-1 1,0 0 0,0-1-1,17 10 1,6 0-18,-19-9 160,1 0-1,0-1 0,25 8 1,-35-13-153,1 0 0,-1 0 0,1-1 0,-1 1 0,1-1 0,-1-1 0,1 1 0,-1 0 0,1-1 0,-1 0 0,0 0 0,1 0 0,-1-1 0,0 1 0,0-1 0,8-5 0,-7 5 7,0-1 0,0 0 0,0-1 1,-1 1-1,0-1 0,1 0 0,-1 0 0,-1 0 1,1-1-1,-1 1 0,1-1 0,-1 0 1,-1 0-1,1 0 0,-1 0 0,3-8 0,-2 3-72,-1 0-1,-1 0 1,0 0-1,0-14 0,-1 17 7,0 1-1,0 0 1,-1-1-1,0 1 1,0 0-1,-1 0 1,0 0-1,-4-10 0,6 15 18,0 1-1,-1-1 1,1 0-1,-1 0 0,1 0 1,-1 1-1,1-1 1,-1 0-1,1 1 0,-1-1 1,0 0-1,1 1 1,-1-1-1,0 1 1,0-1-1,1 1 0,-1-1 1,0 1-1,0 0 1,0-1-1,0 1 0,1 0 1,-1 0-1,0 0 1,-1-1-1,0 2 4,1-1-1,-1 0 1,1 1-1,0-1 1,-1 1-1,1 0 1,0-1-1,-1 1 1,1 0-1,0 0 1,0 0 0,0 0-1,0 0 1,-1 1-1,-3 3-12,1 1 0,-1-1 1,1 1-1,1 0 0,-6 11 0,6-8-35,0 0 0,0 0 1,1 1-1,0-1 0,0 0 0,1 1 1,0 10-1,1-14 57,0-1-1,1 1 1,-1 0 0,1 0-1,1-1 1,-1 1 0,1 0-1,0-1 1,0 1 0,0-1-1,1 0 1,6 9 0,-7-11 24,0-1 1,1 1 0,-1-1-1,1 0 1,0 0 0,-1 0-1,1 0 1,0 0-1,0-1 1,0 1 0,1-1-1,-1 0 1,0 0 0,0 0-1,1 0 1,-1-1-1,0 1 1,1-1 0,-1 0-1,5 0 1,7-2 103,0 0-1,0 0 1,20-7 0,-6 2 8,34-8-122,-1-3 0,-1-2 0,94-45 0,-146 60-27,0-1-1,-1 0 1,10-8 0,0 0 13,-17 14 51,-1 0 0,-1-3-111,1 1-66,-5 5 344,3-3-249,5-6-97,5-14 57,-3 16 127,-2 1-66,1 0-1,0 0 1,-1 1 0,1-1-1,0 1 1,1 0-1,-1 0 1,0 0 0,1 0-1,-1 1 1,9-2-1,23-6-140,-24 9 106,-35 32-5,-15 21-35,20-29-3,1 0 0,1 2 1,-16 34-1,30-55 108,0 0 0,1 0 0,0 0 1,0 0-1,0 0 0,0 0 0,1 1 1,0 8-1,0-12-16,0-1 1,0 1-1,0-1 1,0 0-1,1 1 0,-1-1 1,1 0-1,-1 1 1,1-1-1,-1 0 1,1 1-1,0-1 1,-1 0-1,1 0 0,0 0 1,0 0-1,0 0 1,0 0-1,0 0 1,0 0-1,0 0 1,1 0-1,-1 0 0,0-1 1,0 1-1,1 0 1,-1-1-1,0 1 1,1-1-1,-1 0 1,0 1-1,1-1 0,-1 0 1,1 0-1,2 0 1,5 0 46,-1-1 1,1 0-1,0-1 1,0 0-1,-1 0 1,1-1-1,10-4 1,55-33 175,-23 12-198,-16 10-33,-2-1 1,0-1 0,41-35-1,-66 49-26,4-4-298,-19 26 78,-4 2 224,5-10 9,1 1-1,-5 11 1,9-17 2,-1 0 0,1 1-1,1-1 1,-1 0 0,0 0-1,1 1 1,0-1 0,-1 0-1,1 1 1,1-1 0,-1 4-1,1-5 32,-1 1 0,1-1 0,-1 1-1,1-1 1,0 1 0,0-1-1,0 1 1,0-1 0,0 0 0,0 0-1,1 0 1,-1 0 0,1 0-1,-1 0 1,1 0 0,0 0-1,0 0 1,0-1 0,0 1 0,0-1-1,0 1 1,0-1 0,1 0-1,2 1 1,4 1 64,0-1 0,1 0 0,-1 0 0,0-1 0,1 0 0,-1-1 0,1 0 0,0 0 0,-1-1 1,12-3-1,-5 0-54,-1-1 0,1 0 0,-1-1 1,0 0-1,17-11 0,-22 9-19,0 1-1,0-1 1,-1-1-1,0 0 1,0 0-1,-1-1 1,-1 0-1,1 0 1,9-20-1,-3 13-19,-13 16 3,0 0 0,0 0 0,0 0 0,0 0 0,-1 0 0,1 0 0,0 0 0,-1 0 0,1 0 0,0 0 0,-1 0 0,1 0 0,-1 0 1,0 0-1,1-1 0,-1 1 0,0-2 0,10-8 50,-7 5 188,-4 6-243,1 0 1,-1 0-1,0 0 1,1 0-1,-1 1 1,1-1 0,-1 0-1,1 0 1,-1 1-1,1-1 1,-1 1-1,1-1 1,-1 0-1,1 1 1,-1-1 0,1 1-1,-1-1 1,1 1-1,0-1 1,-1 1-1,1-1 1,0 1-1,0 0 1,-1-1 0,1 2-1,-12 22-37,7-7 100,1-7-90,1 1 0,0-1-1,1 1 1,1-1 0,-1 14-1,1-12 85,2 12-146,0-11 107,-1-12 0,-1 0 0,1 0 1,0 0-1,0 0 0,0 0 1,0-1-1,1 1 0,-1 0 1,0 0-1,0 0 1,0 0-1,1 0 0,-1 0 1,1 0-1,-1-1 0,0 1 1,2 1-1,-1-1 123,0 11-189,-1-11 67,0 0 1,0 0 0,1 0-1,-1 0 1,0 0 0,0 0-1,0 0 1,0 0 0,0 0-1,-1 0 1,1 0 0,0 0-1,0 0 1,-1 0 0,1 0-1,0 0 1,-1 1 0,0-1-25,1 0 1,0 0 0,-1 0-1,1 0 1,0 0-1,0 0 1,0 0 0,0 0-1,0 0 1,0 0-1,0 0 1,1 1 0,-1 0 25,0-1 0,1 1 1,-1-1-1,0 1 1,0-1-1,0 1 1,0-1-1,0 1 1,-1-1-1,1 1 1,0-1-1,-1 1 1,1-1-1,-1 1 1,1-1-1,-1 0 1,0 1-1,0-1 1,0 0-1,-1 2 1,-2 1 83,3-3-75,0 0 0,0 0 0,0 0 1,0 0-1,0 0 0,0 0 0,0-1 0,0 1 0,0 0 0,-1 0 0,1-1 0,0 1 0,0-1 0,-1 0 0,1 1 0,0-1 0,-1 0 0,1 0 0,-1 1 0,1-1 0,0 0 0,-1 0 0,-1-1 0,-11-2 29,0-1 0,0-1 1,0 0-1,1-1 0,-22-13 0,20 13-146,14 5 52,8 4-17,23 12-170,2-1 268,-20-9 28,-1-1 0,1 1 0,12 1 0,-20-5-53,1 0 0,-1-1 0,1 1 0,-1-1-1,0-1 1,1 1 0,-1 0 0,1-1 0,-1 0 0,0 0-1,1 0 1,4-3 0,7-4 7,-1-1 0,0 0 1,-1-1-1,22-20 0,26-18 101,-60 47-126,0 0 1,-1 0-1,1 0 1,0 0-1,-1-1 0,0 1 1,1 0-1,-1-1 1,1 1-1,-1-1 0,0 1 1,0-1-1,0 0 1,1-3-1,-7 14-397,-2 10 441,5-13-27,1 0 0,-1 0 1,1 0-1,0 0 0,1 0 1,-1 0-1,1 0 0,1 0 1,-1 0-1,1 0 0,0 0 0,0-1 1,0 1-1,1 0 0,0 0 1,0-1-1,1 1 0,0-1 1,-1 0-1,2 1 0,-1-1 1,1-1-1,-1 1 0,1-1 0,1 1 1,4 3-1,-6-6 10,-1-1 0,0 1 1,1-1-1,-1 0 0,1 0 0,0 0 1,-1 0-1,1-1 0,0 1 0,0-1 0,-1 1 1,1-1-1,0 0 0,0 0 0,0 0 0,0-1 1,4 0-1,5-2 23,-1 0 0,0-1 0,11-6 0,-2 1-142,136-62 315,-111 41-154,-34 20-257,-17 16 12,5-5 173,1 0 0,-1 0 0,1 1 0,0-1 1,0 0-1,-1 1 0,1-1 0,0 0 0,0 1 0,0-1 0,0 0 0,1 1 0,-1-1 0,0 0 0,1 1 1,-1-1-1,0 0 0,2 2 0,-1 1 21,1 0 1,0 0-1,-1 0 0,1-1 1,1 1-1,3 5 0,-3-6 8,0 0 0,0 0 0,0-1 0,1 1-1,-1-1 1,1 1 0,-1-1 0,1 0-1,7 2 1,-10-3-5,1-1-1,0 0 1,-1 1-1,1-1 1,0 0 0,0 0-1,-1 0 1,1 0-1,0 0 1,-1 0-1,1-1 1,0 1-1,-1 0 1,1-1 0,0 1-1,-1-1 1,1 0-1,-1 0 1,1 1-1,-1-1 1,1 0-1,-1 0 1,0 0-1,1-1 1,-1 1 0,0 0-1,1-2 1,0 1-6,-1 0 0,1 0 0,-1 0 0,0 1 0,0-2 0,0 1 0,0 0 0,-1 0 0,1 0 0,0 0 0,-1 0 0,1-1 0,-1 1 0,0 0 0,0-1 0,0 1 0,0 0 1,0 0-1,0-1 0,-1 1 0,1 0 0,-1 0 0,0 0 0,0-1 0,1 1 0,-1 0 0,0 0 0,-1 0 0,1 0 0,0 1 0,-1-1 0,1 0 0,-1 0 0,1 1 0,-1-1 0,-3-1 0,0-1-29,-2 0 0,1 1 0,0 0 0,-1 0 0,-7-2 0,0 4-153,0 1-3,27 0 224,-1-1-1,0 0 1,0-1-1,0-1 1,20-6-1,-11 2 11,1 2 0,30-4 0,-38 7-13,-9 1-50,0 1 0,0-1 0,0 1-1,0 1 1,0-1 0,0 1 0,0 0 0,-1 0 0,7 2-1,-9-2 10,1-1-1,-1 2 0,1-1 0,-1 0 0,1 0 0,-1 1 1,0 0-1,0-1 0,0 1 0,0 0 0,0 0 0,0 0 1,0 0-1,0 0 0,-1 1 0,1-1 0,1 4 0,10 6 273,-13-10-277,1 0 0,0 1 0,-1-1 0,0 0 0,0 1 0,0-1 0,0 0 0,0 1 0,0-1-1,0 0 1,-1 1 0,1-1 0,-1 0 0,0 1 0,0-1 0,1 0 0,-3 3 0,1 0 20,-1 0 0,0 0 1,0 0-1,0 0 0,-6 4 0,75-44 780,-36 21-696,-15 6-72,1 1 1,20-6-1,-10 5 32,-14 4-133,-1 1 1,1 0-1,0 1 0,17-2 1,-25 4 74,-1 0 1,1 0-1,-1 0 1,1 1-1,-1-1 1,1 1-1,-1 0 1,0 0 0,0 0-1,1 1 1,-1-1-1,0 1 1,0 0-1,0 0 1,0 0-1,-1 0 1,1 0-1,0 0 1,-1 1-1,3 3 1,2 3 139,35 40 550,-37-45-672,-1 1 1,1-1-1,0 0 0,0-1 1,1 1-1,-1-1 0,12 5 1,-16-8-86,1 0 0,0 1 0,-1-1-1,1 0 1,0 0 0,0 0 0,-1 0 0,1 0 0,0 0 0,0 0 0,-1-1 0,1 1 0,0 0 0,-1-1 0,1 0 0,0 1 0,-1-1 0,1 0 0,-1 0 0,1 0 0,-1 0 0,1 0 0,-1 0 0,0 0 0,0-1 0,2 0 0,1-4-1959,1 0 1,-1 0 0,0 0 0,5-11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33.7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28 6816,'-21'-11'3072,"21"3"-2656,3 3-160,2 5-224,0-3-224,3 6 96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34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20 5632,'-74'-19'2560,"43"19"-2208,23 0 640,3 0-608,10 0-352,3 5-64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37.1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1153 4480,'3'-7'6320,"13"-6"-4695,-1-1-605,2-5-285,-1-1 0,-1-1 0,19-37 0,29-74 176,-63 131-901,58-149 283,-40 100-501,-18 50 204,0-1-1,1 1 0,-1 0 0,0 0 0,0 0 0,0 0 0,0 0 0,0 0 0,0-1 1,1 1-1,-1 0 0,0 0 0,0 0 0,0 0 0,0 0 0,0 0 0,1 0 0,-1 0 0,0 0 1,0 0-1,0 0 0,0 0 0,1 0 0,-1 0 0,0 0 0,0 0 0,0 0 0,0 0 0,1 0 1,-1 0-1,0 0 0,0 0 0,0 0 0,0 0 0,1 0 0,-1 0 0,0 0 0,0 1 1,0-1-1,0 0 0,0 0 0,0 0 0,1 0 0,-1 0 0,6 8-111,5 18 121,-1 1-1,-2 1 1,0 0-1,-2 0 1,3 32-1,-8-45 20,0 1-1,-1-1 1,-1 1-1,-5 25 1,4-34 8,0 1 0,0-1 0,-1 1 0,0-1 0,0 0 0,-1 0 0,0-1 0,0 1 0,0-1 0,-1 0 0,-6 7-1,9-11-3,0 0 0,-1 0 0,1 0-1,0 0 1,-1-1 0,0 1-1,1-1 1,-1 0 0,0 1-1,0-1 1,0 0 0,0-1 0,0 1-1,0 0 1,0-1 0,0 0-1,0 0 1,-5 0 0,0-1 0,-1-1 1,1 0 0,-1 0 0,1-1-1,-10-4 1,15 6-33,0-1 0,1 0 0,-1 1 0,0-1 0,1 0 0,0 0 0,-1 0 0,-2-4 0,-2-2-99,5 7-68,14 4-202,13-1 457,0 0-1,-1-1 0,38-4 0,-19 1 75,-10 0 39,-1-1 0,1-1 0,60-16 1,-70 12-140,-1 0 1,0-1 0,-1-1 0,0-1-1,0-1 1,22-17 0,-17 7-44,-17 14-38,1 0 1,-1 1 0,16-9-1,-24 16 20,-1-1-1,1 1 1,0-1-1,0 1 1,0-1-1,0 1 0,0 0 1,0 0-1,0-1 1,0 1-1,1 0 0,-1 0 1,0 0-1,0 0 1,0 0-1,0 1 1,0-1-1,0 0 0,0 0 1,0 1-1,0-1 1,0 0-1,1 1 1,-1 0 3,0 0 1,1 1-1,-1-1 1,0 0-1,0 0 1,0 1-1,0-1 1,-1 1 0,1-1-1,0 1 1,0-1-1,-1 1 1,1 1-1,1 5 31,0 1-1,-1-1 1,0 0 0,0 13-1,-2-1 81,-1 0-1,-1 0 1,-9 33 0,11-45 168,2-6 1,9-14-30,-7 8-302,12-14 50,0 2 0,1-1 0,0 2 0,32-23-1,-44 35-18,0 0 0,1 0 0,0 1 0,-1-1 0,1 1 1,0 0-1,0 1 0,1-1 0,-1 1 0,0 0 0,0 0 0,1 0 0,-1 1 0,7 0 0,-11 0 22,1 0 0,-1 0 0,0 0 0,0 1 0,1-1 0,-1 0 0,0 1 0,0-1 0,0 1 0,1-1 0,-1 1 0,0 0 0,0 0 0,0-1 0,0 1 0,0 0 0,0 0 0,0 0 0,-1 0 0,1 0 0,0 0 0,0 0-1,-1 0 1,1 0 0,-1 0 0,1 1 0,-1-1 0,1 0 0,-1 0 0,0 1 0,1-1 0,-1 0 0,0 0 0,0 1 0,0-1 0,0 2 0,-1 2 17,1 0-1,-1 0 1,0 0-1,-1 0 0,1-1 1,-1 1-1,-3 6 1,5-11-7,-1 1 0,1-1 0,0 1 0,-1 0 0,1 0 0,0-1 0,-1 1 0,1 0 0,0-1 0,0 1 0,0 0 0,0 0 1,-1-1-1,1 1 0,0 0 0,1 0 0,-1 1 0,0-2-1,0 0 1,1 0-1,-1 0 1,0 0-1,1 0 1,-1 1 0,0-1-1,1 0 1,-1 0-1,0 0 1,1 0-1,-1 0 1,0 0-1,1 0 1,-1 0-1,0 0 1,1 0-1,-1 0 1,0-1-1,1 1 1,-1 0-1,0 0 1,1 0 0,-1 0-1,0 0 1,1-1-1,31-19 406,-23 14-451,4-3-20,1 1-1,0 0 1,1 1 0,-1 0 0,26-7 0,-39 14 36,1-1-1,-1 1 1,0 0-1,0 0 1,1 0 0,-1 0-1,0 0 1,0 0-1,1 0 1,-1 0 0,0 0-1,0 0 1,1 1-1,-1-1 1,0 1 0,0-1-1,0 1 1,0-1-1,0 1 1,1 0 0,-1-1-1,0 1 1,0 0-1,-1 0 1,1 0 0,0 0-1,0 0 1,0 0-1,-1 0 1,1 0 0,0 0-1,0 1 1,1 4 31,0 0 0,0 0 1,0 0-1,-1 1 0,1 6 1,-1-4 110,0-4-99,0 1 0,1 0-1,3 9 1,-4-13-4,-1-1 1,1 1-1,0 0 1,0-1-1,0 1 1,0-1-1,0 0 1,0 1 0,0-1-1,0 0 1,1 0-1,-1 1 1,0-1-1,1 0 1,-1 0-1,1-1 1,2 2-1,3 0 29,0-1-1,0 0 1,1 0-1,-1 0 1,0-1-1,0-1 1,1 1-1,-1-1 1,0 0-1,11-3 1,9-5-112,35-15-1,-49 19-1,170-75 417,-162 73-341,-15 5-13,-1 0 0,1 0 0,-1 0 0,0-1 0,0 0-1,0 0 1,6-4 0,-72 45-227,34-19 314,10-8-4,0 0 1,1 2-1,-27 27 1,41-38-74,-1 1 0,1 0 1,0 0-1,0 0 1,1 0-1,-3 5 0,4-7 4,0-1 0,0 1-1,0-1 1,-1 1-1,1-1 1,0 1-1,0-1 1,0 1-1,0-1 1,0 0-1,0 1 1,0-1-1,0 1 1,0-1 0,1 1-1,-1-1 1,0 1-1,0-1 1,0 1-1,0-1 1,1 1-1,0 0 1,-1-1-1,1 0 1,0 1 0,-1-1-1,1 0 1,0 0-1,-1 1 1,1-1-1,0 0 1,0 0 0,-1 0-1,1 0 1,0 0-1,-1 0 1,1 0-1,0 0 1,0 0 0,-1 0-1,2 0 1,10-2 44,-1-1 0,1 0 0,-1-1 0,0 0 0,0 0 0,0-1 0,-1-1 0,1 0 0,-1 0 0,-1-1 0,1 0 0,-1-1 0,11-11 0,-16 14-33,-3 5-34,-1-1 1,1 1 0,-1-1 0,1 1-1,0-1 1,-1 0 0,0 1 0,1-1-1,-1 1 1,1-1 0,-1 0 0,0 0 0,1 1-1,-1-1 1,0 0 0,0 1 0,0-1-1,1 0 1,-1 0 0,0-1 0,0 2 5,0 0 0,0 0 0,0 0 0,-1-1 0,1 1 0,0 0 0,0 0 0,0 0 0,0-1 0,0 1 0,0 0 0,0 0 0,0 0 0,-1 0 0,1-1 0,0 1 1,0 0-1,0 0 0,0 0 0,0 0 0,-1 0 0,1 0 0,0 0 0,0-1 0,0 1 0,-1 0 0,1 0 0,0 0 0,0 0 0,0 0 0,-1 0 0,1 0 0,0 0 0,0 0 0,0 0 1,-1 0-1,1 0 0,0 0 0,0 0 0,0 0 0,-1 0 0,1 0 0,0 1 0,0-1 0,0 0 0,-1 0 0,1 0 0,0 0 0,0 0 0,0 0 0,0 0 0,0 1 0,-1-1 0,1 0 1,0 0-1,0 0 0,0 1 0,-12 7-83,12-8 73,-3 3-6,-1 0 0,1 0 0,0 1 0,0-1-1,1 1 1,-1-1 0,1 1 0,-3 4 0,5-7 23,-1 0 0,1 0 1,0 0-1,-1 0 0,1 0 0,0 0 1,0 0-1,0 0 0,0 1 1,0-1-1,0 0 0,0 0 1,0 0-1,0 0 0,1 0 1,-1 0-1,0 0 0,1 0 1,-1 0-1,1 0 0,-1 0 0,1-1 1,-1 1-1,1 0 0,-1 0 1,1 0-1,0-1 0,0 1 1,-1 0-1,1 0 0,0-1 1,0 1-1,0-1 0,0 1 0,0-1 1,0 1-1,0-1 0,0 0 1,0 1-1,2-1 0,4 3 32,1-2 0,-1 1 0,1-1 0,0 0 0,0 0 0,-1-1 0,12-1 0,54-10 36,-58 8-61,0 0-1,0-1 1,0-1 0,-1-1 0,0 0 0,0-1 0,-1 0 0,0-1 0,0 0 0,-1-1-1,0-1 1,0 0 0,-1 0 0,16-21 0,17-28 77,59-106 1,-33 47-100,-45 79-44,53-90 18,-75 123 3,-2 5 21,0 0-1,-1 0 1,1 0-1,-1 0 1,1 0 0,-1 0-1,1 0 1,-1 0-1,1 0 1,-1 0-1,0 0 1,0 0 0,1 0-1,-1 0 1,0 0-1,0 0 1,0 0 0,0 0-1,0 0 1,-1 0-1,1 0 1,0 0-1,0 0 1,-1-1 0,1 1 9,0 1 1,-1 0 0,1 0 0,0-1 0,0 1 0,0 0 0,-1 0-1,1 0 1,0 0 0,0-1 0,0 1 0,-1 0 0,1 0-1,0 0 1,0 0 0,-1 0 0,1 0 0,0 0 0,0 0-1,-1 0 1,1-1 0,0 1 0,0 0 0,-1 0 0,1 0-1,0 0 1,0 1 0,-1-1 0,1 0 0,-1 0 0,-2 1-10,0 0 1,0 0 0,0 0 0,1 1 0,-1-1-1,0 1 1,1 0 0,-1-1 0,1 1-1,-1 0 1,1 1 0,0-1 0,-2 3 0,-4 5-140,-12 20 0,5-4 135,2 2 0,1 0 0,1 0 0,-8 30 0,5-13 50,-1 4-11,1 1 0,3 1 0,-9 102 0,19-148 8,1 0 0,0 1-1,0-1 1,0 0 0,1 0-1,2 11 1,-2-15-15,0 0-1,-1 1 1,1-1-1,0 0 0,0 0 1,-1 0-1,1 1 1,0-1-1,0 0 1,0 0-1,1 0 0,-1-1 1,0 1-1,0 0 1,0 0-1,1-1 1,-1 1-1,0 0 0,1-1 1,-1 1-1,1-1 1,-1 0-1,0 1 1,1-1-1,-1 0 0,1 0 1,-1 0-1,3 0 1,1-1 10,0 1 1,0-1-1,0 0 1,0 0-1,0-1 1,0 1 0,0-1-1,-1 0 1,1 0-1,4-3 1,2-1 15,6-3-10,0-2 0,0 0 0,-1 0 0,21-21-1,-1-3-20,-1-1 0,-2-1 0,34-53 0,-61 83-8,89-131 31,-73 101 36,35-79 1,-30 44-152,-3-1 0,-3-1 0,13-91 0,-33 122-551,-4 49 586,0 1-1,0-1 1,1 1 0,0 0 0,-2 12-1,-2 8 21,-31 126-73,-22 95 71,47-182 52,-5 118 0,15-150 4,2 69-82,1-70 203,-1-24-107,0 0-1,0 0 1,1 0 0,3 15-1,-3-21-21,0 0 0,0 0 0,1 0-1,-1 0 1,1-1 0,-1 1-1,1-1 1,0 1 0,0-1-1,0 1 1,0-1 0,1 0 0,-1 0-1,1 0 1,-1 0 0,1-1-1,4 3 1,-3-3 3,-1 0-1,0 0 1,1 0-1,-1-1 1,1 1-1,-1-1 1,1 0-1,-1 0 1,1 0 0,-1-1-1,1 1 1,4-2-1,-1 0-23,0 0 0,0 0 0,-1 0 0,1-1-1,9-6 1,0-1 26,-2-1 0,1 0 0,-1-1-1,-1-1 1,0 0 0,-1-1 0,0 0-1,-2 0 1,1-2 0,-2 1-1,0-1 1,10-25 0,-18 38-33,0 0 1,0 0-1,0 0 0,0-1 1,-1 1-1,1-1 0,-1 1 1,0 0-1,0-6 0,0 8 2,0 1 1,0-1-1,0 1 0,0-1 0,0 1 0,-1-1 0,1 1 0,0-1 0,0 1 0,0-1 0,0 1 0,0 0 1,-1-1-1,1 1 0,0-1 0,0 1 0,-1-1 0,1 1 0,0 0 0,-1-1 0,1 1 0,0 0 1,-1 0-1,1-1 0,-1 1 0,1 0 0,0 0 0,-1-1 0,1 1 0,-1 0 0,0 0 1,0 0-1,0 0 0,0 0 0,0 0 1,0 1-1,0-1 0,0 0 0,0 1 1,0-1-1,0 0 0,0 1 0,0-1 0,-1 2 1,-3 2-2,1-1 0,-1 1 0,1 1 0,-5 5 0,-5 10-66,2 1-1,0 0 0,1 1 0,-14 41 0,22-52 118,-1 0-1,2 0 0,-3 18 1,4-25-10,1 0 0,0-1 0,0 1 0,1 0 0,-1 0-1,2 5 1,-1-7-23,-1-1 0,0 1 0,1-1-1,0 0 1,-1 1 0,1-1 0,0 0-1,0 0 1,0 1 0,0-1 0,0 0-1,0 0 1,0 0 0,0 0-1,0 0 1,0-1 0,2 2 0,-1-1 9,0-1 0,0 1 1,-1-1-1,1 0 0,0 1 0,0-1 1,0 0-1,0 0 0,-1-1 1,1 1-1,0 0 0,0 0 0,0-1 1,2 0-1,27-12 156,20-16 29,70-51 0,-18 10-297,-100 68 72,0 0 0,0 0 0,0 1 0,1-1 0,-1 1 0,0 0 0,1 0-1,-1 0 1,1 0 0,-1 1 0,5-1 0,-5 1 6,-1 0-1,0 1 1,1-1-1,-1 1 1,0-1-1,1 1 1,-1 0-1,0 0 1,0 0-1,0 0 1,0 1-1,0-1 1,0 1-1,0-1 1,0 1-1,0-1 0,1 4 1,34 42 451,-8-8 257,-22-31-579,1 2 62,0 0 1,16 14 0,-21-22-140,0 1 0,1-1-1,-1 1 1,1-1 0,-1 0 0,1-1-1,0 1 1,0-1 0,-1 1 0,1-1 0,0 0-1,7 0 1,-5-1-146,0 0-1,0 0 1,0-1 0,0 1-1,0-2 1,0 1 0,-1 0-1,1-1 1,0 0-1,5-3 1,-3 0-1081,0 1 0,-1-1-1,1 0 1,-1-1 0,12-12 0,8-9-2061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39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1013 3392,'15'4'2969,"-14"-4"-2639,1 1 1,-1-1 0,0 1 0,1-1 0,-1 1-1,1-1 1,-1 0 0,1 0 0,-1 0 0,1 0 0,2 0-1,5-2 11,-1 0 0,1-1 0,0 0 0,-1-1 0,0 0 0,0 0 0,0-1 0,0 0 0,12-11-1,7-7-140,26-31-1,-39 40 20,255-306 234,-228 267-293,38-69 0,-78 120-216,1 0-1,-1 0 1,0 0-1,0 0 1,0 0-1,-1-1 0,1 1 1,-1 0-1,1-5 1,-1 7 9,-1 0 0,1 0 0,-1 0-1,1 0 1,-1 0 0,1 0 0,-1 1 0,1-1 0,0 0 0,-1 0 0,1 0 0,-1 1-1,1-1 1,-1 0 0,1 1 0,0-1 0,-1 1 0,-3 3-2,-1 1 0,1 0 0,1 0-1,-1 0 1,1 1 0,0-1 0,0 1 0,1 0 0,-3 7 0,-1 3 28,-17 43 368,2 1-1,4 2 1,-11 65 0,26-114-207,0-1 0,1 1 0,1 1 0,0-1 0,2 21 1,-1-30-46,0 0 0,0 0 0,0 0 0,1 0 0,-1-1 0,1 1 0,0 0 0,0-1 0,3 6 0,-3-7-11,0 0 0,0 0 0,0-1 0,0 1 0,1 0 0,-1-1 0,0 1 0,1-1 0,-1 0 0,1 0 0,-1 0 0,1 0 0,-1 0 0,1 0 0,3 0 0,-1-1-25,0 1-1,-1-1 0,1 0 1,-1 0-1,1-1 0,0 1 0,-1-1 1,1 0-1,-1 0 0,1-1 1,-1 1-1,0-1 0,6-3 0,-2 0-16,0 0 0,-1-1 0,0 0 0,0 0-1,10-11 1,-1-3 39,0 0 0,24-44 0,7-10 1,88-101-180,-22 31 79,-90 112 8,-2-1 1,-1 0-1,-2-2 0,-1 0 1,20-65-1,-35 95-12,8-33-5,-9 35-13,-1 0-1,1 0 1,-1 0 0,0 0-1,0 0 1,0 0-1,-1 0 1,1 1-1,-1-1 1,-1-5-1,2 7 34,0 1-1,0 0 1,0-1-1,0 1 1,0-1-1,-1 1 1,1 0-1,0-1 1,0 1-1,0 0 1,-1-1-1,1 1 0,0 0 1,0 0-1,-1-1 1,1 1-1,0 0 1,0 0-1,-1-1 1,1 1-1,0 0 1,-1 0-1,1 0 1,0-1-1,-1 1 1,1 0-1,-1 0 0,1 0 1,0 0-1,-1 0 1,1 0-1,0 0 1,-1 0-1,1 0 1,-1 0-1,1 0 1,0 0-1,-1 0 1,1 0-1,0 0 0,-1 0 1,0 1-1,-14 13-120,-71 103 29,23-28 291,56-78-123,-18 21 173,-36 61-1,43-55-139,-26 79 0,1 43 98,10-34-66,6-20 667,25-97-554,2-8-6,1-2-6,5-11 6,6-8-184,9-24 0,4-7-232,-19 41 141,17-28-114,-22 36 132,1 0 0,-1 0-1,1 0 1,0 0 0,-1 0-1,1 1 1,0-1 0,0 1 0,0-1-1,0 1 1,1 0 0,-1 0 0,0 0-1,4-1 1,-5 2 8,1 0-1,-1 0 1,0 0 0,1 1-1,-1-1 1,0 1 0,1-1-1,-1 1 1,0-1 0,0 1-1,1 0 1,-1 0-1,0 0 1,0-1 0,0 1-1,0 0 1,0 0 0,0 0-1,0 0 1,-1 1 0,1-1-1,0 0 1,-1 0 0,2 3-1,13 31-87,-1 10 141,-11-31 3,1 0 0,1 0 0,1 0 1,8 17-1,-11-27-26,0 1 0,0-1 0,0 0 1,0-1-1,1 1 0,0-1 0,-1 1 0,1-1 1,0 0-1,1 0 0,-1-1 0,1 1 1,-1-1-1,1 0 0,0 0 0,8 2 0,8-1 73,0 0-1,0-2 0,0 0 1,0-1-1,39-5 0,-46 2-55,1 0-1,-1-1 0,0 0 0,0-1 0,20-11 0,-1-1 47,29-23-1,-46 29-61,-1-1 0,0-1 0,-1 0 0,-1-1 0,0 0 0,-1-1 0,12-19 0,-22 30-48,1 0 0,-1-1 1,0 1-1,2-9 1,-4 13 23,0 0 1,0 0-1,0 0 1,0-1 0,0 1-1,0 0 1,0 0-1,0 0 1,0-1-1,0 1 1,0 0-1,0 0 1,0 0 0,0-1-1,0 1 1,0 0-1,0 0 1,0 0-1,0 0 1,-1-1 0,1 1-1,0 0 1,0 0-1,0 0 1,0 0-1,0-1 1,0 1 0,-1 0-1,1 0 1,0 0-1,0 0 1,0 0-1,0 0 1,-1 0 0,1 0-1,0 0 1,0 0-1,0-1 1,-1 1-1,1 0 1,-2 1-13,0 0 0,0-1 0,0 1 1,1 0-1,-1 0 0,0 0 0,0 0 0,1 0 0,-1 0 0,1 1 0,-1-1 1,-1 2-1,-17 20 23,-96 151 18,113-171-14,1 1-1,0-1 1,0 1-1,0-1 1,0 1-1,0 0 1,1 0 0,0 0-1,-1 0 1,2 0-1,-1 0 1,0 0-1,1 5 1,0-8 2,0 0 0,1 0 0,-1 0 1,0 0-1,1 0 0,-1 0 0,1 0 0,-1 0 0,1 0 1,0-1-1,-1 1 0,1 0 0,0 0 0,0-1 0,0 1 1,-1 0-1,1-1 0,0 1 0,0-1 0,0 1 0,0-1 1,2 1-1,-1 0 36,1 1-21,-1-1 0,1-1 0,0 1 0,-1 0 0,1-1 0,-1 1 0,1-1 0,0 0 0,0 0 0,-1 0 0,1 0 0,0 0 0,-1-1 0,1 1 0,0-1 0,-1 0 0,1 0 0,4-2 0,2-1 37,1-1 0,-1-1 1,10-8-1,-18 14-58,18-16 39,-1 0 0,-1-1 0,20-25 0,11-10-53,-38 40-38,-1 4-383,-8 9 407,-1 0-1,0 0 0,0 0 1,0 0-1,0 0 1,0 0-1,0 0 0,0 0 1,-1 0-1,1 0 0,0 0 1,0 0-1,-1 0 1,0 2-1,-7 24-18,4-12 56,0 0 0,-4 28 0,8-42-19,0 2 37,-1 1-1,1-1 1,0 0 0,0 1-1,2 5 1,-2-8-12,0 0 0,1 0 0,-1 1 0,1-1 0,-1 0-1,1 0 1,0 0 0,0 0 0,-1 0 0,1 0 0,0 0 0,0 0 0,0-1-1,0 1 1,0 0 0,0 0 0,0-1 0,0 1 0,0 0 0,2-1 0,1 2 10,0-1 1,0 0 0,0-1-1,1 1 1,-1-1-1,0 0 1,0 0 0,1 0-1,-1-1 1,0 1 0,0-1-1,8-2 1,5-3 12,-2 1 0,16-9 1,10-9 0,-1-1 1,43-35-1,-50 35-231,-29 21 132,1-1 0,0 1 1,0 1-1,7-4 0,-11 6 40,0-1 0,0 1 0,0 0 0,0-1 0,0 1 0,0 0 1,0 0-1,0 0 0,0-1 0,0 1 0,0 0 0,0 1 0,0-1 0,0 0 0,0 0 1,0 0-1,0 0 0,0 1 0,0-1 0,0 1 0,-1-1 0,1 1 0,0-1 0,0 1 1,0-1-1,0 1 0,-1-1 0,1 1 0,0 0 0,1 1 0,-1 1 20,0-1-1,1 1 0,-1 0 1,0-1-1,-1 1 1,1 0-1,0 0 0,-1 0 1,1 0-1,-1 0 1,0 3-1,-4 37 38,1-18-33,-6 35 531,9-60-539,0 1 1,0-1-1,0 0 0,0 0 0,0 0 0,0 0 0,0 0 0,0 0 0,0 0 1,0 0-1,0 0 0,1 1 0,-1-1 0,0 0 0,0 0 0,0 0 1,0 0-1,0 0 0,0 0 0,0 0 0,0 0 0,0 0 0,0 0 0,0 0 1,0 0-1,1 0 0,-1 0 0,0 0 0,0 0 0,0 0 0,0 0 0,0 0 1,0 0-1,0 0 0,0 0 0,0 0 0,1 0 0,-1 0 0,0 0 1,0 0-1,0 0 0,0 0 0,0 0 0,0 0 0,0 0 0,0 0 0,0 0 1,0 0-1,1 0 0,-1 0 0,0 0 0,0 0 0,0 0 0,0 0 0,0 0 1,0 0-1,0-1 0,9-5 133,8-11-40,3-5 74,-11 11-223,1 0 0,1 1 0,0 0 0,14-11 1,-22 19 29,1 0 1,-1 0 0,0 0-1,0 1 1,1 0 0,-1-1-1,1 1 1,-1 0 0,1 0-1,0 1 1,-1-1 0,1 1-1,0 0 1,-1 0 0,1 0-1,0 1 1,0-1 0,-1 1 0,1 0-1,-1 0 1,1 0 0,3 1-1,54 32 187,-41-22-113,26 12 0,-19-12-143,14 7-254,-13-11-3499,-27-7 3570,-1-1-1,1 0 1,0 0-1,-1 0 1,1 1-1,0-1 1,0 0-1,-1 0 1,1 0-1,0 0 1,-1 0-1,1 0 1,0 0-1,-1-1 1,1 1-1,0 0 1,-1 0-1,1-1 1,0 1-1,-1 0 1,2-1-1,1-11-4853,-3 11 4565,3-11-2942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40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19 133 5632,'-18'-11'2560,"23"0"-32,8 6-1600,18-10 1696,4 2-1536,43-6 607,10 8-991,17-1-256,-3 4-288,12-3-256,-14 6 32,18-2-192,-7 2 160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21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29 6560,'-18'-9'2976,"49"9"-2592,6-3 640,3 3-640,41-8 64,1 8-288,11-3-96,-2 3-32,15-5-3008,-1 5 1632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57.3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140 5 2976,'2'-4'4096,"-1"4"-4022,-1 1 0,0 0 0,0-1 0,0 1 0,0 0 0,0-1 0,0 1 1,0-1-1,0 1 0,-1 0 0,1-1 0,0 1 0,0 0 0,0-1 0,-1 1 0,1-1 1,0 1-1,-1 0 0,-9 15 375,1 1-1,0 0 1,2 0 0,0 0 0,-7 30 0,-13 95 138,15-68-278,-24 142 1094,33-203-1171,1-3 250,0 0 1,0 18 0,21-33 130,-8 1-578,-1 1 0,2 0 0,-1 1-1,0 0 1,0 1 0,1 0 0,-1 0 0,0 1 0,1 1 0,20 3 0,13 3 146,-33-6-156,0 1 0,17 4 0,-28-6-50,0 1 0,0-1 0,0 1 1,1-1-1,-1 0 0,0 0 0,0 0 0,0 0 0,1 1 1,-1-2-1,0 1 0,0 0 0,1 0 0,-1 0 1,0 0-1,0-1 0,0 1 0,0-1 0,1 1 0,-1-1 1,0 1-1,0-1 0,0 0 0,0 1 0,0-1 0,0 0 1,1-1-1,0-2-638,0 1-1,0-1 1,0 1 0,-1-1 0,0 0-1,2-7 1,1-1-1247,-1-4-389,-6-3-1423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44.2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370 12 3392,'4'-3'622,"-3"2"-420,0 1 0,0-1 1,0 0-1,0 0 0,0 1 0,0-1 0,0 0 1,0 1-1,0-1 0,0 1 0,0 0 0,0-1 1,0 1-1,0 0 0,1-1 0,-1 1 0,3 1 1669,-25 12 2027,-35 31-2254,30-19-1190,0 1 1,-41 56 0,-35 71 335,80-116-739,2 1-1,1 1 1,-16 49 0,35-87-114,0 0 0,-1 0 0,1 0 0,0 0 1,0 0-1,-1 0 0,1 0 0,0 1 0,0-1 0,0 0 0,0 0 1,1 0-1,-1 0 0,0 2 0,1-3-20,-1 0 1,0 1-1,0-1 1,1 0-1,-1 1 0,0-1 1,0 0-1,1 1 1,-1-1-1,0 0 1,1 0-1,-1 1 0,1-1 1,-1 0-1,0 0 1,1 0-1,-1 0 0,1 1 1,-1-1-1,1 0 1,-1 0-1,0 0 1,1 0-1,0 0 0,3-1-722,0 1-1,0-1 0,0 0 0,0 0 1,8-3-1,-7 2 184,24-7-1671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44.6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5 109 5408,'-4'-23'1728,"4"23"-1694,0 0 0,0-1 0,0 1 0,0-1 0,0 1 1,-1-1-1,1 1 0,1-1 0,-1 1 0,0-1 0,0 1 0,0 0 1,0-1-1,0 1 0,0-1 0,0 1 0,1 0 0,-1-1 0,0 0 0,2-2-32,0-1 245,0 0-1,0 0 1,0 0 0,0 0-1,1 0 1,0 1 0,0-1-1,0 1 1,0 0-1,5-4 1,-4 4-10,0-1 1,0 2-1,0-1 0,1 0 1,-1 1-1,1 0 0,0 0 1,-1 0-1,1 0 0,0 1 1,0 0-1,0 0 0,10 0 1,-1 1-43,0 2 1,0 0-1,0 0 1,-1 1-1,1 1 1,12 5-1,3 3 94,42 24 0,-41-19-44,-1 2-1,-1 2 0,0 0 1,-2 2-1,39 42 1,-51-48-97,-1 0 1,0 2-1,-2 0 1,0 0-1,-1 1 0,11 29 1,-4 3 147,16 75 1,-23-82-688,-2 0 0,4 72-1,-12-105-568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44.9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625 12 5984,'-10'-11'2688,"-11"30"-2336,-1-4 1792,4 9-1248,-34 10 1280,3 2-1280,-30 7 128,4 0-641,-3 7-95,17-3-160,4 8-32,13-5-32,9 0-2175,12-6 1183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50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35 3488,'0'-25'9488,"0"15"-8363,0 12-1121,1 0 23,-1-1 0,0 1-1,0 0 1,-1-1 0,1 1 0,0 0-1,-1-1 1,1 1 0,0 0 0,-1-1-1,0 1 1,1-1 0,-2 2 0,-3 5 150,5-7-158,0-1-1,0 1 1,-1-1 0,1 1-1,0-1 1,0 0-1,0 1 1,-1-1 0,1 1-1,0-1 1,-1 0-1,1 1 1,0-1 0,-1 0-1,1 1 1,0-1-1,-1 0 1,1 0 0,-1 1-1,1-1 1,0 0-1,-1 0 1,1 0 0,-1 0-1,0 1 1,3-2 64,-1 0-1,1 1 1,-1-1 0,1 0-1,-1 0 1,0 0 0,1 0-1,-1 0 1,0 0 0,0-1-1,1 1 1,-1 0 0,0-1-1,0 1 1,-1 0-1,1-1 1,0 1 0,0-1-1,0-3 1,-1 5-85,0 0 1,0-1-1,0 1 1,0-1-1,0 1 0,0-1 1,0 1-1,0 0 0,0-1 1,0 1-1,-1-1 0,1 1 1,0-1-1,0 1 0,-1 0 1,1-1-1,0 1 0,0 0 1,-1-1-1,1 1 0,0 0 1,-1 0-1,1-1 0,0 1 1,-1 0-1,1 0 0,-1-1 1,1 1-1,0 0 0,-1 0 1,1 0-1,-1 0 0,1 0 1,0 0-1,-1-1 0,1 1 1,-1 0-1,1 0 0,-1 0 1,1 1-1,-1-1 0,-16 5 157,-29 33 21,44-38 71,10 1-3443,3 6 1250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54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82 2144,'2'-6'615,"-1"1"1,0 0-1,0-1 0,0 1 0,-1-1 1,0-9-1,0 13-485,0 1-1,0 0 1,-1-1 0,1 1 0,0-1-1,-1 1 1,1 0 0,-1-1 0,1 1-1,-1 0 1,1 0 0,-1-1-1,0 1 1,0 0 0,0 0 0,0 0-1,1 0 1,-2 0 0,1 0 0,0 0-1,0 0 1,0 1 0,0-1 0,0 0-1,-1 1 1,1-1 0,0 0-1,-1 1 1,1 0 0,0-1 0,-2 1-1,-5-1-28,1 1-1,0 0 1,0 1-1,0 0 1,0 0-1,0 0 1,0 1 0,0 0-1,0 0 1,1 1-1,-1 0 1,1 0-1,-1 1 1,1-1-1,-7 7 1,-1 1-38,0 1 1,1 0-1,1 1 1,0 0-1,-11 17 1,-3 6 179,2 1 0,2 1 0,2 1 0,-22 56 1,37-81-180,0 0 0,1 0 1,1 0-1,0 1 1,-1 17-1,4-25-39,0-1 0,0 1 0,1 0 0,0-1 1,0 1-1,1-1 0,-1 0 0,1 1 0,1-1 0,-1 0 0,1 0 0,0 0 0,1-1 0,4 7 0,-1-3 50,2 1 0,0-1 0,0-1-1,0 1 1,1-1 0,0-1 0,1 0-1,0-1 1,13 7 0,-8-6 3,1-1 1,-1 0-1,1-2 0,0 1 1,0-2-1,18 1 0,-24-3 33,0 0-1,0-1 1,0-1-1,0 0 1,0 0-1,0-1 1,0-1 0,-1 0-1,1 0 1,11-6-1,-8 2 11,1-1 1,-1 0-1,-1-1 0,1-1 1,-2 0-1,20-20 0,-23 20-83,-1 0 0,-1 0 0,0 0-1,0-1 1,-1 0 0,0 0 0,-1-1-1,-1 1 1,6-19 0,-6 8-34,0 0 1,-1 0 0,-1-1-1,-1 1 1,-3-28 0,-1 14-16,-2-1 0,-14-48-1,17 74-8,-1 0 0,-1-1-1,0 1 1,-1 1-1,0-1 1,0 1-1,-1-1 1,-1 2-1,0-1 1,0 1 0,-14-14-1,20 22-5,-1 0 1,0-1-1,0 1 0,0 0 1,0 0-1,0 1 1,-1-1-1,1 0 0,0 1 1,0-1-1,-1 1 0,1 0 1,0 0-1,0-1 0,-1 2 1,1-1-1,0 0 0,0 0 1,-1 1-1,1-1 0,0 1 1,0 0-1,0 0 0,0-1 1,-1 2-1,1-1 0,-3 2 1,3-1-184,-1-1 1,1 1-1,-1 0 0,1 0 1,-1 0-1,1 0 1,0 0-1,0 0 1,0 1-1,1-1 0,-1 1 1,0-1-1,1 1 1,0 0-1,-1 0 0,1 0 1,0 0-1,0-1 1,1 1-1,-1 4 1,1-6-14,0 0 1,0 0 0,0 0-1,1 0 1,-1 0 0,0 0-1,0-1 1,1 1 0,-1 0-1,1 0 1,0 2 0,11 12-1539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2:56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1 880 4160,'34'-47'7104,"-25"33"-6658,0 0 1,1 1 0,1 1-1,0-1 1,1 2 0,0-1-1,23-15 1,16-13-12,-30 22-259,1 1-1,1 1 0,49-26 0,-71 42-182,1-1-1,-1 1 1,1-1 0,-1 1 0,1-1 0,-1 1 0,1 0-1,-1 0 1,1 0 0,-1 0 0,1 0 0,-1 0 0,1 0-1,-1 1 1,3 0 0,-3-1 3,-1 0 1,1 1-1,0-1 1,0 1-1,-1-1 1,1 1-1,0-1 1,-1 1-1,1 0 1,0-1-1,-1 1 1,1 0-1,-1-1 1,1 1-1,-1 0 1,1 0-1,-1-1 1,0 1-1,1 0 1,-1 0-1,0 0 1,1 0-1,-1 0 1,0 0-1,0-1 1,0 1-1,0 2 1,-1 5 21,0 0 0,-1-1 0,0 1 0,0 0 1,-1 0-1,0-1 0,0 0 0,0 1 0,-8 9 1,5-6-8,0-1 1,1 1 0,-6 19 0,5 3 249,6-33-252,0 0-1,0 1 1,0-1-1,0 0 1,0 1-1,0-1 1,0 0-1,0 0 1,0 1-1,0-1 1,0 0-1,0 0 1,1 1-1,-1-1 1,0 0-1,0 0 1,0 1-1,0-1 1,0 0-1,1 0 1,-1 0-1,0 1 1,0-1-1,0 0 1,1 0-1,-1 0 1,0 0-1,0 1 1,1-1 0,-1 0-1,1 0 1,9-1 182,15-12-33,-21 10-167,92-54 95,-31 16 36,-64 40-107,18-8-135,-19 9 116,0 0 0,1 0 0,-1-1 1,0 1-1,0 0 0,0 0 0,1 0 1,-1 0-1,0 0 0,0 0 1,1 0-1,-1 0 0,0 0 0,0 0 1,1 0-1,-1 0 0,0 0 0,0 0 1,1 0-1,-1 0 0,0 0 0,0 1 1,1-1-1,-1 0 0,0 0 0,0 0 1,0 0-1,1 0 0,-1 0 0,0 1 1,0-1-1,0 0 0,0 0 1,1 0-1,-1 1 0,0-1 0,0 0 1,0 0-1,0 0 0,0 1 0,0-1 1,0 0-1,0 0 0,0 1 0,1-1 1,-1 0-1,0 0 0,0 1 0,0-1 1,0 0-1,0 0 0,-1 1 0,5 54 239,-4-53-217,0 0-1,0 0 0,0 0 1,0 0-1,0 0 1,1 0-1,-1 0 0,1-1 1,-1 1-1,1 0 1,0 0-1,0 0 1,0 0-1,0-1 0,0 1 1,0 0-1,0-1 1,1 1-1,-1-1 0,1 1 1,-1-1-1,1 0 1,-1 0-1,1 0 1,0 0-1,0 0 0,-1 0 1,1 0-1,0 0 1,0-1-1,0 1 0,0-1 1,0 1-1,0-1 1,0 0-1,0 0 1,0 0-1,3 0 0,1 0 44,-1 0 0,1-1 0,0 0 0,0 0 0,0-1 0,-1 1 0,1-1 0,-1 0 0,0-1 0,1 1 0,-1-1 0,6-4 0,24-21 158,1 1-182,-1-2 0,-2-1 1,38-43-1,-37 27-8,-2-2 0,-2-1-1,-2-1 1,26-68 0,-39 83-41,-1 0 1,-2 0-1,-2-1 0,6-38 0,-15 71-38,-1 0 0,0 0 0,0 0 0,0 0 0,0 0 0,0 1 0,-1-1 0,0-3 0,1 5 33,0 1 1,-1-1-1,1 1 1,0-1-1,-1 1 1,1-1-1,-1 0 1,1 1-1,-1 0 1,1-1 0,-1 1-1,1-1 1,-1 1-1,1-1 1,-1 1-1,1 0 1,-1 0-1,0-1 1,1 1-1,-1 0 1,0 0-1,1 0 1,-1-1-1,0 1 1,1 0-1,-1 0 1,0 0-1,1 0 1,-1 0-1,0 1 1,1-1-1,-1 0 1,0 0 0,1 0-1,-1 0 1,0 1-1,1-1 1,-1 1-1,-7 1 10,0 1-1,1 1 1,-1 0 0,1 0-1,0 0 1,0 1 0,0-1-1,-8 10 1,5-4-18,2-1 0,-1 1 1,1 1-1,-11 20 0,5-4 24,2 0-1,1 0 1,2 1-1,-8 31 1,-3 28 9,-15 127 0,34-203 46,1 1 1,0 0-1,0 0 0,4 15 1,-3-21 10,0 1 0,1-1 0,0 0 0,1 0 0,-1 0 0,1 0 0,0 0 0,1 0 0,4 6 0,-6-11-48,-1 1-1,1-1 0,0 1 0,-1-1 1,1 0-1,0 0 0,0 0 0,0 0 0,0 0 1,0 0-1,0 0 0,0 0 0,0-1 1,0 1-1,1-1 0,3 0 0,-1 1 55,0-1 0,0-1 0,0 1 1,0-1-1,0 0 0,7-2 0,80-33 505,-74 29-591,24-15 1,6-3-155,-44 23 180,-1 1-116,-2 6 45,1 2 134,-1-2-65,-1-1-1,0 0 0,0 0 0,0 0 0,0 1 0,-1-1 0,-1 7 1,1-6-8,0-1 0,0 0 1,1 1-1,0-1 0,0 1 1,0 4-1,1 7 64,-1-16-57,0 1 1,0 0-1,-1 0 1,1 0 0,0-1-1,0 1 1,0 0-1,0 0 1,1 0-1,-1 0 1,0-1 0,0 1-1,0 0 1,1 0-1,-1 0 1,0-1-1,1 1 1,-1 0 0,0-1-1,1 1 1,-1 0-1,1-1 1,-1 1-1,1 0 1,0-1 0,-1 1-1,1-1 1,0 1-1,-1-1 1,1 1-1,0-1 1,-1 0 0,1 1-1,0-1 1,0 0-1,0 1 1,-1-1-1,1 0 1,0 0 0,1 0-1,2 0 44,0 0 0,0 0-1,0 0 1,0 0 0,-1-1-1,1 0 1,0 0 0,0 0 0,-1 0-1,1-1 1,0 1 0,-1-1 0,0 0-1,1 0 1,2-3 0,7-5-26,-1 0 1,14-15-1,-20 19-138,-6 6 103,0 0 1,0 0-1,0-1 1,0 1-1,1 0 1,-1-1 0,0 1-1,0 0 1,1 0-1,-1-1 1,0 1-1,0 0 1,1 0-1,-1 0 1,0-1 0,1 1-1,-1 0 1,0 0-1,1 0 1,-1 0-1,0 0 1,1 0-1,-1 0 1,0-1-1,1 1 1,-1 0 0,0 15-106,-5 17 59,-11 35 0,5-20 53,10-45 1,-59 227 118,47-189-56,-2-1-1,-1 0 0,-38 62 1,50-95-58,-2 5 88,-1-1-1,-9 10 1,15-18-44,-1 0 1,0 0-1,1-1 0,-1 1 0,0-1 0,0 1 1,0-1-1,0 0 0,0 0 0,0 0 0,0 0 1,0 0-1,0 0 0,0 0 0,-1-1 1,1 1-1,-3-1 0,4 0-33,0 0-1,0 0 1,-1 0 0,1 0 0,0-1-1,0 1 1,0 0 0,-1-1-1,1 1 1,0-1 0,0 1-1,0-1 1,0 0 0,0 1 0,0-1-1,0 0 1,0 0 0,0 0-1,0 0 1,1 0 0,-1 0-1,0 0 1,1 0 0,-1 0 0,0 0-1,1 0 1,-1 0 0,1 0-1,-1-3 1,0 0-11,0 0 1,1 0-1,-1 0 0,1 0 0,0 0 1,0 0-1,1-6 0,1-2 53,1 0 0,1 0 0,0 0-1,7-15 1,24-40 428,-33 64-457,55-88 226,-48 78-241,1 1 0,0 1 1,0 0-1,24-19 0,-30 27-27,0 1 0,0-1 0,1 1 0,-1 0 0,0 0 0,1 0 0,-1 0-1,1 1 1,0 0 0,0 0 0,-1 0 0,1 0 0,0 1 0,0 0 0,0 0 0,0 0-1,0 1 1,-1 0 0,1-1 0,0 2 0,0-1 0,-1 0 0,1 1 0,-1 0 0,1 0-1,-1 1 1,0-1 0,0 1 0,5 3 0,0 2-1323,-1 0 1,1 1-1,11 16 0,9 9-4249,-12-20-179,0-2 1884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02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0 904 2656,'3'0'806,"11"-6"5429,-12 4-5938,17-12 1592,32-19-1,-29 19-1355,-10 6-328,5-2-85,0 0-1,-1-2 1,0 0-1,-1-1 1,17-19-1,-15 13-69,-1-1 0,-1 0 1,-1-2-1,21-40 0,-32 54-38,1 0 1,-1 0-1,-1 0 1,0 0-1,3-17 1,-7 18-202,-2 12 33,-4 14-43,8-19 199,-12 31-2,-11 49 1,21-67 79,-1 1 0,2 0 0,0 0 0,0 0 0,2-1 0,2 22 1,-2-31-19,0 1 1,0-1 0,0 1 0,1-1-1,0 0 1,0 1 0,0-1 0,0 0-1,1 0 1,-1 0 0,1-1 0,0 1-1,0-1 1,1 1 0,-1-1 0,1 0 0,-1 0-1,1-1 1,0 1 0,0-1 0,0 0-1,1 0 1,-1 0 0,0-1 0,1 1-1,-1-1 1,1 0 0,0 0 0,-1-1 0,1 1-1,-1-1 1,7 0 0,-1-2 1,0-1 0,-1 1 0,1-2 0,-1 1 0,0-1 1,0 0-1,0-1 0,0 0 0,-1-1 0,0 0 0,11-10 0,5-7-51,-1-1 0,21-31-1,-27 33-25,-17 22 19,1-1 0,-1 0-1,1 1 1,-1-1 0,1 0 0,-1 1-1,1-1 1,-1 1 0,1-1-1,0 1 1,-1-1 0,1 1-1,0-1 1,0 1 0,-1 0-1,1-1 1,0 1 0,0 0-1,0-1 1,0 1 0,0 0-2,-1 1 0,1-1 0,-1 0 1,1 0-1,-1 1 0,0-1 0,1 1 0,-1-1 1,0 0-1,1 1 0,-1-1 0,0 1 1,0-1-1,1 0 0,-1 1 0,0-1 0,0 1 1,0-1-1,0 1 0,0-1 0,1 1 0,-1-1 1,0 2-1,0 4 30,0 0 1,0 0 0,0 0-1,-2 9 1,-6 59 452,6-68-459,2-2 161,1-6 76,9-11 29,28-28-194,-26 28-47,0 0 0,21-18 0,-24 25 1,-4 1-82,1 1 0,0-1 1,0 1-1,0 1 0,9-5 1,-14 8 27,1-1 0,-1 1-1,0 0 1,0-1 0,0 1 0,0 0 0,0 0 0,0 0 0,1 0-1,-1 0 1,0 0 0,0 0 0,0 0 0,0 1 0,0-1 0,0 0 0,1 1-1,-1-1 1,0 1 0,0-1 0,0 1 0,0-1 0,0 1 0,-1 0 0,1 0-1,0-1 1,0 1 0,0 0 0,-1 0 0,1 0 0,0 0 0,-1 0-1,1 0 1,0 0 0,-1 0 0,0 0 0,1 0 0,-1 0 0,0 0 0,1 2-1,0 2 13,0 0 0,0 1-1,0-1 1,-1 0-1,0 1 1,-1 7-1,1-11 14,0 1 0,0-1 0,-1 0 0,1 1-1,-1-1 1,1 0 0,-1 0 0,0 1 0,0-1-1,0 0 1,0 0 0,0 0 0,0 0 0,-1 0 0,-1 2-1,8-7 272,2 0-242,-1 0 0,0 0 0,10-9 0,-14 10-78,10-9-9,21-15-1,-30 23 13,1 1 0,-1 0 0,1 0 0,0 0 0,0 1 0,0-1 0,0 1 0,0 0 0,0 0 0,0 0-1,7 0 1,-9 1 19,0 1 0,0-1 0,0 1 0,1-1 0,-1 1 0,0 0 0,0-1 0,0 1 0,0 0 0,0 0 0,0 1 0,-1-1 0,1 0 0,0 1 0,-1-1 0,4 4 0,1 2 8,0 1-1,8 13 0,-9-13-19,-1-2 24,0 0-1,0 0 1,1 0 0,0 0 0,10 8 0,-12-12 0,-1-1 1,1 1 0,-1-1 0,1 1 0,0-1 0,-1 0 0,1 0 0,0 0 0,0 0 0,0 0 0,0-1 0,0 0 0,0 1 0,0-1 0,0 0 0,-1 0 0,5-1 0,2-1 19,0-1 0,0 1 0,0-2 0,-1 1 0,0-1 0,1-1 0,-2 1 0,1-1 1,0-1-1,-1 1 0,0-1 0,0-1 0,-1 1 0,7-9 0,-11 12-58,0 1 1,0 0-1,1 0 1,-1 0-1,1 0 1,0 0-1,3-2 1,-6 4 17,0 0 0,1 0 0,-1 0 0,0 0 0,1 0 1,-1 0-1,0-1 0,1 1 0,-1 0 0,0 0 0,1 0 0,-1 0 1,0 0-1,1 0 0,-1 0 0,0 0 0,1 0 0,-1 1 0,0-1 0,1 0 1,-1 0-1,0 0 0,1 0 0,-1 0 0,0 1 0,0-1 0,1 0 1,-1 0-1,1 1 6,-1 0 1,0 0 0,1 0-1,-1 0 1,0 0-1,0 0 1,1 0 0,-1 0-1,0 0 1,0 0-1,0 0 1,0 0 0,0 0-1,-1 0 1,1 2-1,-22 175-138,-4-23 248,-1 16 235,22-135-358,-11 65 827,15-95-620,2-8 109,3-13 104,13-45-401,19-123 106,-23 131-34,36-91 0,-34 107-120,2 1 0,2 0 0,26-35 0,-7 17 38,45-48-1,-61 75 38,-8 10-75,18-18 0,-28 30 9,1 1 1,-1-1 0,1 1-1,0 0 1,-1 0-1,1 0 1,1 1-1,-1 0 1,8-3 0,-11 5 32,0-1 0,1 1 1,-1-1-1,0 1 0,0 0 0,1 0 1,-1 0-1,0 0 0,0 1 1,1-1-1,-1 1 0,0-1 0,0 1 1,0 0-1,0 0 0,0 0 1,3 1-1,-2 1 3,0-1 0,0 0 0,-1 1 0,1-1 0,-1 1 0,0 0 0,0 0 0,0 0 0,0 0 0,1 4 0,2 3 48,-2 1-1,1-1 1,-2 1-1,1 0 1,-1 0-1,0 12 1,-2-14-42,0-1 1,0 0-1,-1 0 1,0 0-1,-1 1 1,0-1 0,0 0-1,0-1 1,-1 1-1,-1 0 1,1-1-1,-1 0 1,0 0 0,-1 0-1,0 0 1,-5 6-1,5-7 20,0-1 0,-1 0-1,0 0 1,0 0 0,0-1 0,0 1-1,-1-1 1,0-1 0,0 1-1,0-1 1,0-1 0,0 1-1,0-1 1,-1 0 0,1-1 0,-1 0-1,-10 0 1,6-1-9,1 0 0,-1-1 0,1 0-1,0-1 1,0-1 0,0 0 0,0 0 0,0-1 0,-11-5 0,19 5-62,4 5 32,0 0-1,0 0 1,0-1 0,-1 1 0,1 0 0,0-1 0,0 1 0,0-1 0,0 1 0,0-1 0,0 1 0,1-1 0,-1 0-1,0 0 1,1 1 0,22 1-80,-12-1 82,33 4 101,40 5-36,-46-8 31,66-6 0,-90 2-48,0 0 0,0-1 1,-1 0-1,1-2 0,-1 1 0,0-2 0,21-11 1,24-20-210,23-13 312,-65 41-171,1 1-1,1 0 1,37-9 0,-45 15 16,-1 0 0,1 0 0,-1 2 1,1-1-1,-1 1 0,1 1 1,-1 0-1,0 0 0,13 4 1,-20-4-3,17 5 46,-1-1 1,1-1-1,0-1 0,21 1 1,-39-4-8,-1 0 0,0 0 0,1 0 0,-1 0 0,0 0 1,1 0-1,-1-1 0,0 1 0,1 0 0,-1-1 0,0 1 0,0-1 1,1 0-1,0 0 0,-2 0-11,1 1 0,-1-1 1,0 1-1,0-1 0,1 1 0,-1-1 1,0 1-1,0-1 0,0 0 1,0 1-1,0-1 0,0 1 0,0-1 1,0 0-1,0 1 0,0-1 0,0 1 1,0-1-1,-1 0 0,1 1 0,0-1 1,0 1-1,-1-1 0,1 1 1,0-1-1,0 1 0,-1-1 0,1 1 1,-1-1-1,1 1 0,-1-1 0,0 0 1,-4-5-25,-1 0 0,1 1 0,-1-1 0,0 1 0,-1 0 0,1 1 0,-1-1 0,0 2 0,0-1 0,-1 1 0,1 0 0,-1 0-1,1 0 1,-1 1 0,0 1 0,0-1 0,0 1 0,-12 0 0,10 1-11,0 1-1,0 0 0,0 0 1,0 1-1,0 0 0,1 1 0,-1 0 1,1 0-1,-1 1 0,1 1 1,0-1-1,1 1 0,-1 1 0,-11 9 1,7-3 8,1 0 0,0 0 0,-19 28 0,27-34 22,0 0 0,0 1 0,0 0 1,1 0-1,0 0 0,1 0 0,-1 0 0,1 1 1,1-1-1,-1 1 0,1 8 0,0-14 17,1 0 0,0 0 0,1 0 0,-1 0 0,0 0 0,0-1 0,1 1-1,-1 0 1,1 0 0,0 0 0,-1-1 0,1 1 0,0 0 0,0-1 0,0 1-1,0-1 1,0 1 0,1-1 0,-1 1 0,0-1 0,1 0 0,-1 0 0,1 0 0,-1 1-1,1-1 1,-1-1 0,1 1 0,0 0 0,-1 0 0,1-1 0,0 1 0,0-1 0,0 1-1,0-1 1,-1 0 0,5 0 0,1 0 36,0 0-1,0 0 1,0-1 0,0 0 0,0-1-1,0 0 1,0 0 0,11-5 0,-4 0-38,-1 0 0,1-1 1,-2 0-1,1-1 1,-1-1-1,-1 0 1,0 0-1,0-1 0,-1 0 1,18-26-1,-22 26-24,10-15-40,-15 24 22,0 1 0,0-1 0,0 1 1,1-1-1,-1 1 0,0 0 0,1 0 0,-1-1 0,1 1 0,2-1 1,-2 14-324,-3 3 363,1-9-22,-1 0 1,1 0-1,0 0 0,1 0 0,0 0 0,0 0 0,0 0 0,0 0 0,4 8 0,-3-10 14,1 0 0,-1 0 0,1 0 0,0 0 0,0-1 0,1 1-1,-1-1 1,1 0 0,-1 0 0,1 0 0,0-1 0,0 1 0,0-1 0,1 0 0,-1 0-1,0 0 1,1-1 0,0 0 0,-1 0 0,9 1 0,-3-1 5,1-1 1,-1-1 0,0 0-1,1 0 1,-1-1-1,0-1 1,0 1 0,14-7-1,-15 4 14,0 0 1,0 0-1,0-1 0,-1 0 0,0-1 0,9-9 0,-5 5-121,-4 4 74,-1 1 1,2 0-1,-1 0 0,1 1 0,0 0 0,19-7 1,26-10-82,27-9 388,-76 30-305,14-6 65,-18 7-46,-1 0 1,1 0-1,-1-1 1,1 1-1,-1 0 1,1 0-1,-1-1 0,1 1 1,-1 0-1,1-1 1,-1 1-1,1-1 1,-1 1-1,0-1 1,1 1-1,-1-1 1,0 1-1,1-1 1,-1 1-1,0-1 1,1 1-1,-1-1 1,0 0-1,-2 1-26,1-1-1,-1 1 0,1 0 0,-1 0 1,0 0-1,1 1 0,-1-1 1,1 0-1,-1 1 0,-2 0 1,-5 2-3,-1 1 0,1 0 0,-1 1 1,1 0-1,1 1 0,-17 12 0,13-8 50,0 1 0,1 1 0,-18 22 0,25-27-60,-1 0 1,1 0-1,0 0 0,0 0 1,-2 8-1,5-13 44,1-1 0,-1 0-1,1 1 1,-1-1 0,1 0 0,0 1 0,0-1-1,0 0 1,-1 1 0,1-1 0,0 1 0,1-1-1,-1 0 1,0 1 0,0-1 0,1 0 0,-1 1-1,0-1 1,1 0 0,-1 1 0,1-1 0,0 0 0,0 0-1,-1 0 1,1 1 0,0-1 0,0 0 0,0 0-1,0 0 1,0 0 0,0-1 0,0 1 0,0 0-1,1 0 1,-1-1 0,0 1 0,2 0 0,4 1 37,-1 0 1,1-1 0,0 0-1,-1 0 1,1-1 0,0 0-1,-1 0 1,9-1 0,53-12 191,-60 11-202,13-2-29,-1-1 1,0 0-1,0-2 1,0-1-1,24-13 1,-27 12 1,-1-2 1,0 1 0,-1-2-1,0 0 1,-1-1 0,0 0-1,15-20 1,3-14 73,48-88 0,0-44-40,-62 136-43,15-49 59,-29 77-47,0-1 0,-1 1 0,-1-1 0,1-19 1,-3 32-70,0-1 1,0 1-1,-1-1 1,1 1-1,-1-1 1,-1-5 0,-7 19-427,-3 18 411,2 0 0,1 1-1,0 0 1,3 0 0,-4 33 0,-4 153 78,13-206-19,6 231 400,-1-208-325,12 41 0,-6-34-310,-11-38 147,1-1-1,0 0 1,0 0-1,0 1 1,0-1 0,0 0-1,0 1 1,1-1 0,-1 0-1,0 0 1,0 1-1,0-1 1,0 0 0,0 0-1,0 1 1,0-35-11548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03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28 109 7040,'-27'-14'3200,"45"2"-2752,-1 4 1344,6 0-1056,21-11 640,3 10-832,11-2-288,-6 3-160,2-3-96,2 7 0,-12 0-224,-5 4 128,-13 0-2976,-3 4 1664,-10 19-6976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03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84 5632,'-67'-47'2560,"32"27"-2208,19 12-128,6 8-192,-8-8-160,10 8 64,3 0-896,15 5 544,3 11-3552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07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1107 2720,'-26'25'7168,"26"-26"-6970,0 0 1,0 0-1,0 0 1,1 0-1,-1 1 1,0-1 0,0 0-1,1 0 1,-1 0-1,1 1 1,-1-1-1,2-1 1,75-84 2398,10-18-2159,-86 102-458,0 1 0,0 0 1,0 0-1,0 0 1,1 0-1,-1 0 1,0 0-1,0 0 1,1 1-1,1-2 1,-3 2 11,1 0 1,-1 0 0,1 0 0,-1 0-1,1 0 1,-1 0 0,0 0-1,1 0 1,-1 1 0,0-1 0,1 0-1,-1 0 1,1 0 0,-1 1-1,0-1 1,1 0 0,-1 0 0,0 1-1,1-1 1,-1 0 0,0 0-1,0 1 1,1-1 0,-1 0 0,0 1-1,0-1 1,0 1 0,1-1-1,-1 0 1,0 1 0,0-1 0,0 0-1,0 1 1,0-1 0,0 1 0,0-1-1,0 1 1,0-1 0,0 0-1,0 1 1,0-1 0,0 1 0,0 8 17,0 1 1,-1-1-1,0 0 1,-1 1 0,0-1-1,0 0 1,-7 16-1,3-7 2,-122 441 782,121-430-616,-30 107 1057,30-123-598,7-13-614,0 0 0,0 0 1,0 1-1,-1-1 0,1 0 1,0 0-1,0 1 0,0-1 1,0 0-1,0 0 0,-1 0 1,1 1-1,0-1 0,0 0 1,0 0-1,-1 0 1,1 0-1,0 1 0,0-1 1,-1 0-1,1 0 0,0 0 1,0 0-1,-1 0 0,1 0 1,0 0-1,0 0 0,-1 0 1,1 0-1,-1 0 0,0-4 113,0-1 0,0 0-1,1 0 1,0 1-1,-1-1 1,2-7 0,-1 4-83,14-171 304,-8 145-348,1-1-1,18-49 1,33-59-88,-32 85 1,4 2 0,45-67 0,-53 92 50,1 1 0,2 1 1,1 1-1,1 1 1,32-24-1,-56 48 5,6-3-35,0 0-1,12-8 0,-18 13 30,-1 0 1,1 0-1,-1 0 1,1 0 0,0 0-1,0 1 1,-1-1-1,1 1 1,0-1-1,0 1 1,0 0 0,-1 0-1,6 1 1,-6 0 16,-1-1 0,1 1 0,0 0 0,-1 0 0,1 0 0,-1 0 0,1 0 0,-1 0 0,0 0 0,1 1 0,-1-1 0,0 0 0,0 1 0,0-1 0,0 1 0,0-1 0,0 1 0,0-1 0,1 4 1,1 2 5,-1 0 0,0 1 1,2 11-1,-3-1 39,0 1 0,-1 0 0,-1-1 0,0 1 0,-2-1 0,0 1 0,-1-1 0,-1 0 0,0 0 0,-16 33 0,14-39-27,0 1 0,0-2 0,-1 1-1,0-1 1,-1 0 0,-1-1 0,1 0 0,-2-1-1,1 0 1,-24 15 0,27-20 51,1-1 1,-1 0-1,0 0 0,0 0 0,0-1 0,-1 0 1,1-1-1,0 1 0,-1-2 0,-11 1 0,16-1-66,4-1-30,7-3-84,16-3-42,16-3 204,-1-2-1,0-2 1,-1-2-1,58-32 0,67-48 120,127-72-204,-256 150 36,81-47-124,-115 65 134,0 0-1,0 0 1,0 0-1,1 0 1,-1 0-1,0 0 1,0 0-1,0 0 0,0 0 1,0 0-1,0 0 1,1 0-1,-1 0 1,0 0-1,0 0 1,0 0-1,0 0 0,0 0 1,0 0-1,1 0 1,-1 0-1,0 0 1,0 0-1,0 0 1,0 0-1,0 0 1,0 0-1,1 0 0,-1 0 1,0 0-1,0 0 1,0 0-1,0 1 1,0-1-1,0 0 1,0 0-1,0 0 0,0 0 1,1 0-1,-1 0 1,0 0-1,0 1 1,0-1-1,0 0 1,0 0-1,0 0 1,0 0-1,0 0 0,0 0 1,0 1-1,0-1 1,0 0-1,0 0 1,0 0-1,0 0 1,0 0-1,0 0 0,0 1 1,0-1-1,0 0 1,0 0-1,0 0 1,-1 0-1,1 0 1,0 0-1,0 1 0,0-1 1,0 0-1,0 0 1,-3 11-36,-6 7-11,-1-1 0,-17 26 0,8-16 81,-118 174 339,128-188-262,-10 23 0,17-32-96,0 0 0,1 0 1,-1 0-1,1 0 0,0 0 0,0 0 1,1 0-1,-1 0 0,1 0 0,0 9 1,0-12 2,1 0 1,-1-1 0,0 1 0,0 0-1,1 0 1,-1 0 0,0 0 0,1-1-1,-1 1 1,1 0 0,-1 0 0,1-1-1,-1 1 1,1 0 0,-1-1 0,1 1-1,0 0 1,-1-1 0,1 1 0,0-1-1,0 1 1,-1-1 0,1 0 0,1 1-1,0 0 18,0-1-1,0 1 0,0-1 0,1 0 0,-1 0 0,0 0 0,0 0 0,0 0 0,4-1 0,2-1 47,0 0 1,0-1-1,0 0 1,8-4 0,-5 0-58,0 0 1,-1 0-1,0-1 1,0 0 0,-1-1-1,0 0 1,-1-1-1,0 1 1,0-2 0,-1 1-1,9-19 1,1-5-77,-1-1 0,17-57 0,4-28-178,-47 178-342,5-34 570,1 0-1,1 0 1,2 1-1,0-1 1,1 0-1,5 33 1,-3-49 24,0 0-1,0 0 1,0 0 0,1 0 0,0 0 0,1-1 0,4 8 0,-6-11 1,0 0 0,1-1 0,-1 1 0,1 0 0,0-1 0,1 0 0,-1 0 0,0 0 0,1 0 0,-1-1 0,1 1 0,0-1 1,0 0-1,6 2 0,-8-3-12,0-1 1,0 0 0,0 0-1,0 0 1,0 0-1,0 0 1,1 0 0,-1 0-1,0-1 1,0 1 0,0-1-1,0 0 1,3-1 0,26-15 86,-28 15-87,34-22 38,0-1 0,-2-2 1,-1-1-1,-1-2 0,-2-1 0,46-59 1,-32 26-78,-33 46 81,-10 14-124,1-1 1,1 0-1,6-6 1,-10 10 63,0 1 1,0-1-1,1 1 0,-1 0 1,1-1-1,-1 1 0,0 0 1,1-1-1,-1 1 0,1 0 1,-1-1-1,0 1 0,1 0 1,-1 0-1,1 0 0,-1-1 1,1 1-1,-1 0 0,1 0 1,-1 0-1,1 0 0,-1 0 1,1 0-1,-1 0 0,1 0 1,-1 0-1,1 0 0,-1 0 1,2 1-1,-2-1-7,1 1 1,0 0-1,-1-1 1,1 1-1,0 0 1,-1 0-1,1-1 1,-1 1-1,1 0 0,-1 0 1,0 0-1,1 0 1,-1 0-1,1 1 1,0 4-16,0 0 0,0 0 0,0 10 1,-2 46-10,-1-22 20,6 57 1,-2-88 50,-1 1 0,1 0 0,1-1 0,0 1 0,1-1 0,-1 0 0,2 0 0,-1 0 0,8 9 0,-10-15-25,0 1-1,0-1 1,1 0 0,0 0-1,0-1 1,-1 1 0,1-1-1,1 1 1,-1-1 0,0 0-1,1 0 1,-1 0 0,1-1 0,-1 1-1,1-1 1,0 0 0,0 0-1,0 0 1,-1 0 0,1-1-1,0 0 1,0 1 0,0-1-1,0-1 1,4 0 0,1-1 21,0 0 1,0-1 0,0 0-1,0 0 1,-1-1-1,11-7 1,44-35-26,-22 15-112,-1 3 174,-2-1 1,62-62-1,-87 75 117,-13 15-183,1 0 0,-1 1 1,0-1-1,1 1 0,-1-1 1,0 0-1,1 1 0,-1-1 0,0 0 1,0 1-1,0-1 0,0 0 1,0 1-1,0-1 0,0 0 1,0 1-1,0-1 0,0 0 0,0 1 1,0-1-1,0 0 0,-1-1 1,0 2-15,1 0 0,-1 0 0,0 0 0,0 0 0,1 0 0,-1 0 0,0 0 0,1 0 0,-1 0 0,0 0 0,1 1 0,-1-1 0,0 0 1,1 0-1,-1 0 0,0 1 0,1-1 0,-1 1 0,0-1-8,-7 5-17,-1-1 0,1 1-1,1 1 1,-14 11 0,-25 28 42,24-20-28,0 1-1,1 0 1,2 2-1,-17 30 1,35-55 22,-16 35 21,15-35 9,2 0 1,-1 0-1,0 0 0,1 0 1,-1 0-1,1-1 0,0 1 1,0 0-1,0 0 0,0 0 1,1 6-1,-1-9-18,1 0 0,-1 0 1,0 1-1,0-1 0,0 0 0,0 0 0,0 0 0,0 0 1,0 0-1,0 1 0,1-1 0,-1 0 0,0 0 0,0 0 1,0 0-1,0 0 0,0 0 0,1 1 0,-1-1 1,0 0-1,0 0 0,0 0 0,0 0 0,1 0 0,-1 0 1,0 0-1,0 0 0,0 0 0,1 0 0,-1 0 0,0 0 1,0 0-1,0 0 0,0 0 0,1 0 0,-1 0 1,0 0-1,0 0 0,1 0 0,10-7 130,10-14-148,-8 5 52,-2 0 1,18-34 0,-17 28-83,16-23 0,-27 44 27,-1 0-1,1 1 1,0-1-1,-1 0 1,1 0-1,0 1 1,-1-1-1,1 1 1,0-1-1,0 0 1,-1 1-1,1-1 1,0 1-1,0 0 1,1-1-1,-1 1 6,-1 0-1,0 0 1,1 0-1,-1 0 1,1 0-1,-1 0 1,1 0-1,-1 0 1,1 0-1,-1 1 1,1-1-1,-1 0 1,1 0-1,-1 0 1,0 1-1,1-1 1,-1 0-1,0 0 1,1 1-1,-1-1 1,1 1-1,1 2-14,0 1-1,0-1 0,0 0 0,0 1 0,1 7 1,0-3 30,3 4 6,-3-2 3,1-1 0,0 0 0,0 0-1,1 0 1,0-1 0,1 1 0,0-1 0,13 14 0,-16-20 1,-1 0 0,1-1-1,0 1 1,0-1 0,0 0-1,0 1 1,0-1 0,0 0-1,0-1 1,0 1 0,1-1-1,-1 1 1,0-1 0,0 0-1,1 0 1,-1 0-1,0-1 1,5 0 0,1-1 54,0-1 1,-1 1-1,1-1 0,-1-1 1,13-6-1,-5 0-89,-1-1 0,-1 0 1,0 0-1,0-2 0,21-25 0,-9 5-110,32-53 0,-56 84 124,0-1-1,-1 0 0,1 1 1,0 0-1,0-1 0,1 1 1,-1 0-1,0 0 0,1 0 1,-1 1-1,1-1 0,0 1 1,-1-1-1,1 1 0,6-2 1,-8 3-4,-1 0 1,1 0 0,0 0-1,-1 0 1,1 0 0,0 0-1,-1 0 1,1 1 0,0-1-1,-1 0 1,1 0 0,0 1-1,-1-1 1,1 0 0,-1 1 0,1-1-1,0 0 1,-1 1 0,1-1-1,-1 1 1,1-1 0,-1 1-1,0-1 1,1 1 0,-1 0-1,1-1 1,-1 1 0,0-1-1,0 1 1,1 0 0,-1-1-1,0 1 1,0 0 0,1 1-1,4 25-2,-5-26 5,2 29 13,-3 48-1,-1-24 52,-3-19-140,1-6 500,4-29-416,0 0 1,0 0-1,0 0 1,0-1-1,0 1 1,0 0 0,0 0-1,0 0 1,0 0-1,0 0 1,0 0-1,1 0 1,-1 0-1,0 0 1,0 0 0,0 0-1,0-1 1,0 1-1,0 0 1,1 0-1,-1 0 1,0 0-1,0 0 1,0 0 0,0 0-1,0 0 1,0 0-1,1 0 1,-1 0-1,0 0 1,0 0-1,0 0 1,0 0 0,0 0-1,0 0 1,1 1-1,-1-1 1,0 0-1,0 0 1,0 0 0,0 0-1,0 0 1,0 0-1,0 0 1,1 0-1,-1 0 1,0 0-1,0 1 1,0-1 0,0 0-1,0 0 1,0 0-1,0 0 1,0 0-1,0 0 1,0 1-1,0-1 1,0 0 0,0 0-1,0 0 1,0 0-1,0 0 1,0 0-1,0 1 1,0-1-1,0 0 1,0 0 0,0 0-1,0 0 1,11-12 218,6-13-237,14-28 0,-21 34-22,0 0-1,2 1 1,0 1 0,18-19-1,-23 27 52,13-11-57,-19 19 30,0 0 1,0 0-1,0 0 0,0 0 0,1 0 0,-1 1 1,0-1-1,1 0 0,-1 1 0,0-1 1,1 1-1,-1-1 0,3 1 0,-4 0 5,1 0-1,-1 0 0,0 0 1,1 0-1,-1 0 1,1 0-1,-1 0 0,1 0 1,-1 0-1,1 0 1,-1 1-1,0-1 0,1 0 1,-1 0-1,1 0 1,-1 1-1,0-1 0,1 0 1,-1 1-1,0-1 1,1 0-1,-1 1 0,0-1 1,1 0-1,-1 1 0,0-1 1,0 1-1,0-1 1,1 0-1,-1 1 0,0 0 1,0 15 6,0-14 3,-2 12-34,0 0 1,-2-1-1,-7 22 0,-1 4 176,7-16 111,5-23-250,0 0 0,1 0 0,-1 0 0,0 0 0,0 1 0,0-1 0,1 0 0,-1 0 0,0 0 0,0 0 0,1 0 0,-1 0 0,0 0 0,0 0 0,1 0 0,-1 0 0,0 0 0,0 0 0,1 0 0,-1 0 0,0 0 0,0 0 0,1 0 0,-1 0 0,0 0 0,0 0 0,1 0 0,-1-1 0,0 1 0,0 0 0,0 0 0,1 0 0,-1 0 0,0 0 0,0-1 0,0 1 0,0 0 0,1 0 0,-1-1 0,18-17 76,25-33 0,6-8-216,-41 51 121,0 0 0,0 1 0,0 1 0,1-1 0,9-4 0,-17 10 1,0 1 1,0-1 0,0 1 0,0-1-1,0 1 1,0-1 0,0 1 0,0 0-1,0 0 1,0-1 0,0 1 0,0 0-1,0 0 1,0 0 0,0 0 0,0 0-1,0 0 1,0 1 0,0-1 0,0 0-1,0 0 1,0 1 0,-1-1 0,1 0-1,0 1 1,0-1 0,0 1 0,0 0-1,0-1 1,-1 1 0,1-1 0,0 1-1,0 0 1,-1 0 0,1 0 0,0-1 0,-1 1-1,1 0 1,-1 0 0,1 1 0,2 5 49,-1 0 0,0-1 0,0 1 1,2 12-1,-3-10-88,2 4-89,-2-2 150,2 0-1,-1-1 1,1 1 0,5 9-1,-7-17 4,0-1 1,0 0-1,0 1 0,1-1 0,-1 0 0,1 0 0,0 0 0,0 0 0,0 0 0,-1 0 0,2-1 0,-1 1 0,0-1 0,0 1 0,0-1 0,1 0 0,-1 0 0,1 0 0,-1 0 1,1 0-1,3 1 0,2-1-5,0 0 0,0-1 0,-1 0-1,1 0 1,0-1 0,0 0 0,-1 0 0,1 0 0,0-1 0,-1 0 0,0-1 0,1 0 0,-1 0 0,0 0 0,0-1 0,-1 0 0,1-1 0,-1 1 0,0-1 0,0 0 0,9-11 0,-5 4 39,0 0 0,0-1 0,-1-1 0,-1 1 0,0-2 0,10-26 0,-8 16-164,-6 14 74,0 1 0,-1-1 0,0 1-1,0-1 1,-1 0 0,1-15 0,-3 25 31,0 0 0,0 1-1,0-1 1,0 0-1,0 1 1,0-1 0,0 0-1,0 0 1,0 1-1,-1-1 1,1 0 0,0 1-1,0-1 1,-1 0 0,1 1-1,0-1 1,-1 1-1,1-1 1,-1 0 0,0 1 6,1 0 0,0-1 0,-1 1 1,1 0-1,0 0 0,-1 0 0,1 0 1,-1 0-1,1 0 0,0 0 0,-1 1 1,1-1-1,0 0 0,-1 0 0,1 0 1,-1 0-1,1 0 0,0 1 0,-1-1 1,1 0-1,0 0 0,0 0 0,-1 1 1,1-1-1,-4 3 4,1 0 0,0 1 0,1-1-1,-5 7 1,-1 3-10,1 0 0,1 1-1,0 0 1,1 0-1,0 0 1,1 0 0,1 1-1,0 0 1,1 0 0,0 0-1,2 0 1,0-1-1,0 1 1,4 18 0,-4-30 21,0 1 0,1-1 0,0 0 1,0 0-1,0 0 0,0 1 0,1-1 0,-1 0 1,1-1-1,-1 1 0,1 0 0,0 0 1,0-1-1,0 1 0,1-1 0,-1 1 0,1-1 1,-1 0-1,1 0 0,0 0 0,0-1 1,0 1-1,0-1 0,0 1 0,0-1 0,0 0 1,0 0-1,0 0 0,1-1 0,-1 1 1,0-1-1,0 0 0,1 1 0,-1-2 0,6 1 1,2-3 10,0 0 0,0-1 0,-1 0 1,1 0-1,-1-1 0,17-11 0,53-42 193,-31 17-153,-1-3-1,-2-1 1,55-71-1,-78 86-43,-2-1 0,-1-1 1,-2-1-1,-1 0 0,-2-2 0,-1 0 0,12-46 0,67-289-273,-91 354 33,-4 9-2,2 7 216,0 0 0,-1 0 0,1 0 0,0 0 1,0 0-1,0-1 0,-1 1 0,1 0 0,0 0 0,0 0 0,0 0 0,-1 0 0,1 0 0,0 0 0,0 1 0,0-1 0,-1 0 0,1 0 0,0 0 0,0 0 0,0 0 0,-1 0 0,1 0 0,0 0 1,0 0-1,0 0 0,0 1 0,0-1 0,-1 0 0,1 0 0,0 0 0,0 0 0,0 1 0,-4 3-12,1 0-1,0 0 1,1 0 0,-1 0-1,1 1 1,-3 7 0,-10 26-96,-20 77 1,11-27 23,4-26 111,-44 154 42,54-172-93,1 1 0,-4 85 0,12-109 92,2 1-1,4 31 1,-3-43-40,0 0 1,1 0-1,0-1 0,0 1 1,1-1-1,0 0 0,8 13 1,-10-19 0,0 0 0,0 0 0,1 0 0,-1 0 0,1-1 0,0 1 0,0-1 0,0 0 0,0 0 0,0 0 0,6 3 0,-7-4-6,0 0 0,1-1 0,-1 1 0,1-1 0,-1 0 0,1 1 1,-1-1-1,0 0 0,1 0 0,-1-1 0,1 1 0,-1 0 0,1-1 1,-1 0-1,0 1 0,1-1 0,-1 0 0,0 0 0,3-2 0,1 0 13,0-2-1,0 1 1,-1-1-1,1 0 1,-1 0-1,6-7 1,26-39-41,-27 37 24,49-80 287,5-7-146,-64 101-151,6-8-36,0 0 0,-1 0 0,1-1 0,-2 0 0,1 1 0,-1-2 0,5-17 0,-9 27 26,0-1 1,0 0-1,1 0 1,-1 1-1,0-1 1,0 0-1,0 0 1,0 1-1,0-1 1,0 0-1,0 0 1,0 1-1,0-1 1,-1 0-1,1 1 1,0-1-1,0 0 1,-1 0-1,1 1 1,0-1-1,-1 0 1,1 1-1,-1-1 1,1 1-1,-1-1 1,0 0-1,0 0-5,0 1-1,0 0 1,0-1-1,0 1 1,-1 0-1,1 0 1,0 0-1,0 0 1,0 0-1,0 0 0,0 0 1,0 0-1,-1 0 1,1 0-1,-1 1 1,-6 2-25,1-1 0,0 2 0,1-1 0,-9 5 1,10-4 29,1 0 0,-1 0 1,1 0-1,0 0 0,0 1 1,1 0-1,-1-1 0,1 1 1,0 1-1,0-1 0,-3 8 1,0 4 3,0 1 0,-4 23 0,7-29 20,1 0-1,0 1 0,1-1 0,0 13 0,1-21 4,1-1-1,-1 0 0,0 1 0,1-1 0,-1 0 0,1 0 0,0 0 1,0 0-1,1 0 0,-1 0 0,0 0 0,1 0 0,0 0 1,0 0-1,0-1 0,0 1 0,0-1 0,0 0 0,0 1 0,5 2 1,-4-4-13,-1 0 1,1 1 0,0-1 0,0-1 0,0 1 0,0 0-1,0-1 1,0 1 0,0-1 0,0 0 0,0 0-1,0 0 1,0 0 0,0-1 0,0 1 0,0-1 0,0 0-1,3-1 1,8-3 22,-2-1 1,22-12-1,-18 9 24,210-124 194,-209 122-348,1 0 0,32-13 0,-49 23 97,0 1 0,0-1 0,0 1 0,0-1 0,0 1 0,0-1 0,1 1 1,-1 0-1,0-1 0,0 1 0,0 0 0,1 0 0,-1 0 0,0 0 0,0 0 0,0 0 1,1 1-1,-1-1 0,0 0 0,0 0 0,0 1 0,0-1 0,0 1 0,1-1 1,-1 1-1,0 0 0,0-1 0,0 1 0,0 0 0,-1-1 0,1 1 0,0 0 0,0 0 1,0 0-1,-1 0 0,1 0 0,0 0 0,-1 0 0,1 0 0,-1 0 0,1 1 1,0 1-1,0 4 7,1 1 0,-1-1 0,0 1 0,-1-1 0,0 11 0,0-10 16,0 7-16,0-1-1,1 0 0,5 22 0,-6-33 11,1 0 0,-1 0 0,1 0 0,0-1-1,0 1 1,0 0 0,1-1 0,-1 1 0,1-1 0,-1 1-1,1-1 1,0 0 0,0 0 0,0 0 0,0 0 0,0 0 0,0 0-1,1 0 1,-1-1 0,0 1 0,1-1 0,0 0 0,-1 1-1,4 0 1,-3-2-4,-1 0 0,1 1 0,-1-1 0,1 0 0,-1 0-1,1-1 1,-1 1 0,1 0 0,-1-1 0,1 0 0,-1 0 0,0 1 0,1-1-1,2-2 1,3-2 40,0 0 0,10-9 0,-13 10-19,50-45 81,-17 13-68,149-113 113,-166 131-564,-21 18 407,0-1 1,0 1-1,0 0 1,1 0-1,-1 0 0,0 0 1,0 0-1,0 0 1,0 0-1,0 0 1,1 0-1,-1 0 1,0 0-1,0 0 1,0 0-1,0 0 1,0 0-1,0 0 1,1 1-1,-1-1 1,0 0-1,0 0 1,0 0-1,0 0 0,0 0 1,0 0-1,0 0 1,1 0-1,-1 0 1,0 0-1,0 1 1,0-1-1,0 0 1,0 0-1,0 0 1,0 0-1,0 0 1,0 0-1,0 1 1,0-1-1,0 0 1,0 0-1,0 0 0,0 0 1,0 0-1,0 0 1,0 1-1,0-1 1,0 0-1,0 0 1,0 0-1,0 0 1,0 0-1,0 1 1,0-1-1,0 0 1,-1 4-19,-1 0 0,1 0 0,-1 0 0,-4 6 0,0 1 3,-165 323 50,166-326-13,4-5 38,-1 1 0,0 0 0,0-1 0,-1 1 0,1-1 0,-1 0 0,-4 5 0,7-8-53,-1 0 1,1 0-1,0 1 0,0-1 1,0 0-1,-1 0 1,1 1-1,0-1 1,-1 0-1,1 0 1,0 0-1,0 1 1,-1-1-1,1 0 1,0 0-1,-1 0 0,1 0 1,0 0-1,-1 0 1,1 0-1,0 0 1,-1 0-1,1 0 1,-1 0-1,1 0 1,0 0-1,-1 0 1,1 0-1,0 0 0,-1 0 1,1 0-1,0 0 1,-1-1-1,1 1 5,-1-1-1,1 0 0,0 1 1,-1-1-1,1 0 1,0 0-1,-1 1 0,1-1 1,0 0-1,0 0 0,0 1 1,0-1-1,0 0 1,0-1-1,0-3 21,1-1 1,0 1-1,2-11 0,3 3-29,0 0 0,0 0 0,1 0 0,1 1 0,0 0 0,1 0 0,11-12 0,-10 15-106,0 0 0,0 1 0,1 0 0,0 1 0,0 0 0,1 1 0,-1 0-1,2 0 1,22-6 0,4 2-1006,75-8 0,-39 8 29,-71 9 449,0 0 0,0 0-1,-1 0 1,1-1-1,0 1 1,5-5 0,4-2-4216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57.6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72 3808,'-39'-3'3717,"58"-5"-373,30-8-1851,-16 6-920,-1 0-1,50-6 1,-62 13-759,4 0 643,31 0 0,-47 4-855,0-1 0,0 1-1,1 0 1,-1 1-1,0 0 1,0 0-1,11 6 1,3-8-9015,-21-5 7973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08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25 8736,'-66'-9'3936,"97"21"-3424,0-7 1280,9-2-1088,53-6 127,7 3-479,49-8-320,-5 3-32,41-7-703,-14 4 383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1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1049 2912,'13'-8'3389,"22"-19"0,49-69-741,-55 60-2048,1 0-276,1 2-1,46-39 1,-38 41-183,64-59 96,-80 68-183,-1 0-1,25-36 1,-30 34 0,-2 0 0,13-30 1,19-56-42,-34 79 19,-1-1 0,-2 0 0,12-69 0,-21 90-37,0-23 0,-1 32-37,0-1-1,-1 1 0,1 0 0,-1-1 0,0 1 1,0 0-1,0-1 0,0 1 0,-3-6 0,3 8 25,0 1-1,1-1 0,-1 0 0,0 1 1,0-1-1,1 1 0,-1-1 1,0 0-1,0 1 0,0 0 0,1-1 1,-1 1-1,0 0 0,0-1 1,0 1-1,0 0 0,0 0 0,0 0 1,0 0-1,0-1 0,0 1 1,0 1-1,0-1 0,0 0 0,0 0 1,0 0-1,0 0 0,0 1 1,-1 0-1,-2 0 9,0 1-1,1 0 1,-1 0-1,-6 4 1,5-2 19,0 0 1,0 0-1,1 0 0,-1 1 1,1 0-1,0 0 0,-4 7 0,-1 4 44,-9 22 0,13-27-41,-78 224 509,66-182-327,4-10 180,-12 70 1,22-94-237,0 0 1,2 1-1,1-1 0,0 1 0,1-1 1,5 25-1,-4-37-79,0 1 1,0-1-1,0 0 0,1 0 1,0 0-1,0 0 1,1-1-1,0 1 0,0-1 1,1 0-1,0 0 0,8 7 1,-9-9-19,0-1 1,0 0-1,0-1 0,0 1 1,1-1-1,-1 0 1,1 0-1,0 0 0,0-1 1,0 0-1,0 0 1,0 0-1,0 0 0,0-1 1,0 0-1,0 0 1,0 0-1,0 0 0,7-3 1,7-1 43,0-1 1,-1-1-1,0-1 0,25-13 1,65-43 150,-9 4 34,-38 29-233,-31 16-120,-1-1-1,46-32 1,-58 31 34,-17 15 46,1 1-1,-1 0 1,1-1 0,-1 1-1,0-1 1,1 1 0,-1-1-1,0 1 1,1-1 0,-1 0-1,0 1 1,0-1-1,0 1 1,1-1 0,-1 1-1,0-1 1,0 0 0,0 1-1,0-1 1,0 0 0,0 1-1,0-1 1,0 1 0,0-1-1,0 0 1,-1 1 0,1-1-1,0 1 1,-1-2-1,-6 2-86,-4 2 6,0 0 1,0 1 0,0 0-1,-17 9 1,-40 23-50,60-29 132,-16 7 63,-40 31 0,59-40-29,0 1 0,0-1 1,1 1-1,-1 0 0,1 0 0,0 1 1,0-1-1,1 1 0,-1 0 0,1 0 1,1 0-1,-5 12 0,7-16 15,-1 0-1,1 1 1,0-1 0,-1 0-1,1 0 1,0 1 0,1-1-1,-1 3 1,0-4-34,1-1 0,-1 0 1,0 1-1,0-1 0,0 1 0,1-1 1,-1 1-1,0-1 0,1 1 0,-1-1 0,0 0 1,1 1-1,-1-1 0,0 0 0,1 1 0,-1-1 1,1 0-1,-1 0 0,0 1 0,1-1 0,-1 0 1,1 0-1,-1 0 0,1 1 0,-1-1 0,1 0 1,-1 0-1,1 0 0,-1 0 0,1 0 1,-1 0-1,1 0 0,-1 0 0,1 0 0,-1-1 1,1 1-1,-1 0 0,1 0 0,-1 0 0,1 0 1,-1-1-1,1 1 0,11-6 64,-1 0 0,-1 0 0,1-1 0,-1 0-1,0-1 1,-1 0 0,15-16 0,10-8-152,-23 22 79,0 0 0,14-17 0,-23 24-20,1-1 0,-1 1 0,0-1 0,0 1 0,0-1 0,0 0 0,0 0 0,-1 0-1,0 0 1,0 0 0,0 0 0,1-8 0,-5 13-68,1 0 1,0 0-1,0 0 0,0 0 1,0 1-1,0-1 0,-4 4 1,4-3 87,0 1 0,0 0-1,0 0 1,0 0 0,0 0 0,1 0 0,-1 0 0,1 1 0,0-1 0,0 0 0,0 1-1,0-1 1,1 1 0,-1-1 0,1 0 0,0 1 0,0 0 0,0-1 0,1 0 0,-1 1-1,1-1 1,0 1 0,0-1 0,0 0 0,0 1 0,1-1 0,-1 0 0,1 0 0,0 0-1,0 0 1,0 0 0,0 0 0,0-1 0,1 1 0,4 3 0,-2-2 17,0 0 1,0-1-1,1 0 1,-1 0 0,1-1-1,0 0 1,0 1-1,0-2 1,0 1-1,10 1 1,1-2 136,-1 0 0,31-4 0,-19-1-85,-1-1 1,1-2-1,47-18 1,-44 14-160,-16 5 113,27-15-1,-30 14-109,-1 1-1,1 0 1,1 1 0,14-4-1,-26 8 81,-1 1 0,1 0 0,-1 0 1,0 0-1,1 0 0,-1 0 0,0 0 0,1 0 0,-1 0 0,0 0 1,1 0-1,-1 0 0,1 0 0,-1 0 0,0 1 0,1-1 0,-1 0 0,0 0 1,1 0-1,-1 0 0,0 1 0,0-1 0,1 0 0,-1 0 0,0 1 1,1-1-1,-1 0 0,0 1 0,3 12 10,-7 23 29,2-23-87,2-10 56,-1 3 13,0 0 1,1-1-1,-1 1 0,1-1 1,1 1-1,-1 0 1,1-1-1,0 1 0,0-1 1,4 11-1,3 3 25,-6-13 5,0 0 0,1 0 0,4 7 0,-6-11-26,1 0 0,-1 0 0,1-1 0,0 1 0,-1 0 0,1-1 0,0 1 0,0-1 0,0 1 0,0-1 0,0 0 0,5 2 0,-2-2 2,0 1-1,1-1 1,0-1 0,-1 1 0,1-1 0,-1 1 0,1-2 0,0 1 0,-1-1-1,1 1 1,-1-2 0,6-1 0,10-3 59,35-17-1,-33 13-40,41-16-10,72-33 140,-111 46-166,0-1 1,-1-1-1,26-20 0,-46 31-84,0 0 1,-1 0-1,0 0 1,0 0-1,4-6 1,-49 29-146,14-7 113,10-3 91,1 0-1,0 1 1,0 1-1,2 1 1,-17 14-1,27-21 31,0 0 0,0-1-1,1 2 1,0-1 0,0 0 0,0 1-1,1 0 1,-1 0 0,1 0 0,1 0-1,-1 0 1,1 1 0,0-1 0,1 1-1,-1 0 1,1-1 0,1 1 0,-1 8-1,1-13-1,0 1 0,0-1 0,1 0 0,-1 0 0,0 0-1,1 0 1,0-1 0,-1 1 0,1 0 0,0 0-1,0 0 1,0 0 0,0-1 0,0 1 0,0 0 0,1-1-1,-1 1 1,0-1 0,1 1 0,-1-1 0,1 0 0,0 0-1,-1 1 1,1-1 0,0-1 0,0 1 0,0 0 0,0 0-1,0-1 1,0 1 0,0-1 0,0 1 0,0-1 0,0 0-1,0 0 1,0 0 0,0 0 0,0 0 0,0 0 0,0 0-1,0-1 1,0 1 0,0-1 0,0 0 0,-1 1 0,1-1-1,0 0 1,0 0 0,0 0 0,2-3 0,7-5 16,-1 0 0,0-1 0,0-1 1,-1 0-1,0 0 0,-1-1 0,-1 0 1,1 0-1,-2 0 0,0-1 0,0 0 1,5-24-1,-10 36-38,-1 0 0,0 1 0,0-1 0,0 0 0,0 0 0,0 1 0,0-1 0,0 0 0,0 1 0,0-1-1,0 0 1,0 0 0,0 1 0,0-1 0,0 0 0,-1 0 0,1 1 0,0-1 0,-1 0 0,-4 0-159,-4 10 119,2 1-17,0 2 0,1-1 0,0 1 0,-5 17 0,-14 52 135,16-47-16,-3 7-2,-43 128-247,46-146 232,-1 0 0,-1-1 0,-1 0 1,-1-1-1,-17 20 0,18-25 25,-6 6 59,-23 23-1,35-40-69,0 0-1,0 0 1,0 0 0,0-1-1,-1 0 1,0 0-1,0 0 1,0-1-1,-8 3 1,12-6-40,1 1 1,-1-1-1,0 1 0,1-1 1,-1 0-1,0 0 1,0-1-1,1 1 0,-1 0 1,1-1-1,-1 0 0,0 1 1,1-1-1,-1 0 1,1 0-1,-1-1 0,1 1 1,0 0-1,0-1 0,-1 1 1,1-1-1,0 0 0,0 0 1,1 0-1,-1 0 1,0 0-1,1 0 0,-1 0 1,1-1-1,0 1 0,-1 0 1,1-1-1,0 1 1,1-1-1,-1 0 0,0 1 1,1-1-1,-1 0 0,1 1 1,0-1-1,0 0 1,0 1-1,0-1 0,0 0 1,1 1-1,-1-1 0,1 0 1,0 1-1,0-1 0,0 1 1,0-1-1,0 1 1,0 0-1,4-5 0,2-1-18,0 0 0,0 0-1,1 1 1,0 0-1,0 0 1,11-6-1,61-31-125,-58 32 200,5-2-42,17-9 11,64-44 0,103-100 59,-11 10 121,-159 126-120,-25 18-36,0-1 1,21-23-1,-31 29-76,1 0-1,-1 0 1,0-1-1,-1 0 1,0 0 0,8-19-1,-13 27 10,1-1-1,-1 1 0,1-1 1,-1 0-1,0 1 1,0-1-1,1 1 0,-1-1 1,0 0-1,0 1 0,-1-1 1,1 0-1,0 1 0,-1-3 1,0 3 5,1 0 1,0 0 0,-1 1-1,1-1 1,-1 0-1,1 1 1,-1-1 0,0 0-1,1 1 1,-1-1-1,0 1 1,1-1 0,-1 1-1,0-1 1,0 1-1,0 0 1,1-1 0,-1 1-1,0 0 1,-1-1 0,-1 1-10,0 0 0,0 0 0,0 0 0,0 0 0,0 0 0,1 1 0,-1-1 0,0 1 0,0 0 0,0 0 0,0 0 0,1 0 0,-1 0 0,-4 3 0,-3 3-6,0 0 0,1 0-1,0 1 1,0 0 0,1 1-1,0 0 1,1 0 0,0 1-1,-6 10 1,11-18 36,1 1 1,0 0-1,0-1 1,0 1-1,0 0 1,0 0-1,0-1 1,1 1-1,0 0 1,-1 0-1,1 0 1,0 0-1,1 0 1,-1 0-1,0 0 1,1 0-1,-1-1 1,1 1-1,0 0 1,0 0-1,0-1 0,1 1 1,-1 0-1,1-1 1,-1 1-1,1-1 1,0 0-1,0 0 1,3 3-1,-1 0 20,1-1-1,0 0 1,0-1-1,1 1 0,-1-1 1,1 0-1,0 0 1,0-1-1,0 0 1,0 0-1,0 0 1,11 1-1,-1-2 50,-1 0 0,1-1 0,-1-1 0,1-1-1,-1 0 1,19-5 0,-7-1-13,0-1 0,41-19 0,-52 19-62,-1-1 0,1 0 0,16-16 1,20-13-148,-51 39 127,0-1 0,0 0 0,0 1-1,0-1 1,0 1 0,0-1 0,0 1 0,0 0 0,0-1 0,0 1 0,0 0 0,1 0 0,-1 0 0,0 0 0,0 0 0,0 0 0,2 0 0,-3 0 6,1 1 1,0-1-1,0 0 1,-1 1-1,1-1 0,0 1 1,-1-1-1,1 1 0,0-1 1,-1 1-1,1 0 0,-1-1 1,1 1-1,-1 0 1,1-1-1,-1 1 0,0 0 1,1 1-1,1 4 29,-1 0 0,1 1 0,-1-1 0,-1 0 0,1 8 0,0 3 193,0-9-97,1-1-1,0 0 1,0 1-1,0-1 1,1 0-1,0 0 1,0 0-1,1-1 1,0 1-1,5 5 0,-6-8-90,1 0 0,0 0-1,0 0 1,1-1 0,-1 0-1,1 0 1,0 0 0,0 0-1,0-1 1,0 0 0,0 0-1,0 0 1,0-1 0,7 2-1,-3-2 55,0 0-1,1 0 1,-1-1-1,0 0 1,18-3-1,43-13 170,-54 11-521,-1 0 1,1 0-1,-1-2 0,22-12 1,-27 12-927,0 0 0,0 0 0,15-16 0,1-2-1205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4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1031 3904,'0'0'1253,"14"-3"1099,7-4-1085,-1-1 0,1 0-1,-1-2 1,34-22 0,-15 9-540,-12 9-471,0-2 0,-2-1 0,0-1 0,42-39 0,-50 38-224,-1-2 0,0 0 0,-2 0 0,0-2-1,12-27 1,45-127 17,-66 163-52,1-3-58,0 1 1,-1-1-1,-1 0 0,-1 0 0,2-20 0,-5 36 26,1 1 0,-1-1 0,0 0 0,0 0 0,0 1 0,0-1 0,0 0 0,0 1 0,-1-1 0,1 0 0,0 1 0,0-1 0,0 0 0,-1 1 0,1-1 0,0 0 0,-1 1-1,1-1 1,-1 0 0,1 1 22,-1 0-1,1 0 0,0 0 0,-1 1 1,1-1-1,-1 0 0,1 0 1,0 0-1,-1 1 0,1-1 0,0 0 1,-1 0-1,1 1 0,0-1 1,-1 0-1,1 1 0,0-1 0,0 0 1,0 1-1,-1-1 0,1 1 0,0-1 1,-16 34-192,-8 38 210,-24 131 1,43-185 119,2 0-1,0 1 1,1 0 0,1-1 0,0 1 0,3 19 0,-1-35-78,0 0 0,-1-1-1,1 1 1,0-1 0,1 1-1,-1-1 1,0 1 0,1-1-1,-1 0 1,1 0 0,0 0-1,0 0 1,0 0 0,0 0-1,0 0 1,0 0 0,0-1-1,1 1 1,-1-1 0,1 0-1,-1 0 1,1 0 0,-1 0-1,1 0 1,-1 0-1,1-1 1,0 1 0,0-1-1,-1 0 1,1 0 0,0 0-1,0 0 1,-1 0 0,1 0-1,5-2 1,4-2 22,0-1 0,0-1 0,0 1 1,-1-2-1,0 0 0,19-15 0,-26 19-46,31-25 23,-1-1-1,-2-1 1,40-48 0,72-111-144,-126 164 103,13-17-47,-3-1-1,46-92 0,-59 95 188,16-62-1,-25 79-198,-6 5-72,-2 11 32,2 7 91,0 0 0,0 0 0,0 0 1,0 0-1,0 0 0,0 0 1,0 0-1,0 0 0,0 0 0,0 0 1,0 0-1,-1 0 0,1 0 0,0 0 1,0 0-1,0 0 0,0 0 1,0 0-1,0 0 0,0 0 0,0 0 1,0 0-1,0 0 0,-1 0 0,1 0 1,0 0-1,0 0 0,0 0 1,0 0-1,0 0 0,0 0 0,0 0 1,0 0-1,0 1 0,0-1 0,0 0 1,0 0-1,0 0 0,0 0 1,-1 0-1,1 0 0,0 0 0,0 0 1,0 0-1,0 0 0,0 0 0,0 1 1,0-1-1,0 0 0,0 0 1,0 0-1,0 0 0,0 0 0,0 0 1,0 0-1,0 0 0,0 0 0,-17 37 358,-39 57-1,46-78-209,-17 25 130,-23 39 58,-49 133 212,-4 5-242,96-204-277,-48 91 486,29-74 224,27-33-709,0 0 0,0 1-1,0-1 1,1 0-1,-1 1 1,1 0-1,-1-1 1,1 1 0,0 0-1,2-2 1,14-11-128,-3-1 114,0 1 0,2 1 0,-1 1 0,1 0 1,1 1-1,0 0 0,1 2 0,26-10 0,-44 18-19,1 1 0,-1-1 0,1 0 0,-1 1 1,1-1-1,0 1 0,-1 0 0,1 0 0,-1-1 0,1 1 1,0 0-1,-1 0 0,1 1 0,0-1 0,-1 0 0,1 0 1,-1 1-1,1-1 0,-1 1 0,1 0 0,-1-1 0,1 1 1,-1 0-1,1 0 0,-1 0 0,0 0 0,1 0 0,-1 0 1,0 0-1,1 2 0,2 2-4,-1 1-1,0 0 1,-1-1 0,1 1-1,-1 1 1,2 8 0,7 19-52,-10-30 91,1-1 0,-1 1 0,1-1 0,0 0 0,0 0 1,0 1-1,0-1 0,1 0 0,-1-1 0,1 1 0,0 0 0,-1-1 0,1 0 0,0 1 0,1-1 0,-1 0 1,0-1-1,1 1 0,-1-1 0,1 1 0,6 1 0,1-1 27,-1-1 1,0 0-1,1-1 1,-1 0-1,0-1 1,1 0-1,-1 0 1,0-1-1,0-1 1,11-3-1,15-7-101,47-25 0,-59 26 47,-22 11-2,49-23 0,89-56 0,-128 71 51,18-18 0,-56 35-281,-6 9 235,0 1-1,2 2 1,0 1-1,1 1 1,-44 43-1,44-29 82,27-32-83,-1 0 0,1 0 0,0 0 0,0 0-1,0 0 1,1 0 0,0 0 0,-1 5 0,1-8 1,1-1 0,0 1 0,0 0 0,0 0 0,0-1 0,0 1 0,0 0 0,0 0 0,0-1 0,0 1-1,0 0 1,1-1 0,-1 1 0,0 0 0,0 0 0,1-1 0,-1 1 0,0-1 0,1 1 0,-1 0 0,1-1 0,-1 1 0,1-1 0,-1 1 0,1 0 0,1-1 6,-1 1 1,0-1-1,0 1 1,0-1 0,1 1-1,-1-1 1,0 0-1,0 0 1,1 0-1,-1 0 1,0 0-1,1 0 1,0 0-1,5-1 60,0-1-1,-1 1 1,0-1-1,9-4 0,12-7 19,41-27 0,-52 28-75,-1 0 0,0-1 0,-1-1 0,-1 0 0,0-1 0,20-30 0,-28 36-80,0 0 0,6-18 0,-5 13-111,-8 21 126,-1 0 0,1 0 0,1 0-1,-1 0 1,0 14 0,2-17 48,0-1 0,0 1 1,0-1-1,1 1 0,-1 0 0,1-1 0,0 1 1,0-1-1,0 0 0,0 1 0,1-1 0,-1 0 1,1 0-1,0 0 0,0 0 0,0 0 0,0 0 1,0 0-1,4 2 0,-1-1 38,1 0 1,1 0-1,-1-1 0,1 1 0,-1-2 1,1 1-1,0-1 0,9 2 1,-5-1 34,1-1 1,-1-1-1,1 0 0,18-1 1,-18-1-26,-1-1-1,0 0 1,1-1-1,-1 0 1,0-1-1,0 0 1,16-9 0,3-5-14,33-25 1,-39 25-105,1 2-1,34-18 1,-56 33 50,0-1 1,0 1-1,0 0 1,1 0-1,-1 0 1,0 0 0,1 1-1,5-1 1,-8 1 19,0 0 0,-1 0-1,1 0 1,0 0 0,-1 0 0,1 1 0,0-1 0,-1 0 0,1 0 0,-1 1 0,1-1-1,0 0 1,-1 1 0,1-1 0,-1 1 0,1-1 0,-1 1 0,1 0 0,0 0 6,0 0 1,-1 0 0,1 0 0,-1 1-1,0-1 1,1 0 0,-1 0 0,0 0-1,0 1 1,0-1 0,0 0 0,0 0-1,0 3 1,-1 2-6,0 0 1,0 0 0,-1 1-1,0-1 1,0-1-1,-1 1 1,-4 8-1,-28 40 20,16-26-35,6-4 359,15-22-91,4-3-167,10-5-5,67-40 191,-46 25-309,0 1 0,53-19 0,-84 37 34,0 1-1,0-1 1,1 1 0,-1 0-1,1 1 1,-1 0 0,1 0-1,-1 0 1,1 1 0,-1 0-1,0 0 1,1 0 0,-1 1-1,0 0 1,8 4 0,2 1-8,-1 2 0,0 0 0,-1 0 0,21 19 0,-26-21-416,0 0 0,14 7 0,-19-11 155,1-1 0,-1 0 0,0 0 0,1-1 0,0 1 0,-1-1 0,1 0 0,8 1 0,-11-2-111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4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36 145 5824,'-30'-8'2624,"25"8"-2272,10 0 1472,8 0-1056,22-3 1600,4-2-1344,28-6 544,2-1-897,32-7-383,1 3-192,19-4-256,-5 9 96,-8-1-2559,-11 4 1407,4-3-5824,-14 3 3936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8.0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254 37 4480,'1'-3'407,"1"1"-1,-1-1 1,1 1 0,0-1 0,0 1-1,0 0 1,0-1 0,3-1 0,2-3 1702,0 1-560,-7 10-643,-11 16-144,3-6-229,0 1-205,-1 0 0,0-1 0,-1 0-1,0 0 1,-1-1 0,-1 0 0,-13 11 0,-14 8 225,-45 28 0,79-56-539,0-1 22,0 0-1,1 1 0,-1 0 0,1 0 0,0 0 0,0 0 1,-6 10-1,9-13-46,1 0 1,-1 0 0,1 0-1,-1 0 1,1 0-1,0 1 1,-1-1 0,1 0-1,0 0 1,0 1-1,0-1 1,0 0 0,0 0-1,0 1 1,0-1-1,1 2 1,-1-1-82,1-1-1,0 1 1,0-1-1,0 0 1,0 0-1,0 1 1,0-1 0,0 0-1,0 0 1,0 0-1,1 0 1,-1 0 0,0 0-1,1 0 1,-1-1-1,3 2 1,13 5-985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8.5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29 4992,'-1'0'62,"1"0"0,-1 0 0,1 0 0,-1-1 0,1 1 0,-1 0 0,1 0 0,-1 0 0,1-1 0,-1 1 0,1 0 0,-1-1 0,1 1 0,0 0 0,-1-1 0,1 1 0,0 0 0,-1-1 0,1 1 0,0-1 0,0 1 0,-1 0 0,1-1 0,0 1 0,0-1 0,0 1 0,-1-1 0,1 1 0,0-1-1,0 1 1,0-1 0,0 1 0,0-1 0,0 1 0,0-1 0,0 1 0,0-1 0,1 1 0,-1-1 0,0 0 0,1-11 2165,27 12 1165,0 2-2936,1 1 0,-1 2 0,42 11 0,-39-7-277,-1 1 1,0 1 0,0 2 0,-2 1-1,1 1 1,43 31 0,-33-16 51,-2 2-1,-1 1 1,54 63 0,-44-42-30,110 143 707,-146-181-883,0 2 0,-1-1 0,-1 1 0,0 0 0,-1 1-1,-2 0 1,0 0 0,3 23 0,-6-22-1734,-2-19 1522,0-1 0,0 1-1,0-1 1,0 1 0,0-1-1,0 1 1,0-1-1,0 1 1,0-1 0,0 1-1,0-1 1,0 1 0,-1-1-1,1 1 1,0-1-1,0 0 1,0 1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18.9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383 9 6048,'5'-9'2752,"-10"24"-2400,-5-7 1248,2 4-960,-23 12 992,5 3-928,-27 7 288,9 5-608,-13 8-192,9 0-128,4-3 128,13-5-96,10-8-1568,11-4 768,15-12-3168,13 1 2176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23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16 2976,'0'-16'1717,"-1"24"-813,0-1-1,0 1 1,0-1-1,-1 0 0,0 1 1,-4 7-1,-23 50 64,4-12-183,-24 83 185,15-38-493,2-8-43,-52 129 814,40-110-159,39-95-747,5-14-327,0 1 1,0-1-1,0 0 0,0 0 1,0 0-1,0 0 0,0 1 0,0-1 1,0 0-1,0 0 0,0 0 1,0 0-1,0 1 0,0-1 0,0 0 1,0 0-1,0 0 0,0 0 1,0 1-1,1-1 0,-1 0 0,0 0 1,0 0-1,0 0 0,0 0 1,0 1-1,0-1 0,1 0 0,-1 0 1,0 0-1,0 0 0,0 0 1,0 0-1,0 0 0,1 0 0,-1 1 1,0-1-1,0 0 0,0 0 1,0 0-1,1 0 0,-1 0 0,0 0 1,0 0-1,0 0 0,1 0 1,-1 0-1,0 0 0,0 0 0,0 0 1,0-1-1,1 1 0,-1 0 1,0 0-1,0 0 0,0 0 0,0 0 1,0 0-1,1 0 0,-1 0 1,0 0-1,0-1 0,0 1 0,0 0 1,0 0-1,15-8 223,-14 7-132,22-13-52,-1-1 0,-1-1-1,-1-1 1,0-1-1,22-26 1,-9 6-168,47-76 0,-79 114 117,13-20-48,-14 20 45,0 0-1,0 0 0,0 0 0,0-1 0,0 1 0,1 0 0,-1 0 0,0 0 0,0 0 0,0 0 1,0 0-1,0 0 0,0 0 0,0 0 0,0 0 0,0 0 0,0 0 0,0 0 0,1 0 0,-1 0 0,0 0 1,0 0-1,0 0 0,0 0 0,0 0 0,0 0 0,0 0 0,0 0 0,0 0 0,0 0 0,1 0 1,-1 0-1,0 0 0,0 0 0,0 0 0,0 0 0,0 0 0,0 0 0,0 0 0,0 1 0,0-1 1,0 0-1,0 0 0,0 0 0,0 0 0,0 0 0,1 0 0,-1 0 0,0 0 0,0 0 0,0 0 1,0 0-1,0 1 0,0-1 0,0 0 0,0 0 0,0 0 0,0 0 0,-1 15-136,-5 43 186,4-34-59,-6 34 1,7-54 20,-2 6 66,0 0 0,1 1-1,0-1 1,1 1 0,0-1 0,1 1 0,0-1 0,3 21 0,-2-29-55,0 0 1,-1-1-1,1 1 0,0-1 0,0 1 0,0-1 0,0 0 0,0 1 0,0-1 0,1 0 0,-1 0 0,0 0 0,0 0 0,1 0 0,-1 0 0,1 0 0,-1 0 0,1 0 0,-1-1 0,1 1 0,0-1 0,-1 1 0,1-1 0,0 0 0,2 1 0,3-1 31,1 1 0,-1-1-1,0 0 1,12-2 0,12-4-50,0-2 1,39-15-1,-30 10-52,5-3 81,79-37 1,-97 38-17,0-1 0,-1-1 0,43-37 0,-65 50-19,11-9 9,-1 0 0,0-1 0,-1 0 0,12-18 0,-21 21 11,-6 7-108,1 3 82,0 2 0,0-1 0,0 0 0,0 0 0,0 0 0,1 0 0,-1 0 0,0 1 0,0-1 0,0 1 0,0-1 0,0 0 0,0 1 1,0-1-1,1 1 0,-2 1 0,-35 28 26,2 1 0,1 1 0,2 2 0,-54 75 0,83-105 61,1 0 1,0-1 0,0 1-1,0 0 1,-2 6 0,3-9-65,1-1 1,0 1 0,0 0-1,0-1 1,0 1 0,0-1-1,-1 1 1,1 0 0,0-1-1,0 1 1,0-1 0,1 1-1,-1 0 1,0-1 0,0 1-1,0-1 1,0 1 0,1-1-1,-1 1 1,0 0-1,0-1 1,1 1 0,-1-1-1,0 1 1,1-1 0,-1 1-1,1-1 1,-1 0 0,0 1-1,1-1 1,-1 1 0,1-1-1,-1 0 1,1 0 0,0 1-1,-1-1 1,1 0 0,-1 0-1,1 1 1,-1-1 0,1 0-1,0 0 1,-1 0 0,1 0-1,-1 0 1,1 0 0,0 0-1,-1 0 1,1 0 0,0-1-1,4 1 17,0-1 0,-1 0 0,1 0 0,-1-1 0,1 1-1,-1-1 1,0 0 0,1 0 0,-1-1 0,0 1 0,5-5-1,7-5 19,19-21 0,-16 10-116,-14 17-33,-1 0 1,1 1 0,6-6-1,-11 11 97,0 0 0,0 0 0,0 0 0,0 0 0,0 0 0,1 0 0,-1 0 0,0 0 0,0 0 0,0 0 0,0 0 0,0 0 0,1 0 0,-1 0 0,0 0 0,0 0 0,0 0 0,0 0 0,1 0 0,-1 0 0,0 0 0,0 0 0,0 0 0,0 0 0,0 0 0,1 0 0,-1 0 0,0 1 0,0-1 0,0 0 0,0 0 0,0 0 0,0 0 0,0 0 0,0 0 0,1 0 0,-1 1 0,0-1 0,0 0 0,0 0 0,0 0 0,0 0 0,0 0 0,0 1 0,0-1 0,0 0 0,3 10-57,-2-7 60,7 29 135,-5-18-130,0-1-1,1 0 0,11 23 0,-14-33 40,1 0-1,0 1 1,0-1-1,1 0 1,-1 0-1,1 0 1,-1-1-1,1 1 1,0 0-1,0-1 1,0 0-1,0 0 1,1 0-1,-1 0 0,0 0 1,1-1-1,0 0 1,4 2-1,-5-3-13,1 1-1,-1-1 0,0 0 0,0 0 1,1 0-1,-1 0 0,0-1 0,0 0 1,0 1-1,0-1 0,0 0 0,0 0 0,0-1 1,0 1-1,0-1 0,0 1 0,-1-1 1,5-3-1,4-4 43,-1-1-1,18-20 1,-15 16-41,-11 11-27,17-17 55,-1 0 0,-1-2 0,19-29 0,-11 5 35,-15 26-209,1 1 1,1 0 0,22-26 0,-28 41-12,-4 8 59,-3 12 49,-27 95 40,17-73 118,2 0 0,-6 53 0,15-88-126,-1-1 0,1 0 0,0 0 0,0 0 0,0 0 0,1 0 0,-1 1 0,0-1 0,1 0 0,1 3 0,-1-4 6,-1 0-1,1 0 1,0 0 0,0 0-1,-1 0 1,1 0 0,0-1-1,0 1 1,0 0 0,0-1 0,0 1-1,0-1 1,0 1 0,0-1-1,1 1 1,-1-1 0,0 0-1,0 0 1,0 1 0,0-1 0,2 0-1,3 0 20,-1 0-1,1 0 1,0-1 0,0 0-1,-1 0 1,1 0-1,-1-1 1,1 1 0,-1-2-1,0 1 1,0 0-1,8-6 1,6-4-14,30-27 0,-43 34-43,62-59-12,-14 11-61,-53 52 76,0-1 1,1 1-1,-1 0 0,1 0 1,-1 0-1,1 0 0,0 0 1,-1 0-1,1 0 0,0 1 1,0-1-1,0 1 0,2-1 1,-3 1 4,0 0 1,0 0 0,1 0-1,-1 1 1,0-1-1,0 0 1,0 1 0,1-1-1,-1 1 1,0-1-1,0 1 1,0 0 0,0 0-1,0-1 1,0 1 0,0 0-1,0 0 1,0 0-1,-1 0 1,2 1 0,5 7 11,-1 1 0,9 15 0,-13-19 11,1-1 0,0 1 0,0-1 0,0 0 0,1 0 0,0 0 0,0-1 0,0 1 0,0-1 0,1 0 1,0 0-1,7 5 0,-5-6 2,0 0 0,-1 0 0,1 0 0,0-1 0,0 0 0,0 0 0,0-1 0,1 0 0,-1 0 0,0-1 0,0 0 0,1 0 0,-1 0 0,0-1 1,1-1-1,-1 1 0,0-1 0,0 0 0,0 0 0,-1-1 0,12-6 0,-8 4 7,0 0 0,0 0 0,-1-1 0,0-1 0,0 1 0,-1-2 0,0 1 0,0-1 0,-1 0-1,1-1 1,-2 1 0,0-1 0,7-13 0,-8 13-49,-2 0 0,1-1 0,-1 1 0,0-1 0,-1 0 0,0 1-1,-1-1 1,0 0 0,0 0 0,-1-11 0,0 18 14,-1 1-1,1-1 1,-1 0 0,1 1 0,-1-1 0,0 0-1,0 1 1,0-1 0,-1 1 0,1 0-1,0-1 1,-1 1 0,1 0 0,-1 0 0,0 0-1,0 0 1,0 0 0,0 0 0,0 0-1,0 1 1,-1-1 0,-3-1 0,4 2 11,-1 0 0,0 1-1,1-1 1,-1 1 0,1 0 0,-1 0 0,1 0 0,-1 0 0,0 0 0,1 0-1,-1 1 1,1-1 0,-1 1 0,1 0 0,-1-1 0,1 1 0,-1 1 0,1-1-1,0 0 1,0 0 0,-1 1 0,1-1 0,0 1 0,-2 2 0,-7 8 11,0 0 1,0 1 0,1 0 0,1 1-1,0 0 1,1 0 0,1 1 0,0 0-1,1 0 1,0 1 0,2 0 0,-1 0 0,-1 22-1,5-34 16,0 0 0,1 0 0,0 0 0,0 0 0,0 0 0,0 1 0,0-1 0,1 0 0,0 0 0,0 0 0,0 0 0,0 0 0,1-1 0,0 1 0,-1 0 0,1-1 0,1 1 0,-1-1 0,0 1 0,1-1 0,0 0 0,0 0 0,0 0 0,0-1 0,0 1 0,0-1 0,1 0 0,-1 1 0,5 1 0,6 2 32,0-1-1,0 0 0,0-1 1,0-1-1,1 0 1,27 2-1,92-4 117,-131-1-172,24 0-193,41-3-1133,-59 2 367,-1-1 0,1 1 0,-1-1-1,0-1 1,14-5 0,-20 7 338,1-1 0,0 0 0,-1 1 0,1-1 0,-1 0 0,1-1 0,-1 1 0,0 0 0,0 0 0,0-1 0,0 0 0,-1 1 0,1-1 0,2-5 0,-4 8 576,14-25-3992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27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203 128 8384,'-87'-97'3808,"20"75"-3328,44 13-224,11 9-256,3 0-3040,5 9 1664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27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21 561 2912,'-21'0'1611,"40"-1"6116,-13 1-7459,0-1 0,0 0-1,0 0 1,0-1 0,-1 1 0,1-1-1,-1-1 1,1 1 0,7-5 0,-1-3-35,0 1 1,-1-2 0,0 0 0,-1 0 0,0-1 0,11-18 0,44-85 629,-33 56-446,-24 44-244,58-97 306,-56 97-437,2 0 1,-1 1-1,2 0 0,27-23 1,-25 25-35,-11 8-11,0 0 0,1 0 1,0 1-1,0-1 0,0 1 1,0 0-1,0 0 0,1 1 1,-1 0-1,10-3 0,-13 5 1,-1 0 0,0 0 0,0 0 0,0 0 0,0 0 0,0 0 0,0 0 0,0 0 0,0 1 0,1-1 0,-1 1 0,0-1 0,0 1 0,0-1 0,0 1 0,-1-1 0,1 1 0,0 0 1,0-1-1,0 1 0,0 0 0,-1 0 0,1 0 0,0 0 0,-1 0 0,1-1 0,-1 1 0,1 0 0,-1 1 0,1-1 0,-1 0 0,0 0 0,1 0 0,-1 0 0,0 0 0,0 0 0,0 2 0,1 5 6,0 0 0,-1 0 1,-2 16-1,2-17 44,-7 49 115,-1-1 1,-27 90-1,32-135-42,2-8-69,0 0 0,0 0-1,1 0 1,-1 0 0,0 0-1,1 0 1,0 0 0,0 0-1,0 1 1,0-1 0,0 0-1,0 0 1,0 0 0,1 3-1,-1-5-39,0 0 0,0 1 0,1-1 0,-1 0 0,0 0 0,0 0 0,0 0 0,1 0 0,-1 1 0,0-1 0,0 0 0,0 0 0,1 0 0,-1 0 0,0 0 0,0 0 0,0 0 0,1 0 0,-1 0 0,0 0 0,0 0 0,1 0 0,-1 0-1,0 0 1,0 0 0,0 0 0,1 0 0,-1 0 0,0 0 0,0 0 0,1 0 0,-1 0 0,0 0 0,0 0 0,0-1 0,1 1 0,9-6 118,-7 4-41,22-16 20,-1 0 1,0-1-1,31-36 1,-43 44-122,42-45-18,33-31 28,-82 82-34,1 0 0,-1 0 0,1 0 0,0 1 0,0 0-1,0 0 1,1 1 0,10-5 0,-16 8 30,0 0-1,0-1 1,-1 1-1,1 0 1,0 0 0,-1 0-1,1 0 1,0 0-1,0 0 1,-1 0 0,1 0-1,0 0 1,0 0 0,-1 1-1,1-1 1,0 0-1,-1 0 1,1 1 0,0-1-1,-1 0 1,1 1-1,0-1 1,-1 1 0,1-1-1,-1 1 1,1-1-1,-1 1 1,1-1 0,-1 1-1,1-1 1,-1 1-1,0 0 1,1-1 0,-1 1-1,0 0 1,1-1-1,-1 1 1,0 1 0,1 3-21,0 0 0,0 0 0,-1 1 0,0 8 0,0-8 27,-1 18 58,-2 1 0,-1-1-1,-6 23 1,-6 37 90,16-80-92,-1 17 351,1-21-404,0 0 1,0 0-1,0 0 0,0 0 0,0 0 0,0 0 0,0 0 0,0 0 0,0 0 1,0 0-1,0 0 0,0 0 0,0 0 0,0 1 0,0-1 0,0 0 0,0 0 1,0 0-1,0 0 0,0 0 0,1 0 0,-1 0 0,0 0 0,0 0 1,0 0-1,0 0 0,0 0 0,0 0 0,0 0 0,0 0 0,0 0 0,0 0 1,0 0-1,0 0 0,1 0 0,-1 0 0,0 0 0,0 0 0,0 0 0,0 0 1,0 0-1,0 0 0,0 0 0,0 0 0,0 0 0,0 0 0,0 0 1,0 0-1,0 0 0,1 0 0,-1 0 0,0 0 0,0-1 0,0 1 0,0 0 1,0 0-1,0 0 0,0 0 0,0 0 0,0 0 0,0 0 0,8-12 118,23-48 30,-12 21-201,2 1 0,48-65-1,-67 101 31,0 0 0,0 0 0,0 0 0,0 0 0,0 0 0,0 0 0,1 1 0,-1-1 0,5-2-1,-6 4 14,0 0 1,0 0-1,0-1 0,0 1 0,0 0 0,-1 0 0,1 0 0,0 0 0,0 0 0,0 0 0,0 1 0,0-1 0,0 0 0,0 0 0,-1 1 0,1-1 0,0 0 0,0 1 0,0-1 0,-1 1 0,1-1 0,0 1 1,0-1-1,-1 1 0,1 0 0,0-1 0,-1 1 0,1 0 0,-1-1 0,1 1 0,-1 0 0,1 0 0,-1 1 0,4 6 5,0 1 0,-1 0 0,0 0 0,0 0 0,1 14 0,-2-13 3,0 0-1,0-1 0,1 0 0,0 0 0,1 0 0,5 10 0,-5-11 26,1-1-1,0 0 1,1 0 0,0 0-1,0-1 1,0 0-1,1 0 1,0-1-1,0 0 1,0 0-1,1 0 1,0-1 0,0 0-1,0-1 1,0 1-1,0-2 1,1 1-1,-1-1 1,1-1-1,0 1 1,0-1 0,-1-1-1,14 0 1,-10-2-2,-1 0 1,1-1 0,-1 0 0,0-1-1,0 0 1,0-1 0,-1 0-1,1-1 1,-1 0 0,0 0 0,-1-1-1,0 0 1,0-1 0,11-12-1,-5 3-12,0-1 0,-2 0 0,0-1 0,-1-1-1,0 0 1,11-30 0,-21 44-14,1-1 1,-1 1-1,2-13 0,-4 17-34,0-1 1,0 1-1,0-1 0,0 1 1,0 0-1,0-1 0,0 1 1,-1 0-1,1-1 0,-1 1 0,0 0 1,0-1-1,-1-2 0,2 5 27,-1-1 0,1 1-1,-1-1 1,1 1-1,-1-1 1,1 1 0,-1 0-1,0-1 1,1 1-1,-1 0 1,0-1 0,1 1-1,-1 0 1,0-1-1,1 1 1,-1 0 0,0 0-1,1 0 1,-1 0-1,0 0 1,0 0 0,1 0-1,-1 0 1,0 0 0,1 0-1,-1 0 1,0 1-1,0-1 1,1 0 0,-1 0-1,0 1 1,1-1-1,-1 0 1,1 1 0,-1-1-1,0 1 1,1-1-1,-1 1 1,-3 2-8,0 0-1,1 0 1,0 0-1,-6 6 1,3 0-4,-1 1-1,1 0 1,1 0 0,0 1-1,0 0 1,-5 22 0,5-14-18,1 0 0,1 0 1,-1 27-1,3-33 76,1 0 0,1 0 0,0 0 0,1 0 1,0 1-1,6 18 0,-6-27-20,0-1-1,0 1 1,0-1 0,0 0 0,1 0 0,-1 0-1,1 0 1,0 0 0,0 0 0,1-1 0,-1 1-1,1-1 1,0 0 0,0 0 0,0-1 0,0 1-1,0-1 1,0 0 0,1 0 0,-1 0 0,8 1-1,-3-1-19,1 0-1,-1-1 1,1 0-1,0-1 1,10-1-1,50-7 65,-57 6-31,30-4 126,-1-2 1,75-24-1,-77 16-178,0-2 0,-2-2 0,0-2 0,-1-1 0,-1-2-1,42-37 1,-70 54 86,-1 2-92,0 0-1,-1 0 1,0 0-1,0-1 1,7-10 0,-13 17 24,0 0 1,0 0 0,0 0-1,0 0 1,0 0 0,0 0 0,1 0-1,-1 0 1,0 0 0,0-1-1,0 1 1,0 0 0,0 0-1,0 0 1,0 0 0,0 0 0,1 0-1,-1-1 1,0 1 0,0 0-1,0 0 1,0 0 0,0 0-1,0 0 1,0-1 0,0 1 0,0 0-1,0 0 1,0 0 0,0 0-1,0-1 1,0 1 0,0 0 0,0 0-1,0 0 1,0 0 0,0 0-1,-1-1 1,1 1 0,0 0-1,0 0 1,0 0 0,0 0 0,0 0-1,0 0 1,0-1 0,0 1-1,-1 0 1,1 0 0,0 0-1,-10 5-143,-13 12 20,-19 24 194,-54 68-1,90-101-34,0 0 0,0 0 0,-7 17 0,12-23-24,-1 1 1,1-1-1,0 1 1,0 0-1,1-1 1,-1 1-1,0 0 0,1 0 1,0 0-1,0 0 1,-1-1-1,2 1 1,-1 0-1,0 0 1,1 0-1,-1 0 0,1-1 1,1 6-1,-1-7 6,0 0-1,-1 0 1,1 0 0,-1 0-1,1-1 1,0 1-1,0 0 1,0 0 0,-1 0-1,1-1 1,0 1-1,0 0 1,0-1-1,0 1 1,0-1 0,0 1-1,0-1 1,1 1-1,-1-1 1,0 0-1,0 0 1,0 1 0,0-1-1,0 0 1,1 0-1,-1 0 1,0 0-1,0 0 1,0-1 0,0 1-1,0 0 1,1-1-1,-1 1 1,1-1-1,2-1 12,0 0-1,0 0 0,0 0 0,-1 0 1,1-1-1,0 0 0,-1 0 0,5-5 1,2-3 7,0-2 0,-1 1 0,-1-1 0,0 0 0,-1-1 0,7-15 0,-13 24-64,1 0 1,1 0-1,-1 0 1,1 1-1,-1-1 1,1 1-1,1 0 1,-1-1-1,5-3 1,-8 8 26,0 0 1,0 0-1,0 0 1,1-1-1,-1 1 1,0 0-1,0 0 1,0 0-1,0 0 1,1 0-1,-1-1 1,0 1-1,0 0 0,0 0 1,1 0-1,-1 0 1,0 0-1,0 0 1,0 0-1,1 0 1,-1 0-1,0 0 1,0 0-1,0 0 1,1 0-1,-1 0 0,0 0 1,0 0-1,0 0 1,1 0-1,-1 0 1,0 0-1,0 0 1,0 0-1,1 1 1,-1-1-1,0 0 1,0 0-1,0 0 0,0 0 1,1 0-1,-1 1 1,4 11-67,-3 22 83,-1-30-14,0 6 25,0 13-10,5 42 1,-4-58 23,0 0-1,1 0 1,0 0 0,0-1-1,1 1 1,0-1 0,0 1-1,0-1 1,1 0 0,6 8-1,-8-12 0,0 0 0,0 0 0,0 0 0,0 0-1,0 0 1,1-1 0,-1 1 0,0-1 0,1 0 0,-1 0-1,1 1 1,0-2 0,-1 1 0,1 0 0,5 0 0,0 0 15,1-1 1,-1 0 0,0-1 0,9-1 0,-13 1-74,20-3 32,1-1 0,-1-2 0,-1 0 1,0-2-1,0 0 0,0-1 0,36-24 0,-30 15 5,-1-2 0,-2-1-1,0-1 1,43-50 0,-31 20 252,-19 25-214,-15 17-256,-2 7 85,-1 4 7,2 31-103,-5-3 194,-1 1-1,-2-1 1,-14 51-1,12-52-3,-2 1 54,-1 0 0,-27 49 0,30-61 82,7-16-106,0 0 1,0 0-1,0 0 0,-1 0 0,1 0 0,0 0 0,0 0 1,0 0-1,0 1 0,0-1 0,0 0 0,0 0 0,0 0 1,0 0-1,0 0 0,0 0 0,0 0 0,1 1 0,-1-1 0,0 0 1,0 0-1,0 0 0,0 0 0,0 0 0,0 0 0,0 0 1,0 0-1,0 0 0,0 0 0,0 1 0,0-1 0,0 0 1,0 0-1,1 0 0,-1 0 0,0 0 0,0 0 0,0 0 0,0 0 1,0 0-1,0 0 0,0 0 0,0 0 0,1 0 0,-1 0 1,0 0-1,0 0 0,0 0 0,0 0 0,0 0 0,0 0 1,0 0-1,0 0 0,1 0 0,-1 0 0,0 0 0,0 0 0,0 0 1,0 0-1,0 0 0,14-4 175,17-10-71,-14-1-105,-1 0-1,0-1 1,0 0 0,24-37 0,-21 28-4,35-36 1,-24 32-216,-30 28 208,0 1 1,1 0-1,-1 0 0,0-1 0,0 1 1,0 0-1,1 0 0,-1 0 0,0 0 0,0-1 1,1 1-1,-1 0 0,0 0 0,0 0 0,1 0 1,-1 0-1,0 0 0,1 0 0,-1 0 0,0 0 1,0 0-1,1 0 0,-1 0 0,0 0 0,1 0 1,-1 0-1,0 0 0,0 0 0,1 0 0,-1 0 1,1 0-1,3 9-62,-3 15 33,-4-2-37,-1 27-1,4-41 76,1 0 0,-1 0 0,1 0-1,1 0 1,-1 0 0,1 0 0,4 9 0,-5-15 18,1 0 0,-1 0 0,0 0 0,1 0 0,0 0 0,-1 0 0,1 0 0,0 0-1,0 0 1,0-1 0,0 1 0,0-1 0,0 0 0,1 1 0,-1-1 0,0 0 0,1 0 0,-1-1 0,1 1 0,-1 0 0,1-1 0,-1 0 0,1 1 0,0-1 0,-1 0 0,5-1 0,5 1 46,0-2 0,0 0 0,0 0 0,14-5 0,-4 0-65,-1-1-1,0 0 1,0-2 0,-1-1 0,0 0 0,-1-1-1,0-1 1,27-26 0,-26 20-75,-1 0-1,-1-1 1,30-45 0,-37 48-6,-9 12 95,1 1 1,-1-1-1,1 0 1,0 1-1,1 0 1,-1 0-1,6-5 1,-11 26-352,2-14 275,-2 10 25,-10 88-106,11-91 174,1 1 0,1-1 1,0 1-1,0-1 1,1 1-1,0-1 1,6 16-1,-6-23-14,-1 0 1,0 0 0,1 0-1,0 0 1,0 0-1,0 0 1,0-1-1,0 1 1,1-1-1,-1 0 1,1 1 0,4 2-1,-5-4-6,0 0-1,0 0 0,0 0 1,1 0-1,-1-1 0,0 1 1,0 0-1,1-1 0,-1 0 1,0 0-1,1 1 0,-1-1 1,0-1-1,1 1 0,-1 0 1,0 0-1,1-1 1,-1 0-1,3 0 0,27-13 165,45-27 0,18-8-365,-80 43 180,-5 1-4,1 1 1,0 0 0,21-4-1,-31 8 4,0-1-1,0 1 1,0 0 0,0 0-1,0 0 1,0 0 0,0 0-1,0 0 1,0 0-1,0 0 1,0 0 0,0 1-1,0-1 1,0 0-1,0 0 1,0 1 0,0-1-1,-1 1 1,1-1-1,0 1 1,0-1 0,0 1-1,-1 0 1,1-1 0,0 1-1,0 0 1,-1 0-1,1-1 1,-1 1 0,1 0-1,-1 0 1,1 0-1,-1 0 1,1 0 0,-1 0-1,0 0 1,0 0-1,1 0 1,-1 0 0,0 0-1,0 0 1,0 0 0,0 0-1,0 0 1,0 0-1,0 0 1,-1 1 0,0 3 3,1 0 1,-2 1 0,1-1-1,-1 0 1,1 0 0,-1 0-1,-5 7 1,-6 6 82,-8 12 101,20-29-161,0 1 0,0 0 1,0 0-1,0 0 0,0 0 0,1 1 1,-1-1-1,1 0 0,-1 0 0,1 0 0,0 0 1,0 1-1,0 2 0,0-5-13,1 1 1,-1-1-1,0 0 1,0 1-1,0-1 1,0 1-1,1-1 1,-1 0-1,0 1 1,0-1-1,1 0 1,-1 1-1,0-1 1,0 0-1,1 1 1,-1-1-1,0 0 1,1 1-1,-1-1 1,1 0-1,-1 0 1,0 0-1,1 0 1,-1 1 0,1-1-1,0 0 0,15 0 88,23-10-58,-33 8-50,25-10 37,0-1 0,-1-2-1,33-21 1,-26 15-98,-34 19 57,1 0-7,0 0-1,0 0 0,0 0 1,0 0-1,5-1 0,-9 3 21,1 0 0,-1 0 0,1 0 0,0 0 0,-1 0 0,1 0 0,0 0 0,-1 0 0,1 0 0,-1 0 0,1 0 0,0 0 0,-1 1 0,1-1 0,-1 0 0,1 0 0,-1 0 0,1 1 0,-1-1 0,1 0 0,-1 1 0,1-1 0,-1 1 0,1-1 0,-1 1 0,1-1 0,-1 0 0,0 1 0,1 0 0,-1-1 0,0 1 0,1-1 0,-1 1 0,0-1 0,0 1 0,0-1 0,0 1 0,1 0 0,-1-1 0,0 1 0,0-1 0,0 1 0,0 1 0,0 5-9,-1 0 0,1-1 0,-1 1-1,0 0 1,-1 0 0,1 0 0,-2 0 0,-4 10 0,3-6 96,1 0 0,-5 18 0,8-28-75,0 0 0,-1 0 1,1 0-1,0 0 0,0 1 1,0-1-1,0 0 0,0 0 1,1 0-1,-1 0 0,0 0 0,0 1 1,1-1-1,-1 0 0,1 0 1,-1 0-1,1 0 0,-1 0 0,1 0 1,0 0-1,1 1 0,-1-1 4,0 0 0,1 0 0,-1 0 0,1 0 0,-1-1 0,1 1 0,-1-1 0,1 1 0,-1-1 0,1 0 0,0 1 0,-1-1 0,4 0-1,2 0-2,0-1-1,0 0 0,0 0 0,0-1 0,-1 0 0,9-3 0,20-10 46,0-2 0,31-22-1,60-46-3,-112 75-34,46-35-73,-56 41 54,1 0-1,-1 0 0,0 0 0,0-1 1,-1 0-1,1 0 0,-1 0 1,0 0-1,3-9 0,-5 14 2,-1-1 0,0 1-1,1-1 1,-1 0 0,0 1 0,0-1-1,0 1 1,0-1 0,0 0 0,1 1-1,-1-1 1,0 0 0,0 1 0,-1-1-1,1 1 1,0-1 0,0 0 0,0 1-1,0-1 1,0 1 0,-1-1 0,1 0-1,0 1 1,-1-1 0,1 1-1,0-1 1,-1 1 0,1-1 0,0 1-1,-1-1 1,1 1 0,-1 0 0,1-1-1,-1 1 1,1-1 0,-1 1 0,1 0-1,-1 0 1,0-1 0,1 1 0,-1 0-1,0 0 1,-2-1-20,0 1 0,0 0 1,0 0-1,0 0 0,0 0 0,0 0 0,0 1 1,0-1-1,-4 2 0,-11 5 10,1-1 0,-1 2 0,1 1 0,0 0-1,1 1 1,0 1 0,1 0 0,0 1 0,1 1 0,0 0 0,1 1 0,0 0 0,-19 30 0,29-40 24,1 0 0,0-1 0,0 1 0,0 0 1,1 0-1,-1 1 0,1-1 0,0 0 1,0 0-1,1 1 0,-1 8 0,1-13-6,0 1 1,0 0-1,1-1 0,-1 1 0,0-1 0,0 1 0,1 0 0,-1-1 0,1 1 1,-1-1-1,0 1 0,1-1 0,-1 1 0,1-1 0,-1 1 0,1-1 0,0 0 1,-1 1-1,1-1 0,-1 0 0,1 1 0,0-1 0,-1 0 0,1 0 0,-1 0 1,1 1-1,0-1 0,-1 0 0,1 0 0,0 0 0,-1 0 0,1 0 0,0 0 1,-1 0-1,1-1 0,0 1 0,-1 0 0,2-1 0,30-9 146,-28 8-146,75-36-42,-58 26-3,0 1 0,1 1-1,43-13 1,-64 23 25,1-1-1,-1 1 1,1 0 0,-1 0-1,1 0 1,-1 0-1,1 0 1,-1 0 0,1 0-1,-1 0 1,1 1-1,1 0 1,-2-1 3,0 0-1,0 1 1,-1-1 0,1 1-1,-1-1 1,1 1 0,0-1 0,-1 1-1,1-1 1,-1 1 0,1-1-1,-1 1 1,0 0 0,1-1-1,-1 1 1,1 0 0,-1-1 0,0 2-1,1 1-10,-1 0 0,0-1 0,0 1-1,0-1 1,0 1 0,0 0 0,-1-1-1,1 1 1,-1-1 0,0 1 0,1-1-1,-1 1 1,-3 3 0,-12 21-100,-36 48 0,27-41 89,-75 132 30,48-72 26,23-47-39,-2-1 0,-1-1 0,-44 46 0,59-73 76,-1-1 0,-1-1 0,0 0 0,-1-1-1,0-1 1,-1-1 0,-1-1 0,0-1 0,-36 12 0,53-21-27,0-1 1,-1 1-1,1-2 1,-1 1 0,1 0-1,-1-1 1,0 0-1,1-1 1,-1 1-1,-9-3 1,13 3-22,1-1 0,-1 1 0,1 0 1,-1-1-1,1 1 0,0-1 1,-1 0-1,1 0 0,0 1 1,-1-1-1,1 0 0,0 0 0,0 0 1,0 0-1,0 0 0,0-1 1,0 1-1,0 0 0,-1-2 1,1 1 0,0 0 1,1-1 0,-1 1 0,1 0-1,-1-1 1,1 1 0,0-1 0,0 1 0,0 0-1,0-1 1,0-2 0,2-6 7,1 0 1,0 1-1,0-1 0,6-11 1,-8 19-22,12-25 4,2-1-1,0 2 1,2 0 0,34-40-1,-20 30-57,3 2 0,48-41 0,-58 57-405,1 1-1,0 1 1,28-13-1,-26 17-3076,37-13 0,-60 25 3141,-1-1-209,0 1 0,0 0 0,0 0 0,0 1 0,0-1 0,0 1 0,1-1 0,-1 1 0,0 0 0,0 0 0,4 1 0,11 6-2482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58.0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49 40 4576,'-5'-2'548,"-1"0"1,1 0 0,-1 1-1,1-1 1,-1 1-1,-9-2 2188,23-1-1561,12-2 60,41-1-192,88 2-1,-86 3-1409,-1-1-4066,-43 5 2087,-1 5-1926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29.8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 4384,'4'-16'1424,"-4"15"-1312,0 1-1,0 0 1,0-1 0,1 1 0,-1 0 0,0-1 0,0 1-1,0 0 1,0-1 0,0 1 0,1 0 0,-1 0 0,0-1 0,0 1-1,1-1 113,-1 1-112,11 0 4621,-5 7-1951,-6-7-2736,0 0 1,1 1 0,-1-1 0,0 0 0,0 0-1,0 1 1,0-1 0,0 0 0,1 1 0,-1-1-1,0 0 1,0 1 0,0-1 0,0 0 0,0 1-1,0-1 1,0 0 0,0 1 0,0-1 0,0 0-1,0 1 1,-1-1 0,1 0 0,0 1 0,0-1 0,0 0-1,0 1 1,0-1 0,-1 0 0,1 0 0,0 1-1,0-1 1,0 0 0,-1 0 0,1 1 0,-2 0 681,3-5 365,16-24-336,-14 25-722,-1 0 1,0-1 0,1 1 0,-1-1-1,0 0 1,-1 1 0,1-1 0,-1 0-1,0 0 1,0 0 0,0 0 0,1-6-1,-2 10-36,0 0-1,0 0 0,0-1 0,0 1 0,0 0 1,0 0-1,0 0 0,-1 0 0,1 0 0,0 0 1,0-1-1,0 1 0,0 0 0,0 0 0,0 0 0,0 0 1,0 0-1,0 0 0,0 0 0,-1 0 0,1 0 1,0 0-1,0 0 0,0-1 0,0 1 0,0 0 1,0 0-1,0 0 0,-1 0 0,1 0 0,0 0 1,0 0-1,0 0 0,0 0 0,0 0 0,0 0 1,-1 0-1,1 0 0,0 0 0,0 0 0,0 0 1,0 0-1,0 1 0,0-1 0,-1 0 0,1 0 0,0 0 1,0 0-1,0 0 0,0 0 0,0 0 0,0 0 1,0 0-1,0 0 0,0 1 0,-1-1 0,1 0 1,0 0-1,0 0 0,0 0 0,0 0 0,0 0 1,0 1-1,-8 8-341,-6 30-2676,1-9-5407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45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15 2656,'0'-14'1184,"-3"20"-1024,-2-1-288,10 3 32,-5 3-1440,8 9 832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48.5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97 131 3904,'-47'11'2224,"44"-11"-1863,1 1 0,-1-1 0,1 1 0,-1 0 1,1 0-1,0-1 0,-1 2 0,1-1 0,0 0 0,0 0 0,-1 1 0,1-1 1,0 1-1,-2 1 0,-8 8 1795,90-80 1657,-5 17-3208,-61 44-548,1 1 0,-1 1 0,1 0 1,18-5-1,-23 8-75,1 1 0,0 0 0,15-2 0,-19 4 61,-1 0-1,1 1 1,-1-1 0,1 1 0,-1 0 0,1 0 0,-1 0 0,0 1 0,8 3 0,2 3 135,0 2 1,0 0-1,0 0 1,-1 1-1,-1 1 0,13 14 1,-11-11 173,1 0-1,0-1 1,26 17 0,-35-27-228,1 0 1,0-1-1,0 0 0,0 0 0,0-1 1,9 3-1,-13-5-99,1 1 0,-1 0 0,1-1 0,-1 0 0,1 0 0,-1 0 0,1 0 0,-1-1 0,1 1 0,-1-1-1,1 0 1,-1 0 0,0 0 0,1 0 0,3-3 0,-5 3-55,-1 0 0,0 0 0,1 1 1,-1-1-1,0-1 0,0 1 0,0 0 0,0 0 0,1-2 0,-1 3-173,-1-1 1,0 1-1,0-1 0,0 1 1,0-1-1,0 1 0,0-1 1,0 1-1,0-1 0,0 1 1,0-1-1,0 1 1,0-1-1,0 1 0,0-1 1,0 1-1,-1-1 0,1 1 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48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27 117 3808,'-27'2'4986,"29"-13"-516,0 8-4203,1 0 1,-1 0-1,0 0 1,1 0 0,0 1-1,-1-1 1,1 1-1,4-3 1,28-17 912,-27 17-913,6-3 108,1 0-1,0 0 0,0 2 0,1 0 0,26-6 0,-35 10-274,0 1-1,1 0 1,-1 0 0,0 1-1,0 0 1,0 0 0,0 1 0,1 0-1,-1 0 1,0 0 0,0 1-1,0 0 1,-1 1 0,1-1 0,11 7-1,-4 1 344,-1 1 0,0 1-1,18 18 1,-15-13 34,19 15 1,-32-30-469,0 0 1,1 0-1,-1 0 1,1-1-1,-1 1 1,1-1 0,-1 0-1,1 0 1,0 0-1,0 0 1,0-1-1,0 0 1,-1 1 0,1-1-1,6-1 1,-5 0-618,0 0 0,0 0 0,0 0 0,0 0 1,0-1-1,0 0 0,0 0 0,0 0 0,-1-1 0,7-4 0,5-4-2015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0.3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36 2560,'0'-2'36,"0"0"373,0 1-1,0-1 1,0 1 0,0-1 0,0 0-1,0 1 1,0-1 0,1 1 0,-1-1 0,0 1-1,1-1 1,0 1 0,-1-1 0,1 1-1,0-1 1,-1 1 0,1-1 0,2-1-1,1 1 998,-5 5-345,-3 11-146,-8 73 531,-7 79-151,13-43-313,-2 116 302,-2-37-729,14-151-75,-4-52-473,0 1 0,0 0 0,0 0 0,0 0 0,0 0 0,0 0 0,0 0 0,1 0-1,-1 0 1,0-1 0,0 1 0,0 0 0,0 0 0,0 0 0,0 0 0,1 0 0,-1 0 0,0 0 0,0 0 0,0 0 0,0 0 0,0 0-1,1 0 1,-1 0 0,0 0 0,0 0 0,0 0 0,0 0 0,0 0 0,1 0 0,-1 0 0,0 0 0,0 0 0,0 0 0,0 0 0,0 1-1,1-1 1,-1 0 0,0 0 0,0 0 0,0 0 0,0 0 0,0 0 0,0 0 0,0 0 0,0 1 0,1-1 0,-1 0 0,0 0 0,0 0-1,0 0 1,0 0 0,0 1 0,0-1 0,0 0 0,0 0 0,0 0 0,0 0 0,0 0 0,0 1 0,0-1 0,0 0 0,0 0 0,0 0 0,7-9 65,-1-3 26,0-1 1,6-24-1,3-5-68,-14 41-30,49-107-65,-37 84-4,0 1 0,24-30 0,-32 46 80,1 1 1,0-1-1,10-6 1,-13 10-43,0 1 0,0 0 0,0 0 0,0 0 1,1 0-1,-1 1 0,1 0 0,-1-1 0,1 1 1,5-1-1,-8 2 25,0 0 1,0 0-1,0 1 0,0-1 1,0 0-1,0 0 1,0 0-1,0 1 0,0-1 1,0 1-1,0-1 1,0 1-1,0-1 1,0 1-1,0-1 0,-1 1 1,1 0-1,0-1 1,0 1-1,-1 0 1,1 0-1,0 0 0,-1-1 1,1 1-1,-1 0 1,1 0-1,-1 0 0,0 0 1,1 0-1,-1 0 1,0 0-1,1 2 1,0 4 22,0-1 1,0 1-1,0 0 1,-1 8 0,-2 42 300,-13 70 0,2-34-229,13-54-202,1-19-1262,34-62-12326,-13 14 11008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0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711 29 3904,'-2'-5'543,"-5"-11"401,7 15-812,0 1 0,-1-1-1,1 1 1,0-1 0,-1 1-1,1 0 1,-1-1 0,1 1 0,-1-1-1,1 1 1,-1 0 0,1-1-1,-1 1 1,0 0 0,1 0 0,-1-1-1,1 1 1,-1 0 0,0 0-1,1 0 1,-1 0 0,1 0 0,-1 0-1,0 0 1,0 0 0,-12 2 905,-1 1 0,1 1 0,-25 10 0,-38 24 689,33-16-934,-12 6 176,15-7-503,-59 22 1,41-24-243,-83 16 1,55-21-2639,75-11 1480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3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9 677 3232,'-8'-12'6914,"8"11"-6755,0 1-1,0-1 1,0 1 0,0-1 0,0 1 0,0-1-1,0 1 1,0-1 0,1 1 0,-1-1 0,0 1 0,0-1-1,0 1 1,1-1 0,-1 1 0,0 0 0,1-2 317,0 2-317,-1 0 0,0 0 0,1-1-1,-1 1 1,1 0 0,-1 0 0,1-1 0,0 1 0,9-6 33,1 1 0,0 1 0,0 0 0,1 0 0,-1 1 0,1 1 0,-1 0 0,14-1-1,9 6-121,-33 13 175,-1 8-146,18 391 1135,-17-405-1216,15 94 738,-8-58-586,-7-37 103,-1-9-267,0 0 0,0 0-1,0 1 1,0-1 0,0 0-1,0 1 1,0-1 0,1 0 0,-1 1-1,0-1 1,0 0 0,0 0-1,0 1 1,0-1 0,0 0 0,1 0-1,-1 1 1,0-1 0,0 0-1,0 0 1,1 1 0,-1-1 0,0 0-1,0 0 1,1 0 0,0 1 191,8-20 182,18-39-242,36-114 1,-18 43-147,-3 26-55,-12 31 8,34-124 0,-41 105 109,20-110-239,-27 112 122,-7 55-219,-2 11 305,-7 21-33,0 1 1,1-1 0,-1 1 0,1-1-1,-1 1 1,1 0 0,-1-1 0,1 1-1,0 0 1,0-1 0,-1 1 0,1 0-1,0 0 1,0 0 0,0 0 0,1 0-1,-1 0 1,0 0 0,0 0 0,0 0-1,1 0 1,-1 1 0,0-1 0,1 0-1,1 0 1,80-15 229,-57 11-265,1 0 0,0 1 1,44 0-1,-41 3 191,22-1-163,57 5-1,22 20 56,-131-23-37,33 5 31,0-1-1,64-1 0,-96-3-137,4 2 130,0-1 0,1 0-1,-1 0 1,0-1 0,0 1-1,1-1 1,-1 0 0,9-2-1,4 1-18,90-5-89,-65 2 114,45 3 1,358-7 28,-322 4-58,141 12 0,-225-7 37,44-5 0,-23 0-9,-34 3 5,296-2-232,-316 3 200,261 3 238,115-14 252,-339 8-419,70 7 0,-105-2-597,-43 10-9232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3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23 3968,'0'0'164,"0"-1"1,-1 1-1,1-1 1,-1 1-1,1-1 0,0 1 1,0-1-1,-1 0 1,1 1-1,0-1 0,0 1 1,0-1-1,-1 0 1,1 1-1,0-1 1,0 0-1,0 1 0,0-1 1,0 1-1,0-1 1,0 0-1,0 1 0,1-1 1,-1 0-1,0 1 1,0-1-1,0 1 1,1-2-1,0 1 110,0 1-1,0-1 1,1 1 0,-1-1 0,0 1-1,0-1 1,0 1 0,1 0 0,-1 0 0,0-1-1,0 1 1,0 0 0,1 0 0,1 0-1,-2 1-165,0-1-1,0 0 1,1 1-1,-1-1 1,0 1-1,0 0 1,0-1-1,0 1 1,0 0-1,0-1 1,-1 1 0,1 0-1,0 0 1,0 0-1,0 0 1,-1 0-1,1 0 1,0 0-1,-1 0 1,1 2-1,10 21 643,-9-13-453,0 1 0,-1-1 0,0 1 0,-1-1 0,-1 17 0,0 0 38,0 24-64,-3 1 0,-3-1 0,-1-1 0,-16 52 0,8-60-2330,46-77-12036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4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5472,'1'-7'4758,"-1"7"-4647,11-2 1109,1 1 1,-1-1-1,0-1 1,21-7-1,13-3-645,-3 5-1108,1 2 0,72 0-1,-111 6-86,0 0-1,0 1 1,0-1-1,0 1 1,0 0 0,-1 0-1,1 0 1,5 2-1,5 8-2013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5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30 4224,'-5'-8'6368,"12"20"-2939,2 4-2679,-5-12-608,-1 1 0,-1-1 0,1 1 0,-1 0 0,0 0 0,2 5 0,-3-5-61,12 45 812,8 71-1,-8-47-305,-11-66-428,0-1-1,1 1 1,4 8 0,-6-16-149,-1 0 1,0 0 0,1 1-1,-1-1 1,0 0 0,1 0-1,-1 0 1,0 0 0,1 0-1,-1 0 1,0 0 0,1 0-1,-1 0 1,1 0-1,-1 0 1,0 0 0,1 0-1,-1 0 1,0 0 0,1 0-1,-1 0 1,0 0 0,1 0-1,-1-1 1,1 1 0,-1 0-1,0 0 1,0 0-1,1-1 1,-1 1 0,0 0-1,1 0 1,-1-1 0,0 1-1,13-11-20,-11 7 47,1 0 1,-1-1-1,0 1 0,0 0 0,0-1 0,-1 0 0,0 1 0,0-1 0,1-5 0,3-13-13,2 4-36,1 0 0,0 0 0,2 0-1,0 1 1,1 1 0,1-1 0,0 2 0,2 0-1,0 0 1,0 2 0,1 0 0,1 0 0,34-21-1,-34 24 287,-9 6-1786,-1 1 1,14-7-1,-17 10 786,-1 0-1,1 0 0,0 1 0,0-1 0,0 0 1,0 1-1,0 0 0,0 0 0,0 0 1,6 1-1,1 0-2718,4 2 1146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58.3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 6 6304,'-13'-5'2336,"18"10"-1824,8-5-128,9 0 1056,20 0-864,16 0 832,13 3-800,-3 5-256,-1 4-224,-4 0 224,-5 1-160,2-1-896,6-1 384,2 6-3552,-1-5 2144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5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33 4064,'-1'-1'158,"1"1"1,-1 0-1,1-1 0,-1 1 1,1 0-1,-1-1 1,1 1-1,-1-1 0,1 1 1,-1-1-1,1 1 1,-1-1-1,1 1 0,0-1 1,-1 1-1,1-1 1,0 1-1,0-1 0,-1 0 1,1 1-1,0-1 1,0 1-1,0-1 0,0 0 1,0 1-1,0-1 1,5-6 2879,-3 5-2552,0 1 0,0-1 1,0 1-1,1 0 0,-1 0 0,0 0 1,4-1-1,-6 2-468,1 0 0,0-1 1,-1 1-1,1 0 1,0 1-1,0-1 0,-1 0 1,1 0-1,0 0 0,-1 0 1,1 0-1,0 1 0,-1-1 1,1 0-1,0 1 0,-1-1 1,1 0-1,-1 1 1,1-1-1,-1 1 0,1-1 1,-1 1-1,1-1 0,-1 1 1,1-1-1,-1 1 0,0 0 1,1-1-1,-1 1 0,0 0 1,1-1-1,-1 1 0,0 1 1,2 5 6,-1 1 0,0 0 0,0 0 0,-1 0 0,0 0 0,0 0 0,-1 0 0,0-1 0,-3 15 1,1-15 70,0 1 1,0 0 0,-1-1 0,0 0 0,0 1 0,-11 11-1,-5 11 1264,20-30-1340,0 0 1,0 0 0,0 0-1,0 0 1,0 1 0,0-1-1,0 0 1,0 0 0,0 0 0,0 0-1,0 0 1,0 0 0,0 0-1,0 1 1,0-1 0,0 0-1,0 0 1,0 0 0,0 0-1,0 0 1,0 0 0,0 0-1,1 0 1,-1 1 0,0-1-1,0 0 1,0 0 0,0 0-1,0 0 1,0 0 0,0 0-1,0 0 1,0 0 0,1 0-1,-1 0 1,0 0 0,0 0-1,0 0 1,0 0 0,0 0-1,0 0 1,0 0 0,1 0-1,-1 0 1,0 0 0,0 0-1,11 1 369,9-1-176,-4-3-389,1 2 0,19 1 0,-22 0-752,-13-1 519,1 1 0,-1 0 0,0 1 0,0-1 0,1 0 0,-1 0 0,0 0 0,0 1 0,1-1 0,-1 1 0,0-1 0,0 1 0,0-1 1,0 1-1,1 0 0,-1 0 0,0-1 0,1 2 0,5 6-1671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5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691 16 4064,'8'-13'1307,"-7"13"-1297,-1 0 1,0-1 0,0 1 0,0 0-1,0 0 1,0 0 0,0 0 0,0 0 0,0 0-1,0 0 1,0-1 0,0 1 0,0 0-1,0 0 1,0 0 0,0 0 0,0 0 0,1 0-1,-1 0 1,0 0 0,0 0 0,0 0-1,0 0 1,0 0 0,0 0 0,0-1 0,1 1-1,-1 0 1,0 0 0,0 0 0,0 0-1,0 0 1,0 0 0,0 0 0,0 0 0,1 0-1,-1 0 1,0 0 0,0 0 0,0 0-1,0 1 1,0-1 0,0 0 0,0 0 0,1 0-1,-1 0 1,1 0 161,0 1-1,0 0 1,0-1 0,0 0-1,0 1 1,0-1 0,0 0-1,0 1 1,0-1-1,2 0 1,-4 12 2735,-1-7-2613,-1 0 1,0-1 0,0 1-1,0-1 1,0 1 0,-1-1-1,0 0 1,0-1 0,-7 7-1,-5 1 353,-23 13 0,18-11-274,-93 67 754,106-75-1065,-40 34 194,2 1 0,-44 51 0,-72 99 323,117-135-465,12-17 10,-20 27-920,78-64-6473,-8-4 5371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6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 27 2976,'1'-3'328,"0"1"0,0 0 1,1-1-1,-1 1 0,0 0 1,1 0-1,1-8 3672,-3 10-3945,-1 0 116,0 0 0,0 0 0,0 0 0,0 0 0,0 0 0,0 0 0,0 1 0,0-1 0,1 0 0,-1 1 0,-2 0 0,-18 14 1306,0 1-1,-25 25 1,-36 42 29,74-75-1315,0 1 0,1 0 0,0 1 1,0-1-1,-5 12 0,11-18-140,-1 0 0,1 0 1,0-1-1,0 1 0,0 0 0,1 0 0,-1 0 0,1 0 0,-1 0 0,1 0 1,0 0-1,0 0 0,1 0 0,-1 0 0,0 0 0,1 0 0,0 0 1,0-1-1,0 1 0,0 0 0,0 0 0,0-1 0,1 1 0,-1 0 0,1-1 1,2 3-1,0-1-15,-1 0 0,2 0 0,-1 0 0,0 0 0,1-1 0,-1 1 0,1-1 0,0-1 0,0 1 0,0-1 0,10 4 0,2-1-173,0-1 1,0-1-1,23 2 1,-32-4-1820,0-2 1,-1 1-1,10-2 1,-8 0-1624,-1 1 1201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6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130 15 4320,'-12'-14'8938,"58"17"-5375,-45-3-3545,0 0 1,-1 0-1,1 0 1,0 0-1,-1 0 1,1 0-1,-1 0 1,1 0-1,0 0 1,-1 0-1,1 1 1,-1-1-1,1 0 1,0 0-1,-1 1 1,1-1-1,-1 0 1,1 1-1,-1-1 1,1 1-1,-1-1 1,0 1-1,1-1 1,-1 1-1,0-1 1,1 1-1,-1-1 1,0 1-1,1-1 1,-1 1-1,0-1 1,0 1-1,0 0 1,1-1-1,-1 1 1,0-1-1,0 1 1,0 0-1,0-1 1,0 1-1,0 0 1,0-1-1,0 1 1,-1-1-1,1 1 1,0 0-1,0-1 1,-1 1-1,0 3 41,0 0 0,-1 0-1,1 0 1,-1-1 0,0 1-1,-3 3 1,-10 13 223,-36 33-1,-5 7 288,50-52-442,0 0 0,0 0 0,1 0 0,1 1 0,-1 0 0,-3 11 0,7-19-89,1 0 0,-1 1 0,1-1 1,0 1-1,0-1 0,-1 1 0,1-1 0,0 0 0,0 1 0,0-1 0,0 1 0,1-1 0,-1 1 0,0-1 0,1 1 0,-1-1 0,1 0 0,-1 1 0,1-1 0,-1 0 0,2 2 0,0-1 21,0 0-1,0 0 0,0-1 1,0 1-1,0-1 0,0 0 1,0 1-1,0-1 0,0 0 1,1 0-1,3 1 0,5 0 60,0 1 1,0-2-1,0 0 0,17 0 0,133-1-704,-143 1-2161,-4 6 720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3:59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79 1824,'0'0'16,"0"0"-1,0 0 1,-1-1 0,1 1-1,0 0 1,0 0 0,0 0-1,0 0 1,0 0 0,0 0-1,-1 0 1,1 0 0,0 0-1,0 0 1,0 0 0,0-1 0,0 1-1,0 0 1,0 0 0,0 0-1,0 0 1,-1 0 0,1 0-1,0-1 1,0 1 0,0 0-1,0 0 1,0 0 0,0 0-1,0 0 1,0-1 0,0 1-1,0 0 1,0 0 0,0 0-1,0 0 1,0 0 0,0-1-1,0 1 1,0 0 0,0 0 0,1 0-1,-1 0 1,0 0 0,0-1-1,0 1 1,0 0 0,0 0-1,2-6 1073,7-1 725,0 5-1306,1 0-1,0 1 1,0 0 0,0 1-1,0 0 1,18 2 0,-7 2-11,0 0 1,28 9-1,-30-8-314,0 0 1,0-1-1,26 3 0,176-5 736,-28 0-236,280-13-19,-199-2-291,-55 2-136,51 0 429,694 8-350,-770-5-133,-2-1-135,-96 9 29,686 19 1981,-462-14-1330,-203-6-462,12-1 109,184-26-1,-292 26-419,-15 1-269,0 1 0,-1-1 0,1 0 0,0 0 0,-1-1 0,6-2 0,-44-12-7556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00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12 2560,'-1'0'75,"1"0"1,0-1-1,-1 1 1,1 0-1,0-1 0,0 1 1,-1-1-1,1 1 1,0 0-1,0-1 0,0 1 1,0-1-1,0 1 1,0-1-1,-1 1 0,1 0 1,0-1-1,0 1 1,0-1-1,0 1 0,1-1 1,-1 1-1,0 0 1,0-2-1,0 2 37,1 0 0,-1 0 0,1 0 0,-1 0 0,0 0 0,1 0 0,-1 0 0,0 0 0,1-1 0,-1 1 0,1 0 0,-1 1 0,0-1 0,1 0 0,-1 0 0,1 0 0,-1 0 0,0 0 0,1 0 0,-1 0 0,1 1 0,1 0 125,0 0 1,1 0-1,-1 0 0,0 1 1,0-1-1,0 1 0,0-1 1,-1 1-1,1 0 0,2 3 1,0 2 56,-1-1 1,1 1-1,-2 0 0,1 1 1,-1-1-1,0 0 1,1 9-1,3 55 1082,-5-40-1027,0 1 173,-2 0 1,-8 51-1,5-52-265,4-13-31,0-15-171,0-1 0,0 1 0,0-1 1,0 1-1,-1-1 0,1 0 0,0 1 1,-1-1-1,-1 5 0,26-34 1192,-15 19-1211,-1-1-1,0 1 0,0-1 1,9-17-1,19-38-158,69-96 1,-103 158 99,0-1 1,1 1-1,-1-1 0,0 1 1,1 0-1,0 0 1,3-2-1,-6 4 19,1 0 0,-1-1-1,1 1 1,-1 0 0,1-1 0,-1 1 0,1 0 0,-1 0-1,1 0 1,0 0 0,-1 0 0,1 0 0,-1-1-1,1 1 1,0 0 0,-1 1 0,1-1 0,-1 0 0,1 0-1,-1 0 1,1 0 0,0 0 0,-1 1 0,1-1-1,-1 0 1,1 0 0,-1 1 0,1-1 0,-1 0-1,1 1 1,-1-1 0,1 1 0,-1-1 0,0 1 0,1-1-1,-1 0 1,0 1 0,1-1 0,-1 1 0,0 0-1,1-1 1,-1 1 0,0-1 0,0 1 0,0 0-1,4 12 25,-1-1-1,-1 1 0,0 0 1,0 0-1,-2 22 0,-1-6 275,-8 39 0,9-68-287,0 1-1,0-1 0,0 0 0,0 0 0,0 0 0,0 0 0,0 0 0,0 0 0,0 1 0,0-1 0,0 0 0,0 0 0,0 0 0,0 0 0,0 0 0,0 1 0,0-1 0,0 0 1,0 0-1,0 0 0,0 0 0,0 0 0,0 1 0,0-1 0,0 0 0,0 0 0,0 0 0,0 0 0,0 0 0,0 0 0,0 1 0,0-1 0,1 0 0,-1 0 0,0 0 1,0 0-1,0 0 0,0 0 0,0 0 0,0 0 0,0 0 0,1 1 0,-1-1 0,0 0 0,0 0 0,0 0 0,0 0 0,0 0 0,1 0 0,-1 0 0,0 0 0,0 0 0,0 0 1,0 0-1,0 0 0,1 0 0,-1 0 0,0 0 0,0 0 0,0 0 0,0-1 0,0 1 0,1 0 0,-1 0 0,0 0 0,14-11 186,13-19-96,-11 5-76,-9 12-30,1 1-1,0 0 1,1 0-1,0 1 1,1 0 0,11-9-1,-19 19-3,-1 0 1,0 0-1,1 0 0,-1 0 1,1 0-1,-1 0 0,1 0 0,0 1 1,-1-1-1,1 0 0,0 1 1,-1 0-1,1-1 0,0 1 0,-1 0 1,1 0-1,0 0 0,0 0 1,-1 0-1,1 0 0,0 1 0,0-1 1,-1 1-1,1-1 0,0 1 1,-1-1-1,1 1 0,-1 0 0,1 0 1,-1 0-1,1 0 0,-1 0 1,0 0-1,1 0 0,1 3 0,1 0 49,0 1 0,-1 0 0,1 1-1,-1-1 1,0 1 0,0-1-1,-1 1 1,3 8 0,-2-2 159,0 0 0,-1 0 0,0 1 0,-1-1 0,-1 22 0,-5 13-996,-3-1-4371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01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 2720,'7'-14'1678,"-6"12"-1344,-1 0 0,1 1 1,0-1-1,-1 1 0,1 0 0,0-1 0,0 1 1,0-1-1,0 1 0,2-1 0,-1 0 107,-1 1 0,1-1 0,-1 1-1,1 0 1,0-1 0,0 1 0,0 0-1,0 0 1,-1 0 0,1 1 0,0-1-1,1 0 1,2 0 0,-5 1-366,0 1 1,1-1-1,-1 0 1,0 0-1,1 1 0,-1-1 1,0 0-1,1 0 1,-1 1-1,0-1 0,0 0 1,0 1-1,1-1 1,-1 0-1,0 1 0,0-1 1,0 1-1,0-1 1,0 0-1,0 1 0,1-1 1,-1 1-1,0-1 1,0 0-1,-1 1 0,2 15 644,-1-10-444,22 93 1821,5 114-1401,-14-104-312,10 16 38,-21-114-343,1 1 0,5 14-1,-5-18 42,-2-2 107,-1-6-210,0 0 1,0 0-1,0-1 0,1 1 0,-1 0 0,0 0 0,0 0 0,0 0 0,0 0 0,0 0 0,0 0 1,0 0-1,0 0 0,0 0 0,0 0 0,0 0 0,0 0 0,0 0 0,0 0 0,0 0 0,0 0 0,1 0 1,-1 0-1,0 0 0,0 0 0,0 0 0,0 0 0,0 0 0,0 0 0,0 0 0,0 0 0,0 0 1,0 0-1,0 0 0,1 0 0,-1 0 0,0 0 0,0 0 0,0 0 0,0 0 0,0 0 0,0 0 0,0 0 1,0 0-1,0 0 0,0 0 0,0 0 0,0 0 0,0 0 0,0 0 0,0 0 0,1 0 0,-1 0 1,0 1-1,0-1 0,0 0 0,0 0 0,0 0 0,0 0 0,0 0 0,0 0 0,4-3-131,5-4 189,-1 0-1,0-1 0,-1 0 0,1-1 1,-1 0-1,10-17 0,-4 7-10,84-132 226,44-63-87,-63 121-915,-42 55-4601,-26 29 2579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64 164 2976,'0'-2'267,"-1"0"0,1-1 0,-1 1 0,1 0 1,0 0-1,0-1 0,0 1 0,0-1 0,0 1 0,1 0 0,-1 0 1,1-1-1,0-2 0,3-19 1961,-4 24-2145,0-1 1,0 0-1,0 1 1,0-1-1,0 1 0,0-1 1,0 1-1,-1-1 1,1 1-1,0-1 1,0 1-1,0-1 1,-1 1-1,1-1 1,0 1-1,-1-1 1,0 0-1,1 1-55,0 0 1,0 0-1,0-1 1,-1 1-1,1 0 0,0 0 1,0 0-1,0-1 1,0 1-1,0 0 0,-1 0 1,1-1-1,0 1 1,0 0-1,0 0 0,0-1 1,0 1-1,0 0 0,0 0 1,0-1-1,0 1 1,0 0-1,0 0 0,0-1 1,0 1-1,0 0 1,0 0-1,1-1 0,-1 1 1,0 0-1,0 0 1,0-1-1,0 1 0,0 0 1,0 0-1,1 0 1,-1-1-1,1-2 29,0 0-1,0 0 1,0 0 0,-1 0 0,1-1-1,-1 1 1,0 0 0,0 0 0,0-1-1,0-3 1,-1 4-2,1 1-1,0-1 0,0 0 1,0 0-1,0 0 0,1 0 1,-1 0-1,1 0 1,1-5-1,-2 8-39,4-7 176,-4 7-189,0-1 0,0 1 0,0 0 0,0 0 0,0 0 0,0 0 0,0-1 1,0 1-1,0 0 0,0 0 0,0 0 0,0-1 0,0 1 0,0 0 0,0 0 0,0 0 1,0 0-1,0-1 0,0 1 0,0 0 0,-1 0 0,1 0 0,0 0 0,0 0 1,0-1-1,0 1 0,0 0 0,0 0 0,-1 0 0,1 0 0,0 0 0,0 0 0,0 0 1,0 0-1,-1 0 0,1 0 0,0-1 0,0 1 0,0 0 0,0 0 0,-1 0 0,1 0 1,0 0-1,0 0 0,0 0 0,-1 0 0,1 0 0,0 1 0,-2 0-6,1 1-1,-1 0 1,1 0-1,0 0 1,0 0-1,0 0 1,0 0-1,0 0 1,0 0-1,0 3 1,1-5 0,-5 18 119,1 0 0,1 0 0,1 0 0,-1 28 0,1-11-23,-11 115 215,-6 118 623,18-239-852,1 117 287,1 40-1,-1-102 1319,0-90-1628,-1-11 73,2 0 0,0 1-1,5-28 1,-5 38-138,36-139-63,-32 129 68,1 1 0,0 0 0,2 0 0,0 0 0,0 1 0,20-25 0,-24 34-24,1 0-1,0 0 0,0 1 0,0-1 1,1 1-1,-1 0 0,1 1 0,0-1 0,0 1 1,13-4-1,-16 6 17,1 0 1,-1 0-1,1 1 1,0-1-1,-1 1 1,1 0-1,0 0 1,-1 0-1,1 1 1,0-1-1,-1 1 1,1 0-1,-1 0 1,1 0-1,-1 0 1,0 1-1,1 0 1,-1-1-1,0 1 1,0 0-1,4 4 1,-2-1 9,0 0 0,0 0 0,0 1 0,-1 0 1,0 0-1,0 0 0,-1 0 0,0 0 0,0 1 0,0 0 1,-1-1-1,2 11 0,0 1 35,-1 0 0,-1 1 0,0 28-1,-2-39 22,-1 0-1,0 1 0,0-1 0,0 0 1,-1 1-1,-1-1 0,1 0 0,-1-1 0,-1 1 1,1 0-1,-1-1 0,-7 10 0,7-12-15,0 0-1,0 0 0,-1-1 1,0 1-1,0-1 0,0 0 0,0 0 1,-1 0-1,1-1 0,-1 0 1,0 0-1,0 0 0,0-1 1,0 0-1,-1 0 0,-9 1 0,2-1 15,1-1 1,-1 0-1,0-1 0,1-1 0,-1 0 0,-17-4 0,-42-11-254,62 16-1072,26 12-3252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6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 3136,'13'-15'5760,"-13"13"-5257,2 9 242,2 2-446,0 0 1,0 0 0,-1 0 0,0 0 0,0 1 0,0 9-1,2 4 125,-1-7-17,-2 0 0,0 0-1,0 18 1137,7-45-871,18-15-544,-21 19-205,1 0 1,13-10 0,-6 6-173,-4 4 204,0 0 0,12-6 1,-20 11 37,1 1 0,-1 0 0,1 0 0,0 0 1,-1 0-1,1 0 0,0 1 0,0-1 0,-1 1 0,1 0 1,0 0-1,0 0 0,0 0 0,3 1 0,-5-1 21,-1 0-1,1 0 1,-1 0 0,1 0-1,-1 0 1,1 0 0,-1 0-1,1 0 1,-1 1-1,1-1 1,-1 0 0,1 0-1,-1 1 1,1-1-1,-1 0 1,1 1 0,-1-1-1,0 0 1,1 1-1,-1-1 1,0 0 0,1 1-1,-1-1 1,0 1 0,0-1-1,1 1 1,-1-1-1,0 1 1,0-1 0,0 1-1,1-1 1,-1 1-1,0-1 1,0 2 0,2 6 101,-2-3-73,0-1 1,0 1-1,0 0 0,-1 0 0,1-1 1,-1 1-1,0 0 0,-1-1 0,1 1 1,-1 0-1,0-1 0,-3 5 0,17-15 88,1 0-1,13-5 1,-10 4-231,46-24 181,-61 31-88,0-1-1,0 1 1,-1 0-1,1-1 0,0 1 1,0 0-1,0 0 1,1 0-1,-1-1 0,0 1 1,0 0-1,0 0 0,0 1 1,0-1-1,0 0 1,0 0-1,0 0 0,0 1 1,0-1-1,0 0 1,0 1-1,1 0 0,-1 0 19,1 1-1,-1-1 0,1 0 1,-1 1-1,0-1 0,0 1 1,0 0-1,0-1 1,0 1-1,0 0 0,1 2 1,0 2 119,0 0 0,0 1 0,-1-1 0,0 1-1,1 12 1,-2-15-61,0 0 0,-1 0 0,1 0-1,-1 0 1,0 0 0,0 0 0,0 0-1,0 0 1,-4 6 0,4-8-424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7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4896,'0'-8'2208,"4"16"-1920,-4-3 1760,0-2-1184,0 1 416,0 4-736,0 0-192,0 3-224,0 0 64,0 2-128,0-6 384,0 1-224,0 0 32,0 0-160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08.4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 1 896,'-2'0'341,"8"0"1462,-23 0 842,10 0-2156,6 0-414,-1 0 0,1-1 0,-1 1 0,1 0 0,0 0 1,-1 1-1,1-1 0,-1 0 0,1 0 0,0 1 0,-1-1 0,1 0 0,0 1 0,-1 0 0,1-1 0,-2 2 0,-4 3 423,6-5-472,1 0 0,-1 1 0,0-1 0,1 0 0,-1 0 0,1 1 0,-1-1 0,1 0 0,-1 1 0,1-1 0,-1 0 0,1 1 0,-1-1 0,1 1 0,-1-1 0,1 1 0,0-1 0,-1 1 0,1-1 0,0 1 0,-1-1 0,1 1 0,0 0 0,0-1 0,0 1 0,0-1 0,-1 1 0,1 0 0,0-1 0,0 1 0,0 0 0,0-1 0,0 1 0,0-1 0,1 1 0,-1 0 0,0-1 0,0 1 0,0-1 0,1 1 0,-1 0 0,1 0 0,2 5 118,1-1 0,0 0 0,1 0-1,-1 0 1,1-1 0,0 0 0,0 1-1,0-2 1,1 1 0,-1 0 0,1-1-1,11 4 1,-4-2 36,1 0 0,-1-1 0,1-1-1,27 4 1,-7-6 176,62-5 1,-7-1-302,-82 5-19,1 1-190,-13 6-2485,0-4 638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7.3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 5152,'5'-28'2336,"-2"9"-2048,-3 11 160,5 4-736,0 8 160,-2 4-128,7 3 160,3 8-2624,0 6 1504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7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2720,'2'1'476,"0"0"1,0 0-1,0 0 1,0 1-1,0-1 0,0 0 1,0 1-1,-1-1 1,1 1-1,0-1 1,-1 1-1,0 0 1,1 0-1,-1 0 0,0 0 1,0 0-1,2 4 1,-8 30 1735,3-31-2089,1 1 0,0-1-1,1 0 1,-1 1 0,1-1 0,1 11 0,-1-15-62,0 0-1,0 1 1,1-1 0,-1 0 0,0 1 0,1-1 0,-1 0 0,1 0 0,-1 1 0,1-1 0,0 1 0,0-2-11,0 0 0,-1 0 0,1 0-1,-1 0 1,1 0 0,-1 0 0,1 0 0,-1-1 0,1 1 0,-1 0 0,1 0-1,-1-1 1,1 1 0,-1 0 0,1-1 0,-1 1 0,1 0 0,-1-1-1,0 1 1,1-1 0,6-5 81,31-26 368,18-14-604,-50 42 125,0 1-1,0-1 1,0 1-1,0 0 1,0 1 0,0-1-1,1 1 1,7-1-1,-11 2 46,1 1 0,-1 0 0,1 0-1,0 0 1,-1 1 0,1-1 0,-1 1-1,0 0 1,1 0 0,-1 0-1,0 0 1,1 0 0,-1 1 0,0-1-1,0 1 1,0 0 0,0 0-1,0 0 1,-1 1 0,1-1 0,3 5-1,3 4 115,0 0-1,-1 2 1,12 23-1,-8-16-28,2 8-2432,-7-16 789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8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532 2 3232,'0'0'26,"0"0"0,0 0 0,0 0-1,-1 0 1,1 0 0,0 0 0,0 1 0,0-1 0,0 0 0,0 0 0,0 0-1,0 0 1,0 0 0,0 0 0,0 0 0,-1 0 0,1 1 0,0-1 0,0 0 0,0 0-1,0 0 1,0 0 0,0 0 0,0 0 0,-1 0 0,1 0 0,0 0 0,0 0-1,0 0 1,0 0 0,0 0 0,-1 0 0,1 0 0,0 0 0,0 0 0,0 0-1,0 0 1,0 0 0,0 0 0,-1 0 0,1 0 0,0 0 0,0 0 0,0 0 0,0-1-1,0 1 1,0 0 0,0 0 0,-1 0 0,1 0 0,0 0 0,0 0 0,0 0-1,0 0 1,0-1 0,0 1 0,0 0 0,0 0 0,0 0 0,0 0 0,0 0 0,0 0-1,0-1 1,0 1 0,0 0 0,0 0 0,0 0 0,0 0 0,-2 1 630,0 0-385,1 0-1,-1 1 0,1-1 0,-1 0 1,0 0-1,0 0 0,1 0 0,-5 1 0,-12 4 314,0 1 0,0 0-1,-18 11 1,-5 2-97,24-13-371,1 1 1,0 0 0,1 1 0,0 1 0,0 0-1,1 1 1,0 1 0,1 0 0,-22 27 0,21-21-14,1 2 1,1 0-1,-15 34 1,-19 68 250,24-52-84,4 1 1,2 0 0,-11 120-1,19 41 509,10-161-243,14 93 0,-12-140-425,1 1 1,2-1-1,0 0 0,18 38 1,-16-46-28,-1 0 1,2 0-1,0-1 0,1 0 1,0-1-1,1-1 0,14 13 1,13 6 69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19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 2912,'0'-6'2931,"1"6"-2844,7-1 1059,16 8-570,-21-6-282,7 4-127,-1-1 0,0 1 1,0 1-1,0-1 0,-1 1 0,0 1 0,0 0 0,0 0 0,-1 0 0,0 1 0,7 10 0,4 8 128,-1 1 1,17 37-1,-12-20 61,-1 0-1,27 90 1,-34-74 45,-3 0 0,-2 0 0,-3 1 0,-3 0 1,-2 0-1,-3 0 0,-2 0 0,-14 63 0,2-55 97,-4-1 0,-32 74-1,-53 109-4,31-78-1524,70-162-406,0-1-1,0 1 1,-2 13 0,4 0-1539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20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20 2912,'0'-1'142,"1"0"0,-1 1 1,0-1-1,0 0 0,0 0 1,0 1-1,-1-1 0,1 0 1,0 0-1,0 1 0,0-1 0,-1 0 1,1 0-1,0 1 0,-1-1 1,1 0-1,0 1 0,-1-1 0,1 1 1,-2-2-1,1 2 63,0-1 0,1 1 1,-2 0-1,1 0 0,0 0 0,0-1 0,0 1 0,0 0 1,0 0-1,0 1 0,-2-1 0,-8 1 62,6-1-151,0 0 0,0 0 0,0 1 0,0 0 0,0 0 0,0 0 0,1 1 0,-1 0 0,0 0 0,1 0 0,0 0 0,-1 1 0,1-1 0,0 1 0,0 0 0,0 1 0,0-1 0,1 1-1,0-1 1,-1 1 0,1 0 0,1 0 0,-1 0 0,0 1 0,1-1 0,-2 6 0,0 1-30,0 0 0,1 1 0,0 0-1,1-1 1,0 1 0,1 0 0,0 0 0,1 0-1,2 22 1,0-20 14,0 0-1,1-1 0,1 1 0,0-1 1,1 0-1,0 0 0,12 20 1,-14-29-40,0 0 0,0 0 0,0 0 0,0 0 0,1 0 0,-1-1 1,1 0-1,0 0 0,0 0 0,8 4 0,-9-5-17,1-1 0,-1 0 0,1 0 0,-1 0 0,1 0 0,0-1 0,-1 0 0,1 1 0,0-1 0,-1 0 0,1-1 0,0 1 0,-1-1 0,1 1 0,-1-1 0,5-2 0,5-2 48,-1-1 0,0 0 0,-1-1 0,0 0 0,0-1 0,0 0 0,-1-1 0,11-12 1,-3 2 41,-1 0 1,-1-2 0,17-28 0,-27 40-75,0-1 1,-1 0 0,0-1 0,6-20 0,-10 27-51,0 1-1,-1-1 0,1 0 1,-1 0-1,0 0 0,0 0 1,0 0-1,0 1 1,-1-1-1,0 0 0,1 0 1,-1 0-1,-1 1 0,1-1 1,0 0-1,-1 1 0,0 0 1,-3-5-1,2 3-25,-1 1 0,0-1 0,0 1 0,-1 0 1,1 0-1,-1 1 0,0-1 0,0 1 0,0 0 0,0 0 0,-1 1 0,1 0 0,-1 0 0,1 0 0,-10-2 0,6 3-85,1 0 0,-1 0 1,1 1-1,-1 0 0,1 0 0,-1 1 0,1 0 0,0 1 0,-1 0 0,-9 3 0,16-4-188,0 0 1,0 0-1,0 0 0,0 0 0,0 1 1,0-1-1,0 0 0,0 1 0,1-1 1,-1 1-1,0 0 0,1 0 0,0-1 0,-1 1 1,1 0-1,0 0 0,0 0 0,0 0 1,0 1-1,0-1 0,1 0 0,-1 0 1,1 0-1,-1 1 0,1-1 0,0 3 0,-1 11-1608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21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 5152,'-3'-5'2775,"8"16"-1335,3 6-247,1 15-141,-1 0 0,6 42 1,-8-35-747,13 44 1,-5-33-157,-11-41-230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22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1 121 3712,'3'-19'3280,"0"28"-758,0 13-2023,-1 0 0,-1 1 0,-1-1 0,0 1-1,-7 35 1,4-30-145,0 0-1,3 47 1,2 8 2163,49-301-1608,-15 53-1280,-15 60-428,-21 105 791,0 0 1,0 0 0,0-1 0,0 1 0,0 0 0,0 0 0,0 0 0,0-1 0,0 1 0,0 0 0,0 0 0,0-1 0,1 1 0,-1 0 0,0 0 0,0 0 0,0-1 0,0 1 0,0 0 0,0 0-1,0 0 1,1-1 0,-1 1 0,0 0 0,0 0 0,0 0 0,0 0 0,1-1 0,-1 1 0,0 0 0,0 0 0,0 0 0,1 0 0,-1 0 0,0 0 0,0 0 0,1 0 0,-1 0 0,0 0 0,0 0-1,0 0 1,1 0 0,-1 0 0,6 11 43,1 26 223,1 54 211,6 34-146,-1 3 76,-8-114-211,-5-14-171,0 1 0,1-1 0,-1 0-1,0 1 1,1-1 0,-1 0 0,0 0 0,0 0 0,1 1 0,-1-1 0,0 0 0,1 0-1,-1 0 1,0 0 0,1 0 0,-1 0 0,1 1 0,-1-1 0,0 0 0,1 0 0,-1 0-1,0 0 1,1 0 0,0-1 8,0 1 0,1-1 0,-1 0 0,0 1 0,0-1-1,0 0 1,0 1 0,0-1 0,-1 0 0,1 0 0,0 0-1,0 0 1,0 0 0,-1 0 0,1 0 0,0 0 0,-1 0 0,1-2-1,8-19 78,-2 0-1,-1-1 1,5-28-1,-3 11-37,-1 7-41,10-40-187,-15 66 97,0 0 1,1 0 0,0 0 0,1 0-1,-1 1 1,1-1 0,6-7 0,-9 14 46,-1-1 0,0 1 0,1-1 0,-1 1 0,0 0 1,1-1-1,-1 1 0,1 0 0,-1-1 0,0 1 0,1 0 0,-1 0 0,1-1 0,-1 1 1,1 0-1,-1 0 0,1 0 0,-1 0 0,1 0 0,-1 0 0,1 0 0,-1 0 1,1 0-1,-1 0 0,1 0 0,0 0 0,0 0 8,0 1 0,0-1 1,0 1-1,0-1 0,-1 1 0,1 0 0,0-1 1,0 1-1,-1 0 0,1 0 0,-1-1 0,2 3 1,2 4 53,-1-1-1,0 1 1,2 8 0,-4-14-39,6 26 260,-1 1 0,-1-1 1,1 30-1,-2-20-147,8 37 0,-7-54-182,2 8-315,-1 0 0,3 37-1,-1-10-5992,-3-28 3051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4:40.15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555 350 992,'4'5'219,"-3"-4"-154,0 0 1,-1 0 0,1 0 0,0 0 0,0-1 0,0 1 0,0 0 0,0 0 0,0-1 0,0 1-1,0-1 1,0 1 0,0-1 0,0 1 0,0-1 0,0 0 0,0 1 0,1-1 0,-1 0 0,0 0 0,0 0-1,0 0 1,1 0 0,-1 0 0,0 0 0,0 0 0,2-1 0,86-16 1232,-21 4-884,454-85 1031,152-7-618,-192 67-435,2 21-144,226-6 429,278 11-357,-587 27-297,-209-6-19,738 57 305,-654-38 5,28 3-121,-30-2-82,28 3-286,-290-31 168,664 36 360,182-50 458,-759 8-745,203-16 108,34-22 49,-206 25 103,139-36-34,-44 6-157,182-10-146,-370 53-92,-7 1 45,40-2 1,15 1 185,-42 1 48,176-3-352,-97 14 314,-96-5-123,-15-1-12,0 0-1,19 4 0,6 2-99,-28-6 69,0 0-1,0 0 0,0 1 0,14 6 1,-7-3-17,-11-4 34,0 0 1,1 1 0,-1 0 0,0 0-1,6 3 1,-10-4 17,1-1 0,-1 1 0,1-1 0,-1 1-1,0-1 1,1 1 0,-1-1 0,1 1 0,-1-1 0,0 1 0,1-1 0,-1 1-1,0 0 1,0-1 0,1 1 0,-1-1 0,0 1 0,0 0 0,0-1 0,0 1-1,0 0 1,0-1 0,0 1 0,0 0 0,0-1 0,0 1 0,0 0 0,-1-1 0,1 1-1,0-1 1,0 1 0,-1 0 0,1-1 0,0 1 0,-1 0 0,0 1 1,0-1-1,0 1 1,0-1 0,0 0 0,0 1 0,0-1-1,0 0 1,-1 0 0,1 1 0,0-1 0,-3 1-1,-7 2 25,0-1 0,0 0 0,0 0 0,0-2 0,0 1 0,-12-1 0,-71-4 10,64 1-25,-125-5 62,-138-10-35,-524-16-226,508 36 381,51 1-158,-51 6-147,-9 0 36,-41 0 138,162-2-88,-24-13 85,91-1-2,-446 6-249,341 12 199,-303 55 0,208 11-146,121-25 85,-237 49 171,27-24 10,296-59-112,-327 32-91,282-36 204,-181 6-54,72-10 15,28-1-184,33-15 166,81-1-42,8 5 52,-62-1 98,43-16-266,11 1-14,46 9 144,-48-1 56,92 8-90,-121-1-147,50 3 85,-42 2-103,-209 29 256,104-14-51,87-9-168,-139 6 203,339-23-618,35-4 462,111-8-1,-139 18-24,264-27-229,71-5 208,-66 8 150,305-10-305,-197 47 496,215-11 38,-453-8-178,878-22-162,-242 61 68,-408-5-44,-300-21 28,68 5-38,159 7 54,-74-5 86,155 3 89,-124-10-122,100 2-21,233 1 74,-578-8-94,762-8 690,-569 4-685,228-12 93,-154 3-51,-47 3-6,352 10 192,-562 1-256,56 6 53,-48-2-46,82-5 1,-63-1 676,-72 1-583,-9 0 22,-324 8-187,128-2-50,62-1 52,-573 25 299,151-5-176,-1685 95-109,1113-54 171,-33-66 144,504-49-163,566 40-107,-98-10 224,-306-17-554,293 34 224,-270 9-123,424-2 264,-659 71 101,420-44 14,172-20-198,-327 19 72,26-11 246,339-10-379,0 3 0,-135 41 0,212-52 138,3-1-30,0 0 0,0 0 0,1 0 0,-1 0 0,0 1 0,1-1 0,0 1 0,-1 0 0,1 0 0,0 1 1,-4 2-1,7-5 12,0 1 1,-1-1 0,1 0 0,0 1 0,0-1-1,-1 0 1,1 1 0,0-1 0,0 1 0,0-1-1,-1 1 1,1-1 0,0 0 0,0 1 0,0-1-1,0 1 1,0-1 0,0 1 0,0-1 0,0 1-1,0-1 1,0 0 0,0 1 0,0-1 0,0 1 0,1-1-1,-1 1 1,0-1 0,0 0 0,0 1 0,1-1-1,-1 1 1,0-1 0,0 0 0,1 1 0,-1-1-1,0 0 1,1 1 0,-1-1 0,0 0 0,1 1-1,2 0 7,-1 1-1,1-1 0,-1 0 0,1 1 0,-1-1 1,4 1-1,15 3 70,0 0 0,0-2-1,28 2 1,67-4-173,-65-1 62,9 0 14,585-12-44,-317-9 135,94-4 15,86-2 40,-334 20-87,406-10-326,422 37 344,-764-7-17,135 5 18,632 21 95,-421-14-55,118 5-2,-664-29-79,405 9 69,-153-7-7,190-2 180,525-45-58,-761 26-42,-34 3 9,103-5-98,275-15 76,-464 27-345,139-4 208,-261 12 112,-8 3 170,-22 2-204,-2-1-1,1-1 0,-49-1 1,34-2-62,-235 14 89,91-2-141,-317 17-8,-122 5 109,-120 1 170,-14-3-459,596-26 189,-410 14 465,-382-8-606,609-7 366,-23 1-188,-748 1-216,784-11 308,-59 1-1,112 5-221,-280 4 219,375-3-136,-134 6-60,-755 61 100,544-19 5,360-34-78,-90 12 75,178-16 30,-89 25 0,24 4-464,158-37 85,0-4 323,0-1 0,1 0 0,-1 0 0,12-3 0,6 0 30,113-8-39,121-12-180,80-3 109,12-2-107,151-6 551,-384 29-382,284-7 15,-103 5 16,-45 1-66,47 0 228,353-6-113,48 0 120,-360 6-53,-96 4-141,137-1 103,-148 2 15,389 1-67,804 0 22,-457-7 134,-78-6 148,-505 3-213,-32 1 49,-26-8-11,-86 3-198,111 2 219,-220 7-325,145 14-1,-262-7 167,-5-2 3,0 1-1,0 1 0,-1 0 1,1 2-1,15 4 1,-30-8-6,0 0 1,1 0 0,-1 0-1,0 0 1,1 0 0,-1 0-1,0 0 1,0 0 0,1 1-1,-1-1 1,0 0 0,0 0 0,1 0-1,-1 0 1,0 0 0,0 1-1,1-1 1,-1 0 0,0 0-1,0 0 1,0 1 0,0-1-1,1 0 1,-1 0 0,0 1 0,0-1-1,0 0 1,0 0 0,0 1-1,0-1 1,1 0 0,-1 0-1,0 1 1,0-1 0,0 0-1,0 1 1,0-1 0,0 0 0,0 0-1,0 1 1,0-1 0,-1 0-1,1 1 1,0-1 0,0 0-1,0 0 1,0 1 0,0-1-1,0 0 1,0 0 0,-1 1 0,-15 9-43,-7-2 104,0-1 1,0-1 0,-36 5 0,1-1 58,-37 10-201,-107 6-1,152-22 100,-396 24 153,-218-8-42,430-13-95,-128 2 3,-549 2-127,-273 14 189,-584 8 183,1015-20-313,433-10-90,-604 0 281,590-12-36,141 3-43,-147-8-89,-257 1-68,196 34-266,291-9 438,-172 40-1,256-45-109,-277 73-349,294-78 387,-14 4-82,1 1 0,-35 17 0,56-24 39,-1 1 1,1-1 0,0 1-1,0 0 1,0 0 0,0-1 0,0 1-1,0 0 1,0 0 0,0 0-1,0 0 1,1 0 0,-1 0-1,0 0 1,1 0 0,-2 2 0,2-2 10,0 0 0,0-1 0,0 1-1,0 0 1,1 0 0,-1-1 0,0 1 0,0 0 0,0 0 0,1-1 0,-1 1 0,0 0 0,1-1 0,-1 1 0,0-1 0,1 1 0,-1 0 0,1-1 0,-1 1 0,1-1 0,-1 1 0,1-1 0,-1 1 0,1-1 0,0 0 0,-1 1 0,1-1 0,0 0 0,-1 1 0,2-1 0,8 4 3,1 0 1,-1-1-1,1 0 1,-1-1 0,18 2-1,2 0-63,37 5 7,1-3 0,132-6 0,255-31 169,-99 5-12,2884 26 172,-2589 34-171,-543-28-83,889 35 11,-339-41 3,-15-11 122,-191 1-63,300-11-86,-459 10 57,394-22-72,-250 11 85,-304 17-12,-50 4-260,-82 1 132,-2 1-40,1 0 128,-1 0 0,0 0 0,0 0 0,0 0 0,0-1-1,0 1 1,0 0 0,0-1 0,0 1 0,0-1 0,0 1 0,0-1 0,0 1 0,0-1 0,0 0 0,-3 1-1,1 0-3,-19 6-12,-1-1 0,-38 6 1,-49 0-4,46-6 1,-412 52-128,409-51 127,-359 34 12,243-25 32,-249 17 85,-325-2 27,-113-4-118,363-15 62,-392 8-38,156 0 141,36-13-260,37-2 164,350-3-136,-169 0 18,50 2-179,202 0 153,-174 9 52,-77 1 158,91-4-294,246 0 129,-118 10-82,5 21 148,234-34-210,-29 11 0,49-14 63,0 1-1,0-1 1,0 2-1,0-1 1,1 1 0,-11 9-1,20-14 73,-1-1 0,1 0 1,0 0-1,-1 1 0,1-1 0,0 0 0,-1 1 0,1-1 0,0 0 0,0 1 0,-1-1 0,1 0 1,0 1-1,0-1 0,0 1 0,-1-1 0,1 1 0,0-1 0,0 0 0,0 1 0,0 0 0,6 4 4,17-3 54,208 7-178,240 58 45,-15 0 186,211-42-77,735 29 224,-882-26-100,-170-10-19,509 10-46,-287-40 37,-455 8-75,2012-116 336,-1302 42-229,-761 70-156,224-23 88,63-1-241,-292 25 279,111-28 1,-147 31-161,-1 1 0,1 0-1,0 2 1,27 3 0,-6-1 10,28 0 36,-31 1 12,0-3 1,79-10 0,-101 7 17,0-2 0,0-1 1,20-9-1,61-33-43,-72 34-101,-19 10 90,-1 1 0,1 1 0,-1 0 0,1 0 0,18-2 0,56 1-8,-55 3 21,43 3 9,-65-1-23,0 0 1,1 0-1,-1 1 0,0 0 0,0 1 1,12 5-1,-13-5-116,-6-2 116,0-1 0,0 0 0,0 1 0,0-1 0,0 1 0,0-1 0,0 1 0,0-1 0,0 1 0,-1 0 0,1 0 0,0-1 0,0 1 0,0 0 0,-1 0 0,1 0 0,0 0-1,-1 0 1,1 0 0,-1 0 0,1 0 0,-1 0 0,0 0 0,1 0 0,-1 0 0,0 0 0,0 0 0,0 0 0,0 1 0,0-1 0,0 0 0,0 0 0,0 1 0,0 1 7,-1 1 1,1-1-1,-1 0 1,0 0-1,0 0 1,0 0-1,0 0 0,-1 0 1,1-1-1,-1 1 1,-2 3-1,-2 1 76,0 1 0,-12 10-1,11-13-57,-1 0 0,0 0 0,0-1 0,-1 0 0,1 0 0,-1-1 0,0 0-1,-13 2 1,15-3-15,-6 0-1,0 0 0,0-1 0,0 0 0,-21-2 0,5 0 0,-15 10-5,-298-3 74,-223-21-133,-182-23 128,510 25-118,-259-11 103,-323-3-92,-107 13 139,425 9-165,-365-2 26,37-5 161,-153-4-1,295-9-25,263 8-35,305 13-111,-649-28-78,528 33-104,1 18-45,239-19 280,-32 3 21,-71 9-77,-126 23 222,184-32 110,33-3-261,0 1 0,0 0 0,-13 3 0,-1 2 10,0 0-1,-1-2 1,0 0-1,-29-1 0,-57-5-63,-176 7 112,249-1-86,17-2 68,1 0 0,0-1 1,-24-3-1,45 2-51,1 0 1,-1 0-1,1 0 0,-1 0 1,1 0-1,-1 0 0,1 0 0,-1 0 1,1 0-1,-1-1 0,1 1 1,-1 0-1,1 0 0,-1-1 0,1 1 1,0 0-1,-1 0 0,1-1 1,-1 1-1,1-1 0,0 1 0,-1 0 1,1-1-1,0 1 0,0-1 1,-1 1-1,1-1 0,0 0-7,0 1 0,0-1 0,0 0 0,0 1 0,0-1 0,1 0 0,-1 1 0,0-1 0,0 1 0,1-1 0,-1 1 0,0-1 0,1 1 0,-1-1 0,1 1 0,-1-1 0,1 1 0,-1-1 0,1 1 0,-1-1 0,1 1 0,0-1 0,7-4-2,0 1 0,1 0 0,-1 0 0,1 0 0,0 1 0,14-3-1,157-34 3,34-9-525,-57-2-3017,-138 45 2574,-1 0 1,0-2 0,0 0-1,-1-1 1,0-1 0,0 0-1,19-16 1,32-39-2308,-68 65 3273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36.6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190 76 2400,'5'-5'356,"0"0"-1,1 0 1,0 0-1,0 0 1,0 1 0,7-3-1,45-20 1840,-36 17-1663,-20 9-505,-1 1 0,0 0 0,0-1 0,0 1 1,1 0-1,-1-1 0,0 1 0,1 0 0,-1 0 0,0 0 0,0 0 1,3 1-1,4 0 676,-9-1-684,1 0 1,-1 1 0,1-1-1,-1 1 1,1-1-1,0 1 1,-1-1 0,1 1-1,0-1 1,-1 1-1,1-1 1,0 1 0,0-1-1,0 1 1,-1 0 0,1-1-1,0 1 1,0-1-1,0 1 1,0 0 0,0 0-1,-1 3 30,-3 9 49,-1-1 0,-13 21 1,-7 17 102,-30 86-2,-94 207 279,136-318-329,-3 6 174,-15 39 0,28-63-225,2-3-3,0-1 0,0 0 0,0 0 0,0 0 0,-1 0 0,0 0 0,-1 3 0,1-5 263,-1-1 250,11-7-298,0 1 1,1 1 0,16-9-1,28-2-99,0 2 0,73-10-1,-84 17-191,7-1 45,91-4 0,-95 14 78,-26 0-81,-13 1 296,-11 0-390,0 0 0,0 0-1,1 1 1,0 0 0,-1 0 0,1 0 0,1 1 0,-1-1-1,1 1 1,-6 10 0,8-13 31,0 0 0,0 1-1,0-1 1,0 0 0,1 1 0,-1-1-1,1 1 1,0-1 0,0 1 0,-1-1-1,2 1 1,-1-1 0,0 1 0,0-1-1,1 1 1,-1-1 0,1 1 0,0-1-1,0 1 1,0-1 0,0 0 0,0 0 0,1 0-1,-1 1 1,0-1 0,1 0 0,0-1-1,-1 1 1,3 2 0,-1-2 32,0 1 1,1-1-1,-1 0 0,1 0 1,-1-1-1,1 1 1,-1-1-1,1 1 0,0-1 1,0 0-1,-1 0 1,1-1-1,0 1 1,0-1-1,0 0 0,0 0 1,0 0-1,0-1 1,0 1-1,-1-1 0,1 0 1,0 0-1,7-3 1,-4 1 25,1-1 0,0 0 1,-1 0-1,0 0 0,0-1 1,0 0-1,-1 0 0,1 0 1,-1-1-1,5-7 0,-10 12-48,0 0-1,1-1 1,-1 1 0,-1 0-1,1-1 1,0 1 0,0-1-1,-1 1 1,1-1 0,0 1-1,-1-1 1,0 0 0,1 1-1,-1-1 1,0 0 0,0 1-1,0-1 1,0 0-1,0 1 1,0-1 0,0 0-1,-1 1 1,1-1 0,-1 0-1,1 1 1,-1-1 0,1 1-1,-1-1 1,-1-2 0,-1 1-12,0 0 1,0 0-1,0 0 1,-1 0 0,1 0-1,0 1 1,-1 0-1,0-1 1,0 1 0,-7-2-1,-53-16-326,58 19 336,5 2 6,0-1 0,0 0-1,0 0 1,0 0 0,0 0-1,0 0 1,0-1 0,0 1-1,0 0 1,0 0-1,0 0 1,1-1 0,-1 1-1,0-1 1,0 1 0,0-1-1,0 1 1,1-1 0,-2 0-1,3 2-33,-1 0-25,-3-1-171,15 4-298,-8-3 517,-1 1-1,1-1 1,0 0 0,0 0-1,7 0 1,15-2 106,1-2 0,29-6 0,1-1-66,17 1-114,64-10 184,-113 12-60,-15 5-104,-20 5-164,-36 19 41,18-9 229,28-13-52,-9 4 14,0 1 1,-12 7 0,20-11-10,-1 0 0,1-1 0,0 1 0,0 0 1,-1 0-1,1 0 0,0 0 0,0 0 0,0 0 1,0 0-1,0 1 0,1-1 0,-1 0 0,0 0 0,0 1 1,1-1-1,-1 1 0,1-1 0,-1 0 0,1 1 0,0-1 1,-1 1-1,1-1 0,0 1 0,0 1 0,1-1 27,0 0-1,-1-1 1,1 1 0,0 0-1,0-1 1,0 1 0,1-1-1,-1 0 1,0 1 0,0-1-1,1 0 1,-1 1 0,1-1-1,-1 0 1,1 0 0,-1 0-1,1-1 1,0 1 0,0 0-1,-1-1 1,4 2 0,5 0 121,-1 0 1,18 1-1,-21-2-120,7-1 47,0 1-1,0-2 1,0 0-1,0 0 1,0-1-1,-1-1 1,1 0-1,0-1 1,19-9-1,-28 11-59,0 0-1,0-1 1,-1 1-1,1-1 1,-1 0-1,1 0 1,-1 0-1,0-1 0,0 1 1,0-1-1,4-7 1,-7 9-27,1 1 1,-1-1 0,1 1-1,-1-1 1,1 1-1,-1-1 1,0 1 0,0-1-1,0 1 1,0-1-1,0 0 1,0 1 0,0-1-1,-1 1 1,1-1-1,0 1 1,-1-1 0,1 1-1,-1-1 1,0 1-1,1 0 1,-1-1 0,0 1-1,0 0 1,0 0 0,0-1-1,0 1 1,0 0-1,0 0 1,-1 0 0,1 0-1,0 0 1,-2 0-1,-1-2-30,-1 0 1,0 0-1,1 1 0,-1 0 0,0 0 0,0 0 0,0 1 0,-9-2 0,3 1-65,8 1 93,0 1 1,0-1 0,0 1 0,0 0 0,0-1 0,0 1 0,0 1 0,-5 0 0,-2 1-150,10-2 120,17 2 92,-2-1-29,0 0 0,0-2 0,0 0 0,0 0 0,0-2 0,17-4-1,-18 3-4,1-1 0,-1 0 0,-1-1-1,1-1 1,-1 0 0,0 0 0,-1-2-1,0 0 1,15-13 0,-6 2 70,0-1-1,-2-2 1,31-42 0,-9 6 56,-20 31-166,-1-1-1,-2 0 1,17-37-1,-20 25-178,-14 38 178,0 0 0,0-1 1,-1 1-1,1-1 0,-1 1 0,0-1 1,0 1-1,0 0 0,0-1 0,-2-3 0,2 6 8,0 1-1,0-1 1,0 1-1,0-1 1,0 1-1,0-1 0,-1 0 1,1 1-1,0-1 1,0 1-1,-1 0 1,1-1-1,0 1 0,-1-1 1,1 1-1,0-1 1,-1 1-1,1 0 1,-1-1-1,1 1 0,0 0 1,-1-1-1,1 1 1,-1 0-1,1 0 1,-1-1-1,1 1 1,-1 0-1,1 0 0,-1 0 1,0 0-1,1 0 1,-1 0-1,1 0 1,-1 0-1,1 0 0,-1 0 1,1 0-1,-1 0 1,1 0-1,-1 0 1,0 1-1,1-1 0,-1 0 1,1 0-1,-1 0 1,0 1-1,-2 1-5,0 1-1,0-1 0,0 0 1,0 1-1,-3 3 1,0 1 29,0 1 0,0 0 0,1 0 0,0 0 0,0 1 0,-4 10 0,-16 57 22,20-59-26,-91 308 100,81-284-84,10-29-16,-7 22 0,-8 52 292,20-85-278,0 0 0,-1 0 0,1-1 1,0 1-1,0 0 0,-1 0 0,1 0 1,0 0-1,0 0 0,0 0 0,0 0 1,0 0-1,0-1 0,0 1 0,1 0 0,-1 2 1,9-12 576,5-7-491,19-13-7,1 1 0,39-23-1,24-1-154,-80 45-31,0 0-1,0 1 1,35-7 0,-50 12 67,0 1 0,1 0 0,-1 0 0,0 0-1,0 0 1,0 0 0,0 0 0,1 1 0,-1-1 0,0 0 0,0 1-1,0 0 1,0 0 0,0 0 0,3 1 0,-4-1 14,-1-1 1,1 1 0,-1-1-1,1 1 1,-1-1 0,1 1-1,-1 0 1,0-1-1,1 1 1,-1-1 0,0 1-1,1 0 1,-1-1-1,0 1 1,0 0 0,0 0-1,1-1 1,-1 1 0,0 1-1,0 0 7,-1-1 0,1 1 0,0-1 0,-1 0 0,1 1 0,-1-1 0,0 1 0,1-1 0,-1 0 0,0 1 0,0-1 0,-2 2 0,-3 3 21,-1 0-1,0 0 1,0-1 0,0 0 0,-1-1-1,0 0 1,-14 6 0,3-1-18,19-9-8,-63 28-68,55-25 133,-1 0 0,1-1 0,-1 0 0,1 0 0,-17 1 0,22-4-51,0 1-1,0-1 0,0 0 0,0 0 0,0 0 1,1-1-1,-1 1 0,0 0 0,1-1 0,-1 0 1,-2-2-1,-4-2-218,9 6 204,0 0 0,0 0 0,0 0 0,1 0 0,-1 0 0,0 0 0,0 0 0,0-1-1,0 1 1,0 0 0,0 0 0,0 0 0,0 0 0,0 0 0,0 0 0,1 0 0,-1 0 0,0 0 0,0 0 0,0 0 0,0 0 0,0 0-1,0 0 1,0 0 0,0 0 0,0-1 0,0 1 0,0 0 0,0 0 0,0 0 0,0 0 0,0 0 0,0 0 0,0 0 0,0 0 0,0 0 0,0-1-1,5 7 13,-1-1 0,1 0-1,0-1 1,0 1-1,6 4 1,5 4 53,-10-8-6,0-1-1,0 1 1,1-1 0,0 0-1,0-1 1,0 0 0,0 0-1,0 0 1,0-1 0,1 0-1,-1 0 1,1-1 0,0 0-1,-1 0 1,1-1 0,0 0-1,10-1 1,-1-2 46,0 0 0,-1-1 0,1-1 0,-1 0 0,0-2 0,27-14 0,-25 12-102,-1-1 0,0-1 0,0-1 1,-1 0-1,-1-1 0,22-24 0,-17 14-127,31-50 0,-51 73 125,0 0 0,0-1-1,0 1 1,0 0 0,0 0 0,0 0-1,0 0 1,0 0 0,0 0-1,0 0 1,0 0 0,0 0-1,1 0 1,-1 0 0,0 0 0,0 0-1,0 0 1,0-1 0,0 1-1,0 0 1,0 0 0,0 0-1,0 0 1,1 0 0,-1 0 0,0 0-1,0 0 1,0 0 0,0 0-1,0 0 1,0 0 0,0 0-1,0 0 1,1 1 0,-1-1 0,0 0-1,0 0 1,0 0 0,0 0-1,0 0 1,0 0 0,0 0-1,0 0 1,5 6-102,3 9 27,-7-13 92,4 7-17,-1-1 1,0 1-1,-1 0 1,0 0-1,0 0 1,-1 0-1,0 1 1,0-1-1,-1 0 1,-1 1-1,1-1 1,-2 1-1,1-1 1,-3 15-1,0-13 32,0 0 0,0 0 0,-1-1 0,0 1 0,-1-1 0,-10 18 0,14-27-21,0 0 0,1 0 0,-1-1 1,1 1-1,-1 0 0,0-1 0,0 1 0,1 0 0,-1-1 0,0 1 0,0-1 0,0 1 1,0-1-1,1 0 0,-1 1 0,0-1 0,0 0 0,0 0 0,0 1 0,0-1 0,0 0 1,0 0-1,0 0 0,0 0 0,-1 0 0,0-1 3,0 1 1,1-1-1,-1 0 0,0 0 1,0 0-1,1 1 1,-1-1-1,1-1 0,-1 1 1,1 0-1,-1 0 0,-1-3 1,1 2-13,0 1 0,1-1 0,-1 0 0,1-1-1,-1 1 1,1 0 0,0 0 0,0 0 0,0-1 0,0 1 0,0-1 0,1 1 0,-1-1 0,1 1 0,-1-1-1,1 1 1,0-1 0,0 1 0,0-1 0,1-3 0,-1 6 18,1-1 0,0 1 0,0-1 0,0 1 0,0-1 0,0 1 0,0 0 0,0-1 0,0 1 0,0 0 0,0 0 0,0 0 0,0-1 0,0 1 0,0 0 0,0 0 0,2 1 0,-2-1 29,9 1 147,0 1-1,0 0 1,-1 1 0,1 0-1,-1 1 1,12 6 0,-16-8-123,23 11-24,38 14 327,-57-24-437,0 0-1,1-1 1,-1 0-1,1-1 0,14 1 1,-23-2-188,1 0 1,0 0-1,-1 0 1,1 0-1,-1-1 1,1 1-1,0 0 1,-1-1-1,1 1 0,-1-1 1,1 0-1,-1 1 1,3-3-1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39.4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0 249 2912,'1'-1'316,"0"1"1,0-1-1,0 0 1,0 1-1,0-1 1,1 1-1,-1-1 1,0 1-1,0-1 1,0 1-1,0 0 1,1 0-1,-1 0 1,0-1-1,0 1 1,1 0-1,0 1 1,13-3 770,18-11 325,55-16 40,-85 28-1458,0 0 0,-1 1 0,1-1 1,-1 1-1,1 0 0,0 0 1,-1 0-1,1 0 0,0 0 0,-1 0 1,4 2-1,-5-2-2,1 1 1,-1-1-1,0 1 0,1 0 1,-1 0-1,0 0 0,0-1 1,0 1-1,0 0 0,0 0 1,0 1-1,0-1 0,0 0 1,0 0-1,0 0 1,-1 1-1,1-1 0,0 0 1,-1 1-1,1 1 0,2 10 116,-1-1 1,0 1-1,-1 0 0,-1 0 0,-2 21 0,1 2 139,1-30-176,0-2 13,0 0-1,0 1 1,0-1 0,0 0 0,1 0 0,-1 0 0,1 0 0,0 0 0,1 0 0,-1 0 0,3 5 0,-3-8-52,-1-1 1,0 1-1,1-1 1,-1 1-1,1-1 1,-1 1-1,1-1 1,-1 0-1,1 1 1,-1-1-1,1 0 1,-1 0-1,1 1 1,-1-1 0,1 0-1,-1 0 1,1 0-1,-1 0 1,1 1-1,0-1 1,-1 0-1,1 0 1,-1 0-1,1 0 1,1-1-1,0 1 23,0-1-1,0 1 0,0-1 0,0 0 0,0 0 1,-1 0-1,4-2 0,3-3 56,-1 0 1,9-9 0,-15 15-106,7-9 63,0 0 1,-1-1 0,0 0-1,0 0 1,-1-1 0,0 1-1,-1-1 1,5-15 0,1-9-193,8-50 1,-17 75 72,-2 9 17,0 0 0,1 0 0,-1 0 0,0 0 0,1 0 0,-1 0 0,0 0 0,1 0 0,-1 0 0,1 0 0,-1 1 0,1-1 0,0 0 0,-1 0 0,1 0 0,1-1 0,-1 2 16,0 0-1,-1 0 1,1 0-1,0-1 0,-1 1 1,1 0-1,0 0 0,0 0 1,-1 0-1,1 1 1,0-1-1,-1 0 0,1 0 1,0 0-1,-1 0 0,1 1 1,-1-1-1,1 0 1,0 1-1,-1-1 0,1 0 1,-1 1-1,1-1 0,-1 1 1,1-1-1,-1 1 0,1 0 1,16 14 77,0-1 0,31 20 1,-40-30-18,-1 0 0,1 0 0,-1-1 0,1 0 0,0 0 0,0-1 0,0 0 0,1 0 0,-1-1 0,11 1 0,-7-2 13,0-1 0,0 0-1,0-1 1,0 0 0,-1-1 0,1 0 0,-1-1 0,22-10 0,-27 11-19,1-1 1,-1 0-1,0 0 0,0-1 1,0 0-1,-1 0 1,1 0-1,-1-1 1,0 1-1,-1-1 1,1 0-1,-1-1 1,-1 1-1,1-1 1,2-8-1,-2 5-19,-1 0 0,3-18-1,-5 24-40,-1 1-1,0-1 0,1 0 0,-2 0 0,1 1 0,0-1 0,-1 0 0,0 0 0,1 1 0,-3-6 0,2 8 5,1 0-1,0 1 1,-1-1-1,0 0 1,1 0 0,-1 0-1,1 0 1,-1 1-1,0-1 1,0 0-1,1 1 1,-1-1 0,0 0-1,0 1 1,0-1-1,0 1 1,0-1-1,0 1 1,0 0-1,1-1 1,-1 1 0,0 0-1,0 0 1,0 0-1,-1 0 1,1 0-1,0 0 1,0 0 0,0 0-1,0 0 1,0 0-1,0 0 1,0 0-1,0 1 1,0-1 0,1 1-1,-3 0 1,-2 1-24,-1 1 0,1 0 0,1 0 0,-1 0 0,-5 5 0,-10 9-11,1 1 0,-30 36 0,42-45 56,0 1 0,1 0 0,0 0 1,0 1-1,1-1 0,0 1 0,1 0 0,-3 15 1,6-23-4,1-1 1,-1 1-1,1-1 1,0 1 0,0-1-1,0 1 1,0-1-1,1 1 1,-1-1 0,1 1-1,-1-1 1,1 1-1,0-1 1,0 0 0,0 1-1,2 2 1,-1-2 38,0 0 1,1 0-1,0-1 1,-1 1-1,1-1 1,0 1-1,0-1 0,0 0 1,0 0-1,4 2 1,1-1 48,1 1 0,0-1 0,0 0 0,0-1 0,0 0 0,0-1 0,0 0 0,10 0 0,6-2 18,-1-1 0,-1-2 0,35-8 0,-46 8-91,-1 0 0,0-1 0,-1 0-1,0-1 1,1 0 0,-2 0 0,1-1 0,-1-1-1,12-11 1,-11 4-80,4-3 129,1-2-147,-5 7-70,-10 13 151,0 0 1,0 0-1,1 0 1,-1 0-1,0 0 1,0 0-1,1 0 0,-1 0 1,0 0-1,0-1 1,1 1-1,-1 0 1,0 1-1,0-1 1,1 0-1,-1 0 1,0 0-1,0 0 1,1 0-1,-1 0 0,0 0 1,0 0-1,1 0 1,-1 0-1,0 1 1,0-1-1,1 0 1,-1 0-1,0 1 1,11 9 28,-8-6-18,0-1 0,0 1 1,-1 0-1,0 0 0,3 5 0,-2 1-1,1 1-1,-2-1 0,1 1 1,-1 0-1,-1 0 0,0 14 1,-1-25 47,15 1 422,-6-5-419,-1 0 0,0 0 0,0-1 0,-1 0 1,1 0-1,-1-1 0,10-10 0,-6 7-100,10-12 30,-16 16 20,-1 0 1,1 1 0,0-1-1,0 1 1,1 0 0,7-4-1,-13 8-14,0 0-1,1-1 1,-1 1-1,0 0 1,0 0 0,1 0-1,-1-1 1,0 1-1,0 0 1,1 0-1,-1 0 1,0 0-1,1 0 1,-1 0 0,0 0-1,0 0 1,1 0-1,-1 0 1,0 0-1,1 0 1,-1 0 0,0 0-1,1 0 1,-1 0-1,0 0 1,0 0-1,1 0 1,-1 0 0,0 0-1,0 0 1,1 0-1,-1 1 1,0-1-1,0 0 1,1 0-1,-1 0 1,0 1 0,0-1-1,1 0 1,-1 0-1,0 0 1,0 1-1,0-1 1,0 0 0,1 0-1,-1 1 1,0-1-1,0 0 1,0 1-1,0-1 1,0 0-1,0 0 1,0 1 0,0-1-1,0 0 1,0 1-1,0-1 1,-5 23-97,3-16 112,-5 20 24,5-23-9,0 1-1,0 0 1,1 0-1,0 1 1,0-1-1,0 0 0,1 0 1,0 0-1,0 8 1,1-11 7,-1-1 0,1 1 0,0-1 0,-1 0 0,1 1 1,0-1-1,0 1 0,0-1 0,0 0 0,0 0 0,0 0 0,0 0 0,1 0 1,-1 0-1,0 0 0,1 0 0,-1 0 0,0 0 0,1-1 0,-1 1 0,1 0 1,0-1-1,-1 1 0,1-1 0,-1 0 0,1 0 0,-1 1 0,3-1 0,5 0 123,0 0 0,0 0-1,14-3 1,-21 3-153,61-11 251,-40 6-294,0 1 0,38-2 0,-45 9 70,-16-2-27,1-1 0,-1 0 0,1 0 0,-1 1 0,0-1 0,1 0 0,-1 0 0,0 1 0,1-1 0,-1 0 0,0 1-1,0-1 1,1 1 0,-1-1 0,0 0 0,0 1 0,0-1 0,1 1 0,-1-1 0,0 0 0,0 1 0,0-1 0,0 1 0,0-1 0,0 1 0,0-1 0,0 1 0,0-1 0,0 0 0,0 1 0,0-1 0,0 1 0,-1-1 0,1 1 0,0-1 0,0 0 0,0 1 0,-1-1 0,1 1 0,-1 0 0,-21 31-6,7-14-8,-261 338 229,273-351-198,-4 4 42,0 0 0,0 0 0,-1 0 0,0-1 0,-1 0 0,0-1 0,-18 13 0,26-20-47,1 1 1,-1-1 0,0 0 0,0 1-1,0-1 1,1 0 0,-1 0 0,0 1-1,0-1 1,0 0 0,1 0-1,-1 0 1,0 0 0,0 0 0,0 0-1,0 0 1,0 0 0,1 0 0,-1-1-1,0 1 1,0 0 0,0 0 0,1-1-1,-2 0 1,1 0-5,0 0 0,0 0-1,0 0 1,0 0 0,1 0 0,-1 0-1,0 0 1,1 0 0,-1-1 0,1 1-1,-1 0 1,1 0 0,0-1 0,-1 0 0,0-6-33,0 1 0,1-1 1,0 1-1,1-11 0,1 3 58,1-1-1,1 1 0,0 0 0,1 0 0,0 0 0,1 0 1,1 1-1,0 0 0,1 0 0,1 1 0,0 0 1,0 1-1,1 0 0,1 0 0,0 1 0,1 1 0,0 0 1,0 0-1,1 1 0,1 1 0,-1 0 0,1 1 1,1 0-1,-1 1 0,18-5 0,-8 4 10,0 1-1,0 1 1,1 1 0,39-1 0,-51 6-174,1-1 1,-1 2-1,0 0 1,-1 0-1,1 1 1,0 1-1,-1 0 1,1 0 0,-1 2-1,15 8 1,-5 1-562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5:08.9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 2656,'0'0'85,"0"0"-1,0-1 1,0 1-1,0 0 1,0-1 0,0 1-1,0 0 1,0-1 0,0 1-1,0 0 1,0-1 0,0 1-1,1 0 1,-1-1 0,0 1-1,0 0 1,0-1-1,1 1 1,-1 0 0,0-1-1,0 1 1,1 0 0,-1 0-1,0 0 1,1-1 0,-1 1-1,0 0 1,0 0 0,1 0-1,-1 0 1,0-1-1,1 1 1,-1 0 0,1 0-1,-1 0 1,0 0 0,1 0-1,-1 0 1,0 0 0,1 0-1,-1 0 1,0 0 0,1 0-1,-1 0 1,0 0-1,1 1 1,22 7 4430,-12-3-5158,-2-3 937,0 0-1,18 0 1,13 4 207,4 2-121,1-2 1,82 1 0,6 0-6153,-98-4 2919,-9-6 176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43.2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272 595 2912,'1'0'123,"0"-1"0,0 0 1,0 1-1,-1-1 0,1 0 0,0 0 1,0 1-1,-1-1 0,1 0 1,-1 0-1,1 0 0,0 0 0,-1 0 1,0 0-1,1 0 0,-1 0 0,0 0 1,1 0-1,-1 0 0,0 0 0,0 0 1,0 0-1,0 0 0,0 0 0,0 0 1,-1-2-1,1 2-25,-1 0 1,0 0-1,1-1 0,-1 1 1,0 0-1,0 0 0,0 0 0,0 1 1,0-1-1,0 0 0,0 0 1,0 0-1,-1 1 0,1-1 1,0 1-1,0-1 0,-1 1 1,1-1-1,0 1 0,-1 0 0,1 0 1,-2-1-1,-5 1-5,0 0 0,0 0 0,0 0 0,0 1 0,0 1 0,0-1 0,0 1 0,0 1 0,1-1 0,-1 1 1,1 0-1,-12 7 0,4 0-49,0-1-1,0 2 1,1 0 0,-22 22 0,31-29 4,0 1-1,1 0 1,-1 0 0,1 0-1,0 1 1,1 0-1,-1-1 1,1 1-1,0 0 1,1 1-1,-4 11 1,5-16-17,1-1-1,0 1 1,0-1-1,0 1 1,0-1-1,0 1 1,1-1-1,-1 1 1,0-1-1,1 1 1,-1-1-1,1 1 1,-1-1-1,1 0 1,0 1 0,-1-1-1,1 0 1,0 0-1,0 1 1,0-1-1,0 0 1,0 0-1,0 0 1,0 0-1,0 0 1,1 0-1,-1 0 1,0-1-1,1 1 1,-1 0 0,0-1-1,3 1 1,1 1 95,1-1 1,-1 1 0,0-1 0,0-1 0,1 1 0,-1-1 0,1 0-1,7-1 1,3 0 50,0-2-1,0 0 1,0-1 0,-1 0-1,1-2 1,-1 1-1,0-2 1,15-9 0,-16 6-159,0 0 1,-1-1 0,0-1-1,0 0 1,-2-1 0,1-1-1,-2 0 1,0 0 0,0-1-1,10-23 1,2-11 21,-2-1 0,13-56 0,16-78-157,-47 175 18,1-1 0,-1 0 1,-1 0-1,0 0 0,0 1 1,-1-1-1,-1-19 0,1 28 80,0 1-1,0-1 1,0 1-1,0 0 0,0-1 1,0 1-1,0-1 1,-1 1-1,1-1 1,0 1-1,0 0 0,0-1 1,0 1-1,-1 0 1,1-1-1,0 1 1,0-1-1,-1 1 0,1 0 1,0-1-1,0 1 1,-1 0-1,1 0 1,0-1-1,-1 1 0,1 0 1,-1 0-1,1 0 1,0-1-1,-1 1 1,1 0-1,-1 0 0,1 0 1,0 0-1,-1 0 1,1 0-1,-1 0 1,1 0-1,-1 0 1,1 0-1,0 0 0,-1 0 1,1 0-1,-1 0 1,1 0-1,-1 0 1,1 0-1,0 1 0,-1-1 1,0 1-1,-20 16-560,16-13 569,-3 4 22,-1 2-1,1-1 1,0 1-1,1 1 1,0-1-1,1 1 1,0 0 0,-5 15-1,-2 12 140,-12 51 0,18-62-55,2 0 1,1 1 0,-1 36 0,5-50 6,1 0 0,0-1 0,1 1 0,0-1 0,1 1 0,0-1 0,1 0 0,11 23 0,-12-28-10,1-1 0,1 0 1,-1 0-1,1 0 0,0 0 1,1-1-1,0 0 0,11 10 0,-14-14-55,0 0-1,1 0 1,-1 0-1,0-1 1,1 1-1,-1-1 0,1 0 1,-1 0-1,1 0 1,-1 0-1,1 0 1,0-1-1,-1 0 0,1 0 1,0 0-1,0 0 1,-1 0-1,1-1 1,0 0-1,-1 1 0,6-3 1,1-2 1,-1 0 0,0 0 0,-1-1 0,1 0-1,-1-1 1,14-13 0,-13 11 6,24-24-209,-33 33 155,0 0 1,0 0-1,-1 0 0,1 0 1,0 0-1,0 0 0,0 0 1,0 0-1,0 0 1,0 0-1,0 0 0,0 0 1,0 0-1,0 0 0,0 0 1,0 0-1,0 0 0,0 1 1,0-1-1,0 0 1,1 0-1,-1 0 0,0 0 1,0 0-1,0 0 0,0 0 1,0 0-1,0 0 0,0 0 1,0 0-1,0 0 1,0 0-1,0 0 0,0 0 1,0 0-1,0 0 0,0 0 1,0 0-1,0 0 0,0 0 1,0 0-1,0 0 1,0 0-1,0 0 0,0 0 1,0 0-1,0 0 0,0 0 1,1 0-1,-1 0 0,0 0 1,0 0-1,0 0 1,0 0-1,0 0 0,0 0 1,0 0-1,0 0 0,0 0 1,0 0-1,-1 9-112,0-5 109,1 0 1,-1 0-1,1 1 0,0 7 1,2 9 41,-2-19-28,0 0 1,0 0 0,0 0-1,0 0 1,0 1 0,0-1-1,1 0 1,-1 0 0,1 0-1,-1 0 1,1 0 0,0 0-1,0 0 1,0 0 0,0 0-1,0-1 1,0 1 0,0 0 0,1-1-1,-1 1 1,1-1 0,-1 1-1,3 1 1,1-1 62,0 1 0,-1-1 0,1 0 0,0-1 1,0 1-1,0-1 0,0 0 0,1 0 0,-1-1 0,0 1 0,0-1 0,0 0 1,1-1-1,8-1 0,6-2 109,-1-1 1,28-11-1,-30 10-130,1-1-3,-1-1-1,0 0 1,-1-1-1,0-1 1,-1-1-1,0 0 1,0-1-1,-2-1 1,1 0-1,-1 0 1,18-27-1,3-10-8,-2-3-1,31-66 0,-38 71-51,39-84 128,-58 116-192,6-25-1,-3 12-607,-9 27 423,-3 5 182,-6 14 9,-26 49-204,7-8 231,-72 145 35,-63 74 15,-74 143 36,216-376 71,13-24 77,-2 0 1,0 0-1,-1 0 1,-1-2-1,-16 20 1,22-33 56,7-14-249,2 0 10,2-9 10,1 1 1,1 0-1,0 1 1,15-26 0,45-54-54,-40 64 62,2 1-1,1 2 0,48-37 0,-37 33 23,56-59 0,-57 42-45,51-82-1,-41 56-93,5-1 8,4 4-1,3 2 0,103-91 1,-143 141-17,-1 0 1,28-35-1,-28 32-663,-20 23 488,-3 3 14,-13 11-87,-1 1 257,1-3 43,-24 27 0,9-1-27,-35 55-1,-21 50 136,-94 173-31,-3-36 67,-16-11 398,184-247 70,-18 31 0,33-52-515,1 0-1,0 0 0,0 0 1,-1 0-1,1-1 1,0 1-1,0 0 0,-1 0 1,1 0-1,0-1 1,0 1-1,-1 0 1,1-1-1,0 1 0,-1 0 1,2-1-1,27-24 32,42-46 0,-36 34-70,69-75 28,27-28 73,-103 114-135,1 1 0,1 1 0,37-21 0,-29 22 26,45-19 0,-67 35-38,1 1 0,-1 1 1,1 0-1,0 1 0,33-4 0,25 1 57,-65 6 24,0-1-1,0-1 1,0 0 0,0 0 0,11-6-1,-16 6-19,1 0 0,0-1-1,-1 0 1,1 0 0,-1-1-1,0 1 1,-1-1-1,1 0 1,-1-1 0,0 1-1,4-8 1,-6 9-30,0 0 0,0-1 0,0 1 1,0 0-1,-1-1 0,0 0 0,0 1 0,0-1 1,0 0-1,-1 0 0,0 1 0,0-1 0,0 0 1,-1 0-1,1 1 0,-3-7 0,3 10-12,-1-1 0,0 1 0,0 0 0,1 0 0,-1 0 0,0 0 0,0 0 0,0 0 0,0 0 0,0 0 0,0 0 0,0 0 0,-1 0 0,1 1 1,0-1-1,0 1 0,-1-1 0,1 1 0,0-1 0,-1 1 0,1-1 0,0 1 0,-1 0 0,1 0 0,-1 0 0,1 0 0,-3 0 0,-2 0-6,-1 1 1,0 0-1,-12 3 1,6 0-8,1 0 0,-1 1 0,1 1 0,1 0 0,-1 1 1,1 0-1,0 1 0,0 0 0,1 1 0,1 0 0,-17 18 0,22-22 35,0 1 0,0 0 0,1 0 0,0 0 0,0 0 1,0 1-1,1-1 0,0 1 0,-2 9 0,3-13 26,1-1-1,-1 1 1,1 0 0,0 0 0,0 0 0,1-1 0,-1 1-1,0 0 1,1 0 0,0-1 0,-1 1 0,1 0 0,0-1-1,0 1 1,1-1 0,-1 1 0,1-1 0,-1 0 0,1 1-1,0-1 1,-1 0 0,1 0 0,0 0 0,1 0 0,-1-1-1,3 3 1,3 1 48,1 0 1,0-1-1,-1 0 0,1 0 1,1-1-1,-1-1 0,0 1 1,1-1-1,-1-1 0,1 0 0,0 0 1,-1-1-1,1 0 0,0-1 1,-1 0-1,1 0 0,11-4 0,-9 1-48,0 1-1,0-2 1,0 0-1,-1 0 1,0-1-1,0-1 1,0 0-1,-1 0 1,0-1-1,0 0 1,-1-1-1,0 0 1,-1-1-1,10-12 0,-12 13 3,-4 7-55,-1 0-1,1 0 0,-1 0 0,0 0 1,1 0-1,-1 0 0,0 0 1,0 0-1,-1-1 0,1 1 1,1-5-1,-13 35-424,10-21 467,0-1 0,0 1-1,1 0 1,0-1-1,0 1 1,2 7-1,-1-11-14,-1-1-1,1 1 0,0 0 1,0-1-1,0 1 0,0-1 1,0 1-1,1-1 0,-1 0 1,1 1-1,0-1 0,0 0 1,-1 0-1,1 0 0,0 0 1,1-1-1,-1 1 0,4 2 1,3 0 81,0 0 0,1-1 0,-1 0 0,1 0 0,-1-1 0,1 0 1,0-1-1,0 0 0,10 0 0,7-2 59,-1-1 0,32-6 0,-41 5-88,0-1 1,-1-1-1,0 0 0,0-1 1,19-10-1,-25 11-20,0-1 1,-1 0-1,1-1 1,-1 0-1,-1-1 1,1 0-1,-1 0 1,9-12-1,-8 7-71,0 0 0,-1 0 0,-1-1 0,0 0-1,-1 0 1,6-19 0,-10 28 0,-2 4 31,1 1 1,-1-1-1,0 0 1,1 0-1,-1 0 1,0 1-1,0-1 1,0 0-1,1 0 1,-1 0-1,0 0 0,0 0 1,0 0-1,0 1 1,0-1-1,-1 0 1,1 0-1,0 0 1,0 0-1,-1 1 1,1-1-1,0 0 1,-1 0-1,1 0 1,-1 1-1,0-2 0,1 2 5,0-1-1,-1 1 0,1 0 0,-1 0 0,1-1 1,0 1-1,-1 0 0,1 0 0,-1 0 0,1-1 1,0 1-1,-1 0 0,1 0 0,-1 0 0,1 0 1,-1 0-1,1 0 0,-1 0 0,1 0 0,0 0 1,-1 0-1,1 0 0,-1 0 0,1 0 0,-1 1 1,1-1-1,0 0 0,-1 0 0,1 0 0,-1 1 1,1-1-1,-1 1 0,-14 11-99,11-8 65,-11 10-57,1 0 0,-21 27 0,31-35 98,0-1 0,1 1 0,-1 0 0,1 0 0,0 0 0,1 0 1,-1 0-1,1 1 0,1-1 0,-1 1 0,1 0 0,-1 7 0,3-12 4,-1 1-1,0 0 0,1-1 1,-1 1-1,1 0 1,0-1-1,0 1 1,0-1-1,0 1 1,0-1-1,1 0 0,-1 1 1,1-1-1,0 0 1,-1 0-1,1 0 1,0 0-1,0 0 1,0-1-1,0 1 0,1 0 1,-1-1-1,5 2 1,-2 0 39,0-1 0,1 0 1,-1 0-1,1 0 0,0-1 0,-1 0 1,1 0-1,0 0 0,11-1 0,-6-2-5,0 0 0,0 0 0,-1-1 0,1-1 0,-1 1 0,0-2 0,0 1 0,0-2 0,-1 1 0,1-1 0,-1-1 0,-1 1 0,1-2 0,-1 1 0,7-9 0,-11 11-92,1-1 0,0 1-1,0 1 1,0-1 0,1 1-1,11-7 1,-17 12 29,1-1 0,-1 1 0,0 0 0,0-1 0,0 1 0,0 0 0,0-1 0,0 1 0,0 0 0,0-1 0,0 1 0,0 0 0,0-1 0,0 1 0,0 0 0,0-1 0,-1 1 0,1 0 0,-1 0 0,-5 23 50,5-23-9,-38 100 409,39-101-420,0 0 0,0 0 0,0 0-1,0 0 1,0 0 0,0 0-1,0 0 1,0 1 0,0-1-1,0 0 1,0 0 0,0 0 0,0 0-1,0 0 1,0 0 0,0 0-1,0 0 1,0 1 0,1-1 0,-1 0-1,0 0 1,0 0 0,0 0-1,0 0 1,0 0 0,0 0-1,0 0 1,0 0 0,0 0 0,0 0-1,0 1 1,0-1 0,1 0-1,-1 0 1,0 0 0,0 0-1,0 0 1,0 0 0,0 0 0,0 0-1,0 0 1,1 0 0,6 0 126,11-6-24,-14 5-66,15-5-1,0-1-1,-1-1 1,21-12-1,26-11-170,-63 30 102,0 0-1,0 0 0,1 1 0,-1-1 0,0 1 0,0-1 0,0 1 1,4 0-1,-6 0 21,0 0 0,0 0 0,1 0 0,-1 0 1,0 0-1,1 0 0,-1 0 0,0 0 0,0 1 0,1-1 1,-1 0-1,0 0 0,0 0 0,1 0 0,-1 1 0,0-1 1,0 0-1,0 0 0,1 0 0,-1 1 0,0-1 0,0 0 1,0 0-1,1 1 0,-1 0 2,0 0-1,0-1 1,0 1 0,0 0 0,0 0-1,0-1 1,0 1 0,0 0 0,-1 0-1,1-1 1,0 1 0,0 0 0,-1 0-1,1 0 1,-3 4-12,1 0 31,0-1 0,0 1 0,1 0 0,-1-1 0,1 1 0,-1 10 0,2-14-6,0 0-1,0 1 0,0-1 0,1 0 0,-1 0 0,0 0 1,1 1-1,-1-1 0,1 0 0,0 0 0,-1 0 0,1 0 0,0 0 1,-1 0-1,1 0 0,0 0 0,0 0 0,0 0 0,0-1 1,0 1-1,0 0 0,0-1 0,0 1 0,0 0 0,0-1 0,0 1 1,1-1-1,-1 0 0,0 1 0,0-1 0,1 0 0,-1 0 1,2 0-1,14 3 83,0-2 1,0 0 0,0-1-1,0-1 1,0 0-1,0-2 1,0 0 0,0 0-1,22-9 1,-28 8-59,0 0 0,-1-1 0,1 0 0,-1 0 0,0-1 0,0-1 0,-1 0 0,1 0 0,-2-1 0,15-15 0,3-13 127,34-63-1,-19 29-61,92-114 135,10-18-414,-141 198 175,1 1-16,-1-1 0,0 0 0,0 1 0,0-1 0,0 0 0,-1 0 0,1 0 0,-1 0 0,0 0 0,1-9 0,-2 13 20,0 0 0,0-1 0,0 1 0,0 0 0,0-1 0,0 1 0,0 0 0,0-1 0,-1 1 0,1 0 0,0-1 0,0 1 0,0 0 0,0-1 0,0 1 0,0 0 0,-1-1 0,1 1 0,0 0 0,0 0 0,-1-1 0,1 1 0,0 0 0,0 0 0,-1 0 0,1-1 0,0 1 0,0 0 0,-1 0 0,1 0 0,0 0 0,-1 0 0,1-1 0,0 1 0,-1 0 0,1 0 0,0 0 0,-1 0 0,1 0 0,-1 0 0,-13 4-46,11-3 29,-5 2 11,-1 1 0,1 0 0,-1 1 0,1 0 0,1 0 0,-1 0 0,-9 10 0,5-3 12,0 1-1,-20 27 1,19-19 18,0 1 0,1 0 0,1 1-1,2 1 1,0 0 0,-11 46 0,-12 152 158,31-211-196,-1 5 74,1-1 0,1 1 0,2 20 0,-1-30-222,0-1 0,1 1 0,-1 0 0,1-1 0,3 7-1,-4-9-228,0-1 0,1 1 0,-1-1 0,1 1-1,0-1 1,0 0 0,0 1 0,0-1 0,0 0-1,5 3 1,-6-5 229,-1 1 1,1-1-1,0 0 0,-1 0 0,1 1 0,-1-1 0,1 0 0,0 0 1,-1 0-1,1 0 0,-1 0 0,1 0 0,0 0 0,-1 0 0,1 0 1,0 0-1,-1 0 0,1 0 0,0 0 0,-1 0 0,1-1 1,-1 1-1,1 0 0,-1 0 0,1-1 0,0 1 0,-1 0 0,1-1 1,-1 1-1,1-1 0,-1 1 0,1-1 0,10-16-3518,-11 17 3476,9-17-2405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43.5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3 8064,'-39'-3'3648,"65"6"-3168,-3 2 160,2 7-448,19-1 64,0 5-160,13 0 288,4-1-192,14-7-1088,-1 3 480,-4-6-3168,-8-2 1984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43.9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76 51 8384,'-31'-43'3808,"0"35"-3328,23 8-320,3 5-192,5-2-320,10 9 192,6-1-3200,11 9 1856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46.2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1 927 3552,'27'-6'5154,"31"-14"-3903,-35 12-776,79-35 250,-76 33-614,-1-2 0,-1 0 0,0-2 0,-1-1 0,0-1 0,-1 0 0,-1-2 0,-1-1 0,0 0 0,27-37 0,42-69 236,33-41 149,-17 41-299,-103 123-213,-1 1 0,0-1 0,1 1 0,-1-1 0,0 1 0,0-1 0,0 0 0,0 0 0,-1 1 0,1-1 0,0 0 0,-1 0 0,1-3 0,-1 5 14,0 0 0,0 0 0,0 0-1,0 0 1,0 0 0,0 0 0,0 0 0,0 0-1,0 0 1,0 0 0,0 0 0,0 0-1,0 0 1,-1 0 0,1 0 0,0 0 0,0 0-1,0 0 1,0 0 0,0 1 0,0-1 0,0 0-1,0 0 1,0 0 0,0 0 0,0 0-1,0 0 1,0 0 0,-1 0 0,1 0 0,0 0-1,0 0 1,0-1 0,0 1 0,0 0-1,0 0 1,0 0 0,0 0 0,0 0 0,0 0-1,0 0 1,0 0 0,0 0 0,0 0 0,0 0-1,0 0 1,-1 0 0,1 0 0,0 0-1,0 0 1,0 0 0,0 0 0,0 0 0,0 0-1,0-1 1,0 1 0,0 0 0,0 0 0,0 0-1,0 0 1,0 0 0,0 0 0,0 0-1,0 0 1,-6 4-55,-1 0 0,1 0 1,0 0-1,0 1 0,0 0 0,1 1 0,0-1 0,0 1 0,0 0 0,1 0 0,-5 9 0,-4 9-12,-18 44 0,-34 122 274,55-149 109,1 1 0,-5 71 0,14-107-232,-1-1 0,1 1 1,0-1-1,0 1 0,1-1 1,0 1-1,0-1 0,0 0 1,0 1-1,1-1 0,0 0 1,0 0-1,0 0 0,1 0 1,5 7-1,-7-10-33,0-1 0,1 0 0,-1 0 0,0 0 0,1 0 0,-1 0 0,1 0 0,-1-1 0,1 1 0,-1 0 0,1-1 0,-1 1 0,1-1 0,0 1 0,-1-1 0,1 0 0,0 0 0,-1 0 0,1 0 0,2 0 0,4-1 65,-1-1 1,1 0-1,10-3 1,-4 0 67,13-4-147,0 0 0,-1-2 0,0-1 1,-1-1-1,0-1 0,-1-1 0,-1-2 0,-1 0 0,0-1 0,-1-1 0,29-35 0,112-164 134,-86 111-188,-55 79-57,70-102 58,-69 97-314,31-71 1,-51 96 60,-7 8 90,-11 11-7,2 4 177,2 0 0,-1 1 0,-14 26 1,-26 58 111,33-56 38,-25 89-1,17-45 39,9-33-28,-2-1 0,-32 56 0,-25 15 1019,77-124-629,5-2-470,-1 0-1,1-1 1,-1 0 0,1 1-1,-1-1 1,0-1-1,1 1 1,-1 0 0,0-1-1,-1 0 1,6-5 0,1-1-24,1 0-59,-2 0-1,1-1 0,10-17 1,13-15 3,-23 31 27,-5 7-43,-1-1-1,1 1 1,0 0 0,0 0-1,0 1 1,0-1 0,7-3-1,-8 15-196,0 15 66,0 0 0,-1 37 0,-2-53 142,0 3 20,0 0 0,1 0-1,0 1 1,3 12 0,-3-21 15,-1 0 0,1 0 1,-1-1-1,1 1 0,0 0 1,-1 0-1,1-1 0,0 1 1,0-1-1,0 1 0,1-1 1,-1 1-1,0-1 0,0 1 1,1-1-1,-1 0 1,1 0-1,-1 0 0,1 0 1,0 0-1,-1 0 0,1 0 1,0-1-1,-1 1 0,1 0 1,0-1-1,0 0 0,0 1 1,0-1-1,2 0 0,14-1 33,-1-1 0,0-1-1,32-9 1,-10 3-45,37-9 25,101-38 0,-162 50 41,0-1 0,20-12-1,-30 16-72,-1 0 0,1 0 0,0-1 0,-1 0 0,0 0 0,0 0 0,0 0 0,-1 0 0,1-1 0,3-6 0,-6 10 6,-1 0-1,1 0 0,-1 0 0,1 0 0,-1 0 1,0 0-1,1 0 0,-1-1 0,0 1 0,0 0 1,0 0-1,0 0 0,0 0 0,0 0 0,0 0 0,0 0 1,0-1-1,0 1 0,-1 0 0,1 0 0,-1-2 1,0 3-14,0-1 1,0 0 0,1 0 0,-1 0-1,0 1 1,0-1 0,0 0-1,0 1 1,0-1 0,0 1 0,0-1-1,0 1 1,-1 0 0,1-1 0,0 1-1,0 0 1,-1 0 0,-5-1-43,1 1 1,-1 0-1,1 1 1,0-1 0,0 1-1,-10 3 1,-19 8-26,-59 28 0,67-25 78,1 1 0,1 1-1,-32 28 1,53-42 7,1 0 0,0 0 0,0 0 0,0 1 0,-5 6 0,8-9-7,-1 0 0,1-1 0,-1 1 0,1 0 0,0-1 0,-1 1 0,1 0 0,0 0 0,-1-1 0,1 1 0,0 0 0,0 0 0,0 0 0,0-1 0,0 1 0,0 0 1,0 0-1,0-1 0,0 1 0,0 0 0,1 0 0,-1 0 0,0-1 0,0 1 0,1 0 0,-1 0 0,0-1 0,1 1 0,-1 0 0,1-1 0,-1 1 0,1-1 0,-1 1 0,1 0 0,-1-1 0,1 1 0,0-1 0,-1 0 0,2 1 0,1 1 41,-1-1 0,1 0-1,0-1 1,0 1 0,0 0-1,0-1 1,-1 0 0,1 1-1,0-1 1,3-1-1,31-3 89,-30 3-109,15-3 39,0 0 0,-1-2 0,36-15 0,-45 16-41,0 0 1,-1-1 0,0-1 0,0 0-1,-1 0 1,0-1 0,17-17-1,0-7-69,26-40 0,-48 64-342,-7 13 49,-5 14 326,-1 11 73,5-20-70,0 1 1,0 0 0,1 1 0,1-1-1,0 0 1,0 0 0,2 17 0,-1-26 30,1 1 0,-1-1 1,1 0-1,-1 1 0,1-1 1,0 0-1,-1 0 0,1 1 1,1-1-1,-1 0 0,0 0 0,0 0 1,1 0-1,-1-1 0,1 1 1,-1 0-1,1 0 0,0-1 1,0 1-1,0-1 0,0 0 0,0 0 1,0 1-1,0-1 0,0-1 1,0 1-1,1 0 0,-1 0 1,0-1-1,0 1 0,1-1 1,-1 0-1,1 0 0,-1 0 0,0 0 1,1 0-1,3-1 0,6-1 41,-1 0 0,0-1 0,1-1-1,-1 0 1,0 0 0,12-8 0,8-6 124,32-24 0,23-13-334,-70 47-63,-16 8 207,1 0 1,-1 0-1,1 0 1,-1 0-1,0 0 1,1-1-1,-1 1 1,0 0-1,1 0 1,-1 0-1,1 0 0,-1 0 1,0 0-1,1 0 1,-1 0-1,1 1 1,-1-1-1,0 0 1,1 0-1,-1 0 0,0 0 1,1 0-1,0 1 1,-1 0 0,0-1 0,1 1 1,-1 0-1,0 0 0,0 0 0,0 0 1,0-1-1,1 1 0,-1 0 1,0 0-1,0 0 0,-1 0 0,1 0 1,0-1-1,0 1 0,0 0 1,0 0-1,-1 0 0,0 1 0,-8 19-85,6-15 88,-9 15 87,10-17-37,-1 0 0,1 0 0,-1 1 0,1-1 0,1 1 0,-1 0 0,0-1 0,0 8 0,5-10 107,12-3-139,0 0 0,0-1 0,0-1 0,0 0-1,-1-1 1,26-10 0,82-46 187,-39 16-245,-79 42 27,0 0 1,1 0-1,-1 1 1,1 0-1,8-2 1,-12 3 8,0 0 1,0 0 0,0 0 0,1 0-1,-1 0 1,0 0 0,0 0-1,0 0 1,0 0 0,0 1 0,0-1-1,0 1 1,0-1 0,0 0 0,0 1-1,-1-1 1,1 1 0,0 0 0,0-1-1,0 1 1,0 0 0,-1 0 0,1-1-1,0 1 1,-1 0 0,1 0-1,-1 0 1,1 0 0,-1 0 0,1 1-1,1 4 35,-1 0-1,0 0 0,0 0 0,0 0 1,-1 0-1,0 11 0,0-9-36,0 0 0,0 0 0,3 14 0,-1-14-8,0 0 0,-1 0 0,0 14 0,-4 2-1496,-5-4-3573,7-19 4634,0 0 1,-1 1 0,1-1-1,0 0 1,-1 0 0,1 0-1,0 0 1,-1 0 0,1-1-1,-1 1 1,1 0 0,-1-1-1,0 1 1,-2 0 0,-2 1-401,-20 6-2855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5:46.6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 7136,'18'-3'2656,"18"6"-2080,29 5-160,-25-5 1216,17 2-992,26-5 224,40 4-512,8 0-64,-8 0-192,-12-4-192,2 0 32,2-4-4064,-6 0 2272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18.6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444 93 2496,'2'-4'466,"-1"0"1,0 0-1,0 0 1,0 0-1,0-1 1,-1 1-1,0 0 1,0-5-1,0 7-274,0 0 0,-1 0 0,1-1 0,-1 1 0,0 0 0,1 0 0,-1 0 0,0 0-1,0 0 1,0 0 0,-1 0 0,1 0 0,0 0 0,-1 0 0,1 1 0,-3-3 0,2 3-142,1-1 0,-1 1 0,0 0 1,0-1-1,1 1 0,-1 0 0,0 0 0,0 1 0,0-1 0,0 0 1,0 0-1,0 1 0,0 0 0,0-1 0,-1 1 0,1 0 0,0 0 1,0 0-1,0 0 0,-2 1 0,1-1-10,0 1 1,0 0-1,1 1 1,-1-1-1,0 0 0,1 1 1,-1 0-1,1-1 0,0 1 1,0 0-1,-1 0 1,1 0-1,0 1 0,-2 2 1,-65 102 1238,-9 12-297,71-110-867,-17 22 342,-35 58 0,39-51-211,1 1-1,3 1 0,1 1 1,2 0-1,-14 75 0,26-104-180,-1 0-1,2 0 0,0 0 1,0 0-1,1 0 1,0 0-1,6 22 1,-4-26-36,-1 0 1,2 0 0,-1 0-1,1-1 1,0 1 0,0-1-1,1 0 1,0 0 0,0-1-1,1 1 1,0-1 0,7 5-1,12 9-202,0-1 0,38 20 0,-8-13-6502,-35-19 4878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0.1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94 23 2304,'-7'-9'676,"7"8"-570,-1 1 0,1 0-1,-1-1 1,1 1-1,-1-1 1,1 1 0,-1-1-1,1 1 1,0 0-1,-1-1 1,1 1-1,0-1 1,0 0 0,-1 1-1,1-1 1,0 1-1,0-5 2068,0 12-1500,2 61 1338,0 40 250,-10 203-720,9-262-1147,-2-34-222,1 0 0,1 0 0,0 0 0,6 25 0,-3-19 452,8-66 1066,3-34-1687,12-44-220,-21 106 111,0-1 1,1 1 0,0 1-1,20-32 1,-24 44 47,0 1 0,0-1 1,0 1-1,0 0 0,0 0 1,1 0-1,0 1 0,-1-1 1,1 1-1,0 0 0,0 0 1,5-2-1,-7 3 30,0 1 0,0-1 1,0 0-1,0 1 0,0 0 0,0-1 0,0 1 1,0 0-1,0 0 0,0 0 0,0 1 0,0-1 1,0 0-1,0 1 0,0-1 0,0 1 0,-1 0 1,1-1-1,0 1 0,0 0 0,0 0 0,-1 0 1,1 1-1,0-1 0,-1 0 0,1 0 0,-1 1 0,0-1 1,3 4-1,1 4 82,0 0 0,-1 1 1,0-1-1,0 1 0,-1 0 0,0 0 0,-1 0 1,0 0-1,1 16 0,-2 0 169,0-1 0,-7 46 0,4-54-46,-1-1 1,-8 24 0,9-32-70,-1 0 0,-1 0 1,1-1-1,-1 1 0,-1-1 0,-8 12 0,10-16-55,0-1 0,1 1 0,-1-1 1,0 0-1,-1 0 0,1 0 0,0 0 0,0 0 0,-1-1 0,1 1 0,-1-1 0,0 0 1,1 0-1,-8 0 0,-3 0 116,0 0 0,-23-3 0,19 1-134,-7-1-62,-39-7-1,48 6-2464,-24-10-1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1.2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14 2656,'-2'-10'1364,"2"9"-1331,0 1-1,0 0 1,0 0-1,0 0 1,0 0 0,0 0-1,0 0 1,0-1-1,0 1 1,0 0 0,0 0-1,0 0 1,0 0-1,0 0 1,1 0 0,-1-1-1,0 1 1,0 0-1,0 0 1,0 0 0,0 0-1,0 0 1,0 0-1,0 0 1,1 0-1,-1 0 1,0-1 0,0 1-1,0 0 1,0 0-1,0 0 1,0 0 0,1 0-1,-1 0 1,0 0-1,0 0 1,0 0 0,0 0-1,0 0 1,1 0-1,-1 0 1,0 0-1,0 0 1,2 2 945,10 6 1251,-10-4-1994,1 0-1,-1 1 1,0-1 0,-1 1 0,1 0-1,-1-1 1,0 1 0,0 0-1,0 0 1,-1 7 0,3 7 447,-2-8-359,-1-10-255,-1 0 0,1 0 0,0 0-1,1 0 1,-1-1 0,0 1 0,0 0 0,0 0-1,0 0 1,1 0 0,-1-1 0,0 1 0,1 1 0,0-2-41,-1 0 0,1 0 0,0 0 0,-1 0 0,1 0 1,-1 0-1,1 0 0,0-1 0,-1 1 0,1 0 0,-1 0 1,1 0-1,0-1 0,-1 1 0,1 0 0,-1-1 1,1 1-1,-1 0 0,1-1 0,-1 1 0,0-1 0,1 1 1,-1-1-1,1 0 0,6-4 35,-1 1-1,1 0 1,13-6 0,-1 1-112,21-9 8,-29 13-82,22-8 1,-17 7-180,-15 6 307,0 0 0,0 0 0,0 0 0,0 0 0,0 0 0,0 0-1,0 0 1,0 0 0,0 1 0,0-1 0,0 0 0,0 1 0,0-1 0,0 0 0,0 1-1,0-1 1,0 1 0,0 0 0,0-1 0,0 1 0,-1 0 0,1-1 0,0 1-1,0 0 1,0 2 0,19 26 750,-17-23-531,-2-6-190,0 1 0,-1-1 1,1 0-1,0 1 1,-1-1-1,1 1 0,0-1 1,0 0-1,-1 0 1,1 1-1,0-1 1,0 0-1,-1 0 0,1 0 1,0 0-1,0 0 1,0 0-1,0 0 0,0 0 1,21-3 173,-16 2-133,12-1-69,0-2 1,21-7-1,-36 10-2,1 0 0,0 0 0,0 1 1,-1-1-1,1 1 0,0 0 0,0 0 0,0 0 1,0 1-1,0-1 0,-1 1 0,1 0 0,0 0 1,0 0-1,-1 0 0,1 1 0,-1-1 0,1 1 1,3 3-1,-5-4 32,-1 0 1,0 0-1,0 0 0,-1 0 1,1 0-1,0 0 1,0 0-1,0 0 0,-1 0 1,1 1-1,-1-1 1,1 0-1,-1 1 0,1-1 1,-1 0-1,0 1 1,1-1-1,-1 0 0,0 1 1,0-1-1,0 3 1,9 21 603,-10-25-631,1 0-1,0 0 0,0 0 0,0 0 0,0 1 0,0-1 0,0 0 0,0 0 0,0 0 1,0 1-1,0-1 0,0 0 0,0 0 0,-1 0 0,1 0 0,0 1 0,0-1 0,0 0 0,0 0 1,0 0-1,-1 0 0,1 0 0,0 0 0,0 0 0,0 1 0,0-1 0,-1 0 0,1 0 0,0 0 1,0 0-1,0 0 0,-1 0 0,-1 0-224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1.5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 3392,'0'-1'48,"1"1"-1,-1 0 1,0 0 0,0-1 0,0 1 0,0 0-1,0 0 1,0 0 0,0-1 0,0 1-1,1 0 1,-1 0 0,0 0 0,0 0 0,0-1-1,0 1 1,1 0 0,-1 0 0,0 0-1,0 0 1,0 0 0,1 0 0,-1 0 0,0-1-1,0 1 1,0 0 0,1 0 0,-1 0-1,0 0 1,0 0 0,1 0 0,-1 0 0,0 0-1,0 0 1,0 0 0,1 0 0,-1 0-1,0 0 1,0 1 0,1-1 0,-1 0 0,6 10 1907,0 19-696,-6-25-1443,0-1 299,0 0 1,0 0-1,0 0 0,-1-1 0,1 1 0,0 0 0,-1 0 0,0-1 0,-2 6 1,-7 3-3463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1.9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 3328,'1'3'391,"-1"0"0,1 0-1,-1-1 1,1 1 0,0-1 0,0 1 0,0 0 0,2 2 0,4 14 1237,-6-10-938,2 9-91,-3-17-575,0-1 0,0 0-1,0 0 1,0 0 0,0 1 0,0-1 0,0 0-1,0 0 1,0 0 0,0 1 0,0-1 0,0 0-1,1 0 1,-1 0 0,0 1 0,0-1 0,0 0-1,0 0 1,0 0 0,0 0 0,0 0 0,1 1 0,-1-1-1,0 0 1,0 0 0,0 0 0,0 0 0,1 0-1,-1 0 1,0 0 0,0 1 0,0-1 0,0 0-1,1 0 1,-1 0 0,0 0 0,0 0 0,0 0-1,1 0 1,-1 0 0,0 0 0,0 0 0,0 0 0,1 0-1,-1 0 1,0 0 0,0 0 0,0-1 0,0 1-1,1 0 1,-1 0 0,0 0 0,0 0 0,0 0-1,0 0 1,1 0 0,-1 0 0,0-1 0,11-8 11,1 0 0,0 0 0,0 2 0,0-1 1,1 2-1,0-1 0,1 2 0,-1 0 0,29-7 1,-39 12 6,0 0 1,0 0 0,0 0 0,0 0 0,0 0 0,0 0-1,0 1 1,0-1 0,0 1 0,0 0 0,0 0-1,-1 0 1,1 0 0,0 1 0,-1-1 0,1 1-1,-1-1 1,1 1 0,-1 0 0,0 0 0,1 0-1,-1 0 1,0 1 0,-1-1 0,1 1 0,0-1-1,-1 1 1,1-1 0,-1 1 0,0 0 0,0 0 0,0-1-1,0 1 1,0 0 0,-1 0 0,1 4 0,1 13-292,0 2-3977,0-14 1319,5-1 961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00.0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0 176 1568,'2'0'164,"0"0"-1,0 0 1,0 0 0,0 0-1,0 0 1,0-1 0,0 1 0,0-1-1,0 1 1,0-1 0,0 0-1,0 0 1,1-1 0,14-4 317,145-46 681,-73 21-1044,-49 17-968,64-32-1,-68 26-1181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2.6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15 2560,'-1'-12'535,"1"12"-519,0 0 1,0 0-1,0 0 1,0 0-1,0 0 1,0 0-1,0 0 1,0 0-1,0-1 1,0 1-1,0 0 1,0 0-1,0 0 1,0 0-1,0 0 1,0 0-1,0 0 1,0 0-1,0 0 1,0 0-1,0 0 1,0 0-1,0-1 1,0 1-1,0 0 1,0 0-1,0 0 1,0 0-1,0 0 1,0 0-1,0 0 1,1 0-1,-1 0 1,0 0-1,0 0 1,0 0-1,0 0 1,0 0-1,0 0 1,0 0-1,0 0 1,0 0-1,0 0 1,0 0-1,0 0 1,1 0-1,-1 0 1,0 0-1,0 0 1,0 0-1,0 0 1,0 0-1,0 0 1,16 15 1368,201 230 3820,-140-155-4256,-63-73-766,-2 2-1,0-1 1,12 29 0,7 33 489,23 90 0,-48-150-576,5 18 373,-1 1 0,-2 1 1,-2-1-1,-2 1 0,0 61 1,-5-84-288,-1 0 1,0 0 0,-1 0-1,-1 0 1,-1-1-1,-10 25 1,9-30-115,1 0 1,-2 0-1,0 0 1,0-1-1,0 0 1,-2-1-1,1 0 0,-1 0 1,-19 15-1,16-16-411,-1 0 1,0-1-1,-25 11 0,27-14-621,1-1 0,-2 1-1,1-2 1,0 0-1,-17 1 1,-4-2-1361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3.4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301 22 1472,'16'0'1696,"-5"-11"2842,-10 11-4451,-1 0 0,0-1 0,0 1-1,0 0 1,0 0 0,0-1-1,0 1 1,0 0 0,0-1-1,0 1 1,1 0 0,-1 0-1,0-1 1,-1 1 0,1 0-1,0-1 1,0 1 0,0 0 0,0 0-1,0-1 1,0 1 0,0 0-1,0 0 1,0-1 0,0 1-1,-1 0 1,1 0 0,0-1-1,0 1 1,0 0 0,-1 0 0,1-1-1,0 1 1,0 0 0,-1 0-1,1 0 1,0 0 0,0 0-1,-1-1 1,1 1 0,0 0-1,0 0 1,-1 0 0,1 0-1,0 0 1,0 0 0,-1 0 0,1 0-1,0 0 1,-1 0 0,1 0-1,0 0 1,-1 0 0,1 0-1,-21 1 254,21-1-242,-26 2 371,1 2 1,0 1 0,-42 14 0,56-15-383,-1 0 0,1 1 0,0 0 0,1 1 0,0 1 0,0 0 1,0 0-1,0 0 0,1 1 0,-8 10 0,13-13-60,0 1 0,0-1 0,1 1 0,-1 0 0,2-1 0,-1 2 0,0-1 0,1 0 0,0 0 0,1 1 0,0-1 1,-2 12-1,3-13-2,0-1 0,1 1 0,-1 0 0,1-1 0,0 1 0,0-1 0,0 1 0,0-1 0,1 1 0,0-1 0,0 0 0,0 0 0,0 1 0,1-2 0,0 1 0,-1 0 0,1 0-1,7 5 1,0-1 35,1 0 0,0-1 0,0 0-1,1-1 1,0 0 0,0-1 0,0-1-1,25 7 1,-12-6 56,2 0 1,-1-2-1,39 0 0,-12-6-334,-1 0-7174,-40 3 3920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4.1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15 2976,'0'0'107,"0"-1"-1,0 0 1,0 1 0,0-1-1,1 0 1,-1 1 0,0-1-1,0 0 1,1 1 0,-1-1-1,1 0 1,-1 1-1,0-1 1,1 1 0,-1-1-1,1 1 1,-1-1 0,1 1-1,-1-1 1,1 1 0,0 0-1,-1-1 1,1 1 0,0 0-1,-1-1 1,1 1 0,0 0-1,-1 0 1,1 0 0,0 0-1,-1-1 1,1 1 0,0 0-1,0 0 1,-1 0 0,1 0-1,1 1 1,0-1 157,1 0-1,-1 0 1,0 1 0,0-1 0,1 1 0,-1-1-1,0 1 1,0 0 0,0 0 0,4 2-1,-4 0-124,0-1-1,0 0 0,0 1 0,0 0 0,0-1 1,0 1-1,-1 0 0,0 0 0,1 0 0,-1 0 1,0 0-1,-1 0 0,1 0 0,0 0 0,-1 0 1,0 1-1,0 4 0,0 7 310,-1-1 0,-4 22-1,4-34-400,-57 226 2284,54-213-2294,0 5 78,4-17-96,-1 0 0,1 0 0,-1 0 0,0 0-1,0 0 1,0 0 0,-2 4 0,2-6 3,1 0-8,0 0 0,1 0 0,-1-1 0,0 1 1,1 0-1,-1-1 0,1 1 0,-1 0 0,1-1 1,-1 1-1,1 0 0,-1-1 0,1 1 0,-1-1 1,1 1-1,0-1 0,-1 0 0,1 1 1,0-1-1,0 0 0,-1 1 0,1-1 0,0 0 1,0 0-1,-1 0 0,1 1 0,0-1 0,0 0 1,1 0-1,31 1 275,-28-1-157,292-7 770,-282 5-1964,2 1-3892,-21-32-5835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5.5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93 1728,'2'-3'225,"-2"3"-170,1-1-1,-1 0 0,0 1 1,1-1-1,-1 0 0,0 0 0,1 1 1,-1-1-1,0 0 0,0 1 1,1-1-1,-1 0 0,0 0 1,0 0-1,0 0 15,0 0-1,0 1 1,1-1 0,-1 1 0,0-1 0,0 1-1,1-1 1,-1 1 0,0-1 0,1 1-1,-1 0 1,1-1 0,-1 1 0,0-1 0,1 1-1,0-1 1,0 1 52,-1 0 1,1-1-1,0 1 0,-1-1 0,1 0 0,-1 1 1,1-1-1,-1 1 0,5-15 6344,-6 18-6289,-11 25 2453,23-50-1221,12-37 309,-24 61-1653,-1 1-1,1 0 0,-1 0 0,1 0 1,0 1-1,1-1 0,-2 5 0,2-6-228,0-1-1,0 1 1,0 0-1,0 0 0,0-1 1,0 1-1,0 0 1,1-1-1,-1 1 1,1 0-1,-1-1 1,1 1-1,0 0 1,0-1-1,0 1 1,0-1-1,0 0 1,0 1-1,0-1 0,2 2 1,12 8-3424,3 2 1109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8.8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2 832,'1'0'31,"-1"0"-1,0 0 1,0 0 0,0-1-1,1 1 1,-1 0 0,0 0 0,0 0-1,1 0 1,-1 0 0,0 0-1,0 0 1,0 0 0,1 0-1,-1 0 1,0 0 0,0 0 0,1 0-1,-1 0 1,0 0 0,0 0-1,1 0 1,-1 0 0,0 0-1,0 0 1,0 0 0,1 1 0,-1-1-1,0 0 1,0 0 0,0 0-1,1 0 1,-1 0 0,0 1-1,0-1 1,0 0 0,0 0 0,0 0-1,1 1 1,-1-1 0,0 0-1,0 0 1,0 0 0,0 1-1,0-1 1,0 0 0,0 0 0,0 1-1,0-1 1,0 0 0,7 20 2862,-3-7-2600,-3-12 37,3 5-116,2-2 132,-6-3-107,1 0 0,0-1 0,0 1 0,0 0 0,0-1 0,0 1 0,0 0 0,0-1 1,0 1-1,2 0 0,-1-1-138,2 0 278,-3 0-370,-1 0 1,1 0-1,-1 1 0,1-1 0,0 0 0,-1 0 0,1 0 0,-1 0 1,1 0-1,0 0 0,-1 0 0,1 0 0,-1-1 0,1 1 1,0 0-1,-1 0 0,1 0 0,-1-1 0,1 1 0,-1 0 0,1-1 1,-1 1-1,1 0 0,0-1 0,4 1 65,-5 0-76,1 0 0,-1 0-1,1-1 1,0 1 0,-1 0-1,1 0 1,0 0 0,-1 0-1,1 0 1,0 0 0,-1 1-1,1-1 1,-1 0-1,1 0 1,0 0 0,-1 0-1,2 1 1,3 10 90,0 1 0,0 0 0,-2 0-1,1 0 1,-1 0 0,2 17 0,0 2 60,3 9-134,36 151 25,-37-170 3,1-1-1,16 32 1,-4-10 78,19 37 303,6 11 402,-21-41-233,-24-49-563,0 0 0,1 0-1,-1 0 1,0 0-1,1 0 1,-1 0 0,0 0-1,1 0 1,-1 0 0,0 0-1,1 0 1,-1 0 0,0 0-1,1 0 1,-1-1 0,0 1-1,0 0 1,1 0-1,-1 0 1,0 0 0,0-1-1,1 1 1,-1 0 0,0 0-1,0-1 1,1 1 0,6-9 91,-1 1 1,1-1-1,-2-1 1,1 1-1,-1-1 1,4-12-1,10-17-110,-10 21-31,2 0-1,15-19 1,-20 28-104,1 0-235,-6 10 354,-1 0 0,1 1 0,0-1 0,0 0 0,-1 1 1,1-1-1,0 1 0,-1-1 0,0 1 0,1 2 1,3 66 159,-2-43-163,-3-21 94,1 1 1,0-1 0,1 0 0,0 0-1,0 0 1,0 0 0,1-1-1,-1 1 1,1 0 0,5 9 0,-6-14-53,-1-1-1,1 1 1,-1 0 0,1 0 0,-1-1 0,1 1 0,0-1 0,0 1 0,-1 0 0,1-1 0,0 1 0,0-1 0,0 0 0,-1 1 0,1-1 0,0 0 0,0 1 0,0-1 0,0 0 0,0 0 0,0 0 0,0 0 0,0 0 0,-1 0 0,1 0-1,0 0 1,0 0 0,0 0 0,0 0 0,0-1 0,1 0 0,3-1 85,0 0 1,0-1-1,0 0 0,6-5 0,-4 3-73,68-43 491,24-18-47,-79 52-406,-1-2 0,33-35 1,-27 20-48,0-1 1,25-45-1,31-76 283,-16 31-70,-63 119-399,11-26 489,-12 28-436,-1 0 1,0 1 0,1-1-1,-1 0 1,0 0-1,0 0 1,0 0-1,0 0 1,0 1 0,0-1-1,0 0 1,0 0-1,0 0 1,0 0 0,0 0-1,-1 0 1,1 1-1,0-1 1,0 0 0,-1 0-1,1 0 1,-1 1-1,1-1 1,-1 0 0,1 1-1,-1-1 1,1 0-1,-1 1 1,0-1 0,0 0-1,0 1-43,1 0-1,0 0 0,-1 0 1,1 0-1,-1 0 0,1 0 1,-1 0-1,1 0 1,-1 0-1,1 0 0,-1 0 1,1 0-1,0 1 0,-1-1 1,1 0-1,-1 0 1,1 0-1,0 1 0,-1-1 1,1 0-1,-1 1 0,1-1 1,0 0-1,0 1 1,-1-1-1,1 0 0,0 1 1,-1-1-1,1 0 0,0 1 1,0 0-1,-8 14-2690,1 2 418,2 0-877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9.5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226 16 4064,'0'0'112,"1"-11"893,-1 11-990,0 0 1,0 0-1,0-1 1,0 1 0,0 0-1,0 0 1,0 0 0,0 0-1,0 0 1,0-1 0,0 1-1,0 0 1,0 0-1,0 0 1,0 0 0,0 0-1,0-1 1,0 1 0,1 0-1,-1 0 1,0 0-1,0 0 1,0 0 0,0 0-1,0 0 1,0-1 0,0 1-1,1 0 1,-1 0 0,0 0-1,0 0 1,0 0-1,0 0 1,1 0 0,-1 0-1,0 0 1,0 0 0,0 0-1,0 0 1,0 0 0,1 0-1,-1 0 1,0 0-1,0 0 1,0 0 0,0 0-1,0 0 1,1 0 0,-1 0-1,0 0 1,0 0 0,0 1-1,0-1 1,0 0-1,1 0 1,-1 0 0,0 0-1,0 0 1,0 0 0,0 0-1,0 0 1,0 1 0,0-1-1,1 1 45,0 0 0,-1 0 0,1 0 0,-1 0 0,0 0-1,1 0 1,-1 0 0,0 0 0,0 0 0,1 1 0,-1-1 0,0 0 0,0 0 0,0 0-1,-1 2 1,-2 22 943,1-17-729,0 2 109,0-1 1,-7 17-1,-1 0-93,-21 78 419,-44 119 11,48-160-496,-45 125 1077,71-185-1225,0 0 1,1 1-1,-1-1 0,1 0 0,-1 0 0,1 0 0,1 4 0,-1-6-50,0-1 0,0 1-1,0-1 1,0 1-1,0 0 1,1-1 0,-1 1-1,0-1 1,1 1-1,-1-1 1,0 1 0,1-1-1,-1 1 1,1-1-1,-1 1 1,0-1 0,1 0-1,-1 1 1,1-1-1,-1 0 1,1 1 0,-1-1-1,1 0 1,0 0-1,-1 1 1,1-1 0,-1 0-1,1 0 1,0 0-1,-1 0 1,1 0 0,-1 0-1,1 0 1,0 0-1,-1 0 1,1 0-1,-1 0 1,1 0 0,0 0-1,0-1 1,14-3 150,-1-1 0,0-1 0,0 0 0,0-1 0,21-14 0,-19 11-139,16-11-227,36-31 0,-18 13-187,-48 37 371,1 0 0,-1 1-1,1-1 1,-1 1 0,1-1 0,0 1 0,-1 0 0,1 0 0,0 0 0,0 1-1,3-2 1,-5 2 12,0 0 0,0 0 0,-1 1 0,1-1 0,0 0 0,0 0 0,-1 0 0,1 0 0,0 1 0,-1-1 0,1 0 0,0 1 0,-1-1 0,1 1 0,0-1 0,-1 1 0,2 0 0,-1 0 13,0 1-1,0-1 1,-1 0-1,1 1 1,0-1-1,-1 0 1,1 1-1,-1-1 1,1 1-1,-1-1 0,1 4 1,-1 7 118,0 0 0,0 1 0,-1-1 1,-1 0-1,0 0 0,-1 0 0,-6 19 0,-6 25 296,9-35-248,5-17-104,0 0-1,0 0 0,0 0 1,-1 7-1,39-38-11077,34-15 6240,40-7 4453,-102 45 553,6-2 708,0 0 0,1 0 0,0 1 0,0 1 1,0 1-1,32-3 0,-47 6-930,0 0 0,-1 0 0,1 0 0,0 0 0,0 0 0,0 0 0,0 1 1,0-1-1,-1 0 0,1 0 0,0 1 0,0-1 0,0 0 0,-1 1 0,1-1 0,0 1 0,-1-1 0,1 1 0,0-1 0,1 2 0,-2-2-6,0 1 0,0 0 0,1 0 0,-1-1 0,0 1 0,0 0 0,0-1 0,0 1-1,0 0 1,0 0 0,0-1 0,0 1 0,0 0 0,0 0 0,0-1 0,0 1 0,-1 0 0,1 1 0,-2 1 45,0 1 1,0 0 0,0-1-1,0 0 1,-1 0-1,1 1 1,-6 4 0,-50 40 207,18-19-2916,25-18-750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29.9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35 992,'-13'-32'352,"13"29"-256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32.4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66 545 1664,'1'-1'130,"0"1"1,0 0-1,0 0 1,0 0-1,0-1 1,1 1-1,-1 0 1,0 0-1,0 0 1,0 1-1,0-1 1,0 0-1,1 0 1,-1 1-1,0-1 1,1 1-1,13 2 2964,-15-1-3034,0-1 0,0 0 1,-1 0-1,1 1 0,0-1 0,-1 0 0,1 0 1,-1 0-1,1 0 0,-1 1 0,0-1 1,1 0-1,-1 0 0,0 0 0,0 0 1,0 0-1,-1 1 0,-20 13 503,4-2-109,12-8-338,1 1-1,0 0 1,0 0-1,0 0 1,1 1-1,0 0 1,0-1-1,-3 12 1,6-16-93,0 0 1,0-1 0,1 1-1,-1 0 1,1 0 0,0 0-1,-1 0 1,1 0 0,0 0-1,0 0 1,0 0 0,1 0-1,-1 0 1,0 0 0,1 0-1,-1 0 1,1 0 0,-1-1-1,1 1 1,0 0 0,0 0-1,0-1 1,0 1 0,0 0-1,1-1 1,-1 1 0,0-1-1,1 1 1,-1-1 0,1 0-1,-1 0 1,1 0 0,-1 0-1,1 0 1,0 0 0,0 0-1,0 0 1,2 0 0,11 3 26,-1-1 0,1 0 0,0-1 0,0-1 0,0-1 0,0 0 0,20-2 0,-6-2 156,-1 0 0,0-2 0,0-1 1,-1-1-1,47-21 0,-66 25-171,0 0-1,0-1 1,0-1 0,0 1 0,-1-1 0,0 0-1,0-1 1,-1 0 0,0 0 0,0 0-1,0-1 1,-1 0 0,-1 0 0,1 0 0,4-13-1,2-10-26,-1-1-1,-2 1 1,5-36-1,-4 19 95,8-32-242,29-132-83,-34 157-422,-10 48 414,-2 6-234,-4 13 105,-13 89 685,10-63-277,-10 55 112,-22 111 368,-16 4 731,54-207-1196,1 1 1,-1-1-1,1 1 0,-1-1 1,1 1-1,0-1 0,0 1 1,0-1-1,0 1 1,0-1-1,0 1 0,0-1 1,1 1-1,0 2 0,-1-4-39,0 0 0,0 0 0,0 1 0,1-1 0,-1 0 0,0 0 0,0 0-1,1 1 1,-1-1 0,0 0 0,0 0 0,1 0 0,-1 0 0,0 0 0,1 1 0,-1-1-1,0 0 1,0 0 0,1 0 0,-1 0 0,0 0 0,1 0 0,-1 0 0,1 0 0,12-5 343,8-9-86,0 0-440,23-11-1,-39 22 88,1 0-1,-1 1 1,1 0-1,-1 0 1,1 1-1,0 0 0,0 0 1,0 0-1,11 0 1,-15 1 84,1 1 0,-1-1 0,0 0 0,0 1 0,0 0 0,0 0 0,1 0-1,-1-1 1,0 2 0,-1-1 0,1 0 0,0 0 0,0 1 0,0-1 0,2 4 0,1 1 74,0 0 1,-1 0-1,5 10 0,-6-10 64,0 0 0,0-1-1,1 1 1,0-1 0,6 6 0,-9-10-379,1 0 1,0 0-1,0 0 1,0 0-1,0-1 1,0 1 0,1 0-1,-1-1 1,0 1-1,0-1 1,0 0 0,0 0-1,1 0 1,-1 0-1,4-1 1,4 1-1691,6 0-171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33.4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0 731 4160,'2'-1'147,"-1"0"1,1 0-1,0-1 0,0 1 0,-1 1 1,1-1-1,0 0 0,0 0 1,0 1-1,0-1 0,0 1 1,0-1-1,0 1 0,4 0 1,7-2 618,212-66 2151,-208 61-2807,0 0-1,0-2 1,-1 0-1,0 0 1,0-2-1,-1 0 1,0 0-1,-1-1 1,-1-1-1,0-1 1,0 0-1,19-29 1,58-121 516,-37 61 103,-40 80-527,1 0-82,-1-1 0,-1-1 0,12-36 0,-24 58-156,1 0-1,-1-1 1,1 1 0,-1-1-1,0 1 1,0 0-1,-1-1 1,1 1-1,-1 0 1,-1-4 0,2 6 22,0 0 1,0 0 0,0 1-1,-1-1 1,1 0 0,0 0-1,-1 1 1,1-1 0,-1 0-1,1 1 1,-1-1 0,1 0 0,-1 1-1,1-1 1,-1 1 0,0-1-1,1 0 1,-1 1 0,0 0-1,1-1 1,-1 1 0,0-1-1,0 1 1,1 0 0,-1 0-1,0-1 1,0 1 0,0 0-1,1 0 1,-1 0 0,0 0-1,0 0 1,0 0 0,0 0-1,1 0 1,-1 0 0,0 0 0,0 1-1,0-1 1,1 0 0,-1 1-1,0-1 1,0 0 0,1 1-1,-2 0 1,-4 2 24,1 1 1,0 0-1,0 0 1,0 1-1,0-1 0,0 1 1,1 0-1,0 0 1,0 1-1,1-1 0,-1 1 1,-2 7-1,-4 9 208,-14 47 1,6-3-92,3 0 0,-9 102 0,23-156-17,0 0 1,1 1 0,1-1 0,4 23 0,-5-32-57,1 1 1,0-1-1,0 0 1,0 0 0,0 0-1,0 1 1,1-1-1,-1 0 1,1-1-1,0 1 1,0 0-1,0 0 1,0-1-1,1 1 1,-1-1 0,0 0-1,1 0 1,0 0-1,0 0 1,-1 0-1,7 2 1,-5-3 14,0 0 1,0-1-1,0 0 1,0 1-1,0-1 1,0-1-1,0 1 1,0-1-1,0 1 1,0-1-1,5-2 1,6-2 87,20-10 0,34-25 69,4-2-768,-80 46 377,0 1 0,0 0 0,1 0 0,-1 0 0,-8 10 0,11-11 131,0 0 1,0 0-1,1 1 0,0-1 1,0 1-1,0 0 0,0 0 1,1 0-1,0 0 0,0 0 1,-2 7-1,4-10 51,0 0 1,0 0-1,0 0 1,0 0-1,1 0 1,-1 0-1,0 0 1,1 0-1,0 0 1,-1 0-1,1 0 1,0 0-1,0 0 1,0-1-1,0 1 1,0 0-1,0-1 1,1 1-1,-1-1 1,0 1-1,1-1 1,0 0-1,-1 1 1,1-1-1,-1 0 1,1 0-1,0 0 1,0 0-1,0-1 1,0 1-1,2 0 1,4 2 123,0-1 0,0 0 0,1 0 1,-1-1-1,17 0 0,-25-1-134,42-3 581,-41 3-569,1 0-1,0 0 0,0-1 1,0 1-1,0-1 0,0 0 1,0 1-1,-1-1 1,1 0-1,0 0 0,0 0 1,-1 0-1,1 0 1,-1-1-1,1 1 0,-1 0 1,0-1-1,2-1 0,-2 2-15,-1 0 0,0 0 0,1 0 0,-1 0 0,0 0-1,0 0 1,0 0 0,0 1 0,0-1 0,0 0 0,0 0-1,0 0 1,-1 0 0,1 0 0,0 0 0,0 0-1,-1 1 1,1-1 0,0 0 0,-1 0 0,1 0 0,-1 1-1,1-1 1,-1 0 0,0 1 0,1-1 0,-1 0 0,0 1-1,1-1 1,-2 0 0,-3-2-34,1 0 1,-1 0-1,-8-4 0,-24-9-306,-63-18 1,99 34 332,1 0 1,-1 0-1,1 0 1,0 0 0,-1 0-1,1 0 1,0 0 0,-1 0-1,1 0 1,0 0 0,-1 0-1,1-1 1,0 1 0,-1 0-1,1 0 1,0 0 0,-1 0-1,1-1 1,0 1 0,0 0-1,-1 0 1,1-1 0,0 1-1,0 0 1,0 0 0,-1-1-1,1 1 1,0 0 0,0-1-1,0 1 1,0 0 0,-1-1-1,1 1 1,11-6-181,24 1-2,179 5 458,-89 2-893,-85-2-2975,-31-3 1889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33.8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71 5824,'28'-46'2144,"16"35"-1664,24 5-128,-28 1 0,20 2-256,27 3-32,24 8-32,-3 2 384,-17 0-224,-7 1-3264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00.5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1 145 1984,'5'-8'736,"8"8"-576,0-3-32,1-2 1184,-1 2-736,0-6 768,6 1-800,4-4-64,3 1-288,1-1 160,0 4-224,9-4-32,4 4-64,15-4-128,3 4 64,-5 0-1536,2-1 864,-5 1-2464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39.5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 11 1984,'-1'-1'112,"1"1"-1,-1-1 1,1 1 0,-1 0-1,1-1 1,-1 1 0,1 0-1,-1-1 1,1 1 0,-1 0-1,1 0 1,-1 0 0,1-1-1,-1 1 1,1 0 0,-1 0-1,0 0 1,1 0 0,-1 0-1,1 0 1,-1 0 0,0 0-1,1 0 1,-1 0 0,1 0-1,-1 1 1,0-1 0,1 0-1,-1 0 1,1 1 0,-2 0-1,-7 1 924,9-2-998,-1 0 1,0 1-1,0-1 1,1 0-1,-1 1 0,0-1 1,1 1-1,-1-1 1,0 1-1,1-1 0,-1 1 1,0-1-1,1 1 1,-1-1-1,1 1 1,-1 0-1,1 0 0,0-1 1,-1 1-1,1 1 1,-7 14 120,4 2 299,1 0 0,-1 33-1,3-48-403,0-1 0,0 1 0,0 0 0,1-1 0,-1 1 0,1-1 0,-1 1 0,1-1 0,0 1 0,0-1 0,0 0 0,0 1 0,1-1 0,-1 0-1,0 0 1,1 0 0,0 0 0,-1 0 0,1 0 0,0 0 0,0-1 0,0 1 0,0-1 0,0 1 0,1-1 0,-1 0 0,5 2 0,-1-1 73,0-1 0,0 1 0,0-1 0,1 0 0,-1-1 0,0 0 0,1 0 0,-1 0 0,0-1 1,7-1-1,1 0-38,-1-1 1,1 0-1,-1-1 1,0 0 0,0-2-1,0 1 1,-1-1 0,0-1-1,0 0 1,-1-1-1,1 0 1,15-16 0,-22 18-88,0 1 1,0 0-1,0-1 1,-1 0 0,0 0-1,0-1 1,-1 1-1,0-1 1,3-7 0,-5 12-43,0-2-4,1 0 1,-1 0-1,0 0 1,-1 0-1,1 0 1,0-4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40.0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169 3 3808,'0'0'47,"0"0"0,0-1-1,0 1 1,0 0 0,0 0 0,0 0 0,-1 0 0,1 0 0,0 0-1,0-1 1,0 1 0,-1 0 0,1 0 0,0 0 0,0 0 0,0 0-1,0 0 1,-1 0 0,1 0 0,0 0 0,0 0 0,-1 0 0,1 0-1,0 0 1,0 0 0,0 0 0,-1 0 0,1 0 0,0 0-1,0 0 1,0 0 0,0 0 0,-1 0 0,1 0 0,0 0 0,0 1-1,-1-1 1,-15 6 857,-16 10 65,24-12-896,0 1 0,1 0 0,0 0 0,0 1 0,1 0-1,-1 0 1,1 0 0,-5 8 0,10-13-52,1 0-1,-1 0 1,1 0 0,-1 0-1,1 0 1,0 0 0,-1 0-1,1 0 1,0 0 0,0 0-1,0 1 1,0-1 0,0 0-1,0 0 1,0 0 0,0 0-1,1 0 1,-1 0-1,0 0 1,1 0 0,-1 0-1,0 0 1,1 0 0,-1 0-1,1 0 1,0 0 0,-1 0-1,1 0 1,0 0 0,0 0-1,-1-1 1,1 1 0,0 0-1,0-1 1,0 1 0,0 0-1,1 0 1,7 4 260,-1 0 1,1-1-1,13 5 1,-6-3 132,-14-5-340,0 0-1,0 1 0,0-1 1,0 0-1,0 1 0,0-1 1,-1 1-1,1 0 0,0 0 1,-1-1-1,2 4 0,-3-4-33,0 0-1,0-1 1,-1 1 0,1 0-1,0 0 1,-1 0-1,1-1 1,-1 1-1,1 0 1,-1 0-1,1-1 1,-1 1-1,0-1 1,1 1 0,-1 0-1,0-1 1,1 1-1,-1-1 1,0 1-1,0-1 1,0 1-23,-13 7 101,0 0 0,-27 10-1,24-11-93,-27 16-1,41-21-667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40.4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65 2976,'32'-7'3045,"26"-4"-1349,-45 10-1580,1-1 0,-1-1 1,0 0-1,21-8 0,-26 8-73,11-6 226,-19 9-270,1 0 0,-1 0 0,1-1 0,0 1 1,-1-1-1,1 1 0,-1 0 0,1-1 0,-1 1 0,1-1 0,-1 1 1,1-1-1,-1 1 0,1-1 0,-1 1 0,0-1 0,1 0 0,-1 1 0,0-1 1,1 0-1,-2 0-12,1 1-1,0 0 1,0 0 0,-1-1 0,1 1 0,0 0 0,-1 0 0,1-1-1,0 1 1,-1 0 0,1 0 0,0 0 0,-1-1 0,1 1-1,0 0 1,-1 0 0,1 0 0,-1 0 0,1 0 0,0 0 0,-1 0-1,1 0 1,-1 0 0,1 0 0,0 0 0,-1 0 0,-12 1-198,3 1 204,1 0 0,0 0 0,0 1 0,0 0 0,-9 5 0,-42 23 628,57-30-597,-2 2 112,-1 0 1,1 1-1,-1-1 1,-7 7-1,12-9-85,0 0 1,0 0-1,0 0 0,0 0 0,0 0 0,0 0 0,1 1 1,-1-1-1,0 0 0,1 0 0,-1 1 0,1-1 0,-1 0 1,1 1-1,-1-1 0,1 0 0,0 1 0,0-1 1,0 1-1,0-1 0,0 3 0,0-3-9,1 0-1,-1 0 1,0-1 0,1 1-1,-1 0 1,1 0 0,-1 0-1,1-1 1,-1 1 0,1 0-1,0 0 1,-1-1 0,1 1 0,0-1-1,-1 1 1,1 0 0,0-1-1,0 0 1,0 1 0,-1-1-1,1 1 1,0-1 0,0 0-1,0 0 1,0 1 0,1-1-1,27 2 378,-25-2-390,34-2 363,70-13-1,-85 11-614,-9 2-718,-8 0-75,0 1-1,0 0 1,0 1-1,0-1 1,10 2-1,-8 1-1953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41.2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14 3968,'3'-1'135,"-1"0"-1,0 0 1,0-1 0,1 1-1,-1 1 1,0-1 0,1 0-1,-1 1 1,1-1 0,-1 1-1,1-1 1,-1 1 0,1 0-1,2 1 1,14-3 698,-6 1-641,1 0-1,-1 1 0,1 0 1,-1 1-1,1 1 1,14 3-1,-19-3-102,1 1-1,-1-1 0,0 2 1,0-1-1,0 1 1,-1 1-1,1 0 0,-1 0 1,10 9-1,-15-12-25,-1 1 0,1 0 0,-1 0 0,0 0 0,0 0 0,0 0-1,0 0 1,0 1 0,-1-1 0,0 1 0,1-1 0,-1 1 0,-1-1 0,1 1 0,0 0 0,-1-1 0,0 1-1,0 6 1,-1 5 23,-1-1 0,-1 1 0,-6 20 0,-1 5-169,1-7 194,0-2 0,-2 1 0,-24 48 1,28-65 40,0 1 194,-6 29-1,9-31-122,0 0 0,-12 27 0,13-36-166,1 0 1,-1 0-1,1 0 0,1 1 0,-1-1 1,1 1-1,-1 7 0,2-11-22,0 0 1,0-1-1,0 1 1,0 0-1,0 0 1,0-1-1,1 1 1,-1 0-1,1-1 1,-1 1-1,1 0 1,-1-1-1,1 1 0,0-1 1,0 1-1,0-1 1,0 1-1,0-1 1,0 0-1,0 1 1,1-1-1,-1 0 1,0 0-1,1 0 1,-1 0-1,1 0 0,1 1 1,21 6-4996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6:41.6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3 6048,'-16'-3'2240,"16"6"-1728,-3-3 288,3 8-672,0-1-32,0-1-64,3 1 352,6-3-4224,3 2 2048,7 2-960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28.9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36 2400,'1'-1'362,"-1"0"0,1 0-1,0 0 1,0 1 0,-1-1 0,1 0 0,0 0 0,0 0 0,0 1-1,0-1 1,0 0 0,0 1 0,1-1 0,-1 1 0,0-1 0,0 1-1,0 0 1,0 0 0,4-1 837,-4 3-1263,1 4 165,-1 1 0,0-1 0,0 1-1,-1 0 1,0-1 0,0 1 0,0 0 0,-3 10-1,0 17-47,8 47-53,-4-62 62,2-1 0,0 1 0,1 0 0,0-1 0,2 0 0,0 0 0,10 19 0,-13-31-20,-1-1 0,1 1 0,1-1 0,-1 0 0,1 0 1,0 0-1,0-1 0,0 1 0,1-1 0,6 5 0,-8-7-2,0 0 0,0 0 0,0-1 0,0 1 0,0-1 0,1 0 0,-1 0 0,1 0 0,-1 0 0,0-1 1,1 1-1,-1-1 0,1 0 0,-1 0 0,1 0 0,-1-1 0,1 1 0,-1-1 0,7-2 0,6-2 96,-1-2 0,0 0-1,22-15 1,39-32 92,-46 32-204,-19 13-4,0 0 0,-1 0-1,0-1 1,-1 0 0,0-1 0,0 0 0,11-20 0,-15 21-26,0 0 0,0 0 0,-1-1 1,0 1-1,-1-1 0,0 0 0,-1 0 1,0 0-1,0-21 0,-2 25 42,0-2-43,0 0 0,0 0 0,-1 0 0,0-1-1,0 1 1,-1 0 0,-5-12 0,7 20 3,0 1 1,0 0-1,0-1 0,0 1 1,-1-1-1,1 1 0,0-1 1,0 1-1,-1 0 0,1-1 1,0 1-1,-1-1 0,1 1 1,0 0-1,-1 0 0,1-1 1,0 1-1,-1 0 0,1 0 1,-1-1-1,1 1 0,-1 0 1,1 0-1,-1 0 0,1 0 1,-1-1-1,1 1 0,-1 0 1,0 1-38,0-1 0,0 0 1,0 0-1,0 1 1,0-1-1,0 1 0,0-1 1,0 1-1,0-1 1,0 1-1,0 0 0,-1 0 1,-1 2-252,0 0 0,0 1 1,1-1-1,-1 0 1,-3 7-1,-8 29-3767,9-17 49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29.8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174 67 2240,'10'-13'1548,"-9"12"-1373,0 0 0,0 0 0,-1 1 0,1-1 1,0 0-1,0 0 0,-1 0 0,1 0 0,-1 0 0,1 0 0,-1 0 0,1 0 1,-1 0-1,1 0 0,-1-1 0,0 1 0,0 0 0,0 0 0,0-2 0,1 2-90,-1 0 1,0 0-1,0 0 0,-1 0 0,1 0 0,0 0 0,0 0 0,0 0 0,-1 0 0,1 0 0,0 0 0,-1 0 0,1 0 0,-1 0 0,1 1 0,-1-1 0,1 0 0,-1 0 0,-1-1 0,0 1-47,0 0 0,0 0 0,-1 0 0,1 0 0,0 0 1,0 0-1,-4 0 0,-2-1 103,0 1 0,1 1 1,-1-1-1,0 1 0,0 1 1,0 0-1,1 0 0,-1 0 1,0 1-1,1 0 0,-1 0 1,1 1-1,0 0 0,0 0 1,0 1-1,0 0 0,-10 8 1,15-11-140,1 0-1,-1 1 1,1-1 0,0 1 0,0-1 0,-1 1 0,1-1 0,0 1-1,0 0 1,1 0 0,-1-1 0,0 1 0,0 0 0,1 0 0,-1 0-1,1 0 1,0 0 0,0 0 0,-1 0 0,1 0 0,0 0 0,1-1 0,-1 1-1,0 0 1,1 0 0,-1 0 0,1 0 0,-1 0 0,1 0 0,0 0-1,0-1 1,0 1 0,0 0 0,0-1 0,0 1 0,0-1 0,0 1 0,1-1-1,2 3 1,13 8-48,1 0-1,1-1 1,33 15-1,15 9 249,-60-31-152,0 1-1,0 0 0,-1 1 1,1-1-1,-2 1 0,1 0 1,0 1-1,-1 0 0,0-1 1,-1 1-1,4 9 0,-6-13-9,0 1-1,0 0 0,-1 0 0,0 0 1,0 0-1,0 0 0,0 0 0,0 0 1,-1 1-1,0-1 0,0 0 0,0 0 1,0 0-1,-1 0 0,0 1 0,1-1 1,-2 0-1,1 0 0,0 0 0,-1 0 1,0-1-1,0 1 0,0 0 0,-2 3 1,-3 1 5,0-1 0,0 1-1,-1-2 1,0 1 0,0-1 0,-1 0 0,-14 8 0,6-6 139,0 0-1,-1-1 0,-23 6 1,35-11-53,0-1-1,0 0 1,0-1-1,0 1 1,-11-1 0,15 0-241,-1-1 0,1 1 1,-1 0-1,1-1 0,-1 0 1,1 0-1,-1 0 0,1 0 1,-1 0-1,1 0 0,0 0 1,0-1-1,0 1 1,0-1-1,-3-2 0,5 4 33,-1 0-1,1 0 1,0-1-1,0 1 1,0 0-1,-1 0 0,1 0 1,0-1-1,0 1 1,0 0-1,-1 0 1,1-1-1,0 1 1,0 0-1,0-1 1,0 1-1,0 0 0,0 0 1,0-1-1,0 1 1,0 0-1,0-1 1,0 1-1,0 0 1,0 0-1,0-1 1,0 1-1,0 0 1,0-1-1,0 1 0,0 0 1,0 0-1,0-1 1,0 1-1,1 0 1,-1 0-1,0-1 1,0 1-1,0 0 1,0 0-1,1-1 0,-1 1 1,0 0-1,0 0 1,1 0-1,-1-1 1,0 1-1,0 0 1,1 0-1,-1 0 1,0 0-1,0 0 0,1 0 1,-1 0-1,0 0 1,1 0-1,-1-1 1,1 1-1,17-1-3757,-4 4 1952,5 1-42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0.5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11 2656,'11'-11'3514,"-7"19"-2442,-3 0-748,0 0-1,-1 0 1,0-1-1,-1 1 1,1 0-1,-2 0 0,-3 14 1,0 7-325,-38 282 1670,42-306-1566,0 1 0,1-1-1,0 0 1,0 0 0,1 1-1,-1-1 1,4 9 0,-4-13-80,1 0 1,0-1-1,0 1 1,0-1-1,0 1 1,0-1-1,0 1 1,0-1-1,0 0 1,0 1-1,0-1 1,0 0-1,1 0 1,-1 0-1,0 0 1,0 0-1,0 0 1,0 0-1,0 0 1,0-1-1,2 1 1,-2 0 13,12-3 147,-1 0 0,1-1-1,-1 0 1,0-1 0,15-8-1,-12 6 62,0 1-1,28-9 0,-16 9-208,0 1 0,0 2 0,29-1 0,-56 4-26,0 1 0,0-1 0,0 0 0,0 0 1,0 0-1,1 1 0,-1-1 0,0 0 0,0 0 0,0 0 0,0 1 0,0-1 1,0 0-1,0 0 0,0 1 0,0-1 0,0 0 0,-1 0 0,1 0 1,0 1-1,0-1 0,0 0 0,0 0 0,0 1 0,0-1 0,0 0 0,0 0 1,-1 0-1,1 0 0,0 1 0,0-1 0,0 0 0,0 0 0,-1 0 1,1 0-1,0 0 0,0 0 0,0 1 0,-1-1 0,-1 1-274,0 0 0,0 0 0,0 0-1,-1-1 1,1 1 0,0 0 0,-1-1 0,1 0 0,-5 1-1,6-1-40,0 0 0,0 0 0,0 0 0,0 0 0,0-1 0,0 1 0,0 0 0,1 0 0,-1 0 0,0-1 0,0 1 0,0-1 0,0 1 0,0 0 0,1-1 0,-1 0 0,0 1 0,0-1 0,-2-2-1220,3 2 1220,-1 0 0,1 0 0,-1 0 0,0-1 0,1-4-1802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0.9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25 3136,'-3'-2'359,"2"2"-235,1-1-1,-5-16 7292,41 26-6430,-26-6-911,-1-1 0,1 0 0,0 0 0,15 0 0,113-8 707,-46-9-7162,-75 11 3693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1.3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99 5152,'-23'-13'1888,"23"5"-1440,8-7-160,0 13 832,3-6-672,10-2 736,3 0-672,4-2 32,-1 2-352,4 2-96,2 5-64,2 3-32,2 8 0,-2-1 352,-3 3-192,-8 3-3680,-8 5 1920,-4 4-2592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01.0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0 259 2656,'19'-11'960,"-1"7"-736,5-4-64,-6 0 1056,14-4-704,6-5 288,3-3-480,1 0-192,4-3-64,-5-5 0,5 0-32,-4 0-1152,8-1 608,5 6-2528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2.2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64 1888,'5'-6'544,"0"-1"0,0 1-1,0 0 1,9-7 0,5-5 1718,-19 18-2204,0-1 0,1 0 0,-1 1 0,1-1 0,-1 1 0,1 0 0,-1-1 0,1 1 0,-1-1 0,1 1 0,-1 0 1,1-1-1,0 1 0,-1 0 0,1 0 0,-1-1 0,1 1 0,0 0 0,-1 0 0,1 0 0,0 0 0,-1 0 0,1 0 0,0 0 0,-1 0 0,1 0 0,0 0 0,-1 0 0,1 0 0,0 1 0,0-1-20,0 1 1,-1-1-1,1 1 0,0 0 0,-1-1 0,1 1 1,-1 0-1,1-1 0,-1 1 0,0 0 1,1 0-1,-1 0 0,0-1 0,1 1 0,-1 0 1,0 0-1,0 0 0,0 0 0,0-1 1,0 1-1,0 1 0,-2 37 565,-2 0 1,-2 0-1,-11 40 0,-8 52-125,22-111-615,0 0-176,1 1-1,1 29 0,26-65-9333,-13 2 8484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2.6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24 137 4224,'-23'-26'1904,"23"24"-1685,0 1 1,1-1-1,-1 1 1,1-1-1,0 1 0,-1-1 1,1 1-1,0-1 1,0 1-1,0-1 0,0 1 1,0 0-1,2-2 1,8-6 296,2 0 0,-1 1 0,1 1 0,1 0 0,-1 1 1,1 0-1,0 1 0,29-7 0,-9 5-421,0 2 0,0 1 1,1 2-1,-1 1 0,1 2 0,52 7 1,-69-4-117,-1 0 1,0 2 0,26 11 0,-24-8-2665,19 13 0,-26-15 397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3.0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75 21 3392,'2'-7'849,"-2"6"-760,0 0-1,0 0 1,1 0 0,-1 0 0,0 0 0,5-6 2811,-2 49-100,-7-7-2115,-15 57-1,3-14-149,2-5-303,5-27 23,1-1 0,-1 65 1,5-74 328,3-30-595,0-1 0,1 1-1,-1-1 1,1 1 0,0 0 0,2 10 0,19-55-11951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3.42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107 54 2912,'0'-9'382,"0"6"-236,-1 1 0,1-1 0,0 0 0,0 1-1,0-1 1,1 0 0,-1 1 0,0-1 0,1 1 0,0-1 0,0 0 0,0 1 0,0-1 0,3-4 1466,-10 188 3605,-20 89-4221,6-142-553,18-112-245,-1 0 1,0-1-1,-1 1 0,-8 17 1,12-32-286,0-1-1,0 0 1,0 1 0,0-1-1,0 0 1,0 1 0,0-1 0,0 0-1,-1 1 1,1-1 0,0 0-1,0 0 1,0 1 0,0-1 0,-1 0-1,1 1 1,0-1 0,0 0 0,-1 0-1,1 0 1,0 1 0,0-1-1,-1 0 1,1 0 0,0 0 0,-1 1-1,1-1 1,0 0 0,-1 0-1,1 0 1,0 0 0,0 0 0,-1 0-1,1 0 1,-1 0 0,1 0-1,0 0 1,-1 0 0,1 0 0,0 0-1,-1 0 1,1 0 0,-11-13-5254,3 3 3198,-3-2 191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3.8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71 4064,'-3'-12'1504,"3"9"-1184,3-4-64,1 4 992,5-2-736,5 0 928,11-3-832,11-2 320,11 3-544,6-1-64,-2 5-192,-4 3-224,-3 0 32,-8 3 256,-4 5-128,-9-1-768,-2-1 352,-5 6-3072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4.3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82 26 4224,'-1'-1'157,"1"-1"-1,0 1 1,0 0 0,-1 0-1,1-1 1,0 1 0,0 0-1,0-1 1,0 1 0,1-2-1,0-6 1577,-1 10-1269,3 7-146,-1-1 0,-1 1 1,1-1-1,-1 1 0,-1 0 0,1 0 1,-1 0-1,-2 10 0,-11 65 828,-47 254 518,52-304-1540,6-27-22,1 0 1,-1 0-1,1 1 0,-1 10 0,2-16 426,17-2-407,-1 0-1,31-9 1,5 1-56,18 0-61,-13 1 124,65-1 1,-114 8-744,-28-10-7490,16 9 7198,-10-4-2383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4.6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17 4992,'1'-2'230,"1"1"0,-1 0 0,1 0 0,0 0 0,0 0 0,-1 0 0,1 0 0,0 1 0,0-1 0,0 1 0,3-1 0,26-2 280,-17 3-74,20-2 47,1 1-1,-1 2 0,1 2 0,-1 1 1,0 1-1,52 16 0,-77-18-438,0 0-1,-1 1 1,0 0 0,1 0-1,11 9 1,-19-12-204,-1 0 0,1 0 0,-1-1 0,1 1 0,-1 0 0,0 0 0,1 0 0,-1 0 0,0 0 0,1 0 0,-1 0 0,0 0 0,0-1 0,0 1 0,0 0 0,0 0 0,0 0 0,0 0 0,0 0 0,-1 2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5.0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92 6048,'0'-21'2240,"3"6"-1728,18-2-160,-5 11 544,8-6-576,20 2 0,7 3-192,9 4-32,-1 3-32,-3 7 160,-9 3-128,-6 1-672,-6 6 320,-7 1-3808,-9 4 2272,6-4-960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6.0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164 57 3488,'2'-4'239,"0"0"0,1 0 0,-1 1 0,1-1 0,0 1 0,0-1 0,0 1 0,1 0 0,-1 0 0,5-2 0,8-12 3257,-21 28-3083,-42 82 695,-9 19-429,45-83-499,-7 31-1,4-11-47,-8 24 452,-20 122 0,42-172-78,0-23-489,0 0 0,0 1 0,0-1 0,0 0 0,1 0 0,-1 1-1,0-1 1,0 0 0,0 1 0,1-1 0,-1 0 0,0 0 0,1 1 0,-1-1 0,0 0-1,0 0 1,1 0 0,-1 1 0,0-1 0,1 0 0,-1 0 0,1 0 0,-1 0 0,0 0-1,1 0 1,-1 0 0,0 0 0,1 0 0,-1 0 0,1 0 0,11 0 94,59-18 198,-6 2-165,266-19 619,-324 34-760,25 0 28,-30 2-32,0-1 1,-1 0-1,1 0 1,0 0-1,0 1 0,0-1 1,0 1-1,0 0 1,0 0-1,-1-1 1,1 1-1,2 2 1,-4-3-20,0 1 0,1-1 1,-1 1-1,0 0 1,0-1-1,1 1 1,-1 0-1,0-1 1,0 1-1,0 0 1,0-1-1,0 1 0,0 0 1,0-1-1,0 1 1,0 0-1,0-1 1,0 1-1,0 0 1,0-1-1,-1 1 1,1 0-1,0-1 1,0 1-1,-1-1 0,1 1 1,0 0-1,-1 0 1,-14 20-2095,11-16 416,-4 5-755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6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207 119 2912,'3'-2'202,"0"-1"0,0 1 1,-1 0-1,1 0 0,1 0 0,-1 1 0,0-1 1,0 1-1,0-1 0,1 1 0,5-1 1,-7 2 367,-2 2-79,-2 5-334,1-1 1,-1 1-1,0 0 0,0-1 1,0 0-1,-1 1 0,0-1 1,0 0-1,-6 7 0,-5 12 248,-112 284 957,104-250-1097,10-29 523,-1 0-1,-23 37 1,41-81-40,5-28 0,-1 1-666,5-5-41,1 1 0,2 1 0,2 0 0,2 2 0,52-79 0,77-113-916,-149 233 815,0-1 0,-1 1 1,1-1-1,0 1 0,0 0 0,0-1 1,-1 1-1,2 0 0,-1 0 0,0 0 1,2-2-1,-6 19-541,-2 5 788,0 15 72,2 0 0,2 66 0,15 69 351,-6-103-301,24 91 1,-21-128-114,2 2 397,-13-31-823,1 0 0,0 0 1,0 0-1,0 0 0,0-1 1,0 1-1,0 0 0,0-1 0,3 4 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01.49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1 223 3488,'1'-1'253,"0"0"0,0-1 0,0 1 1,0 0-1,1-1 0,-1 1 0,0 0 0,1 0 0,-1 0 1,1 0-1,-1 0 0,1 0 0,2 0 0,2-3 107,21-12 418,1 2 0,36-15 1,63-15-592,-82 29-80,166-58-2203,-179 62 1083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7.1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26 4640,'-16'-18'1728,"9"11"192,14 7-1632,5 3-192,8 1 256,8 2-160,7 1-192,1 1 0,0 2 352,0 5-192,-1-1 192,2 0-192,-6 3-2752,1-2 1408,-9-8-2496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61 117 2816,'-1'0'59,"1"0"-1,0 0 1,0 0 0,0-1-1,0 1 1,0 0-1,0 0 1,0-1 0,-1 1-1,1 0 1,0 0 0,0-1-1,0 1 1,0 0 0,0 0-1,0 0 1,0-1 0,0 1-1,0 0 1,0 0 0,0-1-1,0 1 1,1 0 0,-1 0-1,0-1 1,0 1 0,0 0-1,0 0 1,0 0 0,0-1-1,0 1 1,1 0-1,-1-1 1,0 1-18,0 0 0,0 0 0,1 0 0,-1 0 1,0 0-1,0 0 0,0 0 0,0 0 0,1 0 0,-1 0 0,0 0 0,0 0 0,0 0 0,0 0 0,0 0 0,1 1 1,-1-1-1,0 0 0,0 0 0,0 0 0,0 0 0,0 0 0,0 0 0,1 0 0,-1 0 0,0 0 0,0 1 0,0-1 1,0 0-1,0 0 0,0 0 0,0 0 0,0 0 0,0 0 0,0 1 0,1-1 0,-1 0 0,0 0 0,0 0 0,0 0 0,0 0 1,0 1-1,0-1 0,0 0 0,0 0 0,0 0 0,0 0 0,0 1 0,0-1 0,0 0 0,-1 0 0,1 0 0,0 0 1,0 0-1,0 1 0,0-1 0,-1 29 599,-2-1 1,-6 30-1,-2 13-279,5-2-162,3-23 171,-16 78 0,15-108 91,1 1 1,1-1-1,-2 30 0,13-58 297,-4 2-681,-1 1 0,0-1 0,0 0 0,-1 0 0,-1 0 0,0-1 0,2-18 0,-1 7 5,6-34 107,20-67 0,-22 102-237,0 0 0,2 0 0,0 1 0,1 1 1,1 0-1,19-26 0,-14 26-79,0 0-1,1 1 1,26-21 0,-32 31 34,-1 0 1,1 1 0,1 0 0,-1 1 0,1 0 0,0 1 0,0 0-1,15-3 1,-24 8 59,1-1 0,-1 1 1,1 0-1,-1 0 0,1 0 0,-1 0 0,1 1 0,-1-1 0,1 1 0,-1 0 0,1 0 0,-1 0 0,0 0 1,1 1-1,-1-1 0,0 1 0,0 0 0,0 0 0,0 0 0,3 4 0,-1-2 31,-1 0 0,0 1 0,-1-1 0,1 1 0,-1 0 0,1 0 0,-2 0 1,1 1-1,0-1 0,-1 1 0,2 9 0,-3-12 32,-1 0 1,1 0-1,-1 1 1,0-1 0,0 0-1,-1 0 1,1 1-1,-1-1 1,1 0-1,-1 0 1,0 0 0,0 0-1,0 1 1,-1-2-1,1 1 1,-1 0 0,0 0-1,0 0 1,0-1-1,0 1 1,0-1-1,0 1 1,-1-1 0,1 0-1,-4 2 1,1 0 63,-1 0 0,0-1 0,0 1 0,0-1 1,0-1-1,0 1 0,-1-1 0,1 0 0,-1 0 1,1-1-1,-9 1 0,-120-1 114,134-1-247,1 0 0,-1 0 0,0 0 0,0 0 1,0 0-1,0 0 0,0 1 0,1-1 0,-1 0 0,0 1 0,0-1 0,1 1 0,-1-1 1,0 1-1,1-1 0,-1 1 0,0-1 0,1 1 0,-1 0 0,0 1 0,-1 0-10,1 0-1,0 0 0,0 1 1,0-1-1,0 0 0,0 1 0,0 2 1,0 6 31,-1-1 1,2 17 0,0-26 24,-1 26 309,2-1 0,1 1 0,7 33 0,-7-52-205,0 0 0,1 0 0,0 0 0,0 0-1,1 0 1,-1 0 0,2-1 0,-1 0 0,1 0 0,0 0 0,1 0 0,-1-1 0,1 0 0,11 9 0,1-4-22,1 0-1,0-2 0,1 0 1,34 11-1,6 2 121,-29-10-2284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39.5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571 131 1824,'0'-1'90,"0"0"0,0 0 0,0 0 0,1 0 0,-1 1 0,0-1 0,1 0 0,-1 0 0,1 0 0,-1 0 0,1 0 0,-1 1 0,1-1 0,0 0 0,-1 0 0,1 1-1,0-1 1,1-1 0,-1 2 85,-1-1 0,1 1 0,0-1 0,0 0 0,-1 0 0,1 0 0,0 1 0,-1-1 0,1 0 0,0 0 0,-1 0 0,0 0 0,1 0 0,-1 0 0,1 0 0,-1 0 0,0 0 0,0-2 0,0-1-4,0 1-1,0-1 1,0 1-1,-1-1 1,0 1-1,1-1 1,-1 1-1,-1 0 1,1-1-1,0 1 1,-1 0-1,0 0 1,0 0-1,0 0 1,0 0-1,0 0 1,0 0-1,-1 1 1,1-1-1,-1 1 1,0 0-1,0 0 1,-6-4-1,1 3-94,1 0 1,-1 0-1,0 0 0,0 1 0,-1 0 0,1 1 0,0 0 0,-1 0 1,-10 0-1,-14 2 154,0 1 0,0 1-1,-52 13 1,65-11-173,1 1-1,0 0 0,1 2 1,-1 0-1,2 1 1,-1 1-1,-20 15 0,30-18-25,0 0 0,0 1 0,1 0 0,0 0-1,1 1 1,-1 0 0,1 0 0,1 1 0,0-1-1,0 1 1,-3 11 0,3-3 8,0-1 0,1 0-1,0 1 1,2 0 0,-1 33 0,3-42 15,1 0 1,0 0-1,0 0 0,1 1 0,0-1 1,1-1-1,0 1 0,0 0 1,1-1-1,5 10 0,-6-13-19,0 0-1,1 0 1,-1 0-1,1-1 1,0 0-1,1 1 1,-1-1-1,1-1 1,-1 1-1,1-1 1,0 1-1,1-2 1,-1 1-1,0 0 1,1-1-1,9 3 1,0-2 47,1-1 1,0 0-1,-1-1 0,1 0 1,0-2-1,21-2 0,-29 2-63,-1 0 0,0 0 0,0-1 0,0 0-1,-1 0 1,1-1 0,0 0 0,-1 0 0,0-1-1,1 1 1,-2-2 0,1 1 0,0 0-1,-1-1 1,0 0 0,7-8 0,-9 9-8,-1 0 1,0-1 0,1 1-1,-1 0 1,-1-1 0,1 0-1,-1 1 1,0-1 0,0 0-1,0 0 1,0 0 0,-1 1-1,0-1 1,0 0-1,0 0 1,-1 0 0,0 0-1,0 0 1,-3-9 0,2 8-42,-1 1 1,1-1 0,-1 0-1,0 1 1,-1-1-1,0 1 1,0 0 0,0 0-1,0 0 1,-1 1-1,1 0 1,-1 0 0,0 0-1,-11-6 1,9 6-8,1 1 0,-1-1 0,0 2 0,0-1 0,0 1 1,-1 0-1,1 0 0,0 1 0,-1 0 0,1 1 0,-14 0 0,20-1 36,1 1 1,-1 0-1,1 0 0,-1 0 0,1 0 1,0 0-1,-1 0 0,1 0 0,-1 1 1,1-1-1,-1 0 0,1 0 0,0 0 1,-1 0-1,1 0 0,-1 1 1,1-1-1,0 0 0,-1 0 0,1 1 1,0-1-1,-1 0 0,1 1 0,0-1 1,-1 0-1,1 1 0,0-1 0,0 0 1,-1 1-1,1-1 0,0 1 0,0-1 1,0 0-1,0 1 0,0-1 0,0 1 1,-1-1-1,1 1 0,0-1 0,0 1 1,0-1-1,0 0 0,0 1 0,1-1 1,-1 1-1,0-1 0,0 1 0,0-1 1,0 1-1,1 1 27,0-1-1,0 1 1,1-1 0,-1 1-1,0-1 1,0 1 0,1-1-1,-1 0 1,1 1 0,1 0 0,4 2 54,1-1 0,-1 1 0,1-1 0,0-1 0,0 1 0,0-1 0,0-1 0,16 2 0,71-4 461,-74 0-480,48-3 114,28-1-35,-96 5-198,-1 0 0,1 0 0,-1 0 0,1 0 0,-1 0 0,1 1 0,-1-1 0,1 0 0,-1 1 0,1-1 0,-1 0 0,1 1 0,-1-1 0,0 0 0,1 1 0,-1-1 0,1 1 0,-1-1 0,0 0 0,0 1 0,1-1 0,-1 1 0,0-1 0,0 1 0,1-1 0,-1 2 0,2 13-2952,-5-1 797,2 0-1883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40.3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165 86 1984,'4'-7'496,"-3"6"-188,0-1 0,0 1 0,0-1 0,0 0-1,0 1 1,0-1 0,-1 0 0,1 0 0,-1 1 0,1-1 0,-1 0 0,0 0 0,0 0 0,0-2-1,0-2 307,0 4-268,0-1 0,0 1-1,0-1 1,0 1 0,0-1 0,1 1 0,-1 0 0,1-1-1,0 1 1,-1 0 0,1-1 0,2-2 0,-3 5-306,0 0 0,0-1 0,1 1 0,-1 0 0,0-1 0,0 1 0,0-1 0,0 1 0,0 0 0,0-1 0,0 1 0,0-1 0,0 1 0,0 0 0,0-1 0,0 1 0,0 0 0,0-1 0,0 1 0,0-1 0,0 1 0,-1-1 0,1 1-33,0 0 1,0 0 0,0 0-1,-1 0 1,1-1-1,0 1 1,0 0-1,0 0 1,0 0-1,-1 0 1,1 0 0,0 0-1,0 0 1,0 0-1,0 0 1,-1 0-1,1 0 1,0 0-1,0 0 1,0 0 0,-1 0-1,1 0 1,0 0-1,0 0 1,0 0-1,0 0 1,-1 0 0,1 0-1,0 0 1,0 1-1,0-1 1,0 0-1,-1 0 1,1 0-1,0 0 1,0 0 0,0 0-1,0 1 1,0-1-1,0 0 1,-1 0-1,1 0 1,0 0-1,0 0 1,0 1 0,0-1-1,0 0 1,0 0-1,-23 27-197,17-20 256,-1 0 1,2 0-1,-10 13 0,5 1 44,0 1-1,1-1 1,-8 32-1,-10 70-89,8-32 205,-4 32 180,22-111-327,1-11-50,0 1 0,0-1 0,0 1 0,0-1 0,-1 1 0,1-1 0,0 1-1,-1-1 1,0 3 0,0-4-22,1 0-1,0 0 0,0 1 1,0-1-1,0 0 0,0 0 1,-1 0-1,1 0 0,0 0 1,0 1-1,0-1 1,0 0-1,0 0 0,0 0 1,0 1-1,0-1 0,0 0 1,-1 0-1,1 0 0,0 0 1,0 1-1,0-1 0,0 0 1,0 0-1,0 1 1,0-1-1,1 0 0,-1 0 1,0 0-1,0 0 0,0 1 1,0-1-1,0 0 0,0 0 1,0 0-1,0 1 1,0-1-1,0 0 0,1 0 1,-1 0-1,0 0 0,0 0 1,0 1-1,0-1 0,1 0 1,-1 0-1,0 0 0,0 0 1,0 0-1,0 0 1,1 0-1,-1 0 0,0 0 1,0 0-1,0 1 0,1-1 1,-1 0-1,0 0 0,0 0 1,0 0-1,1 0 1,-1 0-1,0-1 0,0 1 1,0 0-1,1 0 0,-1 0 1,15-3 184,-15 2-217,37-8 93,1 2 0,55-5 0,116 5 120,-209 7-186,0 0-17,0 0-1,0 0 1,1 1 0,-1-1-1,0 0 1,0 0 0,0 0-1,0 0 1,0 1-1,0-1 1,0 0 0,0 0-1,0 1 1,0-1 0,1 0-1,-1 0 1,0 0-1,0 1 1,0-1 0,0 0-1,0 0 1,-1 0 0,1 1-1,0-1 1,0 0-1,0 0 1,0 1 0,0-1-1,0 0 1,0 0 0,0 0-1,0 0 1,0 1-1,-1-1 1,-2 7-740,1-4-302,0 0 0,0 0 0,-1 0 0,1 0 0,-1-1 0,-5 4 1,1 0-682,-4 4-1273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40.9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43 1824,'-6'-9'612,"-4"-9"2658,10 17-3192,0 1-1,-1-1 0,1 1 1,0-1-1,0 1 1,0-1-1,0 1 0,0-1 1,0 1-1,0-1 1,1 1-1,-1-1 0,0 1 1,0-1-1,0 1 1,0-1-1,1 1 1,-1-1-1,0 1 0,0 0 1,1-1-1,-1 1 1,0-1-1,1 1 0,-1 0 1,1-1-1,-1 1 1,0 0-1,1 0 1,-1-1-1,1 1 0,-1 0 1,1 0-1,-1-1 1,1 1-1,0 0 0,2 0 46,1 0 0,-1 0 0,0 0 0,0 0 0,0 1 0,1-1-1,-1 1 1,0 0 0,0 0 0,4 2 0,2 0 99,10 1 123,-1 0 1,38 1 0,-33-3-46,26 4 0,-36-2-213,-12-4-356,-1 1 0,1-1 0,0 1-1,0-1 1,-1 0 0,1 1 0,0-1 0,-1 1 0,1 0 0,1 0-538,-2 0 538,1 0 0,0 1-1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41.4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60 3552,'0'-1'62,"0"0"0,-1 1 0,1-1 0,0 0 0,0 1 0,0-1 0,0 0 0,0 1 0,0-1 0,1 0 0,-1 1 1,0-1-1,0 0 0,0 1 0,1-1 0,-1 0 0,0 1 0,1-1 0,-1 1 0,0-1 0,1 0 0,-1 1 0,1-1 0,-1 1 0,1 0 0,-1-1 0,1 1 0,-1-1 0,1 1 0,-1 0 0,1-1 1,0 1-1,-1 0 0,1 0 0,1-1 0,3-1 241,1 1-1,0-1 1,8 0 0,0 0 321,137-24 1569,-125 23-2119,0 2 1,0 1-1,49 5 1,-69-4-553,0 1 1,0-1 0,0 1-1,-1 0 1,1 0 0,-1 0-1,7 4 1,-12-5 365,1-1 1,0 0-1,-1 1 0,1-1 1,-1 1-1,1-1 0,-1 1 1,1-1-1,-1 1 0,0-1 1,1 1-1,-1-1 0,0 1 1,1-1-1,-1 1 0,0 0 1,2 15-2364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01:17:42.6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54 2976,'0'-1'78,"1"0"-1,-1 1 1,1-1 0,-1 1-1,1-1 1,0 1-1,-1-1 1,1 1 0,0-1-1,-1 1 1,1-1 0,0 1-1,-1 0 1,1-1 0,0 1-1,10-5 4462,-13 10-3926,-2 5-350,0 0 0,0 1 0,1-1-1,-3 21 1,-2 45-20,6-46 19,-5 57 439,-26 115 1,18-149-228,14-44-188,-3 0 938,3-21-734,-1-5-387,0 0-1,1 0 1,2-23 0,0 7 30,7-194 1,-4 197-259,7-30 1,-9 51 46,0 1-1,1-1 1,1 1 0,-1-1 0,1 1-1,1 0 1,9-13 0,-10 16 29,1 0 0,0 1 1,0 0-1,0 0 0,0 0 1,1 1-1,-1-1 0,1 1 1,0 1-1,0-1 0,0 1 0,0 0 1,1 0-1,-1 1 0,1 0 1,-1 0-1,10 0 0,4 1-9,-1 1 0,1 0-1,-1 2 1,29 6 0,-28-3 13,0 1 1,35 16 0,-54-23 48,1 1 0,0 0 1,-1 0-1,1 0 1,-1-1-1,1 2 0,-1-1 1,0 0-1,1 0 1,-1 0-1,0 1 0,0-1 1,0 1-1,0-1 0,0 1 1,1 1-1,-2-2 0,0 1 0,1-1 1,-1 0-1,0 0 0,0 0 0,-1 0 0,1 1 0,0-1 0,0 0 0,0 0 0,-1 0 0,1 0 1,-1 0-1,1 0 0,-1 0 0,1 0 0,-1 0 0,1 0 0,-1 0 0,0 0 0,0 0 1,0 0-1,1 0 0,-1-1 0,-2 2 0,-3 3 9,0 0 0,-1-1 0,0 0 0,0-1 0,-13 6 0,-40 9 97,55-16-95,-64 13 285,48-12-358,1 2 0,0 0 0,1 1 0,-25 11 0,41-16 46,0 0 0,1 1 0,-1 0 0,1-1 0,0 1 0,-1 0-1,1 0 1,0 0 0,0 0 0,0 1 0,0-1 0,1 1 0,-1-1 0,1 1-1,-1-1 1,1 1 0,-1 3 0,1-1 4,0-1 0,0 1 0,1 0 0,-1-1-1,1 1 1,0 0 0,1-1 0,-1 1 0,1 0 0,1 4 0,2 4 62,0 0 1,2 0-1,-1 0 1,1-1 0,1 0-1,13 18 1,3-2 205,1-1 0,1-2 0,50 40 0,-62-56-554,-10-7 402,0 0-1,-1 0 1,1 1-1,0-1 1,-1 1-1,3 3 0,-4-5-253,0 0 0,-1 0 0,1 0-1,-1 0 1,1 0 0,-1 0-1,0 0 1,0 1 0,1-1-1,-1 0 1,0 0 0,0 0-1,0 1 1,0-1 0,0 0-1,0 0 1,-1 0 0,1 1 0,0-1-1,-1 0 1,1 0 0,-1 2-1,-4 7-1847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38.8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25 1408,'3'-5'4666,"-6"-2"-2762,3 6-1894,0 1 21,0 0 0,0 0 0,0-1 0,0 1 0,0 0 0,0 0 0,0 0 0,0-1 0,0 1 0,0 0 0,0 0 0,0 0-1,0-1 1,0 1 0,0 0 0,0 0 0,0-1 0,0 1 0,0 0 0,0 0 0,0 0 0,-1-1 0,1 1 0,0 0 0,0 0-1,0 0 1,0 0 0,0-1 0,-1 1 0,1 0 0,0 0 0,0 0 0,0 0 0,0 0 0,-1 0 0,1-1 0,0 1 0,0 0-1,0 0 1,-1 0 0,1 0 0,0 0 0,-1 0 581,-4-5 1052,4 26-1738,1 465 820,6-364-543,2 51-203,-2-90 144,0-14-20,0 33 56,-6 60 823,0-162-970,0 1 1,0-1 0,-1 0 0,1 1-1,0-1 1,-1 0 0,1 0 0,0 1 0,-1-1-1,1 0 1,-1 0 0,1 0 0,0 1-1,-1-1 1,1 0 0,-1 0 0,1 0 0,-1 0-1,1 0 1,-1 0 0,0-1-22,0 0 0,0 0 0,0 0 0,0 0 0,0 0 0,0 0 0,1-1 0,-1 1 0,0 0 0,1-1 0,-1 1 0,1 0 0,-1-1 0,1 1 0,0 0 0,-1-1 1,1 1-1,0-3 0,-1-30-83,1 29 46,-1-7-45,1 6 51,0-1 0,0 0 0,0 1 0,1-1 1,0 0-1,0 1 0,1-1 0,3-8 0,3-1-210,0 0 0,17-21-1,-14 20 119,-7 11 89,0 0-1,1 1 0,-1-1 1,8-6-1,3-1-70,23-15 0,-28 20 21,-9 6 69,1 1 0,-1 0 0,1-1 0,-1 1 0,1 0 1,0 0-1,0 0 0,-1 0 0,1 0 0,0 1 0,0-1 0,0 0 0,4 0 1,12-4 2,-9 5 0,-6 1-5,0 1 0,-1-1 1,0 0-1,1 1 0,-1-1 1,0 1-1,0 0 0,0 0 1,0 0-1,0 0 0,0 0 1,2 4-1,18 30-11,-20-33 34,1 5-50,1 0-1,-1 1 1,3 13 0,6 15 182,-11-32-93,1 0 0,0 0 1,-1 0-1,0 0 0,0 0 0,-1 0 0,0 0 0,1 0 0,-2 0 0,1 0 0,0 0 0,-1 0 1,0 0-1,0 0 0,-1 0 0,-1 5 0,0-5 34,1 0-1,-1 0 1,0-1-1,0 1 1,-4 4 0,4-7-37,1 0 0,-1 0 1,0 0-1,1 0 0,-1 0 1,0-1-1,0 1 0,0-1 1,0 0-1,-5 1 0,-6 3 17,9-3-59,0-1-1,0 1 0,0-1 0,0 0 1,-9 0-1,-90 2-928,102-2 588,1-1 0,-1 1 0,1-1 0,0 1 1,0 0-1,-1-1 0,1 1 0,0 0 0,0 0 1,0 0-1,0 0 0,0 0 0,0 0 0,0 0 1,0 0-1,0 1 0,0-1 0,0 0 1,0 3-1,-3 7-1111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0.7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 2080,'6'7'4290,"20"30"-3599,-19-23-480,0 0-1,-2 0 1,1 1 0,-2 0-1,4 19 1,-1 6 200,-1-8 245,3 65 0,-4-111-128,-3-6-633,0 0 0,2 1-1,0-1 1,11-30 0,-5 15-68,-5 17 154,2 0 1,0 1-1,1-1 0,0 1 1,1 1-1,1-1 0,17-19 1,-24 32 20,0 1 1,1 0-1,-1-1 0,0 2 1,6-4-1,-8 5 0,0 0 0,0 0 0,0 1 0,-1-1 0,1 1 0,0-1 0,1 1 0,-1-1 0,0 1 0,0 0 0,0 0 0,0-1 0,0 1 0,0 0 0,0 0 0,0 0 0,1 0 0,-1 0-1,0 0 1,0 1 0,0-1 0,0 0 0,0 0 0,0 1 0,0-1 0,0 1 0,2 0 0,-1 1 28,0 0 0,0-1 0,-1 1-1,1 0 1,0 0 0,-1 0 0,1 1 0,-1-1 0,0 0 0,0 0 0,0 1-1,0-1 1,0 1 0,-1-1 0,1 1 0,-1-1 0,1 1 0,-1-1-1,0 5 1,3 21 223,7 93 593,-5-40-286,-8-71-418,2-8-7,0-7 73,2-6-252,0 0 0,1 0 0,4-16 0,3-8-25,-6 18-83,1 0 0,1 0 1,10-24-1,-11 32 95,0 0 0,1 0 1,0 1-1,0 0 0,1 0 0,0 0 0,13-12 1,2 9-211,-19 11 268,0 0 1,0 1-1,0-1 0,0 1 1,0 0-1,0 0 0,0 0 1,0 0-1,-1 0 0,1 0 1,3 2-1,-2 1 90,-1 0 1,1 1-1,-1-1 1,1 0-1,-1 1 1,0 0-1,-1-1 1,1 1-1,-1 0 1,0 0-1,0 6 1,2 2 5,0 3 74,-1 1 1,-1 31 0,2 12 70,2 54 296,-6-96-393,7 39-263,-6-56 156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1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3328,'1'4'6080,"26"36"-6144,-11-9-1017,-13-23 401,1-1 0,8 14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22.4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536 118 5888,'-2'-5'64,"0"0"472,0 0 0,0 1 0,0-1 0,0 0 0,-4-5 0,5 9-327,-1-1-1,1 1 1,-1 0-1,1-1 1,-1 1 0,1 0-1,-1 0 1,0 0-1,0 0 1,1 0 0,-1 1-1,0-1 1,0 0-1,0 1 1,0 0 0,-3-1-1,-3 0-88,0 1-1,1 1 1,-1-1-1,0 1 0,1 0 1,-1 1-1,1 0 1,0 0-1,-1 1 1,1 0-1,0 0 1,-7 4-1,-2 3-27,0 0 0,0 1-1,-23 21 1,31-24 8,1 0 0,-1 0 0,1 0-1,1 1 1,-1 0 0,-9 20 0,16-28-64,-1-1 0,1 1 1,-1 0-1,1 0 0,-1 0 0,1 0 0,0 0 1,-1 0-1,1 0 0,0 0 0,0 0 0,0 0 1,0 0-1,0 0 0,0 1 0,0-1 1,0 0-1,0 0 0,0 0 0,0 0 0,1 0 1,-1 0-1,1 0 0,-1 0 0,0 0 0,1 0 1,0-1-1,-1 1 0,2 1 0,-1-1 8,1 0 0,-1-1 0,1 1 0,-1-1 0,1 1 0,-1-1 0,1 0 0,-1 1 0,1-1 0,-1 0 0,1 0 0,-1 0 0,1 0 0,-1-1 0,1 1 0,-1 0 0,1-1 0,-1 1 0,1-1 0,1 0 0,10-5 113,-1 1-1,-1-2 0,1 0 0,18-15 1,42-41 196,-53 45-176,-17 17-163,4-5 17,0 0 0,0 0 0,8-11 0,-13 16-45,0-1 1,0 1-1,0 0 1,-1-1 0,1 1-1,0 0 1,-1-1 0,1 1-1,-1-1 1,0 1-1,1-1 1,-1 1 0,0-1-1,0 1 1,0-1 0,0 1-1,0-1 1,0 1-1,0-1 1,-1 1 0,1-1-1,-1 1 1,1-1 0,-1 1-1,1-1 1,-2 0-1,1 0-8,0 1 0,0 0-1,0-1 1,0 1-1,-1 0 1,1 0 0,-1 0-1,1 0 1,0 0-1,-1 0 1,1 1-1,-1-1 1,0 0 0,1 1-1,-1-1 1,0 1-1,1-1 1,-1 1 0,-3 0-1,-3 0-53,-1 0-1,1 1 1,-9 1 0,13-1 56,-13 2 35,0 1 0,0 1 1,1 0-1,0 2 0,0-1 0,1 2 0,-1 0 1,1 1-1,1 1 0,0 0 0,1 1 0,-19 18 0,30-28 27,0 1-1,0 0 0,0 0 0,1 0 0,-1 0 0,1 0 0,-1 0 0,1 1 0,0-1 1,0 0-1,0 1 0,0-1 0,0 1 0,0-1 0,1 1 0,-1-1 0,1 1 0,0 0 1,-1-1-1,1 1 0,1-1 0,-1 1 0,1 4 0,-1-7-22,0 1-1,1 0 1,-1-1-1,0 1 1,1 0 0,-1-1-1,0 1 1,1 0-1,-1-1 1,1 1-1,-1-1 1,1 1 0,-1-1-1,1 1 1,0-1-1,-1 1 1,1-1 0,-1 0-1,1 1 1,0-1-1,0 0 1,0 1-1,1-1 9,0 0 0,0 1-1,0-1 1,-1 0-1,1 0 1,0-1-1,0 1 1,3-1-1,4-1 106,0-1 1,16-9-1,-21 10-22,16-8-13,-1-1 0,0 0 0,-1-2 0,0 0 0,22-22 0,-37 32-102,0 0 0,0 0 0,-1 0 0,1 0 0,-1-1 0,0 1 1,0-1-1,0 1 0,0-1 0,-1 0 0,2-6 0,-3 9-8,1 0 0,-1-1 0,0 1 0,0 0 0,0 0 0,0 0 0,-1 0 0,1 0-1,0 0 1,0 0 0,-1 0 0,1 0 0,0 0 0,-1 0 0,1 0 0,-1 0 0,1 0 0,-1 0 0,-1-1 0,1 1-12,-1 0 0,1 0 0,-1 0 0,0-1 0,0 2 0,1-1 1,-1 0-1,0 0 0,0 1 0,0-1 0,0 0 0,0 1 0,0 0 0,-2 0 0,-6-1-47,0 1 0,0 0 0,1 1 0,-1 0 0,0 1 0,1 0 0,-1 0 0,1 1 0,0 0 0,-1 1 0,1 0 0,1 1 0,-10 5 0,-2 4 37,0 0 0,1 1 0,0 1 0,-19 23-1,19-19 124,-27 38 0,40-49-37,0 1 1,1-1-1,0 1 1,0 0-1,1 0 0,1 0 1,-4 14-1,6-21-18,1-1 1,-1 0-1,1 1 0,0-1 1,0 0-1,0 1 0,0-1 1,0 1-1,0-1 0,1 0 1,-1 1-1,1-1 0,-1 0 1,1 0-1,0 1 0,0-1 1,0 0-1,0 0 0,3 3 1,-2-3-2,0 0 0,0-1 1,0 1-1,0-1 1,0 0-1,0 0 1,0 0-1,1 0 0,-1 0 1,1 0-1,-1 0 1,1-1-1,-1 1 1,1-1-1,2 0 0,7 0 32,0 0 0,0-1 0,0-1 0,0 0-1,-1-1 1,16-5 0,27-12 107,-1-3-1,73-42 1,-87 41-18,-2 0 0,67-58 0,-97 76-174,0 0 0,0 0 1,-1-1-1,1 0 0,-1-1 1,-1 1-1,8-14 0,-12 18 3,0 1 0,0 0-1,0-1 1,0 1-1,0 0 1,0-1 0,-1 1-1,0-1 1,1 1 0,-1-1-1,0 1 1,0-1-1,0 1 1,-1-5 0,0 5-7,0 0 1,0 0-1,0 0 1,0 0-1,0 0 1,0 1-1,-1-1 1,1 0 0,-1 1-1,1-1 1,-1 1-1,1-1 1,-1 1-1,0 0 1,0 0-1,0 0 1,0 0-1,0 0 1,0 0-1,-2-1 1,-6-1-51,0 1 0,0 0 0,-1 0 0,1 1-1,0 0 1,-13 1 0,-64 8-87,60-4 144,1 1-1,-1 1 1,1 1 0,0 2 0,0 0-1,-32 18 1,51-23 50,0 1 0,1-1 1,-1 1-1,-10 10 0,15-13-7,1-1 0,-1 1-1,1-1 1,0 1 0,0-1 0,0 1-1,-1 0 1,1 0 0,1 0 0,-1 0 0,0 0-1,0 0 1,1 0 0,-1 0 0,1 0-1,0 0 1,0 0 0,0 0 0,0 0-1,0 0 1,0 0 0,1 3 0,-1-4-14,1 0 1,-1 0-1,1 0 0,-1 0 1,1 0-1,0 0 1,0 0-1,-1 0 1,1-1-1,0 1 1,0 0-1,0 0 0,0-1 1,0 1-1,0-1 1,0 1-1,0-1 1,0 1-1,0-1 0,0 0 1,1 0-1,-1 1 1,0-1-1,0 0 1,2 0-1,32-1 152,-32 1-143,18-3 18,0-1 0,1 0 0,-2-2 0,1-1 0,-1 0 0,28-15 0,-41 19-78,-5 2-20,-1 1-1,0-1 1,1 1-1,-1-1 1,0 0-1,0 0 1,0 0-1,1 0 1,-1 0-1,0 0 1,0 0-1,0 0 1,0 0-1,0 0 1,1-3-1,-2 4 10,0 0 0,0 0 0,0 0-1,0-1 1,0 1 0,0 0 0,0 0-1,0-1 1,0 1 0,0 0 0,0 0-1,0 0 1,0-1 0,0 1 0,0 0-1,0 0 1,0 0 0,0-1 0,0 1-1,0 0 1,0 0 0,-1 0 0,1-1-1,0 1 1,0 0 0,0 0 0,0 0-1,0 0 1,-1-1 0,1 1 0,0 0-1,0 0 1,0 0 0,0 0 0,-1 0-1,1 0 1,0-1 0,0 1 0,0 0-1,-1 0 1,1 0 0,0 0 0,0 0-1,-1 0 1,1 0 0,0 0 0,0 0-1,0 0 1,-1 0 0,1 0 0,0 0-1,0 0 1,0 0 0,-1 0 0,1 1-1,0-1 1,0 0 0,0 0 0,-1 0-1,-19 6-4088,3 6-2186,3 7 1980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24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1083 1888,'-4'-1'254,"-4"-1"117,17 1 1505,-6 1-1516,0-1-1,0 0 1,-1 0-1,1 0 1,0-1 0,-1 1-1,3-2 1,3-2 70,7-3 52,0-1 0,0 0 0,-1-1 1,18-18-1,43-50 87,-67 69-504,188-207 815,-159 176-804,102-111 515,-100 104-210,44-66 0,-66 84-208,-1 1-1,-1-2 1,-2 0-1,-1-1 0,14-54 1,-22 66-66,3-37-1,-7 51-91,1-14-96,-2 18 61,1 0 0,0 1 0,0-1 0,-1 0 0,1 1 0,0-1 0,-1 0 0,1 1 0,0-1 0,-1 0 0,1 1 0,-1-1 0,1 1 0,-1-1 1,0 1-1,1-1 0,-1 1 0,1-1 0,-1 1 0,-1-1 0,2 1 6,0 0 0,-1 0 0,1 0 0,-1-1 0,1 1 0,-1 0 0,1 0 0,-1 0 0,1 0 0,-1 0 0,1 0 1,-1 0-1,1 0 0,-1 0 0,1 0 0,-1 0 0,1 1 0,-1-1 0,1 0 0,-1 0 0,1 0 0,0 1 0,-1-1 0,1 0 0,-1 1 0,-7 5-138,0 0 0,0 1 1,1 0-1,-12 14 0,19-20 149,-129 146-93,102-115 257,2 0 0,1 2 1,2 1-1,-23 47 0,34-59-71,2 0-1,0 1 0,1 0 1,2 0-1,0 1 0,1-1 1,2 1-1,0 28 0,2-42-50,2 0-1,0 1 0,0-1 0,1 1 1,1-1-1,0 0 0,0 0 1,8 15-1,-8-19 30,1 0 1,1 0 0,-1 0-1,1-1 1,1 1 0,-1-1 0,1-1-1,0 1 1,0-1 0,0 0-1,1 0 1,13 6 0,-12-7 18,0 0 1,0-1 0,0 0-1,1-1 1,-1 0 0,1 0-1,-1-1 1,1 0 0,0 0-1,-1-1 1,1 0 0,0 0-1,0-1 1,-1-1 0,1 1-1,16-6 1,-15 2-37,0 1-1,0-1 1,0 0-1,0-1 0,-1 0 1,0-1-1,0 0 1,0 0-1,-1-1 1,-1 0-1,1-1 1,-1 1-1,6-11 1,-10 15-90,0-1 0,0 0 0,0 0 1,0 0-1,-1 0 0,0 0 0,0-1 0,0 1 1,-1-1-1,2-9 0,-3 15 28,0 0-1,0 0 0,0 0 1,0 0-1,0-1 1,0 1-1,0 0 1,0 0-1,0 0 1,0 0-1,0 0 0,0 0 1,0-1-1,0 1 1,0 0-1,0 0 1,0 0-1,0 0 1,-1 0-1,1 0 1,0-1-1,0 1 0,0 0 1,0 0-1,0 0 1,0 0-1,0 0 1,0 0-1,0 0 1,0 0-1,-1 0 0,1 0 1,0 0-1,0-1 1,0 1-1,0 0 1,0 0-1,0 0 1,-1 0-1,1 0 0,0 0 1,0 0-1,0 0 1,0 0-1,0 0 1,0 0-1,-1 0 1,1 0-1,0 0 0,0 0 1,0 0-1,0 0 1,0 1-1,0-1 1,-1 0-1,1 0 1,0 0-1,0 0 0,0 0 1,0 0-1,0 0 1,0 0-1,0 0 1,-7 6-236,3 0 156,-1-1 0,2 1 1,-1 0-1,1 0 0,0 0 1,0 0-1,-3 9 1,2-1 15,1 0 0,-3 23 0,5-32 89,1 1-1,0-1 1,1 0 0,0 1-1,0-1 1,0 0-1,0 0 1,1 0 0,-1 0-1,1 0 1,4 7-1,-4-9 59,0 1 0,0-1 0,0 0 0,0 0 0,1 0 0,-1 0 0,1 0 0,0 0 0,0-1 0,0 1 0,0-1 0,1 0 0,-1 0 0,0 0 0,1 0 0,4 1 0,-7-3-41,0 0 0,1 0 1,-1 0-1,0 0 0,1 0 0,-1 0 0,0 0 1,1 0-1,-1 0 0,0-1 0,1 1 1,-1-1-1,0 1 0,0-1 0,0 1 1,1-1-1,-1 0 0,0 1 0,0-1 0,0 0 1,0 0-1,0 0 0,0 0 0,0 0 1,0 0-1,-1 0 0,1 0 0,0 0 1,-1-1-1,1 1 0,0-3 0,2-2 77,0 0 0,-1-1 1,0 0-1,-1 1 0,2-10 0,-3 7-180,1 0 0,-1 0 0,-1 0 1,0 0-1,0 1 0,-1-1 0,0 0 0,0 1 1,-1-1-1,0 1 0,-1 0 0,-4-9 0,7 16 48,0 0 0,1 0-1,-1 0 1,1 0-1,-1 1 1,0-1 0,1 0-1,-1 0 1,0 1-1,0-1 1,0 1 0,0-1-1,0 1 1,1-1-1,-1 1 1,0-1-1,0 1 1,0 0 0,0 0-1,0-1 1,0 1-1,0 0 1,0 0 0,0 0-1,0 0 1,-2 1-1,2-1-2,0 0 0,1 1-1,-1-1 1,0 0 0,1 1-1,-1-1 1,0 1-1,1-1 1,-1 1 0,1 0-1,-1-1 1,1 1 0,-1 0-1,1-1 1,-1 1 0,1 0-1,0-1 1,-1 1 0,1 0-1,0 0 1,0-1-1,-1 1 1,1 0 0,0 0-1,0 0 1,0 0 0,0-1-1,0 1 1,0 0 0,0 0-1,0 0 1,1-1 0,-1 2-1,1 0 56,-1 1-1,1-1 1,-1 0-1,1 0 1,0 0-1,0 0 1,0 0-1,0 0 1,1 0-1,-1-1 1,0 1-1,1 0 1,0-1-1,-1 1 1,1-1-1,0 1 1,-1-1-1,1 0 1,0 0 0,0 0-1,0 0 1,0 0-1,0 0 1,0 0-1,1-1 1,-1 1-1,0-1 1,3 1-1,2 0 88,0-1-1,0 0 1,0 0 0,0 0-1,0-1 1,-1 0-1,1 0 1,7-3-1,0-1 73,0 0-1,-1-2 1,1 1-1,15-12 1,48-39 78,-67 49-252,87-79 199,-2 0-408,-90 83 163,-4 2 14,0 1-1,1 0 1,-1-1 0,1 1 0,-1 0 0,1 0 0,0 0 0,-1 0 0,1 0-1,0 0 1,0 1 0,0-1 0,0 1 0,-1-1 0,1 1 0,0 0-1,0-1 1,0 1 0,3 0 0,-5 1 13,1-1 1,-1 0-1,1 1 0,-1-1 0,1 0 1,-1 1-1,1-1 0,-1 1 0,0-1 0,1 1 1,-1-1-1,0 1 0,0-1 0,1 1 1,-1-1-1,0 1 0,0 0 0,0-1 1,1 1-1,-1-1 0,0 1 0,0-1 1,0 1-1,0 0 0,0-1 0,0 1 0,-1 0 1,-1 25 12,0-16-40,-4 25 6,-2 0-1,-2 0 0,-1-1 1,-18 36-1,18-45 62,-2 0 1,0-1 0,-34 44-1,45-66 26,0 1 0,0-1-1,0 0 1,-1 0 0,1 0-1,0-1 1,-1 1 0,-5 2-1,7-4-29,1 1 0,-1-1 0,0 0 0,0 1 0,1-1 0,-1 0-1,0 0 1,0 1 0,0-1 0,0 0 0,1 0 0,-1 0 0,0 0 0,0 0 0,0-1 0,0 1-1,1 0 1,-1 0 0,0 0 0,0-1 0,1 1 0,-1 0 0,0-1 0,0 1 0,1-1-1,-1 1 1,0-1 0,1 1 0,-1-1 0,1 1 0,-2-2 0,-2-5 28,0 1 1,1-1-1,0 0 0,-4-10 1,6 13-87,0 1-1,0-1 1,0 0 0,1 0 0,-1 0 0,1 0 0,0 0 0,0 0 0,1-7-1,-1 10-23,1 0-1,-1 0 1,0 0-1,0 0 0,0 0 1,1 0-1,-1 0 0,1 1 1,-1-1-1,1 0 1,-1 0-1,1 0 0,-1 0 1,1 0-1,1 0 1,-1 0 30,1 1 1,-1 0-1,1 0 1,-1 0 0,1 0-1,-1 0 1,1 0-1,-1 0 1,1 0 0,-1 1-1,1-1 1,1 1-1,99 26 49,32 8-224,-105-29 296,-11-2 29,23 2-1,-36-6-100,0 0-1,1 0 1,-1 0-1,0-1 0,0 1 1,1-1-1,-1-1 0,9-2 1,-6 1-19,-1-1 0,0 0 1,0 0-1,0 0 0,0-1 1,-1 0-1,1 0 0,6-8 0,-11 10-39,0 1 0,-1-1-1,1 0 1,-1 1-1,0-1 1,1 0 0,-1 0-1,0-3 1,0 5 30,-1 0 1,1 0 0,-1 0 0,1 1-1,-1-1 1,1 0 0,0 1-1,-1-1 1,1 1 0,0-1-1,0 0 1,-1 1 0,1-1-1,0 1 1,0 0 0,0-1 0,0 1-1,-1 0 1,1-1 0,0 1-1,0 0 1,2 0 0,-1-1 0,1 0 0,0 0 0,-1 0 0,1 0 1,-1 0-1,1-1 0,-1 1 0,4-3 0,9-10 107,-11 11-81,0-1 1,0 1 0,0-1 0,-1 1-1,0-1 1,0 0 0,0 0-1,3-6 1,0-2 120,-1-1 0,7-20 0,-11 27-125,0 0 0,0 1 0,-1-1 0,1 0 0,-1 0 0,-1 1 0,1-1 0,-1 0 0,-1-6 0,1 7-86,-1 0 0,1 0 0,-1 0 0,0 1 0,-1-1 0,1 0 0,-1 1 0,0 0 0,0-1 0,0 1 0,-5-4 0,7 6 39,-1 1 0,1 0 0,-1 0 0,1 0 0,-1 0 0,0 0 1,1 0-1,-1 0 0,0 1 0,0-1 0,0 1 0,0-1 0,1 1 1,-1 0-1,0-1 0,0 1 0,0 0 0,0 0 0,0 1 0,0-1 0,0 0 1,0 1-1,1-1 0,-1 1 0,0-1 0,0 1 0,0 0 0,1 0 1,-1 0-1,0 0 0,1 0 0,-3 2 0,0 0 5,1 0 0,0 1-1,0-1 1,0 1 0,0-1 0,1 1-1,-5 8 1,-10 29-21,12-24 29,1 0 0,1 1 0,0 0-1,1-1 1,1 1 0,1 0 0,0 0-1,1 0 1,6 26 0,-6-40 35,0 1 0,0 0 1,0 0-1,1-1 0,-1 1 0,1-1 1,1 0-1,-1 1 0,0-1 0,1 0 1,0 0-1,0 0 0,0-1 0,1 1 1,-1-1-1,1 0 0,0 0 0,0 0 1,0 0-1,0-1 0,0 1 0,1-1 1,-1 0-1,10 2 0,2 1 77,0-1-1,1-1 0,-1-1 1,1 0-1,-1-1 1,1-1-1,0 0 1,0-1-1,-1-1 1,1-1-1,-1 0 0,0-1 1,0-1-1,0 0 1,0-2-1,17-8 1,-21 7-61,0 0 1,-1 0-1,0-1 1,0-1-1,-1 1 0,-1-2 1,1 1-1,-2-1 1,13-20-1,2-9 3,27-69 0,-28 58-3,10-5-402,-33 60 309,0 0-1,0 1 1,1-1-1,-1 0 1,1 1-1,1 5 1,-2 11 25,-4 24-28,-3 0 0,-19 62 0,22-88 118,-2 1 0,0-1 0,-1 0 0,-1-1 0,0 0 0,-22 30 0,30-47-41,0 0 0,0 0 0,-1 0 0,1 0 0,0 0 0,-1 0 1,1 0-1,-1 0 0,1 0 0,-1-1 0,1 1 0,-1 0 0,0-1 0,1 0 0,-1 1 1,0-1-1,1 0 0,-1 0 0,0 0 0,1 0 0,-1 0 0,0 0 0,1 0 0,-1-1 1,0 1-1,-2-1 0,3 0-18,0 1-1,-1-1 1,1 1 0,0-1-1,-1 0 1,1 0 0,0 1-1,0-1 1,0 0 0,0 0-1,0 0 1,0 0 0,0-1 0,0 1-1,0 0 1,0 0 0,1-1-1,-1 1 1,0 0 0,1-1-1,-1 1 1,1 0 0,-1-1-1,1 1 1,0-1 0,0 1 0,0-1-1,0 1 1,0-1 0,0 1-1,0-3 1,1 2 1,-1 1 0,1 0 0,-1-1 0,1 1 0,-1 0 0,1 0 0,0 0 0,0-1 0,0 1 0,-1 0 0,1 0 0,0 0 0,0 0 0,0 0 0,1 1 0,-1-1-1,0 0 1,0 0 0,0 1 0,1-1 0,-1 1 0,0-1 0,1 1 0,-1 0 0,0-1 0,1 1 0,-1 0 0,0 0 0,3 0 0,6-1 77,-1 1 0,1 1 0,11 1 0,-10-1 103,148 25 532,-17-2-987,-135-24 164,88 12-2961,-31-1-5429,-37-3 4744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01.8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95 4800,'21'-12'1792,"3"4"-1408,11-7-96,-7 7 128,12-4-288,14 0 32,13-4-96,1 4-2944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1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3648,'-9'3'1344,"13"-3"-1024,-4-3-128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2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93 1312,'0'-1'32,"0"1"-5,0-1 0,0 0 0,5-11 5257,-4 14-5231,-1 0 1,0 0-1,1 0 0,-1 0 1,0 0-1,0 0 0,0 0 1,-1 3-1,0 3 59,2 11 321,1 0 1,1-1-1,10 34 0,-10-43-324,2 15 2209,4-33-2222,-7 3-102,0 1 1,-1-1-1,0 1 0,-1-1 0,1-7 1,1-10 2,2-6 11,-3 16 9,0 1-1,7-23 1,-2 19 10,-3 9 21,-1 1 0,0 0 0,0-1 0,-1 1 0,2-11 0,-3 16-58,0 0 0,0 0 0,0 0 1,1 0-1,-1 0 0,0 0 0,1 0 0,-1 0 1,1 0-1,-1 1 0,1-1 0,-1 0 0,1 0 0,0 0 1,-1 1-1,1-1 0,2-1 0,-1 0 48,-1 1 37,0 2-22,3 6 64,0 0 0,-1 0 0,1 1-1,-1-1 1,-1 1 0,0 0-1,0-1 1,1 10 0,7 41 303,-6-37-331,0 0 0,1 32 1,3 61-3695,-4-93-443,-3-9 832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3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 0 2144,'0'0'699,"-5"12"533,5-3-595,0-4-391,0 0-1,0 0 1,0 0 0,-1 0-1,0 0 1,0 0 0,-3 9-1,-32 93 1623,5-16-1192,27-80-633,-12 31 221,-18 74 0,10 14 39,6 1 0,5 1-1,6 0 1,16 207 0,3-230 144,29 125 1,47 99 151,-77-297-637,1-1-1,34 66 1,-34-80-556,0-1 0,2 0 0,0-1-1,1-1 1,31 29 0,7-3-3502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 2496,'-4'-2'4506,"9"10"-4234,15 31-19,2-1 0,1-1 0,2 0 0,57 62-1,-56-73-154,85 94 347,-90-94-278,-1 0 0,-2 0 0,17 35 0,-6-1 243,37 114 1,-2 76 597,-42-133-320,-5 0 0,2 181 0,-42 31 335,-30-5-195,44-279-777,-3-1-1,-1 0 1,-30 68 0,39-104-235,0-1 1,0 1 0,-1-1 0,0 0-1,-8 8 1,10-11-516,-1-1-1,0 1 1,0-1-1,0 0 1,-9 5 0,13-8 606,-1 0-1,1 0 1,-1 0 0,1 0 0,0 1 0,-1-1 0,1 0 0,-1 0 0,1 0 0,0 0-1,-1 0 1,1 0 0,-1 0 0,1 0 0,-1 0 0,1 0 0,0 0 0,-1 0 0,1-1 0,-1 1-1,1 0 1,0 0 0,-1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367 24 2560,'-5'-11'2165,"-4"2"1643,-32 6-533,34 3-3115,-1 0 1,1 1 0,0-1 0,-1 2-1,1-1 1,-13 6 0,8-3-140,0 1 0,1 0-1,0 1 1,0 0 0,0 0 0,1 2 0,0-1 0,1 1 0,-1 1-1,-10 12 1,6-4-70,1 1 0,0 0 0,1 2 0,1-1 0,0 1 0,2 1 0,1 0 0,0 0 0,-7 33 0,13-45 38,1 0 1,-1 0 0,1-1 0,1 1 0,0 12 0,0-18 22,1 0 0,-1 0 0,1 0 1,0 0-1,0 0 0,0 0 1,0 0-1,0 0 0,0 0 0,1-1 1,0 1-1,-1 0 0,1-1 1,0 1-1,0-1 0,0 0 0,5 4 1,-1-3 62,-1 0 1,1 0-1,-1-1 1,1 0-1,0 0 1,0 0-1,0-1 1,0 0-1,0 0 1,8 0-1,15 3 385,-15-2-205,-1-1 1,27-2-1,-13 0-621,-25 1 254,15 3-5952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6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1 559 2816,'0'-1'95,"0"0"0,1 1 0,-1-1 0,1 0 0,-1 0-1,1 1 1,-1-1 0,1 0 0,0 1 0,-1-1 0,1 1 0,0-1 0,-1 1 0,1-1 0,0 1 0,0-1 0,-1 1 0,1 0 0,0 0 0,0-1-1,0 1 1,0 0 0,-1 0 0,2 0 0,0-2 160,0 0 0,0 0 0,0 0 1,0 0-1,0 0 0,-1 0 0,1-1 0,-1 1 0,2-4 0,1-2 95,0 2-222,-1-1 0,0 0 0,-1-1-1,1 1 1,-1 0 0,1-11 0,6-20 55,36-130-199,-23 88 0,9-26 154,-29 101-126,0-1 0,-1 1-1,1-11 1,-2 15-11,1-1 1,-1 1-1,0-1 0,0 0 0,0 1 1,0-1-1,0 1 0,-1-1 0,1 1 1,0 0-1,-1-1 0,1 1 0,-1-1 1,1 1-1,-1-1 0,0 1 0,-1-2 1,1 3-6,1-1 0,-1 1 0,0 0 0,0 0 0,1 0 0,-1-1 0,0 1 0,1 0 0,-1 0 0,0 0 0,1 0 0,-1 0 0,0 0 0,0 1 0,1-1 0,-1 0 0,0 0 0,1 0 0,-1 1 0,0-1 0,1 0 0,-2 2 0,-12 7-144,8-2 124,0 0-1,1 0 1,0 1 0,0 0 0,1-1 0,0 1-1,-5 17 1,2-8 180,-1 4 76,2 0 0,0 0 0,2 0 0,0 1 0,2 0 0,0 0 0,1 26 0,2-39-70,0 0 1,0 0-1,5 17 0,0 1 309,-4-21-434,0 0 0,0-1 1,1 1-1,0 0 0,0-1 0,0 0 0,1 1 0,-1-1 0,1-1 0,0 1 0,1 0 1,-1-1-1,1 0 0,0 0 0,0-1 0,0 1 0,0-1 0,1 0 0,-1 0 0,1-1 0,0 0 1,9 3-1,14-4-2195,-18-1 374,3 0 350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7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32 2240,'0'-3'713,"-3"-20"7677,3 22-8128,85-4 997,210 5-614,-293 0-906,-3 30-8491,-3-6 6272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5:48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73 1664,'14'-33'7028,"-10"30"-5907,6 3 308,-2-3-1209,0 1 0,0 0 0,-1 1 0,1 0 0,1 0 0,-1 1-1,0 0 1,8 1 0,18-1 100,18-3-36,67-1 211,-114 4-511,203-8-1462,-191 7-155,5-1-647,-16 1-168,-22-8-3217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0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1472,'1'4'6202,"1"-7"-6127,1 0-1,0 0 0,1 0 1,-1 1-1,0-1 0,1 1 1,-1 0-1,1 0 0,0 0 1,0 0-1,0 1 0,-1-1 1,2 1-1,-1 0 0,6 0 1,132-23 474,33 0-240,-147 20-285,49 1 0,-75 3 280,-2 15-234,-1-9-56,1 0 0,-1 0 0,-1 1-1,1-1 1,-1 0 0,0 0 0,0-1 0,-1 1 0,0 0 0,0-1 0,0 1 0,0-1 0,-6 6 0,-7 7 8,0-1 0,-21 17 0,35-32-17,-27 24 279,-1 0 0,-1-2 0,-46 26 0,37-25 46,32-19-182,1-1-1,-2 0 0,1 0 0,-1-1 0,1 0 0,-13 3 0,17-5-81,-6-1 679,28-2-1172,-5 0 408,1 0 0,-1 1 0,0 0 0,1 1 0,-1 0 0,0 1-1,0 0 1,0 1 0,0 1 0,-1 0 0,22 11 0,-26-11 25,0 0-1,0 1 1,-1-1 0,0 2-1,0-1 1,0 1-1,-1 0 1,1 1 0,6 9-1,-3 0-5,0-1-1,-1 1 0,10 27 0,-17-38 38,-1 1 0,1 0-1,-1-1 1,0 1 0,-1-1 0,1 1-1,-1 0 1,0 0 0,-1-1 0,0 1-1,1 0 1,-2-1 0,1 1 0,-1-1-1,0 1 1,0-1 0,-3 6 0,4-10-12,-1 1 1,0 0-1,1-1 1,-1 1 0,0-1-1,0 0 1,0 1-1,0-1 1,0 0-1,0 0 1,0 0 0,0-1-1,-1 1 1,1 0-1,0-1 1,0 0 0,-1 1-1,1-1 1,0 0-1,-5-1 1,-3 1 12,0-1-1,0 0 1,-13-3 0,2-2-72,0 0 0,1-2 0,0 0 0,0-1 1,-23-15-1,35 20-316,1 0 1,-16-6-1,10 6-2590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1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53 1472,'1'-10'3106,"2"-7"1194,-3 17-4298,0 0 1,0-1 0,0 1-1,0-1 1,0 1 0,0 0-1,0-1 1,-1 1-1,1 0 1,0-1 0,0 1-1,0-1 1,0 1 0,0 0-1,-1-1 1,1 1 0,0 0-1,0-1 1,-1 1-1,0-1 636,8-8 386,-2 7-962,0 0 1,0 1-1,1 0 1,-1 0-1,1 1 1,9-1-1,-14 1 34,8 0 199,-9 0-288,1 0 1,-1 0-1,0 0 1,1 0-1,-1-1 0,1 1 1,-1 0-1,0 0 1,1 0-1,-1 0 0,1 0 1,-1 0-1,1 0 1,-1 0-1,0 1 0,1-1 1,-1 0-1,1 0 1,-1 0-1,0 0 0,1 0 1,-1 1-1,0-1 1,1 1-1,1 3 9,-1 0-1,1 1 1,-1-1 0,0 1-1,-1 0 1,1-1 0,-1 1-1,0-1 1,0 1 0,-1 0 0,1-1-1,-1 1 1,0-1 0,0 1-1,0-1 1,-3 7 0,-3 5 11,1 0 4,-12 21 1,6-18 13,4-6 18,0 1-1,0 0 1,2 1-1,-7 19 1,10-25-73,-1 0 1,-6 13-1,0-2 7,10-20 28,0 1 0,-1-1 0,1 1 0,0-1 1,0 0-1,0 1 0,0-1 0,-1 1 0,1-1 1,0 1-1,0-1 0,0 1 0,0-1 0,0 1 1,0-1-1,0 1 0,0-1 0,0 1 0,0-1 1,1 1-1,9 5 710,-6-5-671,20 9 264,43 24 0,-59-29-535,1 1 0,-1 0 0,9 10 0,-3-4-885,59 41-7463,-42-28 6390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58.72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6 736,'-3'-5'320,"6"10"-256,-3 3 32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2.5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1 245 320,'0'0'6389,"5"-6"-5184,-4 4-1016,0-1-1,1 1 0,-1-1 0,0 0 0,0 1 0,0-6 0,4-9 383,0 5-297,-2 5-165,0-1 0,0 0 1,1 1-1,0 0 0,1-1 0,-1 2 0,1-1 0,1 0 1,8-8-1,-3 6 16,-2 1-31,0 0-1,1 1 1,-1 0 0,1 1 0,13-6 0,-1 2 5,43-17-88,-56 24-62,0 1 0,1 0-1,-1 0 1,0 0 0,12 1-1,-16 1-24,33 2-1395,-12 5-2843,-12-1 2192,4-4-49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4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52 249 2656,'0'-5'3978,"1"6"-3524,0-1-409,0 1 1,0-1-1,0 1 1,0 0-1,0-1 1,-1 1 0,1 0-1,0 0 1,0-1-1,-1 1 1,1 0-1,0 2 1,0-2 5,0-1 0,0 1 1,0-1-1,0 1 0,0-1 0,0 1 1,0-1-1,-1 0 0,1 1 1,0-1-1,0 0 0,0 0 0,0 1 1,1-1-1,-1 0 0,0 0 1,1-1-1,4 2 114,9 8 276,-12-8-347,-1 1 0,0-1 0,1 1 0,0-1-1,-1 0 1,4 1 0,6 1 97,0 0-1,1-1 0,0 0 0,15-1 1,-24 0-135,0-2 0,0 1 0,1 0 0,-1-1 1,0 0-1,0 0 0,0 0 0,-1 0 0,1-1 1,0 1-1,0-1 0,-1 0 0,1 0 0,-1-1 0,0 1 1,1-1-1,2-3 0,-4 4-37,0 0-1,-1-1 1,1 1-1,-1 0 1,0-1 0,0 0-1,0 1 1,0-1-1,0 0 1,-1 1 0,2-6-1,-2-33 157,0 24-146,0 6-28,-1 0 0,0 0 0,-1 1 0,0-1 0,-1 1 0,0-1 1,0 1-1,-1 0 0,0 0 0,-1 0 0,0 1 0,-1-1 0,-10-13 1,15 22-19,0 0-1,0 0 1,0 0 0,0 0 0,0 0 0,0 0 0,0 1 0,0-1 0,0 0 0,0 0-1,-1 1 1,1-1 0,0 0 0,0 1 0,-1 0 0,1-1 0,0 1 0,-1 0 0,1-1-1,0 1 1,-1 0 0,1 0 0,0 0 0,-1 0 0,1 1 0,0-1 0,-1 0 0,1 0-1,0 1 1,-1-1 0,1 1 0,0-1 0,0 1 0,-2 1 0,-2 1-34,0 1 0,1 0 0,0 1 0,0-1 0,0 1 0,-4 6 0,5-5 63,-36 56 22,4-4 294,0-2-296,29-49 22,1 0 0,1 1-1,-1-1 1,1 1 0,1 0-1,-1 0 1,1 0 0,1 1-1,0-1 1,0 1 0,0 0 0,1-1-1,0 1 1,2 16 0,-1-16 18,1-4-64,-1 0-1,1 0 1,0 0-1,1 1 1,2 7-1,12 24 193,-10-21-93,1 1-1,1-1 0,0-1 0,1 1 0,20 25 0,-26-38-40,1 0 0,-1-1-1,0 1 1,1-1 0,-1 0-1,1 0 1,0 0 0,-1-1-1,1 1 1,0-1 0,0 0-1,0 0 1,0 0 0,1 0-1,-1-1 1,0 0 0,0 1 0,0-2-1,0 1 1,1 0 0,-1-1-1,6-1 1,8-3-44,0-1 0,0 0 0,26-14-1,-36 16-131,23-9-1834,-8 5-3158,31-6-1,-36 9 3338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5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15 2400,'0'0'28,"0"0"-1,0-1 1,0 1 0,-1 0 0,1 0-1,0-1 1,0 1 0,0 0-1,-1 0 1,1-1 0,0 1 0,0 0-1,-1 0 1,1-1 0,0 1 0,0 0-1,-1 0 1,1 0 0,0 0 0,-1 0-1,1-1 1,0 1 0,-1 0-1,1 0 1,0 0 0,-1 0 0,1 0-1,0 0 1,-11 5 4688,17-9-3916,3 1-607,1 1 1,-1 0-1,1 0 1,0 1-1,0 0 1,0 1-1,0 0 1,16 3-1,-19-2-190,1 0 0,-1 1 0,0 0 0,0 0 1,0 1-1,-1 0 0,1 0 0,-1 0 0,1 1 0,-1 0 0,0 1 0,7 6 0,-11-9-1,-1 0 1,1 0-1,-1 0 0,1 0 1,-1 0-1,0 0 0,0 1 1,0-1-1,0 0 0,-1 0 1,1 1-1,-1-1 0,1 0 1,-1 1-1,0-1 0,0 1 1,0-1-1,0 1 0,0-1 1,0 0-1,-1 1 0,1-1 1,-1 0-1,0 1 0,1-1 1,-1 0-1,0 0 0,-3 4 1,-3 6 113,0-1 1,-1 0 0,-17 19 0,18-22 73,2-3-44,2 0 1,-1 0-1,0 0 0,1 1 0,0-1 0,1 1 0,-1 0 0,1 0 0,-3 10 1,6-16-123,-1 1 0,0-1 1,0 1-1,0-1 1,1 1-1,-1-1 1,0 1-1,1-1 0,-1 1 1,0-1-1,1 0 1,-1 1-1,0-1 0,1 0 1,-1 1-1,1-1 1,-1 0-1,1 1 1,-1-1-1,1 0 0,-1 0 1,1 0-1,0 1 1,12 3 262,-12-4-243,145 45-1367,-114-29-2597,-18-8 102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6.4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1888,'1'0'317,"0"0"0,0 0 0,1 0 1,-1 0-1,0 0 0,0 0 0,1 0 0,-1 0 0,0 0 1,0 1-1,1-1 0,-1 1 0,0-1 0,0 1 0,0-1 1,1 1-1,0 0 296,7-1 384,14 1 244,17-1 265,-20-1-1227,0 0 1,26 3 0,6 1-154,10-3-80,75 11-1,137 22 318,-32-18 352,-107-10-508,147 0 92,-215-5-16,127-8-120,-95 3-156,105 1-1,-190 5 13,0 0 0,25 6 0,7 1-124,-43-7 46,0-1 0,0 1 1,0 0-1,-1 0 1,1 0-1,0 1 0,-1-1 1,5 3-1,-5-2-435,0-1 1,0 0-1,0 0 1,0 0-1,0 0 0,1 0 1,-1 0-1,0 0 1,1-1-1,3 1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08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1568,'-4'6'4880,"46"144"-2013,-29-95-2182,-11-45-569,-1 0 1,1 18-1,1 8 153,-2-24 448,3-28-420,20-48-345,-19 52 17,1 0 0,1 0 0,0 1 0,0 0 1,1 0-1,1 0 0,-1 1 0,21-17 0,-14 15 15,0 2-1,1 0 0,0 1 1,0 1-1,1 0 0,0 1 1,34-9-1,-46 15 62,-1 0 1,0 1-1,1-1 1,-1 1-1,1 0 1,-1 0-1,1 1 1,-1 0-1,1-1 0,-1 1 1,0 1-1,1-1 1,-1 1-1,0-1 1,0 1-1,0 0 1,0 1-1,0-1 1,-1 1-1,1 0 0,-1 0 1,5 4-1,-5-3-44,-1-1 1,0 0-1,1 1 0,-1-1 0,-1 1 0,1 0 0,0-1 0,-1 1 0,1 5 1,0-2 59,0 0 0,0 1 0,0 14 0,-2-22-44,-1 1-1,1-1 0,0 1 0,0-1 1,0 1-1,0-1 0,0 1 0,0 0 1,0-1-1,0 1 0,0-1 1,0 1-1,1-1 0,-1 1 0,0 0 1,0-1-1,0 1 0,1-1 0,-1 1 1,0-1-1,1 1 0,-1-1 1,0 0-1,1 1 0,-1-1 0,1 1 1,-1-1-1,1 0 0,0 1 0,0-1 25,0 0-1,1 0 0,-1-1 1,1 1-1,-1 0 1,0-1-1,0 1 0,1-1 1,-1 1-1,2-2 0,2 0-156,7-5 60,-1 1-1,0-2 1,0 1-1,13-13 1,-13 10 1,14-13 30,-13 18 53,-9 6-9,-2-1-8,0 1 1,0-1 0,0 0 0,0 1 0,0-1 0,-1 1 0,1-1 0,0 1 0,0-1 1,0 1-1,-1 0 0,1-1 0,0 1 0,-1 0 0,1 0 0,-1-1 0,1 1 0,0 2 0,2 1 27,1 1 8,0 1 0,0-1 0,-1 1-1,0 0 1,0 0 0,0 0 0,-1 0 0,0 1-1,0-1 1,1 8 0,-1-3 116,8 22 18,-6-23-142,-1-1-1,-1 1 1,3 17 0,-1 3-62,0 18 67,-4-30-201,1-8-622,-1 0-1,0-1 1,-1 1 0,-3 17 0,4-26 562,-1 0 0,1-1 1,0 1-1,0 0 0,0 0 1,0 0-1,0-1 0,1 1 1,-1 0-1,0 0 0,0 0 1,0-1-1,1 1 0,-1 0 1,0 0-1,1-1 0,0 2 1,0 0-210,4 9-2752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10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0 167 2560,'0'0'5248,"5"7"-4352,6 7 107,22 22 1,-8-9-414,-20-22-427,0 1 0,12 7 0,-11-8-88,0-1 0,-1 1 0,0-1 0,5 7 0,89 131 1109,-88-123-1170,-1 1 1,9 22-1,-3-7 167,-6-11 121,13 50 1,-12-34-161,12 54 236,-22-70 96,-1-18 144,-1-17-323,11-166-300,-3 110 33,-4 23-167,3 0-1,14-56 1,-2 17 128,-5 17-180,-8 25-151,0-3 582,-2 24-201,-3 15-65,1 0 0,-1 0 0,1 0 0,3-9 1,3-15-60,-7 25 67,1-1 0,0 1-1,0-1 1,3-8 0,-3 11-3,0 0 1,-1-1 0,1 1-1,0-1 1,-1 0 0,1 1 0,-1-1-1,0 1 1,0-4 0,4 2-8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6:11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13 1888,'-13'0'7178,"33"-11"-4842,-18 10-2144,18 2 171,-18-1-344,1 1 0,-1 0-1,0-1 1,1 1 0,-1 0 0,0 1-1,1-1 1,-1 0 0,0 1 0,0-1 0,0 1-1,-1 0 1,1 0 0,0-1 0,0 1-1,-1 0 1,1 0 0,-1 1 0,0-1 0,0 0-1,0 0 1,2 5 0,1 12 16,0 0 1,-2-1-1,0 1 1,-1 0-1,-1 1 0,0-1 1,-2 0-1,0 0 0,-1-1 1,-8 27-1,7-34-13,-1-1 0,0 0 0,0 0 1,-1 0-1,0-1 0,-1 0 0,0 0 0,-1 0 0,-13 11 0,-4 7 24,24-26-33,0 0 9,1 0 1,-1 0-1,1-1 0,-1 1 0,0 0 1,1-1-1,-1 1 0,0-1 1,1 1-1,-1-1 0,0 1 1,0-1-1,0 1 0,1-1 1,-1 0-1,0 1 0,0-1 0,0 0 1,0 0-1,0 1 0,0-1 1,0 0-1,1 0 0,-4-1 1142,22 1-1036,44-11 780,-36 5-663,0 1 0,43-1 0,-4 11-1333,-50-1-1811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47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318 301 2816,'0'-5'482,"1"0"0,0 0-1,-1 0 1,1 1 0,3-7 0,-2 5-124,-1 1 0,0-1 0,0 0 0,0 1 1,0-10-1,-1 2-7,-1 0 0,0 0 1,-1 1-1,-1-1 0,0 0 0,-1 1 1,-7-18-1,9 23-224,-2 1-1,1 0 1,-1-1 0,0 1-1,0 1 1,0-1 0,-1 1-1,0-1 1,0 1 0,0 0 0,-1 1-1,0 0 1,1 0 0,-2 0-1,-9-5 1,11 7-68,1 0-36,0 0 0,0 1 0,-1-1 0,1 1 0,-1 0 0,0 0 0,1 0 0,-1 0 0,0 1 0,1 0-1,-1 0 1,-8 1 0,8 0-33,0 1 0,0 0 0,0 0 0,0 0-1,0 0 1,0 1 0,1 0 0,-1 0 0,1 0-1,-6 6 1,4-3 24,0 1-1,0 0 1,1 0 0,0 0-1,-7 15 1,2 1 58,1 1-1,2-1 1,-9 42-1,13-48 29,0-1-1,1 1 1,1-1-1,0 1 1,3 18-1,-1-26-31,0 0 0,1 1 0,0-1 0,1-1 0,0 1 0,0 0 0,1-1-1,0 0 1,1 1 0,9 11 0,-10-14-3,1 0 0,0-1-1,0 0 1,0 0 0,1 0 0,0-1-1,0 1 1,0-1 0,0-1 0,13 6-1,-14-7 17,0 0-1,0-1 1,0 0-1,0 0 1,0-1-1,0 1 1,0-1-1,0 0 1,1 0-1,-1-1 1,0 1-1,0-1 1,0 0-1,0-1 1,9-3-1,-12 4-51,-1 1-12,0 0 1,0-1 0,0 1-1,0 0 1,0-1 0,0 1-1,0-1 1,0 1 0,0-1 0,0 0-1,0 1 1,-1-1 0,1 0-1,0 0 1,0 1 0,-1-1-1,1 0 1,0 0 0,-1 0-1,1-1 1,-1 2-17,0 0-1,0-1 1,0 1 0,0 0-1,0 0 1,0 0 0,0-1-1,0 1 1,0 0 0,0 0-1,-1 0 1,1 0 0,0-1-1,0 1 1,0 0 0,0 0-1,0 0 1,-1 0 0,1 0-1,0-1 1,0 1-1,0 0 1,0 0 0,-1 0-1,1 0 1,0 0 0,0 0-1,0 0 1,-1 0 0,1 0-1,0 0 1,0 0 0,0 0-1,-1 0 1,1 0 0,0 0-1,0 0 1,0 0 0,-1 0-1,1 0 1,-9 3-108,-8 5-36,1 1 0,0 1-1,1 0 1,0 1 0,-15 14-1,20-16 92,1 0-1,1 0 1,0 1-1,0 0 0,1 0 1,0 0-1,1 1 0,-9 20 1,12-20 93,-1 0 0,2 0 0,-1 1 0,2-1 0,-1 1 0,2 0 0,-1-1 0,2 1 0,-1 0 0,2-1 0,-1 1 0,2-1 0,-1 1 0,2-1 0,0 0 0,0 0 0,0-1 0,10 16 0,-11-22-9,0 0 0,-1-1 1,2 1-1,-1 0 0,0-1 0,1 0 1,-1 0-1,1 0 0,0-1 1,0 1-1,0-1 0,0 0 1,1 0-1,-1 0 0,9 2 1,-1-4 22,0 0 1,0-1 0,0 0-1,0-1 1,0 0 0,20-7-1,-11 2 57,1-2 0,-1 0-1,25-16 1,-20 11-52,90-55 133,47-23-130,-81 58-186,-74 30 143,-4 3-101,-1-1-1,1 1 1,0 0 0,0 0-1,8-1 1,-11 1 65,0 1 0,0 0-1,0 1 1,0-1 0,0 0 0,0 0 0,0 0-1,0 1 1,0-1 0,0 0 0,0 1-1,0-1 1,0 1 0,0-1 0,0 1-1,0 0 1,0-1 0,-1 1 0,1 0 0,0 0-1,0-1 1,-1 1 0,1 0 0,-1 0-1,1 0 1,0 0 0,-1 0 0,1 2-1,1 2 7,-1 0-1,1 0 1,-1 0-1,0 1 0,-1-1 1,1 1-1,-1 5 1,-5 41 20,3-28-58,-3 23 40,-2 36 245,11-55 451,-3-34-625,1 0-1,0 1 0,0-1 1,0 1-1,1-1 1,0 1-1,0 0 1,6-8-1,1-3 96,66-101-377,-68 107 115,1 0 0,0 1-1,1 0 1,0 0 0,0 1-1,23-13 1,-33 20 92,1 1-1,0-1 1,0 1 0,0 0-1,0-1 1,0 1 0,-1 0 0,1 0-1,0 0 1,0 0 0,0 0 0,0 0-1,0 0 1,0 0 0,0 0 0,-1 0-1,1 0 1,0 1 0,0-1-1,0 0 1,0 0 0,-1 1 0,1-1-1,0 1 1,0-1 0,0 1 0,-1-1-1,1 1 1,0-1 0,-1 1 0,1 0-1,-1-1 1,2 2 0,1 2-14,0 1 1,-1 0 0,1 0-1,2 7 1,-1-3 62,0-1-36,0 0 0,1 0 0,0 0 0,0-1 0,1 1 0,-1-1 1,2-1-1,-1 1 0,10 7 0,-10-10 27,0 0-1,0-1 1,1 0 0,-1 0 0,0 0 0,1-1 0,0 1 0,0-2 0,0 1 0,-1-1 0,1 0 0,13 0-1,-6-2 34,-1 0 0,-1-1 0,1 0 0,0-1 0,0 0 0,-1-1 0,0-1 0,0 0 0,0 0 0,0-1 0,-1-1 0,11-8 0,-5 3 24,-1-1 1,-1-1 0,0-1-1,0 0 1,-2-1 0,20-29-1,-31 43-97,-1-1 0,0 1 0,0 0 0,0-1-1,0 1 1,0 0 0,-1-1 0,1 1-1,-1-1 1,1 1 0,-1-1 0,0 0 0,0 1-1,0-1 1,0 1 0,-1-1 0,1 1-1,-1-1 1,1 1 0,-1-1 0,0 1 0,0 0-1,-2-4 1,2 5-12,0 0 0,0 0-1,0 0 1,0 0 0,0 0-1,0 0 1,0 1 0,-1-1 0,1 0-1,0 1 1,0-1 0,-1 1-1,1-1 1,0 1 0,-1 0 0,1 0-1,-1-1 1,1 1 0,0 0-1,-1 0 1,1 0 0,0 1 0,-1-1-1,1 0 1,-3 1 0,-3 1-38,0 0 0,0 1 1,-9 5-1,9-5-25,3-1 52,0-1 0,0 2 0,1-1 0,-1 0 1,1 1-1,-1-1 0,1 1 0,0 0 0,0 0 1,0 1-1,0-1 0,-4 7 0,6-7 24,0 0 0,-1-1 0,2 1 0,-1 0 0,0-1 0,1 1 0,-1 0 0,1 0 0,0 0 0,-1-1 0,2 1 1,-1 0-1,0 0 0,0 0 0,1 0 0,0-1 0,-1 1 0,1 0 0,2 4 0,1 1 16,1 0 0,-1 0 1,1 0-1,0-1 0,1 1 0,0-1 1,0-1-1,1 1 0,11 8 1,-14-12 40,1 0 0,-1 0 1,1-1-1,-1 1 0,1-1 1,0 0-1,0-1 0,0 1 1,0-1-1,0 0 0,0 0 1,0-1-1,0 0 0,0 1 1,0-2-1,1 1 0,-1 0 1,8-3-1,-4 0 22,1-1 0,-1 0 0,0-1-1,0 0 1,15-12 0,14-7-6,80-50 89,-56 33-8,-51 34-117,-4 2-71,-1 1 0,1 0 0,0 0 0,0 1 0,0 0 1,11-4-1,-8 4-416,-10 3 447,0-1 0,1 1 0,-1 0 0,0 0 0,1 0 0,-1 0 0,1-1 0,-1 1 0,0 0 0,1 0 0,-1 0 0,0 0 0,1 0 0,-1 0 0,1 0 0,-1 0 0,0 0 0,1 0 0,-1 0 0,0 0 0,1 0 0,-1 1 0,0-1-1,1 0 1,-1 0 0,1 0 0,-1 1 0,6 2-139,-6-3 145,1 0 0,-1 0 1,1 1-1,-1-1 0,1 0 0,-1 1 0,1-1 0,-1 1 0,1-1 0,-1 1 0,1-1 0,-1 1 0,0-1 0,1 1 0,-1-1 0,0 1 0,1-1 0,-1 1 0,0 0 0,0 0 0,5 14-9,0-1-1,4 29 1,-7-28 5,1 0-1,1 0 1,6 14 0,-5-16 63,0 0 21,0-1 1,14 22 0,-16-30-38,0 0 0,0 0 0,1-1 0,-1 0 0,1 1 0,-1-1 0,1 0-1,0-1 1,0 1 0,0-1 0,9 4 0,-8-4 23,0 0 0,0-1 0,0 0 0,0 0 0,0 0 0,0 0 0,1-1 0,-1 0 0,0 0 0,0 0 0,1-1 0,-1 0 0,7-2 0,-3 0-6,0 0 1,1-1-1,-1-1 1,-1 1-1,1-1 0,9-8 1,73-64 85,-74 62-116,77-57 207,-72 56-138,-17 12-69,1 0 0,-1 0 0,0 0 0,0-1 0,0 0 0,0 0 0,3-6 0,-8 8-600,-6 2 336,-8 5 16,10-1 189,-1 0-1,1 0 0,-1 0 0,1 1 0,0-1 0,0 1 0,0 0 0,1 0 0,-1 0 0,1 1 1,-3 5-1,2-3-11,0 1 1,0 0-1,0-1 0,1 1 1,1 1-1,-4 13 1,4-6 44,0 0 0,1 0 0,1 1 0,2 20 0,0-28 49,-1-1 0,1 1-1,0 0 1,1-1-1,0 1 1,0-1 0,1 0-1,0 0 1,7 11-1,-10-18-14,0 1-1,0-1 0,1 1 1,-1-1-1,0 0 0,1 0 0,-1 1 1,1-1-1,-1 0 0,1 0 0,0 0 1,3 1-1,-4-2 3,0 0 1,0 0-1,0 0 1,0 0-1,0 0 1,0 0-1,0 0 1,-1 0-1,1 0 1,0 0-1,0 0 1,0-1-1,0 1 1,0 0-1,0-1 1,0 1-1,0-1 1,0 1-1,-1-1 1,1 1-1,0-1 1,0 0-1,-1 1 1,1-1-1,0 0 1,-1 0-1,1 1 1,0-2-1,12-20 57,-1 1 1,-1-2-1,11-29 0,5-40-222,-26 66-379,-1 25 304,0 17-432,-7 63 617,4-44 62,-27 221-87,25-225 180,-1 0 0,-18 52 0,6-22-85,12-40 15,-1-1 1,-1 1 0,-19 35-1,18-33 149,8-19-152,-1 0 1,1 0-1,-1-1 1,1 1-1,-1 0 0,0-1 1,-1 1-1,1-1 1,-1 1-1,-3 3 0,5-6-39,0-1 0,0 1-1,0-1 1,0 1-1,0-1 1,0 0 0,0 1-1,0-1 1,0 0-1,0 0 1,0 0 0,0 0-1,0 1 1,0-1-1,0-1 1,0 1-1,0 0 1,0 0 0,0 0-1,0-1 1,0 1-1,-2-1 1,1 0-10,1 0 0,-1 0 1,0-1-1,1 1 0,-1-1 0,1 1 0,-1-1 1,1 1-1,-1-1 0,-1-3 0,1 2-27,1-1-1,-1 1 1,0 0-1,1-1 1,0 1-1,0-1 1,0 0 0,0 1-1,1-1 1,-1 0-1,1 1 1,0-8-1,2 5-5,-1 1 0,1-1-1,1 0 1,-1 0-1,1 1 1,0-1 0,0 1-1,1 0 1,-1 0 0,1 0-1,0 1 1,9-9-1,37-27-56,88-55 0,7-5 113,-123 82-4,-1 0-1,0-2 1,-2 0 0,23-31-1,-13 8 22,-1-1 0,34-78 0,-55 97-72,-7 22 26,1 0-1,0 0 1,0 0 0,0 0 0,0 0 0,0 0-1,0 0 1,1 0 0,1-3 0,1 3-5,-4 2-34,1 1 0,-1-1 1,1 0-1,-1 1 0,1-1 0,-1 0 1,1 1-1,-1-1 0,1 0 0,-1 0 1,0 1-1,1-1 0,-1 0 0,0 0 1,0 0-1,0 1 0,0-1 0,0 0 1,0 0-1,0 0 0,0 1 1,0-2-1,0 2 8,-1 0 0,1 0 1,-1 0-1,1 0 0,-1 1 1,1-1-1,-1 0 0,1 0 1,-1 1-1,1-1 0,-1 0 1,1 1-1,0-1 0,-1 0 1,1 1-1,-1-1 0,1 1 1,0-1-1,0 0 0,-1 1 1,1-1-1,-1 2 0,-2 10 24,1 0-1,0 0 1,1 1 0,0 14-1,3 53 88,-1-74-76,-1 4 147,1 0-1,0 0 1,1 0 0,5 18-1,-7-28-142,0 1-1,0 0 0,0-1 0,1 1 0,-1 0 0,0-1 0,1 1 0,-1 0 0,0-1 0,1 1 1,-1-1-1,1 1 0,-1-1 0,0 1 0,1-1 0,0 1 0,-1-1 0,1 1 0,-1-1 1,1 0-1,-1 1 0,1-1 0,0 0 0,-1 1 0,1-1 0,0 0 0,-1 0 0,1 0 1,0 1-1,0-1 0,-1 0 0,1 0 0,0 0 0,-1 0 0,1-1 0,0 1 0,-1 0 0,1 0 1,0 0-1,-1 0 0,1-1 0,0 1 0,-1 0 0,1-1 0,0 1 0,-1 0 0,1-1 1,0 0-1,4-2 31,-1-1 1,0 0 0,0 0-1,0 0 1,5-6-1,48-74 358,-35 50-384,-20 32-8,0-2-69,0 0 1,1 1-1,0-1 0,0 1 0,0-1 1,0 1-1,0 0 0,6-4 1,-9 7 50,0 0 1,1 0 0,-1-1 0,0 1-1,1 0 1,-1 0 0,0 0-1,1 0 1,-1 0 0,0 0 0,1-1-1,-1 1 1,0 0 0,1 0 0,-1 0-1,0 0 1,1 0 0,-1 0-1,0 0 1,1 1 0,-1-1 0,0 0-1,1 0 1,-1 0 0,0 0-1,1 0 1,-1 0 0,0 1 0,1-1-1,-1 0 1,0 0 0,0 1-1,1-1 1,-1 0 0,0 0 0,0 1-1,0-1 1,1 0 0,-1 0-1,0 1 1,0-1 0,0 0 0,0 1-1,0-1 1,1 1 0,0 15-37,-1-16 44,-1 42-70,-2 0 0,-10 47 0,-25 83 27,27-128-30,-67 215 454,74-244-310,-14 25 1,16-35 5,-1 0 0,0 0 1,-1 0-1,1-1 0,-1 1 0,0-1 1,-8 7-1,11-10-59,0-1-1,0 1 1,0-1-1,0 1 1,0-1-1,1 0 1,-1 1 0,0-1-1,0 0 1,0 1-1,0-1 1,0 0-1,0 0 1,0 0 0,0 0-1,0 0 1,0 0-1,0 0 1,0-1-1,0 1 1,0 0 0,0 0-1,0-1 1,0 1-1,1 0 1,-1-1-1,0 1 1,0-1 0,0 0-1,1 1 1,-1-1-1,0 1 1,0-1-1,1 0 1,-2-1-1,-1-1 23,1-1-1,-1 1 0,1-1 1,-1 0-1,1 0 0,-2-6 0,1 2-29,1 1 0,0-1-1,0 1 1,1-1-1,0 1 1,0-1 0,1 0-1,0 0 1,0 1 0,1-1-1,0 0 1,0 1-1,1-1 1,0 1 0,0-1-1,1 1 1,0 0-1,0 0 1,1 0 0,8-12-1,-3 8 9,1 1-1,0 0 0,1 0 1,0 1-1,1 1 0,0 0 1,0 0-1,0 2 0,1-1 1,0 1-1,22-6 0,9 0-538,0 2-1,57-5 1,-94 14-127,0 0 1,0 1-1,14 0 1,-19 1 316,-1-1 1,1 0 0,-1 0-1,1 0 1,-1 1 0,0-1 0,1 1-1,-1-1 1,0 1 0,1 0 0,-1-1-1,0 1 1,0 0 0,0 0 0,0 0-1,0 0 1,0 0 0,0 0 0,0 0-1,0 0 1,0 0 0,0 0 0,0 0-1,-1 1 1,2 1 0,1 14-2900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49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8 734 3648,'-7'-14'6041,"34"-10"-4509,-1 3-540,42-45 0,31-39-238,-52 57-366,75-97 1,-4-44 624,-112 179-949,-1 0 1,-1-1 0,0 0-1,-1 1 1,0-1-1,0-1 1,-1 1 0,1-14-1,-3 24-72,0 1 0,0 0 0,0-1 0,0 1 0,0 0 1,0-1-1,0 1 0,0 0 0,0-1 0,0 1 0,0 0 0,0-1 0,0 1 0,0 0 0,-1-1 0,1 1 0,0 0 0,0-1 0,0 1 0,0 0 0,-1-1 1,1 1-1,0 0 0,0 0 0,-1-1 0,1 1 0,0 0 0,0 0 0,-1 0 0,1 0 0,0-1 0,-1 1 0,1 0 0,0 0 0,-1 0 0,1 0 0,0 0 1,-1 0-1,1 0 0,0 0 0,-1 0 0,1 0 0,0 0 0,-1 0 0,1 0 0,0 0 0,-1 0 0,1 0 0,0 0 0,-1 0 0,1 1 0,-16 8-261,9-3 254,1 1 0,1 0 0,-1 0 0,1 0 0,0 1 1,-7 15-1,-1 1 60,-9 16 253,-21 54-1,37-78-190,0 2 0,1-1 0,1 0 0,0 1 0,1 0 0,0 25 0,3-38-59,0 0 1,1 0 0,0 0-1,-1 0 1,2 0 0,-1 0-1,1 0 1,-1 0-1,1 0 1,1-1 0,-1 1-1,1-1 1,-1 0-1,1 1 1,1-1 0,-1 0-1,0-1 1,1 1-1,0-1 1,0 1 0,0-1-1,0 0 1,1-1 0,-1 1-1,9 3 1,-3-3 26,0-1 0,1 0 0,-1-1-1,0 0 1,1-1 0,-1 0 0,19-2 0,72-19 509,-86 17-503,21-7 13,-1-2 0,63-31 0,-83 35-126,-2 2-334,-20 14-137,4-4 463,0 0-1,0 0 1,0 0-1,1 0 1,-1 1 0,1-1-1,0 1 1,0-1-1,0 1 1,0 0 0,1-1-1,0 1 1,0 0-1,0 0 1,0 0-1,0 6 1,0-4 81,1-1 0,0 1-1,0-1 1,1 1 0,-1-1 0,1 0 0,1 1 0,-1-1-1,1 0 1,-1 1 0,5 6 0,-6-12-17,1 1 0,-1-1 1,1 1-1,-1-1 0,0 1 0,1-1 1,0 1-1,-1-1 0,1 0 0,-1 1 1,1-1-1,-1 0 0,1 1 1,0-1-1,-1 0 0,1 0 0,0 0 1,-1 0-1,1 1 0,0-1 0,-1 0 1,1 0-1,0 0 0,-1 0 0,1-1 1,0 1-1,-1 0 0,1 0 1,0 0-1,-1 0 0,1-1 0,0 1 1,-1 0-1,1-1 0,-1 1 0,1 0 1,-1-1-1,1 1 0,0-1 0,2-1 10,-1 0 0,0 0 0,1 0 0,-1 0-1,0 0 1,0 0 0,0-1 0,2-3-1,-1 0-39,-1-1-1,0 1 0,0 0 0,-1-1 0,1 1 1,-2-1-1,1 0 0,-1 1 0,0-1 0,0 0 0,0 1 1,-1-1-1,0 0 0,-1 1 0,1 0 0,-1-1 1,-4-7-1,6 14-18,0-1-1,0 1 1,-1 0 0,1-1 0,0 1 0,0 0 0,-1-1 0,1 1 0,0 0 0,-1 0-1,1-1 1,0 1 0,-1 0 0,1 0 0,0 0 0,-1 0 0,1-1 0,-1 1-1,1 0 1,0 0 0,-1 0 0,1 0 0,0 0 0,-1 0 0,1 0 0,-1 0-1,1 0 1,0 0 0,-1 0 0,1 0 0,-1 0 0,1 0 0,0 1 0,-1-1 0,1 0-1,-1 0 1,1 0 0,0 0 0,-1 1 0,1-1 0,0 0 0,0 0 0,-1 1-1,1-1 1,0 0 0,-1 1 0,1-1 0,0 1 0,-1-1 18,1 0 1,0 1-1,-1-1 1,1 0-1,-1 0 0,1 1 1,0-1-1,-1 0 1,1 1-1,0-1 0,0 1 1,-1-1-1,1 1 1,0-1-1,0 0 0,0 1 1,-1-1-1,1 1 1,0-1-1,0 1 0,0-1 1,0 1-1,0-1 1,0 1-1,0-1 0,0 1 1,0-1-1,0 1 1,0-1-1,0 1 1,0-1-1,1 0 0,-1 1 1,0-1-1,0 1 1,0-1-1,1 1 0,-1-1 1,11 8 91,-7-6-33,-1 1-1,1-1 0,0 1 1,0-1-1,0 0 0,0-1 1,0 1-1,0-1 1,0 0-1,5 1 0,1-1 77,0-1-1,-1 0 1,1-1-1,-1 0 1,18-5-1,45-18 95,-38 12-89,252-111 235,-285 122-381,1 1-1,-1-1 1,0 1-1,1-1 0,-1 1 1,1 0-1,-1 0 1,1 0-1,-1 0 1,1 0-1,-1 0 0,0 0 1,3 1-1,-4-1 10,1 0-1,-1 0 1,1 0 0,-1 0-1,1 1 1,-1-1 0,1 0-1,-1 0 1,1 1-1,-1-1 1,1 0 0,-1 0-1,1 1 1,-1-1 0,0 1-1,1-1 1,-1 0-1,0 1 1,1-1 0,-1 1-1,0-1 1,0 1 0,1-1-1,-1 1 1,0-1 0,0 1-1,0-1 1,0 1-1,0-1 1,1 1 0,-1-1-1,0 1 1,0-1 0,0 1-1,0 0 1,-1 0-1,-1 6 4,0 1 0,-1-1-1,0 1 1,-1-1 0,1 0 0,-2 0-1,1-1 1,-1 1 0,-7 7-1,-58 56 118,42-44-32,18-16 4,0-1-1,0-1 1,-1 1 0,-1-2-1,1 0 1,-26 12-1,35-19-65,0 0 0,1 1 0,-1-1 0,0 0 0,0 0 0,0 0 0,0 0 0,0-1 0,0 1 0,0-1 0,0 1-1,1-1 1,-1 1 0,0-1 0,0 0 0,1 0 0,-1 0 0,0 0 0,1 0 0,-1 0 0,1 0 0,0-1 0,-1 1 0,0-2 0,0 2-39,1 0 0,0 0 0,0-1 0,0 1 0,0 0 0,1-1 0,-1 1 0,0-1 0,1 1 0,-1-1 0,0 1 0,1-1 0,0 1 0,-1-1 0,1 1 0,0-1 0,0 0 1,0 1-1,0-1 0,0 1 0,0-1 0,0 0 0,1 1 0,-1-1 0,0 1 0,2-3 0,-1 3-11,-1 1 1,1-1-1,0 1 0,0-1 1,-1 1-1,1-1 0,0 1 1,0 0-1,0-1 0,0 1 1,-1 0-1,1 0 0,0 0 1,0-1-1,0 1 0,0 0 1,0 0-1,0 0 0,1 1 1,25 2-58,-15-2 24,22 2 128,20 2 347,0-1-1,106-9 0,-150 3-369,0 0-1,0-1 1,0 0 0,0 0 0,0-1-1,-1 0 1,0-1 0,0 0-1,0 0 1,0-1 0,10-10-1,-4 2-22,0-1 0,-1-1 0,0 0 0,17-28 0,-25 34-47,-3 7-35,0-1 0,-1 1 1,1-1-1,-1 0 0,0 1 0,-1-1 0,1 0 0,0 0 1,0-7-1,-7 33-366,-6 37 308,1-11-2,3-14 224,-1 0 1,-18 42-1,24-69-24,-4 9 51,-9 24-58,14-37-54,-1 0 1,1 0-1,-1-1 1,1 1-1,-1-1 1,0 0-1,0 1 1,0-1 0,-1 0-1,-3 3 1,6-5-11,-1 0 0,1 1 0,0-1 0,-1 0 0,1 0 0,0 0 0,-1 0 0,1 0 0,-1 0 0,1 0 1,-1 0-1,1 0 0,0 0 0,-1 0 0,1 0 0,-1 0 0,1 0 0,0 0 0,-1 0 0,1 0 0,-1 0 0,1 0 0,0-1 1,-1 1-1,1 0 0,0 0 0,-1-1 0,1 1 0,0 0 0,-1 0 0,1-1 0,0 1 0,-1-1 0,-9-15 188,5 7-106,3 5-105,0 1 0,1-1 0,-1 1 1,1-1-1,0 1 0,0-1 0,1 0 0,-1 0 1,1 1-1,-1-1 0,2-6 0,-1 8 19,0 0 0,0 0 0,0 1-1,0-1 1,1 0 0,-1 0 0,0 1 0,1-1 0,0 0-1,-1 1 1,1-1 0,0 0 0,0 1 0,0-1-1,0 1 1,0-1 0,1 1 0,-1 0 0,0 0-1,0-1 1,1 1 0,-1 0 0,1 0 0,-1 0-1,1 0 1,2 0 0,8-2 125,0 1 0,1 1 1,-1 0-1,1 0 0,-1 2 0,0-1 1,16 4-1,13 0 42,139 16-1931,-151-16-309,0 4 634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52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1 197 3328,'0'0'1061,"0"1"-909,0 0 1,0 0-1,0 0 0,1 0 0,-1-1 0,0 1 1,1 0-1,-1 0 0,0 0 0,1-1 0,-1 1 1,2 1-1,1-1 320,0 0 1,0-1 0,0 1-1,-1-1 1,1 0 0,0 0-1,0 0 1,5-1 0,1 0-120,-1-1 0,0-1 0,13-5 0,-12 4 39,13-5-41,-1-2-1,0 0 1,-1-1-1,30-24 1,-35 24-240,-1-1 1,0 0-1,-1-1 1,0 0-1,-1-1 1,9-17 0,-21 32-117,1 0 1,-1 0-1,0 0 1,0 0 0,0 0-1,0 0 1,0 0 0,0-1-1,0 1 1,0 0-1,0 0 1,1 0 0,-1 0-1,0 0 1,0 0 0,0 0-1,0 0 1,0 0 0,0 0-1,0 0 1,1 0-1,-1 0 1,0 0 0,0 0-1,0 0 1,0 0 0,0 0-1,0 0 1,0 0 0,1 0-1,-1 0 1,0 0-1,0 0 1,0 0 0,0 0-1,0 1 1,0-1 0,0 0-1,0 0 1,0 0-1,1 0 1,-1 0 0,0 0-1,0 0 1,0 0 0,0 0-1,0 0 1,0 1 0,0-1-1,0 0 1,0 0-1,0 0 1,0 0 0,0 0-1,0 0 1,0 0 0,0 1-1,0-1 1,0 0-1,0 0 1,0 0 0,0 0-1,0 0 1,2 10-106,-3 2 165,-1-1-1,0 1 1,-1-1 0,0 0-1,-6 15 1,1-2 17,-48 166 318,-1 2 10,42-149-34,-1-1 1,-2 0-1,-36 57 1,41-84 375,13-15-735,0 0 0,0 0 0,0 0 0,0 0 0,0 0 0,0 0 0,0 0 0,0-1 0,0 1 0,0 0 0,0 0 0,0 0 0,0 0 0,-1 0 0,1 0 0,0 0 0,0 0 0,0 0 0,0 0 0,0 0 0,0 0 0,0 0 0,0 0 1,0 0-1,0 0 0,0 0 0,0 0 0,0 0 0,0 0 0,0 0 0,0 0 0,0 0 0,0 0 0,0 0 0,0 0 0,0 0 0,0 0 0,-1 0 0,1 0 0,0 0 0,0 0 0,0 0 0,0 0 0,0 0 0,0 0 0,0 0 0,0 0 0,0 0 0,0 0 0,0 0 1,0 0-1,0 0 0,0 0 0,0 0 0,0 1 0,0-1 0,0 0 0,6-10 411,32-34-274,44-89-219,-65 104 11,96-159 70,-94 159 36,0 1 1,2 2 0,37-39-1,-32 42-28,33-25-1,-50 42-38,1-1 1,0 2-1,0-1 0,1 1 1,-1 1-1,1 0 0,13-3 1,-20 6-11,0 0 0,0 1 1,0-1-1,1 1 0,-1 0 1,0 0-1,0 0 0,0 1 1,1 0-1,-1 0 1,0 0-1,5 2 0,-8-2 37,1-1-1,-1 1 0,0 0 1,0-1-1,0 1 1,0 0-1,0 0 1,0 0-1,-1 0 0,1 0 1,0 0-1,0 0 1,-1 0-1,1 0 1,0 0-1,-1 0 0,1 2 1,0-1 12,-1 0-1,0 0 1,0 0 0,0 0 0,0 0-1,0 0 1,0 0 0,-1 0 0,1 0-1,-1 0 1,1 0 0,-1 0 0,0-1-1,-1 4 1,-6 9 19,-1-1 0,-13 17 0,3-4-31,-1 3 42,1 1 254,-2-2 1,-44 47-1,63-72-255,0-1 0,-1 0 0,0 0 0,1 0 0,-1-1 0,0 1 0,0-1 0,0 1 0,0-1 0,0 0 0,0 0 0,0 0 0,-1-1 1,-5 2-1,7-2-33,0-1 0,1 1 0,-1 0 0,0 0 0,1-1 0,-1 1 0,0-1 1,1 1-1,-1-1 0,1 0 0,-1 0 0,1 0 0,-1 1 0,1-1 0,0-1 1,-1 1-1,1 0 0,0 0 0,0 0 0,0-1 0,0 1 0,0 0 0,0-1 1,0 1-1,1-1 0,-1 1 0,0-1 0,1 0 0,-1-2 0,-4-11-45,3 11-25,0 0-1,1-1 0,0 1 0,0-1 0,0 0 1,1 1-1,-1-7 0,1 10 39,0 0 0,0 0 0,1 0 0,-1 0-1,0 0 1,1 0 0,-1 0 0,0 0 0,1 0 0,0 0 0,-1 0 0,1 0 0,-1 1-1,1-1 1,1-1 0,0 1-7,-1 0 0,1 0-1,-1 0 1,1 0 0,0 0 0,0 1-1,-1-1 1,1 0 0,0 1-1,0 0 1,2-1 0,11 0-85,27 1-1,7 1 184,-27-2-23,139-8 444,-113 4-292,64-15 1,-90 14-120,-1-1 1,0 0-1,0-1 0,-1-2 1,0 0-1,0-1 0,19-15 1,-32 21-29,-1 0 1,0-1-1,0 0 1,0-1-1,9-13 1,-13 16-40,1 0-1,-1-1 1,0 1 0,0-1-1,0 0 1,-1 0-1,1 0 1,-1 0 0,0 0-1,0-9 1,-1 13-32,0 0 0,0 0 0,0 1 0,0-1 0,0 0 0,0 0 0,0 0 0,0 1 0,-1-1 0,1 0 0,0 0 0,0 0 0,-1 1 0,1-1 0,-1 0 0,1 0 0,-1 1 0,1-1 0,-1 1 0,1-1 0,-1 0 0,0 0-1,0 1-9,1 0-1,-1 0 0,0 0 1,1 0-1,-1 0 0,0-1 0,1 2 1,-1-1-1,0 0 0,1 0 0,-1 0 1,0 0-1,1 0 0,-1 0 0,0 1 1,1-1-1,-1 0 0,1 1 0,-1-1 1,0 0-1,1 1 0,-1-1 0,1 1 1,-1-1-1,1 0 0,-1 2 0,-5 2-3,1 1-1,0-1 0,1 1 0,-1 0 0,1 1 0,0-1 1,0 1-1,0 0 0,1 0 0,0 0 0,0 0 1,1 1-1,-1-1 0,2 1 0,-1 0 0,-1 7 0,3-4 48,-1-1 0,1 1 0,1 0 0,0 0 0,3 17 0,-3-22 29,0-1 0,1 0 0,-1 0 0,1 0 0,0 0 1,0-1-1,1 1 0,-1 0 0,1-1 0,-1 1 1,1-1-1,0 0 0,0 0 0,1 0 0,5 4 0,-7-6-16,0 0 0,1 0-1,-1 0 1,0-1 0,0 1 0,1 0-1,-1-1 1,0 0 0,1 1-1,-1-1 1,1 0 0,-1 0-1,0 0 1,1-1 0,-1 1-1,3-1 1,4-2 50,1 0 0,14-7 0,-13 5-47,78-31 152,128-34 0,-180 59-162,-22 6-61,1 1 0,0 0-1,0 1 1,27-2 0,-17 9 110,-25-4-49,1 0 1,-1 1 0,1-1-1,-1 1 1,1-1 0,-1 1 0,0 0-1,1 0 1,-1 0 0,0-1-1,0 1 1,1 0 0,-1 0-1,2 3 1,25 54 780,-25-52-755,1 1-1,-1 0 1,1-1-1,0 0 1,0 0 0,1 0-1,-1-1 1,1 1-1,1-1 1,-1 0-1,1-1 1,0 1 0,0-1-1,0 0 1,1 0-1,-1-1 1,1 0 0,0 0-1,0-1 1,0 0-1,13 3 1,-12-5-269,-1 1 0,0-1 0,1 0 0,-1-1 0,0 1 0,0-1 0,1-1 0,10-3 0,33-11-5242,-28 11 2933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04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263 117 1248,'-4'-3'4608,"4"3"-4476,2-7 1089,5-5-830,-5 10-211,-1 0 0,1-1 0,-1 1 0,0 0 0,0-1 0,0 1 0,0-1 1,0 0-1,0 1 0,-1-1 0,1 0 0,-1-5 0,0 8-180,0 5-49,-1 1-1,0 0 1,0-1-1,0 1 1,-5 9-1,-2 12 75,-57 168 588,31-105-280,7-17 173,-63 120-1,56-128 66,24-49-307,10-16-258,0 0 1,0 0 0,0 0 0,0 0-1,0 0 1,0 0 0,0 0 0,0 0-1,0 0 1,-1 0 0,1 0 0,0 0-1,0 0 1,0 0 0,0 0 0,0 0-1,0 0 1,0 0 0,0 0 0,0 0-1,0 0 1,-1 0 0,1 0 0,0 0-1,0 0 1,0 0 0,0 0 0,0 0-1,0 0 1,0-1 0,0 1 0,0 0-1,0 0 1,0 0 0,-1 0 0,1 0-1,0 0 1,0 0 0,0 0 0,0 0-1,0 0 1,0 0 0,0-1 0,0 1-1,0 0 1,0 0 0,0 0 0,0 0-1,0 0 1,0 0 0,0 0 0,0 0-1,0 0 1,0-1 0,0 1 0,0 0-1,0 0 1,0 0 0,0 0 0,0 0-1,0 0 1,0 0 0,0 0 0,1 0-1,-1 0 1,0 0 0,0-1 0,0 1-1,1-5 123,-1 0-1,2-1 0,-1 1 0,3-6 1,-1 1-128,123-301 382,-32 98-325,-49 94 236,-38 96-269,-5 16-145,0 0-1,0 1 0,1-1 0,0 1 1,5-8-1,-8 14 116,0 0 0,0 0 0,1 0 0,-1 0 1,0 0-1,0 0 0,1 0 0,-1 0 0,0 0 0,0 0 0,1 0 1,-1 1-1,0-1 0,0 0 0,0 0 0,1 0 0,-1 0 0,0 0 1,0 0-1,0 1 0,1-1 0,-1 0 0,0 0 0,0 0 0,0 1 1,0-1-1,0 0 0,1 0 0,-1 0 0,0 1 0,0-1 0,0 0 1,0 0-1,0 0 0,0 1 0,0-1 0,0 0 0,0 0 0,0 1 1,0-1-1,0 0 0,7 20 133,-2-9-239,10 32 201,15 65-1,1 4 159,-6-34-56,36 99-69,-51-148-19,-6-17-26,1 0 0,0 0 0,11 20 0,-13-27 61,-1 0 1,0 0 0,0 0 0,1 6 0,-2-8-13,-1-1 407,-1-4-866,0 0 0,0 0 0,0 0 0,0 0 0,0 0 0,-1 0 1,-1-2-1,2 3 11,-26-43-8426,21 36 6646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54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57 485 2400,'5'-9'8576,"-12"22"-7184,-12 20-429,14-24-747,0-1 0,-6 13-1,8-12-57,0 0 0,1 0 0,0 0 0,0 0 0,1 1-1,0-1 1,0 0 0,1 1 0,1-1 0,-1 1 0,5 17 0,-4-22-89,0-1 0,1 0-1,-1 0 1,1 0 0,0 0 0,0 0 0,0 0 0,0 0 0,1-1 0,-1 1 0,1-1 0,0 1 0,0-1-1,0 0 1,1 0 0,-1-1 0,1 1 0,0-1 0,-1 0 0,1 0 0,0 0 0,0 0 0,0 0 0,1-1-1,-1 0 1,0 0 0,6 0 0,-2 0 9,-1-1 0,1 0 0,0-1 0,0 0 0,0-1 0,0 1 0,-1-1 0,1-1 0,-1 1 0,1-1 0,12-8 0,6-5 67,42-33 0,-46 32-48,-11 9-69,-1 0 0,0 0 0,0-1 0,0 0 0,-1 0 0,-1-1 0,10-15 0,-16 22 6,-1 2-79,0-1 0,0 1 0,0-1-1,-1 0 1,1 1 0,0-1 0,-1 0 0,0 1 0,1-1 0,-1 0 0,0-2 0,-6 7-511,3-2 280,2 0 266,0-1 0,-1 0 0,1 1 1,0-1-1,0 1 0,-1-1 0,1 1 0,0-1 0,0 1 0,0 0 0,0 0 0,0 0 0,0 0 1,0 0-1,0 0 0,0 0 0,0 0 0,0 0 0,0 0 0,1 0 0,-1 0 0,1 1 1,-1-1-1,1 0 0,-1 2 0,-3 7 149,1 0 0,-2 14 0,3-16 106,2-2-204,-1 1 0,1-1 0,0 1 0,0-1 0,1 1 0,0-1 0,2 12 0,1-4 127,1 0 0,8 20 0,-12-32-131,0 0 1,1 0-1,-1 0 0,0 0 0,1 0 0,-1 0 0,1 0 0,-1 0 0,1-1 0,0 1 0,0-1 0,0 1 0,0-1 0,0 0 0,0 1 0,0-1 0,1 0 0,2 0 1,-4 0-17,1-1 1,0 0 0,0 0 0,0 0-1,0 0 1,0 0 0,0 0 0,0 0-1,0-1 1,0 1 0,-1-1 0,1 1 0,0-1-1,0 0 1,0 0 0,-1 0 0,1 0-1,0 0 1,-1 0 0,1 0 0,-1 0-1,0-1 1,3-1 0,33-43 145,-26 31-142,0 1 0,1 0 0,25-22 0,-21 24-51,-5 3 46,0 0 0,0 1 1,1 1-1,0 0 0,16-7 1,-1 3 23,-5 2-118,29-8-1,-45 16 23,1-1-1,-1 1 1,0 0-1,0 1 1,1 0-1,-1 0 1,0 0-1,1 0 1,10 3-1,-16-2 57,1-1-1,-1 0 0,1 1 0,-1-1 1,1 1-1,-1 0 0,1-1 1,-1 1-1,1 0 0,-1 0 0,0 0 1,0 0-1,0 0 0,1 0 0,-1 1 1,0-1-1,0 0 0,0 1 1,-1-1-1,1 0 0,0 1 0,0-1 1,-1 1-1,1-1 0,-1 1 0,1-1 1,-1 1-1,0 0 0,0-1 1,1 1-1,-1-1 0,0 1 0,-1 0 1,1 1-1,-1 6 39,-1-1 1,-1 1-1,1 0 0,-2-1 1,-3 10-1,-3 5-11,9-21 23,0 1 0,0 0 0,0 0 0,0 0 0,1 0 0,-1 0 0,1 4 0,17-13 161,33-19-1,-4 2-173,34-16 56,40-16-280,-118 54 153,-1 1 0,1-1 0,0 1 0,-1-1-1,1 1 1,0 0 0,-1-1 0,1 1 0,0 0 0,0 0-1,-1 0 1,1 1 0,2-1 0,-3 1 21,-1-1 0,1 1 1,0-1-1,0 1 0,-1-1 1,1 1-1,0 0 0,-1-1 0,1 1 1,-1 0-1,1 0 0,-1-1 1,1 1-1,-1 0 0,0 0 0,1 0 1,-1 0-1,0-1 0,0 1 0,0 0 1,1 0-1,-1 0 0,0 0 1,0 0-1,0 0 0,0 0 0,-1 1 1,-2 29 250,2-26-203,1 1 1,-1-1 0,1 1-1,0-1 1,1 12 0,1 7 174,-2-20-126,0 0 1,0 1 0,1-1 0,-1 0 0,2 5-1,-2-8-81,1-1-1,-1 1 1,0-1-1,0 1 1,1-1-1,-1 0 1,0 1-1,1-1 1,-1 1-1,0-1 1,1 0-1,-1 1 1,1-1-1,-1 0 1,1 0-1,-1 1 0,1-1 1,-1 0-1,0 0 1,1 0-1,-1 1 1,1-1-1,1 0 1,15-1 209,-11 0-133,0-1 0,0 0 0,10-5 0,48-35-153,-39 24 162,57-32-238,-30 20 217,-47 26-102,1 1-157,-4 8-73,-13 28 202,9-23 56,1 1 0,0-1 0,1 16 0,0-23 9,0-1 1,0 1-1,1-1 1,-1 1-1,1-1 1,-1 1-1,1-1 1,0 1-1,0-1 1,0 0-1,0 0 1,1 1-1,-1-1 1,1 0-1,-1 0 1,1 0-1,0 0 1,-1 0-1,5 2 1,-2-2 17,0 1 0,0-2 1,1 1-1,-1 0 1,0-1-1,1 0 0,-1 0 1,1 0-1,-1 0 0,1-1 1,-1 0-1,1 0 1,0 0-1,7-2 0,3-1 59,1-1-1,27-11 1,-19 6 45,0 0-87,0 0 0,0-2 0,-1-1 0,0 0-1,29-23 1,-36 22-31,-1 0 0,0 0 0,-1-1 0,-1-1 0,0 0 0,19-30 0,61-121-117,-32 43 138,-14 26-73,-37 80-10,-8 13 13,1 1 1,-1-1-1,0 1 1,0-1 0,-1 0-1,1 0 1,-1 0 0,0 0-1,0 0 1,0-4 0,-1 8 30,0 0 1,0-1 0,0 1 0,0 0 0,0 0-1,0-1 1,0 1 0,0 0 0,0 0 0,0 0-1,0-1 1,0 1 0,0 0 0,0 0 0,0 0-1,-1-1 1,1 1 0,0 0 0,0 0-1,0 0 1,0 0 0,0 0 0,-1-1 0,1 1-1,0 0 1,0 0 0,0 0 0,-1 0 0,1 0-1,0 0 1,0 0 0,0 0 0,-1 0 0,1-1-1,0 1 1,0 0 0,0 0 0,-1 0 0,1 0-1,0 0 1,0 0 0,-1 1 0,1-1-1,0 0 1,0 0 0,0 0 0,-1 0 0,1 0-1,0 0 1,0 0 0,0 0 0,0 0 0,-1 1-1,1-1 1,0 0 0,0 0 0,0 0 0,0 0-1,-1 0 1,1 1 0,0-1 0,0 0-1,-12 11-55,1 4 60,0 1 0,1 0 1,1 0-1,0 1 0,-10 27 0,-22 95 6,28-93-5,4-14 0,-5 38-1,12-60 11,1 1 0,1-1 0,0 1 0,0-1 0,1 1 0,0-1 0,5 18 0,-5-24 2,0-1 0,1 1 1,-1 0-1,1-1 0,0 1 0,0-1 0,1 1 0,-1-1 1,1 0-1,-1 0 0,1 0 0,0-1 0,0 1 0,4 2 1,-1-1-5,-1-1 0,1-1 1,-1 1-1,1-1 0,0 0 1,0 0-1,0-1 0,9 2 1,5-2-139,-1 0 1,1-1-1,0-1 1,33-7-1,72-15-4233,-42 6-4342,-72 16 6681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55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171 257 6464,'0'-17'2944,"14"17"-2560,-8 0 1216,2 0-960,12 0 224,2 0-512,17 0-160,3 0-96,10 0 0,1 0-64,-1 0-448,-5 0 224,-10 0-1952,-7 5 1184</inkml:trace>
  <inkml:trace contextRef="#ctx0" brushRef="#br0" timeOffset="1">30 21 5056,'-25'-12'2304,"20"9"-2016,5-3 128,11 6-288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57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7 917 4320,'0'0'112,"-1"0"1,1 0-1,0 0 0,-1 0 1,1-1-1,0 1 1,-1 0-1,1 0 1,0 0-1,-1 0 0,1-1 1,-1 0 336,1 1-336,0 0-1,-1 0 1,1-1-1,0 1 0,0 0 1,0-1-1,0 1 1,-1 0-1,1-1 0,9-5 2258,-7 5-2473,66-30 2649,-27 13-1737,-32 14-686,24-10 226,-1-2-1,0-1 1,-2-2 0,31-24-1,-37 22-113,-1-1 0,-2-2-1,0 0 1,32-50 0,-49 67-203,-2 4-42,0 0 1,0 0 0,0 0-1,0 0 1,0 1 0,1-1-1,3-3 1,-6 6 5,0 0-1,1 0 1,-1 0 0,0 0 0,0 0 0,0 0 0,0 0-1,0 1 1,1-1 0,-1 0 0,0 0 0,0 0-1,0 0 1,0 0 0,0 0 0,0 0 0,0 1 0,1-1-1,-1 0 1,0 0 0,0 0 0,0 0 0,0 0-1,0 1 1,0-1 0,0 0 0,0 0 0,0 0-1,0 0 1,0 1 0,0-1 0,0 0 0,0 0 0,0 0-1,0 0 1,0 1 0,0-1 0,0 0 0,0 0-1,0 0 1,0 0 0,0 0 0,-1 1 0,1-1 0,0 0-1,0 0 1,0 0 0,-3 16-140,3-13 137,-19 76 316,-31 82 1,13-46-22,-63 174 255,78-238-322,-37 75 966,52-114-323,10-13-357,14-23-145,-10 14-287,16-26 2,-2 0 0,26-62 0,-39 80-94,89-183-21,-74 157 1,1 2 0,2 0-1,40-48 1,-35 53-73,-5 6-19,0 1 1,2 2 0,40-33-1,-64 58 89,0 0 1,1 0-1,-1 1 0,0 0 1,1 0-1,-1 0 0,1 0 1,0 1-1,-1 0 0,10-1 1,-12 2 31,0 0 0,1 0-1,-1 0 1,0 0 0,0 0 0,0 1 0,0-1 0,0 1 0,0 0 0,0 0 0,0 0 0,0-1 0,0 2 0,0-1 0,-1 0 0,1 0 0,0 1 0,-1-1 0,1 1 0,-1-1 0,1 1 0,-1-1 0,0 1 0,1 0 0,-1 0 0,0 0 0,1 2 0,0 2 3,-1 0 0,1-1 0,-1 1 0,0 0 1,0 0-1,0 0 0,-1 0 0,0 0 0,0 0 1,-1 0-1,0 0 0,0 0 0,0 0 0,-1-1 0,1 1 1,-2 0-1,-4 9 0,-1 1 75,-1-1-1,0 1 1,-1-2-1,-20 23 1,-4 0 93,-59 48-1,80-74 66,-20 11-1,31-21-191,0 0-19,1 1 0,-1-1-1,0 0 1,1-1 0,-1 1 0,0 0 0,0 0-1,0-1 1,0 1 0,0-1 0,0 1 0,0-1-1,0 0 1,0 0 0,0 0 0,0 0 0,0 0-1,0 0 1,0-1 0,0 1 0,1-1 0,-1 1-1,0-1 1,0 0 0,0 0 0,0 0 0,1 0-1,-1 0 1,0 0 0,1 0 0,-1 0 0,1-1-1,-1 1 1,1-1 0,0 1 0,0-1 0,-1 1-1,1-1 1,-1-3 0,1 4-37,0-1 0,1 0 0,-1 0-1,1 1 1,-1-1 0,1 0 0,0 0 0,0 0-1,0 0 1,0 1 0,0-1 0,0 0 0,0 0 0,0 0-1,1 1 1,-1-1 0,1 0 0,0 0 0,-1 1-1,1-1 1,0 0 0,1-2 0,1 1-10,0 0 1,0 0-1,0 0 1,0 0-1,1 1 0,-1-1 1,1 1-1,-1 0 0,8-3 1,6-1-18,0 0-1,1 1 1,28-5 0,159-19 90,99-20-12,-117-9 13,-127 38 248,-130 48-1060,43-14 796,9-4 43,-1 0 0,1 1 0,1 0 0,0 2 0,-18 17 0,33-28-50,0 0 1,1 0 0,-1 0 0,1 0-1,0 0 1,0 1 0,0-1 0,0 0-1,0 1 1,-1 3 0,2-6-11,0 0 0,0 1-1,0-1 1,0 1 0,0-1 0,0 1 0,0-1 0,0 1 0,0-1 0,0 1 0,0-1 0,1 1 0,-1-1 0,0 0 0,0 1-1,0-1 1,1 1 0,-1-1 0,0 0 0,0 1 0,1-1 0,0 1 0,-1-1 8,1 1 0,0-1 0,0 0 0,0 1 0,-1-1 0,1 0 0,0 0 0,0 0 0,0 0 0,0 1 0,0-1 0,0-1 0,-1 1 0,1 0 0,0 0 0,0 0 0,1-1 0,9-2 68,1-1-1,-1 0 1,18-9 0,9-5 78,-23 12-221,-9 3-24,0 0 1,0 1-1,9-2 1,-14 4 61,0-1 0,1 1 0,-1 0-1,1 0 1,-1 0 0,1 0 0,-1 0 0,1 0 0,-1 0 0,0 0 0,1 1 0,-1-1-1,1 1 1,-1-1 0,0 1 0,1-1 0,-1 1 0,0 0 0,3 1 0,6 7 46,1 0-1,0-1 1,1 0 0,0 0 0,0-2 0,0 0 0,1 0 0,0-1-1,0 0 1,1-1 0,-1-1 0,1 0 0,0-1 0,0 0-1,-1-1 1,1-1 0,17-1 0,0-4 29,-1 0-1,0-2 1,0-2-1,-1 0 1,0-2 0,0-1-1,-1-2 1,-1 0 0,0-2-1,-1-1 1,-1-1-1,41-38 1,-20 8 39,70-94-1,23-68-275,-119 174-882,-22 38 1033,0 0 0,0 0-1,0 1 1,0-1 0,0 0-1,1 1 1,-1-1-1,-1 6 1,-3 3-16,3-7 43,-91 170-141,80-146 188,3 0 0,0 1 0,2 1 0,-9 42 0,18-68-42,-1 1 1,1 0-1,0 0 0,0-1 0,1 1 1,-1 0-1,1-1 0,0 1 0,0-1 1,3 7-1,-3-9 14,0 1 0,0-1 0,0 1 0,1-1 1,-1 0-1,1 0 0,-1 0 0,1 0 0,0 0 0,0 0 0,0 0 1,0-1-1,0 1 0,1 0 0,-1-1 0,0 0 0,1 0 0,-1 0 1,5 2-1,4-1 48,0 0-1,1-1 1,-1 0 0,1-1 0,-1 0 0,16-2-1,-9-1-16,1-1 0,-1 0 0,20-8 0,-25 7-19,-1-1-1,0 0 1,0-1 0,-1 0-1,1 0 1,-2-2 0,13-10-1,-2-2 24,-1-2-1,18-25 1,118-152 74,14 19-76,-165 176-33,138-134-226,-113 110 58,-19 19-192,-14 15-432,-13 8 674,-15 15 58,-3 11 48,2 1 1,-52 86-1,-36 100 495,69-127-126,-64 152 741,111-236-907,4-15-204,0 0 0,0 0 1,0 1-1,0-1 0,0 0 0,0 0 0,0 0 0,0 1 1,0-1-1,0 0 0,0 0 0,0 0 0,0 1 0,0-1 1,0 0-1,0 0 0,0 0 0,0 0 0,0 1 1,1-1-1,-1 0 0,0 0 0,0 0 0,0 0 0,0 0 1,0 1-1,0-1 0,1 0 0,-1 0 0,0 0 0,0 0 1,0 0-1,0 0 0,1 0 0,-1 0 0,0 0 1,0 1-1,0-1 0,0 0 0,1 0 0,-1 0 0,0 0 1,0 0-1,0 0 0,1 0 0,-1 0 0,0 0 1,0 0-1,0 0 0,0-1 0,1 1 0,-1 0 0,0 0 1,0 0-1,0 0 0,0 0 0,1 0 0,-1 0 0,0 0 1,0 0-1,0-1 0,0 1 0,0 0 0,1 0 1,12-9 200,-11 8-191,39-26-49,30-18-129,-60 38 124,1 1-1,0 1 1,0 0 0,17-4 0,-26 8 22,0 1 1,0 0 0,0-1-1,0 1 1,0 0-1,0 0 1,-1 1 0,1-1-1,0 1 1,0-1 0,0 1-1,5 2 1,-1 1-19,1 0-1,-1 0 1,7 6 0,-6-4 86,0-1 1,13 6 0,2-2-107,0-1 1,0-1-1,1-1 1,0-1-1,0-1 1,34 1-1,-30-4-1772,0-1 1,51-8-1,-76 7 1374,0 0-1,0 1 0,0-1 1,0-1-1,0 1 1,-1 0-1,1-1 1,3-2-1,4-1-2910,-1 3 1227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7:5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15 118 7712,'-14'-4'3520,"33"8"-3072,-2-8 1088,8 4-928,46-12-32,13 3-352,26-8-32,-1 5-96,18-9-480,-13 8 192,8-4-2720,-13 5 1600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26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257 154 2304,'14'-17'3749,"-13"17"-3684,-1 0 0,1 0 0,-1 0-1,0 0 1,1 0 0,-1 0 0,0 0 0,1 0 0,-1 0-1,0 1 1,1-1 0,-1 0 0,0 0 0,1 0 0,-1 1-1,0-1 1,0 0 0,1 0 0,-1 1 0,0-1 0,0 0-1,1 1 1,-1-1 0,0 0 0,0 0 0,0 1 0,0-1-1,1 1 1,0 14 1075,-7 20-182,5-31-888,-1 1 25,0 1-1,0 0 1,-1-1 0,1 1 0,-2-1-1,-5 8 1,-2 4 170,4-6-133,-38 58 918,39-61-915,-1-1 0,0 1 0,0-1 1,-1 0-1,1-1 0,-10 6 0,15-10-105,0-1-1,0 0 1,0 0 0,0 0 0,0 0 0,-1 0-1,1-1 1,0 1 0,0 0 0,-1-1-1,1 0 1,0 0 0,-1 0 0,1 0-1,0 0 1,-1 0 0,1 0 0,0-1 0,-1 1-1,1-1 1,0 0 0,0 1 0,0-1-1,-1 0 1,1-1 0,0 1 0,0 0-1,1 0 1,-1-1 0,0 1 0,0-1 0,1 0-1,-3-1 1,0-3 21,-1 0 1,1 0-1,0-1 0,0 1 1,1-1-1,0 0 0,0 0 1,0 0-1,-1-9 0,-1-6-13,1-1 0,-3-42 0,7 57-26,0 1 0,0 0 1,1 0-1,0 0 0,0 0 0,1 0 0,0 0 0,0 0 0,0 0 0,1 0 0,0 1 0,1-1 0,4-6 0,-1 4-4,1 1 0,0 0 0,0 0 0,1 1 1,0 1-1,0-1 0,0 1 0,1 1 0,0 0 0,0 0 0,1 1 0,-1 0 1,1 0-1,0 2 0,0-1 0,0 1 0,0 1 0,0 0 0,0 1 0,15 0 1,-4 2 173,-16-2-142,0 0 1,-1 1 0,1 0 0,0 0-1,9 3 1,-11-3-45,-1 0 0,0 1-1,0 0 1,1-1 0,-1 1 0,0 0-1,-1 0 1,1 1 0,3 2 0,-3 0 45,1 0 1,-1 0-1,0 0 1,4 9 0,-5-9-27,-1 0 1,1 0 0,-1-1-1,0 1 1,-1 0 0,1 0-1,-1 0 1,0 0 0,-1 8 0,-9 50 200,6-48-141,-66 286 810,45-235-653,-1 5-22,13-27-147,-21 75 317,-1 98 6,16-85-324,18-123-61,1-7 44,0-1 0,0 0 0,0 0 0,0 1 0,-1-1 0,1 0 0,0 0 0,-1 0 0,1 0-1,-1 1 1,1-1 0,-1 0 0,0 0 0,0 0 0,-1 1 0,3-7 202,0 0-1,-1 0 1,0 0-1,0-7 1,0-22-72,41-226-106,-24 195-165,3 0 0,2 1 0,43-85 0,-39 93-2,19-38-60,-22 52-19,38-52-1,-43 70 95,0 2 0,2 0-1,34-29 1,-43 42-2,0 1 1,0 1-1,22-11 0,-26 15-1,1 0-1,-1 0 1,1 0 0,0 1 0,-1 1 0,1-1-1,13 0 1,-18 2 64,-1 1-1,0-1 1,0 0 0,1 1-1,-1 0 1,0 0 0,0-1-1,0 1 1,1 1 0,-1-1-1,0 0 1,-1 0 0,1 1-1,0-1 1,0 1 0,-1 0-1,1-1 1,-1 1 0,1 0-1,-1 0 1,1 0 0,-1 0-1,2 4 1,-1-1 54,0 1 0,0 0-1,0-1 1,0 1 0,-1 0-1,0 0 1,0 0 0,0 8-1,-8 86 726,2-50-420,-1 5 60,-21 91 0,2-69-27,-2 4 35,25-71-325,0 0 0,1 0-1,0-1 1,0 1 0,1 0 0,1 13 0,1-6 6,0-1 0,1 0 1,1 0-1,8 21 1,-2-12 109,-1-3-18,0 1 0,14 21 0,-20-38-145,1-1 0,-1 0-1,1 0 1,0-1 0,0 1 0,0-1 0,1 0-1,-1 0 1,1 0 0,0 0 0,1-1-1,-1 0 1,8 3 0,-9-5-20,0 0 0,1 0 0,-1-1 0,0 0 0,1 0 1,-1 0-1,0 0 0,0-1 0,1 1 0,-1-1 0,0 0 0,0-1 0,0 1 0,0-1 0,5-2 0,11-6-495,32-22 0,-35 21-112,40-23-404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5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4 2976,'5'-4'7530,"-13"4"-5508,26 4-1446,73 1 1168,403-5 298,-493 0-2101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6.4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254 552 4064,'-3'-3'1012,"2"2"-877,1 0-1,-1 0 1,1 0 0,-1 1 0,0-1-1,1 0 1,-1 0 0,0 1-1,0-1 1,0 1 0,1-1 0,-1 1-1,0-1 1,0 1 0,0-1 0,0 1-1,0 0 1,0 0 0,-1-1-1,-21 8 1909,9 2-1688,1 1-1,-20 18 1,10-9-70,0 0 29,-26 29-1,41-39-230,1-1 0,0 1-1,0 1 1,1-1-1,0 1 1,-6 15 0,12-23-61,-1 0 0,0 0 0,1 0 0,0-1 0,-1 1 0,1 0 0,0 0 0,0 0 0,0 0 0,0 0 0,0 0 1,1 0-1,-1 0 0,1 0 0,-1-1 0,1 1 0,0 0 0,-1 0 0,1-1 0,0 1 0,0 0 0,0-1 0,0 1 0,1-1 0,-1 1 1,0-1-1,1 1 0,-1-1 0,1 0 0,-1 0 0,3 1 0,3 3 154,0-1-1,0-1 1,1 1-1,0-1 1,15 4 0,-17-5-78,0-1 1,1 1 0,-1-1 0,0 0 0,1-1 0,-1 1 0,1-1 0,-1 0 0,1-1 0,9-1 0,-5-3-23,0 1 0,0-1 0,0-1 0,-1 0 0,0 0 0,-1-1 0,1-1 0,-1 1 0,0-1 0,-1-1 0,0 0 0,-1 0 0,14-20 0,1-9 67,-1-1 0,23-60 0,9-72 78,-49 157-202,4-17 3,-1-1 1,5-63-1,-12 74-83,0 0 0,-1 0 0,-1 1 0,-1-1 0,-8-28 0,10 45-12,0 0 0,0 0 0,-1 0 1,0 1-1,0-1 0,0 0 0,0 1 0,-3-5 0,4 7 33,0 0 0,0 0 0,1 0 0,-1 0 0,0 0 0,0 0 0,0 1 0,0-1 0,0 0 0,0 0 0,0 1-1,0-1 1,0 1 0,-1-1 0,1 1 0,0-1 0,0 1 0,0-1 0,-1 1 0,1 0 0,0 0 0,0 0 0,-3 0 0,2 0 15,1 1 0,-1 0 0,0-1 0,0 1 0,0 0 0,1 0 0,-1 0-1,0 0 1,1 0 0,-1 1 0,1-1 0,-1 0 0,-1 3 0,-3 3 78,1 1-1,-1 0 0,2 0 0,-7 14 1,2 0 32,2 0-1,0 0 1,2 0 0,0 1 0,-2 45 0,7 115 465,0-183-548,2 38 134,1-1 0,2 0 0,18 69 0,-18-89-305,-2-6 300,0-1 0,1 1 1,0-1-1,9 17 1,-12-25-286,0 0 0,1 0 0,-1 0 0,0 0 0,1-1 0,-1 1 0,1-1 0,0 1 0,0-1 0,-1 1 0,1-1 0,0 0 0,0 0 0,0 0 0,0 0 0,0 0 0,1-1-1,-1 1 1,0 0 0,0-1 0,0 0 0,1 1 0,-1-1 0,0 0 0,0 0 0,1-1 0,-1 1 0,4-1 0,23-11-3920,3-1 1306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7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6 5056,'-4'-5'2047,"5"9"-1016,5 19 675,-9 54 742,-22 139 0,17-166-1899,-1 85 0,12-76 59,-3-55-412,0 0-1,1 0 1,-1 0-1,1 0 1,-1 0-1,1 0 1,1 0 0,1 6-1,-2-9-178,0-1-1,0 1 1,0-1 0,0 1-1,0-1 1,0 1-1,0-1 1,0 0-1,0 0 1,0 1 0,0-1-1,1 0 1,-1 0-1,0 0 1,2 0 0,18-3 161,-16 2-147,61-13 396,-43 8-339,34-5-1,-54 11-91,1-1-1,-1 0 0,0 0 0,1 0 1,-1 0-1,4-3 0,-4 3 27,0-1-1,0 1 1,0 0-1,0 0 1,6-1-1,-1 1 40,-5 1-216,0 0 0,0 0 1,-1-1-1,1 1 0,0-1 0,-1 1 0,1-1 1,-1 0-1,1 0 0,-1 0 0,1 0 0,4-3 0,7-8-3201,-11 11 2547,-1-1 0,1 1 0,-1-1 0,0 0 0,0 0 0,0 0 0,2-3-1,1 1-896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7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58 5568,'-9'-7'3711,"22"7"228,-2 0-4395,26-1 1126,1-1 0,53-11-1,-60 6-1657,46-16-1,-58 18-317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7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25 6656,'-10'-9'3008,"20"15"-2624,-5-6 1216,4 0-960,5 0 864,11 0-864,3 0 0,5 0-352,14-6 0,0 6-160,9-3 224,2-2-224,-6-2-608,-1 7 256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05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9 2912,'-15'-8'4928,"25"8"-4320,-2 0 640,10 0-704,1 0 288,-1 0-480,4 0-192,1 0-96,8 0 64,-4 3-64,0-3 256,4 0-192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8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34 211 3648,'-12'-13'1173,"12"12"-1160,0 1 0,0 0 0,0 0 0,0 0 0,0 0 0,0 0 0,-1-1 0,1 1 1,0 0-1,0 0 0,0 0 0,0 0 0,0 0 0,0 0 0,-1 0 0,1 0 0,0 0 0,0-1 0,0 1 0,0 0 0,0 0 0,-1 0 0,1 0 0,0 0 0,0 0 0,0 0 0,0 0 0,-1 0 0,1 0 0,0 0 0,0 0 0,0 0 0,0 0 0,0 0 0,-1 1 1,-16 4 6152,35 0-4818,12 1-464,-1-2 1,55 0-1,-60-4-561,114-2 719,209-29 1,105-33-222,149-15-159,-525 74-811,63-8 459,-114 9-2129,36-11 0,-46 10-2341,-10 4 2336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9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353 515 3072,'-4'-15'976,"4"15"-894,-1-1 1,1 0-1,-1 1 1,1-1-1,-1 1 0,1-1 1,-1 1-1,1-1 1,-1 1-1,0-1 1,1 1-1,-1 0 0,1-1 1,-1 1-1,0 0 1,1 0-1,-1-1 0,0 1 1,0 0-1,1 0 1,-1 0-1,0 0 1,0 0-1,1 0 0,-1 0 1,0 0-1,1 0 1,-1 0-1,0 0 1,0 0-1,1 1 0,-2-1 1,1 1 103,-1-1-1,0 1 1,0-1 0,1 0 0,-1 0 0,0 0 0,0 0-1,1 0 1,-3 0 0,-12 0 537,-8 7-198,0 0 0,1 2 0,0 0 0,-25 15 0,14-4 536,-59 46 0,91-64-1027,1-1 1,-1 1 0,0 0-1,0-1 1,1 1 0,-1 0-1,1 0 1,-1 0 0,1 0-1,0 0 1,0 0 0,0 1 0,0-1-1,0 0 1,0 3 0,0-3-2,2-1 1,-1 0 0,0 0 0,0 1 0,0-1 0,0 0 0,1 0 0,-1 0 0,1 1-1,-1-1 1,1 0 0,-1 0 0,1 0 0,0 0 0,-1 0 0,1 0 0,0 0-1,0 0 1,0 0 0,0 0 0,0-1 0,0 1 0,0 0 0,0 0 0,0-1-1,0 1 1,0-1 0,1 1 0,-1-1 0,1 1 0,7 2 87,0-1 0,0 1 0,1-2 1,-1 1-1,0-1 0,1-1 0,8 0 0,7-1 123,36-7-1,-50 6-188,1-1 1,0 1-1,0-2 1,-1 0-1,0 0 1,0-1-1,0-1 1,0 1-1,17-14 0,-16 8-19,-1-1 0,0 1-1,-1-2 1,-1 1 0,0-1-1,0-1 1,-1 0-1,-1 0 1,0 0 0,-1-1-1,6-24 1,1-12-172,-3-2 0,4-54 0,-12 93 90,2-22-78,-2 0 0,-1-1 0,-5-58 0,3 92 36,1 0 1,-1 0-1,0 0 1,0 0-1,0 0 1,0 0-1,-1 0 0,1 1 1,-1-1-1,0 0 1,-2-2-1,4 5 76,0 0 0,0 0-1,0 0 1,0-1 0,0 1-1,0 0 1,0 0 0,0 0 0,0 0-1,-1 0 1,1 0 0,0 0-1,0 0 1,0 0 0,0 0 0,0 0-1,0 0 1,0 0 0,0 0-1,0 0 1,0 0 0,-1 0 0,1 0-1,0 0 1,0 0 0,0 0-1,0 0 1,0 0 0,0 0 0,0 0-1,0 0 1,0 0 0,0 0-1,-1 0 1,1 0 0,0 0 0,0 0-1,0 0 1,0 0 0,0 0-1,0 1 1,0-1 0,0 0 0,0 0-1,0 0 1,0 0 0,0 0-1,0 0 1,0 0 0,0 0 0,0 0-1,-3 8-54,0 10 432,2 1-123,1 0-1,1-1 1,1 1 0,0 0 0,9 29-1,1 11-11,-3-2-83,3 0 1,28 80-1,-36-125-290,1-1-1,0 0 1,8 12 0,-11-19-140,1 0 0,0 0 0,0 0 0,1-1 0,-1 0 0,1 1 1,-1-1-1,1-1 0,0 1 0,8 4 0,15 5-1151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09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9 6400,'-16'-9'5253,"18"10"-5112,0 0-1,-1 1 1,1-1-1,0 0 1,-1 1-1,0-1 1,1 1 0,-1-1-1,0 1 1,1-1-1,1 5 1,11 23 585,-10-20-515,23 56 1071,-3 1-1,16 70 1,-30-93-914,-7-27-361,1 1 1,1 0 0,0-1-1,2 0 1,-1 0 0,10 15-1,-15-29-252,0-1-1,0 0 0,0 1 0,0-1 0,0 0 0,0 0 0,0 0 0,0 0 0,0 0 0,1 0 1,-1 0-1,0 0 0,1 0 0,-1 0 0,1-1 0,-1 1 0,1-1 0,-1 1 0,1-1 0,-1 0 0,1 1 1,-1-1-1,1 0 0,0 0 0,-1 0 0,1 0 0,-1 0 0,1-1 0,0 1 0,-1 0 0,1-1 1,-1 1-1,1-1 0,-1 1 0,0-1 0,3-1 0,10-7-1551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0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971 12 5984,'-21'-10'1920,"21"10"-1894,0 0 1,-1 0 0,1-1-1,-1 1 1,1 0 0,0 0-1,-1 0 1,1 0 0,-1 0-1,1 0 1,-1 0 0,1 0-1,0 0 1,-1 0 0,1 0-1,-1 0 1,1 0 0,-1 0-1,1 0 1,0 1 0,-1-1-1,1 0 1,-1 0 0,1 0-1,0 1 1,-1-1 0,0 1-1,0-1-39,-13 6 580,0 1 0,1 0-1,-1 1 1,2 1-1,-21 16 1,-125 131 3161,117-117-3301,-1-1-1,-1-3 1,-77 47-1,10-12-337,-144 98-1991,252-166 1874,-5 2-855,0 1 1,1 1 0,-1-1-1,1 1 1,0 1-1,1-1 1,-9 13-1,5 7-2599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2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39 4224,'-29'-14'10183,"39"19"-8388,-7-3-1715,1 0-1,-1 0 1,1 0-1,0 0 0,-1 0 1,1-1-1,0 0 1,8 2-1,34 3 215,-28-4-135,67 5 710,127-5 1,-160-7-660,-1-2 0,64-17 1,-49 10-202,-14 1 39,-44 12-3112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2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17 160 4896,'-17'-1'4745,"25"-1"-2424,35-7 238,75-5 1,-32 5-1754,384-73-267,-407 69-2671,-36 7-2085,31-9 1,-30 7 835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4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33 2496,'0'-6'394,"0"5"-264,-1 0 1,1 0 0,0 0-1,0 0 1,0 0-1,0 0 1,0 0-1,0 0 1,1 0-1,-1 0 1,0 0 0,0 0-1,1 0 1,-1 0-1,1 0 1,-1 0-1,1 0 1,5-8 3261,-9 23-2344,-18 232 1757,17-111-1932,-6 79-327,4-153-409,-12 82 547,14-120-499,3-15-419,0-1 0,0 1 0,-1 0 1,0-1-1,0 0 0,-1 1 0,-4 8 1,6-15 130,1-1 0,0 1 0,0-1 0,-1 1 0,1-1 0,0 0 0,0 1 0,-1-1 0,1 0 0,-1 1 0,1-1 0,0 0 0,-1 1 0,1-1 0,-1 0 0,1 1 0,0-1 0,-1 0 0,1 0 0,-1 0 0,1 0 0,-1 1 0,1-1 0,-1 0 0,1 0 0,-1 0 0,1 0 0,-1 0 0,1 0 0,-2 0 0,2-1-171,-1 1 1,0-1-1,0 1 1,0-1-1,1 0 1,-1 1-1,0-1 1,1 0 0,-1 1-1,0-1 1,0-1-1,-5-7-1683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4.5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0 4160,'-1'10'695,"0"-1"0,0 1-1,-1-1 1,0 0 0,-1 0 0,0 0 0,0 0 0,-1 0-1,0-1 1,-6 11 0,0-4-407,-1 0 0,0-1 0,0 0 0,-1-1-1,-15 12 1,-18 11 480,-2-2 1,-70 37-1,30-18-267,85-52-479,-25 19 165,25-19-171,1 0-1,0 0 1,-1 1 0,1-1-1,0 0 1,0 1-1,0-1 1,0 1 0,1-1-1,-1 1 1,0-1-1,0 1 1,1-1-1,-1 1 1,1 0 0,-1 2-1,1-3 9,0 0-1,1-1 0,-1 1 1,0-1-1,0 1 1,0-1-1,0 1 1,1 0-1,-1-1 1,0 1-1,0-1 0,1 1 1,-1-1-1,0 1 1,1-1-1,-1 0 1,1 1-1,-1-1 1,1 1-1,-1-1 0,1 0 1,-1 1-1,1-1 1,-1 0-1,1 0 1,-1 1-1,1-1 1,0 0-1,18 3 364,-16-3-297,231-2 986,-88-3-941,-107 2-205,-31 2-22,1 1 1,-1-1-1,1 1 1,14 2-1,15-1-5289,-29-1 3632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5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 6656,'-4'6'3428,"4"-6"-3237,0 1-1,0-1 1,0 1-1,0-1 1,0 1-1,0-1 1,0 1-1,0 0 1,-4 27 289,2-9 270,-28 143 1102,-3 23-1229,28-156-306,2-20-934,1 1-1,0 18 0,3-21-1893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5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2 5888,'-3'-1'2452,"4"5"-1306,0 11 504,-35 180 2853,12-59-3993,-10 7 80,24-115-1013,-2 1 1,-23 48 0,26-60-650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6:55.7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 10 896,'-4'0'2774,"2"0"-2573,0 0 1,-1 0-1,1 0 1,0 0-1,0 0 1,-1 1-1,1-1 1,0 1-1,-1 0 1,1-1-1,0 1 1,0 0-1,-3 2 0,-22 14 264,18-12-217,0 1 1,-14 12 0,15-11-114,1 0 1,0 1-1,-10 16 0,14-20-64,1 0-1,0 0 0,0 0 0,0 0 0,1 1 0,-1-1 0,1 1 0,0-1 0,0 1 0,0 7 0,1-11-36,0 0 1,0 0-1,0 0 1,0 0-1,0-1 1,0 1-1,1 0 0,-1 0 1,0 0-1,0 0 1,1-1-1,-1 1 1,0 0-1,1 0 0,-1-1 1,1 1-1,-1 0 1,1-1-1,-1 1 1,1 0-1,0-1 0,-1 1 1,1-1-1,0 1 1,1 0-1,-1 0 17,1-1-1,0 1 1,0-1 0,-1 0-1,1 0 1,0 1-1,0-1 1,-1-1 0,1 1-1,0 0 1,3-1-1,1 0 45,1-1-1,-1 0 1,0-1-1,0 0 1,10-5-1,-12 4-47,1 1 0,-1-1 0,0 1-1,0-1 1,0 0 0,-1-1 0,0 1 0,1-1-1,-1 1 1,-1-1 0,1 0 0,-1 0-1,0 0 1,0-1 0,0 1 0,1-7 0,-3 9-57,0-1 0,1 1 1,-1 0-1,0 0 1,0 0-1,-1 0 0,1 0 1,-1 0-1,1 0 0,-1 0 1,0 0-1,0 0 1,-1 0-1,1 0 0,0 1 1,-1-1-1,0 1 0,0-1 1,1 1-1,-1-1 1,-1 1-1,1 0 0,0 0 1,0 0-1,-1 0 0,0 0 1,1 1-1,-1-1 1,-4-1-1,5 2 11,0 0-1,-1 0 1,1 1 0,0-1 0,0 1-1,0 0 1,-1-1 0,1 1 0,0 0-1,0 0 1,0 1 0,-1-1 0,1 0-1,-3 2 1,0-1 17,1 1 1,0 0-1,0 0 0,0 0 1,0 0-1,-6 5 0,0 2 46,1-1 0,1 1 0,-1 1 0,-7 11 0,13-17-1,0 1 0,0 0 1,0 0-1,1 0 0,0 0 1,0 1-1,0-1 0,1 0 1,0 1-1,-1 9 0,2-13-32,-1 0-1,1 0 0,0 1 0,1-1 1,-1 0-1,0 0 0,1 0 0,-1 1 0,1-1 1,0 0-1,-1 0 0,1 0 0,0 0 1,0 0-1,1 0 0,-1 0 0,0 0 0,1-1 1,-1 1-1,1 0 0,-1-1 0,1 1 1,0-1-1,0 0 0,-1 1 0,1-1 0,0 0 1,4 1-1,-5-1 6,1-1 0,0 1 0,-1-1 0,1 0 0,0 1 0,0-1 0,-1 0 0,1 0 0,0 0 0,-1-1 0,1 1-1,0 0 1,0-1 0,-1 1 0,1-1 0,-1 1 0,1-1 0,0 0 0,-1 1 0,1-1 0,-1 0 0,0 0 0,1 0 0,-1 0 0,0-1 0,0 1 0,1 0 0,-1-1 0,1-1 0,3-4 78,-1 0 0,0 0 0,0-1 0,4-10 0,-7 16-78,0-2-20,0 1-1,0 0 1,0-1 0,0 1-1,-1-1 1,1 1-1,-1 0 1,0-1 0,0 1-1,-1-7 1,1 9-39,0 0 1,0 0-1,-1 0 1,1 0-1,0 1 1,-1-1-1,1 0 1,-1 0-1,1 0 1,-1 0-1,1 1 1,-1-1-1,0 0 0,1 1 1,-1-1-1,0 0 1,0 1-1,0-1 1,1 1-1,-1-1 1,0 1-1,0-1 1,0 1-1,0 0 1,0-1-1,0 1 1,0 0-1,0 0 1,0 0-1,0 0 0,0 0 1,0 0-1,0 0 1,1 0-1,-1 0 1,0 0-1,0 0 1,0 1-1,0-1 1,-1 1-1,-1 0-27,1 0-1,0 0 1,-1 0-1,1 0 0,0 0 1,0 1-1,0-1 1,0 1-1,0-1 1,-4 5-1,-16 22-68,13-15 128,1-4 33,1 1 1,-8 13-1,13-19-20,1 0-1,-1 0 0,0 0 1,1 0-1,0 0 0,0 0 1,0 0-1,1 1 1,-1 5-1,1-9 11,0 0-1,0 1 1,0-1-1,0 0 1,0 0 0,1 0-1,-1 1 1,0-1-1,1 0 1,-1 0 0,1 0-1,-1 0 1,1 0-1,-1 0 1,1 0 0,0 0-1,-1 0 1,1 0 0,0 0-1,0 0 1,0 0-1,0-1 1,0 1 0,0 0-1,0-1 1,0 1-1,0-1 1,0 1 0,0-1-1,1 1 1,-1-1 0,0 0-1,0 1 1,0-1-1,1 0 1,1 0 0,1 0 36,-1 0 0,1 0 1,-1-1-1,1 1 0,-1-1 0,1 0 1,-1 0-1,0 0 0,1 0 1,-1-1-1,3-1 0,-1 0 23,0-1 1,-1 1-1,0-1 0,0 0 1,0 0-1,6-8 0,-8 10-102,-1 0 1,1 0-1,-1 0 1,0-1-1,0 1 0,0 0 1,0 0-1,0-1 1,-1 1-1,1-1 0,-1 1 1,0 0-1,1-1 1,-1 1-1,0-1 0,0 1 1,-1-1-1,1-2 0,-1 5 4,1-1 0,0 1 0,-1 0 0,1-1 0,-1 1 0,1 0-1,-1 0 1,1 0 0,0-1 0,-1 1 0,1 0 0,-1 0-1,1 0 1,-1 0 0,1 0 0,-1 0 0,1 0 0,-1 0 0,1 0-1,-1 0 1,1 0 0,-1 0 0,1 0 0,0 0 0,-1 0-1,1 1 1,-1-1 0,1 0 0,-1 0 0,1 0 0,-1 1 0,-16 8-292,15-6-19,0-1 1,0 0 0,0 1-1,0 0 1,1-1 0,-1 1-1,1 0 1,0 0 0,0 0-1,0 0 1,0 0 0,0 0-1,0 6 1,0 10-1512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5.8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13 282 4064,'-12'-13'1307,"12"12"-1160,0 0 0,-1 0 0,1 0 0,0 0 0,0 0 0,0 0 0,0 0 0,0-1 0,0 1 0,1 0 0,-1 0 0,0 0 0,0 0 0,1 0 0,0-2 447,3-1-90,-1 0-1,1 0 1,1 1-1,-1-1 1,0 1-1,1 0 1,5-3-1,-5 3-109,9-5 49,0 1 0,0 1 0,24-8 0,46-9 894,-80 23-1273,31-8 327,0 1 0,1 2 1,-1 2-1,1 1 0,0 2 1,0 2-1,42 6 0,-51-3 239,2-2 0,34 0 0,-46-4-466,0 0 0,-1-1 1,1-1-1,-1 0 0,20-7 0,3-3-145,48-18-193,-5-11-1693,-31 8-2436,-27 21 2394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19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4 2720,'-9'-3'8576,"16"11"-7446,-1-5-937,1-1 0,-1 1-1,1-1 1,-1 0-1,1 0 1,0-1 0,11 1-1,52 1 447,-60-3-531,360 0 490,-368 0-565,-1 0 0,1 0 0,0 0 0,0 0 1,-1 0-1,1 1 0,0-1 0,0 1 1,-1-1-1,1 1 0,-1 0 0,3 0 1,-18 6-44,1-1 1,-1 0 0,0-1 0,-24 5 0,9-2-36,-23 8 188,0 3 0,2 2 0,0 3 0,-61 38 0,88-48-36,12-9 8,1 2-1,0 0 0,-11 10 1,-27 21 397,47-37-582,1-1 20,-7 0 271,272 12 499,-256-10-729,0 0 1,0 0-1,-1 1 1,0 0-1,1 0 0,-1 1 1,0 0-1,-1 0 0,1 1 1,-1 0-1,0 1 1,0-1-1,0 1 0,-1 1 1,0-1-1,0 1 0,9 14 1,-11-15 14,0 0 1,-1 1-1,0-1 1,0 1-1,-1 0 1,1-1-1,-1 1 1,-1 0-1,0 0 1,0 1 0,0-1-1,0 0 1,-1 0-1,-1 0 1,1 0-1,-1 1 1,0-1-1,-1 0 1,0 0-1,0-1 1,0 1-1,-6 12 1,6-16-6,-3 6 16,0 1 1,0-1 0,-1 0-1,0 0 1,-1-1 0,0 0-1,0 0 1,-14 11 0,-3-4 94,0 0 1,-1-2 0,-1-1-1,1-2 1,-2 0 0,0-2-1,-50 10 1,70-17-13,1-1 0,-1 1 1,1-1-1,-1-1 0,1 1 0,-9-3 0,12 3-91,1-1 0,-1 1 0,1-1-1,-1 0 1,1 0 0,0 0 0,-1 0-1,1 0 1,0-1 0,0 1 0,0-1-1,0 1 1,0-1 0,0 0 0,1 1 0,-1-1-1,0 0 1,1 0 0,-1 0 0,-1-4-1,3 5-16,0 0 0,-1 0-1,1 0 1,0 0 0,0-1-1,0 1 1,0 0-1,0 0 1,0 0 0,0 0-1,0 0 1,0-1 0,0 1-1,1 0 1,-1 0-1,0 0 1,1 0 0,-1 0-1,1 0 1,-1 0 0,2-1-1,0-1 1,0 1 0,0 0 0,0-1 0,1 1-1,-1 0 1,1 0 0,4-2 0,5-2-57,0 0 1,23-6 0,30-7-173,2 3 1,121-14-1,-167 29-1640,0 0 0,38 4 0,-31 1 165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20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16 114 4160,'-13'-7'1333,"10"0"1024,29-13 1654,-8 6-3197,3 0 50,27-16 0,-41 27-815,-1 0 0,1 0 0,0 0-1,0 1 1,0 0 0,0 0 0,0 1-1,15-1 1,-21 2-49,0 0 1,0 0-1,0 0 0,0 0 0,0 0 1,-1 0-1,1 1 0,0-1 1,0 0-1,0 1 0,0-1 0,0 1 1,-1-1-1,1 1 0,0-1 0,0 1 1,-1-1-1,1 1 0,0 0 0,-1-1 1,1 1-1,-1 0 0,1 0 0,-1 0 1,1-1-1,-1 1 0,1 0 0,-1 0 1,0 0-1,0 0 0,1 0 0,-1 0 1,0-1-1,0 1 0,0 0 0,0 0 1,0 0-1,0 2 0,0 3 23,-1 0-1,0 0 1,0 0-1,-3 8 1,-6 20 206,-2-1 1,-1 0-1,-2-1 0,-26 42 1,33-59-86,0 1 0,1-1-1,1 2 1,-8 29 0,14-45-108,-1 1-1,1-1 1,0 0-1,0 1 1,0-1-1,0 0 1,0 1-1,0-1 1,0 0-1,0 1 0,0-1 1,1 0-1,-1 1 1,0-1-1,1 0 1,-1 1-1,1-1 1,0 0-1,-1 0 1,1 0-1,1 2 0,-1-2 15,1 1 0,0-1 0,0 1 0,0-1 0,0 0-1,0 0 1,0 0 0,0 0 0,0 0 0,0 0-1,4 1 1,1-1 20,1 0 0,-1 0 0,0-1-1,1 1 1,-1-2 0,1 1 0,9-2-1,97-24-1246,-19 4-2517,1 5-4762,-72 16 5576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21.6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228 153 3072,'-8'-6'1488,"8"6"-1349,-1 0 0,1-1 1,0 1-1,-1 0 1,1-1-1,-18-3 7515,28 8-7144,-1 0-1,1-1 0,0 0 0,1-1 1,-1 0-1,0 0 0,15-1 0,2 0 100,44-7-1,-59 4-491,0 0-1,0-2 1,-1 1 0,1-1-1,-1-1 1,0 0 0,0-1 0,10-7-1,-19 13-107,-1-1-1,1 0 1,-1 0-1,0 0 1,1 0-1,-1 0 0,0-1 1,0 1-1,0 0 1,0 0-1,0-1 1,0 1-1,0-1 0,0 1 1,0-1-1,-1 1 1,1-1-1,0 0 1,-1 1-1,0-1 0,1 0 1,-1 1-1,0-1 1,0 0-1,0 1 1,0-1-1,0 0 0,0 0 1,-1 1-1,1-1 1,0 0-1,-1 1 1,1-1-1,-2-1 0,0-1-31,0 1 0,0 0 0,0 0 0,0 0 0,-1 0 0,0 0 0,1 0 0,-1 1 0,0-1-1,0 1 1,0 0 0,-1 0 0,1 0 0,0 0 0,-6-1 0,-5-2-98,-1 2 1,0 0-1,0 0 1,0 1 0,0 1-1,0 1 1,0 0-1,-21 3 1,2 2-88,1 1 1,-57 18-1,80-20 236,-1 0 0,1 0 0,0 1 1,0 0-1,1 1 0,0 0 0,0 0 0,0 1 0,1 0 0,-13 14 0,16-14 45,0 0-1,0 0 0,1 0 0,-1 0 0,2 1 0,-1-1 1,1 1-1,0 0 0,1 0 0,0 1 0,0-1 1,1 0-1,0 1 0,0 11 0,0-13-16,1 0 0,1 1 0,-1-1 0,1 0 0,1 0-1,-1 0 1,1 0 0,0 0 0,1 0 0,0 0 0,0 0 0,0-1 0,1 0-1,0 0 1,0 0 0,0 0 0,1 0 0,0-1 0,0 0 0,0 0 0,1 0 0,8 5-1,3 1 66,1-1 0,0 0 0,0-2 0,1 0 0,37 10 0,-17-8-73,-1-3 0,46 3 0,-62-8-217,0-1 0,0-2 0,0 0 0,0-1 0,26-7 0,-30 5-1222,0-2 0,0 0 0,-1-1-1,0-1 1,-1 0 0,25-17 0,-9 7-982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22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34 3136,'0'0'73,"0"-1"0,-1 1 0,1 0 1,0-1-1,-1 1 0,1 0 0,0-1 0,-1 1 1,1 0-1,0-1 0,0 1 0,0 0 0,-1-1 1,1 1-1,0-1 0,0 1 0,0-1 0,0 1 1,0 0-1,0-1 0,0 1 0,0-1 0,0 1 1,0-1-1,0 1 0,0 0 0,0-1 0,0 0 1,9-7 1793,-8 8-1701,-1-1 1,1 1-1,-1 0 0,1-1 1,-1 1-1,1 0 0,-1-1 1,1 1-1,-1-1 0,1 1 1,-1 0-1,0-1 0,1 1 0,-1-1 1,0 1-1,1-1 0,-1 0 1,0 1-1,0-1 0,1 1 1,-1-1-1,0 0 0,0 1 1,0-1-1,0 0 0,-7 30 1264,9-7-1068,-1-14-204,-1-1-1,1 1 0,-2 8 1,-10 115 1440,3-35-1298,-29 170 4,36-260-425,-1 2-1814,0-21-1854,1-2 2168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22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373 0 3072,'-2'0'106,"1"0"1,0 0-1,0 1 1,0-1-1,0 0 1,0 1-1,0-1 1,0 0-1,0 1 1,0-1 0,0 1-1,0 0 1,0-1-1,0 1 1,0 0-1,0-1 1,0 1-1,0 1 1,-13 21 2290,-1 0-818,-8 0 124,-50 38 0,-35 14 940,90-63-2276,0 0-9,1 0 1,0 2-1,-25 25 1,42-39-327,-1 1-1,1-1 0,-1 1 1,0 0-1,1-1 1,-1 1-1,1-1 0,-1 1 1,1 0-1,0-1 1,-1 1-1,1 0 0,0-1 1,-1 1-1,1 0 1,0 0-1,0-1 0,0 1 1,0 0-1,0 0 1,0 0-1,0 0 22,1 0-1,0-1 1,0 1-1,0-1 1,0 1-1,-1-1 1,1 1-1,0-1 1,0 1-1,0-1 1,0 0-1,0 0 1,0 1-1,0-1 1,0 0 0,2 0-1,60 7 388,-1-2 0,79-5 0,36-18-3307,-63 3-2636,-52 9 3167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30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3 362 2560,'-2'0'1349,"5"0"46,6 0 618,6 0-376,43-3-225,91-16-1,-2 0-991,175 3 289,-233 17-183,135-4 314,12-5-152,-65 9-476,-98-1-243,124-7 145,-71 2 81,-94 4-170,110 0-103,11-1 322,-44-1-189,15-1-92,40 0 228,60 5 266,-122-2-466,-48 1 172,87-13-1,70-5 9,-102 11-70,77-1 171,-149 6-102,66-11 0,-91 11-136,207-18 176,-140 14-164,77-1 104,95-9-247,117-11 175,-283 24 4,109-2-167,-3 0 90,185-3 256,-145-7-287,-101 3 212,304-20-212,-304 15 129,0 0-222,-107 15 138,380-11 1071,-218 17-365,-64-1-435,49 2-153,-69-4-1641,-76-1 581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31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9 3328,'0'-8'6312,"0"30"-3579,0 11-1683,1-8-390,-2-1 0,0 1 0,-7 40 1,1-43-365,4-16-164,1 1 1,1-1 0,-3 11-1,2 1 8,1-15-77,0 1-1,1 0 1,0 0-1,-1 0 1,1-1-1,1 1 1,0 5-1,0-4 365,-1-5-410,0 0-1,0 0 1,0 0-1,0 0 1,0 0 0,0 0-1,0 0 1,0 0-1,0 0 1,1 0-1,-1 0 1,0 0 0,0 0-1,0 0 1,0 0-1,0 0 1,0 0-1,0 0 1,0 0 0,0 0-1,0 0 1,0 0-1,0 0 1,0 0 0,0 0-1,1 0 1,-1 0-1,0 0 1,0 0-1,0 0 1,0 0 0,0 0-1,0 0 1,0 0-1,0 0 1,0 0 0,0 0-1,0 0 1,0 0-1,0 0 1,0 1-1,0-1 1,0 0 0,0 0-1,0 0 1,0 0-1,0 0 1,0 0-1,0 0 1,0 0 0,0 0-1,0 0 1,0 0-1,0 0 1,0 0 0,0 0-1,7-5 153,52-47 414,1 0-467,-21 24-161,116-82-635,-152 108 680,0 1 0,-1-1 1,1 1-1,0 0 0,0-1 1,5 0-1,-7 2 1,0 0 0,0 0 0,-1 0 0,1-1 0,0 2 0,-1-1 0,1 0-1,0 0 1,0 0 0,-1 0 0,1 0 0,0 0 0,-1 1 0,1-1 0,0 0 0,-1 1 0,1-1 0,-1 0 0,1 1 0,0-1-1,-1 1 1,1-1 0,-1 1 0,1-1 0,-1 1 0,1 0 0,-1-1 0,0 1 0,1-1 0,-1 1 0,0 0 0,1-1-1,-1 1 1,0 0 0,0-1 0,0 1 0,1 1 0,1 11 66,-1 1-1,1-1 1,-3 27-1,1-17 233,0-22-288,0-1 0,0 0 0,0 1 0,0-1-1,0 0 1,0 1 0,0-1 0,0 0 0,0 1-1,0-1 1,1 0 0,-1 0 0,0 1 0,0-1-1,0 0 1,0 0 0,1 1 0,-1-1 0,0 0-1,0 0 1,0 1 0,1-1 0,-1 0 0,0 0-1,0 0 1,1 0 0,-1 1 0,0-1 0,1 0-1,-1 0 1,1 0 0,12-1 248,13-8-10,33-26-265,-42 27 33,-11 4-62,1 0 0,0 1 0,1 0 0,12-3 0,-18 6 36,1-1-1,-1 1 0,1 0 1,0 0-1,-1 0 1,1 0-1,0 1 1,-1-1-1,1 1 0,-1-1 1,1 1-1,-1 0 1,1 0-1,-1 0 1,1 0-1,-1 1 1,0-1-1,2 2 0,0 0 37,0 1-1,-1-1 0,1 0 1,-1 1-1,0 0 0,0 0 1,-1 0-1,1 0 0,-1 0 1,0 0-1,0 1 0,0-1 1,-1 1-1,3 6 0,-2 5-718,0-1 0,-1 1 0,0 18 0,-1-34 684,0 0-155,0 1 0,0-1 0,0 1 0,0 0 0,0-1 1,0 1-1,0-1 0,0 1 0,0-1 0,0 1 0,0-1 0,1 1 1,-1-1-1,0 1 0,0-1 0,1 1 0,-1-1 0,0 1 0,1-1 1,-1 1-1,0-1 0,1 1 0,-1-1 0,1 1 0,8 7-1447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32.4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4800,'0'-30'2720,"7"57"3369,5 14-5405,1 127 1910,2 16-916,-7-110-1022,-7-54-473,1-1-1,1 1 0,0 0 0,9 26 1,15 45 345,-25-88-492,-1 0-1,0 0 1,1 0 0,-1 0 0,1 0 0,0-1 0,0 1 0,0 0-1,0-1 1,1 0 0,-1 1 0,1-1 0,-1 0 0,1 0-1,0-1 1,0 1 0,5 2 0,-5-3-23,-1 0 0,1-1 0,-1 1 0,1-1 0,0 0 0,-1 0 0,1 0 0,-1 0 0,1 0 0,-1-1 0,1 1 0,-1-1 0,1 1 1,-1-1-1,1 0 0,-1 0 0,0 0 0,0-1 0,1 1 0,-1 0 0,0-1 0,0 1 0,0-1 0,0 0 0,-1 0 0,4-3 0,47-59 360,-29 35-348,54-50-1,-12 14 2,-41 37-26,-2 0 0,-1-2 0,-1 0 0,-1-1 0,26-64 0,-35 72 6,24-62-60,-14 33-30,-12 34-1308,-1-1-1,5-21 1,-12 38 919,1 0 0,-1 1 0,1-1 1,-1 1-1,1-1 0,-1 1 0,1-1 0,0 1 1,-1 0-1,1-1 0,0 1 0,0 0 0,0-1 1,0 1-1,1 0 0,-1 0 0,0 0 0,0 0 1,1 0-1,-1 0 0,0 0 0,4-1 0,4 2-2289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34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90 3552,'-32'0'7589,"18"-8"-5125,14 6-2281,0 1 1,0-1-1,1 0 0,-1 1 0,1-1 1,-1 0-1,1 1 0,-1-1 1,1 1-1,0-1 0,0 0 0,0 1 1,0 0-1,0-1 0,0 1 1,0 0-1,0-1 0,2 0 0,8-5-54,1 0-1,-1 1 1,1 1-1,1-1 1,-1 2-1,1 0 1,-1 0-1,1 1 1,0 1-1,24-1 1,-13 6-325,-23-2 183,0-1-1,0 0 1,0 1 0,0-1-1,0 0 1,0 1 0,0-1 0,0 1-1,-1 0 1,1-1 0,0 1 0,0 0-1,-1-1 1,1 1 0,0 0-1,-1 0 1,1 0 0,-1-1 0,1 1-1,0 2 1,-1-1 28,1 0 0,-1 0 0,0 0 0,0 0 0,0 1 0,-1-1 0,1 0 0,0 0 0,-1 0 0,1 0 0,-3 4 0,-11 21 76,11-21-63,-27 45 48,-15 29 189,-7 15 679,51-94-909,1 0-1,-1 0 1,1 0 0,-1-1 0,1 1-1,-1 0 1,1 0 0,0 0-1,0 0 1,-1 0 0,1 0-1,0 0 1,0-1 0,0 1 0,0 0-1,0 0 1,0 0 0,0 0-1,0 0 1,1 0 0,-1 0-1,0 0 1,0 0 0,1 0-1,-1-1 1,1 1 0,-1 0 0,1 0-1,-1 0 1,1-1 0,-1 1-1,1 0 1,0-1 0,-1 1-1,1 0 1,0-1 0,-1 1 0,1-1-1,0 1 1,0-1 0,0 1-1,0-1 1,-1 0 0,1 1-1,0-1 1,0 0 0,0 0-1,0 0 1,1 0 0,5 1 46,0 0 1,0-1-1,0 0 1,0 0-1,8-2 1,115-28-417,-56 10-2811,0 7-5778,-59 13 5895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04.1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1039 1056,'-8'5'3419,"8"-4"-3324,1-1 1,-1 0-1,1 0 0,-1 0 1,0 0-1,1 0 1,-1 0-1,1 0 1,-1 0-1,1 0 1,-1 0-1,0 0 1,1 0-1,-1 0 1,1 0-1,-1-1 1,1 1-1,-1 0 1,0 0-1,1 0 1,-1-1-1,0 1 1,1 0-1,-1 0 1,1-1-1,-1 1 1,0 0-1,0-1 1,1 1-1,-1 0 1,0-1-1,0 1 1,1-1-1,0 0 55,-1 0 0,1 0 0,-1-1 0,1 1 0,-1 0 0,1 0 0,-1-1 0,1 1 0,-1 0-1,0-2 1,1-1-14,-1 1 0,1-1-1,0 1 1,1-1 0,-1 1-1,1 0 1,-1 0 0,1 0-1,0 0 1,0 0-1,0 0 1,3-3 0,31-32 975,28-16-405,99-66 0,-97 74-385,54-46 429,6-4-700,-46 36 484,119-114-1,-61 40-378,-34 43-299,-97 85 133,0 1 1,0 0 0,1 1-1,-1-1 1,1 1 0,0 1-1,9-3 1,68-20 82,-72 19 31,-9 4-178,-9 8-358,0-2 423,0 0 1,0-1 0,-1 1 0,1-1 0,-8 2-1,-9 4 44,8-3 43,0-1 0,-1-1-1,0 0 1,0-1 0,1 0-1,-1-1 1,-17-2 0,29 1-76,0 0 1,0-1-1,0 1 1,0-1 0,1 0-1,-1 0 1,-5-2-1,6 2-18,1 0-1,-1 0 1,0 1-1,0-1 1,0 0-1,0 1 0,0 0 1,0-1-1,1 1 1,-1 0-1,0 0 1,0 0-1,0 0 0,-4 1 1,-40 2-522,30 1 326,14-3 97,-2 2 120,50-8 305,32-11 79,64-9-477,-138 24 71,-1 1 1,1 0-1,-1 0 1,1 0-1,4 1 1,-7-1 31,-1 0 1,1 0-1,-1 1 0,1-1 1,-1 0-1,1 0 1,-1 0-1,1 0 1,-1 1-1,1-1 0,-1 0 1,1 1-1,-1-1 1,0 0-1,1 1 1,-1-1-1,0 0 1,1 1-1,-1-1 0,0 1 1,1-1-1,-1 0 1,0 1-1,0-1 1,1 1-1,-1-1 1,0 1-1,0-1 0,0 1 1,0-1-1,0 1 1,0-1-1,0 1 1,0-1-1,0 1 1,0 0-1,0-1 0,0 1 1,0-1-1,0 1 1,0 0-1,-6 14 346,0-1-1,-13 23 0,12-24-282,1 0 1,0 0-1,-8 24 0,13-31-167,-1 3-319,2-9 336,0 0 0,0 1 0,1-1-1,-1 0 1,0 0 0,0 0 0,0 1 0,0-1 0,1 0 0,-1 0-1,0 0 1,0 0 0,1 0 0,-1 0 0,0 1 0,0-1 0,0 0-1,1 0 1,-1 0 0,0 0 0,0 0 0,1 0 0,-1 0-1,0 0 1,0 0 0,1 0 0,-1 0 0,0 0 0,0 0 0,1 0-1,-1 0 1,0-1 0,0 1 0,0 0 0,1 0 0,-1 0 0,8-1-1207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37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1362 2976,'-16'4'971,"16"-3"-869,0-1 0,0 1 0,1-1 0,-1 1 0,0-1 0,0 1 0,0-1 0,1 1 0,-1-1 0,0 0 0,1 1 0,-1-1 0,0 1 0,1-1 0,-1 0 0,1 1 0,-1-1 0,0 0 0,1 0 0,-1 1 0,1-1 0,-1 0 0,1 0 0,-1 0 0,1 1 0,-1-1 0,1 0 0,-1 0 0,1 0 0,0 0 0,9-1 359,-1 0 0,0 0 0,1-1-1,-1 0 1,0-1 0,0 0 0,15-7 0,62-38 929,-57 30-1043,21-13 107,-2-2 0,70-62 1,75-92 191,-70 64-207,-80 83-295,49-48 115,95-116-1,-141 144-91,39-67-1,-64 91-68,-1 0 0,-2-2 0,20-60 1,-36 92-79,0 0 1,-1-1 0,1 1-1,-1-1 1,-1 1 0,1-13-1,-1 17-27,-1 1-1,1-1 0,0 1 1,-1-1-1,1 1 0,-1-1 0,1 1 1,-1 0-1,0-1 0,0 1 1,1-1-1,-1 1 0,0 0 0,0 0 1,0 0-1,0 0 0,-1-1 1,1 1-1,0 1 0,0-1 0,-1 0 1,1 0-1,0 0 0,-1 1 1,1-1-1,-1 1 0,1-1 0,-1 1 1,1-1-1,-1 1 0,1 0 1,-1 0-1,-1 0 0,-9 0-16,0 0-1,1 2 1,-1-1-1,1 1 1,-1 1-1,1 0 0,0 1 1,0 0-1,-13 6 1,7 0 103,-1 0-1,1 0 1,1 2 0,0 0 0,0 1-1,1 0 1,1 2 0,0-1 0,1 2 0,-19 29-1,5-1 73,2 2-1,-37 91 0,-2 37 614,50-130-541,-15 91 1,23-93-66,1 1 0,2 54 0,3-68 42,0-18-32,0 0 1,3 21-1,-3-29-132,1 0-1,-1-1 0,1 1 0,0-1 0,0 1 1,0-1-1,0 1 0,1-1 0,-1 0 0,1 0 1,-1 0-1,1 0 0,0 0 0,-1 0 0,1 0 1,0 0-1,3 1 0,-4-2-6,0-1 0,0 0 0,0 1 0,0-1 0,0 0 0,0 0 0,0 0 0,0 1 0,0-1 0,0 0 0,0 0 0,0-1 0,0 1 0,0 0 0,0 0 0,0 0 0,0-1 0,0 1 0,0 0 0,-1-1 0,2 0-1,22-14 67,-17 10-54,14-11-21,36-36 0,3-3-1,-28 30 83,2 2 1,1 2-1,1 0 1,41-16-1,-73 36-105,0-1 0,-1 1-1,1-1 1,0 1 0,0 1 0,7-2-1,-11 2 1,1 0 0,0 0 0,-1 0 0,1 0-1,0 1 1,-1-1 0,1 0 0,0 0 0,-1 0 0,1 1-1,0-1 1,-1 0 0,1 1 0,-1-1 0,1 1 0,-1-1-1,1 0 1,-1 1 0,1-1 0,-1 1 0,1-1 0,-1 1-1,0 0 1,1-1 0,-1 1 0,0-1 0,1 1 0,-1 0-1,0-1 1,0 1 0,1 0 0,-1-1 0,0 1 0,0 0-1,0-1 1,0 1 0,0 0 0,0-1 0,0 1 0,0 0-1,-1 0 1,1-1 0,0 1 0,0 0 0,-4 18 49,0-1 0,-2 0 0,0 0 0,-13 26 1,-2 10 15,20-54-62,-3 17 63,4-8 23,0-9-83,0 0 1,0 0 0,0 0-1,0 0 1,0 0 0,0 1-1,0-1 1,1 0-1,-1 0 1,0 0 0,0 0-1,0 0 1,0 0-1,0 1 1,1-1 0,-1 0-1,0 0 1,0 0 0,0 0-1,0 0 1,1 0-1,-1 0 1,0 0 0,0 0-1,0 0 1,0 0-1,1 0 1,-1 0 0,0 0-1,0 0 1,0 0 0,0 0-1,1 0 1,-1 0-1,0 0 1,0 0 0,16-6 59,0-1 0,0 0 0,-1-1 0,0 0 1,17-14-1,4-1-42,81-44-139,-114 66 103,0-1 0,0 1 0,0 0 0,0 0 0,-1 1 0,1-1 0,0 1 0,0-1 1,0 1-1,0 0 0,5 0 0,-6 0 15,0 1 1,-1-1 0,1 1 0,-1-1 0,1 1 0,0-1 0,-1 1-1,0 0 1,1 0 0,-1 0 0,1 0 0,-1 0 0,0 0 0,0 0-1,0 0 1,1 1 0,-1-1 0,0 0 0,-1 1 0,1-1 0,0 0-1,1 4 1,4 13-7,0 0-1,-2 0 0,0 0 1,2 26-1,7 36-2,-11-72-58,-1-2 163,1-1 0,-1 1 0,1 0-1,0-1 1,6 10 0,-8-14-146,1 1 0,0-1 1,0 0-1,0 0 1,0 0-1,0-1 1,0 1-1,0 0 0,0 0 1,0-1-1,0 1 1,0 0-1,1-1 0,-1 1 1,0-1-1,0 1 1,1-1-1,-1 0 0,0 0 1,1 1-1,-1-1 1,0 0-1,1 0 0,-1 0 1,0-1-1,1 1 1,-1 0-1,0 0 1,0-1-1,3 0 0,7-3-1671,1 0-1,-1-1 0,0 0 0,-1-1 1,12-7-1,1-4-1003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0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50 2976,'2'-4'493,"0"0"-1,0 1 1,0-1 0,0 1 0,1 0 0,0-1-1,0 1 1,0 0 0,0 1 0,0-1-1,0 0 1,12-7 3994,-17 15-4366,0 1 0,1 0 0,-1-1 1,1 1-1,0 0 0,1 0 0,-1 0 0,2 6 1,-2 2 24,-20 153 1318,11-96-912,2-20-274,-27 252 1476,35-298-1740,-2 27 270,3 43-1,0-35-70,-1-25 11,4 27 0,-5-27 136,1-12 59,3-8-163,38-86 389,-36 77-663,2 0 0,-1 1-1,2-1 1,0 2-1,0-1 1,2 1 0,-1 0-1,1 1 1,1 0 0,0 1-1,1 0 1,0 0 0,0 2-1,1-1 1,0 2-1,0 0 1,18-7 0,-5 4 21,-13 4 8,0 1 0,1 0 0,0 1 0,0 1 0,27-4 0,-36 7-55,-1 1-1,1 0 1,0 0 0,-1 0 0,1 0-1,-1 0 1,1 1 0,-1 0-1,7 4 1,-8-5 44,-1 1 1,1-1-1,-1 1 0,0 0 1,0 0-1,1 0 0,-1 0 1,-1 0-1,1 0 0,0 1 1,0-1-1,-1 1 0,1-1 1,-1 1-1,0-1 0,1 5 1,2 16 92,-2 0 1,-1 1 0,-1-1-1,-1 0 1,0 1-1,-2-1 1,-1 0 0,-13 42-1,15-59-52,-1 1 0,1-1 0,-1 1 0,-1-1 0,0 0 0,1 0 0,-2 0-1,1-1 1,-7 7 0,7-8-25,1-1 0,-1 0 0,1-1-1,-1 1 1,0-1 0,0 1 0,0-1-1,0 0 1,-1-1 0,1 1 0,0-1 0,-1 1-1,1-2 1,-1 1 0,-7 0 0,-3-2-15,-1 0 1,1-2 0,0 0 0,0 0 0,1-2-1,-1 1 1,1-2 0,0 0 0,0-1-1,1 0 1,0-1 0,-12-10 0,15 10-1708,0 0 0,0-1 0,1 0 0,-16-21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1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32 4992,'0'-12'2401,"0"9"-1116,0 7 186,-1 2-1127,0-1 1,0 0-1,-1 0 0,1 1 0,-3 4 1,-1 3 10,-12 36 751,-1-1 0,-33 59 0,39-81-451,5-19 653,7-8-1259,0 1 0,1-1 0,-1 1 1,0-1-1,0 1 0,0-1 0,0 1 1,1-1-1,-1 1 0,0-1 0,1 1 1,-1-1-1,0 1 0,1-1 0,-1 1 1,0-1-1,1 1 0,-1 0 0,1-1 1,0 1-1,70-76 143,4 4 0,85-63 0,-158 133-198,0 1 0,0-1 1,1 0-1,-1 1 1,1 0-1,-1 0 0,1 0 1,-1 0-1,1 0 0,2-1 1,-4 2 4,0 0 0,0 0 0,0 0 0,-1 1 0,1-1 1,0 0-1,0 0 0,-1 0 0,1 1 0,0-1 0,0 0 0,-1 1 0,1-1 1,0 0-1,-1 1 0,1-1 0,-1 1 0,1-1 0,0 1 0,-1-1 0,1 1 1,-1 0-1,1-1 0,-1 1 0,0 0 0,1-1 0,-1 1 0,0 0 0,1-1 1,-1 1-1,0 0 0,0 0 0,0-1 0,1 1 0,-1 0 0,0 0 0,0 0 1,0 1-1,0 5 37,1 1 0,-1 0 0,-1 0 0,1-1 0,-1 1 0,-3 9 0,-15 44 323,12-44-213,7-16-135,0 0-1,-1 0 1,1 0 0,-1 0-1,1 0 1,0 0 0,0 0-1,0 0 1,0 0 0,0 0-1,0 0 1,0 0 0,0 0 0,0 0-1,0 0 1,1 2 0,-1-3 5,0 1 1,1-1-1,-1 0 1,0 1-1,1-1 1,-1 0-1,1 1 1,-1-1-1,0 0 1,1 0 0,-1 0-1,1 1 1,-1-1-1,1 0 1,-1 0-1,0 0 1,1 0-1,-1 0 1,1 0 0,-1 0-1,1 0 1,-1 0-1,1 0 1,-1 0-1,1 0 1,5-2 75,-1 0 0,1 0 0,-1 0 0,8-5 0,-10 6-135,42-26-70,-32 19 41,0 0 1,1 0-1,27-10 0,-40 18 62,1-1 0,-1 1 0,0-1-1,1 1 1,-1 0 0,0-1 0,1 1 0,-1 0-1,1 0 1,-1 0 0,1 0 0,-1 0-1,0 0 1,1 1 0,-1-1 0,1 0-1,-1 1 1,0-1 0,1 1 0,-1 0 0,0-1-1,0 1 1,1 0 0,-1 0 0,0 0-1,0 0 1,0 0 0,0 0 0,0 0-1,0 0 1,0 0 0,-1 0 0,1 0 0,0 1-1,0-1 1,-1 0 0,1 0 0,-1 1-1,1-1 1,-1 1 0,0 1 0,2 8 34,0-1 0,-1 1 0,-1 0 0,-1 17 0,1-11 3,0-12-173,-1 15 618,1-19-601,0-1 0,0 1 1,0-1-1,0 1 0,0-1 1,0 1-1,0-1 0,-1 1 1,1-1-1,0 1 0,0-1 0,-1 1 1,1-1-1,0 0 0,0 1 1,-1-1-1,1 0 0,-1 1 1,1-1-1,0 0 0,-1 1 1,1-1-1,-1 0 0,1 1 1,0-1-1,-1 0 0,1 0 1,-1 0-1,1 0 0,-1 1 0,0-1 1,29-15-8981,-14 14 7621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2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0 4224,'-14'2'8480,"12"0"-8411,-19 16 702,-1-1 1,0-1-1,-40 22 0,-12 8 138,49-26-603,0 1 0,-38 42 0,59-59-266,1 0 0,0 0 0,0 0 0,0 1 0,1-1 0,-1 1-1,1 0 1,-2 8 0,3-12-9,1 0-1,0 0 1,0 0-1,0 0 1,-1 0-1,1 0 1,0 0-1,1 0 0,-1 0 1,0-1-1,0 1 1,0 0-1,0 0 1,1 0-1,-1 0 1,0 0-1,1 0 0,-1 0 1,1 0-1,0 0 1,0 0 14,0 0 1,0 0-1,1-1 0,-1 1 1,0 0-1,0-1 0,1 1 1,-1-1-1,0 1 1,1-1-1,-1 0 0,0 0 1,1 0-1,-1 0 1,1 0-1,-1 0 0,0 0 1,3 0-1,1-1 21,-1 0 1,1 0-1,-1 0 0,0-1 0,1 1 0,-1-1 1,0 0-1,5-3 0,32-25 158,-11 8-265,-8 6-29,-10 8-179,0 0 0,0 0-1,23-9 1,-34 16 246,1 1 1,-1-1-1,1 1 1,0 0-1,-1 0 0,1 0 1,0 0-1,-1 0 1,1 0-1,0 0 1,-1 1-1,1-1 0,0 0 1,-1 1-1,1 0 1,-1-1-1,1 1 0,-1 0 1,1 0-1,-1 0 1,0 0-1,1 0 0,-1 0 1,0 0-1,0 0 1,0 0-1,2 2 0,3 5 187,-1 0-1,1 1 0,6 14 0,-3-5 21,28 37 354,-14-22-316,-22-31-323,1-1 0,-1 1-1,0 0 1,1 0 0,-1-1 0,1 1 0,0-1-1,-1 0 1,1 1 0,0-1 0,0 0 0,0 0-1,0 0 1,0 0 0,0 0 0,0-1 0,0 1-1,4 0 1,-3-1-618,0 0 0,0 0-1,0 0 1,0-1-1,0 1 1,-1-1 0,1 1-1,0-1 1,0 0 0,0 0-1,0-1 1,3-1 0,8-3-1365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2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7392,'-3'6'3676,"3"-5"-3553,0 10-400,0-8 733,1 14 472,1 0 0,0 0 0,1 0 0,10 29 0,-9-35-725,0-1 0,1 1 0,1-1 0,0 0 0,0-1 0,1 1 0,0-1 0,14 13 0,0-2 77,0-2 0,34 22 0,-50-36-457,1-1 0,0 1-1,0-1 1,0-1 0,1 1 0,-1-1 0,1 0 0,12 1 0,-13-2-823,1 0 0,-1-1 0,1-1 0,-1 1 0,1-1 0,-1 0 0,1 0 0,-1-1-1,7-2 1,5 0-1378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2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733 0 7808,'-23'27'3520,"-29"-3"-3040,19-6 1280,5-3-1056,-33 6 768,-1 2-832,-18-2 127,14 4-447,-6-1-128,19 2-96,-2-5 64,16 0-96,2-5-1376,13 7 737,-4-11-2401,9 4 1664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3.5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148 365 2976,'-60'6'1707,"-28"-6"7722,291-18-5922,-200 18-3441,506-66 1875,72 6-938,74 7-171,-83 10 21,-415 32-516,121-10 179,-3-17-212,-243 31-1138,49-16-1,-79 22 620,0 0 1,-1 0-1,1 0 0,-1 0 1,1 0-1,-1 0 0,1 0 1,-1 0-1,1 0 0,0-2 1,0 1-610,-2 1 659,0 1 0,1 0 1,-1-1-1,0 1 0,0-1 0,0 1 1,0-1-1,1 1 0,-1-1 1,0 1-1,0-1 0,0 1 0,0-1 1,0 1-1,0-1 0,0 1 0,0-1 1,0 1-1,-1-1 0,1 1 0,0-1 1,0 1-1,0-1 0,0 1 1,-1-1-1,1 1 0,0-1 0,-1 0 1,-5 1-2258,-11 4-1290,-2 3 1254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4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23 3328,'-7'-22'4698,"13"24"-2226,-5-2-2397,0 0 0,-1 0 0,1 0 0,-1 0 0,1 0 0,-1 1 0,1-1 0,0 0 0,-1 0 0,1 0 0,-1 1 0,1-1 0,-1 0 0,1 1 0,-1-1 0,1 0 0,-1 1 0,0-1 0,1 1 0,-1-1 1,1 0-1,-1 2 0,6 7 288,-1 1-1,0 0 1,0 0 0,-1 0 0,-1 1 0,0 0 0,0-1 0,-1 1 0,-1 0 0,1 13 0,-1 13 178,-8 61 0,7-96-512,-37 240 1925,23-164-1380,11-57-453,2-11-9,-1 0-1,1 0 0,-2 0 1,1-1-1,-7 16 1,23-33 343,0 0 0,28-10 0,-21 8-476,12-5-141,51-20-189,-73 31 268,0 0-1,0 2 1,1-1-1,-1 1 1,20 0-1,-29 2 68,-1 0 0,1 0 0,0 0 0,0 1 0,-1-1 0,1 0 0,0 1 0,-1-1-1,1 1 1,-1 0 0,1-1 0,-1 1 0,1 0 0,-1 0 0,1 0 0,-1 0 0,0 0 0,3 3 0,-2-1 2,0-1 0,-1 1 0,1 0 1,-1 0-1,0 0 0,1 0 0,-1 0 0,-1 0 1,2 5-1,-1 2 9,0 1 0,0-1-1,-1 0 1,-1 0 0,-2 16 0,0-12 65,-1 0 1,-7 16-1,4-11-39,4-12 15,0 1-1,0-1 0,0 0 1,-1 0-1,0 0 1,-9 10-1,11-15-33,0 1 0,-1-1 0,1 0 0,-1 0 1,1 0-1,-1 0 0,0 0 0,0-1 0,0 1 0,0-1 0,0 0 0,0 0 1,0 0-1,0 0 0,0 0 0,-1-1 0,1 1 0,-4-1 0,-3 0 22,1-1 0,-1-1 0,0 1-1,1-1 1,-1-1 0,1 0 0,0 0-1,0-1 1,-15-8 0,16 7-613,-1 0 0,1-1 0,0-1 0,0 1 0,-6-9 0,12 14 287,1 0 0,0 0 0,0-1 0,0 1 0,0-1 0,1 1 0,-1-1 0,0 1 0,1-1 0,-1 1-1,1-1 1,-1-2 0,1 3 83,0 1-1,0-1 1,0 0-1,0 1 1,0-1-1,0 0 0,0 0 1,0 1-1,0-1 1,1 0-1,-1 1 1,0-1-1,1 0 1,-1 1-1,0-1 1,1 1-1,-1-1 1,1 1-1,-1-1 0,1 1 1,-1-1-1,1 1 1,-1-1-1,1 1 1,-1-1-1,1 1 1,1-1-1,11-3-2345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 5 6880,'-11'-4'2229,"11"4"-2214,0 0 1,0 0-1,0-1 1,-1 1-1,1 0 1,0 0-1,0 0 1,0 0-1,0 0 0,0 0 1,0 0-1,0 0 1,0 0-1,0 0 1,0 0-1,0 0 1,0 0-1,-1 0 0,1 0 1,0 0-1,0 0 1,0 0-1,0 0 1,0 0-1,0 0 0,0 0 1,0 0-1,0 0 1,0 0-1,0 0 1,-1 0-1,1 0 1,0 0-1,0 0 0,0 0 1,0 1-1,0-1 1,0 0-1,0 0 1,0 0-1,0 0 0,0 0 1,0 0-1,0 0 1,0 0-1,0 0 1,0 0-1,0 0 1,0 0-1,0 1 0,0-1 1,0 0-1,0 0 1,0 0-1,0 0 1,0 0-1,-7 21 1727,-7 41-1,1 1-1005,12-61-698,-11 41 1129,-31 75 1,42-116-1079,-8 17 455,7-11-90,3-6 261,20-18-621,-1 0-1,0 0 1,-1-2-1,32-38 0,13-14-48,-40 46-86,-14 13 58,0 1 0,1 0 0,20-14 0,-24 18 38,-4 4-47,-1 0 0,1 0 0,0 1-1,0-1 1,4-2 0,-7 4-6,1 0 0,-1 0 0,0 0 0,1 0 0,-1 0 1,0 0-1,1 0 0,-1 0 0,0 0 0,1 0 0,-1 0 0,0 0 0,1 0 0,-1 0 1,0 0-1,0 0 0,1 0 0,-1 0 0,0 1 0,1-1 0,-1 0 0,0 0 1,1 1-1,-1-1 5,1 1 1,-1 0-1,0-1 1,1 1 0,-1 0-1,0-1 1,0 1 0,1 0-1,-1-1 1,0 1-1,0 0 1,0 0 0,0-1-1,0 3 1,0 25 68,-1-1 0,-1 1 0,-6 29 0,2-23 78,4-21 136,-1 0 0,-8 25 0,15-43-114,-1 0-1,1 0 1,0 1 0,5-6 0,14-14-90,3-13-293,-17 24 66,0 0 1,0 1 0,19-18 0,-27 29 125,-1 0 1,1 1-1,0-1 1,-1 0-1,1 1 1,0-1-1,0 1 1,-1 0-1,1-1 1,0 1-1,0 0 0,0-1 1,0 1-1,0 0 1,0 0-1,-1 0 1,1-1-1,0 1 1,0 0-1,0 0 0,0 1 1,0-1-1,0 0 1,0 0-1,0 0 1,-1 1-1,1-1 1,0 0-1,0 1 0,0-1 1,0 0-1,-1 1 1,1 0-1,0-1 1,0 1-1,-1-1 1,1 1-1,-1 0 1,1-1-1,0 1 0,-1 0 1,1 0-1,-1-1 1,0 1-1,1 1 1,2 4 18,0-1 0,-1 1 0,0-1 0,0 1 0,1 8 0,-1-3-15,-1 0 0,0 0 0,0 1 0,-2-1 0,1 0 0,-4 16 0,-4 13-2958,8-38 2437,-1 0 0,1 0 0,0 0 0,0 0 0,0 0 0,0 0 0,0 0-1,1 3 1,4 4-1462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5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0 5728,'-8'0'2592,"8"16"-2240,-6-2 704,1-2-640,-4 4-160,4 2-160,-4-1 32,4 4-64,-4-9-384,4 6 192,-4-11-2720,4 10 1568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06.3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52 13 1824,'3'-8'8234,"-3"3"-6847,-14 151 70,1-26-445,3-23-577,-1 53 426,12-126-748,0-18-59,-1 0 0,0 1-1,0-1 1,0 0 0,-1 1 0,0-1 0,0 0 0,-2 8 0,1-12 137,1-14-3438,5-14-929,2 10 2544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8:4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 6048,'4'25'2533,"-2"0"0,0 29 1,-2-52-2337,0 1 1,0-1 0,1 0 0,-1 1 0,0-1 0,1 1 0,-1-1-1,1 0 1,1 3 0,-2-4-155,1-1 0,-1 0 1,0 1-1,0-1 0,0 0 0,1 0 0,-1 1 0,0-1 1,0 0-1,1 0 0,-1 1 0,0-1 0,1 0 0,-1 0 1,0 0-1,1 0 0,-1 0 0,0 0 0,1 1 1,-1-1-1,0 0 0,1 0 0,-1 0 0,1 0 0,0-1 15,0 1-1,0 0 0,0 0 1,0-1-1,0 1 0,0-1 0,0 1 1,-1-1-1,1 1 0,0-1 1,0 0-1,1 0 0,45-42 374,47-36-15,-80 68-171,0 2 1,1 0-1,0 0 1,1 2 0,17-7-1,-29 12-170,-1 1 0,1 0 0,0 0 0,0 1 0,0-1 0,0 1-1,-1-1 1,1 1 0,0 1 0,0-1 0,0 0 0,0 1 0,0 0 0,-1 0 0,1 0 0,6 3 0,-6-1-10,1-1 0,-1 1 0,0 0-1,0 1 1,0-1 0,-1 1 0,1 0 0,-1 0 0,0 0 0,0 0 0,5 9 0,-3-2 86,1 0-1,-2 0 1,0 1 0,0 0-1,-1-1 1,3 21-1,-2 21-2031,-3 1-7393,-1-42 6704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2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79 2816,'0'-1'63,"-1"0"0,1 1 0,-1-1 0,1 0 0,-1 0-1,1 1 1,-1-1 0,1 0 0,0 0 0,-1 0 0,1 1 0,0-1 0,0 0 0,0 0 0,0 0 0,0 0 0,0 0-1,0 1 1,0-1 0,0 0 0,0 0 0,0 0 0,0 0 0,1 0 0,-1 1 0,0-1 0,0 0 0,1 0 0,-1 0-1,1 1 1,-1-1 0,1 0 0,-1 1 0,2-2 0,2-4 817,-4 3-329,1-1-1,0 1 1,-1-1-1,0 1 1,0-1-1,0 1 0,-1-6 1,-2-1 3459,0 17-3709,-20 231 1689,-2 15-1175,13-114-755,2-17 376,7-80-319,2-27-995,0 1 0,-7 28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2.8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520 8 4064,'0'-1'157,"0"1"0,0-1 0,-1 1 0,1-1 0,0 1 1,0 0-1,-2-2 471,2 2-471,0-1 0,-1 1 1,1 0-1,-1 0 0,1-1 0,-1 1 0,1 0 0,0 0 0,-1 0 0,1 0 1,-1-1-1,1 1 0,-1 0 0,1 0 0,-1 0 0,1 0 0,-1 0 0,1 0 1,-1 0-1,1 0 0,-1 0 0,1 0 0,-1 1 0,1-1 0,-1 0 0,1 0 1,-1 0-1,1 1 0,0-1 0,-1 0 0,-20 18 1198,15-12-600,-53 45 759,-96 92 630,-69 69-1338,221-209-762,-22 25 117,24-27-139,0 0 0,0 1 0,0-1-1,0 1 1,1 0 0,-1-1 0,0 1 0,1 0-1,-1-1 1,1 1 0,-1 0 0,1 0-1,0 0 1,0-1 0,0 1 0,0 0-1,1 3 1,-1-4-9,1 0 1,-1 0-1,1 0 1,-1 0-1,1 0 0,0 0 1,-1-1-1,1 1 0,0 0 1,0 0-1,0-1 1,0 1-1,0-1 0,-1 1 1,1-1-1,0 1 0,0-1 1,0 1-1,0-1 0,0 0 1,1 0-1,-1 1 1,0-1-1,0 0 0,1 0 1,33-1 203,-27 1-147,172-22 637,-91 9-412,-12 1-52,34-4-182,-63 15-23,-44 1 47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3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 7136,'-1'0'257,"1"1"0,-1 0 0,1-1 0,-1 1 1,1 0-1,-1 0 0,1 0 0,0-1 0,-1 1 0,1 0 1,0 0-1,0 0 0,0 0 0,-1 0 0,1-1 0,0 1 1,0 0-1,1 2 0,-5 32 1536,3-25-1208,-2 11-70,0 0 1,-2 0-1,-1-1 1,0 1-1,-10 19 1,-11 35 72,18-46-701,-18 37 0,23-60-472,1-2-113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3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0 6400,'0'0'2058,"0"6"-1258,-10 133 5111,2-52-4329,-7 10-744,0-5-577,14-83-402,0-1 0,-1 1 0,-4 13 0,5-18-1024,-1 0 0,0 0 0,0 0 0,-4 6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4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3 187 3328,'0'-1'298,"-1"-1"0,1 1 0,-1-1-1,1 1 1,0-1 0,0 0 0,0 1 0,0-1 0,0 1 0,0-1 0,1 1 0,-1-1-1,0 0 1,1 1 0,-1-1 0,1 1 0,1-3 0,0 1 267,0-1 0,0 1 1,1 0-1,-1-1 0,1 1 0,5-4 1,2-1 132,-1 1 0,1 1 1,0 0-1,15-7 0,7 1-257,0 2-1,1 1 0,0 1 1,0 2-1,1 1 0,43 0 1,125-4 439,-196 8-991,0 0 0,1 0 0,-1 0 0,0-1 0,0 0 1,6-3-1,8-7-2912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5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307 173 2400,'-84'-49'7626,"81"48"-7185,0 0-1,0 0 1,0 0-1,-1 0 0,1 0 1,0 1-1,0-1 0,-9 1 1998,30-1-2068,11-4 116,42-11 1,-29 5-420,66-25 69,-22 6 149,-81 29-282,13-4-53,26-5 1,-44 10 61,1 0 1,-1-1-1,1 1 0,-1 0 1,1 0-1,-1 0 0,1 0 1,-1 0-1,1 0 0,-1 0 0,1 0 1,-1 0-1,0 0 0,1 0 1,-1 0-1,1 0 0,-1 0 1,1 0-1,-1 0 0,1 1 1,-1-1-1,1 0 0,-1 0 0,1 1 1,-1-1-1,0 0 0,1 1 1,-6 13 443,1-5-494,-86 163 816,77-149-683,-2-1-1,0-1 1,-1 0 0,-1-1-1,-2 0 1,1-2-1,-2 0 1,0-1-1,-2-1 1,-23 14-1,-16 1 131,-3 2-87,53-27-117,5-2-71,13-4 79,60-12 33,-12 3-250,102-6-1,-149 15 189,1 0 0,-1 1 0,1 0 0,-1 1-1,0-1 1,11 5 0,-17-5 4,1 0 0,-1 0-1,1 0 1,-1 0 0,0 0 0,0 1 0,1-1 0,-1 1-1,0 0 1,0 0 0,0 0 0,-1 0 0,1 0 0,0 0 0,-1 0-1,0 0 1,1 1 0,-1-1 0,0 0 0,0 1 0,0-1-1,0 1 1,0 5 0,0-1 12,-1-1-1,0 1 1,0 0-1,-1 0 1,0 0-1,-1 0 1,1 0-1,-4 9 1,-5 7 82,-12 23 1,5-10-116,8-17 5,-2 8 82,-2-1-1,0 0 1,-31 42 0,27-48-5,-1-2-1,0 0 1,-2 0 0,0-2 0,-32 20 0,27-21 64,-1-1 1,0-1-1,-33 12 0,52-23-98,0 0-1,0 0 0,0 0 0,0-1 0,0 0 1,0-1-1,0 1 0,-1-1 0,1-1 1,0 1-1,-12-4 0,18 4-46,-1 0 0,0-1 0,1 1 1,-1-1-1,1 1 0,0-1 0,-1 0 0,1 0 0,-1 1 1,1-1-1,0 0 0,0 0 0,0 0 0,-1-1 0,1 1 0,0 0 1,0 0-1,0-1 0,1 1 0,-1 0 0,0-1 0,0-1 1,0 1-11,1 0 1,0-1 0,0 1 0,0 0 0,0 0 0,0 0 0,0-1 0,1 1 0,-1 0 0,1 0 0,-1 0 0,1 0 0,2-4 0,1-2 3,1 0 1,0 1 0,0-1 0,1 1-1,-1 0 1,11-8 0,-3 5 66,0 0-1,1 1 1,0 0-1,0 1 1,1 1-1,0 0 1,0 1 0,21-5-1,4 1 153,0 2 0,45-3 0,-50 9-102,43 3 0,-19 0-1032,-54-1 147,0 0 0,1 0 0,-1-1 0,0 1-1,7-3 1,-2 2-692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6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55 2080,'-4'0'165,"4"0"-143,-1 0 1,1 0-1,0 0 0,0 0 0,-1 0 0,1 0 0,0 0 0,0 0 0,-1 0 0,1 0 0,0 0 0,0 0 0,-1 0 0,1 0 0,0-1 0,0 1 0,0 0 1,-1 0-1,1 0 0,0 0 0,0 0 0,-1 0 0,2-25 10709,8 19-9933,6 0-17,-4 2-401,0 1-1,0 0 0,16-3 0,-24 6-343,1 0 0,-1 0 0,0 0 1,0 0-1,1 0 0,-1 1 0,0-1 0,0 1 0,0 0 0,0 0 0,1 0 1,-1 0-1,-1 1 0,1-1 0,0 1 0,4 3 0,-6-4-1,0 0-1,0 1 0,0-1 1,0 0-1,0 0 1,0 0-1,-1 1 1,1-1-1,-1 0 0,1 1 1,-1-1-1,1 1 1,-1-1-1,0 1 0,1-1 1,-1 0-1,0 1 1,0-1-1,0 1 1,0-1-1,-1 1 0,1-1 1,0 1-1,-1-1 1,1 1-1,-1-1 1,1 0-1,-1 1 0,1-1 1,-1 0-1,-2 3 1,0 2 93,-1 0 0,0-1 1,-1 1-1,0-1 1,-6 6-1,-6 3 273,-31 20-1,15-12-188,31-21-192,1 0 0,-1 0 0,1 1-1,-1-1 1,1 0 0,0 1 0,0-1-1,-1 1 1,1 0 0,0-1 0,1 1-1,-1 0 1,0-1 0,0 3 0,1-3-1,-1 0 0,1 0 0,0 0 1,0 0-1,0 1 0,0-1 1,1 0-1,-1 0 0,0 0 0,0 0 1,1 0-1,-1 0 0,0 0 0,1 0 1,-1 0-1,1 0 0,-1-1 1,1 1-1,0 0 0,-1 0 0,1 0 1,0-1-1,0 1 0,-1 0 1,1-1-1,0 1 0,0 0 0,0-1 1,1 1-1,10 5 36,1-1 0,-1 0 0,1-1 0,0-1 0,0 0 1,23 3-1,-17-4-68,14 0-1467,-18-3-490,-1 1 572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7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12 177 5888,'-10'-3'3197,"21"4"910,12 1-2953,27-1-135,-10 0-233,54-6 1,-83 4-694,0-1 0,1 0-1,-1-1 1,0 0 0,0-1 0,-1 0 0,1 0-1,-1-2 1,14-7 0,-20 9-58,1 0-1,0 0 1,-1-1 0,1 1-1,5-9 1,-9 11-32,0 1-1,0-1 1,0 1-1,0-1 1,-1 1-1,1-1 1,0 0-1,-1 0 1,1 1 0,-1-1-1,1 0 1,-1 0-1,0 1 1,0-1-1,0 0 1,0 0-1,0 0 1,-1-2-1,0 1-5,0 1-1,0-1 0,0 1 1,0-1-1,0 1 0,-1 0 0,1 0 1,-1 0-1,1-1 0,-1 1 0,-4-3 1,2 2 46,-1-1-1,1 1 1,-1 0 0,0 0 0,0 0 0,0 1-1,-1 0 1,1 0 0,-1 0 0,1 1 0,-1 0-1,-7-1 1,-5 2 102,0 2 0,0 0 0,0 1 0,-23 7 0,29-7-19,1 1 0,0 0 0,0 1-1,1 0 1,-1 1 0,-18 13-1,20-12-11,0 0 0,0 1 0,-10 12-1,15-15-32,0 0-1,0 0 1,0 1-1,1-1 1,-1 1-1,1 0 1,-3 10-1,5-13-41,1 0-1,-1 0 1,1-1 0,0 1-1,0 0 1,0 0 0,0 0 0,1 0-1,-1 0 1,1-1 0,-1 1-1,1 0 1,0 0 0,0-1-1,1 1 1,-1-1 0,0 1-1,1-1 1,-1 1 0,1-1-1,0 0 1,2 2 0,1 1 26,0 0 0,0-1 1,0 0-1,0 0 0,1-1 0,-1 1 1,1-1-1,9 3 0,8 2 8,0-2 0,0 0-1,1-2 1,44 4 0,97-10-2069,-150 1 952,0-1 0,18-4 0,8-6-4698,-22 8 3225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7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224 1 5216,'-5'-1'2582,"5"2"-2536,-4 9 1801,-4 24 219,6-22-1589,-21 147 2413,17-106-2255,-2-1 0,-21 78 0,16-97-431,-1 1-1,-23 37 1,21-41-10,14-26-479,0 0 1,0 0-1,-1 0 0,0 0 1,0 0-1,-3 3 0,5-6 43,0-1 1,1 1-1,-1-1 0,0 1 1,0-1-1,0 1 0,1-1 0,-1 1 1,0-1-1,0 0 0,0 0 1,0 1-1,0-1 0,0 0 0,0 0 1,0 0-1,0 0 0,0 0 1,0 0-1,0 0 0,1 0 0,-1 0 1,0-1-1,0 1 0,0 0 1,0-1-1,0 1 0,0 0 0,0-1 1,1 1-1,-1-1 0,0 0 1,0 1-1,0-2 0,-6-6-2083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06.9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6 3648,'-3'-5'8970,"31"5"-7595,142 4 136,-110-2-1311,18 3-144,-45-5 786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8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0 5984,'-1'0'289,"-1"0"1,0 1-1,0-1 1,1 1-1,-1-1 1,0 1-1,0-1 1,1 1-1,-1 0 1,1 0-1,-1 0 1,1 0-1,-1 0 1,-2 2-1,-18 23 2032,11-13-1523,-15 15 165,-66 76 1889,79-88-2294,1 2 1,0-1 0,2 2-1,-13 26 1,22-43-521,0-1-1,1 1 1,-1-1 0,0 1 0,1-1-1,-1 1 1,1 0 0,0-1 0,0 1 0,-1 0-1,1-1 1,0 1 0,0 0 0,1-1 0,-1 1-1,0 0 1,0-1 0,1 1 0,-1-1 0,1 1-1,0 0 1,-1-1 0,1 1 0,0-1 0,0 0-1,0 1 1,0-1 0,0 0 0,0 1 0,0-1-1,0 0 1,1 0 0,-1 0 0,0 0 0,1 0-1,1 1 1,4 1 30,0-1 0,0 0 0,0 0 0,0 0-1,1 0 1,-1-1 0,11 0 0,28 1-121,0-3 0,0-1 0,76-14 0,-65 4-2147,59-20-1,-72 19 756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9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3 2400,'0'-3'6447,"-10"15"-5542,5-7-412,-11 11-9,12-12-838,-1 1 0,1-1 0,0 1 0,0 0-1,0 0 1,-2 5 0,3-1-2723,5 0 912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1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430 120 3968,'-1'0'279,"-1"1"0,1 0 0,0 0 0,-1 0 0,1-1 0,0 1 0,0 0 0,0 0 0,0 1 0,0-1 0,0 0 0,0 0 0,0 0 0,0 1 0,-1 2 0,-3 4 1006,0-3-997,0-1-1,0 1 1,0-1 0,0 0 0,-1 0-1,0-1 1,0 0 0,0 0 0,0 0-1,0 0 1,0-1 0,-12 2 0,-5 1 183,0-2 1,-28 1 0,45-4-407,-9 1 40,-1-1-1,0-1 1,1 0-1,-1-1 1,1-1-1,0 0 1,0-1-1,0-1 1,-26-11 0,38 15-92,1-1 0,-1 1 1,1-1-1,0 1 0,-1-1 1,1 0-1,0 0 1,0 0-1,0 0 0,0 0 1,1 0-1,-1-1 1,1 1-1,-1 0 0,1-1 1,0 1-1,0-1 1,0 0-1,0 1 0,0-1 1,0 0-1,1 0 0,-1 1 1,1-1-1,0 0 1,0 0-1,0 0 0,0 0 1,1 1-1,-1-1 1,1 0-1,0 0 0,-1 1 1,1-1-1,0 0 1,1 1-1,-1-1 0,0 1 1,1-1-1,-1 1 0,1 0 1,0 0-1,0-1 1,0 1-1,0 1 0,4-4 1,4-2 30,0 1-1,1 0 1,-1 1 0,1 0 0,0 1 0,19-5 0,-8 4 17,0 1 0,35-2 0,-42 5-53,0 1 0,0 0 0,-1 1 0,30 6-1,-39-6 53,-1 0-1,1 0 1,-1 1-1,0 0 0,1 0 1,-1 0-1,0 0 1,0 1-1,-1 0 0,1-1 1,0 1-1,-1 1 0,0-1 1,0 0-1,0 1 1,0 0-1,0-1 0,-1 1 1,4 9-1,-3-7 18,-1 1 1,0 0-1,-1 0 0,0 0 1,0 0-1,0 0 0,-1 0 0,0 0 1,-1 0-1,1 0 0,-3 10 1,-3 9 169,-17 43 0,12-38-5,-12 33 79,-3-1-1,-37 66 1,40-88-146,-3 0 1,-1-2-1,-60 65 1,78-94-87,5-5-18,-1 0 0,1 0 0,-1-1-1,0 1 1,-1-1 0,1 0 0,-7 3 0,12-8-81,0 1 1,0-1-1,0 1 1,0-1-1,0 1 1,0-1-1,0 1 1,0 0-1,0-1 1,0 1-1,0-1 1,1 1-1,-1-1 1,0 1-1,0-1 1,0 1-1,1 0 1,-1-1-1,0 1 1,1 0-1,-1-1 1,1 0-1,9-14-294,20-30-134,-1-1 1,23-52-1,-8 15 146,84-122-109,-95 159 240,3 2-1,50-49 1,-44 56-45,-37 34 225,0-1 0,0 1 0,0 0 0,0 0 0,1 0 0,0 1 0,5-2 0,-9 4-7,-1-1 1,0 1-1,0 0 0,0 0 0,1 0 0,-1 0 0,0 0 0,0 0 0,1 0 0,-1 0 0,0 1 0,0-1 0,0 0 0,0 1 0,1-1 0,-1 1 1,0-1-1,0 1 0,2 1 0,-2-1 2,1 1 1,-1-1 0,1 1 0,-1 0 0,0-1-1,0 1 1,0 0 0,0 0 0,0 0-1,1 3 1,0 2 39,0 0 1,-1-1-1,0 1 0,0 0 1,-1 0-1,0 9 0,-23 150 889,1-20-280,18-100-506,-8 132 528,12-169-659,1 0 0,-1-1 0,1 1 0,1-1-1,0 1 1,0-1 0,0 1 0,7 13 0,-6-17-5,-1-1 1,1 0 0,0 1 0,0-1 0,1 0 0,-1-1-1,1 1 1,0 0 0,0-1 0,0 0 0,0 0-1,1 0 1,-1-1 0,1 1 0,9 2 0,3 0 51,-1 0 1,1-2-1,0 0 1,0-1-1,27 0 1,86-11-1454,-105 7 269,0-2 0,28-8 0,-10 0-335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0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48 2656,'-7'-3'12486,"26"-6"-9192,-16 7-3247,0 0-1,1 0 1,-1 1-1,0-1 1,1 1 0,3-1-1,97-16 930,-72 14-818,0 2-1,48 3 1,-20 0-231,246 3 484,-285-3-20,-14 1-1245,-61 25-12843,38-19 11564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40.5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0 3552,'-52'5'9013,"175"-3"-3652,62 4-2962,-48-1-1909,6 5-160,-37-2-2906,-34-5-4708,-57-3 4607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2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10 186 4064,'-5'-10'786,"0"-3"2406,5 13-3030,0 0 1,0-1 0,0 1 0,0-1 0,5-6 2932,-5 7-2932,1-1 0,3-1 289,0 0 1,1-1-1,-1 2 1,1-1-1,-1 0 0,1 1 1,9-2-1,36 0 768,-17 1-475,346-11 1233,-74 9-1232,-163 0-436,173-2-256,21-8 266,-27 8-98,-252 5-172,331-5 142,-24 13 87,-80 1-142,-248-8-123,319 1 148,19-6-189,-164 1 189,327-10 497,-367 6-469,317-17-65,60 1-1778,-475 18-908,-25-1-4595,-33 7 4244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4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63 2240,'-3'-7'441,"2"7"-333,1-1 0,-1 0-1,1 0 1,-1 0 0,1 0-1,0 0 1,-1 0-1,1 0 1,0 0 0,-1 0-1,1 0 1,0 0 0,0 0-1,0 0 1,0 0 0,0 0-1,0 0 1,0 0 0,1-1-1,-1 1 1,0 0 0,1-1-1,4-9 2158,-5 10-1994,0-1 1,0 1 0,0 0 0,1 0 0,-1 1 0,0-1 0,1 0-1,-1 0 1,1 0 0,-1 0 0,1 0 0,-1 0 0,1 0 0,0 1-1,-1-1 1,1 0 0,0 0 0,-1 1 0,1-1 0,0 1 0,0-1 0,0 0-1,1 0 1,-1 1-178,-1 1 0,1-1 0,0 0-1,-1 0 1,1 1 0,-1-1 0,1 0 0,-1 1 0,1-1-1,-1 1 1,0-1 0,1 0 0,-1 1 0,1-1-1,-1 1 1,0-1 0,1 1 0,-1-1 0,0 1-1,1 0 1,4 13 485,-2 0-315,-1 1 0,0-1 0,-1 1-1,-1 0 1,-2 20 0,1 2 9,-17 262 943,16-288-1167,2-7-27,-1-1 0,1 1-1,-1 0 1,1 0 0,0 0 0,0-1 0,1 1 0,0 4 0,1 0 103,0-5 242,0-6-43,3-3-287,93-136-35,6-7 17,-91 131-56,16-18 27,-26 33 31,-1 0 0,1 1-1,0-1 1,0 1 0,0 0-1,0 0 1,0 0 0,0 0 0,6-1-1,-9 2-1,1 1-1,0 0 0,-1 0 0,1 0 1,0-1-1,0 1 0,0 0 0,-1 0 1,1 0-1,0 0 0,0 1 0,-1-1 1,1 0-1,0 0 0,-1 0 0,1 0 0,0 1 1,0-1-1,-1 0 0,1 1 0,0-1 1,-1 1-1,2 0 0,-1 0 5,0 0 0,0 1 0,0-1 0,0 0 0,0 1 0,-1-1-1,1 1 1,0-1 0,-1 1 0,1 2 0,1 4 34,-1 0 0,0 0 0,-1 11-1,0-17-45,-1 28 385,-8 43-1,2-26-279,7-46-116,-1 29-30,1-29 33,0 1 0,0-1 0,0 1 0,1-1 1,-1 0-1,0 1 0,1-1 0,-1 0 0,1 0 0,-1 1 0,1-1 0,-1 0 0,1 0 0,0 0 1,0 0-1,0 0 0,-1 0 0,1 0 0,2 1 0,-2-1 0,1-1 0,-1 0-1,1 1 1,-1-1 0,1 0 0,-1 0 0,1 0-1,0 0 1,-1 0 0,1-1 0,-1 1 0,1 0-1,-1-1 1,1 1 0,-1-1 0,2 0 0,25-12-34,-28 13 30,17-11-139,0 0 1,30-27-1,12-9 97,-52 42 43,1 0 1,0 1-1,0 0 1,0 1-1,0-1 1,12-2-1,-17 6 20,-1-1-1,0 1 1,1-1 0,-1 1-1,0 0 1,1 0-1,-1 0 1,0 1-1,1-1 1,-1 0-1,0 1 1,1 0 0,-1-1-1,0 1 1,0 0-1,0 0 1,0 0-1,0 0 1,0 1 0,0-1-1,0 1 1,0-1-1,2 3 1,1 3 57,1 0 0,-1 0 0,0 1 0,6 15 0,-5-13-52,-2-1 26,0 1 0,0 0-1,-1 0 1,-1 0 0,4 21-1,-2 55-3234,-3-77 880,1 0 721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5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52 6304,'11'-12'7834,"-10"20"-5626,1-3-1862,5 10 384,-1 1-1,-1-1 1,7 32-1,-1 113 636,-4-31-805,-3-87-192,20 80 0,-21-110-313,-1 1-1,0-1 1,0 1-1,-1 24 0,-1-36 128,0 0-158,1-1 0,-1 1 0,1-1 0,-1 1 0,1 0 0,-1-1 0,1 1 0,-1 0 0,0-1 0,1 1 0,-1 0 0,0 0 0,0-1 0,1 2 0,1 3 196,-1-13-214,-1 3-8,1 1 1,0-1-1,0 1 0,0-1 0,1 1 0,0-1 0,2-5 0,8-19 23,24-103 123,-24 81-117,2 1-1,23-55 1,-27 83-75,1 1 0,0 1 0,1 0 0,2 1 0,0 0 0,0 1 0,2 1 0,0 0 0,1 1 0,38-27 0,-42 34-51,-3 2 16,-1 0 1,12-4-1,10-8-2632,-30 18 2633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5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25 5632,'-1'0'75,"1"0"-1,0 0 1,-1 0 0,1 0 0,0 0-1,0 0 1,-1 0 0,1 0 0,0 0-1,0-1 1,-1 1 0,1 0 0,0 0-1,0 0 1,0 0 0,-1-1 0,1 1-1,0 0 1,0 0 0,0 0 0,0-1-1,-1 1 1,1 0 0,0 0 0,0-1-1,0 1 1,0 0 0,0 0 0,0-1-1,0 1 1,0 0 0,0-1 0,0 1-1,0 0 1,7-7 2588,18-3 346,-17 9-2745,0 1 1,0-1 0,0 1 0,1 1 0,-1 0 0,0 0 0,0 0 0,12 4 0,-19-4-227,0-1 0,0 0 0,-1 1 0,1-1 0,0 1 0,0-1 0,0 1 1,-1-1-1,1 1 0,0 0 0,-1-1 0,1 1 0,0 0 0,-1-1 0,1 1 1,-1 0-1,1 0 0,-1 0 0,0-1 0,1 1 0,-1 0 0,1 1 0,-1 0 54,0 1-1,0-1 0,0 0 0,0 0 0,0 0 0,0 1 1,0-1-1,-1 0 0,0 3 0,-1 1 167,-1 1 0,0-1-1,0 1 1,-6 9 0,-5 1 375,10-13-491,1 0 0,0 0 0,0 0 0,-2 6 1,4-9-119,0 2 93,-1 0 1,1 0 0,0 0 0,0 0 0,0 0-1,0 0 1,0 4 0,1-6-95,0 0-1,0 0 1,0 0 0,1-1-1,-1 1 1,0 0 0,0 0-1,1-1 1,-1 1-1,1 0 1,-1 0 0,1-1-1,-1 1 1,1 0 0,-1-1-1,1 1 1,0-1-1,-1 1 1,1-1 0,0 1-1,-1-1 1,1 1 0,0-1-1,0 0 1,-1 1 0,1-1-1,0 0 1,0 0-1,0 0 1,-1 1 0,3-1-1,17 3-546,1 0-1,-1-2 0,33-1 1,10 1-2891,-49 0 1080,-1 0 1,24 7-1,-8 3-1035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29:57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1431 2656,'-2'2'4799,"20"-1"-2606,34-9-583,-1-3 1,96-32 0,-118 33-1403,-1-2 0,0-1 0,-1-1 0,-1-1 0,0-2 0,-1 0 0,-1-2 0,-1-1 0,30-32-1,16-22 180,118-113 138,14 20-162,-182 150-301,0-2 0,-1 0-1,-1-1 1,-1-1 0,-1 0-1,19-35 1,-17 21 36,-1 0 0,-1 0 0,17-69 0,-20 50 230,-2 0 0,3-60 0,-12 101-237,0 1 1,-1 0-1,0 0 0,-1-1 1,0 1-1,-1 0 0,-5-16 1,6 26-88,1 0 1,-1 0-1,0 0 0,0 0 1,0 0-1,0 0 1,-1 0-1,1 1 0,0-1 1,-1 0-1,1 1 1,-1-1-1,0 1 1,1 0-1,-1-1 0,0 1 1,0 0-1,0 0 1,0 0-1,0 0 1,-3 0-1,1 0-2,0 1 0,0-1-1,0 1 1,-1 0 0,1 0 0,0 0 0,0 1-1,0 0 1,0 0 0,-6 1 0,-3 3-18,0 0 0,1 1 0,-1 0 0,1 1 0,-14 10 0,9-2 55,0 0 1,1 0-1,0 2 0,1 0 1,1 0-1,-19 33 0,-55 121 406,82-157-402,-10 20 8,1 0 1,2 0-1,2 2 1,1-1-1,-7 53 1,15-71-21,2-1 0,0 1 0,0 0 1,2 0-1,6 31 0,-6-41 21,0 1 0,0-1 1,1 1-1,0-1 0,0 0 0,1 0 1,0 0-1,0-1 0,1 1 0,-1-1 1,1 0-1,1 0 0,-1-1 0,11 9 1,-10-11-35,1 1 0,-1-1 0,1-1 0,0 1 0,-1-1 1,1-1-1,0 1 0,0-1 0,0 0 0,0-1 0,1 1 1,-1-1-1,0-1 0,0 0 0,10-1 0,11-5 15,-1 0-1,40-16 1,-59 19 5,37-14-61,57-35 0,-74 37 107,-3 1-52,-20 11-42,0 0 1,1 1 0,0-1 0,0 1 0,0 1-1,0-1 1,0 1 0,1 0 0,-1 0 0,9-1-1,-14 3 12,0 0 0,-1 1 0,1-1 0,-1 0 0,1 0-1,0 0 1,-1 0 0,1 1 0,-1-1 0,1 0 0,0 0 0,-1 1-1,1-1 1,-1 0 0,1 1 0,-1-1 0,1 1 0,-1-1 0,0 1 0,1-1-1,-1 1 1,0-1 0,1 1 0,-1-1 0,0 1 0,1-1 0,-1 1-1,0 0 1,0-1 0,0 1 0,0-1 0,1 1 0,-1 0 0,0-1-1,0 1 1,-1 1 0,-2 29 79,1-18-33,-7 58 188,4-40-170,-1 45 0,9-59-18,-3-17-43,0 1 0,0-1 0,0 1 0,0-1 1,0 1-1,0-1 0,0 1 0,1-1 0,-1 0 0,0 1 1,0-1-1,0 1 0,1-1 0,-1 0 0,0 1 0,0-1 1,1 0-1,-1 1 0,0-1 0,1 0 0,-1 1 1,0-1-1,1 0 0,-1 0 0,0 1 0,1-1 0,-1 0 1,1 0-1,-1 0 0,0 0 0,1 0 0,-1 1 0,2-1 1,3-4 14,0 0-1,1 0 1,-1-1 0,7-8 0,2-1-82,6-2 19,1 1 0,1 1 0,0 0 0,26-10 0,-40 20 7,3-2 81,0 1-1,0 1 1,0-1 0,1 2-1,-1 0 1,1 0 0,0 1-1,20 0 1,-25 1-6,-1 2 1,0-1-1,0 1 1,0 0-1,0 0 1,0 1-1,0 0 1,0 0-1,0 0 1,-1 1-1,1 0 1,-1 0-1,0 0 1,1 1-1,-2 0 1,1 0-1,0 0 1,6 8-1,-1 2-10,-1 0-1,-1 0 1,-1 1-1,0 0 1,0 1-1,6 26 1,2 2-5,13 42-2,5 11-3793,-26-82 736,1-2 972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07.4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84 3552,'-2'-2'1930,"12"-1"247,10-5 724,-11 8 287,5 0-1800,117-25-53,-69 14-1300,-12 4-12,-27 4-61,28-7 0,13-3-4085,-46 12 2801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30:00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773 2 3328,'-22'-1'5894,"-46"2"-2850,-26 8-974,-137 29-1,217-35-1949,0 1-1,0 0 1,1 1 0,-14 7 0,22-9-73,1 0 1,-1 0-1,1 0 1,-1 1-1,1-1 1,0 1-1,0 0 1,1 1-1,-1-1 1,1 0-1,0 1 1,0 0-1,-3 7 1,-2 9 106,0 1 0,1 0 0,-6 43 0,-2 72 382,8 78-5,4-90-348,-13 244-97,-6 25 420,20-348-459,-22 331 538,-23-4-86,8-125-126,36-229-207,-1 30-1,4-46-170,0-1 1,1 0-1,-1 1 1,1-1-1,0 0 1,0 0-1,0 1 1,0-1-1,0 0 1,1 0-1,-1 0 1,0 0-1,1 0 1,0-1-1,-1 1 1,1 0-1,0-1 1,0 1-1,0-1 1,2 2-1,6 3 44,0-1 0,19 8-1,50 14-44,0-4 0,84 13 0,1 1-1240,6 10-5244,-130-35 4165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26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767 0 2816,'-6'1'8921,"-8"7"-7226,-14 14-2029,14-6 524,1 0 0,1 1 0,-13 21-1,-26 60 456,-6 10 149,-61 59 34,99-142-771,-28 42 224,-72 136 0,-18 88 348,122-258-572,-2 7 29,1 0-1,2 2 1,2 0 0,2 0 0,2 1-1,1 0 1,3 0 0,1 1-1,2-1 1,2 1 0,3-1 0,11 62-1,-10-86-31,1 0 0,1 0 0,1 0 0,0-1 0,2 0 0,21 31 0,83 92 36,-99-123-104,25 27 123,-5-7-467,-3 1-1,29 45 1,-41-50-490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14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 6 2560,'-15'-4'3553,"22"7"-2322,28 3-68,0-3 1,0-1 0,1-1 0,58-7-1,-24 0-319,-17 3 30,-50 2-839,-1 1 0,1 0 1,-1 0-1,1 0 1,-1 0-1,1 0 0,-1 1 1,1-1-1,-1 1 1,1-1-1,4 3 1,-6-2-24,0 0 0,0 0 0,0-1 1,0 1-1,0 0 0,0 0 1,0 1-1,-1-1 0,1 0 0,0 0 1,-1 0-1,1 1 0,0-1 1,-1 0-1,0 0 0,1 1 1,-1-1-1,0 0 0,0 1 0,0-1 1,1 1-1,-1-1 0,-1 2 1,-25 320 1206,22-293-1137,-19 149 130,-23 216-72,24-53-68,24 377 0,3-625 29,14 337 592,-15-140-474,-2-148 16,1 27-193,2 43 177,-3-159-195,11 98 165,7-26 547,-17-109-661,-2-14-17,-1 0 1,1 0-1,-1 0 1,1 0-1,-1 0 1,0 0-1,-1 4 1,1-6-39,0 0 1,-1 0-1,1 0 1,-1 0 0,1 0-1,-1 0 1,1 0-1,-1-1 1,1 1 0,-1 0-1,0 0 1,0 0-1,1-1 1,-1 1-1,0 0 1,0-1 0,0 1-1,0 0 1,0-1-1,0 1 1,0-1-1,0 0 1,0 1 0,0-1-1,-2 0 1,-19 4 48,0-1 0,-1-1 0,1 0 0,0-2 0,-31-4 0,7 1-318,-102-5-2204,49-3-3211,55 5 2987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0.8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11 102 1568,'-10'-9'4906,"10"-7"-1828,0 24-2257,7 7-522,-5-11-240,-1 0-1,1 0 1,0 1 0,-1-1-1,0 1 1,0-1-1,0 1 1,0 5 0,-1-8 2,0 1 1,1 0-1,-1-1 1,1 1-1,0 0 0,0-1 1,0 1-1,1 2 1,5 13 217,55 306 1296,-38-184-1065,13 18 50,-27-119-507,-7-22 86,0-1 0,-1 1-1,0 26 1,-1-38 738,1-14 65,-1 4-1151,5-11 359,13-27-1,-6 9-109,0 0 1,8-38-1,-3 8 42,0 9-29,48-103 0,-32 98-126,3 2 0,1 2-1,66-73 1,-23 20 222,-53 68-975,-25 37 298,-6 12-1653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1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2149 8 2144,'0'0'699,"9"-8"591,-25 28 2806,-52 49-2498,46-44-845,-48 39 0,-67 40 383,-175 154 528,-22 6-512,317-251-1091,-158 121 463,11 10-80,-23 62 24,-48 46 13,190-209-519,-79 67 510,104-95-422,0-1 0,0-1-1,-2 0 1,-34 14 0,48-24-696,1 0-1,-1 0 1,0-1 0,0-1-1,0 1 1,0-1-1,-1-1 1,1 1 0,-12-2-1,-1-4-1747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4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220 162 1984,'0'0'35,"0"0"-1,0 0 1,0-1 0,-1 1-1,1 0 1,0 0-1,0 0 1,0 0 0,0 0-1,-1-1 1,1 1 0,0 0-1,0 0 1,0 0 0,0-1-1,0 1 1,0 0 0,0 0-1,0 0 1,0-1-1,0 1 1,0 0 0,0 0-1,0 0 1,0-1 0,0 1-1,0 0 1,0 0 0,0-1-1,0 1 1,0 0 0,0 0-1,0 0 1,0-1 0,0 1-1,0 0 1,1 0-1,-1 0 1,0 0 0,0-1-1,0 1 1,0 0 0,11-10 815,-9 8-743,0 1 0,-1 0 1,1 0-1,-1-1 0,1 1 0,-1-1 1,0 1-1,1-1 0,-1 0 1,2-3-1,-1-11 977,0-1 1,-1-28-1,-1 43-1002,0 0 0,0 0 1,-1 0-1,1 0 0,-1 1 0,0-1 0,1 0 0,-1 0 1,0 1-1,0-1 0,0 1 0,0-1 0,0 1 0,0-1 1,-1 1-1,1-1 0,-1 1 0,1 0 0,-1 0 0,1 0 0,-1 0 1,1 0-1,-1 0 0,0 0 0,-2 0 0,0-1-22,1 1 0,0 0 1,-1 0-1,1 0 0,-1 1 0,1-1 0,-1 1 0,1 0 0,-1 0 0,1 0 0,-1 0 0,-5 2 0,6-1-29,-1 1 0,1 0 0,0 0-1,0 0 1,-1 0 0,1 0 0,1 1-1,-1-1 1,-2 4 0,-24 29 333,21-26-262,-11 15-100,1 2 1,1 0 0,-17 36-1,31-56 25,1 1-1,0-1 0,0 1 1,1-1-1,0 1 1,0 0-1,0-1 0,1 1 1,0 0-1,0-1 0,1 1 1,0 0-1,0-1 1,4 13-1,3 2 213,0 1 0,23 37-1,-23-45 0,12 19-78,-13-23 16,-1 1 0,9 19 0,-11-21-110,-2-4 23,1 0 0,-1 0 0,0 1 0,-1-1 0,1 1 1,-1-1-1,0 1 0,-1-1 0,1 1 0,-1 0 0,-1 5 1,0 0 56,-1-1 0,0 0 0,0 0 0,-1 0-1,-1 0 1,0 0 0,-8 15 0,4-15-299,1-1-1,-1 0 0,-1 0 0,0-1 0,-15 11 0,-3 3-4720,22-14 3248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5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15 3552,'-9'-12'11366,"76"15"-9191,34-2-1046,120-3-4253,-170-1 74,0 2 954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8.0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4 636 3808,'-4'-7'6906,"12"5"-6191,-2 0-376,-1 0-1,1 0 1,-1 0 0,1-1-1,-1 0 1,0 0 0,8-6-1,1-4-42,0-2 0,-1 1-1,11-19 1,11-12-156,-35 45-140,0-1 1,0 1 0,0 0-1,0 0 1,1 0-1,-1-1 1,0 1-1,0 0 1,0 0-1,0 0 1,0 0-1,0-1 1,1 1 0,-1 0-1,0 0 1,0 0-1,0 0 1,0 0-1,1 0 1,-1-1-1,0 1 1,0 0-1,0 0 1,1 0 0,-1 0-1,0 0 1,0 0-1,0 0 1,1 0-1,-1 0 1,0 0-1,0 0 1,0 0 0,1 0-1,-1 0 1,0 0-1,0 0 1,0 0-1,1 0 1,-1 0-1,0 0 1,0 1-1,0-1 1,1 0 0,-1 0-1,0 0 1,0 0-1,0 0 1,0 0-1,1 1 1,-1-1-1,0 0 1,0 0-1,0 0 1,0 0 0,0 1-1,0-1 1,0 0-1,1 0 1,-1 0-1,0 1 1,0-1-1,0 0 1,0 0 0,0 1-1,0-1 1,0 0-1,2 15 64,-1-1 0,-1 1-1,0-1 1,-3 19 0,3-27-41,-4 37 192,-1 10 232,3 78 0,0 88-42,-1-29-213,4-59 517,-1-125-565,1 1-1,0-1 0,0 1 0,0-1 0,5 12 0,-6-16 220,32-192 272,-11 45-1345,15-32 235,-12 16 124,-19 121 206,14-180-70,-19 218 212,24-256-568,-18 209 435,1-13 21,-6 55 58,0 0-1,-1 0 0,0-10 1,-1 0-513,20 18 768,-1 0-1,21 6 0,1-2 401,58-1 0,-57-3-370,274-7 769,-313 6-991,537-10 362,-356 4-171,-54 0 91,136-13-48,-166 8-2186,-98 11 1668,-1 0 139,0 0 1,1 0-1,-1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39.9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78 2720,'0'-1'128,"0"0"0,-1 0-1,1 0 1,0 0 0,-1 1 0,1-1 0,0 0 0,0 0 0,0 0-1,0 0 1,0 0 0,0 0 0,0 1 0,0-1 0,0 0 0,0 0 0,1 0-1,-1 0 1,0 0 0,1 1 0,-1-1 0,0 0 0,1 0 0,0 0-1,3-11 1477,-5 8-1146,1 1 0,0 0 0,0-1 0,1 1 1,-1-1-1,1 1 0,0 0 0,-1-1 0,2 1 0,1-6 1,-2 9-400,-1 0 0,0 0 1,0 0-1,1 0 0,-1 0 1,0 0-1,0 0 0,1 1 1,-1-1-1,0 0 0,0 0 1,0 0-1,1 0 1,-1 0-1,0 1 0,0-1 1,0 0-1,0 0 0,1 0 1,-1 1-1,0-1 0,0 0 1,0 0-1,0 0 0,0 1 1,0-1-1,0 0 0,0 0 1,0 1-1,0-1 1,0 0-1,0 0 0,0 1 1,0-1-1,0 1 0,7 18 541,-3-6-291,0-2-166,-2 0 0,1 0 0,-1 1 0,-1-1 0,0 1 0,-1-1 0,0 13 0,1 31 414,0-32-197,-2 32-1,0 11-86,1-20 61,-2 0 1,-9 58-1,11-101-287,0 0-232,-1 0-1,1 0 1,-1 0-1,1 0 1,-1 0-1,0 0 0,0 0 1,0 0-1,-3 5 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40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 7456,'-12'-1'3514,"25"2"-4,104 4-801,-90-5-2485,0 1 0,50 10 0,-56-11-1928,-9-1-1169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07.9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 62 3648,'-19'-12'2122,"19"12"-1868,0-1-1,0 0 1,0 1-1,0-1 1,0 0-1,7-11 5324,-6 11-5323,-1 1-1,1 0 1,0-1-1,10-3 103,0 1 1,0 1-1,0 0 0,0 0 0,17 0 0,-8 0-221,141-11 449,-114 11-1556,67 7 0,-113-5 799,1 0-91,-1 0 0,0 0 1,1 0-1,-1 0 0,0 0 1,1 1-1,-1-1 0,0 0 1,1 1-1,-1-1 0,0 1 1,0-1-1,1 1 0,-1-1 1,0 1-1,0 0 0,0 0 1,0 0-1,0 0 0,0-1 0,0 1 1,0 1-1,0-1 0,0 0 1,1 2-1,2 5-1837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43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2720,'8'12'5097,"51"80"-1293,22 62-2239,-29-53-815,14 12-123,21 43 90,-36-37 45,37 132 1,-57-146 154,27 182 0,-19 122 785,-37-308-1244,-4 1 1,-25 151 0,20-210-304,-1 0 1,-3 0 0,-2 0-1,-31 70 1,33-91-521,0-1 1,-2 0-1,0-1 1,-1-1-1,-1 0 1,-1-1-1,0 0 0,-1-2 1,-1 0-1,-27 18 1,-3-4-3679,7-3 1249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45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1775 30 4800,'0'-2'339,"1"0"0,0 1 0,-1-1 1,1 1-1,0-1 0,0 0 0,0 1 0,0 0 1,0-1-1,0 1 0,0 0 0,1-1 0,-1 1 1,1 0-1,-1 0 0,0 0 0,1 0 0,0 0 0,-1 0 1,1 1-1,-1-1 0,1 0 0,0 1 0,2-1 1,-6 6 185,1-1-1,-1 0 1,0 1 0,-1-1 0,1 0 0,-5 5 0,-41 55 606,-126 198 106,47-71-815,66-104-263,-48 79 55,-76 102 121,-16 22 220,-155 207 171,300-426-600,-194 266 180,121-118-1432,58-72-4511,49-94 2907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2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677 116 2656,'0'-2'109,"-1"0"-1,1 0 1,-1 0 0,1 0 0,0 1 0,0-1-1,0 0 1,0 0 0,0 0 0,0 0 0,1 0-1,-1 0 1,0 1 0,1-1 0,0 0-1,-1 0 1,1 0 0,0 1 0,0-1 0,0 0-1,2-2 1,-1 0 330,1-2 76,-1 0 0,0 0 0,0-1 0,2-9 0,1-6 1555,-5 22-2032,0 0 0,0 0 0,0 0 0,0 0-1,0 0 1,0 0 0,0 0 0,1 0 0,-1-1 0,0 1 0,0 0 0,0 0 0,0 0-1,0 0 1,0 0 0,0 0 0,0-1 0,0 1 0,0 0 0,0 0 0,0 0 0,0 0-1,0 0 1,0-1 0,0 1 0,0 0 0,0 0 0,0 0 0,0 0 0,0 0 0,0-1-1,0 1 1,0 0 0,0 0 0,0 0 0,0 0 0,0 0 0,0 0 0,-1-1 0,1 1-1,0 0 1,0 0 0,0 0 0,0 0 0,0 0 0,0 0 0,0 0 0,-1 0 0,1-1-1,-7 8 746,-9 16-319,-18 43 192,-5 10-186,6-26 108,-2-2 0,-47 50 1,-28 34 245,64-66-512,2 2-1,-40 85 0,51-83-32,4 1 0,-25 88 0,38-93-110,2 1 0,-8 110 0,17 59 548,7-191-666,2 0 1,3 0-1,14 52 0,-11-61-76,1 0 0,2-1-1,1 0 1,2-2 0,2 1-1,0-2 1,28 35 0,-40-60-285,0 1 0,0-1-1,1 0 1,0 0 0,1-1 0,8 6 0,13 4-805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3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12 3072,'-2'-12'7517,"-3"22"-5839,-5 13-1119,-8 34 783,-21 113-1,11 67-440,12-85-58,13-139-730,0 7 558,2-19-658,1-1 0,0 0 0,0 0 0,0 0 0,0 1-1,0-1 1,0 0 0,0 0 0,0 1 0,0-1 0,0 0 0,0 0 0,0 1 0,0-1 0,0 0 0,0 0 0,1 0 0,-1 1 0,0-1 0,0 0 0,0 0-1,0 0 1,0 1 0,0-1 0,1 0 0,-1 0 0,0 0 0,0 0 0,0 1 0,0-1 0,1 0 0,-1 0 0,0 0 0,0 0 0,0 0 0,1 0 0,-1 0-1,0 0 1,0 1 0,1-1 0,-1 0 0,0 0 0,0 0 0,1 0 0,-1 0 0,0 0 0,0 0 0,0 0 0,1 0 0,-1-1 0,0 1 0,0 0 0,1 0-1,2-2 6,0 0-1,-1 0 0,1-1 1,0 1-1,-1-1 0,0 1 1,0-1-1,0 0 0,3-5 1,1 0-10,20-30-11,39-79 0,-42 72 89,12-17-361,52-70 0,-84 128 212,0 0 0,1 0-1,-1 0 1,1 1 0,0-1-1,0 1 1,0 0 0,5-3-1,-8 5 43,0 1 0,0-1 1,0 1-1,0 0 0,0-1 0,0 1 0,0 0 0,0 0 0,0-1 0,0 1 0,1 0 0,-1 0 0,0 0 0,0 1 0,0-1 0,0 0 0,1 1 0,-1-1 20,1 1 0,-1 0-1,0-1 1,0 1 0,0 0-1,0 0 1,0 0 0,0 0 0,0 0-1,0 0 1,0 0 0,-1 0-1,1 1 1,0-1 0,-1 0-1,1 0 1,0 2 0,2 6 155,0 1-1,-1-1 1,0 1 0,-1 0 0,1 14 0,-3 51 326,0-63-486,0 43 98,1-22 64,-2-1 0,-8 46 0,4-24-1617,4-48 402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4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 6 4384,'-10'-5'2016,"1"14"-1760,-1-4 1632,6-2-1088,-20 6 992,1 0-1024,-21 0 512,7 3-736,-26 0 288,13 6-512,-11-6-160,12 3-96,-2-1-64,18-1 0,0-5-96,13-1 64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5.7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1 730 5152,'2'-4'3302,"10"1"-1588,22-3-777,-17 3-320,-10 2-400,1-1 0,-1 1 0,1 0-1,0 1 1,-1-1 0,12 2-1,-17 0-182,0-1 0,1 1 0,-1 0 0,0-1 0,0 1 0,0 0 0,0 0 0,1 1 0,-2-1 0,1 0 0,0 1 0,0-1 0,0 1 0,-1-1 0,1 1 0,0 0 0,-1 0 0,0 0 0,1 0 0,-1 0-1,0 0 1,0 0 0,0 0 0,-1 0 0,2 5 0,3 14 182,-2 1 0,0 0-1,-1 34 1,-1-19-44,1 213 1147,-3-136-846,2-105-440,0 0 0,0 0 1,1 0-1,4 13 0,3 19 281,-9-41-289,0 1 0,0 0 1,1 0-1,-1 0 0,0 0 0,0-1 1,0 1-1,1 0 0,-1 0 0,1-1 1,-1 1-1,0 0 0,1 0 1,-1-1-1,1 1 0,-1-1 0,1 1 1,0 0-1,-1-1 0,1 1 0,0-1 1,-1 1-1,1-1 0,0 0 0,0 1 1,-1-1-1,1 0 0,0 1 0,0-1 1,0 0-1,-1 0 0,1 0 1,0 0-1,0 0 0,0 0 0,0 0 1,-1 0-1,1 0 0,0 0 0,0 0 1,0 0-1,0-1 0,-1 1 0,2-1 1,2 0 36,0-1 0,0 0 0,0 0 0,-1 0 0,1 0 0,-1 0 1,1-1-1,5-5 0,-2-1-72,1 0 0,-1-1 0,-1 0 0,1-1 1,-2 1-1,8-20 0,18-70-540,24-132 26,-16-2 333,-20 119 84,-1 17 60,-16 79 18,-1 0-1,-2-20 1,0-18 63,2 56-5,0 0-1,-1 0 0,1 0 0,0 0 0,0 0 0,1 0 1,-1 0-1,0 1 0,0-1 0,0 1 0,0-1 0,1 1 1,-1-1-1,0 1 0,3-1 0,1-1 12,46-15 119,0 3 0,61-10-1,-48 11-90,270-52 177,7 18-136,-262 38-84,323-39 247,-146 22-137,71-7 23,143-1-84,-376 30-596,-8-7-3303,-68 8 1522,-3 3 485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6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1 1824,'0'0'7760,"-3"5"-5947,-20 151 2146,10-52-3075,-4-11-390,-8 64 25,25-118-2231,0-34 603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7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15 118 2816,'-14'-4'9829,"14"4"-9795,0 0 0,0 0 1,0 0-1,0-1 0,0 1 0,0 0 0,0 0 1,0 0-1,0 0 0,0 0 0,0 0 0,0-1 1,0 1-1,0 0 0,0 0 0,0 0 1,0 0-1,0 0 0,0 0 0,0-1 0,0 1 1,0 0-1,0 0 0,0 0 0,0 0 0,0 0 1,0 0-1,0 0 0,0 0 0,1-1 0,-1 1 1,0 0-1,0 0 0,0 0 0,0 0 1,0 0-1,0 0 0,0 0 0,1 0 0,-1 0 1,27-12 1014,0 1 1,41-11-1,63-8-509,-84 19-351,-21 7-141,-17 2-182,-1 1-1,1-1 1,0-1-1,9-3 1,-15 2-1455,1 2 437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8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3808,'0'0'1227,"0"-6"244,0 11-710,1 0 0,0-1 0,0 1 0,1-1 0,-1 1 0,4 6 0,5 19 355,44 194 2809,-51-211-3844,-2-9-45,0-1 1,0 1-1,0-1 1,0 1-1,1-1 1,1 4-1,-1-4-24,-1-1 0,0 1-1,0-1 1,0 1 0,0 0-1,1 4 1,4 9 855,-6-16-853,1 0 0,0 0-1,0 0 1,-1 0 0,1 0-1,0 0 1,-1-1-1,1 1 1,0 0 0,-1 0-1,1-1 1,0 1-1,-1 0 1,1-1 0,0 1-1,-1-1 1,1 1 0,0-1-1,0 0 16,0 0-11,1 1-1,-1-1 1,1 0-1,-1 0 1,0 0-1,1-1 0,-1 1 1,0 0-1,0 0 1,0-1-1,0 1 1,0-1-1,0 1 0,1-4 1,10-24-148,-10 22 116,4-6 41,0-1 0,1 0 0,1 1 0,0 1 0,0-1 0,2 1 0,-1 1 0,18-17 0,11-5-212,48-34-1,-78 61 127,4-2-56,2-3-2494,18-16 0,-28 26 1084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8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0 5408,'-10'2'6040,"34"1"-2280,-5-1-3310,-16-2-380,1 1 1,-1 0-1,0 0 0,0 0 0,0 0 1,0 0-1,0 0 0,0 1 0,0 0 1,3 2-1,-5-3-59,0 1 1,1-1 0,-1 0-1,-1 0 1,1 1 0,0-1-1,0 1 1,0-1 0,-1 1-1,1-1 1,-1 1 0,1-1-1,-1 1 1,1 0 0,-1-1-1,0 1 1,0 0 0,0-1-1,0 1 1,0 0 0,-1 2-1,-1 7 49,-1 0 0,-1-1 0,0 1 0,0-1-1,-1 0 1,-11 19 0,8-17 225,2 0 1,-10 23-1,16-35-241,0 0 0,0 1 0,0-1 0,0 0 0,0 1 0,0-1 0,0 0-1,0 1 1,0-1 0,0 0 0,0 1 0,0-1 0,0 0 0,0 1 0,0-1 0,0 0 0,0 1 0,1-1-1,-1 0 1,0 1 0,0-1 0,0 0 0,0 0 0,1 1 0,-1-1 0,0 0 0,0 0 0,1 1 0,-1-1 0,0 0-1,1 0 1,-1 0 0,0 1 0,0-1 0,1 0 0,-1 0 0,1 0 0,19 3 482,21-7-385,-13-2-214,-22 4-305,1 0 0,-1 1 0,1-1-1,-1 2 1,1-1 0,0 1 0,8 0-1,-4 1-1924,3-1 719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27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5 448 3648,'-5'-2'1969,"25"3"-456,17-5 368,47-10-1,-68 10-1588,0-1 0,0-1 1,-1 0-1,0 0 1,21-14-1,-14 6-75,0-1-1,-1-1 1,-1-1 0,18-19-1,-28 24-129,0 0-1,0 0 1,-1-1 0,-1-1-1,0 0 1,-1 0-1,11-28 1,-17 38-73,1-1 0,-1 0-1,0 1 1,0-1 0,0 0 0,-1 0 0,0 0 0,0 1 0,0-1 0,0 0-1,-1 0 1,-1-7 0,1 9-65,-1 0 0,1 0 0,-1 0-1,1 1 1,-1-1 0,0 0 0,0 1 0,0-1-1,0 1 1,0-1 0,-1 1 0,1 0 0,-1 0-1,0 0 1,1 1 0,-1-1 0,-5-2 0,5 3 18,0 0 1,1 1-1,-1-1 1,0 1 0,0-1-1,0 1 1,0 0-1,0 0 1,1 0 0,-1 0-1,0 1 1,0-1-1,0 1 1,0 0 0,-4 1-1,-3 2 38,1 1-1,-16 9 1,25-14-2,-9 6 36,0 1 0,1 0-1,0 0 1,0 1 0,1 0-1,0 0 1,0 1 0,1 0-1,0 0 1,1 0 0,0 1-1,0 0 1,1 0 0,0 0 0,1 0-1,-3 19 1,4-20 66,0 0 0,1 0 0,0 1 0,1-1 0,0 0 0,1 0 0,0 0 0,0 1 0,1-1 0,0 0 0,0-1 0,1 1 0,0 0 0,1-1 0,0 1 0,0-1 0,1 0 0,0-1 0,11 14 0,-10-15-3,0 0 1,0-1 0,1 0 0,-1 0 0,1-1-1,0 0 1,13 6 0,-15-8-38,0-1 0,0 1 0,0-1 0,1 0 0,-1 0 0,0-1 0,0 1 0,1-1 1,-1 0-1,0-1 0,1 1 0,-1-1 0,7-2 0,6-4-24,-1-1 0,1-1 0,-1-1 0,21-15 1,-26 17-8,129-99 273,-75 55-252,-14 9-10,26-19-522,-62 54 200,-15 8 270,-1 0 0,0 0 0,0 0 0,0-1-1,1 1 1,-1 0 0,0 0 0,0 0 0,1 0 0,-1 0-1,0 0 1,0 0 0,1 0 0,-1 0 0,0 0 0,0 0 0,0 0-1,1 0 1,-1 0 0,0 0 0,0 0 0,1 0 0,-1 0 0,0 1-1,0-1 1,1 0 0,-1 0 0,0 0 0,0 0 0,0 0-1,0 1 1,1-1 0,-1 0 0,0 0 0,0 0 0,0 0 0,0 1-1,0-1 1,1 1 0,-1 9-48,-4 7 41,-1 0 0,0 0-1,-2 0 1,0 0 0,-14 24 0,-6 15 51,-11 33 304,38-88-319,-1 0 0,1 0 1,-1 0-1,1 0 0,0 0 0,-1 1 0,1-1 1,0 0-1,0 0 0,0 0 0,0 0 0,0 0 0,0 0 1,0 0-1,0 0 0,1 2 0,-1-3-9,0 1 0,1-1 0,-1 0 0,1 0 0,-1 0 0,0 0 0,1 1 0,-1-1 0,1 0 1,-1 0-1,0 0 0,1 0 0,-1 0 0,1 0 0,-1 0 0,0 0 0,1 0 0,-1 0 0,1 0 0,-1-1 0,0 1 0,1 0 0,-1 0 0,1 0 0,-1 0 0,0-1 0,1 1 0,-1 0 0,9-5 148,-1-1 1,12-10-1,-12 10-152,33-28 63,36-40 0,-12 12-424,-63 60 320,0 0-1,0 0 1,0 0 0,0 1 0,1-1-1,-1 1 1,0-1 0,1 1-1,0 0 1,-1 0 0,1 0-1,3-1 1,-5 2 27,0 1 1,0-1-1,1 0 0,-1 0 0,0 0 1,0 1-1,0-1 0,0 0 1,-1 1-1,1-1 0,0 1 0,0-1 1,0 1-1,0-1 0,0 1 0,0 0 1,-1-1-1,1 1 0,0 0 1,-1 0-1,1 0 0,0-1 0,-1 1 1,1 0-1,-1 0 0,1 0 0,-1 0 1,0 0-1,1 0 0,-1 0 1,0 0-1,0 2 0,10 65-299,-7-53 351,0 0-1,1 0 1,1 0-1,9 21 1,-13-33-7,1 0 0,0 1 0,-1-2 0,1 1 0,0 0 0,1 0 0,-1-1 0,0 1 0,1-1 0,-1 1 0,1-1 0,0 0 0,0 0 0,0 0 0,0-1-1,0 1 1,0-1 0,0 1 0,0-1 0,1 0 0,-1-1 0,0 1 0,1 0 0,-1-1 0,1 0 0,6 0 0,-3-1-2,0 0 0,0-1 1,0 0-1,0 0 0,0-1 0,-1 0 0,1 0 0,-1-1 0,0 1 1,0-1-1,0-1 0,8-7 0,4-5 24,-2 0 1,22-28-1,-27 30-67,0-1 0,-1 0 1,-1-1-1,0 0 0,-1 0 0,-1-1 1,0 0-1,6-35 0,-12 50-3,-1 0 0,1 0 0,-1 1 0,0-1 0,0 0 0,0 0 0,-1 1 0,1-1 0,0 0 0,-1 0 0,0 1 0,-1-5 0,1 5-9,0 1 0,0 0 0,0 0 1,0 0-1,0-1 0,0 1 0,0 0 0,-1 0 1,1 0-1,0 0 0,-1 1 0,1-1 0,0 0 1,-1 1-1,1-1 0,-1 0 0,1 1 0,-1 0 1,1-1-1,-1 1 0,1 0 0,-3 0 0,-2-1-24,0 1-1,0 1 0,0-1 0,0 1 1,1 0-1,-1 0 0,0 1 1,0 0-1,1 0 0,-1 0 0,1 0 1,0 1-1,-7 4 0,5-2 36,1 0 0,0 1 0,0-1 0,0 1 0,0 0 0,1 1-1,0-1 1,1 1 0,-5 8 0,4-5 17,0-1 0,1 1-1,1 0 1,0 0 0,0 1 0,1-1-1,0 0 1,1 1 0,0 21 0,1-26 9,0 0 0,1 1 1,0-1-1,0 1 1,1-1-1,0 0 0,0 0 1,0 0-1,1 0 1,0 0-1,0 0 0,1-1 1,-1 1-1,1-1 1,0 0-1,1 0 0,6 6 1,-3-5 25,0-1 0,1 0-1,-1 0 1,1 0 0,0-1 0,0-1 0,0 0 0,0 0 0,15 2-1,-6-2 67,1-1 0,1 0 0,34-3 0,-39-1-83,0-1 0,0 0 0,-1-1 0,0 0-1,1-1 1,-1-1 0,-1 0 0,1-1 0,-1 0-1,-1-1 1,1 0 0,-1-1 0,19-20 0,-1-1-46,-2-2 0,-1 0 0,35-58 0,-46 63-31,-12 19 35,0 0 1,1 0-1,0 1 0,8-9 0,-14 19-23,0-1-1,0 1 0,0-1 0,1 1 0,-1 0 0,1-1 0,-1 1 0,1 4 0,-1 1 44,-2 16-10,1 1 1,0 0-1,2-1 0,1 1 1,1 0-1,1 0 0,7 24 1,-8-43-1,0 0-1,0 0 1,1 0 0,-1-1 0,1 1-1,1-1 1,6 9 0,-8-11 19,1 0 1,0 0-1,-1 0 0,1-1 1,1 1-1,-1-1 0,0 1 1,1-1-1,-1 0 0,1 0 1,0-1-1,6 3 0,2-2 22,-1 0 0,1-1 0,0-1-1,-1 0 1,1-1 0,0 0-1,-1 0 1,1-1 0,-1-1 0,13-4-1,4-3 3,-2 0-1,50-29 1,-56 27-49,0 0 1,0-1-1,-2-1 1,24-22-1,5-17 89,46-67 0,-90 117-98,-3 3 7,1-1-1,-1 1 1,1-1 0,-1 1 0,1-1 0,-1 1 0,1-1-1,-1 0 1,0 1 0,1-1 0,-1 1 0,0-1-1,0 0 1,1 1 0,-1-1 0,0 0 0,0 1 0,0-1-1,0 0 1,0 1 0,0-1 0,0 0 0,0 0 0,0 1-1,0-1 1,0 0 0,-2 1-10,0 1 1,0 0-1,0 0 0,0 0 0,1 0 1,-1 0-1,0 1 0,-2 2 0,-10 10-16,0 0 0,-15 22 0,8-9 36,-11 11-31,-81 103 43,110-136 4,0 0 0,-1 0 1,2 1-1,-1-1 0,1 0 0,0 1 0,0 0 0,-2 9 1,4-12-7,-1-1 1,1 0 0,0 1-1,0-1 1,1 0 0,-1 0 0,0 1-1,1-1 1,-1 0 0,1 1-1,0-1 1,0 0 0,0 0 0,0 0-1,0 0 1,0 0 0,1 0 0,-1 0-1,1 0 1,-1-1 0,1 1-1,0-1 1,-1 1 0,1-1 0,2 2-1,1-1 7,-1 1 0,0-1 1,1 0-1,0-1 0,-1 1 0,1-1 0,0 0 0,0 0 0,0 0 0,0-1 0,-1 0 0,1 0 0,0 0 0,0 0 0,0-1 0,0 0 0,0 0 0,0 0 0,4-2 0,-1 0 25,0 0 0,0-1-1,-1 0 1,0 0 0,1 0-1,-1-1 1,-1 0-1,1-1 1,-1 1 0,10-12-1,-8 6-38,-1 0 0,0-1 0,0 0 0,-1 0 0,-1 0 0,0 0 0,5-21 0,-5 14-4,0 0-1,0-1 0,-1 1 0,-1-1-1,-1 0 1,-1-32 0,-1 49-20,0 1 0,-1 0 0,1-1 0,-1 1 0,0 0 0,1 0 0,-1-1-1,0 1 1,-2-3 0,3 5 14,-1-1-1,1 1 1,0 0-1,-1-1 1,1 1 0,0 0-1,-1-1 1,1 1-1,0 0 1,-1 0-1,1 0 1,-1-1-1,1 1 1,0 0-1,-1 0 1,1 0-1,-1 0 1,1-1-1,-1 1 1,1 0-1,-1 0 1,0 1-4,0-1 0,0 0 0,0 0 0,0 1 0,0-1 1,1 1-1,-1-1 0,0 1 0,0-1 0,1 1 0,-1-1 0,0 1 0,1 0 0,-1-1 1,0 2-1,-8 10-19,1 0 0,0 1-1,1-1 1,0 1 0,1 1 0,-5 16 0,-21 91-79,23-83 100,-23 66 0,-110 192 353,131-277-273,0-1 0,-1 0 1,-19 22-1,28-37-36,0 0 0,0 0 0,0 0-1,0-1 1,0 1 0,-6 2 0,8-4-21,-1-1 0,1 1 0,-1 0 0,0-1 0,1 0 0,-1 1 0,0-1 0,1 0 0,-1 0 0,0 0 0,0 0 0,1 0 0,-1 0 0,0 0 1,0-1-1,1 1 0,-1 0 0,-2-2 0,0 0 5,0 0 0,0-1 0,0 0 0,0 1 0,0-1 0,1-1 1,-1 1-1,1 0 0,0-1 0,0 0 0,0 1 0,1-1 0,-4-7 0,1 1 16,1 0 0,0 1 0,1-2 0,0 1 0,-2-15 0,3 15-74,0 0-1,2 0 0,-1 0 1,2-19-1,0 26 34,-1-1 0,1 1-1,0 0 1,0 0-1,0-1 1,0 1-1,1 0 1,-1 0-1,1 0 1,0 0 0,-1 1-1,2-1 1,-1 0-1,0 1 1,0-1-1,1 1 1,-1 0-1,6-3 1,1-1-11,1 1-1,0 1 1,0 0-1,0 0 1,21-4 0,58-5 29,-47 8-112,11-3 101,0-2 0,0-3 0,53-20 0,-76 22 69,0-3 1,-1 0-1,-1-1 0,-1-2 1,0-1-1,36-31 1,-31 18-76,-1-2 1,-2 0-1,-2-2 1,42-68 0,-36 51 32,-18 29-69,23-47 1,-32 54-127,-6 11-28,-7 9-50,3 4 207,-1 0 0,1 0 1,0 1-1,1-1 0,0 1 0,0-1 1,1 1-1,-1 9 0,-1 3 93,0 1 0,2-1 0,1 1 0,0 0-1,1 0 1,2-1 0,0 1 0,2 0 0,6 24-1,-1-26 116,-9-19-151,0-1 0,1 1 0,-1 0 1,1-1-1,-1 1 0,0 0 0,1-1 0,-1 1 0,1-1 1,0 1-1,-1-1 0,1 1 0,-1-1 0,1 0 0,0 1 1,-1-1-1,1 0 0,0 1 0,-1-1 0,1 0 0,0 0 1,0 1-1,-1-1 0,1 0 0,0 0 0,0 0 0,-1 0 1,1 0-1,1 0 0,2-2 31,0 0 0,0-1 0,0 1-1,0-1 1,0 1 0,-1-1 0,1 0 0,-1 0 0,0-1 0,4-3-1,2-5-6,16-26 0,11-26-35,32-52-7,-23 51-436,-42 62 357,-3 4-10,-2 9-73,0 1 96,-12 58-120,-101 323 42,81-302 127,-5-1 1,-62 105 0,34-95 257,62-93-182,1 0 0,-1 0 0,-1-1 0,1 0 0,-1 0 0,0 0 0,0-1 0,-12 7 0,16-10-45,1 0 1,-1-1 0,0 1-1,0 0 1,-1-1 0,1 1-1,0-1 1,0 0 0,0 0-1,0 1 1,0-2 0,0 1-1,0 0 1,0 0 0,-1-1-1,1 1 1,0-1 0,0 1-1,0-1 1,0 0 0,1 0-1,-1 0 1,0 0-1,0 0 1,0 0 0,1-1-1,-1 1 1,1 0 0,-1-1-1,1 0 1,-1 1 0,1-1-1,0 0 1,0 1 0,-1-4-1,-3-3-18,2 0-1,-1-1 1,1 0-1,1 1 1,0-1 0,0 0-1,0 0 1,1 0-1,1-1 1,0-10-1,0 2 31,1-1 0,1 1 0,1 0 0,7-23-1,-6 30 2,0 0 0,1 0 0,1 0 0,-1 1-1,2 0 1,0 0 0,0 0 0,1 1 0,0 0-1,0 0 1,11-8 0,3 0 175,1 0 0,0 2 1,39-20-1,-7 10-81,1 3 0,1 2 0,72-14 0,-82 22-385,1 3 0,67-5 0,-107 13-727,24 2-1454,-31-1 2198,0 0 0,-1 0 1,1 0-1,0 0 0,0 1 0,0-1 0,0 0 1,0 0-1,-1 1 0,1-1 0,0 1 1,0-1-1,0 1 0,-1-1 0,1 1 1,0-1-1,-1 1 0,1 0 0,-1-1 1,1 1-1,0 0 0,-1 0 0,0-1 0,1 1 1,-1 0-1,1 0 0,-1 0 0,1 1 1,-1 16-2953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12.0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64 146 1568,'5'3'9301,"-6"-1"-9237,1 0 0,-1 0 1,0 1-1,0-1 0,0 0 0,0 0 0,0 0 0,0-1 1,0 1-1,-3 2 0,-5 10 153,-6 28-100,8-23-38,2-1 0,0 2 0,1-1 0,-2 29 0,6-46-74,-4 67 318,4-61-272,1 1 1,0-1-1,0 0 1,1 0-1,0-1 0,4 13 1,-5-18-10,0 0 1,0-1 0,0 1 0,1-1 0,-1 0-1,0 1 1,0-1 0,1 0 0,-1 1-1,1-1 1,-1 0 0,1 0 0,0 0 0,-1 0-1,1-1 1,0 1 0,0 0 0,-1-1 0,1 1-1,0-1 1,0 0 0,0 1 0,0-1 0,-1 0-1,1 0 1,0 0 0,0-1 0,0 1-1,2-1 1,5 0 8,-1-1 0,0 0 0,1-1 0,-1 0 0,8-4 0,12-8 24,-1 0-1,-1-2 1,0-1 0,-1-2-1,38-37 1,-39 32-95,68-62-269,-86 80 199,-3 3-43,-2 6-18,-1-1-169,1 3 32,1-1 277,0 1-1,0 0 1,-1 0-1,1 0 0,-1 0 1,0 0-1,0 0 1,0 0-1,-1 0 1,0 1-1,0-1 0,0 0 1,0 5-1,-2 11-91,-7 28-1,6-31 79,-8 43 361,11-58-280,-1 0 0,1 0 0,0 0 1,0 1-1,0-1 0,0 0 1,0 0-1,1 3 0,-1-5-39,0 1-1,1-1 1,-1 0-1,0 1 0,0-1 1,0 0-1,0 0 1,0 1-1,0-1 1,0 0-1,1 1 0,-1-1 1,0 0-1,0 0 1,0 1-1,1-1 1,-1 0-1,0 0 1,0 0-1,1 1 0,-1-1 1,0 0-1,0 0 1,1 0-1,-1 0 1,0 0-1,1 1 0,-1-1 1,0 0-1,0 0 1,1 0-1,-1 0 1,0 0-1,1 0 1,-1 0-1,0 0 0,1 0 1,-1 0-1,0 0 1,1 0-1,-1 0 1,0-1-1,0 1 0,1 0 1,-1 0-1,0 0 1,1 0-1,-1 0 1,0-1-1,0 1 1,1 0-1,-1 0 0,0-1 1,0 1-1,0 0 1,1 0-1,-1-1 1,0 1-1,0 0 0,0-1 1,26-27 85,-2-1 0,24-39 1,-10 15-181,-2 14-452,-31 34 191,-5 5 332,0 0-1,0 0 1,1 0 0,-1 0 0,0 0-1,0 0 1,0 0 0,0 0 0,1 0-1,-1 0 1,0 0 0,0 0 0,0 0-1,0 0 1,1 0 0,-1 0 0,0 0-1,0 0 1,0 0 0,0 0 0,1 0-1,-1 0 1,0 0 0,0 1 0,0-1-1,0 0 1,0 0 0,0 0 0,1 0-1,-1 0 1,0 1 0,0-1 0,0 0 0,0 0-1,0 0 1,0 0 0,0 1 0,0-1-1,0 0 1,0 0 0,0 0 0,0 0-1,0 1 1,0-1 0,0 0 0,3 11 57,-7 38 44,3-34 35,0 1-1,1 19 1,1 46-30,-1-47 10,0-32-83,0-1 0,0 0 1,0 0-1,0 1 0,0-1 0,1 0 0,-1 0 0,1 1 1,-1-1-1,1 0 0,-1 0 0,1 0 0,0 0 0,-1 0 0,1 0 1,0 0-1,0 0 0,0 0 0,0 0 0,0 0 0,0 0 0,0-1 1,0 1-1,0 0 0,0-1 0,0 1 0,0-1 0,0 1 0,1-1 1,-1 0-1,0 1 0,0-1 0,1 0 0,-1 0 0,0 0 0,0 0 1,1 0-1,-1 0 0,0 0 0,3-1 0,11-5 61,-1 0 0,17-11 1,11-5-121,-4 4 134,-1-2-1,0-1 0,-2-2 1,60-51-1,-76 61-719,-17 45 688,7 42 0,-6-51 145,0 3-579,-2 28 0,1-56-397,1-1 1,-1 0-1,-1 1 1,1-1-1,0 0 1,-1 0-1,1 0 1,1-6-1,4-19-1055,-1 0 0,-2-1-1,2-43 1,-7-88 2271,-1 145 1169,-5-26 0,5 32-1167,0 0 0,0-1-1,1 1 1,0-1 0,1 0 0,1-13 0,0 17-494,-1 4-1,0 1 0,0-1 0,1 1 0,-1 0 0,0-1 0,1 1 1,-1 0-1,1-1 0,0-1 0,0 3-1,-1-1 0,1 1 1,-1 0-1,1 0 0,-1-1 0,1 1 1,-1 0-1,1 0 0,-1 0 0,1 0 1,-1 0-1,1 0 0,-1 0 0,1 0 1,-1 0-1,1 0 0,-1 0 0,1 0 1,-1 0-1,1 0 0,-1 1 0,1-1 1,-1 0-1,1 0 0,-1 0 0,1 1 1,-1-1-1,1 0 0,-1 1 0,0-1 1,1 0-1,-1 1 0,18 16-3421,-9-6 1797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9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742 0 5408,'-1'2'562,"0"1"0,-1-1 0,1 1 0,0-1 0,1 1 0,-1-1 0,0 1 0,0 2 0,-3 12 497,-5 0-378,0-2 0,0 1 0,-2-1 0,-16 18 0,26-31-630,-22 23 469,-1-1 0,-1-1-1,-30 20 1,11-8-61,-142 134 592,-14 54-634,155-171-285,28-31-116,13-15-495,0-1 0,0 0 0,-1 0-1,1 0 1,-1-1 0,-6 5 0,5-7-2150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1:59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5 6816,'0'0'207,"-1"-1"1,0 1 0,1 0 0,-1-1-1,0 1 1,1-1 0,-1 1-1,0 0 1,0 0 0,1-1-1,-1 1 1,0 0 0,0 0 0,0 0-1,1 0 1,-1 0 0,0 0-1,0 0 1,0 0 0,1 0-1,-1 0 1,0 1 0,0-1 0,1 0-1,-1 0 1,0 1 0,0-1-1,1 1 1,-1-1 0,0 1-1,-4 1 172,1 1-1,-1-1 1,1 1-1,-6 5 0,-24 29 1019,9-8-653,0 2 0,3 0 0,-32 57 0,44-70-507,0 0-1,-10 30 1,19-45-209,1 0 1,-1 0-1,0 0 0,1 0 1,-1 0-1,1 0 1,0 0-1,0 0 0,0 0 1,0 0-1,1 1 1,-1-1-1,1 0 0,0 0 1,0 0-1,0-1 1,0 1-1,0 0 0,1 0 1,-1-1-1,1 1 1,0 0-1,0-1 0,-1 0 1,6 5-1,-4-4-16,1-1-1,-1 1 0,1-1 1,0 0-1,-1 0 1,1 0-1,0 0 1,0-1-1,1 1 0,-1-1 1,0 0-1,0 0 1,1-1-1,-1 1 0,0-1 1,1 0-1,6-1 1,1 0-644,0-1 0,0-1 1,-1 0-1,1 0 0,-1-1 1,0 0-1,0-1 0,11-7 1,3-11-4041,-12 10 2688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00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24 4736,'-7'-10'1530,"7"9"-1390,0 0-1,0 1 0,0-1 0,1 1 0,-1-1 1,0 1-1,1-1 0,-1 1 0,0-1 0,1 1 1,-1-1-1,1 1 0,-1-1 0,0 1 0,1 0 1,-1-1-1,1 1 0,0 0 0,0-1 0,4 0 258,-1 0 0,1 0 0,-1 1-1,1-1 1,0 1 0,-1 0 0,9 2-1,8-1 318,-11-1-417,43 1 1103,-47 0-1224,0 0 0,-1-1 0,1 2 0,0-1 0,-1 1-1,10 4 1,-14-6-132,0 1 0,0-1-1,0 1 1,0-1 0,0 1-1,0 0 1,0 0 0,0 0-1,0 0 1,0-1 0,0 1-1,0 0 1,0 1 0,-1-1-1,1 0 1,0 0 0,-1 0-1,1 0 1,-1 0 0,1 1-1,-1-1 1,0 0 0,1 0-1,-1 1 1,0-1 0,0 0-1,0 1 1,0-1 0,0 0-1,0 0 1,-1 1 0,1-1 0,0 0-1,0 1 1,-1-1 0,1 0-1,-1 0 1,1 0 0,-1 0-1,0 1 1,-1 0 0,-3 6 273,-1-1 1,0 0-1,0-1 1,-12 11 0,12-12-130,4-3-124,-6 5 113,1 0 0,-1 1 0,-10 15 0,17-22-161,-1 1 1,1 0 0,0-1-1,0 1 1,0 0-1,1 0 1,-1-1 0,0 1-1,1 0 1,-1 0 0,1 0-1,-1 0 1,1 0-1,0 0 1,0 0 0,0 0-1,0 0 1,0 0-1,1 0 1,-1 0 0,1 0-1,-1 0 1,1-1 0,-1 1-1,1 0 1,0 0-1,2 2 1,-2-2-5,1 0 0,0 0 0,0-1 0,0 1 0,0 0 0,1-1 0,-1 0-1,0 0 1,1 1 0,-1-1 0,1-1 0,-1 1 0,1 0 0,-1 0 0,5-1 0,2 2-179,1-2 0,19 0 1,-17-1 73,10 0-1789,33 2 1,-27-1-1207,-4 0 987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05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1 470 3808,'0'0'2933,"20"0"80,1-1-1786,34-6 0,-9 0-491,579-33 1312,-428 32-1774,-68 0-127,5 2 10,196-1 278,94 4 639,0-19-617,-110 4-175,-251 15-394,403-25 491,-402 22-284,228-28 636,46-24-699,-241 43-30,216-39 18,-189 25 171,74-14-110,322-11 799,-446 47-760,-14 1-145,85 3-1,-128 4-1650,1-2-1,17-1 1,-19 1-137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06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 3488,'9'-20'8256,"-4"56"-6396,-1-6-1342,-2 122 1057,-3-82-1070,1 39 1090,1-110-1583,-1-1-1,1 1 1,0 0 0,0 0 0,0 0 0,-1 0 0,1 0-1,0 0 1,0 0 0,0 1 0,0-1 0,2-1 0,6-6 74,44-53-193,5-3 30,17-19 490,-59 67-362,-3 3 124,25-21-1,-35 32-138,0-1-1,0 1 1,0 0-1,1 0 0,-1 0 1,1 1-1,0-1 1,-1 1-1,6-1 1,-9 2-27,1 0-1,0 0 1,0 0 0,0 0 0,0 0-1,0 0 1,0 0 0,-1 0 0,1 0 0,0 1-1,0-1 1,0 0 0,0 1 0,-1-1-1,1 1 1,0-1 0,0 1 0,0 0-1,0 0 4,1 1-1,-1-1 1,-1 1 0,1-1-1,0 1 1,0-1-1,0 1 1,-1-1-1,1 1 1,-1 0-1,1-1 1,-1 1-1,0 1 1,4 34 459,-3 64 0,-1-55-256,0-46-207,0 0-1,0 1 1,0-1 0,1 0-1,-1 1 1,0-1-1,1 0 1,-1 1 0,0-1-1,0 0 1,1 0 0,-1 1-1,0-1 1,1 0 0,-1 0-1,1 0 1,-1 1-1,0-1 1,1 0 0,-1 0-1,1 0 1,-1 0 0,0 0-1,1 0 1,-1 0 0,1 0-1,-1 0 1,0 0-1,1 0 1,-1 0 0,1 0-1,-1 0 1,0 0 0,1-1-1,0 1 1,15-4-22,-8 1-49,-1-1 0,0 0 0,0 0 0,0-1 0,-1 1-1,1-2 1,-1 1 0,9-11 0,-4 4-94,4-2 31,-2 2 86,0 0 0,19-27 1,-25 29 23,-3 4-1,0-1-1,1 0 0,0 1 1,0 0-1,0 0 0,1 1 1,0-1-1,0 1 0,8-5 1,-13 10 25,0-1 0,0 1 1,0-1-1,1 1 0,-1 0 1,0 0-1,0 0 0,1 0 1,-1 0-1,0 0 0,0 0 1,1 0-1,-1 0 0,0 0 1,0 1-1,1-1 0,-1 1 0,0-1 1,0 1-1,0-1 0,0 1 1,1-1-1,-1 1 0,0 0 1,0 0-1,0 0 0,-1-1 1,1 1-1,0 0 0,0 0 1,0 0-1,-1 0 0,1 1 1,0 0-1,3 5 81,0 0 0,-1 1 0,5 13 1,-7-20-88,12 39 712,15 80-1,-25-100-1640,0 29 1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07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4992,'0'-8'6736,"0"9"-6485,1 0 0,-1 0 1,0 0-1,1 0 1,-1 0-1,1 0 0,-1 0 1,1 0-1,-1 0 1,1 0-1,0-1 0,0 2 1,7 11 778,1 25 72,-2 0-1,-1 0 1,0 47 0,3 31-330,-2-41-396,-5-44-55,9 47 0,-6-49-173,-4-20-105,0 0 0,6 17 1,-2-6 8,-5-16-50,1 0 0,0 0 0,0 1 0,1-1 0,2 5 0,3 5 183,-5-10-97,-1 0 0,1-1 1,0 1-1,0-1 0,5 6 0,-6-8 280,-1-1-357,0 0-1,0 0 0,0 1 0,0-1 1,0 0-1,1 0 0,-1 0 0,0 0 0,0 0 1,0 0-1,0 0 0,0 0 0,0 0 1,0 0-1,0 0 0,0 0 0,0 0 1,1 0-1,-1 1 0,0-1 0,0 0 1,0 0-1,0 0 0,0 0 0,0 0 1,0 0-1,0 0 0,1 0 0,-1 0 1,0 0-1,0 0 0,0 0 0,0 0 1,0-1-1,0 1 0,0 0 0,0 0 1,1 0-1,-1 0 0,0 0 0,0 0 1,0 0-1,0 0 0,0 0 0,0 0 1,0 0-1,0 0 0,0 0 0,0 0 1,0-1-1,0 1 0,1 0 0,-1 0 1,5-5-1,-5 5-24,42-60 104,30-69-314,26-24 139,-50 76-408,60-72-1,-94 134-153,28-25 0,-27 27-1177,-1 1-1,19-25 1,-24 24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08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413 26 3232,'-5'-10'707,"-7"-5"2596,1 17-428,10-1-2766,1 1 0,-1-1 0,0 1 0,1-1 0,-1 1 0,1 0 0,0-1-1,-1 1 1,1 0 0,0-1 0,0 1 0,0 0 0,0-1 0,0 1 0,1 0 0,-1-1 0,1 2 0,0 4 170,1 46 1269,-1-31-943,0 1 1,7 37 0,32 67 1134,-1-4-685,27 144 257,18 93-457,-21-3-78,-51-243-407,-3 181 1,-15-168-169,-5 0-1,-6-2 1,-5 1-1,-65 206 1,86-329-198,-45 127 169,37-108-150,-1-1-1,-1-1 0,-26 36 1,24-40-89,-1-1 1,-1 0 0,-26 21 0,-55 29-1317,67-48 79,-1-1-1,-48 17 1,-16-5-5923,53-19 3888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32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39 2144,'6'-13'7603,"0"23"-5246,16 27-2440,20 63 899,-19-36-229,-23-64-583,0 1 1,1 0-1,-1 0 1,0 0-1,0-1 1,0 1-1,1 0 1,-1 0-1,0-1 1,1 1-1,-1 0 1,0-1 0,1 1-1,-1 0 1,1-1-1,-1 1 1,1-1-1,0 1 1,6 11 175,-7-11-151,0-1-1,0 1 0,0-1 1,0 1-1,0-1 0,0 1 1,0 0-1,0-1 0,0 1 1,0-1-1,0 1 1,0-1-1,1 1 0,-1 0 1,0-1-1,0 1 0,1-1 1,-1 1-1,0-1 0,1 1 1,-1-1-1,0 1 0,1-1 1,0 1-1,-1-1-11,1-1-1,0 1 0,0 0 0,0 0 1,0-1-1,0 1 0,0 0 1,-1-1-1,1 1 0,0-1 1,0 1-1,-1-1 0,1 0 1,0 1-1,-1-1 0,1 0 1,1-1-1,15-18 19,0 0 0,-2-2 1,26-44-1,-8 10-165,-26 44-304,0 1 1,1 0 0,1 1 0,12-13 0,-2 9-649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32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62 2400,'-10'-7'3899,"14"-4"-1622,-3 9-2153,0 0-1,0 0 1,0 1 0,0-1 0,0 1 0,0-1 0,1 1-1,-1 0 1,1-1 0,-1 1 0,1 0 0,-1 0 0,1 0-1,0 0 1,0 0 0,-1 0 0,3 0 0,38-13 387,-34 12-302,-5 1-201,0 0 0,1 1 1,-1-1-1,0 1 0,0 0 0,1 0 0,-1 0 1,0 0-1,1 1 0,2 0 0,-5-1 0,1 1-1,-1-1 1,0 0-1,0 1 1,0-1-1,0 1 1,0-1-1,0 1 1,0-1-1,0 1 1,0 0-1,0 0 0,0-1 1,-1 1-1,1 0 1,0 0-1,0 0 1,-1 0-1,1 0 1,-1 0-1,1 0 1,-1 0-1,1 0 1,-1 0-1,1 0 1,-1 0-1,0 0 1,0 1-1,1 1 1,-2 7 86,0-1 0,0 1 0,0 0 0,-1-1-1,-1 1 1,0-1 0,0 1 0,-5 8 0,1-4 121,-1 0 0,0 0 0,-1-1 0,-12 13 0,16-20-120,1 0 1,-1 1 0,-4 10 0,8-15-51,0 0-1,0 0 1,0 1 0,0-1 0,0 0-1,1 0 1,-1 0 0,1 0-1,-1 1 1,1-1 0,0 0-1,0 1 1,0-1 0,0 0 0,1 3-1,0-4 148,13-1 187,-2-3-337,0 0 1,22-9-1,-1 1-1124,-31 10 659,0 0 1,0 1-1,0 0 0,0-1 1,0 1-1,0 0 0,1 0 0,3 0 1,12 8-7688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33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 2304,'6'-13'10089,"2"8"-9993,0 0 287,1 0 0,0 0 0,12-4-1,-11 5-237,12-4 31,-1 1 0,1 1 1,40-5-1,-28 5-38,220-24 176,-209 30-205,-3 0-480,-15-5-3260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14.6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32 112 6048,'-31'-40'2752,"31"20"-2400,0 9 32,5 6-288,3-7-256,5 4 96,11-4-352,7 9 256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34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 28 1984,'12'-7'3279,"-8"4"-1773,-7-3-404,0 1-488,2 4-559,1 1-1,-1-1 0,1 1 1,-1-1-1,1 1 1,-1-1-1,0 1 1,1 0-1,-1-1 1,1 1-1,-1 0 1,0 0-1,1-1 1,-1 1-1,0 0 0,1 0 1,-1 0-1,0 0 1,1 0-1,-2 0 1,-18 1 499,5 0-1,8-1-385,0 0 0,-1 0 1,1 1-1,-1 0 1,1 1-1,-9 2 0,7-1-32,1 1 0,-1 0 0,1 0 0,0 1 0,0 0 0,1 0 0,0 1 0,0 0 0,0 0 0,0 1 0,1 0 0,0 0 0,0 1 0,1-1 0,0 1 0,1 0 0,-7 15 0,10-20-110,0 0 0,-1 0 0,1 0 0,0 0 0,1 0 0,-1 1 0,1-1 0,-1 0 0,1 0 0,0 1 1,0-1-1,0 0 0,1 1 0,-1-1 0,1 0 0,0 0 0,0 0 0,0 0 0,0 0 0,0 0 0,1 0 0,0 0 0,-1 0 0,5 5 0,-4-6 11,0 0 0,-1 0 0,1 0 1,0 0-1,0-1 0,0 1 0,1-1 0,-1 1 1,0-1-1,1 0 0,-1 0 0,1 0 0,-1 0 1,1 0-1,3 0 0,1 0 33,1-1 0,-1 0-1,1-1 1,9-1 0,19-4-756,54-17-1,-28 7-4991,-39 11 3428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2:36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85 2496,'-6'-6'5754,"6"6"-5632,0 0 0,0-1 0,0 1 0,0 0 0,0-1 0,0 1 0,0 0 0,0 0 0,0-1 0,0 1 0,0 0 0,0-1 0,0 1 0,0 0 0,0-1 0,0 1 0,0 0 0,0-1 0,0 1 0,1 0 122,-1-1-122,2-1-11,0-1 1,0 1-1,1 0 1,-1 0-1,1 0 0,-1 0 1,1 1-1,-1-1 1,6-1-1,45-18 467,-8 4-398,-39 14-192,1 1 1,-1 0 0,1 0-1,-1 1 1,1 0 0,0 0-1,9 1 1,-14 0 18,-1 0 0,0 0 0,0 0 0,0 0 0,0 1 0,0-1 0,0 0 0,0 1 0,0-1 0,0 1 0,0-1 0,0 1 0,0-1 0,0 1 0,0 0 0,0-1 0,0 1 0,-1 0 0,1 0 0,0 0 0,-1 0 0,1-1 0,0 1 0,-1 0 0,1 0 0,-1 0 0,1 0 0,-1 0 0,0 1 0,1-1 0,-1 0 0,0 0 0,0 0 0,0 2 0,1 3 35,-1-1 1,0 1 0,-1 0 0,1-1-1,-3 10 1,0-5 10,-1 0 0,1 0 0,-2 0-1,1 0 1,-1-1 0,-1 0 0,0 0 0,0 0-1,-10 10 1,-7 5 339,-42 33 0,65-57-380,0 1-1,0-1 0,0 0 1,0 0-1,0 0 0,-1 0 1,1 0-1,0 0 1,0 0-1,0 0 0,0 1 1,0-1-1,0 0 0,0 0 1,-1 0-1,1 0 1,0 0-1,0 0 0,0 1 1,0-1-1,0 0 0,0 0 1,0 0-1,0 0 0,0 1 1,0-1-1,0 0 1,0 0-1,0 0 0,0 0 1,0 1-1,0-1 0,0 0 1,0 0-1,0 0 1,0 0-1,0 1 0,0-1 1,0 0-1,1 0 0,-1 0 1,0 0-1,0 0 1,0 1-1,10 3 430,15-2 30,-14-3-434,-1 0-1,1-1 1,0 0 0,12-5-1,4-1-85,-2 1-165,-2 3 60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08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1 371 3552,'0'0'106,"0"-1"1,0 1-1,0-1 0,0 0 1,0 1-1,0-1 0,0 1 1,1-1-1,-1 1 0,0-1 1,0 0-1,1 1 0,-1-1 1,0 1-1,1-1 0,-1 1 1,0 0-1,1-1 0,-1 1 1,1-1-1,-1 1 0,1 0 1,-1-1-1,1 1 0,-1 0 1,1-1-1,-1 1 0,1 0 1,0 0-1,-1 0 0,1-1 1,0 1-1,31-10 706,-13 4-147,-3 0-68,1 0 0,-1 1 0,1 1 0,30-3-1,71 2 1444,12 5-1133,331 3 117,14-1-853,-255-3-161,25-5 157,-1 0-243,130 18 183,-128-2-70,-192-9-99,555 2 343,45-66-180,-281 11-42,81-15 271,-1 14-373,4 18 491,-397 33-483,499-31-825,-443 19-4100,-59 8-928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5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 2144,'12'-9'3349,"-11"9"-3127,2-2 428,0 1-1,1 0 0,-1 0 0,0 0 0,1 0 0,-1 1 0,1-1 0,3 1 2528,-6 1-2649,0 2-400,0-1 0,0 1 0,0-1 1,0 1-1,0-1 0,-1 1 0,0-1 0,1 1 0,-1-1 1,0 5-1,-4 30 814,0-2-340,-4 134 620,2-86-598,6-82-358,6-6 70,-6 3-311,1 0-1,0 1 1,0-1-1,-1 1 1,1-1-1,-1 0 0,1 1 1,-1-1-1,0 0 1,1-2-1,2-13 70,44-96 13,-39 97-154,0 0 0,1 0 1,1 1-1,0 0 0,1 0 1,0 1-1,1 1 0,1 0 1,0 1-1,1 0 0,24-16 1,-37 27 25,1 0 1,-1 0 0,1 0-1,0 0 1,-1 1 0,1-1-1,0 0 1,0 1 0,0-1-1,0 1 1,0-1 0,-1 1-1,1 0 1,0 0 0,0 0-1,0 0 1,0 0 0,0 1-1,0-1 1,0 0 0,0 1-1,-1-1 1,1 1 0,0 0-1,0 0 1,-1 0 0,1 0-1,0 0 1,-1 0-1,1 0 1,-1 0 0,1 1-1,-1-1 1,0 0 0,0 1-1,1-1 1,-1 1 0,0 0-1,0-1 1,0 1 0,-1 0-1,2 3 1,2 9 123,0 0-1,-1 0 0,-1 1 1,-1-1-1,0 1 1,-1 22-1,0-25 72,0-10 23,3-4-53,0 1 0,0 0 1,0-1-1,0 1 0,0-1 0,0 0 0,4-3 0,-6 4-156,6-5-49,0 0 0,0-1-1,-1 0 1,8-11 0,7-7-49,-2 1 42,-15 18 31,0 1-1,0-1 1,1 1-1,0-1 1,0 2-1,0-1 1,1 0 0,-1 1-1,8-4 1,-12 8 17,0-1 1,0 1-1,0-1 0,0 1 1,0 0-1,1 0 1,-1 0-1,0-1 0,0 1 1,0 0-1,0 0 1,0 1-1,1-1 0,-1 0 1,0 0-1,0 0 1,0 1-1,0-1 0,2 1 1,-1 1 18,0-1 0,0 0 1,-1 1-1,1-1 0,0 1 1,-1 0-1,1-1 0,-1 1 0,2 3 1,2 3 111,-1 1-1,0 0 1,5 15 0,-8-18-54,7 16 111,-1 0 0,-1 0 0,-2 1 0,0-1 0,1 39 0,-5-52-199,1 0 0,-1 0 0,1-1 0,1 1-1,3 15 1,-4-23-107,-1-1 0,0 1 0,0 0-1,1-1 1,-1 1 0,0-1 0,1 1-1,-1-1 1,0 1 0,1 0 0,-1-1-1,1 0 1,-1 1 0,1-1 0,-1 1-1,1-1 1,0 0 0,-1 1 0,1-1-1,-1 0 1,1 1 0,0-1 0,-1 0-1,1 0 1,0 0 0,-1 1 0,2-1-1,0-1-196,-1 1-1,0 0 1,1-1-1,-1 1 0,1-1 1,-1 1-1,1-1 0,-1 0 1,0 1-1,0-1 1,2-1-1,11-10-4501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52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69 3552,'-9'-18'8997,"10"32"-6117,10 32-1767,-2 0 0,3 48-1,1 6-466,26 168 724,-5-86-877,-3-23-260,-11-46 225,-17-98-315,-2-5 541,0-21-385,0-19-52,10-56 1,0 18-269,-2 15 36,30-100-1,-30 122 32,47-128-153,-39 122 52,2 1-1,1 1 0,30-41 0,-13 28-29,66-65-1,-63 75-85,-39 36 135,1 0-1,0 0 1,-1 0 0,0 0-1,1 0 1,-1 0-1,2-4 1,9-34-5895,-5 16 793,-2-1-1224,-1 11 3898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53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31 3392,'-14'-2'1569,"-19"0"7992,33 2-9533,0 0 0,1 0-1,-1 0 1,0 0 0,0 0-1,0 0 1,0 0 0,0 0-1,0 0 1,0 0 0,1 0-1,-1 0 1,0-1 0,0 1-1,0 0 1,0 0 0,0 0-1,0 0 1,0 0 0,0 0-1,0-1 1,0 1 0,0 0-1,0 0 1,0 0 0,0 0-1,0 0 1,0 0 0,0-1-1,0 1 1,0 0 0,0 0-1,0 0 1,0 0 0,0 0-1,0-1 1,0 1 0,0 0-1,0 0 1,0 0 0,0 0-1,0 0 1,0 0 0,0 0-1,0-1 1,0 1 0,-1 0-1,1 0 1,0 0 0,0 0-1,0 0 1,0 0 0,0 0-1,0 0 1,0 0 0,-1 0-1,1 0 1,0-1 0,0 1-1,0 0 1,0 0 0,0 0-1,-1 0 1,1 0 0,0 0-1,0 0 1,0 0 0,0 0-1,9-7 869,4 3-499,-8 2-279,0 1 1,1-1-1,-1 1 1,0 0-1,1 0 1,-1 0-1,0 1 1,1-1-1,-1 1 1,1 1 0,8 1-1,-8-1-111,1 1-1,0 0 1,-1 1-1,0-1 1,0 1-1,1 1 1,-2-1-1,11 8 1,-13-9 4,-1 1 1,0-1-1,0 0 0,0 0 1,0 1-1,0-1 1,-1 1-1,1 0 0,-1 0 1,1-1-1,-1 1 1,0 0-1,0 0 0,0 0 1,-1 0-1,1 0 0,-1 0 1,0 0-1,0 0 1,0 1-1,0 3 0,-2 1 59,1 0-1,-1 0 0,-1-1 1,1 1-1,-1-1 0,-1 0 1,1 0-1,-7 10 0,-6 5-11,-21 23 0,-6 8 210,15-22-48,0 1 360,28-31-561,-1-1 0,1 1 0,0-1 0,-1 1 0,1-1 0,0 1 0,-1 0 0,1-1 0,0 1 0,0 0 0,-1-1 0,1 1 0,0 0 0,0-1 0,0 1 0,0 0 0,0-1 0,0 2 0,0-2-2,1 1 0,-1-1 0,0 0 1,0 1-1,1-1 0,-1 0 0,0 1 0,1-1 0,-1 0 0,0 0 0,1 0 1,-1 1-1,0-1 0,1 0 0,-1 0 0,0 0 0,1 0 0,-1 0 0,1 1 0,-1-1 1,0 0-1,1 0 0,0 0 0,4 0 131,1-1 0,0 1 0,10-3 0,-5 0-136,82-13 52,57-7-2117,-93 22 858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07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14 3136,'0'0'4704,"-10"0"-587,-28 0-405,195-6-2024,-48 0-1483,-87 5-174,107 1 157,2 4 94,-68-4 70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07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35 3136,'-47'-5'13657,"48"4"-13507,1 2 10,0-1 0,0 1 0,1-1-1,-1 0 1,0 0 0,0 0-1,1 0 1,3 0 0,4-1 194,319-9 1524,-166 3-1645,-95 0-2904,-63 7 2132,-4 0 150,0 0 0,0 0-1,0-1 1,0 1 0,0 0-1,0 0 1,0 0 0,0-1 0,0 1-1,0-1 1,0 1 0,2-2-779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4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55 2720,'0'-1'33,"0"1"0,1 0 0,-1-1 0,0 1 0,1-1 0,-1 1 0,0 0 0,0-1 0,1 1-1,-1-1 1,0 1 0,0-1 0,0 1 0,0-1 0,0 1 0,0-1 0,0 1 0,0-1 0,0 1 0,0-1 0,0 1 0,0-1 0,0 1 0,0-1 0,0 1 0,0-1 0,0 1 0,-1-1 0,1 1 0,0 0-1,0-1 1,-1 1 0,1-1 0,0 1 0,-1-1 0,0 0 45,1 0 0,0 1-1,-1-1 1,1 0 0,-1 0-1,1 0 1,0 0 0,0 0-1,0 0 1,-1 1 0,1-1-1,0 0 1,0 0 0,0 0-1,0 0 1,1-2 0,-1-9 1866,-1 4 207,1 8-2112,0 0 1,0 0-1,-1 0 0,1 0 0,0 0 0,0 0 0,0 0 0,-1 0 0,1 0 0,0 0 1,0 0-1,0 0 0,-1 0 0,1 0 0,0 0 0,0 0 0,0 0 0,-1 0 0,1 1 1,0-1-1,0 0 0,0 0 0,0 0 0,-1 0 0,1 0 0,0 0 0,0 1 0,0-1 1,0 0-1,0 0 0,0 0 0,-1 0 0,1 1 0,0-1 0,0 0 0,0 0 0,0 0 1,0 1-1,-1 2 43,1-1 1,-1 1-1,1 0 1,0 0 0,0 0-1,0 0 1,0-1-1,2 6 1,-1 9 182,-6 73 632,2-32-445,2-40-346,0 114 508,-4 195 591,5-236-895,1-39-1857,-1-36 710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4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333 0 3712,'-1'5'855,"0"-1"0,0 1-1,-1-1 1,1 1 0,-1-1 0,-5 7 0,-27 57 1694,-9 12-939,36-68-1432,-1-1 0,-1 0 1,0 0-1,-17 16 0,-142 114 1470,162-136-1608,6-5-25,-1 0 0,1 0 0,-1 1 0,1-1 0,-1 0 1,1 0-1,0 1 0,-1-1 0,1 0 0,0 1 0,-1-1 0,1 1 0,0-1 0,-1 1 0,1-1 0,0 0 0,-1 1 0,1-1 0,0 2 0,11-2 311,111-20 356,-39 4-683,93-23-606,-166 36-29,-6 1 143,-1 1 0,1 0 1,0 0-1,0 0 0,0 0 1,-1 1-1,1-1 0,0 1 0,0 0 1,0 1-1,6 0 0,-1 8-3693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18.9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1 923 3232,'1'-1'160,"0"0"0,0 0 0,0 0 1,0 0-1,0 0 0,0 0 0,1 0 0,-1 1 0,0-1 1,1 0-1,1 0 0,0 0-68,0-1 0,-1 1 0,1-1-1,-1 1 1,1-1 0,1-2 0,5-4 215,4-3 55,-1-1 0,0-1 0,0 0 0,16-26 0,-15 18-138,68-117 598,-5 11-466,-49 83-248,29-37 145,-31 46 100,33-57 1,-53 82-284,0 0 1,-1 0 0,0 0-1,0 0 1,-1-1 0,-1 1-1,3-18 1,-5 26-80,0 1-1,0 0 1,0 0-1,0 0 1,0-1-1,0 1 1,0 0-1,-1 0 1,1 0-1,0 0 1,-1-1-1,1 1 1,-1 0-1,1 0 1,-1 0-1,0 0 1,0-1-1,0 2-9,1 0 0,-1-1 0,1 1 0,-1 0 0,0-1 0,1 1 0,-1 0-1,0 0 1,1 0 0,-1 0 0,0-1 0,1 1 0,-1 0 0,1 0 0,-1 0 0,0 0-1,1 1 1,-1-1 0,0 0 0,1 0 0,-2 1 0,-2 1-38,-1 0-1,1 0 1,0 0 0,0 1 0,1 0-1,-6 4 1,-9 10 170,1 0-1,0 1 1,1 0 0,-16 26-1,24-32-59,1 1 0,0 0 0,1 1 0,1 0 0,0 0 0,1 0 0,0 0 0,-2 18 0,1 11 169,2 0 0,4 55 1,-1-87-65,1 0 1,1 0 0,0-1-1,0 1 1,1-1 0,1 1-1,6 13 1,-9-22-120,0 0-1,0-1 1,0 1-1,0 0 1,1-1 0,-1 1-1,1-1 1,-1 1 0,1-1-1,0 0 1,-1 0 0,1 1-1,0-1 1,0-1-1,0 1 1,0 0 0,0 0-1,0-1 1,0 1 0,0-1-1,0 1 1,0-1-1,0 0 1,0 0 0,1 0-1,-1 0 1,0 0 0,0-1-1,0 1 1,0 0 0,0-1-1,3-1 1,3-1 26,0 0-1,0-1 1,0 0 0,0 0-1,0-1 1,12-10 0,27-27 20,-2-1 1,52-64-1,-87 95-175,10-10 46,-19 20 5,0 1 0,0-1 0,0 1 0,0-1 0,0 0 0,0 1-1,-1-1 1,1 0 0,-1 1 0,1-1 0,0-4 0,-9 15-638,-9 66 960,15-63-225,0 0 0,1 0 0,1 0 1,0 0-1,0 0 0,1 0 0,1 0 1,0 0-1,1 0 0,0-1 0,0 1 1,10 18-1,-12-28-29,0 0 0,0 0-1,0 0 1,0 0 0,0-1 0,1 1 0,-1 0-1,1 0 1,-1-1 0,1 1 0,0-1 0,-1 1-1,1-1 1,0 0 0,0 0 0,0 0 0,0 0 0,3 1-1,-1-1 9,-1-1 0,0 1 0,0-1 0,0 0 0,0 0 0,0 0 0,0-1 0,0 1 0,0-1 0,0 0 0,0 1 0,3-3 0,6-2 49,0-1-1,-1 0 1,1-1-1,-2-1 1,14-10-1,41-42 33,-44 39-139,1 1-1,41-28 1,-27 24-19,46-39 0,-77 58-53,-8 6-131,-15 11-94,5-1 315,0 1 0,-17 21 0,17-17 60,-4 4 51,1 1 0,0 1 0,2 1 1,1 0-1,1 0 0,-12 32 0,23-51-71,0-1 1,0 1-1,0 0 0,0 0 1,1 0-1,-1 1 0,2 7 0,-1-11-21,0 0-1,0-1 1,0 1-1,0 0 1,0 0-1,0 0 1,1 0-1,-1 0 1,0 0-1,1 0 1,-1-1-1,0 1 1,1 0-1,-1 0 1,1 0-1,0-1 1,-1 1-1,1 0 1,-1-1-1,1 1 1,0-1-1,0 1 1,-1 0-1,1-1 1,0 0-1,0 1 1,0-1-1,0 1 1,-1-1-1,1 0 1,0 0-1,0 1 1,0-1-1,0 0 1,0 0-1,0 0 0,0 0 1,0 0-1,0 0 1,1-1-1,4 0 44,-1-1-1,1 1 0,-1-1 0,1-1 0,-1 1 0,0-1 0,0 0 0,0 0 0,0 0 0,0-1 0,5-6 0,5-4 166,22-30 0,-36 42-222,67-98-83,-50 74 146,-15 21-44,-1 2-70,0 0-1,0 1 0,-1-1 0,1 0 1,-1 0-1,1 1 0,-1-1 0,0 0 0,0-1 1,0 1-1,0-5 0,-1 8 36,0-1 0,0 1-1,0 0 1,0 0 0,0 0-1,0-1 1,0 1 0,0 0-1,0 0 1,-1 0 0,1-1 0,0 1-1,0 0 1,0 0 0,0 0-1,0-1 1,0 1 0,-1 0-1,1 0 1,0 0 0,0 0-1,0 0 1,0 0 0,-1-1 0,1 1-1,0 0 1,0 0 0,0 0-1,-1 0 1,1 0 0,0 0-1,0 0 1,0 0 0,-1 0 0,1 0-1,0 0 1,0 0 0,0 0-1,-1 0 1,1 0 0,0 0-1,0 0 1,0 0 0,-1 0 0,1 0-1,0 0 1,0 0 0,0 0-1,-1 1 1,1-1 0,0 0-1,0 0 1,-1 0 0,-10 7-185,11-7 199,-6 5-26,0 0-1,0 0 0,1 0 1,0 1-1,0 0 0,0 0 1,1 0-1,0 1 0,-5 9 1,6-12 21,1 1 1,1-1 0,-1 1-1,1 0 1,0-1 0,0 1-1,0 0 1,0 0 0,1-1-1,0 1 1,0 0 0,0 0-1,1 0 1,-1 0 0,4 8 0,-4-12 19,1 1 1,0 0-1,0-1 1,0 1-1,0-1 1,0 1-1,0-1 1,0 0-1,0 1 1,1-1-1,-1 0 1,0 0-1,1 0 1,-1 0-1,1 0 1,-1 0-1,1 0 1,0-1-1,-1 1 1,1 0 0,0-1-1,-1 0 1,1 1-1,0-1 1,0 0-1,0 0 1,-1 0-1,3 0 1,3 0 39,0-1 1,0 0 0,-1 0-1,1-1 1,13-4-1,-5-1 19,1 0 0,-1-1 0,19-14 0,43-35-98,-43 30-13,15-14 238,-2-3 0,72-87 0,-99 108-68,-2-1 1,0-1 0,16-33-1,-27 45-150,-1 0 0,0 0-1,-1-1 1,-1 0 0,0 0-1,-1 0 1,-1 0 0,2-26-1,-4 37-44,0 1 0,0-1 0,0 1 0,-1-1-1,1 1 1,-1 0 0,1-1 0,-1 1-1,0 0 1,0-1 0,-2-3 0,3 6 41,-1-1 1,1 1-1,0-1 0,-1 1 1,1 0-1,-1-1 0,1 1 1,0 0-1,-1 0 1,1-1-1,-1 1 0,1 0 1,-1 0-1,1 0 0,-1-1 1,1 1-1,-1 0 0,1 0 1,-1 0-1,0 0 1,1 0-1,-1 0 0,1 0 1,-1 0-1,1 0 0,-1 0 1,1 1-1,-1-1 1,1 0-1,-1 0 0,1 0 1,-1 1-1,-17 10-152,12-5 147,-1 1 0,1-1 0,1 1 0,-1 0 0,1 0 0,0 1 0,-4 9 0,-25 60 10,28-57 45,0-1-1,2 1 0,0-1 0,1 1 0,0 0 0,2 1 0,1-1 0,0 0 1,2 0-1,4 24 0,0-11 9,-4-18-42,0-1 1,2 1 0,-1-1 0,7 15 0,-8-25-237,0 0 0,0 0-1,0-1 1,1 1 0,3 4 0,4 2-2803,-5-6 1274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5.1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8 5472,'0'-2'357,"1"2"-305,-1 0 0,0 0 1,0-1-1,0 1 0,0 0 1,0 0-1,0 0 0,0 0 1,0-1-1,0 1 0,0 0 1,0 0-1,0 0 0,0 0 1,0-1-1,0 1 0,0 0 1,0 0-1,-1 0 0,1 0 1,0 0-1,0-1 0,0 1 1,0 0 209,0 0-210,-1-1 0,1 1 1,0 0-1,0 0 0,0 0 1,0 0-1,0 0 0,-1 0 1,1 0-1,0 0 0,0 0 1,0 0-1,0 0 0,-1 0 1,1 0-1,0 0 0,0 0 1,0 0-1,-2 2 304,1 0 0,0 1 1,0-1-1,0 1 0,0-1 0,0 1 0,0-1 1,1 1-1,-1-1 0,1 5 0,-5 14 318,-1 5 24,2 0 0,-3 50-1,9 54-11,3 25-41,-4-140-554,4 25-1,0 10-202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5.5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 5632,'-3'-16'5728,"11"192"-1451,-1 45-2722,0-1-1222,-5-207-1605,-2-13 1067,0 1 0,1-1-1,-1 1 1,0 0 0,0-1 0,0 1 0,0-1-1,0 1 1,0 0 0,0-1 0,0 1-1,0-1 1,0 1 0,0-1 0,0 1 0,0 0-1,-1-1 1,1 1 0,0-1 0,0 1 0,-1 0-1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6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14 198 2304,'-14'-5'4437,"29"-5"-362,-1 3-3019,14-13-322,1 2 0,1 1 0,0 1 0,1 2 0,1 1 0,0 2-1,57-13 1,-71 22-459,1 0-1,-1 1 1,1 1-1,0 0 0,-1 2 1,1 0-1,-1 1 0,24 8 1,-26-8-135,0 1 0,0-2-1,0 0 1,0-1 0,1-1 0,-1-1 0,1 0 0,-1-1 0,0 0 0,0-1 0,0-1-1,17-7 1,-11 4-617,-16 5-279,0 0 0,0 0 1,0 0-1,0-1 1,0 0-1,0 0 0,5-4 1,4-5-1442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7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 12 3136,'-2'1'153,"1"0"0,0 0 0,-1-1 0,1 1 0,-24 4 10410,63-7-9505,51-9 1,-54 7-1005,0 1 1,0 2 0,53 5-1,-45-2-85,-24-2 81,28 5 1,-47-5-50,1 0 1,-1 0 0,1 0-1,-1 0 1,0 0 0,1 0-1,-1 0 1,1 0 0,-1 1-1,0-1 1,1 0 0,-1 0-1,0 0 1,1 0 0,-1 0-1,0 1 1,1-1 0,-1 0-1,0 0 1,1 1 0,-1-1-1,0 0 1,0 1 0,1-1-1,-1 0 1,0 1 0,0-1-1,1 0 1,-1 1 0,0-1-1,0 0 1,0 1-1,0-1 1,0 1 0,0-1-1,0 0 1,0 1 0,0-1-1,0 1 1,0-1 0,0 0-1,0 1 1,0-1 0,0 1-1,0-1 1,0 0 0,0 1-1,0-1 1,-1 0 0,1 1-1,0-1 1,0 0 0,0 1-1,-1-1 1,1 0 0,0 1-1,0-1 1,-1 0 0,1 0-1,0 1 1,-1-1-1,1 0 1,-1 1 0,0-1-2,-3 5 4,-1 0 0,-1-1-1,1 0 1,0 0-1,-9 5 1,-12 8 92,12-6-53,-7 6 28,0 1 0,-32 35 0,-12 37-183,26-33 240,9-15 51,6-7 3,-36 39 1,49-62 91,-15 23 1,26-34 18,1-2-275,1 0 0,-1 0-1,0 0 1,1 1-1,-1-1 1,1 0 0,-1 1-1,1-1 1,2 0 0,-1 0-3,10-4-15,-6 2 0,1 1 0,0-1 0,11-1 0,33-7 54,-44 8-56,1 0 1,0 1-1,0 0 1,0 1-1,0 0 1,1 1 0,-1-1-1,0 2 1,0-1-1,10 3 1,-13-2-20,0 1-1,-1 0 1,1 0 0,0 1 0,-1 0 0,0 0 0,1 0-1,-1 0 1,5 5 0,-8-5 23,1-1-1,-1 1 1,1 0-1,-1 0 1,0 0-1,0 0 1,0 0 0,0 0-1,-1 0 1,1 1-1,-1-1 1,0 1-1,0-1 1,0 1 0,0 6-1,0-4 23,0-1-1,-1 1 1,0 0-1,0-1 1,-1 1 0,0-1-1,0 1 1,0-1-1,0 1 1,-1-1-1,0 0 1,0 0 0,-1 1-1,1-2 1,-1 1-1,0 0 1,0 0 0,-6 5-1,-6 7 171,-2 0 0,-30 23-1,36-32-122,0 0 0,-1-1 0,0 0 0,0-1 0,0-1 0,-15 5-1,16-8-3,0 0-1,-1-1 1,1 0-1,-22-2 0,10 0-131,-40-2-52,64 3 115,-1 0 0,0 0 0,0 0 1,0 0-1,0-1 0,0 1 0,0 0 1,0 0-1,0 0 0,0 0 0,0 0 0,0 0 1,0-1-1,0 1 0,1 0 0,-1 0 1,0 0-1,0 0 0,0 0 0,0 0 0,0-1 1,0 1-1,0 0 0,0 0 0,0 0 1,0 0-1,-1 0 0,1 0 0,0-1 0,0 1 1,0 0-1,0 0 0,0 0 0,0 0 1,0 0-1,0 0 0,0 0 0,0-1 0,0 1 1,0 0-1,-1 0 0,1 0 0,0 0 1,0 0-1,0 0 0,0 0 0,0 0 0,0 0 1,-1 0-1,1 0 0,0 0 0,0 0 1,0 0-1,0 0 0,0 0 0,0 0 1,-1 0-1,1 0 0,0 0 0,11-7-249,116-15 518,-101 17-380,0-2-1,30-13 0,-2 2-4766,-40 13 3291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19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21 1984,'-5'20'12576,"8"-23"-12350,-1-1 1,1 1 0,0-1-1,0 1 1,0 0 0,0 0-1,7-4 1,-7 6-214,0-1 1,0 1 0,0-1-1,0 1 1,0 0-1,0 0 1,1 1-1,-1-1 1,0 1 0,7-1-1,-9 1-8,1 1-1,-1-1 1,0 1-1,0 0 1,0-1-1,0 1 1,0 0-1,0 0 1,0-1-1,-1 1 1,1 0-1,0 0 1,0 0-1,-1 0 1,1 0-1,0 0 1,-1 0-1,1 2 1,2 1 0,0 2-17,0 0 1,0 1-1,-1-1 1,0 1 0,0-1-1,0 1 1,-1-1-1,0 1 1,0 0-1,-1 7 1,0 6 51,-1 0 0,-4 24 0,3-28 4,-2 0-1,1-1 1,-2 1-1,0-1 0,-1 0 1,0 0-1,-2-1 1,1 0-1,-2 0 0,0-1 1,0 0-1,-1 0 0,-1-1 1,-14 13-1,-16 19 346,41-44-381,0 0-1,0 0 1,0 0-1,0 0 1,0 0-1,0 0 0,0 0 1,0 0-1,0 0 1,0 0-1,0 0 1,0 0-1,0 0 0,0 0 1,-1 1-1,1-1 1,0 0-1,0 0 0,0 0 1,0 0-1,0 0 1,0 0-1,0 0 1,0 0-1,0 0 0,0 0 1,0 0-1,0 0 1,1 0-1,-1 0 1,0 1-1,0-1 0,0 0 1,0 0-1,0 0 1,0 0-1,0 0 0,0 0 1,0 0-1,0 0 1,0 0-1,0 0 1,0 0-1,0 0 0,0 0 1,0 0-1,0 0 1,0 0-1,0 0 1,0 0-1,1 0 0,-1 0 1,0 0-1,0 0 1,0 0-1,7 2 335,10-2 33,-15 0-361,9-1-11,-1-1-1,1 0 1,-1 0-1,0-1 1,0-1-1,0 0 1,-1 0-1,14-8 1,-4 3-559,-11 5-438,-1 0 0,0 0 0,-1-1 1,10-8-1,7-12-6096,-8 9 4216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0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174 175 2496,'-3'0'517,"0"0"1,-1 0-1,1 0 0,0 1 1,0-1-1,-1 1 0,-15 7 7755,26-3-8046,0-1-1,0 0 1,0 0-1,0-1 1,0 1 0,1-2-1,0 1 1,-1-1-1,1 0 1,13 1 0,-1-1-111,1-1 1,-1-1-1,24-3 1,-43 3-115,11-1 99,1-1 1,13-3-1,-22 4-60,0-1 1,0 1-1,0-1 1,0 0-1,0 0 0,-1 0 1,1 0-1,-1-1 1,1 1-1,4-6 0,-4 4 27,0-1-1,-1 1 0,1-1 0,-1 0 1,0 0-1,0 0 0,2-6 0,-4 8-86,0-1 0,0 1 0,0 0 0,-1 0 0,1-1 0,-1 1 0,0-1 0,0 1 0,0 0 0,-1-1 0,1 1 0,-1 0 0,0-1 0,-1-3 0,0 2 0,0 0 1,0 0 0,0 0-1,0 1 1,-1-1-1,0 1 1,1 0-1,-2 0 1,1 0 0,0 0-1,-1 0 1,0 0-1,0 1 1,0 0 0,0 0-1,-1 0 1,1 0-1,-1 1 1,1 0 0,-1 0-1,0 0 1,0 0-1,0 1 1,-7-1-1,0 0-6,0 2-1,-1 0 0,1 0 0,0 1 1,0 0-1,0 1 0,-12 4 0,2 0 227,1 2-1,-35 17 0,47-20-137,0 0 0,1 1 0,0 0-1,0 0 1,1 1 0,-1 0-1,2 0 1,-1 1 0,1 0-1,0 0 1,1 1 0,-1 0 0,-6 16-1,2 1 93,1 0-1,1 0 0,-8 47 1,15-65-108,0 1 1,0-1 0,1 0 0,0 0-1,0 0 1,1 1 0,0-1 0,1 0-1,0 0 1,0 0 0,0 0 0,1-1-1,0 1 1,1-1 0,0 1-1,0-1 1,0 0 0,6 6 0,-2-4 0,1 0 1,-1-1 0,1 0 0,1 0 0,-1-1-1,1-1 1,1 1 0,-1-2 0,1 1-1,0-1 1,19 5 0,-4-3 5,-1-1-1,1-1 1,28 2-1,-36-6-678,0 0 0,0-2 0,0 0 0,0-1 0,25-6-1,-36 6-115,1-1-1,-1 1 0,0-1 0,0-1 0,0 0 0,6-4 1,12-9-1514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1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3232,'6'-7'5146,"-5"7"-4936,-1 0 0,1 1 0,0-1 0,0 1-1,0-1 1,0 0 0,0 1 0,0 0 0,-1-1-1,1 1 1,0-1 0,0 1 0,-1 0-1,1 0 1,-1-1 0,1 1 0,0 0 0,-1 0-1,0 0 1,1 0 0,-1 0 0,1 0 0,-1 0-1,0-1 1,0 1 0,1 2 0,5 30 432,-6-29-314,3 41 179,-2-1 0,-6 62 1,1-44-244,1 6-115,-5 69-74,8-98-296,1-16-3531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2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 6 2912,'-9'-5'6752,"2"18"-4150,1-3-1977,-1-1-1,0 0 0,0 0 0,-10 8 1,7-8-413,1 1 1,-10 14 0,3-2 5,2 2 0,0 0-1,1 1 1,2 0 0,-10 31 0,19-52-196,1 0 0,1-1 0,-1 1 0,1 0 0,-1 8 0,1-11-3,1 0 0,-1 0 0,0 0-1,0 0 1,0 0 0,1 0 0,-1 0 0,1 0 0,-1 0 0,1 0 0,-1 0 0,1-1 0,-1 1-1,1 0 1,0 0 0,0 0 0,-1-1 0,1 1 0,0 0 0,0-1 0,0 1 0,0 0 0,0-1-1,0 0 1,0 1 0,-1-1 0,3 1 0,1 0 61,-1-1-1,1 1 0,0-1 1,0 1-1,0-1 1,0-1-1,0 1 1,-1-1-1,5 0 1,39-12 56,-18 4-118,219-54-1991,-232 60 398,28-4-1,-3 8-4249,-27 2 3527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3.8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155 138 2656,'0'-2'237,"0"2"-191,0 0 0,0 0 0,-1 0 0,1-1 0,0 1 0,0 0 0,0 0 0,0 0 0,0-1 0,0 1 0,0 0 0,0 0 0,0-1 0,0 1-1,1 0 1,-1 0 0,0 0 0,0-1 0,0 1 0,0 0 0,0 0 0,0 0 0,0 0 0,0-1 0,1 1 0,-1 0 0,0 0 0,0 0 0,0 0 0,0-1 0,0 1-1,1 0 1,-1 0 0,0 0 0,0 0 0,0 0 0,1 0 0,-1 0 0,0 0 0,0 0 0,0 0 0,1 0 0,-1 0 0,0 0 0,0 0 0,0 0 0,1 0 0,0 15 3623,1-7-3385,0 0-1,-1 1 1,0-1 0,0 1 0,-1 0 0,0-1 0,-1 1 0,0-1 0,0 1-1,0-1 1,-1 0 0,-1 1 0,1-1 0,-1 0 0,-1 0 0,0-1 0,0 1-1,0-1 1,-1 0 0,0 0 0,-8 9 0,8-11-213,0-1 0,0 0 0,0 0 1,-10 6-1,13-9-40,-1 0 0,1 0 0,0 0-1,0-1 1,-1 1 0,1-1 0,0 1 0,-1-1 0,1 0 0,-1 0 0,1 0 0,0 0-1,-1 0 1,1-1 0,0 1 0,-1-1 0,-2 0 0,3-1-34,0 1 1,0-1-1,0 1 1,1-1-1,-1 0 0,0 1 1,1-1-1,-1 0 1,1 0-1,-1 0 1,1 0-1,0-1 0,0 1 1,0 0-1,0 0 1,0-1-1,0-2 1,-1-3-37,0 0 0,0 1 0,1-1 1,0-10-1,4-56-137,-1 56 183,1 0-1,0 0 1,1 0 0,12-29 0,-15 43-4,1-2 34,1-1 0,0 1 0,0-1 0,1 1 1,0 0-1,7-8 0,-10 12-23,1 0 0,0 0 1,-1 0-1,1 0 1,0 1-1,0-1 0,0 1 1,0-1-1,0 1 1,0 0-1,0 0 0,1 0 1,-1 0-1,0 0 0,1 1 1,-1-1-1,1 1 1,-1-1-1,1 1 0,-1 0 1,3 0-1,-2 1-16,0 0-1,0 0 1,0 0-1,-1 1 1,1-1 0,0 1-1,-1-1 1,1 1-1,-1 0 1,1 0 0,-1 1-1,0-1 1,0 0-1,0 1 1,0-1-1,2 5 1,2 4 57,0-1-1,7 21 1,-6-13 36,-2 0 0,0 0 0,-1 1 1,-1-1-1,0 1 0,-2 0 0,0 0 0,-1 0 1,-4 32-1,-8 42 213,-2 6-100,1-21-19,8-46-77,-13 45 1,-3 10 330,18-65-256,-1-1-1,-1 1 1,-12 28 0,17-49-172,0-1 0,0 1 0,0-1 0,0 0 0,0 1 0,0-1 0,-1 0 1,1 0-1,0 1 0,0-1 0,-1 0 0,1 1 0,0-1 0,0 0 0,-1 0 0,1 1 0,0-1 1,-1 0-1,1 0 0,0 0 0,-1 0 0,1 1 0,0-1 0,-1 0 0,1 0 0,0 0 0,-1 0 1,0 0-1,1 0-10,0 0 0,-1-1 1,1 1-1,0 0 0,-1 0 1,1-1-1,0 1 0,0 0 1,-1 0-1,1-1 1,0 1-1,0 0 0,-1-1 1,1 1-1,0 0 0,0-1 1,0 1-1,0 0 0,-1-1 1,1 1-1,0-1 1,0 1-1,0 0 0,0-1 1,0 1-1,0-1 0,0 1 1,0 0-1,0-1 0,0-18-151,3-124-345,0 87 488,-1-2-99,17-102 0,19-4-82,-29 133 138,2 1 0,1 0-1,17-32 1,-25 55 69,0 0 0,1 1 0,0 0 0,0 0 1,0 0-1,1 0 0,0 1 0,0 0 0,0 0 0,1 0 0,9-4 0,-12 6 5,1 1 0,0 0 0,-1 0 0,1 1 0,0-1 0,0 1 0,1 0 0,-1 1 0,0-1 0,0 1 0,0 0 0,0 0 0,0 1 0,1-1 0,-1 1 0,0 0 0,9 4 0,-3 0 28,-1 0-1,0 0 0,-1 1 0,1 1 0,-1-1 0,-1 1 0,1 1 0,-1 0 1,0 0-1,10 15 0,-12-15 22,-1 0 0,0 0-1,0 1 1,0 0 0,-1 0 0,-1 0 0,0 1 0,0-1-1,-1 1 1,0 0 0,0-1 0,0 14 0,-12 178 961,8-166-931,2-1 0,1 0 0,2 1 0,1-1 0,2 0-1,17 57 1,-20-82-57,0 1 0,1-1-1,0 0 1,0-1 0,1 1-1,0-1 1,1 0 0,0 0-1,12 13 1,-14-18-68,0 0-1,0 0 1,0 0-1,1 0 1,-1-1-1,1 0 0,-1 0 1,1 0-1,0 0 1,0-1-1,-1 0 1,1 0-1,0 0 1,0-1-1,0 1 1,0-1-1,0 0 1,0-1-1,0 1 1,10-3-1,-4 0-471,0-1 0,0 0 0,0-1 0,-1 0-1,0 0 1,0-1 0,16-12 0,60-59-5810,-57 48 3122,24-19-578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5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1 378 2976,'3'1'178,"-1"0"153,0 0 0,-1 0 0,1 0 0,0 0 0,0-1 0,0 1 0,0-1 0,0 1 0,2-1 0,71 9 4149,-5-9-2439,173 3 595,-124-3-1954,124-15 1,-147 7-422,135-15-131,-2 0-4,167-17 69,76-5 490,183 13-668,-349 19 116,204-6-11,27-14 636,-419 21-619,412-51 426,-275 8-3344,-252 54 2185,1-1 0,-1 1 0,1 0 0,-1-1 0,0 0 0,0 0 0,6-3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19.3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15 6816,'0'-15'3072,"-3"15"-2656,-2 0-320,10 0-128,3 0-480,2 0 480,4 4 32,-6-4-832,5 5 448,0 6-4224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7.6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37 2496,'0'-2'268,"0"1"0,0-1 0,1 0 0,-1 1 1,1-1-1,0 1 0,-1-1 0,1 1 0,0 0 0,0-1 0,0 1 1,0 0-1,0 0 0,0-1 0,0 1 0,0 0 0,1 0 0,-1 0 0,3-1 1,-3 1 11,1 0 1,-1 0-1,1 0 1,0 0 0,-1 0-1,1 1 1,0-1-1,0 1 1,0-1 0,-1 1-1,1 0 1,0 0 0,0-1-1,0 1 1,0 1-1,3-1 1,-4 1-194,0 0 0,0-1-1,1 1 1,-1 0 0,0 0 0,0 0 0,0 0-1,0 0 1,-1 0 0,1 0 0,0 0 0,0 0-1,-1 0 1,1 1 0,0-1 0,-1 0 0,1 0-1,-1 1 1,0-1 0,1 0 0,-1 1 0,0 1-1,2 34 617,-2-32-538,0 158 1861,24-187-2324,1-2 306,37-33 0,-54 52 141,1 1-1,0-1 1,1 2 0,-1-1 0,1 1-1,0 1 1,0-1 0,21-4-1,-28 8-106,0 1-1,0-1 0,-1 1 1,1 0-1,0 0 0,0 0 0,0 0 1,0 1-1,0-1 0,0 1 0,0 0 1,0 0-1,0 0 0,0 0 1,-1 0-1,1 0 0,0 1 0,-1-1 1,1 1-1,-1 0 0,0 0 0,4 3 1,-1 2 42,1 0 1,-1 1-1,0-1 1,-1 1 0,1 0-1,3 11 1,-6-14-56,-1-1 0,1 1 0,-1 0 0,0 0-1,0 0 1,0 8 0,-1-13-31,0 1-1,0-1 1,0 0-1,0 0 1,0 1-1,0-1 0,0 0 1,0 0-1,0 0 1,0 1-1,0-1 1,0 0-1,0 0 0,0 0 1,0 1-1,0-1 1,0 0-1,0 0 1,1 0-1,-1 1 0,0-1 1,0 0-1,0 0 1,0 0-1,1 0 1,-1 0-1,0 1 0,0-1 1,0 0-1,0 0 1,1 0-1,-1 0 1,0 0-1,0 0 0,1 0 1,-1 0-1,0 0 1,0 0-1,0 0 0,1 0 1,-1 0-1,0 0 1,0 0-1,1 0 1,-1 0-1,0 0 0,0 0 1,0 0-1,1 0 1,-1 0-1,0 0 1,0 0-1,0 0 0,1-1 1,-1 1-1,0 0 1,0 0-1,0 0 1,0 0-1,1-1 0,-1 1 1,0 0-1,0 0 1,0 0-1,0-1 1,17-14-658,-12 11 535,10-8-16,0 0 1,19-20-1,-31 29 167,-1 1-1,0 0 1,0 0-1,1 0 1,-1 0-1,1 0 0,-1 1 1,1-1-1,0 1 1,3-1-1,-5 1 42,1 1 1,0-1-1,0 1 0,0 0 0,0 0 0,-1 0 1,1 0-1,0 0 0,0 0 0,0 1 1,-1-1-1,1 0 0,0 1 0,0 0 1,-1-1-1,1 1 0,0 0 0,2 1 1,0 2 17,1 0 0,-1 0 1,0 0-1,0 0 1,0 1-1,-1-1 0,0 1 1,0 0-1,0 0 1,0 1-1,2 7 0,5 8 75,-6-14-111,-1 0 1,-1 1-1,4 13 1,2 7-1363,12-32-6073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8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11 4064,'-11'3'10603,"24"24"-7957,4 11-2424,8 58 815,-13-49-593,23 61 1,-12-54-237,2-1 0,43 67 0,-49-89-61,-12-18-88,1 0 0,1 0 0,10 11 1,-5-3 77,-13-18-121,0 0-1,1 0 1,0 0-1,-1-1 0,1 1 1,4 3-1,-5-5 172,13-19-422,21-67 176,-18 38-117,26-88 144,-25 74-10,-4 10 37,-1 5 5,30-73-1,-31 97-67,0 1 0,2 0 0,24-30 0,-31 41-203,0 1-1396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29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39 4320,'-12'-8'5975,"13"8"-5694,0-1-1,0 0 0,0 1 0,-1-1 1,1 0-1,0 1 0,0-1 0,0 1 0,0-1 1,0 1-1,0 0 0,2-1 0,39-8 2283,-7 2-2016,-26 5-445,1 0 1,0 1-1,-1-1 0,1 2 1,0-1-1,10 2 1,9 1 45,-20-2-51,0 0 1,0 1-1,16 3 1,-23-3-60,0-1 0,0 1 1,0 0-1,0-1 0,0 1 1,-1 0-1,1 0 0,0 1 1,0-1-1,-1 0 0,1 0 1,-1 1-1,1-1 0,-1 1 1,0-1-1,1 1 0,-1 0 1,0 0-1,0-1 0,0 1 1,1 3-1,-1-1-4,0 0 0,-1 0-1,1 0 1,-1 0 0,0 0 0,0 0-1,0 0 1,-1 0 0,1 0 0,-1 0-1,0-1 1,0 1 0,0 0 0,-1 0-1,1 0 1,-4 4 0,-3 7 26,-2 0 0,-16 20 0,14-19-94,-4 2 134,0-1 1,0 0-1,-2-1 0,-32 23 0,45-35-70,-7 6-3,14-8 31,9-4 105,162-35-270,-106 21-1509,-29 11 613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45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1392 2496,'-1'0'99,"1"0"-1,0 0 1,-1-1 0,1 1-1,0 0 1,-1 0 0,1 0-1,0 0 1,-1-1 0,1 1-1,0 0 1,0 0 0,-1-1-1,1 1 1,0 0 0,0-1 0,-1 1-1,1 0 1,0-1 0,0 1-1,0 0 1,-1-1 0,1 1-1,0 0 1,0-1 0,0 1-1,0 0 1,0-1 0,0 1-1,0-1 1,0 1 0,0 0-1,0-1 1,0 1 0,0 0-1,0-1 1,1 0 0,-1 0 128,1-1 1,0 0 0,0 1-1,0-1 1,0 0 0,1 1-1,-1-1 1,2-1 0,3-2 294,1-1 0,-1 1 0,8-4 1,69-33 1166,-55 29-1534,0-1 0,0-2 0,-2-1 0,36-28 0,-33 18 8,-2-1 1,41-56-1,35-72 301,-31 31-32,-46 83-369,7-14 15,52-116 0,-12-46 244,-49 140-276,-8 16 15,-13 46-37,-1 9 48,-1-1 1,0 1-1,0-1 0,-1 0 1,0 1-1,-1-1 0,0 1 0,-2-14 1,2 19-64,1 0 0,-1-1 0,0 1 0,0-1 0,0 1 0,0 0 1,0 0-1,-1 0 0,1-1 0,-1 1 0,1 0 0,-1 1 0,0-1 0,0 0 1,1 0-1,-1 1 0,0-1 0,-1 1 0,1 0 0,0 0 0,0-1 0,-1 1 1,1 1-1,0-1 0,-1 0 0,1 1 0,-1-1 0,1 1 0,-1-1 0,-3 1 1,2 1-29,-1 0 1,0 0 0,0 0 0,1 0-1,-1 1 1,1 0 0,-1 0 0,1 0 0,0 0-1,-1 1 1,1-1 0,0 1 0,1 0 0,-1 1-1,1-1 1,-1 1 0,-2 3 0,-4 5 69,1 1 1,0-1 0,1 1-1,-10 21 1,10-13 55,0 0-1,1 1 0,-5 27 1,-7 71 247,13-74-307,1-19-13,2 0 0,1 1 0,2-1 0,0 0 0,2 0 0,1 0 0,8 36 0,29 68 340,-10-38-359,-25-82 51,0 1 0,0-2 1,1 1-1,0 0 0,1-1 0,0 0 0,0-1 0,1 0 0,12 11 0,-18-18-48,0-1 0,0 1-1,0-1 1,1 0-1,-1 0 1,0 0-1,1 0 1,-1 0 0,0 0-1,1-1 1,-1 1-1,1-1 1,-1 1-1,1-1 1,0 0 0,-1 0-1,1 0 1,-1-1-1,1 1 1,-1-1-1,4 0 1,-1-1-6,0 1 0,0-1 0,0 0 0,0 0 0,0 0 0,-1-1 0,1 0 0,-1 0 0,6-4 0,37-42 287,14-15-401,-18 21 138,-27 26 32,0 1 0,31-23 0,3-2-170,-40 32 112,0 0 0,1 0 0,0 1 1,0 1-1,1 0 0,0 0 0,14-5 0,-26 13 0,1-1 0,0 1-1,0-1 1,-1 1 0,1 0 0,0-1-1,-1 1 1,1 0 0,0-1 0,-1 1-1,1 0 1,-1 0 0,1 0 0,-1 0-1,0 0 1,1-1 0,-1 1 0,0 0-1,1 2 1,5 22 179,-7-1-138,-8 38 0,1-6-30,0 10 411,22-80-134,47-68-270,-51 71-74,0 0 0,0 1 0,1 0 0,22-14 0,-29 21 21,1 0 63,1-1 0,-1 1 0,0 0 0,1 1 0,11-4 0,-15 5-18,0 1-1,-1 0 0,1 0 1,0 0-1,0 0 1,0 0-1,-1 0 1,1 0-1,0 1 1,0-1-1,-1 0 1,1 1-1,0 0 1,-1-1-1,1 1 0,0 0 1,-1 0-1,1 0 1,-1 0-1,1 0 1,-1 0-1,0 0 1,0 1-1,1-1 1,1 3-1,3 6 96,0 1-1,0-1 1,-1 1-1,-1 0 0,0 0 1,0 1-1,-1-1 1,2 15-1,-2-10-18,2 0 0,-1 0 0,11 22-1,-10-28-62,0-1-1,1 0 1,0 0-1,12 14 0,-14-19-53,0 0 0,0-1 0,0 0 0,0 1 0,0-2 0,1 1 0,0 0 0,-1-1 0,1 0 0,0 0 0,10 3 0,-4-4-746,0 0 0,0-1 0,1 0 1,-1-1-1,0 0 0,0 0 0,0-1 0,19-7 1,14-3-1826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3:47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632 0 3488,'-2'0'311,"1"1"-1,-1-1 1,1 0-1,-1 1 1,1-1 0,-1 1-1,1 0 1,0-1 0,-1 1-1,1 0 1,-1 1-1,0-1-60,0 0 0,1 0 0,-1 0 0,0 0-1,0 0 1,0 0 0,0 0 0,0-1 0,0 1-1,0-1 1,-4 1 0,-295-1 4657,225 3-4395,73-3-483,-1 0 1,1 1-1,-1-1 1,1 1 0,-1-1-1,1 1 1,-1 0-1,1 1 1,0-1 0,0 0-1,-1 1 1,1 0-1,0 0 1,0 0 0,1 0-1,-1 0 1,-4 4-1,4-2 14,0 1 0,0-1 0,0 1-1,0 0 1,1-1 0,0 1-1,0 0 1,0 0 0,0 1-1,1-1 1,-1 7 0,-7 64 245,1 76 0,6-79-256,2 157 401,1-113-216,-1-96-186,8 732 920,-12-380-642,-12-232-181,-5-25 121,7-51-93,0 19-116,-5 104 0,13-92 62,-1 36 74,2-89-124,4-35-58,0 0 0,0-1 0,0 1 0,1 0 0,1 11 0,0-10 34,0 1 1,-1-1 0,0 11 0,-1-2-171,1-17 190,4 7 0,-1-7-61,0 0 0,1-1 0,-1 0 0,0 1 0,1-1-1,-1 0 1,6-1 0,3 0 11,194-5 383,-3 1-2106,-158 7 765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2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42 1472,'0'0'-3,"1"-1"189,-1 0 0,1 0 0,0 0 0,0 0 0,0 0 1,0 0-1,0 0 0,0 0 0,0 0 0,0 0 0,0 1 0,2-2 0,-3 1 126,1 1 0,0-1 0,-1 0 1,1 0-1,-1 0 0,1 0 0,-1 0 0,1 0 1,-1 0-1,0 0 0,1 0 0,-1 0 0,0 0 0,0 0 1,0 0-1,0 0 0,0 0 0,-1-11 4922,0 21-5015,-16 77 701,-10 158 1,6-31-128,7-74-548,13-122-314,1 22-1,1-15 1015,17-34-620,-6 2-308,-2 0 1,0-2-1,14-13 0,1-3-22,-11 12-11,1 1 0,0 1 0,1 0 0,0 1 0,31-15 0,-28 17 49,0 1 1,1 0-1,40-8 0,-58 15-17,1 1 0,0 0 0,0-1 0,0 1 0,0 1 0,0-1 0,-1 0 0,6 2 0,-6-2 1,-1 1 0,1 0 0,-1-1 0,0 1 0,1 0 0,-1 0 0,0 0 0,0 0 0,1 0 0,-1 0 0,0 0 0,0 0 0,0 1 0,0-1 0,-1 0-1,2 3 1,7 11 216,2 8 25,4 44 30,-5-17-299,-6-40 39,0 4-562,-4-13 321,0-1 0,0 1 0,0 0 1,0-1-1,0 1 0,1-1 0,-1 1 0,0 0 1,1-1-1,-1 1 0,0-1 0,1 1 0,-1-1 1,1 1-1,1 1-851,-1-2 851,-1 1 0,1-1 0,-1 0 0,1 1 1,0-1-1,-1 0 0,1 0 0,1 1 0,-1-1-360,1 0 0,0 1 0,0-1 0,-1 0-1,1 0 1,0 0 0,0 0 0,0 0-1,2-1 1,6-3-3640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2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696 3 1824,'0'-2'4798,"0"2"-4727,-32 11 3599,13-4-2076,-26 12 1,-37 23 210,2-1-84,-88 59 0,31-8-793,136-91-929,-20 14-145,-1-2-1,0 0 1,-35 15 0,48-27-1361,15-17-3279,12-4 2722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3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32 1888,'0'0'22,"0"0"0,0-1 1,0 1-1,1 0 0,-1 0 0,0-1 1,1 1-1,-1 0 0,0 0 0,0 0 1,1-1-1,-1 1 0,0 0 1,1 0-1,-1 0 0,0 0 0,1 0 1,-1 0-1,0 0 0,15 2 6458,-15-2-6380,0-8 2672,-3 3-1611,3 4-1061,-1 0 1,1 1 0,0-1-1,-1 0 1,1 1-1,-1-1 1,1 0 0,-1 1-1,1-1 1,-1 1 0,1-1-1,-1 1 1,0-1-1,1 1 1,-1-1 0,0 1-1,1 0 1,-1-1 0,-1 1-1,-4-2 253,-1 0-1,-1 1 0,1 0 1,0 1-1,0-1 1,0 1-1,-8 2 1,-7-2 187,-6 1-203,1 1-1,0 0 1,-42 11-1,54-9-308,-1 1 0,1 0-1,-1 1 1,2 1 0,-1 0 0,1 1-1,-18 13 1,28-18-16,0 0-1,0 0 1,1 0-1,0 1 1,-1-1-1,1 1 1,1 0 0,-1 0-1,0 0 1,1 0-1,0 1 1,0-1-1,0 0 1,1 1-1,-1 0 1,1-1-1,0 1 1,0 0 0,1-1-1,-1 1 1,1 0-1,0 0 1,1 0-1,-1-1 1,1 1-1,0 0 1,0 0 0,0-1-1,4 8 1,6 18 7,2-1 1,19 31-1,37 51 305,-66-107-312,8 14 94,13 23 0,-21-34-75,-1-1 0,1 0 0,-1 1 0,0-1 0,-1 1 0,0 0 0,0 0 0,0 7 0,-1-11-7,0 7 139,0-1 1,-3 15 0,3-21-141,-1 0 0,1-1 0,-1 1 0,0-1 0,0 1 0,0-1 0,0 1-1,-1-1 1,1 0 0,-1 1 0,1-1 0,-1 0 0,0 0 0,-2 2 0,3-3-35,-9 7-157,1 0-1,-1-1 0,0-1 1,0 1-1,-16 6 0,16-9 906,-5 1-5974,50-26-8035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4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48 7712,'-20'-12'6304,"31"7"-5344,-2 1 1151,5-5-1215,10 1 640,13 4-864,15-1-160,6 5-320,3 0-192,0 0-32,-3 5-1952,-2 4 1088,-9-6-3711,-5 1 2559,11-8-4416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6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 0 1312,'0'5'11418,"-2"-5"-11185,1 1-1,0-1 0,0 0 0,0 0 0,0 1 1,0-1-1,-1 0 0,1 1 0,0-1 1,-1 2-1,-37 40 1634,25-27-1540,1 1 0,0 1 0,1 0-1,-11 21 1,-33 77 461,-67 204 1043,114-289-1656,2 0 0,1 1 0,2 0 0,1 0 0,1 60 0,5-53-38,1-1 1,1 1 0,3-1 0,16 52 0,-18-74-65,-1 1 1,2-1 0,0-1 0,1 0-1,1 0 1,19 24 0,-22-31-167,0-1 0,0 0 0,1 0 0,0-1 0,0 1 1,9 4-1,-10-8-320,0 1 1,-1-1-1,1 1 1,0-2-1,0 1 1,1-1 0,-1 1-1,0-2 1,9 1-1,-12-1 16,0 0 1,0-1-1,0 1 1,0-1-1,0 1 0,0-1 1,0 0-1,0 0 0,-1-1 1,1 1-1,0-1 0,-1 1 1,5-4-1,0-1-1064,0-1 0,12-14 0,-19 20 1442,33-39-4913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19.6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43 5152,'-14'0'2336,"46"-3"-2048,-5 0 832,1 6-672,25-11 480,10 4-576,27-7-160,5 3-128,8-1 64,-14 9-64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6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40 3136,'-1'-1'158,"0"0"0,0 0 0,0 0 0,1-1 0,-1 1 0,0 0 0,1 0 1,-1-1-1,1 1 0,-1 0 0,1 0 0,0-1 0,0 1 0,-1 0 0,1-1 0,0 1 0,0-1 0,5-14 6890,-1 24-6403,-1 8-43,0 1-1,0 0 1,-2 0-1,-1 33 1,0-35-378,-10 160 1941,2-76-1389,3-29-421,3 22-83,3-54-4640,23-42-3162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7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27 5632,'-14'-18'8176,"35"19"-5821,25 4-1,-26-2-1773,26 0 0,24 3 126,1 0-438,-50-5-173,29-5-1,-16-4-2603,-27 5 511,-1 1 1,0-1-1,8-5 1,-5 2-292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8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93 5216,'-3'-2'491,"2"2"-406,0-1 0,1 1-1,-1-1 1,0 1-1,0-1 1,1 1-1,-1 0 1,0-1-1,-12 2 5373,14 1-5211,0 1 0,0-1 0,0 1 0,0-1 0,0 0 0,0 0 0,0 1 0,1-1-1,-1 0 1,1 0 0,0 0 0,1 2 0,7 8 509,3 11-299,-2 1 1,-1 0-1,0 1 1,8 38-1,-9-33-248,75 263 710,-59-212-406,-25-81-495,0 0-1,0 0 1,0 1 0,0-1 0,0 0 0,0 0 0,0 0-1,0 0 1,0 0 0,0 0 0,0 0 0,0 0-1,0 0 1,0 1 0,0-1 0,0 0 0,0 0 0,0 0-1,0 0 1,0 0 0,1 0 0,-1 0 0,0 0 0,0 0-1,0 0 1,0 0 0,0 0 0,0 0 0,0 0 0,0 0-1,0 0 1,0 0 0,1 0 0,-1 0 0,0 0 0,0 0-1,0 0 1,0 0 0,0 0 0,0 0 0,0 0-1,0 0 1,1 0 0,-1 0 0,0 0 0,0 0 0,0 0-1,0 0 1,0 0 0,0 0 0,0 0 0,0 0 0,0 0-1,6-7 250,4-16-139,1-7-54,-2-1 0,8-51-1,-11 45 35,7-25-66,26-79-1,-30 115-118,2 0 1,0 1 0,2 0-1,1 1 1,27-36-1,-19 30-156,-15 19-153,0 1 0,1 1-1,0-1 1,15-12 0,-11 17-2600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8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21 6816,'-5'-4'2900,"11"3"-310,7-2-1456,-4 0-950,-1 1 0,1-1 0,0 2 0,0-1 0,0 1 0,0 0 1,-1 1-1,1 0 0,0 1 0,0 0 0,0 0 0,0 0 0,0 1 0,-1 1 1,1 0-1,-1 0 0,0 0 0,9 5 0,-16-7-176,1 0 1,0 0-1,-1 1 0,1-1 1,-1 0-1,1 0 0,-1 1 1,0-1-1,1 1 0,-1 0 1,0-1-1,0 1 0,0 0 1,0-1-1,0 1 0,-1 0 1,1 0-1,0 0 0,-1 0 1,1 2-1,-1-1 12,0-1-1,0 1 1,-1 0 0,1-1-1,-1 1 1,0 0 0,0-1-1,1 1 1,-2-1 0,1 1-1,0-1 1,0 0 0,-2 3-1,-6 5 117,1 0 0,-1 0 0,-1-1-1,-16 13 1,25-22-129,-31 25 361,8-6 168,-24 22 0,48-41-513,-1 1 0,1-1 0,0 0 0,-1 1 0,1-1 0,0 1-1,-1-1 1,1 1 0,0-1 0,-1 1 0,1-1 0,0 1 0,0-1 0,0 1 0,-1-1 0,1 1-1,0-1 1,0 1 0,0-1 0,0 1 0,0-1 0,0 1 0,0 0 0,0-1 0,0 1 0,0-1 0,1 1-1,-1-1 1,0 1 0,0-1 0,0 1 0,1-1 0,-1 1 0,0-1 0,0 1 0,1-1 0,-1 1 0,1-1-1,-1 0 1,0 1 0,1 0 0,1 0 24,-1-1 0,0 1 0,1 0 1,-1 0-1,1 0 0,-1-1 0,1 1 0,-1-1 0,1 1 0,-1-1 0,1 1 0,0-1 0,1 0 0,125-7 409,0 0-5482,-77 4-1459,-32 3 1045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19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1008 1 6816,'-1'0'152,"0"0"1,-1 0 0,1 0-1,0 1 1,0-1-1,0 1 1,0-1 0,0 1-1,0-1 1,0 1-1,0 0 1,0-1 0,0 1-1,0 0 1,1 0-1,-1-1 1,0 1 0,0 0-1,1 0 1,-1 0-1,0 0 1,0 2 0,-13 14 1003,-25 16 407,-20 15 989,-93 100 0,102-88-1632,-94 101 240,-93 53-559,61-60-344,95-81-392,48-44-3596,51-34-2349,1-2 2247,27-6-1,-39 12 3517,44-14-1784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20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367 32 2720,'0'0'28,"0"0"1,0 0-1,0-1 1,0 1-1,0 0 1,0 0 0,0-1-1,0 1 1,0 0-1,0-1 1,0 1-1,0 0 1,0 0-1,0-1 1,0 1-1,0 0 1,0 0-1,0-1 1,0 1-1,0 0 1,0 0-1,1-1 1,-1 1-1,0 0 1,0 0-1,0 0 1,0-1-1,0 1 1,1 0-1,-1 0 1,0 0-1,0-1 1,1 1-1,11-5 1528,11-10 7652,-23 14-9056,-11-2 1749,-16 6-1138,7 3-418,-5 1 83,0 1 0,0 1 1,-40 21-1,32-9 56,1 1 0,2 2 0,-55 55 0,83-77-469,-1 1 1,1-1-1,0 1 0,0 0 0,0-1 0,0 1 0,0 0 0,1 0 0,-1 0 0,1 0 1,0 1-1,0-1 0,0 0 0,0 0 0,1 1 0,-1-1 0,1 7 0,0-7 28,1 1 0,0 0-1,0-1 1,0 1 0,0-1-1,1 1 1,-1-1 0,1 0-1,0 1 1,0-1 0,0 0-1,0 0 1,1-1 0,-1 1-1,1 0 1,3 2 0,0-1-5,0 0 1,0 0 0,1 0 0,-1 0 0,1-1-1,0-1 1,0 1 0,0-1 0,0 0-1,1 0 1,-1-1 0,1 0 0,9 0-1,12-1-364,58-7-1,-83 7 294,21-3-567,73-10-1570,-87 10 922,1 0 0,-1 0 1,0-1-1,0 0 0,0-1 1,11-7-1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20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28 5216,'-42'-21'6602,"49"21"-4660,27-3 23,-26 1-1767,0 2-1,-1-1 1,1 1 0,0 0-1,0 0 1,8 2 0,-13-1-166,0-1 0,-1 1 0,1 0-1,0 0 1,0 0 0,4 2 0,-6-2-15,0 0 1,0 0-1,0 0 0,0 0 0,0 0 1,-1 0-1,1 0 0,0 0 0,0 0 0,-1 1 1,1-1-1,-1 0 0,1 0 0,-1 1 0,1-1 1,-1 0-1,1 3 0,-1 2 33,0-1-1,0 0 1,0 0 0,0 0-1,-1 1 1,0-1 0,0 0-1,-1 0 1,1 0 0,-1 0-1,-3 7 1,-2 1 89,-1 0 0,-15 21 0,-2 4 305,19-27-242,-1-1 1,-12 16-1,7-14-17,-13 17 5,23-27-164,1 0 0,0-1 0,0 1 0,0 0 0,1 0-1,-1 0 1,0 0 0,1-1 0,-1 1 0,1 0 0,0 0 0,-1 0 0,1 0 0,0 0-1,0 4 1,1-5-3,0 0-1,-1 1 0,1-1 1,0 0-1,0 0 0,0 1 1,0-1-1,0 0 0,0 0 1,0 0-1,0 0 0,1 0 1,-1 0-1,0-1 0,1 1 1,-1 0-1,2 0 0,2 1 26,-1 0 0,1 0-1,0-1 1,6 2-1,-4-2-323,1-1-1,-1 0 1,1 0 0,-1-1-1,1 1 1,-1-2-1,0 1 1,0-1-1,1 0 1,-1-1 0,10-4-1,-6 1-1940,1-1 0,-1 0 1,0 0-1,-1-1 0,17-17 0,-8 5-476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21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42 4992,'-31'-42'5971,"37"47"-4873,9 10-221,74 104 2497,-18-22-1921,-27-45-938,-22-28-232,-2 1 0,-1 1 0,23 39 1,-24-28-30,-2 0 0,20 66 0,7 86 130,-36-139-192,-2-1 0,-3 92 0,-3-119-153,-2-1 0,0 0 0,-1 0 0,-1 0 0,-1 0 0,-1-1 0,-1 0 0,-1 0 0,-15 26 0,8-21-669,0-1 0,-1-1 0,-2 0-1,0-2 1,-1 0 0,-32 25 0,44-39-374,-1 0 0,0 0 0,0-1 0,-1 0-1,1-1 1,-16 6 0,21-10 395,0 0 0,0 0 0,0-1 0,-7 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22.9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 6 2080,'-44'-6'11282,"50"12"-10644,4 2 18,-1 0-256,1 0 0,0 0 0,1-1 0,-1-1 0,2 1 0,11 4-1,0-4-78,0-1 0,0-1 0,24 2-1,44 10-83,-80-14-183,1 0 0,0 1 0,-1 1-1,0 0 1,15 9 0,-22-11-46,0 0 1,0 0-1,0 1 1,0 0-1,-1-1 1,0 1-1,0 1 1,0-1-1,0 0 1,-1 1-1,1-1 1,-1 1-1,0 0 1,0 0 0,1 6-1,0 10 30,0-1-1,-2 1 1,0-1-1,-3 35 1,2-46-23,-5 34 75,-15 72 1,3-28 42,-20 183 89,-2 286-1,25-172 39,-5 160 184,38 150-71,-9-108 91,-10-313-165,-5-130-859,5-88-101,1-52 613,2 1 48,-2-3-6,0 5-105,-1-2 772,-9 0-309,1-4-281,0 0 1,-1 0-1,1 0 1,-1-1-1,1-1 1,-11-2-1,-15-2 15,-19-1-334,-77-10-1311,47-2-6745,65 11 4336,-5-8-848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57.1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295 0 1472,'3'1'8066,"-5"10"-5868,-10 11-1678,-6 0 743,-35 34 0,-9 9-3,32-26-997,1 1-1,2 1 1,-31 65 0,52-89-481,6-17 184,0 0 0,0 0 1,0 0-1,0 0 0,0 0 0,0 0 0,0 0 1,0 1-1,0-1 0,0 0 0,0 0 1,0 0-1,0 0 0,1 0 0,-1 0 0,0 0 1,0 0-35,0 0 34,0 1 0,0-1 1,0 0-1,0 0 0,0 0 0,0 0 1,1 0-1,-1 0 0,0 0 0,0 0 0,0 0 1,0 0-1,0 0 0,0 0 0,0 0 1,1 0-1,-1 0 0,0 0 0,0 0 0,0 0 1,0 0-1,0 0 0,0 0 0,0 0 0,0 0 1,1 0-1,-1 0 0,0 0 0,0 0 1,0-1-1,0 1 0,0 0 0,0 0 0,0 0 1,0 0-1,0 0 0,0 0 0,0 0 1,1 0-1,22-21-5127,-13 11 4069,10-9-2497,2 1 1205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23.2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12 828 2976,'0'1'41,"0"-1"-17,0 0 0,0 0 1,0 0-1,0 1 0,-1-1 1,1 0-1,0 0 0,0 0 1,0 1-1,0-1 1,0 0-1,0 0 0,0 0 1,-1 0-1,1 1 0,0-1 1,0 0-1,0 0 0,0 0 1,-1 0-1,1 0 0,0 0 1,0 0-1,0 1 0,0-1 1,-1 0-1,1 0 1,0 0-1,0 0 0,-1 0 1,1 0-1,0 0 0,0 0 1,0 0-1,-1 0 0,1 0 1,0 0-1,0 0 0,0 0 1,-1 0-1,1 0 0,0-1 1,0 1-1,0 0 0,-1 0 1,1 0-1,0 0 1,0 0-1,0 0 0,0 0 1,-1-1-1,1 1 0,0 0 1,0 0-1,0 0 0,0 0 1,0-1-1,0 1 0,-1 0 1,1 0-1,0 0 0,0-1 1,0 1-1,0 0 1,0-1-1,-2-2 587,5 4 290,10 1 488,-1-2-945,0-2 0,0 1-1,0-1 1,0-1 0,-1 0 0,1-1-1,-1 0 1,21-11 0,-15 6-253,-2-1 0,1-1 1,-1 0-1,-1-1 0,16-16 0,-18 14-106,-1 0 0,-1 0-1,13-25 1,-19 32-50,-1 1-27,1 0 1,-1 0 0,0 0 0,0 0-1,-1-1 1,0 1 0,0-1 0,-1 0-1,1 1 1,-2-1 0,1 0 0,-1 0 0,0-12-1,-1 17-33,1 0 0,-1 1 0,0-1-1,1 0 1,-1 1 0,0-1 0,0 0 0,0 1-1,0-1 1,0 1 0,-1-1 0,1 1 0,0 0 0,-1 0-1,1-1 1,-1 1 0,1 0 0,-1 0 0,1 1-1,-1-1 1,0 0 0,1 0 0,-1 1 0,0-1-1,0 1 1,0-1 0,1 1 0,-1 0 0,0 0-1,-3 0 1,-1 0-53,1 0 0,-1 1 0,0-1 0,1 1 0,-1 1 0,0-1 1,1 1-1,-8 3 0,6-1 40,0 0 0,0 1 0,0 0 0,1 0 0,0 1 0,0-1 0,0 1 0,1 1 0,0-1 0,0 1 0,0 0 0,1 0 0,-4 8 0,2-3 124,1 2 0,0-1-1,1 1 1,0-1 0,1 1 0,-2 24 0,4-29-3,1 1 0,0-1 0,0 0 1,1 0-1,1 0 0,-1 0 0,5 11 0,-5-16-39,0-1 0,0 1 0,1-1 0,0 0 0,0 0 0,-1 0 0,2 0 0,-1 0 0,0 0 0,1 0 0,-1-1-1,1 1 1,0-1 0,0 0 0,0 0 0,0 0 0,0 0 0,0 0 0,1-1 0,-1 1 0,5 0 0,1 0 34,0-1 0,-1 0-1,1 0 1,0-1 0,0 0 0,-1-1 0,1 0 0,13-3 0,0-1 89,43-18 0,-35 9-108,0-1 1,-2-1-1,0-1 1,0-1-1,36-34 1,-16 7 185,74-88 1,-84 88-172,-12 15-36,-1-1-1,-1-1 0,28-50 1,-41 59-86,-1 0 0,13-42 0,-19 50 2,0 0 1,-2 0 0,1-1-1,-2 0 1,-1-25 0,0 37-36,0 0 1,0 0 0,-1 1 0,0-1 0,0 0-1,0 0 1,0 1 0,-3-7 0,3 10 49,1-1-1,-1 0 1,0 0 0,1 0 0,-1 1 0,0-1-1,0 0 1,1 1 0,-1-1 0,0 0 0,0 1-1,0-1 1,0 1 0,0-1 0,0 1 0,1 0-1,-1-1 1,0 1 0,0 0 0,0 0-1,0 0 1,0 0 0,0 0 0,0 0 0,0 0-1,0 0 1,-1 0 0,2 0 0,-1 0 0,0 1-1,0-1 1,0 0 0,0 1 0,0-1-1,-1 1 1,-2 1-12,0 1 0,0-1-1,1 1 1,-1-1 0,1 1 0,-1 0-1,1 1 1,0-1 0,0 0-1,1 1 1,-5 6 0,0 2-63,1 1 0,-6 16 0,-7 19 42,-46 127 459,57-151-272,2 0 0,1 1 0,1 0 1,-2 36-1,6-22 137,1 0 1,7 44-1,-6-75-183,-1 1 1,1 0-1,0-1 1,1 1-1,0-1 0,1 0 1,-1 0-1,1 0 1,7 10-1,-9-15-32,1 0-1,-1-1 1,1 1-1,-1-1 1,1 1-1,0-1 1,0 0-1,0 0 1,0 0 0,0 0-1,0 0 1,1-1-1,-1 0 1,1 1-1,-1-1 1,1-1-1,-1 1 1,1 0 0,-1-1-1,1 0 1,0 1-1,-1-2 1,1 1-1,7-1 1,3-4 46,1 1-1,-1-2 1,0 0-1,-1-1 1,1 0 0,-1-1-1,20-16 1,-23 16-12,0 0-1,-1-1 1,0-1-1,0 1 1,-1-1-1,11-17 1,-16 22-83,0 0 1,0 0 0,-1 0 0,0 0 0,0-1 0,0 1 0,0-1-1,-1 1 1,0-1 0,0 0 0,-1 1 0,1-1 0,-1 0 0,0 0-1,-1 1 1,-1-11 0,0 14-42,1-1-1,0 1 0,-1-1 1,0 1-1,1-1 1,-1 1-1,0 0 0,0 0 1,0 0-1,-1 0 1,1 0-1,-5-2 0,2 0 10,3 3-3,0-1 0,0 1 1,0-1-1,-1 1 0,1 0 0,0 0 1,-1 0-1,1 1 0,-1-1 0,1 0 1,-1 1-1,1 0 0,-1-1 0,0 1 0,1 0 1,-1 0-1,1 1 0,-1-1 0,0 0 1,1 1-1,-1 0 0,1 0 0,0-1 1,-1 1-1,1 1 0,-1-1 0,1 0 1,0 1-1,0-1 0,-3 3 0,-1 1-27,1 0 0,-1 1 0,1-1 0,1 1 0,-1 0 0,1 1 1,0-1-1,0 1 0,-3 7 0,4-4 43,-1 0 1,1 0 0,1 0 0,0 0 0,0 0 0,1 1 0,1-1 0,-1 1 0,2-1 0,-1 0 0,3 11 0,-1-12 65,0 0 0,0 0 1,1-1-1,0 1 0,1-1 1,0 0-1,0 0 0,1 0 0,0-1 1,0 1-1,0-1 0,1-1 1,8 9-1,-9-12 7,0 0 0,-1 0 0,1 0 0,1 0 0,-1-1 0,0 0 0,1 0 0,-1 0 0,1-1 0,-1 1 0,1-2 0,0 1 0,-1 0 0,1-1 0,6-1 0,11 0 113,-1-2 1,34-7 0,-40 6-127,0-1 1,0-1 0,0 0 0,-1-1-1,0-1 1,19-12 0,78-67 87,-86 65-174,1 0 0,1 2 0,0 1 0,36-18-1,-63 37 47,25-12-211,52-16 0,-154 83-10,60-43 198,1-1 1,0 2 0,1 0 0,1 1 0,0 0 0,1 1 0,1 0 0,0 1 0,-17 33 0,25-42 57,0-1 0,1 0 0,0 1 0,0 0 0,-2 12-1,4-15 34,-1-1 0,1 0 0,0 1 0,0-1-1,1 1 1,-1-1 0,1 1 0,0-1 0,-1 0-1,1 1 1,1-1 0,-1 0 0,4 6-1,-4-7-36,0-1 0,1 0-1,-1 1 1,1-1 0,0 0-1,-1 1 1,1-1 0,0 0-1,0 0 1,0 0 0,0-1-1,-1 1 1,1 0 0,0-1-1,0 1 1,1-1 0,-1 0-1,0 0 1,0 0 0,0 0-1,0 0 1,0 0 0,3-1-1,6-1 110,1 0 0,20-7 0,-24 6-86,27-10 68,-1-1 1,0-2 0,-1-1-1,-1-2 1,-1-1-1,40-34 1,-4-4-29,-3-4-1,93-116 1,-119 125-61,-2-2 1,51-106-1,-75 137-277,-2-1 0,12-43-1,-20 54-226,-2 14 463,0 0 1,0 0-1,0 0 1,0-1-1,0 1 1,0 0-1,0 0 1,0 0-1,0-1 0,0 1 1,0 0-1,0 0 1,-1 0-1,1-1 1,0 1-1,0 0 1,0 0-1,0 0 1,0-1-1,0 1 1,0 0-1,-1 0 1,1 0-1,0 0 1,0 0-1,0-1 0,0 1 1,0 0-1,-1 0 1,1 0-1,0 0 1,0 0-1,0 0 1,-1 0-1,1 0 1,0 0-1,0 0 1,0 0-1,-1 0 1,1 0-1,0 0 0,0 0 1,0 0-1,-1 0 1,1 0-1,0 0 1,0 0-1,0 0 1,-1 0-1,1 0 1,0 0-1,0 0 1,0 0-1,-1 0 1,1 0-1,0 1 1,0-1-1,0 0 0,-12 8-119,5 1 93,0-1 0,1 1 1,-1 0-1,2 1 0,-1-1 0,-7 21 0,6-15 12,-17 45-53,-21 78 1,32-94 93,5-15 2,2 0 0,1 1 0,1 0 0,2 0-1,2 54 1,0-75 22,1 0 1,0 0-1,0 0 0,1 0 1,0-1-1,0 1 0,1 0 1,8 15-1,-10-23-23,0 0 0,0 1 0,0-1 0,0 0 0,0 0 0,0 0 0,0 0 0,0-1 1,0 1-1,0 0 0,0 0 0,1-1 0,-1 1 0,0-1 0,1 1 0,-1-1 0,0 1 0,1-1 0,-1 0 1,2 1-1,0-1 9,0-1 0,-1 1-1,1 0 1,-1-1 0,1 0 0,-1 1 0,1-1 0,-1 0 0,1 0 0,2-2 0,4-3 67,0 0-1,0-1 1,15-14 0,-24 20-90,30-28 93,-2-2 0,-1-1 0,28-43 0,-53 71-165,0 1 0,-1 0-1,1-1 1,-1 1 0,0-1-1,1 0 1,-2 0 0,1 1-1,0-1 1,-1 0 0,0 0-1,0-4 1,0 8 66,0 0-1,0-1 1,1 1-1,-1 0 1,0 0-1,0 0 1,0-1-1,0 1 1,0 0-1,0 0 1,0 0-1,0 0 1,1-1-1,-1 1 1,0 0-1,0 0 1,0 0-1,0 0 1,0 0 0,1 0-1,-1-1 1,0 1-1,0 0 1,0 0-1,1 0 1,-1 0-1,0 0 1,0 0-1,0 0 1,1 0-1,-1 0 1,0 0-1,0 0 1,0 0-1,1 0 1,-1 0-1,0 0 1,0 0-1,0 0 1,1 0-1,-1 0 1,0 0-1,0 0 1,0 1 0,1-1-1,-1 0 1,0 0-1,0 0 1,0 0-1,0 0 1,1 0-1,-1 1 1,6 0-16,1 0 17,0-1 0,0 1 0,0 0 0,0 0 0,-1 1 0,1 0-1,0 0 1,8 4 0,-13-5-2,0 0 1,0 0-1,0 0 0,0 1 0,0-1 1,0 0-1,-1 1 0,1-1 0,0 1 1,-1 0-1,1-1 0,-1 1 0,0 0 1,0 0-1,1 0 0,-1 0 0,0 0 1,-1 0-1,1 0 0,0 1 0,0-1 1,-1 0-1,0 0 0,1 1 0,-1-1 1,0 0-1,0 0 0,-1 4 0,-4 34-70,-2 55-1,7-91 86,0 0-1,0 0 1,1 0-1,-1-1 1,1 1-1,0 0 1,0 0-1,0-1 1,0 1-1,1 0 1,0-1 0,-1 0-1,1 1 1,0-1-1,1 0 1,3 4-1,-4-5 28,0 0 0,0-1 1,1 1-1,-1-1 0,1 1 0,-1-1 0,1 0 0,-1 0 0,1 0 0,0 0 1,0-1-1,-1 1 0,1-1 0,0 0 0,0 1 0,0-1 0,-1 0 0,1-1 1,0 1-1,0 0 0,0-1 0,4-1 0,1-1-33,-1 0-1,1-1 1,-1 0 0,0 0-1,0-1 1,0 1-1,0-2 1,7-6 0,4-3 118,-8 6-78,0 2 20,-1 0 0,-1-1-1,0 0 1,13-15-1,6-16-179,23-29-79,-46 64 14,-7 5-18,-7 10 85,4-2 111,1 1-1,0-1 0,0 1 0,1 0 0,-4 18 0,6-21 35,1 0-1,0 0 1,0 0-1,0 0 1,1 0 0,0 0-1,0 0 1,1 0-1,3 14 1,-4-20-17,0 1 1,1-1-1,-1 1 1,1-1-1,-1 0 0,1 1 1,0-1-1,-1 0 1,1 0-1,0 0 0,0 1 1,0-1-1,0 0 0,0 0 1,0 0-1,0 0 1,0 0-1,0-1 0,0 1 1,1 0-1,-1 0 0,0-1 1,1 1-1,-1-1 1,0 1-1,1-1 0,-1 0 1,1 1-1,-1-1 1,0 0-1,1 0 0,-1 0 1,1 0-1,-1 0 0,1 0 1,2-1-1,4-2 38,1 0 0,-1 0 0,0 0 0,0-1 0,9-6-1,-5 3-37,104-54 23,157-61-1,-261 117-1,-3 2-238,-9 3 189,0 0-1,0 1 0,0-1 0,0 1 1,0-1-1,0 0 0,0 1 1,0-1-1,0 0 0,0 1 0,0-1 1,0 0-1,0 1 0,0-1 0,-1 0 1,1 1-1,0-1 0,0 0 1,0 1-1,-1-1 0,1 0 0,0 0 1,0 1-1,-1-1 0,0 1 0,-15 20-190,12-16 199,-1 1 0,1-1 0,1 1 0,-1 0 0,1 0 0,-5 12-1,6-14 20,1 1-1,0 0 0,0-1 0,0 1 0,1 0 0,0-1 0,0 1 1,0 0-1,0-1 0,1 1 0,-1 0 0,1-1 0,0 1 0,1 0 1,-1-1-1,1 0 0,0 1 0,0-1 0,0 0 0,1 0 0,-1 0 1,1 0-1,0-1 0,0 1 0,1-1 0,-1 1 0,4 2 0,-2-3 4,0 1 0,0-1 0,0 0 0,1 0-1,-1 0 1,1-1 0,-1 0 0,1 0-1,0-1 1,0 1 0,0-1 0,0 0 0,0-1-1,0 1 1,0-1 0,0-1 0,0 1 0,8-2-1,-8 0-331,0 1-1,-1-1 0,0 0 0,1-1 0,-1 1 1,0-1-1,0 0 0,-1 0 0,1-1 0,0 1 0,-1-1 1,5-6-1,3-7-2004,1 4 763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57.5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76 0 5152,'0'0'4901,"-1"8"-2384,-3 7-870,2-9-1171,0 0 1,0 0 0,-1 0-1,1 0 1,-7 9 0,4-6-288,0 0 1,0 1 0,1 0-1,0 0 1,-4 20-1,-7 55 2,10-36-3738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59.0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9 2976,'-11'-8'1416,"11"8"-1346,-1 0 0,1 0 0,0 0 0,-1-1 0,1 1 0,0 0 0,0 0 0,-1 0 0,1 0-1,0 0 1,-1 1 0,1-1 0,0 0 0,-1 0 0,1 0 0,0 0 0,-1 0 0,1 0-1,0 0 1,0 1 0,-1-1 0,1 0 0,0 0 0,0 0 0,-1 1 0,1-1 0,0 0 0,0 0-1,0 0 1,-1 1 0,1 0 0,0 4 459,0 0-1,0 0 1,1-1 0,-1 1-1,1 0 1,0 0 0,4 9-1,-2-2 107,10 41 920,8 70-1,-16-93-1229,-2-17 63,-3-13-363,0 0-1,0 0 1,0 0-1,0 1 1,0-1 0,0 0-1,0 0 1,0 0-1,0 0 1,0 0-1,0 0 1,0 0-1,0 0 1,1 0-1,-1 1 1,0-1-1,0 0 1,0 0-1,0 0 1,0 0-1,0 0 1,0 0-1,0 0 1,0 0-1,0 0 1,0 0-1,0 0 1,0 0 0,1 0-1,-1 0 1,0 0-1,0 0 1,0 1-1,0-1 1,0 0-1,0 0 1,0 0-1,0 0 1,0 0-1,1 0 1,-1 0-1,0 0 1,0 0-1,0 0 1,0 0-1,0 0 1,0-1-1,0 1 1,0 0 0,0 0-1,0 0 1,1 0-1,-1 0 1,0 0-1,0 0 1,0 0-1,0 0 1,0 0-1,0 0 1,0 0-1,0 0 1,0 0-1,0-1 1,5-8 16,-1 0 0,-1-1 0,0 1 0,0-1 0,-1 0 0,2-11 0,6-29-3,-4 34-8,-2-1 168,12-23 1,-14 36-132,0-1-1,1 1 1,-1 0 0,1 0-1,0 0 1,0 1 0,0-1-1,1 0 1,7-5-1,-10 9-58,0-1 0,0 0 0,0 1 0,0-1 0,0 1 0,0-1 0,0 1 0,1-1 0,-1 1 0,0 0-1,0 0 1,0 0 0,1-1 0,-1 1 0,0 0 0,0 0 0,1 1 0,-1-1 0,0 0 0,0 0 0,0 1-1,1-1 1,-1 0 0,0 1 0,0-1 0,0 1 0,0 0 0,0-1 0,0 1 0,0 0 0,0 0-1,0-1 1,1 3 0,1 0 29,0 1-1,0-1 0,-1 1 1,1 0-1,-1 0 1,0 0-1,2 7 0,0 0 129,-1 0-1,-1 1 1,0-1-1,-1 1 1,1 23-1,-2-35 28,31-34 225,-19 19-534,1 2 0,27-24 0,-36 34 92,0 0-1,0 0 0,1 0 0,-1 1 0,1 0 0,-1 0 1,1 0-1,0 0 0,0 1 0,0 0 0,0 0 1,0 0-1,0 1 0,0 0 0,8 0 0,-10 1 45,1 0-1,-1 0 0,1 0 0,-1 0 0,0 1 0,0-1 0,0 1 1,0 0-1,0 0 0,0 0 0,-1 1 0,1-1 0,-1 0 0,1 1 1,-1 0-1,0 0 0,3 4 0,-1-1 82,0 1 1,-1-1 0,0 1-1,0 0 1,0 0-1,-1 0 1,2 11-1,3 15 226,-4-19-268,-1 0 1,1 20-1,-3-33-100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4:59.4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0 5472,'-5'3'4601,"5"-3"-4487,-1 1 0,1 0 0,0 0 0,0-1 0,-1 1-1,1 0 1,0-1 0,0 1 0,0 0 0,0 0 0,0-1-1,0 1 1,0 0 0,0 0 0,1-1 0,-1 1-1,0 1 1,1 1 137,-1 0 0,0 1 1,0-1-1,0 0 0,0 1 0,0-1 0,-1 0 0,0 4 0,0-3-75,0 0 1,1 0-1,-1 0 0,1 0 0,0 0 0,1 7 1,-1-8-96,1 0 1,0 1 0,0-1 0,0 0 0,1 0-1,-1 0 1,1 0 0,-1 0 0,1 0 0,0 0 0,0-1-1,0 1 1,0-1 0,1 1 0,4 3 0,-5-5-35,0 0-1,0 0 1,0 0 0,0 0 0,0 0 0,0-1 0,0 1 0,0 0 0,0-1-1,0 0 1,0 0 0,0 1 0,0-1 0,0 0 0,0-1 0,1 1 0,-1 0-1,0 0 1,0-1 0,0 0 0,0 1 0,0-1 0,0 0 0,0 0 0,2-2-1,-1 2 19,0-1 0,-1 1-1,0-1 1,1 0-1,-1 0 1,0 0 0,0 0-1,0 0 1,0 0-1,0-1 1,-1 1 0,1-1-1,-1 1 1,3-6 0,-4 6-51,1-1 1,-1 1-1,0 0 1,0-1-1,0 1 1,0 0-1,-1-1 1,1 1-1,-1 0 1,1-1 0,-1 1-1,0 0 1,0 0-1,0 0 1,0-1-1,0 1 1,0 0-1,-1 1 1,1-1 0,-4-3-1,-1-2-83,0 0 1,-10-8-1,14 14 36,1-1 0,-1 1 0,1 0 0,-1 0 0,1 0 0,-1 0 1,0 0-1,1 0 0,-1 1 0,0-1 0,0 0 0,0 1 0,1-1 0,-1 1 1,0 0-1,0 0 0,0 0 0,0 0 0,-2 0 0,-5 0-950,42-7-12759,-15 6 12025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0.0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97 2912,'-2'9'5776,"6"11"-3303,-1-3 430,-4-12-1156,-2-10-876,-4-20-596,4 14-241,1 7 16,1 0 0,-1 0 0,1 0 0,0 0-1,0 0 1,1-1 0,-1 1 0,1 0-1,0 0 1,0 0 0,1-1 0,-1 1 0,1 0-1,0 0 1,0 0 0,0 0 0,0 0-1,1 0 1,-1 0 0,4-4 0,-4 7 8,0-1 1,0 1 0,1 0-1,-1-1 1,0 1-1,1 0 1,-1 0 0,1 0-1,-1 0 1,1 1-1,0-1 1,-1 0 0,1 1-1,0-1 1,0 1-1,-1-1 1,1 1 0,0 0-1,3 0 1,2-1 178,0 1 1,1 0 0,12 2-1,4 3 113,0 0-1,-1 2 0,1 0 1,-1 1-1,24 13 0,18 18 270,-63-38-615,0 1-1,-1-1 1,1 0 0,-1 1-1,1-1 1,-1 1 0,0-1 0,1 1-1,-1 0 1,0 0 0,0 0-1,1 2 1,-2-3 44,3 6 109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0.4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91 3136,'7'13'5674,"-6"-13"-5455,0 1 35,0-1 1,1 1-1,-1-1 1,1 0-1,-1 0 1,0 0 0,1 0-1,-1 0 1,1 0-1,2 0 1,-1-1-96,0 1 1,-1-1 0,1 0-1,0 0 1,0 0-1,-1 0 1,1-1-1,-1 1 1,1-1-1,-1 1 1,4-3 0,-5 2-121,0 0 0,0 0 0,0 1 0,0-1 0,0 0 0,0 0 1,0 0-1,0 0 0,-1 0 0,1 0 0,-1 0 0,1 0 0,-1 0 0,0-1 1,0 1-1,0 0 0,0 0 0,-1-4 0,0 2 13,0 0 0,0 0 0,0 1 0,-1-1 0,1 1 0,-1-1 0,0 1 0,0-1 0,-3-3 1,5 7-21,-1-1 1,1 1-1,-1-1 1,0 0 0,1 1-1,-1-1 1,1 1 0,-1 0-1,0-1 1,1 1 0,-1-1-1,0 1 1,0 0 0,1 0-1,-1-1 1,0 1-1,0 0 1,1 0 0,-1 0-1,0 0 1,0 0 0,1 0-1,-1 0 1,0 0 0,0 0-1,1 0 1,-1 0 0,0 1-1,0-1 1,1 0-1,-1 0 1,0 1 0,0-1-1,1 1 1,-1-1 0,1 0-1,-1 1 1,0-1 0,1 1-1,-1 0 1,1-1 0,-2 2-1,-2 3 247,0 0 0,-1 1 0,-5 11 0,6-10 119,-1-1-107,2 1 0,-1 0 0,1-1 0,0 1 0,0 1 0,1-1 0,0 0 0,-2 14 0,3-18-185,1 1 1,0-1 0,-1 0-1,2 0 1,-1 1 0,0-1-1,1 0 1,-1 0 0,1 1-1,0-1 1,0 0-1,0 0 1,0 0 0,1 0-1,-1 0 1,1 0 0,0-1-1,0 1 1,0 0 0,0-1-1,5 5 1,-2-4-23,0 1 0,0-1 0,0-1 1,1 1-1,-1-1 0,1 0 0,-1 0 0,1 0 0,0-1 0,0 0 0,9 1 1,6-2-100,0 0 1,20-4-1,-16 2 9,-5 0-966,0-1 0,36-11 0,-36 8-2002,20-10 0,-11 3 212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1.7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1 253 3136,'9'-24'11493,"-9"29"-10512,5 119 1643,0 2-1829,-4-74-697,0-21 184,-1 0 0,-8 60 0,7-81 702,3-30-310,-2-46-321,-1-25-436,12-100 0,-5 141 66,0-3-130,2 2 0,23-80-1,-29 127 80,-1 1-1,0-1 0,1 0 0,0 1 1,-1 0-1,1-1 0,1 1 0,-1 0 1,0 0-1,5-4 0,-6 6 48,-1 1 0,1-1 0,0 1 0,-1-1 0,1 1 0,0 0 0,0-1 0,-1 1 0,1 0 0,0 0 0,0 0 0,-1-1 0,1 1 0,0 0 0,0 0 0,-1 0 0,1 0 0,0 0 1,0 1-1,0-1 0,0 0 0,1 1 19,-1 0 1,1 0-1,-1 0 1,1 0 0,-1 0-1,1 0 1,-1 0-1,0 1 1,0-1 0,0 0-1,0 1 1,0-1-1,1 3 1,12 19 166,-1 1 0,13 36 0,-21-46-70,0 0 1,-1 1-1,-1 0 1,0-1-1,-1 1 0,0 16 1,-2-25-23,0 0 1,-1 0-1,0 1 1,0-1-1,-1 0 1,0 0-1,0 0 1,0 0 0,-1-1-1,0 1 1,0 0-1,0-1 1,-1 0-1,1 0 1,-6 5-1,5-5-125,-1-1 0,1 0-1,-1-1 1,0 1 0,0-1-1,-9 5 1,9-6-386,1 0-1,-1 0 1,0-1-1,0 0 1,0 1-1,0-2 1,-1 1-1,-4-1 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2.3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28 243 4992,'-28'2'6514,"61"29"-3754,-30-29-2440,0 1-1,0-1 1,-1 1-1,1 0 1,-1 0-1,0 0 0,0 0 1,0 0-1,3 6 1,-13-21 1082,2 1-1318,1-1 0,0 1-1,1-1 1,0 0-1,-3-22 1,2 5-78,3-1 1,0 0 0,3-30-1,-1 56 68,1 0-1,-1 0 0,1 0 1,0 1-1,0-1 0,0 0 0,1 1 1,-1-1-1,4-5 0,-4 8-34,0 0 0,-1 0 0,1 0 0,0 0 0,0 0 0,1 0 0,-1 0 0,0 0 0,0 1 0,0-1-1,0 0 1,1 1 0,-1-1 0,0 1 0,1-1 0,-1 1 0,0 0 0,1-1 0,-1 1 0,1 0 0,-1 0 0,0 0 0,1 0 0,-1 0 0,1 1-1,-1-1 1,0 0 0,1 1 0,-1-1 0,0 1 0,2 0 0,8 4 123,-1 1 1,0 0-1,-1 1 0,1 0 1,-1 0-1,0 1 0,7 9 1,11 8 202,41 42 195,-49-44-379,-18-22-202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2.8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85 4384,'0'0'1424,"10"5"1189,-6-5-2020,0 0-1,1 0 0,-1-1 1,0 0-1,0 1 1,0-1-1,0-1 1,0 1-1,0-1 1,6-3-1,-4 1-107,-5 4-458,-1 0 0,1-1 0,-1 1 1,1 0-1,-1-1 0,1 1 1,-1 0-1,1-1 0,-1 1 0,1 0 1,-1-1-1,1 1 0,-1-1 1,0 1-1,1-1 0,-1 1 0,0-1 1,0 1-1,1-1 0,-1 1 1,0-1-1,0 1 0,0-1 0,0 0 1,1 1-1,-1-1 0,0 1 1,0-1-1,0 1 0,0-1 0,0 0 1,-1 1-1,1-1 0,0 1 1,0-2-1,-2-2 52,1 1 0,-1-1 0,1 1 0,-1-1-1,0 1 1,0 0 0,-1-1 0,1 1 0,-1 0 0,1 1 0,-1-1 0,-5-4 0,6 6-33,1 0 0,-1 0 0,1 0 1,-1 0-1,0 1 0,1-1 0,-1 0 0,0 1 0,0-1 0,1 1 1,-1 0-1,0-1 0,0 1 0,0 0 0,0 0 0,1 0 0,-1 0 1,0 1-1,0-1 0,0 0 0,1 1 0,-1 0 0,0-1 1,0 1-1,1 0 0,-1 0 0,1-1 0,-1 1 0,-1 2 0,-3 2 210,-1 0-1,2 1 0,-1 0 0,0 0 0,1 1 0,0-1 0,1 1 1,0 0-1,0 1 0,-5 11 0,8-16-188,0 0-1,0 1 1,0-1 0,0 0 0,1 1-1,-1-1 1,1 0 0,0 1-1,0-1 1,0 0 0,0 1 0,1-1-1,-1 1 1,1-1 0,0 0-1,0 0 1,0 1 0,0-1 0,1 0-1,0 0 1,-1 0 0,1-1-1,0 1 1,0 0 0,0 0-1,1-1 1,-1 0 0,4 4 0,0-2 25,0 0 0,0-1 0,0 0 0,0 0 0,1 0 0,-1-1 0,1 0 0,-1 0 0,1 0 0,0-1 0,8 1 0,9-1 182,44-3 0,-42 0-108,-4 0-278,0 0 0,33-9 0,7-9-3728,-59 19 3015,0 0 0,1-1 0,-1 1 0,0-1 0,-1 0 0,1 0 0,0 0 0,0 0 0,-1 0 0,1-1 0,-1 1 0,3-4 0,4 0-1553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3.5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136 6 3392,'-9'0'9834,"8"-5"-9114,-15 4 1040,15 2-1729,-1 0-1,1 0 1,-1 0-1,1 0 1,0 1 0,-1-1-1,1 0 1,0 0-1,0 1 1,0-1 0,0 1-1,0-1 1,0 1-1,-1 1 1,-10 18 251,-1 2 116,-10 23-1,8-7 366,-10 43-1,24-78-692,0 0 1,1 0-1,0 0 0,0 1 0,0-1 0,0 0 0,1 0 0,-1 0 0,1 0 0,0 0 0,0 0 0,3 6 0,-2-7 8,-1 0 0,0 0 0,0-1 0,1 1 0,0-1 1,-1 1-1,1-1 0,0 0 0,0 0 0,0 0 0,0 0 0,1 0 0,-1 0 0,1 0 1,-1-1-1,1 1 0,-1-1 0,5 2 0,-1-2 15,0 0 0,0 0 0,0-1 0,1 1-1,-1-1 1,0-1 0,0 1 0,1-1 0,-1 0 0,0-1 0,0 1 0,0-1 0,0 0-1,9-5 1,2-3-782,-1 0-1,1-1 0,18-17 1,-26 18-1801,-11 3 41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3.9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12 6816,'3'-11'4615,"-3"11"-4548,1 1 235,1 0 0,-1 0 1,1 0-1,-1 0 0,0 0 0,0 0 1,1 1-1,-1-1 0,0 0 0,0 1 1,1 1-1,4 10 73,0 0 1,-1 0-1,0 0 1,-1 1 0,2 15-1,-2-5-602,-1-1 1,0 32-1,-3-51-358,0 0 0,0-1 0,-1 1 0,1 0 0,-1 0 0,0 0 0,0 0 0,-1-1 0,-1 6 0,-2-23-5271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23.5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0 6144,'-5'0'2784,"37"0"-2432,-10 0-96,6 0-224,7 0 128,6 4-96,-1-4-384,0 5 192,-8-2-2720,4 2 1568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4.3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25 4224,'-9'-12'1920,"9"3"-1664,0 6 352,0 6-384,5-3-1184,4 6 704</inkml:trace>
  <inkml:trace contextRef="#ctx0" brushRef="#br0" timeOffset="1">331 122 4160,'0'0'61,"0"0"0,0 0 0,0 0 0,0 1 0,0-1 0,-1 0 0,1 0 0,0 1 0,0-1 0,0 0 0,0 1 0,0-1 0,0 0 0,0 0 0,0 1 0,0-1 0,0 0 0,0 0 0,0 1 0,0-1 0,0 0 0,0 0 0,0 1 0,1-1 0,-1 0 0,0 0 0,0 1 0,0-1 0,0 0 0,0 0 0,1 1 0,-1-1 0,0 0 0,0 0 0,0 0 0,1 0 0,-1 1 0,0-1 0,0 0 0,1 0 0,-1 0 0,0 0 0,1 0 0,-1 1 41,0-1-1,1 0 1,-1 0 0,0 1 0,1-1 0,-1 0-1,0 0 1,1 1 0,-1-1 0,0 0-1,0 1 1,1-1 0,-1 0 0,0 1-1,0-1 1,0 1 0,1-1 0,-1 0 0,0 1-1,0 0 1,-9 50 4613,5-25-3953,3-21-602,0 2-1,0-1 0,0 0 0,1 0 0,0 0 0,0 0 0,0 0 0,1 0 0,0 0 0,0 0 0,4 10 1,2-1 282,-4-8-164,0 1 0,1-1 1,0 0-1,0 0 0,10 11 0,-13-15-194,1-1-1,0 1 1,-1 0-1,1 0 0,-1 0 1,0 0-1,2 5 0,-3-6-52,1-1 0,-1 0 0,0 1-1,1-1 1,-1 0 0,0 1-1,0-1 1,0 0 0,0 1 0,0-1-1,0 1 1,0-1 0,0 0 0,-1 1-1,1-1 1,-2 3 0,1-3-125,0 0 0,0 0 0,0 0 0,0 0 0,0 0 0,0 0 0,-1 0 1,1-1-1,0 1 0,-1 0 0,-1 0 0,-1-1-1729,3 0 1367,0 0 0,-7-2-2279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4.7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82 4224,'0'0'52,"0"0"-1,0 0 1,0 0 0,0 0 0,0 1 0,0-1 0,0 0-1,0 0 1,0 0 0,0 0 0,0 0 0,0 1-1,0-1 1,0 0 0,0 0 0,0 0 0,0 0-1,0 0 1,0 1 0,1-1 104,-1 0-105,0 0 1,0 0 0,0 0 0,0 0 0,0 1-1,1-1 1,-1 0 0,0 0 0,0 0 0,0 0-1,0 0 1,0 0 0,1 0 0,-1 0 0,0 0-1,0 0 1,0 0 0,0 0 0,1 0 0,-1 0 0,0 0-1,0 0 1,0 0 0,1 0 0,16 1 2706,-10-2-1972,-1 1 0,1-1 0,9-2 0,-12 1-632,0 0 0,0 0 0,-1 0 0,1-1 0,0 0 0,-1 1 0,0-1 0,0 0 0,0-1 0,0 1 0,4-7 0,-6 9-130,0 0-1,-1 0 0,1 0 0,0-1 0,-1 1 0,1 0 0,-1 0 1,0-1-1,1 1 0,-1 0 0,0 0 0,0-1 0,0 1 0,0 0 1,0-1-1,0 1 0,-1-2 0,1 2 3,-1-1 0,0 1-1,1 0 1,-1 0 0,0 0 0,0 0-1,0 0 1,0 0 0,0 0 0,0 1-1,0-1 1,0 0 0,0 0 0,0 1 0,0-1-1,-1 1 1,1-1 0,0 1 0,0-1-1,-1 1 1,-1-1 0,0 1 73,0 0 0,0-1 0,-1 1 0,1 0 0,0 0 0,-1 1 0,1-1 0,0 1 1,0 0-1,0-1 0,-1 1 0,1 1 0,0-1 0,0 0 0,0 1 0,-4 3 0,-2 1 215,1 0 0,0 0-1,1 1 1,-9 11 0,14-17-246,1 1 0,-1-1 0,1 1 0,0 0 0,-1 0 0,1 0 0,0-1 0,0 1 0,1 0 0,-1 0-1,0 0 1,1 0 0,-1 1 0,1-1 0,-1 0 0,1 0 0,0 0 0,0 0 0,0 0 0,0 1 0,1-1 0,-1 0 0,1 0 0,-1 0 0,1 0 0,-1 0 0,1 0-1,0 0 1,0 0 0,0 0 0,0 0 0,1-1 0,-1 1 0,3 2 0,1 1-10,0 0 0,0 0 1,1-1-1,0 1 0,0-1 0,0-1 0,1 1 1,-1-1-1,8 2 0,-1 0-34,1-1 1,0-1-1,-1 0 1,18 1-1,8-2-2642,-7-2 863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5.6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41 3392,'-3'-1'310,"-14"-11"617,17 11-846,0 1 0,-1 0 0,1 0 0,0-1 0,0 1 0,-1 0 0,1-1 0,0 1 0,0 0 0,-1-1 0,1 1 0,0 0 0,0-1 0,0 1 0,0-1 0,0 1 0,-1-1 0,1 1 0,0 0 0,0-1 0,0 1 0,0-1 0,0 1 0,0 0 0,1-1 0,-1 1 0,0-1 0,0 1 0,0 0 0,0-1 1,0 1-1,0-1 0,1 1 0,-1 0 0,0-1 0,0 1 0,1 0 0,-1-1 0,0 1 0,1 0 0,-1-1 0,1 0 82,0 0 0,0 0 0,1 0 0,-1 0 0,0 0 0,0 0-1,0 1 1,1-1 0,-1 0 0,0 1 0,1-1 0,-1 1 0,0 0 0,1-1 0,-1 1 0,1 0 0,-1 0 0,1 0 0,-1 0 0,0 0 0,1 0 0,-1 0 0,1 0 0,-1 0 0,1 1 0,-1-1 0,0 1 0,1-1 0,-1 1-1,0-1 1,1 1 0,-1 0 0,0 0 0,0 0 0,1 1 0,5 3 14,0 1 1,-1 0-1,1 1 0,-2-1 0,1 1 1,6 10-1,-3-2-91,0 1 0,8 18 0,-15-29-231,-1 0-1,1-1 1,-1 1 0,0 0-1,1 8 1,-1-10-507,-1-1 0,0 0 0,-1 1 0,1-1-1,0 0 1,-1 1 0,1-1 0,-2 3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6.0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6720,'14'0'3040,"-4"8"-2624,-4-4 960,-3 8-832,8 6 0,-3-3-352,-3 3-256,4 3 0,-9 0-32,0 0 32,-3 5-2976,-3-1 1664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06.8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228 15 1728,'-10'-14'7974,"9"14"-7817,-12 2 904,9-1-589,2-1-364,-1 1 0,0 0 0,0 0 0,1 0 0,-1 1 0,0-1 0,1 0 0,0 1 0,-1 0 0,1-1 0,0 1 0,-4 4 1,3-1 74,-1 0 0,1 0 0,1 0 0,-5 8 0,-4 11 259,0-7-198,0-1 0,-1 0 0,-16 16 0,26-29-221,-1 0 0,1 0 1,0 0-1,0 0 0,0 0 0,0 0 0,1 1 0,-2 4 0,3-8-10,0 1 1,0 0-1,1-1 0,-1 1 0,0-1 0,1 1 1,-1-1-1,0 1 0,1 0 0,-1-1 0,1 0 1,-1 1-1,1-1 0,-1 1 0,1-1 1,-1 1-1,1-1 0,-1 0 0,1 0 0,-1 1 1,1-1-1,0 0 0,20 8 437,-10-5-222,-7 0-70,0-1 0,0 1 0,-1 0 0,1 0 1,-1 0-1,0 0 0,1 0 0,-2 1 0,1 0 1,0-1-1,-1 1 0,1 0 0,-1 0 1,2 6-1,-4-10-125,0 1 1,1 0-1,-1-1 1,0 1-1,0 0 0,0-1 1,1 1-1,-1 0 1,0-1-1,0 1 1,0 0-1,0-1 1,0 1-1,-1 0 1,1-1-1,0 1 0,0-1 1,0 1-1,-1 0 1,1-1-1,0 1 1,0 0-1,-1-1 1,1 1-1,-1 0 1,0 0-2,-1 0 0,1 0 1,0 0-1,-1 0 0,1 0 1,-1 0-1,1 0 0,-1 0 1,-2 0-1,-4 2-90,0-1-1,1-1 1,-14 2 0,-43 2-5515,48-5 3557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0.3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203 25 1888,'9'-9'7482,"-10"8"-7404,1 1 0,0-1 1,0 1-1,0-1 0,-1 1 1,1 0-1,0-1 0,0 1 1,-1-1-1,1 1 0,0 0 1,-1-1-1,1 1 0,-1 0 1,1 0-1,0-1 0,-1 1 1,1 0-1,-1 0 0,1 0 1,-2-1-1,0 0 22,0 0-1,-1 0 1,1 0-1,0 0 1,-1 0-1,0 1 1,1-1 0,-1 1-1,1-1 1,-1 1-1,1 0 1,-1 0-1,0 1 1,1-1-1,-1 0 1,1 1 0,-1-1-1,1 1 1,-1 0-1,1 0 1,-1 0-1,1 0 1,0 0 0,0 1-1,-5 2 1,-1 4 47,1-1 0,0 1 0,0 0 0,0 1 0,-5 10 0,-8 8 227,12-16-285,-1 0 0,1 1 0,1 0 0,0 0 0,1 1 0,0 0 0,-4 14 0,9-21-41,-1 0 0,1 0-1,0 0 1,0 0-1,1 1 1,0-1-1,0 0 1,1 0 0,-1 1-1,1-1 1,1 0-1,-1 0 1,1 0-1,0 0 1,0 0-1,1-1 1,0 1 0,4 6-1,-6-10 3,1 1-1,0-1 1,0 1-1,0-1 1,0 0-1,1 1 1,-1-1-1,0 0 1,1-1 0,0 1-1,-1 0 1,1-1-1,0 1 1,0-1-1,0 0 1,0 0-1,0 0 1,0 0-1,4 0 1,3-1 22,0 0 1,0 0-1,0-1 1,18-4-1,-8 1 180,0 0-45,0-1 0,0-1-1,24-11 1,-44 17-203,1 0 1,0-1-1,-1 1 0,1 0 0,-1-1 1,1 1-1,0-1 0,-1 1 1,1 0-1,-1-1 0,1 0 0,-1 1 1,0-1-1,1 1 0,-1-1 0,1 1 1,-1-1-1,0 0 0,1-1 1,-1 2-41,0 0 0,0-1 1,0 1-1,0 0 0,0 0 1,0-1-1,-1 1 0,1 0 1,0-1-1,0 1 1,0 0-1,0 0 0,-1-1 1,1 1-1,0 0 0,0 0 1,0-1-1,-1 1 0,1 0 1,0 0-1,0 0 0,-1 0 1,1-1-1,0 1 0,-1 0 1,1 0-1,0 0 1,0 0-1,-1 0 0,1 0 1,0 0-1,-1 0 0,1 0 1,0 0-1,-1 0 0,1 0 1,0 0-1,-1 0 0,1 0 1,-1 0-1,-7 1-1648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0.9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184 1 4320,'-3'0'333,"1"0"1,0 0-1,0 1 1,0-1-1,0 1 0,-1 0 1,1 0-1,0 0 1,0 0-1,1 0 0,-1 0 1,0 0-1,0 0 1,-2 3-1,0 0 168,0 0-1,1 0 1,-1 0-1,-4 8 1,-97 164 3664,101-169-4109,0 1-1,0-1 1,1 1 0,-2 9 0,4-15-27,1 1 1,-1 0-1,1-1 1,0 1-1,-1-1 1,1 1-1,0 0 1,1-1 0,-1 1-1,0-1 1,1 1-1,0-1 1,-1 1-1,1-1 1,0 1-1,0-1 1,2 4-1,-1-5 9,-1 0 0,0 0 0,0 0 0,1 0 0,-1 0 0,1 0 0,-1 0-1,1-1 1,-1 1 0,1 0 0,-1-1 0,1 1 0,0-1 0,-1 0-1,1 1 1,0-1 0,-1 0 0,1 0 0,0 0 0,0 0 0,-1 0 0,4-1-1,-1 0 33,1 0-1,-1 0 0,1 0 0,-1-1 0,1 1 0,-1-1 0,5-2 0,0-4-161,-1 1-1,0-1 0,0 0 0,-1-1 0,0 0 1,0 0-1,-1 0 0,0-1 0,4-11 0,17-34-259,-27 65 448,0-1 0,1 1 0,0 0 0,3 10 0,-2-9-144,0 0 0,0 16 0,-2-26-166,0-1 0,0 1 0,0 0 0,1-1 0,-1 1 0,0 0 0,0-1 0,1 1 0,-1-1 0,0 1 0,1 0 0,-1-1 0,1 1 0,-1-1 0,1 1-214,0 0 214,-1-1 0,1 0 0,-1 1 0,1-1 0,0 0 0,-1 1 0,1-1 0,0 0 0,-1 0 0,1 1 0,0-1 0,-1 0 0,1 0 0,0 0 0,-1 0 0,1 0-1,0 0 1,-1 0 0,1 0 0,0 0 0,13-5-1156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1.2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4 6048,'-21'-3'1952,"21"3"-1926,0 0 1,0 0-1,0 0 1,0 0-1,-1 0 1,1 0 0,0 0-1,0 0 1,0 0-1,-1 0 1,1 0-1,0 0 1,0 0-1,0 0 1,0 1-1,-1-1 1,1 0 0,0 0-1,0 0 1,0 0-1,0 0 1,0 1-1,0-1 1,-1 0-1,1 0 1,0 0 0,0 0-1,0 1 1,0-1-1,0 0 1,0 0-1,0 0 1,0 1-1,0-1 1,0 0-1,0 0 1,0 0 0,0 0-1,0 1 1,0 5 233,0-5-125,1 1-1,-1-1 1,0 1-1,0-1 0,1 1 1,-1-1-1,0 1 1,1-1-1,0 1 0,1 1 1,2 7 226,12 51 1591,-2 0 0,7 78 0,-15-91-1376,21 246 939,-26-177-1100,-1-68-4169,30-59-5648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1.8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112 85 3808,'20'-37'4416,"-13"25"-3066,-7 10-1180,1 1 1,0 0-1,0 0 1,-1 0 0,1-1-1,-1 1 1,1 0 0,-1-1-1,1 1 1,-1 0 0,0-1-1,0 1 1,0-1-1,0 1 1,0 0 0,0-1-1,0 1 1,0-1 0,0 1-1,-1 0 1,1-1 0,-1-1-1,0 3-135,1 0 0,0-1 0,0 1-1,0 0 1,0 0 0,-1 0 0,1 0-1,0-1 1,0 1 0,0 0 0,-1 0-1,1 0 1,0 0 0,0 0 0,-1 0-1,1 0 1,0 0 0,0 0 0,0 0-1,-1-1 1,1 1 0,0 0 0,0 0-1,-1 1 1,1-1 0,0 0 0,0 0-1,-1 0 1,1 0 0,0 0 0,0 0-1,-1 0 1,1 0 0,0 0 0,0 0-1,-1 1 1,-9 5 273,7-4-136,-7 5 85,1 0 1,-1 1-1,1 0 1,1 0-1,0 1 1,0 0 0,0 0-1,1 1 1,-6 11-1,9-12-145,-1 0-1,1 0 1,0 1-1,1-1 1,1 1-1,-1 0 1,-1 15 0,3-18-54,1 0 0,0 0 0,0 0 0,0 0 0,1 0 0,0 0 1,1-1-1,-1 1 0,1 0 0,0-1 0,1 1 0,3 6 0,-4-11-28,0 1 1,-1-1-1,1 1 0,1-1 0,-1 1 0,0-1 0,1 0 0,-1 0 0,1 0 0,-1-1 0,1 1 0,0-1 0,0 1 0,0-1 0,0 0 0,0 0 0,0 0 1,0 0-1,0-1 0,0 1 0,0-1 0,0 0 0,1 0 0,4-1 0,7 0-776,0-2 0,0 0-1,28-9 1,-20 5-2156,-7 1-321,0 1 0,15-10 0,-4 3 620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2.2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 43 5632,'-1'1'264,"0"0"0,-1 0 0,1 0 0,0 0 0,0 0 0,-1 0 0,1 0-1,0 1 1,0-1 0,0 0 0,1 1 0,-1-1 0,-1 3 0,-6 23 1609,4-14-892,0-2-206,1 1 1,0-1-1,0 1 0,-1 20 0,4-30-681,0 1-1,0-1 0,0 0 0,0 1 0,0-1 1,0 0-1,1 1 0,-1-1 0,1 0 0,0 0 0,0 0 1,-1 1-1,1-1 0,1 0 0,-1 0 0,0 0 1,0 0-1,1-1 0,-1 1 0,1 0 0,-1-1 1,1 1-1,0-1 0,0 1 0,0-1 0,0 0 0,0 1 1,0-1-1,0 0 0,0-1 0,4 2 0,-2-1-8,-1-1 0,1 0-1,-1 0 1,1 0-1,-1 0 1,0 0-1,1-1 1,-1 0 0,1 0-1,-1 0 1,0 0-1,1 0 1,-1 0-1,0-1 1,0 0 0,0 0-1,0 0 1,0 0-1,-1 0 1,5-4-1,1-2-90,0-1 0,0 0-1,-1 0 1,12-20-1,-11 14-882,-1 0-1,0 0 0,-1-1 0,-1 0 1,6-30-1,-7 19-699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23.9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60 5632,'-5'-3'2560,"82"-2"-2208,-28 5 416,5 5-480,32-14 192,4 4-320,36-6 0,-5 8-96,14-6-64,-14 6 32,0-10-4192,-13 9 2272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2.5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5 5632,'-16'-5'1834,"16"5"-1809,0 0 0,-1 0 0,1 1 0,0-1-1,0 0 1,0 0 0,0 0 0,0 0 0,-1 0 0,1 0-1,0 0 1,0 0 0,0 0 0,0 0 0,0 1-1,-1-1 1,1 0 0,0 0 0,0 0 0,0 0-1,0 0 1,0 0 0,0 1 0,0-1 0,0 0-1,0 0 1,0 0 0,-1 0 0,1 1 0,0-1-1,0 0 1,0 0 0,0 0 0,0 0 0,0 1-1,0-1 1,0 0 0,0 0 0,1 0 0,-1 6 305,-6 206 8854,2 82-6726,5-113-1820,-1-107-550,0-68-285,0-1 0,1 1 1,0-1-1,1 6 1,-2-10-7,0-1 1,0 1-1,0 0 1,0-1-1,1 1 1,-1 0-1,0-1 1,0 1-1,0-1 1,1 1 0,-1 0-1,0-1 1,1 1-1,-1-1 1,1 1-1,-1-1 1,1 1-1,-1-1 1,1 1-1,-1-1 1,1 1-1,-1-1 1,1 0 0,-1 1-1,1-1 1,0 0-1,-1 0 1,1 1-1,0-1 1,-1 0-1,1 0 1,0 0-1,-1 0 1,1 0-1,1 0 1,11-2-2603,5-4-1771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2.9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223 5 5472,'-1'0'165,"0"-1"-1,-1 0 1,1 1 0,-1-1 0,1 1-1,-1-1 1,1 1 0,-1 0-1,1 0 1,-1-1 0,1 1 0,-1 0-1,1 1 1,-1-1 0,1 0 0,-3 1-1,2 0 337,-1 0-1,0 0 1,1 1 0,-1-1-1,1 1 1,0 0-1,-5 4 1,-69 53 4123,60-45-4129,1-2 277,-18 22 0,29-30-677,1 0 1,0 0 0,0 1 0,0-1 0,0 1 0,1 0 0,0 0-1,0 0 1,-3 10 0,5-15-88,0 1 1,-1-1-1,1 1 0,0 0 1,0-1-1,0 1 0,0-1 1,0 1-1,0-1 0,0 1 1,0 0-1,0-1 0,0 1 1,0-1-1,0 1 0,0-1 1,1 1-1,-1 0 1,0-1-1,0 1 0,1-1 1,-1 1-1,0-1 0,1 1 1,-1-1-1,0 1 0,1-1 1,-1 0-1,1 1 0,-1-1 1,0 0-1,1 1 0,-1-1 1,1 0-1,-1 1 0,1-1 1,0 0-1,-1 0 0,1 0 1,-1 1-1,1-1 0,-1 0 1,1 0-1,0 0 0,-1 0 1,1 0-1,-1 0 0,1 0 1,-1 0-1,1 0 0,0 0 1,-1-1-1,1 1 0,-1 0 1,2-1-1,3 0 25,0-1-1,0 0 0,0 0 1,8-4-1,5-6-528,23-20 0,-24 19 192,25-17 0,-41 30 296,1-2-15,0 1 0,1 0 0,-1 0 0,0 0 0,0 0 0,1 0 1,3-1-1,-6 2 21,1 0 1,0 1-1,-1-1 1,1 0-1,0 0 1,-1 0-1,1 0 1,-1 1-1,1-1 1,0 0-1,-1 0 1,1 1-1,-1-1 1,1 1-1,-1-1 1,1 0-1,-1 1 0,1-1 1,-1 1-1,1-1 1,-1 1-1,0-1 1,1 1-1,-1 0 1,0-1-1,1 1 1,-1-1-1,0 1 1,0 0-1,0-1 1,1 2-1,5 16 0,-2-9 31,-1 1 1,0 0 0,-1 0 0,1 0 0,0 15-1,0 4-1058,9-24-4144,10-26-118,-7 8 1377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3.3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134 1 7712,'-2'0'202,"-7"2"2041,5 12-1200,2 1-661,-2 18 2000,-8 38 0,-61 263 3446,60-239-5587,-1 151-1,14-240-518,0 0 0,1 0 0,0 1 0,2 7 0,5 10-4236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3.8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21 149 6560,'-21'1'6375,"28"3"-5225,108 26 329,-17-5-3534,-82-20 1390,-1 1-1,0 1 1,0 0 0,-1 1-1,19 14 1,-24-15 589,0-1 1,-1 2-1,0-1 1,0 1 0,-1 1-1,0-1 1,-1 1-1,0 0 1,6 11-1,-10-14 149,0-1-1,-1 0 1,1 1-1,0 10 1,-2-12-69,1 1 1,0-1 0,0 0-1,0 1 1,0-1-1,4 7 1,-4-9-26,0-3-129,-1 1 0,1-1 0,0 0 0,-1 1 1,1-1-1,0 0 0,-1 0 0,1 1 0,-1-1 0,0 0 1,1 0-1,-1 0 0,1 1 0,-1-1 0,0 0 0,0 0 0,0 0 1,1 0-1,-1 0 0,0-1 0,-1-23-808,0 1 1,-6-27-1,3 31 1651,-1 0 0,-12-30-1,7 27 741,-1 1 0,-1 0 0,0 1 0,-2 0 0,-28-32 0,32 43-621,-9-12 412,17 20-1206,1 1 0,0-1 1,0 1-1,1-1 0,-1 1 1,0-1-1,0 1 0,1-1 1,-1 0-1,1 0 0,-1-3 1,1 5-40,0 0 1,0-1-1,0 1 1,0 0-1,0-1 1,1 1-1,-1 0 1,0-1-1,0 1 1,0 0 0,1 0-1,-1-1 1,0 1-1,0 0 1,1 0-1,-1-1 1,0 1-1,0 0 1,1 0-1,-1 0 1,0-1 0,1 1-1,-1 0 1,0 0-1,1 0 1,-1 0-1,0 0 1,1 0-1,-1 0 1,0 0-1,1 0 1,-1 0 0,0 0-1,1 0 1,-1 0-1,1 0 1,-1 0-1,0 0 1,1 0-1,18 5-1620,-15-4 970,6 2-654,1 1 0,-1 0 0,0 1-1,12 7 1,-19-10 1140,24 13-3169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4.1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55 218 5408,'-1'1'98,"0"-1"1,1 1 0,-1 0-1,0 0 1,1-1 0,-1 1-1,0 0 1,1 0 0,-1 0-1,1 0 1,-1 0 0,1 0-1,0 0 1,-1 0 0,1 0-1,0 0 1,0 0 0,-1 0-1,1 0 1,0 0-1,0 1 1,1 1 152,0 0-1,0 1 1,0-1-1,0 0 1,3 4-1,2 8 1111,-5-12-1112,0-1 0,1 1-1,-1 0 1,1-1 0,0 1-1,0-1 1,0 1 0,0-1-1,0 0 1,0 0 0,4 3 0,-4-4-136,-1 0 0,0 0 0,1-1 1,-1 1-1,1 0 0,-1-1 1,1 1-1,-1-1 0,1 0 1,-1 1-1,1-1 0,-1 0 1,1 0-1,-1 0 0,1 0 1,-1 0-1,1 0 0,0-1 1,-1 1-1,1 0 0,-1-1 1,1 1-1,-1-1 0,0 0 1,3-1-1,-2 1-58,-1-1 1,1 1-1,-1-1 1,0 1-1,1-1 1,-1 1-1,0-1 0,0 0 1,0 1-1,0-1 1,-1 0-1,1 0 1,0 0-1,-1 0 1,1-2-1,4-33 135,-5 31-142,1-9 64,-1 1-1,-1-1 1,-1 0-1,0 1 1,-1 0-1,0-1 1,-1 1 0,-1 0-1,0 1 1,-1-1-1,-15-24 1,18 34-117,0 0 0,0 0 0,0 1 0,0-1 0,-1 1 0,1 0 0,-1 0 0,0 0 0,0 0 0,-7-2 0,10 4-57,0 0-1,0 1 1,-1 0 0,1-1 0,0 1-1,-1 0 1,1-1 0,0 1 0,-1 0 0,1 0-1,0 0 1,-1 0 0,1 0 0,0 1-1,-1-1 1,1 0 0,0 1 0,0-1 0,-1 1-1,1-1 1,0 1 0,0-1 0,0 1-1,0 0 1,-1 0 0,1-1 0,0 1 0,0 0-1,1 0 1,-1 0 0,0 0 0,0 0-1,0 0 1,1 1 0,-1-1 0,0 0 0,1 0-1,-1 0 1,0 3 0,0 0-453,-1 0 0,1 1 0,0-1 0,0 0 1,0 1-1,1-1 0,0 1 0,0-1 0,0 1 0,0-1 0,0 0 1,1 1-1,0-1 0,0 0 0,0 1 0,1-1 0,-1 0 0,1 0 1,0 0-1,0 0 0,1 0 0,-1 0 0,1-1 0,-1 1 0,6 4 1,20 10-1401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4.5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11 127 6880,'0'0'106,"-1"0"1,1 1-1,-1-1 1,0 0 0,1 0-1,-1 0 1,1 1-1,-1-1 1,1 0-1,-1 1 1,1-1 0,-1 0-1,1 1 1,0-1-1,-1 1 1,1-1-1,0 1 1,-1-1-1,1 1 1,0-1 0,-1 1-1,1-1 1,0 1-1,0-1 1,0 1-1,-1-1 1,1 1-1,0 0 1,0-1 0,0 1-1,0-1 1,0 2-1,0 27 4129,1-17 568,13-17-3683,-4-1-1053,-1 0-1,1-1 1,-1 0-1,-1 0 1,1-1-1,-1 0 1,11-14 0,3-3 29,-6 8 92,-8 8 49,0 0 0,1 0 0,0 1 1,1 0-1,11-7 0,-19 14-173,-1 0-1,1 0 1,0 1-1,-1-1 1,1 0 0,0 1-1,0-1 1,-1 1-1,1 0 1,0-1 0,0 1-1,0 0 1,0 0 0,-1 0-1,1 0 1,0 1-1,0-1 1,0 0 0,0 1-1,-1-1 1,1 1-1,0 0 1,-1-1 0,1 1-1,0 0 1,1 2-1,1 0 46,-1 0 0,0 0 0,0 1 0,0 0-1,0-1 1,-1 1 0,0 0 0,1 0-1,2 8 1,70 180 857,-56-151-3521,6-32-5903,-24-9 8007,1 0 1,-1-1 0,1 1 0,-1 0-1,0-1 1,1 1 0,-1-1 0,0 1 0,0-1-1,1 0 1,1-1 0,2-1-502,0-1 0,0 0 0,9-9 0,15-26-2829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7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35 1312,'-14'3'19338,"257"-21"-17653,-2 0-1615,-124 18-1489,-113-1 1762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17.7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 4384,'0'0'10,"-3"0"214,0 1 0,0 0 0,0 0 1,0 0-1,-5 3 0,7-4-145,1 1 0,0-1 0,-1 0 0,1 1 0,-1-1 0,1 0 0,0 1 1,-1-1-1,1 1 0,0-1 0,-1 1 0,1-1 0,0 1 0,0-1 0,-1 1 0,1-1 0,0 1 0,0-1 0,0 1 0,0-1 0,0 1 0,0-1 0,0 1 0,0-1 0,0 1 1,0 0-1,0-1 0,0 1 0,0-1 0,0 1 0,1-1 0,-1 1 0,0-1 0,0 1 0,0-1 0,1 1 0,-1-1 0,0 0 0,1 1 0,-1-1 0,0 1 0,1-1 1,-1 0-1,1 1 0,0 0 0,5 4 666,-1 0 0,1 0 0,1 0 0,-1 0 0,1-1 0,0 0 0,0-1 0,0 0 0,0 0 0,13 4 1,7-1 329,46 6 0,-21-8-1003,59-3 1,-59-2-1621,-51 1 1466,9 0-1432,-1 0 0,1 0 0,14-4 0,4-4-4971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26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40 896,'0'-1'177,"1"-1"0,-1 0 0,1 0 0,-1 1 0,1-1 0,0 1 0,0-1-1,0 1 1,0-1 0,0 1 0,0-1 0,0 1 0,0 0 0,1 0 0,-1-1 0,3 0 0,-4 1-26,1 0-1,-1 1 1,0-1 0,1 1-1,-1-1 1,0 0 0,0 1 0,1-1-1,-1 0 1,0 1 0,0-1-1,0 0 1,0 1 0,0-1 0,0 0-1,0-2 833,2 10 537,-2-6-1341,3 10 5,-2 0 0,1 0 0,-2 1 0,1-1 0,-2 16 0,0 4 125,0 40 278,3 105 277,-4-54-381,2 19-246,0-117-53,0 0 0,-5 27 0,5-46-160,0 18-979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27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15 1824,'0'-7'2731,"0"-1"-609,-5 17 1110,2 16-2697,3-21-427,0 0 1,-1 0 0,1 0 0,-1 0-1,0 0 1,-2 4 0,-11 21 719,-30 48-1,26-49-692,-18 39 0,-11 59 262,25-62-282,-6 18 45,21-77 63,6-5-104,4 1-29,-3-1 140,16-8 116,63-27 33,-62 26-243,1 0-1,0 2 1,1 0 0,0 1-1,0 1 1,0 1 0,0 0-1,32-1 1,-42 5-188,-9 0-17,1 1 1,0-1-1,-1 0 1,1 0-1,-1 0 0,1 0 1,0 0-1,-1 0 1,1-1-1,0 1 1,-1 0-1,1 0 1,-1 0-1,1-1 1,-1 1-1,1 0 0,0 0 1,-1-1-1,1 1 1,-1-1-1,1 1 1,-1 0-1,0-1 1,1 1-1,0-2 1,3 2-1164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26.6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174 946 2656,'-2'2'3630,"18"-12"-2012,-4-3-1075,1-1 0,-2-1 0,17-27 0,-7 11-187,-18 26-304,111-169 1101,-18 34-202,-93 136-947,115-182 384,-95 143-279,-2-1-1,22-68 1,-33 80-103,-3 13-49,4-21 0,-10 38 10,-1 0 0,0 0 0,0 0 0,1 0 0,-1 0 0,0 0 0,-1-3 0,1 5 20,0-1 1,0 1-1,0 0 1,0 0-1,0 0 1,-1-1-1,1 1 1,0 0-1,0 0 1,0 0-1,0-1 0,0 1 1,-1 0-1,1 0 1,0 0-1,0 0 1,0-1-1,0 1 1,-1 0-1,1 0 1,0 0-1,0 0 1,-1 0-1,1 0 1,0 0-1,0 0 1,0 0-1,-1-1 1,-11 7-326,4 1 281,1 0 0,0 0 0,1 0 0,0 1 1,-10 16-1,-117 212 123,15 14 270,38-77 67,50-113-160,-2-2 1,-2-1 0,-3-1-1,-3-2 1,-58 61-1,44-58 1384,59-60-1462,0 1 0,0 0 0,0 0 0,0 0 0,7-2 0,9-2-137,11-8-102,29-17 0,-33 17 94,5-5-37,54-39 0,27-33-11,15-11-117,61-22 112,-125 84-9,69-37-390,-130 73 122,-8 4 83,-13 8-89,0 3 248,1 0 0,0 2 0,1 0 0,-18 18 0,27-24 103,0 1 0,0 0 0,0 0 1,1 0-1,0 0 0,0 1 0,1 0 1,1 0-1,-1 0 0,-3 19 1,6-24 2,1-1 1,-1 1 0,1 0 0,0 0 0,1-1 0,-1 1 0,0 0-1,1 0 1,0-1 0,0 1 0,0 0 0,1-1 0,-1 1 0,1-1-1,0 0 1,-1 1 0,2-1 0,-1 0 0,3 4 0,-2-5-1,-1 0 0,0 0 1,1 0-1,0 0 0,-1-1 1,1 1-1,0-1 0,0 1 1,-1-1-1,1 0 0,0 0 1,0 0-1,1-1 0,-1 1 1,0-1-1,0 0 0,0 1 1,0-1-1,0-1 0,0 1 1,1 0-1,5-2 0,-2 0 31,-1-1-1,1 0 1,0 0-1,-1 0 1,0-1-1,1 0 1,-1 0-1,-1 0 1,1-1-1,5-5 1,3-6 35,0 0 0,13-20 1,-22 27-61,1 1 1,-1-2-1,0 1 1,-1 0-1,0-1 0,2-10 1,-4 15-83,-1 0 1,0 0-1,0 0 1,-1 0 0,0 0-1,0 0 1,0 0-1,0 0 1,0 0-1,-1 0 1,0 1-1,0-1 1,-1 0 0,-2-6-1,2 6-71,0 2 49,1 1-1,0-1 1,-1 1 0,0 0 0,1 0 0,-1 0 0,0 0 0,-4-3-1,1 2-87,4 2 139,4 0 62,-1 0-2,2 0-29,0 0 0,0 1-1,0-1 1,1 1 0,4 0-1,6 0 46,-3-2 25,-1-1-1,1 1 0,17-8 0,2 0-13,-4 1 145,4 0-118,-1 1 0,34-4 1,-24 12 207,-18 0-365,-19 2 22,1 0-1,-1 0 0,1 0 1,-1 0-1,0 0 1,0 1-1,0-1 1,0 1-1,0 0 1,2 3-1,-4-4 31,0 0 0,0-1 1,0 1-1,0 0 0,0 0 0,-1 0 0,1 0 0,0-1 1,-1 1-1,0 0 0,1 0 0,-1 0 0,0 0 0,0 0 0,0 3 1,-6 32 6,2-19 170,1-5-127,-7 22 0,-1 5-33,-3 25-17,13-61 15,1-1-7,-1 1 0,1-1 0,0 1 0,0-1 0,0 1 1,1 4-1,-1-7 0,0-1 1,0 1-1,1 0 0,-1-1 1,0 1-1,1 0 1,-1-1-1,1 1 1,-1 0-1,0-1 1,1 1-1,0-1 0,-1 1 1,1-1-1,-1 1 1,1-1-1,-1 1 1,1-1-1,0 0 1,-1 1-1,1-1 0,0 0 1,0 1-1,-1-1 1,1 0-1,0 0 1,0 0-1,-1 0 1,1 0-1,0 0 0,0 0 1,-1 0-1,1 0 1,0 0-1,0 0 1,1-1-1,15-3 101,1-1 0,-1-1 1,0 0-1,0-2 0,23-13 0,-19 10-65,3-2-44,0-2 0,0 0 0,-2-1 0,23-23 0,31-16 101,-44 32-128,-20 15-18,1 0-1,-1 0 1,18-6-1,-24 11 9,0 1 1,0 0-1,0 1 0,0-1 1,0 1-1,1 0 0,-1 1 0,0-1 1,12 2-1,58 5 64,-76-6-27,4 0 26,0 1-1,0 0 1,0 0 0,0 0 0,6 2-1,-8-2 13,-17-14-22,6 10-38,0 2 1,-1-1 0,1 1-1,-1 0 1,1 1 0,-17 1-1,19 0 2,-1 0 0,1 0 0,0 1 0,0 0 0,0 0 0,0 1 0,0-1 0,1 1 0,-10 7 0,12-8 1,1 0-1,0 1 1,0 0 0,0-1 0,1 1 0,-1 0-1,1 1 1,-1-1 0,1 0 0,0 1 0,0-1-1,1 1 1,-1 0 0,1-1 0,-1 1 0,1 0 0,1 0-1,-2 6 1,1-4 56,1 1 0,0-1 0,0 1-1,1-1 1,-1 1 0,1-1 0,1 0 0,-1 1-1,1-1 1,0 0 0,1 0 0,3 7 0,-4-9 2,1-1 1,-1 1-1,1-1 1,-1 0-1,1 1 1,0-2-1,1 1 1,-1 0 0,0 0-1,1-1 1,0 0-1,-1 0 1,1 0-1,0 0 1,0-1-1,0 1 1,0-1-1,0 0 1,8 1-1,7-1 38,0 0-1,1-1 1,-1-1-1,0-1 0,0-1 1,21-6-1,110-38 32,-137 42-121,27-11 86,75-43 1,-99 50-19,61-39 98,-69 42-140,1-1 0,-1 0 1,0-1-1,-1 0 0,1 0 0,6-12 1,-12 18-48,-1 0 1,0 1-1,0-1 1,0 0-1,-1 0 1,1 0 0,0 0-1,-1 0 1,1-4-1,-1 5 22,0 0-1,0 1 0,0-1 1,0 1-1,-1-1 1,1 0-1,0 1 1,0-1-1,-1 1 0,1-1 1,0 0-1,-1 1 1,1-1-1,0 1 1,-1-1-1,1 1 0,-1-1 1,1 1-1,-1 0 1,1-1-1,-1 1 1,1-1-1,-1 1 0,1 0 1,-1 0-1,0-1 1,1 1-1,-1 0 1,1 0-1,-1 0 0,0 0 1,1 0-1,-1 0 1,0-1-1,1 2 1,-1-1-1,0 0 1,1 0-1,-2 0 0,-3 1-7,1 0 0,-1 0-1,1 0 1,-1 0-1,1 1 1,-1 0-1,1 0 1,0 0-1,0 0 1,0 1 0,0 0-1,0-1 1,0 1-1,1 1 1,-1-1-1,-2 5 1,4-6 29,0 0-1,1 0 1,-1 1 0,1-1-1,0 1 1,-1-1 0,1 0 0,0 1-1,1 0 1,-1-1 0,0 1-1,1 0 1,-1 3 0,1-4 29,0 0 0,1-1 0,-1 1 0,0 0 1,1 0-1,0 0 0,-1 0 0,1 0 0,0 0 1,0 0-1,0-1 0,0 1 0,0 0 0,0-1 0,0 1 1,1-1-1,-1 1 0,1-1 0,-1 0 0,2 2 0,3 1 66,0-1 0,0 1 1,0-1-1,1 0 0,-1 0 0,1-1 0,-1 1 0,1-2 0,12 3 0,4-1 31,39-2 0,-50-1-102,95-2-862,181-29 0,-257 25-1273,33-12 1,-27 10 347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28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5216,'-9'0'3846,"15"18"-1287,-2 76 69,-1-24-1608,-2 58 371,-1-50-3097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28.5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18 4992,'-4'-17'6197,"4"22"-4330,-9 78 741,7 27-1617,1-35-868,2-54-361,-1 0 0,-1 0 0,-1 0 1,-9 40-1,7-54-2197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29.4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20 204 2720,'-6'-1'-131,"-5"-4"2952,10 4-2472,1 0 1,0 0 0,-1 0-1,1 0 1,0 0-1,0 0 1,-1 0 0,1 0-1,0 0 1,0 0-1,1-2 1,-2 2-34,1-1 0,0 1-1,1 0 1,-1 0 0,0 0 0,0 0 0,0 0-1,1 0 1,-1 0 0,0 0 0,1 0 0,-1 0-1,2-2 1,3-8 824,-2 6 335,9 4-975,-7 1-454,0 0 0,0 0-1,0-1 1,1 1 0,-1-1 0,0-1 0,-1 1 0,1-1 0,0 1-1,0-1 1,-1-1 0,1 1 0,-1-1 0,8-5 0,-7 4-82,-2 2 45,1-1-1,-1 1 1,1 0 0,-1 0-1,1 0 1,0 0-1,0 1 1,0-1-1,0 1 1,7-1-1,-7 1 37,-1 0-1,1 1 0,0-1 0,0 1 0,0 0 0,0 0 0,0 1 0,0-1 0,-1 1 0,1 0 0,0-1 0,0 2 0,-1-1 0,1 0 0,-1 1 1,1 0-1,-1 0 0,6 4 0,32 28 434,-23-19 8,27 19 0,-41-32-417,-1 0 1,0 0-1,1-1 0,0 1 0,-1-1 0,1 0 0,0 0 0,-1 0 0,1-1 0,0 1 0,0-1 0,8 0 0,-6-1 15,0 0 0,0-1 0,1 1 0,-1-1 0,0 0 0,-1 0 0,8-5 0,6-4-25,0-2 0,-2 0 0,26-24 0,-41 35-78,49-52-224,-36 37-367,7-11-2090,-15 10-5059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1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138 90 2496,'-13'-4'248,"-20"2"12290,52 3-11954,3-2-483,0-1 0,0 0-1,29-8 1,61-23 266,-21 6-449,-76 25 77,-14 2 22,1 0 1,0 0-1,-1 0 1,1 0-1,-1-1 1,1 1 0,-1 0-1,1-1 1,-1 1-1,0-1 1,1 0-1,-1 1 1,3-3 522,-5 5-545,0 1 1,0-1 0,0 1-1,0-1 1,-1 0-1,1 1 1,-1-1-1,1 0 1,-1 0 0,0 0-1,0 0 1,-3 3-1,-2 1 68,-21 21-20,-43 34-1,1-15 8,41-29-9,-16 9-18,32-20-31,1 0 0,0 2-1,0-1 1,1 2 0,-12 9-1,23-18 10,0 0-1,0 0 1,0 0-1,0 0 0,0 0 1,0 0-1,0 1 1,0-1-1,0 0 0,0 0 1,0 0-1,0 0 1,0 0-1,0 0 0,-1 0 1,1 0-1,0 0 1,0 0-1,0 0 0,0 0 1,0 0-1,0 0 0,0 0 1,0 0-1,0 0 1,0 0-1,0 0 0,0 1 1,0-1-1,0 0 1,0 0-1,0 0 0,0 0 1,0 0-1,0 0 1,0 0-1,0 0 0,0 0 1,0 0-1,0 0 1,0 0-1,0 0 0,0 0 1,0 0-1,0 1 1,0-1-1,1 0 0,-1 0 1,0 0-1,0 0 0,0 0 1,0 0-1,0 0 1,0 0-1,0 0 0,0 0 1,0 0-1,0 0 1,0 0-1,0 0 0,0 0 1,0 0-1,0 0 1,0 0-1,0 0 0,1 0 1,-1 0-1,8 0 23,15-5 25,-16 3-23,13-2 165,9-2-90,45-5 0,-66 11-78,0-1-1,-1 1 1,1 1 0,0-1 0,0 1 0,0 1-1,0 0 1,0 0 0,-1 0 0,13 6-1,-16-5-11,-1-1-1,0 0 0,1 1 1,-2 0-1,1-1 0,0 1 0,0 0 1,-1 1-1,1-1 0,-1 0 0,0 1 1,0-1-1,-1 1 0,1 0 1,-1-1-1,1 1 0,-1 0 0,0 0 1,-1 0-1,1 5 0,1 8 119,-2 0 1,0 0-1,-4 24 0,4-34-110,-2 14 63,-2-1 0,0 0 0,0 0 1,-2 0-1,-9 19 0,9-25-32,0-1 0,-2 0 0,1 0 0,-2-1 1,0 0-1,0 0 0,-21 19 0,19-21 17,-1-1 1,1-1 0,-1 0-1,-1 0 1,-21 9 0,-1-1-123,25-11 52,0 0-1,0 0 1,-1-1-1,1 0 1,-1-1-1,0-1 1,0 1-1,-16 0 1,-5-6 74,30 3-70,0 0-1,1-1 1,-1 1 0,0-1-1,1 1 1,-1-1-1,1 0 1,-1 1 0,1-1-1,0 0 1,-1 0 0,1 0-1,0 0 1,0 0-1,-1-1 1,0 0 0,2 1-8,0 0 1,0 1-1,0-1 0,0 0 1,0 0-1,0 0 1,0 1-1,0-1 0,1 0 1,-1 0-1,0 1 1,0-1-1,1 0 0,-1 1 1,0-1-1,1 0 1,-1 1-1,1-1 0,-1 0 1,0 1-1,1-1 1,0 1-1,-1-1 0,1 1 1,-1-1-1,1 1 1,0-1-1,-1 1 0,2-1 1,21-13-80,99-36 18,-92 37 71,1 1 0,0 2 0,0 2 0,54-9 0,-76 16 9,0 1 0,1-1 0,13 2 0,0 0-103,-22 0-30,0-1 0,0 1-1,-1 0 1,1-1-1,0 1 1,-1 0 0,1 0-1,-1-1 1,1 1-1,-1 0 1,1 0 0,-1 0-1,1 0 1,-1 1-1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2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61 4800,'-27'-15'1557,"17"12"-954,6 3-727,0 1 518,1-1-1,-1 0 1,0-1 0,1 1 0,-1 0 0,1-1-1,-1 0 1,1 0 0,-1 0 0,-5-3 0,6 2-203,3 2-75,0 0 1,-1 0 0,1 0-1,-1 0 1,1-1 0,0 1-1,-1 0 1,1 0 0,0-1-1,-1 1 1,1 0 0,0-1-1,-1 1 1,1 0 0,0-1-1,-1 1 1,1 0 0,0-1-1,0 1 1,0-1 0,10-8 1156,-5 6-1177,1 0-1,0 1 1,0 0 0,0 0-1,0 0 1,0 1 0,1 0-1,-1 0 1,0 1-1,1 0 1,-1 0 0,0 0-1,9 2 1,-9-1-58,0 0 0,0 1 0,-1-1 0,1 2 1,-1-1-1,1 0 0,-1 1 0,0 0 0,0 0 0,0 1 0,0-1 1,-1 1-1,5 5 0,-6-6-10,-1 0 1,0 0 0,0 0-1,0 1 1,0-1 0,0 1-1,-1-1 1,1 1 0,-1 0-1,0 0 1,0-1 0,-1 1-1,1 0 1,-1 0 0,1 0-1,-1 0 1,-1 0 0,1 0-1,0 0 1,-3 6 0,1-1 35,-1-1 0,0 1 0,0-1 0,-1 0 0,0 0 0,-1-1 0,1 1 0,-7 7 0,-6 4 202,-27 25-1,-5 6 180,48-49-425,0 0 0,0 0 0,0 0 0,0 0 0,1 0 0,-1 0 0,0 0 0,0 0 0,1 1 0,-1-1 0,0 0 0,1 0 0,0 1 0,-1-1 0,1 0 0,0 1 0,-1-1 0,1 2 0,1-2-4,0 0 1,-1 0 0,1 0-1,0 0 1,0-1 0,0 1-1,-1 0 1,1-1 0,0 1-1,0 0 1,0-1 0,0 0-1,0 1 1,0-1 0,1 1-1,-1-1 1,0 0 0,0 0-1,0 0 1,0 0 0,2 0-1,14 1 20,-1-1-1,0 0 0,0-2 0,0 0 0,20-5 0,2 0-107,74-18-3333,-40 9-3264,-68 15 5920,0 0 1,0 1-1,1-1 1,-1 1-1,0 0 1,1 1-1,3 0 1,-8-1 741,24 1-2318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3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102 132 3488,'-20'-8'8080,"29"7"-5840,11 0-1881,-1 0 0,1-1 0,-1-2 0,0 0 0,23-8 0,-36 11-295,-1-1 0,1-1 0,-1 1-1,0-1 1,0 0 0,0 0 0,0 0 0,6-6 0,-10 8-52,-1 1 0,1-1 0,0 0 0,-1 0 0,1 0 0,0 0 0,-1 0 0,1 0 1,-1 0-1,0 0 0,1 0 0,-1 0 0,0-1 0,0 1 0,1 0 0,-1 0 1,0 0-1,0 0 0,0-2 0,-1 2-6,1-1-1,-1 0 1,0 0-1,0 1 1,0-1 0,0 1-1,0-1 1,0 0-1,0 1 1,0 0 0,0-1-1,-1 1 1,1 0 0,-1 0-1,-1-2 1,-2 0-30,0 0-1,0 0 1,0 1 0,0 0 0,0 0 0,-1 0-1,1 1 1,0-1 0,-1 1 0,1 1-1,-1-1 1,1 1 0,-7 0 0,2 0 20,0 1 1,0 1 0,0-1-1,1 2 1,-1-1 0,-13 6-1,13-3 127,0 0-1,0 0 1,0 1 0,1 0-1,0 1 1,0 0 0,0 0-1,-14 17 1,22-21-57,-1 0 1,1 0-1,-1 0 0,1 1 0,0-1 1,0 0-1,1 1 0,-1-1 0,1 1 0,-1-1 1,1 0-1,0 1 0,0-1 0,1 1 1,0 4-1,0-1 35,1 0 1,-1 0 0,1-1-1,1 1 1,-1-1-1,7 12 1,-5-11-16,0 0-1,1 0 1,0-1 0,0 0 0,0 0 0,1 0-1,0-1 1,0 0 0,0 0 0,12 7 0,-9-8-24,0 0 0,0 0 0,0 0 0,0-1 0,0-1 0,1 0 0,17 2 0,-9-3-69,1-2 0,-1 0 0,0-1 1,0-1-1,31-8 0,-19 1-2156,30-14-1,-16 3-3429,-26 13 754,-3 2 1762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3.7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40 4160,'-3'-3'292,"0"1"0,1-1 0,-1 0 0,0 0 0,1 0 0,0 0 0,-4-6 0,6 9-244,0 0 1,0 0 0,0 0-1,0 0 1,0 0-1,0-1 1,0 1-1,0 0 1,0 0-1,0 0 1,0 0 0,0-1-1,0 1 1,0 0-1,0 0 1,5-8 3590,4 35 1337,-5 2-4049,-2 1 0,-3 37 1,1-26-596,-16 196 423,12-193-785,3-19 111,1-19-525,0 0-1,0 0 1,-3 10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4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1 6400,'-4'0'421,"1"0"0,-1 1 0,0 0-1,1-1 1,-1 1 0,1 1 0,-1-1 0,1 0 0,0 1 0,-1 0 0,-4 3 0,-4 4 798,-18 17 1,-1 2-108,19-18-723,-1 0 0,2 1-1,0 1 1,-10 12 0,16-18-288,1 0-1,-1 1 1,2-1-1,-1 1 1,1 0 0,-1 0-1,2 0 1,-1 0 0,1 1-1,-2 12 1,4-17-61,0-1 0,-1 1 1,1 0-1,1-1 1,-1 1-1,0 0 0,1-1 1,-1 1-1,1-1 0,0 1 1,2 4-1,-2-5 2,0-1 0,0 1 1,1-1-1,-1 1 0,0-1 0,1 0 0,-1 0 0,1 0 0,0 0 1,-1 0-1,1 0 0,0 0 0,-1 0 0,1 0 0,0-1 1,0 1-1,0-1 0,2 1 0,7 0 28,0 0 0,-1 0 0,1-1 0,0-1-1,0 1 1,-1-2 0,22-5 0,2-3 4,36-16 1,2-2-228,-26 12-694,36-10-4770,-54 20 3676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5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417 282 3072,'-6'0'709,"10"2"291,-3-2-851,0 1 0,0-1 0,0 1 1,0-1-1,0 1 0,0-1 0,0 1 0,0 0 0,0 0 1,0-1-1,-1 1 0,1 0 0,1 2 0,0 3 213,0 0-1,-1 0 1,1 1-1,-1-1 1,-1 1-1,1-1 1,-1 1-1,0-1 0,-1 1 1,0-1-1,-2 13 1,0-9-5,0 0 0,0 0 0,-1 0 0,-1-1 0,1 1 0,-10 13 0,8-16-237,0 0 0,0 0 0,0-1-1,-1 0 1,0-1 0,0 1 0,0-1 0,-1-1-1,1 1 1,-1-1 0,0 0 0,-1-1 0,1 0-1,-17 3 1,13-3-77,0-1 1,0-1-1,0 0 0,0-1 0,0 0 0,0-1 0,0 0 1,0-1-1,0 0 0,-16-6 0,20 5-62,1 0-1,0 0 1,0-1-1,0 0 0,0 0 1,1 0-1,-1-1 1,1 0-1,0-1 1,1 1-1,-1-1 1,1 0-1,1-1 0,-1 1 1,1-1-1,0 0 1,0 0-1,1 0 1,0 0-1,0-1 1,1 1-1,-1-1 0,2 0 1,-1 1-1,1-1 1,1 0-1,-1 0 1,1 0-1,1 0 1,-1 0-1,1 0 0,1 1 1,-1-1-1,1 0 1,1 1-1,-1-1 1,1 1-1,7-12 1,-3 8-29,0 0 1,1 1-1,0 0 1,1 0-1,0 1 1,0 0-1,19-14 1,-11 12 196,1 0 1,0 1-1,1 1 1,22-8 0,-35 15-81,1 0 0,-1 0 0,1 1 1,0-1-1,0 2 0,0-1 1,0 1-1,-1 0 0,1 0 0,0 1 1,0 0-1,0 0 0,0 1 1,-1 0-1,1 0 0,8 4 0,-8-2-14,1 0 0,-1 0 0,0 1 0,0 0 0,-1 0 0,1 1 0,-1 0 0,0 0 0,-1 0 0,0 1-1,0 0 1,0 0 0,4 9 0,-2-2 65,-1 0-1,0 1 1,-1 0-1,0 1 0,-1-1 1,-1 1-1,0 0 1,-2 0-1,1 18 1,-2-22-56,-3 91 398,1-86-398,0 0 1,-1 0-1,-11 32 1,-48 141 479,11-35-315,35-125-195,13-24 19,-1 0 0,1 0 0,-4 12-1,-1 2 331,8-20-373,0 1-1,0-1 1,-1 0-1,1 0 1,0 0-1,0 0 1,0 1-1,0-1 1,0 0-1,0 0 0,-1 0 1,1 0-1,0 0 1,0 0-1,0 1 1,0-1-1,-1 0 1,1 0-1,0 0 1,0 0-1,0 0 1,0 0-1,-1 0 1,1 0-1,0 0 1,0 0-1,0 0 1,-1 0-1,1 0 0,0 0 1,-5-10 119,4 7-130,1-1 0,0 0 0,0 0 0,0 0 0,1 1 0,-1-1 1,1 0-1,2-6 0,1-9-93,51-228-441,20 4-242,-67 220 756,8-27-110,31-65-1,-37 94 104,2 1 0,0 1 0,0 0-1,2 1 1,28-30 0,-24 31-15,0 1 1,0 1-1,2 1 0,-1 1 1,2 0-1,0 1 0,0 2 1,40-14-1,-55 21 52,1 2 1,0-1-1,0 1 1,0 0-1,0 1 0,13 0 1,-18 0 10,0 0 0,1 1 0,-1-1 0,0 1 0,0 0 0,1-1 0,-1 1 0,0 0 0,0 0 0,0 0 0,0 1 0,0-1 0,0 0 0,-1 1 0,1-1 0,0 1 0,-1 0-1,1 0 1,-1-1 0,1 1 0,-1 0 0,0 0 0,0 0 0,2 4 0,-1 3 40,0-1 0,-1 1 0,1 0 0,-2 0 0,1 0 0,-1 0-1,-1 0 1,-1 13 0,-1 10 249,0 18 310,-15 75 0,9-83-214,2 0 1,2 0 0,1 72-1,4-98-330,1-1 0,1 1-1,1-1 1,0 1-1,1-1 1,1 0-1,0 0 1,1 0-1,0-1 1,2 0 0,-1 0-1,2-1 1,12 16-1,-13-19-29,1 0 1,0-1-1,1 0 0,0-1 0,18 12 0,-22-16-78,1-1 0,-1 0 0,1 0 0,0 0 0,0-1-1,0 0 1,0-1 0,0 0 0,0 0 0,0 0 0,1-1-1,8 0 1,9-4-1030,1-1 0,36-11 0,-21 4-329,-11 5-137,4-2-644,1-1-1,-1-1 0,60-29 0,22-40-3260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39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11 515 2560,'-11'0'7642,"57"3"-4014,-31-1-3417,0-1 0,15-1 1,14-3 33,53-12 0,-73 10-132,0-2 1,0 0-1,42-20 1,14-12 59,1 3 0,2 4 1,158-38-1,121 9-50,-183 44 218,220-29 576,46-6-369,-127 17-413,223-15-18,199 32 435,-671 18-320,225 8 101,-173-3-367,-48-2-15,113 2-441,-156-2-1460,-2-1-3022,-18-2 2636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0.5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 1472,'0'-3'8922,"13"19"-8596,4 7-17,1-1 0,0-1 1,2-1-1,1 0 0,0-2 1,26 18-1,-4-5-272,26 18 97,159 111 410,-196-132-519,-1 1 0,49 61 1,-11-11 212,-57-67-205,1 0-1,0-1 1,1 0-1,0-1 0,0 0 1,2-1-1,-1-1 1,1 0-1,0-2 1,0 1-1,33 6 1,45 7 502,-61-15-546,0 3-1,49 16 1,-81-24 39,27 14-1181,-26-14 937,-1 1 1,0 0-1,1 0 0,-1 0 1,0 0-1,0 0 1,0 0-1,0 0 1,0 0-1,0 1 1,0-1-1,0 0 1,0 1-1,0-1 1,-1 0-1,2 4 1,-4 10-3188,1 2 1078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43.0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9 2496,'-5'-8'10298,"6"46"-8156,-3 50-662,2 34-1023,1-57-317,-1 96 590,9-184-927,15-90 192,-13 74 52,23-56 0,-29 84-35,1-1 0,0 1 0,0 0-1,1 0 1,1 1 0,0 0 0,0 0 0,1 1 0,11-9 0,-9 9-25,0 1 0,1 0 0,0 1-1,1 0 1,-1 1 0,16-5 0,-24 10 45,0 0 1,-1 0-1,1 0 1,0 1-1,0 0 1,0-1-1,0 1 1,0 1-1,0-1 1,0 1-1,6 1 1,-8-1 2,1 0 0,0 0 0,0 1 0,-1-1 1,1 1-1,-1-1 0,1 1 0,-1 0 0,0 0 1,0 0-1,0 1 0,0-1 0,0 0 1,0 1-1,-1 0 0,4 5 0,-3-1 2,0 0-1,0 0 1,0 0-1,-1 1 1,0-1-1,0 1 1,0-1-1,-1 1 1,-1-1-1,-1 10 1,1-6-3,1-1 0,0 1 1,3 21-1,0-25 65,1-7 22,7-12 30,-1 1-298,-10 10 140,79-74-573,-73 70 556,0 0 0,1 0 0,-1 0 0,1 1 1,0 0-1,0 0 0,9-3 0,-11 5 7,0 0 1,0 0-1,0 0 1,0 1-1,1 0 1,-1 0-1,1 1 1,-1-1-1,1 1 1,-1 0-1,8 2 1,-9-1 54,-1 0 0,1 1 0,-1 0 0,1 0 0,-1 0 0,0 0 0,1 0 0,-1 1 0,0-1 0,-1 1 0,1 0 0,0 0-1,-1 0 1,0 0 0,1 0 0,-1 0 0,-1 1 0,1-1 0,2 8 0,1 2 86,-1 0-1,0 1 0,-1 0 0,2 15 1,10 129-1362,-14-153 435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43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15 152 5408,'-12'-14'1728,"11"15"-1402,1 0 1,0 0-1,-1 0 1,1 1-1,0-1 1,0 0-1,0 0 1,0 1-1,0-1 0,0 0 1,0 0-1,0 1 1,1 1-1,81 206 4783,-44-120-4290,30 107 0,-61-168-782,3 6 134,6 48-1,-14-70-111,1 0 0,0 0-1,7 19 1,-9-29 35,1 2 203,0-6-189,2-3-362,-3 3 292,-1-1 0,1 0 0,-1 0 0,0 1 0,0-1 0,0 0 0,0 0 0,-1-3 0,1-10 58,0 7-134,2 0 0,-1 0 0,4-10 0,2-15-93,2-26 84,3 0-1,22-68 1,50-106 349,-76 214-313,53-109-32,-23 55-335,-21 43-1787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44.4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31 6656,'0'0'54,"0"0"0,0 0 0,0 0 1,0 0-1,-1 0 0,1 0 0,0 0 0,0 0 0,0 0 1,-1 0-1,1 0 0,0 0 0,0 0 0,0 0 1,0 0-1,-1 0 0,1 0 0,0 0 0,0 0 1,0 0-1,0 0 0,-1 0 0,1-1 0,0 1 0,0 0 1,0 0-1,0 0 0,0 0 0,0 0 0,0-1 1,-1 1-1,1 0 0,0 0 0,0 0 0,0 0 1,0-1-1,0 1 0,0 0 0,0 0 0,0 0 0,0 0 1,0-1-1,0 1 0,0 0 0,0 0 0,0 0 1,0-1-1,0 1 0,0 0 0,0 0 0,0 0 1,12-7 2281,-4 3-1618,-3 1-491,-1 1-1,0 0 1,1 1 0,-1-1 0,1 1 0,0 0 0,0 0 0,-1 0 0,1 1-1,9 0 1,-11 0-182,-1 0-1,0 1 0,0-1 1,1 1-1,-1-1 0,0 1 1,0 0-1,0 0 0,0 0 0,0 0 1,0 0-1,0 0 0,0 1 1,0-1-1,-1 1 0,1-1 1,-1 1-1,1 0 0,-1 0 1,1 0-1,-1-1 0,0 1 1,0 0-1,0 1 0,1 2 1,0 3 99,0 0 0,0 1 0,-1-1 0,0 0 0,-1 1 0,0-1 0,0 0 0,-1 1 0,-2 13 0,0-2 79,0-2-31,-1 0-1,-1 0 0,-1-1 0,-1 1 0,-10 20 0,-11 29 380,23-48-107,8-17-112,23-4-277,1-1-1,-1-1 1,33-10 0,13-2-710,-31 8-784,-12 2-1544,51-4 1,-35 9-179,-9-4-2059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49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702 0 3328,'-11'7'2794,"7"2"-1648,3-6-950,0-1 0,0 0 0,0 0 0,0 0-1,0 0 1,0 0 0,-1 0 0,1-1 0,-3 4-1,-19 17 1070,15-14-949,0 0 1,0-1-1,-1 0 0,0 0 1,-11 5-1,2-2-49,-1-2 1,-1 0-1,1-1 0,-1-1 1,0-1-1,-1-1 0,-32 3 1,-36 1 265,-85 5 384,168-13-854,1 0 0,-1 0 0,0 1 0,0 0 0,0 0 0,0 0 0,-9 4 0,13-4-53,-1 1 0,1-1 0,0 1 0,-1-1 0,1 1 0,0-1 0,0 1 0,0 0 0,1 0 0,-1 0 0,0 0 0,1 1 0,-1-1 0,1 0 0,0 1 0,0-1 0,0 1 0,0-1 0,-1 4 0,-6 31 123,1 0-1,-3 75 0,11 78 70,0-159-177,18 232 402,-6-110-107,30 336 112,-30-354-269,17 231 559,-20-211-473,-2-53 101,-8 134 0,-3-202-245,-2-1-1,-1 1 1,-2-1-1,-1-1 0,-2 0 1,-26 57-1,15-40-71,14-27-50,-15 24 1,21-42 22,-1 1 1,-1 1 0,1-1 0,1 1-1,-1 0 1,1 0 0,-3 10-1,5-14-75,15 1 144,2-3-33,1-1 1,0-1 0,-1 0 0,1-1 0,29-10-1,-31 9-16,186-53-437,-69 13-3380,-110 35 1320,0-1 0,22-13 0,-13 6-2761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5:51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1196 3136,'-12'2'1539,"24"3"618,3 1-1197,-12-5-817,0 0 0,0 0 1,1 0-1,-1-1 0,0 1 1,0-1-1,0 0 0,1 0 1,-1 0-1,0 0 0,0 0 1,1-1-1,-1 0 0,0 1 1,0-1-1,0-1 0,0 1 1,0 0-1,0-1 0,4-2 1,6-5 98,0 0 1,-1-1 0,13-13-1,-1 1 66,107-75 299,-20 16-231,-86 60-307,0-1-1,27-32 1,-23 19-7,-2-2 1,-1-1 0,-2-1-1,21-47 1,-20 30 17,-2-1 1,24-97 0,-41 128 19,-1 0 0,-2 0 0,0 0 0,-2 0 0,0-1 0,-2 1 1,-1-1-1,-10-44 0,11 66-79,-1-1 1,1 0-1,-1 1 1,-1 0-1,1-1 1,-1 1-1,-6-9 1,8 13-35,0 0 0,0-1 0,0 1 0,0 0 0,-1-1 0,1 1 0,0 0 0,-1 0 0,1 0 1,-1 0-1,1 1 0,-1-1 0,0 0 0,1 1 0,-1-1 0,0 1 0,1-1 0,-1 1 0,0 0 0,0 0 1,1-1-1,-1 1 0,0 0 0,0 1 0,1-1 0,-1 0 0,0 1 0,-3 0 0,0 1-6,-1 1-1,0 0 1,1 0-1,0 0 0,-1 1 1,1 0-1,1 0 1,-7 6-1,-3 6 116,-14 20 0,9-11 22,5-6 4,0 1 0,1 1 0,1 0 0,1 0 0,0 1 0,2 1 0,-10 35 0,-7 47 278,-18 134 0,41-205-314,1-1 1,1 1 0,2-1 0,1 1-1,2-1 1,1 0 0,1 0 0,2 0 0,2-1-1,17 40 1,-23-62 30,0-1-1,1 1 0,9 14 1,-12-22-77,0 0 0,-1 0 1,1 0-1,0 0 0,0-1 0,0 1 1,0 0-1,5 2 0,-6-4-14,0 1 0,0-1 0,1 0 0,-1 1 0,0-1 0,0 0 0,1 0 0,-1 0 0,0 1 0,1-2 0,-1 1 0,0 0 1,1 0-1,-1 0 0,0 0 0,0-1 0,1 1 0,1-2 0,3-1 39,-1-1 0,1 0 1,-1 0-1,0-1 0,0 1 1,0-1-1,-1 0 0,0-1 0,6-9 1,11-12 107,92-100-418,-99 112 124,26-20 0,-35 30 84,0 1 0,1 0 0,0 1-1,0-1 1,0 1 0,1 0 0,-1 1 0,12-3 0,-17 5 38,0-1 0,1 1 0,-1 0 0,0 1 0,1-1 0,-1 0 0,0 0 0,1 1 0,-1-1-1,0 0 1,0 1 0,1-1 0,-1 1 0,0 0 0,0-1 0,0 1 0,0 0 0,0 0 0,0 0 0,0 0 0,0 0 0,0 0 0,0 0 0,0 0 0,-1 0 0,1 0-1,0 0 1,-1 0 0,1 1 0,-1-1 0,1 0 0,-1 2 0,2 2 35,0 1 0,-1 0-1,1 0 1,-2 0 0,2 11-1,-8 88 445,6-100-495,0-4 44,0-1-1,0 1 1,0 0-1,0 0 1,0 0-1,0 0 1,0 0-1,0 0 1,1 0-1,-1-1 1,0 1-1,0 0 1,1 1-1,0-2-13,-1 0 0,1 0 0,0 0 0,-1 0 1,1 0-1,0 0 0,-1 0 0,1 0 0,0 0 0,-1 0 0,1-1 0,-1 1 0,1 0 0,0 0 0,-1-1 0,1 1 1,-1 0-1,1-1 0,-1 1 0,1 0 0,-1-1 0,1 0 0,6-3 41,13-9-66,0 0 0,1 1 0,1 2-1,0 0 1,23-6 0,-27 10 22,0 2 0,0 1 0,1 0 0,-1 1 0,21 1 0,-30 1 33,1 1 1,-1 0-1,0 1 0,0 0 1,0 0-1,0 1 0,-1 0 0,1 1 1,-1 0-1,0 0 0,0 1 1,10 7-1,-9-5-284,1 1-1,-2 1 1,1-1-1,-1 2 1,-1-1 0,0 1-1,0 0 1,5 11-1,-9-18-439,-1 0 1,1 0-1,0 0 0,0 0 0,0-1 0,0 0 0,0 1 0,0-1 0,1 0 0,-1 0 0,1-1 0,3 2 0,20 4-4686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1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151 232 1472,'-1'13'2587,"-16"4"171,8-10-1554,8-6-1096,0-1-1,0 0 1,0 1-1,1-1 1,-1 0-1,0 0 1,0 0-1,0 0 1,0 0-1,1 0 1,-1 0-1,0 0 1,0 0-1,0 0 1,0-1-1,1 1 1,-1 0-1,0 0 1,0-1-1,1 1 1,-1-1-1,0 1 1,0 0-1,0-2 1,0 0-19,0-1 0,0 0 0,0 0 0,0 0 0,1 1 1,-1-1-1,1 0 0,0 0 0,0 0 0,0 0 0,0 0 0,1 0 0,-1 1 0,1-1 0,-1 0 0,2-3 0,2-4 33,-1 0-1,2 0 1,5-10-1,4-5 42,2 1 1,29-36 0,-40 56-129,0 0 1,1 0-1,-1 0 1,1 1 0,0 0-1,-1 0 1,1 0 0,1 1-1,7-3 1,-4 2-19,5-3 51,-10 4-3,-1 0 0,1 1 0,0-1-1,0 1 1,0 0 0,0 0 0,9 0 0,-11 1-86,0 0 1,1 0 0,-1 0 0,0 1 0,1-1 0,-1 1 0,0 0 0,0 0-1,0 0 1,6 3 0,-8-2 38,1-1 0,0 0 0,-1 1 0,1-1 0,-1 1 0,0-1 0,1 1 0,-1 0 0,0 0 0,0-1 0,0 1 0,0 0 0,0 0 0,0 0 0,-1 0 0,1 0 0,-1 0 0,1 0 0,-1 3 0,2 32 139,-1 0 0,-3 0 0,-10 69 0,7-67-118,0-12 37,-1 1 1,-1-1-1,-1 0 1,-2-1-1,-24 49 1,24-60 1,0-1 1,-1 1 0,0-2 0,-1 0 0,0 0 0,-21 15 0,-10 12 99,-66 55 93,90-80-78,-14 5 58,33-19-244,0-1 1,0 0 0,-1 0 0,1 0-1,0 0 1,0 1 0,0-1-1,-1 0 1,1 0 0,0 0-1,0 0 1,0 0 0,-1 0-1,1 0 1,0 1 0,0-1-1,-1 0 1,1 0 0,0 0-1,0 0 1,-1 0 0,1 0-1,0 0 1,0 0 0,-1 0-1,1 0 1,0-1 0,0 1-1,-1 0 1,1 0 0,0 0-1,0 0 1,-1 0 0,1 0-1,0 0 1,0-1 0,0 1-1,-1 0 1,1-1-7,0 1 0,0 0 0,0-1-1,0 1 1,0-1 0,0 1 0,0-1 0,1 1 0,-1 0 0,0-1 0,0 1-1,0-1 1,0 1 0,1 0 0,-1-1 0,0 1 0,0 0 0,1-1-1,-1 1 1,0 0 0,1-1 0,-1 1 0,1 0 0,11-12-175,-5 5 115,1 1-1,0 0 1,14-9 0,-2 5 131,-1 1 0,2 1 0,28-8 0,68-7-56,-82 18 182,57-1-1,-80 6-116,0 1-1,-1 0 1,1 1-1,-1 0 1,1 0-1,-1 1 1,0 1 0,20 9-1,-23-9-230,-1 1-1,0 0 1,0 1 0,7 7-1,-13-13-91,0 0-1,0 0 1,0 0 0,0 0 0,-1 0-1,1 0 1,0 0 0,0 0-1,0 0 1,0-1 0,0 1-1,0 0 1,0-1 0,-1 1-1,1 0 1,0-1 0,1 0-1,1 0-787,10-3-3316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2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42 105 4480,'0'-12'4373,"0"21"-2613,2 32 281,0-29-1788,-2 0 1,1 0 0,-2-1-1,1 1 1,-4 14 0,-1-4 255,-6 26 179,10-44-594,-1 0 0,1 0 0,-1 0 0,0-1 0,0 1 0,0 0-1,-1-1 1,-3 6 0,1-8 353,5-6-241,4-8-96,8-12-102,37-81-43,-37 78-56,1-1 1,1 2-1,1-1 0,21-26 1,-35 52 94,0 0 0,1 0 0,-1 0 1,1 1-1,-1-1 0,1 1 0,0-1 0,-1 1 0,1 0 1,0-1-1,0 1 0,0 0 0,0 0 0,4-1 0,-5 2 4,0 0 0,1 0 0,-1 0 0,0 0 0,0 1 0,0-1 0,0 0 0,1 1 0,-1-1 0,0 0 0,0 1 0,0-1 0,0 1 0,0 0 0,0-1 0,0 1 0,0 0 0,0 0 0,0 0 0,-1-1 0,1 1-1,0 0 1,0 0 0,-1 0 0,1 0 0,-1 0 0,1 0 0,0 2 0,2 3 9,-1 1 0,1-1 0,-1 0 0,0 1 0,-1 0 0,2 13 0,-2 42 320,-2-51-245,0 1 1,2-1-1,-1 1 0,1-1 1,1 0-1,0 0 0,4 14 1,-5-26-60,-1 1 0,0 0 0,1 0 0,-1 0 0,0 0 0,1 0 0,-1-1 0,1 1 0,-1 0 0,0 0 1,0-1-1,1 1 0,-1 0 0,0 0 0,1-1 0,-1 1 0,0 0 0,0-1 0,1 1 0,33-48 216,-21 28-371,24-27-1,-32 42 62,0 0 0,1-1 0,-1 2 0,1-1 1,0 1-1,1 0 0,-1 0 0,14-5 0,-18 8 56,0 0 1,0 1-1,0-1 0,0 1 0,0 0 0,0 0 1,0-1-1,1 1 0,-1 1 0,0-1 0,0 0 1,0 0-1,0 1 0,0-1 0,3 3 0,-1-2 37,-1 1 1,1 0-1,-1 1 0,0-1 0,1 1 0,-1-1 0,4 6 0,1 2 90,0 0 0,-1 1 0,0 0 0,5 13-1,26 65-734,-38-88 451,1 0 0,-1 0 0,1 0 0,0 0 0,-1-1 0,1 1 1,0 0-1,0-1 0,-1 1 0,1 0 0,0-1 0,0 1 0,0-1 0,0 1 0,0-1 0,0 0 0,0 1 0,0-1 0,0 0 0,2 1 0,23-2-4158,-22 1 3695,18-3-1631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3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5984,'-1'-11'3210,"2"12"-2965,0 0 0,0 0 1,0 1-1,0-1 1,0 0-1,0 0 0,0 1 1,-1-1-1,2 3 1,5 12 704,2 6-255,0-1 0,-1 1 1,-2 1-1,7 34 0,-6-6-386,14 193 806,-16-113-208,0-42-651,1-26 5,-6-57-281,0-1 32,0 0 0,0-1 0,0 1 0,0 0 0,-1 0 0,0 0 0,0 0 0,-1 0 0,1-1 0,-3 6 0,-2-4 353,4-10 92,4-15-191,41-125 104,-29 90-472,35-90-1,-32 107 87,2 1-1,29-43 1,-32 57 41,1 1-1,1 0 1,0 1 0,30-24 0,11-7-238,42-33 85,-83 71 2,29-29 0,-11 9-1158,-35 32 1087,0 0 0,0 0 0,-1 0 0,1 0 0,0 0 0,0 0 0,0 0 0,-1 0 0,1-1 0,-1 1 0,2-3 0,-2 4 52,0 0 1,0-1 0,0 1 0,0-1-1,0 1 1,0-1 0,0 1 0,0-1-1,0 1 1,0-1 0,-1 1 0,1-1 0,0 1-1,0 0 1,0-1 0,-1 1 0,1-1-1,0 1 1,0 0 0,-1-1 0,1 1-1,0-1 1,-1 1 0,1 0 0,0 0-1,-1-1 1,1 1 0,-1 0 0,1 0 0,0-1-1,-1 1 1,1 0 0,-1 0 0,1 0-1,-1 0 1,1 0 0,-1-1 0,-8 1-1664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3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84 4480,'-8'-8'622,"-12"-8"761,19 15-1121,0 0 1,0 0-1,0 0 0,0-1 0,0 1 1,1 0-1,-1 0 0,0 0 0,1-1 0,-1 1 1,0-3-1,1 3 75,-1-1 0,1 0 0,-1 1 0,0-1 0,0 1 0,0-1 0,0 1 0,0 0 0,-1-3 0,1 4-264,1 0-1,0 0 0,-1-1 1,1 1-1,0 0 1,-1 0-1,1-1 0,0 1 1,0 0-1,-1-1 1,1 1-1,0 0 0,0-1 1,0 1-1,-1 0 1,1-1-1,0 1 0,0 0 1,0-1-1,0 1 0,0 0 1,0-1-1,0 1 1,0-1-1,0 1 0,0 0 1,0-1-1,0 1 1,0-1-1,1 0 2,-1 1-1,0-1 1,1 0 0,0 1-1,-1-1 1,1 1 0,-1-1-1,1 1 1,0-1 0,-1 1-1,1 0 1,0-1 0,1 0-1,27-6 617,-22 7-643,0 0 0,0 0 0,0 0-1,0 1 1,-1 0 0,1 1-1,0 0 1,-1-1 0,1 2 0,-1-1-1,0 1 1,7 4 0,-6-3-21,-1-1 0,0 2 1,0-1-1,0 1 0,0-1 0,-1 2 1,0-1-1,0 0 0,0 1 1,-1 0-1,5 8 0,-7-10-8,0 0 1,-1 0-1,1 1 1,-1-1-1,0 0 0,0 1 1,0-1-1,-1 0 0,0 1 1,0-1-1,0 1 1,0-1-1,-2 7 0,1-4 40,-2 0-1,1 0 0,0-1 0,-1 1 0,-1-1 1,1 1-1,-8 9 0,-1-1 55,-2 0 0,1 0 0,-2-1 0,0-1 0,-18 12 0,8-8 86,-29 24 244,54-41-433,-1 0 0,1 0 0,0 1 1,0-1-1,-1 0 0,1 0 0,0 1 0,0-1 1,-1 0-1,1 0 0,0 1 0,0-1 0,-1 0 1,1 1-1,0-1 0,0 0 0,0 1 0,0-1 1,0 0-1,0 1 0,0-1 0,0 1 0,-1-1 0,1 0 1,0 1-1,1-1 0,-1 0 0,0 1 0,0-1 1,0 0-1,0 1 0,0-1 0,0 1 0,0-1 1,0 0-1,1 1 0,-1-1 0,0 0 0,0 1 1,0-1-1,1 0 0,0 1 26,0 0 0,0 0 0,0-1 1,0 1-1,1-1 0,-1 1 0,0-1 0,0 1 0,0-1 0,1 0 0,-1 1 0,2-1 0,178 2 475,-95-4-785,-52 2-161,25 0-1694,-1 5-3522,-33-1 3124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7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6 144 1984,'-1'0'22,"1"0"0,0 0-1,0 0 1,0 0 0,-1 0 0,1 0 0,0 0 0,0 0-1,0 0 1,-1 0 0,1 0 0,0 0 0,0 0 0,0 0 0,-1 0-1,1 0 1,0 0 0,0-1 0,0 1 0,0 0 0,-1 0-1,1 0 1,0 0 0,0 0 0,0-1 0,0 1 0,-1-7 2934,31 16 271,-25-7-2968,1 0 0,0 0 0,-1-1 0,1 0-1,0 0 1,0-1 0,0 0 0,0 0 0,0 0 0,-1 0 0,1-1-1,9-2 1,-9 1-170,0 2-1,-1-1 0,1 1 0,0 0 0,0 0 1,0 0-1,-1 1 0,1 0 0,0 0 1,8 3-1,-10-3 33,0 0-1,0 1 1,1-2 0,-1 1 0,0 0-1,8-1 1,7 2 154,-4-1-151,0 0 1,0 0-1,0-2 1,20-2-1,23-1 166,97-4 99,-147 8-373,248-8 192,-133 7-198,-85 2 129,72-6 0,159-18-229,-175 17 202,99 1-125,-25 2 95,-69-3 155,164-5 48,-45 3-114,47-8 77,-51 1-368,-87 13 396,82-3-328,4-3 132,121-6 421,-68 7 209,-249 7-685,131-4 35,-104 3-2769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1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1172 2080,'-3'0'227,"3"0"-195,-1 1-1,1-1 0,0 0 0,-1 0 1,1 0-1,0 0 0,-1 0 0,1 0 1,0 0-1,-1 0 0,1 0 1,0 0-1,-1 0 0,1 0 0,0 0 1,-1 0-1,1 0 0,0 0 0,-1-1 1,1 1-1,0 0 0,-1 0 1,1 0-1,0 0 0,-1-1 0,1 1 1,0 0-1,0 0 0,-1-1 0,1 1 1,0 0-1,0 0 0,-1-1 1,24-9 5414,-6 4-4247,5-6-442,-1-1 0,-1 0 1,0-2-1,-1 0 0,19-20 1,-7 3-388,46-61 0,-23 25-145,-3 15-88,83-70 0,-11 12 8,-95 84-98,-2-1 0,28-41 0,-21 18 80,-2-2-1,-2-1 1,37-101-1,-61 138-118,0 0-1,4-22 0,-9 36-51,1-1 0,-1 1 0,0 0 0,0 0 0,0 0 1,0 0-1,0 0 0,-1 0 0,1 0 0,-1 0 0,0 0 0,0 0 1,-2-4-1,3 6 7,-1 0 1,1 0-1,-1 1 0,0-1 1,0 0-1,1 0 1,-1 0-1,0 1 1,0-1-1,0 0 0,0 1 1,0-1-1,0 1 1,0-1-1,0 1 1,-1-1-1,0 1-5,0 0-1,0 0 1,0-1 0,0 1-1,0 1 1,0-1 0,0 0-1,0 0 1,0 1 0,0-1-1,-3 2 1,-6 3 5,1 0 0,-1 1 0,1 0 0,0 1 0,1 0 0,0 0 0,0 1 0,0 0 0,-11 15 0,-7 11 225,-26 45 1,51-76-185,-94 158 229,82-133-119,1 0-1,2 1 1,-16 59 0,25-80-64,0 1 1,1-1-1,0 1 1,1-1-1,-1 1 1,2 0 0,1 11-1,-1-16-7,0 0 0,0 0 0,0-1 0,0 1 0,1 0 0,0-1 0,0 1 0,0-1 0,0 0 0,0 0 0,0 0 0,1 0 0,0 0 0,0 0 0,0-1 0,0 1 0,0-1 0,5 3 0,-1-1 46,1-1 1,0 0 0,1 0-1,-1-1 1,0 0 0,1 0-1,-1-1 1,1 0-1,-1 0 1,1-1 0,16-2-1,8-3 233,56-15 0,-83 19-287,10-3-16,0-1 0,-1-1-1,29-13 1,-27 11 12,-13 6-51,0 0 0,0 0 0,0 0 0,6-4 0,-39 37-1551,25-27 1598,1 0 1,0 0-1,1 0 0,-1 1 1,1-1-1,0 1 1,0-1-1,0 1 1,0 0-1,0 5 0,2-3 58,0 0-1,0 0 1,0 0-1,1 0 0,0 0 1,1-1-1,-1 1 1,1 0-1,1-1 0,-1 1 1,1-1-1,0 0 1,1 0-1,-1 0 0,1 0 1,8 9-1,-11-14-56,0 0 0,0 1 0,1-1 0,-1 0 0,0 0-1,0 0 1,1 0 0,-1 0 0,1 0 0,-1 0 0,1 0 0,-1-1 0,1 1 0,-1-1 0,1 1-1,2 0 1,-2-1-11,-1 0 0,0-1 0,0 1 0,1 0 0,-1 0 0,0-1-1,0 1 1,0-1 0,0 1 0,1-1 0,-1 1 0,0-1 0,0 0 0,0 0-1,0 1 1,0-1 0,-1 0 0,1 0 0,0 0 0,0 0 0,0 0-1,-1 0 1,1 0 0,0-2 0,2-2 5,-1 1 0,-1-1 0,1 0 0,-1 1 0,0-1 1,0 0-1,0 0 0,0 0 0,-1 0 0,0 0 0,0 0 0,0 0 0,-1 0 0,0 0 0,0 0 0,0 1 0,0-1 1,-3-7-1,1 5-81,0 1 1,-1-1-1,0 1 1,0-1-1,0 1 0,-1 0 1,1 0-1,-1 1 1,-1 0-1,1 0 1,-1 0-1,-7-5 1,13 10 58,-1 0-1,1 0 1,0 0 0,-1 0 0,1 0 0,0-1-1,-1 1 1,1 0 0,0 0 0,-1 0 0,1-1 0,0 1-1,-1 0 1,1 0 0,0-1 0,0 1 0,-1 0 0,1 0-1,0-1 1,0 1 0,0 0 0,-1-1 0,1 1-1,0 0 1,0-1 0,0 1 0,0 0 0,0-1 0,0 1-1,0-1 1,0 1 0,0-1 0,3 0 54,0 0-23,0 0-1,1 0 1,-1 1 0,0-1 0,0 1 0,1 0 0,-1 0 0,5 1-1,10 0 55,178-12 525,-46 0-633,-111 10-83,-12 1-1070,26-4-1,-49 4 620,-3 0 379,-1 0 0,1 0 0,0 0-1,-1 0 1,1 0 0,0 0-1,-1 0 1,1 0 0,-1 0 0,1 0-1,0 0 1,-1-1 0,1 1 0,-1 0-1,1 0 1,0-1 0,-1 1-1,1 0 1,0-1 0,-22-2-4814,2 5 3083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2.1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163 1 2304,'-1'0'5946,"16"6"-2045,15 8-3626,57 14 691,2-15-803,-35-6-118,-27-3 171,0-1 0,0-1 1,1-2-1,-1 0 0,0-2 1,30-6-1,-56 8-203,1 0-1,-1 0 0,0-1 0,0 1 1,1 0-1,-1-1 0,0 1 1,0-1-1,0 0 0,1 1 0,-1-1 1,0 0-1,0 0 0,0 0 1,0 0-1,-1 0 0,3-2 0,-3 3-7,0 0 0,0 0 0,0-1-1,0 1 1,0 0 0,0 0 0,0-1-1,0 1 1,0 0 0,0 0 0,0-1-1,0 1 1,0 0 0,0 0 0,0-1-1,0 1 1,0 0 0,-1 0 0,1-1-1,0 1 1,0 0 0,0 0 0,0 0-1,-1-1 1,1 1 0,0 0 0,0 0-1,0 0 1,-1-1 0,-14-3-139,0 3 52,1 1 1,-1 0 0,-27 4 0,27-2 48,-91 15 59,59-9 4,-1-1 1,-50 0 0,-92-22-60,167 12 31,-24-3-66,59 10 119,-1 1 0,1 0 1,20 13-1,-14-8-57,5 4 84,-2 1 0,1 1 0,-2 1 0,20 20 0,-26-21 5,0 0 0,21 34-1,-12-17 60,-16-21-209,-5-8-127,1-1-1,-1 1 0,0-1 1,1 0-1,0 1 0,0-1 0,0 0 1,0-1-1,0 1 0,4 2 1,6 3-1154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08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567 5 1152,'10'-5'6108,"-9"6"-5890,-1-1-116,1 0 0,-1 1 0,0-1 0,1 1 0,-1-1 0,1 1 0,-1-1 0,0 1 0,1 0 0,-1-1 0,0 1 0,0-1 0,0 1 0,1 0-1,-1-1 1,0 2 0,0 1 7,1-1-1,-1 1 1,0 0 0,0 0-1,0 0 1,-1 0-1,0 4 1,-4 6 277,-1-1 1,0 0-1,-1 0 1,0 0-1,-1-1 1,-13 14-1,2-4 5,0-2-1,-27 21 1,13-17 32,-1-1 0,-2-1 0,-39 17 0,-10 4-115,52-24-257,3-2 17,-45 30 0,59-37-23,14-9-58,0 1 1,0 0-1,0 0 0,0 0 0,0 0 1,0 1-1,0-1 0,-3 4 390,7-5-266,44 17 37,-21-8-78,-1 1 0,26 13 0,-28-11-3,-1 2 1,0 0-1,-1 1 1,0 1 0,32 35-1,75 91 200,-115-130-45,0 0 0,1 0-1,1-1 1,15 10 0,-12-10-451,-14-27-6683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0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20 2400,'3'-20'10377,"-6"26"-8552,0 0-1613,0-1-1,0 0 1,-2 9 0,-6 12 301,2-8-333,0 0 0,1 1 0,1 1 1,1-1-1,-7 36 0,-4 101 184,17-155-360,-2 20 103,1 0 0,1 0 0,1-1 0,5 35 0,-5-51-75,0-1 0,0 0 0,0 0 0,1 0 0,-1 0 0,1 0 0,3 5 560,-5-9-579,0 0 1,0 0-1,0 0 0,-1 0 1,1 0-1,0 1 0,-1-1 1,1 0-1,-1 0 0,1 0 1,-2-1-1,-1 2-34,1-1 0,-1 1 0,0-1 0,0 1 0,0 0 0,0 0 1,1 0-1,-7 1 0,-2 0-31,-6-1-11,1 2 1,0 0-1,-25 7 0,26-2-10,14-6 74,-1 0-1,1 0 0,-1 0 1,1 0-1,-1 0 0,0 0 0,1-1 1,-1 1-1,0-1 0,0 1 1,-3-1-1,5 0-9,-1 0 0,0 0 0,1 1 0,-1-1 0,1 0 0,-1 0 0,0 0 0,1 1 0,-1-1 0,1 0 1,-1 1-1,1-1 0,-1 0 0,1 1 0,-1-1 0,1 0 0,-1 1 0,1-1 0,0 1 0,-1-1 0,1 1 0,-1-1 0,1 1 0,0 0 0,0-1 0,-1 1 0,1-1 0,0 1 0,0 0 0,0-1 0,0 2 0,-1 0-45,0 0 134,3-2 186,21-2-85,1-1 0,0-1 0,31-8-1,3-2 207,11 0-67,130-21-27,-167 35-229,-30 0-192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0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4800,'-4'1'5851,"11"1"-3096,21 4-1657,-17-4-178,11 1-242,0-1 0,0-1 0,42-3 0,-6-1-265,49-1 278,-2 0-3478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1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3 3328,'-11'-3'5330,"13"16"-1060,-1-11-4090,-1-1 0,1 0 0,0 0 0,-1 0 0,1 1 0,0-1 0,0 0 0,0 0 0,0 0 0,0 0 0,2 1 1,0 1 346,36 43 1127,-31-36-1424,0 0 0,0 0-1,1-1 1,0 0 0,1 0 0,0-1 0,12 7 0,26 10 21,89 30 1,-59-25-121,-68-26-138,0 1 0,10 7-1,15 8 100,-34-20 110,1 3-159,0 0 0,0 0-1,0 0 1,0 0 0,-1 1-1,2 5 1,-3-5-62,0 0 0,-1 0 0,0 1 0,0-1 0,0 0 0,-1 0 0,1 0 0,-1 0 0,0-1 0,-4 8 0,-4 4 42,-17 17-1,11-13 41,-14 18-34,-171 198 182,178-210-1495,1 0 1,-23 38-1,44-62 857,0 1-1,-1 0 1,1 0-1,0 0 1,0 0-1,1 0 1,-1 1-1,0-1 1,1 0-1,-1 0 1,1 0-1,-1 3 1,1-5 367,0 1 0,0-1 0,0 0 0,0 0 0,0 0 0,0 0 0,0 1 0,0-1 0,0 0 0,0 0 0,0 0 0,0 1 0,0-1 0,0 0 0,0 0 0,0 0 0,0 0 0,0 1 0,0-1 0,0 0 0,0 0 0,0 0 0,0 0 0,1 0 0,-1 1 0,1 0-660,-1-1 660,1 0 0,-1 0 0,0 0 0,0 0 0,0 0 0,0 0 0,1 0 0,-1 0 0,0 0 0,21-9-4425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5.4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411 4 2816,'11'-3'5825,"-14"8"-4306,-46 52 377,-20 25-747,-33 81 52,62-96-839,10-12 280,-33 80 1,48-93-359,3 2 0,1-1 0,-6 59 0,15-90-242,-2 8 80,2 1 0,0 1 0,2-1 0,0 0-1,1 0 1,1 0 0,1 0 0,1 0-1,1-1 1,1 1 0,14 33 0,-15-42-52,0-1 1,1 0-1,1 0 1,-1 0-1,13 13 1,-16-20-299,1-1 0,0 1 0,0-1 1,1 0-1,-1 0 0,1 0 0,-1 0 1,1-1-1,0 0 0,0 0 0,0 0 1,0 0-1,0-1 0,1 0 0,5 0 1,40 0-4493,-22-1 2768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6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12 3488,'-14'-12'6362,"13"12"-6293,1 1 1,0-1-1,-1 0 0,1 1 0,0-1 0,-1 0 0,1 1 0,0-1 0,0 0 1,-1 1-1,1-1 0,0 0 0,0 1 0,0-1 0,0 1 0,-1-1 0,1 0 0,0 1 1,0-1-1,0 1 0,0-1 0,0 1 0,0 0 0,-1 11 480,0 6 63,-2-1-1,0 1 0,-1-1 0,0 0 1,-2 0-1,-9 21 0,-5 17 278,-19 50-279,27-71-676,10-31 15,1 1-1,0 0 0,0 0 1,1 0-1,-1 0 0,1 0 1,0 0-1,0 4 1,0-4-109,0-4 95,0 0 1,0 0-1,0 1 0,0-1 0,0 0 0,0 1 0,0-1 1,0 0-1,0 1 0,0-1 0,0 0 0,0 0 1,0 1-1,1-1 0,-1 0 0,0 0 0,0 1 1,0-1-1,0 0 0,1 0 0,-1 1 0,0-1 1,0 0-1,1 0 0,-1 0 0,0 1 0,0-1 1,1 0-1,-1 0 0,0 0 0,1 0 0,10-1-1958,15-11-1288,-26 12 3258,8-5-1396,-1 1-1,1 1 1,12-5 0,0 4-839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 2240,'-19'7'9669,"21"-6"-9098,4 0-339,1 1 0,-1-1 1,1 0-1,-1 0 1,1-1-1,0 1 0,-1-2 1,9 0-1,16 0 162,21 5-55,52 1-246,-76-5-282,5 0-2130,53-5 0,-57 1 581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7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71 2240,'-2'-2'166,"0"0"1,1 0-1,-1 0 0,1-1 0,-1 1 1,-2-15 6344,4 39-4484,4 2-1206,10 34 0,-1-2 177,-9-39-803,-1 0 0,2 0 0,0-1 0,11 23 1,14 19 76,-27-51-182,-2-6-68,0 0 0,0 0 0,0 0 1,0 0-1,0 0 0,0 0 0,0 0 0,1 0 0,-1 0 0,0-1 0,0 1 0,1-1 0,-1 1 1,0-1-1,1 1 0,-1-1 0,1 0 0,-1 1 0,1-1 0,2 0 0,-3 0 32,13-4 153,-3-6-170,0-1-1,-1 0 1,0 0-1,-1-1 1,10-17-1,-4 9-67,22-23 0,2-4-110,-16 17-596,-1-2-1,23-43 0,-17 24-6147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8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19 5312,'-24'-18'3989,"33"18"-2704,-3 0-945,0 0 0,-1 0 0,1 1 0,0 0 0,0 0 0,10 3 0,-14-3-303,0 0 0,0 0-1,0 0 1,-1 0 0,1 0 0,-1 1 0,1-1 0,-1 0-1,1 1 1,-1-1 0,0 1 0,0-1 0,0 1 0,1 0 0,-2 0-1,1-1 1,0 1 0,0 0 0,-1 0 0,1 0 0,0 0 0,-1 0-1,1 4 1,-1 1 22,-1 0 0,1 0 0,-1 0-1,0 0 1,0-1 0,-1 1 0,-4 11 0,-1 3 174,-9 21 239,11-32-323,1 0 0,0 1-1,-3 12 1,7-22-123,-1 0 0,1 1 1,0-1-1,-1 0 0,1 0 1,0 1-1,0-1 0,0 0 1,0 0-1,0 1 0,0-1 1,0 0-1,0 0 0,1 0 1,-1 1-1,0-1 0,1 0 0,-1 0 1,1 0-1,0 0 0,-1 0 1,1 0-1,0 0 0,-1 0 1,1 0-1,0 0 0,0 0 1,0 0-1,0 0 0,0-1 1,0 1-1,0 0 0,0-1 0,0 1 1,0-1-1,0 1 0,1-1 1,-1 1-1,0-1 0,0 0 1,0 0-1,1 1 0,-1-1 1,2 0-1,2 0 14,0-1 1,0 1-1,0-1 1,1 0 0,-1 0-1,0 0 1,0-1-1,0 1 1,7-5-1,29-15-1237,1 1-3568,-27 14 653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19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55 1984,'5'5'6368,"-2"1"-6049,-1 1 0,1-1 0,-1 1 1,-1-1-1,1 1 0,-1 0 0,0-1 1,0 13-1,1 11 93,21 103 815,-4-40-593,-12-46-251,-5-35-262,-1 0 1,4 14-1,-1-10-25,-3-12-56,0 1 1,0-1-1,1 1 1,-1-1-1,1 0 1,0 1 0,0-1-1,0 0 1,4 5-1,12 23 291,-18-31-59,1-1-275,-1 1 0,0-1 1,1 0-1,-1 0 0,0 1 0,0-1 1,1 0-1,-1 1 0,0-1 1,0 0-1,1 1 0,-1-1 0,0 0 1,0 1-1,0-1 0,0 0 0,0 1 1,0-1-1,0 0 0,1 1 0,-1-1 1,0 1-1,0-1 0,0 0 1,0 1-1,-1-1 0,1 0 0,0 1 1,0-1-1,0 1 0,0-1 0,0 0 1,0 1-1,-1-1 0,1 0 1,0 1-1,-1 3 968,47 12-736,-27-16-42,-16 0-179,1-1 1,-1 1 0,1-1-1,-1-1 1,0 1-1,0 0 1,1-1 0,-1 1-1,0-1 1,0 0-1,0 0 1,-1 0 0,1-1-1,0 1 1,3-5-1,9-6 4,7-5-55,-1-1-1,0 0 1,-1-2 0,-2 0-1,0-2 1,-1 1 0,17-33 0,-3-9-1725,-3 0 1,28-100 0,-51 148-734,4-30 0,-8 27-875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6.4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14 867 2144,'0'-2'171,"1"1"-1,0 0 1,-1 0 0,1-1 0,0 1 0,-1 0-1,1 0 1,0 0 0,0 0 0,0 0-1,0 0 1,0 0 0,0 0 0,0 0-1,0 1 1,1-1 0,-1 0 0,2 0 0,14-13 781,-8 2-528,-1 0-1,0-1 1,10-22-1,4-9-160,4 0 244,45-55-1,41-36 334,-94 114-794,4-7 34,0-1 0,19-37 0,-28 40-80,-1 0 0,-1 0 1,-2-1-1,11-44 0,6-20-188,-19 74-426,-4 14 216,-5 12 258,-10 46 133,5-23 14,-1 0 0,-1-1 1,-25 55-1,-10-3 228,-37 77 63,32-47-249,-63 136 190,-3-9 332,109-224-169,-1-1 0,-1 0 0,0-1 0,-12 17 0,20-31-392,0 0 0,0 0-1,0-1 1,0 1-1,0 0 1,0 0 0,0 0-1,0 0 1,0 0 0,-1 0-1,1 0 1,0-1 0,0 1-1,0 0 1,0 0 0,0 0-1,0 0 1,0 0 0,0 0-1,0 0 1,0 0-1,0 0 1,0 0 0,0 0-1,0-1 1,-1 1 0,1 0-1,0 0 1,0 0 0,0 0-1,0 0 1,0 0 0,0 0-1,0 0 1,0 0-1,-1 0 1,1 0 0,0 0-1,0 0 1,0 0 0,0 0-1,0 0 1,0 0 0,0 0-1,-1 0 1,1 0 0,0 0-1,0 0 1,0 0-1,0 0 1,0 0 0,0 1-1,0-1 1,0 0 0,0 0-1,-1 0 1,1 0 0,0 0-1,0 0 1,0 0 0,0 0-1,0 0 1,0 1-1,0-10 57,2 2-84,-1 1-1,1-1 1,1 0 0,-1 1 0,1 0 0,0 0-1,0-1 1,1 2 0,0-1 0,0 0-1,6-6 1,13-11 8,1 0 0,48-35 0,-11 11 179,2-4-55,-9 8 64,70-71-1,-81 66 255,67-99 0,-101 121-326,-7 18-192,-7 15-659,-2 9 679,0 0 0,2 1 0,0-1 0,-4 21 0,-4 71-9,12-88 74,-1-5 107,2 28 0,0-38-51,1 0-1,0 0 1,0 0-1,0-1 1,0 1 0,1 0-1,0-1 1,0 1-1,4 6 1,-5-10-32,-1 0-1,1 0 1,0 0 0,-1 0-1,1 0 1,0 0 0,0 0 0,0 0-1,-1 0 1,1-1 0,0 1-1,0 0 1,0-1 0,0 1-1,1-1 1,-1 1 0,0-1 0,0 0-1,0 1 1,0-1 0,0 0-1,0 0 1,1 1 0,-1-1-1,0 0 1,0 0 0,0-1 0,1 1-1,-1 0 1,0 0 0,0 0-1,0-1 1,0 1 0,0-1 0,0 1-1,1-1 1,-1 1 0,0-1-1,0 0 1,-1 1 0,1-1-1,0 0 1,2-1 0,2-4 47,1 0 0,-1 0 0,0 0 0,0 0 0,4-8 0,33-57 30,50-75-168,-79 126 85,-11 16-46,0 1 1,0-1-1,1 0 1,-1 0 0,1 1-1,0 0 1,0-1 0,1 1-1,4-3 1,-8 6 20,1-1 1,-1 1-1,0 0 1,0 0-1,1 0 1,-1 0-1,0 0 1,1 0 0,-1 0-1,0 0 1,0 0-1,1 0 1,-1 0-1,0 0 1,0 0-1,1 1 1,-1-1-1,0 0 1,0 0-1,1 0 1,-1 0-1,0 0 1,0 0-1,0 1 1,1-1-1,-1 0 1,0 0-1,0 0 1,0 1-1,1-1 1,-1 0-1,0 0 1,0 0-1,0 1 1,0-1 0,0 0-1,0 0 1,0 1-1,1-1 1,-1 0-1,0 0 1,0 1-1,0-1 1,0 0-1,0 1 1,0-1-1,1 16 16,-1-15-16,-2 34 129,-7 42 1,4-43-33,-1 41 0,6-75-80,0 0-1,0 0 1,0-1-1,0 1 0,0 0 1,0 0-1,1 0 1,-1 0-1,0 0 1,0 0-1,0 0 0,0 0 1,0 0-1,0 0 1,0 0-1,0 0 1,1 0-1,-1 0 0,0 0 1,0-1-1,0 1 1,0 0-1,0 0 1,0 0-1,0 0 0,1 0 1,-1 0-1,0 0 1,0 1-1,0-1 1,0 0-1,0 0 1,0 0-1,0 0 0,1 0 1,-1 0-1,0 0 1,0 0-1,0 0 1,0 0-1,0 0 0,0 0 1,0 0-1,0 0 1,0 1-1,0-1 1,1 0-1,-1 0 0,0 0 1,0 0-1,0 0 1,0 0-1,0 0 1,0 0-1,0 1 0,0-1 1,0 0-1,0 0 1,0 0-1,0 0 1,0 0-1,0 0 1,0 0-1,0 1 0,7-10 164,-5 7-81,37-48 144,-16 20-235,1 1 0,32-29 0,-37 40-23,-13 12-19,0 0-1,0 0 0,1 0 1,0 1-1,0 0 1,1 0-1,-1 1 1,1 0-1,10-4 1,-17 8 35,-1-1 0,1 1 0,-1 0 0,1 0 0,0 0 0,-1 0 0,1 0 0,-1 0 0,1 0 0,0 0 0,-1 0 0,1 0 0,-1 0 0,1 0 1,0 0-1,-1 0 0,1 0 0,-1 1 0,1-1 0,0 0 0,-1 1 0,1-1 0,-1 0 0,1 1 0,-1-1 0,1 0 0,-1 1 0,0-1 1,1 1-1,-1-1 0,1 1 0,-1-1 0,0 1 0,1-1 0,-1 1 0,0-1 0,0 1 0,0 0 0,1-1 0,-1 1 0,0 0 0,1 3 3,-1 0-1,0 0 0,0 1 0,0-1 1,-1 4-1,1-1 5,-5 55 49,-1 42-82,6-97 65,0 0 1,1 0-1,2 11 1,-3-17-12,0 1 1,0-1-1,1 0 1,-1 0-1,0 0 1,1 1-1,0-1 0,-1 0 1,1 0-1,-1 0 1,1 0-1,0 0 1,0 0-1,0 0 1,0 0-1,-1 0 0,1-1 1,0 1-1,1 0 1,-1-1-1,0 1 1,0 0-1,0-1 0,0 1 1,0-1-1,1 0 1,1 1-1,1-1 5,0 0 0,0 0 0,1-1 0,-1 0 0,0 1 0,0-2 0,0 1 0,0 0 0,0-1 0,0 0 0,0 0 0,0 0 0,-1 0 0,6-4 0,5-5-23,-1-1 0,13-13 0,-24 22 3,67-78 70,-12 12-29,28-34 380,-85 103-432,0 0 1,0 0-1,0 0 0,0 0 1,0 0-1,0 0 1,-1 0-1,1 0 0,0 0 1,0 0-1,0 0 0,0 0 1,0 0-1,0 0 1,0 0-1,0 0 0,0 0 1,0 0-1,0 0 1,0 0-1,0 0 0,0 0 1,0 0-1,0-1 0,0 1 1,-1 0-1,1 0 1,0 0-1,0 0 0,0 0 1,0 0-1,0 0 1,0 0-1,0 0 0,0 0 1,0 0-1,0 0 0,0 0 1,0 0-1,0-1 1,0 1-1,0 0 0,0 0 1,0 0-1,0 0 1,0 0-1,0 0 0,0 0 1,1 0-1,-1 0 0,0 0 1,-6 2-119,-1 6 108,0 0 0,0 0 0,1 1 0,0 0 0,1 0 0,-8 16 0,4-6 13,-1 1-14,0 1 0,2 0 0,0 1 0,-7 38 0,14-54 45,0-1-1,1 0 0,0 0 1,0 6-1,0-11-20,0 1 0,0-1 0,0 1 0,0-1 0,0 1 0,0-1 0,1 1-1,-1-1 1,0 1 0,0-1 0,0 0 0,1 1 0,-1-1 0,0 1 0,0-1 0,1 0 0,-1 1 0,0-1 0,1 1 0,-1-1 0,1 0 0,0 0-1,-1 0 1,1 0-1,-1 0 1,1 0-1,-1 0 1,1 0-1,0 0 1,-1 0-1,1-1 1,-1 1-1,1 0 1,-1 0-1,1-1 1,-1 1-1,1 0 1,-1-1-1,1 1 1,-1-1-1,1 1 1,-1-1-1,0 1 0,1-1 1,-1 0-1,9-10 47,0-1-1,-1 0 0,0-1 0,11-27 0,3-5 71,-20 41-400,-2 6 39,-1 7 206,2-4 27,0-1 1,0 0-1,0 1 0,0-1 1,1 0-1,-1 0 0,1 0 1,0 0-1,0 0 1,1-1-1,-1 1 0,1-1 1,0 1-1,0-1 0,0 0 1,0 0-1,0 0 1,1-1-1,-1 1 0,1-1 1,0 0-1,0 0 0,0 0 1,5 2-1,-6-4 31,1 0-1,0 0 1,0 0-1,0 0 1,-1 0 0,1-1-1,0 0 1,0 0-1,-1 0 1,1 0-1,0 0 1,5-4 0,5-3 8,21-13 0,2-7 82,-1-2 1,-1-1-1,-1-2 0,48-63 1,-67 76-12,19-34 0,-23 36-78,1-2-21,-2 0 0,-1-1 0,0 0 0,-1 0 0,9-43 0,-13 46-13,5-15 24,-3 0 0,7-67 0,-13 98-36,0 0-1,0 1 0,0-1 0,-1 0 0,1 0 0,0 0 1,-1 0-1,1 1 0,-2-4 0,2 5 13,0 0 0,0 0 0,0 0 0,0-1 0,-1 1 0,1 0 1,0 0-1,0 0 0,0 0 0,0 0 0,-1 0 0,1-1 0,0 1 0,0 0 0,0 0 0,-1 0 0,1 0 0,0 0 0,0 0 0,0 0 0,-1 0 1,1 0-1,0 0 0,0 0 0,-1 0 0,1 0 0,0 0 0,0 0 0,0 0 0,-1 0 0,1 0 0,0 0 0,0 1 0,0-1 0,-1 0 1,1 0-1,0 0 0,0 0 0,0 0 0,0 0 0,-1 1 0,1-1 0,-3 3-31,1 1 0,-1-1-1,1 1 1,-1-1 0,1 1 0,0 0-1,-1 5 1,-10 26 1,-9 50-1,15-58 35,-13 67 8,18-80-36,1 0 0,0 0 0,1 0 0,3 25 0,30 124 446,-28-145-1436,0-1 0,12 23-1,-17-39 866,0 0-1,0-1 0,0 1 0,1 0 1,-1-1-1,0 1 0,1-1 1,-1 1-1,0-1 0,1 1 1,-1-1-1,1 1 0,-1-1 0,1 1 1,-1-1-1,1 1 0,-1-1 1,1 0-1,-1 1 0,1-1 1,1 1-1,-2-1 6,5-9-3293,-3 0 1379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1162 7 1728,'-1'-6'5088,"-2"12"-4716,-1 0 1,0 0-1,-1 0 1,0 0 0,1-1-1,-2 1 1,1-1-1,-7 4 1,-54 35 872,64-43-1214,-95 56 928,-160 101 1373,-330 251 89,552-385-2324,-33 25-1735,86-48-4631,21-8 3743,0-4-1127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1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239 0 4576,'-8'3'4960,"7"-2"-4776,-14 12 311,13-11-38,-15 15 583,0 1 1,-18 27 0,17-22-499,-7 12 220,2 0 1,2 1-1,-19 43 1,37-71-737,0-1-1,1 0 1,0 1 0,0-1-1,0 1 1,0 12 0,1-16 24,1-1 0,0 0 0,0 0 0,0 1 0,1-1 0,-1 0 0,1 0 0,0 0 0,0 0 0,0 1 0,0-1 0,0 0 0,0-1 0,1 1 1,0 0-1,-1 0 0,1-1 0,4 5 0,-3-4-16,-1-1 0,1 1 0,0-1 0,0 0 0,0 0 0,0 0 0,0 0 0,0-1 1,0 1-1,1-1 0,-1 0 0,0 0 0,1 0 0,-1 0 0,1-1 0,-1 1 0,1-1 0,-1 0 0,1 0 1,0 0-1,-1-1 0,7-1 0,25-5-553,90-23-6343,-101 22 3038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1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30 5472,'-35'-17'1760,"20"12"184,23 6-992,10-5-239,0 2-1,21-1 1,-27 3-430,0 0 0,0 1 0,0 0 0,0 1-1,22 6 1,-31-7-226,-1 0-1,0 0 1,1 0-1,-1 0 0,0 0 1,1 1-1,-1-1 1,0 1-1,0 0 1,0-1-1,0 1 0,0 0 1,-1 0-1,1 0 1,-1 1-1,1-1 1,-1 0-1,0 0 1,0 1-1,0-1 0,0 1 1,0-1-1,0 1 1,-1-1-1,1 1 1,-1-1-1,0 1 1,1 0-1,-1-1 0,-1 1 1,1 0-1,0-1 1,-1 4-1,-3 8 169,0-1 1,0 1-1,-2-1 0,1-1 0,-14 23 0,10-20 113,1 1-1,-12 32 0,20-47-332,-1 0 0,1-1 0,0 1 0,0 0 0,-1-1 0,1 1 0,0 0 0,0 0 0,0-1 0,0 1 0,0 0 0,0 0 0,0-1 0,0 1 0,0 0 0,1 0 0,-1-1 0,0 1 0,0 0 0,1 0 0,-1-1 0,0 1 0,1 0 0,-1-1 0,1 1 0,-1-1 0,0 1 0,1-1 0,0 1 0,-1-1 0,1 1 0,-1-1 0,1 1 0,0-1 0,-1 1 0,1-1 0,0 0 0,-1 0 0,1 1 0,0-1 0,-1 0 0,2 0 0,3 1 15,0 0 0,1-1 0,-1 0 1,0 0-1,6-1 0,-4 0-4,4-1-308,-1-1-1,1 0 1,-1 0 0,1-1 0,-1-1-1,-1 1 1,16-11 0,-19 12-21,6-4-1162,0-1-1,-1 0 1,0-1-1,0 0 1,14-17-1,-7 6-2353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1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5408,'34'26'3962,"84"116"-29,-52-58-2650,-37-50-697,19 24 429,51 78 0,-86-115-888,0 1 1,-2 1 0,-1-1 0,-1 2-1,0-1 1,-2 1 0,7 44-1,-11-43 17,-1 0-1,-1 0 1,-2 0-1,-6 44 0,4-51-68,-1-1-1,0 1 1,-2 0-1,0-1 0,-1 0 1,-1-1-1,-12 20 0,6-15-199,-1 0 0,-1-1 0,-1-1 0,-33 29-1,35-35-973,-1-1-1,0-1 0,-1 0 0,-1-1 0,1-1 0,-30 11 0,45-19 749,0-1-1,1 1 1,-1-1 0,0 1-1,0-1 1,0 1-1,0-1 1,1 0-1,-1 0 1,0 0-1,0 0 1,0 0-1,-2-1 1,2 0 139,1 0 0,-1 0 0,1 0 0,-1 0 0,1 0 0,0 0 0,-1-1 0,1 1 0,0 0-1,0-1 1,0 1 0,0-1 0,0 1 0,-1-4 0,-17-39-1873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2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51 3072,'-1'-1'336,"-1"1"1,-14-4 6520,35 8-4569,-15-3-1947,1 0-1,0 0 0,-1-1 0,1 0 1,8-1-1,4 0 146,320-9 2611,5-1-1970,-17-6-2940,-308 15-832,22-5-1,-26 4 92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 0 1312,'4'4'4266,"-7"5"-4170,0-3 179,0 1 0,0-1 0,-1 1 0,0-1 0,0 0 0,0-1 0,-1 1 0,-8 7 0,-6 5 106,1 1-1,0 1 0,-18 28 1,-41 70 219,56-83-461,-201 309 1248,191-289-1197,2 0 0,-35 94 0,-20 126 707,62-180-376,-18 164 0,25 96 229,36-45 362,-12-219-854,-8-76-307,15 131 229,-10-109 17,19 68 0,-19-88-477,0 0 0,0-1 1,1 0-1,1 0 1,1-1-1,0 0 1,1-1-1,1 0 0,0 0 1,1-1-1,0-1 1,1 0-1,1-1 1,24 17-1,39 15-1597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7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8 3648,'-9'-5'619,"5"3"649,6 8-318,-2-4-891,12 45 1794,23 85 646,-26-101-2099,3-2 0,19 39 0,-1-18 134,2-2 1,45 51 0,-33-44 47,43 71 0,-32-24-206,74 197 0,-106-238-231,-3 1 0,-3 1 0,-3 0 0,7 72 0,-15-66 38,-3 1 1,-7 82-1,1-113-89,-3 0-1,-1 0 0,-2 0 0,-1-1 0,-23 54 0,-8-8-603,-86 129-1,26-50-4761,92-148 3845,-10 24 1,18-33 514,-1 0 0,0 1 0,1-1 0,0 9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29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 1728,'-1'0'128,"-12"3"214,13-3-296,-1 0-1,1 0 1,0 0-1,-1 1 0,1-1 1,0 0-1,-1 0 0,1 0 1,0 0-1,-1 0 1,1 0-1,-1 0 0,1 0 1,0 0-1,-1 0 1,1 0-1,0-1 0,-1 1 1,1 0-1,0 0 0,-1 0 1,1 0-1,0 0 1,0-1-1,-1 1 0,1 0 1,0 0-1,-1-1 0,1 1 1,0 0-1,0 0 1,-1-1-1,-18 1 3827,14 0-3157,4 0-526,-1 0 0,1 0-1,-1-1 1,1 2-1,0-1 1,-1 0 0,1 0-1,-1 0 1,1 1 0,0-1-1,-1 0 1,1 1 0,0 0-1,-1-1 1,1 1 0,0 0-1,0-1 1,0 1 0,0 0-1,-2 1 1,1 1-34,-2 0 32,0 1 0,1-1-1,0 1 1,0 0-1,0 0 1,1 0-1,-5 8 1,0 2 218,6-12-327,0 0 0,0 0 1,0 0-1,0 0 0,0 0 0,1 0 1,-1 1-1,1-1 0,-1 0 0,1 0 1,0 4-1,0-5-8,0 1 0,0 0 0,1-1 1,-1 1-1,1-1 0,-1 1 0,1-1 0,0 1 0,0-1 0,-1 1 1,1-1-1,0 0 0,0 1 0,0-1 0,1 0 0,-1 0 1,0 0-1,0 1 0,1-2 0,-1 1 0,0 0 0,1 0 1,-1 0-1,1-1 0,-1 1 0,1 0 0,2 0 0,6 2 90,0-1 0,0 0-1,13 1 1,-14-2-38,74 8 697,88-4-1,102-1 761,-235-8-1510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2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3 132 2816,'-2'-9'8514,"8"17"-6690,8 18-1613,29 92 1352,-28-74-1357,3 9 238,53 115 527,-69-162-932,0 0 0,-1 0 0,0 0 0,1 11 0,-1-10-10,-1 0-1,2 0 1,1 7-1,-1 2 21,-2-14-42,0-1-1,0 0 1,0 1 0,0-1 0,1 1 0,-1-1 0,0 0 0,1 1 0,0 1-1,0-1-48,-1 4 1748,4-12-1452,6-12-140,-1-2-62,0 0 34,-1 1 0,5-23 0,12-63 31,39-150-293,-59 233 100,2 0-1,1 1 1,1 0-1,0 0 1,13-20-1,-21 40-223,0 0-1,-1 0 0,1-1 0,0 1 0,-1 0 0,1-1 0,-1 1 0,0 0 0,1-1 0,-1 1 0,0-1 0,0 1 0,0 0 1,0-3-1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2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62 3904,'-33'-16'5989,"33"15"-5731,0 0-1,0 0 1,0 0 0,1 0-1,-1 0 1,0 0-1,1 0 1,-1 0 0,1 0-1,-1 0 1,1 0 0,1-1-1,4-1-10,2 0 1,-1 0-1,0 1 0,1-1 0,7 0 0,-1 0-76,1-1 73,0 1-1,17-1 1,-26 3-214,-1 1 1,1 0-1,0 0 0,0 1 0,0 0 0,-1 0 0,1 0 0,8 3 0,-12-3-26,0 0 1,0 0-1,-1 0 0,1 0 0,0 0 0,0 1 1,-1-1-1,1 0 0,-1 1 0,1-1 0,-1 1 1,0 0-1,1 0 0,-1-1 0,0 1 0,0 0 1,0 0-1,-1 0 0,1 0 0,0 0 0,-1 0 1,1 0-1,-1 0 0,0 0 0,0 1 0,1-1 1,-2 0-1,1 0 0,0 0 0,0 0 0,-1 0 1,0 4-1,0-1-4,-1 0 0,0 1 0,0-1 0,0 0 0,-1 0 0,0 0 0,0 0 0,0 0 0,0-1 0,-1 0 0,-5 6 0,-9 4 158,-31 20 0,32-24 139,1 1-1,-29 25 0,44-35-279,0 0 0,0 0 0,0 0 0,0 0 0,0 0 0,0 1 0,0-1 0,1 0 0,-1 0-1,1 1 1,-1-1 0,1 0 0,-1 3 0,1-3 3,0 0-1,0 0 0,0 0 1,0-1-1,0 1 0,0 0 1,0 0-1,1-1 0,-1 1 1,0 0-1,1 0 1,-1-1-1,0 1 0,1 0 1,-1-1-1,1 1 0,-1-1 1,2 2-1,2 1 91,-1-1 1,1 1-1,1-1 0,-1 0 0,0 0 1,8 3-1,-5-2 6,6 1-13,0 0 0,1 0-1,-1-2 1,1 1-1,14-1 1,73-1-76,-53-2-1235,-42 1 341,1 1 0,0-1 1,0 1-1,9 3 0,-14-4 491,0 1 0,0 0-1,0-1 1,0 1 0,0 0 0,0 0-1,0 0 1,-1 0 0,1 1 0,0-1 0,-1 0-1,1 1 1,-1-1 0,1 1 0,-1 0-1,0-1 1,1 1 0,0 3 0,3 14-3304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6.8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4 6816,'-44'-4'3072,"30"4"-2656,9 0-576,10 0 0,4 0 128,4 4 32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3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12 3808,'-15'-1'1889,"15"1"-1845,0 0 1,0 0-1,0 0 0,0 0 0,0 0 0,0-1 0,0 1 1,0 0-1,0 0 0,0 0 0,0 0 0,-1-3 1017,1 3-1017,0 0 0,0 0 0,0 0 0,0 0 0,0 0 1,-1 0-1,1 0 0,0 0 0,0 0 0,0 0 1,0 0-1,0 0 0,0 0 0,0 0 0,-1 0 0,73 5 4586,120 3-969,87-3-2064,-10-29-2216,-255 24 128,9-1-1357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4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421 28 1824,'1'0'9,"-1"0"1,0 0-1,0 0 1,0-1-1,0 1 0,0 0 1,0 0-1,0 0 1,0 0-1,0 0 0,0-1 1,0 1-1,0 0 1,0 0-1,0 0 0,0 0 1,0-1-1,0 1 1,0 0-1,0 0 0,-1 0 1,1 0-1,0 0 1,0 0-1,0-1 1,0 1-1,0 0 0,0 0 1,0 0-1,0 0 1,-1 0-1,1 0 0,0 0 1,0 0-1,0 0 1,0-1-1,0 1 0,0 0 1,-9 0 3713,9-1-3445,-1 0-1,1 0 1,-1-1-1,0 1 0,1 0 1,-1 0-1,0 0 1,0 1-1,1-1 0,-1 0 1,0 0-1,0 0 1,0 1-1,-1-2 0,0 1 250,1 0-392,0 0 0,-1 0-1,1 1 1,-1-1-1,1 0 1,-1 1-1,1-1 1,-1 1 0,1 0-1,-1-1 1,1 1-1,-1 0 1,1 0-1,-1 0 1,0 0 0,1 0-1,-4 1 1,1 0 8,0 0 0,-1 0 0,1 0-1,0 1 1,-6 2 0,-39 26 1313,-72 58 0,78-55-1029,41-31-412,-63 50 484,58-45-416,1-1 1,0 1-1,0 0 1,0 0-1,1 1 1,-8 14-1,12-20-61,0 0 0,0 0 0,0 0 0,1 0 0,-1 0 0,1 0 0,-1 0 0,1 0 0,0 1 1,0-1-1,0 0 0,0 0 0,0 0 0,0 0 0,1 1 0,-1-1 0,2 4 0,0-4 9,-1 1 1,1-1 0,-1 0 0,1 1 0,0-1 0,0 0 0,0 0 0,0 0-1,0 0 1,0 0 0,6 2 0,4 2 70,0 0 0,1-1 0,-1-1 1,23 5-1,-31-8-90,18 4 62,1-1-1,0-1 1,0-1 0,0-1 0,32-3-1,-30 1-96,-5 0-755,-1-1 0,39-7 0,-49 6 930,7-1-4185,17-6-5429,-14 6 6891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4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60 3488,'-13'-6'1285,"12"5"-1049,0 1 0,0 0 0,0-1 0,0 1 0,0 0 0,0-1 0,0 1 0,0-1 0,0 0 0,0 1 0,0-1 0,1 0-1,-1 1 1,0-1 0,0 0 0,1 0 0,-1 0 0,0 0 0,1 0 0,-1 0 0,1 0 0,-1 0 0,1 0 0,0 0 0,-1 0 0,1 0 0,0 0 0,-1-1 0,12-3 484,5-1-482,1 1 1,0 1 0,0 0-1,0 1 1,0 1 0,0 1-1,26 0 1,-39 1-237,1 0 1,-1 1-1,0-1 1,1 1-1,-1 0 1,7 2-1,-10-2-2,0-1 0,0 1-1,0-1 1,0 1-1,0-1 1,0 1 0,0-1-1,0 1 1,0 0-1,0 0 1,0-1 0,-1 1-1,1 0 1,0 0 0,-1 0-1,1 0 1,-1 0-1,1 0 1,-1 0 0,1 0-1,-1 0 1,1 0-1,-1 0 1,0 0 0,0 0-1,0 0 1,0 1-1,0-1 1,0 0 0,0 2-1,-1 3 36,-1 1 0,0-1 0,0 0 0,0 0 0,-1 0 0,0 0 0,0 0 0,-1-1 0,1 1 0,-9 8 0,-4 4 74,-28 23 0,38-36-66,-7 7 20,1-2 79,-1 1-1,2 1 0,-19 23 1,29-34-136,0 0-1,1 0 1,-1 0 0,0 0-1,1 0 1,-1 0 0,1 0 0,-1 0-1,1 0 1,0 1 0,-1-1-1,1 0 1,0 0 0,0 0 0,0 0-1,0 1 1,0-1 0,0 0-1,0 0 1,0 0 0,1 2 0,0-2 16,-1 0 0,1 0 0,0 0 0,0 0 0,0 0 0,-1 0 0,1 0 0,0 0 0,0-1 0,0 1 0,0 0 0,1-1 0,-1 1 0,0-1 0,0 1 0,2 0 0,3 1 45,1-1-1,-1 0 0,1 0 1,-1 0-1,1-1 1,8 0-1,10-2 8,66-6-2048,-78 5-973,1 0 0,18-7 0,-11-1 137,-6-6 863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3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1824,'-24'9'12128,"26"-8"-11750,11 2 56,1-1-1,0 0 1,0-1 0,0 0-1,24-3 1,0 1-369,203-6 484,-229 7-457,14 0 139,40-4 1,-55 3-102,0 0-1,15 1 1,-9 1-210,-15-1 21,-2 27 105,-6 166 90,-7 247 141,13-334-279,6 281 89,26 224 191,-26-355 239,-4-73-224,-10 105 38,4-207-91,-8 126 235,11-174-381,-2 179 292,5-154-317,-2-36-14,0-1-1,2 1 1,7 38 0,-6-52-91,-2-3 57,0 0 0,0 0 0,1 0 1,0 0-1,0 0 0,0-1 0,1 1 0,-1-1 1,1 1-1,5 4 0,21 19 411,-30-28-283,0 0-42,-4-2-95,-1 1 0,1 0 1,0 0-1,-1 1 0,1-1 0,-6 1 1,-15-1 2,-201-25-1833,157 14-148,-86-26 1,124 28-3555,10-5 1686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59.1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341 121 1728,'9'-3'3019,"-4"-22"-668,-5 22-2242,0 0 0,0 0 0,-1 0-1,1 0 1,-1 0 0,0 0 0,0 0-1,0 0 1,0 0 0,0 0 0,-1 1-1,1-1 1,-1 0 0,0 1 0,-2-3-1,1 1 8,-1 1 0,0 0 0,0 0-1,0 0 1,0 0 0,0 1-1,-1-1 1,-7-2 0,1 1-37,0 1 0,0 0 0,-1 1 0,1 1 0,0-1 0,-1 2 0,-17 0 0,14 2-43,-1 0 1,1 1-1,-1 1 1,1 0 0,0 1-1,-24 12 1,35-16-27,1 1 0,0-1 0,0 1-1,0 0 1,-1 0 0,2 1 0,-1-1 0,0 0 0,0 1 0,1 0 0,0-1 0,-1 1 0,1 0 0,0 1 0,0-1 0,1 0 0,-1 0 0,1 1 0,0-1 0,-1 1 0,2-1 0,-1 1 0,0-1 0,1 1 0,-1 0-1,1-1 1,0 1 0,0 0 0,1 4 0,7 31 113,1-1 1,2 0-1,23 54 0,-16-46 110,4 12-88,27 77 734,-47-125-789,1 0 1,-1 0 0,-1 0-1,0 0 1,0 0 0,-1 1-1,-1-1 1,1 0 0,-2 0-1,1 0 1,-1 0 0,-1 0-1,0 0 1,-5 10 0,-47 113 575,49-118-518,3-9-134,0 0-1,1 0 1,0 0-1,0 0 1,0 7 0,7-13-1917,-4 0 1487,1-1 0,-1 0 0,1 1 1,-1-1-1,1 0 0,-1 0 1,0 0-1,1 0 0,-1 0 1,0 0-1,0 0 0,0 0 1,0 0-1,0-1 0,0 1 1,0 0-1,1-2 0,4-5-966,7-1-1130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6:59.5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47 108 1984,'-8'-2'319,"4"0"-13,-1 0 0,0 1 0,0-1 0,-14-4 6753,47-2-5171,112-10 491,-15 5-1669,-10 1-113,-94 8-322,-1 0 1,39-14-1,-58 18-270,0 0 1,0-1-1,0 1 0,0-1 1,0 1-1,-1 0 0,1-1 1,0 0-1,0 1 0,0-1 1,-1 1-1,1-1 0,0 0 1,0-1-1,1-4-2666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0.0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 2656,'0'0'26,"0"0"0,-1 0 0,1 0 0,0 0 0,-1 0 0,1 0 1,0 0-1,-1 0 0,1 0 0,-1 0 0,1 0 0,0 0 0,-1 0 0,1 0 0,0 1 0,-1-1 0,1 0 1,0 0-1,0 0 0,-1 0 0,1 1 0,0-1 0,-1 0 0,1 0 0,0 1 0,0-1 0,0 0 1,-1 0-1,1 1 0,0-1 0,2 11 1209,2 7 1014,-4-6-1252,-1-6-698,1-1 0,0 0 1,0 1-1,1-1 0,0 1 0,0-1 1,0 0-1,0 0 0,4 7 0,-1-3-106,-1-2-31,1 0 0,0 1 0,0-2 0,1 1 0,6 8-1,-10-14-130,1 1-1,-1-1 0,1 0 0,-1 0 0,0 0 0,1 0 1,0 0-1,-1 0 0,1 0 0,0-1 0,-1 1 0,1 0 1,0-1-1,0 1 0,-1-1 0,1 0 0,0 0 1,0 0-1,0 0 0,0 0 0,-1 0 0,1 0 0,0-1 1,0 1-1,0 0 0,-1-1 0,1 0 0,0 1 0,2-3 1,0 1 15,-1 0 0,1 0 1,-1-1-1,0 0 0,0 1 1,0-1-1,0 0 0,-1-1 1,1 1-1,-1 0 0,0-1 1,1 1-1,-2-1 0,1 0 1,0 0-1,-1 0 1,0 0-1,0 0 0,0 0 1,0 0-1,-1 0 0,1 0 1,-1 0-1,0 0 0,0-1 1,-1 1-1,1 0 0,-1 0 1,0 0-1,0 0 0,0 0 1,-1 0-1,1 0 0,-1 1 1,0-1-1,0 0 0,0 1 1,-1 0-1,1-1 1,-1 1-1,-6-6 0,7 7-88,-1 0-1,0 0 1,1 1-1,-1-1 1,0 0 0,0 1-1,0 0 1,0 0-1,-4-2 1,5 3-49,1 0 0,-1 0 1,1 0-1,-1 0 0,1 0 0,-1 0 1,0 0-1,1 1 0,-1-1 0,1 0 0,-1 1 1,1-1-1,0 1 0,-1 0 0,1 0 1,-1-1-1,1 1 0,0 0 0,0 0 0,-1 0 1,0 2-1,2-3-72,0 1 0,0-1 0,0 1 0,0-1 0,0 1 0,0-1 0,0 1 1,0-1-1,1 1 0,-1-1 0,0 1 0,0-1 0,1 1 0,-1-1 0,0 0 0,1 1 0,0 0-326,12 8-1233,2 0-1286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0.3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1 144 3392,'19'21'6458,"-15"-25"-4879,-2-1-1431,-1-1 1,1 1-1,-1-1 1,-1 1-1,1 0 1,-1-1-1,0 1 1,0-1-1,-2-6 1,1 7-25,1-1 1,0 1-1,-1-1 1,2 1 0,-1-1-1,1 1 1,0-1-1,0 1 1,2-7 0,1 1 147,-4 10-243,0 0 0,1-1 0,-1 1 0,0 0 0,1 0 0,-1-1 0,1 1 0,-1 0 0,1 0 1,0 0-1,-1 0 0,1 0 0,0 0 0,0 0 0,0 0 0,-1 0 0,1 0 0,0 0 0,1 0 0,-1 1 0,0-1 1,0 0-1,0 1 0,0-1 0,0 1 0,1-1 0,-1 1 0,0 0 0,0-1 0,1 1 0,-1 0 0,3 0 1,27 2 437,-1 1 0,51 12 0,26 3-3490,-89-18-182,2 0 992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1.7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5 217 2400,'-1'-2'199,"1"0"0,-1-1 0,0 1 0,0 0 0,1-1 1,0 1-1,-1 0 0,1-1 0,0 1 0,0-1 0,0 1 0,1-1 0,-1 1 0,0 0 1,1-1-1,0 1 0,6-11 4023,-4 22-3211,-1 4-592,-1 0 1,0 0-1,-3 21 0,1-4-80,0 55 598,7 151 308,-2-112-902,0 6 76,-3-89 882,4-103-815,-14-231-476,-1 33-132,9 201 102,0 24-108,1 0-1,7-50 0,-6 57-142,-2 9-673,7 34 483,-3-8 399,2 7-55,3 25 1,3 8 200,2-4 94,4 13 192,34 80-1,-36-100-259,12 24 32,-24-55-104,-1 0 0,1 0 1,1-1-1,-1 1 1,1-1-1,0 0 0,0 1 1,7 4-1,-11-8-7,1-1 0,0 1 0,0 0 0,0-1 0,0 1 0,-1-1 0,1 1 0,0-1 0,0 1 0,0-1 0,0 1 0,0-1 0,1 0 0,-1 0 0,0 1 0,0-1 0,0 0 0,0 0 0,0 0 0,0 0 0,0 0 0,0-1 0,0 1 0,0 0 0,0 0 0,0-1 0,0 1 0,0-1 0,0 1 0,0-1 0,0 1 0,0-1 0,0 1 0,0-1 0,0 0 0,-1 0 0,1 1 0,0-1 0,-1 0 0,1 0 0,0 0 0,-1 0 0,1 0 0,0-1 0,2-5 20,0-1 0,-1 1 1,0-1-1,0 1 1,0-9-1,-1 9-5,18-179 165,-4 27-534,-14 150 303,3-18-383,1-39 0,4 88-349,3 16 975,10 57 0,-4-12 67,82 238 515,-79-259-476,-2 2 0,10 69 0,-28-120-116,-1-8-908,0-16-3764,0 5 3343,0 0 0,-1-1-1,1 1 1,-1 0-1,-1-1 1,1 1 0,-4-7-1,-8-11-2200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2.7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3136,'1'5'13359,"3"-3"-13205,-1 1-1,0 0 1,1-1-1,-1 1 1,5 7-1,8 8 89,-4-8-60,-6-3-101,1 0 1,0-1-1,1-1 0,-1 1 0,1-1 1,1 0-1,8 3 0,17 4-44,1-1-1,67 10 1,-22-6 77,-54-10 81,-19-4-200,0 0 0,0 0 0,0 1 0,0 0 0,7 3 0,-4-3-18,3 1 21,-13-3 16,0 0 0,0 0-1,0 0 1,0 0 0,1 0 0,-1 1-1,0-1 1,0 0 0,0 0-1,0 0 1,0 0 0,0 0 0,1 0-1,-1 0 1,0 1 0,0-1-1,0 0 1,0 0 0,0 0 0,0 0-1,0 0 1,0 1 0,0-1-1,0 0 1,0 0 0,0 0 0,0 0-1,0 1 1,0-1 0,0 0-1,0 0 1,0 0 0,0 0 0,0 1-1,0-1 1,0 0 0,0 0-1,0 0 1,0 0 0,0 1 0,0-1-1,0 0 1,0 0 0,-1 0-1,1 0 1,0 0 0,0 0 0,0 1-1,0-1 1,0 0 0,-1 0-1,-5 5 3,0 0-1,-1 0 0,0-1 0,0 0 0,0 0 1,-1-1-1,1 0 0,-12 3 0,-1 2 51,-93 42 20,91-38-57,0 0-1,-38 30 0,34-19 30,7-7-623,-21 14 0,34-27-476,-3 3-443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9.0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3 845 2720,'-3'1'1582,"7"2"-248,9 0-101,-6-3-1036,0-1-1,0 0 1,0 0-1,0-1 0,0 0 1,-1 0-1,1 0 1,-1-1-1,1 0 1,-1 0-1,0-1 1,0 1-1,6-6 1,5-6 98,0 0 1,26-32-1,-35 36-196,1 0 0,-1 0 0,9-19 0,-14 24-67,0 0 0,0-1 0,-1 0 0,1 0 0,-2 0-1,1 0 1,-1 0 0,1-10 0,-2 16-50,0 0 0,0 0 0,0 0 0,0 0 0,0 0 0,0 0 1,-1 0-1,1 0 0,0 0 0,-1 0 0,1 0 0,-1 0 0,1 0 0,-1 0 0,1 0 0,-1 0 0,0 0 0,1 0 0,-1 0 1,0 1-1,0-1 0,1 0 0,-1 1 0,0-1 0,0 0 0,0 1 0,0-1 0,0 1 0,0 0 0,0-1 0,0 1 1,0 0-1,0-1 0,0 1 0,0 0 0,0 0 0,0 0 0,-2 0 0,-1 0-28,-1 1-1,1-1 1,0 1 0,0 0-1,0 0 1,0 0-1,0 1 1,0-1 0,-4 4-1,0 0 48,1 0 0,-1 1 0,2 0 0,-1 0 0,1 1 0,-1-1 0,2 1 0,-1 1 0,1-1 0,0 1 0,1 0 0,-5 11 0,3-4 34,0 0 1,1 1-1,1 0 1,0 0 0,1 0-1,-1 17 1,4-25 47,0 0 1,0-1-1,1 1 1,0 0 0,0-1-1,1 1 1,0-1-1,0 0 1,1 1-1,5 10 1,-7-15-40,1-1-1,0 1 1,-1 0-1,1-1 1,0 1-1,0-1 1,1 0-1,-1 1 1,0-1-1,1 0 1,0 0-1,-1-1 1,1 1-1,0-1 1,0 1-1,0-1 1,0 0-1,0 0 1,0 0-1,0 0 1,0-1-1,0 1 1,0-1-1,1 0 1,-1 0-1,0 0 1,0 0-1,6-1 1,3-2 84,0-1 1,0 0-1,-1 0 1,13-7-1,45-28 259,-13 4-163,-2-3 0,-1-2 0,-2-2 0,71-77 0,-106 99-152,-1 0 0,0-1 0,-2-1 0,0-1-1,-2 1 1,0-2 0,8-28 0,-5 5-13,-2 0 0,11-88 0,-18 61-320,-4 64 136,-2 0-1,1 0 1,-1 0 0,-1 0-1,-4-14 1,6 21 42,-1 1 0,0 0 0,0 0 0,0 0 0,-1 0 0,1 0 0,0 0 1,-1 1-1,1-1 0,-1 0 0,-2-2 0,3 4 57,1-1 0,-1 1 1,0 0-1,0-1 0,1 1 0,-1 0 1,0-1-1,0 1 0,0 0 0,1 0 1,-1 0-1,0 0 0,0 0 0,0 0 1,1 0-1,-1 0 0,0 0 0,0 0 1,0 0-1,1 1 0,-1-1 1,0 0-1,0 1 0,1-1 0,-1 0 1,0 1-1,0-1 0,1 1 0,-1-1 1,0 1-1,1-1 0,-1 1 0,1-1 1,-1 1-1,1 0 0,-1-1 0,0 3 1,-6 8-125,1 1 1,0 0-1,0 1 0,1 0 1,1 0-1,-5 25 1,2-11 44,-15 66 257,-13 124 0,34-193-83,0 0 0,2 0 1,1 0-1,1 0 0,1 0 1,1 0-1,14 40 0,-14-50 91,0 0-1,1 0 1,1-1-1,0 1 0,1-2 1,0 1-1,1-1 1,13 14-1,-21-24-128,1-1 1,-1 1 0,1-1-1,0 1 1,0-1-1,-1 0 1,1 0-1,0 1 1,0-2-1,0 1 1,0 0-1,1 0 1,-1 0-1,0-1 1,0 0-1,0 1 1,0-1-1,1 0 1,-1 0-1,0 0 1,0 0 0,1 0-1,-1-1 1,0 1-1,0 0 1,0-1-1,0 0 1,0 0-1,0 0 1,0 0-1,0 0 1,0 0-1,2-2 1,14-8 110,-2-2 0,0 0 1,0-1-1,-1 0 0,-1-1 0,-1-1 0,0 0 1,20-34-1,-28 41-51,-2 6-101,-1-1 1,0 1 0,0-1-1,-1 0 1,1 0 0,1-5-1,-3 8 0,0 1-1,0-1 1,0 0 0,0 1-1,0-1 1,0 0-1,0 1 1,0-1-1,-1 0 1,1 1 0,0-1-1,0 0 1,0 1-1,-1-1 1,1 0-1,0 1 1,-1-1 0,0 0-1,0 0-8,1 1 0,-1-1 0,0 0 0,0 1 0,0-1 0,0 0 0,0 1 0,0 0 0,-1-1-1,1 1 1,0 0 0,0-1 0,0 1 0,-2 0 0,-1 0-30,1-1-1,-1 1 0,0 0 1,0 1-1,0-1 0,0 1 1,1 0-1,-1 0 1,0 0-1,0 0 0,1 1 1,-1-1-1,1 1 1,0 0-1,-1 0 0,1 0 1,0 0-1,0 1 0,0-1 1,0 1-1,1 0 1,-1 0-1,-3 5 0,1 0 30,0 1-1,0-1 1,1 1-1,0 0 1,1 0-1,0 0 0,0 1 1,-1 10-1,3-13 34,0 0 0,0 1-1,0-1 1,1 1-1,1-1 1,-1 0 0,4 15-1,-3-19 12,-1-1 1,1 1-1,0 0 0,1-1 0,-1 1 0,0-1 0,1 1 0,-1-1 0,1 0 0,0 1 1,0-1-1,0 0 0,0 0 0,0-1 0,0 1 0,1 0 0,-1-1 0,0 1 1,1-1-1,0 0 0,-1 1 0,1-1 0,0-1 0,3 2 0,5 0 45,0-1 0,0-1 1,1 1-1,-1-2 0,0 0 0,0 0 0,0-1 0,16-4 0,10-5-54,37-16-1,-31 9 23,-1-2 1,-1-1-1,52-36 0,-72 43-58,-1 0 0,2 2-1,22-10 1,-63 60-336,8-15 307,1 0 1,2 0 0,0 1 0,-6 36 0,13-50 73,-1-1 0,2 1 0,0 15 0,0-22-9,1 0-1,-1 0 1,0-1-1,1 1 1,-1 0-1,1-1 1,0 1-1,0 0 1,0-1-1,0 1 1,1-1-1,-1 0 1,1 1 0,-1-1-1,1 0 1,0 0-1,3 3 1,-4-4 1,0-1 0,1 1 1,-1-1-1,0 1 1,0-1-1,1 1 1,-1-1-1,0 0 0,0 0 1,1 0-1,-1 0 1,0 0-1,1 0 1,-1 0-1,0 0 0,1 0 1,-1 0-1,0-1 1,0 1-1,1-1 1,-1 1-1,0-1 0,0 1 1,0-1-1,2-1 1,2-1 14,-1 0 0,0-1 0,0 1 0,0-1 0,3-4 0,6-10 69,-1 1 0,16-32-1,5-6 50,-4 11-47,37-52 206,-43 65-241,-2 0-1,0-2 0,-2-1 0,21-53 0,5-57-29,-38 116-150,-2 0-1,0 0 1,-1-39 0,-4 65 61,0 1 0,0-1 0,0 1 0,0-1 0,0 1 0,0-1 0,-1 1 0,1 0 0,-2-3 0,2 3 35,0 1 0,0 0 0,-1-1 0,1 1 0,0 0-1,0 0 1,0 0 0,-1-1 0,1 1 0,0 0 0,-1 0 0,1 0-1,0-1 1,0 1 0,-1 0 0,1 0 0,0 0 0,-1 0-1,1 0 1,0 0 0,-1 0 0,1 0 0,0-1 0,-1 1 0,1 0-1,0 0 1,-1 1 0,1-1 0,-2 1-17,0-1 0,0 1 0,1 1 0,-1-1 1,1 0-1,-1 0 0,1 1 0,-1-1 0,1 0 0,0 1 0,0 0 0,-1-1 1,1 1-1,-1 3 0,-13 28-43,1 0 1,-9 37-1,22-67 78,-20 69-4,-16 95 0,30-121 19,2 0 0,3 1 0,3 57 0,13 26 228,-11-112-194,-3-14-40,1 3-12,0 0 0,0 0 0,0 0 0,1 0 0,0 0 0,1 0 0,4 10 0,-6-17-30,-1 1 0,0-1 0,1 1-1,-1 0 1,0-1 0,1 1 0,-1-1 0,1 1-1,-1-1 1,1 1 0,-1-1 0,1 1 0,-1-1-1,1 0 1,-1 1 0,1-1 0,0 0 0,-1 1-1,2-1 1,-1 0-35,-1 0-1,1 0 1,-1 0-1,0 0 1,1 0 0,-1-1-1,1 1 1,-1 0-1,1 0 1,-1 0-1,1-1 1,-1 1-1,0 0 1,1-1-1,-1 1 1,1 0 0,-1-1-1,0 1 1,0 0-1,1-1 1,1-3-375,0 1 1,0-1-1,0 1 1,-1-1-1,2-6 1,-2 4-36,1 0 1,-1 0-1,-1 0 0,1 0 1,-1 0-1,0-1 0,-2-9 1,-2-18-1012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3.5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0 2976,'-6'5'13305,"8"-1"-14845,0-1 1619,0-1 1,0 1 0,0-1-1,0 1 1,0-1-1,0 0 1,1 0-1,-1 0 1,1 0 0,-1 0-1,1-1 1,0 1-1,4 1 1,6 2 153,23 6 0,-23-7-21,67 16 249,20 6-309,-38-10-117,-40-11 66,1 2-1,31 12 0,15 9 65,-67-27-79,-1 0-37,0 0 0,-1-1-1,1 1 1,0 0 0,-1 0 0,1 0 0,0 0 0,-1 0 0,1 0 0,-1 0 0,1 2-1,-1-2-11,1 1 0,-1 0-1,0 0 1,0 0 0,-1 0-1,1-1 1,0 1 0,0 0-1,-1 0 1,1 0 0,-1-1-1,0 1 1,1 0 0,-1 0-1,0-1 1,0 1 0,-1 1-1,-3 4 116,0-1 0,-11 11-1,-27 24 157,-16 15 179,-45 44-327,95-89-405,-1-1 1,0-1-1,-1 0 1,0 0 0,-18 10-1,22-16-2758,7-3 2815,-1 0 0,1 0 1,-1 0-1,1 0 0,-1 0 0,1 0 1,-1-1-1,1 1 0,0 0 1,-9-36-12607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04.7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47 4480,'9'11'6526,"24"36"-5325,-27-38-496,3 6-153,0 0 0,12 31 0,-9-17-262,-8-19-174,0 1-1,-1-1 0,0 1 1,-1 0-1,0 0 0,-1 1 1,-1 20-1,0-30 509,6-44 325,-6 40-945,5-21-49,1 1 1,1 0-1,1 0 1,18-34-1,-18 40-25,1 1-80,1-1-1,15-19 0,-23 32 169,0 0 0,1 1 0,-1-1-1,1 0 1,0 1 0,0 0 0,0-1-1,0 1 1,0 1 0,0-1 0,1 0-1,-1 1 1,0-1 0,1 1 0,-1 0-1,1 0 1,6 0 0,-8 1 16,0 0 1,0 1 0,0-1-1,0 1 1,0-1-1,0 1 1,0 0 0,0 0-1,-1 0 1,1 0-1,0 0 1,-1 0 0,1 0-1,-1 1 1,1-1-1,-1 1 1,0-1 0,1 1-1,-1-1 1,1 3-1,4 5 196,-1 0-1,7 16 0,-5-10-70,-5-9-73,1-1 0,-1 1 0,0-1 0,0 1-1,-1 0 1,0 0 0,0 0 0,0 0 0,-1 11 752,2-17-817,-1 0 0,1-1 1,-1 1-1,0 0 0,1-1 1,-1 1-1,1-1 0,-1 0 0,0 0 1,0 1-1,1-1 0,-1 0 1,0 0-1,0 0 0,0 0 1,0 0-1,0 0 0,0-1 0,0 1 1,1-2-1,3-4 70,36-39-177,-26 28-136,25-26 1,-35 40 159,0-1 1,1 1-1,-1 0 0,1 1 0,0-1 1,0 1-1,0 0 0,0 1 0,13-4 1,-15 5 73,-1 1 1,1-1-1,0 1 0,0 0 1,0 1-1,0-1 1,-1 1-1,1-1 0,0 1 1,0 0-1,-1 0 1,1 1-1,-1-1 0,1 1 1,-1 0-1,1 0 1,-1 0-1,5 4 0,0 2 289,1 0 0,-1 0-1,0 0 1,12 19-1,-14-17-67,-1 0-1,1 1 0,4 14 1,-3-7-261,-6-15-167,1-1 0,-1 1 0,1-1 0,0 1 0,-1-1 0,1 0 0,0 0 0,1 0 0,-1 0 0,0 0 0,1 0 0,4 2 0,7 6-3099,3 6 798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1.0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435 52 1056,'1'0'44,"-1"-1"0,1 1 1,-1 0-1,1-1 0,-1 1 0,0-1 1,1 1-1,-1-1 0,0 1 0,1-1 0,-1 1 1,0-1-1,1 0 0,-1 1 0,0-2 1,0 1 100,1 1 1,-1-1 0,0 0-1,1 0 1,-1 0 0,0 1-1,1-1 1,-1 0 0,1 0-1,-1 1 1,1-1 0,0 0-1,-1 1 1,1-1 0,0 1-1,0-1 1,0-1 292,0 0 1,0 0-1,-1 0 1,1 0-1,-1 0 1,1 0-1,-1 0 1,0-4-1,-1-2 1744,1 8-2099,0 0 0,0 0 0,-1 0 0,1 0 0,0 0 0,0 1 0,-1-1 0,1 0-1,0 0 1,0 0 0,0 0 0,-1 1 0,1-1 0,0 0 0,0 0 0,0 0 0,0 1 0,-1-1-1,1 0 1,0 0 0,0 1 0,0-1 0,0 0 0,0 0 0,0 1 0,0-1 0,0 0 0,0 0-1,0 1 1,0-1 0,-63 140 1812,36-83-1294,13-28-406,-2 0 0,-1-1 0,-1-1 0,-2-1 0,0-1 0,-2 0 0,0-2 0,-51 41 0,-42 13 129,103-69-158,1 0 310,18-6-552,6 1 108,43 10 453,-39-11-378,0 2 0,-1 0-1,1 1 1,-1 1 0,0 0 0,22 12-1,-30-12-71,1 0 0,-1 1 0,0 0 0,0 0 0,-1 1-1,0 0 1,0 0 0,-1 1 0,7 11 0,0 5 151,-1 1 0,9 31 0,-14-31-117,-7-24-133,0-1 1,0 0-1,0 1 0,0-1 1,0 0-1,0 0 0,0 1 1,0-1-1,0 0 0,-1 1 1,1-1-1,-1 0 0,1 0 1,-1 0-1,1 1 0,-1-1 0,0 1 1,10-28-8945,0 6 3579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2.1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223 27 2912,'0'0'34,"-1"0"-1,1-1 1,0 1 0,0 0 0,-1-1 0,1 1-1,0 0 1,0-1 0,0 1 0,0 0-1,-1-1 1,1 1 0,0 0 0,0-1 0,0 1-1,0-1 1,0 1 0,0 0 0,0-1-1,9-19 8586,-7 27-7716,0 14-98,-1 0 1,-1 1-1,-6 40 0,-31 236 1600,31-247-1962,6-41-388,0-9 29,0 0 0,0 0 0,0 0 0,0 0 0,0 0 1,-1 0-1,1 0 0,0 0 0,0 0 0,-1 0 0,1 0 0,0 0 0,-2 1 0,2-1-95,-2-1 0,1 0 0,0 0 0,0 1 0,0-1 0,0 0 0,0 0 0,0 0 0,0 0 0,0 0 0,0 0 0,-1-1 0,0 1-6,-4 0-12,-31 0-316,-55 6-1,63-5 810,48 4-736,334-5 800,-351 0-491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3.0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61 51 2720,'-33'3'4480,"5"6"5247,38-9-9183,94-3 1307,-64 2-1415,0-2 0,1-1 0,73-18 0,-108 19-420,0 1 0,0-1 1,0 0-1,0 0 0,9-7 0,-8 5-22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4.2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117 0 2240,'-9'5'10490,"10"-3"-10284,-1-1 0,0 1 0,1-1 0,-1 1 0,1 0-1,-1-1 1,1 1 0,0-1 0,0 0 0,0 1 0,-1-1-1,2 0 1,-1 1 0,0-1 0,0 0 0,2 1 0,25 19 330,-23-17-220,161 118 1328,-126-89-1474,69 75 0,-95-92-143,0 0-1,-1 2 1,-1-1 0,12 22-1,-23-34-1,1 0-1,-1 1 0,0-1 0,0 1 0,-1-1 1,1 0-1,-1 1 0,-1-1 0,1 1 0,-1-1 1,0 1-1,-2 8 0,-8 7-136,9-19 125,1 0 1,-1 0-1,1 0 0,-1 0 0,0 0 1,0 0-1,0-1 0,0 1 0,0-1 1,0 1-1,0-1 0,0 0 0,-1 0 1,-3 2-1,-4 2-4,-124 55 651,19-10-216,95-39-349,-1 0-1,1 2 1,-23 18 0,8-3-30,17-14-258,0 1-1,0 0 0,-21 26 0,37-38-312,-8 11-761,10-13 1067,0 0 0,-1-1 0,1 1 0,0-1 0,0 1 0,0 0-1,0-1 1,0 1 0,0 0 0,0-1 0,0 1 0,0 0 0,0-1 0,0 1 0,0 0 0,0-1-1,1 1 1,-1-1 0,0 1 0,0 0 0,1-1 0,-1 1 0,0-1 0,1 1 0,0 0 0,8 7-2328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6.1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46 1728,'-3'-1'157,"2"0"-119,0 1 1,1 0 0,-1 0 0,0-1-1,0 1 1,0 0 0,0 0 0,0 0-1,0 0 1,1 0 0,-1 0 0,0 0-1,0 0 1,0 0 0,0 0 0,0 0 0,0 1-1,1-1 1,-1 0 0,-2 2 416,2-2-203,-1 0 1,1 0-1,-1 0 1,1 1 0,0-1-1,-1 1 1,1-1 0,-1 1-1,0 0 1,0 0 49,1-1 0,-1 1 0,1 0 0,-1-1 0,1 0 0,-1 1 0,1-1 0,-1 0 0,-2 0 528,24 4 1341,0-5-1249,27-5 1,-6 1-134,54-10 600,-5 0-479,-56 11-615,137-8 1116,-170 12-1411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6.4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5 4640,'-6'-5'2096,"13"6"-1397,6 0 527,43 2 2518,69-4-647,-64 2-5527,-58 13-2758,1 2 1592,-3 2 1004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7.7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355 39 2304,'0'-1'440,"-1"-1"1,0 1-1,1-1 1,-1 1 0,0-1-1,1 1 1,-1-1-1,0 1 1,-2-2-1,-30-13 3683,26 14-3909,0 0 1,0 1-1,-1 0 1,1 0-1,0 1 1,-1 0-1,1 0 1,0 1-1,-1 0 1,1 0 0,0 1-1,0 0 1,0 0-1,0 0 1,0 1-1,0 0 1,1 1-1,-11 6 1,5-2-86,1 1 1,0 0-1,1 0 1,0 1-1,0 1 0,1-1 1,0 2-1,1-1 1,-7 14-1,-2 6 207,-23 63 0,39-89-304,-1 1-1,1 0 1,1-1-1,-1 1 0,1 0 1,0 0-1,0 0 1,1-1-1,0 1 1,0 0-1,0 0 1,0-1-1,1 1 1,0-1-1,0 0 1,1 1-1,-1-1 1,1 0-1,7 8 0,-9-11-8,1-1 0,0 1 0,0 0 0,0-1 0,0 0 0,0 1 0,0-1 0,0 0 0,1 0 0,-1-1 0,0 1 0,1 0 0,-1-1 0,0 1 0,1-1 0,-1 0 0,5 0 0,4 0 45,0 0 1,18-5-1,-20 3-154,0-1 1,0 0-1,0-1 0,-1 0 1,1 0-1,-1-1 0,0 0 0,-1 0 1,1-1-1,-1 0 0,0-1 1,0 1-1,10-15 0,-12 13 74,0 0 0,-1 0 0,0-1 0,0 0 0,0 0 0,-1 0 0,-1 0 0,0 0 0,0 0 0,0-1 0,-1 1 0,-1-1 0,0 1 0,0-1 0,-3-18 0,3 15-169,0 11 216,0 1 1,0-1 0,0 0 0,0 1 0,0-1 0,0 1 0,0-1 0,-1 1 0,1-1 0,-1-2-1,1 4-27,0 0-1,0 0 1,0 0-1,0 0 1,0 0-1,-1 0 1,1 0-1,0 0 1,0 0-1,0 0 1,0 0-1,0 0 1,0 0-1,0 0 1,0 0-1,0 0 1,0 0-1,0 0 1,0 0-1,-1 0 1,1 0-1,0 0 1,0 0-1,0 0 1,0 0-1,0 0 1,0 0-1,0 0 1,0 0-1,0 0 1,0 0-1,0 0 1,0 0-1,0 0 1,0 1-1,0-1 1,0 0-1,-1 0 1,1 0-1,0 0 0,0 0 1,0 0-1,0 0 1,0 0-1,0 0 1,0 0-1,0 0 1,0 0-1,0 0 1,0 1-1,0-1 1,0 0-1,0 0 1,0 0-1,0 0 1,0 0-1,-1 9 232,1 10 151,5 5 73,1 1-1,1-1 0,14 31 0,5 20-220,-25-74-302,-1 1 0,0-1 0,1 0 0,-1 0 0,1 0 0,0 0 0,-1 0 0,1 0 0,0 0 0,-1 0 0,1 0 0,0 0 0,0 0 0,0 0 0,0-1 0,0 1 0,0 0 0,0-1 0,0 1 0,0-1 1,2 2-1,1-2-882,-1 1 0,1 0 1,-1-1-1,1 0 0,5 0 1,-7 0 257,32 3-6766,-21-2 4639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8.4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1 159 6304,'3'-5'899,"-3"4"-751,1 0-1,-1 0 1,0 1-1,1-1 1,-1 0 0,1 1-1,-1-1 1,1 0-1,-1 1 1,1-1-1,-1 1 1,1-1-1,0 1 1,-1-1 0,4 0 1267,-2 2-1028,1-1 1,-1 1 0,0 0 0,0 0 0,0 1-1,3 1 1,-2 0-97,0 0 0,-1 0 0,1 0 0,-1 0 0,0 0 0,1 1-1,-1-1 1,-1 1 0,1-1 0,1 7 0,1 2 138,2 26 0,1-1 100,-3-19-271,3 30 1,0-12 123,-5-30-316,-1 0 0,1 0-1,0 13 1,5 6-34,-4-16-93,-3-8 111,0 0 0,0 0 0,0-1 0,1 1 0,-1 0 0,0-1 0,0 1 0,1 0 1,-1 0-1,0-1 0,1 1 0,-1 0 0,1-1 0,0 2 0,0-2-16,0 0 1,0 0-1,-1-1 0,1 1 0,0 0 1,0 0-1,-1-1 0,1 1 1,0-1-1,-1 1 0,1 0 0,0-1 1,-1 1-1,1-1 0,-1 0 0,1 1 1,0-2-1,5-5-14,0 0 0,-1 0-1,0-1 1,-1 0 0,1 0 0,-1 0-1,4-15 1,1 2 14,2-8-20,14-59 1,0 0-129,8-17-724,-30 84-65,-3 19 616,-1 1 0,1 0-1,0-1 1,0 1-1,1-1 1,-1 1 0,0-1-1,0 1 1,1 0-1,-1-1 1,1 1 0,-1-1-1,1 1 1,0 0-1,-1 0 1,1-1 0,0 1-1,0 0 1,0 0-1,2-2 1,20 15-9830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39.3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86 5408,'-13'-7'2149,"13"7"-2110,0 0-1,0 0 1,0 0-1,0-1 1,0 1-1,0 0 1,0 0-1,0 0 1,0 0-1,0 0 1,0 0-1,0-1 1,0 1-1,0 0 1,0 0-1,0 0 1,0 0-1,0 0 1,0 0-1,0-1 1,0 1-1,0 0 1,0 0-1,0 0 1,0 0-1,0 0 1,1 0-1,-1 0 1,0-1-1,0 1 1,0 0-1,0 0 1,0 0-1,0 0 1,0 0-1,0 0 1,1 0-1,-1 0 1,0 0-1,0 0 1,0 0-1,0 0 1,0 0-1,0-1 1,1 1-1,23-5 2078,-14 4-1907,74-16 1698,95-14-891,-110 23-917,-27 2-111,0 2 0,61 2 1,-56 4-4187,-34 0 2620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19.1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5 208 5056,'3'4'2424,"-3"-4"-2370,0 0-1,0 0 1,0 0 0,14 5 2089,-11-4-1927,0 0 0,0 0 0,0-1 0,0 0 0,0 1-1,0-1 1,0 0 0,4-1 0,8-3 264,-9 2-353,0 1 1,0-1-1,0-1 1,-1 1-1,1-1 1,-1 0-1,1 0 1,-1 0-1,5-5 1,-7 6-107,0-1 0,-1 0 0,1 0 0,-1 0 0,1 0 0,-1 0 0,0 0 0,0 0 0,-1-1 0,1 1 0,-1-1 0,1 1 0,-1-1 1,0 0-1,0 0 0,-1 1 0,1-1 0,-1 0 0,0-4 0,0 0-19,0 0 1,-1 0-1,0 0 0,0-1 1,-1 1-1,0 0 0,-1 1 1,-3-10-1,5 15 12,0 0-1,0 0 1,0 0-1,-1 0 1,1 0 0,-1 0-1,1 0 1,-1 0-1,0 1 1,1-1-1,-1 1 1,0-1 0,0 1-1,0 0 1,0 0-1,-1 0 1,1 0 0,0 0-1,0 0 1,-1 0-1,1 1 1,0-1-1,-1 1 1,1 0 0,0-1-1,-1 1 1,1 0-1,-1 1 1,1-1-1,0 0 1,-1 1 0,-2 0-1,1 0 59,0 1 0,0-1 0,0 1 0,0 0-1,1 0 1,-1 0 0,1 1 0,-1-1 0,1 1 0,0 0-1,0 0 1,0 0 0,0 0 0,1 1 0,-1-1 0,1 1-1,0 0 1,0-1 0,0 1 0,0 0 0,1 0 0,-2 7-1,0-1 44,1 0-1,1 0 1,0 0-1,0 0 1,1 0-1,0 0 1,1 0-1,2 16 1,1-14 81,-1 0 0,1 0-1,1 0 1,0-1 0,1 1 0,0-1 0,1-1 0,0 1 0,0-1 0,15 15-1,-20-24-150,0 1-1,0 0 1,1-1-1,-1 1 1,0-1-1,1 1 1,-1-1-1,1 0 1,-1 0-1,1 0 1,0-1-1,-1 1 1,6 0-1,5 0 43,22-1 0,-17 0-158,-7-1-1236,1 0 1,0-1-1,17-4 1,12-3-5895,-14 2 4588,1-6-256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0.0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72 7968,'-25'-15'2944,"22"15"-2272,-8-9 2592,6 9-2368,1 0-544,-1 0-320,0-5-32,1 1 0,-1 4 0,-5-8-3808,29-5-4416,0-4 5664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1.2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132 13 2240,'-9'-13'5128,"9"13"-5077,-1 0-1,1 1 1,0-1 0,-1 0-1,1 0 1,-1 0-1,1 0 1,0 0 0,-1 0-1,1 1 1,0-1 0,-1 0-1,1 0 1,0 0 0,-1 1-1,1-1 1,0 0 0,-1 1-1,1-1 1,0 0 0,0 1-1,-1-1 1,1 0 0,0 1-1,0-1 1,-1 1 0,-5 9 650,-1 1 1,2 0 0,-1 0-1,1 1 1,-3 12 0,-14 64 154,19-75-616,-17 145 1210,15-107-1095,-12 62 0,9-70-231,7-39-409,1 0 0,0 0-1,0-1 1,0 1 0,0 0 0,0 0 0,1 0 0,1 5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2.4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23 2496,'-14'-17'896,"9"11"-544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6.8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217 54 1312,'0'0'811,"1"-12"1610,-1 11-2339,1 1 0,-1-1 0,0 1 1,0-1-1,1 0 0,-1 1 0,0-1 0,0 0 0,0 0 1,0 1-1,0-1 0,0 0 0,0 1 0,0-1 1,0 0-1,0 0 0,0 1 0,0-1 0,-1 0 0,1 1 1,0-1-1,0 0 0,-1 1 0,1-1 0,-1 1 1,1-1-1,0 0 0,-1 1 0,1-1 0,-1 1 0,1-1 1,-1 1-1,1 0 0,-1-1 0,0 1 0,1-1 0,-1 1 1,1 0-1,-1 0 0,0-1 0,1 1 0,-1 0 1,-1 0-1,-18-3 916,16 2-863,0 1 0,0-1 0,0 1 0,0 0 0,-6 0 0,-1 2 36,1 0 0,0 0 0,0 1 0,0 0 0,0 1 0,1 0 0,-1 1 0,1 0 0,0 0 0,1 1 0,-1 0 0,1 1 0,-11 11 0,17-16-154,0 1 1,1 0-1,-1 0 0,1 0 0,0-1 0,0 1 0,0 0 0,0 0 0,0 1 1,1-1-1,0 0 0,-1 0 0,1 0 0,0 0 0,0 0 0,1 0 0,-1 0 1,1 1-1,-1-1 0,1 0 0,0 0 0,0 0 0,1-1 0,1 6 0,0-2 7,1 0-1,0 0 0,-1 0 0,2-1 0,-1 1 0,1-1 0,0 0 1,0 0-1,0-1 0,7 5 0,-10-7-8,13 7 227,21 11-1,-32-18-221,0-1-1,0 1 0,0-1 0,0 0 0,1 1 0,-1-2 1,0 1-1,1-1 0,-1 1 0,9-2 0,-13 1-19,8-1 86,-1 0 0,0-1 0,1 0 0,11-5 0,-17 7-70,-1-1-1,0 1 1,1-1 0,-1 0 0,0 0 0,1 0 0,-1 0 0,0 0 0,0 0 0,0 0 0,0 0 0,0 0 0,0 0-1,0-1 1,-1 1 0,1 0 0,0-1 0,-1 1 0,1-1 0,0 1 0,-1 0 0,0-1 0,1 1 0,-1-1-1,0 1 1,0-1 0,0 1 0,0-1 0,0 0 0,0 1 0,-1-2 0,-4-27 171,4 18-200,-1 1 0,-1 0 0,1 0 0,-2 0 0,0 0 0,-7-15 0,4 15-96,-1-1 0,0 1 0,-1 0 0,0 0 0,0 1 0,-16-12 0,24 22 37,1-1 0,0 1 0,0 0 0,-1 0-1,1-1 1,0 1 0,-1 0 0,1 0 0,0-1 0,-1 1 0,1 0-1,-1 0 1,1 0 0,0 0 0,-1 0 0,1 0 0,0 0-1,-1 0 1,1 0 0,-1 0 0,0 0 0,0 1-544,1-1 493,0 1 0,0-1 0,0 0 0,0 1 0,-1-1-1,1 0 1,0 1 0,0-1 0,0 0 0,0 1 0,0-1 0,0 1 0,0-1-1,0 0 1,0 1 0,0-1 0,0 0 0,0 1 0,1-1 0,-1 0 0,0 1-1,4 14-1278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7.5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9 151 4576,'-3'-1'2284,"1"12"-846,7 59 1213,-5-55-2482,0 8 360,-4 44 0,3-53-402,1-13-65,1 1-1,-1-1 0,0 0 0,0 0 0,0 1 1,0-1-1,0 0 0,0 0 0,-1 1 0,1-1 0,0 0 1,-1 0-1,1 0 0,0 1 0,-1-1 0,-1 2 1,5-5-42,1 1 1,-1-1 0,0 0 0,-1 0 0,1-1 0,0 1 0,0-1-1,-1 1 1,0-1 0,3-3 0,22-34 70,-7 5 3,-1-1 0,26-72 0,-44 107-88,46-124 847,-45 126-370,1 7-286,3 9 88,7 55 408,-8-42-861,1 0 0,2-1 0,11 31 1,-17-57-388,-1-1 0,1 1 0,0-1 0,0 1-1,0-1 1,0 0 0,0 0 0,1 0 0,-1 0 0,1 0 0,-1 0 0,1-1 0,0 1 0,5 1 0,10 3-3487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7.9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1 6560,'-5'5'2432,"10"3"-1888,-2 8-160,-3-2 352,0 2-480,0 1 320,-3-1-320,-2 2 0,-1-1-160,1-1-64,2-4 0,-3 6-192,-2-10 96,2 5-1952,6-5 1120,0 1-2752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8.3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57 3072,'-19'-47'1120,"10"43"-864,9-1-64,9 10-3200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8.9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14 136 3072,'-5'-17'4773,"1"5"-1561,0-5-701,4 14-2326,0 0 1,0 0-1,0 0 1,1 0-1,0 0 0,-1 0 1,1 0-1,0 1 1,1-1-1,-1 0 1,0 0-1,1 1 1,-1-1-1,1 1 1,2-3-1,0 1-91,0 1 0,-1 0 1,1 0-1,0 0 0,1 0 0,-1 1 0,0-1 0,9-2 0,-4 2-70,1 0-1,0 1 1,0 0 0,0 0-1,0 1 1,0 0-1,0 1 1,18 2-1,-22-1-18,0 0 1,0 1-1,0 0 0,0 0 0,-1 0 0,1 1 1,-1-1-1,0 1 0,1 1 0,6 5 1,-9-7-12,-1 0 0,1 1 0,-1-1 1,0 0-1,0 1 0,0-1 0,0 1 1,0 0-1,-1 0 0,1 0 0,-1 0 0,0 0 1,0 0-1,0 0 0,0 0 0,0 0 1,-1 0-1,1 1 0,-1-1 0,0 0 1,0 4-1,-1 0 16,-1-1 1,0 1-1,0-1 1,0 1-1,-1-1 0,0 0 1,0 0-1,-1 0 1,1 0-1,-1-1 1,-1 1-1,-4 4 1,-10 9 51,-38 29 1,17-15 124,36-29-204,0-1 0,-1 0 1,1 0-1,-1 0 0,0 0 1,1-1-1,-8 3 0,11-5 11,0 0-1,0 1 1,0-1-1,0 0 1,0 1-1,0 0 1,0-1-1,0 1 1,0-1-1,1 1 1,-1 0-1,0 0 1,-1 1-1,2-2 2,0 0 0,0 1-1,0-1 1,0 0 0,-1 1 0,1-1 0,0 0-1,0 1 1,0-1 0,0 0 0,0 1 0,0-1-1,0 0 1,1 1 0,-1-1 0,0 0 0,0 1-1,0-1 1,0 0 0,0 1 0,0-1 0,1 0-1,-1 0 1,0 1 0,0-1 0,0 0 0,1 1-1,2 1-33,0 1-1,1-1 0,-1 0 1,0 0-1,7 3 0,0 0 46,-7-3-21,10 5-41,0 2 0,0-1-1,-1 2 1,18 18 0,-27-25 61,0 0 1,0 0 0,-1 1 0,0-1 0,0 1 0,0-1 0,0 1 0,0 0 0,-1 0 0,0 0 0,0 0 0,0 0 0,0 0 0,-1 0 0,1 0 0,-1 1 0,0-1-1,0 0 1,0 0 0,-1 0 0,0 0 0,-2 7 0,0-1 4,-1 0 0,0 0 0,-1-1 0,0 0 0,-1 1 0,-7 8 0,-45 48 117,54-63-132,1 0 0,0 0 0,-1 0 0,0-1-1,0 1 1,0-1 0,0 0 0,0 0-1,0 0 1,-6 1 0,9-3-7,0 0 0,0 1 0,0-1 1,0 0-1,-1 0 0,1 0 0,0 0 1,0 0-1,0 0 0,-1 0 0,1 0 0,0-1 1,0 1-1,0 0 0,0-1 0,-1 1 1,1-1-1,0 1 0,0-1 0,0 1 0,0-1 1,0 0-1,0 0 0,1 1 0,-1-1 1,0 0-1,0 0 0,0 0 0,1 0 0,-1 0 1,0 0-1,1 0 0,-1 0 0,1 0 1,-1 0-1,1-1 0,0 1 0,0 0 0,-1 0 1,1 0-1,0-1 0,0 1 0,0-1 0,0-4 5,0 0-1,0 0 1,0 1-1,1-1 1,-1 0-1,2 1 0,-1-1 1,1 1-1,-1-1 1,1 1-1,1 0 0,-1-1 1,1 1-1,0 0 1,0 1-1,0-1 1,1 0-1,0 1 0,0 0 1,0 0-1,0 0 1,6-3-1,0-1-28,1 1 1,1 0-1,-1 1 0,1 0 0,0 1 1,0 0-1,0 1 0,23-4 0,-14 4-96,35-2 0,-49 6-592,1 0 0,-1 0 0,1 1 1,-1 0-1,0 1 0,1-1 1,-1 1-1,9 4 0,4 4-1676,2 1-1493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29.3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42 10400,'-28'-29'7711,"28"25"-7551,0-1-288,-6 1-1504,26 8-4991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40.3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28 364 3136,'-19'13'1029,"18"-12"-999,0-1 0,1 1 1,-1-1-1,0 1 0,1-1 0,-1 1 0,1-1 0,-1 1 0,1 0 0,-1-1 1,1 1-1,0 0 0,-1-1 0,1 1 0,-1 1 0,1-2 19,0 1-1,0-1 1,0 0 0,0 1-1,0-1 1,0 0-1,0 1 1,0-1-1,0 1 1,1-1-1,-1 0 1,0 1 0,0-1-1,0 0 1,0 1-1,1-1 1,-1 0-1,0 0 1,0 1-1,1-1 1,-1 1 0,1-1 103,0 1 0,0 0 1,1 0-1,-1-1 0,0 1 0,0-1 1,0 1-1,0-1 0,1 0 1,-1 1-1,0-1 0,2 0 1,2 0 51,0 0 0,0-1 0,0 0 0,0 0 0,0 0 1,-1 0-1,1-1 0,0 0 0,-1 0 0,7-4 0,1-2 117,0-1 1,12-10-1,-10 7-5,2-1-93,3-2 78,-1-1-1,31-34 1,67-94 1369,-114 142-1673,0 0 6,1-1 1,-1 0-1,0 0 1,1 0-1,-1 0 1,-1 0-1,1 0 1,0-1-1,-1 1 1,0 0-1,0-1 1,0 1-1,0-1 1,0 1-1,0-8 1,59 12-84,-55 0 64,1 1 0,0-1 0,0 1-1,-1 0 1,10 4 0,-13-5 14,-1 0-1,1 0 1,-1 0 0,1 0-1,-1 1 1,0-1-1,0 0 1,1 1 0,-1-1-1,0 1 1,0-1-1,0 1 1,0-1-1,-1 1 1,1 0 0,0-1-1,-1 1 1,1 0-1,-1 0 1,0 0 0,1-1-1,-1 1 1,0 3-1,-1 19 52,-8 40-1,6-47-5,0 0-1,1 0 1,1 0-1,1 0 1,3 28-1,-3-44-16,0 0-1,0-1 0,0 1 1,0-1-1,0 1 1,0 0-1,0-1 0,1 1 1,-1-1-1,0 1 0,0 0 1,1-1-1,-1 1 1,0-1-1,1 1 0,-1-1 1,1 1-1,-1-1 0,0 1 1,1-1-1,-1 0 1,1 1-1,0-1 0,-1 0 1,1 1-1,-1-1 0,2 1 1,-1-1 2,0 0-1,0-1 1,1 1 0,-1 0 0,0 0 0,0 0-1,0-1 1,0 1 0,0-1 0,0 1-1,0-1 1,0 1 0,0-1 0,1 0 0,5-5 49,0 1 0,-1-1 1,7-8-1,-11 12-63,32-37 213,-18 19-175,32-29 0,-33 34-223,-13 13 148,1-1 0,-1 0-1,1 1 1,0-1 0,0 1 0,0 0 0,0 0 0,6-3 0,-9 5 17,0 0 0,1 0 0,-1 0-1,0 0 1,1 0 0,-1 1 0,1-1 0,-1 0 0,0 0 0,1 0 0,-1 0 0,0 1 0,0-1-1,1 0 1,-1 0 0,0 0 0,1 1 0,-1-1 0,0 0 0,0 1 0,1-1 0,-1 0 0,0 0-1,0 1 1,0-1 0,0 0 0,1 1 0,-1-1 0,0 1 0,0-1 0,0 0 0,0 1 0,0 0-1,4 18-11,-2-11-1,-1-3 37,1-1 1,0 1-1,0-1 1,0 0 0,0 1-1,1-1 1,-1 0-1,1 0 1,0-1 0,1 1-1,-1 0 1,1-1-1,-1 0 1,1 0 0,5 3-1,-5-4 32,-1 0 0,1-1-1,0 1 1,-1-1 0,1 0-1,0 0 1,0 0-1,0-1 1,-1 1 0,1-1-1,0 0 1,0 0 0,0 0-1,0-1 1,0 1 0,0-1-1,-1 0 1,1 0 0,6-3-1,7-5 29,-1 0 0,-1-1 0,1-1 0,21-20 0,-13 11 7,45-44 157,-8 7-127,-24 24-606,-52 100 427,11-51 93,2 0-1,-1 0 1,2 0-1,0 0 1,1 0-1,1 1 1,0-1-1,5 19 0,-5-30 23,0 0-1,1 1 0,-1-1 0,1 0 0,0 0 0,1 0 0,-1 0 0,1 0 0,0 0 0,0-1 1,5 6-1,-6-9-28,-1 1 1,1 0-1,0-1 1,0 1-1,0-1 1,0 1-1,0-1 1,0 0-1,0 0 1,0 0-1,0 0 1,0 0 0,1-1-1,-1 1 1,0-1-1,1 1 1,-1-1-1,0 0 1,1 0-1,-1 0 1,1 0-1,-1 0 1,0 0-1,1-1 1,-1 1-1,0-1 1,3-1-1,29-14 98,-2-2-1,51-36 1,5-3-4,-36 24-598,-22 8-4705,-39 44-2866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1.9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17 175 2080,'-5'-8'6810,"5"9"-6651,0 1 0,1 0 0,-1-1 0,0 1 0,0 0 0,0 0-1,0-1 1,0 1 0,-1 2 0,1 3 55,0 19 202,-5 225 1963,4-166-1975,2-50-249,-6 50 0,4-48 389,1-35-117,1-7 42,1-4-399,-1-1 0,0 1 0,0-1 0,-1 1 0,0 0 0,0-1-1,-3-10 1,0-26-106,3-1 35,11-239 205,-8 254-205,11-66-25,-11 88-24,-1 0 0,1 1 0,1-1 0,0 1 0,0 0 0,1 0 0,9-14 0,-12 21 73,-1 0 0,1 0 0,0 1 0,0-1 0,0 0 1,-1 1-1,1-1 0,1 1 0,-1-1 0,0 1 0,0 0 0,0 0 0,1 0 0,-1 0 1,1 1-1,-1-1 0,0 0 0,4 1 0,-4 0-6,0 0 0,1 0 0,-1 0 0,0 1 0,0-1 0,0 1 1,0 0-1,0-1 0,0 1 0,0 0 0,-1 0 0,1 0 0,0 0 0,0 1 0,-1-1 0,1 0 0,-1 1 0,1-1 1,-1 1-1,1-1 0,-1 1 0,1 2 0,2 1 65,-1 0 1,0 0-1,-1 0 0,1 0 1,-1 1-1,0-1 1,2 8-1,-4-10-47,0 0-1,1 1 0,-1-1 1,0 0-1,-1 1 1,1-1-1,0 0 1,-1 1-1,0-1 0,0 0 1,0 0-1,0 1 1,-3 3-1,-1 4 141,-2-1 0,1 0 0,-2 0 0,-12 13 0,15-17-79,-1 0-1,0-1 0,0 0 0,0 0 1,-1-1-1,1 1 0,-13 4 0,16-8-154,1 0 0,-1-1 0,0 1 0,1-1 0,-1 0-1,1 0 1,-1 0 0,-5-1 0,-2 1-1515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2.3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5 136 4896,'-5'-1'1885,"6"2"-1798,-1-1-1,0 0 1,1 0-1,-1 0 1,0 1 0,0-1-1,1 0 1,-1 1 0,0-1-1,1 0 1,-1 0-1,0 1 1,0-1 0,0 1-1,1-1 1,-1 0-1,0 1 1,0-1 0,0 0-1,0 1 1,0-1 0,0 1-1,0-1 1,0 0-1,0 1 1,0 0 0,0 5 412,0-2-240,0 1-1,0-1 1,0 1-1,0-1 1,1 1 0,0-1-1,0 1 1,0-1-1,1 0 1,2 8 0,5 4 277,-7-12-344,0 0-1,0 1 0,1-1 1,-1-1-1,1 1 0,0 0 1,4 3-1,-6-6-151,1 0-1,-1 0 1,1 0-1,-1 0 0,1-1 1,-1 1-1,1 0 1,0-1-1,-1 0 1,1 1-1,0-1 1,-1 0-1,1 0 0,0 0 1,-1 0-1,1 0 1,0 0-1,-1-1 1,1 1-1,0 0 1,-1-1-1,1 1 1,-1-1-1,1 0 0,1 0 1,2-2 8,0 0 0,-1 0 0,1 0 0,-1-1-1,1 0 1,-1 0 0,0 0 0,-1 0 0,1 0 0,-1-1 0,1 1 0,-1-1 0,3-7 0,-2 4 8,-1 0-1,0 0 1,0 0 0,-1 0 0,0 0 0,0-1-1,-1 1 1,0-11 0,-1 14-15,0 1 1,0 0-1,-1-1 0,1 1 1,-1 0-1,0-1 0,-1 1 1,1 0-1,-1 0 0,0 0 1,0 0-1,0 1 0,0-1 1,-5-6-1,3 6-60,-1 0-1,1 0 1,0 1-1,-1-1 1,0 1-1,0 0 1,0 0-1,0 1 1,0 0-1,-10-4 0,14 6-11,-5-2-388,1 1 1,-1-1-1,1 1 0,-1 0 0,-7 0 1,22 18-6478,4-4 5408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2.7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147 9 4992,'-1'-2'328,"-1"-3"1033,5 3-346,-3 13 873,-7 14-634,-1 0-1,-1-1 1,-2 0 0,-19 35 0,-18 43-185,41-85-1141,1 0-1,1 1 1,0-1 0,1 1-1,1 0 1,0 25 0,3-42-220,0 1 0,0-1 0,0 0 0,0 1 0,0-1 0,0 0 0,1 1 0,-1-1 0,1 0 0,-1 0 0,1 1 0,-1-1 0,1 0 0,0 0 0,-1 0 1,1 0-1,0 0 0,0 0 0,0 0 0,0 0 0,0 0 0,2 1 0,5 3-3105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3.1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58 4576,'0'-1'54,"-1"1"-1,1 0 1,0-1 0,-1 1-1,1 0 1,0-1 0,0 1-1,-1-1 1,1 1 0,0 0-1,0-1 1,0 1 0,0-1-1,-1 1 1,1-1 0,0 1-1,0 0 1,0-1 0,0 1-1,0-1 1,0 1 0,0-1-1,0 1 1,0-1 0,1 1-1,-1 0 1,0-1 0,0 1-1,0-1 1,0 1 0,1-1-1,14-4 1205,-3 2-132,102-18 4115,2 9-4077,-103 10-1179,1 2-1,0 0 0,0 1 1,24 3-1,-31-2-534,-1 0-1,1 0 1,-1 0 0,11 6-1,-12-5-356,-1 0 1,0 0-1,0 0 0,0 0 0,0 1 0,-1 0 0,4 3 0,3 7-1087,3 2 207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3.8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26 135 4320,'3'-9'5690,"9"6"-5242,-8 2-330,4-2 123,0 0-1,0-1 1,-1 1 0,1-2-1,12-8 1,-18 12-230,-1-1 0,1 1 0,-1-1 0,0 0-1,1 1 1,-1-1 0,0 0 0,0 0 0,0 0 0,0 0 0,0 0 0,-1 0-1,1 0 1,0 0 0,-1 0 0,0 0 0,1 0 0,-1 0 0,0 0 0,0-1-1,0 1 1,-1 0 0,1 0 0,0 0 0,-1 0 0,1 0 0,-1 0 0,0 0-1,-1-3 1,1 3-4,0 0-1,0 0 0,0 0 0,0 0 1,0 0-1,-1 0 0,1 0 1,-1 1-1,1-1 0,-1 0 0,1 1 1,-3-2-1,3 2 26,-1 1-1,1-1 1,0 1 0,0-1 0,-1 1-1,1 0 1,0-1 0,-1 1-1,1 0 1,0 0 0,-1 0-1,1 0 1,0 0 0,-1 0-1,1 0 1,0 1 0,-1-1-1,1 0 1,0 1 0,0-1 0,-1 1-1,0 0 1,-3 2 116,1-1 1,-1 1-1,1 0 1,0 1-1,0-1 1,0 1-1,1-1 1,-1 1-1,1 0 1,0 0-1,0 1 1,0-1-1,1 1 1,0-1-1,0 1 1,0 0-1,0 0 1,0 0-1,1 0 1,-1 9-1,1-4 8,0 0-1,1 0 0,0 0 1,1 0-1,0 0 0,1 0 1,0 0-1,0 0 0,7 16 1,-5-17-12,0 0 0,1-1 0,-1 1 0,10 11 0,-10-16-139,-1 0-1,0-1 0,1 1 1,-1-1-1,1 0 0,0 0 1,0 0-1,0-1 0,1 0 0,6 4 1,-1-3 5,-7-1-82,0-1 1,0 0-1,1 1 1,-1-1-1,0-1 1,1 1-1,-1 0 1,0-1-1,1 0 1,-1 1-1,0-1 1,1-1-1,-1 1 1,1 0-1,-1-1 1,5-1-1,64-14-9565,-58 11 5531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4.2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 37 7040,'-2'2'274,"1"0"0,0 1-1,1-1 1,-1 0 0,0 0 0,1 1 0,-1-1 0,1 0 0,-1 1 0,1-1-1,0 1 1,0-1 0,0 0 0,1 1 0,-1 1 0,0 17 752,-2-10-528,0-1 1,-1 0 0,-1 0-1,1 0 1,-2 0 0,1 0-1,-9 10 1,13-20-490,0 0 1,0 0 0,1 0-1,-1 0 1,0 0-1,0 0 1,0 0 0,0 0-1,0 0 1,0 0-1,0 0 1,0 0 0,0 0-1,0 0 1,0 1-1,0-1 1,0 0 0,0 0-1,0 0 1,0 0-1,0 0 1,0 0 0,0 0-1,0 0 1,0 0-1,0 0 1,0 0 0,0 0-1,0 0 1,0 0-1,0 0 1,1 0 0,-1 0-1,0 0 1,0 0-1,0 0 1,0 0 0,8-5 78,12-12-147,96-76-810,-98 80 946,0 2 0,2 0-1,-1 1 1,39-14 0,-55 23 58,1 0 0,0 0-1,0 0 1,0 1 0,4-1 0,-8 1-103,1 0 1,0 0-1,0 0 1,-1 0-1,1 0 1,0 0-1,0 0 1,-1 0 0,1 1-1,0-1 1,-1 0-1,1 0 1,0 1-1,0-1 1,-1 0-1,1 1 1,-1-1-1,1 1 1,0-1-1,-1 1 1,1-1-1,-1 1 1,1-1-1,-1 1 1,1 0 0,-1-1-1,0 1 1,1 0-1,-1-1 1,0 1-1,1 0 1,-1-1-1,0 2 1,1 16 66,-1-1 1,-1 1 0,-1 0-1,0-1 1,-1 0-1,-7 23 1,1-1-947,8-8-2856,1-21 1305,20-20-3794,-7-9 3030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4.5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8 5888,'-8'-7'2246,"9"19"-804,2 2-762,-1 29 1641,-4 70-1,0-77-1607,-10 91 792,1-32-1127,7-54-355,-2 35 55,6-15-4510,17-84-5386,-9 3 7818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9.3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1 617 4384,'2'0'244,"0"0"1,-1 0-1,1 1 0,0-1 1,0 1-1,-1-1 0,1 1 1,0 0-1,-1 0 1,1 0-1,1 1 0,0 0-7,-1-1-1,1 0 1,0 1 0,0-1-1,5 2 1,11 0 169,0-1 1,0-1-1,1 0 1,-1-1-1,1-2 1,-1 0-1,0 0 1,29-9-1,-34 7-340,1-1 0,0 0 0,-1-1 0,0-1 0,18-11 0,-29 16-48,1 0 0,-1-1-1,0 1 1,0-1 0,-1 0 0,1 0-1,0 0 1,-1 0 0,0 0 0,0 0-1,0 0 1,0-1 0,0 1-1,-1-1 1,1 0 0,-1 0 0,0 1-1,0-1 1,0 0 0,-1 0 0,0 0-1,1 0 1,-1 0 0,0 1-1,-1-1 1,0-6 0,0 5-26,-1 0 0,1 0 1,-1 1-1,1-1 0,-1 1 0,-1-1 0,1 1 1,0 0-1,-1-1 0,0 2 0,0-1 0,0 0 1,-1 0-1,1 1 0,-1 0 0,0 0 1,0 0-1,0 0 0,0 1 0,-1-1 0,1 1 1,-1 0-1,1 0 0,-1 1 0,0-1 0,1 1 1,-1 0-1,-8 0 0,5 0 85,1 1-1,-1 0 0,1 1 1,-1-1-1,0 2 1,1-1-1,-1 1 1,1 0-1,0 0 1,0 1-1,0 0 0,0 1 1,0-1-1,0 1 1,1 0-1,0 1 1,0 0-1,-6 6 1,4-3 72,1 0 0,0 1 1,1 0-1,-1 0 1,2 1-1,-1 0 0,2 0 1,-1 0-1,-3 15 1,6-21-99,1 1 1,0-1-1,0 1 1,1 0 0,0-1-1,-1 1 1,1 0-1,1-1 1,-1 1-1,1 0 1,0-1 0,0 1-1,0-1 1,1 1-1,-1-1 1,1 0 0,0 1-1,0-1 1,1 0-1,-1 0 1,1 0 0,0-1-1,0 1 1,5 4-1,1-1-6,0 0-1,0-2 0,1 1 1,-1-1-1,1 0 0,0-1 1,0 0-1,19 4 0,-4-2 56,0-2 0,41 2 0,-26-6-829,0-1 0,56-9 1,-83 8-547,0 0 0,0-1 1,16-6-1,-24 8 993,-1-1 0,0-1 0,1 1-1,-1 0 1,0-1 0,0 0-1,0 0 1,-1 0 0,1-1 0,-1 1-1,1-1 1,3-6 0,-2 1 411,-1 1 0,0-1 1,0 1-1,-1-1 0,0 0 1,3-16-1,4-60 1653,-6 45-1152,30-168 2971,-11 80-1133,-21 113-2072,2-31-1,-4 42-365,0 0 0,0 0 0,-1 0 0,1 0 0,-1 0 0,0 1 0,0-1 0,0 0 0,0 0 0,-1 1 0,0-1 0,1 1 0,-4-5 0,4 8-12,1-1 1,0 1 0,-1 0-1,1 0 1,0-1 0,-1 1-1,1 0 1,0 0 0,-1 0-1,1-1 1,-1 1-1,1 0 1,0 0 0,-1 0-1,1 0 1,-1 0 0,1 0-1,0 0 1,-1 0-1,1 0 1,-1 0 0,1 0-1,-1 0 1,1 0 0,0 0-1,-1 1 1,1-1 0,-1 0-1,1 0 1,0 0-1,-1 0 1,1 1 0,0-1-1,-1 0 1,1 1 0,-14 12 309,13-11-271,-9 12 176,1 0 0,0 0 0,1 1 0,-9 25-1,4-12 17,3-3 61,1-1-1,1 2 1,-8 46-1,-3 82 524,15-112-765,2-24-18,0 1 0,2 0 0,0 0 0,1-1 0,0 1 0,2 0 0,7 26 0,-9-42-171,1 1-1,-1-1 1,1 1 0,0-1 0,0 0 0,0 0 0,0 0 0,1 0-1,-1 0 1,1 0 0,-1-1 0,1 1 0,0-1 0,0 0 0,1 0-1,-1 0 1,0 0 0,0-1 0,1 1 0,-1-1 0,8 2 0,4 0-1318,-1-1-1,1 0 1,-1-2 0,19 0 0,-14 0 217,18 0-3092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39.8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35 101 6560,'-5'0'2176,"9"1"-1149,12 3 106,-8-2-882,-1 0 1,1 0 0,0-1 0,0 0-1,0 0 1,0-1 0,0 0-1,0 0 1,0-1 0,0 0-1,0-1 1,11-2 0,-13 2-206,-1 0 1,1 0 0,0 0-1,-1-1 1,1 0-1,-1 0 1,0 0-1,0 0 1,0-1 0,-1 0-1,1 0 1,-1 0-1,0-1 1,0 1-1,0-1 1,5-10 0,-8 13-42,0 1 1,0 0 0,-1-1 0,1 1 0,-1-1 0,0 1 0,1-1 0,-1 1-1,0-1 1,0 1 0,0-1 0,0 0 0,0 1 0,0-1 0,0 1 0,-1-3 0,1 3-5,-1 0 1,1 1-1,-1-1 1,1 0-1,-1 1 1,0-1-1,1 0 1,-1 1-1,0-1 1,1 1-1,-1-1 1,0 1-1,0 0 1,1-1-1,-1 1 1,0 0-1,0 0 1,0-1-1,0 1 1,1 0-1,-1 0 1,0 0-1,0 0 1,0 0-1,0 0 1,0 0-1,1 0 1,-3 1 0,-8 1 158,0 0 0,0 1 0,0 0 1,1 1-1,-1 0 0,1 1 0,0 0 1,0 0-1,-14 11 0,10-5 147,1 0 0,0 0 0,1 1 1,0 1-1,-16 22 0,25-32-215,0 1 1,1 1-1,-1-1 0,1 0 1,0 1-1,0-1 1,1 1-1,-3 8 0,4-11-73,0 0 1,0 0-1,0-1 0,0 1 0,0 0 0,1 0 0,-1 0 0,0 0 0,1-1 0,0 1 0,-1 0 0,1 0 1,0-1-1,0 1 0,0-1 0,0 1 0,0-1 0,0 1 0,0-1 0,0 1 0,1-1 0,-1 0 0,1 0 1,-1 0-1,4 2 0,1 1 6,1-1 0,0 0 0,0 0 1,1 0-1,-1-1 0,12 2 0,-4-2-573,1 0 1,18 0-1,26-2-5609,75-10 0,-89 2 2749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0.1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 2 7712,'-2'0'185,"0"0"1,1-1-1,-1 1 1,0 0 0,0 0-1,1 0 1,-1 0-1,0 0 1,0 0-1,1 0 1,-1 0 0,0 1-1,1-1 1,-1 1-1,0-1 1,1 1-1,-1 0 1,0 0-1,1 0 1,0 0 0,-1 0-1,1 0 1,-1 0-1,1 0 1,0 0-1,0 1 1,0-1 0,0 0-1,0 1 1,0-1-1,0 1 1,0-1-1,0 3 1,-1 0 176,0-1-1,0 1 1,0 0 0,1 0 0,0-1-1,0 1 1,0 0 0,0 0 0,1 0-1,-1 1 1,1 6 0,0-9-320,1 0 1,-1 0-1,1 0 1,-1 0-1,1 0 1,0 0-1,-1 0 1,1 0-1,0 0 1,0 0-1,0-1 1,1 1-1,-1 0 0,0-1 1,1 1-1,-1-1 1,1 0-1,-1 1 1,1-1-1,0 0 1,0 0-1,-1 0 1,1 0-1,0 0 1,2 1-1,7 0-271,-1 1-1,1-2 1,0 1 0,0-1-1,17-1 1,1 0-704,5 1-2424,50-6-1,-45 0 1492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40.71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50 21 4896,'-50'-12'2208,"50"9"-1920,5-2-288,9 10-64,4-5-3072,9 0 1728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0.5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163 0 7136,'-2'0'171,"0"1"1,0 0-1,0-1 1,1 1 0,-1 0-1,0 0 1,0 0-1,1 0 1,-1 1-1,1-1 1,-1 0-1,1 1 1,-1-1 0,1 1-1,0-1 1,0 1-1,-1-1 1,1 1-1,0 0 1,0 2 0,-1 2 148,0 1 0,0 0 1,1-1-1,-1 13 1,-1 7 762,-60 254 3852,27-125-4271,31-135-680,1-6-220,1 1 0,0-1 0,1 1-1,1-1 1,0 1 0,1 16 0,1-28-19,-1 0 0,1-1 0,0 1 0,0-1 0,0 1 0,0-1 0,1 1 0,-1-1 0,0 0 0,1 0 0,0 0 0,0 0 0,2 2 0,-3-2-107,0-1 0,1 0 0,-1 0 1,1 0-1,-1 0 0,1 0 0,0 0 1,-1 0-1,1-1 0,0 1 0,-1 0 0,1-1 1,0 0-1,0 1 0,0-1 0,0 0 1,0 0-1,-1 0 0,1 0 0,3-1 0,8-3-3040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0.8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53 7232,'-3'-2'556,"-8"-5"706,11 7-1233,0 0 0,0 0 0,0-1-1,0 1 1,-1 0 0,1 0 0,0 0 0,0-1 0,0 1-1,0 0 1,0 0 0,0 0 0,0-1 0,0 1 0,0 0 0,-1 0-1,1 0 1,0-1 0,0 1 0,0 0 0,0 0 0,0-1 0,1 1-1,-1 0 1,0 0 0,0 0 0,0-1 0,0 1 0,0 0 0,0 0-1,0 0 1,0-1 0,0 1 0,0 0 0,1 0 0,-1 0-1,0-1 1,0 1 0,0 0 0,0 0 0,1 0 0,-1 0 0,0 0-1,0 0 1,0-1 0,1 1 0,-1 0 0,0 0 0,12-5 659,0 1 1,1 0 0,-1 0-1,1 1 1,0 1-1,19-1 1,-5-1-123,-5 1-313,0 1 0,0 2-1,39 2 1,-48-1-747,0 2-1,-1-1 1,1 1 0,-1 1-1,0 0 1,0 1 0,20 11-1,-22-10-728,-1 2 0,0-1 0,-1 1 0,1 1-1,11 16 1,4 3-1965,-12-14 1801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1.2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4 174 2560,'-1'6'512,"0"1"1,0-1-1,1 1 1,-1 0-1,2-1 1,0 13-1,1 11 1773,-1-25-1644,-1 1-1,1 0 1,3 9 0,1 17 2838,-5-53-1996,1 8-1375,1 0 0,0 1 0,1 0 1,0-1-1,1 1 0,8-17 0,-5 14-23,58-127 1195,-64 139-1301,1 0-1,0 0 1,-1 1-1,1-1 0,0 1 1,0-1-1,0 1 1,1 0-1,-1-1 0,0 1 1,1 1-1,0-1 1,-1 0-1,1 0 0,0 1 1,0 0-1,0 0 1,0-1-1,0 2 1,0-1-1,0 0 0,6 0 1,-3 1-20,0 0 0,0 1 0,0 0 0,0 0 1,0 0-1,-1 1 0,1 0 0,0 0 0,-1 0 0,1 1 1,6 4-1,4 2 30,47 31-186,-56-35 191,0 0 1,0 1 0,0 1-1,-1-1 1,0 1 0,6 9-1,-1 1 30,0 0 0,-1 2 0,10 22 0,-13-6-52,1 0 136,-8-33-77,1 0-1,0 0 0,0 0 0,0 0 1,0 0-1,0 0 0,1 0 0,-1 0 1,0-1-1,1 1 0,0 0 0,-1-1 1,1 1-1,3 1 0,-4-2 4,1-1 0,-1 1 0,0-1 0,1 1 0,-1-1-1,0 0 1,1 0 0,-1 0 0,1 0 0,-1 0 0,1 0 0,-1 0 0,0 0 0,1 0 0,-1-1 0,0 1-1,1-1 1,-1 1 0,0-1 0,1 1 0,-1-1 0,0 0 0,0 0 0,2-1 0,0 0 33,1 0-22,-1 0-1,0 0 1,0 0 0,0-1 0,0 1 0,0-1-1,0 0 1,-1 0 0,1 0 0,-1 0 0,0 0 0,0 0-1,0-1 1,0 1 0,1-5 0,-1 1-26,0-1 0,-1 0 1,1 0-1,-1 0 1,-1 0-1,0 0 0,0 0 1,0 1-1,-1-1 0,0 0 1,-1 0-1,0 0 1,0 0-1,0 1 0,-1-1 1,0 1-1,-1 0 0,-7-12 1,8 16-103,1-1-1,0 1 1,-1 0 0,1 0 0,-1 1 0,0-1 0,0 1 0,0-1-1,0 1 1,-1 0 0,1 0 0,-1 0 0,1 1 0,-7-3 0,8 4-52,1-1 1,-1 1 0,1 0 0,-1-1 0,1 1 0,-1 0-1,1 0 1,-1 0 0,0 0 0,1 1 0,-1-1 0,1 0-1,-1 1 1,1-1 0,-1 1 0,1-1 0,0 1 0,-1 0-1,1 0 1,0-1 0,-1 1 0,1 0 0,0 0 0,0 0-1,0 0 1,0 1 0,0-1 0,0 0 0,0 0-1,0 1 1,0-1 0,1 0 0,-1 1 0,0-1 0,1 1-1,-1-1 1,1 1 0,-1 2 0,1-2-124,0 0 1,-1 0-1,1 1 1,0-1-1,0 0 1,1 0-1,-1 1 1,0-1-1,1 0 1,-1 0-1,1 0 1,0 1-1,1 1 1,6 13-2191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1.7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0 6240,'-1'1'211,"1"0"0,-1-1 0,1 1 0,0 0 0,-1 0 0,1 0 0,-1 0 0,1 0 0,0 0 0,0-1 0,0 1 0,-1 0 0,1 0 0,0 0 0,0 0 0,0 0 0,1 0 0,-1 0 0,0 1 0,0 8 1046,-4 6 315,0 0 0,-1-1 0,-11 23 0,18-39-1537,0 0 0,0 0 0,0 0 0,0 0 0,0 0 1,0 1-1,3-1 0,2-1-44,16-7-234,27-15 0,-31 15 106,0 0 0,29-9 1,-27 11 140,50-10 964,-65 15-770,1 1 0,-1 1-1,0-1 1,1 1 0,-1 0 0,1 1-1,-1 0 1,10 2 0,-15-3-153,0 0 0,0 1 1,0-1-1,0 0 1,0 1-1,0-1 0,0 1 1,0 0-1,0-1 0,0 1 1,0 0-1,0-1 1,-1 1-1,1 0 0,0 0 1,-1 0-1,1 0 0,0 0 1,-1 0-1,1 0 0,-1 0 1,0 0-1,1 0 1,-1 0-1,0 0 0,0 0 1,1 0-1,-1 0 0,0 0 1,0 0-1,0 2 1,-1 2 24,0-1 1,0 1-1,0 0 1,-1-1 0,-2 7-1,2-6-89,1-3-195,20 14-6388,19-3 586,-14-4 1531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7:42.0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289 23 8384,'-66'-20'2704,"61"19"-2519,-1 0 0,1 1 1,0 0-1,0-1 0,0 1 1,-6 1-1,-2 0 400,-25 4 2690,4-1-1750,31-4-1338,0 0 0,0 0 0,0 0 0,0 1 0,0-1 0,0 1 0,0 0 0,-3 1 0,5-1-169,1-1-1,-1 0 1,1 1 0,-1-1-1,1 0 1,-1 1-1,1-1 1,-1 1-1,1-1 1,-1 1-1,1-1 1,0 1-1,-1 0 1,1-1-1,0 1 1,0-1-1,-1 1 1,1 0 0,0-1-1,0 1 1,0-1-1,0 1 1,0 0-1,0-1 1,0 1-1,0 0 1,0-1-1,0 1 1,0 0-1,0-1 1,0 1-1,1-1 1,-1 1 0,0 0-1,0-1 1,1 1-1,-1-1 1,0 1-1,1-1 1,-1 1-1,1-1 1,0 2-1,8 10 480,1 0 0,0-1-1,1 0 1,0 0-1,16 10 1,-15-11-101,0 0 0,0 1 0,-1 0 0,18 24 0,-28-35-390,-1 1-1,1 0 1,-1-1-1,0 1 1,1 0 0,-1 0-1,0-1 1,1 1-1,-1 0 1,0 0-1,0 0 1,0-1 0,0 1-1,1 0 1,-1 0-1,0 0 1,-1 0-1,1 0 1,0-1-1,0 1 1,0 0 0,0 0-1,-1 0 1,1 0-1,-1 1-62,0-1-1,0 0 1,0 0-1,0 1 1,-1-1-1,1 0 1,0 0-1,0 0 1,-1-1-1,1 1 1,0 0-1,-3 0 1,-1 1-392,0 0 0,0 0 1,-1-1-1,1 0 0,-1 0 1,-8 1-1,-1-3-2031,-22-3 0,-13-2-2986,-3 5 2314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0:58.3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36 128 2560,'-1'0'109,"1"-1"-1,-1 1 1,0 0 0,0 0-1,1-1 1,-1 1 0,0 0-1,0 0 1,1 0-1,-1 0 1,0 0 0,0 0-1,1 0 1,-1 0 0,0 0-1,0 0 1,0 0 0,1 0-1,-1 1 1,-5 0 2160,-5 5-375,8-1-877,4-4-264,0 0-680,1 0 1,-1 0-1,1-1 0,-1 1 0,0 0 0,1 0 0,-1 0 0,0 0 0,0 1 0,0-1 0,2 2 0,0 1 250,1-1-177,0 1-1,0-1 0,0 0 0,1-1 0,-1 1 0,1-1 1,-1 0-1,1 0 0,0 0 0,9 1 0,3 0 111,30 2 0,-41-4-194,124-3 680,-86 0-540,-21 1-22,0 0-1,1-2 1,33-8 0,-51 10-128,-1-1 0,1 0 1,-1 0-1,0 0 0,0 0 1,0-1-1,0 0 1,-1 0-1,1 0 0,-1 0 1,1-1-1,-1 0 0,0 0 1,-1 0-1,1 0 1,-1-1-1,0 0 0,0 1 1,0-1-1,3-7 0,-5 9-29,0 1 0,0-1-1,-1 0 1,1 0 0,-1 0-1,1 0 1,-1 0 0,0 0-1,0 0 1,0 0-1,0 0 1,-1 0 0,1 0-1,-1 0 1,0 0 0,0 1-1,0-1 1,0 0-1,0 0 1,-1 1 0,1-1-1,-1 1 1,0-1 0,1 1-1,-1 0 1,0 0 0,0-1-1,-1 1 1,1 1-1,0-1 1,-1 0 0,1 0-1,-1 1 1,0 0 0,1-1-1,-6 0 1,-2 0-31,0 0 1,0 1-1,-1 0 1,1 0-1,-1 1 1,1 1 0,0 0-1,-17 4 1,4 0 136,0 2 0,-34 14 0,40-12-139,0 0 0,1 1 0,0 1 0,1 1 0,0 0 0,-21 23 0,32-32 1,0 1 0,0 0-1,0 1 1,1-1 0,0 1-1,0 0 1,0-1-1,0 1 1,1 1 0,-1-1-1,1 0 1,1 1 0,-1-1-1,1 1 1,0-1-1,0 1 1,0-1 0,1 1-1,0 0 1,0-1 0,1 1-1,-1 0 1,1-1-1,1 1 1,-1-1 0,1 1-1,-1-1 1,6 10-1,-1-5 80,0 0 0,1-1 0,0 0 0,0 0 0,1 0 0,0-1 0,1 0 0,-1-1 0,2 1 0,14 8 0,-7-7 5,0 0 0,0-2 1,1 0-1,0-1 0,31 7 1,-37-11-27,1-1 1,-1 0-1,0 0 0,1-2 1,-1 1-1,1-2 0,-1 1 1,0-2-1,0 0 1,0 0-1,0-1 0,0 0 1,-1-1-1,18-11 1,-14 7 47,0 0 1,-1-2-1,0 0 1,-1 0 0,0-2-1,-1 1 1,0-2 0,-1 1-1,15-26 1,-16 22-53,-2-1 1,0 1-1,6-23 0,-8 9-121,-6 25-31,1-1 0,0 1 0,1 0-1,2-9 1,-3 14 87,0-1-1,-1 1 1,1 0-1,0-1 1,0 1-1,0 0 1,0 0 0,0-1-1,0 1 1,0 0-1,0 0 1,0 0-1,0 1 1,1-1-1,-1 0 1,0 0-1,1 1 1,-1-1 0,1 0-1,-1 1 1,1 0-1,2-1 1,-1 1 13,1-1-1,-1 2 1,1-1 0,0 0 0,-1 1-1,1-1 1,-1 1 0,1 0 0,-1 0 0,1 1-1,-1-1 1,4 3 0,3 1-8,-1 1 0,16 13 0,-22-17 43,-1 1-1,1-1 1,-1 1-1,0-1 1,0 1-1,-1-1 1,1 1 0,0 0-1,-1 0 1,1 0-1,-1 0 1,0 0-1,1 5 1,0 3 1,-1 0 0,1 19-1,1 14-36,-1-29 30,1 0 1,1 0-1,1 0 0,7 16 1,-10-25-8,1 0 1,0-1-1,1 1 1,-1-1 0,1 1-1,0-1 1,1 0 0,-1-1-1,1 1 1,0-1-1,0 0 1,9 6 0,-6-6 20,1 0 0,-1 0 0,1-1 0,0 0 0,0 0 0,0-1 0,1-1 0,-1 1 0,1-1 0,-1-1 0,0 0 0,1 0 0,-1-1 0,1 0 0,12-3 0,1-3 12,-1-2 1,1 0-1,-2-1 0,39-24 1,73-64 66,-128 94-91,0-1 0,0-1 0,6-8 0,9-10-61,-16 21 26,7-9 45,-11 11-23,0 1-1,0-1 0,0 1 0,1-1 0,-1 1 0,0-1 0,0 1 0,0-1 0,0 1 0,0-1 0,0 1 1,0-1-1,0 1 0,0-1 0,0 1 0,0-1 0,-1 1 0,1-1 0,0 1 0,0-1 0,0 1 0,-1-1 1,1 1-1,0-1 0,-1 1 0,1-1 0,0 1 0,-1 0 0,1-1 0,0 1 0,-2-1 0,1 0-9,-1-1-1,0 1 1,1 0-1,-1 0 0,0 0 1,0 0-1,0 1 1,0-1-1,0 0 0,0 1 1,0-1-1,0 1 1,0 0-1,0 0 0,-4 0 1,2 0-12,-1 1 1,1 0-1,-1 0 1,1 0 0,0 0-1,-1 1 1,-4 2-1,2-1-21,0 1 0,0 1-1,0-1 1,1 1 0,0 0-1,0 1 1,0-1 0,-7 10-1,9-9 14,1 0 0,0 0-1,0 0 1,0 0 0,0 0-1,1 1 1,0-1 0,1 1-1,-1-1 1,1 1 0,1 0-1,-1 0 1,1 9 0,0-11 38,1 1 0,0 0 0,0-1 0,0 1 0,0-1 0,1 0 0,0 1 0,0-1 0,1 0 0,-1 0 0,1 0 0,0 0 0,1-1 1,-1 1-1,1-1 0,5 6 0,-8-9-12,1 0 1,-1 0-1,0 0 0,1 0 1,-1 0-1,1 0 1,-1 0-1,1-1 1,0 1-1,-1-1 1,1 1-1,0-1 1,-1 1-1,1-1 0,0 0 1,-1 0-1,1 0 1,2 0-1,-1-1 6,-1 1 0,1-1 0,-1 0-1,0 0 1,1 0 0,-1 0 0,0 0 0,1-1 0,-1 1-1,0-1 1,2-1 0,4-5 42,0-1 0,0 0 0,-1 0 0,8-14 1,-14 22-51,3-6-31,14-20 106,-1-1-1,16-37 1,-15 27-613,-16 86 334,10 68 1,17 44 208,-21-121 14,19 75 8,3 19 77,-25-100-71,-1 0 1,0 39-1,-4-45 26,-1-1 0,-2 0 1,0-1-1,-15 51 0,15-65-4,-1 1 0,-1 0-1,0-1 1,-1 0 0,0 0 0,0-1 0,-1 0 0,-1 0-1,0 0 1,0-1 0,-1 0 0,-15 12 0,20-18-23,-1 0 1,1 0 0,0-1 0,-1 1-1,0-1 1,1 0 0,-1 0-1,0-1 1,0 1 0,0-1 0,0-1-1,-8 2 1,7-3-10,0 1 1,0-1-1,1 0 1,-1 0-1,1-1 1,-1 0-1,1 0 1,-1 0-1,1-1 1,0 1-1,-6-6 1,-1 0-61,1 0 0,0-2 0,1 1 0,0-1 0,0-1 0,1 0 0,1 0 0,0-1 0,0 1 0,1-2 0,1 1 0,0-1 0,-4-15 0,8 24 7,1 0 0,0-1 0,0 1 0,0-1 0,0 0 0,1 1 0,0-1 0,0 1 0,0-1 0,1 1 0,-1-1 0,1 0 0,0 1 0,0-1 0,1 1 0,-1 0 0,1 0 0,0-1 0,0 1 0,0 0 0,4-4 0,1-1 11,0 1 1,0 0-1,1 0 0,0 1 0,0 0 0,0 0 0,1 1 0,0 0 0,1 1 0,-1 0 1,1 0-1,0 1 0,20-6 0,4 1 13,1 2 0,68-6 0,-92 12-46,157-8 120,-138 9-437,-1 2 0,1 0 1,47 12-1,-69-12-165,0 0 0,0 1 0,-1 0 0,8 4 0,-12-6 97,-1 1 1,1-1 0,-1 1-1,0 0 1,0 0 0,0 0 0,0 0-1,0 0 1,0 0 0,0 0-1,-1 1 1,1-1 0,-1 1 0,2 3-1,5 15-1786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0:58.9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28 317 4992,'-23'-14'1589,"19"11"-960,9-6 2662,-1 6-3020,0 0 0,1 0 0,-1 1 0,0 0 0,1 0 0,0 0 0,-1 1 0,7-2 0,-3 1 58,11-3 52,0 1-1,0 1 1,1 0 0,20 1-1,14-1 69,333-41 1536,-386 44-1981,487-60 929,31-15-746,-410 58 21,110-21 336,-212 37-595,-4 0-219,1 1 1,-1-1-1,0 0 0,0 0 1,0 0-1,0 0 1,5-4-1,-2 4-1036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0:59.6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359 118 2816,'0'-6'436,"1"0"1,0 1-1,0-1 1,1-6-1,0 6 314,-1 1-1,0-1 1,0 0 0,0-7-1,-1 5-70,1 5-266,-1 0 1,0 0-1,0-1 0,0 1 1,0 0-1,-2-4 0,2 6-357,0 1 0,0-1 0,-1 0-1,1 1 1,0-1 0,-1 0 0,1 1 0,-1-1-1,1 1 1,0-1 0,-1 1 0,0-1 0,1 1 0,-1-1-1,1 1 1,-1-1 0,1 1 0,-1 0 0,0-1-1,1 1 1,-1 0 0,0 0 0,1-1 0,-1 1-1,0 0 1,0 0 0,1 0 0,-1 0 0,0 0 0,1 0-1,-1 0 1,0 0 0,0 0 0,0 1 0,-6 0 42,1 1 0,0 1 0,0-1 0,1 1 0,-1 0 1,0 1-1,-5 4 0,-1 0 93,-36 25 274,2 2 0,1 2 0,-50 53 1,89-84-460,0 1 0,0-1-1,1 1 1,0 1 0,0-1 0,-6 14 0,10-19 1,0 1-1,0-1 1,1 1 0,-1 0-1,0 0 1,1-1 0,0 1-1,0 0 1,-1 0 0,2-1-1,-1 1 1,0 0 0,0 0-1,1-1 1,0 1 0,-1 0-1,1-1 1,0 1 0,0 0-1,1-1 1,-1 1 0,0-1-1,1 0 1,3 4 0,-1-1 56,1-1 0,0 1 1,1-1-1,-1-1 0,1 1 1,-1-1-1,1 0 0,0 0 1,8 2-1,5 2 66,35 6-1,-23-8 139,1 0 0,58-1 1,-75-4-165,-1-1 1,1 0-1,-1-1 1,0-1-1,1 0 1,-1-1 0,-1-1-1,21-9 1,-10-2-706,-13 3-2673,-7 12 1803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00.4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23 7040,'-9'-23'5936,"9"23"-5851,1 5 132,0-1 1,0 1-1,0-1 1,1 1-1,-1-1 1,3 5-1,3 8 165,3 15 187,-2 0 0,-1 1-1,-1 0 1,-2 0 0,-1 52 0,-3-26 295,0-59-846,0 1 0,0-1 0,0 0 0,0 0 0,0 1 0,0-1-1,0 0 1,0 0 0,1 1 0,-1-1 0,0 0 0,0 0 0,0 0 0,0 1 0,0-1 0,0 0-1,0 0 1,1 0 0,-1 0 0,0 1 0,0-1 0,0 0 0,0 0 0,1 0 0,-1 0 0,0 0-1,0 0 1,0 1 0,1-1 0,-1 0 0,0 0 0,0 0 0,1 0 0,-1 0 0,0 0 0,0 0 0,0 0-1,1 0 1,-1 0 0,14-4 225,14-11-119,-12 3-116,-1 0 0,0 0 0,-1-2 0,-1 0 0,0 0 0,-1-1 0,12-19 0,57-93 514,-80 125-482,1-1 0,0 0 0,0 1 0,1-1-1,-1 1 1,1 0 0,-1 0 0,5-3 0,-7 5-30,1-1 1,-1 1 0,1 0-1,0 0 1,-1-1-1,1 1 1,0 0 0,-1 0-1,1 0 1,0 0 0,-1-1-1,1 1 1,0 0 0,-1 0-1,1 0 1,0 1 0,-1-1-1,1 0 1,0 0 0,-1 0-1,1 0 1,-1 1-1,1-1 1,0 0 0,-1 1-1,1-1 1,-1 0 0,1 1-1,0-1 1,-1 1 0,0-1-1,1 0 1,-1 1 0,1-1-1,-1 1 1,1 0-1,-1-1 1,0 1 0,1-1-1,-1 1 1,0 0 0,0-1-1,0 1 1,1 0 0,-1 0-1,2 10 76,0 0-1,0 0 0,-1 0 0,-1 0 0,0 0 1,0-1-1,-3 15 0,2-10-116,1 41 355,1-26-200,-1-29-126,0-1-1,1 0 1,-1 0-1,1 0 1,-1 0-1,1 0 1,-1 0-1,0 0 1,1 0 0,-1 0-1,1 0 1,-1 0-1,0 0 1,1 0-1,-1 0 1,1 0-1,-1 0 1,0 0 0,1-1-1,-1 1 1,1 0-1,-1 0 1,1-1-1,14-13 49,-1-1 1,-1-1-1,0 0 0,-1 0 0,10-19 0,-7 10-45,29-34-1,-34 49-30,-1 0 0,21-15 1,-25 21 19,0 0 1,1 1-1,-1 0 1,1 0-1,0 0 0,0 1 1,13-4-1,-17 6 16,0 0 0,0 0 0,1 0 0,-1 0-1,0 1 1,0-1 0,0 1 0,1-1 0,-1 1 0,0 0 0,0-1-1,0 1 1,0 0 0,0 1 0,0-1 0,0 0 0,-1 0-1,1 1 1,0-1 0,-1 1 0,1 0 0,-1-1 0,1 1-1,-1 0 1,2 3 0,3 5 85,0 0 0,-1 1-1,6 15 1,-10-23-67,20 66 321,2 5-129,-20-66-328,0-1 0,1 1 0,0-1-1,0 1 1,1-1 0,9 10 0,1-3-2021,3-2 591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29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62 1728,'-5'-5'4309,"-15"5"283,39 1-2255,56-1-656,-64 0-1476,-1-1 0,1 0 0,-1-1 0,0 0 0,15-6 0,-16 6-93,0-1 1,0 1-1,0 0 1,0 1-1,1 0 0,11 0 1,-10 1-9,0 0 0,0-1 0,0-1 0,11-3-1,-20 5-187,0-1 0,0 0-1,0 1 1,-1-1-1,1 0 1,0 0-1,-1 0 1,1-1-1,-1 1 1,1 0 0,-1-1-1,0 1 1,1 0-1,-1-1 1,0 0-1,0 1 1,1-4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43.3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40 990 2720,'-7'-5'1596,"14"2"453,2 1-1822,0-2 141,0 0 0,-1-1 0,1 0 0,-1 0 1,0 0-1,13-13 0,37-44 545,-58 61-905,118-161 1213,-83 108-836,3-1-8,-3-2 0,-2-1 1,50-124-1,-83 181-376,79-254 681,-75 229-728,-4 25-6,1 0 1,-1-1-1,0 1 1,0 0-1,0-1 0,0 1 1,0 0-1,0-1 1,0 1-1,-1-1 0,1 1 1,0 0-1,-1-3 1,-2 9-328,-6 18 35,-68 151-101,39-107 512,-61 82 0,38-61 28,-223 369 1233,280-450-1307,-2 4 215,0-1 1,-7 19 0,12-28-221,1-1 1,0 1 0,0-1 0,-1 1 0,1-1 0,0 1 0,0-1 0,0 1 0,0-1-1,0 1 1,-1-1 0,1 1 0,0-1 0,0 1 0,1-1 0,-1 1 0,0-1 0,0 1-1,0-1 1,0 1 0,0-1 0,0 1 0,1-1 0,-1 1 0,0-1 0,0 1 0,1-1-1,-1 0 1,0 1 0,1-1 0,-1 1 0,0-1 0,1 0 0,-1 1 0,1-1 0,-1 0-1,0 0 1,1 1 0,1-1 31,0 0-1,0 1 0,0-1 1,0 0-1,0 0 0,0-1 1,0 1-1,0 0 0,0-1 1,0 1-1,3-2 0,20-8 29,-1 0 0,-1-2 0,0-1 0,0 0 0,30-26 0,99-95-126,-137 119 82,81-79 175,-30 27-33,77-59-1,-58 50 456,-80 69-731,-8 3 15,1 4 76,0 0 0,0 0 0,1 0 0,-1 1 0,0-1 1,1 0-1,-1 1 0,0-1 0,-2 2 0,-5 2 26,1 0-1,-1 1 1,1 0 0,0 1 0,1 0-1,-1 0 1,-11 13 0,15-14-37,0-1 0,1 1 0,-1 0 0,1 0-1,0 0 1,0 0 0,1 0 0,-1 1 0,1-1 0,0 1 0,1 0 0,0 0 0,0-1 0,-1 10-1,2-11 52,0 0-1,1-1 1,0 1-1,-1 0 1,1-1-1,0 1 1,1-1-1,-1 1 1,1-1-1,-1 0 1,1 1-1,0-1 1,0 0-1,5 4 1,-6-5-12,1 0 1,-1-1-1,1 0 0,0 1 1,-1-1-1,1 0 0,0 0 1,0 0-1,0 0 0,0 0 1,0 0-1,0 0 1,0-1-1,1 1 0,-1-1 1,0 0-1,0 1 0,0-1 1,1 0-1,-1 0 0,0-1 1,0 1-1,0 0 0,0-1 1,1 1-1,3-2 0,11-6 105,0 0 0,0-1 0,0-1 0,-1-1-1,19-16 1,-26 19-50,-2 0 0,12-13 0,-18 19-77,0 1-1,1-1 1,-1 0-1,0 0 1,0 0-1,0 1 1,0-1-1,0 0 1,-1 0-1,1-1 1,-1 1-1,1 0 1,-1 0 0,0 0-1,1 0 1,-1 0-1,0 0 1,-1 0-1,1-3 1,-1 2-14,1 3 6,-1-1 0,1 0 1,0 0-1,-1 0 0,1 0 0,0 1 0,-1-1 0,1 0 1,-1 0-1,0 1 0,1-1 0,-1 0 0,1 1 0,-1-1 0,0 0 1,0 1-1,1-1 0,-1 1 0,0 0 0,0-1 0,-1 0 1,-5-3-66,7 4 78,0 0-1,-1 0 1,1 0 0,0 0-1,0 0 1,0 0 0,0 0-1,0-1 1,0 1 0,0 0-1,0 0 1,0 0 0,0 0-1,-1 0 1,1 0 0,0 0-1,0 0 1,0-1 0,0 1-1,0 0 1,0 0 0,0 0-1,0 0 1,0 0-1,0 0 1,0 0 0,0-1-1,0 1 1,0 0 0,0 0-1,0 0 1,0 0 0,0 0-1,0 0 1,0-1 0,0 1-1,0 0 1,0 0 0,1 0-1,-1 0 1,0 0 0,0 0-1,0 0 1,0 0 0,0 0-1,0-1 1,0 1 0,0 0-1,0 0 1,0 0-1,1 0 1,-1 0 0,0 0-1,0 0 1,0 0 0,0 0-1,0 0 1,0 0 0,0 0-1,1 0 1,12-5-69,17-1-44,-24 6 90,21-5 49,1 2 0,0 2 0,30 1-1,14 1 82,-40-2-102,0 6 161,-33 1-297,1 0 91,-1 0 0,0 0 1,-1 0-1,-3 10 0,3-8 9,-1-1 1,-1 15-1,3-9-34,0 0 0,2 13-1,0 2 134,-1-27-47,1 1-1,-1-1 1,1 1-1,-1-1 1,1 0-1,-1 1 1,1-1-1,-1 1 1,1-1-1,0 0 1,0 0-1,0 1 0,0-1 1,0 0-1,0 0 1,0 0-1,0 0 1,1 0-1,-1 0 1,0 0-1,0-1 1,1 1-1,1 0 1,-1 0 2,0 0 0,0 0 0,0 0-1,0 0 1,1-1 0,-1 1 0,0-1 0,0 0 0,1 1 0,-1-1 0,0 0 0,0 0 0,1-1 0,-1 1 0,3-1 0,0-2 15,1 0 0,-1 0 0,0-1 0,0 0 1,0 0-1,0 0 0,5-6 0,5-5 52,18-14-60,1 1 0,52-31 0,-74 50-61,7-3-23,-12 8-16,1 3-335,-8 1 405,1 0-1,-1 1 0,1-1 1,-1 0-1,1 1 0,-1-1 1,1 0-1,-1 1 0,0-1 1,1 1-1,-1-1 0,1 1 1,-1-1-1,0 1 0,0-1 0,1 1 1,-1-1-1,0 1 0,0 0 1,1-1-1,-1 1 0,0-1 1,0 1-1,0 0 0,0-1 1,0 1-1,0-1 0,0 1 1,0 0-1,-1 0 0,-12 20-33,-10 17-103,17-27 135,5-9-3,0-1 1,0 1 0,0 0 0,1 0-1,-1-1 1,0 1 0,1 0 0,-1 0 0,1 0-1,-1 0 1,1 0 0,0 0 0,0 0-1,0 0 1,0 0 0,1 2 0,0 1 4,0 0 0,0 0 0,1 0 0,0 0 0,0-1 0,0 1 0,4 5 0,-5-8 8,1 1-1,0-1 0,0 0 1,0 0-1,0 0 1,0 0-1,1 0 1,-1-1-1,1 1 1,-1-1-1,1 1 0,0-1 1,-1 0-1,7 2 1,9 1 39,2 0 0,-1-1 0,0-1 0,0-1-1,1-1 1,-1 0 0,1-2 0,-1 0 0,31-8 0,-35 5-7,1-2-1,0 0 1,-1 0 0,14-10-1,-9 5 3,-12 7-12,0 0 0,-1 0-1,0 0 1,0-1 0,0 0-1,-1 0 1,0-1 0,0 0 0,-1 0-1,1 0 1,-2-1 0,1 1-1,6-17 1,-10 22-39,-1-1-1,0 1 1,1-1-1,-1 0 1,0 1 0,0-1-1,-1 1 1,1-4-1,0 5 2,-1 1-1,1-1 0,0 1 1,0-1-1,0 1 0,0-1 1,0 1-1,0-1 0,0 1 1,-1 0-1,1-1 0,0 1 0,0-1 1,-1 1-1,1 0 0,0-1 1,-1 1-1,1-1 0,0 1 1,-1 0-1,1-1 0,0 1 1,-1 0-1,1 0 0,-1-1 1,1 1-1,-1 0 0,1 0 1,-1 0-1,1 0 0,-1 0 1,1-1-1,-1 1 0,1 0 1,0 0-1,-1 0 0,1 0 1,-1 0-1,1 0 0,-1 1 1,1-1-1,-1 0 0,1 0 0,-1 0 1,1 0-1,-1 0 0,0 1 1,-1 0 24,0 0 1,0 0-1,0 1 1,0-1-1,0 1 1,1-1-1,-1 1 1,0-1-1,1 1 1,-1 0-1,1 0 0,-1 0 1,1 0-1,0 0 1,0 0-1,0 0 1,0 0-1,0 1 1,1-1-1,-1 0 1,1 1-1,-1-1 1,1 0-1,0 1 1,0-1-1,0 0 1,0 1-1,0-1 1,1 0-1,-1 1 0,1-1 1,-1 0-1,1 0 1,0 1-1,0-1 1,0 0-1,0 0 1,0 0-1,1 0 1,-1 0-1,0 0 1,1 0-1,0-1 1,2 3-1,2 1 64,0-1-1,1 0 0,0 0 1,0 0-1,0-1 1,0 0-1,0 0 1,0-1-1,1 0 0,0 0 1,-1-1-1,1 0 1,0 0-1,9-1 1,11-2-529,0 0-1,44-11 1,-18 4-1326,-9 2-2448,-4 2 1247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0.8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185 524 2400,'0'0'41,"-1"-1"0,1 1 0,0-1 0,0 1 1,-1 0-1,1-1 0,0 1 0,0-1 0,0 1 0,0-1 0,0 1 0,0-1 1,0 1-1,0-1 0,0 1 0,0-1 0,0 1 0,0 0 0,0-1 1,0 1-1,0-1 0,1 0 0,0-3 1184,-12-15 2886,7 18-3941,-1 1-1,1-1 1,0 1-1,-1 0 1,1 0-1,-1 0 1,1 1-1,-1-1 1,1 1-1,-1 0 1,1 0-1,0 1 1,0-1-1,0 1 1,0 0-1,-7 4 1,2 0-121,0 0 1,0 0-1,1 1 1,-1 0-1,-12 15 1,18-18-30,-1 0-1,1 0 1,0 1-1,1 0 1,-1-1-1,1 1 1,0 0 0,0 0-1,-1 7 1,2-10 6,1 1 0,-1-1 0,1 1 1,0-1-1,0 0 0,0 1 1,1-1-1,-1 1 0,0-1 0,1 0 1,0 1-1,-1-1 0,1 0 0,0 0 1,0 1-1,0-1 0,0 0 1,1 0-1,-1 0 0,1 0 0,-1-1 1,4 4-1,-3-3 26,0-1 1,1 1 0,-1-1-1,0 0 1,1 0-1,-1 0 1,1 0-1,-1 0 1,1 0-1,0-1 1,-1 1-1,1-1 1,0 0-1,-1 0 1,1 0-1,0 0 1,-1 0 0,1-1-1,0 1 1,-1-1-1,1 1 1,-1-1-1,1 0 1,3-2-1,3-1 62,0-1-1,-1 0 1,0 0-1,0 0 1,11-11 0,-10 7-45,0-1 0,-1-1 1,0 1-1,6-13 0,-10 15-63,-1 0-1,0 0 1,0 0 0,0 0-1,-1-1 1,-1 1 0,1-1-1,-1 0 1,-1-13 0,-6-81 70,4 80-49,-2-4-24,0-1 0,-2 1 0,-1 1 0,-12-29 0,-49-93-503,53 124 12,15 23 449,0 0 1,-1 1 0,1-1-1,-1 0 1,1 1 0,-1-1 0,1 0-1,-1 1 1,1-1 0,-1 1 0,0-1-1,1 1 1,-1 0 0,0-1-1,1 1 1,-1 0 0,0-1 0,0 1-1,1 0 1,-1 0 0,0-1-1,0 1 1,0 0 0,-1 0 0,0 5-277,0 6 292,0 0-1,1 0 1,1 0 0,0 0-1,0 0 1,3 15 0,15 64 341,31 91 174,-38-143-328,26 68 331,-3-9 82,-10-39 244,-24-57-883,0-1-1,0 0 1,0 0 0,0 0 0,0 1 0,0-1-1,0 0 1,0 0 0,0 1 0,0-1 0,0 0-1,1 0 1,-1 0 0,0 1 0,0-1-1,0 0 1,0 0 0,0 0 0,0 0 0,0 1-1,1-1 1,-1 0 0,0 0 0,0 0 0,0 0-1,1 0 1,-1 0 0,0 1 0,0-1-1,0 0 1,1 0 0,-1 0 0,0 0 0,0 0-1,0 0 1,1 0 0,-1 0 0,0 0 0,0 0-1,1 0 1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1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2976,'1'-2'1863,"-1"2"-1830,3 7 2116,3 10-717,0 14-308,-1 0 0,0 40 0,-6 67 256,0-58-617,2-45-597,0-21-8,-1 0 1,0-1-1,-3 16 1,3-6 95,1-8 852,115-15 99,-38 0-3824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1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59 3328,'-37'-1'6736,"37"1"-6662,3 1 547,1-1-1,-1 0 1,0 0-1,0 0 0,5-1 1,144-29 1779,2 11-3499,-100 11-4885,-46 10 4614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2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8 104 5568,'0'-1'202,"-1"1"1,0-1-1,1 1 0,-1-1 1,1 0-1,-1 1 0,1-1 1,-1 0-1,1 0 0,-1 1 1,1-1-1,0 0 1,-1 0-1,1 0 0,0 0 1,0 1-1,0-1 0,-1 0 1,1 0-1,0 0 0,0 0 1,0 0-1,1 1 0,-1-1 1,0 0-1,0 0 1,1-1-1,0 1 148,1-1 0,-1 1 1,1 0-1,0 0 0,0 0 1,-1 0-1,1 1 0,0-1 0,0 0 1,3 0-1,8-3-312,14-6 499,0 1 0,52-10-1,123-4-1794,-141 19-2763,-36 7 2197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2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14 230 2720,'-14'0'6768,"51"-5"-2528,16-1-2851,57-12 0,55-21-447,-21 4-241,-13 6-405,149-31-374,-62 24-194,-216 36 97,0-1-1,1 1 0,-1 0 0,0 0 0,0 0 1,0 0-1,0 0 0,5 1 0,-19 9-4951,2-3 3341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3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196 327 4224,'-2'-1'132,"1"0"0,0 0 0,0 1 0,0-1-1,0 0 1,0 0 0,0 0 0,0-1 0,1 1 0,-1 0 0,0 0 0,0 0 0,1-1 0,-1 1 0,1 0 0,-1-1 0,1 1-1,0 0 1,-1-2 0,1 1 108,0 0 1,-1 0-1,1 1 0,-1-1 0,0 0 0,1 1 0,-1-1 0,0 1 0,0-1 1,-2-2-1,3 4-197,0 0 0,-1 0 1,1-1-1,0 1 0,0 0 1,-1 0-1,1 0 1,0-1-1,-1 1 0,1 0 1,0 0-1,-1 0 0,1 0 1,-1 0-1,1 0 0,0 0 1,-1 0-1,1 0 0,0 0 1,-1 0-1,1 0 0,0 0 1,-1 0-1,1 0 0,-1 0 1,1 0-1,-1 0 1,-11 8 505,-6 11-179,-8 15 342,-31 60 1,44-72-554,7-12-34,0 1 0,1-1 1,0 1-1,-6 21 0,11-29-89,-1 0 0,1 0 0,-1 0 0,1 0 0,0 0 1,0 0-1,1 0 0,-1 0 0,0 0 0,2 5 0,-1-6 6,0 0 1,0-1-1,0 1 1,0 0-1,0 0 1,0-1-1,1 1 0,-1-1 1,0 1-1,1-1 1,0 1-1,-1-1 0,1 0 1,0 0-1,-1 0 1,1 0-1,3 1 1,-2 0 15,1-1 1,-1 1 0,1-1-1,0 0 1,-1 0 0,1-1-1,0 1 1,-1-1 0,1 0-1,0 0 1,0 0 0,0 0-1,-1-1 1,1 1 0,0-1-1,-1 0 1,1 0 0,-1 0-1,1-1 1,-1 1 0,1-1-1,-1 0 1,0 0 0,0 0-1,0 0 1,0-1-1,3-3 1,3-5-33,-2 0-1,1 0 1,-1-1 0,-1 1-1,0-2 1,-1 1 0,-1-1-1,1 1 1,-2-1 0,0-1-1,-1 1 1,2-19 0,-2-17-33,-2 0 0,-8-54 0,3 33-55,-7-21-88,11 88 70,1 0 0,-1-1 0,1 1 1,0 0-1,0-1 0,1 1 0,-1 0 0,0-1 0,2-3 0,18 53-102,-4 10 642,9 58 1,-3-8-113,40 104-321,-61-208-220,-1 0 1,1 1-1,0-1 1,1 0-1,-1 0 0,0 1 1,1-1-1,-1 0 0,1 0 1,3 3-1,-4-5 20,0 1-1,-1-1 1,1 1-1,0-1 1,0 0-1,1 1 1,-1-1-1,0 0 1,0 0-1,0 1 1,0-1 0,0 0-1,0 0 1,0 0-1,0 0 1,0-1-1,0 1 1,0 0-1,0 0 1,0-1 0,0 1-1,0-1 1,0 1-1,0 0 1,0-1-1,0 0 1,2 0-1,10-11-2695,1-1 960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4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43 5568,'-6'-5'618,"-4"-5"2251,10 10-2762,0-1 1,0 1 0,0-1-1,1 1 1,-1-1 0,0 1-1,0-1 1,0 1-1,0 0 1,1-1 0,-1 1-1,0-1 1,0 1 0,1-1-1,-1 1 1,0 0 0,0-1-1,1 1 1,-1 0 0,0-1-1,1 1 1,-1 0 0,1 0-1,-1-1 1,1 1 0,-1 0-1,1 0 1,4-3 94,0 0 0,0 1 0,1 0-1,-1 0 1,0 1 0,1 0 0,-1 0 0,1 0 0,-1 0 0,1 1 0,0 0-1,-1 0 1,1 0 0,-1 1 0,1 0 0,-1 0 0,1 0 0,-1 1-1,0 0 1,8 3 0,2 3-76,0 0 1,0 0-1,-1 1 0,-1 1 1,21 18-1,1 7 318,55 71-1,-31-33-114,-54-67-436,0 0 0,1-1-1,-1 0 1,1 0 0,0 0 0,0-1 0,0 0-1,1 0 1,7 3 0,-11-6-161,0 0-1,0 0 1,-1 0 0,1-1 0,0 1 0,0-1-1,0 0 1,-1 0 0,1 0 0,0 0-1,0-1 1,0 1 0,0-1 0,-1 0-1,1 1 1,0-1 0,-1-1 0,1 1 0,-1 0-1,1 0 1,-1-1 0,1 0 0,-1 1-1,0-1 1,0 0 0,4-4 0,10-17-2719,1 1 998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34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5 4480,'-15'-4'1445,"9"4"-885,2 2-540,2-1 280,-1 0 0,0 0 0,1 0 0,-1 1-1,1 0 1,0-1 0,-1 1 0,1 0 0,-4 4 0,-50 65 3728,-42 48-2152,-154 106-585,136-127-2652,103-88 243,1 1-1,1 1 0,-14 18 1,9-1-1042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1:50.26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81 4207 896,'0'-2'106,"0"1"0,0-1-1,0 0 1,0 1 0,0-1 0,-1 1-1,1-1 1,0 1 0,-1-1 0,1 1-1,-2-3 1,4-5 607,0 2-588,7-50 1021,-1-49-394,0-41-264,4-145-21,-7 6-398,2 122-16,-3 69-10,-4 92-36,55-337-126,-33 248 175,19-173 0,-22 123-51,-8 57-23,-1 15 58,-8 58-63,0 1 1,1 0 0,0 0-1,7-15 1,4-18-26,-12 38 21,0-1 0,1 0 0,0 1 0,0 0-1,0-1 1,1 1 0,5-8 0,5-1-91,17-18-1,-25 27 120,-5 5-8,0 1 1,1-1 0,-1 1 0,1-1 0,-1 1 0,0-1 0,1 1 0,-1 0 0,1-1 0,-1 1 0,1 0 0,-1 0 0,1 0 0,-1 0 0,3 1 0,9-2-84,116-22 80,-87 17-44,109-19 1,-95 22 165,-18 2-16,-9 0-81,-17 1-8,0-1 1,16-2-1,205-39-194,-207 41 187,-1 1 0,1 2 0,38 6 0,-9 2-172,-33-5 116,-1-1-1,42 3 1,-21-7-98,-11 1 56,-1-2 0,32-4 0,-34 2-56,51 1-1,-48 3 240,7-6-92,-10 0 110,12 1-181,71-3 199,-95 6-98,0-1 1,0 0 0,25-8-1,-25 6-33,-1 0 0,1 1-1,27-1 1,-24 3 22,1-2 0,0 0 1,-1-1-1,0-1 0,26-10 1,32-8-151,-39 14 108,1 3 0,-1 1 1,1 2-1,0 1 0,0 3 1,51 6-1,99 22 110,-95-8 16,-58-11-106,-29-8 41,1 1 0,-1-1 0,1-1 0,0 0 0,9 1 0,73-1-151,104-3 139,-21-10 45,-91 4 10,-51 4-157,35-9 0,-32 5 41,-11 2 57,0 0 0,29-14 0,22-7 15,-5 11-85,95-10 0,-128 21 53,55-3 48,101 4 0,-169 4 33,55 5-202,-39-7 214,68-11 1,-93 11-104,8-2-68,-4 0 69,0 2 0,19-1 1,-28 2 19,0 0 0,0 0 0,1-1 0,-1-1 1,11-4-1,-11 4-11,0 0 0,-1 1 0,1 0-1,0 0 1,13 0 0,-18 1-6,0 1 0,1-1 0,-1 1 0,6-3 0,14-1 70,58 0-121,-70 4 64,6 1 38,1-2 0,22-3-1,-23 2 21,6-1-152,-15 1 68,1 0 0,-1 1 0,18-1 0,18-3-2,6-4-4,0 3 1,87 0-1,-14 1-5,36 5 155,-144-1-106,-1-1 1,0 0-1,0-1 1,15-6-1,22-3 13,41-4-75,130-5-1,-167 21 37,62 9 0,-108-8 27,41 5-102,40 2 179,-74-8-116,203-8 37,-142 4-3,0 0-32,45-1 13,-24 2 98,-76 2-86,25-3-7,-9-1-2,-29 5 7,-1-1-1,0 0 0,14-5 1,-11 3 1,2-2-8,0 0 0,0 2-1,1 0 1,27-2 0,-22 4 31,21-4 1,-8 1 31,197-21-97,-106 13 37,-89 11-34,-24 1 19,0 0-1,17-3 1,0-2-1,0 1 0,29 1 0,20-2-171,-54 4 225,34-6-1,9-1-26,22 0-432,37-2 234,-62 5 238,-23 1-134,-20 2-68,26-7 0,12-1 101,-28 6 50,35-10 0,6-1-11,-11 6 14,-12 3 16,0-2-1,89-28 1,-71 16 59,-44 15-5,-1-2 1,27-11-1,17-20 66,-43 24-195,32-14 0,-52 27 56,35-16 11,2 1-1,68-17 1,-35 19 53,1 4 0,132-3 0,-73 7 123,-33-5-52,-17 1-228,257 2 168,-193 4-64,-90 2 30,55-11 1,-55 6-68,58 0 1,379 7 105,-376-4 37,12-5-309,-55 8 302,-20 0-160,82 7 1,-97-1 79,1-2 1,0-2 0,0-2 0,56-7 0,188-25 49,-147 25-138,-42 7 81,4 0-41,-73-3 75,47-13 1,-10 2-8,-23 9-112,69-1 0,-32 3 21,-9 3 36,14-3 31,-65 3 81,31 2 1,-33-1-94,0 1-1,19-3 1,-21 0 104,30-3 36,24 0-298,118-4 427,-134 9-543,257-4 163,-172-11 106,-39 1 163,-17 6-37,203-14-334,-169 15 223,47-1-53,-86 2 98,2-1 22,22 1-262,0-2 139,-23 8 147,0-4 1,112-21 0,-22-3-292,-82 14 269,119-6 1,-136 15-132,49 1-67,-3 0-115,127 6 539,-155 1-356,227 16-95,-303-18 115,53 1 71,9 0-108,199 16 187,-164-12-14,1 0 114,130-6 476,-132-8-653,-20-1-42,78 7-94,-25 1 208,64-9-118,39 5 115,-66 2-20,-27 1-76,67-5 32,73-5-55,119-34 415,-264 25-452,48-9 211,-147 23-159,149-32 108,-54 4-65,2 6 0,184-12 0,-47 8 389,24-1-496,-285 33 90,377-37 482,-1 8-555,-308 26 132,-34 2-88,177-12 34,10 9-19,-145 6-8,-57-1-2,-13-1-15,0 1-1,0 1 0,-1 1 0,25 5 0,-40-6 13,1 0 0,0 0 0,-1 0 0,10-1 1,-9 0 75,-6 0-48,-1 20-341,-3-7 293,1-1 0,0 0 0,2 25 0,1-5 11,-9 127-156,0 1 172,1 52 117,6-139-67,5 251 182,-4-274-224,4 38 234,-2-71-231,-2-1-1,1 1 0,-2 0 1,0 0-1,-2 0 0,1-1 1,-2 1-1,-7 27 0,-4-2 59,-29 102-117,29-91 51,-2 0 0,-2 0 1,-2-2-1,-3 0 0,-55 90 0,46-92-30,-25 54 0,44-74-44,1 0 0,1 1 0,-10 47 0,11-26 75,3 1-1,-1 92 0,12 2 29,-3-120 31,-2 0 0,-1 0 0,-6 34 0,-1 15 62,1 92-211,3-19 464,-1-18-351,6 38 154,1-157-170,0 0 1,3 11-1,-2-12-23,-1 1 0,1 12 0,7 188 235,-10-203-214,0 0-1,0 0 1,-1 0-1,0-1 0,0 1 1,-1-1-1,0 1 1,0-1-1,-5 8 1,6-12-39,-7 17 9,6-13-10,0 0 0,-1 0 0,-6 8 0,-1 3 33,0 1 1,-9 20-1,10-18-96,8-15 34,0 1 0,1 0 1,0 0-1,0 0 0,1 0 0,0 0 0,0 0 0,0 0 1,1-1-1,0 1 0,1 0 0,2 8 0,14 16 140,-18-30-198,1 0 33,0 1 34,0 0 1,-1-1 0,1 1 0,-1-1 0,1 1 0,-1 0-1,0-1 1,0 1 0,1 0 0,-1-1 0,0 1-1,0 0 1,-1 2 0,0-3 4,1 0 0,-1 0 0,0 0 0,1 0 0,-1 0 0,0-1 0,0 1 0,0 0 0,0 0 0,0 0 0,0-1 0,0 1-1,0-1 1,0 1 0,0-1 0,0 1 0,0-1 0,0 0 0,0 1 0,0-1 0,-1 0 0,-1 0 0,-26 4-143,-55 0 0,22-3-21,-172 1 147,122-3-104,78 1 120,-187 8-114,132 1 30,41-5 20,-81 17 0,50-7-51,-6 1 35,44-6 110,-70 5-1,83-11 15,-66-1 320,7 0-363,-63-1 39,78-2 163,-34 3-159,-152 21 0,-380 42-131,510-59 240,-39 3-47,-456-9-278,312-9 426,230 10-224,-294-14 55,18-6 45,317 18-140,-71-1 101,-102-5 2,-89 4-53,253 5-61,21-1 97,-186 11-315,158-7 216,-67-4 1,-57-11 116,121 6 81,-441-46-11,233 26-254,117 14-4,-35-3 215,-196-8 22,170 34-269,61-1 260,-22-7-300,-91 6 281,-74 12 158,-63 6-228,228-8-89,101-11 26,-57 5 12,-449 1 26,497-23 68,-115-25 1,45 5 34,-423-20-210,315 51 161,67 0 9,158-4-72,-472 9-67,340-7 241,-182-21 1,141 5-130,-96-9-248,-71 11 757,88 7-381,-257-14-276,331 12 129,-84-1 62,-68-1-50,8 1-47,-21-3 88,-100 2-28,259 13-97,-323 20-2,310-2 11,-221 28-122,31 6 153,1-25 185,-56-52 65,321 10-161,-602-11 108,552 19-88,-145 3-50,307 2-39,-406 4 204,-71-23 303,283 12-469,-112 2-118,276 5 405,-77-8 1,-162-19 117,150 14-72,-129-13-960,257 16 531,26 6-523,0 0 1,0 1 0,0-1 0,0 1 0,0 1 0,-1-1 0,1 1 0,0 1 0,0-1 0,0 1 0,-9 2-1,-11 6-3178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5:41.81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49 2720,'4'-8'3057,"-3"8"-3004,0 0 27,0 0 0,0 0 0,0 0 1,0 0-1,0 0 0,0 0 1,0 0-1,0 0 0,0 0 0,0 1 1,0-1-1,0 0 0,0 1 0,0-1 1,0 1-1,0-1 0,0 1 0,8 8 100,-1 0 0,0 1-1,-1-1 1,0 1 0,-1 1 0,7 13-1,-4-8 62,1 3-83,37 64 691,66 90 0,76 59 666,-184-228-1039,-6-10 89,1 3-598,-4-9 81,0 0 0,0 0 0,-1 1 0,-1-1 0,-11-17 0,0 0 10,-5-17-51,-26-75 1,-5-52-24,12 35 145,26 102-439,9 22 80,6 15 225,0-1 0,0 0-1,0 0 1,0 0 0,0 0 0,0 0-1,0 0 1,0 0 0,0 0 0,0 0-1,0 0 1,-1 0 0,1 0 0,0 0-1,0 0 1,0 0 0,0 0-1,0 0 1,0 0 0,21 67 184,2-2 0,4 0 1,2-2-1,45 73 0,-14-24 130,45 120 1,-95-211-180,18 29 0,-15-29 4,-12-19-83,0 0-1,0 0 0,0 0 1,0-1-1,1 1 1,-1 0-1,1-1 1,-1 1-1,4 2 0,-5-4-38,1 0 0,-1 0-1,0 0 1,1 0-1,-1 0 1,1 0-1,-1 1 1,0-1-1,1 0 1,-1 0-1,0 0 1,1 0-1,-1 0 1,1 0-1,-1-1 1,0 1-1,1 0 1,-1 0 0,0 0-1,1 0 1,-1 0-1,1-1 1,0 1 10,0-1 0,0 0 0,-1 0 0,1 0 0,0 0 0,-1 1 0,1-1 0,0 0 1,-1 0-1,1 0 0,0-2 0,2-8-50,1 0 0,-1 0 1,-1 0-1,0-1 0,-1 1 1,0-13-1,2-9-82,1-149-109,-5 118 166,8-71 0,-6 126 31,-1 4 8,0 0-1,1 0 1,0 0 0,0 0-1,0 0 1,0 0 0,1 0-1,0 0 1,0 1 0,0-1-1,0 1 1,6-7 0,-8 10 9,1 0 0,0 1 0,-1-1 0,1 1 0,0-1 0,-1 1 0,1 0 0,0-1 0,0 1 0,-1 0 0,1-1 0,0 1 0,0 0 0,0 0 0,-1 0 1,1 0-1,0 0 0,0 0 0,0 0 0,0 0 0,0 0 0,-1 0 0,1 0 0,0 0 0,0 1 0,0-1 0,-1 0 0,1 1 0,0-1 0,0 0 1,-1 1-1,1-1 0,1 2 0,3 1 28,-1 1 1,1 0 0,7 9-1,-7-8 13,45 50 73,100 100 220,-132-137-227,-6-6 191,19 16-1,-28-26-252,0 0-1,0 0 0,0 0 1,0 0-1,0-1 1,1 1-1,-1-1 0,0 1 1,1-1-1,-1 0 1,1-1-1,6 2 0,-8-3-15,0 1-1,1 0 1,-1-1-1,0 0 1,0 1-1,1-1 1,-1 0-1,0 0 1,0 0-1,0 0 0,0 0 1,0-1-1,0 1 1,-1-1-1,1 1 1,0-1-1,-1 0 1,1 1-1,-1-1 0,1 0 1,-1 0-1,2-4 1,2-5-79,0 0 0,0-1 0,3-13 0,-1 4 82,46-129-528,-53 150 497,0-1 0,0 1-1,0 0 1,0 0 0,0-1 0,0 1 0,0 0 0,0 0 0,0 0 0,0-1-1,0 1 1,0 0 0,0 0 0,1-1 0,-1 1 0,0 0 0,0 0-1,0 0 1,0 0 0,1-1 0,-1 1 0,0 0 0,0 0 0,0 0 0,1 0-1,-1 0 1,0 0 0,0-1 0,0 1 0,1 0 0,-1 0 0,0 0-1,0 0 1,1 0 0,-1 0 0,0 0 0,0 0 0,1 0 0,-1 0 0,0 0-1,0 0 1,0 0 0,1 0 0,-1 0 0,0 1 0,1-1 0,9 13-34,5 21 99,47 165 243,-58-187-43,2 1 1,12 21-1,-18-35-244,1 1 0,0-1-1,0 0 1,-1 1 0,1-1 0,0 0-1,-1 1 1,1-1 0,0 0 0,-1 0 0,1 0-1,-1 0 1,1-1 0,0-1-63,0 1 0,0-1 0,0 0 0,0 0 0,-1-1 0,1-4 0,1-11-182,0 30-736,-2-8 998,0 0 0,0 0-1,0 0 1,-1 0 0,0-1 0,1 1 0,-3 4 0,2-5-42,1-1 0,-1 1 0,0-1-1,0 1 1,0-1 0,0 0 0,-1 1 0,1-1-1,0 0 1,-1 0 0,1 0 0,0 0 0,-1 0-1,1 0 1,-1 0 0,1-1 0,-1 1-1,0 0 1,1-1 0,-1 1 0,0-1 0,1 0-1,-1 0 1,0 1 0,-2-1 0,-11 0-210,-23 6-1,19-3 171,-103 17-203,-157 48 0,114-22 449,144-41-220,-1 0 1,0-2 0,0 0-1,-32-2 1,57 7-432,-1-6 442,0 0 0,0 0 0,0 0 1,0 0-1,1-1 0,-1 1 1,0-1-1,1 1 0,-1-1 0,1 0 1,3 1-1,29 6 86,-12-7-28,-1-1 0,1-1 0,0-1 0,33-7 0,-37 5-26,193-21 230,-206 24-287,26-3 174,-32 4-136,0 0-1,0 0 1,0 0-1,1 0 1,-1 0-1,0 0 1,0-1-1,0 1 1,0 0-1,0 0 1,0 0-1,0 0 0,1 0 1,-1 0-1,0 0 1,0 0-1,0 1 1,0-1-1,0 0 1,0 0-1,1 0 1,-1 0-1,0 0 1,0 0-1,0 0 1,0 0-1,0 0 1,0 0-1,0 0 1,0 0-1,1 0 1,-1 0-1,0 1 1,0-1-1,0 0 1,0 0-1,0 0 1,0 0-1,0 0 1,0 0-1,0 0 1,0 1-1,0-1 1,0 0-1,0 0 1,0 0-1,0 0 0,0 0 1,0 0-1,0 0 1,0 1-1,0-1 1,0 0-1,0 0 1,0 0-1,0 0 1,0 0-1,-16 11-66,-165 73-191,123-59 261,13-7 78,-1-2 0,-79 16 0,-97 4 322,62-12 66,137-20-499,0-2-1,-25 1 1,48-3 22,0 0 0,0 0-1,0 0 1,-1 0 0,1 0 0,0 0 0,0 0 0,0 0-1,0 0 1,0 0 0,-1 0 0,1 0 0,0 0 0,0 0 0,0 0-1,0 0 1,0 0 0,-1 0 0,1 0 0,0 0 0,0 0 0,0 0-1,0 0 1,0 0 0,-1 0 0,1 0 0,0 0 0,0 0-1,0 0 1,0 0 0,0 0 0,0 0 0,-1-1 0,1 1 0,0 0-1,0 0 1,0 0 0,0 0 0,0 0 0,0 0 0,0-1 0,0 1-1,0 0 1,0 0 0,0 0 0,0 0 0,0 0 0,0-1-1,0 1 1,8-6-40,19-7 171,243-83 353,-217 79-434,8-1-69,0 3-1,0 2 1,125-9-1,-132 20-64,1 3-1,-1 2 1,1 2-1,97 23 1,-145-27 70,57 18 25,-57-17 21,-1 1 1,1 0-1,-1 0 1,1 1-1,-1 0 1,8 6-1,-13-9-18,0 0 0,0 0-1,0 0 1,0 0 0,0 0-1,0 1 1,0-1 0,-1 0 0,1 0-1,-1 1 1,1-1 0,-1 0 0,1 1-1,-1-1 1,0 1 0,1-1-1,-1 0 1,0 1 0,0 2 0,0-1-8,-1 0 0,0 0 1,1 0-1,-1-1 1,0 1-1,0 0 1,-1 0-1,1-1 1,-2 4-1,-1-1-6,0 1-1,0-1 1,0 0 0,-1-1-1,1 1 1,-1-1-1,0 1 1,-7 3 0,-14 6-152,-41 17 1,52-27 17,15-4 135,0 0 0,0 0 1,0 0-1,0 0 0,0 0 1,0 0-1,0 0 1,0 0-1,0 0 0,0 0 1,0 0-1,0 0 0,0 0 1,0 0-1,0 0 1,0 0-1,0 0 0,0 0 1,0 0-1,0-1 1,0 1-1,0 0 0,0 0 1,0 0-1,0 0 0,0 0 1,0 0-1,0 0 1,0 0-1,0 0 0,0 0 1,0 0-1,0 0 1,0 0-1,0 0 0,0 0 1,0 0-1,0 0 0,0-1 1,0 1-1,0 0 1,0 0-1,0 0 0,0 0 1,0 0-1,0 0 0,0 0 1,0 0-1,0 0 1,0 0-1,0 0 0,0 0 1,0 0-1,-1 0 1,1 0-1,0 0 0,4-2-55,-1-1 0,1 1 0,0 0 0,7-2 0,4-2-65,8-2-109,0-1 0,-1 0-1,0-2 1,27-18 0,-47 28 252,0 0 1,-1 0-1,1-1 1,0 1-1,-1 0 1,1-1-1,-1 1 1,0-1-1,1 0 1,-1 1-1,0-1 1,0 0-1,0 0 1,0 0-1,-1 1 1,1-1-1,0 0 1,-1 0-1,1 0 1,-1 0-1,0 0 1,0 0-1,0-1 1,0-1-1,-1-1 39,0 1 1,-1-1-1,0 1 0,0-1 0,0 1 1,0 0-1,-1 0 0,1 0 0,-6-6 1,-7-7 58,0 0 0,-1 1 1,-1 1-1,-36-27 1,-85-41 449,78 48-301,-13-6 119,29 17-277,-75-54-1,95 59-212,7 6-140,-28-28 1,44 40 120,-1 0 1,1-1-1,0 1 1,0 0-1,0-1 0,0 1 1,0-1-1,0 1 1,1-1-1,-1 0 0,0 1 1,1-1-1,-1 0 1,1 0-1,0 1 1,-1-1-1,1 0 0,0 0 1,0 1-1,0-1 1,0 0-1,0 0 0,1 1 1,-1-1-1,1 0 1,-1 0-1,1 1 1,-1-1-1,1 1 0,0-1 1,0 0-1,0 1 1,0-1-1,0 1 0,0 0 1,0-1-1,2 0 1,5-6-793,1 1 0,0 0 0,0 1 0,19-10 0,-25 14 855,62-33-3746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12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78 1248,'0'-2'119,"0"0"1,0 1-1,0-1 0,1 1 1,-1-1-1,1 1 0,-1-1 1,1 0-1,-1 1 0,1 0 1,0-1-1,0 1 0,0-1 1,0 1-1,1-2 0,3-3 639,-4 4-383,-1-1 0,1 1 0,0-1 1,-1 0-1,1 0 0,-1 1 1,0-1-1,1 0 0,-2 0 0,1 0 1,0-2-1,-1-4 1143,1 9-1501,0 0-1,0 0 1,0 0 0,0-1 0,-1 1 0,1 0 0,0 0-1,0 0 1,0 0 0,0 0 0,-1 0 0,1 0 0,0 0-1,0 0 1,0-1 0,-1 1 0,1 0 0,0 0 0,0 0-1,0 0 1,0 0 0,-1 0 0,1 0 0,0 0 0,0 0-1,0 0 1,-1 0 0,1 1 0,0-1 0,0 0 0,0 0-1,-1 0 1,1 0 0,0 0 0,0 0 0,0 0 0,0 0 0,0 1-1,-1-1 1,1 0 0,0 0 0,0 0 0,0 0 0,0 0-1,0 1 1,0-1 0,0 0 0,-1 0 0,-10 11 96,6-1 3,-1 0 0,2 1 0,-6 15 0,-1 2 60,-109 283 2523,100-252-2502,3 0 1,2 0-1,-7 74 0,14-34 934,8-98-1106,0-1-1,0 1 1,0-1 0,0 1 0,0-1-1,0 1 1,0-1 0,0 1 0,-1-1 0,1 1-1,0-1 1,0 1 0,0-1 0,0 1-1,-1-1 1,1 1 0,0-1 0,-1 1 0,1-1-1,0 0 1,-1 1 0,1-1 0,0 1-1,-1-1 1,1 0 0,-1 0 0,0 1 0,-10 1-2623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5:45.58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397 97 832,'-32'-37'8032,"30"38"-7984,1 0 0,-1 0 0,1 0 0,-1 0 0,1 0 0,0 1 0,0-1 0,0 0 0,-2 3 0,-1 6 109,-1 0 0,1 0 0,1 0 1,-2 11-1,-2 3 75,-2 11-3,-5 36-1,7-28-103,-105 611 1256,48-275-763,0-3 264,21 0-286,39-334-494,2-25 2,1 0-1,0 0 0,1 1 0,4 31 1,3-27 144,-7-21-242,0-1 0,0 1 0,0-1 0,1 0 0,-1 1 0,0-1 1,0 1-1,1-1 0,-1 0 0,0 1 0,0-1 0,1 0 0,-1 1 0,0-1 0,1 0 0,-1 1 0,0-1 0,1 0 0,-1 0 1,1 1-1,-1-1 0,0 0 0,1 0 0,-1 0 0,1 0 0,-1 0 0,1 1 0,-1-1 0,1 0 0,-1 0 0,0 0 0,1 0 1,-1 0-1,1 0 0,-1 0 0,1-1 0,-1 1 0,1 0 0,-1 0 0,0 0 0,1 0 0,-1-1 0,1 1 0,-1 0 0,1-1 1,3-3 18,0 0 0,0-1 1,-1 1-1,1-1 0,-1 0 1,0 0-1,4-11 0,2-8-21,-1 1 0,-1-2-1,6-39 1,-12 55-8,71-504-480,-54 358 451,48-533-15,-53 570-23,2-77 627,-26 380-144,0-46-195,-18 541 316,28-665-492,0 123 274,2-109 50,2 1 0,9 44 0,-12-74-355,0 1-1,0-1 1,0 0 0,0 0 0,0 1-1,0-1 1,0 0 0,0 1-1,0-1 1,1 0 0,-1 1-1,0-1 1,0 0 0,0 1-1,0-1 1,0 0 0,1 0-1,-1 1 1,0-1 0,0 0-1,0 0 1,1 1 0,-1-1 0,0 0-1,0 0 1,1 0 0,-1 1-1,0-1 1,1 0 0,-1 0-1,0 0 1,1 0 0,-1 0-1,0 0 1,1 0 0,-1 0-1,0 0 1,0 0 0,1 0 0,10-8 167,-6 0-184,0 1-1,0-1 0,0 0 0,-1-1 0,-1 1 0,1-1 0,-1 1 0,3-15 0,-1 6-22,228-825-1424,-129 455 1329,-58 219-51,-44 155 168,-8 26 48,-10 35 72,3 1 0,-8 53-1,6-28-14,4-21-42,-105 542 546,69-328 263,43-234-282,8-45-662,0 0 0,-1 1 0,3-24 0,2-8-96,51-188-928,-20 87 672,-4 2 188,69-248-88,-101 379 241,-1 0 0,2-12 0,-4 20 40,-2 6 22,-5 30 67,-14 69 38,-33 176 147,-44 762 737,92-935-841,2-37 195,4 72-1,0-137-298,1 0-1,-1 0 1,1 1-1,-1-1 1,1 0-1,1 3 1,2-3-3,2-9-83,3-12-90,-1-1 0,-1 0 0,5-21 0,-1 6 42,39-117-384,55-181-215,-95 299 579,-10 32 137,0 0 0,0 1 0,1-1 0,-1 0 0,0 0 0,0 1 0,1-1-1,-1 0 1,1 1 0,-1-1 0,1 1 0,-1-1 0,1 0 0,-1 1 0,1-1-1,1 0 1,-2 1 7,0 0-1,1 1 1,-1-1-1,0 0 1,1 0 0,-1 1-1,0-1 1,1 0-1,-1 1 1,0-1-1,0 0 1,1 1 0,-1-1-1,0 0 1,0 1-1,0-1 1,1 1-1,-1-1 1,0 0-1,0 1 1,0-1 0,0 1-1,0-1 1,0 1-1,0-1 1,0 0-1,0 1 1,0 0-1,0 8 37,0-1-1,0 1 1,-1 0-1,-4 16 0,3-13-12,-30 204 185,3-22 43,-9-2 864,38-186-1005,4-10-72,5-13-52,3-23-67,8-59 0,-4 20 42,-13 64 10,4-11-205,-2 0 1,-1 0-1,1-29 0,-5 55 212,0-1 0,0 1 0,0-1-1,0 1 1,0-1 0,0 1 0,0-1 0,0 1-1,0-1 1,0 1 0,-1-1 0,1 1 0,0-1-1,0 1 1,0-1 0,-1 1 0,1 0 0,0-1-1,-1 1 1,1-1 0,0 1 0,-1 0 0,1-1-1,0 1 1,-1 0 0,1 0 0,-1-1 0,0 1-1,0-1-1,0 1-1,0 0 0,0 0 0,-1 0 0,1 0 0,0 0 1,0 0-1,0 0 0,0 1 0,0-1 0,-1 0 1,0 1-1,-5 2-50,0 1 1,-13 7-1,18-9 48,-81 48-43,-51 33 345,102-60-222,-57 51 0,63-50-146,2 1 0,1 1 0,-23 33 0,32-42 58,10-13 18,0 1-1,0 0 1,-5 7-1,9-10 10,-1-1 0,0 0 1,1 0-1,-1 0 0,1 0 0,0 1 0,-1-1 0,1 0 0,0 1 0,0-1 0,0 0 0,-1 1 0,2-1 0,-1 0 1,0 0-1,0 1 0,0-1 0,0 0 0,1 1 0,-1-1 0,1 1 0,0-1-10,0 0-1,0 0 0,0 0 1,0 0-1,0 0 0,0-1 1,0 1-1,0 0 0,0-1 1,0 1-1,1-1 0,-1 1 1,0-1-1,0 1 0,0-1 1,1 0-1,-1 0 0,0 0 1,1 0-1,-1 0 0,0 0 1,0 0-1,1 0 0,1-1 1,36-7-446,-34 7 401,23-5-26,1 1 1,32 0-1,-47 4 25,10-1 65,0 1-1,1 1 0,38 6 1,-56-3 287,-10 1-141,-16 5-56,14-8-72,-54 23 90,-1-2-1,-78 16 1,115-33-33,-3 0 16,-31 3 0,48-8-75,1 1 0,-1-2 1,0 1-1,1-1 0,-1 0 1,1-1-1,-15-4 0,22 5-23,-1 0 0,1 0 0,-1 0 0,1 0 0,-1 0 0,1 0 0,-1 0-1,1 0 1,0-1 0,0 1 0,0 0 0,0-1 0,0 1 0,0-1 0,0 1-1,0-1 1,0 0 0,1 1 0,-1-1 0,1 0 0,-1 0 0,1 1-1,0-1 1,0 0 0,0-1 0,-1-3-9,1 0 0,1 0-1,-1 0 1,1 0 0,0 0-1,3-8 1,5-13-48,8-29 15,2-49 235,8-145 0,-26 172 120,-19-153 0,8 145-190,-2-28-45,-15-218 118,26 173-224,-6-109-11,-6 61-24,8 94 251,4 90-293,1 0 1,5-32-1,-2 21 28,-2 28 49,-1 1-1,1 0 1,1 0-1,-1 0 1,1 0-1,0 0 1,0 0-1,0 1 1,1-1-1,-1 0 1,1 1-1,0 0 1,1 0-1,-1 0 1,1 0-1,5-4 1,-7 7 18,-1 0 0,0 0 0,1 1 0,0-1 0,-1 1 0,1-1 0,-1 1 0,1 0 0,-1 0 1,1-1-1,0 1 0,-1 0 0,1 1 0,0-1 0,2 1 0,25 8 32,-14-3 10,43 11 69,100 17 0,63-8-12,-50-15 136,-66-10 32,-104-1-266,0 0 0,0 1 0,-1-1 0,1 0 0,0 0 1,0 1-1,-1-1 0,1 0 0,0 1 0,-1-1 0,1 1 0,-1-1 0,1 1 0,-1-1 0,1 1 0,-1-1 0,1 1 0,-1 0 0,1 0 0,8 15 27,-6-12-48,4 11 30,0-1 0,-1 1 1,0 0-1,-1 1 0,-1-1 0,4 22 0,3 96 164,-9-93-192,7 358 130,-5-138 176,-3-163 142,-19 164 0,13-218-274,2-16 32,-1 0 1,-13 48-1,15-65-181,-1 0-1,2 0 1,-2 14-1,-2 15-36,3-8 142,-1 2 172,2-24-301,0 1 1,0 0-1,1 0 1,1 16-1,0 5 128,-1 36 39,2-58-26,-3 3-103,1 8 52,0-18-59,0-1 0,1 1 0,-1-1 0,0 1 1,0-1-1,0 1 0,0-1 0,-1 1 0,1-1 0,0 1 0,-1-1 0,1 1 0,-1-1 0,1 0 1,-2 2-1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5:51.62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33 1 1248,'-10'2'2644,"10"-2"-2600,-3 6 560,-1-1 0,0 0 0,-8 14 1888,13-18-2441,9 5 571,13 4-111,-3-6 227,33 3 0,-8-2-369,10 1 624,98-3 0,-98-4-659,-14-1-224,68-12 0,-53 6-218,-19 2 128,-6 1-25,51-2 1,-44 7 65,2-1-41,53 7 0,-69-4 49,-17-2-52,0 1 1,1 0-1,12 3 1,-5 0-9,-12-4-6,1 1 0,0 0 0,-1 1-1,1-1 1,4 3 0,-7-3 88,0-1-82,0 0-1,-1 1 1,1-1-1,-1 1 1,1-1 0,-1 1-1,1-1 1,-1 1 0,1-1-1,-1 1 1,1 0 0,-1-1-1,0 1 1,1-1 0,-1 1-1,0 0 1,0-1 0,1 1-1,-1 0 1,0 0-1,0-1 1,0 1 0,0 0-1,0-1 1,0 3 0,1 1-5,2 11 12,-1 0 0,0 0 0,-1 1 0,-1-1 0,-3 26 0,2 83 452,1-69-477,1-34-46,0-1 1,2 0-1,4 21 0,-6-39-310,0 1 0,0 0 0,0 0 0,0 0-1,1-1 1,-1 1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5:52.95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9 1 1408,'8'23'8570,"-11"19"-5980,-2 103-2337,0 162 1043,1-67-853,8-106-481,-4-116 116,4 31-1,1-14-152,-3-26 153,-3 5-262,1-13 182,0-1 0,0 1 0,0-1 1,0 0-1,0 1 0,0-1 0,1 1 1,-1-1-1,0 0 0,0 1 0,0-1 1,0 0-1,1 1 0,-1-1 0,0 0 1,0 1-1,1-1 0,-1 0 0,0 1 1,0-1-1,1 0 0,-1 0 0,0 1 1,1-1-1,-1 0 0,0 0 0,1 0 1,0 1-1,14 0-22,15-7-24,3-5 96,82-24 469,271-28-458,-265 52-136,1 5 1,131 11 0,-50-1-1359,-165-4 16,-36 0 1355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09.08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663 3092 1728,'-6'14'2053,"5"-14"-1985,1 0 1,-1 0-1,1 0 1,-1 1-1,1-1 0,-1 0 1,1 0-1,-1 0 1,-11-5 1641,12 4-1641,-9-5 263,8 5-323,1 1 0,-1 0 0,0-1 1,1 1-1,-1-1 0,0 1 0,1-1 0,-1 1 0,1-1 1,-1 1-1,1-1 0,-1 0 0,1 1 0,-1-1 1,1 0-1,-1 1 0,1-1 0,0-1 0,-34-60 637,17 25-210,-3 2 0,-1 0 0,-44-57 1,-20-30 372,-88-224 209,106 201-505,44 93-327,2-1 0,3-2-1,2 1 1,2-2 0,-9-78 0,19 98-112,-16-199 22,21 156-133,20-131-1,-13 163-5,2 1 1,2 0-1,3 0 1,20-44-1,-22 64 5,1 0 0,1 1-1,1 1 1,34-39 0,90-77-146,-40 42 191,-62 59 29,92-92-18,-99 103-41,2 1 0,49-31-1,-18 21 25,1 3-1,2 2 0,1 4 1,76-21-1,-47 23 206,1 4-1,147-13 1,48 19 1101,-222 11-763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24.6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22 1408,'19'-21'4714,"-19"23"-4609,0 0 0,0 1-1,0-1 1,0 0 0,0 0-1,0 1 1,1 3 0,2 20 311,-1 0 1,-1 27 0,0 15 231,1 148 937,-3-113-1074,-2 31 236,2-128-720,1 0 1,-1 0-1,-3 10 0,3-11-2,-1 1 0,1 0-1,0 9 1,1-14 98,5-14 159,0 3-271,0 0 0,-1 0 0,-1-1 0,0 0 0,0 1-1,1-16 1,-2 13-24,1 1 0,0-1 0,0 1 0,7-13 0,-6 16-17,-2 4 14,0 0 1,0 0 0,1 0 0,0 1 0,0-1 0,0 1 0,1-1 0,-1 1 0,6-4 0,4-6-225,-11 12 222,-1 0 0,0 1 0,1-1 0,-1 0-1,1 1 1,-1 0 0,1-1 0,0 1 0,-1 0-1,1 0 1,0 0 0,0 0 0,0 0 0,4-1 0,11-4-100,-15 5 60,0 1 4,3 0 28,-4 1 26,0-1 0,-1 0 1,1 0-1,-1 0 0,1 0 1,-1 0-1,1 0 0,-1 1 1,1-1-1,-1 0 0,1 1 1,-1-1-1,1 0 1,-1 1-1,1-1 0,-1 0 1,0 1-1,1-1 0,-1 1 1,0-1-1,1 1 0,-1-1 1,0 1-1,1 0 0,4 15 189,-1-4-125,-2-9-10,-1 1 0,0-1 0,0 1 0,0-1 1,0 1-1,0-1 0,-1 1 0,1-1 0,-1 1 0,0 0 0,-1 5 0,1-4 31,0 0-1,0 1 1,1-1-1,0 7 1,3 5 224,-2 0 0,1 31 1,2 13-38,-1 2 208,-4-76-5073,1 5 3376,0 0 0,0 0 1,1-1-1,0 1 1,3-8-1,8 2-351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27.2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 94 2240,'-6'4'736,"14"-4"-317,-5 0-278,5 6 1071,-7-4-984,6 2 88,-1-1 0,1 1 0,0-1 0,0 0 0,0-1 0,0 0 0,0 0 0,1 0 0,-1-1 0,1 0 0,-1 0 0,1-1 0,12-1 0,-6-1-191,0 0 0,0-1 1,0 0-1,0-1 0,-1-1 1,18-7-1,-30 11-108,0 1 0,0-1 0,0 1 0,1-1 1,-1 1-1,0-1 0,0 0 0,0 0 0,0 1 0,0-1 0,0 0 0,0 0 0,0 0 1,-1 0-1,1 0 0,0 0 0,-1 0 0,1 0 0,0-1 0,-1 1 0,1 0 0,-1 0 1,0 0-1,1-1 0,-1 1 0,0 0 0,0-1 0,0 1 0,0 0 0,0 0 0,0-1 1,0 1-1,0 0 0,0-1 0,-1 1 0,1 0 0,-1 0 0,1 0 0,-1-1 0,1 1 0,-2-2 1,-1-1 19,1 1 0,-1-1 0,0 1 0,1 0 0,-2 0 0,1 0 0,0 0 0,-1 1 0,1-1 0,-1 1 0,-6-3 0,0 1 37,-1 1 0,0 0 0,0 0 0,0 1 0,0 1 0,0 0 1,0 1-1,-1 0 0,-13 1 0,19 1-5,-1-1 0,1 1-1,0 0 1,0 0 0,0 0 0,0 1 0,0 0 0,0 1-1,0-1 1,1 1 0,0 0 0,0 0 0,0 1-1,0-1 1,1 1 0,0 0 0,0 1 0,0-1 0,0 1-1,-2 5 1,4-6-7,1 0 0,0 0 0,0-1 0,0 1 0,1 0 0,-1 0 0,1 0-1,1 9 1,1-1-2,0 0 0,5 14-1,-3-14 3,0 0-1,1 0 1,1-1 0,0 0-1,1 0 1,0 0 0,13 15-1,-16-21-64,1-1 0,0 0-1,0 0 1,0-1 0,0 1 0,1-1-1,0 0 1,0-1 0,0 1-1,0-1 1,1-1 0,-1 1 0,1-1-1,-1 0 1,1 0 0,12 1 0,-10-3 70,1 1 1,-1-1-1,1-1 1,-1 1-1,1-2 1,-1 1-1,1-1 1,-1-1 0,0 0-1,0 0 1,15-8-1,-3-1-183,0-1-1,-1 0 1,-1-2-1,0 0 1,27-30 0,-18 17-290,0 2 1,36-26 0,-64 52 405,66-54-470,-29 29 652,-36 25 143,-18 0-80,12 3-195,0-1-1,1 1 0,-1 0 0,0 0 1,1 1-1,-7 5 0,4-3 1,-4 3 63,0 1 0,0 0 0,1 1 0,1 0 0,-10 14 0,16-21-117,0 1 1,1-1 0,-1 1-1,1 0 1,0 0 0,1 0 0,-1 0-1,1 0 1,0 0 0,0 0-1,0 1 1,1-1 0,0 0 0,0 0-1,0 1 1,1-1 0,1 6 0,-2-10 10,0-1 1,0 1 0,0 0-1,1 0 1,-1 0 0,0-1-1,0 1 1,1 0 0,-1 0 0,1-1-1,-1 1 1,0 0 0,1-1-1,-1 1 1,1 0 0,0-1 0,-1 1-1,1-1 1,0 1 0,-1-1-1,1 1 1,0-1 0,-1 1-1,1-1 1,0 0 0,1 1 0,-1-1 3,0 0 1,0 0 0,1-1-1,-1 1 1,0 0 0,1 0 0,-1-1-1,0 1 1,0-1 0,1 1 0,-1-1-1,0 1 1,0-1 0,2-1 0,3-3 45,-1 0 1,0 0-1,1 0 1,6-10 0,-6 6-85,0-1 0,0 0 1,-1 0-1,0-1 0,0 0 1,3-15-1,-4 14-2,-2 9-52,-1-1 0,0 0-1,0 0 1,-1 1 0,1-1 0,0-5 0,-2 11-10,0-1 84,0 1-1,1 0 1,-1-1-1,1 1 1,-1 0 0,1-1-1,0 1 1,0 0-1,0 0 1,0 0 0,0-1-1,0 1 1,0 0 0,1 0-1,-1-1 1,1 3-1,2 15 257,-3-7-184,1 0 1,0 0 0,5 19 0,-5-27-29,0 0-1,0 0 0,0 0 1,1 0-1,-1-1 1,1 1-1,0-1 1,0 1-1,0-1 1,1 0-1,-1 1 1,1-1-1,0-1 1,5 6-1,-7-8-24,0 0 0,0 0 0,0 0 0,0 0 0,0 1 0,0-1 0,0 0 0,0-1 0,0 1 0,0 0 0,0 0 0,0 0 0,0 0-1,0-1 1,-1 1 0,1-1 0,0 1 0,0 0 0,0-1 0,0 1 0,1-2 0,18-14 296,-8 5-263,0-1 0,-1 0 0,-1-1 0,0 0 0,-1 0 0,0-1 0,-2-1 1,1 1-1,-1-1 0,7-24 0,-13 9-195,-7 42-84,6 6 386,1 1 1,0-1-1,6 23 1,-6-33-114,2 0 1,-1-1 0,1 1-1,0-1 1,1 0-1,0 0 1,0 0-1,0 0 1,1-1 0,6 7-1,-10-12-25,0 0 0,0 0 0,0 0 0,0-1 0,0 1 0,1 0 0,-1 0 0,0-1 0,1 1 0,-1-1-1,1 1 1,-1-1 0,0 1 0,1-1 0,-1 0 0,1 0 0,-1 0 0,1 0 0,-1 0 0,1 0 0,-1 0 0,1 0 0,-1-1 0,1 1 0,-1 0 0,0-1 0,1 1-1,-1-1 1,1 0 0,-1 0 0,0 1 0,0-1 0,0 0 0,2-2 0,5-3 116,0-1-1,0 0 1,11-16 0,-12 16-182,42-54 50,-45 54 6,0 1-1,0-1 1,0 0-1,-1 0 1,0-1-1,0 1 1,3-13-1,-4 7-49,-1 12 36,-1 0 0,1 0 0,-1-1 0,0 1 0,1 0 1,-1 0-1,0 0 0,0-1 0,0 1 0,0 0 0,0 0 0,0-1 0,-1 1 0,1 0 0,0 0 0,-1 0 0,1-1 0,-1 1 0,0-2 0,-2-8-1249,16 16 1359,-8-2-104,1-1 0,-1 1 0,1-2 1,0 1-1,0 0 0,0-1 1,10 0-1,40 6-66,-55-7 300,9 7-273,-9-4 45,0 0 0,0-1 1,0 1-1,-1 0 0,1 0 0,-1 0 0,0 4 0,4 15-94,-1-9 170,-3-10-54,0-1 0,1 0 0,-1 0 0,1 0 0,0 0 0,0 1 0,0-1 0,1 2 0,-1-3-11,-1 0 0,1 0 0,-1 0-1,1-1 1,0 1 0,0 0 0,-1 0 0,1-1 0,0 1 0,0 0 0,0-1 0,0 1 0,-1-1 0,1 1 0,0-1-1,0 0 1,0 1 0,0-1 0,0 0 0,0 0 0,0 0 0,1 1 0,-1-1 0,0 0 0,0 0 0,0-1-1,0 1 1,0 0 0,0 0 0,0 0 0,1-1 0,0 0 38,3 0-19,0 0 1,-1-1 0,1 0-1,-1 0 1,1 0 0,-1-1-1,0 1 1,0-1-1,4-4 1,32-33 142,-38 38-164,1-2 6,1-1 0,-2 0 0,1 0 0,0 0 0,2-8 0,-2 5-2,-1 1-390,-3 14 238,-5 82 1273,3-50-1019,-2 22 1,-2 41 14,0 0 184,7-87-234,-1-1 1,-1 1-1,0-1 0,-1 1 1,-7 23-1,8-32-39,0-1 0,-1 1-1,1 0 1,-1-1 0,0 0 0,-1 1-1,1-1 1,-1-1 0,0 1 0,0 0 0,0-1-1,-1 0 1,0 0 0,0 0 0,-9 5-1,11-8-16,-1 0-1,1 0 1,-1 0-1,1 0 1,-1-1-1,0 1 1,1-1-1,-1 0 1,0 0-1,0 0 1,-4-1-1,-40-11-87,39 9 10,-1 0-9,-1-1 0,1 0 0,1 0-1,-1-1 1,-14-10 0,21 14 26,1-1 1,-1 0-1,1 0 1,0 0 0,0 0-1,-1 0 1,1-1-1,1 1 1,-1-1-1,0 1 1,1-1-1,-1 0 1,1 1-1,0-1 1,0 0-1,0 0 1,0 0 0,0 0-1,1 0 1,-1 0-1,1 0 1,0 0-1,0-6 1,1 5-4,0 1 1,0-1 0,0 1 0,1 0 0,-1 0-1,1-1 1,0 1 0,0 0 0,0 1-1,0-1 1,0 0 0,1 0 0,3-2-1,5-5-94,24-14 0,-29 20 91,17-10 183,0 1 0,1 1 0,1 2-1,25-9 1,105-22 736,-49 14-518,-100 26-354,21-9-176,-26 9-58,0 1-1,0-1 1,0 1-1,0-1 1,0 0-1,0 1 1,0-1-1,-1 0 1,1 0-1,0 1 1,-1-1-1,1 0 1,0 0-1,-1 0 1,1 0-1,-1 0 0,1 0 1,-1 0-1,0 0 1,1 0-1,-1 0 1,0 0-1,0-2 1,0-22-6001,0 13 3733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29.2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 13 3712,'-13'-8'6361,"13"8"-6221,-4 25 3076,-5-2-1496,-8 39-1,9-30-796,8-28-867,-1-1-1,0 0 0,1 1 1,-1-1-1,1 0 0,0 1 0,0-1 1,1 0-1,-1 1 0,2 5 0,-1 13 97,-2-19-159,1 0 0,0-1 0,0 1 0,0 0-1,1-1 1,-1 1 0,0 0 0,1-1 0,2 6-1,0 0-54,-2-6 83,0 0-1,0 0 1,-1-1-1,1 1 1,0-1-1,0 1 1,0-1 0,2 3-1,-2-3-2,0 0 1,1 0-1,-1 1 0,0-1 0,1 0 1,-1 0-1,1 0 0,-1 0 0,1-1 1,-1 1-1,1 0 0,-1-1 0,1 1 1,0-1-1,-1 1 0,1-1 0,0 0 1,-1 0-1,1 0 0,0 0 0,0 0 1,-1 0-1,1 0 0,0 0 0,3-2 1,-1 1 12,1-1 0,0 0 1,-1 0-1,1 0 0,-1-1 1,0 0-1,0 0 0,0 0 1,4-4-1,3-5 68,14-17 0,-24 28-98,10-15 97,-9 13-54,0 0 0,0 0 0,1 0 0,-1 0 0,6-5 0,-8 8-66,1-1 0,-1 1 0,1-1 0,-1 0 0,1 0 0,-1 1 0,0-1-1,1 0 1,-1 0 0,0 1 0,1-1 0,-1 0 0,0 0 0,0-1 0,3-6-153,-3 7 100,-8 10-608,6-8 670,1 0-1,-1 0 1,1 1-1,0-1 1,0 0-1,0 1 0,0-1 1,0 1-1,0-1 1,0 1-1,0-1 1,0 1-1,1 0 1,-1 0-1,1-1 0,-1 1 1,1 0-1,0 2 1,-2 3-23,2-5 18,-1 0-1,1 0 1,-1-1 0,1 1 0,0 0-1,0 0 1,0 0 0,0-1-1,0 1 1,0 0 0,0 0-1,1 0 1,-1-1 0,1 1-1,-1 0 1,1-1 0,0 1 0,0 0-1,-1-1 1,1 1 0,0-1-1,0 1 1,1-1 0,-1 1-1,0-1 1,0 0 0,1 0-1,-1 0 1,3 2 0,0-1 24,-1 0 0,1 0 0,-1-1 0,1 0 0,0 1 0,0-1 0,-1-1 1,1 1-1,0 0 0,0-1 0,0 0 0,0 0 0,4-1 0,13-2 28,-1-1-1,0-1 1,-1-1-1,1 0 1,-1-2-1,18-9 1,-34 15-15,0 1 1,-1-1-1,1 0 0,-1 0 1,1 0-1,-1 0 1,1 0-1,-1 0 1,0-1-1,0 1 0,0-1 1,-1 0-1,3-4 1,-3 5-15,-1 1 0,1 0 0,-1-1 0,0 1 1,0 0-1,0-1 0,0 1 0,0-1 0,0 1 0,0 0 1,0-1-1,0 1 0,-1-1 0,1 1 0,0 0 0,-1-1 1,1 1-1,-1 0 0,0 0 0,1-1 0,-1 1 1,0 0-1,0 0 0,0 0 0,0 0 0,0 0 0,0 0 1,0 0-1,0 0 0,0 0 0,0 1 0,-2-2 0,0 1 19,-1-3-43,-1 1 0,1 0 0,-1 1 0,0-1 1,0 1-1,0 0 0,-1 0 0,1 1 0,-9-2 0,-15-1-136,-16-1-101,-17 11 198,55-6-305,6 2 57,13-1 95,84-18 209,31-3 4,-78 13-111,32-2 70,-70 8 60,1 1 0,0 1 0,-1 0 0,1 1 0,11 2 0,-20-3 36,-1 0 0,1 0-1,0 0 1,-1 1-1,0-1 1,1 0 0,-1 1-1,0-1 1,4 5-1,-5-5-11,0 0-1,0 0 0,0 0 1,0 0-1,0 0 0,-1 0 1,1 1-1,0-1 0,-1 0 1,1 0-1,-1 1 0,1-1 1,-1 1-1,0-1 0,0 0 1,1 1-1,-1-1 0,0 1 1,0-1-1,0 0 0,-1 2 1,0 1-3,1-2 1,0 0 0,0 1 0,-1-1 0,1 0 0,-1 0 0,0 0 0,0 0 0,0 1 0,0-1 0,0 0 0,0-1 0,0 1 0,-1 0 0,1 0 0,-1 0 0,1-1 0,-1 1-1,-2 1 1,23-16-333,-3 2 257,1 0-1,0 2 0,0-1 0,25-8 1,-42 18 44,1 0 0,0-1 0,0 1 0,-1 0 0,1 0 0,0-1 0,0 1 0,0 0 0,0 0 0,-1 0 0,1 0 0,0 0 0,0 0 0,0 0 0,0 0 0,-1 0 0,1 1 0,0-1 0,0 0 0,0 1 0,-1-1 0,1 0 0,0 1 0,-1-1 0,1 1 0,0-1 0,-1 1 0,1-1 0,0 1 0,-1-1 0,1 1 0,-1 0 0,1-1 0,-1 1 0,1 1 1,0 1 67,0 0 0,-1-1 0,1 1 0,-1 0 0,0 0 0,0 0 0,-1 4 0,1 0 49,0-3-81,0 0-1,1 0 0,-1 0 1,1 0-1,0 0 1,0-1-1,1 1 1,-1 0-1,1 0 1,1 3-1,-2-6-31,0 1-1,0-1 1,0 1-1,0-1 1,0 0-1,0 0 1,0 0-1,1 0 1,-1 0-1,0 0 1,1 0-1,-1 0 1,0 0-1,1 0 1,-1-1-1,1 1 1,-1 0-1,1-1 1,-1 0-1,1 1 1,0-1-1,-1 0 1,1 0-1,0 0 1,-1 0-1,1 0 1,1 0-1,12-4 79,0-1 0,-1 0 1,0-1-1,0-1 0,0 0 0,13-9 0,11-6 39,-13 7-167,0-1 0,-1-1 0,-1-1 0,32-32-1,-53 49-23,-1 7 49,-1 5 15,-5 17 200,-1-1-1,-10 28 1,11-39-139,-1 0 1,-1 1 0,0-2-1,-1 1 1,0-1 0,-2-1-1,-20 27 1,29-40-48,-1 1 0,1-1 1,0 0-1,-1 0 0,1 0 0,-1 0 1,1 0-1,-1 0 0,1 0 0,-1 0 1,0 0-1,0-1 0,-3 2 0,4-2-16,0 0 0,0 0 0,0-1 0,1 1 0,-1 0-1,0 0 1,0 0 0,0-1 0,0 1 0,0-1 0,0 1 0,0 0 0,0-1-1,1 0 1,-1 1 0,0-1 0,0 1 0,1-1 0,-1 0 0,0 0-1,1 1 1,-1-1 0,1 0 0,-1 0 0,1 0 0,-1-1 0,-2-4-47,2 1 0,-1 0 0,1-1 0,-1 1 0,2-1 0,-1 0 0,1 1 0,-1-1 0,1 0 0,1 1 0,-1-1 0,1 0 0,0 1 0,1-1 0,3-9 0,-4 12 14,0 1 0,1-1 0,-1 1 1,1 0-1,0 0 0,0-1 1,0 1-1,0 0 0,0 1 0,0-1 1,1 0-1,-1 1 0,0-1 1,1 1-1,-1 0 0,1 0 0,0 0 1,2-1-1,6-1-20,-1 0 1,1 1-1,15-2 1,-7 3-345,-1 1 0,1 0 0,0 2 0,-1 0 1,1 1-1,28 8 0,-42-9-447,-1-1 0,1 1 0,-1 0 0,0 0 0,0 0 1,0 1-1,0 0 0,4 3 0,-23 17-7308,-11-6 6213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29.6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71 93 6464,'-53'-68'2400,"45"68"-1856,-1-9-160,9 6-480,3-1-32,11-1-1504,6 1 896,18 4-2720,23 4 1952,14 17 128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2.6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 30 1568,'-14'-29'10565,"10"39"-10131,3-9-411,1 0 0,-1 0 0,1 0-1,-1 0 1,1 0 0,-1 0 0,1 0 0,0 0-1,0 0 1,-1 0 0,1 0 0,0 2 0,0 3 93,-1 1 1,0-1 0,-4 12 0,3-11-66,1 0 0,-1 0 0,0 15 1,-1 13 283,2-26-221,0 1-1,1-1 0,1 16 1,0-14-109,0-1-1,1 1 1,1-1 0,7 20-1,-9-28 11,-1 0-1,1 0 0,1 0 1,-1 0-1,0 0 0,1 0 1,-1 0-1,1 0 0,-1 0 1,1 0-1,0-1 0,0 1 1,-1-1-1,1 0 0,0 1 1,0-1-1,1 0 0,-1 0 1,0 0-1,0 0 0,1-1 1,-1 1-1,0-1 0,1 1 1,-1-1-1,0 0 0,1 0 1,-1 0-1,3 0 0,5-1 15,0 0 0,0-1 0,0 0 1,0-1-1,-1 0 0,1 0 0,-1-1 0,0-1 0,0 1 0,14-10 0,-12 6-13,-1-1 0,0 0 0,0 0 0,-1-1 0,15-19 0,-13 14-54,-2 4 143,-1-1 0,8-14-1,-14 21-94,0-1 0,0 1-1,0 0 1,0-1-1,-1 1 1,0-1 0,0 1-1,0-12 1,-3 11-67,-3 8-98,-3 11-49,7-7 227,-1-1 1,1 0-1,0 1 1,-1 10-1,0 1 116,1-3 32,0-1 0,2 18 0,-1-5 4,0-22-174,1 0 1,-1-1 0,1 1-1,-1 0 1,1-1 0,0 1-1,0-1 1,1 1-1,-1-1 1,1 0 0,0 1-1,0-1 1,2 3 0,0-1 36,1 0-1,-1 0 1,1-1 0,0 0 0,0 0 0,9 5 0,-13-8-22,1-1 1,-1 1-1,1-1 1,-1 0-1,1 1 1,-1-1-1,1 0 1,-1 0-1,1 0 1,-1 0-1,1 0 1,-1 0-1,1-1 1,-1 1-1,1 0 1,-1-1-1,1 1 1,-1-1-1,1 0 1,-1 1-1,2-2 1,-1 1-97,1-1 0,-1 1 0,1-1 0,-1 0 0,1 0 0,-1 0 0,0 0 0,3-5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3.1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104 41 3552,'0'-28'1390,"0"16"2238,-1 16-3287,0 0-1,0 0 0,-1 1 0,1-1 0,-1 0 0,0-1 0,-5 8 0,-4 8 443,2 0-107,3-7-408,0 0-1,-3 14 1,7-22-248,1 0 0,1-1 0,-1 1 0,0 0 0,1 0 0,0-1 0,0 1 0,0 0 0,1 0 0,-1 0 0,1-1 0,1 5 0,-1-5-2,0-1 0,1 1 0,0-1-1,-1 1 1,1-1 0,0 1 0,0-1 0,1 0 0,-1 0 0,0 0 0,5 2-1,32 19 202,-32-19-172,11 5 88,-13-7 17,-1 0 1,1 0-1,-1 1 1,0-1-1,0 1 1,0 0-1,0 0 1,0 0-1,0 0 1,-1 1-1,0 0 1,6 7-1,-9-11-124,0 1 0,0-1-1,0 1 1,0-1 0,0 1-1,0-1 1,0 0 0,0 1-1,0-1 1,0 1 0,0-1-1,0 1 1,0-1 0,-1 0-1,1 1 1,0-1 0,0 1-1,0-1 1,-1 0 0,1 1-1,0-1 1,-1 0 0,1 1-1,0-1 1,-1 0 0,-8 8 156,8-7-133,-5 2 20,0 0 0,0 0 0,0-1 0,-1 0 0,1 0 0,-1 0 0,1-1-1,-1 0 1,0 0 0,-10 0 0,-19 3-275,21-2-363,-14 4-1319,11 2-2664,44-8-3033,-4-3 5700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16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1213 1984,'-5'-5'4372,"8"-4"-1077,-1 7-3853,56-104 2494,-31 55-1308,67-94-1,-74 119-309,1 1-1,1 1 1,1 1-1,52-39 1,-75 61-318,17-9-80,-11 11 21,-6 9 32,-27 109 278,22-98-219,1-5 172,0 1 0,1 0 0,-1 20 0,5-32-50,1-6 222,7-10 273,6-15-429,-4 8-154,17-23 0,-5 12-130,-8 9-121,1 1 0,19-17 0,-35 36 163,0-1 0,0 1 0,0 0 0,1-1 1,-1 1-1,0 0 0,0-1 0,1 1 0,-1 0 0,0-1 1,1 1-1,-1 0 0,0 0 0,1 0 0,-1-1 0,0 1 0,1 0 1,-1 0-1,1 0 0,-1 0 0,0-1 0,1 1 0,-1 0 0,1 0 1,-1 0-1,0 0 0,2 0 0,-5 14-100,2-9 173,-29 129 403,27-118-94,3-16-352,0 0-1,0 0 1,0 0-1,0 0 0,1 0 1,-1 0-1,0 1 0,0-1 1,0 0-1,0 0 0,0 0 1,0 0-1,1 0 0,-1 0 1,0 0-1,0 0 0,0 0 1,0 0-1,0 0 0,0 0 1,1 0-1,-1 0 0,0 0 1,0 0-1,0 0 0,0-1 1,0 1-1,0 0 0,1 0 1,-1 0-1,0 0 0,0 0 1,0 0-1,0 0 1,0 0-1,0 0 0,0 0 1,0-1-1,1 1 0,-1 0 1,0 0-1,0 0 0,0 0 1,0 0-1,0 0 0,0 0 1,0-1-1,0 1 0,19-27 473,-15 21-454,13-22 77,8-13-240,-22 37 76,0 1 1,0 0-1,0 0 0,0 0 0,0 0 0,1 0 0,-1 1 1,6-4-1,-8 6 48,-1-1 1,1 1 0,-1 0-1,1 0 1,0-1-1,-1 1 1,1 0 0,-1 0-1,1 0 1,-1 0-1,1 0 1,0 0-1,-1 0 1,1 0 0,-1 0-1,1 0 1,0 0-1,-1 0 1,1 0 0,-1 1-1,1-1 1,-1 0-1,1 0 1,-1 1-1,1-1 1,-1 0 0,1 1-1,1 1 1,-1-1 1,0 0-1,0 1 0,0-1 0,0 1 0,0-1 0,-1 1 1,1-1-1,0 4 0,2 5 25,-1 1 0,2 16-1,-3-19-21,2 21 1,6 36-143,-8-59 185,1 1 0,0-1-1,0 1 1,1-1 0,0 0 0,0 0 0,5 7 0,-7-12-11,0 1 1,0-1-1,0-1 1,0 1 0,0 0-1,0 0 1,0 0-1,0 0 1,0-1 0,1 1-1,-1 0 1,0-1-1,0 0 1,1 1 0,-1-1-1,0 0 1,1 1 0,-1-1-1,1 0 1,-1 0-1,0 0 1,1 0 0,-1 0-1,1 0 1,-1-1-1,0 1 1,1 0 0,-1-1-1,0 1 1,0-1 0,1 1-1,-1-1 1,2-1-1,5-3 97,0 0-1,-1 0 0,14-13 0,-19 17-119,149-147 315,-113 109-454,-37 42 25,-2 6 51,-5 14 22,-20 63 69,-4 0 1,-41 82-1,-65 123 1097,132-283-561,13-25-13,33-50-338,-5 6-152,48-81 60,-76 126-124,117-199-101,-99 174 42,1 2 1,2 2 0,39-38 0,-58 64-81,0 1-1,14-9 1,-24 18 121,0 1 0,0-1 0,0 0 0,0 1-1,0-1 1,0 1 0,0-1 0,0 1 0,0 0 0,0-1 0,0 1-1,0 0 1,0-1 0,0 1 0,0 0 0,0 0 0,0 0 0,0 0-1,2 1 1,-3-1 20,1 0 0,0 1 0,-1-1 0,1 1 0,-1-1 0,0 1 0,1-1 0,-1 1 0,1-1 0,-1 1 0,0-1 0,1 1 0,-1 0-1,0-1 1,0 1 0,1-1 0,-1 1 0,0 0 0,0-1 0,0 1 0,0 0 0,0 1 0,0 6 46,-1 0 0,0 0 0,0 0 1,-3 8-1,3-8-101,-4 14 48,-17 80 18,17-87 69,0 1 1,-1-1 0,0 0-1,-12 18 1,17-30-49,-1-1 0,1 1 0,-1-1 0,0 0 0,0 0 0,0 0 0,0 0 0,0 0 0,-1 0 0,1 0 0,-4 1 0,6-2-27,-1-1 1,0 0-1,1 0 1,-1 0-1,0 1 1,1-1-1,-1 0 1,0 0-1,1 0 1,-1 0-1,0 0 1,0 0-1,1 0 1,-1-1-1,0 1 1,1 0-1,-1 0 1,0-1-1,0 1 1,0-1-18,-1 0-1,1 0 1,0 0-1,0 0 1,0 0 0,0 0-1,0-1 1,1 1-1,-1 0 1,0 0 0,0-1-1,0-2 1,0 3 5,0-1 1,1 0-1,-1 0 1,1 0 0,0 0-1,-1 0 1,1-1-1,0 1 1,0 0-1,0 0 1,0 0 0,1-2-1,1-12-205,-3 15 203,1 1-1,0-1 0,0 0 0,0 1 0,0-1 0,0 0 0,1 1 1,-1-1-1,0 1 0,0-1 0,0 0 0,0 1 0,1-1 0,-1 1 1,0-1-1,1 0 0,-1 1 0,0-1 0,1 1 0,-1-1 0,1 1 1,-1 0-1,1-1 0,-1 1 0,2-1 0,-1 0 6,0 1 0,0 0 1,0 0-1,0 0 0,0 0 0,0 0 0,0 0 0,0 0 1,0 0-1,0 0 0,0 0 0,0 1 0,0-1 0,1 1 1,3 1-5,-1 0 1,0 0-1,1 1 1,-1-1 0,4 5-1,-2-3-28,-1 0 0,1 0 0,-1 0 0,8 2 0,-12-5 45,1 0 0,0 0 1,0 0-1,0 0 0,0-1 0,0 1 0,0-1 1,0 0-1,0 1 0,0-1 0,0 0 1,0 0-1,0-1 0,0 1 0,0 0 0,0 0 1,3-2-1,0 0 26,1-1-1,-1-1 1,1 1 0,-1-1-1,0 0 1,-1 0 0,8-7 0,25-39 51,-27 36-70,0 1 0,15-16 0,-7 12 25,-7 5-83,1 0 0,1 1 0,0 0-1,0 1 1,26-14 0,-30 22 7,-10 8-46,-1 4 56,-12 56-257,-2 18 195,15-74 119,0-1 1,1 1 0,0-1 0,0 1-1,1-1 1,4 16 0,-5-24-27,0 0 0,0 0 1,0 0-1,1-1 0,-1 1 0,0 0 1,0 0-1,1-1 0,-1 1 0,0 0 1,1 0-1,-1-1 0,1 1 1,-1-1-1,1 1 0,-1 0 0,1-1 1,-1 1-1,1-1 0,0 1 0,-1-1 1,1 1-1,0-1 0,-1 0 1,1 1-1,0-1 0,0 0 0,-1 1 1,1-1-1,0 0 0,0 0 0,0 0 1,-1 0-1,1 0 0,0 0 0,0 0 1,0 0-1,-1 0 0,1 0 1,0 0-1,0 0 0,1-1 0,3-2 34,-1 1 0,1-1-1,-1 0 1,1 0 0,5-5-1,65-63 260,1-2-345,-59 58-2,15-12-88,-30 25 113,0 1 0,0 0-1,-1 0 1,1 0-1,0 0 1,0 0 0,0 1-1,0-1 1,0 1 0,0-1-1,1 1 1,-1 0-1,0 0 1,0 0 0,3 0-1,-4 0 30,-1 0-1,1 0 1,-1 0 0,1 0-1,-1 1 1,1-1 0,-1 0-1,0 0 1,1 0 0,-1 1-1,1-1 1,-1 0 0,0 1-1,1-1 1,-1 0 0,0 1-1,1-1 1,-1 0 0,0 1-1,0-1 1,1 1 0,-1-1-1,0 1 1,0-1 0,0 0-1,1 1 1,-1-1 0,0 1-1,0-1 1,0 1 0,-2 16-103,2-12 30,-2 21-104,2 38 0,1-23 174,-1-36 3,0 1-1,1-1 0,0 0 0,0 1 0,3 6 0,-4-11 9,0 1 0,1-1 0,-1 0 0,1 0 0,-1 1 0,1-1 0,0 0 0,-1 0 0,1 0 0,0 0 0,0 1 0,0-1 0,0-1 0,0 1 0,0 0 0,0 0 0,0 0 0,0 0 0,0-1 0,0 1 0,1 0 0,-1-1 0,0 1 0,0-1 0,3 1 0,-2-2 7,1 1-1,-1-1 1,0 1 0,1-1-1,-1 0 1,0 0-1,0 0 1,0-1 0,0 1-1,0 0 1,0-1-1,0 1 1,-1-1 0,1 0-1,0 1 1,-1-1-1,1 0 1,1-4 0,5-6 65,11-23 1,-18 31-75,131-251 47,-104 198-87,72-150-22,40-88-141,-126 266 147,19-55 0,-33 82 29,1 0 0,-1 1 0,1-1 0,-1 0 0,0 1 0,0-1 0,1 0 0,-1 1 0,-1-1 0,1 0-1,0 0 1,0 1 0,-1-1 0,1 0 0,-1-1 0,1 2 4,-1 1 1,1 0-1,0-1 0,-1 1 0,1-1 0,0 1 0,-1 0 0,1-1 0,-1 1 0,1 0 0,0-1 1,-1 1-1,1 0 0,-1 0 0,1 0 0,-1-1 0,1 1 0,-1 0 0,1 0 0,-2 0 0,1 0-9,0 0-1,-1 0 0,1 0 0,-1 0 0,1 1 0,0-1 1,-1 0-1,1 1 0,0-1 0,-3 2 0,-6 4-24,0 0 0,1 0 0,-1 1 0,1 0 0,1 0 0,-1 1 1,-8 11-1,5-4 21,1 1 1,0 0 0,-14 30 0,2 7-56,-30 104-1,47-138 23,2-6 37,-32 117 151,29-97 13,-7 67 0,12-71-198,5 55 0,-1-69 86,1 0 0,0-1-1,1 1 1,0 0 0,9 18 0,-12-31-1,0 1 0,0-1 0,1 1-1,-1-1 1,0 0 0,1 0 0,0 0 0,-1 0 0,1 0 0,0 0 0,0 0 0,0-1 0,0 1 0,0-1 0,1 1 0,-1-1 0,0 0-1,1 0 1,-1 0 0,1 0 0,3 1 0,-1-2 2,0 0 1,0 0-1,0 0 0,-1-1 0,1 1 1,0-1-1,0 0 0,-1-1 1,1 1-1,6-3 0,3-4 27,-1 1-1,0-2 1,0 0-1,0 0 1,-1-1 0,13-15-1,24-18-73,15-4 201,-50 34-156,-11 10-30,1 0 1,-1 0-1,1 1 1,0-1-1,4-2 0,-7 5 1,1-1-4,1 0 1,-1 0-1,0 0 1,0 0 0,0-1-1,0 1 1,0 0-1,3-3 1,0-5 2,-5 4-71,0 7 105,0-1-125,8-9 86,-7 9-14,0-1-1,0 1 1,-1-1 0,1 1 0,0-1-1,0 1 1,-1 0 0,1-1 0,0 1-1,-1 0 1,1 0 0,0-1 0,-1 1-1,1 0 1,-1 0 0,1 0 0,-1 0-1,0 0 1,1 0 0,-1 0 0,0 0 0,0 1-1,5 27-92,-5 0 130,-1-1 0,-6 35 0,5-54 19,1 0 1,-2 0-1,1-1 0,-1 1 1,-1-1-1,0 1 0,0-1 0,0-1 1,-1 1-1,0 0 0,-7 6 0,11-12-24,0-1-1,0 0 1,-1 0-1,1 0 1,-1 0-1,1 0 1,-1 0-1,1 0 1,-1-1-1,1 1 1,-1 0-1,0-1 1,1 1-1,-1-1 1,0 0-1,1 1 1,-4-1-1,2 0 4,0-1-1,0 1 0,0-1 0,0 0 0,0 1 1,0-1-1,0-1 0,1 1 0,-5-2 0,-2-4 21,-1 1-1,1-2 1,1 1 0,-12-13-1,6 2-19,11 14-86,0 0 1,0 0 0,0 1 0,0-1-1,-7-5 1,11 13-208,2 2 239,1-1 0,0 0 0,0-1 1,1 1-1,-1-1 0,1 0 0,8 6 1,3 1 20,20 9 0,-19-11-9,0-1-1,31 11 1,-42-17 63,-1-1 0,0 0 0,1 0 0,-1 0-1,1 0 1,0-1 0,-1 0 0,1 0 0,-1-1 0,1 1 0,-1-1-1,1 0 1,10-4 0,-9 1-7,0 0 0,-1 0-1,1 0 1,-1-1 0,0 0 0,0 0-1,0 0 1,-1-1 0,0 0 0,5-7-1,0-2 36,-1 0 0,-1 0 0,10-25 0,-15 33-31,-1 0-1,1-1 1,0-7 0,-2 12-47,-1 0-1,0 1 0,1-1 0,-1 1 1,0-1-1,-1 0 0,1 1 1,0-1-1,-1 0 0,1 1 0,-1-1 1,-2-4-1,3 7 4,-1-1-1,1 0 1,-1 1-1,0-1 1,0 0-1,1 1 1,-1-1-1,0 1 1,0-1 0,0 1-1,1-1 1,-1 1-1,0 0 1,0 0-1,0-1 1,0 1-1,0 0 1,0 0 0,0 0-1,0 0 1,0 0-1,1 0 1,-1 0-1,0 0 1,0 0-1,0 0 1,0 1-1,0-1 1,0 0 0,0 0-1,0 1 1,1-1-1,-1 1 1,-1 0-1,-3 2-16,0-1 0,0 2 0,0-1 0,-5 5 0,7-5 51,0 0 0,0 0 0,1 1 0,-1-1 1,1 1-1,-1 0 0,1 0 0,0 0 0,1 0 1,-1 0-1,1 0 0,0 1 0,0-1 0,0 0 0,0 1 1,1-1-1,0 0 0,0 1 0,0-1 0,1 6 1,0 0 82,1 0 0,0-1 0,1 1 0,0-1 0,0 1 1,1-1-1,8 13 0,-8-15-10,0 0 0,1-1 0,0 0 1,0 0-1,0 0 0,1-1 0,0 0 0,0 0 0,1 0 0,-1-1 0,1 1 0,0-2 1,0 1-1,8 2 0,-3-2-39,1-1 0,0 0 0,0 0-1,0-2 1,0 1 0,0-2 0,23-1 0,-9-2-678,-1-2 1,0 0-1,0-2 0,42-17 0,-29 7-2221,-33 14 1342,0-1 0,-1 0 1,0 1-1,6-7 0,12-10-3461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3.5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36 129 2912,'-1'-1'152,"0"0"0,-1 0-1,1 0 1,-1 0 0,1 0 0,-1 0 0,1 0 0,-1 0 0,0 1-1,1-1 1,-1 0 0,0 1 0,1 0 0,-1-1 0,0 1 0,0 0-1,1 0 1,-3 0 0,3 18 2200,0 12-107,0-21-1777,1-1 0,0 1-1,0 0 1,1 0 0,0-1 0,3 13 0,-4-19-380,1 0 0,0 0 0,-1 0 0,1 0 0,0 0 0,0-1 0,0 1 0,0 0 0,1 0 0,-1-1 0,0 1 0,1-1 0,-1 1-1,1-1 1,-1 0 0,1 1 0,0-1 0,-1 0 0,4 1 0,-3-1-37,0-1-1,0 0 1,0 0-1,0 0 0,0 0 1,0 0-1,0 0 1,0 0-1,0-1 1,0 1-1,0-1 0,0 1 1,0-1-1,0 0 1,0 0-1,0 0 1,-1 0-1,1 0 0,3-3 1,5-4 53,1 0 0,-1-1 1,-1 0-1,1-1 0,11-16 0,-17 20-140,-1 0-1,1 0 0,-1 0 1,0-1-1,0 0 1,-1 1-1,0-1 0,0 0 1,0 0-1,-1 0 0,0 0 1,0-8-1,-1 13-79,0-18-3511,-4-38 0,3 57 3292,1 0 0,0 0 1,0 1-1,-1-1 0,1 0 0,0 0 1,-1 0-1,1 0 0,-1 0 0,1 0 1,-1 0-1,1 0 0,-1 1 0,-2-4-669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6.6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269 23 1888,'0'0'613,"-25"-16"5691,22 14-6126,0 1 0,0 0 0,0 0 0,1 1 0,-1-1 0,0 1 0,0-1 0,0 1 0,0 0 0,0 0 0,0 0 0,0 1 0,0-1 0,0 1 0,0-1 0,-5 3 0,-4 1 242,1 1 1,-19 9 0,19-7-262,1 0 1,-12 10-1,4-2 8,9-8 43,0 1 0,1 0-1,-1 0 1,-8 13 0,15-18-176,-1 0 1,1 1 0,0-1 0,-1 1 0,2-1-1,-1 1 1,0 0 0,1 0 0,0 0 0,0 0-1,0 0 1,0 0 0,0 1 0,1-1 0,0 5 0,0-8-33,0 0 1,1 0 0,-1 0 0,0 0 0,1 1 0,-1-1 0,0 0-1,1 0 1,-1 0 0,1 0 0,0 0 0,-1 0 0,1 0-1,0-1 1,0 1 0,0 0 0,-1 0 0,1 0 0,0-1 0,0 1-1,0-1 1,0 1 0,0 0 0,0-1 0,0 0 0,0 1 0,1-1-1,-1 0 1,0 1 0,0-1 0,0 0 0,0 0 0,0 0 0,1 0-1,-1 0 1,0 0 0,0 0 0,0-1 0,0 1 0,2-1 0,3 0 32,0-1 0,0 0 0,0 0 0,0-1 0,0 1 0,6-5 0,0-2-27,0-1-1,-1 0 1,0-1-1,11-12 0,4-6-33,-12 11-124,-6 9 82,-8 9 91,1 1-1,-1 0 1,0 0-1,1-1 1,-1 1-1,0 0 1,0 0-1,1 0 1,-1-1-1,0 1 1,0 0 0,0 0-1,0 0 1,0 0-1,0-1 1,-1 3-1,-2 26 609,3-25-609,-1 0-1,0 0 1,1 1 0,0-1-1,0 0 1,0 0 0,0 0-1,1 1 1,0-1 0,0 0-1,1 5 1,-1-7-15,0 1 1,0-1 0,0 1-1,-1 0 1,1 0 0,-1 3-1,1-5-111,-1-1 0,0 1 1,1-1-1,-1 1 0,0-1 0,1 1 0,-1-1 0,1 1 1,-1-1-1,1 1 0,-1-1 0,1 1 0,-1-1 0,1 0 1,-1 1-1,1-1 0,-1 0 0,1 1 0,0-1 0,-1 0 1,1 0-1,0 0 0,-1 0 0,1 0 0,0 0 0,0 0 1,18 2-3243,-9-3 1796,0 0 0,0-1 1,0 0-1,19-6 0,-8 2-34,2 1 720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7.0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21 3552,'-5'-21'3008,"14"44"-246,-4 2-2100,-2 0-1,0 0 1,-2 1-1,-2 31 1,0-14 244,1-4-350,1 6 51,-7 57 0,1 13-569,5-114-149,-1 0 1,1 0-1,0 1 1,0-1-1,1 0 1,-1 0-1,0 0 1,0 0-1,0 0 1,1 0-1,-1 0 1,0 0 0,1 0-1,-1 0 1,1 0-1,1 2 1,-2-3-31,1 0-1,-1 0 1,0 0 0,1 0 0,-1 1 0,1-1-1,-1 0 1,1 0 0,-1 0 0,1 0 0,-1 0 0,0 0-1,1 0 1,-1 0 0,1 0 0,-1 0 0,1 0 0,-1 0-1,1-1 1,-1 1 0,0 0 0,1 0 0,-1 0-1,1-1 1,-1 1 0,1 0 0,3-3-692,0 0 0,-1-1 0,1 1 0,-1-1 0,5-5 0,1-3-1647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7.3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101 17 3072,'1'-6'-176,"2"-4"2544,-2 18 512,-3 22-1443,-1 0 0,-8 37 0,3-22-692,-53 261 2524,42-205-3808,18-100 362,1 1-1,0-1 0,0 0 1,0 1-1,0-1 1,0 1-1,0-1 1,0 0-1,0 1 0,1-1 1,0 3-1,-1-4 43,0 1-1,1-1 1,-1 1-1,0-1 1,1 1-1,-1-1 0,1 1 1,-1-1-1,1 1 1,-1-1-1,1 1 1,-1-1-1,1 0 1,-1 1-1,1-1 1,0 0-1,-1 0 1,1 1-1,3-1-506,-1 1 0,1-1-1,-1 0 1,1 0 0,-1 0 0,1-1 0,4 0 0,11-2-1536,9 7-35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7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247 4 5888,'-4'-4'1864,"5"8"-888,1 9 696,-7 7-816,-1-1 1,0 0 0,-2 0 0,0-1-1,-1 1 1,-12 16 0,-76 96 361,87-119-1707,0-1-1,-1 0 1,-1 0-1,-20 14 1,31-24 387,1-1 1,0 0 0,-1 0-1,1 0 1,0 0 0,-1 0-1,1 0 1,0 0 0,-1 0-1,1 0 1,0 0 0,-1 0-1,1 0 1,0 0 0,-1-1-1,1 1 1,0 0 0,-1 0-1,1 0 1,0 0 0,0 0-1,-1-1 1,1 1 0,0 0-1,0 0 1,-1-1 0,1 1-1,0 0 1,0 0 0,0-1-1,-1 1 1,1 0 0,0-1-1,0 1 1,0 0 0,0 0-1,0-1 1,0 1 0,0 0-1,-1-1 1,1 1 0,0 0-1,0-1 1,0 1 0,0 0-1,0-1 1,1 1 0,-1 0-1,0-1 1,0 1 0,0 0-1,0-1 1,0 1 0,0 0-1,0-1 1,1 1 0,-1 0-1,17-29-4436,-13 12 1930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8.0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9 3808,'-8'-9'1936,"16"19"858,2 5-658,7 19 0,8 13-205,-10-21-1409,6 12-121,-9-21-419,-10-14-232,0 1 0,0-1 0,0 0 0,0 0 0,1 0 0,-1 0 0,1 0-1,0 0 1,0-1 0,0 1 0,7 3 0,-1-5-1910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8.6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44 51 4064,'-1'-4'456,"1"3"-350,-1 1 0,1-1-1,0 0 1,0 0 0,0 1 0,0-1 0,0 0 0,-1 1 0,1-1 0,0 0 0,-1 0-1,1 1 1,-1-1 0,1 1 0,0-1 0,-1 0 0,0 1 0,1-1 0,-1 1 0,1-1-1,-1 1 1,1-1 0,-1 1 0,0 0 0,1-1 0,-1 1 0,0 0 0,0-1 0,1 1 0,-2 0-1,2 2 845,0 34 552,1-12-668,-1 0 1,-1-1-1,-1 1 1,-9 43-1,0-25-210,9-38-489,0-7 16,3-10 22,3-6-253,2 0 0,0 1 0,1 0 1,12-23-1,9-20-230,-26 56 326,17-41-278,-17 44 314,-1-1 0,0 1-1,1-1 1,-1 1 0,1 0 0,0-1 0,0 1 0,0 0-1,0 0 1,0 0 0,0 1 0,0-1 0,5-2 0,-6 4 8,0 0 0,-1 1 0,1-1 0,-1 1 0,1-1 0,0 1 0,-1-1 0,1 1 0,-1-1 0,1 1 0,-1 0 0,1-1 0,-1 1 0,0 0 0,1-1 0,-1 1 0,0 0 0,0-1 0,1 2-1,-1-1 48,5 11 299,-1 1 0,-1 0 0,0 0 0,-1 0 0,2 18 0,-3-3-112,-4 45 0,-3-30-217,3-25-1060,-1 31 1,4-48 852,0-1 0,0 0 0,0 1 0,0-1-1,0 1 1,0-1 0,0 1 0,0-1 0,1 1 0,-1-1 0,0 0 0,0 1-1,0-1 1,1 1 0,-1-1 0,0 0 0,0 1 0,1-1 0,-1 0 0,0 1-1,1-1 1,-1 0 0,0 0 0,1 1 0,-1-1 0,1 0 0,-1 0 0,0 1-1,1-1 1,-1 0 0,1 0 0,-1 0 0,1 0 0,-1 0 0,0 0-1,1 0 1,-1 0 0,1 0 0,-1 0 0,1 0 0,-1 0 0,1 0 0,-1 0-1,0 0 1,1 0 0,-1-1 0,1 1 0,28-12-4362,-16 7 3166,14 0-1804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9.0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90 5568,'-9'2'633,"-1"-1"-1,0 1 1,1 1 0,-1 0-1,1 0 1,-13 6 0,18-7-408,0 0 0,1 0 0,-1 1 0,1-1 0,-1 1 0,1 0 0,0 0 0,0 0 0,0 0 0,1 0 0,-1 0 0,1 1 0,0 0 0,0-1 0,0 1 0,0 0 1,-2 6-1,4-10-204,0 1 1,0 0-1,0-1 1,-1 1-1,1 0 1,0-1-1,0 1 1,0 0-1,0 0 1,0-1-1,0 1 1,0 0-1,1-1 1,-1 1 0,0 0-1,0-1 1,0 1-1,1 0 1,-1-1-1,0 1 1,1-1-1,-1 1 1,1 0-1,-1-1 1,1 1-1,-1-1 1,1 1-1,-1-1 1,1 0 0,-1 1-1,1-1 1,-1 1-1,1-1 1,0 0-1,-1 0 1,1 1-1,0-1 1,-1 0-1,1 0 1,0 0-1,-1 1 1,1-1-1,0 0 1,-1 0-1,1 0 1,0 0 0,-1-1-1,1 1 1,0 0-1,0 0 1,3-1 52,-1 1 1,0-1 0,1 1 0,-1-1-1,0 0 1,0-1 0,0 1-1,1 0 1,4-4 0,-3 0-42,0 1 0,0-1 0,-1 0 0,0 0 0,0-1 0,0 1 0,-1-1 0,1 0 0,-1 0 0,-1 0 0,1 0 0,-1-1 0,0 1 0,0-1 0,-1 1 0,0-1 0,0 1 0,-1-1 0,0 0 0,0-9 0,-1 14-24,1-1-1,-1 0 1,0 1-1,0-1 1,0 1-1,0-1 1,0 1-1,0 0 1,-1-1-1,1 1 1,-1 0-1,0 0 1,-2-3-1,3 4-47,0 0 0,0 0 0,-1 0 0,1 0 0,0 0 0,-1 0 0,1 1 0,-1-1 0,1 0 0,-1 1 0,1-1 0,-1 1 0,1-1 0,-1 1 0,1 0 0,-1-1 0,0 1 0,1 0 0,-1 0 0,1 0 0,-1 1 0,-3 0 0,3-1-209,-1 2 0,1-1 0,-1 0 1,1 0-1,-1 1 0,1-1 0,0 1 1,0 0-1,0-1 0,0 1 0,0 0 1,0 0-1,-2 4 0,4-5 104,-1 0-1,1 0 1,-1 0-1,1 0 1,-1 0 0,1 0-1,-1 0 1,1 0-1,0 1 1,0-1 0,-1 0-1,1 0 1,0 0-1,0 0 1,0 0 0,1 1-1,-1-1 1,0 0-1,0 0 1,0 0-1,1 0 1,-1 0 0,1 0-1,-1 0 1,1 0-1,-1 0 1,1 0 0,0 0-1,-1 0 1,1 0-1,0 0 1,0 0 0,1 1-1,11 7-2484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9.3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26 3488,'0'0'28,"0"0"-1,0 0 1,-1 0 0,1-1 0,0 1 0,0 0-1,0 0 1,0 0 0,0-1 0,0 1 0,0 0-1,-1 0 1,1 0 0,0-1 0,0 1 0,0 0-1,0 0 1,0-1 0,0 1 0,0 0 0,0 0-1,0-1 1,0 1 0,0 0 0,0 0-1,0 0 1,0-1 0,0 1 0,1 0 0,-1 0-1,0-1 1,0 1 0,0 0 0,0 0 0,0 0-1,0 0 1,1-1 0,-1 1 0,0 0 0,0 0-1,0 0 1,0 0 0,1-1 0,-1 1 0,0 0-1,0 0 1,1 0 0,-1 0 0,0 0-1,0 0 1,0 0 0,1 0 0,-1 0 0,0 0-1,0 0 1,1 0 0,-1 0 0,0 0 0,0 0-1,0 0 1,1 0 0,-1 0 0,0 0 0,0 0-1,1 0 1,-1 0 0,3 0 78,2 17 2726,0 29-299,-5-45-2432,0 1 0,1-1 0,-1 1 0,0-1 0,0 1 0,0-1 0,0 1 0,0-1 0,0 1 0,0 0 0,-1-1 0,1 1 0,0-1 0,-1 1 1,1-1-1,-1 0 0,-1 3 0,1-3 251,11-10 0,29-32-489,-30 31 338,0 0 0,0 0 0,20-14-1,-28 23-159,-1 0 1,1 1-1,-1 0 0,1-1 0,-1 1 0,1-1 1,0 1-1,-1 0 0,1-1 0,0 1 0,-1 0 1,1 0-1,0-1 0,-1 1 0,1 0 1,0 0-1,0 0 0,-1 0 0,1 0 0,0 0 1,0 0-1,-1 0 0,1 0 0,0 1 0,-1-1 1,1 0-1,0 0 0,-1 1 0,1-1 0,0 0 1,-1 1-1,1-1 0,0 0 0,-1 1 0,1-1 1,-1 1-1,1-1 0,-1 1 0,1-1 0,-1 1 1,0 0-1,1-1 0,-1 1 0,1 0 0,-1-1 1,0 1-1,0 0 0,1 0 0,1 6 84,0-1 0,-1 0 0,0 1 0,1 8 0,-1-7-145,0 73-2625,3-70-614,5-4 977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39.8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16 7136,'-14'0'2656,"23"0"-2080,10 0-160,6 0 864,11 0-800,17-4-128,8 4-224,0-5 32,2 5-96,-12-3-1984,1-1 1024,-4 4-4928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1.9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7552,'0'-20'3424,"13"0"-2976,6 8 1184,2 4-992,37-7 96,11 2-448,20 1-128,-4 4-96,1 1 160,-9 7-128,-1 0-2560,-9 7 1312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1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541 3 2720,'0'0'53,"-1"0"1,1-1-1,-1 1 1,1 0-1,-1 0 0,1-1 1,-1 1-1,0 0 0,1 0 1,-1 0-1,1 0 1,-1 0-1,0 0 0,1 0 1,-1 0-1,1 0 1,-1 0-1,0 0 0,1 0 1,-1 0-1,1 0 1,-1 1-1,1-1 0,-1 0 1,0 0-1,1 1 1,-1-1-1,1 0 0,-1 1 1,1-1-1,0 1 1,-1-1-1,0 1 0,-19 20 955,13-12-605,-29 25 848,21-20-791,1 1-1,-21 25 1,-37 71 285,63-93-637,0 0 0,1 0 0,1 0 0,-8 31 0,8-14 38,0 0 0,-2 52-1,9-68-102,0 0 0,2-1-1,0 1 1,1-1 0,0 0-1,11 31 1,-9-35-30,93 295 795,-86-258-453,-2 1 0,3 56-1,-12-85-137,0 1 0,-2-1 0,-1 0 0,-1 0 0,-1 0 0,-1 0 0,-10 28 0,4-26-37,-1 0 0,-2-1 0,-30 43 0,6-17 146,-3-3-1,-47 44 0,65-69-135,0-2 1,-53 35-1,76-55-252,-1 1 0,1-1 0,-1 1 0,0-1 1,1 1-1,-1-1 0,0 0 0,1 1 0,-1-1 0,0 0 0,1 0 0,-1 1 1,0-1-1,0 0 0,1 0 0,-1 0 0,0 0 0,0 0 0,1 0 1,-1 0-1,-1 0 0,2-1-116,0 0 0,0-1 0,0 1-1,1 0 1,-1 0 0,0 0 0,0 0 0,1 0 0,-1 0 0,0 0 0,1 0 0,-1 0 0,1 0 0,0 0 0,-1 0 0,1 0 0,0 0-1,-1 1 1,2-2 0,24-30-3294,8-3 1142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42.4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1 837 2496,'2'-2'365,"0"-1"0,1 1 1,-1 0-1,1 0 0,-1 0 1,6-2-1,-1-1-26,16-13 201,0-2 0,-2-1 0,19-24 1,37-35 55,0 10 481,-45 40-666,-32 30-365,0 0 0,0 0 0,0 0-1,0 1 1,1-1 0,-1 0 0,0 0 0,0 0 0,0 1 0,0-1 0,0 0-1,0 0 1,0 1 0,0-1 0,1 0 0,-1 0 0,0 0 0,0 1-1,0-1 1,0 0 0,0 0 0,0 1 0,0-1 0,0 0 0,0 0-1,-1 1 1,1-1 0,0 0 0,0 0 0,0 1 0,0-1 0,0 0-1,-3 21 298,1 1 89,-1 7-101,3-23-302,-1 0 0,0-1 1,2 12-1,-1-17-28,1 15 6,1 0-1,1 0 1,0-1-1,6 17 1,-7-27-3,-1-1 1,1 1-1,0-1 0,0 1 1,0-1-1,1 0 0,-1 0 1,1 0-1,3 3 0,-4-4 9,0-1-1,0 0 0,0 1 0,1-1 0,-1 0 0,0 0 0,0 0 0,1-1 0,-1 1 0,0-1 0,1 1 0,-1-1 0,1 0 0,-1 1 0,1-1 1,2-1-1,3 0-9,0-1 0,0 1 0,0-2 0,0 1 0,0-1 0,0-1 0,-1 1 0,1-1 0,11-8 0,5-6-171,28-28-1,-50 44 145,5-4-57,-1 0 0,-1-1 1,1 1-1,-1-1 0,5-9 0,-9 14 59,0 0 0,0 0 0,0 0 0,0 0 0,-1 0 1,1 0-1,-1 0 0,1 0 0,-1-1 0,0 1 0,0-3 0,0 3 14,0 1 0,-1 0-1,1 0 1,0-1 0,-1 1 0,1 0 0,-1 0 0,0 0-1,1 0 1,-1 0 0,0 0 0,0 0 0,1 0-1,-1 0 1,0 0 0,0 0 0,0 1 0,0-1 0,0 0-1,0 1 1,-3-2 0,1 1 9,0-1 0,-1 1 0,1 0 0,-1 1 0,1-1 0,-1 0 0,0 1 0,1 0 0,-1 0 0,1 0 0,-1 0 0,0 1 0,1-1 0,-1 1 0,1 0 0,-1 0 0,1 0-1,0 1 1,-1-1 0,1 1 0,0 0 0,0 0 0,0 0 0,0 0 0,0 0 0,-3 4 0,2-2 51,-1 1-1,2-1 1,-1 0-1,0 1 1,1 0-1,0 0 1,0 0-1,0 0 1,1 0-1,0 1 0,0-1 1,0 1-1,1-1 1,-1 1-1,1 0 1,0 6-1,2-4-38,0 0 0,0 1 0,1-1 0,-1 0 0,2 0 0,-1-1 0,1 1 0,1 0 0,5 8 0,-6-10 2,1 1 1,0-1-1,0-1 0,1 1 1,-1 0-1,2-1 0,-1 0 1,0 0-1,1-1 1,10 7-1,-11-9-7,0 0-1,1 0 1,-1-1-1,0 1 1,1-1 0,0 0-1,-1-1 1,1 0 0,-1 0-1,1 0 1,-1 0 0,1-1-1,-1 0 1,1 0 0,7-3-1,3-1 25,-1-1 0,0-1 0,27-15 1,-27 12 35,-1 0 0,0-1 0,-1-1 0,13-13 1,44-57-295,-55 64 63,0-3 29,0 0 1,-1-2 0,-1 0 0,-2 0 0,0-1-1,-1-1 1,-2 0 0,8-35 0,-5 9 120,-4-1 1,-1 0 0,-1-64 0,-5 95 40,-1 0 0,0 0 0,-6-29 0,6 49-38,1 0 0,0 1 1,0-1-1,0 0 1,0 0-1,-1 0 1,1 0-1,0 1 0,-1-1 1,1 0-1,-1 1 1,1-1-1,-1 0 1,1 0-1,-1 1 0,1-1 1,-1 1-1,0-1 1,0 0-1,0 1 10,1 0 0,-1 0 1,1 0-1,0 0 0,-1 0 0,1 0 0,-1 1 0,1-1 1,-1 0-1,1 0 0,0 0 0,-1 1 0,1-1 0,-1 0 1,1 0-1,0 1 0,-1-1 0,1 0 0,0 1 0,0-1 0,-1 0 1,1 1-1,0-1 0,-1 1 0,-2 5 55,0-1-1,1 0 1,-1 1-1,-1 6 1,-8 40 426,2 0 0,-5 76 0,14-122-447,-5 60 532,3 104-1,4-117-495,2 19-28,0-40-3,8 55 157,-7-71-161,0 1-27,-1 1 0,2 27-1,-5-43-4,0-1-1,0 1 1,0-1 0,0 1-1,0-1 1,1 1 0,-1-1-1,1 0 1,-1 1 0,1-1-1,0 1 1,-1-1-1,1 0 1,0 0 0,1 2-1,-1-2-21,-1-1-1,0 0 1,0 0 0,1 0-1,-1 1 1,0-1-1,1 0 1,-1 0 0,0 0-1,1 0 1,-1 1-1,1-1 1,-1 0 0,0 0-1,1 0 1,-1 0-1,0 0 1,1 0-1,-1 0 1,1 0 0,-1 0-1,0 0 1,1 0-1,-1-1 1,1 1-94,0-1 0,0 1 0,0-1 0,0 0 0,0 1-1,-1-1 1,1 0 0,0 1 0,-1-1 0,1 0 0,0 0 0,-1 0 0,1-1 0,5-9-1321,-4 7 823,0 0 0,0-1 1,1 1-1,-1 0 0,1 1 1,0-1-1,0 0 0,0 1 0,1-1 1,-1 1-1,1 0 0,0 1 1,5-5-1,18-2-1117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56.0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332 523 1888,'-6'-5'3797,"-18"6"-3001,0 2-1,-1 0 1,-46 15 0,50-13-662,9-2-44,0 1 0,0 0 0,1 1-1,-1 0 1,1 0 0,0 2 0,0-1 0,1 1-1,0 1 1,0 0 0,-9 9 0,17-14-65,0 0 0,0 0 1,0 0-1,0 0 0,1 0 0,-1 0 1,1 1-1,0-1 0,0 0 0,0 1 1,0-1-1,1 1 0,-1-1 1,1 6-1,0-7-15,0 0 1,0-1 0,0 1-1,1 0 1,-1 0 0,1 0-1,-1-1 1,1 1 0,0 0-1,-1-1 1,1 1 0,0 0-1,0-1 1,0 1 0,0-1-1,1 0 1,-1 1 0,0-1-1,1 0 1,-1 0-1,1 1 1,-1-1 0,1 0-1,-1-1 1,1 1 0,0 0-1,-1 0 1,1-1 0,2 1-1,3 1 29,-1-2 0,0 1-1,1-1 1,-1 0 0,1 0-1,-1 0 1,0-1-1,1 0 1,-1 0 0,12-5-1,5-3 54,33-16 0,-38 16-18,-6 2 3,0-1 1,0 0-1,0-1 1,-1 0-1,10-12 0,13-9-61,-30 25-93,-4 2-223,-1 4 282,1-1 0,-1 0 0,1 0-1,-1 0 1,1 0 0,-1 1 0,1-1-1,-1 0 1,1 0 0,0 1-1,-1-1 1,1 0 0,-1 1 0,1-1-1,0 0 1,-1 1 0,1-1-1,0 1 1,0-1 0,-1 0 0,1 1-1,-4 6 52,1-1 1,0 0-1,0 1 0,1-1 0,0 1 0,0 0 0,1 0 0,-1 0 1,2-1-1,-1 1 0,1 1 0,0-1 0,1 7 0,-1-13-13,0 0 0,1 1 0,-1-1 0,1 0-1,0 0 1,-1 0 0,1 0 0,0 1 0,-1-1 0,1 0 0,0 0-1,0 0 1,0-1 0,0 1 0,0 0 0,0 0 0,0 0-1,0-1 1,1 1 0,-1-1 0,0 1 0,0-1 0,0 1-1,1-1 1,-1 0 0,0 1 0,1-1 0,-1 0 0,0 0-1,1 0 1,-1 0 0,0 0 0,0 0 0,2-1 0,6 0 10,0-1 0,0 1 0,15-7 0,-17 6 41,1-1-45,0-1 1,0-1 0,-1 1-1,1-1 1,-1 0 0,0-1-1,-1 0 1,9-8 0,5-5-1,17-19-57,-14 13 132,-12 13-115,-1-1 1,-1 0-1,15-26 1,-2 2-67,-2 5 75,-2-1-1,27-68 0,10-76-142,-53 168 120,0 0 0,-1 1 0,0-1 0,0 0 0,-1 0 0,0 0 0,-2-15 0,2 24 14,0-1 0,0 1 0,-1-1 0,1 1 0,0-1 0,0 0 0,0 1 0,0-1 0,-1 1 0,1-1 0,0 1 0,-1-1 0,1 1 0,0-1 0,-1 1 0,1-1 0,-1 1 0,1 0 0,-1-1 0,1 1 0,0 0 0,-1-1 0,0 1 0,1 0 0,-1-1 0,1 1 0,-2 0 0,1 0-2,0 0-1,0 0 1,0 0-1,0 1 1,0-1-1,0 0 1,0 1-1,0-1 1,0 1-1,0-1 1,0 1-1,0-1 0,1 1 1,-2 0-1,-3 4-26,1-1-1,-1 1 0,1-1 0,-4 7 0,0 5-16,0 0 0,1 1 0,1 0 0,0 0 0,-5 28 0,5-19-22,-3 12 57,2 0 0,-2 53 1,6 77 215,3-138-186,0-27 21,0 1 0,1-1 0,-1 0 0,1 0 0,0 0 0,0 0-1,0 0 1,0 0 0,0 0 0,2 3 0,6 12 303,8 10-9,-17-27-306,1-1 0,-1 1 0,1-1 0,-1 1 0,0-1 0,1 0 0,-1 1 0,1-1 0,-1 0 0,1 0 0,-1 1 0,1-1 0,0 0 0,-1 0 0,1 0 0,-1 0 0,1 0 0,-1 1 0,1-1 1,0 0-1,0-1 0,12 1 75,-13 0-87,17-3 77,1-1 0,-1 0 0,25-10-1,51-27 118,-20 7-62,-55 27-109,-2-1 0,1-1 0,-1-1-1,-1 0 1,26-22 0,2 3-9,-42 28-106,-6 9-833,1-1 902,1 0-1,0 0 1,-3 11 0,1 0 289,3-14-250,1-1-1,0 1 0,0 0 0,0 0 0,0 0 1,0 6-1,1 8-172,0 0 233,3 33-1,-2-48-14,-1 0 1,1 0-1,-1 0 0,1 0 1,0 0-1,0 0 0,1 0 1,1 4-1,-2-6-38,0-1 0,0 1 0,-1 0 0,1 0 0,0-1 0,0 1 0,0-1 0,0 1 0,0 0 0,0-1 0,0 0 1,1 1-1,-1-1 0,0 0 0,0 1 0,0-1 0,0 0 0,0 0 0,0 0 0,1 0 0,-1 0 0,0 0 0,0-1 0,0 1 0,2-1 0,2 0 10,-1-1 0,1 0 0,-1 0 0,1 0 0,-1-1 0,0 1 0,0-1 0,0 0 0,-1 0 0,1-1-1,3-3 1,15-13 42,-12 11-56,0-1-1,-1 1 0,0-1 0,11-19 1,-7 12 16,-10 12-52,0 0-1,-1-1 1,1 1 0,1-6 0,0-3-10,-3 11-13,-1 2-127,0 3-372,0-1 516,0 0 0,0-1 1,0 1-1,-1 0 1,1 0-1,0 0 0,0 0 1,-1-1-1,1 1 1,-2 1-1,2-1 1,-2 5-10,1 1-1,0-1 1,0 1 0,0-1 0,1 12 0,0-14 56,0 0 1,0 0 0,0 0-1,0 0 1,1 0 0,0 0-1,0 0 1,0 0 0,0-1-1,1 1 1,2 5 0,-4-8-7,1-1 0,-1 1 1,1 0-1,-1-1 1,1 1-1,-1 0 1,1-1-1,0 1 0,-1 0 1,1-1-1,0 1 1,-1-1-1,1 0 0,0 1 1,0-1-1,0 1 1,-1-1-1,1 0 1,0 0-1,0 0 0,0 1 1,0-1-1,-1 0 1,1 0-1,2 0 0,23-6 250,-12 3-318,-8 1 76,1 0 0,-1 0 0,-1-1 1,1 0-1,0 0 0,-1 0 0,8-6 1,19-10 123,-28 17-132,1 0-1,-1-1 0,0 0 1,7-6-1,7-6 18,-15 13-41,0-1 0,0 0 0,0 0 0,0 0 1,4-5-1,4-7-181,18-14 339,-18 20-298,-11 9 117,0-1 0,1 0 0,-1 1 0,1-1 0,0 1 0,-1-1-1,1 1 1,-1-1 0,1 1 0,0-1 0,-1 1 0,1 0 0,0-1 0,0 1-1,-1 0 1,1 0 0,0-1 0,0 1 0,-1 0 0,1 0 0,0 0 0,0 0-1,0 0 1,-1 0 0,1 0 0,0 0 0,0 1 0,-1-1 0,1 0 0,0 0-1,0 0 1,-1 1 0,1-1 0,1 1 0,25 8-117,-20-5 262,-4-2-78,0 0 1,0 0-1,0 0 0,0-1 0,0 0 0,0 1 0,0-1 0,0 0 0,1-1 1,-1 1-1,0 0 0,5-1 0,5 1 82,22 3 0,-26-2-75,0 0 1,0-1-1,0-1 0,0 1 1,11-2-1,36-4-90,-23 2 194,-27 3-137,-1 0-1,1-1 1,0 1 0,-1-1 0,1-1 0,-1 1 0,9-4 0,-6 2-25,13-6 145,-20 8-129,0 1 0,0 0 0,-1-1 0,1 1 0,0-1 0,0 0 0,-1 1 0,1-1 0,-1 1 0,1-1 0,0 0 0,-1 0 1,1 1-1,-1-1 0,0 0 0,1 0 0,-1 1 0,1-1 0,-1 0 0,0 0 0,0-1 0,5-6-666,-17 49 634,1 1 251,11-40-201,0 1 0,0-1-1,1 1 1,-1 0-1,1-1 1,-1 1 0,1-1-1,0 1 1,0-1 0,0 0-1,0 1 1,1-1 0,2 4-1,-3-4-13,0 0 39,1 0 9,0 0 1,0 0-1,1 0 1,-1-1-1,1 1 1,-1-1-1,1 1 1,-1-1-1,1 0 1,0 0-1,0 0 1,0 0-1,2 0 1,5-2 15,-1 0 1,0-1-1,0 0 0,0-1 1,0 0-1,-1 0 0,1-1 1,-1 0-1,0-1 0,0 0 1,8-6-1,13-10-8,14-10-77,-30 20 29,4-4-1,0 0 0,19-24-1,-33 35 21,5-7-317,-8 10 73,0 9-507,-28 71 603,23-67 163,0 0 0,0 0 0,-2 0 0,-8 12 0,0 1 52,12-20 4,-1 1 1,1-1-1,-1 0 1,0 0 0,-1-1-1,-4 6 1,8-9-85,0-1-1,0 1 1,1-1-1,-1 1 1,0 0 0,0-1-1,0 1 1,0-1 0,0 0-1,0 1 1,0-1 0,1 0-1,-1 1 1,0-1-1,0 0 1,0 0 0,0 0-1,0 0 1,0 0 0,0 0-1,0 0 1,0 0 0,0-1-1,0 1 1,0 0-1,0 0 1,0-1 0,0 1-1,0-1 1,0 1 0,0-1-1,0 1 1,1-1 0,-1 0-1,0 1 1,0-1-1,1 0 1,-1 1 0,1-1-1,-1 0 1,0 0 0,1 0-1,-1 0 1,1 1 0,0-1-1,-1 0 1,1-2-1,-2-1-47,0 0-1,1 0 1,-1 0-1,1-1 1,0 1-1,0 0 1,1-1-1,-1-6 1,1 10 8,0 0 0,0-1 0,0 1 0,0 0 0,1-1 0,-1 1 0,0 0 0,0 0 0,1-1 0,-1 1 0,1 0 0,-1 0 0,1 0 0,-1-1 0,1 1 0,0 0 0,0 0 0,0 0 1,-1 0-1,1 0 0,0 0 0,0 1 0,0-1 0,0 0 0,1 0 0,-1 1 0,0-1 0,0 1 0,0-1 0,0 1 0,1-1 0,1 0 0,143-11-363,-47 6 174,-44 2 352,-28 3-60,-1-2 1,32-6-1,-39 4-43,-1 0 1,0-1-1,0-1 0,20-10 1,-30 12-27,0 0 1,0-1-1,0 1 1,-1-2 0,0 1-1,0-1 1,-1 0 0,1 0-1,-2-1 1,8-11-1,0-3 120,-2 0 0,12-29-1,-19 39-125,0 0 0,-1-1 0,0 1-1,-1-1 1,0 0 0,-1-14 0,0 10-85,-1-22 111,0 38-83,-1-1 1,1 1-1,0-1 1,-1 0-1,1 1 1,-1-1-1,1 1 1,-1-1-1,0 1 1,1-1-1,-1 1 1,0 0-1,0-1 1,0 1-1,0 0 1,0 0-1,-1 0 1,-1-2-1,3 3 38,-1 0 0,1 0 0,-1 0-1,1 0 1,0 0 0,-1 0-1,1 0 1,0 1 0,-1-1-1,1 0 1,-1 0 0,1 0-1,0 1 1,0-1 0,-1 0-1,1 0 1,0 1 0,-1-1 0,1 0-1,0 0 1,0 1 0,-1-1-1,1 0 1,0 1 0,0-1-1,-8 13-4,6-10-19,-3 7-63,0 0 0,1 0 0,1 1-1,0 0 1,0-1 0,1 1 0,-2 20 0,-1 8 14,4-34 95,-19 126 287,19-112-220,0-1-1,1 1 1,1 0 0,1 0 0,5 19-1,-6-33-26,0 0-1,0 1 0,1-1 1,0 0-1,0 0 0,0 0 1,0-1-1,1 1 0,0 0 1,0-1-1,0 0 0,6 6 1,-8-9-22,0-1 0,0 1 0,0-1 0,0 1 0,0-1 0,1 1 0,-1-1 1,0 0-1,0 1 0,1-1 0,-1 0 0,0 0 0,0 0 0,1 0 0,-1 0 0,0 0 0,2-1 0,24-6 307,-21 5-317,91-31 245,135-67 0,-225 95-314,-5 4 34,0 0 0,-1 0 1,1 0-1,0 0 0,0 1 1,0-1-1,0 0 1,0 1-1,0-1 0,0 1 1,0 0-1,0 0 0,4 0 1,-5 0-250,-15 9-250,10-7 530,1-1-1,-1 1 0,1 0 0,-1 1 0,-3 3 0,3-3 4,1-1 0,-1 1 0,0-1 1,0 1-1,-4 1 0,-29 17-165,35-21 157,1 1 1,-1-1 0,1 1 0,0 0-1,0 0 1,-1-1 0,1 1-1,0 0 1,0 0 0,0 0-1,0 0 1,-1 2 0,-10 10 26,11-12 104,21 19-122,-9-14 25,0-1 1,0 1 0,1-2-1,0 0 1,0 0 0,0-1 0,0-1-1,0 0 1,1-1 0,-1 0-1,1 0 1,-1-2 0,0 1-1,15-4 1,3-1-20,0-2-1,0-1 1,-1-1-1,45-21 1,-55 21 32,61-25 131,-76 32-188,0 0 1,0 0 0,0 0 0,-1 0-1,1-1 1,-1 0 0,0 1 0,0-1-1,4-4 1,-6 6 44,-7 1-87,1 1 0,0 0 1,0 0-1,0 0 0,0 0 0,0 1 0,0 0 0,1 0 1,-1 0-1,0 1 0,1 0 0,-7 5 0,7-5 58,0 0 0,1 0-1,-1 0 1,1 0 0,0 1 0,0-1-1,0 1 1,0 0 0,1 0-1,0 0 1,0 0 0,0 0 0,0 1-1,-1 5 1,2-8 3,1 0 0,0 0 0,1-1 0,-1 1 0,0 0 0,0-1 0,1 1 0,-1 0 0,1-1-1,0 1 1,-1-1 0,1 1 0,0-1 0,0 1 0,0-1 0,0 0 0,0 1 0,0-1 0,0 0 0,0 0 0,1 0 0,-1 0 0,0 0 0,1 0 0,-1 0-1,1 0 1,2 1 0,2 1 73,0-1-1,0 1 0,0-1 1,1 0-1,-1-1 0,8 1 1,15 1 59,0-2 1,41-3-1,59-12-556,-62 5-1222,-66 9 1588,43-7-2536,-42 6 2118,1 0 0,-1 1-1,0-1 1,1 0-1,-1 0 1,0 0 0,0-1-1,1 1 1,-1-1-1,0 1 1,0-1 0,-1 1-1,1-1 1,3-3-1,-4-4-1827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56.4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53 48 8640,'-44'-47'3200,"35"47"-1984,18 8-1792,7 1 288,-2 3 160,0 1-736,0-1 448,-5 2-2272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56.7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50 7232,'-14'-25'3264,"23"25"-2848,5 0-192,5 4-224,9-4 608,5 0-320,11 0-256,6 0-32,13 0-32,7-4 32,2 1-1280,-6 3 704,-10 0-4416,-17-9 2752,-16-3 352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57.6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 6 6144,'-28'-6'2272,"31"12"-1760,8-6-64,-3 3-480,-2 6-608,2-9 352,3 0-2368,-2 0 1504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1T00:16:58.0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43 5984,'11'-18'2208,"-2"18"-1728,19 0-128,-4 0 448,13 0-512,35 0 320,32-3-352,5-3 0,-6 3-160,-9-2 0,-13 1-32,-4 1-2176,-7 3 1184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29.672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132 0 736,'-5'15'10115,"22"-3"-11098,-5-6 1187,1 0 0,0-1 0,0 0 1,0-1-1,20 4 0,6-1 143,0-2 1,65 0-1,-30-3-109,-7 2-169,223 21 379,-208-12-368,-62-7 119,-18-5-178,0 0-1,1-1 1,-1 1-1,0 0 1,0-1-1,0 0 0,5 1 1,-1-1 14,0 0 0,-1 1 0,1-1 0,0 1 0,0 1 1,0-1-1,-1 1 0,1 0 0,-1 0 0,1 1 0,4 2 0,18 6 195,-10-4 36,-15-6-231,0-1-1,1 1 0,-1-1 1,0 0-1,1 0 1,-1 0-1,0 0 0,0-1 1,1 1-1,-1-1 1,0 0-1,0 0 0,6-2 1,4-1 11,-3-2 79,-5 4-445,-3 11 137,3 104-31,-5-80 139,4 144-4,-1-133 73,-2-19 37,1 1-1,6 28 0,15 43 189,-18-87-219,-5-9 0,1 0 0,-1 0 0,1 0 0,-1 0 0,1 0 0,-1 0 0,0 0 0,1 1 0,-1-1 0,0 0 0,0 2 0,5 30 1504,-20-34-1227,-97-34-261,81 27-19,-43-6 1,33 7 2,4 2 26,-68 0 0,38 3 23,-60 2-81,-15-1 405,112-2-324,-13-2 3,19 6-82,-1 0 0,-27 6 0,44-4-24,-1 0-1,1 0 1,0 1 0,0-1-1,-12 9 1,-9 4 151,23-14-158,0 1 88,1 0 0,-1-1 0,0 0 0,1 0 0,-1 0-1,0-1 1,-12 2 0,-50 5 165,56-7-162,9-1-1,0 0 0,1 1 0,-1-1-1,0 0 1,1 0 0,-1 0 0,0-1 0,1 1-1,-1-1 1,0 1 0,1-1 0,-1 0 0,1 0-1,-1 0 1,1 0 0,0-1 0,-1 1-1,1 0 1,0-1 0,-4-3 0,4 1-30,-1 1 1,1-1 0,0 0-1,0 0 1,1 0 0,-1 0-1,1 0 1,-1 0-1,2 0 1,-2-7 0,0-6 47,1-23 0,1 32-36,0-12-103,0-37 138,9-70 0,-4 81-66,-3 22-32,2-1 0,6-26 0,19-35-145,-21 43 133,-7 32-186,1 6-129,6 4 101,5 2 160,-1 0-1,1 1 1,-1 1 0,1 0-1,-1 1 1,0 0 0,14 8-1,12 3 197,-22-10-15,0 0 0,1-2 1,0 1-1,19 0 0,70-1 112,34-9 65,2 0-214,-103 5 90,0-1 0,-1-3 0,50-10 0,-68 9-36,31-14 0,-13 5-48,-29 11-34,0 0 0,-1-1 0,11-6 0,-12 6-21,0 0 0,1 1 0,-1 0 0,11-3 0,-16 6 12,4-1-23,0 0 0,-1 0 0,1 0 0,1 1 0,-1 0 0,0 0 0,0 1 0,0-1 0,0 1 0,1 1 0,-1-1 0,10 3 0,21 5 13,-37-7 19,1-1 1,-1 0-1,1 0 1,-1 0-1,0 1 0,1-1 1,0 0-1,-1 0 1,1 0-1,-1 0 0,1 0 1,-1 0-1,1 0 1,-1 0-1,1 0 1,-1 0-1,1 0 0,-1 0 1,1 0-1,-1-1 1,1 1-1,-1 0 0,1 0 1,0-1-1,2 0 6,8 7-5,-9-3 5,1-1 0,0 1 0,0-1 0,-1 1 0,1 0 1,-1 0-1,0 0 0,0 0 0,0 0 0,0 0 0,-1 1 1,1-1-1,1 7 0,1 5 34,4 29 0,-8-38-66,2 16 39,-1 0 1,-2 22-1,0-2 3,1 195 146,-5-107-5,5-89 805,4-54-507,-3 5-396,0 0 0,-1 0 0,0 0 0,0 0 0,-1 0 0,0 0 0,-4-14 0,3 12-86,0 3 1,1 1 0,-1 0 0,-1-1-1,1 1 1,-1 0 0,0 0 0,0 1 0,-1-1 0,1 1 0,-1-1 0,0 1 0,-1 1 0,1-1 0,-1 0 0,0 1 0,0 0-1,-1 0 1,1 1 0,-1-1 0,0 1 0,0 0 0,0 1 0,0 0 0,0 0 0,-1 0 0,1 0 0,0 1 0,-1 0 0,0 1-1,1-1 1,-1 1 0,1 1 0,-10 0 0,-3 4-36,0 1 0,0 1 0,-19 9 0,-4 2 11,-213 70 234,254-88-185,-30 6 272,30-6-254,0 1-1,-1-1 0,1 0 0,0-1 1,0 1-1,0 0 0,0 0 1,0 0-1,0-1 0,0 1 0,0 0 1,-1-1-1,2 0-14,-1 1 0,1 0 0,0-1 0,-1 1 0,1 0 0,0-1 0,0 1 0,-1-1 0,1 1 0,0 0 0,0-1-1,0 1 1,0-1 0,0 1 0,0-1 0,-1 1 0,1-1 0,0 1 0,0 0 0,0-1 0,0 1 0,0-1 0,1 1 0,-1-1 0,0 1 0,0-1 0,0 1 0,0 0 0,1-2-1,6-12-95,0-1-1,1 1 0,1 1 0,20-25 0,-3 5 11,14-21-7,3 1 0,58-57 0,-47 61 147,-39 33-62,-11 11-135,-9 6-236,-434 298 833,424-293-321,15-6-129,-1 0 1,1 0 0,0 0-1,0 0 1,0 0 0,-1 0-1,1 0 1,0 0-1,0 0 1,-1 0 0,1 0-1,0 0 1,0 0-1,-1 0 1,1 0 0,0 0-1,0-1 1,0 1-1,-1 0 1,1 0 0,0 0-1,0 0 1,0-1 0,0 1-1,-1 0 1,1 0-1,0 0 1,0-1 0,0 1-1,0 0 1,0 0-1,0-1 1,0-1-14,0 0 0,0 0 0,0 0 0,1 0 0,-1 0 1,1 0-1,-1 0 0,1 0 0,0 0 0,0 1 0,0-1 0,0 0 0,1-2 0,8-10-37,0 0 0,1 0 0,1 1 0,22-20 0,60-41-56,0 0 25,-78 63 133,-14 10-52,0-1 0,0 1 0,0-1-1,0 1 1,0-1 0,0 0 0,0 1-1,1-3 1,-3 3-10,0 1-1,0 0 1,0 0 0,0 0-1,0 0 1,0 0-1,0-1 1,0 1 0,0 0-1,0 0 1,0 0 0,0 0-1,0 0 1,0-1-1,0 1 1,0 0 0,0 0-1,0 0 1,0 0-1,0 0 1,0 0 0,-1-1-1,1 1 1,0 0-1,0 0 1,0 0 0,0 0-1,0 0 1,0 0 0,-1 0-1,1 0 1,0 0-1,0 0 1,0 0 0,0-1-1,0 1 1,0 0-1,-1 0 1,1 0 0,0 0-1,0 0 1,0 0 0,0 0-1,-1 0 1,1 0-1,0 1 1,0-1 0,0 0-1,0 0 1,0 0-1,-1 0 1,1 0 0,0 0-1,0 0 1,0 0-1,0 0 1,0 0 0,-12 4-157,-38 14 102,0 3-1,-54 31 0,-89 65 352,154-93-283,34-20-35,0-1 87,1 0 0,-1 0-1,0 0 1,0-1 0,0 1-1,0-1 1,-1-1 0,-7 3-1,13-4-54,-1 0 0,1 0 0,-1 0 0,1-1-1,-1 1 1,1 0 0,0 0 0,-1 0-1,1-1 1,-1 1 0,1 0 0,0-1-1,-1 1 1,1 0 0,0-1 0,-1 1 0,1 0-1,0-1 1,0 1 0,-1 0 0,1-1-1,0 1 1,0-1 0,0 1 0,0-1 0,-1 1-1,1-1 1,0 1 0,0 0 0,0-1-1,0 1 1,0-1 0,0-16-4,3 2-29,0 0 0,1 0 0,0 1 0,1 0 1,1-1-1,11-18 0,4-14 116,-18 37-371,-9 12-38,-10 15 68,-4 12 211,1 0 0,-26 57 1,12-21 30,15-30 146,7-13 128,-20 29 1,75-127 108,-1-1-618,-22 48 146,0 0-1,2 2 0,48-44 1,-61 63-74,-10 8 171,0-1-1,0 1 1,0 0-1,0 0 1,0 0 0,0 0-1,0 0 1,0 0-1,0 0 1,0 0 0,1 0-1,-1 0 1,0 0-1,0 0 1,0 0 0,0 0-1,0 0 1,0 0-1,0 0 1,0 0 0,0 0-1,0 0 1,0 0-1,1 0 1,-1 0 0,0 0-1,0 0 1,0 0-1,0 0 1,0 0 0,0 0-1,0 0 1,0 0 0,0 0-1,0 0 1,0 0-1,1 0 1,-1 0 0,0 0-1,0 0 1,0 0-1,0 0 1,0 0 0,0 0-1,0 0 1,0 1-1,0-1 1,0 0 0,0 0-1,0 0 1,0 0-1,0 0 1,-9 20-184,-33 62 378,-12 19-13,45-88-119,0 0 0,0 0 0,-1-1 0,-24 22 1,14-15 81,16-15-108,0 0 0,1 0-1,-2-1 1,1 1 0,0-1-1,-1 0 1,1-1 0,-1 1-1,0-1 1,0 0 0,0 0-1,-9 2 1,8-2-85,-1 0 0,1 0 0,0 1-1,0 0 1,0 0 0,0 0 0,1 1-1,-8 6 1,-41 39-323,51-46 341,2-2 28,1-1 0,-1 0 0,1 1 0,0-1 0,-1 1 0,1-1 0,-1 1 0,1-1 0,0 1-1,-1-1 1,1 1 0,0-1 0,0 1 0,-1 0 0,1-1 0,0 1 0,0-1 0,0 1 0,0 0 0,0-1 0,0 1 0,0-1 0,0 1 0,0 0 0,0-1 0,0 2 0,1-1-1,-1 0 0,1 0 0,0-1 0,-1 1-1,1 0 1,0 0 0,0-1 0,0 1 0,-1 0 0,1-1 0,0 1 0,0-1 0,0 1 0,1 0 0,5 1 6,0 0 1,0 0 0,10 2-1,-16-4 9,49 6 76,0-2 0,1-1 0,54-6 0,151-24 295,-187 18-325,169-21-271,-178 28 362,-34 3 104,56 7 318,53-11-5,-134 3-422,0 0-76,1 0-1,-1 0 0,0 0 1,0 0-1,0 0 0,0-1 1,1 1-1,-1 0 0,0-1 1,0 1-1,0 0 0,0-1 1,0 1-1,0-1 0,1-1 1,3-2-39,-1 0 0,0-1 0,-1 0 0,1 0-1,-1 0 1,0 0 0,0 0 0,0-1 0,2-7 0,41-130 457,10-25-478,-40 126 66,42-76 1,-54 110-166,0 0 0,-1-1-1,4-10 1,-1 1 22,-5 15 63,0-1 1,0 0-1,0 0 1,-1 0-1,0 0 1,1 0-1,-1 1 1,0-1-1,-1 0 1,1 0-1,-1 0 1,-1-6-1,1 9-158,-10 56-1739,-7 56 1951,4-41-52,0 16-66,-20 142 98,14-125 164,12-68-20,7-9-49,2-16-117,-1-9 43,-1 2 390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35.392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78 1 1984,'2'16'6569,"1"22"-6738,-8 119 1161,-14 67-5,7-129-838,-6 32 647,1-16-206,12-49-526,2-38 230,0 29 810,95-62-875,68-3 137,-129 8-316,57-8 127,32-4-55,-57 12-140,234-12 100,58 20 350,-185 4-75,-104-8 0,-65 0-282,0 0-4,0 0 0,-1 0 0,1 0 0,0 0 0,0 0 0,0-1 0,-1 1 0,1 0 0,0 0 0,0-1 0,-1 1 0,1 0 0,0-1 0,0 1 0,0-1 0,12-34 249,-9 27-321,0-1 0,-1 1 0,-1 0 0,4-17-1,-4 12 31,1 1-1,0 0 0,9-20 1,-6 16 23,5-24 1,-4 12 26,-4 13-69,0 0-1,0 0 1,0-21-1,-3 32-25,0-26-152,4-33 0,0 1-66,-3 45 279,-1 14-53,0 0-1,0-1 1,0 1 0,1 0-1,-1 0 1,1 0 0,1-6-1,2 2-34,-1-1-1,3-13 0,0 1 197,-4 9-161,1-1 0,-1 1 1,-1 0-1,0-1 0,-1-19 0,-1 13-111,-7-31 7,8 47 104,-1-1-1,1 0 0,-1 0 1,0 1-1,0-1 0,0 1 0,0-1 1,0 0-1,-1 1 0,1 0 1,-1-1-1,1 1 0,-4-3 0,-5-9-130,9 12 120,-1 1 0,1 0 1,0-1-1,-1 1 0,0 0 0,1 0 0,-1 0 0,0 0 0,0 0 1,1 0-1,-1 0 0,0 1 0,0-1 0,0 1 0,0-1 0,-4 1 1,0-1-20,1 1 1,-1 0 0,0 0 0,-11 1 0,-278 40-68,22-5 252,-383 109 1367,608-133-1369,21-5 57,0-2 1,-1-1 0,-46 1-1,54-9-191,3 0 320,16 3-377,1 1 1,0 0 0,0 0-1,-1-1 1,1 1 0,0 0-1,0-1 1,-1 1 0,1 0-1,0-1 1,0 1 0,0-1-1,0 1 1,0 0 0,-1-1-1,1 1 1,0-1 0,0 1-1,0 0 1,0-1 0,0 0-1,4 2-21,0 0-1,-1-1 1,0 1-1,1 1 1,-1-1-1,1 0 1,-1 1-1,5 3 1,15 6-19,4-1 111,2-2-1,46 7 0,61 0 11,-99-11-116,218 12 102,-78-9 101,-54 0-239,15 4 192,-40-2 32,-65-3-7,2-1-206,-34-5 53,-1 0 55,0 0-1,0 1 0,0-1 1,0 0-1,-1 0 0,1 0 1,0 0-1,0 0 0,0 0 1,0 1-1,0-1 0,-1 0 1,1 0-1,0 0 0,0 1 1,0-1-1,0 0 1,0 0-1,0 0 0,0 0 1,0 1-1,0-1 0,0 0 1,0 0-1,0 0 0,0 1 1,0-1-1,0 0 0,0 0 1,0 1-1,0-1 0,0 0 1,0 0-1,0 0 1,0 0-1,0 1 0,0-1 1,0 0-1,0 0 0,1 0 1,-1 1-1,0-1 0,0 0 1,0 0-1,0 0 0,0 0 1,1 0-1,-1 0 0,0 1 1,0-1-1,0 0 1,1 0-1,-1 0 0,0 0 1,0 0-1,0 0 0,1 0 1,-1 0-1,0 0 0,0 0 1,0 0-1,1 0 0,-8 4 8,-1-1 0,1 0 0,-1-1 0,1 1 0,-15 1-1,0 1-39,-82 19 50,-119 32 212,-56 3-257,137-33-49,1-5-58,141-20 128,0-1 1,0 0-1,0 0 0,0 0 1,0 0-1,0 0 1,0 0-1,0 0 0,0 0 1,0 0-1,0 0 1,0 0-1,0 0 0,0 0 1,0 0-1,0 0 1,0 0-1,0 0 0,0 0 1,0 0-1,0 0 0,0 0 1,0 0-1,0 0 1,0 0-1,0 0 0,0 0 1,0 0-1,0 1 1,10-1-38,16 1 40,235 4-190,28-10 518,-64 2-188,-234 7-271,-15 3 132,-41 8 0,-4 0 110,-38 13 0,-86 27-293,188-53 160,-7 4-139,26-1 115,3-4 129,0-2 0,0 1 0,0-2 0,0 0 0,32-10 0,-7 3-156,276-60 619,-301 64-423,0 0-1,0-1 1,0-1 0,-1-1 0,25-16-1,-33 19-106,0 0-1,-1-1 1,0 0 0,0-1-1,-1 1 1,0-1 0,0-1-1,0 1 1,-1-1 0,0 0-1,-1 0 1,6-14-1,10-35-9,37-96-194,-42 124-101,26-42 0,-38 67 244,0 0-1,-1 1 1,1-1-1,1 1 0,-1-1 1,1 1-1,-1 0 0,1 1 1,0-1-1,0 1 1,0-1-1,0 1 0,0 0 1,0 1-1,6-3 0,-6 4 18,-1-1 0,0 1 0,0 0 0,1 0 0,-1 0-1,0 0 1,1 0 0,-1 1 0,0-1 0,0 1 0,1 0-1,-1 0 1,0 0 0,0 1 0,0-1 0,0 1 0,0-1-1,-1 1 1,1 0 0,0 0 0,-1 1 0,3 1-1,1 3 3,-1-1 0,0 1 0,0 0-1,-1 0 1,0 0 0,0 1-1,0 0 1,-1-1 0,0 1-1,2 14 1,-2-11 60,-2 0 1,1 0-1,-1 1 0,-1-1 0,0 0 1,-1 0-1,-3 19 0,1-21 32,0-1 0,0 1 0,-1 0 0,-1-1-1,1 0 1,-1 0 0,-9 10 0,9-10-26,4-8-17,1 0 0,0 1 0,0-1 0,-1 1-1,1-1 1,0 1 0,0-1 0,-1 0-1,1 1 1,0-1 0,-1 0 0,1 1 0,-1-1-1,1 0 1,0 0 0,-1 1 0,1-1-1,-1 0 1,1 0 0,-1 0 0,1 0-1,-1 0 1,1 1 0,-1-1 0,1 0 0,-1 0-1,1 0 1,-1 0 0,0-1 0,0 1 11,1-1 0,-1 1 0,0-1 0,1 1 1,-1-1-1,0 1 0,1-1 0,-1 0 0,1 0 1,-1 1-1,1-1 0,-1 0 0,1 0 0,-1-1 1,-1-3 48,0 0 1,1 1 0,0-1-1,-1-9 1,1-14-35,2 0 0,9-48-1,-4 27-95,-1 14 111,-1 7-451,0-34 1,-5 54-258,-4 13 143,-2 16 58,-65 454 151,64-352 153,7-61 2847,4-182-2455,5 1 0,26-133-1,12 45-1167,-43 190-720,-10 123 884,1-37 605,-3 44 12,-4 81 469,8-101 1416,6-98-773,42-196-200,-9 37-1189,-28 141 186,-3 14-39,-1 0 0,1 0 0,-2-1 0,2-12-1,5 92-1151,-12 130 1147,0-48 936,4-150-563,0-1 0,0 1 0,0-1 0,0 1 0,-1 0-1,1-1 1,0 1 0,-1-1 0,1 1 0,-7 0 1070,7-2-1138,0-1 1,0 1 0,0 0-1,0 0 1,0 0-1,0 0 1,0-1-1,0 1 1,-6-20 140,0-1 1,2 1-1,0-1 1,-1-41-1,3 40-146,-3-205-248,5 158 198,4-53-1008,-4 156-1254,-2 125 1980,3 167 527,-1-276-15,-1-34-74,1-1 0,0 0 0,2 1 1,2 15-1,-2-19 209,19-24-4900,-18 10 4350,-1 0 0,1-1 0,-1 0 0,1 1-1,-1-1 1,0 0 0,3-6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3.3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1 1728,'-3'3'3304,"1"-1"-3087,0-1 0,1 1 0,-1 0 0,0-1 0,0 1 0,0-1 0,0 0 0,0 1-1,-1-1 1,-2 1 0,5-2-106,-1 0-1,1 1 0,-1-1 1,0 1-1,1-1 0,-1 0 0,1 1 1,-1-1-1,1 1 0,0-1 0,-1 1 1,1 0-1,-1-1 0,1 1 1,0-1-1,0 1 0,-1 0 0,1-1 1,0 1-1,0 0 0,0-1 1,-1 1-1,1 0 0,0-1 0,0 1 1,0 0-1,0-1 0,0 1 0,1 0 1,-1 0-1,1 0-46,0 1 0,0-1 0,1 0 0,-1 0 0,1 0 0,-1 0 1,0 0-1,1 0 0,-1-1 0,1 1 0,0 0 0,-1-1 0,1 1 0,2-1 0,29 6 644,-27-6-676,21 2 270,-17-1-51,-1-1 1,18 5-1,-11-2 168,-1-1-1,24 1 1,3 0 101,-8-1-331,-9-3-122,-23 1-19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4.2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0 2400,'5'6'8357,"-5"-3"-8284,-4 107 1646,2-41-1171,0-1-136,2-64-370,-10 63 423,9-58-369,-3-1-672,3-7 261,2-33-8719,3 12 6703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2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1 2720,'0'1'6490,"-1"20"-5505,-4 23-1,2-22-531,-34 146 1182,13-69-998,-6 74-100,-3 9 14,13-54 393,20-118-467,5-15-1781,9-21-2125,13-43-2390,-14 40 4342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4.5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41 3904,'-5'-12'1760,"5"0"-512,0 9-352,0-2-736,0 1 32,0-1-736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5.4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251 6 1824,'-3'-2'1449,"2"1"-1208,1 1 1,-1-1-1,1 1 1,-1 0-1,0 0 1,1-1-1,-1 1 1,0 0-1,1 0 1,-1 0-1,0 0 1,1 0-1,-1 0 1,0 0-1,1 0 1,-1 0-1,0 0 1,1 0-1,-2 0 1,-5 0 113,-1 1-169,1 0 1,0 0-1,0 0 0,0 1 0,0 0 0,0 1 0,0 0 0,1 0 0,-1 0 0,1 1 0,-1-1 0,-8 8 0,3 0-115,0-1 0,0 2 0,1 0 0,-16 20 0,19-22-46,1 0 1,1 1-1,0 0 1,0 0-1,1 0 1,0 1-1,1-1 1,-3 14-1,7-22-42,0 1 0,0-1 0,0 0 0,0 1 0,1-1 0,-1 0 0,1 0 0,0 1 0,0-1 0,0 0 0,1 0 0,-1 0 0,1 0 0,-1 0 0,1 0 0,0-1 0,0 1 0,0-1 0,1 1 0,-1-1 0,5 4 0,-2-2 60,1 0 0,-1-1 0,0 1 1,1-1-1,0-1 0,0 1 0,0-1 1,0 0-1,0 0 0,10 1 0,-13-3 10,0 0 0,1 0 0,-1 0 0,0 0 0,0-1 0,1 0 0,-1 1-1,0-1 1,0 0 0,0 0 0,0-1 0,0 1 0,0-1 0,0 1 0,0-1 0,0 0-1,-1 0 1,1 0 0,-1-1 0,1 1 0,-1-1 0,2-2 0,5-7 39,-1 0 0,-1 0 0,10-24 0,-10 23-66,-1-3 16,-1 0 1,0 0-1,-1-1 1,3-18-1,-6 26-73,0-23 262,-1 20-323,-6 36-47,-16 173 1179,19-174-1198,2 41 0,1-42-1451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6.2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0 628 2976,'4'5'2256,"-3"-4"-2160,-1 0 0,1-1 1,-1 1-1,1 0 0,-1 0 0,1-1 1,-1 1-1,1-1 0,0 1 0,-1 0 1,1-1-1,0 1 0,0-1 1,-1 0-1,1 1 0,0-1 0,0 0 1,0 1-1,-1-1 0,1 0 0,0 0 1,0 1-1,1-1 0,0-1 27,-1 1 1,1 0-1,-1 0 0,1-1 1,-1 1-1,1-1 0,-1 0 0,1 1 1,-1-1-1,0 0 0,1 0 1,0-1-1,3-2 151,-1 0 0,1-1 0,-1 1 0,-1-1 0,7-9 0,41-84 1179,-30 56-1363,34-54-1,-8 31-110,-18 26 117,-2-1 0,38-75 0,-62 107-44,0-1 1,-1 0 0,0 0 0,0 0-1,-1-1 1,0 1 0,-1 0 0,0-11-1,0 20-58,0-1 0,0 1 0,0-1 0,0 1 0,0-1 0,0 1 0,0-1 0,0 1-1,0 0 1,0-1 0,0 1 0,0-1 0,0 1 0,-1-1 0,1 1 0,0-1 0,0 1 0,0 0-1,-1-1 1,1 1 0,0-1 0,-1 1 0,1 0 0,0-1 0,-1 1 0,1 0 0,0 0 0,-1-1 0,0 1-1,0 0-5,0 0-1,0 0 1,1 0-1,-1 0 1,0 0-1,0 0 1,0 0-1,0 0 1,0 1-1,1-1 1,-1 0-1,0 1 1,0-1-1,-1 1 1,-2 2-4,-1 1 1,0-1 0,-6 8-1,-10 15 272,1 0 0,2 1 0,1 1 0,-17 36 0,22-39-167,2 0-1,0 1 0,2 1 0,0-1 1,2 1-1,1 1 0,1-1 1,0 43-1,4-59-115,1-1 0,0 0 0,1 0 0,0 0 0,1 0 1,0 0-1,0 0 0,1-1 0,0 1 0,7 10 0,-8-16-196,0 1 0,0-1 0,0 0 0,1 0-1,0 0 1,0-1 0,0 1 0,0-1 0,6 4 0,-6-5-163,-1-1 1,1 1-1,-1-1 1,1 0-1,-1 0 1,1 0-1,0 0 1,0 0 0,0-1-1,-1 0 1,1 0-1,0 0 1,0 0-1,4-1 1,-4 0 15,1-1 0,-1 1 0,0 0 0,1-1 0,-1 0 0,0 0 0,6-4 0,-2-1-372,1 0-1,10-11 1,-19 18 713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9.1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24 320,'0'-1'16,"0"1"-11,0 0 0,0 0 0,0-1 0,0 1 0,0 0 0,0 0 0,0 0 0,0-1 0,0 1 0,0 0 0,0 0 0,0 0 0,0-1-1,0 1 1,-6-20 8534,1 34-8354,0 0 0,1 1 0,0-1 0,2 1-1,-3 18 1,-1 11-115,3-31-20,1 1 0,0 0 1,2-1-1,-1 1 0,3 18 1,-1-27-4,-1 0 1,1 0 0,1 0 0,-1 0 0,1 0-1,-1-1 1,1 1 0,1 0 0,-1-1 0,1 1 0,0-1-1,0 0 1,0 0 0,0 0 0,1 0 0,-1-1 0,6 5-1,-6-6 70,0 0-1,1 0 1,-1-1 0,0 1-1,1-1 1,-1 0-1,1 0 1,-1 0-1,1 0 1,0 0 0,-1-1-1,1 0 1,0 0-1,-1 0 1,1 0-1,0 0 1,-1-1 0,1 0-1,0 1 1,3-3-1,-5 2-81,1 1-1,-1-2 1,0 1-1,0 0 0,0 0 1,0-1-1,0 1 1,0-1-1,0 1 1,0-1-1,0 0 1,-1 0-1,1 0 1,-1 0-1,0 0 0,1 0 1,-1 0-1,1-4 1,-1 3 14,0-1 0,0 0 0,0 1 0,-1-1 0,1 0 0,-1 0 0,0 0 0,-1 1 0,1-1 0,-1 0 0,-1-6 0,-1-2 8,0-1 1,-1 1 0,0 0-1,-13-22 1,12 24-94,2 5-15,0-1 0,0 1 0,-1-1 0,0 1 1,0 0-1,0 0 0,0 1 0,-1-1 1,-7-5-1,12 10 17,0 0 0,-1 0 0,1-1 0,0 1 0,0 0 0,-1 0 0,1 0 0,0 0 0,-1-1 0,1 1 0,0 0 0,-1 0 0,1 0 0,0 0 0,-1 0 0,1 0 0,0 0 0,-1 0 0,1 0 0,-1 0 0,1 0 0,0 0-1,-1 0 1,1 0 0,0 0 0,-1 0 0,1 0 0,0 1 0,-1-1 0,1 0 0,0 0 0,0 0 0,-1 1 0,1-1 0,0 0 0,-1 0 0,1 0 0,0 1 0,0-1 0,0 0 0,-1 1 0,1-1 0,0 0 0,0 1 0,0-1 0,0 0 0,-1 1 0,1-1 0,0 0 0,0 1 0,0-1 0,0 0 0,0 1 0,0-1 0,0 24-2851,0-19 1614,11 0-2435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7:59.8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172 115 1984,'0'-1'58,"0"0"0,1 0 0,-1 0 0,0 0 0,1 0 1,-1 0-1,1 0 0,-1 0 0,1 0 0,0 0 0,-1 0 0,1 0 0,1-1 0,4-7 2121,-4 7-1628,-1 1-384,-1 0 1,1 0 0,-1 0-1,1 0 1,-1 0-1,1 0 1,-1 0-1,1 0 1,-1 0-1,0 0 1,0 0-1,0 0 1,1 0 0,-1 0-1,0 0 1,0 0-1,0 0 1,-1 0-1,1 0 1,0-1-1,0 1 1,-1 0 0,1 0-1,0 0 1,-1 0-1,1 0 1,-1-1-1,-1-2 159,0 0-1,1 0 1,-1 0-1,-1 1 1,1-1-1,-1 0 0,1 1 1,-1 0-1,0-1 1,-5-3-1,6 5-288,0 1-1,0-1 1,0 1-1,0-1 1,-1 1-1,1 0 1,0 0-1,0 0 1,-1 1-1,1-1 1,0 1-1,-1-1 1,1 1-1,-1-1 1,1 1-1,-1 0 1,1 0-1,-1 1 1,1-1-1,-4 1 1,-4 2-102,0 0-1,1 1 1,-1 0 0,-10 6-1,17-8 46,-1 0-1,1 1 1,0-1-1,0 1 1,0 0-1,1 0 1,-1 0-1,0 0 1,1 1-1,0-1 1,0 1 0,0-1-1,-2 8 1,2-8 27,1 0 0,0 1 0,0-1 0,0 0 0,0 1 0,0-1 0,1 1 0,0-1 1,0 1-1,0-1 0,0 1 0,0-1 0,1 1 0,1 6 0,12 43 144,-2 2-1,-2 0 0,-3 0 1,0 60-1,-7-102-155,4 96 234,-3-106-221,-1 0 0,0 0 1,0 0-1,0 0 0,-1 0 0,0 5 0,-2 12 122,3-16-364,0 0 0,-1-1 1,1 1-1,-1 0 0,0-1 1,0 1-1,-1 0 0,1-1 1,-1 0-1,-2 5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8:00.2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 4896,'6'-2'7593,"7"8"-6536,37 9 557,0-1 0,71 8 0,-24-6-1645,-88-14-167,38 6-602,-43-8 245,-1 1-1,1-1 0,0 0 0,0-1 1,0 1-1,0-1 0,-1 1 1,1-1-1,5-2 0,-3-1-1614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1196 3136,'-12'2'1539,"24"3"618,3 1-1197,-12-5-817,0 0 0,0 0 1,1 0-1,-1-1 0,0 1 1,0-1-1,0 0 0,1 0 1,-1 0-1,0 0 0,0 0 1,1-1-1,-1 0 0,0 1 1,0-1-1,0-1 0,0 1 1,0 0-1,0-1 0,4-2 1,6-5 98,0 0 1,-1-1 0,13-13-1,-1 1 66,107-75 299,-20 16-231,-86 60-307,0-1-1,27-32 1,-23 19-7,-2-2 1,-1-1 0,-2-1-1,21-47 1,-20 30 17,-2-1 1,24-97 0,-41 128 19,-1 0 0,-2 0 0,0 0 0,-2 0 0,0-1 0,-2 1 1,-1-1-1,-10-44 0,11 66-79,-1-1 1,1 0-1,-1 1 1,-1 0-1,1-1 1,-1 1-1,-6-9 1,8 13-35,0 0 0,0-1 0,0 1 0,0 0 0,-1-1 0,1 1 0,0 0 0,-1 0 0,1 0 1,-1 0-1,1 1 0,-1-1 0,0 0 0,1 1 0,-1-1 0,0 1 0,1-1 0,-1 1 0,0 0 0,0 0 1,1-1-1,-1 1 0,0 0 0,0 1 0,1-1 0,-1 0 0,0 1 0,-3 0 0,0 1-6,-1 1-1,0 0 1,1 0-1,0 0 0,-1 1 1,1 0-1,1 0 1,-7 6-1,-3 6 116,-14 20 0,9-11 22,5-6 4,0 1 0,1 1 0,1 0 0,1 0 0,0 1 0,2 1 0,-10 35 0,-7 47 278,-18 134 0,41-205-314,1-1 1,1 1 0,2-1 0,1 1-1,2-1 1,1 0 0,1 0 0,2 0 0,2-1-1,17 40 1,-23-62 30,0-1-1,1 1 0,9 14 1,-12-22-77,0 0 0,-1 0 1,1 0-1,0 0 0,0-1 0,0 1 1,0 0-1,5 2 0,-6-4-14,0 1 0,0-1 0,1 0 0,-1 1 0,0-1 0,0 0 0,1 0 0,-1 0 0,0 1 0,1-2 0,-1 1 0,0 0 1,1 0-1,-1 0 0,0 0 0,0-1 0,1 1 0,1-2 0,3-1 39,-1-1 0,1 0 1,-1 0-1,0-1 0,0 1 1,0-1-1,-1 0 0,0-1 0,6-9 1,11-12 107,92-100-418,-99 112 124,26-20 0,-35 30 84,0 1 0,1 0 0,0 1-1,0-1 1,0 1 0,1 0 0,-1 1 0,12-3 0,-17 5 38,0-1 0,1 1 0,-1 0 0,0 1 0,1-1 0,-1 0 0,0 0 0,1 1 0,-1-1-1,0 0 1,0 1 0,1-1 0,-1 1 0,0 0 0,0-1 0,0 1 0,0 0 0,0 0 0,0 0 0,0 0 0,0 0 0,0 0 0,0 0 0,0 0 0,-1 0 0,1 0-1,0 0 1,-1 0 0,1 1 0,-1-1 0,1 0 0,-1 2 0,2 2 35,0 1 0,-1 0-1,1 0 1,-2 0 0,2 11-1,-8 88 445,6-100-495,0-4 44,0-1-1,0 1 1,0 0-1,0 0 1,0 0-1,0 0 1,0 0-1,0 0 1,1 0-1,-1-1 1,0 1-1,0 0 1,1 1-1,0-2-13,-1 0 0,1 0 0,0 0 0,-1 0 1,1 0-1,0 0 0,-1 0 0,1 0 0,0 0 0,-1 0 0,1-1 0,-1 1 0,1 0 0,0 0 0,-1-1 0,1 1 1,-1 0-1,1-1 0,-1 1 0,1 0 0,-1-1 0,1 0 0,6-3 41,13-9-66,0 0 0,1 1 0,1 2-1,0 0 1,23-6 0,-27 10 22,0 2 0,0 1 0,1 0 0,-1 1 0,21 1 0,-30 1 33,1 1 1,-1 0-1,0 1 0,0 0 1,0 0-1,0 1 0,-1 0 0,1 1 1,-1 0-1,0 0 0,0 1 1,10 7-1,-9-5-284,1 1-1,-2 1 1,1-1-1,-1 2 1,-1-1 0,0 1-1,0 0 1,5 11-1,-9-18-439,-1 0 1,1 0-1,0 0 0,0 0 0,0-1 0,0 0 0,0 1 0,0-1 0,1 0 0,-1 0 0,1-1 0,3 2 0,20 4-4686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151 232 1472,'-1'14'2587,"-16"2"171,8-8-1554,8-8-1096,0 1-1,0-1 1,0 0-1,1 0 1,-1 0-1,0 1 1,0-1-1,0 0 1,0 0-1,1 0 1,-1 0-1,0-1 1,0 1-1,0 0 1,0 0-1,1 0 1,-1-1-1,0 1 1,0 0-1,1-1 1,-1 1-1,0 0 1,0-1-1,0 0 1,0-2-19,0 0 0,0 1 0,0-1 0,0 0 0,1 0 1,-1 0-1,1 0 0,0 1 0,0-1 0,0 0 0,0 0 0,1 0 0,-1 0 0,1 0 0,-1 0 0,2-2 0,2-5 33,-1-1-1,2 2 1,5-11-1,4-5 42,2 0 1,29-34 0,-40 54-129,0 1 1,1 0-1,-1 1 1,1-1 0,0 1-1,-1 0 1,1 1 0,1-1-1,7-1 1,-4 1-19,5-3 51,-10 4-3,-1 0 0,1 0 0,0 1-1,0-1 1,0 1 0,0 0 0,9 0 0,-11 1-86,0 0 1,1 1 0,-1-1 0,0 0 0,1 1 0,-1 0 0,0 0 0,0 0-1,0 0 1,6 3 0,-8-3 38,1 0 0,0 1 0,-1-1 0,1 1 0,-1-1 0,0 1 0,1 0 0,-1-1 0,0 1 0,0 0 0,0 0 0,0 0 0,0 0 0,0 0 0,-1 0 0,1 0 0,-1 0 0,1 0 0,-1 3 0,2 32 139,-1 0 0,-3 0 0,-10 68 0,7-66-118,0-11 37,-1-1 1,-1 0-1,-1 0 1,-2 0-1,-24 47 1,24-59 1,0 0 1,-1-1 0,0 0 0,-1-1 0,0-1 0,-21 16 0,-10 12 99,-66 55 93,90-79-78,-14 4 58,33-20-244,0 0 1,0 0 0,-1 1 0,1-1-1,0 0 1,0 0 0,0 0-1,-1 0 1,1 1 0,0-1-1,0 0 1,0 0 0,-1 0-1,1 0 1,0 0 0,0 0-1,-1 0 1,1 0 0,0 0-1,0 0 1,-1 0 0,1 0-1,0 0 1,0 0 0,-1 0-1,1 0 1,0 0 0,0 0-1,-1 0 1,1 0 0,0 0-1,0-1 1,-1 1 0,1 0-1,0 0 1,0 0 0,0 0-1,-1-1 1,1 1-7,0-1 0,0 1 0,0 0-1,0-1 1,0 1 0,0-1 0,0 1 0,1 0 0,-1-1 0,0 1 0,0-1-1,0 1 1,0 0 0,1-1 0,-1 1 0,0 0 0,0-1 0,1 1-1,-1 0 1,0-1 0,1 1 0,-1 0 0,1-1 0,11-10-175,-5 4 115,1 0-1,0 1 1,14-9 0,-2 5 131,-1 1 0,2 1 0,28-7 0,68-9-56,-82 19 182,57 0-1,-80 5-116,0 0-1,-1 2 1,1-1-1,-1 1 1,1 1-1,-1 0 1,0 0 0,20 10-1,-23-8-230,-1 0-1,0 0 1,0 0 0,7 8-1,-13-13-91,0 0-1,0 1 1,0-1 0,0 0 0,-1 0-1,1 0 1,0-1 0,0 1-1,0 0 1,0 0 0,0 0-1,0-1 1,0 1 0,-1 0-1,1-1 1,0 1 0,1-1-1,1-1-787,10-2-3316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42 105 4480,'0'-12'4373,"0"21"-2613,2 32 281,0-29-1788,-2 0 1,1 0 0,-2-1-1,1 1 1,-4 14 0,-1-4 255,-6 26 179,10-44-594,-1 0 0,1 0 0,-1 0 0,0-1 0,0 1 0,0 0-1,-1-1 1,-3 6 0,1-8 353,5-6-241,4-8-96,8-12-102,37-81-43,-37 78-56,1-1 1,1 2-1,1-1 0,21-26 1,-35 52 94,0 0 0,1 0 0,-1 0 1,1 1-1,-1-1 0,1 1 0,0-1 0,-1 1 0,1 0 1,0-1-1,0 1 0,0 0 0,0 0 0,4-1 0,-5 2 4,0 0 0,1 0 0,-1 0 0,0 0 0,0 1 0,0-1 0,0 0 0,1 1 0,-1-1 0,0 0 0,0 1 0,0-1 0,0 1 0,0 0 0,0-1 0,0 1 0,0 0 0,0 0 0,0 0 0,-1-1 0,1 1-1,0 0 1,0 0 0,-1 0 0,1 0 0,-1 0 0,1 0 0,0 2 0,2 3 9,-1 1 0,1-1 0,-1 0 0,0 1 0,-1 0 0,2 13 0,-2 42 320,-2-51-245,0 1 1,2-1-1,-1 1 0,1-1 1,1 0-1,0 0 0,4 14 1,-5-26-60,-1 1 0,0 0 0,1 0 0,-1 0 0,0 0 0,1 0 0,-1-1 0,1 1 0,-1 0 0,0 0 1,0-1-1,1 1 0,-1 0 0,0 0 0,1-1 0,-1 1 0,0 0 0,0-1 0,1 1 0,33-48 216,-21 28-371,24-27-1,-32 42 62,0 0 0,1-1 0,-1 2 0,1-1 1,0 1-1,1 0 0,-1 0 0,14-5 0,-18 8 56,0 0 1,0 1-1,0-1 0,0 1 0,0 0 0,0 0 1,0-1-1,1 1 0,-1 1 0,0-1 0,0 0 1,0 0-1,0 1 0,0-1 0,3 3 0,-1-2 37,-1 1 1,1 0-1,-1 1 0,0-1 0,1 1 0,-1-1 0,4 6 0,1 2 90,0 0 0,-1 1 0,0 0 0,5 13-1,26 65-734,-38-88 451,1 0 0,-1 0 0,1 0 0,0 0 0,-1-1 0,1 1 1,0 0-1,0-1 0,-1 1 0,1 0 0,0-1 0,0 1 0,0-1 0,0 1 0,0-1 0,0 0 0,0 1 0,0-1 0,0 0 0,2 1 0,23-2-4158,-22 1 3695,18-3-1631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 5984,'-1'-10'3210,"2"11"-2965,0 0 0,0 0 1,0 0-1,0 0 1,0 1-1,0-1 0,0 0 1,-1 1-1,2 1 1,5 14 704,2 4-255,0 1 0,-1 0 1,-2 0-1,7 36 0,-6-7-386,14 193 806,-16-113-208,0-42-651,1-26 5,-6-58-281,0 0 32,0 0 0,0 0 0,0 0 0,0 0 0,-1 0 0,0 0 0,0-1 0,-1 1 0,1 0 0,-3 5 0,-2-4 353,4-11 92,4-14-191,41-125 104,-29 90-472,35-89-1,-32 106 87,2 1-1,29-43 1,-32 57 41,1 0-1,1 2 1,0 0 0,30-24 0,11-7-238,42-33 85,-83 71 2,29-30 0,-11 10-1158,-35 33 1087,0-1 0,0 0 0,-1 0 0,1 0 0,0 0 0,0-1 0,0 1 0,-1 0 0,1 0 0,-1 0 0,2-3 0,-2 3 52,0 1 1,0 0 0,0-1 0,0 1-1,0-1 1,0 1 0,0-1 0,0 1-1,0-1 1,0 1 0,-1-1 0,1 1 0,0-1-1,0 1 1,0 0 0,-1-1 0,1 1-1,0-1 1,0 1 0,-1 0 0,1-1-1,0 1 1,-1 0 0,1-1 0,0 1-1,-1 0 1,1 0 0,-1-1 0,1 1 0,0 0-1,-1 0 1,1 0 0,-1-1 0,1 1-1,-1 0 1,1 0 0,-1 0 0,-8-1-1664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2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17 163 2304,'-1'-1'116,"-1"0"0,1 0 1,-1 0-1,1 0 0,0 0 0,-1-1 1,1 1-1,-2-3 0,2 3-1,1 1-1,0-1 1,0 0-1,-1 1 1,1-1-1,0 1 1,0-1-1,0 0 1,0 1-1,0-1 1,0 0-1,0 1 1,0-1-1,0 0 1,0 1-1,0-1 1,0 0 0,0 1-1,1-1 1,-1 0-1,0 1 1,0-1-1,1 1 1,-1-1-1,4-5 1425,-2 2-1001,0 0-1,0 1 1,1-1 0,-1 1 0,1 0 0,0 0 0,0 0 0,0 0-1,7-5 1,-3 4-285,1 0 0,-1 0-1,1 1 1,0-1-1,0 2 1,9-3 0,54-8 5,-53 11-7,86-13 309,156-1-1,-246 16-485,1-1-1,0 0 0,21-4 1,-30 1 319,-9 1-747,-11-1-1861,8 5 1210,1 1 1,-1-1-1,1 1 1,0 0-1,-1 1 1,-9 5-1,14-7 720,-14 11-1379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85 4480,'-8'-8'622,"-12"-9"761,19 16-1121,0 0 1,0 0-1,1 0 0,-1 0 0,0 0 1,0 0-1,1-1 0,-1 1 0,0 0 0,1-1 1,-1-1-1,0 1 75,1 1 0,-1-1 0,0 0 0,1 1 0,-1-1 0,0 1 0,0-1 0,0 1 0,-2-2 0,3 3-264,-1-1-1,1 1 0,0 0 1,0 0-1,-1-1 1,1 1-1,0 0 0,-1 0 1,1-1-1,0 1 1,0 0-1,0-1 0,-1 1 1,1 0-1,0-1 1,0 1-1,0 0 0,0-1 1,-1 1-1,1-1 0,0 1 1,0 0-1,0-1 1,0 1-1,0-1 0,0 1 1,0 0-1,0-1 1,1 0-1,-1 1 2,0-1-1,1 0 1,0 1 0,-1-1-1,1 1 1,-1-1 0,1 1-1,-1-1 1,1 1 0,0-1-1,-1 1 1,1 0 0,1-1-1,28-6 617,-23 6-643,0 1 0,-1 0 0,1 1-1,0 0 1,0 0 0,0 0-1,-1 1 1,1 0 0,-1 0 0,1 1-1,-1 0 1,7 4 0,-7-4-21,1 1 0,-1 0 1,0 0-1,0 1 0,-1 0 0,1 0 1,-1 0-1,0 1 0,-1 0 1,1 0-1,4 8 0,-7-10-8,-1 0 1,1 0-1,-1 0 1,1 0-1,-1 1 0,-1-1 1,1 0-1,0 1 0,-1-1 1,0 1-1,0-1 1,-1 1-1,0 6 0,-1-4 40,0-1-1,0 1 0,-1 0 0,0 0 0,0-1 1,-1 0-1,-6 10 0,-3 0 55,0-1 0,-1-1 0,0 0 0,-1-1 0,-18 12 0,8-7 86,-29 22 244,53-40-433,1 1 0,0-1 0,-1 0 1,1 0-1,0 1 0,0-1 0,-1 0 0,1 0 1,0 1-1,0-1 0,-1 0 0,1 1 0,0-1 1,0 0-1,0 1 0,0-1 0,-1 0 0,1 1 1,0-1-1,0 0 0,0 1 0,0-1 0,0 0 0,0 1 1,0-1-1,0 1 0,0-1 0,0 0 0,0 1 1,0-1-1,0 0 0,0 1 0,1-1 0,-1 0 1,0 1-1,0-1 0,0 0 0,1 1 0,-1-1 1,0 0-1,1 1 0,0 0 26,0 0 0,0-1 0,0 1 1,0-1-1,0 1 0,0-1 0,0 1 0,1-1 0,-1 1 0,0-1 0,0 0 0,3 0 0,177 2 475,-95-3-785,-53 1-161,27 0-1694,-2 5-3522,-33-1 3124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6 145 1984,'-1'0'22,"1"0"0,0 0-1,0 0 1,0 0 0,-1 0 0,1 0 0,0 0 0,0 0-1,0 0 1,-1 0 0,1 0 0,0 0 0,0-1 0,0 1 0,-1 0-1,1 0 1,0 0 0,0 0 0,0 0 0,0 0 0,-1 0-1,1-1 1,0 1 0,0 0 0,0 0 0,0 0 0,-1-7 2934,31 16 271,-25-7-2968,1 0 0,0-1 0,-1 0 0,1 0-1,0 0 1,0 0 0,0-1 0,0 0 0,0 0 0,-1-1 0,1 0-1,9-2 1,-9 2-170,0 0-1,-1 1 0,1-1 0,0 1 0,0 0 1,0 1-1,-1-1 0,1 1 0,0 0 1,8 3-1,-10-2 33,0-1-1,0 0 1,1 0 0,-1 0 0,0-1-1,8 1 1,7 0 154,-4 1-151,0-1 1,0-1-1,0 0 1,20-3-1,23-1 166,97-5 99,-147 9-373,248-7 192,-133 6-198,-85 2 129,72-7 0,159-17-229,-175 18 202,99 0-125,-25 1 95,-69-1 155,164-6 48,-45 2-114,47-6 77,-51 0-368,-87 13 396,82-4-328,4-2 132,121-5 421,-68 6 209,-249 7-685,131-5 35,-104 4-2769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567 5 1152,'10'-5'6108,"-9"6"-5890,-1-1-116,1 0 0,-1 1 0,0-1 0,1 1 0,-1-1 0,1 1 0,-1-1 0,0 1 0,1 0 0,-1-1 0,0 1 0,0-1 0,0 1 0,1 0-1,-1-1 1,0 2 0,0 1 7,1-1-1,-1 1 1,0 0 0,0 0-1,0 0 1,-1 0-1,0 4 1,-4 6 277,-1-1 1,0 0-1,-1 0 1,0 0-1,-1-1 1,-13 14-1,2-4 5,0-2-1,-27 21 1,13-17 32,-1-1 0,-2-1 0,-39 17 0,-10 4-115,52-24-257,3-2 17,-45 30 0,59-37-23,14-9-58,0 1 1,0 0-1,0 0 0,0 0 0,0 0 1,0 1-1,0-1 0,-3 4 390,7-5-266,44 17 37,-21-8-78,-1 1 0,26 13 0,-28-11-3,-1 2 1,0 0-1,-1 1 1,0 1 0,32 35-1,75 91 200,-115-130-45,0 0 0,1 0-1,1-1 1,15 10 0,-12-10-451,-14-27-6683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20 2400,'3'-20'10377,"-6"26"-8552,0 0-1613,0-1-1,1 0 1,-3 9 0,-6 12 301,1-8-333,2 0 0,0 1 0,1 1 1,1-1-1,-7 36 0,-4 101 184,17-155-360,-2 20 103,1 0 0,0 0 0,2-1 0,6 35 0,-6-51-75,0-1 0,0 0 0,0 0 0,0 0 0,1 0 0,0 0 0,3 5 560,-5-9-579,0 0 1,-1 0-1,1 0 0,0 0 1,0 0-1,-1 1 0,1-1 1,-1 0-1,1 0 0,-1 0 1,0-1-1,-2 2-34,0-1 0,0 1 0,1-1 0,-1 1 0,0 0 0,0 0 1,0 0-1,-5 1 0,-4 0-31,-4-1-11,0 2 1,-1 0-1,-24 7 0,27-2-10,12-6 74,1 0-1,-1 0 0,1 0 1,-1 0-1,0 0 0,1 0 0,-1-1 1,0 1-1,1-1 0,-1 1 1,-3-1-1,4 0-9,1 0 0,-1 0 0,0 1 0,1-1 0,-1 0 0,1 0 0,-1 0 0,0 1 0,1-1 0,-1 0 1,1 1-1,-1-1 0,1 0 0,-1 1 0,1-1 0,-1 0 0,1 1 0,-1-1 0,1 1 0,0-1 0,-1 1 0,1-1 0,0 1 0,-1 0 0,1-1 0,0 1 0,0-1 0,0 1 0,-1 0 0,1-1 0,0 2 0,-1 0-45,0 0 134,3-2 186,22-2-85,0-1 0,-1-1 0,32-8-1,3-2 207,11 0-67,130-21-27,-166 35-229,-32 0-192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4800,'-4'1'5851,"11"1"-3096,21 4-1657,-16-4-178,9 1-242,1-1 0,0-1 0,42-3 0,-6-1-265,50-1 278,-3 0-3478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3 3328,'-11'-3'5330,"14"16"-1060,-3-11-4090,1-1 0,-1 0 0,1 0 0,0 0 0,0 1 0,-1-1 0,1 0 0,0 0 0,0 0 0,0 0 0,2 1 1,0 1 346,37 43 1127,-33-36-1424,1 0 0,1 0-1,0-1 1,0 0 0,0 0 0,1-1 0,12 7 0,26 10 21,89 30 1,-58-25-121,-69-26-138,-1 1 0,11 7-1,15 8 100,-33-20 110,0 3-159,0 0 0,0 0-1,-1 0 1,1 0 0,0 1-1,1 5 1,-3-5-62,-1 0 0,0 0 0,1 1 0,-1-1 0,-1 0 0,1 0 0,-1 0 0,1 0 0,-1-1 0,-5 8 0,-3 4 42,-17 17-1,11-13 41,-14 18-34,-171 198 182,179-210-1495,0 0 1,-23 38-1,43-62 857,1 1-1,0 0 1,0 0-1,0 0 1,0 0-1,0 0 1,0 1-1,1-1 1,-1 0-1,1 0 1,-1 0-1,1 3 1,0-5 367,0 1 0,0-1 0,-1 0 0,1 0 0,0 0 0,0 0 0,0 1 0,0-1 0,0 0 0,0 0 0,0 0 0,0 1 0,0-1 0,0 0 0,0 0 0,0 0 0,0 0 0,1 1 0,-1-1 0,0 0 0,0 0 0,0 0 0,0 0 0,0 0 0,0 1 0,2 0-660,-2-1 660,0 0 0,0 0 0,0 0 0,1 0 0,-1 0 0,0 0 0,0 0 0,0 0 0,1 0 0,19-9-4425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412 5 2816,'11'-4'5825,"-14"10"-4306,-47 51 377,-18 24-747,-34 82 52,62-95-839,9-13 280,-32 79 1,49-91-359,1 0 0,3 1 0,-8 57 0,16-89-242,-1 9 80,0 0 0,2 0 0,0 0 0,1 0-1,2 0 1,0 1 0,1-2 0,1 1-1,1 0 1,0-1 0,16 35 0,-17-44-52,2 1 1,0-1-1,0 0 1,1-1-1,11 14 1,-14-20-299,0 0 0,0-1 0,0 1 1,0-1-1,1 0 0,-1 0 0,1-1 1,0 1-1,0-1 0,0 0 0,0 0 1,0-1-1,0 0 0,0 0 0,6 1 1,40-1-4493,-21-1 2768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12 3488,'-14'-12'6362,"14"12"-6293,-1 1 1,1-1-1,0 0 0,-1 1 0,1-1 0,0 0 0,0 1 0,-1-1 0,1 0 1,0 1-1,0-1 0,0 0 0,-1 1 0,1-1 0,0 1 0,0-1 0,0 0 0,0 1 1,0-1-1,0 1 0,0-1 0,0 1 0,0 0 0,-1 11 480,-1 6 63,0-1-1,-1 1 0,-1-1 0,-1 0 1,0 0-1,-10 21 0,-5 17 278,-19 50-279,26-71-676,12-31 15,0 1-1,0 0 0,0 0 1,0 0-1,1 0 0,-1 0 1,1 0-1,0 4 1,0-4-109,0-4 95,0 0 1,0 0-1,0 1 0,0-1 0,0 0 0,0 1 0,0-1 1,0 0-1,0 1 0,1-1 0,-1 0 0,0 0 1,0 1-1,0-1 0,0 0 0,0 0 0,1 1 1,-1-1-1,0 0 0,0 0 0,0 1 0,1-1 1,-1 0-1,0 0 0,0 0 0,1 1 0,-1-1 1,0 0-1,0 0 0,1 0 0,-1 0 0,12-1-1958,13-11-1288,-24 12 3258,6-5-1396,1 1-1,0 1 1,11-5 0,1 4-839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3 2240,'-19'7'9669,"21"-6"-9098,4 1-339,1-1 0,-1 1 1,1-1-1,-1-1 1,1 1-1,-1-1 0,1 0 1,8-1-1,16 0 162,21 4-55,52 2-246,-76-5-282,4 1-2130,54-7 0,-56 2 581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71 2240,'-2'-2'166,"1"0"1,-1 0-1,1 0 0,-1-1 0,1 1 1,-4-15 6344,6 39-4484,3 2-1206,9 34 0,1-2 177,-11-39-803,1 0 0,1 0 0,0-1 0,10 23 1,15 19 76,-26-51-182,-4-6-68,1 0 0,0 0 0,0 0 1,0 0-1,1 0 0,-1 0 0,0 0 0,0 0 0,0 0 0,1-1 0,-1 1 0,0-1 0,1 1 1,-1-1-1,0 1 0,1-1 0,-1 0 0,1 1 0,-1-1 0,3 0 0,-2 0 32,12-4 153,-3-6-170,-1-1-1,1 0 1,-2 0-1,1-1 1,9-17-1,-4 9-67,21-23 0,4-4-110,-17 17-596,-1-2-1,22-43 0,-15 24-6147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2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35 3488,'-4'9'5962,"19"-10"-4979,0-1 0,-1-1 0,1 1 0,21-9-1,-18 6-762,-1 0 0,28-3 0,-27 6-162,0 0-44,0 0 0,1 2 0,-1 0 0,29 4 0,-45-4-86,-1 0 1,0 1 0,0-1 0,0 0-1,0 1 1,0 0 0,0-1 0,1 1-1,-1-1 1,-1 1 0,1 0 0,0 0-1,0-1 1,0 1 0,0 0-1,0 0 1,-1 0 0,1 0 0,0 0-1,-1 0 1,1 0 0,-1 0 0,1 1-1,-1 0 1,1 1-495,0 0 0,-1 0 0,0 1 0,1-1 0,-1 0 0,0 0 0,-1 5 0,0 12-1684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19 5312,'-25'-17'3989,"35"17"-2704,-5-1-945,1 1 0,0 1 0,0-1 0,0 1 0,-1 0 0,12 4 0,-15-4-303,0 0 0,-1-1-1,1 2 1,0-1 0,-1 0 0,1 0 0,-1 0 0,1 1-1,-1-1 1,0 1 0,1-1 0,-1 1 0,0 0 0,0-1 0,0 1-1,0 0 1,0 0 0,-1 0 0,1-1 0,0 1 0,-1 0 0,0 0-1,1 4 1,-1 1 22,0 0 0,-1 0 0,1 0-1,-1 0 1,-1 0 0,0 0 0,-4 11 0,0 3 174,-11 21 239,13-32-323,-1 0 0,1 0-1,-2 14 1,5-23-123,1 0 0,-1 0 1,1 0-1,0 1 0,0-1 1,-1 0-1,1 0 0,0 1 1,0-1-1,0 0 0,1 0 1,-1 1-1,0-1 0,0 0 1,1 0-1,-1 0 0,0 0 0,1 1 1,-1-1-1,1 0 0,0 0 1,-1 0-1,1 0 0,0 0 1,0 0-1,0 0 0,-1 0 1,1-1-1,0 1 0,0 0 1,0 0-1,0-1 0,1 1 0,-1-1 1,0 1-1,0-1 0,0 1 1,0-1-1,1 0 0,-1 1 1,0-1-1,0 0 0,0 0 1,2 0-1,2 0 14,1 0 1,-1-1-1,0 1 1,0-1 0,0 0-1,0-1 1,0 1-1,0-1 1,7-3-1,29-16-1237,2 0-3568,-28 15 653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1984,'5'5'6368,"-2"1"-6049,-1 0 0,1 1 0,-1-1 1,-1 1-1,1-1 0,-1 1 0,0 0 1,0 11-1,1 12 93,21 103 815,-4-40-593,-12-45-251,-5-36-262,-1 0 1,4 14-1,-1-11-25,-3-10-56,0-1 1,0 1-1,1-1 1,-1 1-1,1-1 1,0 0 0,0 0-1,0 0 1,4 5-1,12 23 291,-18-30-59,1-2-275,-1 0 0,0 0 1,1 1-1,-1-1 0,0 0 0,0 1 1,1-1-1,-1 0 0,0 0 1,0 1-1,1-1 0,-1 0 0,0 1 1,0-1-1,0 0 0,0 1 0,0-1 1,0 1-1,0-1 0,1 0 0,-1 1 1,0-1-1,0 0 0,0 1 1,0-1-1,-1 1 0,1-1 0,0 0 1,0 1-1,0-1 0,0 0 0,0 1 1,0-1-1,-1 1 0,1-1 1,0 1-1,-1 2 968,47 14-736,-27-17-42,-16-1-179,1 1 1,-1-1 0,1 0-1,-1 0 1,0 0-1,0-1 1,1 1 0,-1-1-1,0 0 1,0 1-1,0-2 1,-1 1 0,1 0-1,0 0 1,3-5-1,9-7 4,7-3-55,-1-2-1,0-1 1,-1 0 0,-2-2-1,0 0 1,-1-1 0,17-32 0,-3-8-1725,-3-2 1,28-98 0,-51 147-734,4-30 0,-8 26-875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1163 7 1728,'-1'-6'5088,"-3"13"-4716,0-1 1,0 0-1,0 0 1,-1-1 0,0 1-1,0-1 1,-1 0-1,-6 5 1,-54 33 872,65-42-1214,-96 56 928,-160 102 1373,-330 250 89,552-385-2324,-34 25-1735,88-48-4631,19-8 3743,2-4-1127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239 0 4576,'-8'3'4960,"7"-2"-4776,-14 12 311,13-11-38,-15 15 583,0 1 1,-18 27 0,17-22-499,-7 12 220,2 0 1,2 1-1,-19 43 1,37-71-737,0-1-1,1 0 1,0 1 0,0-1-1,0 1 1,0 12 0,1-16 24,1-1 0,0 0 0,0 0 0,0 1 0,1-1 0,-1 0 0,1 0 0,0 0 0,0 0 0,0 1 0,0-1 0,0 0 0,0-1 0,1 1 1,0 0-1,-1 0 0,1-1 0,4 5 0,-3-4-16,-1-1 0,1 1 0,0-1 0,0 0 0,0 0 0,0 0 0,0 0 0,0-1 1,0 1-1,1-1 0,-1 0 0,0 0 0,1 0 0,-1 0 0,1-1 0,-1 1 0,1-1 0,-1 0 0,1 0 1,0 0-1,-1-1 0,7-1 0,25-5-553,90-23-6343,-101 22 3038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30 5472,'-35'-17'1760,"20"12"184,23 6-992,10-5-239,0 2-1,21-1 1,-27 3-430,0 0 0,0 1 0,0 0 0,0 1-1,22 6 1,-31-7-226,-1 0-1,0 0 1,1 0-1,-1 0 0,0 0 1,1 1-1,-1-1 1,0 1-1,0 0 1,0-1-1,0 1 0,0 0 1,-1 0-1,1 0 1,-1 1-1,1-1 1,-1 0-1,0 0 1,0 1-1,0-1 0,0 1 1,0-1-1,0 1 1,-1-1-1,1 1 1,-1-1-1,0 1 1,1 0-1,-1-1 0,-1 1 1,1 0-1,0-1 1,-1 4-1,-3 8 169,0-1 1,0 1-1,-2-1 0,1-1 0,-14 23 0,10-20 113,1 1-1,-12 32 0,20-47-332,-1 0 0,1-1 0,0 1 0,0 0 0,-1-1 0,1 1 0,0 0 0,0 0 0,0-1 0,0 1 0,0 0 0,0 0 0,0-1 0,0 1 0,0 0 0,1 0 0,-1-1 0,0 1 0,0 0 0,1 0 0,-1-1 0,0 1 0,1 0 0,-1-1 0,1 1 0,-1-1 0,0 1 0,1-1 0,0 1 0,-1-1 0,1 1 0,-1-1 0,1 1 0,0-1 0,-1 1 0,1-1 0,0 0 0,-1 0 0,1 1 0,0-1 0,-1 0 0,2 0 0,3 1 15,0 0 0,1-1 0,-1 0 1,0 0-1,6-1 0,-4 0-4,4-1-308,-1-1-1,1 0 1,-1 0 0,1-1 0,-1-1-1,-1 1 1,16-11 0,-19 12-21,6-4-1162,0-1-1,-1 0 1,0-1-1,0 0 1,14-17-1,-7 6-2353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5408,'34'26'3962,"84"116"-29,-52-58-2650,-37-50-697,19 24 429,51 78 0,-86-115-888,0 1 1,-2 1 0,-1-1 0,-1 2-1,0-1 1,-2 1 0,7 44-1,-11-43 17,-1 0-1,-1 0 1,-2 0-1,-6 44 0,4-51-68,-1-1-1,0 1 1,-2 0-1,0-1 0,-1 0 1,-1-1-1,-12 20 0,6-15-199,-1 0 0,-1-1 0,-1-1 0,-33 29-1,35-35-973,-1-1-1,0-1 0,-1 0 0,-1-1 0,1-1 0,-30 11 0,45-19 749,0-1-1,1 1 1,-1-1 0,0 1-1,0-1 1,0 1-1,0-1 1,1 0-1,-1 0 1,0 0-1,0 0 1,0 0-1,-2-1 1,2 0 139,1 0 0,-1 0 0,1 0 0,-1 0 0,1 0 0,0 0 0,-1-1 0,1 1 0,0 0-1,0-1 1,0 1 0,0-1 0,0 1 0,-1-4 0,-17-39-1873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52 3072,'-2'-1'336,"1"0"1,-16-2 6520,36 7-4569,-14-3-1947,0 0-1,-1-1 0,1 0 0,0 0 1,8 0-1,4-1 146,319-10 2611,6 1-1970,-16-7-2940,-309 15-832,22-5-1,-26 3 92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738 0 1312,'4'4'4266,"-7"5"-4170,0-3 179,0 1 0,0-1 0,-1 1 0,0-1 0,0 0 0,0-1 0,-1 1 0,-8 7 0,-6 5 106,1 1-1,0 1 0,-18 28 1,-41 70 219,56-83-461,-201 309 1248,191-289-1197,2 0 0,-35 94 0,-20 126 707,62-180-376,-18 164 0,25 96 229,36-45 362,-12-219-854,-8-76-307,15 131 229,-10-109 17,19 68 0,-19-88-477,0 0 0,0-1 1,1 0-1,1 0 1,1-1-1,0 0 1,1-1-1,1 0 0,0 0 1,1-1-1,0-1 1,1 0-1,1-1 1,24 17-1,39 15-1597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8:47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9 3648,'-9'-6'619,"5"4"649,6 9-318,-2-5-891,12 45 1794,23 85 646,-26-102-2099,3 0 0,19 37 0,-1-17 134,2-1 1,45 50 0,-33-45 47,43 72 0,-32-24-206,74 197 0,-106-238-231,-3 1 0,-3 1 0,-3 1 0,7 70 0,-15-64 38,-3 0 1,-7 81-1,1-111-89,-3-1-1,-1 0 0,-2-1 0,-1 1 0,-23 53 0,-8-8-603,-86 128-1,26-49-4761,92-148 3845,-10 25 1,18-34 514,-1 0 0,0 0 0,1 0 0,0 9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19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80 2080,'-7'-8'10955,"25"-1"-7701,15-8-3282,84-20 1201,-111 35-1109,0 0 0,0 1 1,0-1-1,0 2 0,0-1 0,0 1 0,0-1 0,0 2 1,0-1-1,-1 1 0,1 0 0,0 0 0,0 0 0,10 5 1,-5-2 116,0 2 1,-1-1 0,1 1 0,-1 1-1,-1 0 1,16 14 0,-19-15-23,0-1 1,0 1 0,1-2 0,0 1-1,0-1 1,10 5 0,-15-8-115,0 0 0,0 0 0,0-1 0,0 1 0,1-1 0,-1 0 0,0 1 0,1-1 0,-1 0 0,0 0 0,0 0 0,1-1 0,-1 1 0,0-1 0,0 1 0,0-1 0,1 0 0,-1 1 0,0-1 0,0 0 0,0-1 0,0 1 0,0 0 0,-1 0 0,1-1 0,0 1 0,2-4 0,5-4-60,-3 2-509,1 0 1,7-11-1,-13 15-263,1 0 0,-1 0 0,1 1 0,-1-1 0,0 0 1,0 0-1,0 0 0,-1 0 0,1 0 0,-1-1 0,1-3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3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 11 2656,'6'-11'1468,"10"12"4504,-15 1-5841,-1 0-1,1-1 1,-1 1 0,0 0 0,1 0 0,-1-1-1,0 1 1,0 0 0,0 0 0,-1-1 0,1 1-1,0 0 1,-1 2 0,-8 27 756,8-29-816,-42 168 1556,31-114-1467,-2 13 272,-4 80 0,17-139-420,-1 11 680,3-16-1619,21-46-8317,-13 24 7495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19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32 185 3392,'-32'-9'7846,"33"9"-7665,11-20 1402,-11 19-1567,107-119 3275,-104 116-3134,0 1 0,1-1 0,-1 1 1,1 0-1,0 1 0,-1-1 0,2 1 0,-1 0 1,0 0-1,0 0 0,0 1 0,1 0 0,-1 0 1,1 0-1,-1 1 0,1 0 0,-1 0 0,1 0 1,-1 0-1,11 3 0,-13-2-12,-1 1 0,1-1 0,-1 1 0,1-1 1,-1 1-1,0 0 0,1 0 0,-1 0 0,4 4 0,15 25 826,-5-7-657,-14-22-356,-1 0-1,1 0 1,0 0-1,0 0 1,0 0-1,0 0 1,0-1-1,0 1 1,0 0-1,4 1 1,9-1-5944,-5-2 3789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1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69 1888,'19'-6'10288,"-13"25"-8155,-6-11-1914,0 1-1,0-1 1,0 1 0,-1-1 0,0 1-1,-1-1 1,0 0 0,0 0 0,-1 1-1,0-2 1,-4 9 0,-2 1 58,0 0 0,-1-1 0,-22 26 0,21-29-180,0-1 0,-1-1 0,0 0 0,0-1-1,-2 0 1,1-1 0,-1 0 0,0-1 0,-19 8 0,24-13-44,1-1 0,0 1 0,-1-1 0,1-1 1,-1 1-1,1-2 0,-1 1 0,-11-2 0,13 1-22,1-1 0,-1-1 0,1 1 0,-1-1 0,1 0 0,0-1 0,0 1 0,0-1 0,0 0 0,0-1 0,-10-7 0,10 5-62,0-1 0,0 1 0,0-1 0,1 0 0,0 0-1,0-1 1,1 0 0,0 0 0,-4-10 0,2 3-13,2 0-1,-1 0 1,2-1-1,-3-25 0,5 34 31,1 1-1,0-1 1,0 0 0,1 0-1,0 0 1,0 1-1,0-1 1,1 1-1,0-1 1,1 1-1,-1-1 1,1 1-1,0 0 1,1 0-1,6-8 1,-5 8 18,0 0 0,1 0 0,0 1-1,1 0 1,-1 0 0,1 0 0,0 1 0,0 0 0,0 1 0,0-1-1,1 1 1,15-3 0,-10 2 31,0 2 1,1 0-1,0 1 0,-1 0 0,1 1 1,-1 0-1,1 1 0,0 0 0,-1 2 1,0-1-1,1 2 0,-1 0 0,13 5 1,-16-4 28,1 0 0,-1 1 0,0 0 0,0 1 0,-1 0 0,0 0 1,0 1-1,0 0 0,-1 1 0,-1 0 0,1 0 0,-1 0 1,-1 1-1,0 0 0,7 17 0,-5-5 80,-1 1-1,-2 0 0,5 36 1,-5-29 77,-1 4-53,-1 0 1,-1 1-1,-2 0 1,-2-1-1,-1 1 1,-2-1-1,-1 0 1,-16 52-1,-1-19-511,-3-1 0,-3-1 0,-41 68 0,44-91-1604,2-7 560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3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206 903 2656,'3'-3'7805,"8"-13"-5903,18-28-1540,167-265 2065,-172 276-2302,75-105 400,-75 100-315,-2 0 0,-2-1-1,-1-2 1,-2 0 0,16-58 0,-29 84-106,-2 7 133,1 0-1,-2 0 1,2-16-1,-5 25-54,-7 13-108,0-1 0,-11 25-1,-14 23 42,-116 201 239,121-208-287,-132 268 424,36-19-321,-10 107 145,96-283 101,37-116-271,6-14 225,9-17-69,43-108-396,-33 72 115,-7 20-14,1 0-1,2 1 0,43-59 1,-38 63-74,2 1 0,0 1 0,54-44 0,-29 34 98,58-48 89,-55 37-196,56-66-1,-85 82 57,4-4-43,-28 36 50,1 0 1,-1 0-1,1 0 1,-1 0-1,0 0 0,1-1 1,-1 1-1,1-3 0,-4 10-101,-6 13-9,2 0 1,-7 29 0,4-3 102,3-20-25,-1 25 1,5-32 106,1 0 1,1 0-1,2 22 0,-1-35-37,-1 0 0,1 1 0,0-1 0,1 0-1,-1 0 1,1 0 0,-1 0 0,1 0 0,0-1 0,0 1 0,1 0 0,-1-1-1,1 1 1,0-1 0,0 0 0,0 0 0,0 0 0,6 3 0,-8-5 10,1 0 0,0 0 1,1 0-1,-1 0 0,0 0 1,0 0-1,0-1 1,1 1-1,-1-1 0,0 1 1,0-1-1,1 0 0,-1 0 1,0 0-1,1 0 0,-1 0 1,0-1-1,1 1 1,-1-1-1,0 0 0,0 1 1,0-1-1,1 0 0,-1 0 1,0 0-1,0-1 0,0 1 1,-1 0-1,1-1 1,0 1-1,0-1 0,2-2 1,0-2 6,0 1 0,0-1 0,0 0 1,0 0-1,-1 0 0,0 0 0,0-1 1,-1 1-1,3-11 0,-4 10-46,0 0-1,0 0 0,-1 0 1,0 0-1,0 0 0,-1 0 0,-2-12 1,3 15 4,-1 1 0,0 0 1,0 0-1,0 0 0,0 0 0,-1 0 1,1 0-1,-1 0 0,0 0 1,0 1-1,0-1 0,0 0 0,0 1 1,0 0-1,-1-1 0,1 1 0,-6-3 1,-36-16-859,45 20 846,0 1 0,-1-1 0,1 1 0,-1-1-1,1 1 1,0 0 0,-1-1 0,1 1 0,0 0 0,0-1 0,-1 1 0,1 0 0,0 0 0,0 0-1,0 0 1,-1 0 0,1 0 0,1 0 0,35-8 392,-3 2-136,-15 2-155,1 1-1,-1 0 1,1 2 0,-1 0-1,1 2 1,0 0-1,0 1 1,-1 0 0,0 2-1,1 1 1,-1 0-1,-1 1 1,1 1-1,-1 1 1,0 0 0,-1 2-1,0 0 1,23 18-1,-33-23-76,9 9 170,0-1 0,1-1 0,24 13 0,-36-22-240,0 0 0,1-1 0,-1 0-1,1 0 1,-1-1 0,1 0 0,0 0-1,0 0 1,0 0 0,-1-1 0,1 0-1,0 0 1,0-1 0,0 0 0,0 0 0,6-2-1,2-2-1123,-1-1 0,0 0-1,-1-1 1,1-1 0,-2 0 0,1-1-1,18-17 1,8-4-1526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4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39 468 2976,'6'1'9269,"-6"0"-9154,1-1-1,-1 1 1,1-1 0,0 0 0,-1 1-1,1-1 1,0 0 0,0 0 0,-1 1-1,1-1 1,0 0 0,0 0-1,-1 0 1,1 0 0,0 0 0,0 0-1,0 0 1,-1 0 0,1 0 0,0 0-1,0-1 1,-1 1 0,1 0-1,0 0 1,-1-1 0,1 1 0,0 0-1,1-2 1,23-13 611,-11 4-407,-1-2-1,0 0 1,20-25-1,-32 36-301,21-26 260,-2-1 1,-1-2-1,22-46 1,32-102 798,-64 154-786,-6 18-99,-6 14 11,-21 73 40,-26 161 0,41-189-86,-14 169 255,19-158-486,0-11 162,-6 127 109,5-132 278,3-48-477,1 1-1,-1 0 0,0-1 1,1 1-1,-1-1 0,1 1 1,-1-1-1,1 0 0,-1 0 1,1 0-1,-2-1 0,1 1 0,-3-1-13,-1 0 1,1 1-1,-1-1 0,0 1 0,1 0 0,-1 1 0,0-1 0,0 1 0,1 0 1,-1 1-1,0 0 0,0-1 0,-10 5 0,7-3-27,1 1 1,0 0-1,0 1 0,0 0 1,0 1-1,0-1 0,1 1 1,-10 9-1,13-10 35,1 0 0,-1 1 0,0 0-1,1 0 1,0 0 0,-4 8 0,7-12 26,0-1 1,0 0-1,0 1 0,0-1 0,0 1 1,1-1-1,-1 0 0,0 1 0,0-1 1,0 0-1,0 1 0,0-1 0,1 0 1,-1 1-1,0-1 0,0 0 0,1 0 1,-1 1-1,0-1 0,0 0 0,1 0 1,-1 1-1,0-1 0,1 0 1,-1 0-1,0 0 0,1 1 0,-1-1 1,0 0-1,1 0 0,-1 0 0,1 0 1,15 1 484,-10-2-566,426 17 224,-416-15-655,16 0-2260,-29-1 2049,0-1 0,0 1 0,-1-1 0,1 1 1,0-1-1,-1 0 0,1 0 0,-1 0 0,4-3 0,3 0-1747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5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 3648,'-7'3'12573,"8"4"-13466,0 15 1815,0 0 0,-4 26 0,0-13-483,-9 97 372,2-23-364,9-95-401,-1-3 77,2 0 0,-1 0 1,3 16-1,-2-26-87,0-1-1,0 1 1,0-1-1,0 1 1,0-1 0,0 1-1,0-1 1,0 1-1,0-1 1,0 1 0,1-1-1,-1 0 1,0 1-1,0-1 1,0 1 0,1-1-1,-1 1 1,0-1-1,1 0 1,-1 1 0,0-1-1,1 1 1,11-13 329,9-18-365,18-34 1,18-28 46,-46 77-129,-8 9 80,1 1-1,-1-1 1,1 1-1,1 0 1,-1 0-1,1 1 1,-1 0-1,1-1 1,0 1-1,1 1 1,6-5-1,-11 8 9,0 0 1,0-1-1,-1 1 1,1 0-1,0 0 0,0-1 1,0 1-1,0 0 1,0 0-1,0 0 0,0 0 1,0 0-1,0 0 1,0 1-1,0-1 0,0 0 1,-1 0-1,1 1 1,0-1-1,0 0 0,0 1 1,1 0-1,-1 0 11,1 1 0,-1-1 0,0 0 0,1 1-1,-1-1 1,0 1 0,0 0 0,0-1 0,0 1 0,1 3 0,1 4 46,0 0 0,-1 1 0,2 14 0,-4-23-61,2 46 120,-2-34 20,3 24-1,2-22-7,-5-14-128,0-1 1,1 1-1,-1-1 0,0 0 0,0 1 0,1-1 1,-1 1-1,0-1 0,0 0 0,1 1 0,-1-1 1,1 0-1,-1 1 0,0-1 0,1 0 0,-1 0 1,1 1-1,-1-1 0,1 0 0,-1 0 0,0 0 1,1 1-1,-1-1 0,1 0 0,-1 0 0,1 0 1,-1 0-1,1 0 0,-1 0 0,1 0 0,-1 0 0,1 0 1,-1 0-1,1-1 0,0 1 0,6-4 62,-1-1-1,1 0 0,-1 0 0,0-1 1,0 0-1,9-12 0,-3 4-100,19-22-59,24-24-259,-55 60 353,1-1 0,-1 1-1,1-1 1,-1 0 0,1 1 0,0-1 0,-1 1 0,1 0 0,0-1-1,-1 1 1,1-1 0,0 1 0,-1 0 0,1-1 0,0 1-1,0 0 1,-1 0 0,1 0 0,0 0 0,0-1 0,-1 1-1,1 0 1,0 0 0,0 1 0,-1-1 0,1 0 0,0 0 0,0 0-1,-1 0 1,1 1 0,0-1 0,0 0 0,-1 1 0,1-1-1,0 0 1,-1 1 0,1-1 0,-1 1 0,1-1 0,0 1-1,-1-1 1,1 1 0,-1 0 0,1 0 0,2 4 51,0 0 1,-1 0-1,1 0 1,-1 0-1,1 7 1,-3-12-53,5 20 77,-1 1-1,-1-1 0,-1 1 0,-1 40 1,3 28-54,-3-67-648,-1-19 29,-1 0 1,2 1 0,-1-1 0,0 1-1,1-1 1,1 5 0,9-6-3800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6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45 240 7712,'0'0'2506,"10"5"657,-5-5-2755,1-1 1,-1 0-1,0 0 0,0 0 1,0-1-1,0 0 1,0 1-1,-1-2 0,1 1 1,6-5-1,1-1 36,-1 0 0,18-17 0,-21 17-347,0-1 0,0 1 0,-1-1 0,0 0 0,-1-1 0,0 0 0,-1 0 0,0 0 0,6-16 0,-11 24-82,1-1 0,0 1-1,-1 0 1,0-1 0,1 1-1,-1-1 1,0 1-1,0 0 1,-1-1 0,1 1-1,0-1 1,-1 1 0,0 0-1,1-1 1,-1 1 0,0 0-1,0 0 1,0-1 0,0 1-1,-1 0 1,1 0-1,-1 0 1,1 0 0,-1 1-1,0-1 1,1 0 0,-1 1-1,0-1 1,0 1 0,0 0-1,0-1 1,0 1-1,-1 0 1,1 0 0,0 0-1,0 1 1,-1-1 0,1 1-1,-1-1 1,1 1 0,0 0-1,-1-1 1,1 1-1,-1 1 1,1-1 0,-4 1-1,-2 1 80,0 0 1,0 0-1,0 1 0,0 0 0,0 1 0,1-1 0,0 2 0,0-1 0,0 1 0,0 0 0,1 0 0,0 1 0,0 0 0,-7 9 1,6-6 63,0 0 1,1 1-1,0 0 1,0 0 0,1 1-1,1-1 1,0 1-1,0 0 1,-3 20 0,6-23-108,-1 0-1,2 0 1,-1 0 0,1 0 0,1 0 0,0 0 0,0 0 0,0 0 0,1-1 0,0 1 0,0 0 0,1-1 0,0 1 0,0-1 0,1 0 0,0 0 0,0 0 0,1-1 0,0 0-1,0 0 1,0 0 0,1 0 0,0-1 0,0 0 0,0 0 0,1 0 0,0-1 0,8 4 0,-2-1-54,0-1 1,0-1 0,1 0-1,0 0 1,0-2-1,1 0 1,-1 0-1,1-1 1,28-1 0,-32-2-373,0 0 1,-1 0-1,1-1 1,-1-1-1,20-7 1,-21 6-344,0-1 1,0 1 0,-1-1-1,0-1 1,0 0-1,0 0 1,6-7-1,11-9-1185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26.8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60 7552,'-20'-11'2448,"20"11"-2399,0-1 1,-1 1-1,1 0 1,0 0 0,0 0-1,-1 0 1,1 0-1,0 0 1,0 0-1,-1 0 1,1 0 0,0 0-1,0 0 1,-1 0-1,1 0 1,0 0-1,0 0 1,-1 0 0,1 0-1,0 0 1,0 0-1,-1 1 1,1-1-1,0 0 1,0 0-1,-1 0 1,1 0 0,0 1-1,0-1 1,0 0-1,0 0 1,-1 0-1,1 0 1,0 1 0,0-1-1,0 0 1,0 0-1,0 1 1,0-1-1,-1 0 1,1 1 0,-2 7 1313,5 86 2722,-3-84-3859,3 146 2267,0-108-1724,11 62-1,25 143 520,24 107 117,-54-321-1303,-5-23 31,-1 0 0,2 0 1,0 0-1,13 26 0,-18-41-105,1 0 0,0 0-1,-1 0 1,1 1-1,0-1 1,-1 0 0,1 0-1,0 0 1,0 0 0,0-1-1,0 1 1,0 0 0,0 0-1,0-1 1,0 1 0,0 0-1,1-1 1,-1 1 0,0-1-1,0 1 1,0-1-1,1 0 1,-1 0 0,0 1-1,1-1 1,-1 0 0,0 0-1,0 0 1,1 0 0,-1-1-1,0 1 1,1 0 0,-1 0-1,0-1 1,0 1 0,0-1-1,2 0 1,1-2 26,-1 0 0,0 0 0,0 0 0,0-1 0,0 1 0,0-1 0,-1 1 0,4-8 1,14-39 148,-13 32-168,39-120-31,-16 45 35,59-166-103,10-98-491,-63 227-808,-11 46-938,-10 38-1180,-4 18-1821,-2 17 2438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1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 1066 1728,'9'-28'12656,"-11"62"-11732,-1 0 0,-11 48 0,-1 0-726,-71 628 1269,74-624-427,9-76-620,4-28-200,48-350 14,-17 117-223,-25 201 35,18-105-57,-19 125-10,2 0 1,22-57-1,-27 81 13,0 0 0,0 0 0,1 1 0,-1-1 0,1 1 0,0 0 0,1 0 0,4-5 0,-7 9 11,-1 0-1,1 0 1,-1 0 0,1 0-1,-1 0 1,1 0 0,0 0-1,-1 1 1,1-1 0,0 0-1,-1 1 1,1-1 0,0 1-1,0 0 1,0 0 0,0 0-1,-1 0 1,1 0 0,0 0 0,0 0-1,0 0 1,0 1 0,-1-1-1,1 1 1,0-1 0,0 1-1,-1 0 1,1 0 0,-1 0-1,1 0 1,0 0 0,-1 0-1,0 0 1,3 2 0,-2 0 4,1-1 1,0 1 0,-1 0-1,0 0 1,0 0 0,0 1-1,0-1 1,0 0 0,-1 1-1,2 3 1,0 4 29,4 23 1,-6-26-21,2 17 54,-1-1 0,-1 1 0,-2-1 1,-4 41-1,-2-23 100,-23 75 0,24-99 6,-10 23 0,14-36-143,0 0 0,-1-1 0,0 1 0,0-1 1,0 0-1,-1 1 0,1-1 0,-9 6 1,11-9-40,1 0 0,-1-1 1,0 1-1,1-1 0,-1 1 0,0-1 1,0 0-1,0 1 0,0-1 1,1 0-1,-1 1 0,0-1 1,0 0-1,0 0 0,0 0 0,0 0 1,0 0-1,0 0 0,0 0 1,1 0-1,-1 0 0,0 0 1,0 0-1,-1-1 0,0 0-8,1 0 0,0 0-1,0 0 1,0 0 0,0 0-1,0 0 1,0 0 0,0 0 0,0 0-1,0-1 1,0 1 0,1 0-1,-2-3 1,0-3-52,-1 0 0,1 0 0,1-1 0,-2-11-1,2 13 9,1-1-1,0 0 1,0 0-1,1 1 1,0-1-1,0 0 1,0 1-1,1-1 1,0 1-1,0-1 1,1 1-1,5-10 1,-3 8 9,0 1 0,1 0 0,-1 0 0,2 0 0,-1 0 0,1 1 0,0 0 1,0 1-1,9-6 0,28-13-10,2 1 0,81-28 1,-25 12 150,73-44 717,-170 80-747,0 0-1,0 0 0,-1-1 1,0 1-1,7-8 1,-9 9-41,-1 0 1,1 0 0,-1 0-1,0 0 1,1 0 0,-1-1-1,0 1 1,0 0 0,-1-1 0,1 1-1,0-1 1,-1 1 0,0-1-1,1-3 1,-1 5-65,0-1 0,0 1 0,0 0 0,0 0 1,0 0-1,0 0 0,0-1 0,1 1 0,-1 0 0,0 0 0,1 0 0,-1 0 0,1 0 1,1-2-1,-2 2 25,1 1 0,0 0 0,-1-1 0,1 1 0,0 0 0,-1-1 0,1 1 0,0 0 0,-1 0 0,1-1 0,0 1 1,0 0-1,0 0 0,-1 0 0,1 0 0,0 0 0,0 0 0,-1 0 0,1 1 0,0-1 0,0 0 0,-1 0 0,2 1 0,12 2 79,-10-2-24,0 0 0,0 0 0,0 0 0,7 3 0,-10-3-29,1 0 0,-1 0 0,0 0 0,1 0 0,-1 0 0,0 0 0,0 1 0,0-1 0,0 0 0,0 0 0,0 1 0,0-1 0,0 1 1,-1-1-1,1 1 0,0 2 0,2 8 117,-1 0 0,0 0 0,0 1-1,-2 22 1,0-20-44,1 1 0,3 18-1,-4-31-69,1 0-1,-1 0 1,1 0-1,0 0 0,0 0 1,0-1-1,1 1 1,-1 0-1,1 0 1,-1-1-1,1 1 0,0-1 1,4 5-1,-4-6 13,0 0 0,0 0 1,0 0-1,0 0 0,0 0 0,0 0 0,0-1 0,1 1 0,-1-1 1,0 1-1,0-1 0,1 0 0,-1 0 0,0 0 0,0 0 0,1 0 0,-1-1 1,0 1-1,0-1 0,4-1 0,26-9 22,0-2 1,54-31-1,-30 14-52,51-18-5,-44 20-207,-62 28 217,22-8-155,-23 7 149,1 1 0,-1 0 1,0 0-1,1 0 1,-1 0-1,1 0 1,-1 0-1,0 0 1,1-1-1,-1 1 1,1 0-1,-1 0 0,1 1 1,-1-1-1,0 0 1,1 0-1,-1 0 1,1 0-1,-1 0 1,0 0-1,1 1 0,-1-1 1,1 0-1,-1 0 1,0 0-1,1 1 1,-1-1-1,0 0 1,0 1-1,1-1 1,-1 0-1,0 1 0,1-1 1,-1 0-1,0 1 1,0-1-1,0 0 1,1 1-1,-1-1 1,0 1-1,0-1 1,0 0-1,0 1 0,0-1 1,0 1-1,-4 38 23,2-30 7,1 1-1,0-1 1,1 18 0,1-15 11,1-1 0,0 1 0,1-1 0,0 0 0,1 1 0,0-1 0,1-1-1,0 1 1,1-1 0,11 16 0,-17-25-18,1 0-1,-1 0 1,1-1-1,-1 1 0,1 0 1,-1-1-1,1 1 1,0 0-1,0-1 0,-1 1 1,1-1-1,0 0 1,0 1-1,-1-1 0,1 1 1,0-1-1,0 0 1,0 0-1,0 0 1,0 1-1,0-1 0,-1 0 1,1 0-1,0 0 1,0 0-1,0 0 0,0-1 1,0 1-1,0 0 1,0 0-1,-1 0 0,1-1 1,0 1-1,1-1 1,0-1 7,0 1 0,0-1 1,0 1-1,0-1 1,-1 0-1,1 0 1,-1 1-1,1-1 0,-1 0 1,0-1-1,0 1 1,0 0-1,0 0 1,1-3-1,3-9-141,-2 1-1,0-1 1,0 0 0,-1 0-1,-1 0 1,0 0 0,-1 0 0,0 0-1,-1 0 1,-6-27 0,5 36 47,1 0 0,-2 0 0,1 1 1,0-1-1,-1 0 0,0 1 1,0-1-1,0 1 0,-1 0 0,0 0 1,1 1-1,-1-1 0,0 1 0,-1-1 1,1 1-1,-1 0 0,1 1 0,-7-3 1,0 3-182,7 6-45,5-3 288,-1 0 0,0 0 0,0 0 0,1-1 0,-1 1 0,0 0 0,1 0 0,-1 0-1,1-1 1,-1 1 0,1 0 0,-1-1 0,1 1 0,-1 0 0,1-1 0,0 1-1,-1-1 1,1 1 0,1 0 0,2 1 44,0 0 0,0-1 0,-1 1 0,1-1 0,0 0 0,0 0 0,1 0 0,-1 0-1,0-1 1,0 0 0,0 0 0,0 0 0,0 0 0,0-1 0,1 1 0,-1-1 0,0 0 0,4-2 0,2 0 64,0-1 0,0-1 0,0 0 0,-1 0 1,16-12-1,-2-3 50,-1-1 0,-1 0 1,-1-2-1,31-45 0,91-156-181,-128 200 28,112-206 151,-96 169-186,41-121-1,-53 104-19,-16 64 70,1 3 1,-3 9-10,1 0 0,-1 0 0,1 0 0,-1-1 0,1 1 0,-1 0 0,0 0 0,0 0 0,0-1 0,-1 1 0,1 0 0,-2-4 0,2 6-2,0 0 0,0-1 0,0 1 0,0 0 0,0 0 0,0 0 0,0 0 0,0-1 1,0 1-1,0 0 0,0 0 0,0 0 0,0 0 0,0 0 0,0-1 0,-1 1 0,1 0 0,0 0 1,0 0-1,0 0 0,0 0 0,0 0 0,0 0 0,-1 0 0,1 0 0,0-1 0,0 1 0,0 0 1,0 0-1,0 0 0,-1 0 0,1 0 0,0 0 0,0 0 0,0 0 0,0 0 0,-1 0 0,1 0 1,0 0-1,0 0 0,0 0 0,0 0 0,0 0 0,-1 1 0,1-1 0,0 0 0,0 0 0,0 0 1,0 0-1,0 0 0,-1 0 0,1 0 0,0 0 0,-4 4-13,-1 0 1,1 1-1,0-1 0,1 1 1,-1-1-1,1 1 0,-4 7 1,-32 56 45,3 1 1,3 2 0,4 1 0,2 1 0,3 1-1,4 2 1,3 0 0,-9 104 0,23-146 20,3 53 0,1-68-41,1 0 1,1-1 0,1 1-1,7 23 1,-9-37 10,0 0 0,0 0 0,0 0 1,1 0-1,0-1 0,0 1 0,0-1 1,0 1-1,1-1 0,-1 0 0,1 0 1,0-1-1,1 1 0,-1-1 0,0 0 1,1 0-1,0 0 0,0-1 0,0 1 0,0-1 1,0-1-1,0 1 0,0-1 0,1 1 1,-1-1-1,0-1 0,1 1 0,-1-1 1,1 0-1,-1 0 0,1-1 0,6-1 1,15-4-354,-1-1 0,47-18 0,-54 17 288,0-1 0,-1 0 0,0-2-1,-1 0 1,0 0 0,16-16 0,-17 11 89,-8 7-158,-8 9 106,0 0 0,0 0 0,0 0 0,0 0 0,0 0 1,0 0-1,0 0 0,0 0 0,0 0 0,0 1 0,0-1 0,0 0 1,0 0-1,0 0 0,1 0 0,-1 0 0,0 0 0,0 0 0,0 0 0,0 0 1,0 0-1,0 0 0,0 0 0,0 0 0,0 0 0,0 0 0,0 0 1,0 0-1,0 0 0,0 0 0,0 0 0,0 0 0,0 0 0,0 0 0,1 0 1,-1 0-1,0 0 0,0 0 0,0 0 0,0 0 0,0 0 0,0 0 1,0 0-1,0 0 0,0 0 0,-4 13 94,-2 6-2,1 0 1,-5 31 0,10-44-53,-1-1 0,1 0 0,0 1 0,0-1 0,1 0 0,-1 0 0,1 0 0,0 1 0,1-1 0,-1 0 0,1 0 0,0 0 0,0-1 0,6 10 0,-7-13-22,0 0 0,0 1-1,-1-1 1,1 0 0,0 0 0,0 0-1,0 0 1,0 0 0,0 0 0,1-1 0,-1 1-1,0 0 1,0-1 0,0 1 0,1 0-1,-1-1 1,0 0 0,1 1 0,-1-1 0,0 0-1,1 1 1,-1-1 0,1 0 0,-1 0-1,0 0 1,1 0 0,-1-1 0,1 1-1,-1 0 1,0-1 0,3 0 0,1-1 15,0-1 1,0 0-1,-1-1 1,1 1-1,-1-1 1,5-4-1,-2 2-143,-2 0 72,0 1 0,-1-1 0,0 0 0,0 0 0,0-1 0,0 1 0,-1-1 0,4-12 0,-6 16 18,0 0-1,0 0 1,-1 0 0,1-1 0,-1 1 0,0 0 0,0-1 0,0 1 0,0 0-1,0-1 1,-1 1 0,1 0 0,-1 0 0,-2-6 0,1 3-24,-1 0 1,0 0 0,-1 0-1,1 1 1,-1 0 0,-8-10-1,10 14 25,0-1 0,0 1 1,-1 0-1,1-1 0,0 1 0,-1 0 0,1 0 0,-1 0 0,1 1 0,-1-1 0,1 1 0,-1-1 0,0 1 1,1 0-1,-1 0 0,0 0 0,1 0 0,-1 1 0,1-1 0,-1 1 0,1-1 0,-1 1 0,1 0 0,-1 0 0,1 0 1,-4 2-1,0 0-231,1-2 2,14 0 283,-6-1-6,-1-1 0,1 1 0,0-1 0,0 1 0,0-1 1,4-2-1,7-2 98,34-7 181,1 3 0,0 1 0,1 3 0,97 2 0,-136 3-256,-1 1 0,0 0 0,0 1 0,0 1 0,0-1 0,0 1 0,15 8 0,-23-10-8,1 0 0,0 0 0,-1 1 1,0 0-1,1-1 0,-1 1 0,0 0 0,0 0 1,0 0-1,0 0 0,0 1 0,0-1 1,-1 0-1,1 1 0,-1-1 0,0 1 1,0 0-1,0-1 0,0 1 0,0 0 1,0 0-1,-1 0 0,1-1 0,-1 1 1,0 0-1,0 0 0,0 0 0,0 0 1,0 0-1,-1 0 0,1 0 0,-2 3 1,-2 7 54,0 0-1,0-1 1,-2 1 0,-9 17 0,15-30-90,-1 1 0,1-1 1,0 0-1,0 0 0,0 0 0,0 0 0,0 0 0,0 0 0,0 0 0,-1 0 0,1 1 1,0-1-1,0 0 0,0 0 0,0 0 0,0 0 0,0 0 0,0 1 0,0-1 0,0 0 1,0 0-1,0 0 0,0 0 0,0 1 0,0-1 0,0 0 0,0 0 0,0 0 1,0 0-1,0 0 0,0 1 0,0-1 0,0 0 0,0 0 0,0 0 0,0 0 0,0 1 1,0-1-1,0 0 0,0 0 0,1 0 0,-1 0 0,0 0 0,0 0 0,0 0 0,0 1 1,0-1-1,0 0 0,1 0 0,-1 0 0,0 0 0,0 0 0,0 0 0,0 0 0,0 0 1,1 0-1,-1 0 0,15-2 24,17-9-131,0-4-112,42-28 0,-12 7 168,-61 36 28,0-1 1,0 0-1,0 1 1,1-1-1,-1 0 1,0 1-1,1-1 1,-1 1-1,1 0 1,-1 0-1,0-1 1,1 1-1,-1 0 1,1 0-1,-1 0 0,0 0 1,1 1-1,1-1 1,-2 1 13,0 0 1,0 0-1,0-1 0,0 1 1,0 0-1,-1 0 1,1 0-1,0 0 0,0 0 1,-1 1-1,1-1 0,-1 0 1,1 0-1,-1 0 0,1 1 1,-1-1-1,0 0 1,1 0-1,-1 2 0,4 15 110,0-1 0,8 17 0,-10-29-58,0 0 1,1 1 0,-1-2 0,1 1-1,0 0 1,1 0 0,-1-1-1,1 0 1,0 0 0,6 6 0,-6-8-8,-1 0 0,0-1 1,0 1-1,0-1 0,1 0 1,-1 0-1,0-1 0,1 1 1,-1 0-1,1-1 0,-1 0 0,1 0 1,-1 0-1,1 0 0,-1-1 1,1 0-1,-1 1 0,6-3 1,6-2 145,0-1 0,25-13 1,-28 13-79,37-19-41,74-52 1,-98 59-87,-1-2 0,-1 0 0,-1-2 0,28-33 0,-16 14-307,-34 41 315,0 0 1,0 0-1,0 0 0,0 0 0,0 0 0,0 0 1,0 1-1,0-1 0,0 0 0,0 0 0,0 0 1,0 0-1,0 0 0,1 0 0,-1 0 0,0 0 1,0 0-1,0 0 0,0 0 0,0 0 0,0 0 1,0 0-1,0 0 0,0 0 0,0 0 0,0 0 1,0 0-1,0 0 0,0 0 0,0 1 0,0-1 1,1 0-1,-1 0 0,0 0 0,0 0 0,0 0 1,0 0-1,0 0 0,0 0 0,0 0 0,0 0 1,0-1-1,0 1 0,0 0 0,0 0 0,0 0 1,0 0-1,1 0 0,-1 0 0,0 0 0,0 0 1,0 0-1,0 0 0,0 0 0,0 0 0,0 0 1,0 0-1,0 0 0,0 0 0,0 0 0,0 0 1,0 0-1,0 10-172,-3 14 240,0-9-13,-2 0 1,0 0-1,-9 20 1,-27 43-287,-10 4 632,42-69-315,0-1 1,-1-1-1,-1 1 1,-16 12 0,26-22-60,-1-1 0,0 0 0,0 1 0,0-1 0,0 0 0,0 0 0,-1 0 0,-3 0 0,6-1-10,-1 1-1,0-1 1,0 0 0,1 0-1,-1 0 1,0 0 0,0 0-1,1 0 1,-1-1 0,0 1-1,0 0 1,1 0 0,-1 0-1,0-1 1,1 1 0,-1 0-1,0-1 1,1 1 0,-1-1-1,1 1 1,-1-1 0,0 1-1,1-1 1,-1 1 0,1-1-1,-1 1 1,1-1 0,0 0-1,-1 1 1,1-1 0,0 0-1,-1-1 1,0 1-9,0-1 1,1 0-1,-1 0 1,1 0-1,-1 0 1,1 0-1,0 0 1,0 0-1,-1-1 1,2 1-1,-1 0 1,0 0-1,0 0 1,1 0-1,-1 0 1,1 0-1,0-3 1,1 3 4,0-1 1,0 0 0,-1 0 0,2 1 0,-1-1-1,0 1 1,0-1 0,1 1 0,5-4 0,4-2 50,1 1 0,1 1 0,27-10 1,-33 13-22,24-8 30,1 2-1,0 0 1,54-4 0,0-2-1254,-24 4-2871,-51 9 1808,-1 0-1,16-5 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2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55 5888,'-38'-3'5269,"49"3"-2010,14 5-1176,-16-3-1538,0-1-1,0 0 0,10 1 1,281-22 3038,-102 4-3513,-31 5-1467,-59 0-3494,-54 7 2417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4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3 178 3328,'-1'1'150,"1"0"1,-1 0 0,1 0-1,0 0 1,0 0-1,-1 0 1,1 0-1,0 0 1,0 1 0,0-1-1,0 0 1,0 0-1,0 0 1,1 0-1,-1 2 1,2 8 1125,1 60 5124,-3-70-6307,0 0-1,1-1 1,-1 1-1,0 0 1,0 0-1,1 0 1,-1 0 0,0-1-1,1 1 1,-1 0-1,1 0 1,-1-1 0,1 1-1,-1 0 1,1-1-1,0 1 1,-1-1-1,1 1 1,0-1 0,-1 1-1,1-1 1,0 1-1,0-1 1,-1 1 0,1-1-1,0 0 1,0 0-1,0 1 1,0-1-1,-1 0 1,1 0 0,0 0-1,0 0 1,0 0-1,0 0 1,0 0 0,-1 0-1,1 0 1,0-1-1,0 1 1,0 0-1,0 0 1,-1-1 0,1 1-1,0-1 1,0 1-1,-1-1 1,1 1 0,1-1-1,63-69 1612,-7 6-1317,-33 40-277,-10 9-37,25-19 0,36-31 608,-71 60-664,7-8 60,-15 12-83,-6 6 26,1 1 12,0 0 1,1 0-1,-1 1 0,1 0 0,1 0 1,-1 1-1,1 0 0,1 0 1,0 0-1,0 1 0,0 0 0,1 0 1,0 0-1,1 0 0,0 1 1,1 0-1,0-1 0,-1 14 0,2-16 6,1-1 0,-1 0 0,2 1 0,-1-1 0,1 1 0,0-1 0,2 8 0,-2-10 4,1-1 0,-1 1 1,1-1-1,0 0 0,-1 1 1,1-1-1,1 0 0,-1 0 1,0 0-1,1 0 0,0-1 1,-1 1-1,5 2 0,-5-4-15,0 0-1,0 0 1,1 0-1,-1 0 1,0 0-1,1-1 1,-1 1-1,1-1 1,-1 1-1,1-1 1,-1 0-1,0 0 1,1 0-1,-1-1 1,1 1-1,-1 0 1,3-2-1,4 0 34,0-1-1,-1 0 1,11-6-1,105-58 333,34-17-693,-154 82 300,-1 1 0,0 0 0,1 0 0,-1 0 1,1 0-1,6-1 0,-9 2 5,0 0 1,-1 0 0,1 1-1,0-1 1,0 0-1,-1 0 1,1 0-1,0 1 1,-1-1-1,1 0 1,0 1-1,-1-1 1,1 0-1,0 1 1,-1-1 0,1 1-1,-1-1 1,1 1-1,-1-1 1,1 1-1,-1-1 1,1 1-1,-1 0 1,0-1-1,1 1 1,-1 0 0,0-1-1,0 1 1,1 0-1,-1-1 1,0 1-1,0 0 1,0 0-1,0-1 1,0 1-1,0 0 1,0 0 0,0-1-1,0 2 1,-1 13 177,-4 25 1,2-26 5,-1 27 0,9-19 153,50-66 257,-45 34-656,1 1 0,0 0 0,0 0 0,1 1 0,0 1 0,17-8 0,-26 14 74,-1 0 1,1 0-1,0 1 0,0-1 0,0 1 0,0 0 1,0 0-1,0-1 0,0 2 0,0-1 0,0 0 1,0 1-1,0-1 0,0 1 0,0 0 0,0 0 0,0 0 1,-1 1-1,1-1 0,0 0 0,-1 1 0,1 0 1,-1 0-1,3 2 0,6 6-53,-1 1 1,-1-1-1,16 24 1,-8-11 39,-2-3-1955,14 22 0,-23-32-858,-1 0-1,5 14 0,-8-1-5258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3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3 4480,'2'-3'2030,"1"8"-1026,1 9-38,-1 16 161,-2 0 0,-1 0 0,-2 0 0,-7 44 1,0 0-380,3 148 43,6-198-585,2-2-2485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4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51 7552,'-36'-42'3424,"36"39"-2976,0-2 192,0 10-448,3-5-864,13 7 352,1 2-1792,13 3 1184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5.3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162 156 5152,'0'-11'7716,"0"11"-7624,-2 15 762,1-1 0,-2 0 1,0 1-1,-1-1 0,-10 25 1,0 3-200,-90 417 1430,96-429-1873,6-24-49,0 0-1,1 1 0,0-1 1,-1 8-1,3-14 240,4-9-276,35-118-210,4-13 56,-5 35-4,30-133 0,-65 225 212,-1 0-1,10-22 1,-9 33-102,-3 8-7,0 13 76,-1-16-102,10 187 478,-6-165-414,2-1 1,11 31 0,-8-24 115,-1-9 53,1 0-1,17 32 0,-16-40 58,-9-14-316,-1 1 1,1-1-1,-1 0 0,1 1 1,-1-1-1,1 0 1,-1 0-1,1 1 0,-1-1 1,1 0-1,-1 0 1,1 0-1,-1 0 0,1 0 1,-1 0-1,1 0 0,-1 0 1,1 0-1,0 0 1,-1 0-1,1 0 0,-1 0 1,1-1-1,-1 1 1,1 0-1,-1 0 0,1 0 1,-1-1-1,1 1 1,-1 0-1,1-1 0,-1 1 1,0 0-1,2-2 1,5-6 119,-1-1 0,1 0 0,-2 0 1,1-1-1,-1 1 0,0-1 1,3-11-1,3-5-16,47-105-102,-31 73-792,-3-1-1,32-120 1,-53 167-880,0 0 0,1 0 1,6-13-1,-5 18-407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5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1 7712,'1'2'3488,"3"15"-2149,-1 1-1,0 0 1,-2 0 0,0 0 0,0 0 0,-4 25 0,-22 112 888,10-82-1837,4-4-341,-7 38-1432,17-100 750,-1 1-930,0 1 0,0 15 0,4-20 6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6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23 138 7232,'-16'-21'2314,"15"20"-2186,0 0 0,1 1-1,-1-1 1,1 0 0,-1 0-1,1 1 1,-1-1-1,1 0 1,0 0 0,-1 0-1,1 1 1,0-1 0,0 0-1,-1 0 1,1 0-1,0 0 1,0 0 0,0 1-1,0-1 1,0 0 0,0 0-1,0 0 1,1 0-1,-1 0 1,0 0 0,0 1-1,1-1 1,-1 0 0,0 0-1,1 0 1,0-1-1,1 0 459,1 0-1,-1 0 0,0 1 0,1-1 0,-1 1 0,1-1 0,4-1 0,2-1-75,10-7 1489,38-14 0,-30 16-2066,0 2 0,42-8 0,-55 14-1355,0 0 0,0 1 1,1 0-1,22 4 0,-3 3-871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6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88 198 7712,'-4'6'696,"0"0"0,1 0 0,0 0 0,0 1-1,-2 8 1,3-10-461,-11 40 3578,1-3-1429,5-24-1762,1 0-1,1 1 0,1 0 1,-3 25-1,0 76 538,5-75-902,2 155 131,1-90-632,1-105 42,1-9 105,1-7 72,-2 0 0,1-1 0,-1 0 0,0-12 0,0 1 49,27-150-24,64-214 0,-73 315 483,32-76-1,-50 142-414,1 0 0,1 0 0,-1 0 0,1 0-1,0 0 1,8-9 0,-11 15-61,-1-1-1,1 1 1,-1-1-1,1 1 1,-1 0 0,0-1-1,1 1 1,-1 0 0,1-1-1,0 1 1,-1 0-1,1 0 1,-1-1 0,1 1-1,-1 0 1,1 0 0,0 0-1,-1 0 1,1 0-1,-1 0 1,1 0 0,-1 0-1,1 0 1,0 0 0,-1 0-1,1 0 1,-1 0-1,1 1 1,0-1 0,-1 0-1,1 0 1,-1 1-1,1-1 1,-1 0 0,1 1-1,-1-1 1,1 0 0,-1 1-1,0-1 1,1 1-1,-1 0 1,3 2 16,-1 0 0,0 1 0,0-1 0,0 1 0,2 6 0,3 12 126,-1 0 1,4 33 0,-4-20 132,-1-7 88,-1 0 0,-1 0 0,-1 36 0,-2-55-268,-1-1-1,0 1 1,0 0-1,0-1 1,-1 0-1,-1 1 1,1-1-1,-1 0 0,-1 0 1,0 0-1,0-1 1,0 1-1,-1-1 1,-10 13-1,12-18-189,1 0 0,-1 0 0,0 0 0,1 0 1,-1 0-1,0-1 0,0 1 0,0-1 0,0 0 0,0 1 0,-1-2 0,1 1 0,0 0 0,0-1 0,-1 1 0,1-1 0,0 0 1,-6-1-1,2 0-599,0 0 1,0 0-1,0-1 1,0-1-1,0 1 1,1-1-1,-10-5 1,-5-5-1256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74 3328,'15'-29'1957,"-6"22"537,-9 7-2384,1 0 0,-1-1 0,1 1-1,-1 0 1,1-1 0,-1 1 0,1 0 0,-1-1 0,1 1 0,-1-1 0,1 1-1,-1-1 1,0 1 0,1-1 0,-1 1 0,0-1 0,0 1 0,1-1-1,-1 1 1,0-1 0,0 0 0,0 1 0,1-1 0,1-26 6758,-2 27-6810,-7 3 959,-5 5-257,6-2-484,0 0 0,1 1 1,0 0-1,0-1 0,0 2 0,-5 10 0,-19 46 565,20-39-681,0 0 0,1 0 0,1 1 0,2 0 0,0 0 0,0 33 0,5-50-55,0-1 1,1 0-1,0 0 1,2 10 0,-3-17-88,0 1 0,1-1 0,-1 0 0,0 0 0,0 0 0,1 0 1,-1 0-1,1 0 0,-1 0 0,1 0 0,-1 0 0,1 0 0,0-1 0,-1 1 1,1 0-1,0 0 0,0 0 0,0-1 0,0 1 0,0 0 0,-1-1 1,1 1-1,0-1 0,0 1 0,0-1 0,1 0 0,-1 1 0,0-1 0,0 0 1,0 0-1,0 1 0,0-1 0,0 0 0,0 0 0,0 0 0,0-1 1,1 1-1,-1 0 0,1-1 0,0 1-25,0-1 0,0 0 0,0-1 0,0 1 0,0 0 0,0 0 0,0-1 0,0 1 0,-1-1 0,1 0 0,-1 1-1,1-1 1,1-3 0,17-30-219,-20 34 226,45-114-249,-32 76-50,29-59-1,-42 98 304,0 0 0,0 0 0,0-1-1,0 1 1,0 0 0,0-1 0,0 1 0,0 0 0,0 0 0,1-1 0,-1 1 0,0 0 0,0 0 0,0-1 0,0 1 0,1 0 0,-1 0 0,0 0 0,0-1 0,1 1 0,-1 0 0,0 0 0,0 0 0,1 0 0,-1 0 0,0 0 0,0 0 0,1-1 0,-1 1 0,0 0-1,1 0 1,2 10 243,-3 24 267,0-25-425,0 1 10,0 1 1,1-1 0,1 0 0,0 1 0,0-1 0,1 0-1,0 0 1,0 0 0,1 0 0,1-1 0,5 10 0,-6-13-69,1 0-1,-1-1 1,1 1 0,0-1 0,0-1 0,0 1 0,0 0 0,1-1 0,0 0 0,0-1 0,0 1 0,1-1 0,-1 0 0,1-1-1,-1 0 1,1 0 0,11 2 0,-4-2 15,1-1 1,-1 0-1,0-1 0,0-1 0,1 0 0,-1-1 0,0-1 0,0 0 1,-1-1-1,1 0 0,18-9 0,-12 4-14,-1-2 0,0 0 0,0-2 1,-2 0-1,1 0 0,25-28 0,-39 38-42,86-86-7,-88 87 5,0 1-1,-1-1 1,1 0-1,-1 0 1,1 1 0,-1-1-1,0 0 1,2-4-1,-3 6 6,0 1-1,1-1 0,-1 0 1,0 0-1,0 0 0,0 0 1,1 0-1,-1 0 0,0 0 1,0 0-1,0 1 0,1-1 1,-1 0-1,0 0 0,0 0 1,0 0-1,0 1 0,0-1 1,0 0-1,1 0 0,-1 0 1,0 1-1,0-1 0,0 0 1,0 0-1,0 1 0,0-1 1,0 0-1,0 0 0,0 0 1,0 1-1,-3 50 257,1-35-167,1-1 0,0 1-1,3 19 1,-1-21-20,3 17 283,12 49 0,-16-79-331,1 1 0,-1-1 0,1 0 0,-1 1 0,1-1 0,-1 0 0,1 1 0,0-1 0,0 0 0,0 0 0,0 1 0,0-1 0,0 0 0,0 0 0,0 0 0,0 0 0,0 0 0,0-1 0,1 1 0,-1 0 0,0-1 0,1 1 0,-1 0 1,0-1-1,1 0 0,-1 1 0,1-1 0,-1 0 0,1 0 0,-1 0 0,0 1 0,1-2 0,-1 1 0,1 0 0,-1 0 0,1 0 0,-1-1 0,1 1 0,1-2 0,8-1 3,-1-2 0,0 0 0,0 0 0,13-9 0,-5 2-18,31-16-14,-10 4-64,2 2 1,45-17-1,-76 35 62,0 0 0,0 1-1,1 1 1,13-2-1,-21 3 7,0 1 0,1 0 0,-1 1-1,1-1 1,-1 0 0,0 1 0,1 0 0,-1 0 0,0 0 0,0 0-1,1 1 1,-1-1 0,0 1 0,0-1 0,-1 1 0,1 0 0,3 3-1,4 5 113,-1 0 0,0 1 0,-1 0 0,7 13-1,-9-15-30,0 0 0,0 0-1,0-1 1,1 0 0,1 0-1,-1 0 1,1-1-1,10 7 1,-4-5-143,0-1-1,0-1 1,1 0 0,0-1-1,30 8 1,-35-12-618,0 0 1,0-1 0,1-1-1,10 0 1,-12 0-912,0-1-1,1-1 1,-1 0 0,16-5-1,4-2-1772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37.9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172 30 12384,'-86'-17'5599,"58"13"-4863,14-1 736,9 5-960,-9-4-640,4 8 32,1-8-2688,4 4 1536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4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45 4064,'-5'-29'2976,"5"17"2277,0 12-5206,0 0 0,0 0 0,0-1 0,1 1 0,-1 0 0,0 0 0,0 0 0,0 0 1,0-1-1,0 1 0,0 0 0,1 0 0,-1 0 0,0 0 0,0-1 0,0 1 0,0 0 0,1 0 0,-1 0 0,0 0 0,0 0 0,0 0 0,1 0 1,-1 0-1,0 0 0,0-1 0,0 1 0,1 0 0,-1 0 0,0 0 0,0 0 0,1 0 0,-1 0 0,0 0 0,0 1 0,0-1 0,1 0 0,-1 0 1,0 0-1,0 0 0,0 0 0,1 0 0,-1 0 0,0 0 0,0 0 0,0 1 0,1-1 0,-1 0 0,11 6 1347,-10-6-1265,3 4 188,1-1 0,-1 1 0,0-1 0,0 1 1,0 0-1,-1 1 0,1-1 0,-1 1 0,0-1 0,3 7 0,2 8 396,11 29 0,0 3 58,-4-20-433,1 0 0,32 44 0,-36-56-216,-1 0 0,11 24 0,-16-28-1,1-1 0,1 0 0,0 0 1,1-1-1,17 21 0,-26-34-107,1 1-1,-1-1 1,1 1 0,-1-1-1,0 1 1,1-1-1,-1 1 1,1-1 0,0 1-1,-1-1 1,1 0 0,-1 1-1,1-1 1,-1 0 0,1 1-1,0-1 1,-1 0 0,1 0-1,0 0 1,-1 0 0,1 0-1,0 0 1,-1 1 0,1-2-1,0 1 1,-1 0-1,1 0 1,0 0 0,-1 0-1,1 0 1,0 0 0,-1-1-1,1 1 1,-1 0 0,1 0-1,0-1 1,-1 1 0,1-1-1,2-2 7,-1 0 0,0 1 0,-1-1 0,1 0 0,0 0 0,1-5 0,1-2-15,19-39 65,-3-1-1,14-53 0,-1-27-415,-10 41-2417,-22 86 2324,0 1 0,0-1 0,0 1 0,0-1 0,0 1-1,1-1 1,-1 1 0,4-3 0,5-5-1235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4.5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21 6240,'-2'-1'295,"-6"-2"1529,7 3-1776,1 0 0,0-1 0,0 1-1,0 0 1,0-1 0,0 1-1,0 0 1,0 0 0,0-1 0,0 1-1,0 0 1,0-1 0,0 1 0,0 0-1,0-1 1,0 1 0,0 0-1,0 0 1,0-1 0,1 1 0,-1 0-1,0 0 1,0-1 0,0 1 0,0 0-1,1 0 1,-1-1 0,1 0 104,-1 1 1,1-1-1,0 1 1,0-1 0,-1 0-1,1 1 1,0 0-1,0-1 1,0 1-1,-1-1 1,1 1-1,0 0 1,0-1 0,0 1-1,0 0 1,1 0-1,19-1 802,-19 1-688,13 0 109,0 1 0,1 0 1,-2 2-1,1-1 0,0 2 0,0 0 1,-1 0-1,0 2 0,0 0 1,14 8-1,-23-11-200,0 1 1,-1-1-1,0 1 1,0 0 0,0 0-1,0 0 1,-1 0-1,0 1 1,5 8-1,0 1 546,-2 1 0,5 16 0,-8-21-403,1 1-1,0-1 1,0 0-1,1 0 1,0-1-1,1 0 1,8 11-1,-11-17-300,0 1-1,0-1 1,1 0-1,-1-1 1,1 1-1,-1 0 0,1-1 1,0 0-1,0 0 1,8 2-1,-6-2-596,0-1-1,0 0 0,1 0 1,-1-1-1,0 1 1,1-2-1,5 0 0,8 1-1355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4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39 161 7552,'-39'-21'3424,"45"16"-2976,2 1 1184,6 1-992,14-6 1216,6 0-1056,13-8-65,2 5-415,15-9-320,3 9 0,5-6-576,-3 9 320,-6-3-2495,-7 9 1503,-12-3-2752,-7 12 2240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4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417 670 1888,'2'-1'278,"0"-1"-1,0 0 1,0 0-1,-1 0 1,1-1-1,-1 1 1,0 0 0,1 0-1,-1-1 1,1-4-1,-1 6-162,-1 0 0,0 0-1,1 0 1,-1-1 0,0 1-1,0 0 1,0 0 0,0 0-1,0 0 1,0-1 0,0 1-1,-1 0 1,1 0 0,0 0-1,-1 0 1,1-1 0,-1 1-1,1 0 1,-1 0 0,1 0-1,-1 0 1,0 0-1,1 0 1,-1 0 0,0 1-1,0-1 1,0 0 0,-1-1-1,-1 0 1,-1 0-1,1 1 1,-1-1-1,1 1 0,-1 0 1,0 0-1,1 0 0,-1 0 1,0 1-1,0-1 0,-5 1 1,-1 0 71,-1 1 0,1 0 0,-15 3 1,9 1 53,-1 0 0,1 1 0,0 1 0,0 1 0,0 0 0,-22 16 0,8-2-23,2 0 0,-31 33-1,49-46-215,1 1 0,0 0 0,1 0 1,0 1-1,-6 12 0,12-20 15,1 0 1,-1 1-1,1-1 1,0 0 0,0 0-1,0 1 1,1-1-1,-1 0 1,1 1-1,0 6 1,1-8 9,-1 0 0,1 1 1,-1-1-1,1 0 0,0 1 0,0-1 1,0 0-1,0 0 0,0 0 1,1 0-1,-1 0 0,1 0 0,-1 0 1,1 0-1,0 0 0,-1-1 0,4 2 1,-2-1 29,0 0 1,0 0-1,0 0 1,0-1 0,1 0-1,-1 1 1,0-1-1,1 0 1,-1-1-1,1 1 1,0-1 0,-1 1-1,1-1 1,-1 0-1,1-1 1,0 1 0,-1 0-1,1-1 1,5-2-1,4-1 108,0-1 0,-1 0-1,23-13 1,-20 8-66,0 0-1,-1 0 0,0-2 1,-1 0-1,18-20 0,-9 5 67,34-51 0,-21 18 17,37-84 0,13-67-4,-73 179-305,-1 0 0,12-63 0,-16 57 47,-2 20 30,-2 0 0,3-33-1,-8 44-460,1 7 497,1 0-1,0 0 1,-1 0 0,1 0-1,0 0 1,0 0-1,-1 0 1,1 0-1,0 0 1,-1 0-1,1 0 1,0 1-1,0-1 1,-1 0-1,1 0 1,0 0-1,0 0 1,-1 1-1,1-1 1,0 0-1,0 0 1,0 0-1,-1 1 1,1-1-1,0 0 1,0 0-1,0 1 1,0-1-1,0 0 1,-1 1-1,-2 4-42,0 1 1,1 0-1,-4 10 0,-2 6 28,-25 51 94,12-29 75,-18 59-1,22-37 160,-13 89 0,5 71 306,23-211-584,0 3 57,1-1 0,0 1 0,1 0 0,6 36 0,0-37 151,-6-16-298,0 0-1,1-1 1,-1 1-1,1-1 1,0 1 0,-1 0-1,1-1 1,0 1-1,-1-1 1,1 0-1,0 1 1,-1-1 0,1 1-1,0-1 1,0 0-1,-1 0 1,3 1 0,9 3-730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5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54 4576,'-5'-17'2114,"4"14"-1438,0 0 1,0 0 0,0 0-1,0 0 1,0 0 0,-1 0 0,-3-5-1,5 7-578,-1 0 0,0 1 0,0-1 0,0 0 0,0 1 0,1-1 0,-1 1 0,0-1 0,0 1 0,0 0 0,0-1 0,0 1 0,0 0 0,0 0 0,0 0 0,0 0 0,0 0 0,0 0 0,0 0 0,-1 0 0,1 0 0,0 0 0,0 0 0,0 1 0,0-1 0,0 0 0,1 1 0,-1-1 0,0 1 0,-2 1 0,-12 6 606,1 1 0,0 1 0,0 1 1,-16 15-1,3-2 63,17-15-493,-83 73 1822,73-63-1446,2 1 0,-26 34 0,40-49-569,1 0 0,0 0 1,0 1-1,0-1 1,1 1-1,0-1 0,0 1 1,0 0-1,1 0 1,0 0-1,-1 11 1,2-13-53,1 0 0,-1 0 0,1 0 1,0 0-1,0 0 0,0-1 1,0 1-1,1 0 0,-1 0 0,1-1 1,0 1-1,0-1 0,0 0 1,1 0-1,-1 0 0,1 0 0,0 0 1,0 0-1,3 2 0,3 2-98,0 0 0,0-1 0,1 0 0,0-1-1,0 0 1,1 0 0,0-1 0,-1-1 0,1 0 0,0 0-1,21 2 1,-19-4-576,0-1 0,0-1 0,0 0 0,0 0 0,0-2 0,0 1 0,-1-2 0,1 1 0,-1-2 0,15-6 0,9-8-2880,2 1 1152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5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33 6656,'-26'-11'2144,"26"11"-2079,0 0-1,0 0 1,-1 0 0,1 0 0,0 0 0,0-1 0,0 1 0,0 0-1,-1 0 1,1 0 0,0-1 0,0 1 0,0 0 0,0 0 0,0 0-1,0-1 1,-1 1 0,1 0 0,0 0 0,0-1 0,0 1-1,0 0 1,0 0 0,0 0 0,0-1 0,0 1 0,0 0 0,0 0-1,0-1 1,0 1 0,0 0 0,0 0 0,1-1 0,-1 1 0,0 0-1,0 0 1,0 0 0,0-1 0,0 1 0,0 0 0,1 0-1,-1 0 1,0-1 0,0 1 0,0 0 0,0 0 0,1 0 0,-1 0-1,0-1 1,6-1 419,1 0-1,-1 0 1,0 0 0,1 1-1,-1 0 1,1 0-1,-1 1 1,8-1-1,55 6 969,-63-4-1267,0-1-77,0 1 0,1 1 0,-1-1 0,0 1 0,-1 0 0,1 0 0,0 1-1,-1-1 1,11 8 0,-12-7-33,-1-1 1,0 1-1,0 0 0,0 0 0,0 0 1,-1 1-1,1-1 0,-1 1 0,0-1 1,0 1-1,0 0 0,0 0 0,-1 0 1,1 0-1,1 7 0,-2 2 172,-1 0-1,0 1 1,0-1 0,-1 0-1,-1 0 1,0 0 0,-6 18-1,3-13 225,2-1 0,0 1-1,-1 23 1,4-39-454,0-1 1,0 1-1,1-1 0,-1 1 0,0 0 1,1-1-1,-1 1 0,1-1 1,-1 1-1,1-1 0,0 1 1,0-1-1,-1 1 0,1-1 1,0 0-1,0 1 0,0-1 1,1 0-1,-1 0 0,0 0 0,0 0 1,1 0-1,-1 0 0,0 0 1,1 0-1,-1-1 0,1 1 1,-1 0-1,1-1 0,0 1 1,-1-1-1,1 0 0,-1 0 0,1 1 1,0-1-1,1 0 0,5 0-80,0 0 0,-1-1-1,1 0 1,-1 0 0,1 0 0,9-4-1,8-4-2325,-1-1-1,27-15 1,-41 20 832,17-5-1125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7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714 26 2656,'31'-25'12074,"-34"27"-11524,-1 1 1,1 0-1,-1 0 0,1 0 0,-5 5 0,-11 12 533,6-9-593,-9 9 289,-1-1 0,-37 23 0,-49 15 388,53-29-612,-131 77 421,156-86-796,-71 46 173,86-54-175,0 1-1,1 1 0,-26 29 1,40-41-155,0 0 0,0 1 0,0-1 0,1 0 0,-1 0 0,0 0 0,1 0-1,-1 1 1,0-1 0,1 0 0,0 1 0,-1-1 0,1 0 0,0 1 0,0-1 0,-1 1 0,1 1 0,1-2-7,-1 0 1,1 0-1,-1 0 0,1 0 1,-1 0-1,1 0 0,0 0 1,-1 0-1,1 0 1,0 0-1,0-1 0,0 1 1,-1 0-1,1 0 0,0-1 1,0 1-1,0-1 0,0 1 1,0-1-1,1 1 0,-1-1 1,1 1-1,30 9 151,0-2 0,62 8 0,-13-3-108,67 23 182,-120-27-203,0 2 1,-1 0-1,30 18 1,-52-26-185,1 1 0,-2-1-1,1 1 1,0 0 0,-1 0 0,0 1 0,0-1 0,0 1 0,4 6 0,-6-9-23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7.7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524 1 6976,'-5'0'5840,"5"0"-5701,-1 0-1,0 0 1,1 0 0,-1 0 0,1 1 0,-1-1 0,1 0 0,-1 0 0,1 0 0,-1 1 0,1-1 0,-1 0 0,1 1 0,-1-1 0,1 0 0,-1 1-1,1-1 1,0 1 0,-1-1 0,1 0 0,0 1 0,-1-1 0,1 1 0,0-1 0,-1 2 0,-4 6 584,-11 6 452,0-1 0,-35 22 0,26-18-577,-94 54 1858,19-12-955,59-33-1044,22-16-273,2 1 1,-1 1-1,2 1 0,-1 0 1,-17 20-1,33-32-168,-1 1-1,1-1 1,0 1-1,0-1 1,0 1 0,0 0-1,0 0 1,0-1 0,1 1-1,-1 0 1,1 0 0,-1 0-1,1 0 1,-1 0 0,1 0-1,0 0 1,0 0 0,0 0-1,0 0 1,1 0 0,-1 0-1,0-1 1,1 1 0,-1 0-1,1 0 1,0 0 0,0 0-1,-1-1 1,1 1-1,0 0 1,1-1 0,-1 1-1,0 0 1,3 1 0,3 4 34,0 0 0,0-1 0,1 0 0,-1-1 0,17 9 0,51 25 259,146 52 0,-202-84-401,34 10-1246,-15-10-4101,-24-4 3183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48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20 6976,'0'-19'7861,"-10"129"-1128,6-36-5029,-31 206 2685,10-36-3311,17-155-908,-30 288-703,32-309-4368,5-46 2351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1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425 224 2560,'0'0'832,"2"-1"-517,2-1-57,0 1 0,-1-1 1,1 0-1,-1-1 1,1 1-1,-1 0 0,0-1 1,0 0-1,0 0 0,0 0 1,-1 0-1,1 0 1,-1 0-1,0-1 0,0 1 1,0-1-1,0 0 1,-1 1-1,1-1 0,-1 0 1,0 0-1,0 0 1,-1 0-1,1 0 0,-1 0 1,0 0-1,0 0 1,0 0-1,0 0 0,-1 0 1,1 0-1,-1 0 0,0 0 1,0 0-1,-1 0 1,1 1-1,-1-1 0,0 0 1,-3-4-1,1 3-68,0-1-1,0 1 1,-1 0-1,0 0 1,0 0 0,0 1-1,0-1 1,-1 1-1,-11-6 1,8 6-18,-1-1 0,0 1 1,-1 1-1,1 0 0,-21-3 1,16 4-11,0 1 1,0 1-1,0 0 1,1 1-1,-1 0 1,0 1-1,0 1 1,1 0-1,-21 8 1,25-6-40,1-1 1,-1 1-1,1 1 1,0-1-1,0 2 1,1-1-1,0 1 1,0 0-1,1 1 1,-1 0-1,2 0 1,-1 1-1,1 0 1,0 0-1,-6 15 1,6-12-3,2 1 0,-1 0 0,2 0 0,-1 1 0,2-1 0,0 1 1,0 0-1,2-1 0,-1 1 0,2 0 0,3 21 0,5 7 143,2-1 0,2 0 0,24 53 0,-19-53-99,-2 1 0,19 80 1,-26-62-293,2 97 0,-10-64-7912,-1-92 7847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2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22 117 4896,'-4'-4'628,"-11"-13"1945,14 16-2465,1 1 0,0 0-1,0 0 1,0-1 0,0 1-1,-1 0 1,1-1 0,0 1 0,0 0-1,0-1 1,0 1 0,0 0-1,0 0 1,0-1 0,0 1 0,0 0-1,0-1 1,0 1 0,0 0 0,0-1-1,0 1 1,0 0 0,0-1-1,1 1 1,-1 0 0,0 0 0,0-1-1,0 1 1,23-9 4081,-16 6-3402,1 0 1,0 0-1,14-2 0,16 1-261,0 1-1,0 2 0,63 6 1,-14-1-1326,20 2-4805,-65-1 2517,-23-3 1056,0 1 0,1 0 0,27 9 0,-46-11 2143,1 0 0,-1-1 0,1 1 0,-1 0 0,1 0 0,-1 0 0,0 0 0,1 0 0,-1 0 0,0 1 0,0-1 0,0 0 0,0 0 0,0 1 0,0-1 0,0 1 0,-1-1 0,1 1 0,0-1 0,-1 1 0,1 0 0,-1-1 0,0 1 0,0 0 1,1 2-1,-1 6 1029,0-1 0,-1 1 0,-3 15 1,0 7 1656,4-29-2558,1-1-1,-1 1 1,1-1 0,0 0 0,-1 1 0,1-1-1,0 0 1,0 0 0,0 0 0,3 4-1,-4-5-143,1 0-1,-1-1 0,1 1 0,0 0 0,-1 0 1,1-1-1,-1 1 0,1 0 0,0-1 0,0 1 1,-1-1-1,1 1 0,0-1 0,0 1 0,0-1 1,-1 0-1,1 1 0,0-1 0,0 0 0,0 0 0,0 1 1,0-1-1,0 0 0,0 0 0,-1 0 0,1 0 1,0 0-1,0-1 0,0 1 0,2 0 0,-1-2 27,1 0 0,-1 1 0,0-1-1,0 0 1,1 0 0,-1 0-1,0-1 1,-1 1 0,1 0-1,0-1 1,-1 1 0,1-1-1,1-4 1,13-40 702,-13 39-674,-1 0-133,1 1 1,-2-1-1,1 0 0,-1 0 1,0 0-1,0-1 1,-1 1-1,0 0 0,-1 0 1,0 0-1,0 0 1,-3-9-1,-3 7-586,3 27-6698,5-13 6798,0-1 0,0 0 0,0 1 0,1-1-1,-1 0 1,1 1 0,0-1 0,4 5 0,3 3-333,0 0-1,13 9 1,-1 1 621,1 2 898,2-1-1,0-1 1,0-1-1,2-2 1,42 24-1,-65-40-468,1 0 0,0-1 0,0 1 0,0-1 0,0 0 0,5 1 0,-7-2-143,0 1 1,0-1 0,0 0-1,0 0 1,-1-1 0,1 1-1,0 0 1,0-1 0,0 1 0,-1-1-1,1 1 1,0-1 0,-1 0-1,1 0 1,0 0 0,-1 0-1,1 0 1,1-1 0,3-5 199,0 0 0,0 0 0,0-1 0,-1 0 0,0 0 0,6-12 0,21-59 1246,-20 48-754,-4 10-282,-1 2 458,2 0 0,15-28-1,-23 45-885,0 1-1,0-1 1,1 0 0,-1 0-1,1 1 1,-1-1-1,1 1 1,0-1-1,0 1 1,-1 0-1,1 0 1,0-1 0,0 1-1,0 1 1,0-1-1,0 0 1,1 0-1,-1 1 1,0-1 0,3 1-1,1 0-79,0 0-1,1 1 1,-1-1 0,0 1 0,9 3-1,8 1-166,23 3-2570,-22-4 1184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4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24 3648,'25'-24'13215,"-24"32"-11083,1 6-648,-9 31-330,-1-1 0,-25 80 0,-74 161 499,100-268-1517,1 1 1,1 0-1,0 0 0,-2 23 1,6-35-125,1-1-1,-1 1 1,1-1 0,0 0 0,1 1-1,-1-1 1,1 0 0,0 1 0,0-1-1,1 0 1,0 0 0,0 0 0,0 0 0,0 0-1,1 0 1,0-1 0,0 1 0,0-1-1,4 5 1,-3-6-12,-1-1 0,1 0-1,0 0 1,0 0 0,0 0 0,0 0-1,0-1 1,0 0 0,0 0-1,1 0 1,-1 0 0,0-1 0,1 1-1,4-1 1,4-1 17,-1 1 0,1-2 0,18-3 0,36-14-104,-59 16-900,0 0 0,-1 0 0,1-1-1,-1 0 1,12-9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5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13 222 8640,'-1'0'204,"0"0"0,0-1 0,0 1 1,0-1-1,1 1 0,-1-1 0,0 1 0,0-1 1,1 0-1,-1 1 0,0-1 0,1 0 0,-1 0 1,0 1-1,0-3 0,2 3 98,0-1 1,0 1-1,0-1 0,0 1 1,0 0-1,0-1 1,0 1-1,0 0 0,0 0 1,0 0-1,0-1 0,2 2 1,13-4 984,122-18 2486,164-32-2053,-234 35-2967,69-29 1,-10-10-9621,-104 48 8457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6.1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1 8640,'-4'4'701,"-1"0"0,1 1 0,0-1 0,1 1 0,-1 0 1,1 0-1,0 1 0,-5 10 0,1 2 598,-6 28 1,5-17-316,-121 322 3688,116-323-4408,4-10-81,1 1-1,0 0 1,1 0-1,1 1 1,-4 25 0,10-43-181,-1 1 1,1-1 0,0 0-1,0 0 1,0 0 0,0 0-1,1 0 1,-1 0 0,0 0-1,1 0 1,-1 0 0,1 0-1,0 0 1,0 0 0,1 2-1,-1-3-20,0 0 0,0 0 0,0 0 0,0-1 0,0 1-1,1 0 1,-1-1 0,0 1 0,0-1 0,1 1 0,-1-1 0,0 0 0,1 1-1,-1-1 1,0 0 0,1 0 0,-1 0 0,1 0 0,-1 0 0,0 0-1,1-1 1,-1 1 0,0 0 0,3-1 0,78-24-566,-21 6 459,-30 7 164,-19 7 97,22-5 1,-31 9-29,-1 1 0,1-1 0,0 1 0,0 0 0,0 0 0,-1 0 0,1 0 0,0 0 0,0 1 0,-1-1 0,1 1 0,0-1 0,3 3 0,-5-2-35,1 0 0,-1 0 0,0 0 1,0 0-1,0 0 0,-1 0 1,1 0-1,0 0 0,0 1 0,-1-1 1,1 0-1,0 0 0,-1 1 1,0-1-1,1 0 0,-1 1 1,0-1-1,1 3 0,0 28 441,-1-27-500,0 51-596,0-55 486,0 0 0,0 0-1,0-1 1,1 1-1,-1 0 1,0-1 0,0 1-1,0-1 1,0 1 0,1 0-1,-1-1 1,0 1 0,1 0-1,-1-1 1,0 1 0,1-1-1,-1 1 1,1-1 0,-1 1-1,1-1 1,-1 1 0,1-1-1,-1 0 1,2 1 0,-1 0-80,1 0 0,0-1 0,-1 1 0,1-1 0,0 0 0,0 0 0,-1 1 0,1-1 0,3 0 0,0-1-73,-1 1 0,1-1-1,0 0 1,0-1 0,9-2-1,-3-3 168,0 1-1,-1-2 0,20-16 0,-12 9 148,-4 3-3,0-1 0,-1 0 0,0-1 0,-1 0 0,-1-1 0,0 0 0,13-25 0,-20 32 73,3-6 172,-7 14-277,0 0 1,0 0-1,0-1 0,0 1 1,0 0-1,0 0 0,0-1 0,0 1 1,0 0-1,0 0 0,0-1 0,0 1 1,0 0-1,0 0 0,0-1 1,0 1-1,-1 0 0,1 0 0,0-1 1,0 1-1,0 0 0,0 0 0,0 0 1,-1-1-1,1 1 0,0 0 1,0 0-1,0 0 0,0 0 0,-1-1 1,1 1-1,0 0 0,0 0 0,-1 0 1,1 0-1,0 0 0,-1 0 29,0 0 0,0 0 0,0 0 0,0 0 0,0 0-1,1 0 1,-1 1 0,0-1 0,0 0 0,0 1 0,1-1 0,-1 0 0,0 1-1,0-1 1,1 1 0,-1-1 0,0 1 0,1 0 0,-1-1 0,1 1-1,-1 0 1,1-1 0,-2 3 0,1-2 86,-7 10 472,1 0 0,0 0 0,-9 21 0,7-12-179,6-14-343,0 1-1,1-1 0,0 1 1,0-1-1,1 1 0,-2 8 1,3-13-71,0 1 0,0-1 0,0 1-1,0 0 1,0-1 0,0 1 0,1 0 0,-1-1 0,1 1 0,0-1 0,-1 1 0,1-1-1,1 1 1,-1-1 0,0 0 0,0 1 0,1-1 0,3 4 0,-3-5-9,-1 0-1,1 0 1,0 0 0,0 0-1,-1-1 1,1 1 0,0 0-1,0-1 1,0 0 0,0 1 0,0-1-1,0 0 1,0 0 0,0 0-1,0 0 1,0-1 0,0 1 0,-1 0-1,1-1 1,2 0 0,8-3 85,-1 0 1,12-5-1,-20 7-97,63-29-85,-2-3 1,93-65-1,-141 87 75,-8 5-17,1 1 1,1-1 0,-1 2-1,1-1 1,0 1 0,13-4-1,-22 9 26,0-1 0,0 1 0,0 0 0,0 0 0,1 0-1,-1 0 1,0 0 0,0 0 0,0 0 0,0 0 0,0 0 0,0 0 0,0 1-1,1-1 1,-1 0 0,0 1 0,0-1 0,0 1 0,0-1 0,0 1 0,1 1-1,-1-1 8,1 1-1,-1-1 0,0 1 0,0-1 0,0 1 0,0 0 0,0 0 0,0 0 0,0 0 1,0 0-1,0 2 0,0 3 26,1 0-1,-1 0 1,-1 0 0,1 1 0,-2 10-1,1-9-4,-1-1 0,0 0 0,0 0-1,-1 0 1,0 0 0,-1 0 0,1-1-1,-2 1 1,1-1 0,-1 1 0,0-1-1,0 0 1,-1 0 0,0-1 0,0 0-1,-1 0 1,-7 7 0,8-9-20,0 0 1,-1-1-1,1 1 1,-1-1-1,0 0 1,0-1-1,-9 3 1,12-4-78,1 0-1,-1-1 1,1 1 0,-1-1-1,0 0 1,1 0 0,-1 0-1,0 0 1,1 0 0,-1-1-1,1 1 1,-1-1 0,0 0-1,1 0 1,-1 0-1,1 0 1,0 0 0,-1 0-1,-2-3 1,1 1-116,0 0-272,12-1 232,9 0 213,1 0 0,-1 1 1,30-1-1,23-3 97,-53 3-53,0 0 0,0-1 1,0-1-1,-1 0 0,19-11 0,-27 13-11,-1-1 0,0 1 0,0-2 0,0 1 0,0-1 0,-1 0 0,0 0 0,0-1 0,-1 1 0,0-1 0,0-1 0,5-9 0,-4 4 5,-6 13-25,0 0 0,0-1 1,0 1-1,0 0 0,0 0 1,0-1-1,0 1 0,0 0 1,0 0-1,0-1 0,0 1 1,0 0-1,0 0 0,0 0 1,0-1-1,0 1 0,0 0 1,0 0-1,-1-1 0,1 1 1,0 0-1,0 0 1,0 0-1,0-1 0,0 1 1,-1 0-1,1 0 0,0 0 1,0 0-1,0-1 0,-1 1 0,0 0 24,0 0-1,1 0 0,-1-1 1,0 1-1,0 0 0,0 0 1,0 0-1,0 1 0,1-1 0,-1 0 1,0 0-1,0 0 0,0 1 1,0-1-1,1 0 0,-1 1 1,0-1-1,0 0 0,1 1 0,-1-1 1,0 1-1,1-1 0,-1 1 1,0 0-1,1-1 0,-1 1 1,1 0-1,-1-1 0,0 2 0,-2 2 92,1 0 0,0-1 0,-1 1 0,-2 8 0,3-6 6,0 1-1,0 0 1,0 0-1,1 0 1,0 0-1,0 0 1,1 0-1,0 0 1,1 1-1,-1-1 1,1 0-1,2 9 1,-2-12-115,1-1 1,-1 1-1,1 0 1,-1 0-1,1-1 0,0 1 1,0-1-1,1 1 1,-1-1-1,1 0 1,0 0-1,0 0 1,0 0-1,0-1 0,0 1 1,0-1-1,1 0 1,-1 0-1,1 0 1,0 0-1,-1-1 1,9 3-1,-1-2-246,-1 0 0,1-1 0,0 0 0,0-1 0,17-1-1,55-12-3984,-78 12 3774,43-7-1802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5.4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 31 3552,'3'-14'1147,"-3"14"-1133,0 0 1,0 0-1,0 0 1,0-1-1,0 1 1,0 0-1,0 0 1,1 0-1,-1 0 1,0-1-1,0 1 1,0 0-1,0 0 1,0 0-1,0 0 1,0 0-1,0-1 1,1 1-1,-1 0 1,0 0-1,0 0 1,0 0-1,0 0 1,0 0-1,1 0 1,-1-1-1,0 1 1,0 0-1,0 0 1,0 0-1,1 0 1,2-1-42,1-1 611,0 0 1,0 0 0,1 0 0,5-1-1,-9 3-499,-1 0 0,1 0-1,-1 0 1,1-1 0,-1 1 0,1 0-1,-1 0 1,1 1 0,-1-1-1,1 0 1,-1 0 0,1 0 0,-1 0-1,1 0 1,-1 0 0,1 1-1,-1-1 1,1 0 0,-1 0-1,1 1 1,0-1 0,-1 1-39,0 0 1,0-1 0,1 1-1,-1 0 1,0 0-1,0-1 1,0 1-1,0 0 1,1 0 0,-1-1-1,0 1 1,-1 0-1,1 0 1,0-1 0,0 1-1,0 0 1,0-1-1,0 1 1,-1 0-1,1 0 1,-10 22 680,0 0-1,-1-1 1,-1-1-1,-24 31 1,-18 35 51,38-56-549,-21 66 1,0 32 164,35-123-362,-32 146 516,31-133-361,1 0 0,1 1 0,0-1-1,2 0 1,4 36 0,-4-53-130,-1 1 1,1-1-1,-1 0 0,1 1 0,0-1 1,0 0-1,0 0 0,0 0 0,0 0 1,0 0-1,1 0 0,-1 0 0,1 0 1,0 0-1,-1-1 0,1 1 0,0-1 0,0 1 1,0-1-1,2 2 0,0-2 2,1 1 0,-1-1 0,0 0 0,1 0 0,-1 0 0,1 0 0,-1-1 0,1 0 0,7-1 0,23 0 48,1-3-1,-1 0 1,-1-3 0,68-20-1,-91 23-57,-4 1-588,1 0 1,0 0-1,-1 0 1,9-7-1,-14 9 148,0-1 1,0 0-1,0 1 1,0-1-1,0 0 1,-1 0-1,1 0 1,-1 0-1,1-1 0,-1 1 1,0 0-1,0-1 1,0 1-1,0-1 1,-1 1-1,1-1 1,0-2-1,3-10-1678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7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16 5312,'0'0'27,"-1"0"89,1-1 1,-1 1-1,0 0 1,1-1-1,-1 1 1,1-1-1,-1 1 1,1-1-1,-1 1 1,1-1-1,-1 1 1,1-1-1,-1 1 1,1-1-1,0 0 1,-1 1-1,1-1 1,0 0-1,-1 1 1,1-1-1,0 0 1,0 1-1,0-1 1,0 0-1,0 0 1,-1 9 2818,1 0 1,-2 0-1,-1 11 1,-20 54 2031,14-49-4567,1-1 0,-7 43 0,16-46-189,-1-19-205,0-1 1,1 1-1,-1 0 0,0-1 0,0 1 1,1-1-1,-1 1 0,0-1 0,1 1 1,-1-1-1,0 1 0,1-1 0,-1 1 1,1-1-1,-1 1 0,1-1 0,-1 0 1,1 1-1,-1-1 0,1 0 0,-1 1 1,1-1-1,0 0 0,-1 0 0,1 0 1,-1 1-1,1-1 0,0 0 0,-1 0 1,2 0-1,5-1-23,0 1 0,0-2 1,0 1-1,0-1 0,0 0 0,0 0 1,11-6-1,47-28-451,-52 28 441,199-124 261,-209 130-241,2-1 155,1-1 1,-1 1-1,1 0 1,12-4-1,-17 7-121,0-1-1,0 1 0,0 0 1,0 0-1,0 0 1,0 0-1,0 0 1,0-1-1,0 2 0,0-1 1,0 0-1,0 0 1,0 0-1,0 0 1,0 1-1,0-1 0,0 0 1,0 1-1,-1-1 1,1 1-1,0-1 0,0 1 1,0-1-1,0 1 1,-1 0-1,1-1 1,0 1-1,-1 0 0,1 0 1,-1 0-1,1-1 1,0 1-1,-1 0 1,0 0-1,1 0 0,-1 0 1,0 0-1,1 0 1,-1 2-1,1 6 86,0 0 1,0 1-1,-1-1 0,-1 0 1,1 1-1,-1-1 0,-5 17 0,-2 25-18,8-44-96,-1 4-298,0 0 1,1 0 0,0 0 0,4 16-1,-4-26 81,0 0 0,0 0 0,0 0 0,1-1 0,-1 1 0,0 0 0,1 0 0,-1 0 0,1 0 0,-1 0 0,1 0 0,0-1 0,-1 1 0,1 0 0,0 0 0,-1-1 0,1 1 0,0 0 0,0-1 0,0 1 0,0-1 0,0 1 0,-1-1 0,1 0 0,0 1 0,0-1 0,0 0 0,0 0 0,0 1 0,0-1-1,0 0 1,0 0 0,0 0 0,0 0 0,0 0 0,0-1 0,0 1 0,1 0 0,2-1-658,0-1 1,0 1-1,0-1 0,0 0 0,0 0 0,0 0 0,5-5 1,90-62-8772,3 4 9864,-102 65-208,38-11 12725,-39 16-11932,0 1 0,1-1 0,-1 1 0,1-1 1,0 1-1,1 6 0,0-10-658,0 0 0,0 0 1,0 0-1,1-1 0,-1 1 1,1 0-1,-1-1 1,1 1-1,-1-1 0,1 1 1,0-1-1,0 0 0,0 0 1,-1 0-1,1 0 0,0 0 1,4 1-1,1 0 92,0 0 0,0-1 0,0 0-1,9 0 1,-2-1-43,0 0-1,0-1 0,1-1 1,-1 0-1,0-1 0,19-7 1,-15 4-114,0-2 1,-1 0 0,0 0 0,20-15 0,-27 17-14,-2-1 0,1 0 0,-1-1 0,10-12 0,-15 17-44,0-1 0,0 0 0,-1 1 0,1-1 0,-1 0 0,0 0 0,0-1-1,-1 1 1,1 0 0,-1-1 0,0 1 0,0 0 0,0-7 0,-1 10-42,0-1-1,0 1 1,0-1 0,0 1-1,0-1 1,0 1 0,-1 0-1,1-1 1,0 1 0,-1-1-1,0 1 1,1 0 0,-1-1-1,0 1 1,1 0 0,-1 0-1,0 0 1,0-1 0,0 1-1,0 0 1,0 0 0,-2-1-1,1 1-61,0 0 0,0 0 0,0 1-1,0-1 1,-1 1 0,1-1 0,0 1-1,0 0 1,-1-1 0,1 1 0,0 1 0,0-1-1,-3 0 1,-6 3-418,0-1 1,0 2-1,0-1 0,-15 9 0,19-9-396,0 1 0,-1 0 1,2 0-1,-12 9 0,17-12 636,-1 0 1,1 0-1,0 0 1,0 1-1,0-1 1,0 0-1,0 1 1,0-1 0,0 0-1,0 1 1,0-1-1,0 1 1,1 0-1,-1-1 1,1 1-1,-1-1 1,1 1-1,0 0 1,0-1 0,0 1-1,0 0 1,0 0-1,0-1 1,0 1-1,0 0 1,1-1-1,-1 1 1,0 0-1,2 2 1,-1-3-65,0 1 0,0-1 1,0 0-1,0 0 0,0 1 0,0-1 0,0 0 1,1 0-1,1 1 0,15 10-1760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7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7 8640,'-2'-6'2692,"-1"10"-1228,-1 10 1628,1 25 1847,-7 22-1793,6-40-2186,4-20-869,0 1 1,0 0 0,-1-1 0,1 1-1,0 0 1,0-1 0,1 1-1,-1 0 1,1 2 0,-1-4-88,0 1 0,0-1-1,1 1 1,-1-1 0,0 0 0,1 1-1,-1-1 1,0 0 0,1 1 0,-1-1 0,0 0-1,1 1 1,-1-1 0,1 0 0,-1 0 0,1 1-1,-1-1 1,1 0 0,-1 0 0,0 0-1,1 0 1,-1 0 0,1 0 0,-1 0 0,1 0-1,-1 0 1,1 0 0,-1 0 0,1 0 0,-1 0-1,1 0 1,-1 0 0,1 0 0,-1 0-1,1-1 1,-1 1 0,1 0 0,73-29-880,-16 5 835,-27 12 141,45-16-59,-68 26 122,0-1 0,1 2 0,-1-1 0,1 1 0,-1 1 0,1 0 0,8 0 0,-15 0-100,1 1-1,-1-1 1,0 0 0,0 1-1,0 0 1,0-1 0,0 1-1,0 0 1,0 0 0,0 0-1,0 0 1,0 0 0,-1 1-1,1-1 1,0 1 0,-1-1-1,1 1 1,-1-1 0,0 1-1,1 0 1,-1 0 0,0-1-1,0 1 1,0 0 0,0 0-1,1 4 1,0 3-75,-1-1 0,0 0 0,-1 1 0,1-1 0,-3 13 1,2 0-293,0-20 41,0 0-1,0 0 0,0-1 1,0 1-1,0 0 0,0 0 1,0-1-1,0 1 0,1 0 1,-1-1-1,0 1 1,1 0-1,-1 0 0,0-1 1,1 1-1,-1-1 0,1 1 1,6 4-2373,-4-4 1366,0 0 1,0 0-1,0-1 1,0 1-1,5-1 1,1 0-15,14 3-1729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8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10624,'0'8'8127,"9"-8"-7039,1 0 416,4 0-896,0-3-448,0 3-128,6-5-2144,-1 1 1152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8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35 162 11712,'-8'7'5068,"6"-6"-4678,2 1-379,-1-1 1,1 0-1,-1 1 1,1-1-1,0 1 0,-1-1 1,1 1-1,0-1 1,0 2-1,-1 4 742,-9 75 5588,8-73-5805,-1 0-213,2-1-1,-1 0 1,1 1 0,0-1-1,1 1 1,0 10 0,1 14 684,6-53-996,0 1-379,64-242-1285,-67 247 1807,10-25 277,-13 35-282,1 1-1,0-1 1,0 1 0,0 0 0,0-1 0,0 1 0,5-5 0,-7 8-124,1 0-1,-1 0 1,0 0 0,0-1 0,1 1-1,-1 0 1,0 0 0,1 0 0,-1 0-1,0 0 1,1 0 0,-1 0 0,0 0-1,1 0 1,-1 0 0,0 0 0,1 0 0,-1 0-1,0 0 1,1 0 0,-1 0 0,0 0-1,1 1 1,-1-1 0,0 0 0,0 0-1,1 0 1,-1 0 0,0 1 0,1-1-1,-1 0 1,0 0 0,0 1 0,0-1 0,1 0-1,-1 0 1,0 1 0,0-1 0,0 0-1,0 1 1,1-1 0,8 19 193,-6-12-63,6 9-3,0 0 0,1 0 0,0-1 0,1-1 1,14 14-1,-18-21-201,1 0 0,-1-1 0,2 0 0,-1 0 0,0-1 0,1 0-1,0-1 1,0 1 0,1-2 0,18 6 0,-8-5-2316,25 2-1,22-3-11243,-53-3 10537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9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 46 5824,'0'0'1866,"5"8"-415,8-3 3258,11-5-2023,-14 0-1799,-4 0-521,0-1-1,0 1 1,0-1-1,0 0 1,-1-1-1,9-2 1,-13 3-303,1 1 1,-1-1-1,1 1 1,-1-1-1,0 0 1,1 0-1,-1 1 0,0-1 1,1 0-1,-1 0 1,0 0-1,0-1 1,0 1-1,0 0 1,0 0-1,0-1 0,0 1 1,0 0-1,-1-1 1,1 1-1,-1-1 1,1 1-1,-1-1 0,1 1 1,0-4-1,-2 5-32,1-1 0,0 0 0,-1 1 0,1-1-1,0 0 1,-1 1 0,1-1 0,-1 0 0,1 1-1,-1-1 1,1 1 0,-1-1 0,0 1 0,1-1-1,-1 1 1,1-1 0,-1 1 0,0 0 0,0-1-1,1 1 1,-1 0 0,0 0 0,1-1 0,-1 1-1,0 0 1,-1 0 0,0-1 92,-3 0 44,0 0-1,1 0 1,-1 0 0,-1 1-1,1-1 1,0 1 0,0 0-1,0 1 1,-8 1 0,-2 1 730,-25 9 0,29-9-519,0 1 0,-1 1 0,2 0 0,-1 0 1,0 1-1,1 0 0,0 1 0,-11 10 0,20-16-357,-1 1-1,1-1 1,0 0 0,0 1 0,0-1-1,0 1 1,0-1 0,0 1-1,0 0 1,0-1 0,1 1 0,-1 0-1,1-1 1,-1 1 0,1 0 0,0 0-1,0 0 1,0-1 0,0 1 0,0 0-1,0 0 1,0 0 0,0-1 0,1 1-1,-1 0 1,1 0 0,-1-1 0,1 1-1,0 0 1,0-1 0,-1 1 0,1 0-1,0-1 1,1 0 0,-1 1 0,1 1-1,5 4 64,1-1-1,-1 1 1,1-1 0,0 0-1,10 5 1,-16-10-84,11 6-804,1 0-1,0-1 1,0-1 0,0 0-1,1 0 1,0-2-1,0 0 1,0 0 0,0-2-1,1 0 1,-1 0 0,0-2-1,0 0 1,1 0 0,-1-2-1,22-5 1,-9 0-2001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9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25 6560,'9'-25'7849,"-9"25"-7800,0 5 800,-1 0 1,1 0-1,-1 0 0,0-1 0,0 1 1,-1 0-1,1-1 0,-4 7 0,-22 34 1546,12-23-1249,-3 9-471,2 0 0,1 1-1,-11 35 1,-23 105 279,42-145-803,2-1 0,1 1 0,2 0 1,0 0-1,2 0 0,1 0 0,1 0 0,5 27 0,-5-45-146,1 0-1,0 0 1,0 0 0,1-1-1,0 1 1,1-1 0,-1 0-1,2 0 1,-1-1 0,1 1-1,0-1 1,1 0 0,-1-1-1,1 1 1,1-2-1,-1 1 1,11 5 0,-7-5-614,1 0 0,-1-1 0,1-1-1,-1 0 1,16 3 0,-12-4-1922,1-1 0,-1 0 0,31-1-1,-5-4-4955,1 3 2399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49:59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17 10624,'-33'-16'4832,"14"28"-4192,10-3 2815,4 0-2015,-6 3-224,8-4-768,-3-4-2048,6 5 864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0:03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92 837 6976,'9'-18'2256,"-4"13"-1371,8-2-117,-12 7-563,0-1 1,0 1-1,0 0 0,0-1 1,0 1-1,0 0 0,0 0 0,1-1 1,-1 1-1,0 0 0,0 0 1,0 0-1,0 0 0,0 1 1,0-1-1,0 0 0,0 0 0,0 1 1,1-1-1,-1 0 0,0 1 1,0-1-1,-1 1 0,1-1 1,0 1-1,0 0 0,0-1 0,0 1 1,0 0-1,-1 0 0,1 0 1,1 1-1,0 1 86,0 0-1,0 0 1,0 0 0,0 0 0,-1 1-1,1-1 1,-1 0 0,0 1 0,0-1-1,1 7 1,0 21 400,-1 1 0,-2 0-1,-6 43 1,-23 98 711,-49 110-221,39-155-628,27-98-379,9-26-131,7-19-63,48-157-459,-22 80 414,-27 88 63,101-292-156,-78 240 149,50-79 1,-53 101 24,1 1 0,2 2 1,39-41-1,-59 67 45,0 0 0,1 1 0,-1-1 1,1 1-1,0 0 0,11-6 0,-15 10-50,0-1 0,0 1 0,0-1 0,0 1 0,0-1 0,0 1 0,0 0 0,0 0 0,0 0 0,0 0 0,0 0 0,0 1 0,-1-1 0,1 0 0,0 1 0,0 0 0,0-1 0,0 1 0,0 0 0,-1 0 0,1 0-1,0 0 1,-1 0 0,1 0 0,-1 1 0,1-1 0,-1 1 0,0-1 0,2 3 0,-1-1 15,0 0-1,0 0 0,-1 0 1,1 0-1,-1 0 1,0 1-1,1-1 0,-2 0 1,1 1-1,0-1 1,-1 1-1,0-1 0,1 1 1,-2 5-1,0 6 113,-6 31-1,5-41-121,-4 23 16,-1-1 0,-2 0 0,0-1 0,-2 0 0,-1 0 0,-1-1 0,-2-1 0,0 0 0,-1-1 0,-21 22 0,28-34 35,-2-2-1,1 1 1,-12 7-1,17-13-97,0-1 1,-1 0-1,1 0 0,0-1 0,-1 0 1,0 0-1,1 0 0,-13 2 0,17-4 5,0 1 0,0-1 0,0 0 0,0 0 0,0 0 0,0 0 0,0 0 0,0 0 0,0 0 0,0 0 0,0 0 0,0-1 0,0 1 0,0 0 0,0-1 0,0 1 0,0-1 0,0 1 0,0-1 0,0 1 0,0-1 0,0 1 0,0-1 0,1 0 0,-2-1 0,1 1 4,1 0-1,0 0 1,0 0 0,0 0-1,0 0 1,0 1 0,0-1-1,0 0 1,0 0 0,0 0-1,0 0 1,0 0-1,0 0 1,1 0 0,-1 1-1,0-1 1,1 0 0,-1 0-1,1 0 1,-1 1 0,1-1-1,-1 0 1,1 1 0,0-1-1,-1 0 1,2 0 0,3-4-25,0 1 0,1-1 0,0 1 1,0 1-1,0-1 0,0 1 1,11-4-1,7-4 10,52-31 218,94-68-1,7-6 51,-62 46-71,-89 52 7,-2 0 0,32-30 0,-40 26-1,-15 21-147,0 0-1,-1 0 1,1 0 0,-1 0-1,1 0 1,-1 0 0,0 0-1,1 0 1,-1 0-1,0-1 1,0 1 0,0 0-1,1 0 1,-1 0 0,0 0-1,-1 0 1,1 0 0,0-1-1,0 1 1,0 0 0,-1-1-1,0 2-5,1-1 0,-1 1 0,1-1 0,-1 1 0,1-1 0,-1 1 0,1 0 0,-1 0 0,0-1 0,1 1 0,-1 0 0,0 0 0,1-1 0,-1 1 0,0 0 0,1 0 0,-1 0 0,0 0 0,1 0 0,-1 0 0,0 0 0,0 1 0,-16 3 29,15-3-40,0 1-1,0-1 0,0 0 0,1 1 0,-1 0 0,0-1 1,1 1-1,0 0 0,-1 0 0,1 0 0,0 0 0,0 0 1,0 0-1,0 0 0,-1 3 0,1-2-19,0 0 0,0 0 0,1 0 0,-1 0 0,1 0 0,0 0 0,-1 0 0,1 0 0,1 0 0,-1 1 0,1 3 0,4 5 45,1-1-1,1 0 1,-1 0 0,2-1-1,15 18 1,-18-22-38,0 0 0,1-1-1,0 0 1,0 0 0,0 0-1,0-1 1,1 0 0,0 0 0,-1 0-1,2-1 1,12 4 0,-12-5-1,1 0 1,0-1-1,1 0 1,-1 0-1,0-1 1,0 0-1,0-1 1,0 0-1,16-4 0,4-4-139,1-1 0,-2-2 0,1 0 0,-2-2 0,41-28 0,-67 42 159,-1 0 0,0-1-1,1 1 1,-1 0 0,1-1 0,-1 1 0,0 0 0,1 0-1,-1 0 1,1-1 0,-1 1 0,0 0 0,1 0 0,-1 0 0,1 0-1,-1 0 1,1 0 0,-1 0 0,1 0 0,-1 0 0,1 0-1,-1 0 1,0 0 0,1 0 0,-1 0 0,1 0 0,-1 1 0,1-1-1,0 1 1,-1-1-1,0 1 0,1 0 0,-1-1 1,0 1-1,0 0 0,1-1 0,-1 1 1,0 0-1,0-1 0,0 1 0,0 0 1,0 0-1,0-1 0,0 1 0,0 1 0,-8 33 117,6-30-92,-2 13 41,0 1 0,1 0 0,-1 24-1,4-30-39,0 0-1,0 0 1,2 0-1,-1 0 0,7 22 1,-7-33-26,0 3 7,0 0 0,1-1-1,0 1 1,-1-1 0,2 1 0,-1-1 0,0 0-1,1 0 1,0 0 0,0 0 0,0-1 0,4 5-1,-6-8-5,-1 1-1,1-1 0,0 0 0,-1 1 0,1-1 0,0 1 0,0-1 0,-1 0 1,1 0-1,0 1 0,0-1 0,0 0 0,-1 0 0,1 0 0,0 0 0,0 0 0,0 0 1,-1 0-1,1 0 0,0 0 0,1-1 0,0 0 5,0 1 1,-1-1-1,1 0 0,-1 0 0,1 0 1,-1-1-1,1 1 0,-1 0 0,2-2 1,3-4 21,-1-1 1,-1 1-1,6-11 1,-9 16-31,9-15-40,-1-1-1,-1-1 1,-1 1 0,-1-1 0,0 0 0,-2-1 0,0 0 0,2-38-1,-6 51 22,0-1 0,-1 1-1,-1 0 1,1 0 0,-1 0-1,0 0 1,-1 0 0,-4-10-1,5 14-2,1 1 0,0-1 0,-1 1 0,1-1 0,-1 1 0,0-1 0,0 1 0,0 0 0,0 0 0,0 0 0,0 0 0,-1 1 0,1-1 0,-1 0 0,1 1 0,-1 0 0,1-1 0,-1 1 0,0 0 0,0 1 0,0-1 0,1 0 0,-5 0 0,7 1 16,0 0-1,-1 0 1,1 0 0,0 0 0,0 0-1,-1 0 1,1 0 0,0 0 0,0 0-1,-1 0 1,1 0 0,0 0 0,0 1-1,-1-1 1,1 0 0,0 0 0,0 0-1,-1 0 1,1 0 0,0 0 0,0 1-1,-1-1 1,1 0 0,0 0 0,0 0 0,0 1-1,-1-1 1,1 0 0,0 0 0,0 0-1,0 1 1,0-1 0,3 9-82,-1-7 65,-1 0-1,1 0 1,-1-1 0,1 1 0,0-1 0,0 1 0,0-1-1,3 2 1,8 1 58,1 0-1,-1-1 0,1-1 1,0 0-1,0-1 0,0 0 1,16-2-1,0-1 62,1-2 1,32-9-1,-46 9-43,0-1 0,0 0 0,-1-2 0,30-15 0,-35 16-38,-1-1 0,-1 0-1,1-1 1,-1 0 0,-1 0-1,1-1 1,-2 0 0,10-13-1,2-11 56,-2-1 0,23-63-1,-25 58-59,-8 23-3,80-212 69,-81 208 5,4-21 0,-6 22 43,-3 12-93,0 3 13,0 1-1,0-1 1,0 0 0,-1 0-1,0 0 1,0 0 0,0-8-1,-3 3 77,-1 8-94,-6 15-45,2-1 40,2 0 1,0 0-1,-7 20 0,-31 148 248,14 10-51,21-131-167,2-11 0,-1 75 0,9-98-61,0-1 0,2 0 0,0 0 0,13 43 0,-15-64-3,0-1 1,0 0-1,1 0 0,-1 0 1,1 0-1,-1 0 1,1 0-1,2 3 0,-3-5 8,1 0 0,-1 0 0,0 0-1,0 0 1,0 0 0,1-1-1,-1 1 1,0 0 0,1-1 0,-1 1-1,1-1 1,-1 1 0,1-1 0,-1 0-1,0 0 1,1 0 0,-1 1-1,1-1 1,-1-1 0,1 1 0,-1 0-1,3-1 1,5-1-11,-1-2 0,1 1 0,-1-1 0,0 0 0,0-1 0,11-8 0,5-3-48,79-51-681,-7 4 389,-96 63 348,1 0 1,-1 0 0,0 0-1,0 0 1,1 0-1,-1 0 1,0 0 0,0 1-1,0-1 1,1 0 0,-1 0-1,0 0 1,0 0-1,0 1 1,0-1 0,0 0-1,1 0 1,-1 1 0,0-1-1,0 0 1,0 0-1,0 0 1,0 1 0,0-1-1,0 0 1,0 1-1,0-1 1,0 0 0,0 0-1,0 1 1,0-1 0,0 0-1,0 0 1,0 1-1,0-1 1,0 0 0,0 1-1,0 14 47,0-13-11,0 3-22,0 1-1,1-1 0,-1 0 0,1 1 1,0-1-1,1 1 0,0-1 0,-1 0 0,2 0 1,-1 0-1,0 0 0,5 6 0,-2-5-30,0 0 0,0-1 0,1 1 0,-1-1 0,1 0 0,0 0 0,1-1 0,7 4 0,-6-3 37,1 0 0,0-1 0,0 0 0,0-1 0,1 1 0,-1-2 0,1 0 0,13 2 0,-18-4-6,1 0 0,-1 0-1,1 0 1,-1-1 0,1 0 0,-1 0-1,1 0 1,-1-1 0,0 0-1,0 0 1,0 0 0,0-1 0,0 1-1,0-1 1,0 0 0,4-5-1,-4 4 17,-1 0-1,1-1 1,-1 0-1,0 0 1,-1 0-1,1-1 0,3-7 1,-6 11-27,1-1 1,-1 0 0,0 0-1,0 0 1,0 0 0,0 0-1,-1-1 1,1 1-1,-1 0 1,0 0 0,0 0-1,0 0 1,0-1 0,-1 1-1,0-5 1,0 6-8,0-1 1,0 1-1,-1-1 1,1 1-1,-1 0 1,1-1-1,-1 1 1,0 0-1,0 0 1,1 0-1,-1 1 1,-1-1-1,1 0 1,0 1-1,0-1 1,-1 1-1,1 0 1,-1 0-1,1 0 1,-1 0-1,1 0 1,-1 0-1,0 1 1,-3-1-1,-5 0-22,0 0 0,-1 1 0,1 1 0,-16 2 0,21-2 5,-45 12-226,77-15 186,1 0-1,28-8 0,20-6 116,51-9 161,-105 22-161,0 1-1,1 1 0,42 4 1,-43 1 120,-1 0-1,27 11 1,-46-15-167,2 1 23,-1 0 0,1 0 0,0 0-1,-1 0 1,1 0 0,-1 1 0,1-1 0,-1 1 0,0 0 0,1-1 0,-1 1 0,0 0 0,0 0 0,-1 1 0,1-1 0,0 0-1,1 4 1,-1-1 14,0 0-1,-1 0 1,0 0-1,0 1 0,0-1 1,-1 0-1,0 1 1,0 5-1,0-10-44,0 0 0,0-1 0,0 1-1,0 0 1,0 0 0,0-1 0,0 1 0,0 0 0,0 0 0,0-1-1,1 1 1,-1 0 0,0 0 0,1-1 0,-1 1 0,0 0 0,1-1-1,-1 1 1,1-1 0,0 2 0,0-2-7,0 1 1,1-1-1,-1 0 0,0 0 1,0 1-1,1-1 0,-1 0 0,0-1 1,0 1-1,1 0 0,-1 0 1,0 0-1,3-1 0,157-49-157,-97 28 189,-58 19-10,1 1 1,-1 1-1,1-1 1,0 1-1,7 0 1,-12 1 1,0 0 0,0 0 1,1 0-1,-1 1 0,0-1 0,0 0 1,0 1-1,0 0 0,0-1 0,0 1 0,0 0 1,0 0-1,0 0 0,0 0 0,0 1 1,-1-1-1,1 0 0,-1 1 0,1 0 0,2 2 1,2 6 106,0 1-1,6 12 1,-7-13-48,-1-1-1,2 1 1,-1-1-1,9 9 1,-13-16-62,1 0 0,0 0 0,0-1 0,0 1 0,1-1 0,-1 1 0,0-1 0,0 0-1,1 0 1,-1 0 0,1 0 0,-1-1 0,1 1 0,-1-1 0,1 1 0,-1-1 0,1 0 0,-1 0 0,1 0 0,0 0 0,-1 0 0,1-1 0,-1 1-1,1-1 1,3-1 0,6-2 5,1-1 1,0-1-1,19-12 0,-12 7-15,41-23 24,-2-3-1,-2-2 1,81-71 0,-56 37-71,-81 72 55,1 0 1,0 0-1,-1 0 1,1 0-1,0 0 1,0 0-1,0 1 1,-1-1-1,1 0 1,3 1-1,-4-1 2,-1 1-1,1 0 1,0 0 0,0 0-1,-1 0 1,1 0-1,0 0 1,0 1-1,-1-1 1,1 0-1,0 0 1,-1 0-1,1 1 1,0-1 0,-1 0-1,1 1 1,0-1-1,-1 1 1,1-1-1,0 1 1,-1-1-1,1 1 1,-1-1 0,1 1-1,-1-1 1,0 1-1,1 0 1,0 0-1,1 5 6,-1 0 0,0 0 0,0 1 0,0-1-1,-1 0 1,0 0 0,0 0 0,-2 12 0,1-8 48,-1 10-47,-1-1 0,0 0 0,-1 0 0,-2-1 1,0 1-1,-1-1 0,0 0 0,-1-1 0,-2 0 0,1 0 0,-25 30 0,32-44-23,-1 0-1,0 0 0,0 0 0,-1 0 1,1 0-1,0-1 0,-1 1 0,0-1 1,1 0-1,-1 0 0,0 0 0,0-1 1,0 0-1,0 1 0,-1-1 1,1-1-1,0 1 0,0 0 0,-1-1 1,1 0-1,0 0 0,0 0 0,-1-1 1,1 0-1,0 1 0,0-1 0,0-1 1,-1 1-1,1-1 0,1 1 0,-1-1 1,0 0-1,0-1 0,1 1 0,-5-4 1,8 6 1,0 0 0,-1-1 0,1 1 1,-1 0-1,1-1 0,0 1 0,-1 0 1,1-1-1,0 1 0,-1-1 0,1 1 0,0-1 1,0 1-1,-1-1 0,1 1 0,0-1 1,0 1-1,0-1 0,0 1 0,0-1 0,-1 1 1,1-1-1,0 1 0,0-1 0,1 1 1,-1-1-1,0 1 0,0-1 0,0 1 1,0-1-1,0 1 0,0-1 0,1 1 0,-1-1 1,0 1-1,0-1 0,1 1 0,-1 0 1,0-1-1,1 1 0,-1-1 0,0 1 1,1 0-1,-1-1 0,1 1 0,2-3-24,1 1 0,-1 0-1,1 1 1,6-4 0,-6 4 19,17-7 59,1 2 0,1 1 1,26-4-1,0 0-87,17-5-18,143-28-561,17 7-2718,-78 15-2905,-87 8-1363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31T23:50:03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72 138 8384,'-61'-33'3808,"50"37"224,22-4-2529,26-4 1793,6 4-1920,38-12 480,-1 3-1088,48-17-384,-1 10-224,24-10-768,-8 10 320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397 82 1408,'0'0'168,"0"-1"1,0 0-1,0 0 0,0 1 1,0-1-1,0 0 0,0 1 1,0-1-1,0 0 1,0 1-1,0-1 0,0 0 1,1 1-1,-1-1 0,0 0 1,1 1-1,-1-1 0,0 0 1,1 1-1,-1-1 1,1 1-1,-1-1 0,1 0 1,7-8 1374,-8 9-1525,1 0 0,-1 0 1,0 0-1,0 0 0,0 0 1,0-1-1,0 1 0,0 0 1,0 0-1,0 0 0,0 0 1,1 0-1,-1 0 0,0 0 1,0 0-1,0-1 0,0 1 1,0 0-1,0 0 0,0 0 1,0 0-1,0 0 0,0 0 0,0-1 1,0 1-1,0 0 0,0 0 1,0 0-1,0 0 0,0 0 1,0 0-1,0-1 0,0 1 1,0 0-1,0 0 0,0 0 1,0 0-1,0 0 0,-1 0 1,1 0-1,0 0 0,0-1 1,0 1-1,0 0 0,0 0 0,0 0 1,0 0-1,0 0 0,0 0 1,-1 0-1,1 0 0,0 0 1,0 0-1,0 0 0,0 0 1,-9 0 190,5 1-79,-6-1-1,0 1-1,0 0 1,0 0 0,-16 6-1,-41 17 172,66-23-299,-18 7-1,1 1-1,0 1 1,0 1-1,1 0 1,1 1-1,0 1 1,0 1-1,-17 20 1,23-23 22,0 1 1,1 0-1,1 0 1,0 1-1,0 0 1,1 0-1,1 1 1,0 0-1,1 0 1,1 0-1,0 1 1,-2 19-1,6-31 6,-1 0-1,1 1 1,0-1 0,0 0-1,0 0 1,1 0 0,-1 0-1,1 0 1,0 0 0,0 0-1,0 0 1,0-1 0,0 1-1,0 0 1,1 0-1,0-1 1,-1 1 0,1-1-1,3 4 1,-2-4 24,0 0-1,0 1 0,0-1 1,1-1-1,-1 1 1,1 0-1,-1-1 1,1 0-1,-1 1 0,1-2 1,0 1-1,-1 0 1,1-1-1,0 1 1,5-1-1,-2-1-13,0 1 1,-1-1 0,1 0-1,0-1 1,-1 0-1,0 0 1,1 0-1,-1-1 1,0 0-1,0 0 1,0 0-1,-1-1 1,1 0-1,7-7 1,0-2 30,0 0 0,-1-1 0,0 0 0,11-19 0,-13 18-1,-1 3-24,-1 0-1,0 0 1,-1-1-1,-1 0 1,0 0-1,6-22 1,-5 9 23,-2 9-124,-1 0 1,-1 0-1,3-34 0,-11 37-67,3 11-95,3 5 18,0 1 167,-1 0-1,1-1 1,-1 1 0,1 0-1,-1 0 1,0 0 0,0-1 0,0 1-1,-1 3 1,0 6 62,3 12 132,0 0 0,2 0 0,13 44 0,-4-16 16,-12-47-84,1 0-1,-1 0 1,1 0-1,0 0 0,1-1 1,4 9-1,-7-13-69,1 1 0,-1-1-1,0 0 1,0 0 0,0 0-1,0 1 1,1-1 0,-1 0-1,0 0 1,0 0 0,1 0-1,-1 0 1,0 0 0,0 1-1,1-1 1,-1 0 0,0 0-1,0 0 1,1 0 0,-1 0-1,0 0 1,0 0 0,1 0 0,-1 0-1,0 0 1,0 0 0,1 0-1,-1 0 1,0 0 0,0 0-1,1-1 1,10-6 433,8-13-110,-11 5-165,0 0 1,-1-1 0,8-24-1,-5 14-209,-7 16 58,0-1 0,-1 1 1,2-16-1,2-8-50,-5 26-117,-1 1-1,0-16 1,0 8-498,0 49-80,-1 29 714,11 85 0,-8-130 66,1 30 0,-3-46-21,0 1 0,0-1 0,1 0 1,-1 1-1,1-1 0,0 0 0,0 1 0,0-1 0,2 4 0,-3-5-23,0-1 0,0 0 0,1 1 0,-1-1 0,0 0 0,1 1 0,-1-1 0,0 0 0,1 1 0,-1-1 0,1 0 0,-1 1 0,0-1 0,1 0 0,-1 0 0,1 0 0,-1 0 0,1 1 0,-1-1 0,0 0 0,2 0-1,-1 0 17,-1 0-1,1-1 0,0 1 0,0 0 0,-1-1 0,1 1 0,0-1 0,-1 1 0,1 0 0,-1-1 0,1 1 0,0-1 0,-1 0 0,1 1 0,-1-1 0,1 1 0,-1-1 0,1-1 0,20-28 452,14-19-248,2-21-23,-23 40-196,34-50 0,-40 69-61,6-7 5,16-30 1,-29 46-11,0 1-32,-1 0 0,1 0 0,-1 0 0,1 0 1,-1 0-1,0 0 0,0 0 0,1 0 0,-1 0 0,0 0 0,0-1 0,0 1 0,0-1 1,15 19-633,-9-9 712,0-1 1,1 0-1,0 0 0,0-1 0,0 0 1,1-1-1,10 7 0,-13-9 35,1 0 0,-1 0 0,1-1-1,0 0 1,0 0 0,0-1 0,0 1-1,0-1 1,0 0 0,0-1 0,0 0-1,9 0 1,-8-1 38,0-1 0,-1 0 0,1 0 0,0 0 0,-1-1 0,0 0 0,0 0 0,0-1 0,8-5 0,-11 7-28,1-1 1,-1 0-1,1 0 1,-1 0-1,0 0 1,0-1-1,-1 1 0,1-1 1,-1 0-1,1 0 1,-1 0-1,0 0 1,-1 0-1,3-8 1,-3 10-60,-1 0 0,0 1 1,1-1-1,-1 0 1,0 0-1,0 0 0,0 0 1,-1 0-1,1 1 0,0-1 1,-1 0-1,1 0 1,-1 0-1,0 1 0,1-1 1,-1 0-1,0 1 1,0-1-1,-1-1 0,0 2-21,1 0 0,0 0 0,-1 0 0,1 0 0,0 1 0,-1-1 0,1 1 0,-1-1 0,1 1 0,-1-1 0,1 1 0,-1 0 1,1-1-1,-1 1 0,1 0 0,-1 0 0,0 0 0,1 0 0,-1 1 0,1-1 0,-1 0 0,1 1 0,-3 0 0,-3 2-19,0 0 0,0 0 1,0 0-1,0 1 0,1 0 1,0 0-1,0 1 0,0 0 1,0 0-1,1 0 0,0 1 1,0 0-1,0 0 0,1 0 1,0 0-1,0 1 1,1 0-1,-1-1 0,2 1 1,-1 0-1,1 1 0,-2 7 1,2-7 59,0 1 0,1 0-1,0-1 1,0 1 0,1 0 0,0-1 0,1 1 0,0 0 0,0 0 0,1-1 0,0 1 0,0-1 0,1 0 0,0 1 0,1-1 0,0-1-1,0 1 1,1 0 0,6 7 0,-9-13 19,0 1-1,0-1 1,1 0-1,-1 0 0,1-1 1,0 1-1,0 0 1,-1-1-1,1 0 1,0 1-1,0-1 1,0 0-1,0-1 0,1 1 1,-1 0-1,0-1 1,0 0-1,0 0 1,0 0-1,1 0 0,-1 0 1,0-1-1,0 1 1,5-3-1,0 1 21,0 0 0,-1-1 0,1-1 0,-1 1-1,0-1 1,0 0 0,0-1 0,8-7 0,-1-2 99,-1 1 0,13-19 1,-13 15-85,36-52 162,-16 21 0,-27 40-241,-3 5-25,0 0 0,-1-1 1,1 1-1,-1-1 0,0 0 0,0 1 0,0-1 0,0 0 1,-1 0-1,0 0 0,0 0 0,0-1 0,1-6 1,-2 5-317,36 7 252,-31-1 49,0 0 0,0 0 0,0 1 1,0-1-1,0 1 0,0 1 1,0-1-1,8 4 0,-11-4 50,0 0 0,-1 0 1,1 0-1,0 1 0,0-1 0,-1 1 0,1-1 0,-1 1 0,1 0 1,-1 0-1,0-1 0,0 1 0,1 0 0,-1 0 0,-1 0 0,1 0 1,0 0-1,0 1 0,-1-1 0,1 0 0,-1 3 0,5 95-30,-3-90 91,-1-1 0,1 0 0,1 0 0,0 0 0,0 0 0,1 0 0,4 8 0,-6-15-28,-1 0-1,0 0 1,1 0 0,0-1-1,-1 1 1,1 0 0,0-1-1,0 1 1,0-1 0,0 0-1,0 0 1,0 1 0,0-1-1,0-1 1,1 1 0,-1 0-1,0-1 1,1 1 0,-1-1 0,0 1-1,1-1 1,-1 0 0,0 0-1,1 0 1,3-1 0,2 0-1,-1 0 1,1-1 0,-1 0 0,0 0-1,0 0 1,14-8 0,-14 7 7,25-14 74,-1 0 1,0-3 0,43-34 0,48-52 116,-117 102-265,-3 3 36,0-1 0,0 1 0,0-1 0,0 1 0,0-1 0,-1 0 0,1 0-1,-1 0 1,1 0 0,-1 0 0,1 0 0,-1 0 0,0-1 0,1-2 0,-3 4-54,0 1 1,0 0-1,0 0 1,0 0 0,0 0-1,0 0 1,0 0 0,0 0-1,0 0 1,0 1 0,0-1-1,0 0 1,0 0 0,0 1-1,1-1 1,-1 1-1,-1 0 1,-22 9 37,18-6 21,0 0 0,1 0 0,-1 0 0,1 1 1,0 0-1,0 0 0,0 0 0,-6 11 0,-1 4-8,-13 28-1,19-35-2,2-5 33,1 0 0,0 1 0,0-1 0,0 1 1,1 0-1,1 0 0,0 0 0,0 0 0,0 0 0,1 0 1,0 0-1,3 14 0,-3-22-8,0-1 0,0 1 0,0-1 0,0 1 0,1-1 0,-1 1 0,0-1 0,0 1 0,0-1 0,1 1 0,-1-1-1,0 1 1,0-1 0,1 1 0,-1-1 0,0 0 0,1 1 0,-1-1 0,1 0 0,-1 1 0,0-1 0,1 0 0,-1 1 0,1-1 0,-1 0 0,1 0 0,-1 1 0,1-1 0,0 0 0,0 0 7,0 0-1,0 0 1,0 0 0,1-1-1,-1 1 1,0 0 0,0-1 0,0 1-1,0-1 1,0 1 0,0-1-1,2 0 1,1-2 26,0 0 0,-1-1 0,1 1 0,-1 0 0,6-8 1,7-14 85,-1-1 0,-2-1 1,15-39-1,-6 18-1088,-23 50 924,1 0 0,-1 0-1,1 1 1,0-1 0,0 0 0,0 0-1,0 0 1,0 1 0,1-1 0,-1 0-1,1 3 1,1 2-2,1 0 0,-1 0 1,6 10-1,-5-11 41,0 0 0,0-1 0,1 1 1,0-1-1,0 0 0,0 0 0,1-1 1,-1 1-1,1-1 0,9 6 0,-10-8 29,0-1 0,1 1-1,-1-1 1,0 0 0,1 0-1,-1-1 1,1 0 0,-1 1 0,1-1-1,-1-1 1,1 1 0,-1-1-1,9-2 1,2-1 58,1-1 1,20-9-1,105-57 198,-47 22-148,-77 41-134,0 0 1,-1-1-1,0-1 1,0-1-1,17-15 1,-33 26-25,1 0 0,-1-1 0,0 1 0,0 0 1,1 0-1,-1 0 0,0 0 0,0 0 0,0-1 0,1 1 1,-1 0-1,0 0 0,0 0 0,0 0 0,0-1 0,0 1 0,1 0 1,-1 0-1,0-1 0,0 1 0,0 0 0,0 0 0,0-1 1,0 1-1,0 0 0,0 0 0,0-1 0,0 1 0,0 0 0,0 0 1,0-1-1,0 1 0,0 0 0,0 0 0,0-1 0,-10 2-389,-19 9 24,9 0 376,1 1 1,-22 17-1,28-18 2,6-6-25,1 1-1,0 0 1,1 1 0,-1 0-1,1-1 1,-6 10 0,8-11 25,1 0 0,-1 1 0,1-1 0,0 0 0,0 1 0,1-1 0,-1 1 1,1 0-1,0-1 0,1 1 0,-1 7 0,1-11 17,-1 0 0,1 0 0,0 0-1,1 0 1,-1 0 0,0 0 0,0 0 0,0 0 0,0 0 0,1 0 0,-1 0 0,0-1-1,1 1 1,-1 0 0,1 0 0,-1 0 0,1-1 0,0 1 0,-1 0 0,1 0 0,0-1-1,-1 1 1,1 0 0,0-1 0,0 1 0,-1-1 0,1 1 0,0-1 0,0 0 0,0 1-1,0-1 1,0 0 0,0 1 0,0-1 0,0 0 0,-1 0 0,1 0 0,0 0 0,0 0-1,0 0 1,2 0 0,0-1 33,0 1-1,0-1 0,1 0 1,-1 0-1,0 0 0,0 0 1,0 0-1,-1-1 0,1 0 1,0 1-1,3-4 0,12-12 111,15-21 1,-3 3-285,-27 33 72,-1 0 13,1-1 1,-1 1 0,1-1 0,-1 0-1,0 1 1,0-1 0,0 0 0,-1 0-1,1 0 1,-1 0 0,2-6 0,-8 31-570,-5 65 517,-4-2 0,-31 110 1,34-156 125,-3-1 0,-26 55 1,31-75 31,-1 0 0,-2-1 0,1 0 0,-2 0 0,0-1 0,-25 22 1,34-34 11,-1 0 1,0-1 0,0 1-1,0-1 1,0-1 0,0 1-1,-1-1 1,1 0 0,-10 3-1,13-5-54,0 0-1,0 1 0,0-1 0,0 0 0,1 0 0,-1 0 0,0 0 0,0 0 0,0 0 0,0-1 0,0 1 1,0-1-1,1 1 0,-1-1 0,0 0 0,0 0 0,1 1 0,-1-1 0,0 0 0,1-1 0,-1 1 1,1 0-1,-1 0 0,1-1 0,0 1 0,0-1 0,-1 1 0,1-1 0,0 1 0,0-1 0,-1-3 0,1 2-32,1 1-1,-1-1 1,1 1 0,0-1-1,0 1 1,0-1-1,0 1 1,0-1-1,0 1 1,1-1-1,-1 1 1,1-1-1,0 1 1,0-1-1,0 1 1,0 0-1,0-1 1,0 1-1,2-2 1,4-7-53,0 1 0,13-13-1,-17 19 69,14-13-65,0-1 0,34-24 0,44-23-122,-44 31 80,-31 20 107,71-51-43,-76 52 71,0 0 1,-1-1-1,20-26 1,-11 10 25,-2-1 1,0-1 0,-3-1 0,19-43 0,-36 72-74,1 1 0,-1-1 0,0 1 0,0-1 0,0 1 0,0-1 0,-1 1 0,1-1 0,-1 0 0,0 1 0,0-1 0,-1 0 0,1 1 0,-1-1 0,-1-7 0,1 11-11,1-1 0,0 1 1,0-1-1,-1 0 0,1 1 0,-1-1 1,1 1-1,0-1 0,-1 1 0,1-1 0,-1 1 1,1 0-1,-1-1 0,1 1 0,-1-1 1,0 1-1,1 0 0,-1 0 0,1-1 1,-1 1-1,0 0 0,1 0 0,-1 0 1,0-1-1,1 1 0,-1 0 0,-1 0 1,0 1-26,0-1 1,-1 0 0,1 1-1,0 0 1,0-1 0,-1 1-1,1 0 1,-2 2 0,-3 0-3,1 1 0,0 1 0,0-1 1,-6 7-1,8-6 86,0-1 0,1 1 1,0 0-1,-1 0 0,2 0 1,-1 1-1,1-1 0,0 1 0,0-1 1,0 1-1,1 0 0,0 0 0,0-1 1,0 1-1,1 10 0,0-9 51,1 1-1,0 0 0,0 0 0,1 0 1,0 0-1,0-1 0,0 1 1,1-1-1,1 0 0,-1 0 1,6 7-1,-8-12-61,0 1 0,1-1 0,0-1 0,0 1 0,-1 0 0,1 0 0,0-1 1,0 1-1,0-1 0,1 1 0,-1-1 0,0 0 0,1 0 0,-1 0 0,0 0 0,1 0 0,-1-1 0,1 1 0,-1-1 1,1 0-1,-1 0 0,1 1 0,0-2 0,-1 1 0,1 0 0,4-1 0,32-8 66,4-1-49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5.8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68 6976,'-8'-8'3667,"24"5"-704,-5 2-2740,115-21 1004,239-10-1,-347 31-1820,27 0-910,-16 5-2643,-11 3 1566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1043 3392,'0'0'3818,"6"-5"-2148,0 0-1477,-1 1 0,0-1 0,0 0 0,-1-1 0,1 1 0,-1-1 0,0 0 0,3-7 0,14-18 107,4-4 144,31-59 1,-34 55-619,-12 19 194,-8 16 7,0 0 0,0 1-1,0-1 1,0 0 0,0 1 0,1-1-1,-1 1 1,1 0 0,0 0 0,3-3-1,-7 8-87,-1 0 0,1 0-1,0 0 1,0 0 0,-1 0 0,1 0-1,0 0 1,1 0 0,-1 0-1,0 0 1,1 1 0,-1-1 0,1 3-1,-7 46 362,2-17-147,3-22-100,0 1 49,0-1 0,0 15 0,2-23-46,0-1 0,0 1 0,0-1 0,1 1 0,0-1 0,-1 1 0,1-1 1,1 0-1,-1 0 0,0 1 0,1-1 0,2 4 0,-3-6-18,-1 0 0,1 0 1,0 0-1,-1-1 0,1 1 0,0 0 1,-1 0-1,1-1 0,0 1 1,0-1-1,0 1 0,0-1 0,0 1 1,0-1-1,0 1 0,-1-1 0,1 0 1,0 1-1,0-1 0,0 0 0,0 0 1,1 0-1,-1 0 0,0 0 0,0 0 1,0 0-1,0 0 0,1-1 0,2 0 75,0-1 0,0 0 0,1 0 0,-1 0 0,5-4-1,-2 1 11,44-29 225,53-31 211,-49 33-595,30-15-93,-70 36 6,-12 9 24,-1 0 0,0 1-1,1-1 1,0 1-1,-1-1 1,1 1 0,3-1-1,-6 2 92,0 0-1,0 0 1,0 0-1,0 0 0,0 0 1,0 0-1,0 0 1,0 0-1,0 0 1,0 0-1,0 0 0,0 0 1,0 1-1,0-1 1,0 0-1,0 0 1,0 0-1,0 0 1,0 0-1,0 0 0,0 0 1,0 0-1,0 0 1,0 0-1,1 0 1,-1 0-1,0 0 0,0 0 1,0 0-1,0 0 1,0 0-1,0 0 1,0 0-1,0 0 1,0 0-1,0 1 0,0-1 1,0 0-1,0 0 1,0 0-1,0 0 1,0 0-1,0 0 0,1 0 1,-1 0-1,0 0 1,0 0-1,0 0 1,-9 8-239,-13 14-47,15-14 273,2 1 1,-1-1-1,1 1 0,1 0 0,0 0 0,-6 16 1,10-20 50,-1-1 0,0 1 0,1-1 0,0 0 0,0 1 0,1-1 0,-1 1 0,1-1 0,0 1 0,0-1 0,0 0 0,1 0 0,-1 0 0,1 1 0,0-1 0,0-1 0,5 8 0,-6-10 2,0 0 0,-1 0 0,1 0 0,0 1 0,0-1 0,0 0 0,1 0 0,-1 0 0,0-1 0,0 1 0,0 0 0,1 0 0,-1-1 0,0 1 0,1 0 0,-1-1 0,1 0 0,-1 1 0,0-1 0,1 0 0,-1 0 0,1 1 0,-1-1 0,1 0 0,-1-1 0,1 1 0,-1 0 0,1 0 0,-1-1 0,1 1 0,-1 0 0,0-1 0,1 0 0,-1 1 0,0-1 0,1 0 0,-1 0 0,0 1 0,0-1 0,0 0 0,2-2 0,3-3 80,1-2 0,-1 1 0,0-1 0,0 0 0,-1 0 0,0-1 0,-1 1 0,4-10 0,-7 14-119,0 1 0,0 0-1,-1-1 1,1 1 0,-1 0 0,1-1 0,-1 1 0,0-1-1,-1 1 1,1 0 0,-1-1 0,1 1 0,-1-1 0,-2-4-1,2 6-31,0 0 0,0 0 0,-1 0 0,1 0-1,0 0 1,-1 0 0,0 1 0,1-1-1,-1 1 1,0-1 0,0 1 0,0 0-1,0-1 1,0 1 0,0 0 0,0 0-1,0 1 1,0-1 0,-1 0 0,1 1-1,-4-1 1,-31 1-158,44-4 226,10-1 17,23 0-127,-13 1 38,1 2 1,37 1 0,-13 0 41,-40 0 5,0 0-1,0 1 1,0 1 0,0 0-1,19 4 1,-29-4 4,-1-1 1,1 1-1,0-1 1,-1 1-1,1 0 1,-1-1-1,1 1 1,-1 0-1,1 0 1,-1 0-1,0 0 1,1 1 0,-1-1-1,0 0 1,0 1-1,0-1 1,0 0-1,0 1 1,0-1-1,0 1 1,-1-1-1,1 1 1,0 0-1,0 1 1,-1 1 27,1 1 0,-1-1 0,0 1 0,0-1 1,-1 0-1,1 1 0,-1-1 0,-2 7 1,2-4 106,1-5-113,-1 0-1,1-1 0,-1 1 1,1 0-1,-1-1 0,1 1 1,-1 0-1,0-1 0,0 1 1,0-1-1,-1 2 1,22-22 130,0 1 1,1 0 0,0 2 0,2 0 0,32-17 0,-49 31-231,-1-1 1,1 1 0,0 0-1,0 1 1,0 0 0,0 0-1,11-1 1,-16 2 68,0 0 0,0 1 0,0-1 0,0 0 0,0 1 0,0-1 0,0 0 0,0 1-1,0-1 1,0 1 0,0 0 0,0-1 0,-1 1 0,1 0 0,0-1 0,0 1 0,-1 0 0,1 0 0,0 0 0,-1 0-1,1-1 1,-1 1 0,1 0 0,-1 0 0,0 0 0,1 2 0,7 31 62,-7-27-146,0 0 108,0 0 1,1 0-1,0 0 0,0-1 1,5 10-1,-7-14 0,1-1-1,0 1 0,1-1 1,-1 1-1,0-1 0,0 1 1,1-1-1,-1 0 0,1 1 1,-1-1-1,1 0 0,-1 0 1,1 0-1,0-1 0,0 1 1,-1 0-1,1 0 0,0-1 0,0 1 1,0-1-1,0 0 0,-1 0 1,1 1-1,3-1 0,0-1 13,0 1 0,0-1 0,-1 0-1,1 0 1,0 0 0,0-1 0,-1 1-1,6-4 1,36-22 163,-8 4-154,77-42-151,-79 37 287,-34 26-219,-1 1 1,0 0-1,0 0 0,0 0 0,1 0 0,-1 0 0,0 0 0,1 0 1,-1 0-1,1 0 0,-1 1 0,3-2 0,-13 23-89,5-10 12,-8 21 1,-2 4 37,14-35 98,-1 0 0,1 0 0,0-1 0,0 1 0,0 0 0,-1 0 1,1 0-1,0 0 0,0 0 0,0 0 0,0 0 0,1 0 0,-1 0 0,0 0 0,0 0 1,1 0-1,-1 0 0,0 0 0,1 0 0,0 2 0,0-3-7,0 1 0,0-1 0,-1 1-1,1-1 1,0 1 0,0-1 0,0 0 0,0 1-1,0-1 1,0 0 0,-1 0 0,1 0 0,0 1 0,0-1-1,0 0 1,0 0 0,0 0 0,1-1 0,6 0 41,0-1 1,0 0 0,0 0 0,9-5-1,-9 4 25,71-36-319,-76 38 195,-3 1 40,0 0-1,0 0 1,0 0 0,1 0 0,-1-1 0,0 1 0,0 0 0,0 0 0,1 0 0,-1 0 0,0 0-1,0 0 1,1 0 0,-1 0 0,0 0 0,0 0 0,0 0 0,1 0 0,-1 0 0,0 0 0,0 0 0,1 0-1,-1 0 1,0 0 0,0 1 0,0-1 0,1 0 0,-1 0 0,0 0 0,0 0 0,0 0 0,1 0-1,-1 1 1,0-1 0,0 0 0,-5 14 32,1-3-56,0 0 1,-1 0-1,-1 0 0,0-1 1,0 1-1,-11 12 0,-13 23 91,-5 9 99,22-35-13,12-20-139,1 0-1,0 0 1,-1 1-1,1-1 0,0 0 1,-1 1-1,1-1 0,0 1 1,0-1-1,-1 1 0,1-1 1,0 0-1,0 1 0,0-1 1,-1 1-1,1-1 1,0 1-1,0-1 0,0 1 1,0-1-1,0 1 0,0-1 1,0 1-1,0-1 0,0 1 1,1 0-1,11-2 52,-2-2-20,-7 3-48,1-1 0,-1 1 0,0 0-1,0 0 1,1 0 0,-1 0 0,0 1 0,0-1 0,0 1 0,1 0 0,-1 0 0,0 0 0,0 0 0,0 1 0,0-1 0,-1 1-1,1 0 1,0 0 0,-1 0 0,1 0 0,-1 0 0,1 0 0,-1 1 0,0-1 0,0 1 0,0-1 0,0 1 0,-1 0 0,1 0 0,1 4-1,0 1-7,0-1 0,-1 1 0,0 0 0,0 1 0,0-1 0,-1 0 0,0 0 0,-1 1 0,0-1 0,0 0 0,-3 11 0,2-7 34,-2-1 0,1 1 0,-1-1 0,-1 0 0,0 0-1,-1-1 1,0 1 0,-1-1 0,0 0 0,0 0 0,-1-1 0,0 0 0,-1 0-1,0 0 1,0-1 0,-10 7 0,5-4 90,10-8-63,0-1 0,1 1 0,-1-1 0,0 0 0,0 0 0,-1 0 0,1 0 0,0 0 0,-1-1 0,1 1 0,-1-1 0,-6 1 0,9-1-31,-1-1-1,1 0 1,0 0-1,0 0 1,0 0-1,-1-1 1,1 1-1,0 0 1,0 0-1,0-1 1,0 1-1,0-1 0,0 1 1,-1-1-1,1 1 1,0-1-1,1 0 1,-1 0-1,0 1 1,0-1-1,0 0 1,0 0-1,0 0 1,1 0-1,-1 0 0,0 0 1,1 0-1,-1 0 1,1 0-1,-1 0 1,1-1-1,-1 0-10,1-1 0,0 1 0,0 0 0,0 0 0,0 0 0,0 0 0,0 0 0,1 0 0,-1-1-1,1 1 1,-1 0 0,1 0 0,0 0 0,2-3 0,21-28 41,-2 5-40,6-14-159,62-86 7,-71 103 179,2 1 1,43-40 0,-29 37-30,0 1 0,51-27 0,81-33-94,-42 24 242,-115 56-146,0 0-1,-1 0 1,0 0-1,0-1 1,15-16-1,-9 10-435,-24 18 155,-67 48-21,54-38 267,0 0 0,0 2 1,-25 25-1,37-33 27,8-8 23,1 1 1,-1 0-1,0-1 0,0 1 1,0 0-1,1 0 1,-1 0-1,-1 4 0,16-8 294,-1-2 0,13-4 0,-9 1-261,-1-1-1,0-1 1,-1 0 0,0-1-1,-1 0 1,18-17 0,-10 8-195,-4 2-359,-16 33 166,-5 9 192,4-23 143,-1-1 0,1 1 0,-1 0 0,1 0 0,0 0 0,-1-1 0,1 1-1,0 0 1,0 0 0,0 0 0,1 0 0,-1-1 0,0 1 0,1 0 0,-1 0 0,1 0 0,-1-1-1,1 1 1,0 0 0,0-1 0,0 1 0,0-1 0,1 2 0,0-1 27,0 0 0,-1 0 1,1 0-1,0 0 0,1-1 0,-1 1 0,0-1 1,0 1-1,1-1 0,-1 0 0,0 0 1,1 0-1,-1 0 0,1-1 0,0 1 1,-1-1-1,1 1 0,-1-1 0,1 0 1,0 0-1,-1 0 0,1 0 0,0-1 1,-1 1-1,1-1 0,-1 1 0,1-1 1,3-2-1,5-1 23,-1-1 0,1-1 0,-1 0 0,0 0 1,9-8-1,5-7-44,-2 0 0,0-2 1,-1 0-1,31-44 0,-24 23 52,-2-1-1,23-53 0,-39 77-49,31-63-81,-4-1-1,26-95 0,-62 177 1,0-1 0,0 1-1,-1 0 1,1 0-1,-1-1 1,0-5-1,0 9 56,0-1 1,0 1-1,-1 0 0,1-1 0,0 1 1,0 0-1,0-1 0,0 1 0,0 0 1,0-1-1,-1 1 0,1 0 0,0-1 1,0 1-1,-1 0 0,1 0 0,0-1 0,0 1 1,-1 0-1,1 0 0,0-1 0,-1 1 1,1 0-1,0 0 0,-1-1 0,0 1 4,0 0 0,0 0 0,0 1-1,0-1 1,0 0 0,0 0 0,0 0-1,1 1 1,-1-1 0,0 0-1,0 1 1,0-1 0,0 1 0,0-1-1,0 1 1,-8 5 5,1 1 0,1-1-1,-1 1 1,1 1 0,0-1 0,1 1-1,0 0 1,0 1 0,1-1-1,0 1 1,-5 12 0,-4 13-176,-17 63-1,-19 137 464,46-215-248,2 0 0,1 0-1,0 0 1,2 0 0,0 0-1,1 1 1,6 27 0,-7-44-5,0 0 0,0 0 0,0 0 1,0 0-1,1 0 0,-1 0 0,1-1 0,0 1 1,-1 0-1,1-1 0,0 0 0,1 1 0,-1-1 0,0 0 1,1 0-1,-1 0 0,1 0 0,-1-1 0,1 1 1,0-1-1,0 0 0,0 1 0,0-1 0,0 0 1,0-1-1,0 1 0,0-1 0,0 1 0,0-1 1,0 0-1,0 0 0,4-1 0,2 0 14,-1 0-1,1-1 1,-1 0-1,0-1 1,1 0-1,-2 0 0,1-1 1,0 0-1,-1 0 1,11-9-1,4-3-103,37-20-1,-59 35 49,0 1 1,1 0-1,-1-1 0,0 1 1,1 0-1,-1-1 0,1 1 1,-1 0-1,1 0 0,-1 0 1,1 0-1,-1-1 0,1 1 1,-1 0-1,1 0 0,-1 0 1,1 0-1,-1 0 0,1 0 1,-1 0-1,1 0 0,-1 0 1,1 0-1,-1 1 0,1-1 1,-1 0-1,1 0 0,-1 0 1,1 1-1,-1-1 0,0 0 1,1 0-1,-1 1 0,1-1 1,-1 0-1,0 1 0,1-1 1,-1 0-1,0 1 0,1-1 1,-1 1-1,0-1 0,0 1 1,1-1-1,-1 1 0,0-1 1,0 1-1,0-1 0,0 1 1,0 0-1,1 4-3,0 0 0,-1 1 0,0-1 0,0 8 0,-1 5-24,2-14 64,-1-1-1,1 1 0,0-1 0,0 1 0,0-1 0,0 0 1,0 1-1,1-1 0,0 0 0,-1 0 0,1 0 0,0 0 0,1 0 1,-1-1-1,0 1 0,1-1 0,-1 1 0,1-1 0,0 0 1,0 0-1,0 0 0,0 0 0,0-1 0,1 1 0,-1-1 0,6 2 1,-3-2 10,0 0 1,0 0 0,0 0-1,0-1 1,0 1 0,0-2 0,0 1-1,0-1 1,0 1 0,0-2-1,0 1 1,-1-1 0,1 0-1,0 0 1,6-4 0,-4 2-37,2-1 43,1-1 0,-1 0 0,-1 0-1,1-1 1,9-10 0,-14 12-85,1 0-18,-1-1 1,1 0-1,-1 0 1,0-1-1,7-10 1,-11 14-85,-3 6 85,-13 21-133,12-20 186,0 0 1,0 0-1,1 0 1,-1 1-1,1-1 0,0 1 1,0 0-1,1 0 1,0-1-1,-1 1 1,1 0-1,1 0 0,-1 7 1,1-11 13,0-1 0,0 1 0,0-1 0,0 0 0,0 1 0,0-1 0,0 1 0,1-1 0,-1 1 0,0-1 1,0 0-1,0 1 0,1-1 0,-1 0 0,0 1 0,0-1 0,1 0 0,-1 1 0,0-1 0,1 0 0,-1 1 0,0-1 0,1 0 0,-1 0 0,0 0 1,1 1-1,-1-1 0,0 0 0,1 0 0,0 0 0,17 1 353,-14-2-287,0 0 0,0 0 1,1-1-1,-1 1 1,0-1-1,4-2 0,-4 1-44,-1 1-1,0-1 0,1 0 1,-1 0-1,0-1 1,-1 1-1,1-1 0,0 1 1,-1-1-1,2-4 0,-3 6-33,0 0 0,0-1 0,0 1 0,-1 0 1,1 0-1,-1-1 0,0 1 0,1 0 0,-1-1 0,0 1 0,0 0 0,0-1 0,-1 1 0,1 0 0,-1-1 0,1 1 0,-1 0 0,0 0 0,0-1 0,-1-2 0,0 3 0,1 1-1,0 0 1,-1 0-1,1 0 1,-1 0-1,1 0 1,-1 0-1,1 0 1,-1 1-1,0-1 1,1 0-1,-1 1 1,0-1-1,0 1 1,1 0-1,-1 0 1,0 0-1,0-1 0,0 2 1,-2-1-1,1 0 7,-1 0-1,0 1 0,0-1 1,0 1-1,1 0 0,-1 0 1,0 0-1,-4 2 0,2-1 55,11-8-4,12-9-123,-4 9 61,-1 1 0,1 0-1,0 1 1,0 0 0,16-2-1,-11 2 15,17-4 22,0 2 0,0 2-1,35-1 1,-66 5-46,0 0-1,-1 1 1,1-1-1,0 1 1,-1-1-1,1 1 1,0 0-1,-1 1 1,0-1-1,1 1 1,-1-1-1,5 4 1,-6-4 28,-1 1 1,0-1 0,1 0-1,-1 0 1,0 1-1,0-1 1,0 1-1,0-1 1,0 1-1,0 0 1,-1-1-1,1 1 1,0 0-1,-1-1 1,1 1-1,-1 0 1,0 0-1,0-1 1,1 1-1,-1 0 1,0 0-1,-1 0 1,1-1-1,0 1 1,0 0-1,-1 0 1,0 2-1,-1 1 22,0 0 0,0-1 0,-1 1 0,-3 4 0,4-6-5,0 0-1,1 0 1,-1 0 0,1-1 0,-1 1-1,1 1 1,0-1 0,0 0-1,0 0 1,0 5 0,1-7-7,0-1 1,0 0-1,1 0 1,-1 0-1,0 0 0,0 1 1,1-1-1,-1 0 1,0 0-1,1 0 1,-1 0-1,0 0 1,1 0-1,-1 0 1,0 0-1,0 0 0,1 0 1,-1 0-1,0 0 1,1 0-1,-1 0 1,0 0-1,1 0 1,-1 0-1,0 0 1,0 0-1,1 0 0,-1-1 1,0 1-1,0 0 1,1 0-1,-1 0 1,0-1-1,14-6 245,5-4-305,1 1-1,0 1 1,30-10 0,-47 19 39,-1-1 1,1 1-1,0 0 0,0-1 1,0 1-1,-1 0 0,1 1 1,0-1-1,0 0 0,0 1 1,-1 0-1,1 0 1,0 0-1,-1 0 0,1 0 1,0 0-1,-1 0 0,0 1 1,1-1-1,-1 1 1,0 0-1,0 0 0,0 0 1,0 0-1,0 0 0,3 5 1,2 4-502,0 0 1,-1 0 0,0 1-1,6 17 1,-9-21-545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37 21 6304,'-37'-21'2848,"46"26"-1152,-4-5-1568,4 0-96,5 0 96,0 0-64,2 0 128,-2 0-128,-6 0-2560,1 4 1344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857 190 6048,'-14'-13'2752,"53"5"-2400,-17-1 736,3 5-672,26-13 480,6 1-544,29-5-96,-2 9-160,2-2 128,-11 7-128,-14-2-608,-9 4 288,-18 2-2400,-6 3 1472</inkml:trace>
  <inkml:trace contextRef="#ctx0" brushRef="#br0" timeOffset="1">34 31 5472,'-33'-21'2496,"43"15"-2176,-6 3-256,1 6-96,0-3-32,9 0 0,0 0-2624,0 6 1472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72 64 5888,'-42'-21'2688,"18"21"-2336,18-4-192,12 1-160,2-6-96,12 0 64,4-3-1024,-1 7 576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 1234 1408,'-10'4'1371,"11"4"410,4-8-203,1 0-1334,0-1 0,0 0 0,0 0 0,0 0 0,0-1 0,0 0-1,0 0 1,-1-1 0,1 1 0,-1-1 0,1-1 0,-1 1 0,0-1 0,9-8-1,1-4 36,1 0 0,20-31-1,-32 43-222,19-31 162,-2 0 0,25-55 0,6-11 72,42-75 291,-66 114-458,-26 48-354,-3 12-198,1 11 203,0-7 234,-1 0 0,1 1 0,-1-1 0,0 0 0,0 0 0,0 0 0,-2 3 0,-7 16 56,9-16-32,0-2-80,1 0-1,-1 0 1,0 1-1,0-1 1,0 0-1,0 0 1,0 0-1,-1 0 1,0 0-1,-2 3 1,0 0 106,1-1 0,0 1 0,0-1 0,1 1 0,-1 0 0,1 0 0,-2 9 0,-5 15 49,-4 8 112,-10 55 1,7-22-110,-84 231 466,92-283-513,4-6-6,-1-1 0,0 0-1,-1 0 1,0 0 0,-1-1 0,-1 0-1,-9 12 1,8-13 162,8-8-155,-1-1 0,1 1-1,0-1 1,0 1 0,0-1-1,-1 0 1,1 0 0,-1 1 0,1-1-1,-1 0 1,1 0 0,-1 0-1,0-1 1,1 1 0,-1 0 0,0-1-1,0 1 1,1-1 0,-5 1 0,6-1-38,0 0 0,-1 0 0,1-1 0,-1 1 0,1 0 0,-1 0 0,1 0 0,-1-1 0,1 1 0,0 0 0,-1-1 0,1 1 0,-1 0 0,1-1 0,0 1 0,-1 0 0,1-1 0,0 1 0,0 0 0,-1-1 0,1 1 0,0-1 0,0 1 0,0-1 0,-1 0 1,-3-20 326,3 14-321,1 0-1,0 0 1,1 0 0,1-10 0,23-63 59,-10 35-177,23-88 135,18-59-126,-43 159-38,0 0-1,2 0 0,30-46 1,-37 68 51,1 0 0,0 0 0,1 1 1,0 0-1,0 1 0,1 0 1,1 1-1,-1 0 0,2 0 1,-1 2-1,1-1 0,20-6 1,-9 5 0,0 1 0,1 1 0,0 1-1,0 1 1,1 2 0,27 0 0,-45 1 63,1 2 1,-1-1-1,13 4 0,-18-4-8,-1 0 0,0 1 1,0 0-1,-1-1 0,1 1 0,0 0 1,0 0-1,0 0 0,0 0 0,-1 0 0,1 1 1,0-1-1,-1 0 0,1 1 0,-1 0 1,0-1-1,1 1 0,-1-1 0,2 5 1,-3-5 4,1 0 1,-1 0 0,0 0 0,0 0 0,1 1 0,-1-1 0,0 0 0,0 0-1,0 0 1,0 1 0,-1-1 0,1 0 0,0 0 0,0 0 0,-1 0-1,1 0 1,0 1 0,-1-1 0,1 0 0,-1 0 0,-1 1 0,-18 20 195,16-19-153,-12 9-27,0 0-1,-26 14 1,9-5 109,-141 76 497,169-95-621,0 0-50,0 1 1,0-1 0,1 1-1,-1-1 1,1 1 0,0 1-1,0-1 1,-6 6 0,10-8 48,0-1 0,-1 0 0,1 1 0,0-1 1,0 1-1,0-1 0,0 0 0,0 1 0,-1-1 0,1 0 0,0 1 1,0-1-1,0 1 0,0-1 0,0 1 0,0-1 0,0 0 0,0 1 1,0-1-1,0 1 0,0-1 0,1 0 0,-1 1 0,0-1 0,0 0 1,0 1-1,0-1 0,1 1 0,-1-1 0,0 0 0,0 1 0,1-1 1,-1 0-1,2 1 4,-1 0 0,0 0 0,1 0 0,-1 0 0,1-1-1,-1 1 1,1-1 0,0 1 0,1 0 0,4 0 25,0 0 0,0-1 0,14 0 0,26-5 100,0-3 0,70-20 0,87-40-127,-202 67-3,235-96 237,-224 91-236,-12 5-7,0 1 0,0-1 1,-1 1-1,1-1 1,0 1-1,0 0 1,0-1-1,0 1 1,0 0-1,0 0 1,0-1-1,0 1 1,0 0-1,2 0 1,-12 10-188,0-1 206,-3 4-9,0 1 1,2 0 0,0 1-1,-9 16 1,14-23-13,1 0 0,0 1 0,1 0 0,0 0 0,1 0 0,-1 0 0,2 1 0,-1-1 0,1 12 0,1-20 22,0 1 1,-1-1 0,1 1 0,1 0 0,-1-1 0,0 1 0,0 0 0,1-1 0,-1 1 0,0 0 0,1-1-1,0 1 1,-1-1 0,1 1 0,0-1 0,0 1 0,0-1 0,0 0 0,0 1 0,0-1 0,2 2-1,-1-3 13,-1 1-1,1-1 0,-1 0 0,1 1 0,-1-1 0,1 0 0,-1 0 0,1 0 0,-1 0 0,1 0 0,-1-1 0,1 1 0,-1 0 0,0-1 0,1 1 0,-1-1 0,1 1 0,-1-1 0,0 0 0,1 1 0,-1-1 0,2-2 0,12-8 88,0-2 1,0 1-1,-1-2 0,-1 0 0,14-19 1,-19 23-25,-1-1 0,0 0 0,-1 0 0,0 0 1,7-19-1,-12 28-89,-1 0 0,0 0 1,1 0-1,-1 1 0,0-1 0,0 0 1,0 0-1,0 0 0,0 0 0,0 0 1,-1 0-1,1 1 0,-1-1 0,1 0 1,-1 0-1,0 0 0,0 1 0,1-1 1,-1 0-1,0 1 0,-1-1 0,1 1 1,0-1-1,0 1 0,-1 0 0,0-2 1,-1 2-39,1-1 1,0 1-1,0-1 1,0 1-1,-1 0 1,1 0 0,-1 0-1,1 0 1,-1 0-1,1 1 1,-1-1-1,1 1 1,-1 0-1,1-1 1,-1 1 0,0 0-1,1 1 1,-6 0-1,-8 4-264,12-4 232,0 1 1,0-1 0,-1 0 0,-5 0 0,11-1 103,5 2-15,-1-1-1,1 0 0,-1-1 0,1 1 0,8-1 0,25-8 124,-1-2 0,0-1-1,-1-1 1,42-22 0,-55 23-144,0-2 1,-1-1-1,-1 0 1,25-22-1,-32 22 53,-1 1-1,0-2 0,-1 0 1,-1 0-1,-1-1 0,12-22 1,-4 4 20,-2-1 0,-1-2 1,-2 1-1,13-56 0,-25 86-64,12-67 73,-13 67-168,0-1-1,-1 0 1,0 1 0,0-1-1,-1 0 1,1 0 0,-2 1-1,-2-11 1,4 16 75,0 1 0,-1-1 1,1 0-1,-1 1 0,1-1 1,-1 0-1,1 1 0,-1-1 1,1 1-1,-1-1 0,1 1 1,-1-1-1,0 1 0,1-1 1,-1 1-1,0 0 0,1-1 1,-1 1-1,0 0 0,0 0 1,1-1-1,-1 1 0,0 0 1,0 0-1,0 0 0,1 0 0,-1 0 1,0 0-1,0 0 0,1 0 1,-1 1-1,0-1 0,0 0 1,1 0-1,-1 1 0,0-1 1,0 0-1,1 1 0,-1-1 1,1 0-1,-2 2 0,-1-1 2,0 1-1,0 0 1,0 0-1,1 0 1,-1 0-1,0 1 1,1-1-1,-4 5 1,-4 13-35,1 0 1,0 1-1,2 0 1,-8 33-1,14-49 52,-35 154 140,13-49-249,14-69 103,-5 59 0,12-80 11,2-1 0,0 1 0,1-1 0,1 1 1,6 23-1,0-7 45,2 0 0,21 47 1,-29-79-26,3 8 71,1 0 0,13 21 0,-16-30-71,-1 0 0,1 1 0,0-1 1,-1-1-1,2 1 0,-1 0 0,0-1 0,0 1 1,1-1-1,-1 0 0,1 0 0,0-1 0,7 3 1,-7-3 4,-1-1 0,1 0 0,-1 0 0,0 0 0,1 0 0,-1-1 0,1 1 0,-1-1 0,0 0 0,1 0 0,-1 0 0,0-1 0,0 1 0,0-1 0,0 0 0,0 0 0,0 0 0,0 0 0,2-2 0,9-8 48,-1-1 0,15-18 1,-23 25-43,95-112 287,-90 106-282,0-1 1,-1 0 0,-1 0-1,0-1 1,0 0 0,-2-1-1,10-27 1,-16 41-60,0-1 0,1 1 0,-1-1 0,0 1 1,0 0-1,0-1 0,0 1 0,0-1 0,-1 1 0,1-1 0,0 1 0,-1-1 0,1 1 0,0 0 0,-1-1 1,0 1-1,1 0 0,-1-1 0,0 1 0,0 0 0,0 0 0,0 0 0,0 0 0,0 0 0,0 0 0,0 0 1,0 0-1,0 0 0,-1 0 0,1 1 0,0-1 0,-1 0 0,1 1 0,0-1 0,-1 1 0,1-1 0,-1 1 0,1 0 1,0 0-1,-1 0 0,1 0 0,-1 0 0,1 0 0,-1 0 0,1 0 0,-1 0 0,1 1 0,-3 0 0,-5 2-41,0 1 0,0 0 0,0 0 0,1 1 1,-1 0-1,1 1 0,-14 12 0,18-14 35,0 1 1,0-1 0,0 1 0,1 0 0,0 0 0,0 0 0,0 0 0,0 1 0,1-1 0,0 1 0,0-1 0,-1 10-1,2-12 27,0 1 0,0-1-1,1 1 1,-1 0-1,1-1 1,0 1-1,0-1 1,0 1 0,1-1-1,-1 1 1,1 0-1,0-1 1,0 0-1,0 1 1,1-1-1,-1 0 1,1 1 0,0-1-1,-1 0 1,2 0-1,2 4 1,-3-5 13,0-1 1,0 0-1,0 0 1,0 0-1,0 1 1,0-2-1,0 1 1,0 0-1,0 0 1,1-1-1,-1 1 1,0-1-1,0 0 0,1 0 1,-1 1-1,0-2 1,1 1-1,1 0 1,5-2 41,-1 0 0,0 0 0,11-4 0,-16 5-46,135-59 236,-103 46-332,-7 3 19,0 0-1,1 2 1,48-10-1,-75 19 54,0-1-1,0 1 0,-1 0 1,1 0-1,0 0 1,0 0-1,0 0 1,0 1-1,-1-1 1,1 0-1,3 2 0,-4-2 10,-1 1 0,1-1-1,-1 1 1,1-1-1,-1 1 1,0 0-1,1-1 1,-1 1-1,0 0 1,1-1-1,-1 1 1,0 0-1,0-1 1,1 1 0,-1 0-1,0-1 1,0 1-1,0 0 1,0 0-1,0-1 1,0 1-1,0 0 1,0-1-1,0 1 1,-1 0 0,1 0-1,0-1 1,-1 2-1,-22 61 161,23-51-54,0-12-100,0 0 1,0 1-1,0-1 0,0 0 0,0 0 0,1 0 1,-1 0-1,0 0 0,0 0 0,0 0 0,0 0 1,1 1-1,-1-1 0,0 0 0,0 0 0,0 0 1,1 0-1,-1 0 0,0 0 0,0 0 0,0 0 0,0 0 1,1 0-1,-1 0 0,0 0 0,0 0 0,0 0 1,0-1-1,1 1 0,-1 0 0,0 0 0,0 0 1,0 0-1,1 0 0,20-17 331,-20 17-336,12-11 6,1 2 0,0-1 0,0 2 0,1 0 0,0 1 0,23-8-1,-37 15-21,-1-1 0,1 1-1,0-1 1,0 1-1,0 0 1,0 0-1,0-1 1,0 1-1,0 0 1,0 0-1,0 0 1,0 0-1,0 0 1,0 0-1,0 0 1,0 0-1,0 1 1,0-1-1,0 0 1,-1 0-1,1 1 1,0-1-1,0 1 1,0-1-1,0 1 1,0-1-1,-1 1 1,1 0-1,0-1 1,0 1-1,-1 0 1,1-1 0,-1 1-1,1 0 1,0 0-1,-1 0 1,1 1-1,1 3-6,0 0 0,-1 1-1,0-1 1,0 1 0,1 8-1,0 6 15,-1-18 16,-1 1 1,1-1-1,0 0 1,0 1-1,0-1 0,0 0 1,0 1-1,1-1 1,-1 0-1,1 0 1,-1 0-1,1 0 1,0 0-1,3 2 0,-4-3 15,0 0 0,1 0 0,-1 0 0,1-1 0,-1 1 0,1-1 0,-1 1-1,1-1 1,-1 0 0,1 1 0,-1-1 0,1 0 0,0 0 0,-1 0 0,1 0 0,-1-1-1,1 1 1,-1 0 0,1 0 0,0-1 0,-1 1 0,0-1 0,1 0 0,2-1-1,25-13 11,-2 2 12,26-18 0,-16 6-46,-3 3 162,59-50-1,-74 53-133,-1 0-1,-1-1 1,0-1 0,-2-1-1,18-33 1,4-22 55,46-143-1,-70 179-36,0 11-203,-11 25 53,1-1 0,-1 1 1,0-1-1,-1 1 0,1-1 0,-1 0 0,1-6 0,-2 12 95,-1 0-1,1 0 1,0 0 0,-1 0-1,1 0 1,0 0 0,-1 0 0,1 0-1,0 0 1,-1 0 0,1 0 0,0 0-1,-1 0 1,1 0 0,0 1-1,-1-1 1,1 0 0,0 0 0,0 0-1,-1 0 1,1 1 0,0-1 0,0 0-1,-1 0 1,1 0 0,0 1-1,-3 3-2,0 0-1,0 0 0,1 1 1,-1-1-1,1 1 0,0 0 1,-2 8-1,-7 40-23,5-26 39,-9 39 0,3 1-1,2 0 0,-1 82 1,12-135 5,-1 0 1,1 0 0,1 0-1,5 17 1,-6-27 20,0 0-1,0 0 1,0-1 0,1 1-1,-1 0 1,1-1 0,0 1 0,0-1-1,0 0 1,1 0 0,-1 0-1,1 0 1,0 0 0,0 0-1,0-1 1,0 1 0,0-1-1,0 0 1,6 3 0,-7-4 15,0-1 0,0 1 1,1-1-1,-1 1 1,0-1-1,1 0 0,-1 0 1,0 0-1,1 0 0,-1 0 1,0 0-1,0-1 0,4 0 1,0-2-12,1 1 1,-1-1 0,6-4-1,-1 1 89,5-3-190,0-1 0,-1-1-1,0-1 1,22-22 0,-37 34 66,0 0-1,0 0 1,0 0 0,0 0-1,1 0 1,-1 0 0,0 0 0,0 0-1,0 0 1,0 0 0,0-1-1,0 1 1,0 0 0,0 0 0,0 0-1,0 0 1,0 0 0,0 0-1,0 0 1,0 0 0,0 0 0,0 0-1,0 0 1,0 0 0,1 0-1,-1 0 1,0 0 0,0 0 0,0 0-1,0 0 1,0 0 0,0 0-1,0 0 1,0 0 0,0 0 0,0 0-1,0 0 1,0 0 0,0 0-1,0 0 1,1 0 0,-1 0 0,0 0-1,0 0 1,0 0 0,0 0-1,0 0 1,0 0 0,0 1 0,0-1-1,0 0 1,0 0 0,0 0 0,0 0-1,0 0 1,0 0 0,0 0-1,0 0 1,0 0 0,0 0 0,0 0-1,0 7-105,-2 10 31,1-15 63,1 3 11,0 1-1,0-1 0,0 1 1,1-1-1,0 6 0,2 13 145,-3-24-133,0 1-1,0 0 0,0 0 0,0 0 1,0-1-1,1 1 0,-1 0 0,0 0 1,0-1-1,1 1 0,-1 0 0,0 0 1,1-1-1,-1 1 0,1-1 0,-1 1 1,1 0-1,0-1 0,-1 1 0,1-1 1,-1 1-1,1-1 0,0 1 0,-1-1 1,1 0-1,0 1 0,0-1 0,-1 0 1,1 1-1,0-1 0,0 0 0,0 0 1,-1 0-1,1 0 0,0 0 0,0 0 1,0 0-1,-1 0 0,1 0 0,0 0 1,1-1-1,4 0 65,1 0 0,-1 0 1,1-1-1,5-3 0,77-35 89,24-4-213,-46 21 17,25-11 8,-78 28-184,-18 13 131,-6 5 96,0-1-70,0-1-1,0-1 0,0 1 0,-17 10 0,15-12 81,1 1 0,0 0 0,0 1 0,-12 15 0,22-25 5,1 1 1,-1 0-1,0 0 1,0-1-1,1 1 0,-1 0 1,1 0-1,-1 0 1,0 0-1,1 0 1,0 0-1,-1 0 0,1 0 1,0 0-1,-1 0 1,1 2-1,1-3 1,0 0 0,1 0-1,-1 0 1,0 0 0,0 0-1,0 0 1,1 0-1,-1 0 1,0 0 0,0-1-1,0 1 1,0 0 0,0-1-1,0 1 1,2-1 0,19-8 32,0-1 0,0-1 0,21-13 0,5-4-102,-21 16-268,-16 9 126,-11 3 177,1 0 1,-1 0-1,0 0 0,0 0 0,0 0 0,0 0 0,0 0 0,0 0 0,0 0 0,1 0 0,-1 0 0,0 0 0,0 0 0,0 0 0,0 0 0,0 0 0,0 0 1,0 0-1,0 0 0,1 0 0,-1 0 0,0 0 0,0 0 0,0 0 0,0 1 0,0-1 0,0 0 0,0 0 0,0 0 0,0 0 0,0 0 0,0 0 0,0 0 1,0 0-1,1 0 0,-1 1 0,0-1 0,0 0 0,0 0 0,0 0 0,0 0 0,0 0 0,0 0 0,0 0 0,0 1 0,0-1 0,0 0 0,0 0 0,0 0 1,0 0-1,0 0 0,0 0 0,-1 0 0,1 0 0,0 1 0,0-1 0,0 0 0,0 0 0,-7 15-74,-7 19 33,14-32 51,0 0-1,0-1 0,0 1 0,0 0 0,0-1 0,0 1 1,0 0-1,1 0 0,-1-1 0,1 1 0,-1 0 0,1-1 0,0 1 1,-1-1-1,1 1 0,0-1 0,0 1 0,0-1 0,0 0 1,1 1-1,-1-1 0,0 0 0,0 0 0,1 0 0,-1 0 1,1 0-1,-1 0 0,1 0 0,1 0 0,2 2-1,0-1 0,1 0 1,-1 0-1,0 0 0,0-1 0,1 0 0,-1 0 0,10 0 0,-6-1 32,0 0 0,0-1-1,0 0 1,0-1-1,0 0 1,0 0-1,-1-1 1,1 0-1,-1 0 1,0-1 0,0 0-1,0-1 1,-1 0-1,11-8 1,-5 1 11,-2-1 0,0 0 1,0-1-1,-1 0 0,-1-1 0,0 0 1,-1 0-1,8-22 0,4-18 15,14-60 0,-30 98-73,11-38 12,-2 10-12,11-68 0,-23 108-34,0 0-1,-1-1 1,1 1 0,-1 0-1,0-1 1,-1 1 0,-1-6-1,2 10 36,0 1 0,0-1-1,0 1 1,0-1-1,0 1 1,0-1 0,0 1-1,0 0 1,0-1-1,-1 1 1,1-1-1,0 1 1,0 0 0,-1-1-1,1 1 1,0 0-1,0-1 1,-1 1 0,1 0-1,0-1 1,-1 1-1,1 0 1,0-1-1,-1 1 1,1 0 0,-1 0-1,1 0 1,0-1-1,-1 1 1,1 0 0,-1 0-1,1 0 1,-1 0-1,1 0 1,-1 0 0,1 0-1,0 0 1,-1 0-1,1 0 1,-1 0-1,1 0 1,-1 0 0,1 0-1,-1 1 1,-1 0-24,0 0 0,0 1 0,0-1 0,1 0 1,-1 1-1,0 0 0,1-1 0,-2 3 0,-6 9-1,0 1-1,1 0 1,0 0-1,2 1 1,-10 29-1,5-9 7,-8 56-1,14-56 20,2 0 0,1 66 0,4-80 17,0 1-1,1-1 1,2 0 0,0 0 0,15 38 0,-15-45-322,5 8-1868,4-2-3340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20 102 6144,'-19'0'2784,"19"-5"-2432,5-2-256,4 2-128,10-8 160,5 1-64,4-5-96,6 4 0,-6-4-2592,0 5 1440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23 231 5888,'-23'-17'2688,"65"10"-2336,-14-2 864,2 4-736,17-16 576,4 5-608,15-13-160,0 2-192,15-1 128,-1 11-128,1-4-448,-10 9 160,-18-1-2720,-11 5 1600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43 143 5472,'-42'-3'2496,"42"-6"-2176,5 0 608,4 6-576,19-11 416,5 2-448,19-6-96,4 6-128,16-4 0,0 2-64,36-7 416,-5 9-256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266 620 1984,'2'-12'976,"-1"11"-854,-1 1 0,0 0 0,0-1 0,0 1 0,0 0 0,0-1 0,0 1 0,1-1 1,-1 1-1,0 0 0,0-1 0,0 1 0,0-1 0,0 1 0,0 0 0,-1-1 0,1 1 0,0 0 0,0-1 0,0 1 0,0 0 0,-1-1 0,0 0 45,0 1 0,0-1 0,0 1 0,-1-1 0,1 1 0,0 0 0,-1 0 0,1 0 0,0 0 0,0 0-1,-3 0 1,-4 1 28,1 0 0,-1 0 0,0 1 0,1 0-1,0 1 1,-1-1 0,-12 8 0,-4 1 209,9-5-213,-49 21 427,56-22-582,0-1 0,0 1 0,0 0-1,1 1 1,-9 7 0,0 7 97,16-19-108,0-1 0,-1 0-1,1 1 1,0-1-1,-1 1 1,1 0 0,0-1-1,0 1 1,-1-1 0,1 1-1,0-1 1,0 1-1,0 0 1,0-1 0,0 1-1,0-1 1,0 1-1,0 0 1,0-1 0,0 1-1,0-1 1,0 1 0,0-1-1,1 1 1,-1 0-1,0-1 1,0 1 0,1-1-1,-1 1 1,0-1-1,1 1 1,-1-1 0,0 1-1,1-1 1,-1 0-1,1 1 1,-1-1 0,2 1-1,3 1 118,1-1-1,-1 0 0,1 0 0,-1-1 0,1 0 1,-1 0-1,1 0 0,0 0 0,6-3 0,-5 3 10,8-2-24,-1 0-1,1-1 1,0-1 0,-1 0 0,1-1 0,-1 0-1,-1-1 1,1-1 0,-1 0 0,0-1-1,-1 0 1,21-19 0,-31 26-124,-1 0 0,0 0-1,0 0 1,0-1 0,0 1 0,0 0 0,0-1-1,0 1 1,-1-1 0,1 1 0,0-1 0,0-2 0,-1 3-15,0 1 0,0-1 1,0 0-1,-1 0 0,1 0 1,0 1-1,0-1 1,0 0-1,-1 0 0,1 1 1,-1-1-1,1 0 0,0 0 1,-1 1-1,1-1 0,-1 0 1,0 1-1,1-1 1,-1 1-1,1-1 0,-1 1 1,0-1-1,1 1 0,-1-1 1,0 1-1,-1-1 1,-4-1-39,-1 0 1,0 0 0,0 0-1,0 1 1,0 0 0,0 0-1,0 0 1,-12 2 0,14-1 45,-9 0-80,0 0 0,0 1 1,-1 1-1,2 0 1,-28 8-1,38-8 101,6-3 162,8-4 233,45-18 439,-40 17-731,-1 0 1,0-1 0,0 0 0,0-1 0,-1-1-1,23-18 1,-11 1 43,0-1 0,-2-1 0,-1-1-1,28-46 1,64-136 300,-83 148-499,-3 3-333,-29 60 361,0 0 0,0-1 1,0 1-1,0 0 0,0 0 0,0 0 0,0 0 0,0-1 0,0 1 1,0 0-1,0 0 0,1 0 0,-1 0 0,0-1 0,0 1 0,0 0 1,0 0-1,0 0 0,0 0 0,0 0 0,0 0 0,1-1 0,-1 1 0,0 0 1,0 0-1,0 0 0,0 0 0,0 0 0,1 0 0,-1 0 0,0 0 1,0 0-1,0 0 0,0 0 0,1 0 0,-1-1 0,0 1 0,0 0 1,0 0-1,0 0 0,1 0 0,-1 1 0,0-1 0,0 0 0,0 0 1,0 0-1,1 0 0,-1 0 0,0 0 0,1 14-306,-14 69 207,-75 438 52,11-213 321,65-272-213,-1 0 1,-2 0 0,-39 65-1,49-93 32,0 0 0,-1-1 0,0 1 0,-1-1 0,0 0 0,0-1 0,-9 7 0,14-12-58,1 0-1,0 0 0,-1 0 0,1 0 0,0 0 0,-1 0 0,1-1 0,-1 1 0,1-1 0,-1 1 0,0-1 0,1 0 0,-1 1 0,0-1 0,1 0 0,-4 0 1,4 0-17,1-1 0,-1 1 0,0 0 0,1 0 0,-1-1 1,1 1-1,-1 0 0,1-1 0,-1 1 0,1-1 1,-1 1-1,1-1 0,-1 1 0,1-1 0,-1 1 0,1-1 1,0 1-1,-1-2 0,0 0 11,0 0 0,1-1 0,-1 1-1,1 0 1,-1 0 0,1 0 0,0-1 0,0-1 0,1-10 32,0 0 1,1 1 0,1-1-1,0 1 1,1 0 0,0 0 0,1 0-1,1 0 1,12-21 0,-5 14-36,0 0 0,2 1 0,0 0 0,1 1 0,20-17 0,-17 18-108,0 1 1,1 1-1,1 1 0,0 1 1,1 1-1,0 0 0,36-11 1,85-16-4076,-44 24-1821,-14 10 2033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9 518 2720,'-8'0'4762,"17"-1"-3546,2-2-683,0 0-1,0 0 1,0-1-1,0-1 1,15-8-1,-4 0 63,27-22-1,-25 16-526,-2-1-1,0-1 1,-2-1-1,0-1 1,-2 0 0,0-2-1,-1 0 1,16-34-1,34-89 467,-59 129-415,-6 16-160,-1 1-1,0-1 0,1 0 0,-1 1 0,-1-1 0,1 0 0,0 0 1,-1 0-1,1-5 0,-7 111-182,-1 18 528,7-108-213,1 1-1,1 0 1,0-1 0,1 1-1,0-1 1,8 21 0,-9-30-31,0 1 1,0 0 0,0-1-1,0 0 1,1 1 0,0-1-1,0 0 1,0-1 0,6 6-1,-8-8-28,0 0 0,0 0 0,0-1 0,0 1 0,1-1-1,-1 1 1,0-1 0,0 1 0,1-1 0,-1 0 0,0 1 0,1-1-1,-1 0 1,0 0 0,2 0 0,0-1 17,-1 1 1,0-1-1,1 0 0,-1 1 0,0-1 1,1 0-1,-1 0 0,0-1 1,0 1-1,3-3 0,9-8 47,-1 0 1,-1-1-1,0-1 0,0 0 0,9-17 1,-12 17-141,1 1 1,0-1-1,0 2 1,2 0-1,-1 0 1,1 1-1,15-10 0,-24 19 15,0 0 0,-1 0-1,1 1 1,-1 0 0,1-1-1,5-1 1,-7 3 27,-1 0-1,1 0 1,0 0-1,-1 0 1,1 0 0,-1 0-1,1 0 1,0 0-1,-1 0 1,1 0-1,0 0 1,-1 1 0,1-1-1,-1 0 1,1 0-1,-1 1 1,1-1-1,-1 0 1,1 1 0,-1-1-1,1 0 1,-1 1-1,1-1 1,-1 1-1,1-1 1,-1 1 0,0-1-1,1 1 1,-1-1-1,0 1 1,0-1-1,1 1 1,-1 1 0,2 4 9,0 0 1,0 0 0,-1 0 0,0 1 0,0-1 0,-1 0-1,0 1 1,-1 9 0,-10 54 340,6-43-127,5-26-218,-1 14 55,1-14-55,0-1 1,0 0-1,0 0 1,0 1 0,0-1-1,0 0 1,0 1-1,1-1 1,-1 0 0,0 0-1,0 0 1,0 1-1,0-1 1,1 0-1,-1 0 1,0 1 0,0-1-1,1 0 1,-1 0-1,0 0 1,0 0 0,1 0-1,-1 1 1,0-1-1,0 0 1,1 0 0,-1 0-1,0 0 1,0 0-1,1 0 1,-1 0 0,0 0-1,1 0 1,-1 0-1,0 0 1,0 0 0,1 0-1,-1 0 1,0 0-1,1 0 1,-1 0 0,0-1-1,0 1 1,1 0-1,-1 0 1,0 0 0,0 0-1,1-1 1,-1 1-1,0 0 1,0 0 0,1-1-1,21-12 136,-1-2-1,36-31 1,-40 31-148,0 0 1,2 1-1,0 1 1,35-18-1,-49 29-19,1 0-1,-1 0 0,0 1 0,1-1 0,0 1 0,-1 0 0,1 1 0,9 0 0,-12 0 26,1 0 0,-1 1-1,0-1 1,1 1-1,-1 0 1,0 0 0,1 0-1,-1 1 1,0-1-1,0 1 1,0 0-1,0-1 1,0 1 0,-1 1-1,6 3 1,1 4 67,-1 1 0,0-1 0,0 2 0,6 11 0,-13-20-113,0 0 1,1-1-1,-1 1 1,1-1-1,-1 0 1,4 3-1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6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70 4384,'-28'-3'3050,"15"3"1537,50-8-1195,147-16-1444,54-4-915,-192 25-827,-26 1-223,0 0 0,28 3 0,-27 0 193,-19-1-240,-15 5-3749,-9 2-683,12 1 2624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90 9 5312,'-61'0'2400,"42"-5"-2080,15 1-96,4 8-192,-5-4-512,10 0 256,4 0 96,5 5 96,19-2-1664,5 6 928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391 1 1248,'-5'0'1973,"26"13"-1263,21-1-174,1-2 1,86 7 0,91-8-274,-118-7-206,261-13 940,-266 5-917,57-5-6,126-3 908,-255 14 539,-35 0-1266,-16 1-218,1 1 0,-39 9-1,26-3-2,-150 35-69,-3 2 22,-287 43 557,84-25 145,21-5-274,353-55-413,13-2-14,1 0 0,-1 0 1,1 0-1,-1 1 1,1 0-1,-9 4 0,17-7 12,0 1 0,0-1 0,0 0 0,0 1 0,0 0 0,0 0 0,1-1 0,2 2 1,9-2 14,149-9 108,33-2-139,362-12-107,-322 18 30,74 0 16,-256 6 113,414-13 376,-326 8 1460,-165 7-1747,-33 5 0,-13 1-103,-23-5-23,-51 4 50,-331 64-281,338-40 148,-187 69 0,-132 63-44,206-77 101,284-87-26,17-7-13,64-21 1,-40 9 20,217-48-87,14-3 130,169-24 237,-246 55-372,204-25 205,-401 60-114,-23 4 42,-1-1 0,1 1 1,0 1-1,13 1 1,-23-1 7,1 0 0,-1 0 0,0 0 0,0-1 1,1 1-1,-1 0 0,0 0 0,0 0 0,1 1 1,-1-1-1,0 0 0,0 0 0,1 0 0,-1 0 0,0 0 1,0 0-1,0 0 0,1 0 0,-1 0 0,0 1 1,0-1-1,1 0 0,-1 0 0,0 0 0,0 0 1,0 1-1,0-1 0,1 0 0,-1 0 0,0 0 1,0 1-1,0-1 0,0 0 0,0 0 0,0 1 1,0-1-1,-8 8 113,-18 6-5,0-2 0,-31 11 0,7-4-38,-251 80-140,243-82 68,-654 163-19,475-123 141,-144 18-130,153-33-249,112-13-81,105-24 284,19-2 0,28-2-4,-23-1 55,310-8-190,73-13 233,-68 11 36,61-1-44,-297 10-18,107 2-106,-80 7 426,-96-4 298,-38 5-362,-19-2-229,0-1-1,-1-1 1,-36 0-1,-16 2 60,-196 34 128,266-39-226,-305 45-112,236-31-16,-143 48 0,194-52 123,11-4-41,-30 14-1,52-21 29,0 0 0,0 0 0,0 0-1,0 1 1,0-1 0,0 1 0,-2 1 0,4-3 12,0 0 0,0 1 0,0-1 0,0 0-1,0 0 1,0 0 0,0 0 0,0 0 0,-1 0 0,1 0 0,0 0 0,0 1 0,0-1 0,0 0 0,0 0 0,0 0 0,0 0 0,0 0 0,0 0 0,0 0 0,0 1-1,0-1 1,0 0 0,0 0 0,0 0 0,0 0 0,1 0 0,-1 0 0,0 0 0,0 0 0,0 1 0,0-1 0,0 0 0,0 0 0,0 0 0,0 0 0,0 0 0,0 0 0,0 0-1,0 0 1,1 0 0,-1 0 0,0 0 0,0 0 0,0 1 0,0-1 0,13 0-70,288-34-19,-187 18 70,568-50 21,-426 49 128,-250 17-170,2-1-8,-1 0 0,1 1-1,0 0 1,-1 0 0,1 1 0,0 0 0,13 4 0,-19-4-148,-1-1-1,1 1 1,-1 0 0,0 0 0,16 26-3371,-7 8-1220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534 4 736,'11'-4'4981,"-31"4"-3781,-244 4 1307,263-4-2550,3 0 59,11 5 173,-1-2-68,0 1 1,0 1-1,0 0 1,14 9-1,-22-11-79,0 0 0,0 0 0,0 1 0,-1-1-1,1 1 1,-1 0 0,0 0 0,0 0 0,0 0 0,-1 1 0,1-1-1,-1 1 1,0 0 0,2 8 0,7 36-13,-2 1-1,2 55 1,-4-31 61,8 144 294,-6-122 68,0-17-179,15 204 522,-23-250-585,3 23 193,-3-51-212,0 1 1,-1-1-1,0 0 0,0 0 0,0 0 1,-1 7 340,1-25 220,3-16-579,-2 0 0,-1 0-1,-4-35 1,3 55-224,-1-13 82,-1-1 0,0 1 0,-2 0 0,-11-31 0,14 48-47,0 0 1,0 1-1,-1-1 1,0 1 0,0 0-1,0 0 1,0 0-1,-1 0 1,1 1-1,-1-1 1,0 1-1,-6-4 1,4 3-52,-1 1-1,0 0 1,0 0 0,0 0-1,-1 1 1,1 0 0,-12-2-1,2 2-39,0 1 0,-1 1 0,1 0 1,0 1-1,-1 1 0,-23 6 0,10 0-83,-49 18 0,66-20 172,0 0 1,1 1-1,0 1 1,0 0-1,-17 14 1,30-22 15,0 0 1,0 0-1,0 0 1,0 1-1,0-1 0,0 0 1,1 0-1,-1 0 1,0 0-1,0 0 1,0 0-1,0 0 1,0 0-1,0 0 1,0 0-1,1 0 1,-1 0-1,0 1 1,0-1-1,0 0 1,0 0-1,0 0 1,0 0-1,0 0 1,0 0-1,0 0 1,0 1-1,0-1 1,0 0-1,0 0 1,0 0-1,0 0 1,0 0-1,0 0 1,0 1-1,0-1 1,0 0-1,0 0 1,0 0-1,0 0 1,0 0-1,0 0 1,0 1-1,0-1 1,0 0-1,0 0 1,0 0-1,16-4 221,-14 3-211,210-65-3981,-152 49-256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5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162 22 1472,'-22'-21'3420,"20"21"-3272,1 1-82,-1 0 0,1 0-1,0-1 1,1 1 0,-1 0 0,0 0 0,0 0 0,0 1-1,0-1 1,1 0 0,-1 0 0,1 0 0,-1 0 0,1 1 0,-1 1-1,-6 21 738,-8 79 59,-5 143 0,5-25 187,-24 90 412,15-127-417,21-153-712,2 11-188,21-34 59,-18-7-187,1-1-1,0 0 1,-1 0 0,1 0 0,0 0-1,-1-1 1,6 0 0,5-2 45,78-6 32,104 3 0,114 26-204,-111-4 89,3-10 526,292-28 0,-468 19-535,-1-1 1,1-2-1,-1 0 0,23-10 1,-3-2-771,46-26 0,-43 19-3577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1 194 4320,'3'-3'160,"1"1"0,0 0 0,1-1 0,-1 2-1,0-1 1,0 0 0,1 1 0,-1 0 0,1 0 0,-1 0 0,1 0 0,5 1 0,3-2 97,279-58 3188,-193 37-2832,9-3-47,65-14-305,-121 31-152,71-4 1,-111 12-586,0 1 0,-1 1 0,1 0 1,0 0-1,-1 1 0,1 1 1,-1 0-1,0 0 0,16 8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4 144 2240,'-3'-9'3680,"16"1"-3222,79-4 944,133-1-1,-200 12-1249,347-5 1262,-126 3-791,156-17-63,-186 6-405,185-13 109,-26 0 656,-335 25-2403,62 5 1,-52 1-998,-17-13-1792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 0 2304,'5'0'6832,"-6"9"-5456,-3-3-1137,-1 0 0,0 0 0,0-1 0,0 0 0,-8 6 0,-5 5 39,-119 131 955,42-43-776,-245 215 738,227-225-411,94-77-583,17-14-170,-1 0 0,0 0 0,-1 0 0,1-1 0,0 1 0,-1-1 0,1 0 0,-6 2 0,9-4-24,0 0 1,0 1-1,0-1 0,0 0 1,0 0-1,0 0 1,0 0-1,0 0 0,0 1 1,0-1-1,0 0 1,0 0-1,0 0 0,0 0 1,0 0-1,0 0 0,1 1 1,-1-1-1,0 0 1,0 0-1,0 0 0,0 0 1,0 0-1,0 0 1,0 0-1,0 0 0,0 0 1,0 1-1,1-1 1,-1 0-1,0 0 0,0 0 1,0 0-1,0 0 0,0 0 1,0 0-1,1 0 1,-1 0-1,0 0 0,0 0 1,0 0-1,0 0 1,0 0-1,0 0 0,1 0 1,-1 0-1,0 0 1,10 3 127,14 0-165,-1-1 0,42-1 0,12-1 83,-33 4-71,0 2 1,-1 1-1,59 19 0,-82-20 43,-1 1 1,-1 1-1,1 0 0,-2 2 0,1 0 1,-1 1-1,-1 0 0,0 2 0,25 24 0,-28-22 53,-1 1-1,18 33 0,-18-29 193,-12-20-287,0 1 0,0-1 0,0 0 0,1 0 0,-1 0 0,0 0 0,0 0 0,0 0 0,0 1 0,0-1 0,1 0 0,-1 0 0,0 0 0,0 0 1,0 0-1,0 0 0,1 0 0,-1 0 0,0 0 0,0 0 0,0 0 0,0 0 0,1 0 0,-1 0 0,0 0 0,0 0 0,0 0 0,0 0 0,1 0 0,-1 0 0,0 0 0,0 0 0,0 0 0,0 0 1,1-1-1,-1 1 0,0 0 0,0 0 0,0 0 0,0 0 0,0 0 0,1 0 0,-1-1 0,0 1 0,8-11-2548,1-7-1067,-1 0 1115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212 8 4064,'-9'-7'5669,"12"15"-4586,-1 9-305,-2 1 0,1-1 1,-4 24-1,1-4-286,-15 265 1529,7-189-1191,3-41-236,2-8 430,5-64-1009,0 0 0,0 0 0,0 0 0,-1 0 0,1 1 0,0-1 0,0 0 0,0 0 0,0 0 0,0 0 0,0 1 0,0-1 0,0 0 0,0 0 0,0 0 0,0 0 0,-1 0 0,1 1 0,0-1 1,0 0-1,0 0 0,0 0 0,0 0 0,0 0 0,-1 0 0,1 0 0,0 0 0,0 0 0,0 1 0,0-1 0,-1 0 0,1 0 0,0 0 0,0 0 0,0 0 0,0 0 0,-1 0 0,1 0 0,0 0 0,0 0 0,0 0 0,0 0 0,-1 0 0,1 0 0,0-1 0,0 1 0,-12-4-137,6 2 103,-4 0-1,-1 1-1,1 1 0,-1-1 0,-12 3 0,-8-1 61,29-1-9,-24 1-108,25-1 64,1 0 1,-1 0-1,0 0 0,0 0 1,0 0-1,1 0 0,-1 0 1,0 0-1,0 0 0,0 1 1,1-1-1,-1 0 0,0 0 1,1 1-1,-1-1 0,0 1 1,0-1-1,1 1 0,-1-1 0,1 1 1,-2 0-1,3-1 15,1 0 0,-1 0 0,0 0 0,0 0 0,1 1 1,-1-1-1,0 0 0,0 1 0,0-1 0,2 2 0,1-1 18,12 3 99,-1-1 1,0 0-1,1-1 1,0-1-1,23 0 1,81-12 249,-47 2-330,-59 8-270,0-2 1,-1 0-1,0 0 0,20-9 1,-16 6-2505,-15 5 2046,1-1-1,-1 1 0,0 0 1,0-1-1,0 1 0,-1-1 1,1 0-1,0 1 1,-1-1-1,1 0 0,-1 0 1,3-4-1,4-3-1731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30 34 2976,'-29'0'3893,"57"3"2721,-11 0-6063,26 2 1,258-28 653,-193 12-1103,-65 5-1062,-5 1 235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 5 4224,'-13'-5'7050,"12"6"-6863,1 0 0,0 0 0,0 0-1,0 0 1,0-1 0,0 1 0,0 0-1,0 0 1,0 0 0,0 0 0,0 0-1,0-1 1,1 1 0,-1 0 0,0 0-1,2 1 1,-1 3 692,-1-1-741,1-1 0,0 1 1,-1-1-1,1 0 0,1 0 1,-1 0-1,0 1 1,1-1-1,-1 0 0,1-1 1,0 1-1,0 0 1,4 4-1,3 2 5,0 0 1,12 10-1,86 61 145,-23-17-336,24 17 180,57 46 152,-50-41-281,-8-5 357,-102-77-364,-1 1 0,0 0 0,-1 0 0,1 0 1,-1 1-1,0-1 0,0 1 0,4 9 0,-6-12 18,0 1 0,0-1 0,0 1 0,-1-1 0,1 1 1,-1 0-1,1-1 0,-1 1 0,0 0 0,0-1 0,-1 1 0,1-1 0,0 1 1,-1 0-1,0-1 0,1 1 0,-1-1 0,0 1 0,0-1 0,-3 5 0,-1-1 76,1 0-1,-2 0 1,1 0-1,-1 0 1,0-1-1,0 0 1,-11 7-1,-54 27 214,34-21-106,-10 9-75,-55 40 0,81-51-127,0 2 0,1 0 0,1 1 0,-23 29 0,33-37-184,-38 55-719,21-20-4176,19-25 2535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6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11 403 2400,'-3'-1'179,"3"1"-156,-1 0 0,1 0 0,0 0-1,0 0 1,-1 0 0,1 0 0,0 0-1,0 0 1,-1 0 0,1 0-1,0 0 1,0 0 0,-1 0 0,1 0-1,0 0 1,0 0 0,0 0 0,-1-1-1,1 1 1,0 0 0,0 0-1,0 0 1,-1 0 0,1 0 0,0-1-1,0 1 1,0 0 0,0 0 0,-1 0-1,1 0 1,0-1 0,0 1-1,0 0 1,0 0 0,0-1 0,0 1-1,0 0 1,0 0 0,0 0 0,0-1-1,0 1 1,0 0 0,0 0-1,0-1 1,0 1 0,0 0 0,0 0-1,0-1 1,0 1 0,0 0 0,3-4 771,0 0 0,1 0 1,-1 1-1,1-1 1,5-3-1,21-21 861,-26 22-1432,1 1 1,0 1-1,1-1 1,-1 1 0,1 0-1,-1 0 1,1 0-1,1 1 1,-1 0-1,10-4 1,8-3 549,-11 2-562,-1 0 0,0 0 0,0-1 0,0-1 1,15-17-1,5-3-97,-4 6 166,-13 12-133,-1-1 0,0 0 1,18-23-1,-30 34-144,0 0 0,-1 0 0,0 0 0,1-1 0,-1 1 0,0 0 0,0-1 0,0 1 0,-1-1 0,1 1 0,0-1 0,-1 1 0,0-1 0,0 1 0,1-1 0,-2-4 0,1 6-23,-1-1 0,0 0 0,1 0 0,-1 0 0,0 1 0,0-1 0,0 1 0,0-1-1,0 1 1,-1-1 0,1 1 0,0-1 0,-1 1 0,1 0 0,-1 0 0,1 0 0,-1 0 0,0 0 0,1 0 0,-1 0 0,0 0 0,-2 0 0,-2-1-65,0 1 0,0-1 0,0 1 0,0 0 0,-1 1 1,1-1-1,0 1 0,0 0 0,0 1 0,0 0 0,-1 0 1,-5 2-1,-2 1 7,-1 1 0,1 1 1,-22 12-1,29-14 143,1 0 0,0 1-1,1-1 1,-1 1-1,1 0 1,0 1 0,0-1-1,0 1 1,1 0 0,0 0-1,0 1 1,1-1 0,0 1-1,0-1 1,0 1-1,1 0 1,0 0 0,0 0-1,1 1 1,0-1 0,0 0-1,0 1 1,1-1 0,1 11-1,1-10-2,-1 1 1,1 0-1,1-1 0,-1 0 1,6 11-1,22 40 216,-24-48-242,-1-3 26,1 1 0,-1-1 0,1 0 0,1-1 0,0 0 0,10 10 0,-13-14-27,1 1 1,0-1-1,0 1 1,0-2 0,0 1-1,0 0 1,0-1-1,1 0 1,-1 0-1,1-1 1,0 1 0,5-1-1,4 0 32,-1-2 0,0 0-1,1 0 1,-1-2 0,0 1 0,0-2-1,0 0 1,-1-1 0,1 0 0,-1-1-1,0 0 1,12-9 0,-5 3 44,-1-2 1,0 0-1,-1-1 1,-1-1-1,-1-1 1,24-30-1,-35 40-111,60-73-264,-56 70 248,1 1-1,0 0 1,0 0-1,0 1 1,21-11-1,-28 18 4,-1-1-1,1 1 1,0 0-1,-1 0 1,1 0-1,0 0 1,0 0-1,0 1 1,0-1-1,0 1 1,0 0-1,-1 0 1,1 0-1,0 0 1,0 1-1,0-1 1,0 1-1,0 0 1,0-1-1,0 1 1,-1 1-1,1-1 1,0 0-1,-1 1 1,4 1-1,0 2 34,-1 0-1,1 1 1,-1 0-1,0 0 1,0 0-1,0 1 0,-1-1 1,4 9-1,46 77 496,-45-80-404,0 0-1,1-1 1,0 0 0,0 0-1,14 9 1,47 28 81,-70-47-454,1 2 408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7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69 4800,'-8'3'11445,"106"-9"-8810,-30 1-2150,-30 3-295,228-2 580,-161 4-269,-98-2-645,-4-10-4709,-3 11 4517,0 0 0,0 0 0,1 0 0,-1 0 0,0 0 0,0 0 0,1 0 0,-1 0 0,0 0 0,1 1 0,0-2 0,21-18-4944,-8 11 3435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46 156 1728,'-10'3'1493,"9"-3"-1261,0 1 0,0-1 0,0 1 0,0-1 0,0 0 0,0 1 0,0-1 0,0 0 0,0 0 0,0 0 0,0 0 0,0 0 0,0 0 0,0 0 0,0 0 0,0 0 0,0 0 0,0-1 0,0 1 0,0 0 0,0-1 0,0 1 0,1 0 0,-1-1 0,0 0 0,0 1 0,0-1 0,0 1 0,0-2 0,0 0-127,0 1 1,0-1-1,0 0 0,1 0 0,-1 0 1,1 0-1,-1 0 0,1 1 0,0-1 1,0 0-1,0 0 0,0 0 0,0 0 1,0 0-1,0 0 0,1 0 0,-1 0 1,1 0-1,0 0 0,-1 1 1,1-1-1,0 0 0,0 0 0,0 1 1,2-4-1,2-2 7,0 0-1,1 0 1,-1 1 0,13-11 0,-10 10-36,1 0 1,0 0-1,1 0 1,-1 1-1,1 1 1,1-1-1,-1 2 0,13-5 1,-21 9-78,0-1 0,0 1 0,0 0 0,-1 0 0,1 0 0,0 0 0,0 0 0,0 0 0,0 0 0,0 1 0,-1-1 0,1 1 0,0-1 0,0 1 0,-1 0 0,1 0 0,2 1 0,-1 0 27,-1 1 1,1-1-1,-1 0 1,0 1-1,0-1 1,0 1-1,0-1 1,0 1-1,2 4 1,0 4 66,0-1 1,-1 1-1,0 0 1,3 20 0,-1 11 342,-4-24-97,2 1 0,4 21 0,-5-35-223,0 1 0,0-1 1,0 1-1,0-1 0,1 0 0,0 0 0,0 0 1,0 0-1,1-1 0,-1 1 0,7 4 0,-8-7-53,-1-1 0,1 1 0,0-1 0,0 0 0,0 0-1,0 1 1,0-2 0,1 1 0,-1 0 0,0 0 0,0-1-1,0 1 1,1-1 0,-1 1 0,0-1 0,4 0 0,-3 0-1,1-1 0,0 0 0,0 0 0,-1 0 0,1 0 0,-1 0 0,1-1 0,-1 1 0,4-3 1,5-4 34,0-1 0,-1 0 1,0-1-1,10-11 0,-6 1-70,0 0 0,-1-1-1,18-37 1,-21 33-850,-2 3-4284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24 90 1984,'-23'2'8005,"31"-6"-7307,0 0 0,0 0 0,13-4-1,10-4 192,-9 1-508,1 1 1,-1 1-1,2 0 0,-1 2 1,37-6-1,-57 13-349,0 0 0,0-1 0,0 1 0,0 0-1,0 1 1,0-1 0,-1 0 0,1 1 0,0 0 0,0 0 0,0 0 0,-1 0 0,1 0 0,0 0 0,-1 1 0,1-1 0,-1 1 0,0-1-1,1 1 1,2 4 0,1 1 256,-1 0-1,0 0 0,-1 1 0,1-1 0,3 13 1,8 13 438,-14-31-674,0 1 0,0 0 0,0-1 0,0 0 0,0 1 0,0-1 0,1 0 0,-1 0-1,1 0 1,0 0 0,-1-1 0,1 1 0,0-1 0,0 1 0,0-1 0,0 0 0,0 0 0,0 0 0,0-1 0,1 1 0,-1-1 0,0 0 0,0 0 0,0 0 0,1 0 0,-1 0 0,5-2 0,2 0-594,-1-1 0,1 1 0,0-2 0,-1 0 1,0 0-1,1 0 0,12-10 0,6-1-1735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411 12 3552,'0'-12'6229,"-8"25"-4656,4-6-1363,0 1 0,-1-1-1,0 0 1,0 0 0,-11 10 0,-10 15 137,-44 74 653,-104 219 0,156-283-889,2 0 0,2 2 1,1-1-1,3 2 1,1 0-1,3 0 1,1 0-1,2 1 1,5 59-1,0-85-46,0-1 0,2 1 0,0 0 0,1-1 0,1 0 0,1 0 0,1-1 0,1 0 0,0 0 0,23 32 0,-21-35-67,-5-6-6,0 0-1,13 13 1,-17-20-266,0-1 0,1 1 0,-1 0 0,0-1 0,0 1 0,1-1 0,-1 1 0,1-1 0,-1 0 0,1 0 0,-1 0 0,1-1 0,0 1 0,0-1 0,4 1 0,15-3-3720,2 2 1274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6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 0 5984,'-5'0'2509,"6"1"-2458,-1-1-1,1 0 0,0 0 0,-1 1 1,1-1-1,-1 0 0,1 0 0,-1 1 1,1-1-1,-1 1 0,1-1 0,-1 0 1,0 1-1,1-1 0,-1 1 0,0-1 1,1 1-1,-1-1 0,1 2 0,2 8 418,0 0-1,0 0 0,-1 0 1,-1 1-1,0-1 0,0 1 1,-1 12-1,-6 132 1153,-5 70-883,8-138-633,3-56 129,-7 57 1,1-63-367,12-46-7585,-1 9 5420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 55 4576,'-8'-13'6216,"8"13"-6171,1-3 942,26-6-709,0 1 0,0 2 0,1 0 0,0 2 0,0 0 0,0 3 0,38 1 0,-62 0-299,39 5 153,-41-5-102,0 0 0,0 1-1,0-1 1,0 1 0,-1-1 0,1 1-1,0 0 1,0 0 0,0 0 0,-1 0 0,1 0-1,0 0 1,-1 1 0,1-1 0,-1 0 0,0 1-1,1-1 1,0 3 0,-2-3-11,1 1-1,-1-1 1,0 0 0,0 1 0,0-1 0,0 1-1,0-1 1,-1 0 0,1 1 0,0-1-1,-1 1 1,1-1 0,-1 0 0,1 1 0,-1-1-1,1 0 1,-1 0 0,0 1 0,0-1-1,0 0 1,0 0 0,-2 2 0,-29 28 259,23-23-193,-84 82 186,81-76-269,0 0 0,2 0 0,0 1 0,0 0-1,-8 19 1,16-28 0,0 0-1,0-1 1,0 1 0,0 0-1,1 0 1,0 0-1,0 0 1,1 0-1,-1 0 1,2 0 0,-1 0-1,0 0 1,1 0-1,0 0 1,1 0-1,-1 0 1,1 0 0,0-1-1,1 1 1,-1-1-1,1 1 1,0-1 0,0 0-1,1 0 1,0 0-1,8 8 1,10 5 48,1-2-1,27 16 1,-28-19 85,-1 1-1,-1 0 1,28 26 0,-46-38-114,0 0 0,0 0 0,-1 0 0,1 0 0,-1 0 0,1 0 0,-1 0 0,0 0 0,0 1 0,0-1 0,0 0 0,1 6 0,-2-7 5,0 1 1,0-1 0,0 1 0,-1 0 0,1-1 0,0 1 0,-1-1 0,1 1-1,-1-1 1,1 1 0,-1-1 0,0 1 0,1-1 0,-1 1 0,0-1-1,0 0 1,0 0 0,0 1 0,0-1 0,0 0 0,-1 0 0,-1 1-1,-5 4 61,-1 0 0,1-2-1,-1 1 1,0-1-1,-17 6 1,-51 10 124,57-15-163,-17 4-121,15-2-290,0-2 0,-1 0 0,-43 2 0,60-8-1974,17-7-1779,12 2 612,9 5 1168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 2 6976,'-3'-1'2969,"6"3"-2173,-3-1-681,1-1 1,-1 1-1,1-1 1,-1 1-1,0-1 1,1 1-1,-1-1 1,0 1-1,0-1 1,1 1-1,-1-1 1,0 1-1,0 0 1,0-1-1,0 1 1,0-1-1,0 1 1,0 0-1,0-1 1,0 1-1,0-1 0,0 2 1,-5 14 1444,3-11-1305,1 0 0,-1 0-1,0-1 1,0 1 0,-1 0 0,-3 4 0,-8 17 500,13-20-1673,22-35-9138,-3 8 7246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89 16 5472,'-2'-12'2471,"1"8"-996,1 12-467,-1-4-771,1-1 0,-1 1-1,1 0 1,-1 0 0,-1-1-1,1 1 1,0-1 0,-1 1-1,-2 3 1,-22 32 811,14-21-580,7-10-372,0 0 0,1-1 0,0 2 0,1-1 0,0 0 0,0 1 0,-3 16 0,6-21-76,-1 0 0,1 0 0,0-1 0,0 1 0,0 0-1,0 0 1,1-1 0,0 1 0,-1 0 0,1-1 0,1 1 0,-1-1-1,0 1 1,1-1 0,0 0 0,0 1 0,0-1 0,0 0 0,0 0-1,1 0 1,4 4 0,80 60 209,-19-16-351,-44-32 159,-14-13 49,-1 1 0,-1-1 0,1 2 0,-1-1 0,0 1 0,-1 1 0,13 17 0,-16-18 42,0 1 0,0-1-1,-1 0 1,0 1 0,0 0-1,-1 0 1,2 11 0,-4-16-83,0 0 0,0-1 1,0 1-1,0 0 0,-1 0 1,1-1-1,-1 1 0,0 0 1,0-1-1,0 1 0,-1-1 1,1 1-1,-1-1 0,0 0 1,0 0-1,0 1 0,0-1 0,0-1 1,-1 1-1,-3 3 0,-5 3-15,-1-1 0,0 0 0,0-1 0,-1 0 0,1-1 0,-2 0 0,1-1 0,0-1 0,-1 0 0,0-1 0,0 0 0,0-1 0,0-1 0,-1 0 0,-20-2 0,33 1-252,-1 0 0,1-1 0,0 1 0,0-1-1,0 1 1,-1-1 0,1 0 0,0 0-1,0 0 1,-4-2 0,6 2 60,-1 1 0,1-1 1,-1 1-1,1-1 0,-1 1 0,1-1 0,0 0 0,-1 1 1,1-1-1,0 1 0,-1-1 0,1 0 0,0 0 0,0 1 1,0-1-1,-1 0 0,1 1 0,0-1 0,0 0 1,0 0-1,0 1 0,0-1 0,1 0 0,-1 1 0,0-1 1,0 0-1,0 0 0,1 1 0,-1-1 0,0 0 0,0 1 1,1-1-1,0 0 0,8-9-2019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 55 3712,'-14'-4'1099,"11"3"-590,0 0-1,0 1 1,-20-1 9490,84 0-8257,81-11 0,-103 5-4169,54-15-1,-65 17-185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 19 2656,'0'-1'70,"0"1"0,-1 0-1,1 0 1,0-1 0,0 1 0,0 0 0,-1 0 0,1-1 0,0 1 0,-1 0-1,1 0 1,0 0 0,-1-1 0,1 1 0,0 0 0,-1 0 0,1 0-1,0 0 1,-1 0 0,1 0 0,0 0 0,-1-1 0,1 1 0,0 0-1,-1 0 1,1 1 0,0-1 0,-1 0 0,-5 0 2346,6-1-2267,-1 0 0,0 1 0,0-1 0,0 1-1,0-1 1,0 1 0,0-1 0,0 1 0,0-1-1,0 1 1,0 0 0,0 0 0,0 0 0,0-1-1,-1 1 1,0 0 0,-23 4 1511,-2-1 545,-4-3 216,45 4-1935,-5 0-359,10 1 57,0-1-1,0 0 0,0-2 0,33 0 1,81-8 305,-107 4-423,219-17 110,-191 13-156,-38 3 1,1 1-1,-1 1 1,1 0 0,25 3-1,-13-1-100,-29-1 77,0 0 1,0 0-1,0 0 0,0 0 1,1 0-1,-1 0 0,0 0 1,0 0-1,0 0 0,0 0 1,1 0-1,-1 0 0,0 0 1,0 0-1,0 0 0,0 0 1,1 0-1,-1 0 0,0 0 1,0 0-1,0 0 0,0 0 1,1 0-1,-1 0 0,0 0 1,0 1-1,0-1 0,0 0 1,0 0-1,0 0 0,1 0 1,-1 0-1,0 0 0,0 1 1,0-1-1,0 0 0,0 0 1,0 0-1,0 0 0,0 1 1,0-1-1,0 0 0,0 0 1,0 0-1,0 0 0,0 1 1,0-1-1,0 0 0,0 0 1,0 0-1,0 0 0,0 1 1,0-1-1,0 0 0,0 0 1,0 0-1,0 0 1,-5 7 81,5-7-57,-8 6-13,0-1 0,0-1 0,0 0 1,0 0-1,-11 3 0,-20 10 16,8-1-45,1 1-1,1 1 1,0 2 0,2 0 0,0 2 0,1 2 0,1 0 0,-23 30-1,-43 64 139,-25 31-177,82-105 238,23-30-110,0 0-1,-1 0 1,-15 14-1,20-22-44,5-4 0,0 0 0,1 0-1,-1 0 1,0-1 0,0 1 0,0-1 0,0 1-1,-1-1 1,1 0 0,0 0 0,-3 1 0,-1 1 33,7-1 15,6-2 535,290-16 881,-131 5-1232,-98 0-782,-23 0-7161,-31 10 4295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230 7 3392,'0'0'145,"0"-1"0,-1 1 0,1 0 0,0-1 1,-1 1-1,1-1 0,0 1 0,-1 0 0,1-1 0,-1 1 0,1 0 1,-1-1-1,1 1 0,-1 0 0,1 0 0,-1-1 0,1 1 0,-1 0 1,1 0-1,-1 0 0,1 0 0,-1 0 0,1 0 0,-1-1 0,1 1 1,-2 1-1,1-1-25,1 0 0,-1 1 0,0-1 0,0 1 1,1-1-1,-1 1 0,0-1 0,1 1 0,-1 0 1,1-1-1,-1 1 0,0 0 0,1-1 0,-1 3 0,-1-1 13,1 1 0,-1 0 0,1 1 0,0-1 0,0 0-1,0 0 1,1 0 0,-1 4 0,1 5 43,1-1 0,1 0 1,0 1-1,5 15 0,18 45 224,-14-44-337,8 14 141,1 0 0,3-2-1,36 52 1,32 54 389,-81-123-441,0 0 0,-2 1 0,0-1 1,-2 2-1,0-1 0,-2 1 0,-1 0 0,-1 0 0,-1 0 0,-1 0 1,-1 0-1,-1 0 0,-1 0 0,-2-1 0,0 1 0,-15 39 1,10-41 34,-2 0 0,-25 38 1,-36 38 500,46-64-589,-205 226 647,192-223-402,-4 3-3354,44-40 2810,-1-1 0,1 1-1,0 0 1,-1-1 0,1 1 0,0-1 0,-1 1 0,1 0 0,0-1-1,0 1 1,-1 0 0,1 0 0,0-1 0,0 1 0,0 0-1,0-1 1,0 2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27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221 93 5056,'1'-1'96,"5"-13"1744,-6 8-562,-8 7 68,-4 5-990,0 1 0,1 0 0,0 1 0,0 0 0,1 1 0,0 0 0,0 1 0,1 0 0,1 0 0,-1 1 0,-8 16 0,2-5-72,2 1 0,1 1 1,1 0-1,-13 43 1,20-55-187,1 0 1,1 0 0,0 1-1,0-1 1,1 0-1,1 1 1,0-1 0,1 0-1,0 1 1,1-1-1,0 0 1,6 18-1,-5-25-19,-1 1-1,1-1 0,0 1 0,0-1 1,1 0-1,0-1 0,-1 1 0,2 0 0,-1-1 1,0 0-1,1 0 0,0 0 0,0-1 1,0 0-1,0 0 0,0 0 0,1 0 0,-1-1 1,1 0-1,6 2 0,6 0 182,-1-1 1,1 0-1,-1-2 1,1 0-1,25-1 1,-10-2-28,1 0 1,59-14-1,-81 13-190,0 0 1,0-1-1,0-1 1,-1 0-1,0-1 1,0 0-1,0 0 0,-1-1 1,1-1-1,-2 0 1,10-9-1,-7 3 14,-1 0 0,0-1 1,-1-1-1,0 0 0,-2 0 0,0-1 0,10-28 0,-9 17-24,-2-1-1,0 0 0,4-59 1,-10 77-41,0 0 1,-1 1 0,-1-1-1,0 0 1,0 0 0,-1 0-1,-4-13 1,4 19-1,-1 0 0,1 0 0,-1 0 0,0 1 0,0-1 0,0 1 0,0 0 0,-1 0 0,0 0 0,0 0 0,0 1 0,0-1 0,-1 1 0,1 0 0,-9-4 0,1 2-30,0-1 1,-1 2 0,0 0 0,-25-5-1,18 6-29,0 1-1,0 0 0,0 2 0,0 0 0,0 2 1,-40 7-1,51-7-248,1 0 1,-1 0 0,0 1-1,1 0 1,-1 1 0,1 0-1,0 0 1,1 1 0,-1 0-1,1 0 1,0 1 0,0 0-1,0 0 1,1 1 0,-10 12 0,7-4-869,1 0 0,0 0 0,2 0 0,-1 1 0,-5 25 0,-3 20-1920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747 37 1472,'0'0'19,"0"0"0,-1 0 0,1 0 1,0 0-1,-1 0 0,1 0 0,0 0 0,0 0 0,-1 0 1,1 0-1,0 0 0,-1 0 0,1 0 0,0 0 0,-1 0 1,1 1-1,0-1 0,0 0 0,-1 0 0,1 0 0,0 0 1,0 1-1,-1-1 0,1 0 0,0 1 0,0-1-5,0 0 1,0 0-1,0 1 0,0-1 0,1 0 1,-1 0-1,0 0 0,0 0 1,0 1-1,1-1 0,-1 0 0,0 0 1,0 0-1,1 0 0,-1 0 0,0 0 1,0 0-1,0 1 0,1-1 1,-1 0-1,3-1 1401,7-17 3124,-9 16-4263,0-1 1,-1 0-1,1 0 1,0 0 0,-1 0-1,0-4 635,-1 8-872,0-1-1,-1 1 0,1 0 1,0-1-1,0 1 0,0 0 1,0 0-1,-1 0 0,1 0 1,0-1-1,1 2 0,-1-1 1,0 0-1,0 0 1,0 0-1,1 0 0,-1 0 1,0 1-1,0 0 0,-8 13 155,-2-5-13,-1 1 0,0-1-1,-25 15 1,-45 20 172,-1 2 92,38-16-219,2 1 1,1 3-1,2 2 1,2 1 0,1 1-1,-33 48 1,-94 107 293,148-176-318,16-18-214,0 0 0,0 0 1,0 0-1,0 0 1,1 0-1,-1 0 1,0 0-1,0 0 1,0 0-1,0 0 1,0 0-1,0 0 0,0 1 1,0-1-1,0 0 1,0 0-1,0 0 1,0 0-1,0 0 1,0 0-1,0 0 1,0 0-1,0 0 1,0 0-1,0 0 0,0 0 1,0 0-1,0 0 1,0 0-1,0 0 1,0 0-1,0 1 1,0-1-1,0 0 1,0 0-1,0 0 0,0 0 1,0 0-1,0 0 1,0 0-1,0 0 1,0 0-1,11-5-1463,15-13-2940,-11 3 1957,8-8-1210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 9 3648,'-1'0'41,"1"-1"-1,0 1 1,0 0 0,0 0 0,0-1 0,0 1-1,0 0 1,0-1 0,0 1 0,0 0-1,0 0 1,0-1 0,0 1 0,0 0 0,0 0-1,0-1 1,0 1 0,0 0 0,0 0 0,0-1-1,1 1 1,-1 0 0,0 0 0,0-1-1,0 1 1,0 0 0,0 0 0,1 0 0,-1-1-1,0 1 1,0 0 0,0 0 0,1 0-1,-1 0 1,0 0 0,0-1 0,6 1 2530,15 1-465,-13 0-1881,-1 1 0,0 0-1,0 1 1,0 0-1,0 0 1,0 0-1,-1 1 1,12 8-1,-3 0 130,0 0 0,17 19 0,-6-2 114,-1 1-1,25 42 1,35 71 545,-11-16-576,-17-46 219,-54-77-638,0-1 0,1 1 0,-1-1-1,1 1 1,0-1 0,7 4 0,-9-6-188,-1 0 0,0 0 0,1-1 0,-1 1 0,1-1 0,-1 1 0,1-1 0,-1 0 0,1 0 0,-1 0 0,3 0 0,-3 0-97,0 0-1,0 0 1,0 0-1,0-1 1,0 1 0,0-1-1,0 1 1,0 0-1,0-1 1,-1 0-1,1 1 1,0-1-1,0 1 1,-1-1 0,1 0-1,0 0 1,-1 1-1,1-1 1,0-1-1,1-1-153,-1 0 0,1 0-1,-1 0 1,0 0 0,0 0-1,-1 0 1,2-7 0,-1-40-3035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58 28 2304,'0'-1'70,"0"0"-7,0 0-1,1 0 0,-1 1 0,0-1 0,-1 0 0,1 0 1,0 1-1,0-1 0,0 0 0,0 0 0,-1 1 0,1-1 1,0 0-1,-1 0 0,1 1 0,0-1 0,-1 0 0,1 1 1,-1-1-1,0 0 0,1 1 66,0-1 0,-1 1 0,1 0 1,0-1-1,0 1 0,0-1 0,0 1 0,0 0 0,0-1 1,0 1-1,0 0 0,0-1 0,0-4 2237,-3 9-1900,2-2-374,0 0 1,0 0 0,0 0-1,0 0 1,1 0 0,-1 0-1,1 3 1,-5 13 220,-1 4-4,1 0-1,1 1 1,1-1 0,0 33 0,1-28-66,-3 45 482,-5 188 899,12-192-1290,7 120 481,-5-74 476,25-162-11588,-20 32 7530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 4736,'2'3'607,"0"-1"1,0 1 0,0 0-1,0 0 1,0 0 0,-1 0-1,2 5 1,13 30 1768,-12-21-2177,-1 1 1,-1-1-1,-1 1 0,0 19 1,-1-33-1874,4-13-278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546 9 1984,'-1'-7'5136,"1"6"-5035,-2 2 89,0-1-1,0 1 1,0-1 0,0 0-1,0 1 1,0-1 0,0 0-1,0 0 1,-4-1-1,-2 0 422,-12 1 118,10-1-626,0 1 1,0 0-1,0 1 0,0 0 0,0 0 1,0 1-1,0 0 0,-9 4 0,12-2-38,-36 15 372,-54 34 0,89-48-383,-17 11 148,-39 31 1,48-30-19,1 0 1,0 1-1,1 1 1,-16 27-1,23-32-151,1 0 0,0 0-1,1 0 1,1 1-1,0-1 1,-3 27 0,2-14-11,-1 4 56,2 1 0,1-1 0,1 1-1,3 34 1,0-57-6,0 1 1,1 0-1,1-1 0,-1 1 0,2-1 0,-1 0 0,1 0 1,7 11-1,-8-15-24,0 0 1,0-1-1,1 1 0,0-1 1,0 0-1,0 0 1,0 0-1,1-1 0,0 1 1,0-1-1,-1 0 1,2-1-1,-1 1 0,0-1 1,10 3-1,-3-2-17,1-1 0,-1 0 0,1-1 0,-1-1 0,1 0 0,-1 0 0,1-2 0,-1 1 0,17-5 0,-8 0 64,1-1 0,-1-1 0,0-1-1,26-15 1,-39 18-77,0 0 0,0 0 1,-1 0-1,0-1 0,0 0 0,-1-1 0,1 1 0,-2-1 0,8-13 0,-9 13-10,0 0-1,-1-1 0,0 0 0,-1 1 0,0-1 0,0 0 0,-1 0 0,0 0 0,0 0 0,-1-1 0,0 1 0,-1 0 0,0 0 0,0 0 0,-1 0 0,0 0 0,-1 1 0,-7-17 0,9 22-23,-1 0 1,0-1-1,0 1 1,-1 0 0,1 0-1,-1 0 1,1 0-1,-1 1 1,0-1-1,0 1 1,0-1-1,0 1 1,-1 0-1,-5-2 1,4 2 6,0 0 0,0 1 0,0 0 1,-1 0-1,1 0 0,0 1 0,-1-1 0,1 1 0,-10 2 1,5 0-15,-1 0 1,0 1 0,1 0-1,0 0 1,-1 1 0,1 1 0,1 0-1,-1 0 1,1 1 0,-9 7 0,-5 5 89,-26 30 0,40-39-14,1 0 0,0 1 0,1 0 1,0 1-1,-9 20 0,16-31-76,-1 1 0,1 0 0,-1-1-1,1 1 1,0 0 0,0-1 0,-1 1 0,1 0 0,0 0 0,0-1 0,0 1 0,0 0 0,0 0 0,0-1 0,0 1-1,0 0 1,0 0 0,0-1 0,0 1 0,1 0 0,-1 0 0,0-1 0,0 1 0,1 0 0,-1-1 0,0 1 0,1 0-1,-1-1 1,1 1 0,-1-1 0,2 2 0,0-1-341,0 0-1,0 0 1,1 0 0,-1 0-1,1-1 1,-1 1 0,1-1-1,-1 1 1,1-1 0,2 0-1,35 1-5917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256 6 3072,'-34'-5'5514,"27"5"-5226,0 0 0,0 1 0,1 1 0,-1-1 1,1 1-1,-1 0 0,1 0 0,-1 1 0,1 0 0,0 0 0,0 0 0,1 1 0,-10 7 0,2 0-45,1 1 0,1 0 0,-1 1 0,-12 20 0,17-23-157,1 1-1,0 0 0,1 1 1,0-1-1,1 1 0,0 0 1,0 1-1,-2 21 1,3-4-35,1 1 0,3 43 1,0-55 23,1 0 1,0 0-1,8 27 0,-8-40 11,0 1 0,1 0 0,-1-1 0,1 0 0,0 1 0,1-1 0,0-1 0,0 1 0,0 0 0,1-1 0,-1 0 0,11 9 0,-12-12-38,1-1 0,-1 1 0,0-1 0,0 0 0,1 1 0,-1-1 0,1-1 0,-1 1 0,1 0 0,-1-1 0,1 0 0,0 0 0,-1 0 0,1 0 0,-1-1 0,1 1 0,-1-1 0,1 0 0,-1 0 0,4-2 0,10-3 78,0-1 1,27-17-1,-32 17-90,8-6 29,-1-1 0,0 0 0,33-34 0,-40 37-21,5-7 11,-1 0-1,0 0 0,-2-2 0,0 0 0,-1 0 0,10-24 0,-19 37-13,-1 0-1,0 0 1,-1 0-1,0-1 1,0 1-1,0-1 1,-1 1-1,0-14 1,-1 16-39,0 0 0,-1 0 1,0 0-1,0 1 0,0-1 0,0 0 0,-1 1 1,0-1-1,0 1 0,0-1 0,0 1 0,-1 0 1,0 0-1,0 0 0,-4-4 0,0 1-47,-1 0 1,0 0-1,-1 1 1,0 0-1,0 1 0,0 0 1,0 0-1,-17-5 1,0 2 0,1 1 0,-33-5 0,37 9-295,-41-1 0,54 1-2023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 88 2144,'-1'0'44,"0"-1"1,1 1-1,-1 0 1,0 0-1,0-1 1,1 1-1,-1 0 1,0 0-1,-15 7 6747,25-4-4249,-5-2-2401,0 0-1,0 0 0,0 0 0,0-1 0,1 1 0,6-1 0,-4-2-16,0-1 0,0 1-1,-1-1 1,1-1 0,-1 1 0,0-1-1,0 0 1,0 0 0,-1-1 0,1 0-1,-1 0 1,0 0 0,-1-1-1,7-8 1,-1-8 165,-6 13-420,-3 25-80,-8 134 234,0-2 253,6-62-74,0 13-37,12 105 1,-6-147 1124,-19-53-1140,10-4-173,1 0 0,-1 1 0,1-1 0,-1 1 0,1 0 0,-1 0 0,1 1 0,0-1 0,-1 0 0,1 1 0,0 0 0,-3 2 0,-37 17 183,30-20 117,30-1 70,19-5-352,-14 0-91,4 1 47,-14 2 73,0 0 0,0 1 0,1 0 0,-1 1 1,23 2-1,-31-2 58,-3 22-9065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768 9 2400,'-6'-9'7054,"-33"48"-6178,16-20-429,-1-1-1,-33 20 0,-42 25 171,4 5 0,-110 99 0,81-43-278,55-53 356,68-69-653,-1-1 0,-1 1-1,1 0 1,0-1 0,0 0 0,-4 2-1,5-2-63,1-1 0,0 0-1,0 0 1,-1 0 0,1 0-1,0 0 1,-1 0-1,1 0 1,0 0 0,0 0-1,-1 0 1,1 0 0,0 0-1,-1 0 1,1 0 0,0 0-1,0 0 1,-1 0-1,1 0 1,0 0 0,-1 0-1,1 0 1,0-1 0,-1 1-64,1-1 0,0 1 0,0-1 0,0 1 0,0 0 0,-1-1 1,1 1-1,0-1 0,0 1 0,0-1 0,0 1 0,0-1 0,0 1 0,0-1 1,1 1-1,-1-1 0,0 1 0,0-1 0,0 1 0,0-1 0,2-9-1999,3 0 656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 12 4224,'-5'-7'1258,"2"3"190,10 6-864,-5 0-443,0-1 0,0 1 1,0 0-1,0 0 0,0 0 0,0 0 0,0 0 0,-1 0 0,3 3 0,5 7 438,11 11 171,51 56 1123,97 83 0,-154-151-1736,156 126 995,-169-136-1118,32 21 220,-31-20-184,0-1 0,0 0-1,0 0 1,0 0 0,0 0-1,0 0 1,0 0 0,0-1-1,0 1 1,1-1 0,-1 1-1,0-1 1,3 0 0,-4 0-129,0 0 0,-1 0 1,1-1-1,0 1 0,-1 0 1,1-1-1,0 1 0,-1 0 1,1-1-1,0 1 0,-1-1 1,1 1-1,-1-1 0,1 1 1,-1-1-1,1 0 0,-1 1 1,0-1-1,1 1 0,-1-1 1,0 0-1,1 1 0,-1-1 1,0 0-1,0 0 0,1 0 1,-1-1-182,6-12-1345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 23 2304,'0'0'132,"-1"-1"0,1 0 0,-1 0 0,1 0 0,0 1 0,-1-1 0,1 0 0,0 0 0,0 0 0,-1 0 0,1 0 0,0 0 0,0 0 0,0 0 0,0 0 0,0 1 0,0-1 0,3-6 2029,-2 13 54,-6 116 196,-1 34-1254,4 2-285,0 15-16,4-31-80,-3-84-400,3-41 239,-1-16-191,0-11-813,0-3-2062,1 0-1,6-21 1,0 9 115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4.4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 1248,'5'5'544,"-5"-2"480,0-6-288,9 3-416,-1-5 416,2 10-448,3-10 160,1 5-288,-1-4-128,5 8-64,-5-4 96,6 0-32,-6-4-96,5 4 32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127 37 2240,'28'-32'1323,"-28"32"-1284,0 0 0,0 0 0,0-1 1,0 1-1,0 0 0,0 0 0,0 0 1,1-1-1,-1 1 0,0 0 1,0 0-1,0 0 0,0-1 0,0 1 1,1 0-1,-1 0 0,0 0 1,0 0-1,0 0 0,1-1 0,-1 1 1,0 0-1,0 0 0,1 0 0,-1 0 1,0 0-1,0 0 0,0 0 1,1 0-1,-1 0 0,0 0 0,0 0 1,1 0-1,-1 0 0,0 0 0,0 0 1,1 0-1,-2 8 1690,-2 0-1285,-2 0 1,1-1 0,-1 1-1,-7 7 1,-9 14 478,7-7-450,0 1 0,-12 32 0,12-18 220,-17 73 0,27-88-546,0 0 1,2 0-1,0 1 0,3 39 1,0-55-79,0 0 1,0 1-1,1-1 1,0-1-1,0 1 1,1 0-1,-1-1 1,1 1-1,1-1 1,6 10-1,-6-11 7,0-1 0,0 1 1,0-1-1,1 0 0,-1-1 0,1 1 0,0-1 0,0 0 0,0 0 0,1 0 0,-1-1 0,1 1 0,6 0 0,-1 0-15,0-1-1,0-1 1,0 0 0,0-1-1,0 0 1,1 0 0,-1-1-1,0-1 1,0 0 0,17-6-1,-9 2-6,-1 0 0,0-2 1,-1 0-1,0-2 0,21-13 0,-26 13 16,0-1 0,-1 0 0,0 0 0,-1-1 0,-1 0 0,12-19 0,-14 20-52,-1-1 0,0 0 0,-1 0 0,0 0 0,-1-1-1,-1 0 1,0 1 0,0-1 0,1-25 0,-4 29-24,1 1 0,-2-1 0,1 0 1,-1 1-1,0-1 0,-1 1 0,0-1 0,0 1 1,-1 0-1,0 0 0,-1 0 0,0 0 1,0 1-1,0-1 0,-1 1 0,-8-10 0,1 6-17,0 0 0,-1 1-1,0 0 1,-1 2 0,0-1-1,0 1 1,-1 1-1,0 1 1,0 0 0,0 1-1,-1 1 1,-20-4-1,25 7 20,0 0 0,1 1 0,-1 0 0,1 0 0,-1 1 0,1 1 0,-1 0 0,1 0 0,0 1 0,0 1 0,-12 4 0,20-7-128,1 0 0,-1 0-1,0 0 1,1 0-1,-1 0 1,0 0 0,1 1-1,-1-1 1,1 0-1,0 1 1,0-1 0,-1 1-1,0 1 1,2-2-12,0 0 1,-1-1-1,1 1 1,0 0-1,0-1 1,0 1 0,-1 0-1,1-1 1,0 1-1,0 0 1,0 0-1,0-1 1,0 1-1,1 0 1,-1-1-1,0 1 1,0 0-1,0 0 1,1-1-1,-1 1 1,0 0 0,1-1-1,-1 1 1,0-1-1,1 1 1,-1 0-1,1-1 1,-1 1-1,1-1 1,-1 1-1,1-1 1,-1 0-1,1 1 1,0-1 0,0 1-1,21 11-3536,7 2 1195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22 151 2144,'-19'-17'1296,"19"16"-1190,0 1-1,0 0 1,-1 0 0,1-1-1,0 1 1,0 0 0,-1-1-1,1 1 1,0 0 0,0-1-1,0 1 1,0 0 0,0-1-1,0 1 1,0 0 0,0-1-1,-1 1 1,1-1 0,0 1-1,0 0 1,1-1 0,-1 1-1,0 0 1,0-1 0,0 1-1,0-1 1,0 1 0,0-1-1,2-11 4001,-2 12-4050,0 0 0,0-1-1,0 1 1,0 0-1,0-1 1,0 1-1,0 0 1,0-1-1,0 1 1,0 0 0,1-1-1,-1 1 1,0 0-1,0-1 1,0 1-1,0 0 1,1 0 0,-1-1-1,0 1 1,0 0-1,1 0 1,-1 0-1,0-1 1,0 1 0,1 0-1,-1 0 1,0 0-1,1 0 1,-1-1-1,0 1 1,1 0-1,-1 0 1,0 0 0,1 0-1,-1 0 1,1 0-1,3-1 73,0-1-1,0 0 0,-1 0 0,1 0 0,3-2 1,7-5 42,15-4 114,1 1 1,0 1 0,1 2 0,55-10 0,-67 15-308,49-7 129,-61 10-64,0 1 0,0-1 1,0 2-1,0-1 0,0 1 0,0 0 1,8 3-1,-14-3-72,-1-1 1,0 1 0,0-1-1,0 1 1,1 0-1,-1-1 1,0 1-1,0 0 1,0-1-1,0 1 1,0 0 0,0-1-1,0 1 1,0 0-1,0-1 1,-1 1-1,1 0 1,0-1-1,0 1 1,-1 0 0,1-1-1,0 1 1,-1-1-1,1 2 1,-1 0-371,0-1 11,1 1 0,-1 0 0,1-1 0,-1 1 1,1-1-1,-1 1 0,0-1 0,0 1 0,0-1 0,0 1 0,-1 1 0,-3 4-1861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46 6 2496,'-11'-6'6504,"9"31"-5488,0-6-563,-23 229 2128,25-155-2149,1-39 139,-1-53-538,0-1-1,0 1 1,0-1 0,0 0-1,0 1 1,0-1 0,0 1 0,0-1-1,0 1 1,-1-1 0,1 0-1,0 1 1,0-1 0,0 1-1,-1-1 1,1 0 0,0 1 0,0-1-1,-1 0 1,1 1 0,0-1-1,-1 0 1,1 0 0,-1 1-1,-1-2 38,19-16-5922,-7 10 4284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28 37 2400,'-1'0'-314,"-20"-1"2943,15 0-37,12-3-795,27-18 619,-22 19-2277,0 1 0,0 1 0,0 0-1,0 0 1,0 1 0,0 0 0,14 3 0,-18-3-61,1 1-58,-1-1 1,1 1-1,-1 1 0,0-1 0,1 1 1,10 5-1,-16-6-17,-1 0 0,1 0 0,0 0 0,0 1 0,0-1 0,-1 0 0,1 1-1,-1 0 1,1-1 0,-1 1 0,1 0 0,-1-1 0,0 1 0,0 0 0,0 0 0,0 0 0,0 0 0,-1 0 0,1 0 0,0 1-1,-1-1 1,0 0 0,1 0 0,-1 0 0,0 0 0,0 1 0,-1 2 0,0 3 29,0 1 1,-1-1-1,0 0 0,-1 0 1,-4 10-1,-21 40 261,25-53-279,-108 169 348,84-134-180,19-30-125,6-8 2,0 0-1,0 1 1,0 0 0,1-1 0,-1 1-1,-1 4 1,3-6-41,-1-1 0,1 1-1,0-1 1,0 1 0,0-1-1,0 1 1,0-1 0,0 1-1,0 0 1,1-1 0,-1 1-1,0-1 1,0 1 0,0-1-1,1 1 1,-1-1 0,0 1-1,0-1 1,1 1 0,-1-1 0,0 1-1,1-1 1,-1 1 0,1-1-1,-1 0 1,0 1 0,1-1-1,-1 0 1,1 1 0,-1-1-1,1 0 1,-1 0 0,1 1-1,-1-1 1,1 0 0,0 0-1,-1 0 1,1 0 0,-1 0-1,1 0 1,0 0 0,19 4 383,0-1 1,0-2-1,36 0 1,2 0-334,-54-1-110,19 1 61,25 5 0,-42-5-12,1 0 0,-1 1 1,0 0-1,0 0 1,-1 0-1,1 1 1,0 0-1,-1 0 0,7 5 1,-5 1-1352,1 4 347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61 178 2144,'-10'-16'7202,"16"16"-7236,-1 1 152,-1 0 1,0-1 0,0 1-1,1 1 1,-1-1-1,0 1 1,0 0-1,0 0 1,4 2 0,17 9 87,6-2 248,46 10 0,-68-19-381,0 0 0,0-1 0,1-1 0,-1 1 0,0-1-1,1-1 1,-1 0 0,0 0 0,17-5 0,-15 2 73,1 0-1,-1-1 1,0 0 0,0-1-1,11-7 1,-18 9-103,1 0 0,-1 0 0,1 0 0,-1 0 1,-1 0-1,1-1 0,0 0 0,-1 0 0,0 0 0,0 0 0,-1 0 0,3-9 1,-4 11-11,0 0 1,0 0 0,0 0 0,-1 0 0,1 0 0,-1 0 0,0 0 0,0 0-1,0 0 1,0 0 0,-1 0 0,1 0 0,-1 0 0,0 0 0,1 0-1,-1 0 1,-1 0 0,-1-3 0,1 3-43,0 0 0,0 0 0,-1 0 0,1 0-1,-1 1 1,0-1 0,0 1 0,0 0 0,0-1 0,0 2 0,-1-1 0,1 0-1,-1 1 1,-3-2 0,-8-2-60,1 1-1,-1 1 0,-1 0 1,1 1-1,-30 0 1,20 3-151,0 1 0,-46 10 0,61-10 135,0 1 0,1 0 0,0 0 1,-1 1-1,1 0 0,1 1 0,-1 0 0,1 1 0,-10 7 1,13-8 65,-1-1 1,1 2 0,1-1 0,-1 0-1,1 1 1,0 0 0,0 0 0,1 0-1,0 1 1,0-1 0,0 1-1,1 0 1,-3 12 0,-2 15 128,3-20-44,1 1-1,1-1 1,-1 22 0,1 8-3,0 12 227,2-50-228,1 0 1,-1 0 0,2 0-1,-1 0 1,1-1-1,-1 1 1,5 8 0,-4-11-33,2 7 134,1-1-1,9 13 1,-11-20-100,-1 1-1,0 0 1,1-1 0,0 1-1,-1-1 1,1 0 0,0 0-1,0 0 1,1 0 0,-1 0-1,4 1 1,10 1 57,-1 0 0,1-1-1,0-1 1,21 0 0,-16 0-80,167 1 306,-156-6-123,-1-1 0,34-9 0,-63 12-291,1 0 1,-1 0 0,0-1-1,0 1 1,0-1-1,0 1 1,-1-1-1,1 0 1,0 0-1,-1-1 1,4-3 0,0 0-1152,-1-1 0,0 0 0,4-8 0,0-1-2126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5 155 3072,'-2'-4'225,"0"-2"570,2 6-780,0 0 0,0 0 0,0 0 0,0 0 0,0 0 0,0-1 0,0 1 0,0 0 0,0 0 0,0 0 0,0 0 0,0 0 1,0 0-1,0 0 0,0 0 0,0-1 0,0 1 0,0 0 0,0 0 0,0 0 0,0 0 0,0 0 0,0 0 0,1 0 0,-1 0 0,0 0 0,0 0 0,0 0 0,0-1 0,0 1 0,0 0 0,0 0 0,0 0 0,0 0 0,1 0 0,-1 0 0,0 0 1,0 0-1,0 0 0,0 0 0,0 0 0,0 0 0,0 0 0,1 0 0,-1 0 0,1 8 1387,0 7-809,0-1 0,5 17 0,-1 0 50,19 92 2189,-17-103-2463,-4-14 110,-4-11 785,-2-11-893,1 0 1,0-28 0,0 11-202,-2-150-293,4 177 70,0 0-1,0 0 1,0-1-1,1 1 1,2-10-1,-3 14 54,1 0 1,0 0-1,-1 0 0,1 0 0,0 0 0,0 0 0,0 0 0,0 0 0,1 1 0,-1-1 0,0 1 0,1-1 0,-1 1 0,1-1 0,0 1 0,-1 0 0,1 0 0,0-1 0,3 0 0,6-1 132,0 0-1,0 1 0,0 0 1,0 1-1,1 0 0,-1 1 1,18 2-1,2-2 189,41 1 437,87 10 0,-158-11-720,1 0 0,-1 1-1,0-1 1,1 0-1,-1 1 1,0-1-1,1 1 1,-1-1-1,2 2 1,-2-2-97,-1 1 0,0-1 1,1 0-1,-1 1 1,0-1-1,0 1 0,0-1 1,0 0-1,1 1 1,-1-1-1,0 1 0,0-1 1,0 1-1,0-1 1,0 1-1,0-1 0,0 0 1,0 1-1,0-1 1,0 1-1,0-1 0,0 1 1,-1-1-1,1 0 0,0 1 1,0-1-1,0 1 1,-1-1-1,1 0 0,0 1 1,0 14-6211,1-15 6067,-1 1 0,1 0 0,0-1 0,0 1 0,0 0 0,0-1 1,0 1-1,0-1 0,0 1 0,0-1 0,0 0 0,1 1 0,5 0-140,-1 0 0,0-1 0,10 1 1,-14-1 24,33-1-413,39-4 0,-60 3 1134,0-1-1,0 0 1,0-1 0,0 0 0,20-10-1,-28 11 67,-5 3-353,0-1 0,0 1 0,0 0 0,0 0 0,0-1 0,0 1-1,0-1 1,0 1 0,0-1 0,0 0 0,-1 1 0,1-1 0,0 0 0,0 1 0,-1-1 0,1 0 0,0 0-1,-1 0 1,1 0 0,-1 1 0,1-3 0,-7 3 161,-1 3-122,-1 0-1,2 0 0,-1 1 0,0 0 1,1 0-1,-1 1 0,1-1 0,1 1 0,-1 0 1,1 1-1,-1 0 0,-6 10 0,-1 2 28,2 1-1,0-1 1,-11 27-1,13-24-99,1 0 0,1 0 0,-8 39 0,13-52-31,1 0 1,0 0-1,1 0 0,0 0 0,0 1 1,1-1-1,0 0 0,0 0 0,1 0 0,0 0 1,0 0-1,1 0 0,5 11 0,-6-16-7,0 0 0,0 1 0,0-1-1,0-1 1,1 1 0,-1 0 0,1-1 0,0 1-1,0-1 1,0 0 0,0 1 0,0-2-1,0 1 1,1 0 0,-1-1 0,1 1 0,-1-1-1,1 0 1,-1 0 0,1 0 0,0-1-1,-1 1 1,1-1 0,0 0 0,0 0 0,-1 0-1,1-1 1,0 1 0,-1-1 0,1 0 0,-1 0-1,1 0 1,-1 0 0,1-1 0,-1 0-1,0 1 1,1-1 0,-1 0 0,0-1 0,0 1-1,-1 0 1,5-5 0,1-3 10,-1 0 0,0-1 0,-1 0 0,0 0 0,6-16 0,18-61 177,-29 85-221,2-8 2,-1 1-1,0-1 1,-1 1-1,0-1 1,0-15 0,-1 23-4,0 2-25,-1-1 1,1 1-1,0 0 1,0-1 0,0 1-1,0 0 1,1-1 0,-1 1-1,0 0 1,0 0-1,1-1 1,-1 1 0,1 0-1,-1 0 1,1 0-1,0-1 1,-1 1 0,1 0-1,0 0 1,1-1 0,-1 16-246,7 246 308,-7-229-6,4 31 142,0 34 100,-4-7-60,-3 107 120,0-161-206,-2 0 0,-2-1 1,-15 55-1,19-84-99,0 0 0,0 1 0,0-1-1,-1 0 1,1-1 0,-1 1 0,0 0 0,-1-1 0,-3 4 0,5-6-15,0 0 1,0 0-1,0-1 1,0 1-1,0-1 1,-1 0-1,1 0 1,0 1-1,-1-1 1,1-1-1,-1 1 1,1 0-1,-1-1 1,1 1-1,-1-1 1,1 0-1,-1 0 1,0 0-1,1 0 1,-1 0-1,-3-1 1,-2-2 29,1 1 0,-1-1 0,1 0 0,-1-1 0,1 0 0,0 0 0,0-1 0,1 0 0,-8-7 0,-52-54 324,44 39-310,1 0 1,1-2 0,-19-35-1,33 52-48,0 0 0,0-1 0,1 0 0,1 0 0,0 0 0,1-1 0,-3-21 0,6 31-6,0 0 0,0 0 0,0 0 0,1 0 0,-1 0-1,1 0 1,0 1 0,0-1 0,0 0 0,0 0 0,1 1 0,0-1-1,3-5 1,-2 5-16,0 0 0,1 0 0,0 0 0,0 0 0,0 0-1,0 1 1,1 0 0,7-5 0,6 0 37,0 0 0,0 1 1,0 1-1,26-4 0,-44 10-29,126-27 273,2 7 1,185-8-1,-295 28-1347,26 2 0,-18 3-2586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511 0 576,'-7'0'4905,"-14"0"-3293,19 0-1513,0 1 0,1-1 0,-1 0 0,1 1 0,-1-1 0,1 1 0,-1-1 0,1 1 0,-1 0 0,1-1 0,0 1 0,-1 0 0,1 0 0,-1 1 0,-18 20 657,5-6-330,-54 43 743,-27 25-63,74-63-943,2 1-1,-24 32 0,-56 108 854,69-108-752,12-11 782,20-44-1023,0 0 0,0 0 0,1 0 0,-1 0 0,1 0 0,-1 1 1,1-1-1,-1 0 0,3 0 0,2-2-20,10-5-55,0 1 1,0 0-1,0 1 0,1 1 0,-1 1 0,34-5 1,-46 8 58,-1 1 1,0 0 0,1 0 0,-1 0-1,1 0 1,-1 0 0,0 1 0,1-1-1,-1 1 1,0 0 0,1 0 0,-1 0-1,0 1 1,0-1 0,0 1 0,0-1-1,0 1 1,0 0 0,-1 0 0,1 1-1,-1-1 1,1 0 0,-1 1 0,0-1-1,0 1 1,3 5 0,-3-3 4,1 0 1,-1 0 0,0 1-1,0-1 1,-1 0-1,0 1 1,0 0 0,0-1-1,-1 1 1,1 0-1,-2-1 1,1 1-1,0 0 1,-1-1 0,-2 9-1,-1-1-26,-1 1 0,-1 0-1,0-1 1,-13 22 0,-39 47-69,5-24 140,36-41-8,-26 34-1,12-9 322,-14 20-2542,69-78-7956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474 76 1728,'0'0'86,"0"0"0,-1-1 0,1 1 0,0 0 0,0 0 0,-1-1 0,1 1 0,0 0 0,-1 0 0,1 0 0,0-1 0,-1 1 0,1 0 0,0 0 0,-1 0-1,1 0 1,0 0 0,-1 0 0,1 0 0,0 0 0,-1 0 0,1 0 0,-1 0 0,1 0 0,0 0 0,-1 0 0,1 0 0,0 0 0,-1 0 0,1 1 0,0-1 0,-1 0 0,-10 11 3448,5-4-3521,3-4 204,2-2-104,0 1 0,-1-1 0,1 1 0,-1-1 0,0 0 0,1 0 0,-1 0 0,0 1 0,0-2 0,0 1 0,-2 1 0,2-1-8,-1 0 0,1 0 0,0 0 0,-1 0 0,1 1 0,0-1 0,0 1 0,0 0 0,0-1 0,0 1 0,-2 3 0,2-3-12,0 1 0,0-1 0,-1 0 1,1 0-1,-1 0 0,1 0 0,-1 0 1,0-1-1,-3 2 0,1 0 90,-1 0 1,0 0-1,1 0 0,-6 5 0,-18 10 320,8-9-84,-61 28 287,63-28-509,-23 8 0,22-10-7,-17 10-1,30-13-212,-53 26 398,59-30-354,0 0 37,0 0 0,-1 0-1,1 1 1,0-1-1,0 1 1,0-1 0,-1 1-1,1-1 1,-2 2 0,5-2-16,0 0 1,0 0 0,0-1-1,0 1 1,-1-1 0,1 0-1,0 1 1,-1-1 0,1 0-1,0 0 1,-1 0 0,2-2-1,30-19 6,-28 19-32,44-30-15,-21 14 70,0 0 0,28-27-1,-37 29-110,32-35 6,-44 45 87,-1 0 1,-1-1-1,1 0 0,-2 0 0,7-14 1,-10 19-31,0 0 0,0 0 1,-1 0-1,1 0 0,-1-1 1,0 1-1,0-6 0,0 2 36,4 3-235,-5 8 188,0 0 0,-1 0 0,1 1 0,1-1 1,-1 0-1,1 1 0,0-1 0,0 1 0,0-1 0,1 6 0,-1 22-113,-1-16 122,0 1 1,0-1-1,2 1 0,0-1 1,1 1-1,1-1 0,5 18 1,-6-26 76,5 14 154,16 37 0,-19-51-145,-4-7 394,-9 3-287,-194-13 340,191 9-541,-24-3 0,6-6-4742,62 17-6039,-5 1 8240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76 748 1248,'-9'3'4453,"9"-4"-4346,1-1-1,-1 1 0,1-1 1,0 1-1,0 0 1,-1-1-1,1 1 1,0 0-1,0-1 1,3-1-1,4-8 232,24-60 526,-2 17-569,-14 24-179,1 1 0,1 0 0,1 1 0,29-31 0,-21 29 193,35-52 1,-44 54-105,-1 0 0,-2-2 1,20-51-1,-25 50-290,12-62-1,-21 75-445,-1 17 110,0 12 424,-1-1-21,-1 0-1,1-1 0,-1 0 1,-1 1-1,-3 9 1,-6 20-15,7-12 35,4-16 52,-2 1 0,1-1 0,-2 0 0,1 0 0,-8 15-1,-57 90 72,-12 21 44,-16 84 115,-23 48-56,110-254-47,1-1 0,-19 21 1,17-23 1082,16-20-1360,31-21 84,-17 12-24,56-34 69,-31 22-77,111-82 59,-114 78-177,58-62 0,-83 78 235,-1-2-1,13-20 1,23-30 402,-52 69-461,0-1 0,1 1 1,-1-1-1,0 0 0,0 1 1,0-1-1,0 1 0,1-1 0,-1 0 1,0 1-1,0-1 0,0 0 0,0 1 1,-1-1-1,1 1 0,0-1 0,0 0 1,0 1-1,0-1 0,-1 0 1,1 1-15,0 0 1,0-1 0,0 1 0,-1 0 0,1 0 0,0 0 0,0 0-1,0-1 1,0 1 0,-1 0 0,1 0 0,0 0 0,0 0 0,0 0-1,-1 0 1,1 0 0,0-1 0,0 1 0,0 0 0,-1 0 0,1 0-1,0 0 1,0 0 0,-1 0 0,1 0 0,0 0 0,0 0 0,-1 0-1,1 0 1,0 1 0,0-1 0,0 0 0,-1 0 0,1 0-1,0 0 1,0 0 0,0 0 0,-1 0 0,1 1 0,0-1 0,0 0-1,0 0 1,0 0 0,-1 0 0,1 1 0,0-1 0,0 0 0,0 0-1,0 0 1,0 1 0,0-1 0,0 0 0,0 0 0,-1 1 0,-5 9-59,0 0 0,1 0 0,0 1 0,1 0 0,0 0 1,-5 20-1,-7 71 4,15-95 90,0 0 1,1 1-1,0-1 1,0 1-1,1-1 1,0 0-1,0 1 1,1-1-1,0 0 0,0 0 1,4 9-1,-6-15-13,1 0-1,-1-1 1,0 1-1,1 0 1,-1 0-1,0-1 1,1 1-1,-1 0 1,1-1-1,0 1 1,-1 0 0,1-1-1,-1 1 1,1 0-1,0-1 1,-1 1-1,1-1 1,0 0-1,0 1 1,-1-1-1,1 0 1,0 1-1,0-1 1,0 0-1,-1 0 1,1 1-1,0-1 1,0 0-1,0 0 1,0 0-1,0 0 1,-1 0-1,1 0 1,0-1 0,0 1-1,0 0 1,0 0-1,-1-1 1,1 1-1,0 0 1,0-1-1,-1 1 1,1-1-1,0 1 1,0-1-1,-1 1 1,1-1-1,0 0 1,3-3 13,0 0 1,0 0 0,-1-1-1,0 1 1,1-1 0,2-5-1,1-7 27,0-1 0,-1 1 0,0-1 0,5-34 0,-11 46-5,1 1 0,-1-1-1,-1 0 1,1 1 0,-1-1 0,0 1 0,-3-9-1,0-5-172,3 17 67,0 0 0,0 0 1,0 1-1,-1-1 1,1 0-1,-1 0 0,1 1 1,-1-1-1,1 1 1,-1-1-1,0 1 0,-2-2 1,3 2-38,6-4-358,43-16 1024,-34 14-490,1 0 0,0 1-1,0 1 1,0 1 0,1 0-1,0 1 1,0 0 0,0 1-1,0 1 1,18 1 0,-27 1-76,0 0 1,0 0 0,0 0-1,0 1 1,0 0-1,0 1 1,-1-1 0,1 1-1,6 4 1,-9-5 9,-1 1 0,1-1 0,-1 1 0,1 0 0,-1 0 0,0 0 0,0 1 0,-1-1 0,1 1 0,-1-1 0,1 1 0,-1 0 0,0 0 0,-1 0 0,1 0 0,1 5 0,1 13 155,-2-1 0,0 1 0,-1 33-1,1 21-50,-2-75-112,0 1 1,1 0-1,-1-1 1,0 1 0,0 0-1,1-1 1,-1 1-1,1-1 1,0 1-1,-1-1 1,1 1-1,0-1 1,0 1-1,0-1 1,0 0 0,0 1-1,0-1 1,0 0-1,0 0 1,1 0-1,1 2 1,-1-2-64,1 0 1,-1-1 0,0 1-1,0-1 1,1 1-1,-1-1 1,0 0 0,1 0-1,-1 0 1,0 0-1,1 0 1,-1 0 0,4-2-1,6-1-564,0-1 0,-1 0-1,1-1 1,15-10 0,20-13-4078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184 546 2080,'0'0'103,"-1"-1"1,1 0-1,0 0 0,0 0 0,0 0 1,0 0-1,0 0 0,0 0 1,0 0-1,0 0 0,0 0 0,0 0 1,0 0-1,1 0 0,-1 0 1,0 1-1,2-3 0,1-12 3574,-11 13-2380,8 2-1273,-1-1 1,1 1 0,-1 0 0,1 0 0,-1 0-1,1-1 1,-1 1 0,0 0 0,1 0 0,-1 0-1,1 0 1,-1 0 0,1 0 0,-1 0 0,0 0-1,1 0 1,-1 1 0,1-1 0,-1 0 0,1 0-1,-1 0 1,1 1 0,-1-1 0,1 0 0,-1 0-1,1 1 1,-1-1 0,0 1 0,-4 3 51,0 0 0,0 0 0,0 0 0,0 1 0,1 0 0,-1 0 0,1 0 0,-5 10 0,-3 6 89,-9 24-1,8-14-36,-30 66 60,36-78-159,1 1 0,0-1 0,-3 26 0,9-43 13,0 0 0,-1 0 1,1 0-1,0 1 0,1-1 0,-1 0 0,0 0 1,1 0-1,-1 1 0,1-1 0,-1 0 1,1 0-1,0 0 0,0 0 0,0 0 0,0 0 1,0 0-1,1-1 0,-1 1 0,0 0 1,1-1-1,2 3 0,-3-3-4,0-1 1,1 1-1,-1 0 0,1-1 1,-1 1-1,0-1 0,1 1 1,-1-1-1,1 1 0,0-1 0,-1 0 1,1 0-1,-1 0 0,1 0 1,-1 0-1,1 0 0,-1-1 1,1 1-1,-1 0 0,1-1 1,-1 1-1,1-1 0,-1 1 1,1-1-1,-1 0 0,0 0 1,0 0-1,1 0 0,-1 1 1,0-2-1,2 0 0,6-7 39,-1 0-1,0 0 1,-1 0 0,0-1-1,0 0 1,-1-1-1,0 1 1,5-15 0,-5 8-10,0 0-1,-2-1 1,0 0 0,3-32 0,-5 34-75,-1-1 0,-1 0 0,-3-26 0,3 30 8,0 12-44,0-1-1,0 1 1,0-1-1,0 0 1,0 1-1,0-1 1,-1 1 0,1-1-1,0 1 1,-1-1-1,1 1 1,-1-1-1,0 1 1,0-2 0,-3 11-410,-11 102 252,14-95 206,2 1 1,0-1-1,1 1 1,7 25 0,-3-10 132,-5-26-98,1 6 122,7 22-1,-9-31-116,1-1 0,0 1-1,0 0 1,-1 0-1,1 0 1,0-1 0,0 1-1,1 0 1,-1-1-1,0 1 1,1-1 0,-1 1-1,0-1 1,1 0-1,0 0 1,-1 1 0,1-1-1,2 1 1,-4-2-15,1 0 1,0 0 0,0-1-1,-1 1 1,1 0-1,0 0 1,-1 0-1,1 0 1,0-1-1,0 1 1,-1 0 0,1-1-1,0 1 1,-1 0-1,1-1 1,-1 1-1,1-1 1,-1 1-1,2-2 1,-1 1 56,9-7 22,-2-1-1,1 0 1,-1-1 0,-1 0-1,0 0 1,0 0-1,-1-1 1,7-17 0,3-1-10,29-57 67,60-101 128,-74 136-126,42-91 0,-61 114-205,-2-1 0,0 1 1,-2-1-1,-2-1 0,5-36 0,-11 63 11,1-1-36,-1-1 0,1 1 0,-1-1 0,0 0 0,-1 1 0,1-1 0,-1 1 0,1-1 0,-1 1 0,-2-6 0,2 9 46,1 1 0,0 0 0,0 0-1,0-1 1,0 1 0,0 0 0,-1 0-1,1-1 1,0 1 0,0 0 0,0 0-1,-1 0 1,1-1 0,0 1 0,0 0 0,-1 0-1,1 0 1,0 0 0,0-1 0,-1 1-1,1 0 1,0 0 0,-1 0 0,1 0-1,0 0 1,-1 0 0,1 0 0,0 0 0,0 0-1,-1 0 1,1 0 0,0 0 0,-1 0-1,1 0 1,0 0 0,0 0 0,-1 1 0,1-1-1,0 0 1,-1 0 0,1 0 0,0 0-1,0 0 1,-1 1 0,1-1 0,0 0-1,0 0 1,-1 1 0,-10 14-472,-5 14 226,2 2 0,-20 59 0,8-20 119,12-32 178,2 0 0,1 1 0,1 0 0,3 1 0,1 0 0,2 0 0,2 75 0,3-103 54,0 1 0,1-1 0,0 0 0,1 0 0,8 23 0,-10-33-48,0 0 1,0 0-1,0 1 1,0-1-1,1 0 0,-1 0 1,1 0-1,-1 0 1,1-1-1,-1 1 1,1 0-1,0-1 1,0 1-1,0-1 1,0 0-1,0 1 1,5 1-1,-3-2 21,0 0 0,0 0 0,0 0-1,0-1 1,0 0 0,0 1 0,0-1 0,0-1-1,9 0 1,-1-2 42,0 0 0,-1-1 1,1 0-1,-1-1 0,0 0 0,16-10 0,-5-1 1,0 0 0,28-28 1,36-43 33,-71 71-152,9-18-865,-30 44 747,0 1 1,1 0 0,0 0 0,1 0 0,0 1 0,-3 19 0,6-21 114,0-1 1,0 1-1,2 16 0,0-2-38,-2-21 101,1 0 1,1-1-1,-1 1 1,0 0-1,1 0 1,-1 0-1,1-1 1,0 1-1,0 0 1,0-1-1,0 1 1,0 0-1,1-1 1,-1 0-1,1 1 1,0-1-1,2 3 1,-3-6-12,0 1 0,1 0 0,-1 0 0,0-1 0,0 1 0,0-1 0,0 1 0,1-1 0,-1 0 1,0 1-1,0-1 0,0 0 0,0 0 0,0 1 0,-1-1 0,2-1 0,-1 1 3,1-2 7,1 0-1,-1 0 0,0 0 0,0 0 0,0-1 0,0 1 0,-1-1 0,0 1 0,1-1 0,-1 0 0,0 1 0,-1-1 0,1-4 0,5-15 49,-5 18-110,1 1-1,-1-1 1,0 1 0,-1-1 0,1 1-1,-1-1 1,0 1 0,0-1 0,0 1-1,0-1 1,-1 1 0,0-1 0,0 1-1,0-1 1,-1 1 0,-3-8-1,2 8-28,2 2 53,0 0 1,0 0-1,0 1 0,-1-1 1,1 1-1,-1-1 0,1 1 1,-1-1-1,-1 0 0,-16-11-300,20 12 283,0-1 0,0 1 0,0 0 0,1 0 0,-1 0 0,1 0 0,-1 0 0,1 0 0,-1 0 0,4 0 0,25-13 19,-5 3-53,-17 7 39,1 1 0,0-1 0,0 2-1,10-3 1,6-1 20,-19 5-17,0-1 0,-1 1 0,1 0 0,0 0-1,0 1 1,9 0 0,-14 0 6,1 1 0,-1-1 0,1 0 0,-1 1 1,0-1-1,1 1 0,-1-1 0,0 1 0,1 0 0,-1 0 0,0-1 0,0 1 0,0 0 0,0 0 0,1 0 0,-1 0 0,-1 1 1,1-1-1,0 0 0,0 0 0,0 0 0,-1 1 0,1-1 0,0 0 0,-1 1 0,0-1 0,1 1 0,-1-1 0,0 1 0,1-1 1,-1 0-1,0 1 0,0-1 0,0 1 0,-1 1 0,0 6 40,0 0 0,-1 0 0,0-1 0,-4 13 0,4-15-27,-15 37 47,11-29-53,1 0 0,0 0-1,-4 17 1,11-30 449,3-4-162,12-13-34,7-8-140,1 5-146,-1 0 0,2 2 0,0 1 0,1 1 0,1 1 0,31-11 0,-48 21 32,-7 3-47,0-1 0,0 1 1,1 0-1,-1 0 0,1 0 0,6 0 1,-10 1 26,0 0 0,1 0 1,-1 0-1,0 1 1,0-1-1,1 1 0,-1-1 1,0 1-1,0-1 0,0 1 1,1-1-1,-1 1 1,0 0-1,0 0 0,0 0 1,0 0-1,0 0 1,-1 0-1,1 0 0,0 0 1,0 0-1,-1 0 1,1 0-1,0 0 0,-1 0 1,1 3-1,1 2 8,0-1 1,-1 1-1,0-1 0,-1 1 1,1-1-1,-1 1 0,0 0 1,-1 9-1,-11 48 45,10-54-23,1-5-4,-1 6 101,0 1 1,-1 18-1,13-34 315,54-53-25,-45 39-339,9-10-116,-21 19-51,1 2 0,1 0-1,-1 0 1,13-9 0,-20 17 90,-1-1 0,1 1 1,-1 0-1,1-1 0,0 1 1,-1 0-1,1-1 0,0 1 0,-1 0 1,1 0-1,0 0 0,-1 0 1,1 0-1,0-1 0,-1 1 0,1 0 1,0 0-1,0 1 0,-1-1 1,1 0-1,0 0 0,-1 0 1,1 0-1,0 1 0,-1-1 0,1 0 1,0 1-1,-1-1 0,1 0 1,-1 1-1,1-1 0,-1 1 0,1-1 1,-1 1-1,1-1 0,-1 1 1,1-1-1,-1 1 0,1-1 1,-1 1-1,0 0 0,1-1 0,-1 1 1,0 0-1,0-1 0,0 1 1,1 0-1,-1-1 0,0 2 0,2 6-20,-1 0 0,1 0 0,-1 12 0,0-10 122,-1-9-76,1 9-8,1 0 0,-1 0-1,5 13 1,-5-21 6,-1-1 0,1 1 0,-1 0 0,1-1 0,0 1 0,-1-1 0,1 1-1,0-1 1,0 1 0,0-1 0,0 0 0,1 1 0,-1-1 0,0 0 0,0 0 0,1 0 0,-1 0-1,1 0 1,-1 0 0,1 0 0,-1-1 0,1 1 0,-1 0 0,1-1 0,0 1 0,-1-1 0,4 1-1,-4-2 15,1 0-1,0 1 0,-1-1 0,1 0 0,0 0 1,-1 0-1,1 0 0,-1 0 0,1 0 0,-1-1 0,0 1 1,0 0-1,1-1 0,-1 1 0,0-1 0,0 1 1,1-3-1,1 0 8,11-18 35,-1 0 0,15-35-1,2-6 86,-23 51-164,0-1-70,1 0 0,0 0 0,13-15 0,-21 27 53,0 1 0,1-1 0,-1 1 0,0-1 0,1 0-1,-1 1 1,1-1 0,-1 1 0,1-1 0,0 1-1,-1 0 1,1-1 0,-1 1 0,1-1 0,0 1 0,-1 0-1,1 0 1,0-1 0,4 17-413,-5-14 448,2 18-91,-1 1 0,-2 27 0,0-7 73,1 6 161,-3 0 0,-14 84 0,16-126-92,0 0 1,-1-1 0,1 1-1,-5 7 1,6-12-44,-1 1 1,1 0-1,-1 0 1,1-1-1,-1 1 1,0 0-1,1-1 1,-1 1-1,0-1 1,1 1-1,-1 0 1,0-1-1,-1 1 1,2-1-7,-1 0 1,1 0-1,-1 0 1,1 0-1,-1 0 1,1 0-1,-1 0 1,1 0-1,-1 0 1,1 0-1,0 0 1,-1 0-1,1-1 1,-1 1-1,1 0 1,-1 0-1,1 0 1,0-1-1,-1 1 1,1 0-1,0-1 1,-1 1-1,1 0 1,0-1 0,-1 1-1,1 0 1,-1-2-1,-2-3 28,-1 0 1,1-1-1,0 0 0,0 0 1,0 0-1,1 0 0,0 0 0,-2-12 1,4 16-55,-1 1 0,1 0 0,-1-1-1,1 1 1,0-1 0,0 1 0,0-1 0,0 1 0,0 0 0,0-1 0,0 1 0,1-3 0,0 3-4,0-1 1,1 1-1,-1 1 1,0-1-1,0 0 1,1 0-1,-1 0 1,0 1-1,1-1 1,-1 1-1,1-1 1,1 0-1,11-2 24,0 0 0,1 0 0,-1 1 1,1 1-1,15 0 0,32-2-32,-46 1-1092,0-1-1,0 0 1,0-1 0,-1 0 0,30-14 0,-43 17 793,0 1 0,-1-1 0,1 0 0,-1 0 0,1 0 0,-1-1 0,1 1 0,-1 0 0,0 0 0,1-1 0,-1 1 0,0-1 0,0 1 0,1-4 0,0-7-3648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4.9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1888,'-5'0'864,"10"0"640,0 0-1312,3 0-96,2 0 96,4 3-128,2-3 32,2 0-32,6 0-128,-3 0 32,7 0-1952,4 0 1088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 72 5824,'-3'-1'243,"-9"-6"1345,12 6-1510,0 1 0,0-1 1,0 1-1,0-1 0,0 1 1,0-1-1,0 1 0,0-1 0,0 1 1,0-1-1,0 1 0,0-1 1,0 0-1,0 1 0,0-1 0,0 1 1,1-1-1,-1 1 0,0-1 1,0 1-1,1 0 0,-1-1 0,0 1 1,1-1-1,0 1 0,6-5 1043,-3 4-855,8-3 47,0 0 0,0 0 0,0 2 1,1-1-1,18 0 0,-9 0-181,231-17 517,-143 19-3090,-66 1 873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0 426 2656,'2'8'4165,"5"-11"-3809,0 0 0,0-1 0,0 0 0,-1 0 0,1 0 0,-1-1 0,0 0 0,-1-1 0,9-8 0,44-62 358,-43 54-417,24-31 31,78-83 0,-95 116-232,-14 13-80,0 0 0,10-13 0,-1 3 53,0-1 176,-15 13-371,-5 5-201,-6 9-52,3 4 129,0-3 282,2-1 0,-1 1 0,1 0 0,1 0 0,0 0 0,-3 17 0,0 15 245,1 0 0,3 73 1,2-112-201,1 1 1,-1-1 0,1 1-1,0-1 1,0 0-1,0 1 1,0-1 0,1 0-1,-1 0 1,1 0 0,0 0-1,0 0 1,4 5-1,-5-7-37,0 0-1,1 0 1,-1 0-1,0 0 0,0 0 1,1 0-1,-1 0 0,1-1 1,-1 1-1,1-1 0,-1 1 1,1-1-1,-1 1 1,1-1-1,0 0 0,-1 0 1,1 0-1,-1 0 0,1 0 1,0 0-1,-1 0 1,1 0-1,-1-1 0,1 1 1,-1-1-1,1 1 0,-1-1 1,1 0-1,-1 1 0,1-1 1,1-2-1,6-4 4,0-1-1,0 0 1,-1 0-1,0-1 0,0 0 1,-1-1-1,0 1 1,7-17-1,-3 9-86,21-28 0,6-5-111,-29 41-113,-9 9 257,0 0 0,0 0 0,0 0-1,0 0 1,0 0 0,0-1 0,0 1 0,0 0-1,0 0 1,0 0 0,0 0 0,1 0 0,-1 0-1,0 0 1,0 0 0,0 0 0,0 0 0,0 0-1,0 0 1,0 0 0,0 0 0,0 0 0,1 0-1,-1 0 1,0 0 0,0 0 0,0 0 0,0 0-1,0 0 1,0 0 0,0 0 0,0 0 0,0 1-1,0-1 1,0 0 0,1 0 0,-1 0 0,0 0-1,0 0 1,0 0 0,0 0 0,0 0 0,0 0-1,0 0 1,0 0 0,0 0 0,0 1-1,0 16-719,-1-10 897,0 15-133,1-13-23,-1 0 1,0-1-1,-2 10 1,1-7 132,1-1-1,0 1 1,0 15 0,1-24 86,2-4 304,2-2-416,1-1 1,-1 0-1,-1 0 0,7-10 1,9-12-33,-16 23-63,2-2-122,0 1 0,0-1 0,12-9-1,-16 14 74,1 0 1,-1 0-1,0 1 0,1-1 0,-1 0 0,1 0 0,0 1 0,-1-1 0,1 1 1,0-1-1,-1 1 0,1 0 0,0 0 0,-1 0 0,1 0 0,0 0 0,-1 0 0,1 0 1,0 0-1,-1 1 0,1-1 0,0 0 0,2 2 0,0 0 55,-1 0-1,1 1 0,0-1 1,-1 1-1,0 0 1,0 0-1,0 0 0,0 0 1,0 0-1,3 5 0,2 5 176,10 23 0,-2-4-115,4 2-115,-10-20 97,-2 1-1,0 0 0,0 0 1,8 26-1,-11-72-10959,-1-9 8095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109 64 5568,'-53'-46'2048,"39"38"-1568,-14-1-160,23 9-320,0 0-64,5 9-192,-4 8-128,4-1 224,4 10-1984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3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359 507 2400,'-9'-2'4918,"-15"-1"-3362,7 3-1404,0 1-1,0 0 1,0 2-1,0 0 1,0 0-1,1 2 1,0 0-1,0 1 1,0 1-1,0 0 0,1 1 1,1 0-1,-1 2 1,-19 16-1,28-20-144,-1 1 0,2 0 0,-1 0 0,1 0 0,0 1 0,0 0 0,1 0 0,0 0-1,1 1 1,-1-1 0,2 1 0,-1 0 0,1 0 0,1 0 0,-1 0 0,1 9 0,1-11 38,0-1 48,0 1 0,0-1 0,0 0 0,2 8 0,-1-13-73,-1-1 1,0 1-1,0 0 1,0-1-1,0 1 1,0 0 0,1-1-1,-1 1 1,0-1-1,0 1 1,1-1-1,-1 1 1,0-1-1,1 1 1,-1-1 0,1 1-1,-1-1 1,1 1-1,-1-1 1,1 0-1,-1 1 1,1-1 0,-1 0-1,1 1 1,-1-1-1,1 0 1,0 0-1,-1 1 1,1-1 0,-1 0-1,1 0 1,0 0-1,-1 0 1,1 0-1,0 0 1,-1 0 0,1 0-1,-1 0 1,1 0-1,0 0 1,-1-1-1,1 1 1,0 0 0,-1 0-1,1 0 1,-1-1-1,1 1 1,-1 0-1,1-1 1,-1 1-1,1-1 1,0 0 0,3-3 76,0 0 0,-1 0 0,1 0 0,-1-1 1,0 0-1,0 1 0,0-1 0,-1 0 0,4-10 1,0-1-14,7-9-7,-2 2 77,0 0-1,12-40 1,-21 56-284,-1 0-1,0 0 0,-1-13 1,-3 27-1321,2 1 1456,0 0 1,1-1-1,-1 1 0,1 0 1,1 0-1,0-1 0,0 1 1,3 9-1,-3-13 51,0 0 0,1 0 0,0-1 0,0 1-1,0-1 1,0 1 0,1-1 0,-1 0 0,5 4 0,-6-6-6,0 0 0,1 0 0,-1 0 1,1 0-1,-1 0 0,1 0 0,-1 0 0,1-1 0,0 1 1,-1-1-1,1 1 0,0-1 0,-1 0 0,1 1 0,0-1 1,0 0-1,-1 0 0,1 0 0,0-1 0,0 1 1,-1 0-1,1 0 0,0-1 0,2 0 0,17-9 169,0-1 1,-1 0-1,0-2 0,24-18 0,3-3-19,-33 25-152,0-1-1,-1-1 1,0 0 0,0-1-1,-1-1 1,-1 1-1,0-2 1,-1 0-1,-1 0 1,0-1 0,0 0-1,10-28 1,-2-13-91,13-79 1,-28 120-64,0 1 1,-1-1 0,0 0 0,-1 1 0,-1-1 0,-2-15 0,0 23-145,0 6-103,-2 13-36,-76 414 74,79-402 406,0 30 1,2-47-24,1 0 1,0 0-1,0-1 1,0 1 0,1 0-1,0 0 1,0-1-1,6 13 1,-7-17-26,0-1 0,-1 0 0,1 0 1,0 0-1,0 0 0,0 0 0,0 0 0,0-1 0,0 1 0,0 0 1,0 0-1,0-1 0,0 1 0,0-1 0,0 1 0,1-1 1,-1 1-1,0-1 0,0 1 0,1-1 0,1 0 0,-1 0 15,1 0 0,0 0 0,0-1 0,0 1-1,0-1 1,-1 1 0,1-1 0,0 0 0,3-2-1,2-1 15,0 0 0,0-1-1,0-1 1,-1 1 0,8-8-1,60-49-34,-73 60-108,1 0-1,-1 0 0,1 0 0,0 0 0,0 0 0,0 1 1,0-1-1,0 1 0,0 0 0,0 0 0,4-1 0,-6 2 33,1 0 0,-1 0 0,0 0 0,1 0 0,-1 0 0,1 0 0,-1 0 0,0 0 0,0 1 0,1-1 0,-1 1 0,0-1 0,1 1 0,-1-1 0,0 1 0,0 0 0,0 0-1,0-1 1,0 1 0,0 0 0,0 0 0,0 0 0,0 0 0,0 0 0,0 0 0,-1 0 0,1 1 0,1 1 0,25 38 263,-25-40-178,-1-1-1,1 1 1,-1 0 0,1-1 0,-1 1 0,1-1-1,-1 0 1,1 1 0,0-1 0,-1 0 0,1 0-1,0 0 1,-1 0 0,1 0 0,0 0 0,1-1 0,4-1 39,0 0 1,1 0-1,-2-1 1,1 0-1,0-1 1,7-4-1,1-1 58,21-12-73,-1-1 1,-1-2 0,55-51-1,-75 62-358,15-16 1,-29 29 275,0 0 0,0 0 1,0 0-1,0 0 1,0-1-1,0 1 1,1 0-1,-1 0 0,0 0 1,0 0-1,0 0 1,0 0-1,0 0 1,1 0-1,-1 0 0,0 0 1,0 0-1,0 0 1,0 0-1,0 0 1,0 0-1,1 0 0,-1 0 1,0 0-1,0 0 1,0 0-1,0 0 1,0 0-1,1 0 0,-1 0 1,0 0-1,0 0 1,0 0-1,0 1 1,0-1-1,0 0 0,0 0 1,1 0-1,-1 0 1,0 0-1,6 8-233,3 14 53,-7-18 133,0 1 37,-1 0 1,1 1-1,-1-1 1,0 1-1,-1-1 1,1 1-1,-1-1 1,0 1-1,0-1 1,-1 1-1,0-1 1,-2 9-1,1-6 80,-1 0-1,1 0 1,-2-1 0,1 1-1,-1 0 1,0-1 0,-8 10-1,9-14-7,1 0-1,-1-1 1,1 1-1,-1-1 0,0 1 1,0-1-1,0 0 1,0-1-1,0 1 1,0 0-1,-1-1 1,1 0-1,0 1 0,-6 0 1,-2-1 95,-1 1-1,1-2 1,-15 0 0,7 0-79,-8-4-96,12 1-292,169-5 150,-49 1 114,-68 4 191,73-18 0,-92 17-100,5-2 11,1-1-1,33-16 1,-24 10-95,-27 10-141,-10 8-181,-1 4 373,1 0 1,0-1-1,1 1 1,0 0-1,0 1 1,1-1-1,0 0 0,1 1 1,0 0-1,0-1 1,2 13-1,-1-21 6,0 0 0,0 0 0,0 0 1,0 1-1,0-1 0,0 0 0,0 0 0,1 0 0,-1 0 0,1 0 0,-1 0 0,1 0 0,0 2 1,0-2 11,-1-1 0,1 0 0,-1 1 0,1-1 0,-1 1 1,1-1-1,-1 0 0,1 1 0,-1-1 0,1 0 0,-1 0 1,1 0-1,-1 1 0,1-1 0,0 0 0,-1 0 1,1 0-1,0 0 0,0 0 0,2-1 34,0 1 0,0-1 1,-1 0-1,1 0 0,0 0 0,0 0 0,-1 0 0,1-1 1,4-3-1,-4 3-4,1-1 1,-1 0 0,1 0-1,-1-1 1,0 1-1,-1-1 1,1 1 0,0-1-1,-1 0 1,3-5-1,-4 6-24,0 0-1,0 1 0,0-1 0,0 0 0,-1 0 0,1 0 0,-1 0 1,0 0-1,0 0 0,0 0 0,0 0 0,0 0 0,0 0 0,-1 1 1,0-1-1,-1-5 0,0 4-81,0 1-1,-1 0 1,1 0 0,-1 0-1,0 0 1,1 0 0,-1 0 0,-6-3-1,-5-6-307,13 12 357,1-1-1,0 1 1,-1 0 0,1-1-1,-1 1 1,1 0 0,-1-1-1,1 1 1,-1 0 0,0 0-1,1 0 1,-1-1 0,1 1-1,-1 0 1,1 0 0,-1 0-1,-1 0 1,10-1-106,81-12 103,-34 6 35,-18 3-36,66 3 0,-58 1 87,-39 0-78,0 0-1,0 1 1,0 0-1,-1 0 1,1 0-1,0 1 1,-1 0 0,1 0-1,-1 0 1,0 1-1,0-1 1,0 1-1,0 1 1,0-1-1,-1 1 1,1-1 0,-1 1-1,0 0 1,0 1-1,0-1 1,-1 1-1,0 0 1,4 6-1,-2-3 3,0 1-1,0-1 0,13 14 0,-16-19 47,1 0 0,0-1 0,0 1 0,0-1 0,1 1 0,-1-1 0,0 0 0,1 0 1,0 0-1,-1-1 0,8 3 0,-7-4 13,0 0-1,-1 0 1,1-1 0,0 1 0,0-1-1,0 0 1,0 0 0,0 0 0,-1-1-1,1 1 1,-1-1 0,1 0 0,5-3-1,1-3 3,0 0 0,-1 0 0,1 0 0,-2-1-1,1-1 1,-1 0 0,-1 0 0,0 0-1,0-1 1,9-21 0,-2 0 33,-1-2 0,13-55 0,-15 38-141,-2-1-1,-2 0 1,0-81 0,-10 105-367,3 28 396,0-1 1,0 1-1,-1-1 0,1 1 0,0 0 0,0-1 0,0 1 0,0-1 0,-1 1 0,1 0 0,0-1 0,-1 1 0,1-1 0,0 1 0,0 0 0,-1-1 0,1 1 0,-1 0 1,1 0-1,-1-1 0,1 1 3,-1 0 1,1 0 0,-1 0-1,1 0 1,-1 1 0,1-1-1,-1 0 1,1 0-1,-1 0 1,1 1 0,-1-1-1,1 0 1,-1 0 0,1 1-1,0-1 1,-1 0 0,1 1-1,-1-1 1,1 1 0,0-1-1,-1 0 1,1 1-1,0 0 1,-4 6-30,0-1-1,1 1 1,0 1-1,1-1 1,-1 0-1,1 1 1,1-1-1,-2 15 1,0-3-37,-21 204-48,14-104 80,9-90 131,0 0 0,2 0 0,6 43 0,-7-70-54,0-1-1,1 1 0,-1-1 1,0 0-1,0 1 0,1-1 1,-1 1-1,1-1 0,-1 0 0,1 1 1,0-1-1,0 0 0,-1 1 1,1-1-1,0 0 0,0 0 0,0 0 1,0 0-1,0 0 0,1 0 1,0 1-1,-1-2 7,1 1-1,-1-1 1,0 0 0,1 0-1,-1 0 1,0 0 0,1 0-1,-1 0 1,0 0 0,1 0-1,-1-1 1,0 1 0,1-1 0,-1 1-1,0-1 1,0 1 0,1-1-1,-1 1 1,0-1 0,0 0-1,0 0 1,2-1 0,22-17 210,82-58-170,-74 54-354,-32 22 58,8 2-22,-5 0 249,1 0 0,-1 1 0,0 0-1,1 0 1,-1 0 0,0 0 0,6 6-1,17 8-82,-15-12 172,0 0 0,0-1 0,0 0 0,1-1 0,-1 0 0,1-1 0,-1 0 0,1-1 0,0-1 0,-1 0 0,17-4 0,-22 4-64,1-1 0,-1 0 0,1 0-1,-1-1 1,0 0 0,1 0 0,-2 0 0,1-1 0,0-1 0,-1 1 0,0-1 0,0 0 0,0 0 0,0 0 0,-1-1-1,5-7 1,-7 9-49,-1 3 4,-1-1 0,1 1 0,-1 0 0,0-1-1,0 0 1,0 1 0,0-1 0,0 0 0,0 1 0,0-1 0,0 0-1,-1 0 1,2-3 0,-2 5 11,0 0-1,0 0 1,0 0-1,-1-1 1,1 1-1,0 0 1,0 0-1,0 0 1,0 0 0,0 0-1,0 0 1,0 0-1,0 0 1,0-1-1,-1 1 1,1 0-1,0 0 1,0 0-1,0 0 1,0 0 0,0 0-1,0 0 1,0 0-1,-1 0 1,1 0-1,0 0 1,0 0-1,0 0 1,0 0-1,0 0 1,0 0 0,-1 0-1,1 0 1,0 0-1,0 0 1,0 0-1,0 0 1,0 0-1,0 0 1,-1 0-1,1 0 1,0 0 0,-7 7-137,-7 11-19,12-16 120,0 1 26,0 1 0,0 0 0,0 0 0,0 0 0,0 0 0,1 0 1,0 1-1,0-1 0,0 0 0,0 1 0,1-1 0,0 0 0,0 1 0,0-1 0,1 8 0,0-10 32,-1 1 0,1-1 1,-1 1-1,1-1 0,0 1 0,0-1 0,0 0 0,0 0 1,1 1-1,-1-1 0,1 0 0,-1 0 0,1 0 0,0 0 0,0-1 1,0 1-1,0 0 0,0-1 0,0 1 0,0-1 0,0 0 0,1 0 1,-1 0-1,0 0 0,1 0 0,-1 0 0,5 0 0,3 0 18,-1-1 0,1 0 0,-1-1 0,0 0 0,1 0 0,-1-1 0,13-5 0,13-1 4,25-1 36,79-2 1,-116 10 25,1 2 0,0 0 1,-1 2-1,0 1 0,1 1 0,-1 0 0,-1 2 0,32 14 0,-47-19-505,-1 1 0,0-1-1,1-1 1,-1 1 0,1-1-1,12 1 1,-16-2-143,-1 1 0,1-1-1,0 1 1,0 0 0,0 0 0,0 1 0,-1-1-1,1 0 1,-1 1 0,1 0 0,-1-1-1,1 1 1,2 4 0,-2-5 234,19 15-5019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293 21 832,'21'-20'6730,"-21"21"-6810,-32 65 1099,-74 170 188,8-13-270,30-102-729,67-119-215,1-1-2,0 0-1,-1-1 1,1 1-1,0-1 1,0 1-1,-1-1 1,1 1 0,0-1-1,-1 1 1,1-1-1,-1 1 1,1-1-1,-1 1 1,1-1-1,-1 0 1,1 1-1,-1-1 1,0 1-1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4 186 2080,'-2'-16'1541,"2"15"-1368,-1-1-1,1 1 0,0-1 1,0 1-1,0-1 0,0 1 1,0-1-1,0 1 0,0-1 1,0 1-1,0-1 1,1 1-1,-1-1 0,1 1 1,-1-1-1,1 1 0,-1-1 1,1 1-1,0 0 0,0 0 1,1-2-1,2-2-118,-1 1 1,1 0-1,1 0 0,-1 0 1,0 1-1,1-1 0,0 1 1,0 0-1,0 1 0,0-1 1,0 1-1,0 0 0,1 0 1,-1 1-1,8-2 0,207-26 1437,-13 2-496,-121 11-649,-83 15-381,-1 0 0,1 0 0,-1 0 0,1 0-1,-1 0 1,0-1 0,0 1 0,1-1 0,2-2-1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520 0 1888,'-2'0'100,"0"1"0,-1-1 0,1 1 0,0-1 0,0 1 0,0 0 0,0 0 0,0 0 0,0 0 0,0 0 0,0 0 0,0 1 0,0-1 0,-3 4 0,-25 29 815,12-12 371,-9 10-753,2 1 1,-33 57-1,43-64-433,2 1-1,-17 45 1,-12 60 136,14-40 13,22-73-207,-3 10 8,-1 0 0,-23 44 0,3-16 9,-23 37 31,39-71-69,11-16 53,-1-1-1,0 1 0,0-1 1,-1 0-1,0 0 1,0 0-1,-9 7 0,13-12 130,7-11-226,-2 4-50,3-7 40,0 1 0,1 0 0,0 0 0,1 1 0,13-13 0,12-17 18,-2-3-130,-11 13 99,2 2-1,1 0 1,30-28-1,-50 54 26,-3 11 111,-1 2-73,1 11 27,-2-1 1,-3 24-1,0-6-44,4-30 0,-1 1 0,0-1 0,-2 10 0,1-12-8,1 0 1,0 0 0,0 0 0,0 0-1,1 0 1,0 0 0,0 1-1,0-1 1,1 0 0,0 0-1,0 0 1,1 0 0,-1 0 0,1 0-1,1 0 1,-1-1 0,1 1-1,4 6 1,-6-11 24,0 0 0,0-1-1,0 1 1,0-1 0,0 1 0,0-1 0,0 1-1,0-1 1,1 1 0,-1-1 0,0 0 0,0 0 0,0 0-1,0 0 1,0 0 0,0 0 0,1 0 0,-1 0-1,0 0 1,0 0 0,2-1 0,23-7 66,-19 4-40,0 0 0,1 0 0,-1-1-1,-1 0 1,1-1 0,-1 0-1,9-10 1,16-14-27,-23 23 26,0-1 1,0-1 0,-1 0-1,12-19 1,-20 32-86,1-1 0,-1 0 1,1 0-1,0 0 0,0 0 0,0 0 1,1 0-1,-1 0 0,1 0 0,1 3 0,-1 0 44,1 0 1,-1 0-1,1-1 0,1 1 0,5 10 0,-3-9-1,1 0-1,0 0 1,1 0 0,-1 0 0,9 5-1,-11-9 36,0 0 0,1 0 1,-1-1-1,1 1 0,0-1 0,0 0 0,0-1 0,0 1 0,0-1 0,8 1 0,-9-2-4,-1 0 0,1 0 0,-1 0 0,1-1 0,-1 0 0,1 0 0,-1 0 0,1 0 0,-1 0 0,0 0 0,1-1 0,-1 0 0,0 0 0,0 0-1,0 0 1,2-3 0,4-2-9,-2-1 0,1 0-1,-1 0 1,7-10 0,48-84-173,-11 17-317,-50 85 463,-1-1-1,0 1 1,0-1-1,1 1 1,-1-1-1,0 1 1,1-1-1,-1 1 1,1 0-1,-1-1 1,1 1-1,-1 0 1,1-1-1,-1 1 1,1 0-1,-1-1 1,1 1-1,-1 0 1,1 0-1,-1 0 1,1-1-1,-1 1 1,1 0 0,-1 0-1,1 0 1,0 0-1,-1 0 1,1 0-1,0 1 3,0-1 0,0 1 1,0-1-1,0 1 0,0-1 0,0 1 0,0 0 1,-1 0-1,1-1 0,0 1 0,-1 0 0,1 0 1,0 0-1,0 1 0,2 3 26,-1 0 0,1 0 0,-1 1-1,0-1 1,1 7 0,1 9 24,3 42-1,-7-55 25,0-1-1,0 1 1,-1 0 0,0-1 0,0 1-1,-1-1 1,0 1 0,0-1-1,-4 9 1,5-14-48,0-1-1,0 1 1,0-1 0,0 0-1,-1 1 1,1-1 0,0 0-1,0 0 1,-1 0 0,1 0-1,-1 0 1,1 0-1,-1 0 1,0 0 0,1 0-1,-1-1 1,0 1 0,1-1-1,-1 1 1,0-1 0,1 0-1,-1 0 1,0 1 0,-2-2-1,-4 1-74,0-1 0,0 0 0,-15-4 0,23 5 46,-1 0-13,1 0 1,-1-1-1,1 1 0,-1 0 1,1 0-1,-1-1 0,1 1 1,0 0-1,-1-1 0,1 1 1,-1 0-1,1-1 0,0 1 1,-1-1-1,1 1 0,0-1 1,0 1-1,-1-1 0,1 1 1,0-1-1,0 1 0,0-1 1,0 1-1,0-1 0,-1 1 1,1-1-1,0 1 0,0-1 1,1 0-1,1 2-30,0 0 1,0-1-1,1 1 1,-1 0-1,0-1 0,1 0 1,-1 1-1,3-1 0,16 3-4,-15-1 81,1 0-1,-1-1 1,1 0 0,0 0-1,10 0 1,3 3-252,-18-3 170,-1-1 0,0 1 1,1-1-1,-1 1 1,0-1-1,1 0 0,-1 0 1,1 1-1,-1-1 1,1 0-1,-1 0 0,0 0 1,1-1-1,-1 1 1,1 0-1,-1 0 1,0-1-1,1 1 0,1-2 1,15-8-6656,-9-4 5498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 61 6560,'-27'-15'2432,"38"10"-1888,2-10-160,0 7-2816,14-1 1248,0 1-2400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1 953 1984,'6'-1'122,"0"1"0,1-2 1,-1 1-1,0-1 0,0 0 0,0 0 0,0-1 1,0 1-1,-1-1 0,1-1 0,-1 1 1,0-1-1,6-5 0,1-1 205,0-1-1,-1-1 1,0 0-1,10-16 1,69-128 605,-37 57-830,-11 35-89,91-107 0,-47 64 228,-24 18-269,-53 73 91,-1 0 0,0 0 0,10-32 0,-17 45-45,-1 1-1,1-1 1,-1 1 0,1-1 0,-1 1-1,0-1 1,0 0 0,0 1-1,0-1 1,0 1 0,-1-1-1,1 1 1,-1-1 0,0 1-1,-1-4 1,1 5-18,0-1-1,1 1 1,-1 0-1,0 0 1,-1 0 0,1 0-1,0 0 1,0 1-1,0-1 1,0 0 0,-1 0-1,1 1 1,0-1 0,-1 1-1,1-1 1,0 1-1,-1-1 1,1 1 0,-1 0-1,1 0 1,-1 0-1,1 0 1,-1 0 0,1 0-1,0 0 1,-1 0 0,-2 1-1,-5 1 40,1 1 1,-1 0-1,1 0 0,0 0 0,0 1 1,-14 10-1,4-2 74,-26 24 0,27-20-74,1 2-1,0-1 0,2 2 1,0 0-1,1 1 0,1 0 1,1 1-1,0 0 0,2 1 0,-11 37 1,6-4 74,3 1 0,2 1 1,-2 67-1,9-100-112,2 1 0,0-1 0,7 41 0,-6-58 18,0 0 0,1 1 1,0-1-1,1 0 1,-1 0-1,1 0 1,1 0-1,-1-1 1,1 1-1,0-1 1,1 0-1,-1 0 0,1 0 1,1-1-1,9 9 1,-10-11 28,-1-1-1,0 0 1,1 0 0,0 0 0,-1 0 0,1-1-1,0 0 1,0 0 0,0 0 0,0-1 0,0 0-1,0 1 1,0-2 0,0 1 0,0-1 0,0 1 0,9-4-1,-2 0 24,0 0 0,0 0 0,-1-1-1,1-1 1,19-13 0,-22 12 2,0 0-1,0-1 1,-1 0 0,1-1-1,-2 1 1,1-2 0,5-9-1,-13 18-78,0 1 1,1-1-1,-1 1 0,0-1 0,0 1 0,1-1 0,-1 1 0,0 0 1,0-1-1,1 1 0,-1-1 0,1 1 0,-1 0 0,0-1 0,1 1 1,-1 0-1,1-1 0,-1 1 0,1 0 0,-1 0 0,0 0 0,1-1 1,-1 1-1,2 0 0,0 10-538,0 5 418,1-9 120,0 0 0,0-1 0,0 1 0,1 0-1,-1-1 1,1 0 0,1 0 0,-1 0-1,1 0 1,0-1 0,0 0 0,0 0 0,0 0-1,1 0 1,6 2 0,-7-3 32,0-1-1,1 0 1,-1 0 0,1 0-1,-1 0 1,1-1 0,-1 0-1,1-1 1,0 1 0,-1-1-1,1 0 1,0 0 0,-1-1-1,1 0 1,0 0 0,-1 0-1,9-3 1,-11 2 3,0 1 1,0-1-1,-1 0 1,1 0-1,-1 0 1,1 0-1,-1-1 1,0 1-1,0-1 1,0 1-1,0-1 1,0 0-1,-1 1 0,1-1 1,-1 0-1,0 0 1,0 0-1,0 0 1,0-1-1,0 1 1,0-6-1,0 1 23,0 0-1,-1 0 1,0 0 0,-1 0-1,0-1 1,0 1 0,-4-13-1,4 18-70,0-1-1,0 1 0,-1 0 1,1-1-1,-1 1 1,0 0-1,0 0 0,0 0 1,0 1-1,0-1 1,-1 1-1,1-1 0,-1 1 1,0 0-1,0-1 1,0 1-1,0 1 0,0-1 1,-7-2-1,6 2 0,0 1 0,0 1 0,0-1 1,0 0-1,-1 1 0,1 0 0,0 0 0,0 0 0,0 1 0,-1-1 0,1 1 0,0 0 0,0 0 0,0 1 0,0-1 1,-5 3-1,2 0-5,-1 0 0,1 0-1,1 1 1,-1 0 0,0 0 0,1 1 0,0-1 0,1 1 0,-8 10 0,12-15 14,0 0 0,1 0 0,-1 0 1,0 0-1,1 0 0,-1 0 0,1 0 0,0 0 0,-1 0 0,1 1 1,0-1-1,0 0 0,0 0 0,0 0 0,0 0 0,0 0 0,0 1 0,0-1 1,0 0-1,0 0 0,1 0 0,-1 0 0,0 0 0,1 0 0,-1 0 1,1 0-1,-1 0 0,1 0 0,0 0 0,-1 0 0,1 0 0,0 0 1,0 0-1,-1 0 0,1-1 0,0 1 0,0 0 0,0-1 0,0 1 1,0-1-1,0 1 0,2 0 0,4 2 30,0 0 0,0-1 0,1 1 1,-1-2-1,8 2 0,1-2-14,1-1 1,-1 0-1,0-1 0,1-1 1,-1-1-1,21-5 0,-18 1 50,0 0 1,0 0-1,-1-2 0,0 0 0,21-16 0,-2-4 329,-36 29-384,-1 0 0,0 0 1,0 0-1,1 0 0,-1 0 0,0-1 0,0 1 1,0 0-1,1 0 0,-1 0 0,0 0 1,0-1-1,0 1 0,0 0 0,1 0 0,-1-1 1,0 1-1,0 0 0,0 0 0,0-1 0,0 1 1,0 0-1,0 0 0,0-1 0,0 1 0,0 0 1,0 0-1,0-1 0,0 1 0,0 0-3,-1 0-1,1 0 0,0 0 0,-1 0 1,1 0-1,0 0 0,-1 0 0,1 0 1,0 0-1,-1 0 0,1 0 1,0 0-1,-1 0 0,1 0 0,0 1 1,-1-1-1,1 0 0,0 0 0,-1 0 1,1 1-1,0-1 0,0 0 1,-1 0-1,1 1 0,0-1 0,-7 7-36,1 1 0,0-1-1,0 1 1,-8 14-1,-1 2-7,12-19 39,0 1 1,0 0 0,0 0-1,0 0 1,1 0 0,0 0-1,1 0 1,-1 0 0,1 1-1,1-1 1,-1 1 0,1-1-1,0 1 1,0-1 0,2 8-1,-2-13 14,0-1-1,0 1 0,1 0 0,-1 0 0,0 0 1,0-1-1,1 1 0,-1 0 0,0-1 0,1 1 1,-1 0-1,1 0 0,-1-1 0,1 1 0,-1-1 1,1 1-1,0-1 0,-1 1 0,1-1 0,0 1 1,-1-1-1,1 1 0,1 0 0,0-1 2,0 1-1,0-1 1,0 0 0,0 1-1,0-1 1,0 0-1,0 0 1,0 0-1,3-1 1,1 0 40,0 0 0,0-1 0,0 0 0,0 0-1,9-4 1,-5 0 2,0 0 0,-1 0-1,1-1 1,-2 0 0,1 0-1,-1-1 1,0 0 0,0-1-1,7-10 1,-12 13-29,0 1-1,0-1 0,0 0 1,0 1-1,-1-1 1,0 0-1,-1-1 0,1 1 1,-1 0-1,0 0 1,-1-1-1,1 1 1,-1 0-1,-1-1 0,1 1 1,-1 0-1,0-1 1,-2-5-1,-2-4 6,0 1-1,-9-18 1,11 26-108,0 1-1,-1 0 1,0 0 0,0 0 0,0 0 0,-1 1 0,-7-7-1,6 9-149,8 10 156,11 9-4,-6-11 68,-1-1 0,1 0 0,0 0 0,0-1 0,0 0 0,1 0 0,-1-1 0,1 0 0,10 2 0,-12-4 21,0 1 0,-1-1 0,1 0 0,0-1 0,0 1 0,-1-1 0,1 0-1,0-1 1,-1 1 0,1-1 0,-1 0 0,0 0 0,9-6 0,-1-1 51,0-2 1,0 0-1,-1-1 0,-1 0 0,19-25 1,-13 16 2,3-3 29,31-55 1,-41 62-77,-2 0 0,0 0 0,-1-1-1,7-28 1,-5 11 27,13-74 68,-21 103-199,0 0 0,-1 0 1,1 0-1,-2-10 1,-5 23-189,4-2 283,0 0-1,0 1 0,1-1 1,0 1-1,-2 10 0,0 7-3,-21 123-54,-6 156-1,28-262 92,-5 100 351,7-108 271,0-22 92,0-27-479,-3-18-235,2 24-66,0 0-1,1-13 0,3-10-51,2 1-1,1 0 0,1 0 0,2 0 0,1 1 1,24-51-1,-31 76 38,0 1 0,1 0 0,0 0 0,0 1 0,1-1 0,-1 1 0,1 0 0,10-8 0,-13 12 35,-1 0-1,1-1 1,0 1-1,-1 0 1,1 0-1,0 1 1,-1-1-1,1 0 1,0 1-1,0-1 1,0 1-1,0-1 1,0 1-1,-1 0 1,1 0-1,0 0 0,0 0 1,0 0-1,0 0 1,0 0-1,0 1 1,0-1-1,0 1 1,-1 0-1,1-1 1,0 1-1,0 0 1,-1 0-1,1 0 1,0 0-1,-1 0 1,1 0-1,-1 1 1,0-1-1,3 3 1,-1 0 29,0 1 1,0 0 0,-1 0-1,1-1 1,-1 2-1,0-1 1,0 0 0,-1 0-1,0 1 1,0-1 0,0 1-1,0 9 1,0-2 55,-2 0 0,1 1 0,-2-1 0,-3 16 0,3-21-25,0 0 0,0-1 0,-1 1 0,0 0 0,-1-1 0,0 0 0,0 0 0,0 0 0,-1 0 0,0-1 0,0 0 0,-1 0 0,0 0 0,0-1 0,-9 7 0,8-8-79,6-4-23,0 1-1,0-1 1,0 1 0,0 0-1,0-1 1,0 1 0,1 0-1,-1 0 1,0-1-1,0 1 1,0 1 0,0-1 29,1 0 0,0-1 0,0 1 0,0 0 0,0-1 0,0 1 0,0 0 0,0 0-1,0-1 1,1 1 0,-1 0 0,0-1 0,0 1 0,1 0 0,-1-1 0,0 1 0,1 0 0,-1-1 0,0 1 0,1-1 0,-1 1 0,1 0 0,0 0 0,15 24-36,-11-15 27,1 0-1,8 9 1,-12-17 55,-1 0 1,1 0-1,0 0 1,0 0-1,0 0 1,0 0 0,1-1-1,-1 0 1,0 1-1,1-1 1,-1 0-1,1 0 1,-1 0-1,4 1 1,-4-2-6,-1 0 1,1 0-1,0 0 0,0-1 0,0 1 1,0 0-1,0-1 0,0 1 1,0-1-1,-1 0 0,1 1 1,0-1-1,0 0 0,-1 0 1,1 0-1,0 0 0,-1-1 0,1 1 1,-1 0-1,0-1 0,1 1 1,-1-1-1,2-2 0,3-5 60,0 0 0,-1-1 0,4-10 0,-5 12-50,29-68 99,10-21-132,-33 78-67,1 1-1,24-33 1,-25 37 14,15-16-78,-23 28 104,0 0-1,0 0 1,0 0 0,1 0 0,-1 0-1,0 1 1,1-1 0,-1 1 0,1 0 0,3-1-1,-5 1 25,0 1-1,0 0 0,-1 0 1,1 0-1,0 0 1,0 0-1,-1 0 1,1 0-1,0 0 0,0 0 1,-1 0-1,1 0 1,0 1-1,0-1 0,-1 0 1,1 1-1,0-1 1,-1 0-1,1 1 0,0-1 1,-1 1-1,2 0 1,-1 0 2,0 1 0,0-1 0,0 1 1,0-1-1,0 1 0,0 0 1,0 0-1,0-1 0,0 3 1,1 5 22,0 1 0,2 18 0,-4-24-16,4 59 38,-2-1 0,-12 113 0,9-168 26,0 0-1,-1 0 1,1 0 0,-2-1-1,1 1 1,-1-1 0,0 1-1,0-1 1,-5 7 0,6-11-45,1 0-1,-1 0 1,1 0 0,-1 0 0,0 0 0,0-1 0,0 1 0,0 0 0,0-1-1,0 0 1,0 1 0,-1-1 0,1 0 0,0 0 0,-1 0 0,1-1 0,-1 1 0,1-1-1,-1 1 1,1-1 0,-1 0 0,1 0 0,-1 0 0,1 0 0,-1 0 0,1 0-1,-1-1 1,-3-1 0,2 1-25,0-1 0,1 0 0,0 0 0,-1 0 0,1 0 0,0 0-1,0-1 1,0 1 0,1-1 0,-1 0 0,1 0 0,-1 0 0,1 0 0,-3-5 0,-1-3-19,1-1 0,0 1 1,-4-14-1,7 19-4,0 1 1,1-1-1,0 0 1,0 0-1,1 0 0,0 0 1,0 0-1,0 0 1,0 0-1,1 0 0,0 0 1,1 0-1,-1 0 1,4-7-1,-5 13 7,0-1 0,1 1 0,-1 0 0,0 0 0,0-1 0,1 1 0,-1 0 0,0 0 0,1-1 0,-1 1 0,0 0 0,1 0 0,-1 0 0,1 0 0,-1 0 0,0-1 0,1 1 0,-1 0 0,1 0 0,-1 0 0,0 0 0,1 0 0,-1 0 0,0 0 0,1 0 0,-1 0 0,1 1 0,-1-1 0,0 0 0,1 0 0,-1 0 0,0 0 0,1 1 0,-1-1 0,0 0 0,1 0 0,-1 0 0,0 1 0,1-1 0,12 12-95,-12-12 97,12 14-14,18 26-1,6 8 21,-28-38-36,2 2-342,-1-1 0,14 10 0,-20-18 185,0 0 1,0 0 0,1 0-1,-1-1 1,1 0 0,-1 0-1,1 0 1,0 0 0,0-1-1,6 1 1,20 0-3898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6 921 3072,'-5'0'3187,"21"-5"-1457,-9 1-1641,1-1 0,-1 0 0,0-1 0,-1 0 0,1 0 0,-1 0 0,10-13-1,34-55 374,-50 74-462,33-54-8,91-144-58,-19 18 307,-86 146-210,-1-1 94,19-50 0,-29 65 85,-2-1 0,0 0 0,-2 0 1,3-23-1,-8 8 191,1 34-389,0-1 1,-1 1-1,1-1 0,-1 1 1,0-1-1,0 1 1,0-1-1,0 1 0,0 0 1,0 0-1,-4-5 0,5 7-26,-1 0-1,1-1 0,-1 1 1,0 0-1,1-1 1,-1 1-1,0 0 0,1 0 1,-1-1-1,0 1 1,1 0-1,-1 0 0,0 0 1,1 0-1,-1 0 0,0 0 1,1 0-1,-1 0 1,0 0-1,0 1 0,1-1 1,-1 0-1,1 0 0,-1 1 1,0-1-1,1 0 1,-1 1-1,0-1 0,1 0 1,-1 1-1,1-1 1,-1 1-1,0 0 0,-1 1-25,-1 1 0,1-1 0,-1 1-1,1 0 1,0 0 0,-2 3 0,-35 79-96,24-50 160,1 0-43,1 2 0,2 0 0,1 0 0,2 1 0,2 0 0,1 0 0,2 0 0,1 1 1,3-1-1,9 76 0,-7-94 77,1 1 1,0-1 0,2 0-1,0 0 1,13 28 0,-18-47-32,0 1 1,0 0 0,0 0 0,1-1-1,-1 1 1,0-1 0,1 1-1,0-1 1,-1 0 0,3 2 0,-3-2-9,-1-1 0,1 0 0,0 1 0,-1-1 0,1 0 0,0 1 0,0-1 0,-1 0 0,1 0 0,0 0 0,0 0 0,-1 0 0,1 1 0,0-2 0,0 1 0,-1 0 0,1 0 0,0 0 0,0 0 0,-1 0 0,1 0 0,0-1 1,0 1-1,-1 0 0,1-1 0,0 1 0,-1-1 0,1 1 0,-1 0 0,1-1 0,0 1 0,0-2 0,5-5 49,-1-1 0,0 0 0,0 0 0,0 0 0,6-17 1,-3 2-34,7-25 1,-8 19-79,13-31 1,-19 56 54,0 0-1,0 0 1,0 0 0,1-7 0,1-9-167,-1 17-145,0 10 202,-2 14 69,-3 53 13,1-39-75,3 55 1,1-65 105,-2-16 6,0 0 1,1 0-1,0-1 0,1 1 1,0 0-1,0-1 1,1 1-1,6 13 1,-8-20 79,7-2 181,-7 1-258,0-1 0,0 0 1,0 0-1,0 0 0,0 0 1,1 0-1,-1 0 0,0 0 1,0 0-1,0 0 0,0-1 1,0 1-1,0 0 0,0-1 1,0 1-1,0-1 0,0 1 1,0-1-1,0 1 0,0-1 1,0 0-1,0 1 0,-1-1 1,1 0-1,0 0 0,0 0 1,11-14-8,-1-1 0,-1 0 0,0 0 0,-2-1 0,8-19 0,-5 13 35,-1 2-33,88-170 133,-60 131-200,31-51 88,-59 92-1,-1 0 0,0-1 0,-2 0 0,6-22 0,-9 22-16,-1 1 0,1-39 0,-9 9-274,-5 66-239,-6 20 380,-18 58 0,11-26 84,-12 62 119,26-89-90,-28 168 115,30-173-39,5-27 142,0-1 1,0 1-1,0 12 1,1-21 241,-1-5-382,3-5-108,0-1-1,1 1 1,0-1-1,0 1 1,1 0 0,5-11-1,1-5-36,-2 6 54,0 1-1,2 0 1,0 0 0,1 1 0,22-29 0,-22 33-57,1 1 0,0 1 0,0 0 0,1 0 0,1 1 0,0 1 0,25-15 0,-33 22 24,0-1 0,0 1 0,-1 1 0,1-1 0,10-1 0,-15 3 42,1 0 1,0 0-1,0 0 1,0-1 0,-1 1-1,1 0 1,0 1-1,0-1 1,0 0-1,-1 0 1,1 0-1,0 0 1,0 1 0,-1-1-1,1 0 1,0 1-1,0-1 1,-1 0-1,1 1 1,0-1-1,-1 1 1,1-1 0,-1 1-1,1 0 1,0-1-1,-1 1 1,1-1-1,-1 1 1,0 0-1,1-1 1,-1 1 0,0 0-1,1 0 1,-1-1-1,0 1 1,0 0-1,1 0 1,-1 0-1,0-1 1,0 1 0,0 0-1,0 0 1,0 1-1,-1 4 41,0 0 0,0 0 0,0 0 0,0 0 0,-1 0 0,0 0 0,0-1 0,-1 1 0,0 0 0,0-1 1,0 0-1,0 0 0,-1 0 0,-6 7 0,1-2-44,-1-1-1,0 0 1,0-1 0,-1 0 0,-18 10 0,28-17-8,0 0 1,0 0-1,0 0 0,0 0 0,0 0 1,0 0-1,0 0 0,0 0 0,1 0 0,-1 0 1,0 1-1,1-1 0,-1 0 0,1 0 0,-1 1 1,1-1-1,0 0 0,-1 1 0,1-1 0,0 0 1,0 1-1,0-1 0,0 1 0,0-1 0,1 0 1,-1 1-1,0-1 0,0 0 0,1 1 1,0 0-1,2 7-97,0 0 1,1 0 0,6 10-1,-6-11 82,1 2 48,1 0 0,0-1 0,1 1 0,14 15 0,-18-22-7,1 1-1,0 0 1,0-1 0,0 0-1,0 0 1,0 0-1,1-1 1,0 1 0,-1-1-1,1 0 1,0 0 0,7 1-1,-9-3 7,0 0 0,0 0 0,0 0-1,0 0 1,0-1 0,0 0 0,0 1 0,-1-1 0,1 0-1,0 0 1,0-1 0,-1 1 0,1-1 0,-1 1-1,1-1 1,-1 0 0,0 0 0,1 0 0,2-4-1,4-3 9,-1-1 0,-1-1-1,8-11 1,-1-5 186,22-56 1,-31 69-164,-1 5-63,-1 1 0,0-1 1,-1 0-1,0 1 0,0-1 1,-1 0-1,0 0 0,-1 0 0,0-14 1,0 23 8,0-1 1,0 1 0,0 0 0,0 0 0,0-1-1,0 1 1,-1 0 0,1-1 0,0 1 0,0 0-1,0-1 1,0 1 0,0 0 0,0 0 0,-1-1-1,1 1 1,0 0 0,0 0 0,0-1 0,-1 1-1,1 0 1,0 0 0,0 0 0,-1-1 0,1 1-1,0 0 1,0 0 0,-1 0 0,1 0 0,0 0-1,-1-1 1,-8 6-158,-8 15-127,14-13 267,-1 0-1,0 1 1,1-1 0,1 1-1,-1-1 1,-1 13-1,-5 51 273,6-38-318,0-12 92,2 0 0,1-1-1,2 32 1,0-41 9,0 1 0,0 0 1,1-1-1,1 1 0,0-1 0,1 0 0,7 14 0,-11-22-82,1 0 0,1 1 1,-1-1-1,0 0 0,1 0 1,4 4-1,-6-7-210,0 1 1,0 0 0,1 0-1,-1 0 1,0-1-1,1 1 1,-1-1-1,1 1 1,-1-1-1,1 1 1,-1-1-1,1 0 1,-1 0-1,1 0 1,-1 0-1,1 0 1,-1 0 0,3-1-1,5-4-1839,0-9-1205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5.5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38 1472,'-3'4'884,"4"-6"-533,5-3 1577,-2 5-1931,-1-1 1,0 1 0,1-1 0,-1 0 0,0 0 0,0 0 0,6-3 0,14-5 3,-4 3 53,-14 3-187,1 1 1,0 1-1,0-1 1,9-1 0,-10 6-295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 9 8320,'-19'-8'3072,"24"8"-2400,-10 0-160,0 0-1024,2 3-608,-2 2 640,0 2-640,0 1 640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6 127 2912,'-5'0'5354,"18"-6"-4436,-6 4-722,-1 1 1,0 0-1,0 0 1,9 0-1,10-1 491,189-25 214,-125 14-581,144-39 0,-210 47-297,47-3-1,-12 1 13,-14 7 211,-41 0-156,3 4-84,-6-4 7,1 0 1,-1 1-1,0-1 1,1 1-1,-1-1 1,0 0-1,1 1 1,-1-1-1,0 1 0,0-1 1,1 1-1,-1-1 1,0 1-1,0-1 1,0 1-1,0-1 1,0 1-1,0-1 1,0 1-1,0-1 1,0 1-1,0-1 1,0 1-1,0-1 1,0 1-1,0-1 1,0 1-1,0-1 1,0 1-1,-1 0 1,-8 16 115,7-13-95,-2 1-20,0 0-1,0 0 1,0 0 0,-1 0-1,-5 3 1,-10 12 37,-20 25-129,-2 3 172,-1-2-1,-58 46 1,-167 110 55,235-170-522,30-29 369,0-1 1,0 1-1,0 0 1,1 0-1,-1 0 1,1 1-1,-4 6 1,4-6-25,-1-1 1,1 1 0,-1 0 0,0-1-1,-4 5 1,-5 4 51,11-10-4,0 0-1,-1-1 1,1 1 0,-1-1-1,1 1 1,-1-1-1,0 1 1,0-1 0,0 0-1,-2 1 1,-14 9 129,17-10-90,10-1-470,3-1 315,0 0 0,16-5 1,-1 2 20,227-46 661,-132 22-474,-83 19-92,-29 6 21,1 1 0,0 0 0,-1 0-1,13 0 1,-19 2-198,10 2 844,-13-2-656,-1 0 0,0 1 0,1-1 1,-1 0-1,1 1 0,-1-1 0,0 0 0,1 1 0,-1-1 0,0 1 1,1-1-1,-1 0 0,0 1 0,0-1 0,1 1 0,-1-1 0,0 1 1,0-1-1,0 1 0,0-1 0,0 1 0,0-1 0,1 1 0,-1-1 1,0 1-1,-1 0 0,1 0-84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22.4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0 309 2496,'0'0'3824,"9"3"-3147,-4-3-536,1 1 0,-1-1-1,0 0 1,0-1 0,1 1-1,-1-1 1,0 0 0,0 0-1,0-1 1,1 0 0,-2 0 0,1 0-1,0 0 1,7-5 0,1-2-68,-1 0 1,0 0 0,18-19-1,-22 19-84,0-1-1,7-10 1,-10 14 45,1-1-122,-4 10 7,-4 16 8,1-13 102,-22 108 116,5-29-162,-25 120 274,17-86 67,18-85 55,-1-1 0,-2 0-1,-29 59 1,40-92-333,0 1 1,0-1-1,0 1 0,0-1 1,-1 1-1,1-1 0,0 1 1,0-1-1,-1 0 0,1 1 0,0-1 1,-1 1-1,1-1 0,0 0 1,-1 1-1,1-1 0,-1 0 1,1 0-1,0 1 0,-1-1 1,1 0-1,-1 0 0,1 0 1,-1 1-1,0-1 0,1 0-37,-1-1-1,1 1 1,-1 0-1,1 0 1,-1-1-1,1 1 1,-1 0-1,1-1 1,0 1-1,-1-1 1,1 1-1,0 0 1,-1-1-1,1 1 1,0-1-1,0 1 1,-1-1-1,1 1 1,0-1-1,-2-3-7,1 1-1,0-1 0,0 0 0,0 1 1,0-9-1,2-2-32,1 0 0,0 0 0,1 0 1,9-27-1,4-17 148,-4-4-18,4-19-165,30-93-1,-15 79-5,42-113-478,-69 198 501,0 1-1,1 0 1,0 0 0,0 0-1,1 0 1,0 1 0,14-14-1,-17 19 38,0 1 0,0 0-1,0-1 1,1 1 0,-1 0-1,0 0 1,1 1 0,0-1-1,-1 1 1,1 0 0,0 0-1,0 0 1,0 0 0,0 0-1,0 1 1,0 0 0,0 0-1,-1 0 1,1 0 0,0 1-1,0 0 1,7 1 0,-4 0 18,-1 0 1,0 1 0,1-1-1,-1 1 1,0 1 0,0-1-1,0 1 1,-1 0 0,1 0 0,-1 0-1,0 1 1,0 0 0,-1 0-1,0 0 1,1 1 0,-2-1-1,1 1 1,-1 0 0,1 0-1,-2 0 1,1 1 0,-1-1 0,0 1-1,0-1 1,-1 1 0,0 0-1,0 0 1,0-1 0,-1 9-1,0-6 32,-1 0-1,0 0 1,0 0-1,-1 0 1,0 0-1,-1-1 1,0 1-1,0-1 1,-6 11-1,-1-2 44,-1 0-1,0-1 1,-18 19-1,0 0 34,-32 34 95,53-62-165,-1 1 0,1-1 1,-1-1-1,0 1 0,0-2 1,-14 7-1,19-11-54,0 0 0,0 0 0,-1 0 0,1-1 0,0 0 0,-9 0 0,7 0-333,5 0 205,0 1-192,1-1 325,0 1 1,0-1-1,0 1 0,-1-1 1,1 1-1,0-1 1,0 1-1,0-1 0,0 1 1,0-1-1,0 1 1,0-1-1,0 1 0,0-1 1,0 1-1,0-1 1,0 1-1,0-1 0,1 1 1,-1-1-1,0 1 0,0-1 1,0 0-1,1 1 1,-1-1-1,1 1 0,6 9-55,-4-8 61,-2 0 18,5 11 135,9 8 215,-11-15-366,0 0 0,0 1 0,0-1 0,4 13 0,-6-15 12,0 1 0,0-1 0,1 1-1,3 4 1,4 8-56,-6-11 37,0-1 1,0 1-1,0-1 0,1 0 0,5 5 1,10 10 112,-10-8-88,1 0 0,1-1-1,0 0 1,1-1 0,0 0 0,15 8 0,-13-10-17,-13-8 4,0 1 41,-1-1 11,4 2 2,0 0 1,1-1-1,-1 0 0,0 0 1,0 0-1,1-1 0,9 0 1,-13 0 135,11-4-128,-3-5 132,-7 7-174,-1 0 0,1-1 0,-1 1-1,1-1 1,-1 0 0,0 0 0,0 0 0,2-4 0,19-43-70,-2 0 1,16-60-1,-37 108 40,4-10-53,-2 0 0,1 0 0,-1 0 0,0-15 0,-15 36-40,9 4-31,0-1 0,-3 16 0,4-12 199,-25 101-99,27-113 10,0 1-1,0-1 0,0 0 1,1 1-1,-1-1 1,1 1-1,0-1 0,1 1 1,-1-1-1,1 1 0,0-1 1,0 1-1,0-1 1,0 0-1,1 1 0,0-1 1,0 0-1,0 0 0,0 0 1,1-1-1,0 1 1,3 3-1,15 15 253,-20-20-251,0-1-11,-1-1 28,0 1 0,0-1 0,1 1 1,-1-1-1,0 0 0,0 1 0,0-1 0,0 1 1,1-1-1,-1 0 0,0 1 0,0-1 0,1 0 0,-1 0 1,0 1-1,1-1 0,-1 0 0,0 0 0,1 1 1,-1-1-1,0 0 0,1 0 0,-1 0 0,1 1 0,-1-1 1,0 0-1,1 0 0,-1 0 0,1 0 0,-1 0 1,0 0-1,1 0 0,-1 0 0,1 0 0,0 0 0,0 0 10,4 0 17,1 0 0,-1 0-1,0 0 1,0 0 0,1-1-1,-1 0 1,0 0 0,0 0-1,0-1 1,0 0 0,0 0 0,0 0-1,0-1 1,-1 1 0,1-1-1,7-6 1,-4 2 5,0 0 0,0-1 0,0 0 1,-1 0-1,0 0 0,-1-1 0,8-14 0,-9 15-46,-1-1 1,1-1-1,-2 1 0,5-14 0,-4 8 64,-1-3 197,3-11-451,-6 23 284,0 6-79,0 0 0,0-1 1,0 1-1,0 0 0,0 0 0,0-1 0,1 1 0,-1 0 0,0 0 0,0-1 0,0 1 1,0 0-1,0 0 0,0-1 0,0 1 0,0 0 0,0 0 0,0-1 0,0 1 0,-1 0 1,1 0-1,0-1 0,0 1 0,0 0 0,0 0 0,0 0 0,0-1 0,0 1 1,-1 0-1,1 0 0,0 0 0,0-1 0,0 1 0,-1 0 0,1 0 0,0 0 0,0 0 1,0-1-1,-1 1 0,1 0 0,0 0 0,0 0 0,-1 0 0,1 0 0,0 0 0,0 0 1,-1 0-1,1 0 0,-1 0 0,1-20-114,0 64-416,0-4 339,-13 76 0,8-90 202,-1 0 0,-1-1 0,-20 49 1,15-53 97,-1 0-1,0-2 1,-1 1 0,-20 19 0,30-35-74,1 0-1,-1 0 1,0-1-1,0 0 1,0 1-1,0-1 1,0-1-1,-1 1 1,0-1-1,1 1 1,-1-1-1,-9 2 1,3-2-16,9-2-16,1 1 0,-1-1 0,1 1 0,-1-1 0,1 0 0,-1 0 0,1 0 0,-1 0 0,1 0 0,-1 0 0,1 0 0,-1 0 0,1-1-1,-1 1 1,1-1 0,-1 1 0,1-1 0,-1 1 0,1-1 0,0 0 0,-1 0 0,1 0 0,0 1 0,0-1 0,0-1 0,-2 0 0,1-1-21,0 1 0,0 0 0,1-1 1,-1 0-1,1 1 0,-1-1 1,1 0-1,0 0 0,0 1 0,0-1 1,1 0-1,-1 0 0,0 0 0,1-4 1,0 2 1,0 0-1,1 0 1,-1 0 0,1 0 0,0 0-1,1 0 1,-1 0 0,3-6 0,-1 5-31,1-1 0,-1 1 1,1 0-1,0 0 1,0 0-1,1 1 0,0-1 1,0 1-1,0 0 0,0 1 1,1-1-1,9-5 1,-6 5-38,2-1 43,1 0-1,-1 1 0,18-5 1,-17 6-45,-8 3 68,1-1-1,-1 1 0,1 0 1,-1 0-1,1 1 1,-1-1-1,1 1 0,-1 0 1,1 0-1,0 0 1,7 2-1,-3 1 38,1 0 0,16 2-1,-22-4 2,0-1 0,-1 0 0,1 0 0,0-1 0,-1 1 0,1-1 0,0 1 0,-1-1 0,1 0 0,4-3 0,-2 2 15,-1 0 1,0-1-1,0 0 0,0 0 1,-1 0-1,1-1 0,-1 1 1,1-1-1,3-5 0,0-2-21,-1 0-1,0-1 1,0 0-1,-1 0 1,0-1-1,7-24 1,7-18 105,-10 24-203,-9 26 41,0 1 0,0-1 0,0 1 0,1 0 0,0-1 0,0 1 0,0 0-1,0 0 1,1 0 0,4-6 0,-1 4 28,1 0 0,-1 0 0,2 1 0,-1 0 0,0 0 0,1 0 0,0 1 0,17-6 0,-21 8 5,1 1 0,0 0 0,0 0 1,-1 1-1,1-1 0,0 1 0,0 0 0,0 1 0,0-1 0,0 1 1,-1 0-1,1 0 0,0 0 0,-1 0 0,1 1 0,-1 0 0,1 0 0,5 4 1,17 9 1255,-45-22-859,-6-6-472,19 10 40,0 0 0,0 0 0,0 1 0,0 0 0,0 0 0,-9-2 0,10 3 24,0 1 0,0 0 0,-1 0 0,1 0 0,0 1 0,0-1 0,0 1-1,0 0 1,0 0 0,0 0 0,0 1 0,0 0 0,0-1 0,1 1 0,-1 1 0,0-1 0,1 0 0,0 1 0,0 0 0,0 0 0,0 0 0,0 0 0,-3 5 0,0 0-21,0 0 0,1 0 0,0 1 0,0 0 0,1 0 0,1 0 1,-1 1-1,-2 15 0,2-8-14,1 0-1,0 0 1,2 1 0,0-1 0,2 23 0,-1-37 63,1-1 1,-1 1 0,1-1 0,0 0-1,0 1 1,0-1 0,0 0 0,0 1-1,0-1 1,1 0 0,-1 0-1,1 0 1,-1 0 0,1 0 0,0 0-1,0-1 1,0 1 0,0-1 0,0 1-1,0-1 1,0 0 0,0 1 0,1-1-1,-1 0 1,0 0 0,1-1 0,-1 1-1,1-1 1,-1 1 0,1-1 0,-1 0-1,1 1 1,-1-1 0,1-1-1,-1 1 1,1 0 0,-1-1 0,1 1-1,-1-1 1,1 0 0,-1 1 0,0-1-1,1-1 1,-1 1 0,4-2 0,4-6 50,0 0 0,0-1-1,-1 0 1,0 0 0,0-1 0,-1 0 0,10-18 0,1-10 1,16-41-1,-13 28 28,68-152-254,-78 175 250,-1 0-1,12-54 1,-20 68-105,-1 1-1,-1-1 1,0 1 0,-1-1-1,-1 0 1,-4-22 0,5 31 14,-3-10-300,-1 13 89,-3 8 14,6-4 188,0 1 1,1-1 0,-1 1 0,0-1 0,1 0 0,-1 1 0,1-1 0,-1 1 0,1 0-1,0-1 1,0 1 0,0-1 0,0 3 0,-3 14-109,-5 6 1,-6 38 0,0 1 246,11-48-133,0 1 0,1 0 0,0 1 0,1-1-1,1 0 1,3 26 0,23 96-136,-20-112 139,2 7 18,24 61-1,-28-84 34,1 0-1,0-1 1,1 1 0,0-1-1,12 14 1,-17-22-12,0-1 0,1 1 1,-1-1-1,0 1 0,1-1 1,-1 0-1,0 0 0,1 1 1,-1-1-1,3 0 0,-2 0 13,0 0-31,-1 0 0,1 0 0,-1 0 1,1 0-1,-1 0 0,1-1 0,-1 1 1,1 0-1,-1-1 0,1 1 0,-1-1 1,0 0-1,1 1 0,-1-1 0,0 0 1,0 0-1,1 0 0,-1 0 1,0 0-1,0 0 0,0 0 0,1-3 1,4-3 24,-1 0 0,7-15-1,-8 13-29,12-24 38,-2-1 1,-2 0-1,14-64 0,-17 65-60,3-9 142,-3-1 1,-1 1-1,4-82 0,-11 72-83,0 9-176,-6-48 1,5 81 46,0 2-364,-5 14 118,3-3 312,1 1 0,0-1 0,0 1 0,0 0 0,1-1 0,-1 1 1,1 6-1,-2 10 14,-4 34-62,1 71 1,2-32 49,5-11-64,0-23 46,12 111 143,-8-118-92,-4-40-19,0 0 1,5 12 0,-2-3 235,-5-21-224,0 1 0,0-1 0,0 0 0,0 1 0,0-1 0,0 0 0,0 1 0,1-1 0,-1 0 0,0 1 0,0-1-1,0 0 1,0 1 0,0-1 0,0 0 0,1 0 0,-1 1 0,0-1 0,0 0 0,0 1 0,1-1 0,-1 0 0,0 0 0,0 0 0,1 1 0,-1-1-1,0 0 1,0 0 0,1 0 0,-1 1 0,0-1 0,1 0 0,-1 0 0,0 0 0,1 0 0,-1 0 0,0 0 0,1 0 0,-1 0 0,0 0 0,1 0 0,-1 0-1,0 0 1,1 0 0,-1 0 0,0 0 0,1 0 0,-1 0 0,0-1 0,1 1 0,-1 0 0,0 0 0,1 0 0,-1 0 0,0-1 0,0 1 0,1 0-1,-1 0 1,0-1 0,0 1 0,1-1 0,15-20 183,-13 16-106,12-21 23,-1-1 0,-1-1 0,-1 0 0,10-39 0,-15 40-186,4-33-1,-6 29 168,0 15-215,0-4-548,3 24 308,0 2 365,0 0 0,-1 1 0,10 10 1,7 7-177,-17-18 195,0 0 0,1 0 0,0 0-1,0-1 1,17 8 0,-22-12 10,1 0 0,-1 0 0,1 0-1,-1 0 1,1-1 0,0 1-1,-1-1 1,1 0 0,0 0 0,-1-1-1,1 1 1,-1-1 0,1 1-1,0-1 1,-1 0 0,0-1-1,1 1 1,5-4 0,3-3-10,0 0 1,-1-1-1,0 0 0,-1-1 1,0 0-1,0-1 0,-1 0 1,0 0-1,7-15 0,-14 23 13,0 0 0,-1 0 0,1-1-1,-1 1 1,0-1 0,0 1 0,0-1-1,0 0 1,-1 1 0,1-1 0,-1-5 0,0 9-34,0 0 1,0-1 0,0 1 0,0 0 0,0-1 0,-1 1-1,1-1 1,0 1 0,0 0 0,0-1 0,0 1 0,-1 0-1,1-1 1,0 1 0,0 0 0,-1 0 0,1-1 0,0 1 0,-1 0-1,1 0 1,0-1 0,0 1 0,-1 0 0,1 0 0,-1 0-1,0-1 1,-14-1-140,12 2 106,1 0 0,-1 0-1,0 0 1,0 1 0,0-1-1,0 1 1,1 0 0,-4 1 0,0 2-8,1 0 1,0 1 0,0-1 0,0 1 0,1 0-1,-1 0 1,1 1 0,0-1 0,1 1 0,-1 0-1,1 0 1,0 0 0,1 0 0,0 1 0,0-1-1,0 1 1,0-1 0,1 1 0,0 13 0,0-4 33,1 1 0,1-1 0,1 0 0,0 0 0,2 0 1,-1 0-1,8 19 0,-8-27 15,1-1 1,-1 1-1,1-1 0,0 0 1,1 0-1,0 0 1,0-1-1,0 0 0,1 0 1,0 0-1,7 5 0,-10-9 7,-1 0 0,1 0-1,0-1 1,-1 1 0,1-1-1,0 1 1,0-1 0,0 0-1,0 0 1,0 0 0,0-1-1,0 1 1,1-1 0,-1 0-1,0 0 1,0 0-1,0 0 1,0 0 0,1-1-1,-1 1 1,0-1 0,0 0-1,0 0 1,0 0 0,0 0-1,0-1 1,-1 1 0,1-1-1,0 0 1,4-3 0,0-2 27,0 0 0,0-1 0,-1 1 0,0-1 0,0-1 0,-1 1 0,0-1 0,-1 0 0,0 0 0,0 0 0,-1 0 0,0-1 0,-1 0 0,0 1 0,1-12 0,7-18 83,-3 10-309,-6 26 195,-1 0 0,0 0 1,0 0-1,0 0 0,-1 0 0,1 0 1,0 0-1,-2-3 0,2 6-29,0-1 1,0 1-1,0 0 0,0-1 0,-1 1 1,1-1-1,0 1 0,0-1 1,0 1-1,1 0 0,-1-1 0,0 1 1,0-1-1,0 1 0,0-1 0,0 1 1,0 0-1,1-1 0,-1 1 0,0-1 1,0 1-1,0 0 0,1-1 0,-1 1 1,0 0-1,1-1 0,-1 1 0,0 0 1,1 0-1,-1-1 0,0 1 0,1 0 1,-1 0-1,1 0 0,-1-1 0,0 1 1,1 0-1,-1 0 0,1 0 0,-1 0 1,1 0-1,-1 0 0,0 0 0,1 0 1,-1 0-1,1 0 0,-1 0 0,1 0 1,-1 0-1,0 0 0,1 0 0,-1 1 1,1-1-1,-1 0 0,0 0 0,1 0 1,0 1-1,1 2 17,1 1 0,-1 0 0,0-1 1,0 1-1,0 0 0,-1 0 0,1 0 0,0 8 1,3 2-36,-2-5-7,-1-1-1,-1 1 0,1 0 1,0 12-1,2 16 38,14 25 50,-8-31-93,12 21 102,-21-49-40,0-1 0,-1 0 0,1 0-1,0 0 1,0 0 0,0 0 0,0 0-1,0-1 1,0 1 0,1 0 0,-1 0 0,1-1-1,-1 1 1,1-1 0,0 0 0,-1 1-1,1-1 1,0 0 0,3 2 0,-3-3-1,1 1 1,0 0 0,0-1 0,0 1-1,0-1 1,1 0 0,-1 0-1,0 0 1,0 0 0,0 0-1,0-1 1,3-1 0,8-2 32,-2-1 0,1 0 0,-1-1 0,22-14 0,13-13-3,-3-1 1,0-2 0,52-57-1,-79 73 113,0-1-1,22-37 1,-29 43 11,-9 13-171,0 1 1,0-1 0,0 1 0,-1-1-1,1 0 1,0 1 0,-1-1 0,1 0 0,-1 0-1,0 0 1,1 1 0,-1-1 0,0-2 0,0 3-10,-1 0 0,1 0 0,0 0 1,0 0-1,-1 0 0,1 1 1,-1-1-1,1 0 0,-1 0 1,1 0-1,-1 1 0,1-1 0,-1 0 1,1 1-1,-1-1 0,0 0 1,0 1-1,1-1 0,-1 1 1,0-1-1,0 1 0,0 0 0,1-1 1,-1 1-1,0 0 0,0-1 1,-2 1-1,2 0-7,0 0 1,0 0-1,-1 0 1,1 1-1,0-1 1,-1 0 0,1 1-1,0-1 1,0 1-1,0-1 1,-1 1-1,1-1 1,0 1-1,0 0 1,0 0-1,0 0 1,0 0-1,-1 1 1,-20 22-24,22-23 40,-24 31-46,2 0 1,1 1 0,2 1-1,1 1 1,2 1 0,1 1-1,-12 46 1,26-78 35,0-1 1,0 1-1,1-1 0,0 1 0,0 0 1,0-1-1,0 1 0,0-1 1,3 9-1,-3-11 26,1-1 0,-1 1-1,1-1 1,0 1 0,-1-1 0,1 0-1,0 1 1,0-1 0,0 0-1,0 0 1,0 1 0,0-1 0,0 0-1,0 0 1,0 0 0,0 0 0,1 0-1,-1-1 1,0 1 0,1 0 0,-1-1-1,1 1 1,-1-1 0,1 1 0,-1-1-1,1 0 1,-1 1 0,1-1 0,-1 0-1,1 0 1,-1 0 0,4-1 0,-1 1 30,-1-1 0,1 0 0,0 0 0,0-1 0,0 1 0,-1-1 0,1 0 0,-1 0 0,1 0 0,-1 0 1,0-1-1,4-3 0,2-3 33,-1 1 0,13-19 1,-15 17-60,0 0 1,0 0-1,-1-1 0,-1 1 1,0-1-1,0 0 1,-1 0-1,-1 0 0,2-14 1,-2 5-23,-1 1-1,0 0 1,-2 0 0,-5-33 0,4 41-188,2 11 189,0 0 0,0 0-1,-1 0 1,1 0 0,0 0 0,0 0-1,0 0 1,0 0 0,0 0 0,0 0 0,0 0-1,0 0 1,0 0 0,0 0 0,0 0-1,0 0 1,0 0 0,0 0 0,0 0-1,-1 0 1,1 0 0,0 0 0,0 0 0,0 0-1,0 0 1,0 0 0,0 0 0,0 0-1,0 0 1,0 0 0,0 0 0,0 0-1,0 0 1,0 0 0,0 0 0,0 0-1,0 0 1,0 0 0,-1 1 0,1-1 0,0 0-1,0 0 1,0 0 0,0 0 0,0 0-1,0 0 1,0 0 0,0 0 0,0 0-1,0 0 1,0 0 0,0 0 0,0 0 0,0 0-1,0 0 1,0 1 0,0-1 0,0 0-1,0 0 1,0 0 0,0 0 0,0 0-1,-3 20-404,3-18 427,-10 172-45,6-74 3,1 10-9,-3 38 249,3-109-78,3-23-83,-1 0 1,-1 0 0,-1 0 0,-9 30 0,7-32-7,1-4 62,1 0-1,-2 0 1,1 0 0,-11 15 0,13-23-73,0 0 0,0 0 0,0 0 0,0 0 0,0 0 0,0 0 1,0 0-1,-1-1 0,1 1 0,-1-1 0,1 0 0,-1 0 0,0 0 0,1 0 0,-1 0 0,0 0 1,0-1-1,1 0 0,-1 1 0,0-1 0,0 0 0,-3 0 0,-5-2-33,0 0-1,0 0 1,0-1 0,1 0-1,-1 0 1,1-2 0,0 1-1,0-1 1,1 0-1,-1-1 1,1-1 0,0 1-1,1-1 1,0 0 0,0-1-1,0 0 1,1-1-1,0 1 1,1-1 0,0 0-1,0-1 1,1 0 0,0 0-1,-3-11 1,7 18-42,0 0-1,0 0 1,0 0 0,1 0 0,-1 0-1,1 0 1,0 0 0,0-1-1,0 1 1,1 0 0,-1 0 0,1 0-1,-1 0 1,1 0 0,0 0 0,0 1-1,3-6 1,-1 4 22,-1 0-1,1 0 1,1 1 0,-1-1-1,0 1 1,1 0-1,0 0 1,-1 1 0,1-1-1,0 1 1,6-3 0,4-2 2,4-2-72,0 0 0,31-9 0,201-55 448,-241 70-315,1 0 0,-1-1-1,0 0 1,15-11 0,-19 12-28,-1 0 0,0 0 0,0-1 0,-1 1 0,1-1 0,-1 0 0,1 0 0,-1-1 0,-1 1 0,6-10 0,8-21-41,-8 18-20,8-26-1,-3 7-2,-8 25 66,-1-1-1,0-1 1,4-23 0,-2 4-69,-4 26 49,0 0 0,-1 0 0,0 0 0,0-7 0,2-20-60,-2 28 66,0 0 0,0 0 1,0 0-1,1 0 0,0 0 0,0 1 0,0-1 0,3-4 0,-4 8-11,-1 0 1,0 0-1,1 0 0,-1-1 1,0 1-1,0 0 0,0 0 0,0 0 1,0 0-1,0 0 0,0-2 1,0-2-43,1 4-168,0 0 181,0 0 0,0 1 0,0-1 1,1 0-1,-1 1 0,0-1 0,1 1 0,-1-1 0,1 1 0,1 0 0,2-2 22,-2 1 2,-1 0 60,-1 1 0,1-1-1,-1 0 1,0 1 0,1-1 0,-1 0 0,0 0-1,0 0 1,1 0 0,-1 0 0,0 0 0,0 0-1,0 0 1,0-1 0,0 1 0,-1 0 0,1 0-1,0-1 1,-1 1 0,1-1 0,0 1 0,-1 0-1,0-1 1,1 1 0,-1-3 0,0 3 75,0-10-171,-2 9-275,0 5 100,2-1 202,-1 0-1,1 0 1,0 0 0,0 0-1,0 0 1,0-1 0,0 1-1,0 0 1,0 0-1,1 0 1,0 3 0,2 13 4,6 150-31,1 4 351,-10-166-231,0 0-1,-1-1 1,1 1 0,-1-1-1,0 1 1,-1-1 0,1 0-1,-1 1 1,-4 8 0,5-13-34,0-1 0,0 1 0,0 0 0,0 0 0,0 0 0,0-1 0,0 1 0,0 0 0,0-1 0,0 1 0,0-1 0,0 1 0,-1-1 0,1 0 0,0 0 0,0 1 0,-1-1 0,1 0 0,0 0 0,0 0 0,-1 0 0,-1-1 0,0 0-39,0-1 0,0 1 0,0-1 0,0 0 0,0 0 0,0 0-1,0 0 1,1-1 0,-1 1 0,1-1 0,0 0 0,0 0-1,-3-4 1,-9-11 26,4-3-252,7 13 122,2 5 71,1 0 0,-1-1 0,1 1 0,0-1 0,0 1 0,1-6-1,-1-1-278,0 10 198,2 0-124,0 0 198,0 0-1,0 0 0,0 1 1,0-1-1,0 1 0,-1 0 0,1-1 1,0 1-1,0 0 0,2 2 0,22 15 153,-18-12-115,0 0 92,1-1-1,0 1 0,0-1 1,1-1-1,-1 0 0,1 0 1,0-1-1,0 0 0,0-1 1,1 0-1,-1 0 0,0-1 1,1-1-1,-1 1 0,1-2 1,19-2-1,-27 2-71,32-7 204,1-1-1,36-15 1,-61 19-220,0 0 0,-1-1 0,0 0 0,0 0 0,0-1 0,-1 0 0,1-1 0,-2 0 0,1-1 0,10-14 0,-5 4-1198,-2-1 1,0-1-1,-2 1 1,11-30-1,-7 9-5194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43.24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347 429 1568,'-6'-2'6247,"5"1"-6213,0 1 1,0 0 0,0 0-1,0 0 1,0 0 0,0 0 0,0 0-1,0 0 1,0 0 0,0 0-1,0 1 1,0-1 0,0 0 0,1 1-1,-1-1 1,0 0 0,0 1-1,0-1 1,0 1 0,0-1 0,1 1-1,-2 1 1,-28 27 281,20-20-251,1 1 1,-14 16-1,8-5 122,-1-1-1,-21 20 1,9-14-181,-99 100 676,125-123-689,-1 0 0,1 0 0,0 1 0,-1-1 1,1 0-1,1 1 0,-1-1 0,0 1 0,-1 7 0,3-10 12,-1 0 0,1 1 1,0-1-1,0 0 0,0 1 0,0-1 0,0 0 0,0 0 0,0 1 1,0-1-1,1 0 0,-1 1 0,0-1 0,1 0 0,-1 0 1,1 0-1,0 1 0,-1-1 0,1 0 0,0 0 0,-1 0 0,1 0 1,0 0-1,0 0 0,0 0 0,0 0 0,0-1 0,0 1 1,0 0-1,0 0 0,3 0 0,1 2 34,1-1 1,0 0-1,0-1 0,0 1 1,0-1-1,0 0 0,0-1 0,0 0 1,0 1-1,0-2 0,0 1 1,0-1-1,0 0 0,0 0 1,-1-1-1,10-2 0,-7 0 15,-1 0 0,1 0-1,-1 0 1,1-1 0,-1 0-1,-1 0 1,1 0 0,-1-1-1,0 0 1,10-14 0,-10 12-56,0-1-1,0 0 1,-1 0 0,5-12 0,11-16-274,-7 14 163,-13 21 128,1 0 1,-1 0-1,0 0 0,1 0 1,0 1-1,3-4 1,-4 4-18,1 0 0,-1 0 1,1-1-1,-1 1 1,0 0-1,1-1 1,-1 1-1,0-1 0,0 0 1,1-2-1,1-2 139,-2 5-130,-1 0 0,1 0-1,-1 0 1,1 0 0,-1 0 0,1 0 0,-1 0 0,0 0-1,0 0 1,0-1 0,1 0 0,4-22 334,-5 21-352,0 0 0,0 0-1,0-1 1,1 1 0,-1 0-1,1 0 1,1-4 0,-2 7 5,0-1 0,0 0 0,1 0 0,-1 0 0,0 1 0,0-1 0,0 0 0,0 0 0,0 0 0,0 1 0,-1-1 0,1 0 0,0 0 0,-1-1 0,1 2 10,0-1 0,0 0 0,-1 1 0,1-1 0,0 0 0,0 1 0,0-1 0,0 0 0,0 1 0,0-1 0,0 0 0,0 1 0,0-1 0,0 0 0,0 0 0,0 1 0,1-1 0,-1 0 0,0 1 0,1-1 0,-1-1 13,1 0 0,-1 0-1,1 0 1,-1 0 0,0 0-1,0 0 1,0 0 0,0 1-1,0-1 1,-1-3 0,1-7-67,0 12-20,-4 16-623,2-9 680,2 0 0,-1 0-1,1 0 1,1 12 0,-1 19 260,-2-14-202,3 46 0,1-20 68,3 7 139,-5-53-243,2 1-10,-1-1 0,1 0 0,-1 0 0,1 0-1,0 0 1,1-1 0,-1 1 0,4 3 0,-5-6 10,-1 0 1,1 0 0,0 0-1,0-1 1,0 1-1,0 0 1,0-1 0,0 1-1,0-1 1,0 1 0,0-1-1,0 1 1,0-1 0,0 0-1,0 1 1,1-1 0,-1 0-1,0 0 1,0 0-1,0 0 1,0 0 0,3 0-1,25-9 454,-20 6-273,-6 2-174,0 0 0,0-1 0,0 1 0,-1-1-1,1 0 1,0 0 0,-1 0 0,1 0 0,-1 0 0,3-4-1,9-7-23,-5 6 31,0-1 0,0-1 1,-1 0-1,-1 0 1,1 0-1,-1-1 0,-1 0 1,8-16-1,-5 7 19,0-2 0,-2 1 0,9-38 0,1-18-33,-4-1 0,7-146 0,-21 196 44,-7-38 1,8 64-54,-4-17-59,-1-9-128,1-17-335,-2 56 239,-7 40-74,-11 46 157,-1 5 266,9 43-58,8-68-96,5-39 56,3 80 0,1-112 52,-1-1-1,1 0 0,1 0 0,-1 0 0,1 0 1,0 0-1,1 0 0,-1-1 0,1 1 0,0-1 1,1 1-1,-1-1 0,1 0 0,0 0 0,0-1 1,1 1-1,-1-1 0,1 0 0,10 6 0,-8-6 21,0-1 1,0 0-1,1-1 0,-1 0 0,1 0 0,0 0 0,-1-1 1,1-1-1,9 1 0,-2-2 32,1 0-1,-1-1 1,28-7-1,-29 5-28,-1-2 0,1 1 0,14-10-1,-11 6 65,-3 0-91,-1 1 1,0-1-1,0-1 1,-1-1-1,0 1 1,-1-2-1,0 0 0,-1 0 1,-1-1-1,14-22 1,-8 4 192,20-56-1,-31 76-156,-2 6-34,-1-1 0,0 1 0,0-1 0,-1 1 0,1-1 0,-1-6-1,0 9-14,0 2-8,0 1 0,0 0-1,0 0 1,0 0 0,0-1 0,0 1-1,-1 0 1,1 0 0,0 0 0,0 0-1,0-1 1,0 1 0,0 0 0,0 0-1,0 0 1,0 0 0,0 0 0,-1-1-1,1 1 1,0 0 0,0 0 0,0 0-1,0 0 1,0 0 0,-1 0 0,1 0-1,0-1 1,0 1 0,0 0-1,0 0 1,-1 0 0,1 0 0,0 0-1,0 0 1,0 0 0,-1 0 0,1 0-1,0 0 1,0 0 0,0 0 0,0 0-1,-1 0 1,1 0 0,0 0 0,0 0-1,0 1 1,0-1 0,-1 0 0,1 0-1,0 0 1,0 0 0,0 0 0,0 0-1,0 0 1,-1 1 0,1-1 0,0 0-1,0 0 1,0 0 0,0 0-1,0 0 1,0 1 0,0-1 0,-1 0-1,-8 10-121,-1 6 16,1 1 0,0 1 0,2 0 1,0 0-1,1 0 0,1 1 0,1 0 0,-3 22 1,7-35 101,-1 0 1,1-1-1,1 1 0,-1 0 1,1 0-1,0-1 1,0 1-1,1 0 1,-1-1-1,1 0 1,4 7-1,-2-4 35,1 1 0,0-1 0,1 0 0,-1-1 0,13 12 0,-17-18-1,0-1 0,0 0 0,0 1-1,0-1 1,0 0 0,0 0 0,0 0 0,0 0 0,0 0 0,0 0 0,0 0-1,1-1 1,-1 1 0,0 0 0,0 0 0,0-1 0,0 1 0,0-1 0,0 1 0,0-1-1,1 0-2,2-1 1,0-1 0,0 1 1,0-1-1,-1 0 0,1 0 0,-1-1 1,0 1-1,0-1 0,0 0 0,0 1 0,4-9 1,3-3 22,-7 10 50,1 0 0,-1 0 0,5-12 0,-7 14-70,0 1 0,-1 0 0,1-1 0,0 1 0,-1-1-1,0 1 1,1-1 0,-1 1 0,0-1 0,0 1 0,0-1-1,-2-4 1,-1-5 1,-2 0 0,0 0-1,0 1 1,-1-1 0,0 1-1,-1 1 1,0-1 0,-10-11-1,-7-9 42,21 26-115,0 1-1,-1-1 0,1 1 0,-1 0 0,-6-6 1,10 10-151,9-9-682,33-11 704,-36 16 202,1 1-1,0 0 1,0 1 0,0-1-1,1 1 1,-1 1-1,9-2 1,4-1-87,-16 3 71,1 0 0,-1 0 0,0 1 0,1-1-1,-1 1 1,1 0 0,-1 0 0,1 1 0,-1-1 0,0 1-1,1 0 1,-1 0 0,0 1 0,0-1 0,0 1 0,0 0-1,0 0 1,0 0 0,0 0 0,0 1 0,-1 0 0,0 0-1,1 0 1,-1 0 0,0 0 0,0 0 0,-1 1 0,1 0-1,-1-1 1,0 1 0,4 8 0,-2-2 21,0 0 0,0 1 0,-1-1 0,-1 1 0,0-1 0,0 1-1,-1 0 1,0 0 0,-2 16 0,-11 44 72,8-47-104,2 0 43,3-13 620,0-13-620,-1 1 0,1 0 0,0 0 1,0 0-1,0 0 0,0 0 0,0 0 1,0 0-1,3-2 0,3-3 64,96-121-161,-47 54-114,-53 69 136,0 0 0,1 0 0,0 0 0,0 1 0,0-1 1,0 1-1,0 0 0,1 0 0,-1 0 0,1 1 1,0 0-1,9-4 0,-13 6 26,0 0 0,0 0 0,0 0 0,0 0 0,0 0 0,0 0 0,0 1 0,1-1 0,-1 0 0,0 0 0,0 1 0,0-1 0,0 1 0,0-1 0,0 1 0,0-1 1,-1 1-1,1 0 0,0-1 0,0 1 0,0 0 0,0 0 0,-1 0 0,1 0 0,0-1 0,-1 1 0,1 0 0,-1 0 0,1 0 0,-1 2 0,3 2 43,0 1-1,-1-1 1,0 1 0,1 6 0,-2 0-23,1-1 0,-2 0 0,0 12 0,1 14-71,4 11 394,-5-48-317,0 0 0,0 0 0,0 0-1,0 0 1,0 1 0,0-1 0,0 0 0,0 0 0,0 0-1,0 1 1,0-1 0,0 0 0,0 0 0,0 0 0,1 0-1,-1 1 1,0-1 0,0 0 0,0 0 0,0 0-1,0 0 1,0 1 0,1-1 0,-1 0 0,0 0 0,0 0-1,0 0 1,0 0 0,1 0 0,-1 0 0,0 0-1,0 0 1,0 0 0,1 1 0,-1-1 0,0 0 0,0 0-1,0 0 1,0 0 0,1 0 0,-1 0 0,0 0-1,0 0 1,0-1 0,1 1 0,-1 0 0,0 0 0,0 0-1,0 0 1,1 0 0,9-11 203,6-18-177,24-63-8,-34 76-152,-4 11 18,-1 0 1,1 0-1,0 0 0,1 1 0,-1-1 1,1 0-1,0 1 0,0 0 0,6-7 1,-3 20-240,1 9 249,8 15-13,2 1 159,-14-26-52,1-1 1,-1 1-1,2-1 0,-1 0 0,1 0 1,0 0-1,9 8 0,-12-12 24,1-1-1,0 0 0,1 1 1,-1-1-1,0 0 1,1-1-1,-1 1 0,7 1 1,-8-2 5,0-1 0,-1 0 0,1 1 0,0-1 0,0 0 1,0 0-1,0-1 0,0 1 0,0 0 0,0-1 0,0 1 0,-1-1 0,1 0 1,0 1-1,0-1 0,0 0 0,-1 0 0,4-2 0,-2 0 26,1 0 0,-1-1 0,1 1 0,-1-1 0,0 0 0,0 0 0,-1 0 0,1 0 0,-1 0 0,0-1 0,0 1 0,0-1 0,1-5 1,1-8 51,0-1 0,0-21 1,-1 13-95,15-81-18,-7 47-425,-11 60 392,0 1 0,0-1-1,0 0 1,0 1 0,0-1 0,0 0 0,0 0 0,1 1 0,-1-1-1,0 0 1,0 1 0,1-1 0,-1 0 0,0 1 0,1-1-1,-1 0 1,1 1 0,-1-1 0,1 1 0,-1-1 0,1 1 0,-1-1-1,1 1 1,-1-1 0,1 1 0,0 0 0,-1-1 0,1 1 0,0 0-1,-1-1 1,1 1 0,0 0 0,0 0 0,1 0 3,-1 0 1,0 1-1,1-1 1,-1 1 0,0 0-1,1-1 1,-1 1-1,0 0 1,0-1 0,0 1-1,0 0 1,0 0-1,0 0 1,0 0-1,0 0 1,2 3 0,4 7-12,0 0 0,-1 1 1,0 0-1,9 24 1,11 54 92,-17-53 195,-1 0 1,-1 1-1,2 75 0,-9-112-221,0-1 0,0 1-1,0-1 1,0 1 0,0-1-1,0 1 1,0-1 0,0 0-1,0 1 1,-1-1 0,1 1 0,0-1-1,0 1 1,0-1 0,0 0-1,-1 1 1,1-1 0,0 1-1,0-1 1,-1 0 0,1 1 0,0-1-1,-1 0 1,1 1 0,0-1-1,-1 0 1,1 0 0,-1 1-1,1-1 1,0 0 0,-1 0 0,0 1-1,0-1 13,-1 0 0,1 0 0,-1 0 0,1-1 1,0 1-1,-1 0 0,1 0 0,0-1 0,-1 1 0,-1-2 0,-30-18 59,32 20-102,-9-7-14,5 4 18,0-1 0,0 1 0,0-1 0,1-1-1,-1 1 1,-3-5 0,-5 0-188,7 3-983,12 9 783,11 2 599,-14-4-179,0 0-1,0 0 0,1 0 0,-1 0 0,1-1 0,5 1 1,30-1 501,105-2 419,-108-1-823,-1-1 0,37-8 0,-64 10-248,0-1 1,-1 0-1,1 0 1,-1 0-1,0-1 0,0 0 1,0-1-1,0 1 1,-1-1-1,7-7 1,-7 6-937,-1 0 1,0 0 0,0 0-1,-1 0 1,1-1 0,4-10-1,1-7-1052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44.3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78 118 1312,'-10'-2'257,"6"1"154,1 1-1,-1-1 1,1 0-1,-1 0 1,1 0-1,0-1 1,0 1-1,-6-5 1,6 5-168,-1-2 708,-1 0 0,0 0 1,-10-3-1,75-6 2062,222-21-1840,-73 6-5214,-178 22 2573,38-4-2873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50.1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 1066 1312,'-2'-1'1992,"2"2"-1938,1-1 1,-1 0-1,0 0 0,0 1 1,0-1-1,0 0 1,0 1-1,0-1 1,0 0-1,0 1 1,0-1-1,0 0 1,0 0-1,0 1 0,-4 4 2178,24-26-824,-10 2-1086,0-1 0,-1 0 0,10-36 0,-13 36-309,18-56 140,-10 28-133,40-89-1,-41 111-61,55-116 403,-54 108-206,-1-1 0,10-43 0,-22 68-51,1 0 0,-1 0 0,-1-17 0,-8 40-557,-3 25 380,2-1 0,1 2 0,2-1 1,-2 65-1,18 155-219,-8-225 288,10 42 1,-11-67 6,1 1 0,1-1 0,-1 0 0,1 0 0,1 0 0,0-1 0,0 1 0,0-1 0,1 0 0,9 11 0,-12-16 38,0 1 0,0-1-1,1 0 1,-1-1-1,1 1 1,-1 0 0,1-1-1,0 0 1,0 1-1,0-1 1,-1 0 0,1 0-1,0-1 1,0 1-1,0-1 1,4 1-1,-3-1 12,0 0-1,0-1 0,-1 0 0,1 1 0,0-1 0,0-1 0,0 1 0,-1 0 1,1-1-1,-1 0 0,5-2 0,0-2 9,0-1 0,0 0 0,0 0 1,-1 0-1,0-1 0,0 0 0,-1 0 0,9-15 1,1-10 22,-2 0 0,13-40 0,-11 28-60,14-45 64,-3-1 0,-4-1 0,-4-1 0,-5-1 0,3-96 0,-11 89 73,-7 94-472,-1 8 72,-1 14 62,-4 40 50,-2 33 16,-9 186 53,4-99-32,-4 99 459,17-171 252,1-76 899,2-59-1575,7-42-1,-1 11 133,-1 9-316,26-101 0,-32 152 191,0 0 1,0 0-1,0 0 1,0 0 0,1 1-1,-1-1 1,1 0-1,0 1 1,0 0 0,0-1-1,0 1 1,2-2-1,-3 4 40,-1 0-1,0 0 1,1 0-1,-1 0 1,0 0-1,0 1 1,1-1-1,-1 0 1,0 0-1,0 1 1,1-1-1,-1 0 0,0 0 1,0 1-1,1-1 1,-1 0-1,0 1 1,0-1-1,0 0 1,0 1-1,0-1 1,1 1-1,-1 0-11,10 16-6,-1 1 0,-1-1 1,0 2-1,5 20 0,-5-14 17,18 37 0,-20-50 0,0-1 1,1 0 0,13 15-1,-16-21 52,0-1 0,1 0-1,-1 0 1,1 0-1,0 0 1,0-1 0,1 1-1,-1-1 1,9 3-1,-12-5-6,1-1 0,-1 1 0,0-1 0,0 1 0,0-1 0,0 0 0,0 0 0,1 0 0,-1 0 0,0 0 0,0-1 0,0 1 0,0 0 0,0-1 0,0 0 0,0 0 0,3 0 0,-1-2 12,0 1 1,0-1-1,0 0 1,0 0 0,-1 0-1,1-1 1,3-5 0,3-4 66,0 0 0,-2-1 0,11-23 0,-3 5 151,15-51-1,-27 73-213,-1-1-1,-1 0 1,0 0-1,0 0 1,-1 0-1,-1 0 1,0 0-1,0 0 1,-3-13 0,3 23-68,0 0 1,0 1 0,0-1 0,0 0 0,0 0 0,0 0 0,0 1 0,-1-1 0,1 0-1,0 0 1,-1 0 0,1 1 0,-1-1 0,1 0 0,-1 1 0,1-1 0,-1 0-1,1 1 1,-1-1 0,1 1 0,-1-1 0,0 1 0,0-1 0,1 1 0,-1-1 0,0 1-1,1 0 1,-1-1 0,0 1 0,0 0 0,0 0 0,0-1 0,1 1 0,-1 0 0,0 0-1,0 0 1,0 0 0,0 0 0,-1 0 0,1 1-17,-1 0 1,0-1-1,1 1 0,-1 0 1,1 0-1,-1 0 1,1 0-1,-1 0 0,1 0 1,0 1-1,-1-1 0,1 0 1,0 1-1,0-1 0,0 1 1,0-1-1,-1 3 1,-1 2 0,1 0 1,0 1-1,0-1 1,0 1 0,1-1-1,0 1 1,0-1-1,1 1 1,0 0 0,0-1-1,0 1 1,1 0-1,0-1 1,0 1 0,1-1-1,0 1 1,0-1-1,0 0 1,1 1-1,0-1 1,0-1 0,5 7-1,-2-3 72,1 0-1,0-1 1,0 0 0,1 0-1,0 0 1,0-1-1,1-1 1,0 0-1,0 0 1,1 0-1,0-1 1,17 6 0,-10-5 93,0-1 1,31 5 0,-43-9-126,0 0 1,0-1 0,0 0-1,0 0 1,0 0 0,0-1-1,0 0 1,0 0 0,0 0 0,0 0-1,0-1 1,0 0 0,8-4-1,-8 2-639,-1 0 0,0 0-1,0-1 1,0 1 0,-1-1-1,1 0 1,-1 1 0,0-2 0,0 1-1,3-9 1,11-18-3875,-4 11 2810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50.73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27 153 2400,'-5'1'686,"5"0"-656,0-1 0,-1 0 1,1 0-1,0 0 0,0 0 1,0 0-1,0 1 0,-1-1 1,1 0-1,0 0 0,0 0 1,0 0-1,0 0 0,-1 0 1,1 0-1,0 0 0,0 0 1,0 0-1,-1 0 1,1 0-1,0 0 0,0 0 1,0 0-1,-1 0 0,1 0 1,0 0-1,0 0 0,0 0 1,-1 0-1,1 0 0,0 0 1,0 0-1,0-1 0,-1 1 1,1 0-1,0 0 0,0 0 1,0 0-1,0 0 0,0 0 1,-1-1-1,1 1 0,0 0 1,0 0-1,0 0 1,0-1-1,-13-7 3500,13 8-3453,0 0-1,0-1 0,0 1 0,0 0 0,0 0 0,0-1 0,0 1 1,0 0-1,0 0 0,0-1 0,0 1 0,0 0 0,0 0 0,0-1 1,0 1-1,1 0 0,-1 0 0,0-1 0,0 1 0,0 0 1,0 0-1,0 0 0,1-1 0,-1 1 0,0 0 0,0 0 0,0 0 1,0 0-1,1-1 0,-1 1 0,0 0 0,0 0 0,1 0 0,-1 0 1,0 0-1,11-5 14,-5 4 153,0 0 0,0 0 0,0 0 0,12 1 0,8 0 164,97-9 441,75-6-150,-167 12-571,-12 2-14,0-1-1,0-1 0,34-9 0,-15-2-685,-19 7-1839,0-1 1,29-17-1,-8-5-1422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39:55.0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397 749 2816,'0'-1'38,"0"1"0,0 0 0,0 0 0,0 0 0,1 0 0,-1 0 0,0 0 0,0 0 0,0-1 0,0 1 0,0 0 1,0 0-1,0 0 0,1 0 0,-1 0 0,0-1 0,0 1 0,0 0 0,0 0 0,0 0 0,0 0 0,0-1 0,0 1 0,0 0 0,0 0 0,0 0 0,0 0 0,0-1 0,0 1 0,0 0 0,0 0 1,0 0-1,0 0 0,0-1 0,-1 1 0,1 0 0,-7-3 1605,-15 3 1114,17 0-2331,-5 1-109,1 0-1,-1 0 0,1 1 1,0 0-1,0 1 0,-12 5 1,-1 1-78,-29 19 1,32-16-198,1 1 1,0 0 0,1 2-1,1 0 1,0 1 0,1 0-1,1 2 1,1 0 0,0 0-1,-15 29 1,24-38-81,0 0 0,0 0 0,1 0 0,0 0 0,0 1 0,-1 10 0,3-17 39,1 0 0,0 1-1,0-1 1,0 1 0,0-1-1,0 1 1,1-1 0,-1 1 0,1-1-1,0 0 1,0 1 0,0-1 0,1 0-1,-1 0 1,1 0 0,0 0-1,-1 0 1,1 0 0,1 0 0,2 2-1,-2-2 31,0 0 0,0 0-1,1-1 1,-1 1 0,1-1-1,-1 0 1,1 0 0,0 0-1,0-1 1,0 1-1,0-1 1,0 0 0,0 0-1,0 0 1,0-1 0,0 0-1,0 1 1,6-2 0,-6 1 32,1-1 0,-1-1 1,0 1-1,1 0 0,-1-1 1,0 0-1,0 0 0,0 0 0,0-1 1,0 1-1,0-1 0,-1 0 1,1 0-1,-1 0 0,0-1 1,4-4-1,1-3 32,-1 0 0,0 0-1,-1-1 1,8-21 0,14-52 88,-19 52-152,-3 15-98,-1 1 0,-1-1-1,-1 0 1,1-28 0,0 58-322,0 22 90,-3-22 256,1 0 1,3 14-1,24 60-187,-26-80 231,-1-1 2,-1-1 0,2 0-1,-1 0 1,0 0 0,1 0 0,0 0 0,-1 0 0,2-1 0,-1 1 0,5 3 0,-6-6 15,-1 0-1,1 0 1,-1 0 0,1 0-1,-1 0 1,1 0 0,0-1-1,0 1 1,-1 0 0,1-1-1,0 0 1,0 1-1,0-1 1,-1 0 0,1 0-1,0 0 1,0 0 0,0 0-1,-1-1 1,1 1 0,0-1-1,0 1 1,0-1-1,-1 1 1,1-1 0,0 0-1,-1 0 1,3-1 0,9-9 137,0-1 0,0 0-1,-2-1 1,0 0 0,16-24 0,-18 25-87,52-67 237,36-51-194,-84 107-28,-1 0-1,-1-1 1,-1 0 0,-1-1 0,9-42 0,13-130-31,-26 106 123,-1 11-259,-4 74 45,0 0 0,0 0 0,0 0-1,-1 0 1,0 0 0,0 1 0,0-1 0,-4-7 0,5 12 28,0 1-1,0 0 1,0 0 0,0 0 0,0 0-1,0 0 1,0 0 0,0-1 0,0 1-1,0 0 1,0 0 0,0 0 0,0 0-1,0 0 1,0 0 0,0 0 0,0 0-1,0-1 1,0 1 0,0 0-1,-1 0 1,1 0 0,0 0 0,0 0-1,0 0 1,0 0 0,0 0 0,0 0-1,0 0 1,0 0 0,-1 0 0,1 0-1,0 0 1,0 0 0,0 0 0,0-1-1,0 1 1,0 0 0,0 0 0,-1 0-1,1 1 1,0-1 0,0 0 0,0 0-1,0 0 1,0 0 0,0 0 0,-1 0-1,1 0 1,0 0 0,0 0 0,0 0-1,0 0 1,0 0 0,0 0 0,0 0-1,0 0 1,0 0 0,-1 1-1,1-1 1,0 0 0,0 0 0,0 0-1,0 0 1,0 0 0,0 0 0,0 0-1,0 1 1,0-1 0,-4 10-294,0 16 234,1 0 0,1 0 0,2 42 0,1-29 13,2 29 30,24 130-1,-16-130-20,3-8 34,-9-41-1,-1-1-1,3 31 1,-5-34 151,6 27 1,-5-30-25,-1 0 0,0 0-1,0 16 1,-1-28-98,-1 0 0,0 0 0,0 0-1,0 1 1,0-1 0,0 0 0,0 0-1,0 0 1,0 0 0,0 1 0,0-1-1,0 0 1,1 0 0,-1 0 0,0 0 0,0 0-1,0 1 1,0-1 0,0 0 0,0 0-1,1 0 1,-1 0 0,0 0 0,0 0-1,0 0 1,0 0 0,1 0 0,-1 0-1,0 0 1,0 0 0,0 0 0,1 0 0,-1 0-1,0 0 1,0 0 0,0 0 0,0 0-1,1 0 1,-1 0 0,0 0 0,0 0-1,0 0 1,1 0 0,-1 0 0,0 0 0,0 0-1,0 0 1,0 0 0,0-1 0,1 1-1,-1 0 1,0 0 0,0 0 0,0 0-1,0 0 1,0-1 0,0 1 0,0 0-1,1 0 1,-1 0 0,0 0 0,0-1 0,0 1-1,0 0 1,0 0 0,1-4 38,-1 0 1,1 0 0,0 0-1,1 1 1,-1-1-1,1 0 1,0 1-1,0-1 1,4-5-1,8-16-102,-9 11-6,1 1 0,0-1 0,1 2 0,1-1 0,14-18 1,-10 16-110,-11 13 150,0 0 0,0 1 0,0-1 0,0 1 0,1 0 0,-1-1 0,0 1 0,1 0 0,-1 0 0,1 0 0,-1 0 0,1 0 0,-1 0 0,1 0 0,0 0 0,2 0 0,9-3-183,-10 3 157,-1 0 0,1 0 0,-1 0 0,1 0-1,0 1 1,-1-1 0,1 1 0,0 0 0,0 0 0,-1 0-1,1 0 1,0 0 0,4 2 0,5 0-71,24 1-1,-12-1 85,-12-1 151,1 0 0,-1-2 0,1 1 0,-1-2 1,0 1-1,1-2 0,-1 0 0,0 0 0,22-10 0,-30 11-62,0 0 1,0-1-1,0 1 0,-1-1 0,1 0 0,-1 0 1,0 0-1,0 0 0,5-7 0,-4 4 33,-1-1 0,0 1 0,0-1 0,4-14 0,-5 10-82,1 0-1,-2 0 1,1 0 0,-2-22-1,0 32-58,0-1 0,0 0 0,1 1-1,-1-1 1,0 1 0,1-1 0,-1 1 0,1-1-1,-1 1 1,1-1 0,0 1 0,0-1 0,0 1-1,-1 0 1,3-2 0,-2 2 26,-1 1 0,1-1-1,-1 1 1,1 0 0,-1-1 0,1 1 0,-1 0-1,1-1 1,-1 1 0,1 0 0,0 0 0,-1 0-1,1 0 1,0-1 0,-1 1 0,1 0-1,-1 0 1,1 0 0,0 0 0,-1 0 0,1 0-1,-1 1 1,1-1 0,0 0 0,-1 0 0,1 0-1,-1 1 1,1-1 0,0 0 0,-1 1 0,1-1-1,-1 0 1,1 1 0,-1-1 0,1 0 0,-1 1-1,0-1 1,1 2 0,14 16 25,-2 1 1,0 0 0,-1 1-1,-1 0 1,16 41 0,-4-9 379,-22-51-349,-1 0 1,1 0-1,-1 0 0,1 1 0,-1-1 0,0 0 0,1 0 0,-1 0 1,0 1-1,0-1 0,0 0 0,0 1 0,0-1 0,0 0 0,0 0 1,-1 2-1,1-2 1,-1-1 0,1 1 0,0 0 0,-1 0 0,1-1 0,-1 1 0,1 0 0,-1-1 0,0 1 0,1-1 0,-1 1-1,0-1 1,1 1 0,-1-1 0,0 1 0,0-1 0,1 0 0,-2 1 0,-1 0 14,0 0-1,0-1 0,0 0 0,0 1 0,0-1 1,0 0-1,0 0 0,0-1 0,0 1 1,0-1-1,0 1 0,-2-2 0,-18-5 92,-35-14-13,38 14-236,-37-9 0,43 13-281,11 3-473,6 4 556,6 3 122,-1-3 99,-1-1 0,1-1 0,0 1 0,0-1 0,14 2 0,9 1 26,-5 1 182,1-2 0,0 0 0,0-2 0,0-2 0,0 0 0,0-1 0,43-9 0,-67 9-107,0 1 1,0-1-1,0 0 0,0 0 1,0-1-1,0 1 0,0-1 0,-1 1 1,1-1-1,0 0 0,-1 0 0,0 0 1,4-4-1,-2 2 1,8-4 220,-10 8-211,-1-1 0,0 0 1,0 1-1,0-1 0,0 0 1,0 1-1,0-1 0,0 0 1,0 0-1,0 0 0,0 0 1,-1 0-1,1 0 0,0 0 1,0 0-1,-1 0 0,1 0 1,-1 0-1,1 0 0,0-3 0,1-5 95,0-7 100,-2 16-223,0-1 0,0 1-1,0 0 1,0-1 0,0 1-1,-1 0 1,1-1 0,0 1-1,0 0 1,-1-1 0,1 1 0,0 0-1,0-1 1,-1 1 0,1 0-1,0 0 1,-1-1 0,1 1-1,0 0 1,-1 0 0,1 0-1,0 0 1,-1-1 0,1 1 0,-1 0-1,1 0 1,0 0 0,-1 0-1,1 0 1,-1 0 0,1 0-1,0 0 1,-1 0 0,0 0 0,-1 9-397,-2 7 44,2-13 299,1 1 1,0-1-1,0 1 0,0 0 0,1-1 0,-1 1 0,1 0 0,0 0 0,0-1 0,0 1 0,0 0 0,1 0 1,-1-1-1,1 1 0,0 0 0,2 4 0,2 8-39,-4-14 79,-1 0-1,0 0 1,1-1 0,-1 1-1,1 0 1,0-1 0,0 1-1,-1-1 1,1 1 0,0-1-1,2 3 1,2 1 47,1 1 0,-1-1 0,1 0 0,0 0 0,12 7 0,-17-11 14,1 0 0,0-1 1,0 1-1,0 0 1,-1-1-1,1 1 0,0-1 1,0 1-1,0-1 0,0 0 1,0 0-1,0 0 1,0 0-1,0 0 0,0 0 1,0-1-1,-1 1 0,1-1 1,0 1-1,0-1 1,0 0-1,0 1 0,-1-1 1,1 0-1,0 0 0,-1 0 1,1-1-1,1 0 1,-1 0 3,0 0 0,0 0 1,0 0-1,0 0 0,0-1 1,0 1-1,-1 0 0,1-1 1,-1 1-1,1-1 0,-1 0 1,0 1-1,0-1 0,1-5 1,-2 2-1,0 0 1,-1 0 0,1 1 0,-1-1 0,0 0-1,-3-7 1,3 9-34,0 0-1,-1 0 1,0 0 0,0 0-1,0 1 1,-5-7-1,-8-14 140,14 22-188,-1-1-1,1 1 1,-1-1 0,0 1-1,0-1 1,0 1 0,0 0-1,0 0 1,-1 0-1,1 0 1,0 0 0,-1 1-1,0-1 1,1 1 0,-1 0-1,0-1 1,-4 0-1,3-2-1532,11 12 1490,-5-6 73,-1 1 0,1-1 0,0 0 0,0-1 0,0 1 0,0 0-1,0 0 1,0-1 0,0 0 0,1 1 0,-1-1 0,1 0 0,-1 0 0,1 0-1,-1 0 1,1-1 0,0 1 0,3 0 0,9-2 193,0 0 0,0-1 0,0-1 1,26-8-1,58-28 374,-88 33-516,1 0 0,15-13 0,10-5 377,-33 21-415,1 0 0,-1-1 0,1 1 0,-1-1 0,0 0 0,0 0 0,-1 0 0,1-1-1,-1 1 1,0-1 0,4-9 0,-6 12-42,0 1 1,1-1-1,-1 0 0,1 1 0,-1-1 0,1 1 1,-1 0-1,1-1 0,0 1 0,0 0 1,0 0-1,0 0 0,0 0 0,0 1 0,0-1 1,0 0-1,0 1 0,0-1 0,0 1 1,0 0-1,0 0 0,0 0 0,0 0 0,1 0 1,-1 0-1,2 1 0,1 0 21,0-1 0,0 1 0,-1 1 0,1-1-1,0 1 1,-1-1 0,1 1 0,-1 0 0,0 1 0,6 4 0,-3-1 9,0 1 1,-1 0 0,0 0-1,0 1 1,-1 0 0,0 0 0,-1 0-1,1 0 1,-1 1 0,-1-1-1,0 1 1,0 0 0,2 15 0,0-6 83,0 1 0,17 34 1,-8-19-71,-10-27-34,0-1 0,0 1-1,0-1 1,1 0-1,0 0 1,0 0-1,1 0 1,-1-1-1,7 5 1,-10-10 67,0 1 1,0 0-1,0 0 0,0-1 1,0 1-1,0-1 0,0 1 1,0-1-1,0 0 0,0 0 1,0 0-1,0 0 0,0 0 0,0 0 1,0 0-1,0-1 0,0 1 1,0-1-1,0 0 0,0 1 1,0-1-1,0 0 0,-1 0 1,1 0-1,0 0 0,-1-1 1,1 1-1,-1 0 0,3-3 1,4-4 63,-1 0 1,0 0 0,12-18-1,-19 25-107,11-15 101,-1-1 1,-1-1-1,-1 0 0,9-26 1,-8 12 62,9-58 1,5-139-98,-22 187 9,-2-1-1,-2 1 0,-12-62 0,15 101-99,-6-20-138,5 21 106,1 1 0,0 0 0,-1 0 0,1-1 0,-1 1 1,0 0-1,1 0 0,-1 0 0,0 0 0,0 0 0,0 0 0,0 0 0,0 0 0,-1-1 0,1 2 22,1 0-1,-1 0 1,1 0 0,-1 0-1,0 0 1,1 0 0,-1 0-1,0 0 1,1 0 0,-1 1 0,1-1-1,-1 0 1,1 1 0,-1-1-1,1 0 1,-1 1 0,1-1-1,-1 0 1,1 1 0,-1-1-1,1 1 1,-1-1 0,1 1-1,0-1 1,-1 1 0,1-1-1,0 1 1,-1-1 0,1 1-1,0-1 1,0 1 0,0 0-1,0-1 1,-1 2 0,-6 22-225,5 11 167,2 0 0,1 0 0,11 68 0,-10-89 103,28 160-148,-21-134 96,2-1 0,21 51 0,-26-77 55,5 14 14,24 39 0,-31-58 2,1-1 0,0 0 0,1 0 0,-1-1 0,1 0 1,1 0-1,-1 0 0,1-1 0,13 9 0,-16-12 42,0-1-1,1 1 0,-1-1 1,0 0-1,0-1 0,1 1 1,-1-1-1,1 1 0,-1-1 1,0-1-1,1 1 0,-1-1 1,0 1-1,1-1 0,6-3 1,-1 1-7,-1-1 1,0 0 0,0 0-1,0-1 1,15-10-1,-15 7-26,0 0 0,-1 0 0,1-1 0,-2 0 0,1-1 0,7-13 0,-3 2-96,0-1 0,8-23 0,-15 29 37,-5 14 31,0 1 0,1-1 0,-1 0 0,1 1 0,0-1 0,0 0 1,-1 1-1,1-1 0,2-1 0,-3 3-29,0 0 0,0-1-1,0 1 1,0 0 0,0 0 0,1 0 0,-1 0 0,0-1 0,0 1 0,0 0 0,0 0 0,1 0-1,-1 0 1,0 0 0,0 0 0,0 0 0,1 0 0,-1 0 0,0-1 0,0 1 0,0 0 0,1 0-1,-1 0 1,0 0 0,0 0 0,0 0 0,1 0 0,-1 1 0,0-1 0,0 0 0,0 0-1,1 0 1,-1 0 0,0 0 0,0 0 0,0 0 0,1 0 0,-1 0 0,0 0 0,0 1 0,0-1-1,0 0 1,0 0 0,1 0 0,-1 0 0,0 1 0,0-1 0,0 0 0,0 0 0,0 0 0,0 0-1,0 1 1,0-1 0,0 0 0,1 0 0,-1 1 0,6 18-267,2 4 28,-4-18 238,0 0 1,0-1-1,1 1 0,-1-1 1,1-1-1,0 1 0,0-1 1,0 1-1,1-1 0,10 4 1,-13-6 69,1 0 0,0 0 1,0 0-1,-1-1 0,1 1 1,0-1-1,0 0 0,0 0 1,0 0-1,-1 0 0,1-1 1,0 0-1,0 0 0,0 0 1,-1 0-1,1 0 0,-1-1 1,5-2-1,5-3 58,-1-2 0,0 1 1,0-2-1,-1 1 0,12-14 0,-17 16-22,1-1-1,-1 0 1,-1 0 0,1-1 0,-1 1-1,-1-1 1,0 0 0,5-16 0,-7 18-41,-1 0 0,0 1 0,0-1 0,0-12-1,-1 16-67,0 0 0,-1 0-1,1 1 1,0-1 0,-1 0-1,0 1 1,1-1 0,-1 1-1,0-1 1,0 1 0,-1-1-1,1 1 1,0-1 0,-3-2-1,3 5 16,1 0-1,0 0 1,0-1 0,0 1-1,-1 0 1,1 0-1,0 0 1,0 0-1,-1 0 1,1 0-1,0 0 1,0 0-1,-1 0 1,1 0-1,0 0 1,0 0 0,-1 0-1,1 0 1,0 0-1,0 0 1,0 0-1,-1 1 1,1-1-1,0 0 1,0 0-1,-1 0 1,1 0-1,0 0 1,0 0 0,0 1-1,0-1 1,-1 0-1,1 1 1,-6 5-88,6-6 87,-3 5-56,0 1-1,1-1 0,0 0 0,0 1 0,0 0 0,0-1 1,-1 10-1,-4 44-192,7-54 180,0 2 49,0 0 0,0 0 0,1 0 1,0 0-1,1 0 0,-1 0 0,1 0 1,1 0-1,-1-1 0,1 1 0,0-1 0,1 0 1,0 0-1,0 0 0,0 0 0,0 0 1,1-1-1,0 0 0,0 0 0,7 5 1,-4-4 86,-1 0 0,1-1 0,0 0 0,1 0 1,-1-1-1,1 0 0,0-1 0,0 0 1,0 0-1,0 0 0,0-2 0,1 1 1,-1-1-1,18 0 0,-15-2 60,0 0 0,0-1-1,0 0 1,-1 0 0,1-2 0,-1 1-1,1-2 1,-1 1 0,0-1 0,18-13-1,-1-4-156,-2-1 0,0-1-1,-2-2 1,22-29 0,-45 54 17,0-1 1,0 1-1,0-1 1,0 1-1,0 0 1,0 0 0,0 0-1,1-1 1,-1 1-1,0 0 1,1 1-1,-1-1 1,1 0-1,-1 0 1,3 0-1,-3 1 25,0 0 0,0 1 0,0-1 0,0 0 0,0 1 0,-1-1 0,1 1 0,0-1 0,0 1 0,0-1 0,0 1 0,-1 0 0,1-1 0,0 1 0,-1 0 0,1 0 0,0-1 0,-1 1 0,1 0 0,-1 0 0,1 0 0,-1 0 0,0 0 0,1 0 0,-1 1 0,4 6 24,1-1-1,-1 1 0,1-1 1,1 0-1,-1 0 0,1-1 1,0 0-1,1 0 0,-1 0 1,1-1-1,1 0 0,-1 0 1,0-1-1,1 0 0,13 5 1,4 2 127,2-2 1,0 0 0,28 4-1,-35-9-70,-1-2 0,1 0 0,0-1 0,-1-1-1,25-3 1,-34 2-397,0-1 1,1-1-1,-1 0 1,-1 0-1,1-1 1,0 0-1,-1-1 0,0 1 1,0-2-1,0 0 1,12-10-1,-7 2-853,0 0-1,-1-1 0,0-1 1,-1 1-1,11-23 1,25-43-4292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0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474 191 1568,'-2'-5'1866,"5"10"-372,-3-5-1448,0 0 1,0 0 0,2 2 745,-2-2-745,0 0-1,0 0 1,0 0 0,0 0-1,0 0 1,0 0-1,1 1 1,-1-1 0,0 0-1,0 0 1,0 0-1,0 0 1,0 0 0,1 0-1,-1 0 1,0 0-1,0 0 1,0 0 0,0 0-1,0-1 1,0 1 0,2 0 512,-2-1-513,4-9 871,-1-14-493,-3 14-261,-1 0 0,-1 0-1,0 0 1,0 1 0,-1-1 0,0 0 0,-1 1 0,0 0 0,0 0 0,-7-9 0,9 15-139,0-1-1,-1 1 1,0 0 0,0 0 0,0 0 0,0 0 0,0 1-1,-1-1 1,1 1 0,-1 0 0,1 0 0,-1 0-1,0 0 1,0 1 0,0-1 0,0 1 0,0 0 0,0 1-1,0-1 1,0 0 0,0 1 0,-1 0 0,1 0 0,0 0-1,0 1 1,0 0 0,0-1 0,0 1 0,0 1 0,0-1-1,-4 2 1,-7 3-11,1 1-1,0 0 0,0 1 0,1 0 0,0 1 0,-17 16 1,-2 4-11,-52 63 1,73-78 23,1 0-1,1 1 0,0 0 0,1 0 1,1 1-1,0 0 0,-8 29 1,14-40-13,1-1 0,-1 1 0,1 0 0,-1 0 0,1-1 0,1 1 0,-1 0 0,1-1 0,0 1 0,0-1 1,0 1-1,0-1 0,1 1 0,0-1 0,0 0 0,0 1 0,0-1 0,1 0 0,0-1 0,0 1 0,0 0 1,0-1-1,0 1 0,1-1 0,5 4 0,-1-1 68,1-1 0,-1 0 0,1 0 0,0-1 0,1 0 0,-1 0 0,0-1 0,1-1 0,0 1 1,19 1-1,-2 0 262,-23-3-198,0 0 0,1 0 0,-1 0 0,1-1 1,-1 0-1,1 0 0,-1 0 0,1 0 0,-1 0 1,1-1-1,4-1 0,-9 2-139,0 0 0,0 0 0,1 0-1,-1-1 1,0 1 0,0 0 0,0 0 0,0 0 0,0 0 0,0 0 0,0 0 0,0 0 0,0 0 0,1 0-1,-1 0 1,0 0 0,0 0 0,0-1 0,0 1 0,0 0 0,0 0 0,0 0 0,0 0 0,0 0-1,0 0 1,0 0 0,0-1 0,0 1 0,0 0 0,0 0 0,0 0 0,0 0 0,0 0 0,0 0 0,0 0-1,0 0 1,0-1 0,0 1 0,0 0 0,0 0 0,0 0 0,0 0 0,0 0 0,-1 0 0,1 0-1,0 0 1,0 0 0,0-1 0,0 1 0,0 0 0,0 0 0,0 0 0,0 0 0,0 0 0,0 0 0,-1 0-1,1 0 1,0 0 0,0 0 0,0 0 0,0 0 0,0 0 0,0 0 0,0 0 0,-1 0 0,1 0-1,0 0 1,-7-3-34,2 3-44,0 0-1,-1 0 1,1 0 0,0 0-1,0 1 1,0 0 0,0 0-1,0 0 1,-8 4 0,-5 2-137,-17 11 0,24-13 183,1 1 1,0 1 0,0 0-1,1 0 1,0 1-1,0 0 1,0 0 0,1 1-1,1 0 1,0 1-1,0 0 1,0 0 0,2 0-1,-1 1 1,1 0-1,-4 13 1,5-12 26,0 1 0,1 0-1,1 1 1,0-1 0,1 0 0,0 0 0,3 24 0,-2-29 31,2-1 0,-1 1-1,1-1 1,0 1 0,1-1 0,0 0 0,0 0 0,0 0 0,1-1 0,0 1 0,0-1 0,1 0 0,-1 0-1,1 0 1,7 5 0,-5-5 23,0-1-1,0-1 0,1 1 1,-1-1-1,1-1 0,0 1 1,0-1-1,13 2 0,-8-1 48,0-2 0,0 0-1,0-1 1,25 0 0,-28-2-43,-1 0 0,1-1 0,-1 0 0,0-1 0,0 1 1,0-2-1,0 1 0,-1-1 0,1-1 0,15-10 1,-12 5-13,0 0 1,0-1 0,-1 0 0,0-1 0,18-25 0,4-10-41,51-54-1,-65 80-82,1 2 0,2 0 0,-1 1-1,40-23 1,-55 37-35,0 1 0,1 0-1,-1 1 1,1-1 0,-1 1-1,1 0 1,13-1 0,-19 3 102,1-1 0,0 1 0,0 0 1,0 0-1,0 0 0,0 0 0,0 1 1,0-1-1,0 1 0,0-1 0,0 1 0,0-1 1,0 1-1,0 0 0,-1 0 0,1 0 1,0 0-1,-1 0 0,1 0 0,-1 1 0,1-1 1,-1 1-1,1-1 0,-1 1 0,0-1 0,0 1 1,0-1-1,0 1 0,0 0 0,1 2 1,0 5 54,0 1 0,-1 0 0,0-1 0,0 1 0,-1-1 0,-1 1 0,1 0 0,-4 12 1,1 9 130,3 35 601,38-98-10,1-5-857,2 3 0,51-35 0,-88 67 2,0-1 0,0 1 0,0 0 0,0 0 0,0 0 0,1 0 0,-1 1-1,9-2 1,-11 3 69,-1 0 0,0 0 0,1 0 1,-1 0-1,0 0 0,1 0 0,-1 0 0,0 1 0,1-1 0,-1 0 0,0 1 0,1-1 0,-1 1 0,0 0 0,0-1 0,0 1 0,1 0 0,-1 0 1,0-1-1,0 1 0,0 0 0,0 0 0,0 0 0,-1 0 0,1 1 0,0-1 0,0 0 0,-1 0 0,1 0 0,-1 1 0,1-1 0,0 3 1,7 28-40,7 52 0,-5-21 69,-8-55 24,0-1 0,0 1 1,5 9-1,-6-14 27,0 0 0,1-1 0,-1 1 0,1-1 0,0 1 0,-1-1 1,1 1-1,0-1 0,1 0 0,-1 0 0,0 0 0,3 2 1,-4-4-32,0 1 0,0-1 1,0 1-1,1-1 0,-1 0 1,0 0-1,0 1 0,0-1 1,0 0-1,0 0 0,1 0 1,-1 0-1,0 0 0,0-1 1,0 1-1,0 0 1,0 0-1,1-1 0,1 0 1,0-1 8,0 0 1,0 0 0,0 0 0,-1 0 0,1 0 0,4-5 0,2-4 29,0-1 0,11-18 0,-18 27-41,5-9 22,46-78 277,-44 73-202,-1-1 1,-1 0 0,7-22-1,-14 37-162,1 0 0,-1 0 0,0 0 0,0 0 0,0 0-1,0 0 1,0 0 0,-1 0 0,1 0 0,-2-3 0,2 5 20,0 1 0,0-1 0,0 0 0,-1 1 0,1-1 0,0 1-1,-1-1 1,1 0 0,0 1 0,-1-1 0,1 1 0,-1-1 0,1 1 0,0-1 0,-1 1 0,1-1 0,-1 1 0,0-1 0,1 1 0,-1 0 0,1-1-1,-1 1 1,0 0 0,1 0 0,-1-1 0,0 1 0,1 0 0,-1 0 0,0 0 0,1 0 0,-1 0 0,0 0 0,1 0 0,-1 0 0,0 0 0,1 0-1,-1 0 1,0 0 0,1 1 0,-1-1 0,0 0 0,1 0 0,-1 1 0,1-1 0,-1 0 0,1 1 0,-2 0 0,-1 2-77,0-1-1,-1 1 1,1 0 0,0 1 0,1-1 0,-1 1-1,0-1 1,1 1 0,0 0 0,0 0-1,0-1 1,1 2 0,-3 6 0,-1 6-41,-4 35 0,8-43 127,0 1 1,1-1 0,0 1 0,1-1-1,0 1 1,0-1 0,1 1 0,0-1-1,1 0 1,3 10 0,-4-15 40,0 0 0,-1 0 0,2 0 0,-1-1 1,0 1-1,1 0 0,0-1 0,-1 0 0,1 0 0,1 0 1,-1 0-1,0 0 0,1 0 0,-1-1 0,1 0 0,0 0 1,0 0-1,0 0 0,0 0 0,0-1 0,0 0 0,0 0 1,1 0-1,5 0 0,-2-1 52,1 0-1,-1-1 1,0 0 0,0 0 0,0-1 0,0 0 0,0 0-1,0-1 1,12-6 0,6-5-41,31-23 1,-51 33-64,39-27-34,53-49 0,-84 68 19,20-12 0,-22 16 27,0-1 0,14-13-1,-22 18-138,7-7-236,-6 12 95,-4 8-116,0-4 371,-1 0-1,1 0 1,0 0 0,0 0-1,3 4 1,2 13-92,2 44 5,-7-50 139,1 0 0,0 0 0,1-1 1,1 1-1,8 22 0,-5-19 74,-4-10 24,0-1 0,8 14 0,-10-21-78,0 1 0,0 0 0,0-1 0,0 1 0,0-1 0,0 0 0,1 1 0,-1-1 0,0 0 0,1 0 0,-1 0 0,1 0-1,0 0 1,-1 0 0,1 0 0,0-1 0,-1 1 0,4 0 0,-3-1-10,0 0-1,-1 0 0,1 0 1,0 0-1,0-1 0,0 1 1,0-1-1,-1 1 0,1-1 1,0 0-1,-1 1 0,1-1 1,0 0-1,-1 0 1,1 0-1,-1 0 0,2-2 1,25-27 260,-22 22-237,56-61 49,130-117 0,-149 151-152,-49 41-105,0 1 1,1 0-1,0 0 0,0 0 0,-7 15 0,-22 50 101,31-65 2,-5 11-8,1 1-1,1 0 0,-5 20 0,9-28 92,1 0 1,0 0-1,0 0 1,1-1-1,0 1 1,1 0-1,3 14 0,-4-22-26,1-1 0,0 1 0,0 0-1,0-1 1,0 1 0,0-1 0,1 0-1,-1 1 1,2 1 0,-2-3 14,0 0 0,0 0 0,-1 0 1,1-1-1,0 1 0,0 0 0,0-1 0,0 1 1,0 0-1,0-1 0,0 1 0,0-1 0,0 1 0,0-1 1,0 0-1,1 0 0,-1 1 0,0-1 0,0 0 1,0 0-1,0 0 0,3 0 0,-1-1 41,1-1 0,0 1 0,-1-1-1,0 1 1,1-1 0,-1 0 0,0 0 0,0 0 0,0-1 0,0 1-1,0-1 1,-1 0 0,1 0 0,-1 1 0,0-2 0,1 1-1,1-5 1,2-3 11,0-1-1,-1 0 0,7-24 1,-5 12-125,-2 0 0,0 0 0,2-46 0,-4 58-288,-1 9-46,-2 9-584,-5 23 751,3 1 1,1 46-1,0-1 246,-2-33-25,-2 1 1,-18 76 0,15-92 133,-1 0 1,-1 0-1,-1-2 0,-2 1 1,-19 30-1,27-48-94,-39 54 389,38-54-278,-1 0 1,0-1-1,0 0 0,0-1 0,-13 10 0,18-15-101,0 0 1,-1 1-1,1-1 1,0 0-1,-1 0 0,1-1 1,-1 1-1,1 0 0,-1-1 1,1 1-1,-1-1 0,0 0 1,1 0-1,-6 0 0,7-1-49,-1 1-1,1-1 0,-1 1 0,1-1 0,-1 1 0,1-1 0,0 0 0,0 1 0,-1-1 0,1 0 0,0 0 0,0 0 0,0 0 1,0 0-1,0-1 0,0 1 0,0 0 0,0 0 0,0 0 0,0-1 0,1 1 0,-1-1 0,1 1 0,-1-2 0,-1-2-38,1 0 0,1 0-1,-1 0 1,1 0-1,0 0 1,0 0 0,0 0-1,1 0 1,0 0-1,0 0 1,0 0 0,0 0-1,1 1 1,0-1-1,0 0 1,0 1 0,0 0-1,1-1 1,0 1-1,0 0 1,0 0 0,5-4-1,6-7-62,2 1 1,0 1-1,33-22 0,33-16 100,29-20 57,-90 55-69,-1 0 1,0-1-1,18-21 0,-22 18 51,0-1-1,23-43 0,49-87-29,-82 140-16,0-1-1,5-17 0,7-13 262,-15 36-182,-2 4-109,1 0 1,-1-1-1,0 1 0,0 0 0,0-1 1,0 1-1,-1 0 0,1-1 1,-1 1-1,1-5 0,-9 61-1340,8-54 1375,-2 107 34,3-54 69,-1-32 236,1 0-1,3 22 1,-4-42-316,0-1-1,0 1 1,0-1 0,0 1 0,0-1 0,0 1-1,0-1 1,0 0 0,0 1 0,1-1 0,-1 1-1,0-1 1,0 1 0,1-1 0,-1 0 0,0 1-1,1-1 1,-1 0 0,0 1 0,1-1 0,-1 0-1,1 1 1,-1-1 5,1 0 0,-1 0-1,0 0 1,1 0 0,-1 0-1,0 0 1,1-1 0,-1 1 0,0 0-1,1 0 1,-1 0 0,0 0-1,1-1 1,-1 1 0,0 0 0,1 0-1,-1 0 1,0-1 0,1 1-1,-1 0 1,0-1 0,15-21 676,-13 18-741,32-62 245,-26 47-368,1 0 0,1 1 0,1 0 1,17-22-1,-28 40 149,0-1 0,0 1 0,1 0 0,-1 0 0,0-1 0,0 1 0,1 0 0,-1 0 0,0 0 0,1 0 0,-1 0 0,0-1 0,1 1 0,-1 0 0,0 0 0,1 0 0,-1 0 0,0 0 0,0 0 0,1 0 0,-1 0 0,0 0 0,1 0 0,-1 0 0,0 0 0,1 0 0,-1 0 0,0 1 0,1-1 0,-1 0 0,0 0 0,1 0 0,-1 0 0,0 1 0,0-1 0,1 0 0,-1 0 0,0 0 0,0 1 0,1-1 0,-1 0 0,0 0 0,0 1 0,0-1 0,2 2-16,-1-1-1,0 1 0,-1 0 0,1-1 0,0 1 0,0 0 0,-1 0 0,1 2 0,2 11-54,-1 1-1,-1 0 1,0 0-1,-3 22 1,-11 65 140,2-26 58,9-62-63,0 0 0,-1 0 0,-1-1 0,0 1 0,-1-1 0,0 0 0,-11 19 0,15-31-31,-6 12 267,-1 0-1,-11 13 0,16-24-220,1 0 0,-1 1 0,0-2-1,0 1 1,0 0 0,-1 0 0,1-1 0,-1 0-1,1 0 1,-1 0 0,0 0 0,0 0 0,-4 0-1,4 0-30,3-2-19,0 0 1,0 1 0,0-1-1,0 0 1,0 0 0,0 0-1,-1 0 1,1 0 0,0 0 0,0 0-1,0 0 1,0 0 0,0-1-1,0 1 1,0 0 0,-1-2-1,1 2-24,1 0 0,0 0 0,-1 0-1,1 0 1,0 0 0,-1 0-1,1 0 1,0 0 0,0 0 0,-1 0-1,1-1 1,0 1 0,-1 0 0,1 0-1,0 0 1,0-1 0,0 1 0,-1 0-1,1 0 1,0-1 0,0 1-1,0 0 1,-1 0 0,1-1 0,0 1-1,0 0 1,0 0 0,0-1 0,0 1-1,0 0 1,0-1 0,0 1 0,0 0-1,0-1 1,0 1 0,0 0-1,0-1 1,0 1 0,0-1-25,1-1 0,0 1 0,-1 0 0,1 0 1,0 0-1,0 0 0,0 0 0,0 0 0,0 0 0,1-1 0,39-23-474,-33 21 494,5-3 67,1 1 0,-1 0-1,1 1 1,15-4 0,57-8 24,-51 11-87,41-12-1,-38 7-745,5-1-1939,-16 2-2286,-13 4 2222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3.7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1014 2496,'-4'-5'2201,"9"9"-1607,-5-4-523,1 1 1,0-1 0,-1 1 0,1-1 0,0 0 0,0 1-1,-1-1 1,1 0 0,0 1 0,0-1 0,0 0 0,0 0 0,0 0-1,-1 0 1,1 0 0,0 0 0,0 0 0,0 0 0,0 0 0,-1 0-1,1-1 1,0 1 0,0 0 0,0-1 0,0 1 0,-1 0-1,1-1 1,1 0 0,1-1 58,0 0 0,0 0-1,-1 0 1,1 0 0,0-1 0,3-4-1,9-15 540,19-36 0,-17 26-471,135-205 560,-106 179-656,39-55-2,-59 69 135,-2-1 0,-3-1-1,-1 0 1,-2-2 0,16-69-1,-29 98-136,0 1-54,-1 0-1,-1 0 1,3-34-1,-6 52-55,0 0 0,0 0-1,0 0 1,0 0 0,0 0-1,0 0 1,0 0 0,0 0-1,0 0 1,-1 0 0,1 0-1,0 0 1,0 1 0,0-1-1,0 0 1,0 0 0,0 0-1,0 0 1,0 0 0,0 0-1,-1 0 1,1 0 0,0 0-1,0 0 1,0 0 0,0 0-1,0 0 1,0 0 0,0 0-1,0-1 1,0 1 0,0 0-1,-1 0 1,1 0 0,0 0-1,0 0 1,0 0 0,0 0-1,0 0 1,0 0 0,0 0-1,0 0 1,0 0 0,0 0-1,0 0 1,0 0 0,0-1-1,0 1 1,0 0 0,0 0-1,-1 0 1,-4 10-200,-5 15 78,-9 35-1,9-29 212,-59 234 1304,64-245-1324,2 0-1,0 1 0,2-1 1,0 1-1,1 0 1,1-1-1,1 1 0,1-1 1,1 1-1,0-1 0,2-1 1,0 1-1,14 29 1,-18-46 28,0 1 0,0 0 0,1-1 0,-1 1 0,1-1 0,0 1 0,0-1-1,4 3 1,-6-5-39,0 0 0,1 0 0,-1 0 0,1-1 0,-1 1 0,0 0 0,1-1 0,-1 0 0,1 1 0,0-1 0,-1 0 0,1 1 0,-1-1 0,1 0 0,-1 0 0,1 0 0,0-1 0,-1 1 0,1 0 0,-1-1 0,1 1 0,-1-1 0,1 1 0,1-2 0,4-1 40,-1-1-1,0 0 1,0 0-1,-1 0 1,1-1-1,-1 0 1,0 0-1,0-1 1,4-6-1,5-8 33,14-29 1,-8 14 10,-12 17-223,-6 11-315,-3 20-394,-7 27 251,4-26 441,1-1 0,-1 19 0,2-15 160,2-1 0,-1 1 1,2-1-1,0 1 0,1-1 1,1 0-1,5 16 0,-7-29 5,0 0 1,0-1-1,0 1 0,1-1 0,-1 1 0,1-1 0,0 1 1,0-1-1,0 0 0,0 0 0,3 3 0,-4-4-10,1-1 0,-1 1 0,0 0 0,1 0 0,-1 0 0,1-1 1,-1 1-1,1-1 0,-1 1 0,1-1 0,-1 0 0,1 1 0,0-1 0,-1 0 0,1 0 0,-1 0 0,1 0 0,0-1 0,-1 1 0,1 0 0,-1-1 0,1 1 0,1-1 0,2-2 25,0 0 1,0-1-1,-1 1 1,0-1-1,1 1 1,-1-2 0,-1 1-1,1 0 1,0-1-1,-1 1 1,0-1-1,0 0 1,-1 0-1,1 0 1,-1 0-1,2-9 1,-1 4-28,0 1 0,-1-1 1,0 0-1,0 0 0,-1 0 1,-1 0-1,0 0 0,-2-19 0,0 22-57,1 0 0,-2 0-1,1 0 1,-1 0-1,0 0 1,0 0-1,-5-6 1,7 11-22,0 0-1,-1 0 1,1 0 0,0 0-1,-1 0 1,0 1 0,1-1 0,-1 1-1,0-1 1,0 1 0,0-1-1,1 1 1,-2 0 0,1 0-1,0 0 1,0 0 0,0 0 0,0 1-1,-1-1 1,1 1 0,0-1-1,0 1 1,-1 0 0,1 0-1,0 0 1,-1 0 0,-2 1-1,4-1 13,0 0-1,0 0 1,1 1-1,-1-1 1,0 0-1,0 0 1,0 1-1,1-1 1,-1 1-1,0-1 0,0 1 1,1-1-1,-1 1 1,0-1-1,1 1 1,-1 0-1,1-1 1,-1 1-1,1 0 0,-1-1 1,1 1-1,-1 0 1,1 0-1,0 0 1,-1-1-1,1 1 1,0 0-1,0 0 1,-1 0-1,1 0 0,0 0 1,0-1-1,0 1 1,0 0-1,0 0 1,1 0-1,-1 0 1,0 0-1,0 0 0,0-1 1,1 1-1,-1 0 1,0 0-1,1 0 1,0 0-1,0 2 27,0-1 0,1 0 0,-1 0-1,0 0 1,1 0 0,0 0 0,-1 0 0,1-1-1,0 1 1,0-1 0,0 1 0,0-1-1,0 1 1,0-1 0,5 2 0,1-2 64,-1 1 1,1-2 0,0 1-1,0-1 1,0 0-1,0 0 1,0-1 0,0 0-1,0-1 1,11-3-1,7-4 190,40-20-1,-48 20-215,42-18 66,-3-2 0,68-46 0,-120 72-250,0-1 0,1 1 1,-1 0-1,1 0 0,0 0 1,0 1-1,7-2 1,-12 4 129,-1 0 0,1-1 1,0 1-1,-1 0 0,1 0 1,0 0-1,-1 0 0,1 0 1,0 0-1,-1 0 0,1 0 1,0 0-1,-1 1 0,1-1 1,0 0-1,-1 0 0,1 0 1,-1 1-1,1-1 0,0 0 1,-1 1-1,1-1 0,-1 1 1,1-1-1,-1 1 1,1-1-1,-1 1 0,1-1 1,-1 1-1,0-1 0,1 1 1,-1-1-1,0 1 0,1 0 1,-1-1-1,0 1 0,0 0 1,1 0-1,0 3 26,-1 0 0,1 0 0,-1 1-1,0 7 1,0-8-37,-1 47 306,-3 0 1,-14 70 0,13-103 54,0 1-1,-1-1 1,-15 32 0,20-49-289,0 1-1,0-1 1,0 1 0,0-1 0,0 0-1,0 1 1,0-1 0,0 0 0,-1 0-1,1 0 1,0 0 0,-1 0 0,1 0 0,-1 0-1,1 0 1,-1-1 0,0 1 0,1 0-1,-1-1 1,1 1 0,-1-1 0,0 0 0,0 0-1,1 1 1,-1-1 0,0 0 0,1-1-1,-1 1 1,0 0 0,-2-1 0,0 0-39,1 0 1,-1 0-1,1 0 1,-1-1 0,1 1-1,0-1 1,-1 0-1,1 0 1,0 0 0,0 0-1,1-1 1,-1 1-1,-3-4 1,-3-3-158,1-2-700,8 11 821,0-1-1,1 1 1,-1-1-1,0 1 1,1 0-1,-1-1 1,0 1-1,1-1 1,-1 1-1,0 0 1,1-1-1,-1 1 0,1 0 1,-1 0-1,1-1 1,-1 1-1,1 0 1,-1 0-1,1 0 1,-1 0-1,1-1 1,-1 1-1,1 0 1,-1 0-1,1 0 1,-1 0-1,1 0 1,0 0-1,13-1-252,29-1-1,-26 2 227,22-2 0,-25-1 116,-1 0 0,1-1 0,-1 0 0,0-1 0,0-1 0,-1 0 0,1-1 0,-1 0 0,-1 0 0,0-2 0,19-16 0,31-32 283,43-38 183,-62 56-672,-27 24-58,27-20-1,-42 35 183,0 0 0,1-1-1,-1 1 1,0 0-1,1 0 1,-1-1-1,0 1 1,1 0-1,-1 0 1,1 0 0,-1 0-1,0 0 1,1-1-1,-1 1 1,1 0-1,-1 0 1,1 0-1,-1 0 1,1 0 0,-1 0-1,0 0 1,1 1-1,-1-1 1,1 0-1,-1 0 1,1 0-1,-1 0 1,1 1 0,0-1 2,-1 1 0,1 0 1,0 0-1,-1 0 0,1-1 1,-1 1-1,1 0 0,-1 0 1,1 0-1,-1 0 1,0 0-1,1 1 0,3 34 21,-4-31-13,3 97 444,-14 120 0,10-218-427,1 6 122,-1-1-1,0 1 0,-1-1 0,0 1 1,-1-1-1,0 0 0,0 0 0,-6 10 0,9-18-79,-1 0-1,0 0 1,0 0-1,0 0 1,0 0-1,0 0 1,0-1 0,0 1-1,0 0 1,0 0-1,0-1 1,-1 1-1,1-1 1,0 1-1,0-1 1,0 0-1,-1 1 1,1-1-1,0 0 1,-1 0-1,1 0 1,0 0-1,-1 0 1,1 0-1,0 0 1,0 0-1,-1 0 1,1-1-1,0 1 1,-1 0-1,1-1 1,0 1-1,-2-2 1,-5-1 65,1-1 1,0-1 0,-14-9-1,9 5-165,0-2 0,0 0-1,1 0 1,0-1 0,-12-18-1,15 20-17,1 0-589,10 9 307,7 3 115,144 50 620,107 30 78,-220-73-3372,-25-5 1105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6.3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159 159 1312,'4'-17'894,"-3"17"-842,-1-1 0,0 0-1,1 1 1,-1-1 0,0 0 0,0 1-1,0-1 1,1 0 0,-1 1-1,0-1 1,0 0 0,0 0 0,0 1-1,0-1 1,0 0 0,0 1-1,-1-1 1,1 0 0,0 0 0,0 1-1,0-1 1,-1 0 0,1 1 0,0-1-1,-1 0 1,1 1 0,0-1-1,-1 1 1,1-1 0,-1 1 0,1-1-1,-1 1 1,1-1 0,-1 1-1,0-1 1,1 1 0,-1 0 0,1-1-1,-1 1 1,0 0 0,0-1 0,-1 0 10,1 0 0,0-1 0,-1 1 0,1-1 0,0 1 0,0-1 0,0 1 0,0-1 0,0 0 0,0 0 0,0-3 0,0 2 20,-1 0 0,1 0 0,-1 0 1,1 0-1,-5-5 0,-2 1 118,0 0-1,-1 0 1,0 1 0,-1 0 0,1 0 0,-17-6 0,-1-2 54,11 8-406,12 6-25,6 6 90,5 0 134,1 1 1,0-1-1,0-1 0,0 0 1,1 0-1,0 0 0,11 3 0,2 3-105,-1-1 59,-14-7 4,1 1 0,0-1-1,-1 1 1,0 1 0,0 0 0,0 0-1,-1 0 1,1 1 0,-1 0 0,6 7-1,-11-11 25,0-1 0,0 0 0,-1 1 0,1-1 0,0 1 0,-1-1 0,1 1 0,-1-1 0,0 1 0,1 0 0,-1-1 0,0 1 0,0-1 0,0 1 0,0 0 0,0-1 0,0 1 0,-1-1 0,1 1 0,-1 0 0,1-1 0,-1 1 0,1-1 0,-1 1 0,0-1 0,0 0 0,1 1 0,-3 1 0,-4 5 238,1 0 1,-1 0-1,-14 10 1,0 1-88,20-17-287,-1-1 0,0 1 0,1 0 0,-1 0 0,1 0 0,0 0 0,0 0-1,0 0 1,0 0 0,0 0 0,0 0 0,-1 4 0,6 2-810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17 360 2720,'-10'24'1547,"10"-23"-1361,-1 0 0,0 0 1,1 0-1,-1 0 1,0 0-1,1 0 0,-1 0 1,1 0-1,0 0 1,-1 1-1,1-1 0,0 0 1,0 0-1,0 0 1,0 1-1,0-1 0,0 0 1,0 0-1,0 1 1,2 2 868,6-17 1673,2-1-2272,8-24 363,20-62 0,-32 82-675,18-56 123,17-43 303,-40 113-627,0 0 0,1 0-1,-1 0 1,-1 0 0,1 0 0,0-8 0,-6 16-514,2 10 513,0-1 0,1 1 0,-1 16 1,-1 8 187,1-18 20,0 1 0,2-1 1,0 1-1,1 0 0,5 31 0,-5-50-93,1 0 0,-1 1-1,1-1 1,0 0 0,0 1 0,0-1-1,0 0 1,0 0 0,0 0-1,1 0 1,-1 0 0,3 3 0,-3-4-24,0-1 1,0 1 0,0 0 0,0-1 0,0 1 0,0-1 0,0 1-1,0-1 1,0 0 0,0 1 0,0-1 0,0 0 0,0 0 0,1 1-1,-1-1 1,0 0 0,0 0 0,0 0 0,0-1 0,0 1 0,0 0-1,0 0 1,0-1 0,1 1 0,-1 0 0,0-1 0,1 0 0,15-10 159,-1-1 0,0 0 0,-1-1 0,22-25 0,-34 35-156,95-86 144,-60 54-131,13-10-228,-38 33 36,-12 10 94,0 1 0,1-1 1,-1 1-1,1-1 0,-1 1 1,1 0-1,-1-1 0,1 1 1,0 0-1,0 0 0,2-1 1,-3 3 18,-1 0-1,0 0 1,0 0 0,0 0 0,0 0-1,0 1 1,-1-1 0,1 0-1,0 0 1,0 0 0,-1 0 0,1 0-1,-2 2 1,2-2-4,-6 24-133,-51 188 476,52-198-35,0 1 1,-2-1-1,1 0 0,-13 19 0,19-33-251,-1 0-1,1-1 1,0 1-1,0-1 1,-1 1-1,1-1 1,0 1-1,-1-1 1,1 1-1,0-1 1,-1 0-1,1 1 1,-1-1-1,1 1 1,-1-1-1,1 0 1,-1 1-1,1-1 1,-1 0-1,1 0 1,-1 1-1,1-1 1,-1 0 0,1 0-1,-1 0 1,0 0-1,1 0 1,-1 0-1,1 0 1,-1 0-1,0 0 1,1 0-1,-1 0 1,1 0-1,-1 0 1,1 0-1,-1-1 1,1 1-1,-1 0 1,0 0-1,1-1 1,-1 1-1,1 0 1,0-1-1,-1 1 1,1 0-1,-1-1 1,1 1-1,-1-1 1,1 1-1,0-1 1,-1 1 0,1-1-1,-2-1-35,1-1-1,0 1 1,0 0 0,-1-1-1,2 1 1,-1-1 0,0 1-1,0-1 1,0-4 0,1 4-51,1 0 0,-1 0 0,1-1 0,0 1 0,0 0-1,0 0 1,0 1 0,0-1 0,1 0 0,-1 0 0,1 0 0,0 1 0,0-1 0,0 1 0,0 0 0,0-1 0,0 1 0,1 0 0,-1 0 0,4-1 0,1-2-36,-1 1 0,2 0 0,-1 0 0,0 1 0,1 0 1,13-3-1,1 2 100,1 1 0,0 0-1,0 2 1,0 1 0,37 4 0,-29-3 123,13 3-4253,-37-3 3066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6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3904,'-5'0'1760,"10"0"-1536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9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154 532 2144,'0'-1'205,"0"0"-164,0 1-1,-1 0 0,1 0 0,0 0 0,0-1 0,0 1 1,0 0-1,0 0 0,0-1 0,0 1 0,0 0 0,0 0 0,0 0 1,0-1-1,0 1 0,0 0 0,1 0 0,-1 0 0,0-1 1,0 1-1,0 0 0,0 0 0,0 0 0,0 0 0,0-1 1,1 1-1,-1 0 0,0 0 0,0 0 0,0 0 0,0 0 1,1-1-1,-1 1 0,0 0 0,0 0 0,0 0 0,0 0 1,1 0-1,-1 0 0,0 0 0,0 0 0,1 0 0,-1 0 1,0 0-1,0 0 0,0 0 0,1 0 0,-1-1 227,0 0 0,-1 0-1,1 0 1,0-1-1,-1 1 1,1 0 0,-1 1-1,1-1 1,-1 0 0,0 0-1,0-1 1,-4 1 53,1 1-1,0 0 0,-1 0 1,1 0-1,-1 1 0,1-1 1,0 1-1,-8 2 1,0 2-66,0 1-1,1 0 1,-11 9 0,10-8-203,10-5-70,1-1 0,-1 0 0,1 0 0,0 1 0,0-1 0,-1 1 0,1 0 0,0-1 0,0 1 0,0 0 0,1-1 0,-2 3 0,-3 7-64,2-5 90,1 0 0,-1 0 0,1 1 0,1-1 1,-1 1-1,1-1 0,0 1 0,0 11 0,1-5 48,1 0-1,0 0 1,4 21-1,-2-26-3,0 0-1,0 0 0,1 0 1,0-1-1,0 0 0,6 8 1,-3-4 50,-5-8-63,0 0 1,0-1 0,0 1 0,0 0 0,1-1-1,-1 0 1,1 1 0,0-1 0,-1 0-1,1 0 1,0-1 0,0 1 0,4 1 0,-5-2-1,-1-1 1,1 0 0,-1 1 0,0-1 0,1 0 0,-1 0 0,1 0 0,-1 0 0,1 0 0,-1-1 0,1 1 0,-1 0-1,0 0 1,1-1 0,-1 1 0,1-1 0,-1 0 0,0 1 0,1-1 0,-1 0 0,0 0 0,0 0 0,0 0 0,0 0-1,0 0 1,0 0 0,0 0 0,0 0 0,0 0 0,1-3 0,1-1 24,0-1 1,0 0-1,0 0 1,-1 0-1,0 0 1,0 0-1,-1 0 1,1-1-1,-1 1 1,-1 0-1,1-1 1,-1 1-1,0-1 1,-1 1-1,0-1 1,0 1-1,0 0 1,0-1-1,-1 1 1,-3-6-1,0-7-63,5 17-30,0 1 0,0-1 0,0 0 0,-1 1 0,1-1 0,-1 1 0,1-1 0,-1 1 0,0-1 0,0 1 0,0-1 0,0 1 0,0 0 0,0-1 0,-1 0 0,-25-16-151,21 22 37,3-4-24,3-5 69,18-6 41,-11 6 32,2 1 0,14-7 1,4-1 80,67-50 740,-63 44-489,50-40 0,-66 46-246,0-2 0,-1 0 0,-1-1 0,22-31 0,-23 28-3,-2-1 1,0 0 0,-1-1-1,8-24 1,-6 4-93,9-53 1,-20 92-53,1-1 1,-1 0 0,0 0 0,0 0 0,0 1 0,0-1-1,0 0 1,0 0 0,-1-2 0,1 4 75,0 0 0,0 0-1,0 0 1,-1 0 0,1 0 0,0-1-1,0 1 1,0 0 0,0 0 0,0 0 0,0 0-1,0 0 1,0 0 0,0 0 0,0 0 0,0 0-1,0 0 1,0 0 0,0 0 0,0 0-1,-1 0 1,1 0 0,0 0 0,0 0 0,0 0-1,0 0 1,0 0 0,0 0 0,0 0 0,0 0-1,0 0 1,0 0 0,0 0 0,0 0-1,-1 0 1,1 0 0,0 0 0,0 0 0,0 0-1,0 0 1,0 0 0,0 0 0,0 0 0,0 0-1,0 0 1,0 0 0,0 0 0,0 1-1,0-1 1,0 0 0,0 0 0,0 0 0,0 0-1,0 0 1,0 0 0,-1 0 0,1 0 0,0 0-1,0 0 1,-4 13-310,-67 245-229,-3-20 1116,30-72-410,-19 61 162,29-108 96,-15 44 799,39-141-470,7-16-196,4-15-275,2 0-276,0 0-1,0 0 1,1 0-1,1 1 0,-1-1 1,11-13-1,43-46-347,-13 16 288,96-131 134,154-208-198,-241 317 103,-4-2 0,55-113 0,-39 43-322,-65 137 222,-1 7 18,-3 5-55,-16 21-274,9-11 283,-13 20 1,-7 21 258,-44 110 1,62-128-87,-32 99 258,36-106-167,2 1-1,-5 52 0,10 35 41,1-66 93,0-42-185,1-1 1,-1 1-1,2-1 1,-1 1-1,1-1 1,0 0-1,1 0 1,0 0-1,5 9 1,-7-14-30,0-1 0,1 1-1,-1-1 1,1 0 0,-1 0 0,1 0 0,0 0-1,0 0 1,0 0 0,0-1 0,0 1 0,1 0-1,-1-1 1,0 0 0,1 0 0,-1 1 0,1-1-1,-1-1 1,1 1 0,-1 0 0,1-1 0,0 1-1,-1-1 1,1 0 0,0 0 0,0 0 0,-1 0-1,1 0 1,0-1 0,-1 1 0,1-1 0,3-1-1,7-3 87,-1-1 0,1 0-1,-1-1 1,0-1-1,-1 0 1,0 0-1,0-1 1,16-18-1,-3 3-24,-2-1 0,-1-1-1,-2-1 1,23-38 0,-38 56-15,0 1-1,-1-1 1,4-10 0,-6 16-104,0 0-1,-1-1 1,1 1 0,-1 0-1,1-1 1,-1 1-1,0 0 1,0-1 0,0 1-1,-1 0 1,-1-7-1,2 9 4,-1-1 0,0 1 0,0 0 0,1 0 0,-1 0-1,0-1 1,0 1 0,0 0 0,0 0 0,-1 0 0,1 1 0,0-1-1,0 0 1,0 0 0,-1 1 0,1-1 0,0 0 0,-1 1-1,1-1 1,-1 1 0,1 0 0,-1-1 0,1 1 0,0 0-1,-1 0 1,1 0 0,-1 0 0,1 0 0,-1 1 0,1-1 0,-1 0-1,1 1 1,-3 0 0,0 0-36,0 0 1,1 1-1,-1 0 0,0 0 0,1-1 1,-1 2-1,1-1 0,0 0 1,-1 1-1,1 0 0,-4 5 0,1 0-20,1 0 0,0 0 0,1 1 0,-1 0 0,2 0-1,-1 0 1,1 0 0,1 1 0,-3 15 0,5-19 96,-1-1 1,1 1 0,0 0-1,1-1 1,-1 1 0,1 0-1,3 10 1,-3-13 1,0 1 0,1-1 0,-1 0 0,1 0 0,0 1 0,0-1 0,0 0 0,1-1 0,-1 1 0,1 0 0,-1-1 0,1 1 0,4 2 0,-3-2 43,0-1-1,0 1 0,0 0 1,1-1-1,-1 0 0,1 0 1,0 0-1,0-1 0,-1 0 1,1 0-1,0 0 0,0 0 1,0-1-1,0 0 0,7 0 1,-4-2 24,1 0 0,-1-1 0,1 0 0,-1 0 0,0-1 0,12-7 0,44-35 266,-19 12-280,-19 15-199,34-34 1,-38 33 123,-2 3-221,41-28-1,-60 45 227,0-1 0,-1 1-1,1-1 1,0 1 0,0-1 0,0 1-1,0-1 1,0 1 0,-1 0-1,1 0 1,0-1 0,0 1 0,0 0-1,0 0 1,0 0 0,0 0 0,0 0-1,0 0 1,0 0 0,1 1 0,-1-1 9,0 1 1,0-1 0,-1 1 0,1 0-1,0-1 1,-1 1 0,1 0 0,-1-1-1,1 1 1,-1 0 0,1 0 0,-1-1-1,1 1 1,-1 0 0,0 0 0,1 0-1,-1 1 1,2 6 62,-1-1-1,-1 1 0,1 0 1,-2 9-1,1-7-81,0-6 26,-4 112 427,2-85-382,3-19 214,-1-12-262,0-1-1,0 1 1,0 0 0,0 0 0,0 0-1,0 0 1,0 0 0,0 0 0,0 0-1,0 0 1,0 0 0,0 0 0,0 0-1,0 0 1,0 0 0,1 0 0,-1 0-1,0-1 1,0 1 0,0 0 0,0 0-1,0 0 1,0 0 0,0 0 0,0 0-1,0 0 1,0 0 0,0 0 0,0 0-1,0 0 1,0 0 0,1 0 0,-1 0-1,0 0 1,0 0 0,0 0 0,0 0-1,0 0 1,0 0 0,0 0 0,0 0-1,0 0 1,0 0 0,0 0 0,0 0-1,0 1 1,0-1 0,1 0 0,-1 0-1,0 0 1,0 0 0,0 0 0,0 0-1,0 0 1,0 0 0,0 0 0,0 0-1,0 0 1,16-33 278,35-64-239,-40 79-147,1-1 0,28-32 1,-39 50 79,-1 0 0,1 1 0,0-1 1,0 0-1,0 0 0,0 0 0,0 1 1,0-1-1,0 0 0,0 1 0,0-1 1,0 1-1,0 0 0,0-1 0,1 1 1,-1 0-1,0-1 0,0 1 0,0 0 1,0 0-1,1 0 0,-1 0 1,0 0-1,0 0 0,0 1 0,1-1 1,-1 0-1,0 0 0,0 1 0,0-1 1,0 1-1,0-1 0,0 1 0,0 0 1,0-1-1,0 1 0,0 0 0,0 0 1,0-1-1,0 1 0,0 0 0,0 2 1,5 4-1,-1 0 0,0 0 0,0 1 0,5 12 0,-10-20 14,13 26-44,39 70 71,-44-83 20,0-1 0,1-1 0,1 0 0,0 0 0,18 15-1,-21-21-66,0 0-1,1 0 0,0 0 1,0-1-1,0 0 0,1-1 1,15 5-1,-19-7-493,1 0 1,0 0-1,0 0 0,0-1 1,0 1-1,-1-1 0,1-1 1,0 1-1,0-1 1,0 0-1,0-1 0,10-3 1,-15 5 343,0-1 0,-1 1 1,1 0-1,0 0 0,0-1 1,-1 1-1,1 0 0,0-1 1,-1 1-1,1-1 0,0 1 1,-1-1-1,1 1 0,-1-1 1,1 0-1,-1 1 0,1-1 1,-1 1-1,1-1 0,-1 0 1,0 0-1,1 1 0,-1-1 1,0 0-1,0 0 0,1-1 1,3-4-1590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49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64 5216,'-14'-4'2368,"5"-1"-2048,4 2 1728,10 6-1184,4-6 704,5 3-896,5-6 96,6 6-448,16-7-192,12 2-64,27-4 128,1 6-96,4-6 384,-4 9-256,-11-9-480,-9 6 160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3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377 121 2304,'0'0'25,"0"0"0,0 0 0,0 0 0,-1 0 0,1-1 0,0 1 0,0 0 0,0 0 0,0 0 0,-1 0 0,1 0 0,0 0 0,0-1 0,0 1 0,0 0 0,-1 0 0,1 0 0,0 0 0,0 0 0,0-1 0,0 1 0,0 0 0,0 0 0,0 0 0,0-1 0,0 1 0,0 0 0,-1 0-1,1 0 1,0-1 0,0 1 0,0 0 0,0 0 0,0-1 0,0 1 0,1 0 0,-1 0 0,0 0 0,0-1 0,0 1 0,0 0 0,0 0 0,0 0 0,0 0 0,0-1 0,0 1 0,0 0 0,1 0 0,-1 0 0,0 0 0,0-1 0,0 1 0,0 0 0,1 0 0,-1 0 0,0 0 0,0 0 0,0 0 0,1 0 0,-1-1 0,0 1 0,0 0 0,1 0 0,-1 0 59,0 0 1,0 0-1,1 0 0,-1 0 1,0 0-1,2-2 676,-2 2-676,0 0 0,0 0 1,0 0-1,1-1 0,-1 1 1,0 0-1,0 0 1,0-1-1,0 1 0,0 0 1,0 0-1,0-1 0,0 1 1,0 0-1,0 0 1,0-1-1,0 1 0,0 0 1,0 0-1,0-1 0,0 1 1,0 0-1,-1-2 46,0 1 0,-1 0-1,1-1 1,0 1 0,0 0 0,-1 0 0,1 0-1,-1 0 1,1 1 0,-1-1 0,1 0-1,-1 0 1,0 1 0,1-1 0,-1 1 0,0 0-1,1-1 1,-1 1 0,0 0 0,1 0-1,-1 0 1,0 0 0,0 0 0,1 1 0,-4 0-1,-6 1 22,1 1-1,-20 7 1,21-6 76,-3 0-149,1 1-1,-1 1 1,1 0 0,0 1-1,-14 10 1,20-13-84,0 1 1,-1 0-1,2 0 1,-1 0-1,0 1 1,1-1 0,0 1-1,1 0 1,-1 0-1,1 1 1,-3 6-1,3-1 29,0-1-1,1 1 0,0 0 0,0 0 1,1 19-1,1-25 51,0-1 1,1 0-1,-1 1 0,1-1 1,0 0-1,0 1 0,1-1 0,0 0 1,-1 0-1,2 0 0,-1-1 1,1 1-1,-1 0 0,1-1 1,4 5-1,-6-8-39,0 0 1,1 0-1,-1 0 0,0 0 0,1 0 1,-1 0-1,1 0 0,-1 0 1,1-1-1,-1 1 0,1 0 1,0-1-1,-1 1 0,1-1 1,0 0-1,-1 0 0,1 0 1,0 0-1,-1 0 0,1 0 0,0 0 1,-1 0-1,1 0 0,0-1 1,-1 1-1,1-1 0,0 1 1,-1-1-1,1 0 0,-1 0 1,1 1-1,-1-1 0,0 0 0,1 0 1,-1-1-1,0 1 0,2-1 1,3-4 70,0-1 1,-1 1-1,0-1 1,0 0-1,0 0 1,4-9 0,1-5 71,-1-1 0,-1 0 1,10-42-1,-17 58-209,0 0 1,0 0 0,-1 0-1,0 0 1,0 0-1,-1 0 1,0 0 0,-1-7-1,2 13 17,0 0-1,0 0 1,0 0-1,-1 0 1,1 0 0,0 0-1,0 0 1,0-1-1,0 1 1,0 0-1,0 0 1,0 0-1,0 0 1,-1 0 0,1 0-1,0 0 1,0 0-1,0 0 1,0 0-1,0 0 1,-1 0-1,1 0 1,0 0 0,0 0-1,0 0 1,0 0-1,0 0 1,-1 0-1,1 0 1,0 0-1,0 0 1,0 0 0,0 0-1,0 0 1,0 0-1,-1 0 1,1 0-1,0 0 1,0 0-1,0 0 1,0 1 0,0-1-1,0 0 1,0 0-1,-1 0 1,1 0-1,0 0 1,0 0-1,0 0 1,0 1 0,-5 5-150,4-5 104,-1 3 9,0 0 0,0 0 0,0 0 0,0 1 0,1-1 0,0 0 0,0 1 0,-1 6 0,0 0 29,-21 159 280,10-51 36,-43 213 677,6-152 187,49-177-1085,1-1-1,-1 0 0,0 0 0,0 0 0,0 1 0,0-1 0,-1 0 0,1 0 0,0 0 0,-1-1 0,1 1 0,-1 0 0,-3 2 0,4-3-27,0-1 0,-1 1 0,1-1 0,0 0 0,-1 0-1,1 1 1,0-1 0,-1 0 0,1 0 0,0 0 0,-1-1 0,1 1 0,0 0 0,-1 0 0,1-1 0,0 1 0,0 0 0,-1-1 0,1 0 0,0 1 0,0-1 0,0 0 0,0 1 0,-1-1 0,1 0 0,-1-1 0,-8-8-23,0-1 1,1 0-1,0 0 1,-12-22-1,17 28 16,2 1-68,0 0-1,0 0 1,1 0 0,0 0 0,-1 0 0,1 0-1,1 0 1,-1 0 0,0 0 0,1-1 0,0 1 0,0 0-1,0 0 1,1-1 0,1-5 0,-1 5-16,0 0 0,0 0 0,1 0 0,0 0 0,0 1 0,0-1 0,1 1 0,0-1 0,0 1 0,0 0 0,0 0 0,4-4 0,87-65-575,-66 54 587,-1-1 0,-1-1 0,26-29 0,140-153-37,-95 104 202,-30 31 84,98-73-1,-153 131-102,71-59 349,-83 69-473,0 0 1,0-1-1,0 1 1,0 0-1,0 0 1,0 0-1,1-1 0,-1 1 1,0 0-1,0 0 1,0 0-1,0 0 1,0-1-1,1 1 1,-1 0-1,0 0 1,0 0-1,0 0 0,1 0 1,-1 0-1,0 0 1,0 0-1,0 0 1,1-1-1,-1 1 1,0 0-1,0 0 1,1 0-1,-1 0 0,0 0 1,0 0-1,0 0 1,1 0-1,-1 1 1,0-1-1,0 0 1,0 0-1,1 0 1,-1 0-1,0 0 0,0 0 1,0 0-1,1 1 1,-1 0 5,0 0 1,0 0 0,1 0-1,-1 0 1,0 0 0,0 0-1,0 0 1,-1 0 0,1 0-1,0 0 1,0 0-1,-1 1 1,-15 44 74,11-34-76,1 0-1,-5 20 1,6-15 66,1 1 1,0 0 0,1 1-1,3 29 1,-2-47-66,0 4 108,0 1 0,1-1 0,0 1 0,0-1 0,1 0 0,2 9 0,-3-13-69,-1 0-1,1-1 0,-1 1 1,1 0-1,-1-1 0,1 1 0,-1 0 1,1-1-1,-1 1 0,1-1 0,0 1 1,-1-1-1,1 1 0,0-1 1,0 1-1,-1-1 0,1 0 0,0 0 1,0 1-1,1-1 0,0 0 3,-1 0-1,1 0 1,0 0 0,0-1-1,-1 1 1,1-1 0,0 1-1,-1-1 1,1 1-1,-1-1 1,1 0 0,-1 0-1,1 0 1,1-1-1,5-5 44,0-1-1,-1 1 1,1-1-1,10-17 1,-5 8-6,0 0-59,107-131 45,-113 142-146,-6 5 81,0 1 0,0-1 0,0 0-1,0 0 1,-1 1 0,1-1 0,0 0 0,0 0 0,-1 0 0,1 0 0,0-2-1,-8 67-583,3-16 506,2 49 0,2-79 45,-1 3 27,0-14 78,1 1-1,0-1 1,0 1-1,3 13 1,-3-21-47,0 1-1,0 0 1,0-1 0,0 1-1,1 0 1,-1-1 0,0 1-1,0-1 1,1 1-1,-1 0 1,0-1 0,1 1-1,-1-1 1,0 1 0,1-1-1,-1 1 1,1-1 0,-1 1-1,1-1 1,-1 0 0,1 1-1,-1-1 1,1 0-1,-1 1 1,2-1 0,-1 0 0,0 0 1,0 0-1,0 0 1,0 0 0,0-1-1,0 1 1,0 0-1,0 0 1,-1-1 0,1 1-1,0-1 1,0 1-1,0-1 1,-1 1 0,2-2-1,5-4 63,-1-1-1,0 0 1,5-8-1,-6 9-12,38-52 50,-27 34-123,1 1-1,1 2 0,31-31 0,-22 29 35,-4 4-103,27-29 0,-50 47 25,1 0 1,0 0-1,0 0 1,0 0 0,0 0-1,1 0 1,-1 0-1,0 0 1,0 0 0,0 0-1,1 1 1,-1-1-1,1 0 1,1 0-1,-1 4 24,1 0-1,-1-1 0,1 0 0,0 1 0,0-1 0,0 0 1,1 0-1,5 2 0,5 3 71,-5-1-28,1-1-1,0 0 0,0 0 1,0-1-1,1 0 1,-1-1-1,1-1 1,0 1-1,0-2 1,0 1-1,12-1 1,-15-2 29,1 1 0,0-1 0,-1-1 1,1 1-1,-1-1 0,1-1 0,-1 0 1,0 0-1,0 0 0,0-1 0,-1-1 0,1 1 1,-1-1-1,8-7 0,-11 9-23,-1 1-1,1-1 1,-1 0 0,0-1 0,0 1-1,0-1 1,0 1 0,-1-1-1,1 0 1,-1 0 0,0 0 0,0 0-1,2-7 1,-3 7 8,-1 3-43,1 0 1,-1 0 0,0-1 0,1 1 0,-1 0 0,0 0 0,0 0-1,0-1 1,0 1 0,0 0 0,0 0 0,0 0 0,0-1 0,-1 1-1,1 0 1,0 0 0,-1 0 0,1 0 0,-1-2 0,1 3-2,-1 0 0,1 0 0,0 0 1,0-1-1,0 1 0,0 0 0,-1 0 1,1 0-1,0 0 0,0 0 1,0 0-1,-1-1 0,1 1 0,0 0 1,0 0-1,-1 0 0,1 0 0,0 0 1,0 0-1,-1 0 0,1 0 0,0 0 1,0 0-1,0 0 0,-1 0 0,1 0 1,0 0-1,0 0 0,-1 0 0,1 0 1,0 0-1,-1 1 0,-9 6-260,-9 13 207,5 0 34,6-9-45,1-1 0,-7 15 0,4-9 3,9-14 72,-1 0 0,1 0-1,0 0 1,-1 1 0,1-1-1,0 0 1,1 0 0,-1 1-1,0-1 1,0 4-1,0-1 20,0 0-1,1 0 0,-1 0 1,1 0-1,0 0 0,0 0 1,1 0-1,0 0 0,0 0 1,0 0-1,0 0 0,1 0 1,0 0-1,0 0 0,2 4 1,-1-6 7,-2-1 12,-1 0 0,1-1 0,0 0 0,0 1 0,1-1 0,-1 0 0,0 1 0,0-1 0,1 0 0,1 1 0,-2-2-16,0 0 0,0 1 0,0-1 0,0 0 0,0 0 0,0 0 0,0 0 0,0 0 0,0 0 0,0 0 0,0-1 0,0 1 0,0 0 0,0-1 0,0 1 0,0-1 0,0 1 0,0-1 0,0 1 0,0-1 0,1 0 0,44-28 65,2 3 0,0 2 0,59-21 0,-84 37-124,-4 1-60,27-7 0,-41 13 74,-1 0 0,0 0 0,1 1-1,-1 0 1,0 0 0,1 0 0,-1 0-1,0 1 1,1-1 0,-1 1 0,0 0-1,6 2 1,-9-2 30,0 0 1,0-1-1,0 1 0,-1 0 1,1-1-1,0 1 0,0 0 1,0 0-1,-1 0 0,1 0 1,-1 0-1,1 0 0,0 0 1,-1 0-1,0 0 0,1 0 0,-1 0 1,0 0-1,1 1 0,-1-1 1,0 0-1,0 0 0,0 0 1,0 0-1,0 2 0,-5 32 1,3-25 54,-6 21 73,6-25-36,0 0 0,0 0 1,1 1-1,-1 9 0,2-16-82,0 0 0,0 1 0,0-1 0,0 0 0,0 0 0,1 0 0,-1 0 0,0 0 0,0 0 0,0 0 0,0 0 0,0 1 0,0-1 0,0 0 0,1 0 0,-1 0-1,0 0 1,0 0 0,0 0 0,0 0 0,0 0 0,1 0 0,-1 0 0,0 0 0,0 0 0,0 0 0,0 0 0,0 0 0,1 0 0,-1 0 0,0 0 0,0 0 0,0 0 0,0 0-1,0 0 1,1 0 0,-1 0 0,0 0 0,0-1 0,0 1 0,0 0 0,0 0 0,0 0 0,13-7 182,14-10-200,-10 3-51,-9 8 13,0 0 0,12-7-1,2-1-32,-17 11 47,0-1-1,1 1 0,-1 0 1,1 0-1,0 0 1,-1 1-1,2 0 1,-1 0-1,0 1 1,10-2-1,-14 3 12,0 1 0,1-1 0,-1 1 0,0 0 0,1-1 0,-1 1 0,0 0 0,0 0 1,0 1-1,0-1 0,0 0 0,0 1 0,0-1 0,0 1 0,0 0 0,2 3 0,4 4-96,13 22 1,-17-26 76,53 88 201,-44-74-613,0 0 0,2 0 0,20 19 0,-13-18-2501,-3-2-4027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3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67 5824,'-66'-42'2624,"43"38"-2272,14-1-128,4 5-192,0-4-32,10 4 32,4-8-1792,10 4 960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4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0 301 3232,'5'6'5466,"-4"-6"-5305,11-2 1528,-8 0-1523,0 0 1,0 0 0,-1 0-1,7-5 1,16-17 356,-1-1-1,23-31 1,-30 34-445,1 1 0,1 0 0,0 2-1,36-26 1,-48 39-58,22-16-25,-29 21-6,-1 1 0,1-1 0,0 1-1,0-1 1,-1 1 0,1-1 0,-1 0 0,1 1-1,0-1 1,-1 0 0,1 1 0,-1-1 0,0 0-1,1 0 1,-1 0 0,0 1 0,1-1 0,-1 0-1,0 0 1,0 0 0,0 0 0,0 0 0,0 1-1,0-1 1,0 0 0,0 0 0,0-1 0,0 1 0,-1 1 0,1-1 0,0 1 0,-1-1 0,1 1 0,0 0 0,-1-1 0,1 1 0,-1 0 0,1 0 0,0-1 0,-1 1 0,1 0 0,-1 0 0,1-1 0,-1 1 0,1 0 0,-1 0 0,1 0 0,-1 0 0,1 0 0,-1 0 0,1 0 0,-1 0 0,1 0 0,-1 0 0,1 0 0,-1 0 1,1 0-1,-1 1 0,1-1 0,-1 0 0,1 0 0,-1 0 0,1 1 0,-1-1 0,1 0 0,-1 1 0,1-1 0,0 0 0,-1 1 0,1-1 0,0 0 0,-1 1 0,1-1 0,0 1 0,0-1 0,-1 0 0,1 1 0,0-1 0,0 1 0,-1 0 0,-7 15-85,4-9 146,0 1 0,1 0 0,0-1 1,-3 10-1,2-1 77,1 0 0,-2 27 1,5-36-78,0-1 0,0 1 0,1-1 0,-1 0 0,1 1 1,1-1-1,-1 0 0,1 0 0,0 0 0,3 6 0,-1-6-16,-1 1 90,1 1 0,1-1 1,-1 0-1,1-1 0,6 7 0,-9-11-76,0 0 0,-1-1 0,1 1 0,1-1 0,-1 0 0,0 1 0,0-1 0,0 0 0,1 0 0,-1-1 0,0 1 0,1 0 0,-1-1 0,1 1 0,-1-1 0,0 0 0,1 0 0,-1 0 0,1 0 0,-1 0 0,5-1 0,0-1 17,-1-1 0,1 1 0,-1-1 0,0 0 1,0 0-1,0-1 0,0 0 0,6-5 0,43-40 163,-48 42-183,21-21 36,0 1-116,31-25-1,-42 38-28,-11 9 1,0 0 1,1 0-1,11-6 1,-18 11 68,0 0 0,0-1 0,0 1 0,0 0 0,0 0 0,1 0 0,-1 0 1,0 0-1,0 0 0,0 0 0,0 0 0,0 0 0,0 0 0,1 0 1,-1 0-1,0 0 0,0 1 0,0-1 0,0 0 0,0 0 0,0 0 0,1 0 1,-1 0-1,0 0 0,0 0 0,0 0 0,0 0 0,0 0 0,0 0 1,0 0-1,0 1 0,0-1 0,0 0 0,1 0 0,-1 0 0,0 0 1,0 0-1,0 0 0,0 0 0,0 1 0,0-1 0,0 0 0,0 0 0,1 10 216,-2 10 12,-5 31-97,4-27 184,-7 32-1,8-50 1082,7-20-844,8-18-427,-8 21-176,2 1 1,0-1-1,0 1 1,16-14-1,41-30-288,-39 34 190,-21 16 73,0 1-1,0 0 1,0 0 0,0 0-1,1 0 1,-1 1-1,1 0 1,0 0-1,-1 1 1,1 0-1,0 0 1,0 0-1,7 0 1,-11 2 62,0-1 0,0 0 1,0 1-1,0-1 0,0 1 0,-1 0 1,1 0-1,0 0 0,0 0 0,-1 0 1,1 0-1,0 0 0,-1 0 0,1 1 1,-1-1-1,2 3 0,21 28 292,-21-27-298,65 114 615,-60-104-578,25 43-487,-18-36-1463,-14-20 1314,1 0 0,-1 0 0,1 0 0,-1 0 0,0 0 0,1 0 0,-1 1-1,1 2 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5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22 3552,'-24'-12'1632,"1"8"-1440,13-1 0,10 10 0,10-5-128,-1-5-384,5 5 192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6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377 70 3136,'0'-1'156,"0"-1"15,0 1 1,0-1-1,-1 1 0,1 0 1,0-1-1,1 1 1,-1-1-1,0 1 0,0 0 1,1-1-1,-1 1 1,0-1-1,1 1 0,0 0 1,-1 0-1,1-1 1,0 1-1,-1 0 0,3-2 1,-3 2-28,0 0 1,1 1 0,-1-1-1,0 0 1,0 1-1,0-1 1,0 0 0,0 0-1,0 1 1,0-1-1,0 0 1,-1 0-1,1 1 1,0-1 0,0 0-1,-1 1 1,1-1-1,-1-1 1,-5-11 1380,4 12-1429,1 0 0,0 0-1,-1-1 1,1 1 0,-1 1 0,0-1 0,1 0 0,-1 0 0,0 1 0,1-1 0,-1 0 0,0 1 0,-3-1 0,-26 2 851,9 0-304,14-1-485,0 1 0,-1 0 0,1 0 0,0 1 0,0 0 1,0 0-1,0 1 0,1 0 0,-15 8 0,11-4-93,0 0 0,1 1 1,-1 0-1,2 1 0,-17 17 0,11-7-46,1 0-1,1 1 0,0 1 1,2 0-1,0 1 1,-11 34-1,19-48 13,-3 9-39,1 1 1,-5 26-1,9-39 72,0-1 0,1 1 0,0-1-1,0 1 1,0-1 0,0 1 0,1-1 0,0 1 0,0-1-1,0 1 1,0-1 0,1 0 0,-1 0 0,1 0 0,4 6-1,-5-8-17,0-1 0,0 0 0,1 1 0,-1-1 0,0 0 0,1 0-1,-1 0 1,1 0 0,-1 0 0,1 0 0,-1 0 0,1-1-1,0 1 1,-1-1 0,1 1 0,0-1 0,0 1 0,-1-1-1,1 0 1,0 0 0,0 0 0,0 0 0,-1 0 0,1 0-1,0-1 1,0 1 0,-1 0 0,1-1 0,0 0 0,-1 1 0,4-3-1,1 0 49,0 0 0,0-1 0,0 1 0,-1-1 0,1-1 0,-1 1 0,5-6 0,0-2-29,0-1-1,-1 0 1,-1 0-1,14-27 1,19-62 96,-27 62-208,8-12-310,-19 48-446,-4 9 67,0 8 547,1 4 190,3 62 0,-2-70-10,0-1-1,1 1 1,0 0-1,0-1 1,1 0 0,7 16-1,-5-15 65,0-1-1,1 0 1,9 13-1,-12-18-23,0 0-1,1 0 0,-1 0 0,1-1 0,-1 1 0,1-1 0,0 0 0,0 0 0,0 0 0,6 2 0,2-2-171,-1 0 0,0-1-1,0 0 1,1 0 0,-1-1-1,1-1 1,21-3 0,14-1-744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5:58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465 771 3648,'-12'3'1415,"12"-3"-1373,0 0 0,0 0-1,0 0 1,-1 0 0,1 0 0,0 0-1,0-1 1,0 1 0,0 0 0,-1 0-1,1 0 1,0 0 0,0-1 0,0 1-1,0 0 1,0 0 0,0 0 0,0-1-1,0 1 1,-1 0 0,1 0 0,0 0 0,0-1-1,0 1 1,0 0 0,0 0 0,0 0-1,0-1 1,0 1 0,1-1 0,6-20 1982,-4 16-1617,11-30 796,32-53-1,-16 33-802,40-110 0,-13-6-276,-30 84-45,-3-10 460,-18 65-561,-5 22-237,-1 10 249,0 0 0,0-1-1,-1 1 1,1 0 0,0 0 0,0 0 0,0 0 0,0 0 0,0 0-1,0 0 1,0 0 0,-1 0 0,1 0 0,0 0 0,0 0-1,0 0 1,0 0 0,0 0 0,0 0 0,0 0 0,-1 0 0,1 0-1,0 0 1,0 0 0,0 0 0,0 0 0,0 0 0,0 0-1,0 0 1,-1 0 0,1 0 0,0 0 0,0 0 0,0 1 0,0-1-1,0 0 1,0 0 0,0 0 0,0 0 0,0 0 0,-1 0-1,0 2-28,-1 0-1,0 0 1,1 0-1,0 0 0,-1 1 1,1-1-1,-1 3 1,-39 104 342,-9 22 252,21-69-344,-53 87 0,-92 130 562,27-63-64,30-48 1,55-79 330,48-75-253,11-13-375,10-9-246,15-13-254,1 1 0,1 1 0,34-21 1,-12 9-16,269-228 115,-194 155-24,-65 56-196,75-47 0,-114 87-17,-10 7-429,-16 11 650,0 1 1,1 0 0,0 0-1,1 0 1,0 1 0,1 0-1,0 1 1,1-1 0,0 1-1,1 0 1,1 0 0,0 1-1,0-1 1,2 1 0,-1 18-1,2-28 72,0 0 1,1 0-1,-1-1 0,1 1 0,0 0 1,0 0-1,0-1 0,0 1 0,3 4 0,-3-6-32,0-1 0,-1 0-1,1 0 1,0 1 0,0-1-1,0 0 1,0 0-1,0 0 1,0 0 0,0 0-1,1 0 1,-1-1 0,0 1-1,0 0 1,1-1 0,-1 1-1,0 0 1,1-1-1,-1 0 1,1 1 0,-1-1-1,1 0 1,-1 0 0,0 0-1,1 0 1,-1 0 0,3 0-1,3-2 83,0 0 1,0 0-1,0 0 0,-1-1 1,1 0-1,-1-1 0,0 1 1,10-9-1,-2 1 5,0-1 0,16-18 1,-26 25-88,0 0 1,-1 1 0,1-2-1,-1 1 1,0 0 0,-1-1-1,1 1 1,-1-1 0,0 0-1,2-8 1,-4 12-42,1 0 0,-1-1 1,0 1-1,0-1 0,0 1 1,0-1-1,0 1 0,-1-1 0,1 1 1,-1-1-1,1 1 0,-1 0 0,0-1 1,0 1-1,0 0 0,0 0 1,-1 0-1,1 0 0,-1 0 0,1 0 1,-1 0-1,1 0 0,-1 0 0,0 1 1,0-1-1,0 1 0,0-1 1,0 1-1,-3-2 0,-4 0-92,-1-1 1,0 1-1,0 1 0,0 0 1,0 0-1,0 1 0,0 0 1,0 1-1,-14 1 0,9-1 248,32-11-295,17 1-13,0 1-1,0 2 1,51-3-1,-22 2 36,-45 6 95,49-8-53,80-1 0,-139 12 111,0 0 0,0 1-1,-1-1 1,1 2 0,0-1-1,-1 1 1,9 4 0,-15-6-25,0-1 0,0 1 1,-1-1-1,1 1 0,0 0 1,-1-1-1,1 1 0,-1 0 1,1 0-1,0 0 0,-1 0 1,0-1-1,1 1 0,-1 0 1,1 0-1,-1 0 0,0 1 1,4 20 304,-3-14-224,1 21-33,-2-24-25,0-1-1,0 1 0,1 0 0,-1 0 1,3 6-1,17 57 761,-20-68-770,0 0-1,0 0 1,1 0-1,-1 1 1,0-1 0,0 0-1,1 0 1,-1 0-1,0 0 1,1 0 0,-1 1-1,0-1 1,0 0-1,1 0 1,-1 0 0,0 0-1,1 0 1,-1 0-1,0 0 1,1 0 0,-1 0-1,0 0 1,1 0-1,-1 0 1,0-1 0,1 1-1,-1 0 1,0 0-1,0 0 1,1 0-1,-1 0 1,0-1 0,1 1-1,12-8 257,19-14-139,1 1 0,1 1 0,71-29 0,-57 30-232,1 1 0,70-15 0,-117 32 71,1 0 0,0 1 0,0 0 0,0 0 1,0 0-1,0 0 0,0 0 0,0 0 0,4 2 0,-6-2 16,0 0-1,-1 1 0,1-1 0,0 0 0,0 1 1,0-1-1,-1 1 0,1-1 0,0 1 0,-1 0 0,1-1 1,0 1-1,-1 0 0,1-1 0,-1 1 0,1 0 0,-1 0 1,1 0-1,-1-1 0,0 1 0,1 0 0,-1 0 1,0 0-1,0 0 0,0 0 0,0-1 0,1 1 0,-1 0 1,0 0-1,0 0 0,-1 0 0,1 0 0,0 0 1,-1 1-1,-2 12 59,-2-1 1,1 1 0,-2-1 0,0-1-1,0 1 1,-13 16 0,2-1 55,11-10-97,6-17 43,0 1 0,-1-1 0,1 1 0,-1-1 1,1 1-1,-1-1 0,0 0 0,1 1 0,-1-1 1,-2 3-1,14-15 114,0 1 0,25-17 1,6-1-172,-13 7 6,11-2-140,0 2-1,53-20 1,-92 49 116,-1 0-1,0 0 0,-1-1 1,-1 10-1,1-12 23,0-1-1,0 1 1,-1 0-1,-4 8 0,1-1 224,9-19-190,1 0-1,0 0 1,1 0 0,0 1-1,0 0 1,0 0-1,0 1 1,1 0-1,0 0 1,12-6-1,-11 6-70,-8 5 23,1-1 1,0 1-1,0-1 0,-1 1 1,1-1-1,0 1 0,0-1 1,0 1-1,0 0 0,-1 0 0,1-1 1,0 1-1,0 0 0,0 0 1,0 0-1,0 0 0,0 0 1,0 0-1,0 0 0,0 0 1,0 0-1,-1 0 0,1 1 1,0-1-1,0 0 0,1 1 1,0 2-26,-1-1-1,0 1 1,0-1 0,0 1 0,0 0 0,-1-1 0,1 1-1,-1 0 1,1-1 0,-1 4 0,0-3 26,16 108 245,-15-106-226,0-1 0,0 1 0,0 0 0,1-1 0,0 1 0,0-1 0,0 0 0,1 1 1,-1-1-1,1 0 0,4 4 0,-2-3-490,0 0 1,0 0-1,1-1 0,0 1 1,0-1-1,0-1 1,8 5-1,10 5-899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7.9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80 7 1248,'1'-6'4954,"-4"13"-4684,1 1-1,0 0 0,0 10 0,-3 8 254,-13 98 1014,7-42-823,10-74-669,-27 149 699,26-141-590,2-13-117,-1 0 1,1 0-1,0 0 1,-1 0-1,-1 5 1,0-1-758,6-12-864,3 1 283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01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1017 2656,'8'-1'1381,"1"0"1,0-1-1,12-4 0,-6 0-831,-1-2 0,0 0 1,0 0-1,0-1 0,18-17 0,78-83 522,49-38-884,-35 34 24,8-25-361,-98 100 0,-27 28-209,-13 19-213,-5 8 220,-94 126 335,70-100 517,-50 81 0,83-119-430,-1 0 0,0 0 0,1 0-1,0 0 1,1 0 0,-1 0 0,1 0 0,0 1-1,0-1 1,0 10 0,1-15-33,0 1-1,0 0 1,0 0-1,1 0 1,-1-1 0,0 1-1,1 0 1,-1 0 0,1-1-1,-1 1 1,0 0-1,1-1 1,-1 1 0,1 0-1,0-1 1,-1 1 0,1-1-1,0 1 1,-1-1-1,1 1 1,0-1 0,-1 0-1,1 1 1,0-1 0,0 0-1,-1 0 1,1 1-1,0-1 1,0 0 0,0 0-1,-1 0 1,3 0 0,2 0 81,0 0 1,0-1-1,1 0 1,5-1-1,-6 1-59,20-6 152,38-15 0,-38 12-162,4-1 21,0-1 0,36-22 0,-48 23-11,0-1 0,-1 0 0,0-1-1,26-28 1,-15 6-26,-2-1 0,41-78 0,166-265-216,-222 366 106,-7 10-4,-1 0-1,1 0 1,-1-1 0,0 1-1,0-1 1,0 1-1,0-1 1,1-7-1,-3 11 43,-1 0 0,1 0 0,0 0 0,-1 0 0,1 0 0,-1 0 0,1 0 0,-1 1 0,1-1 0,-1 0 0,1 0 0,-1 0 0,1 0 0,0 1 0,-1-1 0,1 0 0,-1 1 0,1-1 0,0 0 0,-1 1 0,1-1 0,-1 1 0,-8 9 19,0 1 0,0-1 1,1 2-1,1-1 0,-13 26 1,-14 37 770,-37 122 1,62-169-696,-43 111 236,36-98-202,-10 17 240,-45 71-1,66-119-194,0 0 0,1 1 0,0-1 0,0 1 0,-3 18 0,3-19 893,4-10-979,1 0 1,-1 1-1,0-1 1,0 1-1,0-1 1,1 1 0,-1 0-1,0-1 1,1 1-1,-1-1 1,0 1 0,1-1-1,-1 1 1,1 0-1,-1-1 1,1 1 0,-1 0-1,1-1 1,179-119-489,-176 117 373,1 1 0,0-1 0,-1 1 0,10-3 0,-13 5 56,-1 0-1,1-1 0,-1 1 1,1 0-1,-1 0 1,1 0-1,0 0 1,-1 0-1,1-1 0,-1 1 1,1 0-1,0 0 1,-1 1-1,1-1 0,-1 0 1,1 0-1,0 0 1,-1 0-1,1 0 1,-1 1-1,1-1 0,-1 0 1,1 1-1,-1-1 1,1 0-1,-1 1 1,1-1-1,-1 0 0,1 1 1,-1-1-1,1 1 1,-1-1-1,0 1 0,1-1 1,-1 1-1,0-1 1,0 1-1,1-1 1,-1 1-1,0 0 0,0-1 1,0 1-1,0-1 1,0 1-1,0 0 0,1-1 1,-1 1-1,-1 1 1,1 12-2,-6 26 1,4-30 16,0 1 0,1-1 0,1 0 0,-1 0 0,1 0 0,3 17 0,-3-26 13,0 0 0,1 0 0,-1 0 1,1 1-1,-1-1 0,1 0 0,-1 0 0,1 0 0,0 0 0,0 0 1,-1 0-1,1 0 0,0 0 0,0 0 0,0-1 0,0 1 0,0 0 0,0-1 1,0 1-1,0 0 0,0-1 0,0 1 0,1-1 0,-1 0 0,0 1 0,0-1 1,0 0-1,1 0 0,-1 0 0,2 0 0,3 0 50,-1 0 0,0 0 1,1-1-1,-1 0 0,10-3 0,5-4 89,33-16 0,6-3-47,33-12 34,-34 13-205,-16 11-100,-45 13-604,-5 2 675,-2 4 16,0 1 0,1 0 0,-1 1 0,1 0 1,-17 13-1,13-7 32,0 0 0,-20 27 0,30-35 55,0-1 0,1 1 0,-1 0 1,1 0-1,0 0 0,1 0 0,-1 1 1,-1 5-1,3-9 1,0 0 0,0-1 1,0 1-1,0 0 0,0-1 0,0 1 1,0 0-1,0-1 0,0 1 0,0 0 1,0 0-1,0-1 0,1 1 0,-1 0 1,0-1-1,1 1 0,-1-1 0,0 1 1,1 0-1,-1-1 0,1 1 0,-1-1 1,1 1-1,1 0 17,-1 0-1,0-1 1,1 1 0,-1-1 0,1 0 0,-1 1-1,0-1 1,1 0 0,-1 0 0,1 0 0,-1 0-1,1 0 1,-1 0 0,1 0 0,-1-1 0,2 1-1,10-3 33,0-1-1,0-1 0,0 1 0,13-9 1,51-29 197,-73 40-236,81-58 252,-33 22-1455,-55 44 1129,1 0 1,-1 0-1,1 0 1,0 0-1,0 0 1,0 1-1,1-1 1,0 0-1,1 1 1,-1 12-1,2-17 52,-1 1 0,1-1 0,0 1-1,0-1 1,0 1 0,0-1 0,0 1-1,3 2 1,-3-4 18,-1 0-1,1-1 1,0 1 0,-1-1-1,1 1 1,0-1 0,0 0-1,0 1 1,-1-1 0,1 0-1,0 0 1,0 1-1,0-1 1,0 0 0,0 0-1,0 0 1,-1 0 0,1 0-1,0 0 1,0 0 0,0 0-1,0-1 1,0 1 0,-1 0-1,1 0 1,0-1-1,1 0 1,9-4 95,0-1 1,-1 0-1,1-1 0,-2 0 1,13-11-1,-21 17-105,60-48 182,-21 18-131,-2-1 0,59-65 0,73-129 151,-109 142-357,-34 47 14,48-69-1217,-88 142 974,-50 161 202,-32 88 160,92-276 15,-31 89 330,30-82-261,0 0 1,1 0-1,1 0 0,0 20 0,2-35-230,-1 1-1,1-1 1,1 0 0,-1 1-1,0-1 1,0 0-1,0 1 1,1-1-1,-1 0 1,1 1-1,-1-1 1,1 0-1,0 0 1,-1 1-1,1-1 1,0 0 0,0 0-1,1 2 1,-1-3 51,-1 0 0,0 0 0,0 1 0,1-1 0,-1 0 0,0 0 0,1 0 0,-1 0 0,0 0 0,1 0 0,-1 0 0,0 0 0,1 0 0,-1 0 0,0 0 0,0 0 0,1 0 0,-1 0 0,0 0 0,1 0 0,-1 0 0,0 0 0,1-1 0,-1 1 0,0 0 0,0 0 0,1 0 0,0-1-115,0 0 1,-1 0-1,1 0 0,0 0 1,0 0-1,-1 0 0,1 0 0,-1 0 1,1 0-1,-1 0 0,1-2 1,1-11-2783,-2 5 1014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01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39 5632,'-14'-8'2560,"33"-1"-2208,-5 4 512,0 5-544,20-4 64,4 4-224,13-3-224,6 3 0,-1-6 384,2 6-160,-11-3-704,-8 6 288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02.0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84 4896,'11'-9'2208,"17"-3"-1920,-14 3 992,5 9-768,20-12 64,3 3-352,29-3 224,4 9-256,15-10-448,0 8 128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03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0 327 4224,'2'0'418,"1"0"0,-1 0 0,1 0 0,-1 0 0,1-1 1,-1 1-1,0-1 0,1 0 0,-1 0 0,0 0 0,0 0 0,3-1 0,2-1-151,-1-1-1,0 1 1,1-1-1,9-9 1,-6 4 44,7-7 8,-1 0 1,-1-1-1,16-21 1,-23 25-191,10-15 89,1 1 1,41-44-1,-51 62-216,-4 6-56,-1-1 1,0-1-1,0 1 1,0 0-1,0-1 0,5-10 1,-27 82-539,15-48 741,2-1 1,0 0 0,1 0-1,3 25 1,-2-34-50,1 9 367,9 34 0,-10-47-361,0-4-61,-1 0 1,0 0 0,0 0 0,1 0 0,-1 0-1,0 0 1,1 0 0,-1 0 0,1 0 0,0 0-1,-1 0 1,1 0 0,0 0 0,-1-1-1,1 1 1,0 0 0,0-1 0,-1 1 0,1 0-1,0-1 1,0 1 0,1 0 0,0-1-8,-1 0 1,1 0-1,-1 1 1,1-1-1,-1 0 0,1 0 1,-1-1-1,1 1 1,-1 0-1,1 0 0,-1-1 1,1 1-1,1-2 1,5-2 71,0 0 0,0-1-1,-1 0 1,8-7 0,-13 11-69,68-61 255,16-11-32,45-27-600,-123 95 91,-1 1-1,1 0 1,0 0 0,14-4-1,-22 8 239,0 0 0,0 0 0,0 0 0,0 0 0,0 0 0,0 0 0,1 0 0,-1 0 0,0 0 0,0 0 0,0 0 0,0 0 0,0 0 0,1 0 0,-1 0 0,0 0 0,0 0 0,0 0 0,0 0 0,0 0 0,0 0 0,1 0 0,-1 0 0,0 0 0,0 1 0,0-1 0,0 0 0,0 0 0,0 0 0,0 0 0,0 0 0,0 0 0,1 0 0,-1 1 0,0-1 0,0 0 0,0 0 0,0 0 0,0 0 0,0 0 0,0 1 0,0-1 0,0 10-63,-4 12 148,4-20-89,-7 21 107,0-1-1,-18 36 0,9-22-29,-24 50 251,34-76-146,0 1 1,-1-1-1,-1 0 0,1 0 0,-16 13 0,21-20-28,0-1-1,-1 0 1,0 0 0,1-1-1,-1 1 1,0-1 0,0 1-1,0-1 1,0 0 0,0 0-1,-4 1 1,7-2-138,0 0-1,-1 0 0,1 0 1,0 0-1,-1 0 1,1 0-1,0 0 1,-1 0-1,1 0 1,0 0-1,-1 0 0,1 0 1,0 0-1,-1 0 1,1 0-1,0-1 1,0 1-1,-1 0 1,1 0-1,0 0 0,-1 0 1,1-1-1,0 1 1,0 0-1,0 0 1,-1-1-1,1 1 1,0 0-1,0 0 1,0-1-1,-1 1 0,1 0 1,0-1-1,0 1 1,0 0-1,0 0 1,0-1-1,0 1 1,0 0-1,0-1 0,0 1 1,0 0-1,0-1 1,0 1-1,0 0 1,0-1-1,0 1 1,0 0-1,0-1 0,0 1 1,0 0-1,0-1 1,1 1-1,-1 0 1,0 0-1,0-1 1,1 0-1,12-15-278,-7 12 210,0 0 0,0 0-1,0 0 1,1 1 0,0 0 0,0 1 0,0-1-1,0 2 1,11-3 0,67-5-55,-74 8 117,137-8-3064,-115 9 1941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03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12 4480,'-24'-12'2304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15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24 909 3136,'-14'-3'1029,"14"3"-989,0 0-1,-1 0 1,1 0 0,0 0-1,-1 1 1,1-1 0,-1 0-1,1 0 1,0 0 0,-1 1-1,1-1 1,0 0 0,0 0-1,-1 1 1,1-1-1,0 0 1,-1 1 0,1-1-1,0 0 1,0 1 0,-3 2 946,34-6 2885,-24 1-3574,0 0-1,1 0 1,-2 0 0,13-7-1,-5 2 26,1 0-83,-1-1 0,0-1 0,0 0 0,-1-1 0,0 0 0,12-13 0,-9 5-123,-1-1 0,-1-1 0,23-41 0,48-99 321,-33 68 182,-52 86-583,0 6-41,-1 0-1,1 0 1,0 0-1,0 0 1,-1 0-1,1 0 1,0 0-1,0 0 1,-1 0-1,1 0 1,0 0 0,0 0-1,0 0 1,-1 0-1,1 0 1,0 1-1,0-1 1,0 0-1,-1 0 1,1 0-1,0 0 1,0 1-1,0-1 1,0 0 0,-1 0-1,1 0 1,0 1-1,0-1 1,0 0-1,0 0 1,0 0-1,0 1 1,-7 12-177,0 0 0,1 1 0,-6 21 1,4-9 156,-2 3 42,2 0 0,1 1 0,2 0-1,1 0 1,-1 52 0,5-71-11,0 1-1,1-1 0,4 17 1,-4-25 61,-1 0 0,1-1 0,0 1 0,0 0 0,0 0 0,0-1 0,0 1 0,1-1 0,-1 1 0,1-1 1,0 1-1,0-1 0,0 0 0,0 0 0,0 0 0,0 0 0,0 0 0,4 1 0,-4-2-30,0-1 0,-1 1 0,1-1-1,0 0 1,0 0 0,0 0 0,0 0 0,0 0-1,-1 0 1,1 0 0,0-1 0,0 1 0,0-1-1,-1 1 1,1-1 0,0 0 0,0 1 0,-1-1-1,1 0 1,-1 0 0,1 0 0,2-3 0,5-3 110,-1-1 0,13-14 0,-12 12-16,102-99-221,-29 29-156,-72 70 168,-7 6 11,0 1 1,1-1 0,-1 1-1,0 0 1,1 0 0,0 0 0,-1 1-1,1-1 1,8-2 0,-12 5 64,1-1 0,-1 1 1,0 0-1,1 0 0,-1 0 1,0 0-1,1 0 0,-1 0 1,1 0-1,-1 0 1,0 0-1,1 0 0,-1 0 1,0 1-1,1-1 0,-1 0 1,0 0-1,1 0 0,-1 0 1,0 0-1,1 1 1,-1-1-1,0 0 0,1 0 1,-1 1-1,0-1 0,0 0 1,1 0-1,-1 1 1,0-1-1,0 0 0,0 1 1,1-1-1,-1 0 0,0 1 1,0-1-1,0 0 0,0 1 1,0-1-1,0 1 1,0-1-1,0 0 0,0 1 1,0-1-1,0 0 0,0 1 1,-1 21 136,0-18-97,-1 19-9,-1 0-26,0-1 0,-1 1 1,-8 22-1,-7 22 632,19-67-620,0 1 0,-1-1 0,1 0 0,0 0 1,0 0-1,0 0 0,0 0 0,0 1 0,0-1 0,0 0 0,0 0 0,0 0 1,0 0-1,0 1 0,0-1 0,0 0 0,0 0 0,0 0 0,0 1 1,0-1-1,0 0 0,0 0 0,0 0 0,0 0 0,0 1 0,0-1 1,0 0-1,0 0 0,0 0 0,0 0 0,0 0 0,0 1 0,1-1 1,-1 0-1,0 0 0,0 0 0,0 0 0,0 0 0,0 0 0,0 1 1,1-1-1,-1 0 0,0 0 0,0 0 0,0 0 0,0 0 0,1 0 0,-1 0 1,0 0-1,0 0 0,13-5 399,12-12-219,82-89-103,-18 16-669,-87 88 505,1-1 0,0 1 1,0 0-1,0 0 0,0 0 1,5-2-1,-8 4 58,1 0 0,0-1 1,-1 1-1,1 0 0,0 0 0,-1 0 1,1 0-1,0 0 0,-1 0 0,1 0 0,0 0 1,-1 0-1,1 0 0,0 0 0,-1 0 1,1 0-1,0 1 0,-1-1 0,1 0 0,-1 0 1,1 1-1,0-1 0,-1 1 0,1-1 1,-1 0-1,1 1 0,-1-1 0,1 1 0,-1-1 1,0 1-1,1-1 0,-1 1 0,1-1 1,-1 1-1,0 0 0,0-1 0,1 1 0,-1-1 1,0 1-1,0 1 0,3 9 4,0 1 0,-1 0 0,-1 1 0,0-1-1,-1 0 1,-1 20 0,0-16-3,0 0 0,2 0 0,3 24 1,-2-31-20,-2-5 75,1 1 0,0-1 0,1 1 0,2 7-1,-3-11-14,-1 0 0,1 0 0,-1 0 1,1 0-1,0-1 0,-1 1 0,1 0 0,0 0 0,0 0 0,-1-1 0,1 1 0,0 0 0,0-1 0,0 1 0,0-1 0,0 1 0,0-1 0,0 1 0,0-1 0,0 0 0,0 1 0,1-1 0,-1 0 0,0 0 0,1 0 0,4 0 32,0-1-1,0 0 0,0 0 0,-1 0 0,1-1 1,0 0-1,-1 0 0,1 0 0,-1-1 0,0 1 1,0-1-1,5-4 0,7-6-21,-2 0 1,16-17-1,-15 15 85,19-18-75,-13 13-18,-2 0-1,0-1 0,21-29 1,-38 41-201,-7 6-126,3 4 267,0-1 0,-1 0 0,1 0-1,0 1 1,0-1 0,0 0 0,0 1-1,-1-1 1,1 1 0,0 0 0,0-1 0,0 1-1,-1 1 1,-16 17-95,0 1 1,1 1-1,1 0 0,-15 27 0,17-27 66,7-11 3,1-1 0,0 1-1,1 0 1,0 1 0,0-1-1,-5 22 1,9-31 67,1 1-1,0-1 1,0 1 0,0-1-1,0 1 1,1-1 0,-1 1-1,0-1 1,1 0 0,-1 1-1,1-1 1,-1 1 0,1-1-1,0 0 1,-1 1 0,1-1-1,0 0 1,0 0-1,0 0 1,0 0 0,0 0-1,0 0 1,0 0 0,0 0-1,1 0 1,-1 0 0,0 0-1,1-1 1,-1 1 0,0 0-1,1-1 1,-1 0 0,1 1-1,1-1 1,1 0 46,1-2-1,-1 1 1,1 0-1,-1-1 1,5-2 0,2-1 40,-1 0 1,1-1-1,-1 0 0,-1-1 0,1 0 0,-1 0 0,11-11 0,-13 11-73,21-21-16,0-2 0,-2 0 1,-1-2-1,22-37 0,71-144 117,-103 184-156,-2 0 1,-2-1-1,10-36 1,-16 45-2,-1 0 0,0 0-1,-2 0 1,-1-1 0,-1-32 0,-1 37 4,1 10-26,0 1 0,0-1-1,-1 0 1,0 1-1,0-1 1,-1 1 0,0 0-1,-4-12 1,5 17 22,0 0 1,1 0 0,-1 1-1,1-1 1,-1 0 0,0 1-1,0-1 1,1 0 0,-1 1-1,0-1 1,0 1 0,0-1-1,0 1 1,0 0 0,0-1-1,1 1 1,-1 0 0,0 0-1,0-1 1,0 1 0,0 0-1,0 0 1,0 0 0,0 0-1,0 0 1,0 1 0,0-1-1,0 0 1,0 0 0,0 1-1,0-1 1,0 0 0,0 1-1,1-1 1,-1 1 0,0-1-1,0 1 1,-1 1 0,-3 1-99,0 1 0,1 0 0,0 0 0,-8 10 0,-6 11 51,1 2 1,1 0-1,1 1 1,2 0-1,1 1 1,-16 54 0,19-41 129,1 0 1,2 0 0,2 1 0,2-1 0,1 1-1,7 55 1,-4-82-8,1 0-1,0 0 0,1 0 1,0-1-1,8 17 1,-7-22 12,-1-1 1,1 0 0,0 0-1,1-1 1,0 0-1,0 0 1,1 0 0,0-1-1,10 8 1,-11-10 22,0-2 0,1 1 0,0-1 0,0 0 0,0 0 0,0-1 1,0 0-1,0 0 0,15 1 0,-7-1 52,0-1 0,0-1-1,0 0 1,15-3 0,-22 2-71,-1-1 1,1 0-1,-1-1 0,0 0 1,0 0-1,0 0 0,0-1 1,0 0-1,-1 0 0,0 0 0,0-1 1,7-7-1,-5 5 4,-1 0 0,0-1-1,-1 0 1,0 0 0,0-1 0,0 0-1,-1 0 1,6-16 0,-3 6-12,-2-1 1,0 0 0,4-30-1,-9 44-106,0-1 0,-1 1 0,0-1 0,0 1 0,-1-1 0,0 1 0,-2-10 0,3 16 40,0-1 0,0 1 0,-1-1 0,1 1 0,0-1 0,0 1 0,0 0 0,0-1 0,0 1 0,-1-1 0,1 1 0,0 0 0,0-1 0,-1 1 1,1 0-1,0-1 0,-1 1 0,1 0 0,0-1 0,-1 1 0,1 0 0,-1 0 0,1-1 0,0 1 0,-1 0 0,1 0 0,-1 0 0,1 0 0,0 0 0,-1-1 0,1 1 0,-1 0 0,1 0 0,-1 0 0,1 0 0,-1 0 0,1 0 0,0 0 0,-1 1 0,1-1 0,-1 0 0,1 0 0,-1 0 0,1 0 0,0 1 0,-1-1 0,1 0 0,-1 0 0,1 0 0,0 1 1,-1-1-1,1 0 0,0 1 0,-1-1 0,1 1 0,-18 21-500,13-13 427,0 1 1,0 0-1,1 1 0,0-1 0,-2 12 1,-9 55-284,14-70 340,0 4-39,-1-1 1,2 21-1,0-29 114,0 0 0,0 1 0,0-1 0,1 0 0,-1 1 0,1-1 0,0 0 0,0 0 0,-1 1 0,2-1 0,-1 0 0,0 0 0,0 0-1,1 0 1,-1 0 0,1 0 0,-1-1 0,3 3 0,-2-3-7,-1-1-1,0 1 1,0-1 0,1 1-1,-1-1 1,0 1 0,1-1-1,-1 0 1,0 0 0,0 0-1,1 0 1,-1 0 0,0 0-1,1 0 1,-1 0 0,0-1-1,1 1 1,-1 0 0,2-1-1,25-12 149,-21 10-165,36-22 22,-29 17-203,0-1 0,1 2 0,20-8 0,-33 15 135,-1-1 0,1 1 0,0 0 0,-1 0 0,1 0 0,-1 0 0,1 0 0,-1 0 1,1 1-1,-1-1 0,1 0 0,0 1 0,-1-1 0,0 1 0,1 0 0,-1-1 0,1 1 0,-1 0 0,0 0 0,0 0 1,1 0-1,-1 0 0,2 2 0,-1-1-11,0 1 0,0-1 1,0 1-1,0 0 0,0 0 1,-1 0-1,1 0 0,-1 0 1,2 6-1,0 4 22,-2 0 1,1 0-1,-2 0 0,0-1 0,-2 19 1,-13 66 34,4-41 24,-40 241 446,49-260-93,2-23 836,0-17-386,1-21-590,5-29 1,1-3-195,-3 27-6,1 1 0,2 0 0,0 1 0,17-40 0,56-105-195,-55 121 16,56-93-233,-63 117 147,1 1-1,1 1 1,26-26-1,-44 49 170,5-5-125,0 1 1,1 0 0,8-6 0,-14 11 128,0 0 0,0 0 0,0 0 1,0 0-1,0 0 0,0 1 1,0-1-1,0 1 0,2-1 0,-3 1 21,0 0 0,0 0 0,0 0 0,0 0 0,-1 0 0,1 1 0,0-1 0,0 0 0,0 0 0,-1 1 0,1-1-1,0 0 1,-1 1 0,1-1 0,0 1 0,0-1 0,-1 1 0,1-1 0,-1 1 0,1 0 0,-1-1 0,1 1 0,0 0-1,1 4-11,1 0 0,-1 0 0,0 0 0,0 0 0,-1 1 0,0-1 0,1 0 0,-1 7 0,1 47 47,-2-55-21,0 12 64,-1 0 0,-1 0 0,-1 0 0,0-1 0,-1 1 0,-1-1 0,0 0 0,-1-1 0,-1 1 0,0-1 1,-1 0-1,0 0 0,-1-1 0,-18 20 0,22-27 18,0-1 1,0 0-1,0-1 1,-1 0-1,1 0 0,-1 0 1,0 0-1,0-1 1,0 0-1,-1 0 1,1 0-1,-1-1 1,0 0-1,1-1 1,-1 1-1,-9-1 0,21-1-207,0-1 0,0 0 0,0-1 0,8-2-1,2-1 37,11-2 5,0-2-1,30-14 0,-27 9 104,-14 7-5,0-1 0,-1 0 1,0 0-1,16-14 0,-11 3 90,-1-1-1,-2 0 1,0-2 0,26-44-1,-32 49-28,-1 0-1,-1-1 1,0 0-1,-1 0 1,5-23-1,-11 37-103,-1 0-1,1 0 0,-1 1 0,0-1 0,-1-5 0,1 8 6,0 1-1,-1-1 1,1 1-1,0-1 0,0 1 1,0-1-1,0 1 1,-1-1-1,1 1 1,0-1-1,0 1 1,-1-1-1,1 1 0,0-1 1,-1 1-1,1-1 1,-1 1-1,0-1 1,1 1-2,-1 0 0,1 0 0,-1 0 1,1 0-1,-1 0 0,1 0 0,-1 0 1,1 0-1,-1 1 0,1-1 1,-1 0-1,1 0 0,-1 0 0,1 1 1,-1-1-1,1 0 0,0 1 0,-1-1 1,1 0-1,0 1 0,-1-1 0,1 0 1,0 1-1,-1-1 0,1 1 0,-6 7-123,0-1 0,1 1 0,0 0 0,1 0-1,0 0 1,0 0 0,-4 15 0,-12 62-114,19-82 248,0 6 109,-1 0 0,1 0 0,0 0 0,1 1 0,0-1 0,0 0 0,1 0 0,0 0 0,1 0 0,4 16 0,-5-24-73,-1 0 0,1 1 0,0-1 1,-1 0-1,1-1 0,0 1 0,0 0 0,-1 0 0,1 0 0,0 0 0,0 0 0,0-1 0,0 1 0,0-1 0,0 1 0,0 0 0,0-1 0,1 0 0,-1 1 0,0-1 0,0 0 0,0 1 0,0-1 0,1 0 0,-1 0 0,0 0 0,0 0 0,0 0 0,0 0 0,3-1 0,1 0 94,1 0 1,0-1-1,-1 0 0,9-4 0,-12 5-116,171-91-74,-129 66 95,-33 20-51,1 0-1,-1 0 1,24-6 0,-32 11-2,0 0 0,0 1 0,0-1 1,0 1-1,0 0 0,0 0 0,0 0 0,1 0 1,4 2-1,-6-2 23,-1 1-1,0-1 1,1 1 0,-1-1-1,0 1 1,1 0 0,-1 0-1,0 0 1,0 0 0,0 0 0,1 0-1,-1 0 1,0 0 0,-1 0-1,1 1 1,0-1 0,0 0-1,0 1 1,-1-1 0,2 3-1,-1 0 41,0 1 0,0-1 0,-1 0 0,1 0 0,-1 1 0,0-1 0,0 0 0,-1 1 0,-1 7 0,-13 41 166,9-33-58,4-14 52,1 0 289,10-10-127,-4-1-278,0 1 1,0-1 0,0 0-1,-1 0 1,6-9 0,7-7-72,53-53-372,-68 73 334,0-1-1,-1 0 0,1 1 1,0-1-1,0 1 0,0 0 1,0 0-1,0 0 0,4-2 0,-6 3 20,1 0 0,0 0 0,-1 0 0,1-1 0,0 1 0,-1 0-1,1 0 1,0 0 0,0 1 0,-1-1 0,1 0 0,0 0-1,-1 0 1,1 0 0,0 1 0,-1-1 0,1 0 0,0 1 0,-1-1-1,1 0 1,-1 1 0,1-1 0,-1 1 0,1-1 0,-1 1 0,1-1-1,-1 1 1,1-1 0,-1 1 0,0-1 0,1 1 0,-1 0-1,0-1 1,1 1 0,-1 0 0,0-1 0,0 2 0,4 11 38,-1 0 0,-1 0 1,1 18-1,0-2-95,-1-3-80,-2-21 153,0 0 0,1 0 0,-1-1 0,3 9 0,-2-11 23,0 0 0,0 0 0,0 0 0,0-1 0,0 1 0,0 0 0,0-1 0,1 1 0,-1 0 0,1-1 0,-1 0 0,1 1 0,0-1 0,2 2 0,-3-3-8,0 0 0,0 1-1,0-1 1,0 0 0,0 0 0,0 0-1,0 0 1,0 0 0,0 0-1,0 0 1,0 0 0,0 0-1,0 0 1,0 0 0,0-1-1,0 1 1,0 0 0,0-1-1,0 1 1,0-1 0,0 1-1,0-1 1,0 0 0,5-2 18,29-15 38,0-1-1,-2-1 1,47-38 0,-18 13-66,-27 19-51,33-34 0,-31 27 162,-35 32-144,-1 0-1,0-1 1,1 1-1,-1 0 1,0-1-1,0 1 1,0-1-1,0 0 1,1-2 0,-2 4 21,0 0 0,0 0 0,0 0 1,0 0-1,0 0 0,0 0 1,0 0-1,0 0 0,0 0 0,0 0 1,0 0-1,0 0 0,0 0 1,0-1-1,0 1 0,0 0 1,0 0-1,0 0 0,0 0 0,0 0 1,0 0-1,0 0 0,0 0 1,0 0-1,0 0 0,0 0 0,0 0 1,0 0-1,0 0 0,0-1 1,-1 1-1,1 0 0,0 0 0,0 0 1,0 0-1,0 0 0,0 0 1,0 0-1,0 0 0,0 0 0,0 0 1,0 0-1,0 0 0,0 0 1,0 0-1,-1 0 0,1 0 0,0 0 1,0 0-1,0 0 0,0 0 1,0 0-1,0 0 0,0 0 0,0 0 1,0 0-1,0 0 0,0 0 1,0 0-1,0 0 0,-1 0 1,1 1-1,-11 6-395,-114 112-164,82-75 469,35-36 77,1-1 0,0 2 0,0-1 0,1 1 1,0 0-1,1 0 0,0 0 0,0 1 0,1 0 0,-5 19 0,8-28 28,1 0 1,0 0-1,0 0 0,-1 1 0,1-1 0,0 0 1,0 0-1,0 1 0,1-1 0,-1 0 1,0 0-1,0 1 0,1-1 0,-1 0 0,0 0 1,1 0-1,0 0 0,-1 0 0,1 0 1,1 2-1,-1-2 13,0-1 1,0 1-1,0 0 1,0-1-1,0 1 1,0-1-1,0 1 1,0-1-1,0 1 1,1-1-1,-1 0 1,0 0-1,0 0 1,1 0-1,-1 1 1,2-2 0,2 1 44,1-1 0,-1 0 0,1 0 1,-1-1-1,0 0 0,0 0 0,6-3 1,9-6 22,-1-1 1,-1 0-1,0-2 0,0 0 1,-2-1-1,22-24 1,-13 8-9,-1-1 0,35-64 1,-22 28-384,-3-2 1,48-146-1,-76 198 258,4-29-1,-9 41-8,0-1 0,-1 1 0,0 0 0,0 0 0,0 0 0,-1 0 1,0 0-1,-3-12 0,4 17 21,-1 1 0,1-1 1,0 0-1,0 1 0,-1-1 1,1 0-1,0 1 0,-1-1 1,1 1-1,-1-1 0,1 1 1,-1-1-1,1 1 0,-1-1 1,1 1-1,-1 0 0,1-1 1,-1 1-1,0 0 0,1-1 1,-1 1-1,1 0 0,-1 0 0,0-1 1,1 1-1,-1 0 0,0 0 1,1 0-1,-1 0 0,0 0 1,1 0-1,-1 0 0,0 0 1,1 0-1,-1 1 0,0-1 1,1 0-1,-1 0 0,0 0 1,1 1-1,-2-1 0,-3 3-108,0 0 0,0 0 0,1 0 0,-7 5 0,-52 50-237,50-45 368,1-1 9,1 1 1,1 0 0,0 1-1,0 0 1,1 1 0,1 0-1,1 0 1,0 0 0,1 1-1,0 0 1,2 1 0,0-1-1,-3 23 1,5-20 48,1 0-1,0 1 1,1-1 0,2 0-1,0 0 1,0 0-1,2 0 1,1 0 0,0-1-1,1 0 1,12 26-1,-14-38 7,-1 1-1,1-1 0,0 0 0,0 0 0,1 0 1,0 0-1,0-1 0,0 0 0,1 0 1,-1 0-1,1-1 0,8 5 0,-9-7 13,0 0-1,0 0 1,-1 0 0,1-1 0,0 1-1,0-1 1,0-1 0,1 1-1,-1-1 1,0 0 0,0 0-1,0 0 1,0-1 0,0 1-1,0-1 1,0-1 0,9-2-1,-6 0-17,1 0 0,-1 0 0,0-1-1,-1 0 1,1-1 0,-1 1 0,0-1-1,0-1 1,-1 1 0,0-1 0,0-1-1,-1 1 1,6-10 0,3-9 68,-1 0 0,18-52 0,-29 73-124,0 0-69,0-1 1,0 1-1,-1 0 1,0-1-1,0 0 1,1-8-1,-2 14 59,0 0 0,0 0 0,0 0 0,0 0 0,0-1 0,0 1 0,0 0 0,0 0 0,0 0-1,0 0 1,0 0 0,0 0 0,0-1 0,0 1 0,0 0 0,0 0 0,0 0 0,0 0 0,-1 0 0,1-1 0,0 1 0,0 0 0,0 0 0,0 0 0,0 0 0,0 0 0,0 0-1,0 0 1,0 0 0,-1-1 0,1 1 0,0 0 0,0 0 0,0 0 0,0 0 0,0 0 0,0 0 0,-1 0 0,-4 3-332,-4 7-43,1 8 120,-9 31 1,4-12 245,4-10 132,1 1 0,2 0-1,-5 39 1,10-62-39,1 0-1,-1 0 1,1 0-1,1 0 1,-1 1-1,1-1 1,1 5-1,-2-9-36,0 0 0,1 0 1,-1 0-1,1 0 0,-1 0 0,1 0 0,-1 0 0,1 0 0,0 0 1,-1 0-1,1 0 0,0 0 0,0-1 0,0 1 0,0 0 0,0 0 1,0-1-1,0 1 0,0-1 0,0 1 0,0-1 0,0 1 0,0-1 1,0 0-1,0 1 0,0-1 0,0 0 0,1 0 0,-1 0 0,0 0 1,0 0-1,0 0 0,0 0 0,0 0 0,0-1 0,1 1 0,-1 0 1,1-1-1,8-3-1,0 0 0,-1 0 1,0-1-1,0 0 0,15-12 1,2 0 27,18-10-42,93-43 0,-130 67-60,0 0 0,0 1 0,0 0-1,0 1 1,0-1 0,9 0 0,-14 2 38,-1 0 0,0 0 1,1 0-1,-1 0 0,0 1 0,1-1 0,-1 0 0,0 0 0,0 1 0,1-1 0,-1 1 1,0-1-1,0 1 0,1 0 0,-1-1 0,0 1 0,0 0 0,0 0 0,0 0 1,0 0-1,0 0 0,0 0 0,-1 0 0,1 0 0,0 0 0,-1 0 0,1 0 0,0 0 1,-1 1-1,1-1 0,-1 0 0,0 0 0,1 1 0,-1-1 0,0 0 0,0 1 0,0-1 1,0 0-1,0 3 0,-1 6 36,0-1 1,0 0-1,-1 1 1,-6 16-1,1 0 63,7-26-84,-1 1-1,1-1 0,0 1 1,0-1-1,0 1 1,0 0-1,0-1 1,-1 1-1,1-1 1,0 1-1,0-1 1,0 1-1,1-1 1,-1 1-1,0 0 1,0-1-1,0 1 1,0-1-1,0 1 1,1-1-1,-1 1 0,0-1 1,0 1-1,1-1 1,-1 1-1,1-1 11,0 1-1,-1-1 1,1 0 0,0 0-1,-1 0 1,1 0-1,0 0 1,-1 0-1,1 0 1,-1 0-1,1 0 1,0 0 0,-1 0-1,1 0 1,0-1-1,-1 1 1,1 0-1,0-1 1,7-3 149,0 0 0,12-9 0,-12 8-200,21-14-10,79-56-316,-106 73 327,1 0 0,-1 0 0,1 0 0,0 1 0,-1-1 0,1 1-1,0-1 1,4 0 0,-6 2 19,0 0 0,0 0 0,-1 0 0,1 0-1,0 0 1,0 0 0,0 0 0,-1 0 0,1 0-1,0 0 1,0 0 0,0 1 0,-1-1 0,1 0 0,0 0-1,-1 1 1,1-1 0,0 1 0,-1-1 0,1 1 0,0-1-1,-1 1 1,1-1 0,-1 1 0,1-1 0,-1 1-1,1 0 1,-1-1 0,1 1 0,-1 0 0,0 0 0,1-1-1,-1 1 1,0 0 0,0 0 0,1 1 0,0 4-25,0 0 0,0 0 0,0 0 0,-1 0 0,0 6 0,-1-4 7,1-1 0,1 0 0,2 12 0,-1-8 13,-1-2 90,1-1-1,1 1 0,-1 0 0,2-1 0,5 12 0,-9-19-56,1 0-1,0 0 1,-1-1-1,1 1 1,0 0 0,-1-1-1,1 1 1,0-1-1,0 1 1,0-1-1,0 0 1,-1 1-1,1-1 1,0 0-1,0 1 1,0-1-1,0 0 1,0 0-1,0 0 1,0 0-1,0 0 1,0 0-1,0 0 1,-1 0 0,1 0-1,0 0 1,0-1-1,0 1 1,0 0-1,0-1 1,1 0-1,2-1 52,1 0 0,-1-1 0,1 1 0,4-5 0,-3 2-45,-1 0 0,0 0 0,0-1 0,0 0 0,0 0 0,-1 0 0,0 0 0,5-11 0,6-10 20,51-98 211,19-33 17,-57 117-212,42-69 76,-3-1-182,-64 106 60,-1 2-134,1-1 1,-1 0 0,0 1 0,0-1 0,0 0 0,-1 0-1,0 0 1,1 0 0,0-5 0,-23 31-567,8-5 762,0 1 0,2 1 0,0 0 0,2 0 0,0 1-1,1 0 1,-11 42 0,12-28 10,1 1-1,2 0 0,1 1 1,2 40-1,2-47-35,1-1 1,2 0-1,11 47 1,-12-63-13,1 0 0,1 0 0,0 0 1,0-1-1,1 0 0,0 0 1,1-1-1,0 0 0,1 0 1,0 0-1,10 8 0,-15-15-172,1-1-1,-1 1 0,1 0 1,0-1-1,0 0 0,0 0 1,0 0-1,0 0 1,0-1-1,9 2 0,-9-2-429,1-1-1,-1 0 0,0 0 0,1 0 1,-1 0-1,1-1 0,-1 1 0,0-1 1,0 0-1,1-1 0,4-1 1,-7 2 228,-1 0 0,1 0 0,0 0 0,0 0 0,-1 0 0,1 0 0,-1-1 0,1 1 0,-1-1 0,1 1 0,-1-1 0,0 1 1,0-1-1,0 0 0,0 1 0,0-1 0,0 0 0,0 0 0,-1 0 0,1 0 0,0-2 0,4-20-2851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16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8896,'0'0'4032,"4"0"-3520,6-4 928,10 4-896,21-3 128,7 3-384,18-6-129,4 3-95,2-6 32,-11 9-64,-14-9-1919,-3 9 1023,-21-8-3808,-4 8 2624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16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81 6656,'-33'-21'3392,"33"17"-2720,4 4-448,6-9-384,9 4 96,15-7-288,2 3 192,17-3-4512,-1 3 2592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18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184 465 3072,'0'0'164,"0"-1"0,0 0 0,0 0 1,1 0-1,-1 0 0,0 0 0,0 1 0,0-1 0,1 0 1,-1 0-1,1 0 0,-1 1 0,0-1 0,1 0 0,0-1 1,0 2 5,-1-1 1,1 0-1,0 0 1,-1 0-1,0 1 1,1-1-1,-1 0 0,1 0 1,-1 0-1,0 0 1,0 0-1,0 0 1,1 0-1,-1 0 1,0-1-1,0-1 81,0 0-1,0 1 0,-1-1 0,1 0 1,-1 1-1,1-1 0,-1 0 0,0 1 1,0-1-1,-1-2 0,1 4-205,0 0 1,0 0-1,0 0 0,0 0 0,0 0 0,0 0 1,0 0-1,0 0 0,0 1 0,0-1 0,0 0 1,0 1-1,0-1 0,-1 1 0,1-1 0,0 1 1,0 0-1,-1-1 0,1 1 0,0 0 0,-1 0 1,1 0-1,0 0 0,-1 0 0,1 0 0,-2 1 1,-5 1-12,1 0 0,0 0 0,0 1 0,0-1 1,0 2-1,1-1 0,-1 1 0,1 0 0,0 0 0,0 1 1,0-1-1,1 1 0,-1 1 0,-5 7 0,5-5-26,0-1 0,0 1-1,1 1 1,0-1 0,1 1 0,0-1-1,0 1 1,1 0 0,0 1-1,-3 17 1,6-23 53,0-1 0,0 0 0,0 1-1,0-1 1,1 1 0,-1-1 0,1 0 0,0 1 0,0-1 0,0 0-1,0 0 1,1 1 0,-1-1 0,4 5 0,-3-6-14,-1 0-1,1 0 1,0 0 0,-1-1-1,1 1 1,0-1 0,0 1-1,0-1 1,0 1 0,0-1-1,1 0 1,-1 0 0,0 0-1,1 0 1,-1-1 0,0 1-1,1 0 1,-1-1 0,1 0 0,2 0-1,2 0 81,0 0-1,1-1 0,-1 0 1,0 0-1,0-1 0,0 0 1,0 0-1,0 0 0,-1-1 1,1 0-1,-1-1 0,10-6 1,-12 7-90,-1 0 0,0 0 0,0-1 0,-1 1 0,1-1 1,-1 1-1,0-1 0,0 0 0,0 0 0,0 0 0,-1 0 0,1 0 0,-1 0 1,0 0-1,0 0 0,0-5 0,-1 5-59,-1 1 0,1-1-1,0 1 1,-1-1 0,0 1 0,0-1 0,0 1 0,0 0-1,-1-1 1,1 1 0,-1 0 0,0 0 0,0 0-1,0 0 1,0 0 0,-1 1 0,1-1 0,-1 1 0,1-1-1,-4-1 1,-14-10-452,20 14 461,0 0 0,0 0 0,0-1 0,0 1 0,0 0 0,0 0 0,0 0 0,0 0 1,0 0-1,0 0 0,0-1 0,0 1 0,0 0 0,0 0 0,0 0 0,0 0 1,0 0-1,0 0 0,0 0 0,0 0 0,0-1 0,1 1 0,-1 0 0,0 0 0,0 0 1,0 0-1,0 0 0,0 0 0,0 0 0,0 0 0,0 0 0,0 0 0,0-1 1,1 1-1,-1 0 0,0 0 0,0 0 0,0 0 0,0 0 0,0 0 0,0 0 0,0 0 1,1 0-1,-1 0 0,0 0 0,0 0 0,0 0 0,0 0 0,0 0 0,0 0 1,0 0-1,1 0 0,-1 0 0,14-3-113,-1-1 201,3-2 17,1-1 0,-2-1 1,1 0-1,-1-1 0,22-16 0,63-62 219,-46 35 51,87-107 1,-140 157-355,7-8 126,0 0 0,-1-1-1,0 0 1,9-20 0,-10 14-727,-8 27 36,-7 29 236,-75 246 305,-43 20 37,127-304-21,-227 458 1269,214-435-608,-25 36 1,32-52-456,6-7-169,-1 0 0,1 0-1,-1 0 1,0 0 0,1 0 0,-1 0 0,0 0-1,1 0 1,-1 0 0,0 0 0,0-1-1,0 1 1,0 0 0,0-1 0,0 1 0,0 0-1,0-1 1,0 1 0,0-1 0,0 0-1,-1 1 1,1-1 0,0 0 0,0 0 0,-2 1-1,2-1-24,1-1 1,-1 1-1,1 0 0,-1 0 0,1 0 0,0 0 0,-1 0 0,1 0 0,-1-1 0,1 1 1,0 0-1,-1 0 0,1-1 0,0 1 0,-1 0 0,1-1 0,0 1 0,-1 0 0,1-1 0,0 1 1,0 0-1,-1-1 0,1 1 0,0-1 0,0 0 0,-2-4 17,1 1 0,0-1-1,1 0 1,-1 0 0,1 0-1,0-1 1,0 1 0,0 0 0,2-6-1,11-45-80,-8 39 38,1 0-1,1 1 1,1 0 0,0 1 0,1 0 0,1 0 0,0 1-1,1 0 1,1 1 0,0 0 0,0 1 0,27-20-1,-17 16-73,2 0-1,0 2 0,1 1 0,0 0 0,1 2 0,0 1 0,34-8 0,-37 13-1739,0 0 1,41-2-1,-31 6-86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20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1110 3072,'0'-1'2121,"10"-3"-445,14-5 223,-17 3-1647,0 0 1,-1 0-1,1 0 1,-1-1-1,0 0 0,0 0 1,5-11-1,0 2-31,20-28 163,108-140 288,158-107-91,-274 270-299,0-1-1,-1-1 1,-1-1-1,25-38 1,-88 124-1364,-17 27 1215,41-53 41,1 0 1,1 2-1,2 0 0,2 0 1,2 2-1,-6 44 1,15-81-109,0 1 0,1 0 0,0-1 0,0 1 0,0 0 0,1-1-1,-1 1 1,1 0 0,0-1 0,-1 1 0,3 3 0,-2-5-29,-1-1-1,1 0 0,0 0 1,0 0-1,-1 0 1,1 0-1,0 0 1,0 0-1,0 0 1,0-1-1,0 1 0,0 0 1,1 0-1,-1-1 1,0 1-1,0-1 1,0 1-1,1-1 0,-1 1 1,0-1-1,1 0 1,-1 0-1,0 0 1,0 0-1,1 1 1,-1-2-1,0 1 0,1 0 1,-1 0-1,0 0 1,3-1-1,2-1 20,0-1-1,-1 1 1,1-1 0,0 1-1,-1-2 1,0 1 0,0-1-1,0 1 1,0-1 0,5-6-1,7-9-10,18-23-1,-20 23-30,-15 18-14,214-242 64,-177 207 33,2 0 15,-3-2-1,38-49 1,-54 59 54,-1-1 0,-1-1 0,-2-1 1,-1 0-1,18-52 0,-31 76-141,7-31 301,-9 36-357,1 0 1,-1 1 0,0-1-1,0 0 1,1 0-1,-1 0 1,-1 0 0,1 0-1,0 0 1,0 0 0,-1 0-1,1 0 1,-2-3-1,2 5 22,-1 0 0,1-1 0,0 1 0,0 0 0,0 0 0,0 0 0,0 0 0,-1 0 0,1 0 0,0 0 0,0-1-1,0 1 1,0 0 0,-1 0 0,1 0 0,0 0 0,0 0 0,0 0 0,-1 0 0,1 0 0,0 0 0,0 0 0,0 0-1,0 0 1,-1 0 0,1 0 0,0 0 0,0 0 0,0 0 0,-1 0 0,1 1 0,0-1 0,0 0 0,0 0 0,0 0 0,-1 0-1,-4 3-66,-1 0-1,1 0 0,0 0 0,0 0 1,0 1-1,0 0 0,-7 8 0,-29 38 244,26-31-93,-43 61 553,-70 125-1,113-178-476,2 2 0,1-1-1,-10 32 1,-16 90-66,17-72 136,9-37-88,9-27-91,0-2 19,-1 1 1,0-1-1,-10 20 1,4-23 93,11-9-196,-8 9-22,4-4 22,0 0 1,1 1-1,0-1 0,-2 7 1,3-10 56,0 0 0,0 1 0,0-1 1,-1 0-1,1 0 0,-1 0 0,0 0 0,-2 2 1,0 1-95,5-5 378,6-19 103,-4 12-436,5-11 4,1 1 1,13-18-1,0-2 130,-7 12-144,0 2 0,2 0 1,0 1-1,36-35 0,-24 32-90,-27 23 111,0 0-1,0 1 0,1-1 1,-1 1-1,1-1 0,-1 1 0,1 0 1,-1 0-1,1 0 0,5 0 0,-8 1 19,1 0-1,-1 0 1,0 0-1,1 0 1,-1 0 0,1 0-1,-1 0 1,0 0-1,1 1 1,-1-1-1,1 0 1,-1 0-1,0 1 1,1-1-1,-1 0 1,0 0-1,1 1 1,-1-1-1,0 0 1,1 1-1,-1-1 1,0 0-1,0 1 1,1-1-1,-1 1 1,0-1 0,0 0-1,0 1 1,0-1-1,0 1 1,0-1-1,1 1 1,-1-1-1,0 0 1,0 1-1,0 0 1,-2 17 38,1-14-13,-16 102 33,-1 13-335,18-116 287,-1 5 16,0 0 0,1 0 0,0 0 0,2 13 0,-2-19-13,1-1 0,-1 1 1,0-1-1,1 1 0,-1-1 0,1 1 1,-1-1-1,1 0 0,0 1 1,-1-1-1,1 0 0,0 1 1,0-1-1,0 0 0,0 0 1,0 0-1,0 0 0,1 0 0,-1 0 1,0 0-1,0 0 0,1-1 1,-1 1-1,0 0 0,1-1 1,-1 1-1,1-1 0,-1 1 0,1-1 1,-1 0-1,1 0 0,2 0 1,7 0 59,0-1 0,1-1 0,-1 0 0,0 0 0,-1-1 0,1-1 0,17-8 0,-2-1-1,44-29-1,-50 28-39,-1-1 0,0-1 0,26-29 0,-35 34-17,-1-1 1,0 0-1,0 0 1,-1-1-1,-1 0 1,-1 0 0,8-19-1,-13 27-17,1 0-43,0 0 0,0 0-1,-1-1 1,0 1 0,0-1 0,0 1 0,-1-1 0,0-7-1,0 13 38,0-1-1,0 1 0,0-1 0,0 1 0,0 0 0,0-1 0,0 1 1,0 0-1,0-1 0,-1 1 0,1 0 0,0-1 0,0 1 0,0 0 1,-1-1-1,1 1 0,0 0 0,0 0 0,-1-1 0,1 1 0,0 0 1,0 0-1,-1-1 0,1 1 0,0 0 0,-1 0 0,1 0 0,0 0 1,-1-1-1,0 1 0,0 0 0,1 0 0,-1 1-1,0-1 1,0 0 0,0 0 0,1 1 0,-1-1 0,0 0 0,0 1-1,1-1 1,-1 1 0,0-1 0,0 1 0,-18 19-105,15-14 123,1-1 1,0 0-1,0 1 1,1-1-1,-1 1 1,1 0-1,1-1 1,-1 1 0,1 0-1,0 0 1,0 0-1,1 1 1,-1-1-1,1 0 1,1 0-1,-1 0 1,1 0-1,0 0 1,1 0-1,-1 0 1,1 0-1,0 0 1,1-1 0,-1 1-1,1-1 1,5 7-1,-3-3-17,1-1 0,1 0-1,-1 0 1,1-1 0,0 0-1,1 0 1,0-1 0,0 0-1,0 0 1,1-1 0,0 0-1,0 0 1,0-1 0,0 0-1,14 3 1,-17-5-430,1-1-1,0 0 1,0 0-1,0 0 1,9-1-1,-14 0 220,-1-1 1,1 1-1,-1 0 0,1 0 0,-1-1 0,1 1 0,-1-1 1,1 1-1,-1-1 0,0 0 0,1 1 0,-1-1 0,0 0 1,0 0-1,1 0 0,-1 0 0,0 0 0,0 0 0,0-1 1,0 1-1,-1 0 0,1 0 0,0-1 0,0 1 0,-1 0 1,1-1-1,-1 1 0,1-1 0,-1 1 0,1-3 0,-1 1-323,1 0 0,-1 0-1,0 0 1,0 0-1,0 0 1,0 0 0,-1 0-1,1 0 1,-1 0 0,-2-5-1,-3-14-2017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8.3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25 2816,'-13'-10'917,"12"10"-895,1 0 1,0 0-1,0 0 0,0 0 1,0 0-1,-1 0 0,1 0 0,0 0 1,0 0-1,0-1 0,0 1 0,0 0 1,0 0-1,-1 0 0,1 0 0,0 0 1,0-1-1,0 1 0,0 0 0,0 0 1,0 0-1,0-1 0,0 1 0,0 0 1,0 0-1,0 0 0,0 0 0,0-1 1,0 1-1,0 0 0,0 0 0,0 0 1,0-1-1,0 1 0,0 0 1,0 0-1,0 0 0,0 0 0,0-1 1,0 1-1,0 0 0,0 0 0,1 0 1,-1 0-1,0-1 0,0 1 0,0 0 1,0 0-1,0 0 0,1 0 0,-1 0 1,0 0-1,0 0 0,0-1 0,0 1 1,1 0-1,-1 0 0,0 0 250,24 2 1957,8-6-1253,-1 1 0,0 1 0,40 3 0,38 3-405,-102-4-554,-5 0-175,0 0 0,0-1 0,-1 1 0,1 0 1,0 0-1,0 1 0,0-1 0,0 0 1,0 1-1,-1-1 0,1 1 0,0-1 0,2 2 1,-4-1-76,1 0 1,-1-1 0,0 1-1,0-1 1,0 1 0,0 0-1,0-1 1,0 1 0,0-1-1,0 1 1,0 0 0,0-1 0,0 1-1,0-1 1,-1 1 0,1-1-1,0 1 1,0 0 0,-3 2-930,-3 10-1662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20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58 126 4576,'-47'0'2048,"42"-3"-1760,0-1 1728,10 8-1152,14-8 768,9-1-928,44-7 32,3 3-448,30-8-32,-2 10-160,19-14 0,-8 7-32,14-7-1024,-9 8 512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26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10 800 3136,'-10'0'2528,"16"0"-1088,-2 0-1250,-1 0-1,1-1 1,0 0 0,-1 1 0,1-1-1,-1 0 1,1-1 0,-1 1 0,1-1-1,-1 1 1,0-1 0,5-4 0,2-2 95,-1 0 1,12-13 0,-2 2 16,22-22 178,-1-2 0,43-62 0,-77 96-430,59-74 412,-57 77-679,-5 9 181,-4 12 167,-16 62 134,-7 26-189,-103 254 807,55-169 122,53-141 168,16-39-353,4-19-376,5-18-241,0 8-184,1 0 0,1 0 1,1 1-1,0 1 0,17-26 1,68-85 30,-45 66-72,139-202-591,-174 245 570,0 1-14,27-38-135,-35 50 129,0 1 1,1 1-1,-1-1 1,1 1-1,11-7 1,-17 12 45,0 0 0,0 1 0,0-1-1,1 0 1,-1 1 0,0-1 0,0 1 0,1-1 0,-1 1 0,0 0 0,1-1 0,-1 1-1,0 0 1,1 0 0,-1 0 0,0 0 0,1 0 0,-1 0 0,0 1 0,1-1 0,1 1 0,-2 0 9,0 0 0,0 0 0,1 0 1,-1 0-1,0 0 0,0 0 0,0 0 1,0 0-1,0 1 0,-1-1 1,1 0-1,0 1 0,0-1 0,-1 0 1,1 1-1,-1-1 0,0 1 0,1-1 1,-1 1-1,0 1 0,3 19 87,-1-1 0,0 1 0,-2 0 0,-1 0-1,-1-1 1,-1 1 0,0 0 0,-2-1 0,0 0 0,-2 0 0,0-1-1,-1 1 1,-12 18 0,17-32-31,2-5 19,0 1 0,-1-1 0,1 1 0,-1-1 0,1 0 0,-1 0 0,0 0 0,0 1 0,1-2 0,-2 1 0,1 0 0,0 0 0,0-1 0,0 1 0,-4 1 0,3-2-21,0-1 0,1 1 0,-1-1 1,0 1-1,0-1 0,0 0 0,0 0 0,0 0 0,0 0 0,1-1 0,-1 1 1,0-1-1,0 0 0,0 1 0,1-1 0,-5-2 0,-3-2-78,7 4-17,0 0 1,0-1-1,1 1 0,-1 0 0,1-1 1,-3-2-1,5 4 34,0 0 0,0 0 1,0 0-1,0 0 0,0 0 1,0-1-1,-1 1 0,1 0 1,0 0-1,0 0 0,0 0 1,0-1-1,0 1 0,0 0 1,1 0-1,-1 0 0,0 0 0,0-1 1,0 1-1,0 0 0,0 0 1,0 0-1,0 0 0,0 0 1,0 0-1,0-1 0,0 1 1,0 0-1,1 0 0,-1 0 1,0 0-1,0 0 0,0 0 1,0 0-1,0-1 0,1 1 0,-1 0 1,0 0-1,0 0 0,0 0 1,0 0-1,0 0 0,1 0 1,-1 0-1,0 0 0,0 0 1,0 0-1,0 0 0,1 0 1,-1 0-1,0 0 0,14-3-261,-9 2 244,35-11 33,0-2 1,-1-2-1,0-1 1,35-23-1,140-99 175,-156 99-210,-32 23 85,192-141 369,-186 131-327,-1-1-1,-1-2 0,-1-1 1,32-46-1,-31 35-334,29-59-1,-56 96-450,-10 21-225,-6 11 844,-57 121 470,4-9-104,20-27-223,-70 147 214,45-137 1135,68-117-900,5-5-202,12-11-116,20-22-295,34-46 31,-24 26-85,-39 47 70,-3 4 45,-1 0-1,1 0 0,0 0 0,-1 0 1,1 0-1,0 0 0,1 0 0,-1 1 1,0-1-1,0 1 0,1 0 0,-1 0 0,0 0 1,1 0-1,4-1 0,-6 2 25,0 0 0,-1 0 1,1 0-1,0 0 0,0 0 0,-1 0 0,1 0 0,0 0 1,-1 1-1,1-1 0,-1 0 0,1 1 0,0-1 0,-1 0 1,1 1-1,-1-1 0,1 1 0,-1-1 0,1 0 0,-1 1 1,1 0-1,-1-1 0,1 1 0,-1-1 0,0 1 0,1-1 0,-1 1 1,0 0-1,0-1 0,1 1 0,-1 0 0,0-1 0,0 1 1,0 0-1,0-1 0,0 2 0,2 29-47,-2-28 67,6 109-31,-6-109 51,0-1 0,0 0 0,0 0 0,0 0 0,1 0 0,-1 0 0,1 0 1,-1 0-1,1 0 0,0 0 0,0-1 0,0 1 0,0 0 0,0 0 0,2 2 0,-2-4-13,0 1-1,0-1 1,-1 1-1,1 0 1,0-1 0,0 0-1,0 1 1,0-1-1,0 1 1,0-1 0,0 0-1,0 0 1,0 0-1,0 0 1,0 0 0,0 1-1,0-2 1,0 1-1,0 0 1,0 0 0,0 0-1,0 0 1,0-1-1,0 1 1,-1 0 0,1-1-1,0 1 1,0-1-1,0 1 1,0-1 0,0 1-1,-1-1 1,2-1-1,30-25 64,-2-1 0,-1-2 0,25-34-1,12-12-238,-50 63-105,-16 13 257,0 0-1,0 0 1,1-1-1,-1 1 0,0 0 1,0 0-1,1 0 1,-1 0-1,0 0 0,0 0 1,1 0-1,-1 0 1,0 0-1,1 0 1,-1 0-1,0 0 0,0 0 1,1 0-1,-1 0 1,0 0-1,0 0 0,1 0 1,-1 1-1,1-1 1,-1 0-3,0 1 0,1-1 0,-1 1 0,0-1 0,0 1 0,1-1 0,-1 1 0,0 0 0,0-1-1,0 1 1,0-1 0,0 1 0,0 0 0,0-1 0,0 1 0,0 0 0,0 48-73,1 58 209,0-101-123,0 0 0,0 0 1,0 0-1,4 9 0,-4-13 51,0 1 0,1 0-1,-1-1 1,0 1 0,1-1 0,0 1-1,0-1 1,-1 0 0,1 0 0,0 0 0,5 4-1,-6-6-18,0 1-1,0-1 0,1 0 0,-1 1 0,0-1 0,0 0 1,0 0-1,0 0 0,1 0 0,-1 0 0,0 0 1,0 0-1,0 0 0,1 0 0,-1 0 0,2-1 0,21-9 290,-14 5-162,1 0-131,0-1-1,0 0 1,0-1 0,0 0-1,11-11 1,43-46 9,-54 53-34,0-1 0,-1 0 1,0-1-1,-1 0 0,10-19 0,53-122-486,-71 152 309,-1 7 70,-3 15-1,2-15 76,-5 30 0,-2-1-1,-1 1 0,-1-2 1,-2 1-1,-2-2 0,-1 1 1,-26 40-1,-56 70 181,63-94-175,-108 169 229,133-205-102,-16 21 0,22-31-67,1 0 1,-1-1 0,0 1 0,0 0-1,0-1 1,0 0 0,-1 0-1,1 0 1,0 0 0,-1 0 0,-5 1-1,8-2-34,0-1 0,0 0 0,0 0 1,0 0-1,-1 0 0,1 1 0,0-2 0,0 1 0,0 0 0,0 0 0,0 0 0,0 0 0,0-1 0,0 1 0,0 0 0,0-1 0,0 1 0,0-1 0,0 1 0,0-1 0,-1-1 0,0 1 0,1-1 0,0 1 0,-1-1 0,1 0 0,0 0 0,0 1 0,0-1 0,0 0 0,0 0 0,0-3 0,-1-4 0,0 0 1,1 0-1,0-1 0,0-11 0,2 15-24,0 1 0,0-1-1,0 1 1,1-1 0,0 1 0,0 0-1,0-1 1,0 1 0,1 0-1,0 0 1,0 1 0,0-1 0,1 1-1,0-1 1,0 1 0,8-6-1,-1 0-8,1 1 0,0 0 0,1 1 0,0 0 0,18-7 0,166-56-26,-109 42 98,-73 23-37,1 0 1,-1-1 0,0-1 0,0 0-1,-1-1 1,0-1 0,-1 0 0,0 0 0,-1-2-1,21-23 1,-8 5 5,-2-1 1,-1 0-1,21-41 0,28-58-29,-51 98 32,46-58 0,-64 88-20,1-2-46,0 0-1,0 0 0,1 0 0,-1 1 0,1 0 1,0 0-1,0 0 0,0 0 0,8-4 0,-11 7 38,0 0-1,0 0 0,0 1 1,0-1-1,0 0 0,0 0 1,0 0-1,0 1 0,0-1 1,0 1-1,0-1 1,-1 1-1,1-1 0,0 1 1,0-1-1,0 1 0,-1 0 1,1-1-1,0 1 0,0 0 1,-1 0-1,1-1 0,-1 1 1,1 0-1,-1 0 0,1 0 1,-1 0-1,0 0 0,1 0 1,-1 2-1,3 5 3,-1 0 0,3 13 0,-4-14 19,3 18-66,-1 0 0,-2 1 0,0 0 0,-5 44 0,-1-29 157,-3 1-1,-14 45 1,16-66-25,-12 26 0,16-43-24,0 1-1,0-1 0,-1 1 1,1-1-1,-1 0 1,0 0-1,0 0 0,-1 0 1,1-1-1,-1 1 1,-7 4-1,10-7-27,-1-1 1,1 1-1,0-1 0,-1 1 1,1-1-1,-1 0 0,1 0 1,0 0-1,-1 0 0,1 0 1,-1 0-1,1 0 1,-1 0-1,1-1 0,0 1 1,-1-1-1,1 1 0,0-1 1,-1 1-1,1-1 0,0 0 1,0 1-1,-1-1 0,1 0 1,0 0-1,0 0 0,-1-1 1,-4-4-64,0 0 1,1 0 0,-7-10 0,6 7-73,3 6 63,0-1-8,0 0-1,0 0 1,1 0 0,-4-6 0,4 6-534,8 11 405,0-3 197,-1 0-1,1 0 1,0-1-1,0 0 1,0 0-1,1 0 1,-1-1 0,8 2-1,2 0 42,0-1 1,22 2-1,-23-5-25,0 0-1,0 0 1,-1-2-1,1 0 1,0 0 0,0-2-1,-1 0 1,0 0-1,0-1 1,17-9 0,-16 6-16,0-1 1,-1 0 0,0 0 0,-1-2 0,0 0-1,0 0 1,-1-1 0,19-24 0,12-31 143,13-18-74,-51 80-81,-4 3-52,1 1 0,-1-1 1,0 1-1,1-1 0,-1 1 0,0-1 1,0 0-1,0 1 0,0-1 0,-1 0 0,2-2 1,-2 7 26,1 1 1,-1-1 0,0 0-1,0 0 1,0 1 0,0-1-1,-1 0 1,0 4-1,-1 7 52,-17 136-26,17-138 21,1-2-30,0-1-1,1 0 1,0 0-1,2 15 0,0 0 96,-2-24-86,0 11 70,1 0 0,0 0 0,1-1 0,0 1 0,1-1 0,6 19 0,-9-29-172,0 0-1,1 1 0,-1-1 0,0 0 1,0 0-1,0 1 0,7 2-2877,-7-3 2877,1-1 0,9-9-3960,-7 5 2841,-1 0 0,1 0-1,-1 0 1,2-8 0,6-16-1306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27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21 369 5216,'-19'-57'2848,"19"55"-2700,-1 0 1,1 0-1,0 0 0,-1 0 1,1 0-1,0 0 1,0 0-1,0 0 0,1-1 1,-1 1-1,0 0 1,1 0-1,0-3 1,0 5-170,-1 0 1,0-1 0,0 1 0,0-1-1,1 1 1,-1 0 0,0-1 0,1 1-1,-1 0 1,0-1 0,1 1 0,-1 0-1,1-1 1,-1 1 0,0 0 0,1 0 0,-1 0-1,1-1 1,-1 1 0,0 0 0,1 0-1,0 0 1,0 0-11,0 0 0,0 0 0,0 0 0,0 1 0,0-1-1,0 0 1,0 1 0,0-1 0,0 0 0,-1 1 0,1-1 0,0 1 0,0 0 0,-1-1 0,2 2-1,37 31-3651,71 45 1,-68-53 3725,82 36 0,17-3 5412,-140-58-5358,0 1 0,0-1 0,0 0-1,0 1 1,0-1 0,0 1 0,0-1-1,0 1 1,0 0 0,0-1-1,0 1 1,0 0 0,-1 0 0,1-1-1,0 1 1,-1 0 0,1 0-1,0 0 1,-1 0 0,1 0 0,-1 0-1,1 0 1,-1 0 0,0 0 0,1 0-1,-1 0 1,0 0 0,0 2-1,0-1 57,-1 1-1,1-1 0,-1 0 0,0 1 1,0-1-1,0 0 0,0 1 1,-1-1-1,1 0 0,-3 3 0,-8 10 386,0-1 0,-16 13 0,15-14-178,0 0 0,-14 18 0,22-24-330,-1 1 104,0 0 1,1 0-1,0 1 1,0 0-1,-4 12 0,8-20-101,0 1-1,1 0 1,0-1-1,-1 1 0,1 0 1,0-1-1,0 1 1,0 0-1,0-1 1,0 1-1,0 0 0,0-1 1,1 1-1,-1 0 1,0-1-1,1 1 0,0-1 1,-1 1-1,1-1 1,0 1-1,0-1 1,0 1-1,0-1 0,0 0 1,0 1-1,0-1 1,0 0-1,1 0 1,-1 0-1,0 0 0,1 0 1,-1 0-1,1 0 1,-1 0-1,1-1 1,-1 1-1,1-1 0,2 1 1,10 3 91,0-1 0,1-1 0,-1-1 0,1 0 0,-1 0 0,1-2 0,20-2 0,-9-1-47,0-1 1,0-1 0,38-14-1,69-37-27,-54 22-5,5-1-130,-82 36-269,-5 2 125,-10 7 37,-17 14 113,-2 5 120,-33 32 438,57-51-356,0 0-1,0 1 0,1 0 0,-11 20 0,17-30-104,1 1-1,-1-1 1,1 1-1,0 0 1,0 0-1,-1-1 1,1 1-1,0 0 1,0 0-1,0-1 0,0 1 1,0 0-1,0 0 1,0-1-1,0 1 1,0 0-1,0 0 1,0 0 1,1-1 1,-1 0-1,0 1 1,0-1-1,1 0 1,-1 1-1,0-1 1,1 0-1,-1 1 1,0-1-1,1 0 1,-1 0-1,0 1 1,1-1-1,-1 0 1,0 0-1,1 0 1,-1 0-1,1 0 1,-1 1-1,1-1 1,-1 0-1,3 0 32,-1 0 0,1 0-1,-1 0 1,0-1-1,1 1 1,-1-1 0,0 1-1,1-1 1,3-2-1,45-22 137,19-10-150,-57 30-74,-9 3-89,-1 0 0,1 1 0,0 0 0,0-1 0,-1 1 0,1 0 0,5 0 0,-8 1 112,-1 0-1,0 0 1,0 1-1,0-1 1,0 0 0,1 0-1,-1 0 1,0 0-1,0 1 1,0-1-1,0 0 1,0 0 0,0 0-1,0 0 1,0 1-1,0-1 1,1 0-1,-1 0 1,0 0 0,0 1-1,0-1 1,0 0-1,0 0 1,0 0-1,0 1 1,0-1 0,0 0-1,-1 0 1,1 0-1,0 1 1,0-1-1,0 0 1,0 0 0,0 0-1,0 0 1,0 1-1,0-1 1,0 0 0,-1 0-1,-5 16-109,-1 5 377,7-20-241,0 0-1,0 0 0,0 0 1,1 0-1,-1 0 1,0-1-1,1 1 1,-1 0-1,1 0 1,-1-1-1,1 1 1,-1 0-1,1-1 0,0 1 1,-1 0-1,1-1 1,0 1-1,-1-1 1,1 1-1,0-1 1,0 1-1,0-1 0,-1 0 1,1 1-1,0-1 1,0 0-1,0 0 1,0 0-1,0 1 1,0-1-1,31 2 210,-20-2-122,1-2 1,-1 1-1,0-2 0,0 1 1,19-8-1,-7 0 51,38-20 0,-50 23-140,0-1-1,-1-1 1,0 0-1,0-1 1,12-14-1,-17 18-13,16-18 57,-1-2 0,-2 0-1,19-32 1,41-90 318,-26 48-377,-2 17-93,5-9-15,-48 76 105,3-4-27,-1 0-1,-1 0 1,10-32-1,-18 49-18,0-1 0,-1 1 0,1-1 0,-1 0 0,0-6 0,0 9 32,0 0 0,0 1 0,0-1 0,0 1 0,-1-1-1,1 0 1,0 1 0,0-1 0,-1 0 0,1 1 0,0-1-1,-1 1 1,1-1 0,0 1 0,-1-1 0,1 1 0,-1-1-1,1 1 1,-1-1 0,1 1 0,-1 0 0,1-1 0,-1 1-1,1 0 1,-1-1 0,0 1 0,1 0 0,-1 0-1,1-1 1,-1 1 0,0 0 0,1 0 0,-1 0 0,0 0-1,1 0 1,-1 0 0,0 0 0,1 0 0,-1 0 0,0 1-1,-5 0-41,1 0-1,0 1 0,0 0 0,0 0 1,0 0-1,0 1 0,0-1 0,0 1 0,1 0 1,-9 8-1,-1 2-2,-25 30 1,22-21 163,0 1 0,2 1 0,1 0 0,-20 44 0,17-21 141,2-1 0,2 2 1,3 0-1,1 1 0,-4 83 1,12-114-162,2 0 0,0 0 0,0 0 1,2 0-1,0 0 0,7 19 0,-6-26-112,0 1 0,1-1 1,0 0-1,1-1 0,0 0 0,1 0 0,0 0 0,0 0 0,1-1 0,10 8 0,-16-14-272,1-1-1,0 0 1,-1 0-1,1 0 1,0-1-1,0 1 1,0-1-1,0 1 1,1-1-1,-1 0 1,0 0-1,4 0 1,16 3-1809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0.8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364 537 3328,'0'-29'2912,"0"28"-2811,0 0 1,0 0 0,-1 0-1,1 0 1,0 1 0,0-1-1,0 0 1,-1 0 0,1 0-1,0 0 1,-1 1 0,1-1-1,-1 0 1,1 0 0,-1 1-1,1-1 1,-1 0 0,0 1-1,1-1 1,-1 1 0,0-1-1,1 0 1,-2 0 0,-1 0-23,1 0 1,0 0 0,-1 0 0,1 1-1,-1-1 1,0 1 0,1-1 0,-3 1-1,-3 0-11,1 0-1,-1 0 0,1 1 0,-12 2 0,10 0-15,0 0 0,0 1 0,0 0 0,1 0 0,-1 1 1,1 0-1,0 1 0,-9 8 0,-1 3 228,-32 37 0,29-27 71,-29 45 0,40-56-231,2 1 0,0 0 0,0 0 0,-7 29 0,14-40-68,-1 0 0,2-1 0,-1 1 1,0 0-1,1 0 0,0 0 0,1-1 0,-1 1 1,1 0-1,0 0 0,3 6 0,-3-9 11,0 0 0,0 0 0,1 0 0,-1 0 0,1 0 0,0 0 0,0-1 0,0 1-1,0-1 1,1 0 0,-1 1 0,1-1 0,-1 0 0,1 0 0,0-1 0,-1 1 0,1 0 0,0-1 0,0 0-1,0 1 1,6 0 0,11 1 87,0 0 0,0-2 0,0 0-1,0-1 1,0-1 0,0-1 0,0-1-1,0 0 1,-1-2 0,1 0 0,28-13 0,-20 5-65,0-2 0,-2-1 1,38-29-1,-43 27-48,-1-1 1,-1 0-1,-1-2 0,-1 0 1,21-33-1,-36 51-101,-1 0-1,1 1 1,-1-1 0,1 0 0,-1 0-1,1-3 1,-2 6 54,0 0 1,0 0-1,0 0 0,0 0 0,0 0 0,0 0 1,0 0-1,0 0 0,0 0 0,0 0 1,0 1-1,0-1 0,-1 0 0,1 0 0,0 0 1,0 0-1,0 0 0,0 0 0,0 0 0,0 0 1,0 0-1,0 0 0,0 0 0,0 0 1,0 0-1,0 0 0,0 0 0,0 0 0,0 0 1,0 0-1,0 0 0,0 0 0,-1 0 0,1 0 1,0 0-1,0 0 0,0 0 0,0 0 1,0 0-1,0 0 0,0 0 0,0 0 0,0 0 1,0 0-1,0 0 0,0 0 0,0 0 0,0 0 1,0 0-1,0 0 0,-1 0 0,1 0 1,0 0-1,0 0 0,0 0 0,0 0 0,0 0 1,0 0-1,0 0 0,0 0 0,0-1 0,0 1 1,0 0-1,0 0 0,-9 12-376,-1 4 366,1 0 0,1 1-1,1 0 1,0 0 0,1 1 0,1-1 0,0 1 0,-2 26 0,7-39 86,-1 0 0,1-1 0,1 1 0,-1-1 0,1 1 0,0-1 0,0 1 0,0-1 0,0 1 0,4 6 0,-4-8-6,1 0 0,-1-1 1,1 1-1,0-1 0,0 0 0,0 1 0,0-1 0,0 0 1,1 0-1,-1 0 0,0 0 0,1-1 0,0 1 0,-1-1 1,1 1-1,4 1 0,-4-3 3,0 0-1,-1 1 1,1-1 0,-1 0 0,1 0 0,0-1-1,-1 1 1,1 0 0,-1-1 0,1 0-1,-1 0 1,1 1 0,-1-1 0,0-1 0,3 0-1,0-1 9,0 0 0,0 0-1,0-1 1,-1 1-1,0-1 1,5-5-1,-4 3 2,1-1 0,-2 0-1,1 0 1,-1 0-1,0 0 1,-1-1-1,1 0 1,-1 0-1,2-12 1,-4 16-93,0 0 0,-1 0 0,1 0-1,-1 0 1,0-1 0,0 1 0,-1 0 0,1 0 0,-1-1 0,0 1 0,0 0 0,0 0-1,-1 0 1,1 0 0,-1 1 0,0-1 0,0 0 0,0 1 0,-1-1 0,-3-4-1,3 5-45,0 1 0,1-1 0,-2 1 0,1 0 0,0 0 0,0 0 0,-1 0-1,1 1 1,-1-1 0,-6-1 0,8 2 37,0 1 1,0-1-1,0 1 0,0 0 0,-1-1 1,1 1-1,0 0 0,0 1 0,0-1 1,0 0-1,0 0 0,0 1 0,0 0 1,0-1-1,0 1 0,0 0 0,0 0 1,0 0-1,-2 1 0,4-1 25,0-1 0,-1 0-1,1 0 1,0 0 0,-1 0 0,1 1-1,0-1 1,0 0 0,-1 0 0,1 1 0,0-1-1,0 0 1,0 0 0,-1 1 0,1-1-1,0 0 1,0 1 0,0-1 0,0 0-1,0 1 1,0-1 0,0 0 0,0 1-1,-1-1 1,1 0 0,0 1 0,0-1-1,0 0 1,1 1 0,-1-1 0,0 0-1,0 1 1,0-1 0,0 0 0,0 1-1,0-1 1,0 0 0,1 1 0,-1-1-1,1 1 16,-1-1-1,1 0 1,-1 1-1,1-1 0,-1 0 1,1 1-1,-1-1 0,1 0 1,0 0-1,-1 1 0,1-1 1,0 0-1,-1 0 0,1 0 1,0 0-1,-1 0 0,1 0 1,1 0-1,29-7 143,1 0-1,40-17 0,-43 14-109,69-25 0,-18 6-199,115-26 0,-189 54 168,0 0 0,1 1 0,-1-1 0,1 1-1,10 2 1,-15-2-5,1 0-1,-1 1 1,0-1-1,1 1 1,-1-1 0,0 1-1,0 0 1,0 0-1,0 0 1,0 0-1,0 1 1,0-1-1,0 0 1,0 1 0,-1 0-1,1-1 1,-1 1-1,3 3 1,-1 0 53,-1 0-1,0 0 1,0 0 0,0 0-1,-1 0 1,0 1 0,0-1 0,0 0-1,-1 1 1,1-1 0,-1 1-1,-1-1 1,0 7 0,-2 7 125,-2-1 1,-8 27-1,-2 3-173,9-24-13,3-16 92,0 1 0,1 0 0,1-1 0,-2 12 0,3-20-79,0 0 0,0 1-1,0-1 1,0 0 0,0 0-1,0 0 1,0 0 0,0 0-1,0 0 1,0 1 0,0-1-1,0 0 1,0 0 0,0 0-1,0 0 1,0 0 0,0 0-1,1 0 1,-1 1 0,0-1 0,0 0-1,0 0 1,0 0 0,0 0-1,0 0 1,0 0 0,0 0-1,0 0 1,0 1 0,1-1-1,-1 0 1,0 0 0,0 0-1,0 0 1,0 0 0,0 0-1,0 0 1,0 0 0,1 0-1,-1 0 1,0 0 0,0 0-1,0 0 1,0 0 0,0 0-1,0 0 1,1 0 0,-1 0-1,0 0 1,0 0 0,0 0-1,0 0 1,0 0 0,0 0-1,0 0 1,1-1 0,9-6 288,14-19-136,-21 22-135,30-36-46,-17 21-80,0 0 0,1 0 0,25-19-1,-42 37 80,1 1 0,-1-1 0,1 1-1,0-1 1,-1 1 0,1-1-1,0 1 1,-1 0 0,1-1 0,0 1-1,-1 0 1,1 0 0,0-1-1,0 1 1,-1 0 0,1 0 0,0 0-1,0 0 1,0 0 0,-1 0-1,1 0 1,0 0 0,0 0 0,-1 1-1,2-1 1,-1 1 4,0 0 0,0 0 0,0-1 0,0 1-1,0 0 1,-1 0 0,1 0 0,0 0 0,0 0 0,-1 0 0,1 0 0,-1 1 0,1-1 0,0 1 0,0 5 15,1 0 1,-1-1-1,0 1 1,0 12-1,-1-5-22,1 0 0,3 22 0,-4-32 26,1-1-1,0 0 0,0 0 0,0 0 0,0 0 0,0 0 0,0 0 0,1 0 0,0 0 0,-1 0 0,1 0 0,0-1 0,0 1 0,1-1 0,-1 1 0,0-1 0,5 3 0,-3-4 41,0 1 0,0-1 0,0 1-1,0-1 1,1 0 0,-1-1 0,0 1-1,1-1 1,-1 0 0,0 0 0,1 0-1,-1-1 1,0 1 0,7-3 0,4-1 76,-1 0 1,26-12 0,-22 5-71,0 0 0,0-1 1,-1-1-1,25-23 0,-39 33-56,20-18 20,-1-1 0,-2 0 0,0-2 0,23-37 0,23-35-436,-65 95 395,-1 0 0,1 0 0,0 0 0,-1 0 0,1 0 0,0 0-1,-1 0 1,1 0 0,0 1 0,0-1 0,0 0 0,0 0 0,0 1 0,1-1-1,-2 1 21,0 0-1,1 0 1,-1 0-1,0 1 0,0-1 1,0 0-1,1 0 0,-1 1 1,0-1-1,0 0 1,0 1-1,1-1 0,-1 0 1,0 0-1,0 1 1,0-1-1,0 0 0,0 1 1,0-1-1,0 0 1,0 1-1,0-1 0,0 0 1,0 1-1,0-1 0,0 0 1,0 1-1,0-1 1,0 1-1,-7 36-61,-33 83 69,29-90 39,0-1 0,-2 0 0,-1 0 0,-1-1 0,-2-1 0,-27 35-1,7-23 186,27-30 98,9-9-312,1 1 1,0-1 0,0 0-1,0 0 1,-1 0 0,1 0-1,0 0 1,0 0-1,0 0 1,-1 0 0,1 0-1,0 0 1,0 0 0,0 0-1,-1 0 1,1 0-1,0 0 1,0-1 0,0 1-1,0 0 1,-1 0 0,1 0-1,0 0 1,0 0-1,0 0 1,0 0 0,-1 0-1,1-1 1,0 1 0,0 0-1,0 0 1,0 0-1,0-1 1,-1 0-9,1 0 1,0-1-1,-1 1 0,1 0 1,0-1-1,0 1 0,0-1 1,0 1-1,1 0 0,-1-1 1,0 1-1,1 0 0,-1-1 1,0 1-1,2-2 0,0-2 23,-2 4-70,0 0 1,1 0 0,-1 0 0,1-1 0,0 1 0,-1 0 0,1 0 0,0 0 0,-1 0 0,1 0 0,0 0 0,1-1 0,0 2-22,0-1 0,0 0 0,0 1 1,1 0-1,-1 0 0,0-1 0,0 1 0,3 1 0,49 2-45,-40-2 114,0 0-1,0 0 1,0-2-1,1 1 1,25-6-1,-25 1 40,0-1 0,0 0 0,-1-1-1,0 0 1,20-14 0,58-50 138,-91 70-179,361-313 410,-332 285-392,-1-1 0,-1-2 0,-2-1 0,-1 0 0,-2-2-1,-1-1 1,-1-1 0,18-48 0,-34 73-3,10-28-188,-14 37 133,0 1 0,0-1 0,-1 0 0,1 0 0,-1 0 0,0 0-1,0 0 1,0 0 0,0 1 0,-1-6 0,1 8 31,0 0 0,0 0 1,0-1-1,0 1 0,0 0 1,0 0-1,0 0 0,0-1 1,0 1-1,0 0 0,0 0 1,0-1-1,0 1 0,-1 0 1,1 0-1,0 0 0,0-1 1,0 1-1,0 0 0,0 0 1,-1 0-1,1 0 0,0 0 1,0-1-1,0 1 0,0 0 0,-1 0 1,1 0-1,0 0 0,0 0 1,-1 0-1,1 0 0,0 0 1,0 0-1,0 0 0,-1 0 1,1 0-1,0 0 0,0 0 1,-1 0-1,1 0 0,0 0 1,0 0-1,-1 0 0,-8 10-167,-4 19 45,-19 46-6,4-14 11,13-23 166,5-13-3,1 0 0,-9 34-1,-4 93-43,20-122 79,1 1 1,6 59-1,-5-85-15,1 1-1,0 0 1,0-1 0,0 1 0,1-1 0,0 0 0,0 1-1,0-1 1,1 0 0,-1 0 0,1 0 0,0-1-1,1 1 1,-1-1 0,1 1 0,0-1 0,0 0 0,6 4-1,-8-8-27,0 1-1,-1 0 0,1-1 1,0 1-1,0-1 0,0 0 1,0 1-1,0-1 1,0 0-1,0 0 0,-1-1 1,1 1-1,0 0 0,0 0 1,0-1-1,0 0 0,0 1 1,-1-1-1,1 0 0,0 1 1,0-1-1,2-3 0,2 1-3,0-1-1,-1-1 0,1 1 0,-1-1 1,8-9-1,52-72-19,-36 45-20,55-58 1,-49 64-414,-33 37 202,-2 5 118,-1 11 23,0-15 41,-14 99-43,10-75 130,1-1 0,0 1 0,2 0 0,3 52 0,-1-77-31,1 1 1,-1-1-1,1 0 0,-1 1 1,1-1-1,0 0 1,0 1-1,0-1 0,0 0 1,0 0-1,1 0 1,-1 0-1,1 0 0,-1 0 1,1 0-1,0 0 1,-1-1-1,3 2 0,-1-1 19,0-1 1,-1 1-1,1-1 0,0 0 0,0 0 0,0 0 0,0-1 0,0 1 0,0-1 0,0 1 0,0-1 0,0 0 1,0 0-1,5-1 0,3-1 20,0 0 1,0-1-1,0 0 1,0-1 0,20-10-1,49-34 65,-56 31-103,-1 0-1,-1-2 1,31-34 0,52-73-95,-40 45 16,21-22 118,129-207 1,-209 298-358,-4 7 69,-3 8 54,-7 11 5,4-9 125,-13 17-2,1 1 1,-17 31 0,-18 36-54,31-57 69,2 1-1,1 0 0,-15 43 1,15-15 48,-15 115 0,28-147-1,3-14 36,0 0 1,1 0-1,3 21 1,0 13-52,-3-46 30,0 0 1,0 0-1,1 0 0,0 0 0,0 0 1,0 0-1,0-1 0,3 6 0,-4-7-17,1-1 0,0 1 0,0-1-1,0 1 1,0-1 0,0 1-1,0-1 1,1 0 0,-1 0 0,0 1-1,1-1 1,-1 0 0,1 0-1,-1 0 1,1-1 0,-1 1 0,1 0-1,0 0 1,-1-1 0,4 1-1,3 0 19,1 0 0,0-1-1,0-1 1,0 1-1,0-1 1,-1-1 0,1 0-1,0 0 1,13-6-1,10-1-733,10-4-2273,-39 12 2125,0-1 0,0 1-1,0-1 1,-1 1-1,1-1 1,-1 0 0,1 0-1,-1 0 1,0 0 0,4-4-1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1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58 5408,'-17'-18'2251,"17"17"-2146,0 1 0,0 0-1,0 0 1,0-1 0,-1 1-1,1 0 1,0 0 0,0-1-1,0 1 1,0 0 0,0-1 0,0 1-1,0 0 1,0 0 0,0-1-1,3-4 1990,-3 5-1989,0 0-1,1 0 1,-1 0 0,0 0 0,1 0-1,-1 0 1,0 0 0,0-1-1,1 1 1,-1 0 0,0 0-1,1 0 1,-1 0 0,0 0-1,1 0 1,20-2 925,18 0-699,54-10 0,-9 1-166,25 9-2039,-62 3-1692,-17-1 1598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1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721 8 5888,'-33'-7'3040,"38"7"-2528,-1 0-352,6 0-512,8 0 192,6 0-1280,1 0 800</inkml:trace>
  <inkml:trace contextRef="#ctx0" brushRef="#br0" timeOffset="1">67 118 5888,'-56'-18'2688,"46"24"-2336,15-6 288,6 0-416,22 0 1024,9 0-672,24 0-352,1 0-160,8 0 64,-9 0-64,9-6-1024,-3 6 544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4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0 795 3488,'2'10'4733,"-2"-9"-4610,0 0 0,1-1 0,-1 1 0,0 0 1,0-1-1,1 1 0,-1 0 0,1-1 0,-1 1 0,0-1 0,1 1 0,-1 0 1,1-1-1,-1 1 0,1-1 0,0 0 0,-1 1 0,1-1 0,-1 1 1,1-1-1,0 0 0,-1 0 0,1 1 0,0-1 0,0 0 0,-1 0 0,1 0 1,1 1-1,3-2 157,-1 0 0,1 0 0,-1 0 1,1 0-1,-1 0 0,1-1 0,-1 0 0,0 0 1,0 0-1,0-1 0,5-3 0,8-6-170,17-18 0,-32 28-50,4-4-23,100-94 156,-79 72-71,41-57 1,-41 46-159,-1-2 1,29-62-1,-78 144-1333,-10 14 1602,-31 91 317,57-130-457,1-1 0,-6 23 0,11-32-22,0-1 1,0 1-1,0-1 1,1 1 0,0 0-1,0-1 1,0 1-1,1 0 1,-1-1 0,4 10-1,-3-12-22,0-1 0,0 0 0,1 0 0,-1 0 0,1 0 0,-1 0 0,1 0 0,0 0 0,0-1 0,0 1 0,0 0 0,0-1 0,0 0 0,0 1 0,1-1 0,-1 0 0,0 0 0,1-1 0,-1 1 0,1 0 0,-1-1 0,1 1 0,-1-1 0,1 0 0,-1 0 0,1 0 0,-1 0 0,1 0 0,-1-1 0,1 1 0,3-2 0,12-3 72,1-1 1,-1-2-1,0 0 0,0 0 1,-1-2-1,0 0 0,17-14 1,-15 8-115,-1-1 1,-1-1-1,0 0 1,27-41-1,-39 51-36,-1 2-937,-6 16 393,-3 23 448,4-24 121,0 1-1,-6 16 0,4-17 36,1-1-1,-1 1 0,1-1 0,1 1 0,0 0 0,0 0 0,1-1 0,0 1 0,0 0 0,1 0 1,0 0-1,1-1 0,3 13 0,-5-20-3,0-1 0,1 1 1,-1 0-1,0-1 1,1 1-1,-1 0 0,0-1 1,1 1-1,-1-1 0,1 1 1,-1-1-1,1 1 0,-1-1 1,1 1-1,0-1 0,-1 1 1,1-1-1,0 0 0,-1 1 1,1-1-1,0 0 0,-1 0 1,1 1-1,0-1 0,-1 0 1,1 0-1,0 0 0,0 0 1,-1 0-1,1 0 0,0 0 1,-1 0-1,1 0 0,0 0 1,0-1-1,-1 1 0,1 0 1,0 0-1,0-1 0,4-1 25,-1-1-1,0 1 0,0-1 0,7-5 1,-10 7-42,51-38 296,34-29-106,209-199 131,-162 130-75,-114 115-247,-1-1-1,18-30 1,-23 35-51,-5 6-47,0 0 0,-1-1 0,-1 0-1,0 0 1,-1-1 0,6-20 0,-10 31 53,1-9-448,-4 10 170,-4 8 49,-16 27-75,-8 9 296,12-18 30,0 1 0,1 0 0,2 2 0,1-1 0,0 2 0,-15 50-1,10-14 66,3 1 0,-7 68 0,18-79 172,4-49-193,2 0-1,-1 0 1,1 0 0,-1 0 0,1 0-1,1 0 1,-1 0 0,3 5-1,-2-6 34,-1-1-1,1 0 1,0 0-1,0 1 1,0-1-1,0 0 1,1-1-1,-1 1 1,4 3 0,-4-5-38,0 0 0,-1 0 0,1 0 0,0-1 1,0 1-1,-1 0 0,1-1 0,0 1 0,0-1 1,0 0-1,0 0 0,0 1 0,0-1 0,0 0 1,-1-1-1,1 1 0,0 0 0,3-1 0,2-1 16,-1 0 0,0-1 0,0 1 0,0-1 0,0 0 0,0-1 0,0 0 0,7-6 0,6-7-22,16-19 0,5-4-212,-38 38 202,15-10-320,-17 12 305,0 0-1,0 0 0,0 0 0,0 0 1,0 0-1,1 0 0,-1 0 1,0 0-1,0 0 0,0 0 0,0 0 1,0 0-1,1 0 0,-1 0 1,0 0-1,0 0 0,0 0 0,0 0 1,0 0-1,1 0 0,-1 0 0,0 0 1,0 0-1,0 0 0,0 0 1,0 0-1,0 1 0,1-1 0,-1 0 1,0 0-1,0 0 0,0 0 0,0 0 1,0 0-1,0 0 0,0 1 1,0 10-164,-3 5 121,1-2 34,-1-1-1,2 1 1,-1 15 0,2-25 26,0-1 0,1 1 1,-1-1-1,1 1 0,0 0 0,0-1 0,0 1 0,0-1 0,0 0 1,1 1-1,0-1 0,0 0 0,0 0 0,0 0 0,0 0 1,5 5-1,-5-7 10,-1 0 0,1 0 1,-1 0-1,1-1 0,-1 1 0,1 0 1,0-1-1,0 1 0,-1-1 0,1 0 1,0 1-1,0-1 0,-1 0 0,1 0 1,0 0-1,3 0 0,27-7 322,-30 6-327,8-2 34,1-2 0,-1 1 0,0-1 0,13-9 0,12-6-66,-23 14-121,-1 1 0,0-2-1,18-12 1,-34 25 78,0 0 1,0 0-1,1 0 0,0 1 1,0 0-1,0 0 0,1 0 1,0 0-1,-2 9 0,4-8 67,0-3 3,1-1 0,-1 1 0,1-1 0,0 8 0,0-11-11,1 1-1,-1-1 1,0 0-1,1 0 1,-1 1 0,1-1-1,-1 0 1,1 0-1,-1 0 1,1 0-1,0 0 1,0 0 0,-1 0-1,1 0 1,0 0-1,0 0 1,0 0-1,0 0 1,0-1 0,0 1-1,2 1 1,5 1 62,1 0 0,-1 0 1,1-1-1,0 0 0,-1 0 1,1-1-1,0 0 0,0-1 0,10 0 1,8-2 81,45-9 1,-62 9-85,0 0 0,-1-1 0,1-1-1,-1 0 1,16-9 0,-22 11-37,1 0 0,-1-1 0,0 1 0,0-1 0,0 0-1,0 0 1,3-5 0,-5 7-30,0-1 0,0 0 0,0 1 0,0-1 0,0 0-1,-1 0 1,1 0 0,-1 1 0,1-1 0,-1 0 0,0 0 0,0 0 0,0 0-1,0 0 1,0 0 0,0-3 0,-1 4-2,1-1-1,-1 0 1,0 0 0,1 1 0,-1-1-1,0 0 1,0 1 0,0-1-1,0 1 1,0-1 0,0 1-1,-1-1 1,1 1 0,0 0 0,-3-2-1,0 0-7,1 2-1,-1-1 1,1 0 0,-1 1-1,1-1 1,-1 1-1,-4-1 1,-3 1-49,0-1 0,0 2 0,0-1-1,-16 3 1,11-2 6,13 0 64,0 0 1,0 0-1,0 0 0,0 0 1,0 1-1,0-1 0,0 1 1,-4 1-1,4-1 103,6-2-84,8-3 2,19-2 85,49-16 0,-28 7-74,99-34-186,-149 48 140,1 1-1,0-1 1,0 1-1,0-1 0,0 1 1,0 0-1,0 0 1,0 0-1,0 0 0,0 0 1,0 1-1,0-1 1,4 2-1,-6-2 5,1 1 0,0 0-1,0-1 1,0 1 0,0 0 0,0 0-1,-1 0 1,1 0 0,0 0 0,-1 0 0,1 0-1,-1 0 1,1 0 0,-1 0 0,1 0-1,-1 0 1,0 0 0,0 0 0,1 1 0,-1-1-1,0 0 1,0 0 0,0 0 0,-1 2-1,0 10 81,0 0 0,-1 0 0,-1 0 0,0-1 0,-1 1 0,0-1 0,-11 21 0,8-17 22,7-16-85,0 0 0,0 1 0,-1-1 0,1 0-1,0 1 1,0-1 0,0 0 0,-1 1-1,1-1 1,0 0 0,0 1 0,0-1 0,0 0-1,0 1 1,0-1 0,0 0 0,0 1 0,0-1-1,0 0 1,0 1 0,0-1 0,0 0 0,0 1-1,0-1 1,0 1 0,1-1 0,-1 0-1,0 1 1,0-1 0,0 0 0,0 0 0,1 1-1,-1-1 1,0 0 0,0 1 0,1-1 0,-1 0-1,0 0 1,1 0 0,-1 1 0,0-1 0,1 0-1,0 0 6,0 0-1,0 0 1,0 0-1,-1 0 0,1 0 1,0 0-1,0 0 1,0 0-1,0-1 0,0 1 1,-1 0-1,1-1 1,0 1-1,0 0 0,-1-1 1,1 1-1,1-1 1,20-16 58,1 1 1,1 1 0,47-21-1,-67 34-113,-1 1 0,1 0 0,0 0 1,0 0-1,0 1 0,0 0 0,0-1 0,0 1 0,0 1 0,0-1 0,0 1 0,0-1 0,0 1 0,0 0 0,0 0 0,0 1 0,-1-1 0,1 1 0,-1 0 0,1 0 0,-1 0 0,1 0 0,4 6 1,6 4 81,-1 1 1,0 1 0,19 28-1,-20-27 61,-8-10-36,0 0-1,1 0 1,9 7-1,0 0-235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4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25 4896,'-24'-12'2208,"24"6"-1920,5 3 0,4 3-224,7-4-384,1 4 192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5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44 120 5632,'-43'-13'2560,"67"8"-2208,9 2 1056,4 3-832,29-9 896,6 5-832,42-10-128,-1 7-320,34-10-128,-10 8-32,1-8 224,-21 10-128,-4-2-2304,-13 4 1184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6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291 557 3552,'0'-1'48,"-1"-3"354,0 0 0,0 0 0,-1 0 0,-3-8 0,2 6 2044,3 5-2388,0 0 1,-1 0-1,1 1 1,0-1-1,-1 0 0,1 0 1,-1 1-1,1-1 1,-1 0-1,1 1 1,-1-1-1,1 0 0,-1 1 1,1-1-1,-1 1 1,0-1-1,1 1 0,-1-1 1,0 1-1,0-1 1,1 1-1,-1 0 1,0-1-1,0 1 0,0 0 1,1 0-1,-1 0 1,0 0-1,0-1 0,0 1 1,0 0-1,-1 1 1,-4-1 11,0 1 1,0 0-1,0 0 1,0 0-1,0 1 0,0 0 1,0 0-1,-9 6 1,-3 2 116,-22 16 0,35-22-79,-1 1 0,0 0 0,1 0 0,0 0 1,-8 11-1,12-15-67,0 1 0,0-1 1,0 1-1,1-1 0,-1 1 1,0 0-1,1 0 0,-1-1 1,1 1-1,-1 0 0,1 0 0,0 3 1,0-4-4,0 0-1,1 0 1,-1 0 0,0 1-1,1-1 1,-1 0 0,1 0 0,-1 0-1,1 0 1,0 0 0,-1 0-1,1 0 1,0 0 0,0 0 0,0 0-1,-1-1 1,1 1 0,0 0-1,0 0 1,0-1 0,2 2 0,0-1 36,0 0 1,0 0 0,0 0 0,0 0 0,0-1 0,1 1 0,-1-1-1,0 0 1,0 0 0,0 0 0,1 0 0,-1 0 0,0-1-1,0 1 1,0-1 0,0 0 0,6-3 0,-2 2 17,0-2-1,0 1 1,0-1 0,-1 0-1,0 0 1,7-7 0,-2 1 62,-1-1 0,10-13 0,-13 15-131,2 0-10,-9 9-24,1-1 1,-1 1 0,1-1-1,-1 1 1,1 0 0,-1-1 0,1 1-1,-1-1 1,1 1 0,-1-1-1,0 0 1,1 1 0,-1-1 0,0 1-1,1-1 1,-1 0 0,0 1 0,0-1-1,0 1 1,1-1 0,-1 0-1,0 1 1,0-1 0,0 0 0,0 1-1,0-1 1,0 0 0,-1 1-1,1-1 1,0 0 0,0 1 0,0-1-1,0 0 1,-1 1 0,1-1-1,-1 0 1,1 0 17,0-1-1,0 1 0,1 0 1,-1 0-1,0-1 1,0 1-1,1 0 1,-1 0-1,1 0 0,-1-1 1,1 1-1,-1 0 1,2-1-1,13-23-136,-10 15 42,54-75 715,-32 48-432,-3 3-1,2 0 1,1 2 0,56-51-1,131-83 185,-210 164-620,2-2-461,-9 9 297,-4 6 414,-27 52 13,-239 514 516,89-204-438,156-325 250,-3-1 1,-2-2-1,-1-1 1,-2-1-1,-64 56 1,88-89 486,22-18-176,50-40-653,80-79 0,-100 84-41,3 2 0,1 3-1,88-61 1,-126 95-122,0 0 1,0 1-1,1 0 0,-1 0 1,1 1-1,-1-1 0,1 2 1,0-1-1,0 1 0,9-1 1,-15 2 91,-1 0 0,0 0 0,0 0 1,0 0-1,1 0 0,-1 0 0,0 0 1,0 0-1,0 0 0,1 1 0,-1-1 0,0 0 1,0 0-1,0 0 0,0 0 0,0 0 1,1 1-1,-1-1 0,0 0 0,0 0 0,0 0 1,0 0-1,0 1 0,0-1 0,0 0 1,0 0-1,0 0 0,0 1 0,0-1 0,0 0 1,0 0-1,0 0 0,0 1 0,0-1 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8.6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23 3968,'3'0'1824,"25"0"-1600,-11-3 1216,6 3-832,14-8 608,-2 3-704,1 1 224,1 4-448,-11-3-160,1 6-64,-9-3 0,0 9-32,-9-6-640,4 5 320,-13 1-2912,5 2 1760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9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1034 3328,'-6'2'2743,"18"-1"-793,-5-3-1655,-1 1-1,0-1 1,0-1 0,1 1-1,-2-1 1,1 0 0,0 0-1,-1-1 1,1 0 0,-1 0-1,0 0 1,0 0 0,0-1-1,-1 0 1,6-8 0,35-52 872,8-12-537,2 9-324,3 2-1,118-102 1,-142 140-280,17-13 92,62-65 0,-100 93 7,3-4-1182,-28 24-1,-11 11 791,-85 70-48,83-66 447,1 2 0,-23 29 0,28-28-49,1 0 1,1 2 0,-15 32 0,25-43 40,0 1-1,0 0 1,2 1-1,0-1 1,1 1-1,-3 31 1,7-46-48,-1 0 1,1 0 0,0 0 0,0 0 0,0 0 0,1 0 0,-1 0 0,1 0-1,0 0 1,0 0 0,0 0 0,1 3 0,-1-5-35,1 0 0,-1 0 0,0 1 0,0-1 0,1 0 0,-1 0 1,0 0-1,1-1 0,-1 1 0,1 0 0,0 0 0,-1-1 0,1 1 0,-1-1 0,1 1 0,0-1 0,-1 0 0,1 0 1,0 0-1,0 0 0,2 0 0,5-1 38,0 0-1,0 0 1,0-1 0,-1 0 0,1 0-1,-1-1 1,13-5 0,-4-1-15,1-1-1,20-14 1,90-81 325,-113 91-348,49-47 168,-2-3 1,-4-3 0,79-116-1,-99 120-347,55-125-1,-77 153 61,-14 30-97,0 1-1,-1-1 1,1 1 0,-1-1-1,-1 1 1,1-7-1,-8 18 122,-1 0-1,1 1 0,0 0 1,1 1-1,-8 10 1,-24 53 75,-38 79 30,-86 200 632,121-229-471,-14 36 1153,53-151-568,6-12-489,9-19-88,14-35-81,-16 33-176,1 1 0,1 0-1,32-45 1,-38 61-32,-5 6 16,-1 1 1,1 0-1,0-1 1,0 1 0,0 0-1,2-2 1,-3 4 45,-1 0 0,0 0 0,0 0 0,0 0-1,0 0 1,1-1 0,-1 1 0,0 0 0,0 0 0,0 0 0,0 0 0,1 0 0,-1 0 0,0 0 0,0 0 0,0 0 0,1 0 0,-1 0 0,0 0 0,0 0 0,0 0 0,0 1 0,1-1-1,-1 0 1,0 0 0,0 0 0,0 0 0,0 0 0,1 0 0,-1 0 0,0 0 0,0 1 0,0-1 0,4 13-160,-2 4 132,1-1 0,0 1 0,1-1 0,1 0 0,10 25 1,-12-35 52,0 0 1,1-1 0,-1 1 0,1-1 0,0 0 0,0 0 0,1 0 0,-1-1-1,1 1 1,0-1 0,1 0 0,-1-1 0,1 1 0,-1-1 0,1 0 0,0 0 0,9 2-1,-7-3 33,0 0 0,-1-1 0,1 0-1,0-1 1,-1 1 0,14-2 0,44-11 300,-49 9-307,-1-2 0,0 0 0,0 0 0,-1-2 0,1 0 0,-2 0-1,1-1 1,-1-1 0,23-19 0,-20 12-38,-1 1 0,-1-2-1,0 0 1,-1-1 0,0 0-1,13-29 1,-23 42-35,-1 0 0,0 0-1,-1 1 1,3-9 0,-4 11 2,1 0 1,-1 1-1,0-1 1,0 0-1,0 0 1,0 1-1,0-1 1,0 0-1,-1 0 1,1 1-1,0-1 1,-1 0-1,0 1 1,1-1-1,-2-2 1,1 3 11,1 0-1,-1 1 1,1-1 0,-1 1 0,0-1 0,1 1-1,-1-1 1,1 1 0,-1 0 0,0-1 0,1 1-1,-1 0 1,0-1 0,1 1 0,-1 0 0,0 0-1,0 0 1,1 0 0,-1 0 0,0 0 0,0-1-1,1 2 1,-1-1 0,0 0 0,0 0 0,0 0-1,-21 8-120,18-6 104,-3 2 21,0 0 0,0 0 0,1 1-1,-1-1 1,1 1 0,0 1 0,1-1-1,-1 1 1,1 0 0,-7 12 0,8-13 17,1 1 1,0-1 0,0 1-1,0 0 1,1 0 0,-1 1-1,2-1 1,-1 0 0,1 1-1,0-1 1,0 1 0,0-1-1,2 12 1,0-8 21,2 0-1,-1 0 1,1-1 0,1 1-1,0 0 1,0-1-1,1 0 1,0 0 0,1 0-1,-1-1 1,2 0 0,-1 0-1,1 0 1,12 9-1,-7-6-5,1-1-1,0-1 0,1 0 0,0-1 1,0 0-1,1-1 0,-1-1 0,27 7 0,-33-11-268,0 0 0,1-1-1,-1 0 1,1 0-1,-1-1 1,9-1 0,-11 1-264,0-1 0,0 0 1,0-1-1,0 1 0,-1-1 1,1 0-1,0-1 1,-1 1-1,7-5 0,7-6-972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39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6464,'-19'0'2944,"38"3"-2560,5-3 1120,4 5-896,20-1 192,-1-1-480,24-3-128,5 0-128,27-3 224,2 3-160,8-4-800,-10 4 320,-12 4-3872,-15 5 2336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44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247 576 1984,'0'-1'95,"0"0"1,0 0-1,1 0 1,-1 0-1,1 0 1,-1 0-1,1 1 1,-1-1-1,1 0 1,-1 0-1,1 1 1,0-1-1,0 0 1,-1 1-1,1-1 1,0 0-1,0 1 0,-1-1 1,1 1-1,0 0 1,0-1-1,0 1 1,0 0-1,0-1 1,0 1-1,0 0 1,1 0-1,0-1 187,-1 1 0,1-1-1,0 1 1,-1-1 0,1 0 0,-1 0-1,1 0 1,-1 0 0,1 0 0,-1 0-1,0 0 1,3-3 0,1-1 457,-2-1 1775,-11-2-823,7 8-1697,0-1 0,0 1 1,0 0-1,0 0 1,0-1-1,0 1 0,1 0 1,-1 0-1,0 0 1,0 0-1,0 0 0,0 0 1,0 1-1,0-1 1,0 0-1,0 0 0,0 1 1,0-1-1,1 1 1,-1-1-1,0 0 0,0 1 1,0 0-1,-7 3-19,-4 1 54,1 1 0,0 0 1,1 0-1,0 1 0,0 1 1,0 0-1,1 0 0,-17 19 1,1 3 112,-34 54 1,46-63-43,1 1-1,-10 24 1,18-38-21,1 1 0,0-1 0,1 1-1,0-1 1,0 1 0,1 0 0,0 0 0,1 0 0,0 12 0,0-19-32,0 0 0,1 0 0,-1 0 0,0 0 0,1 0-1,0 0 1,-1-1 0,1 1 0,0 0 0,0 0 0,0 0 0,0-1 0,1 1 0,-1-1 0,0 1 0,1-1 0,-1 1 0,0-1 0,3 2-1,-3-3-7,1 1 0,-1-1 0,1 1 0,-1-1 0,1 1-1,-1-1 1,1 0 0,0 1 0,-1-1 0,1 0 0,0 0-1,-1-1 1,1 1 0,-1 0 0,1 0 0,0-1 0,-1 1-1,1-1 1,-1 1 0,1-1 0,-1 0 0,1 1 0,-1-1-1,3-2 1,1-1 33,1-1 0,0 0 0,-1 0 0,0-1 0,0 1 0,-1-1 0,0 0 1,6-9-1,23-57 419,-25 54-415,-1 1-79,20-48 211,-24 56-412,-1 0 0,0 1 0,0-1 0,0 0 0,-1-13 0,-1 18-430,-2 5 204,-1 7 44,-1 22 44,-1 49 0,6-65 450,0 0 0,0 0-1,1 0 1,1 0 0,8 24 0,-8-32-51,-2 0 39,1-1 1,1 0-1,-1 1 0,1-1 1,4 6-1,-6-10-60,0 1 0,1-1 1,-1 0-1,1 1 0,-1-1 0,1 0 1,0 0-1,-1 0 0,1 0 0,0 0 0,0 0 1,0-1-1,0 1 0,0-1 0,-1 1 1,1-1-1,0 1 0,0-1 0,4 0 0,1-1 30,-1 1 0,1-2 0,0 1 0,-1 0 0,1-1 0,11-5 0,36-21 222,-50 26-259,50-30 167,62-49-1,-102 71-170,176-145 505,-166 132-482,-2 0 1,-1-2 0,-1 0-1,0-2 1,24-45-1,-33 51-2,5-10 1,-1 0 0,13-40 0,-20 46-80,-2 11-84,-1-1 0,-1 0 0,-1 0 0,4-31-1,-7 44 23,0 0-1,0 0 0,0 0 1,-1 0-1,1 0 0,0 0 1,-1 0-1,-1-3 0,2 5 79,0 0 0,0 0 0,0-1 0,0 1 0,-1 0 0,1 0 0,0 0 0,0 0 0,0 0 0,0-1 0,-1 1 0,1 0 0,0 0 0,0 0 0,0 0 0,0 0 0,-1 0 0,1 0 0,0 0 0,0-1 0,0 1 0,-1 0 0,1 0 0,0 0 0,0 0 0,0 0 0,-1 0 0,1 0 0,0 0 0,0 0 0,-1 1 0,-8 8-353,-3 10 279,1 2 0,1-1 1,1 1-1,-6 23 0,-48 118 472,-3 10-143,30-42-113,30-104 208,2 1 1,-2 51-1,6-77-297,0 0-1,0 1 1,0-1 0,0 0 0,1 1-1,-1-1 1,0 0 0,1 1-1,-1-1 1,1 0 0,0 2-1,-1-3-12,0 0-1,1 1 1,-1-1-1,0 1 1,1-1-1,-1 0 0,0 0 1,1 1-1,-1-1 1,1 0-1,-1 1 1,1-1-1,-1 0 1,0 0-1,1 0 0,-1 0 1,1 1-1,-1-1 1,1 0-1,-1 0 1,1 0-1,1 0 9,-1-1 0,1 1-1,-1 0 1,1-1 0,-1 0 0,1 1 0,-1-1-1,0 0 1,1 1 0,-1-1 0,0 0 0,0 0-1,0 0 1,1 0 0,-1 0 0,1-2-1,11-13 151,19-33 0,-17 26-121,12-26 27,-21 37-162,0 0-1,1 0 0,0 1 0,0 0 1,2 0-1,16-17 0,-21 23-127,4-2-573,-6 8 470,-1 6 236,0 5 60,-1-1 0,1 0 0,1 0 0,0 0 0,6 17-1,-6-23 27,0-1 1,0 0-1,0 0 0,0 0 0,1 0 0,0 0 0,4 5 0,-5-7 9,-1-1 0,1 1 0,0 0 0,1-1 0,-1 1 0,0-1 0,0 0 0,1 0 0,-1 0 0,0 0 0,1 0 0,-1 0 0,1-1 0,3 1 0,3 0 27,0-1 0,0 0 0,0-1 0,0 0 0,0-1 0,0 1 0,0-2 0,15-5 0,4-5 36,34-19 1,-28 13 34,182-102 101,-206 116-274,0-1 1,0-1-1,-1 0 0,0 0 0,10-11 0,-10 12-306,-9 6 339,0 0 1,1 0 0,-1 0 0,0 0-1,0 0 1,1 0 0,-1 0-1,0 0 1,0 0 0,1 0 0,-1 0-1,0 0 1,0 0 0,0 0 0,1 0-1,-1 1 1,0-1 0,0 0 0,0 0-1,1 0 1,-1 0 0,0 0 0,0 1-1,0-1 1,0 0 0,0 0-1,1 1 1,-1 0-13,0 0 0,1 0 0,-1 0 0,0 0 0,0 0 1,1 0-1,-1 0 0,0 0 0,0 0 0,0 0 0,-1 0 0,1 0 0,0 0 0,0 1 0,-1-1 0,1 0 0,-1 1 0,-23 62 167,6-18-58,-27 54 1,37-84-9,-1 0 0,0-1 0,-1 0 0,-1-1 0,-16 17 0,25-30-39,1 1 0,0-1 0,0 0 0,0 0 0,-1 0 0,1-1 0,0 1 0,-1 0 0,1 0 0,-1-1 0,1 1 0,-1-1 0,1 1 0,-1-1 0,0 0 0,1 0 0,-1 1 0,1-1 0,-1 0 0,0 0 0,-1-1 0,1 0 4,0 1 1,0-1 0,0 0-1,0 0 1,1 0 0,-1-1-1,0 1 1,1 0 0,-1-1-1,1 1 1,-1-1 0,1 1-1,0-1 1,-2-2 0,-3-6-14,1-1 0,0 0 0,1 0 0,-5-17 0,8 26-59,1 2 16,0 0 0,0-1 0,-1 1 1,1-1-1,0 1 0,0 0 0,0-1 1,0 1-1,0-1 0,-1 1 0,1-1 0,0 1 1,0 0-1,0-1 0,0 1 0,0-1 1,0 1-1,1-1 0,-1 1 0,0-1 1,0 1-1,0 0 0,0-1 0,0 1 0,1-1 1,-1 1-1,0 0 0,0-1 0,1 1 1,-1-1-1,0 1 0,0 0 0,1 0 1,-1-1-1,0 1 0,1 0 0,-1-1 0,1 1 1,-1 0-1,0 0 0,1 0 0,-1-1 1,1 1-1,-1 0 0,1 0 0,-1 0 0,0 0 1,1 0-1,-1 0 0,1 0 0,-1 0 1,1 0-1,0 0 0,4 1-86,0 0-1,1 0 1,-1 0-1,5 3 1,6 1 158,3-3 5,-1 0-1,1-1 1,0-1 0,0-1 0,-1 0-1,1-1 1,-1-1 0,1-1 0,-1-1 0,0-1-1,20-8 1,141-68-58,-163 74 138,32-21 0,-26 14-73,-22 15-73,0 0 1,0 0-1,0 0 0,0 0 0,0 0 0,0 0 0,0 0 0,0 0 0,0 0 0,0 0 0,-1 0 0,1 0 1,0 0-1,0 0 0,0-1 0,0 1 0,0 0 0,0 0 0,0 0 0,0 0 0,0 0 0,0 0 0,0 0 0,0 0 1,0 0-1,0 0 0,0-1 0,0 1 0,0 0 0,0 0 0,0 0 0,0 0 0,0 0 0,0 0 0,0 0 0,0 0 1,0 0-1,0 0 0,0-1 0,0 1 0,0 0 0,0 0 0,0 0 0,0 0 0,0 0 0,0 0 0,0 0 0,0 0 1,1 0-1,-1 0 0,0 0 0,0 0 0,0 0 0,0 0 0,0-1 0,0 1 0,0 0 0,0 0 0,0 0 0,0 0 1,0 0-1,1 0 0,-1 0 0,0 0 0,0 0 0,0 0 0,-7 1-278,-2 4 250,0 0 0,0 1 0,1 0 0,0 1 0,0 0 0,1 0 0,0 0 0,0 1 0,1 0 0,0 1 0,-10 17 0,12-19 61,0 1-1,1 0 1,0 1-1,0-1 1,0 1-1,1-1 1,1 1 0,0 0-1,0-1 1,0 1-1,1 0 1,1 0-1,-1 0 1,4 14-1,-4-21 3,1-1 0,-1 1 0,1-1 0,-1 1 0,1-1 0,0 1 0,-1-1 0,1 1 0,0-1-1,0 0 1,0 0 0,0 1 0,0-1 0,0 0 0,0 0 0,1 0 0,-1 0 0,0 0 0,1 0 0,-1 0-1,0-1 1,1 1 0,-1 0 0,1-1 0,-1 1 0,1-1 0,0 0 0,-1 1 0,1-1 0,-1 0-1,1 0 1,0 0 0,-1 0 0,1 0 0,-1-1 0,1 1 0,2-1 0,1 0 11,0-1 0,0 1 0,0-1 0,-1 0 0,1-1 0,0 1 0,-1-1 0,1 0-1,-1 0 1,6-6 0,3-6 0,-2 0-1,0 0 1,0-1-1,11-26 1,-16 30-34,-3 8-9,-1 0 0,0 0 0,-1-1 0,1 0 0,-1 1-1,0-1 1,0 0 0,0 1 0,0-1 0,-1 0 0,0 0 0,0 0-1,0 1 1,-1-1 0,0 0 0,1 0 0,-2 1 0,1-1 0,0 0-1,-1 1 1,0-1 0,0 1 0,-1 0 0,1 0 0,-1 0 0,0 0-1,0 0 1,-4-4 0,1 0-58,5 6 44,-1 0 0,1 0 0,-1 0 0,0 1 0,1-1 0,-1 0 0,0 1-1,-4-3 1,6 4 20,-1 0-1,1 0 1,0 0-1,-1-1 1,1 1-1,0 0 1,0 0-1,0 0 1,-1 0-1,1-1 1,0 1-1,0 0 1,-1 0-1,1 0 1,0-1-1,0 1 1,0 0-1,0 0 1,0-1-1,-1 1 1,1 0-1,0 0 1,0-1-1,0 1 1,0 0-1,0-1 0,0 1 1,0 0-1,0 0 1,0-1-1,0 1 1,0 0-1,0-1 1,0 1-1,0 0 1,0 0-1,0-1 1,1 1-1,-1 0 1,0 0-1,0-1 1,0 1-1,0 0 1,0 0-1,1-1 1,-1 1-1,0 0 1,0 0-1,0 0 1,1-1-1,-1 1 1,0 0-1,0 0 1,1 0-1,13-5 54,-13 4-55,29-4-8,53-2-1,-64 6 19,6 0-98,0 1 0,0 1 0,0 1 0,0 2 0,47 12 0,-69-16 77,-1 1 0,0 0 0,1 0-1,-1 0 1,0 0 0,0 1-1,0-1 1,0 1 0,0-1 0,0 1-1,0 0 1,0-1 0,-1 1 0,1 0-1,-1 0 1,1 0 0,-1 0-1,0 1 1,0-1 0,0 0 0,0 0-1,1 5 1,0 2-19,-1 0-1,0 1 1,0-1 0,-2 17 0,1 17 256,1-34-219,0 0 28,-1 0-1,2 0 1,0-1-1,0 1 0,0 0 1,7 14-1,-9-22-17,1 0-1,0-1 1,-1 1-1,1 0 0,0-1 1,-1 1-1,1-1 1,0 1-1,0-1 1,-1 1-1,1-1 1,0 1-1,0-1 1,0 0-1,0 1 1,0-1-1,0 0 1,0 0-1,0 0 1,-1 0-1,1 0 1,0 0-1,0 0 1,0 0-1,0 0 1,0 0-1,0 0 1,0 0-1,0-1 0,0 1 1,0 0-1,-1-1 1,1 1-1,0-1 1,0 1-1,0-1 1,-1 1-1,2-2 1,4-2 37,-1 0 0,0-1 0,9-10 0,-11 13-5,43-53 190,-24 29-184,48-46 1,-8 21 12,-20 17-42,56-59 0,-39 24-132,74-110 1,-48 39-198,-77 120-11,-7 15 133,-5 15 49,-10 20 51,-45 84-278,-138 172 349,175-256 60,2 2-1,1 0 1,1 1 0,2 1-1,1 0 1,2 1 0,-13 58-1,25-90 20,0 0 0,1 1 0,-1-1 0,1 0 0,0 0 0,0 0 0,1 1 0,0 3-1,-1-6-50,0-1-1,0 1 1,1-1-1,-1 1 1,0 0-1,1-1 1,-1 1-1,0-1 1,1 1-1,-1-1 1,0 1-1,1-1 1,-1 1-1,1-1 1,-1 0-1,1 1 1,-1-1-1,1 0 1,0 1-1,0-1 2,0 1 0,0-1 0,0 0 0,0 0 0,1 0-1,-1 0 1,0 0 0,0 0 0,0 0 0,0-1 0,0 1 0,0 0-1,0 0 1,0-1 0,1 0 0,9-5 41,-1 0 0,0-1 1,0 0-1,9-9 0,-4 4-78,84-75-16,-11 9 65,-75 65-118,-11 11 25,0 0 0,0 0 0,0 0-1,0 0 1,1 1 0,-1-1 0,1 1 0,4-3 0,-1 3-134,-5 8 50,-1-3 134,0 2 15,1-1 0,-1 0 1,1 1-1,1-1 1,-1 0-1,1 0 0,0 0 1,0 0-1,1 0 0,-1 0 1,1 0-1,0-1 1,0 1-1,1-1 0,-1 0 1,7 6-1,-7-8 30,0 1 0,0-1 0,0 0 0,0 0 0,0 0 1,0 0-1,1 0 0,-1-1 0,0 1 0,1-1 0,-1 0 0,1 0 0,0-1 0,-1 1 0,1-1 0,0 1 1,0-1-1,-1 0 0,1-1 0,0 1 0,-1-1 0,1 1 0,0-1 0,-1 0 0,5-2 0,0-1-35,-1-1 0,0 1 0,0-2 0,8-6 0,-1 0 2,9-8 136,32-35 0,-41 39-31,-12 14-136,0 0 0,0 0 0,0 0 0,-1-1 0,1 1 0,-1 0 0,1-1 0,-1 1 0,0-1 0,0 1 0,0-1 0,1-5 0,-2 8 24,0 0 1,0-1-1,0 1 1,0 0-1,0 0 1,0 0-1,0 0 1,0 0-1,-1-1 1,1 1-1,0 0 0,0 0 1,0 0-1,0 0 1,0-1-1,0 1 1,0 0-1,0 0 1,0 0-1,0 0 1,-1 0-1,1 0 1,0 0-1,0-1 1,0 1-1,0 0 1,0 0-1,0 0 1,-1 0-1,1 0 1,0 0-1,0 0 1,0 0-1,0 0 1,-1 0-1,1 0 1,0 0-1,0 0 1,0 0-1,0 0 0,0 0 1,-1 0-1,1 0 1,-11 4-149,-8 8 114,18-12 43,-4 5-32,-1 0 1,1 0-1,0 0 0,1 1 1,-1-1-1,1 1 1,0 0-1,1 0 1,-1 1-1,1-1 1,-4 14-1,1-1 32,1 1 1,-6 39-1,10-47 55,-1 3 37,0 0 0,1 18 0,1-29-43,1-1 0,-1 1 0,1 0-1,-1-1 1,1 1 0,0-1 0,0 1 0,0-1 0,1 0-1,-1 1 1,1-1 0,0 0 0,0 0 0,4 5 0,-4-7-31,-1 0 0,1 0 1,-1 0-1,1 0 0,0 0 1,0 0-1,-1 0 1,1-1-1,0 1 0,0-1 1,0 1-1,0-1 0,-1 0 1,1 0-1,0 0 0,0 0 1,0 0-1,0 0 0,0 0 1,0-1-1,0 1 0,-1 0 1,1-1-1,2-1 1,6-2 2,0 0 1,0-1 0,9-6 0,-7 4-12,50-29-1,20-11-124,148-62 0,-226 107 68,-1 1 0,1 0 0,0 0 1,0 0-1,4 1 0,-8-1 43,1 1 0,-1 0 0,1 0-1,-1 0 1,0 0 0,1 0 0,-1 0-1,1 0 1,-1 0 0,0 0 0,1 0-1,-1 1 1,1-1 0,-1 0-1,0 0 1,1 0 0,-1 0 0,1 1-1,-1-1 1,0 0 0,1 0 0,-1 1-1,0-1 1,1 0 0,-1 1 0,0-1-1,0 0 1,1 1 0,-1-1 0,0 0-1,0 1 1,0-1 0,0 0 0,1 1-1,-1-1 1,0 1 0,0-1 0,0 1-1,0-1 1,0 0 0,0 1 0,0-1-1,0 1 1,0-1 0,0 0 0,0 1-1,0-1 1,0 1 0,-1-1 0,1 0-1,0 1 1,0-1 0,0 1 0,-1-1-1,-17 46 49,8-22 23,1 0-1,2 0 0,-8 37 1,14-54-8,0-1 1,0 1 0,1-1-1,0 1 1,0 0 0,1-1-1,0 1 1,0-1-1,0 1 1,1-1 0,0 0-1,0 1 1,1-1 0,0 0-1,0 0 1,0-1 0,0 1-1,7 6 1,-6-6-22,0-1 0,1-1 0,0 1 0,0-1 0,0 0 0,1 0 0,-1 0 0,1-1 0,0 0 0,0 0 0,0 0-1,0-1 1,0 0 0,1 0 0,-1 0 0,1-1 0,-1 0 0,1 0 0,-1-1 0,1 0 0,0 0 0,6-1 0,7-3-415,-1-1 1,-1-1-1,32-13 1,-33 11-1320,0-1 0,-1 0 0,29-23 0,-26 13-2167,-3 1 1260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6:44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0 10304,'-14'4'4672,"-5"10"-4064,5-7 1343,5 1-1183,-10 1 0,5 3-512,0-3 32,4 3-160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09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529 495 1248,'5'1'3072,"4"11"2266,-18-34-3983,1 2-1069,-1 1-1,-1-1 1,0 1 0,-2 1 0,0 0-1,-16-18 1,23 31-207,0 0 0,-1 0 0,1 0 0,-11-7 0,-7-4 161,16 11-146,-1-1 1,0 2 0,0-1 0,0 1 0,0 0-1,-1 1 1,0 0 0,0 0 0,0 1 0,0 0-1,-14-1 1,17 2-82,0 1 0,-1 0-1,1 1 1,0 0 0,0 0-1,-1 0 1,1 0-1,0 1 1,0 0 0,0 1-1,1-1 1,-1 1 0,0 0-1,1 0 1,0 1 0,0 0-1,-9 8 1,8-6-20,1 1 0,-1 0 0,1 1 1,0-1-1,1 1 0,0 0 0,0 0 1,1 1-1,-4 11 0,3-5 46,1 0 0,0 1 0,1-1 1,0 24-1,3-30 24,0-1-1,0 1 1,1 0 0,0-1 0,0 1 0,1-1-1,0 1 1,0-1 0,1 0 0,0-1 0,7 11-1,-8-14 0,0 0 0,0 1-1,1-1 1,-1-1 0,1 1-1,0 0 1,0-1-1,0 0 1,0 0 0,1 0-1,-1 0 1,1-1 0,0 1-1,0-1 1,0-1 0,0 1-1,0-1 1,0 1 0,0-2-1,6 2 1,-9-2-20,-2 0-38,1 0 1,-1 0-1,0 0 0,0 0 0,0 0 0,1 0 0,-1 0 0,0 0 0,0 0 1,0 0-1,1 0 0,-1 0 0,0 0 0,0 0 0,0 0 0,1 0 0,-1 0 1,0 0-1,0 0 0,0 0 0,1 0 0,-1 0 0,0-1 0,0 1 0,0 0 1,0 0-1,1 0 0,-1 0 0,0 0 0,0-1 0,0 1 0,0 0 0,0 0 1,0 0-1,1 0 0,-1-1 0,0 1 0,0 0 0,0 0 0,0 0 0,0-1 1,0 1-1,0 0 0,-38 31-671,-107 102 18,135-124 674,6-4-4,0-1-1,0 1 1,0 0-1,1 0 1,-1 1-1,1-1 1,1 1-1,-1-1 1,1 1-1,0 0 1,0 0 0,1 0-1,-1 0 1,1 0-1,0 8 1,1-10 10,0 0 0,0 1 0,1-1 0,-1 0 0,1 0 1,0 0-1,0 1 0,1-1 0,-1 0 0,1 0 0,0-1 1,0 1-1,0 0 0,1 0 0,-1-1 0,1 0 0,0 1 1,0-1-1,0 0 0,0 0 0,0-1 0,5 4 0,-3-3 12,0 0-1,0-1 0,0 0 0,0 1 0,0-2 0,0 1 0,0 0 0,1-1 0,-1 0 0,10 0 0,-7-1-4,0-1 1,1 0-1,-1 0 0,0 0 0,0-1 1,10-4-1,99-40 271,-25 9-106,-53 23-138,23-8-9,102-52-1,-146 64-109,0-1 0,-1 0 0,0-2 1,-1 0-1,-1 0 0,0-1 0,-1-1 0,0-1 0,20-32 0,-9 6-282,-2-3 0,29-77 0,56-154-192,-104 264 500,-1 0-1,3-13 0,-5 21-20,-1 0 1,1 1-1,-1-1 1,0 0 0,0 0-1,0 0 1,-1 1 0,0-1-1,-1-7 1,1 10 21,1 0 0,-1 0 0,1 0 0,-1 1 0,1-1 0,-1 0 0,1 0 1,-1 0-1,0 1 0,0-1 0,1 0 0,-1 1 0,0-1 0,0 1 0,0-1 0,1 1 0,-1-1 0,0 1 1,0-1-1,0 1 0,0 0 0,0 0 0,0-1 0,0 1 0,0 0 0,0 0 0,0 0 0,0 0 0,0 0 1,0 0-1,0 1 0,-2-1 0,1 1 12,-1 0 0,0 0 0,1-1 0,0 2 0,-1-1 1,1 0-1,-1 0 0,1 1 0,0-1 0,0 1 0,-2 2 0,-9 11 86,1 1 0,0 0 0,1 1 0,1 1 0,1-1 0,0 1 0,1 1 0,1 0 0,1 0 0,-5 27 0,-1 21 219,-4 114 1,16-179-287,-2 23 69,2 0 0,0 0 0,2 0 0,0 0 0,2-1 0,10 38 0,-12-56-20,1-1-1,-1 1 0,1-1 0,0 1 0,0-1 0,0 0 0,1 0 0,0 0 0,0-1 0,6 6 0,-7-7 7,1 0 0,-1-1 0,1 1 0,0-1 0,0 0 0,0 0-1,0-1 1,0 1 0,1-1 0,-1 0 0,0 0 0,1 0 0,-1 0 0,7-1-1,8-1 122,-1 0-1,1-2 0,-1 0 0,28-9 0,-16 2-37,52-25-1,-81 34-139,5-1 19,0-1 0,-1 1 0,0-1 1,1-1-1,-1 1 0,0-1 0,-1 0 0,1 0 1,-1 0-1,0-1 0,4-4 0,-3 1-45,0 0 0,0 0-1,-1 0 1,0-1 0,3-13 0,-6 19-13,0 0 0,0 1 1,-1-1-1,0 0 0,1 0 0,-1 0 0,0 0 1,0 0-1,-1 0 0,1 0 0,-1 0 0,1 0 1,-1 0-1,0 0 0,0 0 0,0 1 0,-1-1 1,1 0-1,-1 1 0,1-1 0,-4-3 0,4 5 10,-1-1-1,1 1 0,0 0 1,-1 0-1,1 0 0,0 0 0,-1 0 1,0 0-1,1 1 0,-1-1 0,1 0 1,-1 1-1,0-1 0,0 1 1,1 0-1,-1 0 0,-2-1 0,0 2-26,1-1 0,-1 0 0,1 1 0,-1 0 0,0 0 0,1 0 0,0 0 0,-4 2 0,-5 4-33,0 0 0,0 0 0,-14 13-1,24-19 100,-10 9-33,1 0 1,0 0-1,-14 18 1,21-23 58,1-1 0,0 1 1,0-1-1,0 1 0,1 0 0,-1 0 0,1 0 1,1 0-1,-1 1 0,1-1 0,0 0 1,0 1-1,0 5 0,1-8-20,0-1 0,1 1-1,-1-1 1,1 0 0,-1 1 0,1-1 0,0 0-1,0 0 1,0 1 0,1-1 0,-1 0 0,0 0-1,1 0 1,-1 0 0,1-1 0,0 1 0,-1 0-1,1-1 1,0 1 0,0-1 0,0 0-1,0 1 1,0-1 0,1 0 0,-1 0 0,3 1-1,4 1 82,0 0 0,0-1-1,1 0 1,-1 0-1,13 0 1,6-1 66,-1-2 0,0 0 0,41-9 0,77-24 15,-95 20-199,-31 9-5,-1-2 0,0 0 0,0-1 0,-1-1 0,22-14 0,-14 14-203,-14 7 9,-11 2 212,0 0-1,0 0 0,0 0 0,0 0 0,1 0 0,-1 0 1,0 0-1,0 0 0,0 0 0,0 0 0,0 0 0,0 0 0,0 0 1,0 0-1,1 0 0,-1 0 0,0 0 0,0 0 0,0 0 1,0 1-1,0-1 0,0 0 0,0 0 0,0 0 0,0 0 1,0 0-1,1 0 0,-1 0 0,0 0 0,0 0 0,0 0 0,0 0 1,0 0-1,0 0 0,0 1 0,0-1 0,0 0 0,0 0 1,0 0-1,0 0 0,0 0 0,0 0 0,0 0 0,0 0 0,0 1 1,0-1-1,0 0 0,0 0 0,0 0 0,0 0 0,0 0 1,0 0-1,0 0 0,0 1 0,-11 21-97,6-10 64,-1 0 0,0-1 0,0 0 0,-9 10 0,11-17 65,0 0 1,1 1-1,-1-1 0,1 1 0,0 0 1,1 0-1,-1 0 0,1 0 0,0 1 1,0-1-1,1 1 0,-1-1 0,1 1 1,0 9-1,1-14-10,0-1 0,0 1 1,0 0-1,0 0 0,0 0 0,0-1 1,1 1-1,-1 0 0,0 0 0,1 0 1,-1-1-1,1 1 0,-1 0 0,1-1 1,-1 1-1,1 0 0,-1-1 0,1 1 1,-1-1-1,1 1 0,0-1 0,-1 1 1,1-1-1,0 1 0,0-1 0,-1 0 1,1 1-1,0-1 0,0 0 0,-1 0 1,1 1-1,0-1 0,0 0 0,0 0 1,0 0-1,1 0 0,2 0 51,-1 0-1,1-1 1,-1 1 0,1-1-1,-1 1 1,7-3 0,9-6 120,0 0 0,23-16 0,-9 5-88,-1 2-64,55-41 1,-70 44-76,0 0 1,-1-2-1,0 1 1,16-26-1,-4 0-47,-2-1-1,33-80 0,-53 108 99,53-133-67,-45 107-18,14-71-1,-22 81 65,-3 20-119,0 1 1,-1 0 0,-1-1-1,0 1 1,0-1-1,-2-18 1,1 29 113,0 0-1,0 0 1,0 0-1,0-1 1,0 1-1,0 0 1,0 0-1,0 0 1,0 0-1,0 0 1,0 0-1,0-1 1,0 1 0,0 0-1,0 0 1,0 0-1,-1 0 1,1 0-1,0 0 1,0-1-1,0 1 1,0 0-1,0 0 1,0 0-1,0 0 1,0 0-1,0 0 1,-1 0 0,1 0-1,0 0 1,0 0-1,0 0 1,0 0-1,0-1 1,0 1-1,-1 0 1,1 0-1,0 0 1,0 0-1,0 0 1,0 0-1,0 0 1,-1 0-1,1 0 1,0 0 0,0 1-1,0-1 1,0 0-1,0 0 1,0 0-1,-1 0 1,1 0-1,0 0 1,0 0-1,0 0 1,0 0-1,-9 10-339,-8 16 350,10-11 77,-7 24 0,5-12 27,0 1 72,1-1 1,-7 51-1,2 57 183,10-93-236,-10 185 214,13-211-264,1 1 0,1-1 1,0 0-1,1 0 0,5 17 0,-5-25-53,-1-1 0,1 0 1,0 0-1,1 0 0,0 0 0,0-1 0,0 0 0,1 1 0,0-2 0,0 1 0,0 0 0,13 8 0,-16-12-393,1-1-1,0 1 0,-1-1 0,1 0 1,0 0-1,0 0 0,0-1 0,0 1 0,0 0 1,0-1-1,0 0 0,0 0 0,0 0 1,0 0-1,0 0 0,0-1 0,0 1 0,3-2 1,11 1-901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0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14 185 7392,'-12'-20'2373,"12"19"-2347,0 1 1,0 0-1,0 0 1,0 0-1,-1 0 0,1-1 1,0 1-1,0 0 0,0 0 1,0-1-1,0 1 0,0 0 1,0 0-1,0-1 1,0 1-1,0 0 0,0 0 1,0-1-1,0 1 0,0 0 1,0 0-1,0-1 1,0 1-1,0 0 0,0 0 1,0 0-1,0-1 0,0 1 1,0 0-1,0 0 0,1-1 1,-1 1-1,0 0 1,0 0-1,0-1 0,1 0-48,1-3 266,0 0-1,1 1 0,-1-1 1,1 1-1,0 0 0,-1 0 1,1 0-1,1 0 0,-1 0 1,0 0-1,1 1 0,4-3 1,15-7 286,0 2 0,1 0 0,0 1 0,27-5 0,28-4-666,1 4 0,1 2 0,106 0 0,-180 12-286,-1 0-56,0 0 0,0 0 0,-1 0 0,1 1 0,0 0 0,0 0 0,0 0 0,-1 1 0,1-1 0,8 5 0,5 6-1196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1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0 375 4064,'6'-10'5853,"17"-16"-3450,-9 15-1717,-8 7-285,0-1 1,0-1 0,8-8 0,15-24 1134,45-76 0,-54 74-1358,-14 28-143,0-1-1,14-19 0,-17 28-40,1 0 0,-1 1 0,0-1-1,1 1 1,0 0 0,0 0 0,0 0 0,0 0 0,0 1 0,1-1 0,6-1 0,-3 1 11,0 1 0,0 0 1,0 1-1,1-1 0,-1 2 0,0-1 1,0 1-1,1 1 0,12 1 0,-18-1 8,1 0 0,-1-1 0,1 2 0,-1-1 0,0 0 0,0 1 1,1-1-1,-1 1 0,0 0 0,5 4 0,-7-4 4,1 0 1,-1 0-1,1 0 1,-1 0-1,1 0 1,-1 0 0,0 0-1,0 0 1,0 1-1,0-1 1,-1 0-1,1 1 1,-1-1 0,1 1-1,-1-1 1,0 0-1,0 4 1,-1 4 47,-1 0 0,0 0-1,0-1 1,-1 1 0,-1-1 0,0 1 0,0-1 0,-6 10 0,0 2 44,9-20-96,0 1-1,0-1 1,0 1-1,1-1 0,-1 1 1,1 0-1,-1-1 1,1 1-1,0 0 1,0-1-1,0 1 1,0 0-1,0-1 1,0 1-1,0 0 1,0-1-1,1 1 1,-1 0-1,1-1 1,-1 1-1,1 0 1,0-1-1,-1 1 1,1-1-1,0 1 1,0-1-1,0 0 1,0 1-1,0-1 1,1 0-1,-1 0 1,0 1-1,0-1 0,1 0 1,-1-1-1,1 1 1,-1 0-1,1 0 1,-1 0-1,1-1 1,0 1-1,-1-1 1,1 0-1,0 1 1,-1-1-1,4 0 1,7 1 103,1-1 0,0 0-1,0-1 1,21-4 0,49-16 25,-39 9-136,30-14-250,-73 78-603,-1-50 850,0 1 1,0-1 0,1 0 0,-1 1-1,0-1 1,1 0 0,-1 0 0,1 1-1,0-1 1,0 0 0,0 0 0,0 0-1,0 0 1,2 3 0,0-2 23,0 0 0,1 0 0,-1-1 1,0 1-1,1-1 0,0 0 0,6 3 0,-8-4 20,1 1 0,0-1 0,0 0 0,0-1 0,0 1 0,1-1 0,-1 1 0,0-1 0,0 0-1,0 0 1,0 0 0,0-1 0,0 1 0,0-1 0,0 1 0,0-1 0,0 0 0,0 0 0,0-1 0,0 1-1,0-1 1,4-3 0,-4 3-26,0 0 0,0 0-1,-1-1 1,1 1 0,-1-1 0,1 1-1,-1-1 1,0 0 0,0 0 0,0 0-1,-1 0 1,1-1 0,-1 1 0,0 0-1,1-1 1,-2 1 0,1-1 0,0 1-1,0-7 1,-1 7-50,-1 0 0,1-1 0,-1 1 0,1 0 0,-1-1 0,0 1 0,0 0 0,-1 0 0,1 0 1,0 0-1,-1 0 0,0 0 0,0 0 0,0 0 0,0 1 0,0-1 0,-1 1 0,1 0 0,-1-1 0,1 1 0,-1 0 0,0 0 0,0 1 0,0-1 0,0 1 0,0-1 0,0 1 0,0 0 1,-1 0-1,1 0 0,0 1 0,-1-1 0,1 1 0,0 0 0,-1 0 0,1 0 0,0 0 0,-5 1 0,-37 8-110,27-4 105,14-3 166,5-1 153,8 1-247,0 0 1,0-2-1,0 1 0,0-1 1,0 0-1,0-1 1,15-2-1,65-22 116,-5 2 147,-55 18 17,59-3 1,-84 8-312,-1 0 1,1 1 0,0-1 0,0 1 0,-1 0-1,1 0 1,-1 0 0,1 0 0,-1 0-1,1 1 1,-1 0 0,6 3 0,-8-4 9,1 0 0,-1 0 0,0 1 0,1-1 0,-1 1 0,0-1 0,0 1 1,0-1-1,0 1 0,0 0 0,0 0 0,0-1 0,-1 1 0,1 0 0,-1 0 0,1 0 0,-1 0 1,0 0-1,1-1 0,-1 1 0,0 0 0,0 0 0,-1 0 0,1 3 0,-2 0 24,1 1 1,-1-1-1,0 0 0,0 0 0,0 0 0,-5 6 0,6-8-43,1-3 8,0 0 1,0 0 0,0 0 0,-1 0-1,1 0 1,0 1 0,0-1-1,0 0 1,0 0 0,0 0 0,0 1-1,0-1 1,0 0 0,-1 0-1,1 0 1,0 1 0,0-1-1,0 0 1,0 0 0,0 0 0,0 1-1,0-1 1,0 0 0,0 0-1,0 0 1,1 1 0,-1-1 0,0 0-1,0 0 1,0 0 0,0 0-1,0 1 1,0-1 0,0 0 0,0 0-1,1 0 1,-1 0 0,0 1-1,0-1 1,10 0 207,14-9 50,224-98-317,-247 107 48,0-1 0,0 1 0,1-1 0,-1 1 0,0-1 0,1 1 0,-1 0 0,1 0 0,-1 0 0,0 0 0,1 0 0,-1 0 0,1 0 0,-1 0 1,1 0-1,-1 1 0,0-1 0,1 0 0,-1 1 0,0 0 0,1-1 0,-1 1 0,0 0 0,0-1 0,0 1 0,0 0 0,1 0 0,-1 0 0,0 0 0,-1 0 0,1 0 0,0 0 0,0 0 0,0 1 0,-1-1 0,1 0 0,0 0 0,-1 1 0,1-1 0,-1 0 0,0 1 0,1-1 0,-1 0 0,0 1 0,0-1 0,0 1 0,0-1 0,0 2 0,0 2 146,1 0 0,0 1 1,0-1-1,0 0 0,0 0 0,1 0 0,3 7 0,3 8 270,-8-18-364,1 0 0,0 0 1,1 0-1,-1 0 1,0 0-1,1 0 1,-1 0-1,1 0 1,-1-1-1,1 1 0,0 0 1,0-1-1,-1 0 1,1 1-1,0-1 1,0 0-1,1 0 0,-1 0 1,0 0-1,0-1 1,0 1-1,1 0 1,-1-1-1,0 0 1,4 1-1,2-1 52,0 0 1,1 0-1,-1 0 0,1-1 1,14-4-1,7-4-428,54-24 0,-25 9-3559,-39 19 2219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5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358 539 1472,'19'-6'1840,"-8"-14"3354,-11 19-5079,-1-1 0,1 1-1,0 0 1,-1-1 0,1 1 0,-1-1-1,1 1 1,-1 0 0,1-1-1,-1 1 1,0 0 0,0 0-1,0 0 1,0-1 0,0 1-1,0 0 1,0 0 0,0 0 0,-1 0-1,-24-14 577,24 14-593,-5-2-9,1 1 1,-1 0-1,1 1 0,-1-1 1,0 1-1,0 1 1,0-1-1,0 1 0,0 0 1,-8 2-1,-4 0 156,1 2 0,-26 8-1,30-8-150,1 1-1,-1 1 0,1 0 1,1 1-1,-1 0 1,1 1-1,0 1 0,-12 11 1,19-16-21,0 1 0,1 0 0,-1 0 0,1 1 0,0-1 0,0 1 0,1 0 0,0 0 1,0 1-1,0-1 0,1 0 0,-1 1 0,2 0 0,-1-1 0,1 1 0,0 0 0,0 0 0,1 13 1,1-18-36,-1 1 1,1-1 0,-1 1-1,1-1 1,0 1 0,0-1 0,0 0-1,0 0 1,0 1 0,1-1-1,-1 0 1,1 0 0,0 0 0,-1 0-1,1-1 1,0 1 0,0 0-1,0-1 1,0 1 0,0-1-1,0 0 1,1 1 0,-1-1 0,4 1-1,4 1 79,1 0 0,-1 0 0,1-1 0,15 2-1,-2-3 53,0 0 0,1-2 0,-1 0 0,41-9 0,92-31 288,-144 35-443,0 0 1,0 0-1,-1-1 1,0 0 0,-1-1-1,14-12 1,-13 11-37,-11 8-8,-1 0 0,1 1 0,0-1 0,-1 1 1,1-1-1,0 1 0,0-1 0,-1 1 0,1 0 0,0-1 1,0 1-1,0 0 0,0 0 0,-1-1 0,3 1 0,-3 0 9,0 0 0,0 1 0,0-1 0,1 0 0,-1 0 0,0 1 0,0-1-1,0 0 1,0 0 0,0 1 0,0-1 0,0 0 0,0 0 0,1 1 0,-1-1 0,0 0 0,0 1-1,0-1 1,0 0 0,0 0 0,-1 1 0,1-1 0,0 0 0,0 1 0,0-1 0,0 0 0,0 0-1,0 1 1,0-1 0,-1 0 0,0 5-54,-1 0-1,-1-1 1,1 0 0,-1 1-1,-2 3 1,2-4 87,0 0 1,0 0-1,1 0 1,0 1-1,0-1 1,0 1-1,0-1 0,1 1 1,0 0-1,0-1 1,0 1-1,0 0 1,1 9-1,0-12 33,0 0-1,1 0 0,-1 1 0,1-1 1,-1 0-1,1 0 0,0 1 1,0-1-1,0 0 0,0 0 1,0 0-1,0 0 0,0 0 1,1-1-1,-1 1 0,1 0 1,-1-1-1,1 1 0,0-1 1,0 1-1,0-1 0,-1 0 1,1 0-1,0 0 0,1 0 1,-1 0-1,0 0 0,0 0 1,0-1-1,0 1 0,1-1 1,2 1-1,-2-1 12,-1 1 0,1-1 0,0 0 0,-1 0-1,1 0 1,0 0 0,-1 0 0,1-1 0,-1 1 0,1-1 0,-1 1 0,1-1-1,-1 0 1,1 0 0,-1 0 0,1-1 0,-1 1 0,0 0 0,0-1 0,3-2-1,-3 2-50,-1 1 0,1-1 0,-1 0-1,1 0 1,-1 0 0,0-1 0,0 1-1,0 0 1,0 0 0,0-1 0,0 1-1,-1 0 1,1-1 0,-1 1 0,0-1-1,0 1 1,1 0 0,-1-1-1,-1 1 1,1-1 0,0 1 0,-1-1-1,1 1 1,-1 0 0,0-1 0,-1-3-1,1 4-34,0 1-1,-1-1 0,1 0 1,0 1-1,-1-1 0,1 0 0,-1 1 1,1 0-1,-1-1 0,0 1 0,1 0 1,-1 0-1,0 0 0,0 0 1,0 0-1,0 0 0,0 1 0,0-1 1,0 1-1,0-1 0,0 1 1,0 0-1,0 0 0,-4 0 0,5 0 13,0 1 0,0-1 0,-1 0 0,1 1 0,0-1 0,-1 0 0,1 0 0,0 0 0,0 0 0,-1 0 0,1 0 0,0-1-1,-1 1 1,1 0 0,0-1 0,0 1 0,-3-2 0,-1-2 2,72-26 459,-47 21-347,0 1 0,1 2 1,-1 0-1,35-5 1,-15 6 86,61 0 0,-94 5-170,0 0 1,0 1-1,-1 0 0,1 0 1,-1 0-1,1 1 1,-1 0-1,1 1 0,-1-1 1,6 5-1,-10-7-1,-1 1 0,1 0 0,-1 0-1,0 1 1,1-1 0,-1 0 0,0 0-1,1 1 1,-1-1 0,0 1 0,0-1 0,0 1-1,0-1 1,0 1 0,-1 0 0,1-1-1,0 1 1,-1 0 0,0-1 0,1 1 0,-1 0-1,0 0 1,0 0 0,1-1 0,-2 1-1,1 0 1,0 0 0,0 0 0,0 0 0,-1-1-1,1 1 1,-1 0 0,0-1 0,1 1 0,-1 0-1,0-1 1,0 1 0,0-1 0,-2 3-1,-10 14-120,12-16 160,-1-1-1,1 1 1,-1 0 0,1 0 0,0 0-1,0 0 1,0 0 0,0 0-1,-1 3 1,2-5-41,0 0-1,0 1 0,0-1 1,1 0-1,-1 0 0,0 0 1,0 1-1,0-1 0,0 0 1,0 0-1,1 0 0,-1 0 1,0 0-1,0 1 0,0-1 1,1 0-1,-1 0 0,0 0 1,0 0-1,0 0 0,1 0 1,-1 0-1,0 0 0,0 0 1,1 0-1,-1 0 0,0 0 1,0 0-1,0 0 0,1 0 1,-1 0-1,0 0 0,0 0 1,1 0-1,21-6 200,103-46-279,-96 39 70,-26 11-24,-1 1 0,1 0-1,0 0 1,0 0 0,0 0 0,0 1-1,0-1 1,0 1 0,0 0-1,0 0 1,0 0 0,0 0 0,0 0-1,6 2 1,-7-1 7,0-1-1,0 1 1,0 0-1,0 1 1,0-1-1,-1 0 1,1 1-1,0-1 1,-1 1 0,1-1-1,-1 1 1,1 0-1,-1-1 1,0 1-1,0 0 1,1 0-1,-1 0 1,-1 0 0,1 0-1,1 3 1,1 5 53,9 23-41,-11-31 18,0-1-1,0 1 0,0 0 1,1 0-1,-1 0 0,0-1 1,1 1-1,-1 0 0,1-1 1,0 0-1,-1 1 0,4 1 1,-1-1 22,-3-1-7,1 0-1,0 0 0,0 0 1,0 0-1,0 0 0,0-1 0,0 1 1,1 0-1,-1-1 0,0 0 0,0 1 1,0-1-1,1 0 0,-1 0 1,0 0-1,0-1 0,0 1 0,0 0 1,4-2-1,41-13-36,51-23 0,22-8 0,-34 13 47,-86 33-44,1 0 0,-1 0 0,1-1 1,-1 1-1,0 0 0,1 0 1,-1 0-1,1 0 0,-1 0 0,0 0 1,1 0-1,-1 0 0,1 0 0,-1 0 1,1 0-1,-1 0 0,0 0 1,1 0-1,-1 0 0,1 0 0,-1 0 1,1 0-1,-1 1 0,0-1 0,1 0 1,-1 0-1,0 1 0,1-1 1,-1 0-1,0 0 0,1 1 0,0 0 1,-1-1-4,0 1 1,0-1-1,0 1 1,0-1-1,0 1 0,0-1 1,0 1-1,0 0 1,0-1-1,-1 1 1,1-1-1,0 1 1,0-1-1,0 1 1,-1-1-1,1 1 1,0-1-1,0 1 1,-1-1-1,1 1 1,0-1-1,-1 0 1,1 1-1,-1-1 1,0 1-1,-14 11-166,-17 11-1,20-15 181,0 1 0,-20 19 0,11-3 36,20-23-33,-1 0-1,1 0 0,0 0 0,0 1 0,0-1 1,0 0-1,0 1 0,1-1 0,-1 0 1,1 1-1,-1 2 0,1-4 3,0 0-1,0 0 1,1 0-1,-1 0 1,0 0-1,1-1 1,-1 1-1,1 0 1,-1 0-1,1 0 1,-1 0-1,1 0 1,0-1-1,-1 1 1,1 0-1,0 0 1,-1-1-1,1 1 1,0-1-1,0 1 1,0 0 0,0-1-1,0 0 1,0 1-1,0-1 1,0 0-1,-1 1 1,1-1-1,2 0 1,3 2 34,1-1 1,0 0-1,7 0 0,-9-1-32,27 2 59,1-2 1,0-1-1,0-2 1,-1-1-1,1-2 0,-1 0 1,-1-3-1,1 0 1,35-17-1,-54 19-54,0 1-1,-1-2 1,22-17-1,-28 21-15,0-1 1,-1-1-1,0 1 1,0-1-1,-1 0 1,1 0-1,-1 0 0,0-1 1,3-7-1,-7 12-43,1 1-1,-1 0 0,1 0 0,-1-1 1,0 1-1,0 0 0,0-1 0,1 1 1,-1 0-1,0-1 0,-1 1 1,1 0-1,0-2 0,0 3 35,0-1 0,0 1 0,-1 0 0,1 0-1,0 0 1,0 0 0,0 0 0,0-1 0,0 1 0,0 0 0,0 0-1,0 0 1,-1 0 0,1 0 0,0 0 0,0 0 0,0 0 0,0-1 0,0 1-1,0 0 1,-1 0 0,1 0 0,0 0 0,0 0 0,0 0 0,0 0-1,-1 0 1,1 0 0,0 0 0,0 0 0,0 0 0,0 0 0,-1 0 0,1 0-1,-9 8-110,-1 4 23,-1 2 85,-17 25-1,26-34 10,-1 0 0,1-1-1,0 1 1,0 0 0,0 0-1,1 1 1,0-1 0,0 0-1,0 0 1,0 7 0,1-11 23,0 1 0,0-1 1,1 1-1,-1-1 0,0 1 0,1-1 1,-1 0-1,0 1 0,1-1 1,0 1-1,-1-1 0,1 0 1,0 0-1,0 1 0,0-1 0,0 0 1,0 0-1,0 0 0,0 0 1,0 0-1,0 0 0,0 0 0,1-1 1,-1 1-1,0 0 0,1-1 1,-1 1-1,0-1 0,1 1 1,-1-1-1,1 1 0,-1-1 0,1 0 1,-1 0-1,2 0 0,3 1 23,-1-1 1,1 0-1,-1-1 0,1 1 0,-1-1 0,1 0 0,10-4 1,50-19 86,2 4 1,105-19-1,-144 33-167,-20 3 1,-1 1-1,0 1 1,1 0 0,-1 0 0,1 0 0,16 2 0,-25-1 31,1 0-1,0 0 1,0 0 0,-1 1 0,1-1 0,0 0 0,0 0 0,-1 1-1,1-1 1,0 0 0,-1 1 0,1-1 0,0 0 0,-1 1 0,1-1 0,-1 1-1,1-1 1,-1 1 0,1 0 0,-1-1 0,1 1 0,-1-1 0,1 2 0,0-1 4,-1 0 0,0 0 0,0 0 0,0 0 0,0 1 1,0-1-1,-1 0 0,1 0 0,0 0 0,0-1 1,-1 1-1,1 0 0,0 0 0,-1 0 0,0 2 0,-4 4 22,0 0 0,-1-1 0,-9 11 0,8-11-24,-25 31 146,32-37-142,0 0 1,0 0-1,0 0 0,0 0 0,0 0 1,0 0-1,0 0 0,-1 0 1,1 0-1,0 0 0,0 0 0,0 0 1,0 0-1,0 0 0,0 0 1,0 0-1,0 0 0,0 0 0,0 1 1,0-1-1,0 0 0,0 0 1,0 0-1,-1 0 0,1 0 0,0 0 1,0 0-1,0 0 0,0 0 1,0 0-1,0 0 0,0 0 1,0 0-1,0 1 0,0-1 0,0 0 1,0 0-1,0 0 0,0 0 1,0 0-1,0 0 0,0 0 0,0 0 1,0 0-1,0 0 0,0 0 1,0 1-1,0-1 0,0 0 0,1 0 1,-1 0-1,0 0 0,0 0 1,0 0-1,0 0 0,0 0 0,0 0 1,0 0-1,7 0 191,12-7 55,-2-1-309,-1 1 0,1 0 1,1 2-1,21-5 0,-37 9 46,-1 1-1,1-1 1,0 1-1,-1 0 1,1 0-1,0 0 1,0 0-1,-1 0 1,1 0-1,0 1 1,-1-1-1,1 0 1,0 1 0,-1-1-1,1 1 1,2 1-1,-3-1 9,0 0 1,0 0-1,0 0 0,0 0 1,-1 0-1,1 0 0,0 0 0,0 0 1,-1 0-1,1 0 0,0 1 1,-1-1-1,1 0 0,-1 1 0,0-1 1,1 0-1,-1 1 0,0-1 0,0 0 1,0 1-1,0 1 0,1 1 18,0 1 0,1 0-1,0-1 1,0 1 0,0-1-1,0 0 1,1 0 0,-1 0-1,1 0 1,6 6 0,-8-9-3,0 0 0,0 0 1,0 0-1,0 0 0,0 0 1,0 0-1,1-1 0,-1 1 1,0 0-1,0-1 0,0 1 1,1-1-1,-1 1 1,0-1-1,1 0 0,-1 0 1,1 1-1,-1-1 0,0 0 1,1 0-1,-1 0 0,0-1 1,1 1-1,-1 0 0,0 0 1,1-1-1,-1 1 0,3-2 1,3-1 40,0 0-1,-1-1 1,14-9 0,-14 8-65,109-81 35,-106 79-6,14-12-22,40-45 0,-59 61 6,32-39 68,37-55-1,21-50 122,-45 69-187,43-72-159,-62 91 134,-28 54-75,1 0 1,0 0 0,-1-1 0,2-6-1,-4 12 92,0 0 0,0 0 0,0 0 0,0-1 1,0 1-1,0 0 0,0 0 0,0 0 0,0 0 0,0 0 0,0-1 0,0 1 0,0 0 0,0 0 0,0 0 0,0 0 0,0-1 0,0 1 0,0 0 0,0 0 0,0 0 0,0 0 0,0 0 0,0-1 0,0 1 0,0 0 0,0 0 1,0 0-1,0 0 0,0 0 0,-1 0 0,1-1 0,0 1 0,0 0 0,0 0 0,0 0 0,0 0 0,0 0 0,-1 0 0,1 0 0,0 0 0,0 0 0,0 0 0,0 0 0,0 0 0,-1 0 0,-9 3-176,-10 10 167,8-3 7,2 1 0,-1 1 0,1-1 0,1 2 0,0-1-1,1 1 1,0 0 0,1 1 0,1 0 0,-10 29 0,-32 139-67,40-142 120,2 0 0,-2 68 0,8-91-1,1 1 1,0-1-1,7 31 1,-6-40-9,1 0 1,0 0-1,0 0 1,1 0-1,0 0 1,0-1-1,1 0 1,0 1-1,9 9 1,-11-14-81,0 0 0,1 0 0,0-1 0,-1 1 0,1-1 0,0 0 0,0 0 0,0 0 0,1 0-1,-1-1 1,0 0 0,8 2 0,-3-2-1295,0 0 0,1 0 0,-1-1 0,19-2 0,-14 1-370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6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5 112 9472,'-5'-12'4288,"16"3"-3712,3 2 1440,5 7-1217,28-8 577,9 2-800,24-6-384,-8 9-160,9-6 96,-11 6-64,1-11-384,-4 7 192,-6-7-2432,-9 7 1409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8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1092 3904,'-16'5'1253,"16"-5"-1168,-1 0 0,0 0 0,0 0 0,0 0 0,0-1-1,1 1 1,-1 0 0,0 0 0,0 0 0,0-1 0,1 1 0,-1 0 0,0-1-1,0 1 1,1-1 0,-8 0 3325,27-2 857,-3 0-3728,0-2 1,0 0 0,0-1 0,-1 0 0,29-18-1,-13 5-27,48-41-1,-57 42-251,31-34 1,-45 43-189,-1 0 1,-1 0 0,1 0-1,-1-1 1,-1 0-1,9-22 1,-13 29-200,-2 4 56,-5 9 37,-5 17-38,4-6 77,0 0 99,1 0 0,0 0 0,2 1 0,0-1 0,0 27 0,4-46-78,0 0-1,0 1 1,0-1-1,1 1 1,-1-1-1,1 0 1,-1 1 0,1-1-1,0 0 1,0 0-1,0 0 1,0 1-1,1-1 1,-1 0-1,0-1 1,1 1-1,-1 0 1,1 0-1,0 0 1,0-1-1,-1 1 1,1-1-1,0 0 1,0 1-1,1-1 1,-1 0-1,0 0 1,0 0-1,0-1 1,1 1-1,3 0 1,5 1 69,0-1 0,-1 0 0,1 0 0,0-1 0,16-2 0,13-4 6,-1 0 1,43-14-1,72-32-58,-111 34 24,-1-2-1,40-26 1,15-8-550,-81 48 309,-26 15-6,-8 6 81,-123 126 568,136-136-445,0 0-1,0 1 1,1-1-1,-1 1 1,1 0-1,1 1 1,-1-1-1,1 0 1,0 1 0,1 0-1,-3 10 1,5-16-7,0-1 0,-1 1 1,1 0-1,0 0 0,0-1 1,0 1-1,0 0 0,0-1 1,0 1-1,0 0 0,0 0 1,0-1-1,0 1 0,0 0 1,1 0-1,-1-1 0,0 1 1,0 0-1,1-1 0,-1 1 1,0 0-1,1-1 0,-1 1 1,1-1-1,-1 1 0,1 0 1,-1-1-1,1 1 0,-1-1 1,1 0-1,0 1 0,-1-1 1,1 1-1,0-1 0,-1 0 1,1 0-1,0 1 0,-1-1 1,1 0-1,0 0 1,0 0-1,-1 0 0,2 0 1,2 0 33,0 0 1,-1 0-1,1-1 1,0 1-1,-1-1 1,1 0-1,-1 0 1,4-2-1,33-16 17,-2-2-1,63-45 1,-75 46-173,0 0 0,35-40 0,-43 37-133,-12 12 47,-6 11 185,0 0-1,1 0 1,-1 0 0,0-1 0,0 1 0,0 0 0,0 0 0,0 0 0,0 0 0,0 0-1,0 0 1,0 0 0,0 0 0,0-1 0,0 1 0,0 0 0,0 0 0,0 0 0,0 0-1,0 0 1,0 0 0,0-1 0,0 1 0,0 0 0,0 0 0,0 0 0,0 0 0,0 0-1,0 0 1,0 0 0,0-1 0,0 1 0,0 0 0,0 0 0,0 0 0,0 0-1,0 0 1,0 0 0,0 0 0,0 0 0,-1-1 0,1 1 0,0 0 0,-1 0-18,0 1 1,0-1 0,-1 0 0,1 1 0,0-1-1,0 1 1,0 0 0,0-1 0,0 1-1,0 0 1,0-1 0,0 1 0,0 0 0,1 0-1,-2 1 1,-13 18-59,11-14 72,-7 8 6,6-8 5,0 0 0,1 0 0,0 0 0,0 0 0,0 1 0,1 0 0,0 0 0,-3 7 0,6-12 4,0-1 0,0 0 1,0 0-1,0 1 0,0-1 0,0 0 0,1 0 1,-1 0-1,0 0 0,1 1 0,-1-1 0,0 0 1,1 0-1,0 0 0,-1 0 0,1 0 1,0 0-1,-1 0 0,1 0 0,0 0 0,0 0 1,0 0-1,0-1 0,0 1 0,0 0 0,0-1 1,0 1-1,0 0 0,0-1 0,0 0 0,0 1 1,0-1-1,2 1 0,3 1 45,0-1-1,0 0 1,0 0-1,0 0 1,7-1 0,1-1 8,-1-1 1,1 0 0,-1-1-1,1 0 1,-1-1 0,0 0-1,-1-1 1,1-1 0,-1 0-1,17-12 1,-11 6-40,0-1 1,-1-1-1,0-1 1,-1 0-1,16-21 0,64-93-85,-30 38 155,56-51-122,-83 99 7,-38 42 27,145-176 99,-6-59-409,-138 233 280,0 0-32,-1 0 0,1-1 0,0 1 0,-1-1 0,0 1 0,0-1 0,1-6 0,-2 10 55,0-1 1,0 1 0,0 0-1,0 0 1,0 0 0,0 0 0,0 0-1,0 0 1,0 0 0,0 0-1,0 0 1,0 0 0,0 0-1,0 0 1,-1 0 0,1 0 0,0 0-1,0 0 1,0 0 0,0 0-1,0 0 1,0 0 0,0 0-1,0 0 1,0 0 0,0 0 0,-1 0-1,1 0 1,0 0 0,0 0-1,0 0 1,0 0 0,0 0-1,0 0 1,0 0 0,0 0 0,0 0-1,0 0 1,0 0 0,0 0-1,-1 0 1,1 0 0,0 0-1,0 0 1,0 0 0,0 1 0,0-1-1,0 0 1,0 0 0,0 0-1,0 0 1,0 0 0,0 0-1,0 0 1,0 0 0,0 0 0,0 0-1,0 0 1,0 1 0,0-1-1,0 0 1,0 0 0,0 0-1,-6 8-65,-191 258-329,179-240 446,1 2-1,1 0 1,1 1-1,2 0 1,-18 56 0,14-25 33,-16 124 0,31-170-45,-1 1 34,1 0 0,1 0 0,1 0 0,0 0 1,3 23-1,-2-36-47,-1 0-1,0 0 1,1 0 0,0 0 0,-1 0 0,1-1 0,0 1 0,0 0-1,0-1 1,0 1 0,0 0 0,1-1 0,-1 1 0,0-1 0,1 0 0,-1 1-1,1-1 1,-1 0 0,1 0 0,0 0 0,-1 0 0,3 1 0,-1-1 2,0-1 1,0 1-1,0-1 1,0 1 0,0-1-1,0 0 1,0 0 0,1 0-1,-1 0 1,0-1-1,0 1 1,0-1 0,5-2-1,5-1-10,0-2 0,-1 0-1,1-1 1,12-9 0,44-37-51,-48 35-91,2 1-1,37-22 1,-60 38 118,0 1 0,1 0 0,-1-1 1,1 1-1,-1 0 0,1 0 0,-1-1 1,1 1-1,-1 0 0,1 0 1,-1 0-1,1-1 0,-1 1 0,1 0 1,-1 0-1,1 0 0,-1 0 0,1 0 1,-1 0-1,1 0 0,0 0 0,-1 0 1,1 0-1,-1 1 0,1-1 0,-1 0 1,1 0-1,-1 0 0,1 1 1,-1-1-1,1 0 0,-1 1 0,0-1 1,1 0-1,-1 1 0,1-1 0,-1 0 1,0 1-1,1-1 0,-1 1 0,0-1 1,0 1-1,1-1 0,-1 1 1,0-1-1,0 1 0,0-1 0,1 1 1,-1-1-1,0 1 0,0 3-4,1-1-1,-1 0 0,0 1 1,0-1-1,-1 0 1,1 1-1,-1 2 1,-4 15 15,-23 130-208,28-148 218,0 0 1,0-1-1,0 1 1,0 0-1,0-1 1,0 1-1,1 0 1,-1-1-1,1 1 1,0 0-1,0-1 1,0 1-1,0-1 1,0 1-1,0-1 1,1 0-1,-1 0 1,1 1-1,0-1 1,0 0-1,3 2 1,0 0 36,1 0 0,0 0 0,0-1 0,0 0 0,1 0 0,-1-1 1,10 3-1,-10-3-15,-1 0 0,1-1 0,-1 0 0,1 0 0,0-1 0,-1 1 0,1-1 0,0 0 0,0-1 0,-1 1 0,1-1 0,0 0 0,-1-1 0,1 1 0,-1-1 0,0 0 0,1-1 0,5-3 0,-4 1-12,1 0-1,-1-1 1,-1 0 0,8-8 0,-12 11-31,0 0 0,0 1 0,0-1 1,0 0-1,0 0 0,-1 0 0,1 0 0,-1 0 0,0-1 0,0 1 0,0 0 0,0 0 0,-1-1 1,1-3-1,-1 6-4,-1 1 0,1-1 1,0 0-1,-1 0 1,1 0-1,0 0 0,-1 0 1,1 0-1,-1 1 1,1-1-1,-1 0 1,0 0-1,1 1 0,-1-1 1,0 1-1,1-1 1,-1 0-1,0 1 0,0-1 1,0 1-1,0-1 1,1 1-1,-1 0 0,0-1 1,0 1-1,0 0 1,0 0-1,0 0 0,0-1 1,-1 1-1,-2 0-11,0-1 0,-1 1 0,1 0 1,0 0-1,-7 1 0,-5 1 172,-27 0 1,48-3-136,0 0 1,0-1-1,0 0 0,0 0 1,8-5-1,6-3 1,6-1 43,31-9 0,-45 17-72,-1 1 0,1 0-1,0 0 1,-1 1 0,1 1 0,14 1-1,-14 0 12,1 1 0,-1 0 0,0 1 0,-1 0 0,1 1 0,-1 0 0,16 9 0,-24-12 2,0 1 0,0-1 0,-1 1 0,1-1 0,-1 1 0,1-1-1,-1 1 1,0 0 0,0 0 0,1-1 0,-1 1 0,-1 0 0,1 0 0,0 0-1,0 0 1,0 3 0,0 2 87,0 0 1,0 0-1,-1 10 0,0-16-58,0 0 103,7-5 123,10-4-134,7-3-6,31-10-1,-48 19-131,0 0 1,0 0-1,0 1 1,0 0-1,0 0 1,0 1 0,1 0-1,-1 0 1,10 2-1,-11 0 5,-1-1 0,0 1 0,0 0 0,0 1 0,0-1 0,0 1 0,-1 0 0,8 6 0,34 35 121,-19-18-76,-20-19-51,1 0 1,0-1 0,1 0-1,0-1 1,10 6 0,-14-9-619,14 4-6747,-13-6 6065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9.0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5 3072,'0'0'48,"1"-1"0,-1 1 1,0 0-1,0 0 0,0-1 1,0 1-1,0 0 0,1 0 0,-1 0 1,0-1-1,0 1 0,0 0 0,1 0 1,-1 0-1,0 0 0,0 0 1,1-1-1,-1 1 0,0 0 0,0 0 1,1 0-1,-1 0 0,0 0 1,1 0-1,-1 0 0,0 0 0,0 0 1,1 0-1,-1 0 0,0 0 0,0 0 1,1 0-1,-1 0 0,0 0 1,1 0-1,-1 0 0,0 1 0,0-1 1,1 0-1,-1 0 0,0 0 0,0 0 1,0 1-1,1-1 0,-1 0 1,0 0-1,1 2 171,0 0 1,-1-1 0,1 1-1,-1 0 1,0-1-1,1 1 1,-1 0 0,0 2-1,-2 39 1888,-1-23-1475,2-8-485,-1 0-1,-5 16 1,3-13-193,0-1 0,1 1 0,1 0 0,-1 25 0,5-26-1066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8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9 5984,'-6'-9'2688,"15"9"-2336,-4 0 896,1 0-768,2 0 0,6 0-288,2 0 0,-2 0-96,-5 0-1408,5 0 736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19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51 8224,'9'-18'3712,"48"6"-3200,-15 3 832,0 9-832,30-8 224,3 8-448,11-4-320,-6 4 0,1 0-64,-6 4 32,0-4-2464,-3 8 1344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20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132 278 3392,'14'-48'2016,"-1"26"3177,-13 22-5163,1 12 736,-7 27-43,-1 0-1,-1-1 1,-3 0 0,-1 0-1,-17 38 1,-17 42-66,5-13 1336,55-125-643,81-149-996,-59 98-326,60-86 0,-93 154-33,113-146-433,-100 131 407,1 0 0,1 2 0,0 0 0,1 1 0,38-22 0,-50 33-24,0 0 1,0 1-1,0 0 0,11-2 1,-17 5 47,0-1 0,0 1 0,1-1 0,-1 1 0,0 0 1,0 0-1,1 0 0,-1 0 0,0 0 0,1 0 0,-1 0 0,0 0 1,1 1-1,-1-1 0,0 0 0,0 1 0,1-1 0,-1 1 0,0 0 0,0-1 1,0 1-1,0 0 0,0-1 0,0 1 0,0 0 0,0 0 0,0 0 1,0 0-1,0 0 0,0 0 0,-1 0 0,1 0 0,1 3 0,-1 1 14,0 0-1,0 0 0,0 0 0,0 0 0,-1 0 0,0 0 0,0 8 0,-7 37 44,6-42-53,-4 13-3,0-1 0,-1 0-1,-1 0 1,-1-1 0,0 0-1,-17 26 1,11-23 32,-1 0 0,-1-1 0,-1-1 0,-31 29 0,31-35 49,-1 0 1,-1 0 0,0-2 0,-31 15-1,47-25-50,0-1-1,0 1 1,0-1 0,0 0-1,0 0 1,0 0-1,-1 0 1,1-1-1,0 1 1,-1-1-1,1 0 1,0 0-1,-1 0 1,-3-1-1,6 1-32,1 0-1,0 0 0,-1 0 0,1-1 0,0 1 1,0 0-1,-1 0 0,1 0 0,0 0 1,0-1-1,-1 1 0,1 0 0,0 0 0,0 0 1,0-1-1,-1 1 0,1 0 0,0 0 1,0-1-1,0 1 0,0 0 0,-1-1 0,1 1 1,0 0-1,0 0 0,0-1 0,0 1 1,0 0-1,0-1 0,0 1 0,0 0 0,0-1 1,0 1-1,0 0 0,0 0 0,0-1 1,0 1-1,0 0 0,1-1 0,-1 1 0,0 0 1,0 0-1,0-1 0,0 1 0,0 0 1,1 0-1,-1-1 0,0 1 0,1 0 0,11-13-266,-4 7 228,1 2 1,0-1-1,0 1 0,0 0 1,18-4-1,50-7 54,-70 14-12,56-8 293,63-13 666,-109 18-872,-1-1 0,1-1 0,-1 0 0,0-1 0,21-13 0,-20 9-15,-1-2 1,0 0 0,-1 0-1,0-1 1,20-26 0,-15 14 51,-1-2-1,25-47 1,-42 70-148,0 0 0,0 1 0,0-1 0,-1 0 0,0 0 0,0 0 0,0 0 0,0 0 0,-1 0 0,0 0 0,0 0 0,0 0 0,0 0 0,-1 0 0,-2-10 0,2 14 9,1 0 0,0 0 0,-1 0 0,1 0 0,-1 0 0,1 0 0,-1 0 0,0 0-1,1 0 1,-1 0 0,0 0 0,0 0 0,0 0 0,0 0 0,1 1 0,-1-1 0,0 0-1,0 1 1,0-1 0,-1 0 0,1 1 0,0 0 0,0-1 0,0 1 0,0 0 0,0-1-1,-1 1 1,1 0 0,0 0 0,0 0 0,0 0 0,0 0 0,-1 0 0,1 0 0,0 1 0,0-1-1,0 0 1,-2 1 0,-1 1-16,1-1 0,-1 1 1,1 0-1,-1 0 0,1 0 0,0 1 0,0-1 0,0 1 0,0 0 1,-4 5-1,-1 5 20,0 1 1,1 0 0,1 0 0,0 1-1,0 0 1,-5 28 0,6-25 10,2-5 59,-1 0 1,2 0-1,0 1 1,1-1-1,0 1 1,1 0-1,0-1 1,4 22-1,-3-32-23,-1-1-1,1 1 1,0-1-1,0 1 0,0-1 1,0 0-1,0 1 1,1-1-1,-1 0 1,1 0-1,-1 0 0,1 0 1,0 0-1,0 0 1,0-1-1,0 1 1,0-1-1,0 1 0,0-1 1,1 0-1,-1 0 1,0 0-1,1 0 0,-1 0 1,1 0-1,2 0 1,4 0 39,1-1 1,-1-1-1,0 1 1,1-2-1,-1 1 1,0-1-1,0 0 1,0-1-1,12-5 1,11-7-54,35-22 0,-27 14 6,-38 22-23,109-66 0,-95 55-74,1 0-1,1 1 0,0 1 1,26-11-1,-43 21 64,0-1 1,0 1-1,0-1 0,0 1 0,0 0 1,0-1-1,0 1 0,0 0 0,1 0 1,-1 0-1,0 0 0,0 0 1,0 0-1,0 0 0,0 0 0,1 0 1,-1 1-1,0-1 0,0 0 0,0 1 1,0-1-1,0 1 0,0-1 0,0 1 1,0-1-1,0 1 0,0 0 1,0-1-1,-1 1 0,1 0 0,0 0 1,0 0-1,-1 0 0,1 0 0,0 0 1,-1 0-1,1 0 0,-1 0 0,1 0 1,-1 0-1,0 0 0,1 1 1,1 6 67,-1-1 1,0 1 0,-1 0 0,1 0 0,-2 8 0,1-7 8,0 2 43,4 82 789,-3-84-762,0 0 0,1 0 0,0-1 0,1 1 0,0 0 1,0-1-1,9 16 0,-10-21-95,0 0-1,1 0 1,-1-1 0,0 1 0,1 0-1,0-1 1,-1 0 0,1 0 0,0 0-1,0 0 1,0 0 0,1 0 0,3 1-1,-1-1 8,0-1-1,0 1 1,0-1-1,0-1 1,0 1-1,0-1 1,7 0-1,7-2-212,-1-1-1,0-1 0,33-10 1,41-20-3174,-50 18 1643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23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80 528 2144,'0'-2'168,"0"1"0,0 0 1,0 0-1,1 0 0,-1 0 0,0-1 0,1 1 1,-1 0-1,1 0 0,-1 0 0,1 0 0,-1 0 1,1 0-1,0 0 0,0 0 0,-1 0 1,1 0-1,0 1 0,0-1 0,0 0 0,2-1 1,11-8 5133,-16 21-4391,-43 115 1651,25-76-1853,-16 61-1,35-105-593,-1 0 1,1 1-1,1-1 1,-1 0-1,1 11 1,0-16-86,0 0 0,0 0 0,0 1 1,1-1-1,-1 0 0,0 0 0,0 0 1,1 0-1,-1 0 0,1 0 0,-1 0 1,1 0-1,-1 0 0,1-1 0,-1 1 0,1 0 1,0 0-1,0 0 0,-1-1 0,1 1 1,0 0-1,0 0 0,0-1 0,0 1 1,0-1-1,0 1 0,0-1 0,0 0 0,0 1 1,0-1-1,0 0 0,0 1 0,0-1 1,0 0-1,0 0 0,0 0 0,0 0 1,2 0-1,4-2 40,1 1 0,-1-1 0,0 0 0,0 0 0,-1-1 0,1 0 0,0 0 0,-1-1 0,0 0 0,0 0 0,0 0 1,0-1-1,-1 0 0,1 0 0,-1 0 0,-1-1 0,6-7 0,7-11-26,-1-1 0,22-51 0,-32 65-83,7-19-29,-4 11-101,0 0 0,19-28-1,-34 123-939,3-34 1331,-2 8 269,4 71 1,1-119-489,0 4 114,1 0 0,-1-1 0,1 1 0,4 10 0,-5-15-94,0 0 0,1 0 0,-1 0 0,1 0 0,-1 0 0,1 0 0,-1-1 0,1 1 0,-1 0 0,1 0 0,0-1 0,-1 1 0,1 0 0,0-1 0,0 1 0,0 0 0,-1-1 0,1 1 0,0-1 0,0 0 0,0 1 0,0-1 0,0 0 0,0 1 0,0-1 0,0 0 0,0 0 0,0 0 0,0 0 0,0 0 0,0 0 0,0 0 0,0 0 0,0 0 0,0-1 0,0 1 0,1-1 0,8-2 74,-1-1 1,1-1 0,-1 0 0,1 0-1,11-10 1,40-36 132,-37 29-209,39-37 19,-32 29-113,42-31-1,-40 36 3,0-1-29,40-22-1,-72 47 85,0 0 0,1 1-1,-1-1 1,0 0 0,0 1-1,1 0 1,-1-1 0,0 1-1,1 0 1,-1-1 0,0 1-1,1 0 1,-1 0 0,0 0-1,3 0 1,-3 1 17,0-1-1,0 1 1,-1-1-1,1 1 1,-1-1-1,1 1 1,0-1 0,-1 1-1,1 0 1,-1-1-1,1 1 1,-1 0-1,1-1 1,-1 1 0,0 0-1,1 0 1,-1-1-1,0 1 1,0 0-1,0 0 1,1 0 0,-1 0-1,0-1 1,0 1-1,0 0 1,0 0-1,-1 1 1,1 17 66,-2-1 0,0 1 1,-1-1-1,-10 32 0,-31 68 220,11-36-14,31-73-42,5-7 61,11-11 94,-9 6-394,17-15 9,0 0 0,-1-2 1,-1 0-1,25-35 0,-7 3 99,-27 34-202,1 1-1,1 0 1,23-22-1,-36 39 96,0 0-1,0-1 0,0 1 0,1 0 1,-1 0-1,0 0 0,0-1 1,1 1-1,-1 0 0,0 0 1,1 0-1,-1 0 0,0-1 0,1 1 1,-1 0-1,0 0 0,1 0 1,-1 0-1,0 0 0,0 0 0,1 0 1,-1 0-1,0 0 0,1 0 1,-1 0-1,0 0 0,1 0 0,-1 0 1,0 0-1,1 1 0,-1-1 1,0 0-1,1 0 0,-1 0 0,0 0 1,0 1-1,1-1 0,-1 0 1,0 0-1,0 0 0,1 1 0,-1-1 1,0 1-1,1 0-9,0 0 0,-1 0 0,1 1 0,-1-1 0,1 0 0,-1 0 0,0 1 0,0-1 0,1 1-1,-1-1 1,0 2 0,-7 88-25,1-32 261,4-41-74,0 1 0,1-1 0,0 1 0,3 20 0,-2-38-125,1 1 0,-1 0 1,1 0-1,-1-1 0,1 1 1,0-1-1,-1 1 0,1-1 1,1 3-1,-1-4-13,-1 1 0,0-1 0,1 0 0,-1 1 0,0-1 0,1 1 1,-1-1-1,1 0 0,-1 1 0,1-1 0,-1 0 0,1 0 0,-1 0 0,1 1 0,-1-1 0,1 0 1,-1 0-1,1 0 0,-1 0 0,1 0 0,-1 0 0,1 0 0,-1 0 0,1 0 0,-1 0 0,1 0 0,-1 0 1,1 0-1,0 0 0,-1 0 0,1-1 0,0 1 0,7-6 64,-1 1 0,0-1 0,0 0 0,10-12 0,-1 3-42,60-60 83,68-59-373,-143 133 236,0-1 1,1 1 0,-1 0 0,1 0 0,0 0 0,-1 1 0,1-1-1,0 0 1,-1 1 0,1-1 0,0 1 0,0-1 0,2 1 0,-4 0 20,1 0 0,0 0 0,-1 0 1,1 1-1,0-1 0,-1 0 0,1 0 1,0 1-1,-1-1 0,1 1 1,-1-1-1,1 0 0,-1 1 0,1-1 1,-1 1-1,1 0 0,-1-1 0,1 1 1,-1-1-1,0 1 0,1-1 0,-1 1 1,0 0-1,1-1 0,-1 1 1,0 0-1,0-1 0,0 1 0,0 0 1,0 0-1,0-1 0,0 1 0,0 0 1,0-1-1,0 1 0,0 0 0,0 0 1,-1 20-112,-7 35 0,4-34 64,-1 36 1,5-55 68,0 0 0,0-1 0,1 1-1,-1 0 1,1 0 0,-1-1 0,1 1 0,0 0 0,0-1 0,0 1 0,0-1-1,1 1 1,-1-1 0,1 0 0,-1 0 0,1 1 0,0-1 0,0 0 0,0 0-1,0-1 1,0 1 0,0 0 0,0-1 0,1 1 0,-1-1 0,1 0 0,-1 0-1,1 0 1,-1 0 0,1 0 0,4 1 0,-1-1 21,0 0 0,1-1 0,-1 0-1,0 0 1,1 0 0,-1 0 0,1-1 0,-1 0 0,0-1 0,0 1 0,1-1-1,10-6 1,-5 2-13,-1-1-1,0 0 1,0-1-1,0-1 1,-1 1-1,-1-2 1,1 1-1,10-16 1,4-8-29,26-51 0,-1 1-7,103-108 30,-65 87-99,61-112-76,-145 211 86,11-19-96,-13 23 144,-1 0 1,1 1-1,-1-1 0,1 0 1,-1 0-1,0 0 0,1 1 1,-1-1-1,0 0 1,0 0-1,0 0 0,1 0 1,-1 0-1,0 1 1,0-1-1,0 0 0,-1 0 1,1 0-1,0 0 1,0 0-1,-1-1 0,-2 7-171,-15 14 51,-89 103-134,76-81 247,-32 56-1,51-75 83,1 0 0,0 1 0,2 1 1,-9 36-1,11-33-20,2 1 0,1 0 0,1-1 1,2 1-1,0 0 0,5 36 1,-2-50-1,1 0 1,0-1 0,1 1 0,0-1 0,1 0 0,7 14 0,-7-18-9,1 0 0,0-1-1,0 1 1,0-1 0,1-1-1,0 1 1,1-1 0,0 0-1,9 6 1,-4-6-209,-1 0 1,1 0-1,0-2 0,1 1 1,-1-2-1,1 0 0,0 0 1,0-2-1,1 1 0,-1-2 1,27 0-1,-36-1-494,1-1-1,0 1 1,0-1 0,-1-1-1,1 1 1,0-1 0,-1 0 0,7-3-1,-11 5 480,-1-1 0,1 1 0,0-1 0,0 1-1,0-1 1,0 1 0,-1-1 0,1 1 0,0-1 0,-1 0-1,1 1 1,0-1 0,-1 0 0,1 0 0,-1 1 0,1-1-1,-1 0 1,0 0 0,1 0 0,-1 0 0,0 0 0,1 1 0,-1-1-1,0 0 1,0 0 0,0 0 0,0 0 0,0 0 0,0 0-1,0 0 1,0-2 0,0-13-2447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23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7872,'9'-4'3584,"5"4"-3104,2 0 1152,1 0-992,22 0 0,8 4-384,14-4 32,0 5-160,6-5 0,-10 4-64,-9-4-1120,-10 0 608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24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25 6464,'-42'-24'2944,"37"27"-2304,15-3-608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27.3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16 898 3328,'-16'-8'5387,"20"-1"-4001,10-10-666,1 0 0,0 1 0,1 1 0,33-26 0,-45 40-719,0 0 1,1 0-1,-1 0 0,1 1 1,0 0-1,-1 0 0,10-2 1,-14 4-7,0 0 1,0 0-1,1 0 1,-1 0-1,0 0 1,1 0-1,-1 0 1,0 0-1,1 0 1,-1 0-1,0 0 1,0 0-1,1 0 1,-1 0-1,0 0 1,1 0-1,-1 0 1,0 1-1,0-1 1,1 0-1,-1 0 1,0 0-1,0 0 1,1 1-1,-1-1 1,0 0-1,0 0 1,0 1-1,0-1 0,1 0 1,-1 0-1,0 1 1,0-1-1,0 0 1,0 0-1,0 1 1,0-1-1,0 0 1,0 1-1,1-1 1,-1 0-1,0 1 1,0-1-1,-2 16 103,1-12-67,-9 149 1068,7-126-927,0-4 86,0 1 1,2-1-1,0 1 1,2 0-1,4 28 1,-5-50-203,1 1 0,-1-1 0,1 0 0,-1 0 0,1 0 0,0 0 0,0 0 0,0 0 0,0 0 0,0 0 0,1 0 0,-1 0 0,0-1 0,1 1 1,-1 0-1,1-1 0,0 1 0,0-1 0,-1 0 0,1 0 0,0 1 0,0-1 0,0 0 0,0-1 0,0 1 0,0 0 0,1-1 0,-1 1 1,0-1-1,0 1 0,0-1 0,1 0 0,-1 0 0,0 0 0,0 0 0,4-1 0,4-2 5,-2 1 0,1-1 0,0 0 0,-1-1 0,1 0 1,-1 0-1,0-1 0,0 0 0,13-11 0,-2-2-12,0-1 0,19-23-1,91-133 128,-116 156-202,-2 0-1,0-1 0,11-31 1,2 4-534,-24 46 532,1 0 0,-1 1 0,1-1 0,0 0 0,-1 1 0,1-1 0,0 1 0,0-1 0,-1 1 0,1-1 0,0 1 0,0 0 0,0-1 0,-1 1 0,1 0 0,0 0 1,0-1-1,0 1 0,0 0 0,0 0 0,0 0 0,0 0 0,1 1 0,23 2-131,-22-2 114,74 14 98,141 11 1,-199-25-28,123 7-90,-141-8 65,0 0-1,0 0 1,1 0-1,-1 0 1,0 0-1,0 1 1,0-1-1,0 1 0,1-1 1,-1 1-1,0-1 1,0 1-1,2 1 1,-3-2 2,0 0 0,0 1 1,1-1-1,-1 0 1,0 1-1,0-1 1,0 0-1,0 1 0,0-1 1,0 1-1,1-1 1,-1 0-1,0 1 0,0-1 1,0 1-1,0-1 1,0 0-1,-1 1 0,1-1 1,0 1-1,0-1 1,0 0-1,0 1 0,0-1 1,0 0-1,-1 1 1,1 0-1,-3 3 24,0 0 1,-1 0-1,1 0 0,-1-1 1,-5 5-1,2-2-47,-8 8-52,-70 70 289,75-73-133,1 1 1,0 0-1,1 1 1,1-1-1,0 2 0,-6 14 1,8-17-12,2-3-35,0 0 0,0 0 0,1 1 0,-2 8 0,4-15-18,0 0 0,0 0 0,-1 0 0,2 0-1,-1 0 1,0 0 0,0 0 0,1 1-1,-1-1 1,1 0 0,-1-1 0,1 1-1,0 0 1,0 0 0,0 0 0,0 0 0,0-1-1,0 1 1,1 0 0,-1-1 0,3 3-1,-2-2 24,0-1-1,0 1 0,1-1 0,-1 1 0,0-1 0,0 0 0,1 0 0,-1 0 0,1 0 0,-1-1 1,1 1-1,-1-1 0,1 1 0,-1-1 0,6 0 0,-4 0-17,1-1 1,-1 0-1,1 0 0,-1 0 0,0-1 1,1 1-1,-1-1 0,6-3 1,0-1 19,-1-1 1,0 0 0,0 0 0,0-1-1,-1 0 1,9-11 0,-5 3-26,-1-1 0,-1 0 0,0-1 0,-2 1 0,0-2 1,-1 1-1,0-1 0,3-21 0,-8 32-47,-1 1 0,0-1-1,0 1 1,-1-1 0,0 1 0,0-1 0,-2-11-1,2 16-18,-1 0 0,0 0-1,0 1 1,0-1-1,0 0 1,0 0-1,0 0 1,-1 1 0,0-1-1,1 1 1,-1-1-1,0 1 1,0 0 0,0 0-1,0 0 1,-1 0-1,1 0 1,-1 0-1,1 0 1,-1 1 0,1-1-1,-4 0 1,2 0 7,0 1 0,0 0 0,0 1 0,0-1 0,1 1 1,-6 0-1,8 0 12,3 1 160,2 1-79,0-1 0,1 1 0,-1 0 0,1-1 0,-1 0 0,1 0 0,0 0 0,-1-1 0,9 0 0,47-4 128,-45 3-141,20-2-28,0-2 0,-1-1 0,0-2 0,0-1 0,0-2 0,49-23 0,78-57 81,-136 76-92,18-11 24,-2-1 1,0-2 0,41-40-1,-41 29-113,58-75-1,22-55 210,-115 159-240,11-21-1,-15 27 68,0 0-1,-1 4 27,-1 0 0,1 0 0,-1 0 0,1 0 0,-1 0 0,1 0 0,-1 0 0,1 0 0,-1 0 0,0 0 0,0 0 0,0 0 0,0 0 0,0 0 0,0-1 0,0 1 0,0 0 0,0 0 0,0 0 0,0 0 0,-1 0 0,1 0 0,-1 0 0,0-1 0,1 1 15,0 1 1,-1 0-1,1 0 1,0-1-1,-1 1 1,1 0 0,-1 0-1,1 0 1,-1 0-1,1 0 1,0 0-1,-1-1 1,1 1-1,-1 0 1,1 0-1,-1 0 1,1 1 0,-1-1-1,1 0 1,0 0-1,-1 0 1,1 0-1,-1 0 1,1 0-1,0 1 1,-1-1 0,1 0-1,-1 0 1,1 1-1,-1-1 1,-13 10 25,13-10-17,-7 6-6,1 1 0,-1 0 0,1 0 0,0 1 0,-11 16 0,-1 2-20,-95 142-37,34-36 46,-12 19 95,79-127-11,1 0 0,0 2 0,-7 28 0,15-41-25,0 0-1,2 1 1,-1 0-1,2 0 1,0-1-1,0 1 1,1 0 0,3 17-1,-3-28-15,1 0 0,-1-1 0,1 1-1,0 0 1,-1-1 0,1 1 0,1-1 0,-1 1 0,0-1 0,1 1-1,-1-1 1,1 0 0,-1 0 0,1 0 0,0 0 0,0 0-1,0 0 1,0 0 0,0-1 0,1 1 0,-1-1 0,0 1 0,1-1-1,-1 0 1,1 0 0,0 0 0,-1 0 0,1-1 0,0 1-1,-1-1 1,1 1 0,0-1 0,-1 0 0,1 0 0,0 0-1,0-1 1,-1 1 0,1-1 0,0 1 0,4-2 0,18-8 61,-1-2 1,0 0 0,35-23 0,-19 10 3,-19 13-41,67-43-7,-60 29-82,-23 21-55,1-1-1,-1 1 1,7-5-1,-10 11-483,-3 3 281,-7 13 209,1 0 101,0 4 43,0-1 1,2 1-1,-3 23 1,6-34-36,2 0-1,-1-1 1,1 1 0,1 0 0,0 0-1,0 0 1,1-1 0,5 18 0,-7-25 10,1-1 1,-1 1 0,1-1 0,-1 1 0,1-1-1,0 0 1,-1 1 0,1-1 0,0 0 0,0 0-1,0 0 1,0 0 0,0 1 0,0-2 0,0 1-1,1 0 1,-1 0 0,0 0 0,3 1-1,-2-2-12,0 0-1,0 0 1,0 0-1,-1 0 1,1 0-1,0 0 0,0 0 1,0-1-1,0 1 1,-1-1-1,1 1 1,0-1-1,-1 0 0,1 0 1,0 0-1,1-1 1,7-5-5,0-1 0,0 0 0,-1-1 0,0 0 0,13-18 0,8-7 42,-2 4-20,29-28 58,-46 48-140,0 0 1,0-1-1,10-14 0,-20 19-123,-1 6 164,0 0 0,0 0 0,0 0 0,0 0 0,0 0 0,0 0 0,0 0-1,0 1 1,0-1 0,0 0 0,0 0 0,0 0 0,0 0 0,0 0 0,0 0 0,0 0 0,0 0-1,-1 0 1,1 0 0,0 0 0,0 0 0,0 0 0,0 0 0,0 0 0,0 0 0,0 0-1,0 0 1,0 0 0,0 0 0,0 0 0,-1 0 0,1 0 0,0 0 0,0 0 0,0 0 0,0 0-1,0 0 1,0 0 0,0 0 0,0 0 0,0 0 0,0 0 0,0 0 0,0 0 0,0-1-1,-1 1 1,1 0 0,0 0 0,0 0 0,0 0 0,0 0 0,0 0 0,0 0 0,0 0 0,0 0-1,0 0 1,0 0 0,0 0 0,0-1 0,0 1 0,0 0 0,0 0 0,-8 8-18,1 0 1,0 0-1,0 1 1,1 0-1,0 0 1,0 1-1,1 0 1,1 0 0,-1 0-1,2 0 1,-1 1-1,1-1 1,1 1-1,-2 19 1,2-9-62,1-5 149,0 0 0,1 0 0,0 0 0,1 0-1,4 18 1,-5-33-45,1 0-1,-1 1 1,0-1-1,1 1 0,0-1 1,-1 0-1,1 0 1,-1 1-1,1-1 0,0 0 1,0 0-1,0 0 1,0 0-1,0 0 0,0 0 1,0 0-1,0 0 1,0 0-1,0 0 0,1 0 1,1 0-1,0 0 5,-1-1 0,0 1 1,0-1-1,1 0 0,-1 0 0,0 0 0,1 0 1,-1 0-1,0-1 0,0 1 0,1-1 0,2 0 1,6-4 14,-1 0 0,1 0 0,-1-1 0,11-8 0,-20 13-44,92-70 205,-1 0-73,-42 34-285,-35 24 124,1 1 0,1 1 1,-1 0-1,2 1 0,19-8 0,-25 14 25,20-7-289,-30 11 286,-1-1-1,0 1 1,0 0 0,0 0 0,0 0 0,1 0-1,-1 0 1,0 0 0,0 0 0,0 0 0,0 1-1,1-1 1,-1 0 0,0 1 0,0-1-1,0 1 1,0-1 0,0 1 0,0 0 0,0-1-1,0 1 1,1 1 0,-1 0 8,-1 0 0,1 0 1,0-1-1,-1 1 0,0 0 0,0 0 0,1 0 0,-1 0 1,0 0-1,-1 0 0,1 0 0,-1 3 0,1 1-28,-2 19 41,0 0 0,-12 49 1,3-22 286,11-51-251,-1 1 1,1-1-1,0 1 1,0-1-1,0 1 1,0-1-1,0 0 0,0 1 1,1 2-1,3-2 311,2-8-226,61-73 287,-57 66-452,2 1-1,0 1 1,0-1 0,1 2 0,0 0-1,1 0 1,0 2 0,0-1 0,17-5-1,-21 9-3,19-7-86,-28 12 116,0 0 0,0-1-1,0 1 1,-1 0-1,1 0 1,0 0-1,0-1 1,0 1-1,0 0 1,0 0 0,0 0-1,-1 1 1,1-1-1,0 0 1,0 0-1,0 0 1,0 1 0,-1-1-1,1 0 1,0 1-1,0-1 1,0 1-1,-1-1 1,1 1-1,1 0 1,-2 0 2,1 0-1,-1 0 1,1 0 0,-1 0-1,0 1 1,1-1 0,-1 0-1,0 0 1,0 0-1,0 0 1,0 0 0,0 0-1,0 1 1,0-1 0,-1 2-1,-5 18 10,4-17-7,-22 55 36,8-24 180,16-35-201,0 0-1,0 1 1,0-1-1,0 1 1,-1-1-1,1 0 1,0 1-1,0-1 1,0 1-1,0-1 1,0 0-1,0 1 1,0-1-1,0 1 1,0-1-1,0 1 1,1-1-1,-1 0 1,0 1-1,0-1 1,0 0-1,0 1 1,1-1-1,-1 1 1,1-1 1,-1 1 1,0-1 0,1 0-1,-1 0 1,1 0 0,-1 0 0,0 0-1,1 1 1,-1-1 0,1 0-1,-1 0 1,1 0 0,-1 0-1,0 0 1,1 0 0,-1-1 0,1 1-1,-1 0 1,1 0 0,-1 0-1,0 0 1,1 0 0,-1-1-1,0 1 1,1 0 0,-1 0 0,1-1-1,-1 1 1,26-18 105,-14 9-78,21-12 0,-15 12-33,104-49-93,-105 51 47,0 1 0,1 0-1,0 2 1,0 0 0,21-2-1,-36 6 15,1 0 0,-1 0 0,0 0-1,0 0 1,0 0 0,1 1 0,-1 0-1,5 1 1,-7-2 16,0 1-1,0-1 1,0 1-1,0 0 1,-1-1-1,1 1 1,0 0-1,0 0 1,0-1-1,-1 1 1,1 0 0,-1 0-1,1 0 1,0 0-1,-1 0 1,0 0-1,1 0 1,-1 0-1,1 0 1,-1 0-1,0 0 1,0 0-1,0 0 1,0 0 0,0 0-1,0 2 1,0 9 21,-2 1 1,-3 18 0,3-23 12,0 0 0,0 0 0,1 0 0,1 0 0,-1 0-1,1 0 1,1 0 0,-1 0 0,3 11 0,-2-18-11,0 0 1,-1 0-1,1 0 1,-1 1-1,1-1 0,0 0 1,0 0-1,0 0 0,0 0 1,0 0-1,0 0 1,0-1-1,0 1 0,0 0 1,0 0-1,0-1 1,1 1-1,-1-1 0,0 1 1,0-1-1,1 1 0,-1-1 1,0 0-1,1 0 1,-1 1-1,0-1 0,1 0 1,-1 0-1,0 0 1,1-1-1,1 1 0,4-1 42,0-1 0,-1 1 0,1-1 0,-1 0 0,7-3 0,7-5-26,0-1 0,-1 0 0,26-22 0,50-49-105,-62 54 21,-18 14 49,-5 7-29,-1-2 1,0 1-1,14-19 0,-22 26 30,-1 1 0,1-1 0,-1 1 0,1-1 0,-1 0 0,1 1 0,-1-1 0,0 0 0,1 1 0,-1-1 0,0 0 0,1 0 0,-1 1 0,0-1 0,0 0 0,0 0 0,0 0 0,1 1 0,-1-1 0,0 0 0,-1 0 0,1 0 0,0 1 0,0-1 0,0 0 0,0 0 0,-1 0 0,1 1 0,0-1 0,-1 0 0,1 1 0,0-1 0,-1 0 0,-1 0-15,1 0 0,0 0 0,0 1 0,-1-1 0,1 1 0,-1-1 0,1 1 0,0 0 1,-1-1-1,1 1 0,-1 0 0,1 0 0,-1 0 0,1 0 0,-1 0 0,-1 1 0,-4 0 4,-1 0 0,1 1 0,0 0 0,-1 0-1,1 0 1,0 1 0,0 1 0,1-1-1,-1 1 1,1 0 0,-1 0 0,1 1 0,1 0-1,-1 0 1,-6 8 0,8-8 114,0 0-1,1 0 0,-1 1 1,1 0-1,0-1 1,1 1-1,-1 0 1,1 1-1,0-1 1,1 0-1,-1 0 1,1 1-1,1-1 1,-1 1-1,1-1 1,0 1-1,2 12 1,-1-13-34,0-1 1,1 1 0,0-1-1,-1 0 1,2 1-1,-1-1 1,0 0 0,1 0-1,0-1 1,0 1 0,1 0-1,6 6 1,-4-6-17,0 0-1,0 0 1,0-1 0,1 0-1,-1 0 1,1-1 0,0 0 0,11 4-1,3-2-68,-1-1 0,1-1 0,-1-1 0,1 0 0,0-2 0,24-2 0,136-22-3621,-63-4-5108,-83 19 5599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32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306 217 2496,'0'-2'148,"0"0"-1,0 0 1,0 1 0,0-1-1,0 0 1,0 0 0,1 0-1,-1 1 1,11-12 5372,-11 13-5435,0 10 1650,-6 21-1663,4-21 728,-1 13-238,2-14-413,0 0 0,-1 0 0,0 0 0,-4 11 0,-2 0 334,-1-1 1,-1 1 0,-13 18 0,19-33-415,0 1-1,0-1 1,-1 0 0,0 0-1,0-1 1,0 1 0,0-1-1,-1 0 1,1-1 0,-1 1-1,0-1 1,0 0 0,0-1-1,-7 3 1,7-4 31,1-1 1,0 1-1,0-1 0,-1 0 1,1 0-1,0 0 0,0-1 1,-1 0-1,1 0 0,0 0 1,0-1-1,-8-3 0,9 4-87,-1-1 0,1-1 0,0 1 0,0-1 0,0 1 0,0-1 0,0 0 0,0-1 0,1 1 0,-1-1 0,1 1 0,0-1 0,0 0 0,-3-6-1,2 1-29,0-1 0,0 1 0,1-1-1,0 0 1,1 0 0,-2-17 0,4 21 11,0-1 1,0 1-1,1-1 1,-1 1-1,1 0 1,1 0-1,-1-1 1,1 1-1,1 0 1,-1 0-1,1 0 1,3-5-1,3-4-79,1 1 0,1 0 0,0 1-1,1 0 1,26-22 0,74-43 127,-99 71-1,0 0 0,0 0 1,1 1-1,0 1 0,1 0 0,25-4 0,-29 8-20,-1 0 1,1 1-1,0 0 0,14 3 1,-21-2 2,-1 0 0,1 0 0,-1 0 1,1 0-1,-1 1 0,1-1 0,-1 1 0,0 0 1,0 0-1,0 1 0,0-1 0,0 0 1,0 1-1,0 0 0,-1 0 0,0 0 0,1 0 1,-1 0-1,0 0 0,3 7 0,-2-2 58,0 0 1,0 1-1,-1-1 0,1 0 0,-2 1 0,1 0 0,-2-1 1,1 10-1,-1-1 0,1-5 50,-1 0-1,-1 0 0,-3 20 1,1-7-13,3-21-100,0-1 0,-1 1 1,1 0-1,-1 0 0,0 0 0,0-1 0,0 1 1,0 0-1,0-1 0,-3 5 0,-3 4 70,1 0-1,0 0 0,1 1 1,-4 17-1,4-14-63,-1-1 1,-13 28-1,3 0 113,6-18-75,0 1-1,-7 39 0,15-59-35,-45 202 426,36-161-394,-26 66-1,29-91 12,4-9-37,-1 0 0,-1-1 1,0 1-1,0-2 0,-1 1 1,-1 0-1,-9 10 0,16-20 6,-1-1-1,0 0 1,0 1-1,1-1 1,-1 0-1,0 0 1,-3 2-1,-6 3 342,11-6-373,0 0 0,0 1 0,0-1 0,-1 0 0,1 0 0,0 0 0,0 0 0,0 0 0,0 1 0,-1-1 0,1 0 0,0 0 0,0 0 0,0 0 0,-1 0 1,1 0-1,0 0 0,0 0 0,0 0 0,-1 0 0,1 0 0,0 0 0,0 0 0,-1 0 0,1 0 0,0 0 0,0 0 0,0 0 0,-1 0 0,1 0 0,0 0 0,0 0 0,0 0 0,-1-1 0,-4-7 131,0-12 26,5 19-136,-1-8 8,0-1-1,1 1 0,1 0 1,-1 0-1,1 0 0,1 0 1,0 0-1,3-9 0,3-17-11,-1-4-112,0-4 25,17-54 0,-10 53-1,-1 0 70,26-59-1,-36 96-4,13-25 4,36-57 0,-5 15-5,-27 42-155,36-47 0,119-110 54,-158 174 77,0 1-1,1 1 1,0 1-1,1 0 1,0 1 0,33-13-1,-43 21-32,1-1 0,-1 1 0,1 1 0,0 0 0,11-2 0,-18 4 50,-1 0-1,0-1 1,1 1 0,-1 0-1,1 1 1,-1-1 0,0 0 0,1 0-1,-1 1 1,0 0 0,1-1 0,-1 1-1,0 0 1,0 0 0,0 0 0,1 1-1,-1-1 1,0 0 0,-1 1 0,1-1-1,0 1 1,0 0 0,-1-1-1,1 1 1,-1 0 0,3 4 0,0 3 6,-1 0 1,0 1-1,0 0 1,-1-1-1,0 1 0,0 0 1,-1 0-1,-1 0 1,-1 19-1,-1-1 76,-2-1 0,-1 0-1,-1 0 1,-1 0 0,-1-1-1,-2 0 1,-17 34 0,-13 8 213,17-36-99,-3 4-53,8 0-79,1 0 0,2 1 0,2 0 0,-10 47 0,8-11 72,-8 99 1,23-158-94,-1 1 0,2-1-1,0 1 1,1-1 0,0 0 0,7 20 0,-8-30 8,1-1 0,-1 1 1,1-1-1,0 0 0,0 0 0,0 0 1,1 0-1,-1 0 0,1 0 1,0-1-1,0 1 0,0-1 1,0 0-1,0 0 0,0 0 0,0 0 1,1-1-1,-1 1 0,6 1 1,3 1 59,1-1 0,-1 0 1,1-1-1,16 1 1,76-2 98,-59-2-929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33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3552,'11'0'14342,"5"1"-9855,22 1-6791,-22-2 3890,156-15-689,-79 4-620,106 4 203,-88 7-2096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33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58 2560,'-2'8'12175,"21"-11"-4311,-8 0-10181,20-10 4042,-21 9-1471,-1 0-1,12-3 0,13-2-196,0 1-1,0 2 0,0 2 0,1 1 1,-1 1-1,1 2 0,0 2 1,67 12-1,-65-9-329,-10-1-2172,1 3-3925,-15-2 3768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6.5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499 2 6400,'-1'0'284,"-1"-1"1,0 1 0,0 0-1,0-1 1,1 1-1,-1 0 1,0 0-1,0 0 1,0 1 0,0-1-1,1 0 1,-1 1-1,0-1 1,-2 2-1,-25 14 32,12-5 188,-14 8-125,1 1 1,1 1 0,1 1 0,1 2 0,1 1 0,1 1 0,1 1-1,-29 44 1,-50 100 153,69-112-191,20-39-1131,32-27-4027,0 0 3376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39.4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1 4480,'2'9'2575,"-1"-8"-2428,-1-1 0,0 1 0,1 0 0,-1 0 0,0 0-1,0 0 1,0 0 0,1-1 0,-1 1 0,0 0 0,0 0 0,0 0 0,0 0 0,-1 1-1,-11 74 4062,7-55-4370,2-1 0,0 1-1,2 0 1,0 0 0,1 0 0,3 21-1,-2-39-408,0 3 237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7:48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181 1 1568,'-8'5'2880,"0"-1"-619,8-3-1950,0-1 0,0 1 1,1 0-1,-1 0 0,0 0 0,6 8 3733,-4-7-3732,0-1-19,0 0 0,0 1 0,1-1 0,-1 0 0,0 0 1,5 1-1,6 1-458,-1-1 0,15 1 0,-15-2 678,222 4 37,-142-6-636,144 5 257,-103-10 53,-115 5-150,0 0 0,24-7 0,7 0-221,-10 7 323,-35 3 283,-8 3-213,-10 6-109,9-7-105,-14 14 6,3-2-81,-19 13 0,3-8 144,0-1 1,-56 26-1,-104 53-245,137-68 150,2 3 1,1 3-1,1 1 0,3 3 0,-58 61 0,79-72-22,1 1 0,-40 63 0,29-34 118,32-51-104,2-4 24,1 0-1,-1 0 1,-1-1-1,1 1 1,0-1 0,-5 5-1,-4 3 86,9-9-99,1 0 1,-1-1 0,1 1-1,-1-1 1,0 1 0,0-1-1,-3 2 1,-7 3 42,-1 0-1,0-1 1,-26 7 0,26-7 216,14-6-264,0 0-1,0 0 1,0 0 0,0 0-1,0 0 1,0 0 0,0 0-1,0 0 1,0 0 0,0 0-1,0 0 1,-1 0 0,1 0 0,0 0-1,0 0 1,0 0 0,0 0-1,0 0 1,0 1 0,0-1-1,0 0 1,0 0 0,0 0-1,0 0 1,0 0 0,0 0-1,0 0 1,0 0 0,0 0-1,0 0 1,0 0 0,0 0-1,0 0 1,0 0 0,0 0-1,0 1 1,0-1 0,0 0 0,0 0-1,0 0 1,0 0 0,0 0-1,0 0 1,0 0 0,0 0-1,0 0 1,0 0 0,0 0-1,0 0 1,0 0 0,0 0-1,0 0 1,0 0 0,0 0-1,1 0 1,-1 1 0,0-1-1,0 0 1,0 0 0,11 1 182,277-21 447,-86 3-672,290 27 355,-466-8-423,0-1 0,0-2 0,30-3 0,-42 1-4377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00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1568,'-3'2'10480,"3"9"-7552,6 17-4759,-5-22 2926,5 25-820,-2-1 1,2 60-1,-3 217 3416,-3-325-2731,1-5-998,1 0 0,1 1 0,1-1 0,8-27 0,2 8-59,22-50 0,-28 75-21,0 0 0,1 1 0,1 0 0,22-26 0,-25 34 11,0 1 0,0 0 0,0 0 0,1 1 1,0 0-1,0 1 0,1-1 0,0 2 0,0-1 0,14-5 0,-20 10 106,0-1 0,0 0-1,-1 1 1,1-1-1,0 1 1,0 0 0,0 0-1,-1 0 1,1 0-1,0 1 1,0-1 0,0 1-1,-1 0 1,1-1-1,0 1 1,-1 0-1,1 1 1,-1-1 0,1 0-1,-1 1 1,1 0-1,-1-1 1,0 1 0,0 0-1,0 0 1,0 0-1,0 0 1,2 4 0,1 2 106,0-1 0,-1 1 0,0 1 0,-1-1 0,1 0 0,-1 1 0,2 14 0,6 29 217,-3 1 0,2 96 0,-10-131-500,0-11 71,-1 1-1,1-1 1,0 1-1,1 0 1,0-1-1,0 1 1,1-1-1,0 1 1,0-1-1,5 11 1,-4-15-694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09.9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7 291 2304,'0'0'752,"5"8"1712,-5 22 2282,-7-28-3087,3-2-559,5-7-872,2-17 300,-1 19-509,1 1 0,0-1-1,0 1 1,1-1 0,-1 1 0,8-7 0,5-5-7,-2 1 37,0 1 1,1 0-1,0 2 0,1 0 1,0 0-1,1 2 0,28-14 1,-15 11 56,0 2 0,1 1 0,51-9 1,-66 15-84,313-44 639,-253 39-524,19-1-9,1 3 0,0 5 1,101 12-1,-188-10-128,241 29 99,-118-9 151,-1 7-1,159 53 1,-239-63-107,0-1 0,96 15 0,59-7 175,-146-19-108,88-7 0,-129 1-331,0-1 0,-1-1 0,33-10 0,-38 8-663,0 0 1,0-1-1,12-7 1,3-1-759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11.3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84 355 2912,'-1'-5'6418,"2"-4"-5583,0 5-669,0 0 0,-1 0 0,1 0 0,1 0 0,-1 0 0,1 0 1,-1 1-1,1-1 0,3-4 0,-1 1 56,25-46 402,2 2 0,70-87 0,-89 123-641,-10 10-75,2 1-1,-1 0 1,0 0 0,1 0-1,5-4 1,-7 4-346,-2 4 442,0-1 0,-1 1-1,1 0 1,0 0-1,0 0 1,0 0 0,0 0-1,-1 0 1,1 0 0,0 0-1,0 0 1,0 0-1,0 0 1,-1 0 0,1 1-1,0-1 1,0 0-1,0 0 1,0 0 0,-1 0-1,1 0 1,0 0-1,0 0 1,0 0 0,0 0-1,0 1 1,-1-1-1,1 0 1,0 0 0,0 0-1,0 0 1,0 0 0,0 1-1,0-1 1,0 0-1,0 0 1,-2 4 41,0-1 1,1 0-1,0 1 0,0 0 1,0-1-1,0 1 0,0 4 1,-4 12 92,0-6-98,-1-1 0,-1 0-1,0-1 1,-10 14-1,-1 2 147,1 1-11,-2-1 0,0 0 0,-2-2 0,-41 42 0,-11 7 502,63-70 15,7-5-365,8-3-215,23-14-184,-18 11 43,-1 0 0,1 0 0,1 1 0,-1 1 0,21-7 1,11 3-115,-24 5 171,-1 0 0,32-11 0,-44 12 10,-1 0 1,0 0-1,0-1 1,0 1-1,0-1 1,-1 0-1,1 0 1,-1 0-1,5-5 1,-6 6-1,0 0 0,-1-1 0,1 1 0,-1-1 0,0 1 1,0-1-1,0 1 0,0-1 0,0 0 0,-1 1 1,1-1-1,-1 0 0,1 0 0,-1 1 0,0-1 0,0 0 1,-1-5-1,-2-7 18,0-1 0,-2 0 0,-6-18 0,5 10-368,5 23 23,1 0 0,0 0 1,0 0-1,0 0 0,-1 0 0,1 0 1,0 0-1,0 0 0,1 0 0,-1 0 1,0 0-1,0 0 0,0 0 1,1 0-1,-1 0 0,0 0 0,1-1 1,21 2-6816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3.7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0 258 1728,'1'0'116,"-1"-1"-1,0 1 1,0-1 0,0 1 0,1-1-1,-1 1 1,0-1 0,0 1-1,1-1 1,-1 1 0,0 0-1,1-1 1,-1 1 0,1 0 0,-1-1-1,1 1 1,-1 0 0,0-1-1,1 1 1,-1 0 0,1 0 0,-1 0-1,1-1 1,-1 1 0,1 0-1,0 0 1,0 0 20,0 0 0,0-1-1,0 1 1,0-1 0,0 1-1,10-10 4700,-10 10-4775,0 0 0,0 1 0,0-1 0,0 0 0,-1 0-1,1 1 1,0-1 0,0 1 0,0-1 0,-1 0 0,1 1 0,0 0 0,-1-1 0,1 1 0,0-1 0,-1 1-1,1 0 1,-1-1 0,1 2 0,10 18 84,-7-12-62,15 29 184,51 89 631,-47-93-442,0-1 0,54 54 0,-66-76-367,0-1 1,1-1-1,-1 0 0,2-1 1,-1 0-1,27 10 1,-29-14 49,0 0 1,0-1 0,0 0 0,-1-1 0,20 0 0,50-6 296,-71 5-359,54-9 129,102-28 0,-140 31-145,0-1 1,0-1-1,-1-2 0,-1 0 0,0-1 0,31-21 0,177-131 47,-115 86-173,2 6 1,182-81-1,-266 138 72,1 2 1,1 2 0,0 0-1,0 3 1,1 1 0,0 1-1,45 1 1,-61 4-2,0 0 1,0 2-1,0 0 0,-1 2 1,1 0-1,-1 1 0,0 0 1,0 2-1,18 9 0,-33-14-43,1 1-1,-1 0 1,1 0-1,6 7 1,-10-8-184,1-1 0,-1 1 1,0-1-1,0 1 1,0 0-1,1-1 0,-2 1 1,1 0-1,0 0 1,0 0-1,0-1 0,-1 1 1,1 0-1,-1 0 1,1 3-1,-1 8-1175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5.0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44 51 2496,'11'-15'3722,"-11"14"-3680,0 1 0,0 0 0,0 0-1,1 0 1,-1 0 0,0 0 0,0 0-1,0 0 1,0-1 42,0 1-43,0 0 1,0 0 0,0 0 0,1 0-1,-1 0 1,0 0 0,0 0 0,0 0-1,0 0 1,0 0 0,0 0 0,1 0-1,-1-1 1,0 1 0,0 0 0,0 0-1,0 0 1,0 0 0,0 0 0,1 0-1,-1 0 1,0 1 0,0-1 0,0 0-1,0 0 1,0 0 0,0 0 0,1 0-1,-1 0 1,0 0 0,0 0 0,0 0-1,0 0 1,0 0 42,0 0-43,0 1 1,1-1 0,-1 0-1,0 0 1,0 0 0,-2 13 1831,2-9-1868,-10 63 1079,6-31-512,-16 57 1,-4 4 691,23-90 623,3-18-1070,-1-3-782,1 0 1,1-1-1,0 1 0,8-20 0,14-24 57,-8 20 109,-16 36-194,41-97 445,-40 93-413,2 1-1,-1 0 1,0-1 0,1 1-1,0 1 1,0-1 0,9-7-1,-12 12-39,0-1-1,0 1 1,0-1-1,0 1 0,0-1 1,0 1-1,0 0 0,0-1 1,1 1-1,-1 0 1,0 0-1,0 0 0,0 0 1,0 0-1,0 0 0,1 0 1,-1 0-1,0 1 1,0-1-1,0 0 0,0 1 1,0-1-1,0 1 0,0-1 1,0 1-1,0 0 0,0-1 1,1 2-1,4 2 77,0 1 1,-1 0-1,6 6 0,-6-6-78,4 5 29,-1 0 1,-1 1-1,11 20 1,-2-4 192,-12-22-213,1 4-8,1 0 0,0-1 0,0 0-1,9 7 1,-11-10 57,0-1 0,0 1 0,0 0 0,-1-1 0,0 2 0,4 7 0,2 4-40,-8-16 76,-1-1-77,-1 1 1,1-1-1,-1 0 1,1 0-1,-1 0 1,1 1-1,-1-1 0,1 0 1,0 1-1,-1-1 1,1 0-1,0 1 1,-1-1-1,1 0 1,0 1-1,-1-1 1,1 1-1,0-1 1,0 1-1,-1-1 0,1 0 1,0 1-1,0-1 1,0 1-1,-8 10 163,-2-6-275,1-1-1,-1 0 1,-1 0-1,1-1 0,0-1 1,-1 0-1,-11 1 0,-24 5-3378,26 0 1744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13.9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214 33 2400,'0'-1'201,"0"0"1,0 0-1,0 0 1,0 0-1,0 0 1,0 0-1,0 0 1,0 0-1,1 0 1,-1 0-1,0 0 1,1 0-1,-1 0 1,1 0-1,-1 0 1,1 1-1,-1-1 0,1 0 1,-1 0-1,1 1 1,0-1-1,0 0 1,-1 1-1,1-1 1,1 0-1,5-5 1995,-10 4-852,3 2-1296,0 0 0,0 0 0,0 0 0,0 0 0,0 0 0,0 0 0,0-1 0,0 1 0,0 0 0,0 0 0,-19 46 688,12-28-290,0 0 0,-6 32 0,-4 12 40,-18 51-20,-22 62-68,41-133-301,10-22-324,-2-1 0,0 0 0,-16 28 1,14-37-2654,9-7 1680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14.3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153 18 4224,'-3'-18'2730,"4"18"-2674,-1 0 1,0 0-1,0 1 1,0-1 0,0 0-1,1 0 1,-1 0-1,0 0 1,0 0 0,0 0-1,0 1 1,0-1-1,0 0 1,1 0-1,-1 0 1,0 0 0,0 0-1,0 1 1,0-1-1,0 0 1,0 0 0,0 0-1,0 1 1,0-1-1,0 0 1,0 0 0,0 0-1,0 0 1,0 1-1,0-1 1,0 0-1,0 0 1,0 19 589,0 0 0,-2 0 0,0 0 0,-1 0 0,-1-1 1,-9 29-1,0-7-81,2 1 1,-9 54-1,2-2-187,0-4-51,8-39 30,-23 74-1,32-117-1325,-3 6-536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14.8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11 109 4064,'-11'-9'5978,"18"6"-4154,63-5 401,-18 4-1207,137-19 1057,61-9-1366,-95 10-555,-141 21 14,-12 1-398,1 0 0,-1 0 0,0-1 0,0 1 0,0 0 0,0-1 0,1 0 0,-1 1 0,0-1 0,2-1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15.2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43 26 3328,'-23'0'1061,"16"2"-634,3 1-1045,-5 9 5870,17-9-4228,29 2 269,0-2-1,-1-2 0,41-4 0,-63 3-1090,440-46-954,-411 40-325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6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309 36 1248,'0'-1'90,"0"1"0,0-1 1,1 0-1,-1 0 0,1 0 0,-1 0 0,0 0 0,1 0 1,0 1-1,-1-1 0,1 0 0,-1 0 0,1 1 0,0-1 1,0 0-1,1 0 0,14-20 8365,-16 33-7446,1 61-410,-6 177 738,0-127-1118,3-99 15,2 32 0,1 7-14,-2-40-140,4 27 0,0 6 1370,-9-51-1386,3-3-55,-1 0 0,1 0 0,-1-1 0,1 1 0,-1-1 0,0 1 0,0-1-1,1 0 1,-9 0 0,-9 4 9,-39 14-97,23-8 25,-45 19 0,69-24 27,-2-1 1,-22 6-1,23-10-250,62 4 421,125-2 357,55-3 208,-219 2-580,-9-2-138,0 0 1,0 0 0,0 0 0,0 0-1,0 1 1,1-1 0,-1 0 0,0 0 0,0 0-1,0 0 1,0 0 0,0 0 0,1-1-1,-1 1 1,0 0 0,0 0 0,0 0-1,0 0 1,0 0 0,1 0 0,-1 0 0,0 0-1,0 0 1,0 0 0,0 0 0,0 0-1,0 0 1,0-1 0,0 1 0,1 0 0,-1 0-1,0 0 1,0 0 0,0 0 0,0 0-1,0-1 1,0 1 0,0 0 0,0 0-1,0 0 1,0 0 0,0 0 0,0-1 0,0 1-1,0 0 1,0 0 0,0 0 0,2-3-350,-1 0-106,0 0 0,0 0-1,0 0 1,0-1-1,0 1 1,-1 0 0,0 0-1,0-1 1,0 1-1,0 0 1,-1-5 0,1-5-1489,0-10 39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20.4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1031 2656,'8'-4'5650,"14"0"-3818,9-2-1096,-22 2-575,0 0-1,1 0 1,-2-1-1,1 0 1,-1 0-1,0-1 1,0 0 0,0 0-1,12-14 1,0-5 188,31-46 0,-44 60-307,-1 0 0,-1-1 0,0 0-1,0 0 1,3-19 0,-6 24-36,-1 0 1,0 0-1,1-12 0,-2 17-43,0-1 0,0 1 0,0-1-1,-1 1 1,1 0 0,-1-1 0,1 1-1,-1 0 1,0-1 0,0 1 0,0 0-1,0 0 1,-3-4 0,3 5 14,0 0-1,0 0 1,0 0 0,0 0-1,0-1 1,0 2 0,0-1-1,0 0 1,-1 0 0,1 0-1,0 0 1,-1 1-1,1-1 1,0 1 0,-1-1-1,1 1 1,-1 0 0,1-1-1,-1 1 1,1 0 0,-1 0-1,1 0 1,-1 0 0,1 0-1,-1 0 1,1 0 0,-1 1-1,1-1 1,0 1 0,-1-1-1,1 1 1,-1-1 0,1 1-1,0 0 1,0-1 0,-1 1-1,1 0 1,0 0 0,-2 2-1,-4 3 14,1 0-1,0 1 0,0 0 1,0 0-1,-4 9 1,0 1 123,2 1 1,0 0-1,0 0 1,2 1 0,0 0-1,-3 22 1,8-36-93,-6 22 96,2-9 82,-4 35 0,8-47-134,1 0-1,0 0 1,0 0 0,1 0-1,0 0 1,0-1 0,0 1-1,1 0 1,0 0 0,2 5-1,-2-7 36,0 1-1,0-1 0,1 0 1,0 0-1,-1 0 1,1 0-1,7 6 1,-8-9-57,0 1 1,0 0 0,1-1-1,-1 1 1,1-1 0,-1 0-1,1 0 1,0 0 0,0 0-1,-1 0 1,1-1 0,0 1-1,0-1 1,5 0 0,5 0 70,-1-1 0,0-1 0,1 0 0,21-7 0,47-22 68,-52 19-65,9-5-49,-1-2 0,-1-1 0,0-2-1,-2-1 1,0-2 0,58-57 0,21-29 74,28-27 62,-94 95-196,53-65 0,-62 55-172,-2-1-1,32-65 0,-63 111 137,6-14 2,0-1 1,-1-1 0,11-39-1,-21 59-19,1 0 0,0 0 0,-1 0 0,0 0 0,0 0-1,0 0 1,0 0 0,-1 0 0,-1-7 0,1 9-12,0 0 0,1 0 0,-1 0-1,0 0 1,0 0 0,0 0 0,0 0 0,0 0 0,0 1 0,-1-1 0,1 0 0,-1 1 0,1-1 0,-1 1 0,0 0 0,1-1 0,-1 1 0,-2-1 0,2 1 20,-1 1-1,1 0 1,0-1 0,-1 1 0,1 0 0,0 0 0,-1 1 0,1-1 0,0 0 0,-1 1 0,1-1 0,0 1 0,0 0 0,-1 0 0,1 0 0,0 0 0,-2 2 0,-7 3-38,0 1 1,1 0-1,0 0 0,1 1 0,-11 11 1,-36 48-262,16-8 396,3 1 0,-43 94-1,55-104 125,9-16-6,2 1 1,1 1 0,2 0 0,-7 41 0,5-4 182,-2 81 0,14-142-272,1 0 0,1 18 0,-1-26-32,1 0-1,0 0 0,0 0 0,1 0 0,-1 0 0,1 0 0,0 0 0,0 0 1,0-1-1,4 6 0,0 0 88,-5-7-109,0-1 1,0 1-1,0-1 1,0 0-1,0 1 1,0-1-1,0 0 1,0 0-1,1 0 1,-1 0-1,0 0 0,1 0 1,-1 0-1,1 0 1,-1 0-1,1-1 1,-1 1-1,1 0 1,2 0-1,4 0 31,0-1 0,1 0 1,-1 0-1,0 0 0,1-1 0,-1 0 0,0-1 0,0 0 1,10-3-1,6-5 31,37-20 0,-49 24-36,13-8 19,0-2 0,-2 0 0,0-2 0,0 0 0,-2-2 0,0 0 0,-2-2 0,0 0 0,-1-1 0,25-43 0,-41 63-126,0 0 0,0 0 0,-1 0 0,1 0 0,-1 0 0,0 0 0,0-1-1,0 1 1,0 0 0,-1-1 0,1 1 0,-1 0 0,0-1 0,0 1 0,0-1 0,-1-3-1,1 6 18,-1 0 0,0 0 0,1 1 0,-1-1 0,0 0 0,1 1-1,-1-1 1,0 0 0,0 1 0,0-1 0,0 1 0,1-1 0,-1 1 0,0-1-1,0 1 1,0 0 0,0 0 0,0-1 0,0 1 0,0 0 0,0 0-1,0 0 1,0 0 0,-2 0 0,-20 2-256,11 1 224,1 1 0,0 0 0,0 0 0,1 1 0,-1 1-1,1 0 1,0 0 0,1 1 0,-1 0 0,-8 9 0,4-2 18,1 1 1,0 0-1,1 1 0,1 0 1,-11 20-1,15-23 68,2-1 0,0 1 1,0 0-1,1 0 0,1 1 0,-4 25 0,7-32 17,0-1-1,0 1 1,0 0-1,1-1 1,0 1-1,0-1 0,1 1 1,0-1-1,3 10 1,-3-14 4,-1 1-1,0 0 1,0-1 0,1 0 0,0 1 0,-1-1-1,1 0 1,0 0 0,0 0 0,0 0 0,0 0-1,1 0 1,-1-1 0,0 1 0,1-1 0,-1 1-1,1-1 1,0 0 0,-1 0 0,1 0 0,0 0-1,0-1 1,-1 1 0,1-1 0,4 1-1,79-6 270,-68 5-289,1-2-1,-1-1 1,0 0-1,25-8 1,-9 0 73,41-19-1,-47 15-65,-1-1-1,-1-1 1,33-27-1,-29 20-76,20-19 75,8-6 39,-29 25-81,-18 12 98,-11 11-90,0 1 1,0 0 0,1 0-1,-1-1 1,0 1-1,0 0 1,0-1-1,0 1 1,0 0 0,1 0-1,-1-1 1,0 1-1,0 0 1,0-1-1,0 1 1,0 0 0,0-1-1,0 1 1,0 0-1,0-1 1,0 1-1,0 0 1,0 0 0,-1-1-1,1 1 1,0 0-1,0-1 1,0 1-1,-1-1-20,0 1-1,1 0 1,-1 0-1,0 0 1,0 0-1,1 0 1,-1 0-1,0 0 1,1 0-1,-1 0 1,0 0-1,0 0 1,1 0-1,-1 0 1,0 1-1,1-1 1,-1 0-1,0 1 1,1-1-1,-1 0 1,1 1-1,-1-1 1,0 1-1,1-1 1,-1 1-1,1-1 1,-1 1-1,1-1 1,-1 1-1,-1 1-49,-12 10-54,1 1 0,1 0 0,0 1 0,1 0 0,-16 26 0,-38 86 291,62-120-122,1-1 0,1 1 0,-1 0 0,1 0 0,0 0 0,0 0 0,1-1 0,-1 1 0,2 10-1,-1-14-20,0-1-1,0 1 1,0 0-1,1-1 1,-1 1-1,0-1 1,1 1-1,-1-1 0,1 1 1,0-1-1,0 1 1,-1-1-1,1 1 1,0-1-1,0 0 0,0 0 1,0 1-1,0-1 1,1 0-1,-1 0 1,0 0-1,0 0 0,1 0 1,-1 0-1,1-1 1,-1 1-1,1 0 1,-1-1-1,1 1 1,-1-1-1,1 0 0,-1 1 1,1-1-1,0 0 1,-1 0-1,1 0 1,-1 0-1,4 0 0,6-2 61,-1-1 0,1 0 0,-1 0-1,0-1 1,0 0 0,14-9 0,55-37 65,-68 42-116,42-31 49,-1-3 0,49-51 0,80-109-50,-147 157-106,-2 0 0,-1-2-1,32-69 1,-27 34-88,-24 51-603,-11 25-276,-7 23 562,-10 28 472,-2 0-1,-29 50 0,33-68-8,1 0 0,1 0 1,1 2-1,-12 56 0,12-30 71,-5 97 1,15-139 18,0 0 0,1 0 0,1 0 1,0 0-1,5 22 0,-6-33-41,1 0 0,0 0 0,-1-1 0,1 1 0,0-1 0,-1 1 0,1 0 0,0-1 0,0 1 0,1-1 0,-1 0 0,0 1 0,0-1 0,1 0 0,-1 0 1,0 0-1,1 0 0,-1 0 0,1 0 0,0 0 0,-1 0 0,1-1 0,-1 1 0,1-1 0,0 1 0,0-1 0,-1 0 0,1 1 0,0-1 0,0 0 0,0 0 0,-1 0 0,1 0 0,3-1 0,0 0 22,0-1 0,-1 1 0,1-1 0,0 0 0,-1 0 0,1-1 0,-1 1 0,0-1 0,0 0 0,0 0-1,5-5 1,8-11 68,0-1 0,-1-1 0,15-25 0,-25 36-140,1-1 0,-2 1-1,0-1 1,0-1-1,-1 1 1,0 0-1,-1-1 1,0 0-1,-1 0 1,-1 0 0,1-14-1,1 19-124,-3 7 139,0 0 0,0 0-1,0 0 1,0 0 0,0 0 0,0 0-1,0 0 1,0 0 0,0 0 0,0 0-1,0 0 1,0 0 0,0 0 0,0 0-1,0 0 1,0 0 0,0 0 0,0 1 0,1-1-1,-1 0 1,0 0 0,0 0 0,0 0-1,0 0 1,0 0 0,0 0 0,0 0-1,0 0 1,0 0 0,0 0 0,0 0-1,0 0 1,0 0 0,0 0 0,1 0-1,-1 0 1,0 0 0,0 0 0,0 0 0,0-1-1,0 1 1,0 0 0,0 0 0,0 0-1,0 0 1,0 0 0,0 0 0,0 0-1,0 0 1,0 0 0,0 0 0,20 1-469,-16 0 456,0 0-1,0 0 0,0 0 1,0 1-1,0-1 1,0 1-1,-1 0 1,1 0-1,-1 0 1,1 0-1,-1 1 0,0-1 1,0 1-1,0 0 1,0 0-1,0 0 1,-1 1-1,1-1 1,-1 0-1,0 1 0,0 0 1,0-1-1,-1 1 1,1 0-1,-1 0 1,0 0-1,0 0 1,0 0-1,0 4 0,0 55-74,1 13-25,-1-73 142,-1 0 0,1 0-1,-1 0 1,1 0 0,0 0 0,0 0-1,0-1 1,1 1 0,-1 0 0,1 0 0,-1-1-1,1 1 1,0-1 0,0 0 0,0 1-1,0-1 1,1 0 0,2 2 0,-2-2 19,0 0 1,0-1 0,1 1-1,-1-1 1,1 0-1,-1 0 1,1 0 0,-1-1-1,1 1 1,0-1 0,-1 0-1,1 0 1,0 0-1,-1 0 1,6-1 0,7-3 30,-1 0 1,1 0 0,24-12-1,44-26 134,-73 36-164,4-3-63,-1-1-1,19-15 1,6-5-362,-39 30 369,0 0 0,0 0 0,0 0 0,0 0-1,0 0 1,0 0 0,0 0 0,0 0 0,0 0 0,0 1 0,0-1 0,0 0 0,0 0-1,0 0 1,0 0 0,0 0 0,0 0 0,0 0 0,0 1 0,0-1 0,0 0-1,0 0 1,0 0 0,0 0 0,0 0 0,0 0 0,1 0 0,-1 0 0,0 0-1,0 1 1,0-1 0,0 0 0,0 0 0,0 0 0,0 0 0,0 0 0,0 0-1,0 0 1,1 0 0,-1 0 0,0 0 0,0 0 0,0 0 0,0 0 0,0 0-1,0 0 1,0 0 0,0 0 0,1 0 0,-1 0 0,0 0 0,0 0 0,0 0-1,0 0 1,0 0 0,0 0 0,0 0 0,0 0 0,1 0 0,-1 0 0,0 0-1,0 0 1,0 0 0,0 0 0,0 0 0,0 0 0,0 0 0,0-1 0,-2 13-33,0-8 26,0 12-30,0 0-1,1 0 0,2 24 0,-1-9 94,1-27 21,-1 0 0,1 1 0,0-1 0,0 0 0,1 0 0,-1 0 0,1 0 0,0 0 0,0 0 0,3 4 0,-4-8-38,-1 1-1,1-1 1,0 0-1,0 0 0,-1 1 1,1-1-1,0 0 0,0 0 1,0 0-1,-1 1 0,1-1 1,0 0-1,0 0 1,0 0-1,-1-1 0,1 1 1,0 0-1,1 0 0,14-5 448,-13 3-453,-1 0 1,1-1-1,-1 1 1,0-1-1,1 1 0,-1-1 1,-1 0-1,1 1 1,0-1-1,-1 0 0,1 0 1,-1 0-1,0-1 1,0 1-1,0 0 0,0 0 1,-1-1-1,0 1 1,1-7-1,-1 2-45,0-1-1,-1 1 0,0-1 1,0 0-1,-1 1 1,-5-16-1,2 7-60,-2 0 0,-1 0-1,0 1 1,-19-29-1,26 43 101,-6-10-222,7 12 204,0 0 0,0 0 0,0-1 0,0 1 0,0 0 0,0-1 0,0 1 0,0 0 0,0 0 0,0-1 0,0 1 0,0 0 0,0 0 0,0-1 0,1 1 0,-1 0 0,0 0 0,0-1 0,0 1 0,0 0 0,1 0 0,-1 0 0,0-1 0,0 1 0,0 0 1,1 0-1,-1 0 0,0 0 0,0 0 0,1-1 0,-1 1 0,0 0 0,0 0 0,1 0 0,-1 0 0,0 0 0,0 0 0,1 0 0,-1 0 0,0 0 0,1 0 0,-1 0 0,0 0 0,0 0 0,1 0 0,-1 0 0,0 0 0,1 1 0,25-3 10,27-4 0,-30 3 20,0 0 0,35 2 1,-25 2 33,-17-1-36,26 4 0,-37-3-9,1 1-1,0-1 1,-1 1-1,0 0 1,1 0 0,-1 1-1,0-1 1,6 5 0,-9-5-4,0 0 1,0 0-1,0 0 0,0 0 1,0 0-1,-1 0 0,1 1 1,-1-1-1,0 0 1,0 1-1,1-1 0,-2 1 1,1-1-1,0 1 0,0 0 1,-1-1-1,1 1 1,-1 0-1,0 0 0,0-1 1,0 1-1,0 0 1,-1 0-1,1-1 0,-1 1 1,0 3-1,-3 7 1,0 0 0,-1 0 0,-12 22 1,14-29 15,-29 57 473,31-58-246,8-7-31,12-9 46,-11 7-272,24-15 32,-1-1 0,30-26 1,26-18-80,-76 57 42,49-28-70,-55 32 62,1 0 1,0 1 0,0 0 0,0 0-1,0 0 1,1 1 0,-1 0-1,8-1 1,-13 2-9,1 0-1,-1 1 1,0-1 0,1 0 0,-1 0-1,0 1 1,0-1 0,1 1 0,-1-1-1,0 1 1,0 0 0,0-1-1,0 1 1,1 0 0,-1 0 0,0 0-1,0 0 1,-1 0 0,1 0 0,0 0-1,0 0 1,0 0 0,-1 0-1,1 1 1,-1-1 0,1 0 0,-1 0-1,1 1 1,-1-1 0,0 0 0,1 3-1,0 4 23,0 1-1,0 0 1,-2 16 0,1-14-65,-1 25-16,0-18 163,1-1-1,3 26 1,-3-41-66,0-1 0,0 1 1,1 0-1,-1-1 0,1 1 0,-1-1 1,1 1-1,-1 0 0,1-1 0,0 1 0,0-1 1,-1 0-1,1 1 0,0-1 0,1 0 0,-1 1 1,0-1-1,0 0 0,0 0 0,1 0 1,-1 0-1,0 0 0,1 0 0,2 1 0,-2-2 12,0 0-1,0 0 0,0 0 1,0 0-1,0 0 0,0 0 1,0-1-1,0 1 0,0-1 1,0 1-1,0-1 0,0 0 1,0 0-1,0 0 0,0 0 1,-1 0-1,1 0 0,0 0 1,-1-1-1,3-2 0,11-11 59,-1 0 0,22-33 0,-16 21-41,13-23 45,7-10-55,15-6-103,-46 57 11,-1 1 0,1 0 0,1 0 1,0 1-1,11-6 0,-20 12 34,0 1 0,-1-1 0,1 1 0,0 0 0,0-1-1,-1 1 1,1 0 0,0-1 0,0 1 0,0 0 0,0 0 0,0 0 0,-1 0 0,1 0 0,0 0 0,0 0 0,0 0 0,0 0 0,1 1 0,-1-1 9,-1 1 1,1-1-1,-1 0 0,1 1 0,-1-1 1,1 1-1,-1-1 0,0 1 1,1 0-1,-1-1 0,0 1 0,1-1 1,-1 1-1,0 0 0,0-1 1,1 1-1,-1 0 0,0-1 0,0 2 1,0 4 0,0 0 1,0-1-1,-1 1 1,-1 9-1,-10 40 45,-2-2-1,-3 0 1,-39 86 0,51-127 43,2-4-20,0-2 0,0 1 0,0 0 0,-1-1 0,0 1 0,0-1 0,-8 8 0,12-14-46,0 0 0,0 1 0,-1-1 0,1 0 0,0 0 0,0 0-1,-1 0 1,1 0 0,0 1 0,0-1 0,-1 0 0,1 0 0,0 0-1,0 0 1,-1 0 0,1 0 0,0 0 0,0 0 0,-1 0 0,1 0-1,0 0 1,-1 0 0,1 0 0,0 0 0,0 0 0,-1 0 0,1 0-1,0 0 1,0 0 0,-1 0 0,1-1 0,-1 1 0,-4-10 218,1-13-29,4 17-219,0 0 0,0-1 0,1 1 0,0 0 0,0-1-1,3-8 1,-4 15 20,1-1-1,-1 0 0,1 1 0,-1-1 0,1 1 0,-1-1 0,1 1 1,0-1-1,-1 1 0,1-1 0,0 1 0,-1 0 0,1-1 1,0 1-1,0 0 0,-1 0 0,1-1 0,0 1 0,0 0 1,-1 0-1,1 0 0,0 0 0,0 0 0,0 0 0,-1 0 1,1 0-1,0 0 0,0 0 0,-1 1 0,2-1 0,24 9 22,-17-5-40,132 56 200,-117-52-59,1-1-1,-1 0 0,52 5 0,-54-10-24,0-2 0,1 0 0,-1-1 0,37-7 1,-46 5-501,0 0 1,0-1-1,-1-1 1,1 0 0,-1-1-1,0 0 1,-1-1 0,0 0-1,13-11 1,-1-5-2487,-3 1 945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21.0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51 4576,'-16'-7'1450,"15"7"-1320,1 0 0,-1 0-1,1 0 1,-1-1-1,1 1 1,-1 0 0,1 0-1,0-1 1,-1 1-1,1 0 1,-1 0 0,1-1-1,0 1 1,-1 0-1,1-1 1,0 1 0,0 0-1,-1-1 1,1 1-1,0-1 1,0 1-1,-1 0 1,1-1 0,0 1-1,0-1 1,0 1-1,0-1 1,0 1 0,0-1-1,0 1 1,0-1-1,0 1 1,0 0 0,0-1-1,0 1 1,0-1-1,0 1 1,0-1-1,0 1 1,0-1 0,1 1-1,-1-1 1,0 1-1,0 0 1,1-1 108,-1 1-152,0 0 1,0 1-1,1-1 1,-1 0 0,0 0-1,0 1 1,0-1-1,1 0 1,-1 0 0,0 0-1,0 0 1,1 1-1,-1-1 1,0 0 0,0 0-1,1 0 1,-1 0-1,0 0 1,1 0 0,-1 0-1,0 1 1,1-1-1,-1 0 1,0 0 0,0 0-1,1 0 1,0-1-1,14 1 718,-8 0-480,183-1 3404,93-6-3135,-30 1-947,-72-4-3090,-113 6 361,0 3 651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26.3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241 95 3488,'-6'1'3262,"6"-1"-3174,-4 11 1293,-1 14-491,5-23-725,-9 50 1015,-30 99 0,27-111-916,3-11 38,-1-1 0,-2 0-1,0-1 1,-2-1-1,-1 0 1,-1 0 0,-1-2-1,-26 30 1,25-27 1143,36-53-437,3-5-834,-1-1 0,21-47 0,23-72 129,3-6-237,-58 139-48,0 1 0,2 0 0,0 1 0,0 0-1,2 0 1,0 2 0,1-1 0,0 2 0,1 0 0,25-17 0,-37 29-31,0-1-1,0 0 1,0 1 0,1 0 0,-1 0-1,0 0 1,1 0 0,-1 1-1,0-1 1,1 1 0,-1 0-1,1 0 1,-1 0 0,1 1-1,-1-1 1,5 2 0,-6-2 13,0 1 0,-1-1 0,1 1 0,0 0 0,-1 0 0,1 0 0,0 0 0,-1 0 0,1 0 1,-1 0-1,0 0 0,1 1 0,-1-1 0,0 0 0,0 1 0,0-1 0,0 1 0,0 0 0,0-1 0,0 1 0,0 0 0,-1-1 0,1 1 0,-1 0 1,1 0-1,-1 0 0,0-1 0,0 1 0,0 0 0,0 0 0,0 0 0,0 2 0,-5 22-1,-1-1 0,-1 0 0,-1 0 0,-13 27 0,8-24 46,-28 43 0,32-56 35,3-5 25,-1-1 0,0 1 0,-15 14-1,20-21-56,-1-1-1,0 1 1,0-1-1,0 0 1,0 1-1,0-1 1,-1-1-1,1 1 1,-1 0-1,1-1 1,-1 0-1,1 0 1,-1 0-1,0 0 1,-4 0-1,7-1-39,0 0 0,0 0-1,0 0 1,0 0 0,0 0-1,0 0 1,0 0 0,0-1 0,0 1-1,1 0 1,-1 0 0,0-1 0,0 1-1,0-1 1,0 1 0,0-1-1,1 1 1,-1-1 0,0 0 0,1 1-1,-1-1 1,0 0 0,1 1-1,-1-1 1,1 0 0,-1 0 0,1 0-1,-1 1 1,1-1 0,-1-1 0,-14-21-237,15 23 221,0 0 1,0 0-1,-1 0 1,1 0 0,0 0-1,0 0 1,0 0-1,0 0 1,0 0 0,0 0-1,0 0 1,0 0-1,0 0 1,0 0-1,0 0 1,-1 0 0,1 0-1,0-1 1,0 1-1,0 0 1,0 0 0,0 0-1,0 0 1,0 0-1,0 0 1,0 0-1,0 0 1,0 0 0,0 0-1,0-1 1,0 1-1,0 0 1,0 0 0,0 0-1,0 0 1,0 0-1,0 0 1,0 0-1,0 0 1,0 0 0,0-1-1,0 1 1,0 0-1,0 0 1,0 0 0,0 0-1,1 0 1,-1 0-1,0 0 1,0 0-1,0 0 1,7 1-453,13 8-63,-16-8 569,5 3-46,2 0 0,-1-1 0,0-1-1,0 0 1,1 0 0,15 0 0,65-4 175,-82 2-152,27-2 48,-1-1 0,1-2 0,34-10-1,-52 10-15,-2-1 0,1 0 1,-1-1-1,0-1 0,0 0 0,-1-2 0,0 1 0,15-14 0,-13 8 55,-1-1-1,0 0 1,-1-1-1,15-22 1,-22 27-114,-1 0-1,0-1 1,-1 1-1,0-1 1,-1-1-1,0 1 1,4-24-1,-9 35-65,1 0 0,-1 0 0,0 0 0,1 0 0,-1 0 0,0 0 0,-1 0 0,1 0 0,-1-3 0,1 4 45,0 1-1,0 0 0,0-1 0,-1 1 1,1 0-1,0 0 0,0-1 0,0 1 1,-1 0-1,1 0 0,0-1 1,0 1-1,-1 0 0,1 0 0,0 0 1,0 0-1,-1-1 0,1 1 0,0 0 1,-1 0-1,1 0 0,0 0 1,-1 0-1,-13 3-417,11-1 422,1 0 0,-1-1-1,0 1 1,0 1 0,1-1-1,-1 0 1,1 1 0,-1-1-1,1 1 1,0 0 0,0-1-1,-2 6 1,1-2 5,1 0-1,-1 0 1,1 1 0,1-1 0,-1 0-1,0 8 1,1 5 40,0 0 1,2 0-1,3 30 1,-2-39 27,-1 0 1,2-1 0,-1 1-1,1 0 1,5 9 0,-6-15-1,-1-1 0,1 1 0,1 0 0,-1-1 1,0 1-1,1-1 0,0 0 0,0 0 0,0 0 1,0 0-1,0-1 0,0 1 0,1-1 0,5 4 0,-6-6-23,-1 1-1,1 0 0,-1-1 0,1 1 0,0-1 0,-1 0 0,1 0 0,-1 0 0,1 0 0,0 0 0,-1 0 0,1-1 0,-1 0 0,1 1 1,-1-1-1,5-2 0,3-2 77,0 0 1,15-12 0,-13 9-37,63-43 31,-30 19-170,1 2-1,79-38 0,-120 66 38,-1 0 1,1 0-1,0 1 0,0-1 0,0 1 0,5 0 0,-8 1 26,-1 0 0,0 0 0,0 0 1,0 0-1,0 0 0,1 0 0,-1 1 0,0-1 1,0 0-1,0 1 0,0-1 0,0 1 0,0-1 1,0 1-1,0 0 0,0-1 0,0 1 1,0 0-1,-1 0 0,1-1 0,0 1 0,0 0 1,-1 0-1,1 0 0,0 0 0,-1 0 0,1 0 1,-1 0-1,0 0 0,1 1 0,-1 0 0,3 7-35,-2 1-1,2 16 0,1 4 315,-2-20-110,0 1 0,1-1-1,0-1 1,1 1-1,0 0 1,1-1-1,0 0 1,0 0-1,12 15 1,-12-19-84,-1 0 1,1 0-1,0-1 1,0 1-1,1-1 1,-1 0-1,1-1 1,0 1-1,0-1 1,0-1-1,0 1 0,1-1 1,-1 0-1,1 0 1,-1-1-1,9 1 1,-9-2-49,0 0 1,1 0 0,-1-1 0,0 0-1,0 0 1,0-1 0,0 0-1,0 0 1,0 0 0,-1-1 0,1 0-1,-1 0 1,1 0 0,7-8-1,2-1-417,0-1 0,-2 0 0,19-22 0,-23 23-667,0 0-1,10-19 1,-5 9-332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29.0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252 589 2720,'8'-5'676,"-2"0"244,1 1 0,-1 1 1,9-4-1,-15 7-876,0 0-1,1 0 0,-1 0 1,0 0-1,0 0 1,0 0-1,0 0 1,1 0-1,-1 0 0,0-1 1,0 1-1,0 0 1,0 0-1,1 0 1,-1 0-1,0 0 0,0 0 1,0 0-1,0-1 1,0 1-1,1 0 1,-1 0-1,0 0 0,0 0 1,0 0-1,0-1 1,0 1-1,0 0 1,0 0-1,0 0 0,0 0 1,0-1-1,0 1 1,1 0-1,-1 0 1,0 0-1,0-1 0,0 1 1,0 0-1,-1 0 1,1 0-1,0 0 0,0-1 1,0 1-1,0 0 1,0 0-1,0 0 1,0 0-1,0-1 0,0 1 1,0 0-1,0 0 1,-1 0-1,1 0 1,0 0-1,0-1 0,0 1 1,0 0-1,-1 0 1,1-1 62,-1 1 1,0-1-1,1 1 1,-1-1-1,0 1 0,1 0 1,-1-1-1,0 1 1,0 0-1,0 0 1,1-1-1,-1 1 1,-1 0-1,-11 1 95,0 0 0,1 1 0,-1 0 1,1 1-1,-1 1 0,1 0 0,0 0 0,1 1 0,-1 1 1,-14 9-1,14-8-117,1 1 0,0 1 1,0-1-1,1 2 0,0-1 1,0 2-1,1-1 0,1 1 1,-11 18-1,14-20 44,0 1-1,-4 13 1,8-19-61,0-1 0,0 1 1,0 0-1,0 0 0,1 0 1,-1 0-1,1 0 0,0 0 1,1 5-1,-1-8-44,0 0 0,1 0 0,-1 0 0,0-1 0,0 1 0,1 0 0,-1 0 1,0-1-1,1 1 0,-1 0 0,0 0 0,1-1 0,-1 1 0,1 0 0,0-1 0,-1 1 0,1-1 0,-1 1 0,1-1 1,0 1-1,0-1 0,-1 1 0,1-1 0,0 0 0,0 1 0,-1-1 0,1 0 0,0 0 0,0 0 0,0 1 0,-1-1 1,1 0-1,0 0 0,0 0 0,0 0 0,-1 0 0,1-1 0,0 1 0,0 0 0,0 0 0,-1 0 0,1-1 0,0 1 0,1-1 1,3-1 64,0-1 0,0 1 0,-1-1 0,1 0 1,4-4-1,115-106 493,-83 75-565,-33 30-124,14-14-829,-21 25 737,0 0 0,-1 1 0,1 0 0,-1-1 0,0 6 0,0-3 207,0 0 0,0 0 0,0 0 0,1 0 0,0 0 1,1 0-1,-1 0 0,4 8 0,-3-9 26,3 6 138,0-1 0,0 0-1,1 0 1,8 11 0,-11-19-120,-1 1 0,0-1 0,1 0-1,-1 1 1,1-1 0,-1 0 0,1-1 0,0 1 0,0 0-1,0-1 1,0 0 0,0 1 0,0-1 0,1 0 0,-1-1-1,0 1 1,0-1 0,1 1 0,2-1 0,3 0 6,-1-1 1,0 0-1,0-1 1,0 0 0,0 0-1,-1-1 1,1 0-1,-1 0 1,1 0-1,-1-1 1,9-7-1,9-6 84,38-38-1,-28 24 3,181-154 177,-183 154-290,0-1-1,-2-1 1,35-51-1,-30 31-88,52-100 0,-85 147-1,15-33-118,-18 37 123,1 1-1,0-1 0,-1 0 0,0 0 0,1 0 0,-1 0 0,0 0 0,0 0 0,0 1 0,0-1 0,0 0 0,0 0 0,-1 0 0,1 0 0,-1 0 0,-1-3 0,2 4 32,0 1-1,-1 0 1,1-1-1,0 1 0,-1-1 1,1 1-1,-1 0 1,1-1-1,-1 1 1,1 0-1,-1 0 1,1-1-1,-1 1 1,1 0-1,-1 0 1,0 0-1,1 0 0,-1-1 1,1 1-1,-1 0 1,1 0-1,-1 0 1,0 0-1,1 0 1,-1 1-1,1-1 1,-1 0-1,1 0 1,-1 0-1,1 0 0,-1 1 1,1-1-1,-1 0 1,1 0-1,-2 1 1,-20 16-357,-1 6 363,2 2 0,0 0 0,-20 36 0,21-32 42,-32 48 323,-57 113-1,100-170-235,0 0 0,-8 33-1,14-42-14,0 1 0,1 0 0,1 0 0,0 0-1,1 0 1,0 12 0,0-22-71,0 0 0,0-1 1,1 1-1,-1 0 0,0 0 0,1-1 0,-1 1 0,1 0 1,0 0-1,0-1 0,-1 1 0,1-1 0,0 1 0,0-1 1,0 1-1,1-1 0,-1 1 0,0-1 0,0 0 1,1 0-1,-1 0 0,1 0 0,-1 0 0,1 0 0,-1 0 1,1 0-1,0-1 0,-1 1 0,1 0 0,0-1 0,0 0 1,0 1-1,2-1 0,5 0 33,-1 0 1,1-1-1,-1 0 0,1-1 1,13-3-1,-18 4-43,312-100 449,-299 94-532,-14 5-26,0 1 0,1-1 0,0 1 0,-1 0 1,1 0-1,6-1 0,-10 2 74,1 1-1,-1-1 1,0 1-1,0-1 1,0 1-1,0-1 1,0 1-1,1-1 1,-1 1-1,0-1 1,0 1 0,0-1-1,0 0 1,0 1-1,0-1 1,-1 1-1,1-1 1,0 1-1,0-1 1,0 1-1,0-1 1,0 1-1,-1 0 1,-6 21-303,4-11 209,2-6 136,0 0-1,0 0 1,1-1-1,0 1 1,0 0 0,0 0-1,0-1 1,1 1-1,0 0 1,0 0-1,0-1 1,4 10 0,-2-8 61,0 1-1,1-1 1,0 0 0,0 0 0,1 0 0,-1 0 0,11 9 0,-14-15-63,0 1 0,0 0 0,0 0 0,0 0 0,0-1 0,0 1 0,0-1-1,0 1 1,0-1 0,1 1 0,-1-1 0,0 0 0,0 1 0,0-1 0,1 0 0,-1 0 0,0 0 0,0 0 0,1 0 0,-1 0 0,0 0-1,2-1 1,-1 0 12,0 0 0,1 0-1,-1 0 1,0 0-1,0 0 1,0-1-1,0 1 1,0-1-1,0 0 1,2-2 0,0 0 9,-1 0 0,0-1 0,0 1 0,0 0 0,-1-1 0,0 0 0,1 0 0,-2 1 0,4-11 0,-5 14-47,1-8 3,0 0-1,-1 0 1,0-10 0,-1 17-17,1-1 1,0 1 0,-1-1 0,0 1 0,1 0 0,-1-1 0,0 1 0,0 0 0,0-1-1,-1 1 1,1 0 0,0 0 0,-1 0 0,0 0 0,-2-2 0,-2-1-97,0 0 0,-1 1 0,1 0 1,-1 0-1,0 0 0,-8-2 0,15 6 119,0 0-1,0 0 1,-1 0 0,1 0 0,0 0-1,0 0 1,0 0 0,0 0-1,0 0 1,0 0 0,0 0-1,0 0 1,0 0 0,0 0-1,-1 0 1,1 0 0,0 0-1,0 0 1,0 0 0,0 0 0,0 0-1,0 0 1,0 0 0,0 0-1,0 0 1,0-1 0,0 1-1,0 0 1,0 0 0,-1 0-1,1 0 1,0 0 0,0 0-1,0 0 1,0 0 0,0 0 0,0 0-1,0 0 1,0 0 0,0-1-1,0 1 1,0 0 0,0 0-1,0 0 1,0 0 0,0 0-1,0 0 1,0 0 0,0 0-1,0 0 1,0 0 0,0 0 0,0-1-1,0 1 1,0 0 0,0 0-1,0 0 1,0 0 0,0 0-1,1 0 1,-1 0 0,0 0-1,9-3 127,23 0 37,-12 2-97,-17 0-81,175-18 19,-65 19-130,-107 0 106,-2 1 10,0-1 1,0 0 0,0 1-1,-1 0 1,1 0 0,5 1-1,-8-1 11,0-1 0,0 1-1,-1-1 1,1 1-1,0-1 1,0 1 0,-1 0-1,1-1 1,0 1-1,-1 0 1,1 0 0,-1-1-1,1 1 1,-1 0-1,1 0 1,-1 0 0,1 0-1,-1 0 1,0 0-1,1 0 1,-1 0 0,0-1-1,0 1 1,0 0-1,0 0 1,0 0 0,0 0-1,0 0 1,0 0 0,0 0-1,-1 2 1,0 2 36,-1 0 1,0 0-1,0 1 1,0-1-1,-1 0 1,1-1-1,-5 6 1,-25 33 175,22-31-175,2 0 275,18-15 101,4-4-339,40-14 66,71-19 0,-117 38-144,10-3-68,1 1 1,0 0-1,-1 1 1,1 2-1,27-1 0,-45 2 61,1 0-1,-1 0 0,0 0 0,0 1 0,0-1 0,0 0 0,0 0 1,1 1-1,-1-1 0,0 1 0,0-1 0,0 1 0,0-1 1,0 1-1,0 0 0,0-1 0,0 1 0,-1 0 0,1 0 0,0 0 1,0 0-1,0 0 0,-1 0 0,1 0 0,-1 0 0,1 0 1,-1 0-1,2 2 0,-2 1 8,0 0 1,1 0 0,-1 1-1,0-1 1,-1 0 0,-1 7-1,2-8 34,-1 1-1,1-1 0,-1 1 0,1-1 0,0 1 1,0-1-1,1 4 0,-1-7-19,0 1-1,0-1 1,1 0 0,-1 0 0,0 1-1,0-1 1,0 0 0,0 0-1,1 1 1,-1-1 0,0 0-1,0 0 1,0 1 0,1-1-1,-1 0 1,0 0 0,0 0 0,1 0-1,-1 0 1,0 1 0,0-1-1,1 0 1,-1 0 0,0 0-1,0 0 1,1 0 0,-1 0 0,0 0-1,1 0 1,-1 0 0,0 0-1,1 0 1,-1 0 0,0 0-1,0 0 1,1 0 0,-1 0 0,0 0-1,1-1 1,15-6 396,-7 2-349,17-9 17,-20 10-102,-1 1 1,1 0 0,0 0 0,0 0 0,0 1 0,1 0 0,-1 0 0,1 0 0,-1 1 0,9-1 0,-14 2 14,0 0-1,0 0 1,0 1 0,1-1 0,-1 0 0,0 1 0,0-1 0,0 0-1,0 1 1,0-1 0,0 1 0,0 0 0,0-1 0,0 1 0,0 0-1,-1-1 1,1 1 0,0 0 0,0 0 0,-1 0 0,1 0 0,1 1 0,10 28 168,-3-7-156,-4-14 105,-3-4-78,0-1 0,1 0 1,-1 0-1,1 0 0,0 0 0,0 0 0,0 0 0,1-1 0,-1 1 0,1-1 0,0 0 0,0 0 0,0-1 1,5 3-1,-2-2-91,0 0-1,0-1 1,1-1 0,-1 1 0,1-1 0,-1 0 0,1-1 0,0 0 0,9-1 0,-1-1-789,1 0 0,-1-2 0,20-6 0,1-2-553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29.65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58 2912,'-14'-4'5834,"24"0"-4416,-1 1-1,13-3 1,-6 3-380,6-2-10,1 0 0,44-1 1,-20 3-498,210-16 507,6 22-1303,-234 1-1401,39 10 0,-16-3-5439,-29-6 3916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6.9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166 13 3232,'10'-13'6474,"-12"36"-5722,0-1 0,-2 0 0,-1-1 1,-13 40-1,-7 29 191,-5 62-207,-29 66-266,51-192-290,5-15 36,0 0 0,0-1 1,-11 20-1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7.4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135 3 4992,'-5'-3'3747,"5"3"-3722,0 0 1,0 0-1,0 0 1,0 0-1,-1 0 1,1 0-1,0 0 1,0 0-1,0 0 1,0 0-1,0 0 1,0 0-1,0 0 1,0 0-1,0 0 1,0 0-1,0 0 1,0 0 25,-1 0-26,2 2 90,-1-1-1,0 1 1,1-1 0,-1 1-1,0-1 1,0 1-1,-1 0 1,1-1-1,0 1 1,0-1-1,-1 1 1,1-1-1,-2 3 1,1 2 191,-2 16 325,2-9 61,-5 23 1,-13 51 1120,-1-1-993,-13 104-1,7-29-522,23-141-254,2-12-266,0 0-1,0-1 1,-1 1 0,0-1 0,-4 9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7.8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18 153 4576,'-1'0'150,"0"-1"0,0 1 0,0 0 1,0 0-1,1-1 0,-1 1 0,0 0 0,0-1 1,0 1-1,0-1 0,1 1 0,-1-1 0,0 0 1,0 1-1,1-1 0,-1 0 0,1 1 0,-1-1 1,0 0-1,1 0 0,-1-1 0,1 1-5,0 0 0,0 1 0,0-1 0,0 0 0,1 1 0,-1-1 0,0 0 0,0 1 0,1-1 0,-1 0 0,0 1 0,1-1 0,-1 1 1,1-1-1,-1 1 0,1-1 0,-1 1 0,1-1 0,-1 1 0,1-1 0,1 1 0,4-4 495,0 1 0,0-1 0,0 2 0,12-5 1,21-3 582,72-9 0,40 6-408,-17 3-114,-14-4-213,128-11-229,-188 19-294,-39 3-14,0 0 0,0 2 1,39 3-1,-35-4-1661,-16-1-187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38.3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24 105 4800,'-24'-12'8074,"46"19"-6132,-8-5-1524,1 0 1,0-2 0,15-1-1,388-51 1622,-210 19-2219,-42 16-2572,-126 17 1487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8:59.8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231 519 2496,'0'-1'266,"1"-1"0,-1 1 0,0 0-1,0 0 1,1-1 0,-1 1 0,0 0 0,1 0 0,0 0 0,-1-1-1,1 1 1,1-1 128,-2 0-110,8-13 2085,-8 14-2281,0 0 0,0 1 0,0-1 0,0 0 0,0 0 1,0 1-1,0-1 0,0 0 0,0 0 0,0 1 0,0-1 0,0 0 0,0 1 0,-1-1 0,1 0 1,0 1-1,-1-1 0,1 0 0,0 1 0,-1-1 0,1 1 0,-1-1 0,1 0 0,-1 1 1,0-1-1,-1-1 12,0 0 0,-1 1-1,1-1 1,-1 0 0,1 1 0,-1 0 0,0 0 0,0 0 0,1 0 0,-1 0 0,0 1 0,0-1 0,0 1 0,0 0 0,-5 0 0,3 0-63,0 1 0,1 0 1,-1 0-1,0 0 0,1 1 1,-1 0-1,1 0 0,0 0 1,-5 3-1,-1 2-3,0 1 0,1 0 0,-1 0 0,2 0 1,-1 2-1,1-1 0,-9 15 0,9-10 61,1-1-1,0 2 1,1-1-1,0 1 1,2 0 0,-6 25-1,5-10 54,1 0-1,1 46 0,5-39 234,-2-35-332,1 0 1,-1 0 0,0 0 0,1-1-1,0 1 1,-1 0 0,1-1 0,0 1-1,0 0 1,0-1 0,0 1 0,0-1-1,0 1 1,0-1 0,0 0 0,3 2 0,-4-3-14,1 0 0,0 0 1,0 0-1,0 0 0,0 0 1,-1-1-1,1 1 0,0 0 1,0 0-1,-1-1 1,1 1-1,0-1 0,-1 1 1,1-1-1,0 1 0,-1-1 1,1 1-1,0-1 1,0 0-1,-1 0-1,10-8 55,-1-1-1,-1 0 1,0-1 0,0 0-1,-1 0 1,0-1-1,6-16 1,2-2-50,-1 5-82,11-22 33,-1-1 0,20-59 0,-43 103-87,0 1-1,0-1 0,0 0 1,-1 1-1,1-1 1,-1 0-1,0 1 0,0-5 1,-1 8 62,1 0 0,0 0 0,-1 0 1,1 0-1,0 0 0,-1 0 0,1 0 0,0 0 0,-1 0 1,1 0-1,0 0 0,-1 0 0,1 0 0,0 1 0,-1-1 1,1 0-1,0 0 0,-1 0 0,1 0 0,0 1 1,0-1-1,-1 0 0,1 0 0,0 1 0,0-1 0,-1 0 1,1 1-1,-8 7-224,5-1 188,-1 0 1,1 0-1,0 0 1,0 0 0,1 0-1,0 1 1,0-1-1,1 1 1,0-1 0,0 9-1,1 0 108,0 1-1,1-1 1,5 26-1,-5-39-3,-1 0 1,1 0-1,0 0 0,0 0 0,1 0 0,-1 0 1,0-1-1,1 1 0,0-1 0,0 1 0,-1-1 1,1 1-1,1-1 0,-1 0 0,0 0 0,1 0 1,-1 0-1,1-1 0,-1 1 0,1-1 0,0 1 1,-1-1-1,1 0 0,0 0 0,0 0 0,0 0 0,0-1 1,0 1-1,0-1 0,0 0 0,0 1 0,0-2 1,6 1-1,6-4 76,0 1-1,0-2 1,0 0 0,0-1-1,-1 0 1,0-2 0,23-14-1,86-73 325,-110 84-412,11-8 28,-2-2 1,0 0-1,-2-1 0,0-1 1,-1-1-1,20-34 0,-22 25-36,0-1 0,-2-1 0,-2 0 0,15-60-1,-25 81-86,0 1 0,-1-1 0,0 0 0,-1 0 0,0 0 0,-2-21-1,1 34 40,0 0 0,-1 0 0,1 0 0,0 0 0,0 0 0,0 0 0,-1 0 0,1 0 0,-1 1 0,1-1 0,-1 0 0,1 0 0,-1 0 0,1 0 0,-1 0 0,0 1 0,1-1-1,-1 0 1,0 1 0,-1-2 0,1 2 7,1 0-1,-1 0 0,0 0 0,1 0 1,-1 0-1,0 0 0,1 0 1,-1 0-1,0 0 0,1 1 0,-1-1 1,1 0-1,-1 0 0,0 1 1,1-1-1,-1 0 0,1 1 0,-1-1 1,1 1-1,-1-1 0,1 1 1,-1-1-1,1 1 0,-1-1 0,1 1 1,0-1-1,-1 1 0,1 0 1,-1 0-1,-18 33-258,2 0 0,-15 41 0,10-22 435,6-18 16,2 1 0,2 1 1,2 0-1,-9 49 0,18-77-102,1 0-1,-1 0 1,1 1 0,1-1-1,0 0 1,2 10 0,-3-16-21,1 0 0,0 0 0,0 0 0,-1-1 0,2 1 1,-1 0-1,0-1 0,0 1 0,1-1 0,-1 1 1,1-1-1,0 0 0,0 0 0,0 0 0,0 0 0,0 0 1,0 0-1,1 0 0,-1-1 0,1 1 0,-1-1 0,1 0 1,3 2-1,-1-3 19,-1 1 0,1-1 0,-1 0 0,1 0 0,0 0 0,-1-1 0,1 0 0,-1 0 0,1 0 0,-1 0 0,5-3 0,7-3 61,25-13 0,-35 16-127,28-15-283,36-15-1,-87 84-713,15-43 981,1 0 0,0 0 0,0 0 0,1 0 0,0 0 1,0 0-1,1 0 0,0 0 0,2 10 0,-1-12 80,-1 0-1,1-1 1,-1 1 0,1 0 0,1-1-1,-1 0 1,1 1 0,-1-1 0,1 0-1,0 0 1,1 0 0,-1-1-1,6 6 1,-7-9-33,-1 1 0,0-1 0,0 0 0,0 1 0,0-1-1,0 0 1,0 0 0,0 1 0,1-1 0,-1 0 0,0 0 0,0 0 0,0-1-1,0 1 1,1 0 0,-1 0 0,0-1 0,0 1 0,0 0 0,0-1 0,0 1-1,0-1 1,0 0 0,0 1 0,0-1 0,0 0 0,0 1 0,0-1 0,1-2-1,3-2 96,0 0-1,0 0 0,4-7 1,-9 12-120,2-3-16,1-1 0,-1 1 0,0-1 0,0 0-1,0 0 1,0 0 0,-1 0 0,1 0 0,-1 0 0,0 0 0,0 0 0,-1-1 0,1 1 0,-1 0 0,0-1 0,0 1 0,0 0 0,-1 0 0,1-1 0,-1 1 0,0 0 0,-1 0-1,1 0 1,-1 0 0,1 0 0,-1 0 0,0 0 0,-1 1 0,1-1 0,-1 1 0,1-1 0,-1 1 0,-5-4 0,2 1-15,-1 1 0,0 0 0,0 0 0,-11-6 0,12 9-41,1-1 0,-1 1-1,0 0 1,0 1 0,-1-1-1,1 1 1,-10 0 0,8-2 53,5 1-67,5 3-63,1-1 128,1 1 0,-1-1 0,0 0 0,1 0-1,-1 0 1,0-1 0,1 1 0,5-2 0,3 0 14,54-2 358,0 2 0,80 9 0,-101 0 236,-41-6-485,1 0-1,-1 0 0,0 1 1,0-1-1,0 1 1,0 0-1,0 0 0,5 4 1,-8-5-78,0 0 0,0 0 1,-1 1-1,1-1 0,0 0 0,-1 0 1,1 0-1,-1 1 0,1-1 0,-1 0 1,1 1-1,-1-1 0,0 0 1,0 1-1,0-1 0,1 1 0,-1-1 1,-1 2-1,-4 30 207,2-16-208,-4 1-5,6-17-11,1 0 0,-1-1 0,1 1 0,-1 0 0,1 0 0,0 0 1,-1 0-1,1 0 0,0 0 0,-1 0 0,1 0 0,0 0 0,0 0 1,0 0-1,0 0 0,0 0 0,0 1 0,1-1 211,10-17 101,-4 9-342,0 0 0,11-7-1,10-9-49,-22 17 56,0 2 0,0-1 0,1 1 0,-1-1 0,1 2 0,0-1 0,13-4 0,-19 8 6,-1 0 0,0 0-1,1 0 1,-1 0 0,1-1 0,-1 1-1,1 0 1,-1 0 0,1 0 0,-1 0-1,1 0 1,-1 0 0,1 0 0,-1 0-1,0 0 1,1 1 0,-1-1 0,1 0-1,-1 0 1,1 0 0,-1 0 0,0 1-1,1-1 1,-1 0 0,1 0 0,-1 1-1,0-1 1,1 1 0,0 0 1,-1 0 1,1 0-1,-1 0 0,1 0 1,-1 0-1,0 0 1,0 0-1,1 0 0,-1 1 1,0-1-1,0 2 0,0 6 8,-1 0-1,-3 14 1,2-13-42,-3 13-167,-2 12 660,10-36-173,4-7-88,8-12-50,-14 18-141,6-8-54,1 0 0,0 0 0,0 1 0,1 0 0,0 0 0,1 1 0,0 1 0,0 0 0,16-9 0,-26 16 47,0 0 0,1-1 0,-1 1 0,1 0 0,-1 0 0,1 0 0,-1 0 0,0 0 0,1 0 1,-1-1-1,1 1 0,-1 0 0,1 0 0,-1 0 0,1 1 0,-1-1 0,0 0 0,1 0 0,-1 0 0,1 0 0,-1 0 1,1 0-1,-1 1 0,0-1 0,1 0 0,-1 0 0,0 1 0,1-1 0,-1 0 0,0 0 0,1 1 0,-1-1 1,0 0-1,1 1 0,-1-1 0,0 1 0,0-1 0,0 0 0,1 1 0,-1-1 0,0 1 0,0-1 0,0 1 0,0-1 1,0 0-1,0 1 0,0-1 0,0 1 0,0 0 0,0 29 15,0-19-62,0-11 55,-1 22 11,5 30 0,-3-45-16,1 0 1,-1 0-1,1 1 0,1-2 0,-1 1 1,1 0-1,8 12 0,-10-17 24,0-1 0,0 1 0,0 0 0,1-1 0,-1 0 0,0 1 0,1-1 0,-1 0 0,1 0 0,0 0 0,-1 0 0,1 0 1,0 0-1,0 0 0,-1 0 0,1-1 0,3 1 0,-2 0-1,0-1 0,0 0 1,0 0-1,0 0 1,0 0-1,0-1 0,0 1 1,0-1-1,0 0 0,3-1 1,6-3 23,0-1-1,-1-1 1,1 1 0,10-11 0,-19 15-30,77-53 174,42-32-50,-110 78-103,2-3-88,0 1-1,1 1 0,1 0 1,18-8-1,-26 14 36,3 0-338,-11 5 348,1-1 0,-1 0 0,0 0 0,1 1 0,-1-1 0,0 0 0,0 1 0,1-1 0,-1 0 0,0 1 0,0-1 0,1 0 0,-1 1 0,0-1 0,0 1 0,0-1 0,0 0 0,0 1 0,0-1 0,1 1 0,-1-1 0,0 0 0,0 1 0,0-1 0,-1 1 0,1-1 0,0 1 0,0 0 0,-2 19 41,0 0-1,-2 1 0,-1-1 0,0 0 1,-10 23-1,8-24-13,-25 66 214,28-76-150,-1 1-1,0-1 0,0 0 0,-1 0 0,0-1 0,-12 12 0,17-19-66,0 0 1,0 0-1,0 0 0,0 0 0,0-1 0,0 1 0,0 0 0,0 0 0,0-1 0,0 1 0,-1-1 0,1 1 0,0-1 0,-1 0 0,1 1 1,0-1-1,0 0 0,-1 0 0,1 0 0,-1 0 0,1 0 0,0 0 0,-2 0 0,1-1 5,1 0 1,-1 0-1,0 0 0,1 0 0,-1 0 0,0 0 0,1-1 1,0 1-1,-1-1 0,1 1 0,0-1 0,0 1 1,0-1-1,-2-2 0,-1-3 5,1 0 0,-1-1 0,1 1 0,1-1 0,-1 1 0,1-1 0,1 0 1,-2-10-1,3 12-37,0 0 0,0 0 0,0 0 1,1 1-1,-1-1 0,1 0 0,1 0 1,-1 0-1,1 1 0,0-1 0,5-8 1,-6 12 8,0 1 0,0-1 0,0 1 1,0 0-1,0 0 0,0-1 1,0 1-1,1 0 0,-1 0 0,0 0 1,1 0-1,-1 1 0,1-1 0,-1 0 1,1 1-1,0-1 0,-1 0 0,1 1 1,-1 0-1,1-1 0,0 1 1,-1 0-1,1 0 0,3 0 0,3 1-31,-1 0-1,1 1 0,-1 0 0,10 3 1,-3 0 124,61 23 21,-48-17-110,45 13 0,-69-23-224,1-1 0,0 1 0,0-1 0,0 1 0,0-1 0,0-1 0,0 1 0,0 0 0,0-1 0,0 0 0,3-1 0,-4 1-180,-1 0 0,0 0 0,0 0 0,0 0 0,-1 0 0,1 0 0,0-1 0,0 1 0,-1-1 0,1 1 0,0-1 0,-1 1 0,0-1 0,1 0 0,-1 0 0,0 0 0,0 0 0,0 0 0,0 0 0,0 0 0,0-3 0,1-5-3616,2 3 1306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6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8 3552,'-5'0'302,"1"0"-85,0 0-1,1 0 0,-1 0 0,0-1 0,0 1 0,1-1 1,-7-2-1,-8 0 5076,29 6-4840,136 19 3181,-93-17-3240,143 16 151,-117-10-416,-73-11-1278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0.2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46 6464,'-14'-8'2944,"25"8"-2560,-3 0 1216,6 5-960,14-5 704,5 3-768,29-6 128,9-2-416,34-4-192,-2 2-32,6-7-576,-10 7 288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2.3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14 354 3136,'-2'0'341,"1"-1"-290,1 1 0,0 0 0,-1 0 0,1 0 0,-1 0 0,1 0 0,0 0 0,-1 0 0,1 0 0,-1 0 0,1 0 0,0 0 0,-1 0 0,1 0 0,-1 0 0,1 0 0,-5 4 1850,20-8 2494,-8-1-3963,1 0 0,-1-1 1,-1 0-1,1 0 0,9-12 1,24-41 382,-10 15-486,-4 6-123,-13 18 43,24-29 0,-36 48-229,0 0-64,0 0 0,0 0 1,0 0-1,0 0 0,0 0 1,0 0-1,0-1 0,0 1 1,-1 0-1,1-1 0,-1 1 1,1 0-1,0-4 0,-15 44-132,-16 105 1049,19-81-554,-4 0 0,-29 81 0,34-117-176,-5 12 135,-1-2-1,-35 59 0,36-78 1762,15-18-2014,6-10 423,10-11-100,6-11-189,19-49-250,32-96 0,11-22-47,-72 175 123,2 0 0,1 1-1,1 1 1,0 1 0,2 0 0,33-30-1,-44 45 26,0 0-1,14-8 1,-18 12-63,0 0 0,1 0 0,-1 1 0,0 0 0,1-1 0,-1 1 0,1 0 0,0 1 0,5-1 0,-9 1 47,1 0 1,-1 0-1,1 0 0,-1 0 0,1 0 0,-1 0 1,1 0-1,-1 0 0,1 0 0,-1 1 0,0-1 1,1 0-1,-1 0 0,1 1 0,-1-1 1,1 0-1,-1 0 0,0 1 0,1-1 0,-1 1 1,0-1-1,1 0 0,-1 1 0,0-1 0,1 1 1,-1-1-1,0 0 0,0 1 0,0-1 1,0 1-1,1-1 0,-1 1 0,0-1 0,0 1 1,0-1-1,0 1 0,0-1 0,0 1 0,0-1 1,0 1-1,0-1 0,0 1 0,-1-1 1,1 1-1,0-1 0,0 2 0,-12 27-81,9-21 115,-1 0-5,0 0-1,-1-1 0,0 1 1,-6 7-1,-9 13 21,-29 53 112,45-76-101,1 0 0,-1 1 0,0-1 0,0 0 0,-9 8 0,11-12-37,0 1-1,0-1 1,0 0-1,1 0 1,-2 0 0,1 1-1,0-2 1,0 1 0,0 0-1,0 0 1,-1-1-1,1 1 1,0-1 0,0 0-1,-1 0 1,1 0 0,0 0-1,-4 0 1,5-1-8,0 1 0,0 0 0,-1-1 1,1 1-1,0-1 0,0 1 0,0-1 1,0 0-1,0 1 0,0-1 0,0 0 1,0 0-1,0 0 0,0 1 0,1-1 0,-1 0 1,0 0-1,1 0 0,-1 0 0,0-1 1,1 1-1,-1 0 0,1 0 0,0 0 1,-1 0-1,1-1 0,0-1 0,-1 1-33,1 1 0,0-1 0,-1 1 0,1-1 0,-1 1 0,0-1 0,1 1 0,-1 0 0,0-1 0,0 1 0,0 0 0,0 0 0,0-1 0,-2-1 0,2-1-188,1 4 210,0 0 0,0 0 1,0 0-1,0 0 0,0 0 0,0 0 0,0 0 1,0 0-1,0 0 0,0 0 0,0 0 0,0 0 1,0 0-1,0 0 0,0 0 0,0 0 0,0 1 1,0-1-1,0 0 0,0 0 0,0 0 1,0 0-1,0 0 0,0 0 0,0 0 0,0 0 1,0 0-1,0 0 0,0 0 0,1 0 0,-1 0 1,0 0-1,0 0 0,0 0 0,0 0 0,0 0 1,0 0-1,0 0 0,0 0 0,0 0 0,0 0 1,0 0-1,0 0 0,0 0 0,0 0 0,0 0 1,0 0-1,0 0 0,0 0 0,0 0 0,0 0 1,0 0-1,0 0 0,1 0-15,-1 1 0,1 0 0,0 0 0,-1 0 0,1-1 0,-1 1 0,1 0 0,0 0 0,0-1 0,-1 1 0,1-1 0,0 1 0,0-1 0,0 1 0,0-1 0,0 1 0,0-1 0,0 0 0,0 1 0,3 0-43,18 12 19,-16-9 82,1-1 1,-1 1-1,0-1 0,13 4 0,0-3-2,1-1-1,0 0 0,0-2 1,0 0-1,0-1 0,-1-1 0,1-1 1,33-8-1,9-6 115,80-32 0,-137 46-148,10-4 48,0-1 0,-1 0 0,0-1-1,0 0 1,-1-1 0,0-1 0,-1 0-1,17-17 1,-27 24-45,0 1 0,0-1 1,0 0-1,0 0 0,-1 1 0,2-5 0,-2 7-26,-1-1-1,1 0 0,-1 0 0,0 0 0,0 0 0,1 0 1,-1 0-1,0 0 0,0 0 0,0 0 0,0 0 1,0 0-1,0 0 0,0 0 0,0 0 0,-1 0 0,1 0 1,0 0-1,-1 0 0,1 1 0,0-1 0,-1 0 1,1 0-1,-1 0 0,-1-1 0,1 1-14,0 1 0,0-1 0,0 0 0,0 1 0,0 0 0,0-1 0,0 1 0,0 0 0,0-1-1,0 1 1,-1 0 0,1 0 0,0 0 0,0 0 0,0 0 0,0 0 0,-1 0 0,1 1 0,0-1 0,0 0 0,0 1 0,-2 0 0,-23 11-162,22-10 186,0 1 0,0 0-1,0 1 1,1-1-1,-1 1 1,1-1-1,0 1 1,0 0-1,0 0 1,1 0-1,-1 1 1,1-1 0,0 0-1,0 1 1,1 0-1,-1-1 1,1 1-1,0 0 1,0 0-1,1 0 1,-1 7-1,1-7 43,0 0 0,0-1 0,1 1 0,-1-1 0,1 1 0,0-1 0,0 1 0,1-1-1,-1 0 1,1 1 0,0-1 0,0 0 0,0 0 0,1 0 0,-1-1 0,1 1 0,0-1-1,0 1 1,1-1 0,-1 0 0,0 0 0,1 0 0,5 3 0,-7-5 3,0 0 1,1-1 0,-1 1 0,0 0-1,0-1 1,0 1 0,1-1-1,-1 0 1,0 0 0,1 0-1,-1 0 1,0 0 0,1 0-1,-1 0 1,0-1 0,0 1-1,1-1 1,3-2 0,2-1 9,0 0 0,0-1 1,11-8-1,1-1-54,26-18-23,-25 16 31,38-20-1,-42 28-19,5-4 36,0 2 0,1 0-1,35-10 1,-57 20-21,-1 0 1,1 0-1,0-1 0,-1 1 0,1 0 1,-1 0-1,1 0 0,-1 0 1,1 0-1,0 0 0,-1 0 0,1 0 1,-1 0-1,1 0 0,0 0 0,-1 0 1,1 0-1,-1 0 0,1 0 1,0 1-1,-1-1 0,1 0 0,-1 1 1,1-1-1,-1 0 0,1 1 1,-1-1-1,1 0 0,-1 1 0,0-1 1,1 1-1,-1-1 0,1 1 0,-1-1 1,0 1-1,0-1 0,1 1 1,-1-1-1,0 1 0,0-1 0,1 1 1,-1 0-1,0 0 0,0 3 67,0 1 0,0-1-1,-1 1 1,1-1 0,-3 7 0,-1 13 180,5-18-174,-1 1 0,0-1-1,1 0 1,0 0-1,1 0 1,-1 0-1,1 0 1,0 0 0,1-1-1,-1 1 1,1-1-1,0 1 1,1-1 0,-1 0-1,1 0 1,0-1-1,9 9 1,-7-8-2,1 0 0,0 0 0,0-1-1,0 0 1,0 0 0,1-1 0,-1 0 0,1 0 0,0-1 0,0 0-1,0-1 1,0 1 0,9-1 0,-5 0-23,0-1-1,0 0 1,0-1 0,-1-1-1,1 1 1,0-2 0,0 0-1,-1 0 1,0-1 0,1-1-1,10-5 1,-19 8-119,6-2-503,0-2-1,0 1 1,0-1 0,-1 0-1,12-11 1,-6 4-1112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4.98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86 447 2656,'0'0'177,"1"-1"0,-1 0 0,0 0 0,1 1 0,-1-1 0,1 0 0,-1 1 1,1-1-1,-1 1 0,1-1 0,-1 1 0,1-1 0,0 1 0,-1-1 0,1 1 0,0-1 0,0 1 0,-1 0 0,1-1 0,0 1 1,0 0-1,-1 0 0,1-1 0,0 1 0,1 0 0,8-4 3059,-15 9-2436,-11 11 285,0 0 0,1 2 0,-17 25 0,29-37-1021,-1-1 0,1 1 0,0 0 0,0 0 0,1 0 0,-1 0 0,1 0 0,1 1 0,-1-1 0,1 1 0,1-1 0,-1 1 0,1-1 0,0 1 1,0 0-1,1-1 0,0 1 0,2 8 0,-2-12-13,0 0 0,0 0 0,0 0 1,1-1-1,-1 1 0,1-1 0,0 1 0,-1-1 1,1 1-1,0-1 0,0 0 0,1 0 0,-1 0 1,0 0-1,1 0 0,-1 0 0,1-1 0,0 1 1,-1-1-1,1 0 0,0 0 0,0 0 0,0 0 1,0 0-1,0-1 0,0 1 0,0-1 0,0 0 1,0 0-1,0 0 0,0 0 0,0 0 0,0-1 1,5-1-1,2-2 68,-1-1 0,0 0 0,-1 0 0,1-1 1,9-9-1,-9 8-93,4-4 30,0 0 0,-1-1 0,-1-1 0,0 0 0,-1 0 0,0-1 0,-1 0 0,-1-1 0,8-16 0,-11 14-177,-5 17 97,0-1 0,0 1 0,0 0 0,0-1 1,1 1-1,-1-1 0,0 1 0,0 0 0,0-1 0,0 1 1,0-1-1,0 1 0,0 0 0,0-1 0,0 1 0,0-1 1,0 1-1,-1 0 0,1-1 0,0 1 0,0 0 0,0-1 0,0 1 1,-1 0-1,1-1 0,0 1 0,0 0 0,-1-1 0,1 1 1,0 0-1,0-1 0,-1 1 0,1 0 0,0 0 0,-1 0 1,1-1-1,0 1 0,-1 0 0,1 0 0,-1 0 0,0 0-8,0 0-1,0 0 1,0 0-1,0 1 0,0-1 1,0 0-1,0 1 1,0-1-1,0 1 0,0-1 1,0 1-1,1 0 1,-1-1-1,0 1 0,0 0 1,1 0-1,-1-1 1,0 1-1,0 1 0,-12 22 27,7-12 56,2-2 41,0-1 0,1 1-1,0-1 1,0 1 0,1 0-1,1 0 1,0 0 0,0 0-1,1 0 1,0 0 0,1 0-1,3 18 1,-4-26-39,1 1 1,0-1-1,0 0 0,-1 1 0,2-1 0,-1 0 1,0 0-1,0 0 0,1 0 0,-1 0 1,4 3-1,-5-4-33,1 0 0,0-1 0,0 1 0,0-1 1,0 1-1,0-1 0,0 1 0,0-1 0,0 0 1,0 1-1,0-1 0,0 0 0,0 0 0,0 0 0,0 1 1,0-1-1,0-1 0,0 1 0,0 0 0,0 0 1,0 0-1,0 0 0,0-1 0,0 1 0,0 0 0,0-1 1,0 1-1,0-1 0,0 1 0,0-2 0,13-8 34,-1-1-1,-1 0 0,15-18 1,21-18 20,-29 31-52,1 2 1,0 1-1,1 0 0,1 1 1,26-10-1,-26 12-137,-18 7 50,-1 1 0,1 0 0,0 1 0,0-1 0,1 1 0,-1-1 1,0 1-1,7 0 0,-11 1 67,0 0 1,1 0-1,-1 0 0,1 0 1,-1 0-1,1 0 1,-1 0-1,1 0 0,-1 0 1,0 1-1,1-1 1,-1 0-1,1 0 0,-1 0 1,0 1-1,1-1 1,-1 0-1,0 1 1,1-1-1,-1 0 0,0 1 1,0-1-1,1 0 1,-1 1-1,0-1 0,0 1 1,1-1-1,-1 0 1,0 1-1,0-1 0,0 1 1,0-1-1,0 1 1,0-1-1,0 1 1,0-1-1,0 0 0,0 1 1,0-1-1,0 1 1,0-1-1,0 1 0,0-1 1,0 1-1,-1-1 1,1 1-1,-9 22 130,9-22-131,-62 111 128,55-99-99,5-11-15,1 0 0,0 0 0,0 0 0,0 0 0,0 1 0,0-1 0,0 0 0,0 5 0,1-7-1,0 0 0,0 0 0,0 0 0,0 0 0,0 1 0,0-1 0,0 0 0,0 0 0,0 0 0,0 0 1,0 0-1,0 0 0,0 0 0,0 1 0,1-1 0,-1 0 0,0 0 0,0 0 0,0 0 0,0 0 0,0 0 0,0 0 0,0 0 1,1 0-1,-1 0 0,0 0 0,0 0 0,0 0 0,0 1 0,0-1 0,1 0 0,-1 0 0,0 0 0,0 0 0,0 0 0,0 0 1,0-1-1,0 1 0,1 0 0,-1 0 0,0 0 0,0 0 0,0 0 0,0 0 0,0 0 0,1 0 0,4-2 71,27-24 154,-17 13-237,24-15 0,-7 9-15,1 0-1,0 2 0,42-14 1,-73 30-35,0 0 0,0 1 1,0-1-1,-1 1 0,1-1 0,0 1 1,1 0-1,-1 0 0,0 0 1,0 0-1,0 0 0,3 1 0,-4 0 43,0-1-1,-1 1 0,1-1 0,0 1 0,-1-1 1,1 1-1,-1 0 0,1-1 0,-1 1 0,1 0 1,-1-1-1,1 1 0,-1 0 0,0 0 0,1 0 1,-1-1-1,0 1 0,0 0 0,1 0 0,-1 0 1,0 0-1,0 0 0,0-1 0,0 1 0,0 0 1,0 0-1,0 0 0,-1 0 0,1 1 0,-2 9 9,1-1 3,0 0 0,0 0 0,2 19 0,1-3 128,-2-22-111,0-1-1,0 1 0,0-1 1,1 1-1,-1 0 0,1-1 1,0 1-1,0-1 0,0 1 0,1-1 1,-1 0-1,4 6 0,-4-8-9,-1-1-1,1 1 1,0 0-1,-1-1 0,1 1 1,0 0-1,-1-1 1,1 1-1,0-1 0,-1 1 1,1-1-1,0 1 1,0-1-1,0 0 1,0 1-1,0-1 0,-1 0 1,1 0-1,0 0 1,0 0-1,0 1 0,0-1 1,1-1-1,1 1 19,-1 0 1,1-1-1,0 0 0,-1 0 0,1 1 0,-1-1 0,1-1 0,2 0 0,3-3 51,0-1 1,-1 0-1,13-11 0,25-33 10,16-14-17,-51 54-231,1 1-1,-1-2 1,11-15 0,-38 97-334,13-57 552,0 0 1,0 1-1,2-1 0,0 1 1,1-1-1,0 1 0,1-1 1,0 1-1,4 17 0,-4-32-52,0 0 0,0 1 0,0-1 0,0 0 0,1 0 0,-1 1 0,0-1 0,0 0 0,0 1 0,0-1 0,1 0 0,-1 0 0,0 1 0,0-1 0,1 0 0,-1 0 0,0 0 0,0 0 0,1 1 0,-1-1 0,0 0 0,1 0 0,-1 0 0,0 0 0,1 0 0,-1 0 0,0 0 0,0 0 0,1 0 0,-1 1 0,0-1 0,1-1-1,-1 1 1,0 0 0,1 0 0,-1 0 0,0 0 0,1 0 0,-1 0 0,1 0 0,16-16 199,-5 4-128,46-36 43,2 3 0,95-54-1,-121 79-93,-1-2 1,44-36-1,-59 42-27,-1-1 0,-1-1 1,0 0-1,-1-1 0,14-24 1,-5 2-89,-2-1 1,-2-2 0,27-86-1,-45 120-409,-10 26 122,4-8 367,-123 296-37,120-286 76,2 0 0,0 0 0,-4 37 0,8-48 25,1 0 0,0 1-1,1-1 1,-1 0-1,2 1 1,-1-1 0,1 0-1,0 0 1,0 0-1,1 0 1,0-1-1,0 1 1,6 7 0,-8-11-57,1 0 1,0 0 0,1 0 0,-1 0 0,0 0 0,1-1-1,-1 1 1,1-1 0,0 0 0,0 0 0,0 0-1,0 0 1,0-1 0,1 1 0,-1-1 0,5 2 0,-4-2-397,1-1 1,0 1-1,-1-1 0,1 0 1,-1 0-1,1-1 1,-1 1-1,6-2 1,-3 1-379,-5 0 300,0 1 1,0 0-1,0-1 0,0 1 0,1-1 1,-2 0-1,1 0 0,0 1 0,0-1 0,2-2 1,4-2-2238,-3 1 907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5.3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16 7968,'0'-13'2565,"1"11"-1902,4 1-307,117 1 3510,66 9-2975,-86-3-746,5 1-3810,-104-7 3367,-2 0 87,0 0-1,1 0 1,-1 0 0,1 1 0,-1-1 0,0 0-1,1 1 1,-1-1 0,0 1 0,1 0-1,-1-1 1,0 1 0,0 0 0,2 1-1,2 1-1110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5.6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 39 6400,'-24'-27'2880,"24"24"-2496,0-1 416,5 4-512,0-5-256,4 5-32,10 0-384,4 5 224,10-5-3968,0 4 2272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09.0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34 761 2816,'-2'-1'598,"-1"0"-1,1 0 1,-1 0 0,0 1-1,1-1 1,-1 1 0,0 0 0,-10 0 3217,20-1-3159,-1 0-1,0 0 1,0 0-1,0-1 1,0 1-1,0-2 1,8-3-1,48-27 209,0-1 89,17 4-334,-78 29-621,0 1 0,1-1 0,-1 0-1,0 1 1,1 0 0,-1-1 0,0 1 0,1 0 0,-1 0 0,0 0 0,1 0 0,-1 0 0,0 0 0,1 0 0,-1 0-1,0 0 1,1 1 0,-1-1 0,0 0 0,0 1 0,1-1 0,1 2 0,-2-1-10,-1 1 1,1-1-1,0 0 1,-1 1-1,1-1 1,-1 0-1,0 1 1,1-1-1,-1 1 1,0-1-1,0 1 1,0-1-1,0 1 1,0-1-1,0 1 1,0-1-1,0 0 1,-1 3-1,-9 45 81,5-23 166,-3 34 0,7-51-126,1 0 1,0 1-1,0-1 1,1 0-1,3 14 1,-4-21-74,1 0 0,0 0 0,-1 0 0,1 0 1,0 0-1,0 0 0,0 0 0,0 0 0,1 0 1,-1 0-1,0-1 0,1 1 0,-1 0 0,1-1 1,0 1-1,-1-1 0,1 0 0,0 0 0,0 1 1,0-1-1,0 0 0,0-1 0,0 1 0,0 0 1,0-1-1,0 1 0,1-1 0,2 1 0,4-1 32,0 0 0,1-1-1,-1 0 1,1 0-1,-1-1 1,0 0 0,0-1-1,16-6 1,5-6-12,32-19 1,-51 27-59,12-6 114,40-32-1,-54 36-83,1 0 0,-1 0-1,-1 0 1,0-1 0,13-20 0,-17 23-33,-1-1 0,0 1 1,-1 0-1,0-1 0,0 0 1,0 1-1,0-10 0,2-8-32,-3-10-560,1 35 570,-1-1 0,1 1 0,-1 0-1,1 0 1,-1 0 0,1 0 0,-1 0 0,1 0 0,-1 0 0,1 0 0,-1 1 0,1-1 0,2 1 0,9 3 8,12 3 62,1-1 1,-1-1-1,28 1 1,299 3-130,-348-9 81,1 0-3,0 0 0,0 0-1,1 0 1,-1 1 0,0 0-1,0 0 1,0 0 0,9 4-1,-14-5 6,0 0 0,0 0-1,0 0 1,1 0 0,-1 1-1,0-1 1,0 0-1,0 0 1,0 0 0,0 0-1,0 1 1,1-1 0,-1 0-1,0 0 1,0 0 0,0 1-1,0-1 1,0 0-1,0 0 1,0 0 0,0 1-1,0-1 1,0 0 0,0 0-1,0 0 1,0 1 0,0-1-1,0 0 1,0 0 0,0 0-1,0 1 1,0-1-1,0 0 1,0 0 0,-1 0-1,1 1 1,0-1 0,0 0-1,0 0 1,0 0 0,0 0-1,-1 1 1,1-1-1,0 0 1,-14 13-108,-21 11 11,-2-5 170,18-10-2,-33 22 0,47-28-81,0 1-1,1-1 1,-1 1 0,1 0 0,0 1 0,1-1 0,-1 1-1,1-1 1,0 1 0,0 0 0,-4 10 0,6-13 27,0 0 0,0 0 0,1 0 0,-1 0 0,1 0 0,0 0 0,-1 0 0,1 0 0,0 0 0,0 0 0,1 0 0,-1 0 0,0 0 0,0 0 0,1 0 0,0 0 0,-1 0 0,1-1 0,0 1 0,0 0 0,0 0 0,0 0 0,0-1 0,0 1 0,0 0 0,1-1 0,-1 0 0,1 1 0,-1-1 1,1 0-1,-1 1 0,1-1 0,3 1 0,-1 1 33,1-1 0,0 0 0,0-1 0,0 1 0,0-1 0,0 0 0,0 0 0,0-1 0,0 0 0,0 1 0,0-2 0,7 0 0,2-2 12,0-1 1,0-1 0,-1 0 0,15-8 0,-26 13-55,5-4 28,1 0 1,-1-1 0,0 0 0,0 0 0,0 0-1,-1-1 1,11-12 0,-14 15-46,-1 1 1,0-1-1,0 0 1,0 0-1,-1 1 1,1-1-1,-1-1 0,1 1 1,-1 0-1,0 0 1,0 0-1,-1-1 1,1 1-1,0 0 1,-1-1-1,0 1 0,0 0 1,0-1-1,0 1 1,-1 0-1,-1-6 1,1 6-5,0 1 1,-1-1 0,1 1 0,-1-1-1,0 1 1,1 0 0,-1 0-1,0-1 1,0 1 0,-1 1 0,1-1-1,0 0 1,-1 1 0,1-1-1,-1 1 1,1-1 0,-4 0 0,-5-2-127,0 1 0,-20-4 0,30 6 139,-8-1 21,9 2-16,-1 0 0,1-1 0,-1 1 0,1 0-1,-1 0 1,1 0 0,0 0 0,-1 0 0,1 0-1,-1 0 1,1 0 0,-1 0 0,1 0 0,-1 0 0,1 0-1,-1 0 1,1 0 0,0 0 0,-1 0 0,1 1-1,-1-1 1,1 0 0,0 0 0,-1 1 0,40 4-141,-15-3 179,0 0 0,0-2 1,0-1-1,39-7 0,-45 5-15,-1-2 1,0 0-1,0 0 1,-1-2-1,0 0 0,30-19 1,6-8 58,-2-2 0,-1-3 0,51-52 0,131-145 76,-230 235-162,53-60-31,-48 53 11,0 0 1,-1 0-1,0 0 0,0 0 0,-1-1 1,4-12-1,-8 20 9,1 0 0,-1 0 1,0 0-1,1-1 0,-1 1 0,0 0 1,0 0-1,0 0 0,0-1 0,0 1 1,0 0-1,-1 0 0,1 0 0,-1-2 1,1 2-3,-1 0 1,1 1 0,0-1 0,-1 1-1,1-1 1,-1 1 0,1-1 0,-1 1 0,1-1-1,-1 1 1,0-1 0,1 1 0,-1 0-1,1-1 1,-1 1 0,0 0 0,1 0-1,-2-1 1,-1 1-19,0 0 0,-1-1-1,1 1 1,0 1 0,0-1-1,0 0 1,0 1 0,0 0 0,-3 0-1,2 0 22,-10 3-100,-26 12 0,33-13 86,1 1 0,-1 0-1,1 1 1,0-1-1,-10 12 1,-8 10-4,1 2 1,1 0 0,1 2 0,-29 56-1,19-23 24,-32 101-1,30-52 176,30-97-122,0 0-1,1 0 1,0 0-1,1 1 0,2 23 1,-1-36-18,1-1-1,-1 1 1,1 0 0,-1-1 0,1 1 0,0 0 0,0-1-1,0 1 1,0-1 0,0 1 0,1-1 0,-1 0 0,2 3-1,-1-4 17,0 0 0,0 1-1,0-1 1,-1 0 0,1 0-1,1 0 1,-1 0 0,0 0-1,0-1 1,0 1-1,0-1 1,0 1 0,1-1-1,-1 0 1,0 0 0,4 0-1,10-2 3,-1 0 0,0-1 0,0-1 0,0 0 0,26-12 0,-9 4 114,100-35-262,-48 15-113,-115 71-394,25-33 567,0 1 1,1-1-1,0 1 0,-8 14 0,13-20 52,-1 1 1,0 0 0,0-1-1,1 1 1,-1-1-1,1 1 1,-1 0 0,1-1-1,0 1 1,0 0-1,-1 0 1,1-1-1,0 1 1,1 0 0,-1-1-1,0 1 1,0 0-1,1-1 1,-1 1 0,1 0-1,0-1 1,-1 1-1,1-1 1,0 1-1,0-1 1,0 1 0,0-1-1,0 0 1,0 1-1,2 1 1,0-1 19,-1 0-1,1 0 1,0-1-1,0 1 1,0 0-1,0-1 1,0 0 0,0 0-1,0 0 1,0 0-1,0 0 1,1 0-1,4-1 1,-3 0 10,1 0 1,0 0-1,-1-1 0,1 0 0,-1 0 0,0-1 1,8-2-1,5-4 18,0-2-1,-1 1 1,25-19 0,-39 25-65,13-10 12,-1-1 0,-1 0 0,0-1 0,-1-1 0,13-20 0,-5 8 70,-14 18-251,6-6-354,-13 16 525,0 0 1,0 0-1,0 0 1,0 0-1,0 0 1,0 0-1,0 0 1,0 0-1,0 0 1,0 0-1,0 0 0,0 0 1,0 0-1,0 0 1,0 1-1,0-1 1,0 0-1,0 0 1,0 0-1,0 0 1,0 0-1,0 0 1,0 0-1,0 0 0,0 0 1,0 0-1,0 0 1,0 0-1,0 0 1,0 0-1,0 0 1,0 0-1,1 0 1,-1 0-1,0 0 0,0 0 1,0 0-1,0 0 1,0 0-1,0 0 1,0 0-1,0 0 1,0 0-1,0 0 1,0 0-1,0 0 0,0 0 1,0 0-1,0 0 1,0 0-1,0 0 1,0 0-1,0 0 1,0 0-1,1 0 1,-1 0-1,0 0 1,0 0-1,0 0 0,0 0 1,0 0-1,0 0 1,-4 12-100,-10 23 52,8-22 6,1 0 1,0 0 0,-3 17 0,7-25 69,1-1 1,-1 1 0,1-1 0,0 1 0,0-1 0,0 1 0,1-1 0,0 1 0,0-1 0,0 0 0,0 1 0,0-1-1,1 0 1,3 6 0,-5-9-9,1-1 0,0 1 0,0 0 0,0 0-1,0-1 1,0 1 0,0-1 0,0 1-1,0-1 1,0 1 0,0-1 0,0 0 0,0 1-1,0-1 1,0 0 0,0 0 0,0 0 0,1 0-1,-1 0 1,0 0 0,0 0 0,0 0 0,0 0-1,0-1 1,0 1 0,0 0 0,0-1 0,0 1-1,2-1 1,6-3 83,1 0-1,10-5 1,-14 5-44,51-29-78,-11 4-57,114-61-71,-155 88 123,-1 0 0,1 0 0,-1 0 0,1 1 0,0 0 0,0 0 0,-1 0 0,10 0 0,-12 0 14,0 1-1,0 0 1,0 1-1,0-1 1,0 0 0,0 1-1,0-1 1,0 1-1,0-1 1,-1 1-1,1 0 1,0 0 0,0 0-1,0 0 1,-1 0-1,1 0 1,0 0 0,-1 1-1,1-1 1,-1 1-1,0-1 1,1 1-1,0 1 1,0 0 25,-1 0 1,0 0-1,0 0 0,0-1 1,0 1-1,-1 0 0,1 0 1,-1 0-1,1 0 1,-1 0-1,0 0 0,0 1 1,-1 2-1,-1 3 7,0 1 0,-6 15 0,3-10 55,5-15-65,0 1 1,0-1-1,0 0 1,0 0-1,0 1 1,0-1-1,-1 0 0,1 0 1,0 1-1,0-1 1,0 0-1,0 1 1,0-1-1,0 0 0,1 0 1,-1 1-1,0-1 1,0 0-1,0 0 1,0 1-1,0-1 0,0 0 1,0 0-1,1 1 1,-1-1-1,0 0 1,0 0-1,0 0 0,0 1 1,1-1-1,-1 0 1,0 0-1,1 0 1,10 2 156,19-10-39,-26 7-96,21-6 58,-2-1 0,28-14 0,20-12-84,-68 32-27,0 1 0,0-1 0,1 1-1,-1 0 1,0-1 0,1 2 0,-1-1 0,1 0-1,-1 1 1,1-1 0,6 1 0,-10 0 10,1 0 0,-1 0 0,1 0 0,-1 1 0,0-1 1,1 0-1,-1 0 0,1 1 0,-1-1 0,0 0 1,1 0-1,-1 1 0,1-1 0,-1 0 0,0 1 0,0-1 1,1 1-1,-1-1 0,0 0 0,0 1 0,1-1 0,-1 1 1,0-1-1,0 1 0,0-1 0,0 0 0,1 1 0,-1-1 1,0 1-1,0-1 0,0 2 0,-2 13-65,1-13 47,0 4 41,0 0 0,-1 0-1,0 0 1,0-1 0,-1 1-1,1-1 1,-7 10 0,7-10-3,0-1 0,0 1 0,0-1 0,-1 8 1,1-6 35,51-35 879,-20 12-1000,0 1 1,45-16-1,-71 31 53,-1 0 0,1 0 0,0 1 0,-1-1 0,1 1 0,0 0 1,-1 0-1,1 0 0,0 0 0,-1 0 0,5 1 0,-6-1 10,0 1 1,0-1 0,1 0 0,-1 1-1,0-1 1,0 1 0,-1 0 0,1-1-1,0 1 1,0 0 0,0-1 0,0 1-1,0 0 1,-1 0 0,1 0 0,0 0-1,-1 0 1,1-1 0,-1 1-1,1 0 1,-1 1 0,1-1 0,-1 0-1,0 0 1,1 0 0,-1 0 0,0 0-1,0 0 1,0 0 0,0 2 0,-4 17 29,-1 5 104,5-25-108,0 1-1,0 0 0,0-1 0,0 1 1,0 0-1,0 0 0,0-1 1,1 1-1,-1 0 0,0-1 0,0 1 1,1 0-1,-1-1 0,0 1 1,1-1-1,-1 1 0,1 0 0,-1-1 1,1 1-1,-1-1 0,1 1 1,-1-1-1,1 0 0,0 1 0,-1-1 1,1 1-1,-1-1 0,2 1 1,8 1 29,1-1-1,-1 0 1,0 0 0,1-1 0,-1 0 0,0-1 0,15-2 0,-13 2-27,13-2 8,127-18-124,-132 17 132,-1-1-1,1-1 0,-1-1 0,-1 0 1,28-16-1,-35 17 2,-1-2 0,19-15 1,-24 18-38,0 0 0,-1 0 0,1 0 1,-1 0-1,-1-1 0,1 1 1,3-9-1,-7 14-3,1 0 0,-1 0 1,0 0-1,0 0 0,0-1 0,0 1 1,0 0-1,1 0 0,-1 0 0,0-1 1,0 1-1,0 0 0,0 0 0,0 0 1,0-1-1,0 1 0,0 0 0,0 0 1,0 0-1,0-1 0,0 1 0,0 0 1,0 0-1,0 0 0,0-1 0,0 1 0,0 0 1,0 0-1,0 0 0,0-1 0,0 1 1,0 0-1,0 0 0,-1 0 0,1-1 1,0 1-1,0 0 0,0 0 0,0 0 1,0 0-1,-1-1 0,1 1 0,0 0 1,0 0-1,0 0 0,-1 0 0,1 0 1,0 0-1,0 0 0,0 0 0,-1 0 1,1-1-1,0 1 0,-16 6-136,-16 15 203,28-18 16,1 0 0,1 0 1,-1 0-1,0 1 0,1-1 0,0 1 1,0 0-1,0 0 0,0 0 1,1 0-1,-1 0 0,1 0 0,0 0 1,-1 5-1,2-7-11,0 1 0,0-1 0,0 0 0,0 1 0,1-1 0,-1 0 0,1 1 0,-1-1 0,1 0 0,0 0 0,0 1 0,0-1 0,0 0 0,0 0 0,0 0 0,0 0 0,1 0 1,-1 0-1,1-1 0,0 1 0,-1 0 0,1-1 0,0 1 0,0-1 0,0 0 0,4 2 0,5 3 0,0-2 0,1 1 0,0-2 0,0 1 0,23 2-1,63 0 240,-65-5-272,194 4-6867,-183-5 4394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12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49 2656,'-11'-19'15083,"36"20"-13664,14-1-1132,239-22 1174,-224 17-1383,1 2 0,104 9 1,-121-5 1077,-26-2-5250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12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79 4896,'-2'-5'6267,"9"1"-4148,13 2-409,2 0-257,0 0 0,-1-1 0,34-10 0,23-3-674,-9 3-612,11-2-2074,-25 11-2875,-22 8 2489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1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 57 1568,'-16'-18'9631,"-1"18"-3257,28 0-5729,74 1 509,28 0-651,113-14 0,-178 7-336,29-5-203,157 0 1,-200 12 156,-13 0-160,24 2 0,-10-1 82,-22-3-12,-14 2-37,1-1 0,-1 0 0,1 1 0,-1-1 0,0 1 0,1-1 0,-1 1 0,1-1-1,-1 1 1,1 0 0,-1-1 0,1 1 0,-1 0 0,1-1 0,0 1 0,-1 0 0,1-1 0,0 2-1,-3 3-26,-3 3-24,0 1-1,-1-1 1,0 0 0,-1-1-1,-13 11 1,-46 27 67,50-34-23,-55 32 13,-29 19 0,60-34-3,-99 70 124,-67 83 185,118-98-159,-14 14-69,-47 42 399,139-134-433,9-3 114,10-5 728,31-2-657,0 0-117,514-81 1024,-498 81-1073,-10-1-50,-1 3 0,63 3-1,-42 1-194,-39-1-2590,-20 0 1166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3.8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90 167 2816,'6'-12'6250,"-7"12"-6219,1 0 0,-1 0-1,1 1 1,-1-1-1,1 0 1,0 1-1,-1-1 1,1 1-1,0-1 1,-1 0 0,1 1-1,0-1 1,0 1-1,-1-1 1,1 1-1,0-1 1,0 1-1,0-1 1,0 1 0,0-1-1,0 1 1,0-1-1,0 1 1,0-1-1,0 1 1,0-1-1,0 1 1,-1 3 105,-12 91 1923,-9 36-496,-4 150-1,25-240-1345,-3 19 318,3-45 1431,3-45-1175,-2-74-426,-3-232-367,-4 258-96,-1-9-39,9 62 82,-1 3-62,0 1 1,-7-42-1,7 46-528,1 6 223,0 19 444,0 0 0,0-1 0,0 1 0,5 12 0,3 12 268,-1 1 4,2-1 0,22 47 0,-30-73-258,10 19 109,15 24 1,11 21 144,-24-37-230,47 101 334,-42-96-328,35 51 1,18 11 226,-63-83-269,-8-15 61,0 0-1,0 1 0,0-1 0,1 0 0,-1 0 0,4 4 0,-5-6-68,0 0-1,1 0 1,-1 0-1,0 0 1,0 0-1,1 0 1,-1 0-1,0 0 1,0 0-1,1 0 1,-1 0-1,0 0 1,0 0-1,1-1 1,-1 1-1,0 0 1,0 0-1,0 0 1,1 0-1,-1 0 1,0-1-1,0 1 1,0 0-1,0 0 1,1 0 0,-1-1-1,0 1 1,0 0-1,0 0 1,0-1-1,0 1 1,0 0-1,0 0 1,0-1-1,1 1 1,-1 0-1,0 0 1,0-1-1,5-15 58,-3 12-25,8-28 20,-1-1 1,7-43 0,0-7-46,65-175-18,-32 122-21,-40 111 22,5-27 0,4-14-1004,-17 61 435,-3 39-12415,2-26 10754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7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18 3488,'-11'-9'1115,"11"9"-1007,0-1 0,-1 1 0,1 0 0,0 0 0,0-1 0,-1 1 0,1 0 1,0-1-1,0 1 0,0 0 0,-1-1 0,1 1 0,0 0 0,0-1 0,0 1 1,0 0-1,0-1 0,0 1 0,0 0 0,0-1 0,0 1 0,0-1 198,-3 7 759,-6 18 1456,3-5-1997,-3 7 703,-10 42 0,11-38-476,6-16-576,0-1 0,1 0 0,0 0 0,3 24 0,-1-3 1147,7-49-7332,-3 6 4341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4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 71 2400,'0'-12'4288,"1"18"-2779,-1-3-1318,1-1-1,-1 1 1,1 0 0,-1 0-1,0 0 1,0 0 0,0 0-1,0 0 1,-2 5 0,-6 30 906,6-32-858,-21 67 1055,6-24-743,1-3 318,-32 61 1,31-71-534,-22 67 1034,34-96-872,4-6-93,3-2 63,2-3-380,-1-1 0,1 0 0,0 0 1,-1 0-1,0 0 0,-1-1 0,1 1 0,2-8 1,6-13-46,86-232-38,-44 104 139,-25 90-416,-24 56 272,-4 47-106,-5 9 343,2 0-1,1 1 1,3-1 0,14 94 0,-10-112-177,-1-8 25,0-1 0,1 0 0,10 27 0,-13-43 1922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5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30 5728,'-8'0'2592,"11"4"-2240,2-4 1344,1 0-992,-1-4 928,3 4-960,6-3 224,0 3-544,6-6-64,4 6-160,-1-3-96,5 3 0,-9-5-1536,0 1 832,-5-5-3296,6 9 2176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7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84 2304,'0'-3'7840,"0"24"-3920,0-21-3767,1 1 1,-1-1-1,0 1 1,0-1 0,1 1-1,-1-1 1,1 0 0,-1 1-1,0-1 1,1 0 0,-1 1-1,1-1 1,-1 0-1,1 1 1,-1-1 0,1 0-1,-1 0 1,1 0 0,-1 1-1,1-1 1,-1 0 0,1 0-1,-1 0 1,1 0 0,0 0-1,18 2-573,-16-2 717,45 1-35,-1-2 0,1-2-1,48-10 1,-43 6-135,292-41 491,249 8-362,-517 41-213,-1 2 0,80 15-1,-145-16-175,-1 1 0,1 0-1,14 6 1,-25-9 24,0 1 0,0-1 0,1 0 0,-1 1 1,0-1-1,0 0 0,0 1 0,0-1 0,1 0 0,-1 1 0,0-1 0,0 1 0,0-1 0,0 0 0,0 1 1,0-1-1,0 1 0,0-1 0,0 1 0,0-1 0,0 0 0,0 1 0,0-1 0,-1 1 0,1-1 0,0 1 0,-5 11-2875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8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391 107 2912,'0'-9'5989,"-6"18"-3621,5-5-2114,-1 0 0,1 0 0,-1 0 0,0 0-1,0 0 1,0 0 0,-1 0 0,0-1 0,-4 6 0,-12 16 300,-120 234 2325,105-189-2654,-118 219 1130,138-266-591,12-20-71,10-16-332,0 1-276,28-47 9,29-62-1,19-69 99,-54 117-298,2 2-1,4 1 0,50-73 1,-76 128 58,14-24-123,-23 38 146,6-11-103,-5 13 134,-2 7-51,2 20 207,1 0 0,1 0-1,14 47 1,2 16-46,-8-22-204,33 175 357,-35-210-155,23 57-1,-18-52-20,-7-21-20,1 0 0,14 22 1,-13-24-27,-7-8 271,-3-8-368,1 1 0,-1-1 0,0 1 1,0-1-1,0 0 0,0 1 0,1-1 0,-1 1 1,0-1-1,0 1 0,1-1 0,-1 1 1,0-1-1,0 0 0,1 1 0,-1-1 1,1 0-1,-1 1 0,0-1 0,1 0 1,-1 1-1,1-1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29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60 3232,'-10'-21'17462,"34"18"-17213,-13 1 306,268-25 164,-223 23-1070,-42 4-1893,23 2 1,-4 0-2992,-22-5 851,-1-1 1488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49:32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1181 2144,'0'9'9845,"0"-14"-7722,0 2-1843,1-1 0,0 0 0,-1 1 0,1-1 0,3-5 0,3-11 141,4-16 353,2 1 1,31-61 0,-3 8 138,16-58 370,47-102 442,-83 206-1492,-6 12 85,28-44 0,72-108 1000,-103 164-1311,24-27 1,-24 30-125,-6 7 119,1 0-1,1 1 1,0 0-1,0 0 1,0 0-1,1 1 1,0 0-1,0 1 1,16-7-1,-20 10-22,0 0 0,0 1 0,1-1-1,-1 1 1,0 0 0,1 1-1,-1-1 1,1 1 0,-1 0 0,1 1-1,-1-1 1,1 1 0,-1 0-1,1 1 1,-1-1 0,0 1-1,0 0 1,0 0 0,0 1 0,6 3-1,-7-3 27,1 0 0,-1 0 0,0 1-1,0 0 1,0-1 0,0 2 0,-1-1-1,0 0 1,0 1 0,0-1 0,0 1 0,-1 0-1,1 0 1,-1 0 0,0 0 0,-1 0-1,1 1 1,-1-1 0,1 10 0,-2-7 10,0 0 1,-1 0 0,1 0-1,-1 0 1,-1-1 0,0 1-1,0 0 1,0-1 0,-1 1-1,0-1 1,0 0 0,-1 0-1,-5 7 1,5-8 61,-1 0 0,0 0-1,0 0 1,-11 7 0,-6 7 115,12-11-94,1-1 1,-2 0-1,1-1 1,-1 0-1,0-1 1,0 0-1,-1 0 1,0-2-1,-24 8 1,26-10-164,0 0 0,0 0 0,1-1 0,-1 0 0,0 0 0,0-1 0,0-1 0,0 0 0,0 0 0,0-1 0,0 0 0,1-1 0,-11-4 0,6 3-4207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28.4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1 462 992,'0'0'309,"4"10"1798,0-3-2120,-3-6 503,0 1 0,-1-1 1,1 0-1,0 1 0,0-1 1,0 0-1,2 3 981,-2-3-981,2 1 0,-2-2-307,0 0 0,0 0 0,0 0 0,0 0-1,0 0 1,0 0 0,0 0 0,0-1 0,0 1 0,0 0 0,0-1-1,0 1 1,0 0 0,0-1 0,-1 1 0,1-1 0,0 0 0,0 1-1,0-1 1,-1 1 0,2-3 0,4-2 27,-1-1 1,1 1-1,-1-2 1,0 1-1,4-8 1,21-40 182,-16 27-209,10-15 140,59-75 0,-66 96-279,2 1 0,0 0 1,1 2-1,45-31 1,-40 32-97,0 2 0,2 1 1,28-12-1,-54 26 54,-1 0 0,1-1 0,0 1-1,0 0 1,0-1 0,0 1 0,0 0 0,0 0 0,0 0 0,0 0 0,0 0 0,0 0 0,0 0 0,0 0-1,0 0 1,0 0 0,0 0 0,0 1 0,-1-1 0,1 0 0,0 1 0,0-1 0,0 1 0,0-1 0,0 1-1,-1-1 1,1 1 0,0 0 0,0-1 0,-1 1 0,1 0 0,-1-1 0,1 1 0,0 0 0,-1 0 0,0 0-1,1 0 1,-1-1 0,1 1 0,-1 0 0,0 0 0,0 0 0,1 0 0,-1 2 0,1 4 68,0 1-1,-1-1 1,0 1 0,-1 10 0,1-18-71,-1 28 86,-1 0-56,0 1 0,-9 37 0,8-56-46,-5 23 159,8-31-72,-1 0-1,1 1 0,0-1 1,0 0-1,0 1 1,0-1-1,0 0 0,1 1 1,-1-1-1,1 3 0,0-5-46,-1 0-1,0 0 0,0 0 1,1 0-1,-1 0 0,0 0 0,0 0 1,1 0-1,-1 0 0,0 0 0,0-1 1,0 1-1,1 0 0,-1 0 0,0 0 1,0 0-1,0 0 0,1 0 0,-1-1 1,0 1-1,0 0 0,0 0 0,0 0 1,0 0-1,1-1 0,-1 1 0,0 0 1,0 0-1,0 0 0,0-1 0,0 1 1,0 0-1,0 0 0,0-1 1,0 1-1,22-40 161,-10 20-235,-5 7-22,1 1-1,1 0 1,0 0-1,0 1 1,17-15-1,-20 20 8,1 0 0,1 0-1,-1 1 1,1 0 0,0 0-1,0 1 1,1 0 0,-1 1-1,16-5 1,-23 8 53,0-1 0,1 1 0,-1 0 1,1 0-1,-1-1 0,0 1 0,1 0 0,-1 1 0,1-1 0,-1 0 0,1 0 0,-1 0 0,0 1 0,1-1 1,-1 1-1,0-1 0,1 1 0,-1 0 0,0-1 0,2 2 0,-2 0 10,1-1 0,-1 1 0,0 0 0,0-1 0,0 1 0,0 0 0,0-1 0,0 1 0,0 0 0,-1 0 0,1 0 0,-1 0 0,1 2 0,0 7 26,0 0-1,-1 0 0,-1 0 1,-1 15-1,1-17-34,2 46 508,-1-55-454,1 0 1,0 0 0,-1 0-1,1-1 1,0 1 0,-1 0 0,1 0-1,-1 0 1,1-1 0,0 1-1,-1 0 1,1-1 0,-1 1-1,1 0 1,-1-1 0,1 1-1,-1-1 1,1 0 0,21-16 99,-15 12-103,20-17 49,65-46-20,-79 59-172,0 1 0,0 1-1,1 1 1,0-1 0,19-4-1,-32 11 89,1-1 0,-1 1 0,0 0-1,0 0 1,0-1 0,1 1 0,-1 0 0,0 0-1,0 0 1,1 1 0,-1-1 0,0 0-1,0 0 1,0 1 0,1-1 0,-1 0-1,0 1 1,0-1 0,0 1 0,0 0-1,0-1 1,0 1 0,0 0 0,0 0 0,0 0-1,0-1 1,0 1 0,-1 0 0,1 0-1,0 0 1,-1 0 0,1 0 0,0 1-1,-1-1 1,1 0 0,-1 0 0,1 2-1,0 4 41,1-1-1,-1 1 1,0 0 0,-1 0-1,0 7 1,0-13-13,-1 62 95,3 75-324,-1-128 256,0 1-1,1 0 0,0-1 1,6 17-1,-6-23 4,0 1 0,0-1 0,0 0 0,1 0 0,-1 0 0,1 0 0,0-1 0,0 1 0,0-1 0,0 1 0,1-1 0,7 5 0,-8-7-13,0 0-1,0 0 0,0 0 1,0 0-1,0 0 0,0-1 0,0 0 1,0 1-1,0-1 0,0 0 0,0 0 1,1-1-1,-1 1 0,0-1 1,0 0-1,5-1 0,4-2-20,0-1 0,-1 0-1,12-6 1,264-165 25,-119 66 283,-153 101-308,-8 5-6,-1 0 1,1-1-1,-1 1 1,0-1-1,8-8 1,-15 10-129,-4 4 18,-5 2-2,-2 5 110,0 1 0,1 0 0,0 0-1,0 1 1,-12 15 0,-1 1 51,-6 6-28,1 1 1,1 1 0,-33 55-1,58-83 4,-1 1 0,1 0 0,0-1 0,0 1 0,-3 14 0,5-19-8,1 0-1,0 0 0,-1 0 0,1 0 1,0 0-1,0 0 0,0 0 1,0 0-1,0 0 0,1 0 0,-1 0 1,1 0-1,-1 0 0,1-1 1,0 1-1,-1 0 0,1 0 1,0 0-1,0-1 0,1 1 0,-1-1 1,0 1-1,0-1 0,1 1 1,-1-1-1,1 1 0,1 0 0,0-1 7,0 1 0,0-1 0,1 0 0,-1 0 0,0 0-1,0-1 1,1 1 0,-1-1 0,0 0 0,1 0-1,-1 0 1,0 0 0,1 0 0,-1-1 0,0 0 0,5-1-1,5-2 75,0 0 0,19-11 0,-18 7-64,0 0 1,-1-1-1,0 0 1,-1-1-1,0 0 0,-1-1 1,17-20-1,-15 15 37,-1-1-1,-1-1 1,0 0-1,-1 0 1,9-27 0,-7 21-217,-10 20 80,0-1-1,1 1 0,-2 0 0,1 0 0,0-1 0,-1 1 1,0-1-1,1-6 0,-11 23-381,7-6 413,0 0 0,0 1 0,0-1 0,1 1 0,-1 12 0,0 37 19,2-43-3,0 3-43,1 0 0,5 31 0,-5-42 102,0 1 1,1-1-1,0 0 0,0 0 1,0 0-1,0 0 0,1 0 1,0 0-1,0-1 1,0 1-1,8 7 0,-9-11-21,-1 1-1,0-1 0,1 0 1,-1 0-1,1 0 0,-1-1 1,1 1-1,-1 0 1,1-1-1,0 1 0,-1-1 1,1 1-1,0-1 0,-1 0 1,1 1-1,0-1 0,0 0 1,-1 0-1,1 0 0,0-1 1,-1 1-1,1 0 0,0-1 1,0 1-1,-1-1 0,1 1 1,-1-1-1,1 0 0,-1 0 1,1 0-1,2-2 0,2-1 34,0-2-1,0 1 1,0-1-1,-1 1 1,7-11-1,13-22 1,-1-1 0,22-49 0,24-41-85,-58 109 42,-5 8-76,0 2 0,0-1-1,1 1 1,0 0 0,14-13-1,-22 22 57,1 1 1,-1 0-1,0-1 0,0 1 0,1 0 0,-1-1 0,0 1 0,1 0 0,-1-1 0,1 1 0,-1 0 0,0 0 0,1 0 0,-1-1 0,1 1 0,-1 0 1,1 0-1,-1 0 0,1 0 0,-1 0 0,0 0 0,1 0 0,-1 0 0,1 0 0,-1 0 0,1 0 0,-1 0 0,1 0 0,-1 0 0,0 0 0,1 1 1,-1-1-1,1 0 0,-1 0 0,1 0 0,-1 1 0,0-1 0,1 0 0,-1 1 0,0-1 0,1 0 0,-1 1 0,0-1 0,0 0 0,1 1 0,-1-1 1,0 0-1,0 1 0,1-1 0,-1 1 0,0-1 0,0 1 0,0-1 0,0 0 0,0 1 0,0 0 0,1 4-27,0-1-1,0 1 1,-1 0-1,0 6 0,-2 37 95,-3 1 0,-20 82 0,19-102-128,0-3 136,-9 28 0,11-44 6,0 0 1,0-1-1,-1 1 0,0-1 0,-11 14 1,15-21-40,0 0 1,-1 0 0,1 0-1,-1-1 1,0 1 0,0 0-1,0-1 1,1 0 0,-1 1-1,0-1 1,-1 0 0,1 0-1,-4 1 1,4-2-9,1 1 0,-1-2 0,1 1 0,-1 0 0,0 0-1,1 0 1,-1-1 0,1 1 0,-1-1 0,1 1 0,-1-1 0,1 0 0,-1 1 0,1-1 0,0 0-1,-1 0 1,1 0 0,0 0 0,-2-2 0,0 0-44,1 0 1,0 0-1,-1 0 0,1 0 1,1 0-1,-1 0 0,0-1 1,1 1-1,0 0 0,-1-1 1,0-6-1,-5-13-206,6 23 224,1 0 0,0 0-1,0 0 1,0-1 0,0 1 0,0 0-1,-1 0 1,1-1 0,0 1-1,0 0 1,0 0 0,0-1-1,0 1 1,0 0 0,0 0 0,0-1-1,0 1 1,0 0 0,0-1-1,0 1 1,0 0 0,0 0-1,0-1 1,1 1 0,-1 0 0,0-1-1,1-4-237,3 30-149,-4-21 359,1 0-1,-1-1 0,1 1 1,0 0-1,0-1 0,0 1 1,3 4-1,-2-4 43,0 0 0,-1 0 1,1 0-1,1 9 0,3 24 78,-6-35-63,1 0-1,0 0 0,-1 0 1,1 0-1,0 0 0,0 0 1,1 0-1,-1 0 0,0 0 1,0 0-1,1 0 0,0-1 1,-1 1-1,3 1 0,-2-2 1,-1-1-1,0 1 0,1-1 0,-1 0 0,1 1 0,-1-1 0,1 0 0,-1 0 1,1 0-1,-1 0 0,0 0 0,1 0 0,-1 0 0,1-1 0,-1 1 0,2-1 1,27-11 214,-19 8-108,10-6-103,0-1 0,-1-1 0,24-18 0,-14 9 90,-4 3-65,-1-2 1,-1-1-1,0-1 0,30-37 1,71-110 8,-88 115-9,-24 37-186,0 0 0,2 1 0,22-22 0,-36 38 119,-1-1 1,0 1-1,1-1 0,-1 1 0,0 0 0,1-1 0,-1 1 0,0 0 1,1-1-1,-1 1 0,1 0 0,-1 0 0,1 0 0,-1-1 0,0 1 1,1 0-1,-1 0 0,1 0 0,-1 0 0,1 0 0,-1 0 0,1 0 0,-1 0 1,1 0-1,-1 0 0,1 0 0,-1 0 0,1 0 0,-1 0 0,1 0 1,-1 0-1,1 1 0,-1-1 0,1 0 0,-1 0 0,0 1 0,1-1 0,-1 0 1,1 0-1,-1 1 0,0-1 0,1 1 0,-1-1 0,0 0 0,1 1 1,-1-1-1,0 1 0,0-1 0,1 0 0,-1 1 0,0-1 0,0 1 1,0 0-1,2 3 22,-2 0 0,1-1 0,0 1 0,-1 0 0,1 7 0,-10 136-35,2-106 190,-2 0 1,-16 44-1,21-73-76,3-7-29,-1 0-1,0 0 1,0 0 0,0 0-1,-4 4 1,6-9-51,-1 1 1,0 0-1,1-1 1,-1 1-1,0-1 1,1 1-1,-1-1 1,0 0-1,1 1 0,-1-1 1,0 0-1,0 1 1,0-1-1,1 0 1,-1 0-1,0 0 1,0 0-1,0 1 0,0-1 1,1 0-1,-1-1 1,0 1-1,0 0 1,0 0-1,0 0 1,1 0-1,-1-1 0,0 1 1,0 0-1,0-1 1,1 1-1,-1 0 1,0-1-1,1 1 1,-1-1-1,0 0 0,1 1 1,-1-1-1,1 1 1,-1-1-1,1 0 1,-1 1-1,1-1 1,-1 0-1,1 0 0,0 1 1,-1-2-1,-6-14-4,1-1 0,0 0-1,1 0 1,-4-27-1,0 0-181,7 33 10,3 10-50,9 13-101,-5-4 331,-4-6-12,78 106 88,-67-94-13,0 0 0,1-1 0,1 0 0,0-1 0,18 11 1,-27-20-243,0 0 0,-1-1 0,1 0 0,0 0 0,0 0 0,0-1 1,0 0-1,0 0 0,0 0 0,10 0 0,-6-1-2280,0-1-1,16-2 0,-8-1-730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0.7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23 455 992,'-23'21'12512,"23"-39"-11818,1 1 0,4-22 1,-4 31-608,1 1 1,0-1 0,0 1-1,1 0 1,0 0-1,1 0 1,7-12 0,-3 8 33,1 0 0,0 1 0,1 0 0,0 1 1,0 0-1,1 0 0,12-7 0,1 2-33,0 1-1,41-15 0,243-65 354,-189 62-364,-45 11 161,1 4 0,1 4-1,0 2 1,99 1 0,-146 10-106,0 1 1,0 2-1,32 7 0,83 30 379,-87-24-239,-37-12-197,41 6-1,-61-11-84,3 1-224,0-1 1,0 0-1,1 0 0,-1 0 0,0 0 1,0 0-1,0 0 0,0-1 1,1 0-1,4-1 0,5-3-1265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2.1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115 383 2144,'1'-5'5178,"-1"5"-5094,-8-9 2131,3 3-87,8-10-491,-2 10-1487,-1 0-1,1 0 0,0 0 1,0 0-1,1 0 1,0 1-1,0-1 0,0 1 1,4-7-1,5-12 59,-3 5-27,0 1 0,2 0 1,0 1-1,2 0 0,-1 1 1,2 0-1,0 1 0,1 1 0,1 0 1,17-14-1,-14 14-163,31-21-159,-21 18 115,-92 72 228,43-33-75,1 1-1,0 1 0,-22 38 0,-42 87 340,55-96-311,-21 23 173,29-46-102,-2-4 729,22-25-555,3-6-256,7-9-139,33-28-149,-40 40 139,0 0-1,0 0 1,0 1-1,0-1 0,0 0 1,1 1-1,-1-1 1,0 1-1,1 0 0,-1 0 1,1 0-1,-1 0 1,1 0-1,5 0 0,-1 1 8,0 0-1,0 0 1,0 0-1,8 3 1,21 0 53,-32-3-22,0-1-1,0 1 1,0-1-1,0 0 1,0 0-1,0 0 1,-1-1-1,1 1 1,0-1-1,-1 0 1,1 0 0,-1 0-1,1-1 1,-1 1-1,0-1 1,0 0-1,0 1 1,-1-1-1,5-6 1,2-5 59,-1 1 0,0-1 0,10-26 0,-15 34-150,-1 0 1,0 0 0,0 0 0,-1-1 0,0 1-1,0-1 1,0 1 0,-1-1 0,0 1 0,0-1-1,-1 1 1,1-1 0,-1 1 0,-1 0 0,1-1-1,-1 1 1,-1 0 0,1 0 0,-1 0-1,0 0 1,-7-10 0,-2-9-5377,11 21 3722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5.9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129 66 1472,'-1'-1'35,"1"1"0,0 0 1,0-1-1,-1 1 0,1 0 0,0-1 1,0 1-1,0 0 0,-1-1 0,1 1 0,0-1 1,0 1-1,0 0 0,0-1 0,0 1 1,0-1-1,0 1 0,0 0 0,0-1 1,0 1-1,0-1 0,0 1 0,0-1 0,0 1 1,1 0-1,-1-1 0,0 1 0,0 0 1,0-1-1,1 1 0,-1-1 0,0 1 0,0 0 1,1-1-1,0 0 74,-1 1 0,1-1 1,-1 1-1,0-1 0,1 1 1,-1-1-1,0 0 0,1 1 0,-1-1 1,0 0-1,0 1 0,1-1 0,-1 0 1,0 0-1,0-1 0,4-12 1842,-4 12-1496,1-1 0,0 1-1,0 0 1,-1 0-1,1 0 1,-1 0-1,0-1 1,1-3 0,-3 4-30,0 9-211,-3 11 75,3 2 94,-2 1 0,0-1-1,-2 0 1,-8 24 0,-3 1 521,-18 87 0,24-83-697,-23 117 274,33-164-490,1-1-110,0 0-1,0-1 1,0 1-1,0-1 1,0 1 0,0 0-1,0-1 1,-1 1-1,1-1 1,0 1-1,0-1 1,-1 1-1,1 0 1,0-1 0,-1 1-1,1-1 1,-1 0-1,1 1 1,0-1-1,-2 1 1,13-24-9161,2 10 7451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7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94 4896,'6'-5'5236,"-6"5"-5127,11 5 4622,-4-2-5149,4-1 744,0 0 0,0 0 0,0-1 0,1-1 0,-1 0 0,17-2 0,-16 1-203,37-2-385,-1-3 0,0-2-1,0-1 1,69-25 0,-42 7-4837,-43 13 2806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6.3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113 52 2656,'-1'-3'194,"1"0"-1,0 0 1,1 0 0,-1 1 0,0-1 0,1 0-1,0 0 1,-1 0 0,1 0 0,0 1-1,0-1 1,1 0 0,-1 1 0,1-1-1,-1 1 1,1-1 0,2-1 0,-9 56 4238,-42 116-696,6-21-2299,31-101-1250,6-25-11,-1 1 0,-9 23 0,13-33-560,-1-1-1114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6.9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68 3392,'-5'-1'8081,"10"-2"-6237,9-1-1268,163-26 3719,91 6-3764,-247 23-536,7-1-141,31 3-1,-4 0 580,-33-1-952,-22 0 449,0 0 0,0 0 0,1 0 0,-1 0-1,0 0 1,0 0 0,0 0 0,0 0-1,1 0 1,-1 0 0,0 0 0,0 0-1,0 0 1,1 0 0,-1 0 0,0 0 0,0-1-1,0 1 1,2-2-983,-2 2 982,0 0 1,0-1 0,0 1 0,0 0-1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27.4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80 2912,'4'-9'4449,"-3"8"-4271,-1 1-44,2-1 672,-2 0-672,0 1 0,1 0 0,-1-1 1,0 1-1,0 0 0,0-1 0,1 1 0,-1-1 1,0 1-1,0 0 0,0-1 0,0 1 1,0-1-1,0 1 0,0 0 0,0-1 1,0 1-1,0-1 0,1-1 65,0 1-1,-1 0 1,1 0-1,0-1 1,0 1 0,0 0-1,1 0 1,-1 0-1,0 0 1,0 0-1,0 1 1,1-1 0,-1 0-1,0 0 1,1 1-1,-1-1 1,3 0 0,32-11 1090,26 2-751,0 2 1,106 1 0,-73 1-2944,-67 9 1093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3.3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331 522 2144,'-6'0'7432,"5"0"-7254,-16 1 237,0 0 0,0 1 0,0 1 0,0 1 0,-23 8-1,17-3-145,1 0-1,-1 2 1,-24 16-1,39-22-228,1 0-1,0 0 1,1 1 0,-1 0-1,1 0 1,1 1 0,-8 9-1,10-11-5,0 0 0,0 0-1,0 0 1,1 0-1,0 1 1,0-1-1,0 1 1,1-1-1,0 1 1,0 0-1,0 8 1,1-12-3,0-1 0,0 0 0,0 0 0,0 1 1,0-1-1,0 0 0,0 1 0,1-1 0,-1 0 0,0 0 0,1 1 1,-1-1-1,1 0 0,0 0 0,-1 0 0,1 0 0,0 0 0,0 0 0,-1 0 1,1 0-1,0 0 0,0 0 0,0 0 0,0 0 0,0-1 0,1 1 1,-1 0-1,0-1 0,0 1 0,0-1 0,0 0 0,1 1 0,1 0 0,0-1 14,0 0-1,0 0 1,1 0 0,-1 0-1,0-1 1,0 1-1,0-1 1,0 0-1,0 0 1,0 0-1,0 0 1,5-3-1,4-3 56,0-2-1,0 0 1,0 0-1,-2-1 1,1-1 0,-1 1-1,0-2 1,-1 1-1,-1-1 1,0-1-1,11-22 1,-19 34-137,1 0-1,-1-1 1,1 1 0,-1-1 0,0 1-1,1-1 1,-1 1 0,0-1 0,0 1-1,0-1 1,0 0 0,-1-1 0,1 2 10,0 1 0,0 0 0,0-1 0,0 1 0,0 0 0,0-1 0,-1 1 1,1-1-1,0 1 0,0 0 0,-1 0 0,1-1 0,0 1 0,0 0 0,-1-1 0,1 1 0,0 0 1,-1 0-1,1 0 0,0-1 0,-1 1 0,1 0 0,0 0 0,-1 0 0,1 0 0,-1 0 1,1 0-1,0-1 0,-1 1 0,1 0 0,-1 0 0,1 0 0,0 0 0,-1 0 0,1 1 1,-1-1-1,1 0 0,0 0 0,-1 0 0,1 0 0,0 0 0,-1 0 0,1 1 0,0-1 0,-1 0 1,1 0-1,0 1 0,-1-1 0,1 0 0,0 0 0,-1 1 0,-1 1 37,-1-1-1,1 1 0,0 0 1,0 0-1,0 0 0,0 0 1,0 0-1,0 0 0,0 1 1,1-1-1,-1 1 0,1-1 1,0 1-1,-1-1 0,1 1 1,1 0-1,-1 0 0,0 0 1,1-1-1,-1 1 0,1 0 1,0 0-1,0 0 0,0 0 1,0 0-1,0 0 0,1-1 1,-1 1-1,1 0 0,0 0 1,0 0-1,0-1 0,0 1 1,0-1-1,1 1 0,-1-1 1,1 1-1,0-1 0,0 0 1,0 1-1,0-1 0,0 0 1,3 2-1,0-1 51,0 1 0,1-1 0,-1-1-1,0 1 1,1-1 0,0 0 0,-1 0 0,1-1 0,0 0 0,0 0 0,0 0-1,0-1 1,0 1 0,0-2 0,6 0 0,8-1 106,-1-2 1,1-1-1,19-7 0,-17 5-179,7-2 140,1-2 0,-2-1-1,41-23 1,-58 28-86,0-1 0,-1 0 0,1-1 0,-2 0 0,1-1 0,-1 0 0,-1 0 0,13-20 0,-6 5 51,-2-1 0,20-49 0,18-83-60,-42 126-82,0 0-1,-3 0 0,5-58 1,-11 84-56,-1 0-1,1-1 1,-3-8 0,3 14 77,0 1 13,0-1 0,0 1-1,0-1 1,0 1 0,0-1-1,0 1 1,0-1 0,-1 1 0,1-1-1,0 1 1,0-1 0,0 1-1,0-1 1,-1 1 0,1 0-1,0-1 1,-1 1 0,1-1-1,0 1 1,-1 0 0,1-1-1,0 1 1,-1 0 0,1-1-1,0 1 1,-1 0 0,1 0-1,-1-1 1,1 1 0,-1 0-1,1 0 1,-1 0 0,1 0-1,-1 0 1,1-1 0,-1 1-1,1 0 1,-1 0 0,1 0-1,0 0 1,-1 0 0,1 0-1,-1 1 1,1-1 0,-1 0-1,1 0 1,-1 0 0,0 1-1,-1 0 2,0 0 0,1 0 0,-1 1 0,1-1 0,-1 1 0,1-1 0,-1 1 0,1 0-1,0-1 1,0 1 0,-2 3 0,-12 28 163,2 1-1,0 0 0,-10 53 1,-9 114 83,27-153-73,2 89-1,4-126-84,0-1 0,1 1 0,0 0-1,3 10 1,-4-19-32,-1 1-1,1-1 1,0 0-1,0 0 1,0 0-1,0 1 1,0-1-1,1 0 0,-1 0 1,1 0-1,-1-1 1,1 1-1,-1 0 1,1-1-1,0 1 1,0-1-1,0 1 1,0-1-1,0 0 1,0 0-1,0 0 1,1 0-1,-1 0 1,4 1-1,0-2 33,-1 0 0,1 0-1,-1-1 1,0 1 0,1-1 0,-1 0 0,10-4-1,37-17 88,-10 4-17,99-40 1,-74 29-656,-103 53-1535,33-22 2038,0 0 1,0 1-1,1-1 0,-1 1 1,0 0-1,1 0 1,0 0-1,0 0 1,0 0-1,0 1 1,0-1-1,1 0 1,0 1-1,-2 5 0,2-6 43,1 0-1,0 0 0,1 0 0,-1 0 1,0 0-1,1-1 0,0 1 0,-1 0 0,1 0 1,0-1-1,0 1 0,1 0 0,-1-1 0,0 1 1,1-1-1,0 0 0,0 1 0,-1-1 0,1 0 1,0 0-1,4 3 0,-4-3 31,1-1-1,0 1 1,0 0 0,-1 0 0,1-1-1,0 0 1,0 0 0,0 0 0,1 0-1,-1 0 1,0 0 0,0-1-1,0 1 1,1-1 0,-1 0 0,0 0-1,0 0 1,4-1 0,-4 0-31,0 0 0,0 0 0,-1 0-1,1 0 1,0 0 0,-1 0 0,1 0 0,-1-1 0,0 0 0,1 1 0,-1-1 0,0 0 0,0 0 0,0 0 0,0 0 0,-1-1 0,1 1-1,0 0 1,-1-1 0,0 1 0,2-4 0,-1 1-31,-1 0 1,0 0-1,0-1 0,0 1 0,0-1 1,-1 1-1,0 0 0,0-1 0,-2-9 0,2 12-21,-1 1-1,0 0 1,0 0-1,0-1 0,0 1 1,0 0-1,0 0 0,0 0 1,-1 0-1,1 0 1,-1 1-1,1-1 0,-1 0 1,0 1-1,0-1 1,0 1-1,0 0 0,0-1 1,0 1-1,-3-1 1,-5-3-178,-1 1 0,-21-5 1,31 9 184,-4-1 13,-7-3-99,13 2 44,8 0 40,63-2 39,-31 2 67,-26 2-70,0-2-58,1 2 1,18 1-1,4 0 47,-32-1 16,0-1 0,0 1-1,1 0 1,-1 1-1,0 0 1,0 0-1,0 0 1,0 0 0,0 1-1,0 0 1,-1 0-1,8 5 1,-12-6 4,0 0-1,1 0 1,-1 1 0,0-1 0,0 1-1,0-1 1,0 1 0,0 0-1,-1-1 1,1 1 0,0 0-1,-1 0 1,1-1 0,-1 1 0,0 0-1,1 0 1,-1 0 0,0 0-1,0-1 1,-1 4 0,1 0 15,0 0-1,-1 0 1,0 0 0,0 0 0,-1-1 0,-2 8-1,3-11-42,-1 4 10,0 0 0,0 0 1,0 0-1,-1 8 1,-2-3 569,13-15-265,8-7-206,20-18-1,-27 22-143,0 0-1,0 1 1,0 0-1,1 0 1,0 1-1,0 1 1,0-1-1,13-3 1,-22 9 20,-1 0 0,0 0 0,0 0 1,1 0-1,-1 0 0,0 0 1,0 0-1,1 0 0,-1 0 0,0 0 1,1 0-1,-1 0 0,0 0 0,0 0 1,1 0-1,-1 0 0,0 0 0,0 1 1,0-1-1,1 0 0,-1 0 1,0 0-1,0 0 0,1 1 0,-1-1 1,0 0-1,0 0 0,0 0 0,0 1 1,0-1-1,1 0 0,-1 0 0,0 1 1,0-1-1,0 0 0,0 0 0,0 1 1,2 15-64,-3-10 93,1-1 0,-1 1-1,0-1 1,-2 7 0,-1-4 23,3-7-35,0 0 1,1 0-1,-1 0 0,1 0 0,-1 0 0,1 0 0,-1 0 0,1 0 0,0 0 0,-1 0 1,1 0-1,0 0 0,0 0 0,0 0 0,-1 0 0,1 0 0,0 0 0,1 1 0,-1-1 0,0 0 1,0 1-1,1-1 260,0-2-222,0 1-1,-1-1 1,1 0-1,0 1 1,-1-1-1,1 0 0,0 1 1,0-1-1,0 1 1,-1 0-1,1-1 1,0 1-1,0 0 0,0-1 1,0 1-1,1 0 1,3-2 33,6-3-24,29-15-170,0 3 0,52-15 0,-90 31 71,-1 1 0,1-1 1,0 1-1,0 0 1,0 0-1,0 0 1,3 0-1,-4 0 33,-1 0 1,0 0-1,1 0 1,-1 1-1,1-1 1,-1 0-1,0 0 0,1 1 1,-1-1-1,0 0 1,1 1-1,-1-1 1,0 0-1,0 1 0,1-1 1,-1 0-1,0 1 1,0-1-1,1 0 1,-1 1-1,0-1 0,0 1 1,0-1-1,0 1 1,0-1-1,0 0 1,0 1-1,0-1 0,0 1 1,0-1-1,0 1 1,0-1-1,0 1 1,0-1-1,0 0 1,0 1-1,0-1 0,-1 1 1,1-1-1,0 1 1,-2 7 36,0 0-1,0 1 1,1-1 0,0 17 0,1-23-17,0 1 0,1-1 0,-1 1 0,0-1-1,1 0 1,0 1 0,-1-1 0,1 0 0,0 1 0,0-1 0,1 0 0,-1 0-1,0 0 1,1 0 0,-1 0 0,1 0 0,0 0 0,-1 0 0,1-1-1,0 1 1,0-1 0,4 3 0,-2-2 34,1-1 1,-1 1-1,1-1 0,0 0 1,-1 0-1,1-1 1,0 1-1,0-1 0,0 0 1,-1 0-1,1-1 0,0 1 1,0-1-1,7-2 1,4-2 69,-1 0 0,29-15 1,-20 8-79,-1-1 0,-1-1 0,-1-1 0,0-1 1,0-1-1,-2-1 0,0 0 0,19-26 0,-34 38-110,1 0 0,0 0-1,1 0 1,0 0 0,0 1-1,0 0 1,12-8 0,-17 13 66,-1 0 0,0 0 1,1 0-1,-1 0 0,0 0 1,1 0-1,-1 0 0,0 0 1,1 0-1,-1 0 0,0 0 1,1 0-1,-1 0 0,0 0 1,1 0-1,-1 0 0,0 0 1,1 0-1,-1 0 1,0 1-1,1-1 0,-1 0 1,0 0-1,0 0 0,1 1 1,-1-1-1,0 0 0,0 0 1,1 0-1,-1 1 0,0-1 1,0 0-1,0 1 0,1-1 1,-1 0-1,0 1 0,0-1 1,0 0-1,0 0 0,0 1 1,0-1-1,0 0 0,0 1 1,0-1-1,0 0 0,0 1 1,0-1-1,0 0 0,0 1 1,-1 17-55,1-17 60,-3 16 35,-2 1 0,0 0 1,-1-1-1,0 0 0,-2 0 0,0-1 1,0 0-1,-14 19 0,14-24 15,6-8-23,1 0 0,-1 0 1,0-1-1,0 1 0,0-1 1,-4 4-1,5-5 0,0-1 0,0 1 0,0-1-1,0 0 1,0 1 0,0-1 0,0 0 0,0 1-1,0-1 1,0 0 0,0 0 0,0 0 0,0 0-1,0 0 1,0 0 0,0 0 0,0 0 0,0 0-1,0-1 1,0 1 0,0 0 0,0-1 0,0 1-1,0-1 1,-1 0 0,1 0-14,0 0 1,-1 0-1,1-1 0,0 1 1,0-1-1,0 1 1,0-1-1,0 1 0,1-1 1,-1 0-1,0 1 1,1-1-1,-1 0 0,1 0 1,-1-3-1,1 3-12,-1 1 1,1-1-1,0 0 1,0 1-1,-1-1 0,1 0 1,1 0-1,-1 1 1,0-1-1,0 0 0,1 0 1,-1 1-1,1-1 1,-1 1-1,1-1 1,0 0-1,1-2 0,0 3-13,-1 0-1,0 0 0,0 1 0,1-1 0,-1 0 1,1 1-1,-1-1 0,1 1 0,-1 0 1,1-1-1,-1 1 0,1 0 0,-1 0 1,1 0-1,-1 0 0,1 0 0,-1 0 1,1 0-1,-1 1 0,2 0 0,13 0 290,107-9 464,77-10-853,-134 6-2155,-2-4-3307,-60 15 4925,9-4-1393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3.7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37 125 4896,'-28'-3'1584,"28"3"-1537,0 0 1,-1 0 0,1 0-1,-1 0 1,1 0 0,0 0-1,-1 0 1,1 0 0,0 0-1,-1-1 1,1 1 0,0 0-1,-1 0 1,1 0 0,0 0-1,-1 0 1,1-1 0,0 1-1,-1 0 1,1 0 0,0-1-1,0 1 1,-1 0-1,1 0 1,0-1 0,0 1-1,-1-1 1,3-3 1439,8 3-212,189-28 3952,-126 17-4636,317-39 367,-131 36-3521,-93 11-3805,-92 7 3419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4.6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701 10 2496,'0'-9'4074,"-6"17"-1716,-29 59 1811,21-40-3387,-26 42 0,-115 124 871,52-84-713,45-50-331,2 2 1,-49 72-1,80-96-449,1 2 0,-29 62 0,49-92-81,0-1-1,0 1 1,-11 14 0,21-44-4202,2 3 2577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6.3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1054 3552,'1'12'5248,"21"-36"-3914,-2-1 0,18-28 0,-18 24-882,35-40 0,-8 23 419,2 1 0,62-43 1,-27 17 575,-73 61-1300,-6 6-94,0 0 0,0 1 0,0-1 0,9-3 0,-12 6-48,-1 0 0,0 1 0,0-1-1,1 1 1,-1-1 0,1 1 0,-1-1-1,0 1 1,1 0 0,-1 0 0,1-1-1,-1 1 1,0 0 0,1 0 0,-1 1-1,1-1 1,-1 0 0,1 0 0,-1 1-1,0-1 1,1 1 0,-1-1 0,0 1-1,2 0 1,-2 1-3,-1-1 0,0 0 0,1 1 0,-1-1 0,0 1 1,0-1-1,0 0 0,0 1 0,0-1 0,0 1 0,0-1 0,0 1 0,0-1 0,-1 0 0,1 1 0,-1-1 0,0 2 0,-1 4 25,1 3 16,-1 0-1,-1-1 1,1 1 0,-1-1-1,-1 1 1,0-1 0,-7 13-1,-5 13 262,10-18 70,3-13 207,7-9-256,26-20-188,1 2 1,54-31-1,74-25-613,-152 76 463,35-14-366,-40 17 364,1-1 1,-1 0-1,1 1 0,-1 0 0,1-1 1,-1 1-1,1 0 0,-1 0 0,1 1 1,-1-1-1,1 0 0,-1 1 1,1 0-1,4 1 0,-7-1 22,1-1 0,0 1-1,0 0 1,0-1 0,-1 1 0,1 0-1,0 0 1,0 0 0,-1 0 0,1-1-1,-1 1 1,1 0 0,-1 0 0,1 0 0,-1 0-1,0 0 1,1 0 0,-1 1 0,0-1-1,0 0 1,0 0 0,0 0 0,0 0-1,0 0 1,0 0 0,0 0 0,0 0-1,-1 0 1,1 0 0,0 0 0,-1 0-1,0 2 1,-1 3 55,-1 0 0,0-1 0,0 1 0,-5 5 0,-40 53 392,47-64-449,1 0 0,0 0 0,0 1 0,0-1 0,0 0 0,0 0 0,0 0 0,-1 0 0,1 0 0,0 0 0,0 0 1,0 1-1,0-1 0,0 0 0,0 0 0,0 0 0,0 0 0,0 0 0,-1 1 0,1-1 0,0 0 0,0 0 0,0 0 0,0 0 0,0 1 1,0-1-1,0 0 0,0 0 0,0 0 0,0 0 0,0 1 0,0-1 0,0 0 0,1 0 0,-1 0 0,0 0 0,0 1 0,0-1 0,0 0 1,0 0-1,0 0 0,0 0 0,0 0 0,0 0 0,1 1 0,-1-1 0,0 0 0,0 0 0,0 0 0,0 0 0,0 0 0,1 0 0,-1 0 0,0 0 1,0 0-1,0 0 0,0 0 0,0 0 0,1 1 0,-1-1 0,0 0 0,0 0 0,0 0 0,0 0 0,1 0 0,-1-1 0,0 1 0,0 0 1,1 0-1,15-3 372,-12 2-384,31-9 55,0-2 0,40-19 1,-15 5-279,-40 17-8,-14 6 196,0 0-1,0 1 0,0 0 0,0 0 0,0 0 0,0 1 0,0-1 0,1 1 1,-1 1-1,0-1 0,1 1 0,8 1 0,-14-1 35,-1 1-1,1-1 1,-1 0 0,1 0-1,0 0 1,-1 0-1,1 1 1,-1-1 0,1 0-1,-1 0 1,1 1 0,-1-1-1,1 0 1,-1 1-1,1-1 1,-1 1 0,1-1-1,-1 1 1,1-1 0,-1 1-1,0-1 1,0 1 0,1-1-1,-1 1 1,0-1-1,0 1 1,1 0 0,-1-1-1,0 1 1,0 1 0,-3 20-54,0-6 95,2 11 65,0-15 36,0-1 1,2 14-1,-1-24-116,0 1-1,0-1 0,1 1 1,-1-1-1,0 1 0,1-1 0,-1 0 1,1 1-1,-1-1 0,1 1 1,0-1-1,0 0 0,0 0 0,-1 1 1,1-1-1,0 0 0,1 0 1,-1 0-1,0 0 0,2 1 0,-2-1 6,1 0 0,0-1-1,0 1 1,0-1 0,-1 1-1,1-1 1,0 0-1,0 0 1,0 0 0,0 0-1,0 0 1,0 0 0,-1 0-1,3-1 1,7-2 51,-1-1 0,0 1-1,0-2 1,14-8 0,-20 11-74,16-9 27,42-24-587,-66 38 507,1 0-1,0 0 1,0 0-1,0 0 1,0 1 0,1-1-1,0 1 1,-1 0 0,1-1-1,-2 9 1,3-11 64,0 1 0,1 0 0,-1 0 0,1 0 0,-1 0 0,1-1 0,0 1 0,0 0 0,0 0 0,0 0 0,0 0 0,0 0 0,0 0 0,1 0 0,-1 0 0,1-1 0,-1 1 0,1 0 0,0 0 0,-1-1 0,1 1 0,0 0 0,0-1 0,1 1 0,-1-1 0,0 1 0,0-1 0,1 1 0,-1-1 0,1 0 0,-1 0 0,3 1 0,-2 0 8,1-1 0,0 0 0,0 0 0,0 0 0,0 0 0,0-1 0,0 1 0,0-1 0,0 0 0,0 0 0,0 0 0,0 0 0,0-1 0,0 1 0,1-1 0,-2 1 0,1-1 0,0 0 0,0 0 0,4-3 0,5-1 15,-1-2-1,1 0 1,13-11-1,-23 16-41,1 1 0,-1-1-1,0 0 1,-1 0 0,1 0-1,0 0 1,0 0 0,-1 0-1,1-1 1,-1 1 0,0 0-1,0-1 1,0 1-1,0-1 1,0 0 0,0 1-1,-1-1 1,0 1 0,1-1-1,-1 0 1,0 1 0,0-4-1,-1 2-32,1 1-1,-1 0 0,0 0 0,0 0 0,0 0 0,-1 0 1,1 0-1,-1 0 0,1 1 0,-1-1 0,0 0 0,0 1 1,0-1-1,0 1 0,-1 0 0,1 0 0,-1 0 1,-5-4-1,7 6 22,-1-1 1,0-1-1,1 1 1,-1 0 0,1 0-1,-1-1 1,1 1-1,0 0 1,0-1 0,-2-2-1,3 4 4,0 0 0,0 0-1,0-1 1,0 1-1,-1 0 1,1 0 0,0 0-1,0 0 1,0-1 0,0 1-1,0 0 1,-1 0 0,1 0-1,0 0 1,0 0 0,0 0-1,0-1 1,-1 1 0,1 0-1,0 0 1,0 0 0,0 0-1,-1 0 1,1 0-1,0 0 1,0 0 0,0 0-1,-1 0 1,1 0 0,52 3-43,60-6 720,-94 1-540,-1-1-1,1 0 1,-1-1-1,23-9 1,-24 7-68,0-2 1,0 0-1,-1 0 0,0-2 1,0 0-1,-1 0 0,0-2 1,-1 1-1,0-2 0,-1 0 1,-1 0-1,0-1 0,11-18 1,29-63-36,-22 39 76,91-158-324,-118 209 211,9-17-229,-11 21 241,0 1-1,0-1 1,0 1 0,1-1 0,-1 1-1,0-1 1,0 1 0,0 0-1,0-1 1,0 1 0,0-1-1,0 1 1,0-1 0,0 1 0,-1-1-1,1 1 1,0-1 0,0 1-1,0-1 1,0 1 0,-1 0-1,1-1 1,0 1 0,0-1-1,-1 1 1,1 0 0,0-1 0,-1 1-1,1 0 1,-1-1 0,1 1-1,0 0 1,-1 0 0,1-1-1,-1 1 1,1 0 0,0 0 0,-1 0-1,1-1 1,-1 1 0,1 0-1,-1 0 1,-1 0 7,0 0 0,0 1 0,0-1 0,0 0-1,0 1 1,0 0 0,0-1 0,0 1 0,0 0 0,0 0 0,0 0 0,1 0 0,-1 0 0,0 0-1,1 0 1,-1 1 0,1-1 0,0 1 0,-1-1 0,1 1 0,-2 2 0,-4 5 9,1 1 1,-7 12 0,0 4 130,1 0 0,1 2 0,-12 51 1,-10 89 905,32-157-973,-3 13 61,1 1 1,1 0 0,2 37 0,0-54-104,1 1 1,0-1 0,1 1-1,0-1 1,0 0-1,1 0 1,0 0 0,0 0-1,1-1 1,0 1-1,0-1 1,0 0 0,1 0-1,7 7 1,-9-10-221,1-1-1,-1-1 1,1 1 0,0 0-1,0-1 1,0 0 0,0 0 0,1 0-1,-1 0 1,7 1 0,2 0-2939,1-1 0,18 1 0,-4 0-296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7.9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320 16 3136,'22'-16'1835,"-26"29"3523,-9 11-4418,-103 186 2095,51-89-2134,7-12-267,-18 31 508,66-123 455,14-25-1152,54-106-195,-7 12-142,6 7-207,93-120 0,-136 197-153,2 1 0,29-27-1,-42 42 322,0 0 53,2 6-84,-1 2 12,-1 0-1,1 0 0,-1 1 0,0-1 0,-1 0 0,4 13 1,5 44 218,-8-43-171,29 185 527,0 9 0,-31-204-608,0 0 1,0 17 0,-2-18-343,1-1 0,1 1 0,2 15 0,-1-20-85,-2-4 369,0 0-1,0 0 1,1 2-591,-1-2 591,0 0 0,0 0-1,0 0 1,0 0 0,0 0 0,0 0 0,0 1-1,0-1 1,0 0 0,0 0 0,0 0 0,0 0-1,0 0 1,0 0 0,0 0 0,0 1 0,0-1-1,0 0 1,0 0 0,-1 0 0,0 1-591,1-1 591,0 0-1,0 0 1,0 0 0,-1 0 0,1 0-1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8.2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 6048,'6'-3'2752,"13"3"-2400,-5 0 1152,0 0-896,14 0 416,5 3-640,5 3-192,1 2-128,-2-1 0,1 2-32,-5 0-384,-5 3 224,-3-3-2176,-2 0 1280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8.6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1 102 4384,'14'-17'3573,"-13"23"-1269,5 6-1433,0 1 1,0-1-1,-2 2 0,1-1 0,3 26 1,-3-17-212,10 28 1,-7-24-190,-5-16-184,1 1 1,-1-1-1,7 10 1,-9-17-161,0-1 0,1 0 0,-1 1 0,1-1 0,0 0 1,0 0-1,0 0 0,0 0 0,0 0 0,0-1 0,0 1 0,1-1 0,-1 1 0,1-1 0,-1 0 0,5 2 0,-4-3-30,0 0-1,-1 0 0,1 0 1,0 0-1,-1 0 0,1 0 1,0-1-1,-1 0 0,1 1 0,-1-1 1,1 0-1,-1 0 0,1 0 1,-1-1-1,3-1 0,8-5 54,16-14-1,-8 5-128,-2 0 0,0-2 0,-1 0 0,-1-1-1,-1-1 1,-1-1 0,0 0 0,-2-1 0,14-32-1,-23 45-664,1-1-1,0 1 0,1 0 1,0 0-1,0 0 0,1 1 1,10-10-1,-16 18 417,0 0 0,0 0 0,1 0 0,-1 0 0,0 0 0,1 1 0,-1-1 0,1 0 0,-1 1 0,1-1 0,-1 1-1,1-1 1,0 1 0,-1 0 0,1 0 0,-1 0 0,1 0 0,0 0 0,-1 0 0,3 1 0,15 3-1681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9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5 2144,'-10'2'8762,"23"-1"-4066,-2 0-6565,307-5 3512,-278 5-1406,64 7 0,-103-8-299,17 1 457,-18-1-465,1 0-1,-1-1 0,0 1 0,1 0 0,-1 0 0,0 0 0,1-1 0,-1 1 1,0 0-1,0 0 0,1-1 0,-1 1 0,0 0 0,0-1 0,1 1 0,-1 0 1,0-1-1,0 1 0,0 0 0,0-1 0,0 1 0,0-1 0,1 1 0,-1 0 0,0-1 1,0 1-1,0 0 0,0-1 0,0 1 0,0-1 0,-1 1 0,1 0 0,0-1 1,0 1-1,0 0 0,0-1 0,0 1 0,0-1 0,-1 1 0,1 0 0,0-1 1,-1 1-1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38.9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1 4224,'-1'29'2531,"-2"0"1,-7 35-1,8-57-2275,1 0 91,-1-1 0,1 1 0,1-1 0,-1 1 0,1 12 0,0-18-271,1 1-1,-1-1 0,0 1 0,1-1 1,-1 1-1,1-1 0,0 1 1,-1-1-1,1 0 0,0 1 0,0-1 1,0 0-1,0 0 0,0 0 0,0 1 1,0-1-1,0 0 0,0 0 0,1-1 1,-1 1-1,0 0 0,1 0 0,-1-1 1,0 1-1,1 0 0,-1-1 1,1 1-1,-1-1 0,1 0 0,0 0 1,1 1-1,1-1 58,-1 0 1,1 0 0,0-1-1,-1 1 1,1-1 0,0 0-1,-1 0 1,1 0 0,-1 0-1,0 0 1,4-3 0,33-21 491,-34 21-584,-1 0 0,0 0-1,0-1 1,-1 1 0,1-1-1,-1 0 1,0-1 0,-1 1 0,7-11-1,-9 12-56,1 0-1,-1 0 1,0 0 0,1 0-1,-2 0 1,1 0-1,0 0 1,-1 0-1,0-1 1,0 1 0,0 0-1,-1 0 1,1 0-1,-1 0 1,0 0 0,-3-8-1,4 10-15,-1 0 0,0 1 0,0-1 0,1 0 0,-1 1 0,0-1 0,-1 1 0,1-1 0,0 1 0,0-1 0,-1 1 0,1 0-1,-1 0 1,1-1 0,-1 1 0,1 0 0,-1 1 0,0-1 0,-3-1 0,3 1-8,-1 1 0,0-1-1,0 1 1,0 0 0,0 0-1,0 0 1,0 1 0,0-1-1,0 1 1,0-1 0,-4 2-1,-6 4-125,1-1-1,0 2 1,-1 0-1,-12 10 0,23-16 136,-3 3-149,-1-1-281,1 0 0,-1 1-1,1 0 1,0 0 0,0 1 0,1 0 0,0-1-1,-6 8 1,10-12 387,0 0-1,0 1 1,0-1 0,0 0-1,0 0 1,0 1-1,-1-1 1,1 0 0,0 0-1,0 0 1,0 1-1,0-1 1,0 0 0,0 0-1,0 1 1,0-1-1,0 0 1,0 0 0,0 1-1,0-1 1,0 0-1,0 0 1,0 1 0,0-1-1,1 0 1,-1 0-1,0 0 1,0 1-1,0-1 1,0 0 0,0 0-1,0 0 1,1 1-1,-1-1 1,0 0 0,0 0-1,0 0 1,1 0-1,-1 1 1,0-1 0,0 0-1,0 0 1,1 0-1,-1 0 1,0 0 0,0 0-1,1 0 1,11 1-1820,-10-1 1445,16 0-1119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41.3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397 432 4896,'-3'-12'2936,"-2"16"-1339,-9 6-92,-17 16 0,-4 2-296,31-25-1103,1 0 1,0 0 0,0 0 0,0 0 0,0 1-1,1-1 1,0 1 0,-1 0 0,1 0 0,0 0-1,1 0 1,-1 0 0,1 0 0,-1 6 0,1-9-59,1 1 1,-1 0 0,1 0 0,0 0-1,0 0 1,0-1 0,0 1-1,0 0 1,0 0 0,1 0-1,-1 0 1,0 0 0,1-1-1,0 1 1,-1 0 0,1-1 0,0 1-1,0 0 1,0-1 0,0 1-1,0-1 1,0 1 0,1-1-1,-1 1 1,0-1 0,1 0 0,-1 0-1,1 0 1,-1 0 0,1 0-1,0 0 1,-1 0 0,1 0-1,2 0 1,-1-1 4,-1 1 0,0-1 0,1 0 0,-1 0 0,1 0 0,-1-1 0,1 1 0,-1-1-1,0 1 1,1-1 0,-1 0 0,0 1 0,0-1 0,0 0 0,1-1 0,-1 1 0,0 0 0,0-1 0,3-2 0,0-1 15,0 1 0,0-1 0,0 0 0,-1-1 1,0 1-1,4-7 0,-7 9-58,1 0 1,-1 0-1,0-1 0,0 1 0,0-6 0,0 6-95,-1 0-1,1 0 0,-1 0 1,1 0-1,0 0 0,0 0 1,3-3-1,-8 14-65,0 0 1,1 0-1,0 0 0,1 0 0,0 0 0,-1 11 1,-8 27 293,-11 18 42,-18 61 478,22-59-476,-3-1-1,-2 0 1,-4-2 0,-52 92-1,73-144-96,-1-1-1,0 0 0,-1 0 0,0-1 0,-1 0 0,-11 10 0,19-18-48,0 0-1,-1 1 1,0-1-1,1 0 1,-1 0-1,0 0 1,0 0-1,1-1 1,-1 1-1,0 0 1,0-1-1,0 1 1,0-1-1,0 0 0,0 1 1,-2-1-1,2 0-17,1 0-1,0-1 1,0 1-1,0 0 1,-1-1 0,1 1-1,0 0 1,0-1-1,0 0 1,0 1-1,0-1 1,0 1-1,0-1 1,0 0-1,0 0 1,0 0-1,1 1 1,-1-1-1,0 0 1,0 0-1,1 0 1,-2-1-1,0-2 14,0 0-1,1 0 1,-1 0-1,1 0 1,-2-7-1,-1-19 88,1-1-1,2-34 1,1 29-218,1 0 0,2 0 0,2 0 0,13-48 0,-16 74 87,1 0-1,1 1 1,0-1-1,0 1 0,1 0 1,0 0-1,1 1 1,8-11-1,-9 14-22,-1 1-1,1-1 1,0 1-1,0 0 1,1 0 0,-1 1-1,1-1 1,0 1-1,0 0 1,0 1-1,0 0 1,0 0-1,13-2 1,-1 2 89,-1 1 0,0 0-1,21 3 1,10 0 207,-26-3-179,-1 0 1,1-2-1,-1 0 0,23-8 1,81-32 302,-88 29-357,119-52 70,-145 60-97,95-51 19,-84 44-30,-1-2 0,32-27-1,71-74-622,-113 109 234,-14 14 340,-16 23 105,-6 0 66,-36 35 0,40-43 9,-7 4-10,19-18-95,0 1-1,0 0 1,0 0 0,-11 18 0,19-25-2,0 0 1,0 0 0,0 0-1,0 0 1,0 0 0,0 0 0,1 1-1,-1-1 1,1 0 0,0 0-1,0 4 1,0-5 1,0 0 0,0-1 0,0 1 1,1 0-1,-1 0 0,0-1 0,1 1 0,-1 0 0,0-1 0,1 1 1,-1 0-1,1-1 0,-1 1 0,1-1 0,-1 1 0,1 0 0,-1-1 1,1 1-1,0-1 0,-1 0 0,1 1 0,0-1 0,0 0 0,-1 1 0,1-1 1,0 0-1,0 0 0,-1 1 0,1-1 0,0 0 0,0 0 0,-1 0 1,1 0-1,0 0 0,1-1 0,4 1 14,0 0 0,0-1 0,0 0-1,0-1 1,0 1 0,0-1 0,0 0 0,-1 0 0,1-1 0,-1 0 0,6-4-1,6-5-4,30-27 0,-17 12-136,-18 20-372,-13 19-49,0-5 591,-12 51-79,12-55 24,0 0 0,0 0 0,1-1 0,-1 1-1,1 0 1,0 0 0,0 0 0,0-1 0,0 1 0,0 0-1,1 0 1,-1 0 0,1-1 0,0 1 0,0 0-1,0-1 1,0 1 0,2 3 0,-2-5 10,1 1 0,-1-1 0,0 1 0,1-1 0,0 0 0,-1 1 0,1-1 0,0 0 0,-1 0 0,1 0 0,0-1 0,0 1 0,0 0 0,0-1 0,0 1 0,0-1 0,0 1 0,0-1 0,0 0 0,0 0 0,0 0 0,0 0 0,0 0 0,0-1 0,0 1 0,2-1 0,128-36 191,-52 12-183,-74 24-35,105-33-35,-92 27-36,-1 0 0,0-2 0,28-17-1,-57 32-143,0-2 0,0 1 0,-12 2 0,-40 16 288,63-23-67,-10 4-64,0 1 1,1 0-1,-1 1 1,-15 12-1,19-13 79,-5 5-32,11-10 24,-1 1 1,1-1 0,0 0-1,0 0 1,0 1-1,0-1 1,0 0 0,0 0-1,0 1 1,-1-1 0,1 0-1,0 0 1,0 1-1,0-1 1,0 0 0,0 0-1,0 1 1,0-1-1,0 0 1,0 0 0,1 1-1,-1-1 1,0 0-1,0 0 1,0 1 0,0-1-1,0 0 1,0 0-1,0 1 1,1-1 0,-1 0-1,0 0 1,0 0-1,0 0 1,0 1 0,1-1-1,-1 0 1,0 0 0,0 0-1,1 0 1,-1 0-1,0 1 1,0-1 0,1 0-1,-1 0 1,0 0-1,9 2 80,-1 0-1,1 0 1,-1-1 0,1 0-1,-1-1 1,1 0-1,0 0 1,16-3-1,-8-1-68,1 0 0,-1-1-1,0 0 1,-1-1 0,1-1-1,-1-1 1,25-16 0,-27 14 1,-1 0 0,0-1 0,0 0 0,-1-1 0,-1-1 0,0 0 0,0 0 0,-2-1 0,13-22 0,3-13-208,28-82 0,-38 91 149,-7 22 42,44-132-382,-46 122 36,-6 26 282,0 0 1,0 1-1,0-1 0,0 0 0,0 0 0,0 0 1,0 1-1,-1-1 0,1 0 0,0 0 0,-1 1 1,-1-3-1,2 3 48,0 1 0,0 0 1,-1-1-1,1 1 0,0 0 1,-1-1-1,1 1 0,0 0 1,-1 0-1,1-1 0,-1 1 1,1 0-1,0 0 0,-1 0 1,1 0-1,-1-1 0,1 1 1,-1 0-1,1 0 0,0 0 1,-1 0-1,1 0 0,-1 0 1,1 0-1,-1 0 0,1 0 1,-1 0-1,1 1 0,0-1 1,-1 0-1,1 0 0,-1 0 1,1 0-1,-1 1 1,-14 11-127,8-5 149,0 1 0,1 0 0,0 0 0,1 1 0,0 0 0,-6 13 0,0 3 114,-8 33 1,4 1 215,3 0 0,-6 79 0,16-123-205,1 1 1,3 25-1,-2-36-68,1 0 0,-1 0 0,1 0-1,1 0 1,-1-1 0,1 1 0,0 0 0,0-1-1,0 1 1,0-1 0,1 0 0,5 7 0,-7-10-48,0 0 1,0 0 0,1 0-1,-1 0 1,1 0 0,-1 0-1,1 0 1,-1 0 0,1 0-1,-1-1 1,1 1 0,0-1-1,-1 1 1,1-1 0,0 0-1,-1 0 1,1 0 0,0 1-1,0-2 1,-1 1 0,1 0-1,0 0 1,-1 0-1,1-1 1,0 1 0,-1-1-1,1 1 1,-1-1 0,1 0-1,-1 0 1,1 0 0,-1 0-1,3-1 1,3-4 17,0 1 0,-1-1 0,1 0 0,-1-1 0,5-7 0,10-15-6,-1 0 0,18-37-1,-32 55-44,-3 4-52,0 1-1,0 0 1,1 1-1,0-1 1,0 0 0,0 1-1,9-8 1,-13 13 48,1 1-1,0 0 1,-1-1-1,1 1 1,-1 0 0,1 0-1,-1-1 1,1 1-1,-1 0 1,1 0 0,-1 0-1,0 0 1,0 0-1,1-1 1,-1 3 0,6 20 60,-3-9 63,-1 0 0,0 26-1,-2-25-37,1 0 0,4 26 0,-2-30-23,0 0 0,1 0 1,0-1-1,11 20 0,-13-25-20,0-1-1,1-1 1,0 1 0,0 0-1,0-1 1,0 1 0,1-1-1,-1 0 1,1 0-1,0-1 1,0 1 0,0-1-1,0 1 1,8 2 0,4-1 58,1 0 1,-1-1-1,1-1 1,-1 0 0,1-2-1,30-1 1,-24-2 27,1-1 1,-1-1-1,1 0 1,23-11-1,-33 11-102,-1 0 0,0-1 0,-1-1 0,1-1 0,-2 1 0,1-2-1,-1 1 1,0-2 0,0 1 0,9-14 0,11-11-489,-30 31 257,-6 5 123,-6 9 32,1 1 20,1 0 13,1 0 1,0 0-1,-11 22 0,18-31 56,-1 0 0,1 0 0,0 0 0,0 0 0,0 1 0,1-1 0,-1 0 0,1 0 0,0 0 0,-1 1 0,2-1 0,-1 0 0,0 0-1,1 1 1,-1-1 0,1 0 0,0 0 0,0 0 0,0 0 0,0 0 0,1 0 0,2 5 0,-1-6 11,-1 0 0,0 1 0,1-1-1,-1 0 1,1 0 0,0-1 0,0 1 0,0 0 0,0-1 0,0 0 0,0 0 0,0 0-1,0 0 1,5 1 0,-4-2 12,-1 1 0,1-1-1,0 1 1,0-1 0,0 0 0,-1-1-1,1 1 1,0-1 0,0 1-1,-1-1 1,1 0 0,5-3 0,-4 1-57,-1 1 0,1-2 1,-1 1-1,0 0 0,0-1 1,0 0-1,-1 0 0,1 0 1,-1 0-1,0-1 1,0 1-1,0-1 0,-1 1 1,0-1-1,0 0 0,0 0 1,0 0-1,-1-1 0,0 1 1,0 0-1,0-1 1,-1 1-1,1 0 0,-1-1 1,-1 1-1,1 0 0,-1-1 1,0 1-1,0 0 0,0 0 1,-1 0-1,0 0 0,0 0 1,0 0-1,-1 0 1,1 0-1,-1 1 0,-6-7 1,7 8-7,-1 0 1,1 1 0,-1 0 0,0-1-1,-4-2 1,3 3 16,1 0 0,0-1 0,-1 1 0,1-1 0,-3-3 0,4 4-11,0-1 0,0 1 0,0 1 0,0-1 0,0 0 0,-1 1 0,1-1 0,-1 1 0,1 0 0,-1-1 0,0 1 0,1 0 0,-1 1 0,0-1 0,0 0 0,0 1-1,0 0 1,1 0 0,-1 0 0,0 0 0,0 0 0,0 0 0,0 1 0,0-1 0,-3 2 0,5-1-63,-1 0 0,1 0 0,0 0 0,-1 1 0,1-1 0,0 0 0,0 1 0,0-1 0,0 1 0,0-1 0,0 1 0,0-1 0,1 1 0,-1 0 0,1-1 0,-1 1 0,1 0 0,-1-1 0,1 1 0,0 3 0,0-3-174,0 0 0,-1 0 0,2 1 0,-1-1 0,0 0 0,0 0 0,1 1 0,-1-1 0,1 0 0,0 0 0,-1 0 0,1 0 0,0 0 0,0 0 0,3 3 0,5 5-2364,1 2 865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42.4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360 27 3072,'-12'-18'976,"12"18"-893,0-1 0,-1 1 0,1-1 1,0 1-1,-1-1 0,1 0 0,-1 1 0,1 0 0,-1-1 0,1 1 1,-1-1-1,1 1 0,-1 0 0,0-1 0,1 1 0,-1 0 1,0-1-1,1 1 0,-1 0 0,1 0 0,-1 0 0,0 0 1,0-1-1,1 1 0,-1 0 0,0 0 0,1 0 0,-1 1 1,0-1-1,1 0 0,-1 0 0,0 0 0,1 0 0,-1 1 0,0-1 1,1 0-1,-1 1 0,1-1 0,-1 0 0,1 1 0,-1-1 1,0 1-1,-3 3 322,0-1 1,1 1 0,-1 0-1,-4 7 1,2-2 11,-34 42 465,2 1 0,3 3 0,3 0 0,-38 87 1,52-99-751,2 0 0,-18 72 0,31-97-137,0 1 0,1-1 0,0 1 0,2 0 0,0 0 0,1-1 0,1 1 0,1 0 0,7 25 0,0-15-1196,1 0-1,1-1 1,1 0-1,2-1 1,1 0-1,37 47 1,8-4-2015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43.0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51 2656,'0'-22'837,"0"22"-827,0 0 0,-1-1 0,1 1 0,0 0 0,0 0 0,0 0-1,0-1 1,0 1 0,0 0 0,0 0 0,0 0 0,0-1 0,0 1 0,0 0-1,1 0 1,-1 0 0,0 0 0,0-1 0,0 1 0,0 0 0,0 0 0,0 0 0,0 0-1,0-1 1,1 1 0,-1 0 0,0 0 0,0 0 0,0 0 0,0 0 0,0-1-1,1 1 1,-1 0 0,4-3 268,0 0-1,1 1 0,-1 0 1,1-1-1,-1 1 0,1 1 0,0-1 1,0 1-1,0 0 0,0 0 1,10-1-1,1 2 155,1 1-1,-1 0 1,1 1 0,-1 1-1,0 1 1,0 0 0,0 1 0,-1 1-1,1 0 1,-1 1 0,-1 1-1,1 0 1,-1 1 0,-1 0-1,0 1 1,14 14 0,-10-5 1,0 1 0,-1 0 0,-2 2 1,0 0-1,14 29 0,45 124 1549,-60-140-1559,-2 0 1,-1 1-1,-1-1 1,6 66-1,-14-64-359,-1-1-1,-2 1 1,-2-1 0,-1 0-1,-2 0 1,-12 39 0,-24 42-3358,24-65 1332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46.0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50 2144,'-1'-2'9778,"8"-3"-7721,12-4-2426,4 1 517,0 2-1,0 1 0,1 1 1,29-2-1,98 2 283,-123 4-354,0 0-190,1 1 1,53 8-1,-73-7 139,-1 0 0,0 1 0,0-1 0,0 1 0,0 1-1,-1 0 1,1 0 0,-1 0 0,0 1 0,0 0 0,0 0-1,-1 1 1,0 0 0,7 8 0,-10-11 59,0 1-1,1-1 1,-1 0 0,1 0 0,0-1-1,0 1 1,0-1 0,0 1 0,0-1-1,0-1 1,1 1 0,-1-1 0,1 1-1,-1-1 1,1 0 0,-1-1-1,10 1 1,7-1 158,-1-1 1,39-7-1,-14 2-135,203-11 720,-44 5-54,-123 8-678,28-2-281,-91 5 195,-15 1-254,0 0 0,0 0 0,0-1 0,0 1 0,0-1 0,3-1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47.1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64 188 3328,'17'-6'9917,"22"-16"-8292,-11 6-895,33-15-243,38-20-132,-75 38-320,51-20-1,-71 31-58,-1 1-1,0-1 0,0 0 0,0 0 0,5-5 0,-16 16-407,-5 4 472,-2-1-1,1-1 1,-1 0-1,-1 0 1,-32 14-1,-2 4 108,49-29-145,-33 21 199,-1-1 0,-1-2 0,-45 16-1,73-32-6,1 0-1,-1-1 0,0 0 0,0 0 0,-14-1 0,18 0-24,16-5 391,10 0-586,2 6 50,47 9 0,-18-2-46,1 0 183,37 4-54,-78-11 85,0-1 0,1-1-1,-1 0 1,24-4 0,-33 4-127,-1 0-1,1-1 1,-1 1 0,1 0-1,-1-1 1,0 0-1,0 0 1,3-2 0,-5 3-56,0 0 1,1 0-1,-1 0 1,0 0-1,-1 0 1,1 0-1,0 0 1,0 0 0,0-1-1,-1 1 1,1 0-1,0-1 1,-1 1-1,1 0 1,-1-1-1,0 1 1,0 0-1,1-1 1,-1 1 0,0-1-1,0 1 1,0-1-1,-1-2 1,1 1-33,-1 0 0,0 1 1,0-1-1,0 0 1,0 1-1,-1-1 0,1 0 1,-1 1-1,1 0 0,-1-1 1,-2-1-1,-25-20-881,13 12-3051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53.4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45 23 3648,'5'-12'5845,"0"25"-3205,-5-5-1925,-1-1-1,-3 15 1,-2 7 186,5-20-671,-1 1 0,-1-1 0,0 0 0,-5 11 0,5-12-134,0 1 1,0-1-1,1 1 1,-3 13-1,4-1-137,0-11 191,1-1 1,-5 19 0,3-22-170,1-6 24,1 1 0,0-1-1,0 0 1,0 0 0,0 0 0,0 0 0,0 0 0,0 0 0,0 1 0,0-1 0,0 0 0,-1 0-1,1 0 1,0 0 0,0 0 0,0 1 0,0-1 0,0 0 0,0 0 0,0 0 0,0 0 0,0 1-1,0-1 1,0 0 0,3 3 1177,-2-7-558,69-74-74,-18 18-684,-52 59 131,32-34-38,54-44 0,-82 75 42,0 1-1,1 0 1,0 0 0,-1 0 0,1 1 0,0-1 0,7-1 0,-10 3-7,-1 1 0,0 0 1,0 0-1,0 0 1,0 0-1,1 0 1,-1 0-1,0 0 1,0 0-1,0 0 1,0 0-1,1 1 1,-1-1-1,0 1 1,0-1-1,1 1 1,0 0 4,-1 0 1,0 0 0,0 0 0,0 1-1,0-1 1,0 0 0,0 0 0,0 1 0,-1-1-1,1 0 1,0 1 0,-1-1 0,1 1 0,-1-1-1,1 3 1,0 4 84,0-1 0,0 0 0,-1 0 1,0 1-1,-1-1 0,1 0 0,-1 0 0,-1 0 0,-3 11 0,0-1 120,-1-1-1,-14 27 0,17-38-88,2-4-71,1 0 0,-1 0-1,0 0 1,1 1 0,-1-1 0,1 0 0,-1 0 0,1 1-1,0-1 1,-1 2 0,2-2-31,-1-1 0,0 0-1,0 0 1,0 0 0,0 0 0,0 0-1,0 0 1,0 0 0,0 1 0,0-1 0,1 0-1,-1 0 1,0 0 0,0 0 0,0 0-1,0 0 1,0 0 0,0 0 0,1 0 0,-1 0-1,0 0 1,0 0 0,0 0 0,0 0-1,0 0 1,1 0 0,-1 0 0,0 0 0,0 0-1,0 0 1,0 0 0,0 0 0,1 0-1,-1 0 1,0 0 0,0 0 0,0 0 0,0 0-1,0 0 1,0 0 0,1 0 0,-1 0-1,0 0 1,0-1 0,0 1 0,0 0 0,0 0-1,22-12 350,-13 7-360,-1 1 1,0-1-1,-1 0 0,8-7 1,12-15-12,-16 16-16,-1 1 1,2-1 0,-1 2 0,1 0-1,15-9 1,-27 18 14,1-1 0,0 1 0,0-1 0,0 1 0,0-1 0,0 1 0,0 0 0,0 0 0,0-1 0,0 1 0,0 0 1,0 0-1,0 0 0,0 0 0,0 0 0,0 0 0,0 0 0,0 0 0,0 1 0,0-1 0,0 0 0,0 0 0,0 1 0,0-1 0,0 1 0,-1-1 0,1 1 0,0-1 0,0 1 0,0 0 0,0-1 0,-1 1 0,1 0 0,0-1 1,-1 1-1,1 0 0,-1 0 0,1 0 0,-1 0 0,1 0 0,-1 0 0,1 0 0,-1 1 0,2 5 40,0-1 1,-1 0-1,0 1 0,-1-1 1,1 11-1,-3 6 122,0 1 0,-6 24 0,5-30-16,1-11-140,0 0 0,-1 0 0,1-1 0,-5 8 0,-1 3-259,7-16 113,-1 10-4465,15-11-1164,-8-1 4942,10 0-837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54.8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329 160 3552,'0'-2'170,"-1"1"-1,1 0 1,0 0 0,0 0-1,0 0 1,0 0 0,0-1-1,0 1 1,0 0 0,0 0 0,0 0-1,0 0 1,0 0 0,1-1-1,-1 1 1,1 0 0,-1 0-1,1 0 1,-1 0 0,1 0-1,-1 0 1,1 0 0,0 0-1,0 0 1,-1 1 0,1-1 0,0 0-1,0 0 1,0 1 0,0-1-1,0 0 1,2 0 0,5-3 2381,-8 3-2471,0 1-1,0 0 1,0 0-1,0 0 1,0-1-1,0 1 1,0 0-1,0 0 1,0 0-1,0-1 1,0 1 0,0 0-1,0 0 1,0 0-1,0-1 1,-23 8 2720,-53 28-1046,-76 30-341,147-63-1378,-46 18 206,47-18-221,0 0-1,0 1 0,0-1 1,0 1-1,0-1 0,1 1 1,-1 0-1,1 1 0,-5 5 1,8-9-19,0 0 0,-1 1 1,1-1-1,0 1 0,0-1 1,-1 1-1,1-1 0,0 1 1,0-1-1,0 1 0,0-1 1,-1 1-1,1-1 0,0 1 0,0-1 1,0 1-1,0-1 0,0 1 1,0 0-1,1-1 0,-1 1 1,0-1-1,0 1 0,0-1 1,0 1-1,1 0 0,0 0 15,-1 0 0,1-1 0,0 1-1,0 0 1,0 0 0,0-1 0,0 1 0,0 0-1,0-1 1,0 1 0,0-1 0,1 1 0,3 0 57,0 1 1,0-1 0,1 0-1,-1-1 1,6 1-1,8-2 53,1 0 0,-1-2-1,1 0 1,-1-1 0,25-9-1,-31 9-88,-1 0-1,0-2 1,-1 1 0,1-1-1,-1-1 1,-1 0 0,1-1-1,-1 0 1,9-10-1,-18 18-43,2-3-63,0 0 1,-1 0-1,1 1 0,-1-2 1,1 1-1,-1 0 1,0 0-1,0-1 1,0 1-1,-1-1 0,2-4 1,-11 12-534,1 4 550,1 1-1,-1-1 1,2 1-1,-8 14 1,3-5 96,8-14-22,0 0-1,1 0 1,-1 0-1,1 1 1,0-1-1,1 0 1,-1 0-1,0 1 1,1-1-1,0 0 1,0 1-1,1-1 1,-1 0-1,1 1 1,0-1-1,0 0 1,3 7 0,-4-9 24,1 0 0,0 1 1,0-1-1,0 0 1,1 0-1,-1 0 1,0 0-1,1 0 1,-1 0-1,1 0 1,0 0-1,0-1 0,0 1 1,0-1-1,0 1 1,0-1-1,0 0 1,0 0-1,0 1 1,1-2-1,-1 1 0,0 0 1,1 0-1,-1-1 1,1 1-1,-1-1 1,1 0-1,-1 0 1,1 0-1,-1 0 1,4-1-1,3-1 18,-1 0-1,0-1 1,0 0-1,0 0 1,-1-1 0,13-7-1,-1-2 60,22-19 1,113-114 62,-143 135-200,1-2-114,-6 7 10,-1 0-1,2 0 1,-1 1 0,8-6 0,-13 11 106,-1 1-1,0-1 1,0 0-1,1 0 1,-1 0-1,0 1 1,1-1 0,-1 0-1,0 0 1,0 1-1,0-1 1,1 0 0,-1 0-1,0 1 1,0-1-1,0 0 1,0 1-1,1-1 1,-1 0 0,0 1-1,0-1 1,0 0-1,0 1 1,0-1 0,0 0-1,0 1 1,0-1-1,0 0 1,0 1-1,0 0 1,-2 7-33,0 0-1,0-1 1,-1 1 0,0 0-1,-6 11 1,-23 36 15,22-40 52,-84 157 235,92-169-223,1-1 1,0 1-1,-1 0 1,0-1-1,1 0 0,-1 1 1,0-1-1,0 0 1,-4 3-1,5-4-23,0-1-1,1 0 1,-1 1 0,0-1-1,0 0 1,0 0 0,1 0 0,-1 1-1,0-1 1,0 0 0,0 0-1,0 0 1,0-1 0,0 1-1,1 0 1,-1 0 0,0 0-1,0 0 1,0-1 0,0 1-1,1 0 1,-1-1 0,0 1-1,0-1 1,1 1 0,-1-1 0,0 1-1,1-1 1,-1 0 0,1 1-1,-1-1 1,0 0 0,1 1-1,0-1 1,-1-1 0,-2-3-40,0 0 0,0-1 0,1 1 0,0 0 0,0-1 0,0 0 0,1 1 0,0-1 0,0 0 0,1 0 0,-1 0 0,2-11 0,-1 17 22,0 0 0,0-1 0,0 1 0,0 0 0,0 0 0,0-1 0,0 1-1,1 0 1,-1-1 0,0 1 0,0 0 0,0 0 0,0-1 0,1 1 0,-1 0 0,0 0-1,0-1 1,1 1 0,-1 0 0,0 0 0,0 0 0,1 0 0,-1 0 0,0-1 0,1 1-1,-1 0 1,0 0 0,0 0 0,1 0 0,-1 0 0,0 0 0,1 0 0,17 1-221,18 8 117,-25-4 165,-1-2-1,1 0 0,0 0 0,1-1 0,-1 0 0,0-1 0,0 0 0,24-2 1,-9-2 82,1-1 0,43-12 0,-38 6 21,0 0-1,34-18 1,-51 21-145,0-2 0,0 0 0,-1 0 0,0-2 0,24-21 0,-18 8-38,0-1-1,-2-1 0,-1 0 0,27-57 1,-39 72-74,1-4-253,-3 15 160,-2 7 37,-3 26 90,-2 0-1,-1-1 1,-1 1-1,-2-1 1,-19 52-1,20-63 114,2-6 65,-1 0 0,0-1 1,-12 22-1,15-32-68,1-1 1,0 0-1,-1 0 0,0 0 1,0-1-1,-5 5 1,8-7-39,-1 1 0,1-1 0,-1 0 0,1 0 1,-1 1-1,0-1 0,1 0 0,-1 0 0,1 0 1,-1 0-1,1 0 0,-1 0 0,0 0 0,1 0 1,-1 0-1,1 0 0,-1 0 0,1 0 0,-1 0 1,0 0-1,1 0 0,-1-1 0,1 1 0,-1 0 1,-14-13 174,-9-20-70,21 29-189,1 1 64,1 0-1,-1 1 1,1-1 0,0 0 0,0 0-1,0 0 1,0 0 0,0 0 0,1 0-1,-1 0 1,1-5 0,0 7 6,0 0 1,0 0-1,0 1 1,0-1-1,1 0 0,-1 0 1,0 0-1,0 1 1,1-1-1,-1 0 0,0 0 1,1 1-1,-1-1 1,1 0-1,-1 1 0,1-1 1,-1 0-1,1 1 1,0-1-1,-1 1 1,1-1-1,0 1 0,-1-1 1,1 1-1,0 0 1,0-1-1,-1 1 0,1 0 1,0-1-1,0 1 1,0 0-1,-1 0 0,1 0 1,0 0-1,0 0 1,0 0-1,-1 0 0,1 0 1,0 0-1,0 0 1,1 1-1,8 1 65,-1 0 0,0 1 0,0 1 0,0-1 0,0 1 0,9 6 0,22 10 267,-17-10-445,9 4-367,-3-3-11977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55.3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948 1 5888,'-29'30'7595,"0"1"-3559,-98 132-1657,10 0-1136,102-142-1115,-28 37 181,-130 119 570,131-136-798,-160 177 127,156-163-147,-59 79-3397,92-115 211,7-11-107,30-32-6490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57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26 3648,'1'-2'254,"1"0"1,-1 1-1,0-1 1,0 0 0,1 1-1,-1-1 1,1 1-1,0-1 1,-1 1-1,1 0 1,0 0-1,3-2 1,-4 2-94,0 1 0,0-1 0,0 1 0,0-1-1,-1 1 1,1 0 0,1-1 0,-1 1 0,0 0 0,0 0 0,0 0 0,0 0 0,0-1 0,0 1 0,0 1 0,0-1 0,0 0 0,0 0-1,0 0 1,0 0 0,0 1 0,0-1 0,0 1 0,0-1 0,1 1 0,2 4 238,-2-1 0,1 0 1,0 1-1,-1 0 0,0-1 0,0 1 1,0 0-1,-1 0 0,0 0 0,2 10 1,3 13 301,15 34 675,47 97 0,-54-137-845,-14-21-498,1-1 0,-1 1 1,1 0-1,-1-1 0,1 1 1,-1 0-1,1-1 0,0 1 0,-1-1 1,1 1-1,0-1 0,0 1 0,-1-1 1,1 0-1,0 1 0,0-1 1,0 0-1,-1 0 0,1 1 0,0-1 1,0 0-1,0 0 0,0 0 1,-1 0-1,1 0 0,1 0 0,2-2 110,0 0-1,0-1 1,-1 1-1,1-1 0,-1 1 1,0-1-1,5-5 1,23-29 31,-24 29-122,25-34 151,44-52-113,-64 81 147,17-23 1,-15 7-1457,-12 26 346,-1 0 1,0-1-1,0 1 0,-1-1 0,1 1 1,-1-6-1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49.8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77 2080,'-7'-1'253,"6"1"-208,0 0-1,-1 0 1,1 0 0,0 0-1,0 0 1,-1 0 0,1 0-1,0 0 1,-1 0-1,1 1 1,0-1 0,0 0-1,-4 3 1832,11-6 657,27-11 28,66-17 0,-51 20-1931,0 3 1,64-4 0,-88 11-551,0 2 0,0 0 0,1 2 0,-1 0 0,0 2 0,33 11 0,-40-12-1712,-11-37-8592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0:58.9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27 546 3232,'-5'21'3639,"1"-7"-2420,4-13-1191,-4 13 898,0 0-1,0 0 1,-1 16 0,5-26-720,0 1 1,-1-1-1,2 0 1,-1 1-1,0-1 1,1 0-1,0 1 1,0-1-1,0 0 1,0 0-1,1 0 1,0 0-1,0 0 1,0 0-1,4 5 1,-5-7-159,0-1 0,0 0 0,0 0 0,0 0 0,0 0 0,0-1 0,0 1 0,0 0 0,0 0 0,0-1 0,1 1 0,-1 0 0,0-1 0,1 0 0,-1 1-1,0-1 1,1 0 0,-1 1 0,1-1 0,0 0 0,1 0 14,0-1 0,-1 1 0,1-1 0,0 1 0,-1-1 0,1 0 0,-1 0 0,1 0 0,4-3 0,-1-1 34,1 0 1,0 0 0,-1-1 0,0 1-1,-1-1 1,7-9 0,-8 11-68,-1-1 0,0 1 0,0-1 0,-1 0 0,0 0 1,1 0-1,-2 0 0,3-7 0,-4 10-38,1 0 1,-1 0-1,0 0 1,0 0-1,0 0 0,-1 0 1,1 0-1,0 0 1,-1 1-1,1-1 0,-1 0 1,0 0-1,1 0 1,-1 0-1,0 1 0,0-1 1,0 0-1,0 1 1,-1-1-1,1 1 0,0-1 1,-1 1-1,1 0 1,-1 0-1,1-1 0,-1 1 1,-2-1-1,-4-2-60,0 0-1,-1 1 1,1 0 0,-1 0-1,0 1 1,-16-2 0,18 2 16,5 1 23,0 1 0,1 0 0,-1-1 0,0 1 0,0 0 0,1 0 1,-1 0-1,0 0 0,-3 0 0,-2 1-276,15-1 436,6 2 14,-1 0-1,0-1 1,1-1 0,-1 0 0,1-1 0,13-3 0,-11 2 1,-11 2-96,30-3 245,0-2 0,-1-1 1,58-19-1,-59 13-176,-1-2 0,53-31 0,-70 35-111,1-1-1,-1 0 1,-1-2 0,0 0-1,0 0 1,21-30-1,1-13 101,53-115 0,-84 161-202,-1 0-1,0 0 1,0 0 0,-1-1 0,0 1-1,2-22 1,-4 32 84,-1-1 0,0 1-1,0-1 1,0 1 0,0 0 0,0-1 0,0 1-1,0-1 1,0 1 0,0 0 0,0-1 0,0 1-1,0 0 1,0-1 0,0 1 0,-1-1-1,1 1 1,0 0 0,0-1 0,0 1 0,0 0-1,-1-1 1,1 1 0,0 0 0,0 0 0,-1-1-1,1 1 1,0 0 0,-1-1 0,1 1 0,0 0-1,-1 0 1,1 0 0,0 0 0,-1-1-1,1 1 1,0 0 0,-1 0 0,1 0 0,-1 0-1,1 0 1,0 0 0,-1 0 0,0 0-1,0 0-4,0 1-1,0-1 1,0 0-1,0 1 0,0-1 1,0 1-1,-1 0 1,1-1-1,1 1 0,-1 0 1,-2 1-1,0 3 6,-1 0-1,1-1 1,0 1-1,0 0 1,1 1-1,-4 8 1,2-4 16,-45 134 258,28-74-99,-2 4 277,2 1 0,-13 99 0,34-170-428,-5 61 188,5-59-116,0 0 1,0 1 0,1-1 0,0 1 0,0-1 0,1 0 0,4 12 0,-6-17-72,0-1 0,1 1 0,-1 0 0,0-1 1,1 1-1,-1 0 0,0-1 0,1 1 0,-1 0 0,1-1 0,-1 1 0,1-1 0,-1 1 0,1-1 0,-1 1 1,1-1-1,0 1 0,-1-1 0,1 0 0,0 1 0,-1-1 0,1 0 0,0 1 0,0-1 0,-1 0 0,1 0 1,0 0-1,0 0 0,-1 0 0,1 0 0,0 0 0,0 0 0,-1 0 0,1 0 0,0 0 0,0 0 1,-1-1-1,1 1 0,1-1 0,1-1 45,1 0 1,-1 0-1,0-1 1,0 1-1,6-7 1,-6 6-37,57-64 255,-39 42-391,1 0 1,28-22 0,-39 35-116,-5 7-206,-9 13 168,-1 1 203,-4 6-10,1 0 1,-7 21 0,13-30 75,-1-1-1,1 1 0,0-1 1,1 1-1,0-1 1,-1 1-1,2-1 1,-1 1-1,1-1 1,-1 1-1,3 6 1,-2-10 32,0 0 0,-1 0 0,1-1 0,0 1 0,0 0 0,1 0 0,-1-1 0,0 1 0,0-1 1,1 1-1,-1-1 0,1 0 0,-1 0 0,1 1 0,0-1 0,-1 0 0,1 0 0,2 0 0,-1-1 11,0-1-1,0 0 1,0-1-1,0 1 1,0 0-1,3-3 1,8-4 62,124-71 447,-42 21-737,-90 55 46,0-1-1,-1 1 1,1-1-1,6-6 1,-10 9-459,-2 5 457,-3 5 177,2-5-50,0 0 0,0 0 0,0 0 1,1 0-1,-1 0 0,1 0 0,0 0 0,0 0 0,0 0 0,1 1 0,0-1 0,1 5 0,-1-6 30,0 0 0,0-1 0,0 1 0,1 0 0,-1-1 0,1 1 0,0-1 0,0 0 0,0 1 0,0-1 0,0 0 0,0 0 0,0 0 0,1-1 0,-1 1 0,1 0 0,-1-1 0,4 2 0,-3-2 27,1 0-1,-1 0 1,1-1 0,-1 1-1,1-1 1,-1 1 0,1-1-1,0 0 1,-1 0-1,1-1 1,-1 1 0,1-1-1,-1 0 1,1 0 0,-1 0-1,0 0 1,5-3 0,6-3 8,1-1 0,20-16 1,-8 5 0,43-23-178,-50 35-80,-9 4-4,-11 3 194,1 0 1,-1 0-1,0 0 1,0 0-1,0 1 1,0-1-1,0 0 1,1 0-1,-1 0 1,0 1-1,0-1 0,0 0 1,0 0-1,0 0 1,0 1-1,0-1 1,0 0-1,1 0 1,-1 1-1,0-1 1,0 0-1,0 0 1,0 0-1,0 1 1,0-1-1,-1 0 1,1 0-1,0 1 1,0-1-1,0 0 1,0 0-1,0 1 1,0-1-1,0 0 1,-3 17 52,1-10-64,0 6 39,1-5 70,-1 0 1,1 1 0,-6 11 0,6-18-63,1 0 0,-1 0 0,1 0 0,0 0 0,-1 0 0,1 0 0,0 0 0,0 0 0,0 0 0,1 2 0,-1 6 385,1-12-368,1 0 0,-1 0 0,0 1 0,0-1 0,1 1 0,-1-1 1,1 1-1,-1 0 0,1-1 0,0 1 0,-1 0 0,5-1 0,1-3 10,9-9-10,28-20 0,-37 30-64,0 0 1,1 0 0,-1 1-1,1 0 1,0 0 0,-1 0-1,12-1 1,-19 4 10,1-1 0,0 1 0,0 0 0,-1 0 0,1 0 0,0 0 0,0 0 0,0 0 0,-1 0 0,1 0 0,0 0 0,0 0 0,0 0 0,-1 0 0,1 0 0,0 1 0,0-1 0,-1 0 0,1 1 0,0-1 0,-1 0 0,1 1 0,0-1 0,-1 1 0,1-1 0,0 1 1,-1-1-1,1 1 0,-1 0 0,1-1 0,-1 1 0,0 0 0,1-1 0,-1 1 0,1 0 0,-1 0 0,0-1 0,0 1 0,1 0 0,-1 0 0,0-1 0,0 1 0,0 0 0,0 0 0,0 0 0,0-1 0,0 1 0,0 1 0,-1 4 25,0 1 0,-1-1 0,0 1 0,-3 9 0,3-12 31,1-1-13,0-1 1,1 0-1,-1 0 1,1 1 0,-1-1-1,1 0 1,0 1-1,0 2 1,0-5-21,0 1-1,0-1 1,0 0 0,0 0 0,0 1-1,0-1 1,0 0 0,0 1 0,1-1-1,-1 0 1,0 0 0,0 1-1,0-1 1,0 0 0,1 0 0,-1 1-1,0-1 1,0 0 0,1 0-1,-1 0 1,0 1 0,0-1 0,1 0-1,-1 0 1,1 0 9,0 0 0,0 0-1,0 1 1,0-1 0,0-1 0,0 1 0,0 0-1,-1 0 1,1 0 0,0 0 0,0-1 0,1 1-1,97-46 420,-78 38-377,27-10-72,-44 17-48,1 0 0,-1 0 0,1 0 0,-1 1 0,1 0 1,-1 0-1,1 0 0,7 1 0,-11-1 40,-1 1 0,1-1 0,0 0 1,0 1-1,0-1 0,-1 1 1,1-1-1,0 1 0,-1-1 0,1 1 1,-1-1-1,1 1 0,0 0 0,-1-1 1,1 1-1,-1 0 0,0-1 1,1 1-1,-1 0 0,0 0 0,1 0 1,-1-1-1,0 2 0,5 25 26,-2-5-44,-2-20 63,0 1 0,0-1 1,0 0-1,0 0 0,1 0 1,-1 0-1,0 0 1,1 0-1,-1-1 0,1 1 1,0 0-1,0-1 0,-1 1 1,1-1-1,4 2 0,-3-1 14,1-1-1,-1 1 0,1-1 0,0 0 0,-1-1 0,1 1 0,0-1 0,0 1 1,3-1-1,4-1 0,0 0 0,-1 0 0,0-1 1,1-1-1,-1 0 0,11-5 1,-4 1 20,0-1 0,28-17 0,-37 19-74,0 0-1,0 0 1,-1-1 0,1 0-1,-1 0 1,10-15 0,-13 13-163,-7 6-210,2 3 368,0 0-1,0 0 0,-1 1 1,1-1-1,0 0 1,0 1-1,0-1 1,0 0-1,0 1 1,0 0-1,0-1 0,-1 1 1,1 0-1,-3 2 130,0 0 1,1-1-1,0 1 0,0 0 0,0 1 0,0-1 0,0 1 1,1-1-1,0 1 0,-1 0 0,1-1 0,-2 7 0,3-7-51,1 0 0,-1 0 0,0 0 0,1 1-1,-1-1 1,1 0 0,0 0 0,0 1 0,1-1-1,-1 0 1,0 0 0,1 0 0,0 1 0,0-1-1,0 0 1,0 0 0,3 4 0,-3-4-40,0 0 0,1 0 0,-1-1 0,1 1 0,0-1 0,0 1 0,0-1 1,0 0-1,0 1 0,1-1 0,-1 0 0,0-1 0,1 1 0,0 0 0,-1-1 0,1 1 0,0-1 0,0 0 0,0 0 0,0 0 1,0 0-1,0-1 0,0 1 0,0-1 0,5 1 0,80-9-2716,-21 2-4387,-34 5 4167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02.4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53 2560,'-3'-3'13951,"17"0"-12847,-9 1-856,0 1-1,-1-1 0,1 0 0,7-5 0,-8 5-181,-1-1-1,2 1 1,-1 0-1,0 0 1,0 1-1,1 0 1,6-2-1,54-6 21,1 4-1,87 2 0,369 41 602,-492-35-686,119 14 197,241 58-1,-362-68-384,0 2 1,49 22-1,-77-30 67,0-1 0,1 0 0,-1 0 0,1 0 0,-1 0 0,1 1 0,-1-1 0,0 0 0,1 1 0,-1-1 0,1 0 0,-1 0 0,0 1 0,1-1 0,-1 1 0,0-1 1,0 0-1,1 1 0,-1-1 0,0 1 0,0-1 0,0 1 0,1-1 0,-1 0 0,0 1 0,0-1 0,0 1 0,0-1 0,0 1 0,0-1 0,0 1 0,0-1 0,0 1 0,0-1 0,-1 2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03.8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 41 2656,'-42'0'8757,"57"-3"-6453,-7 2-1917,0 0-1,-1 0 1,1 1-1,15 1 1,2 0 293,77 2 611,-52-1-1015,0-1 0,0-3 0,58-10 0,90-15-190,-193 27-87,9-2-58,-77 18-234,-14 2 41,45-9 231,-43 5 1,26-11 114,0-2 1,-63-6 0,-21-1 661,62 0-319,70 6-400,8 2-5,12 5 23,23 7 0,-1-2 75,31 14 113,0 4 0,-2 2-1,80 51 1,-147-81-224,1 0 0,-1 0 0,0 1 0,0-1 0,0 1 0,-1 0 0,1 0 0,3 4 0,-3-4 13,-2-3 21,-3-12-4192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2.3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781 9 3072,'0'-8'4474,"1"8"-4401,-1 0 0,0 1 0,0-1-1,0 1 1,0-1 0,0 0 0,0 1-1,0-1 1,0 1 0,0-1-1,0 0 1,0 1 0,0-1 0,-1 0-1,1 1 1,0-1 0,0 1-1,0-1 1,0 0 0,-1 1 0,1-1-1,-5 4 192,1 0 0,0 0-1,-8 9 1,6-6-100,0 0 0,-10 9 0,-81 52 1199,62-46-687,-61 53 0,67-45-431,1 1 1,2 2-1,-28 46 1,37-55-172,-54 86 200,-23 34 61,66-106 3,-50 54 0,67-81-242,0 1 0,-1-2 0,-21 15 0,32-25-183,1 0 0,0 1 0,-1-1 0,1 0 0,-1 0 0,1 1 0,0-1 0,-1 0 0,1 0 0,0 1 0,0-1 0,-1 0 0,1 1 0,0-1 0,0 1 0,-1-1 0,1 0 0,0 1 0,0-1 0,0 1 0,0-1 0,0 0 0,0 1 0,0-1 0,0 1 0,0-1 0,0 0 0,0 1 0,0-1 0,0 1 0,0 0 0,4 3-1422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4.3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1130 3328,'0'-5'6652,"6"2"-6280,0-2-22,-1 0 1,0 0 0,0-1 0,0 1 0,-1-1-1,0 0 1,6-10 0,3-5 48,23-26 282,2 1-1,58-54 1,97-70 343,-193 170-1023,54-41 177,-49 37-167,1 1 0,-1-1 0,1 1 0,0 0 0,0 1 0,1 0 0,11-3 0,-17 5-10,0 0 0,0-1-1,0 1 1,0 0 0,0 1 0,0-1-1,0 0 1,0 0 0,0 0 0,0 1 0,0-1-1,0 0 1,0 1 0,0-1 0,0 1-1,0-1 1,0 1 0,0-1 0,0 1-1,1 1 1,-1 0 5,0-1-1,1 1 1,-1 0-1,0 0 1,0 0-1,0 0 1,0 0-1,0 0 1,0 3-1,1 4 39,-1-1-1,0 1 1,0 15-1,-2-6 13,0 0 0,-1 0-1,-2 0 1,-9 32 0,-31 67 173,26-74 266,18-43-486,0 0 1,0 0-1,0 0 1,0 0-1,0 0 0,0 0 1,0 0-1,0 0 0,0 0 1,0-1-1,1 1 0,-1 0 1,0 0-1,0 0 1,0 0-1,0 0 0,0 0 1,0 0-1,0 0 0,0 0 1,0 0-1,0 0 0,1 0 1,-1 0-1,0 0 1,0 0-1,0 0 0,0 0 1,0 0-1,0 0 0,0 0 1,0 0-1,0 0 0,0 0 1,1 0-1,-1 0 1,0 0-1,0 1 0,0-1 1,0 0-1,0 0 0,0 0 1,0 0-1,0 0 0,0 0 1,0 0-1,0 0 1,0 0-1,0 0 0,0 0 1,0 0-1,0 1 0,0-1 1,0 0-1,1 0 0,-1 0 1,0 0-1,0 0 1,0 0-1,0 0 0,11-8 247,20-18-138,-1-2 1,-1-2 0,39-51-1,-57 66-159,-3 4-60,0-1 0,1 1 1,0 1-1,1 0 0,0 0 0,16-11 1,-26 21 90,0-1-1,0 1 1,1 0 0,-1 0 0,0 0-1,1-1 1,-1 1 0,0 0 0,1 0-1,-1 0 1,1 0 0,-1 0 0,0 0 0,1-1-1,-1 1 1,1 0 0,-1 0 0,0 0-1,1 0 1,-1 0 0,0 1 0,1-1-1,-1 0 1,1 0 0,-1 0 0,0 0 0,1 0-1,-1 0 1,1 1 0,-1-1-3,1 1 0,-1 0 0,1-1 0,-1 1 0,1 0 0,-1 0 0,0-1 0,0 1 0,1 0 0,-1 0 0,0-1 0,0 1 0,0 1 0,-1 29-7,1-30 33,-4 25 126,-2 0 0,-16 47 0,19-65-82,-7 14-20,8-19-13,1-1-1,-1 1 1,1 0 0,0 0 0,0 0 0,0-1-1,0 1 1,-1 6 0,2-9-15,0 0 0,0 0-1,1 0 1,-1 1 0,0-1 0,0 0-1,0 0 1,0 0 0,0 0-1,0 0 1,0 1 0,1-1 0,-1 0-1,0 0 1,0 0 0,0 0 0,0 0-1,0 0 1,1 0 0,-1 0 0,0 0-1,0 0 1,0 0 0,0 0 0,1 0-1,-1 0 1,0 0 0,0 0 0,0 0-1,1 0 1,-1 0 0,0 0 0,0 0-1,0 0 1,0 0 0,1 0 0,-1 0-1,0 0 1,0 0 0,0 0 0,7-3 32,-7 3-20,19-19 221,-8 6-190,26-26-101,2 2 0,1 2 0,1 2-1,62-38 1,-60 48-106,-39 21 124,-1 0 0,1 1 0,-1 0 0,1 0 0,0 0 0,0 0 0,-1 1 0,1-1 0,0 1 0,4 0 0,-7 0 19,0 1 0,1-1 0,-1 1 0,0-1 0,0 1 0,0 0-1,0-1 1,0 1 0,0 0 0,0 0 0,0 0 0,0 0 0,-1 0-1,1 0 1,0 0 0,0 0 0,-1 0 0,1 0 0,-1 0 0,1 0-1,-1 0 1,1 1 0,-1-1 0,0 0 0,0 0 0,1 0 0,-1 1-1,0-1 1,0 2 0,0 5-10,0-1 0,0 1-1,-2 9 1,-10 50-24,-2 21 71,14-84-1,-1 0-1,1 0 1,0 0 0,1 0 0,-1-1-1,1 1 1,-1 0 0,1 0 0,1 0 0,-1-1-1,0 1 1,3 3 0,-3-5-4,0 1 1,1-1-1,-1 0 0,1 0 0,0-1 1,-1 1-1,1 0 0,0 0 0,0-1 1,0 1-1,0-1 0,1 0 1,-1 0-1,0 0 0,1 0 0,-1 0 1,0 0-1,1 0 0,2 0 0,3 0 25,0-1 0,0 0 0,0 0 0,-1 0 0,1-1 0,0 0 0,0-1 0,-1 1 0,1-1 0,0-1 0,-1 0 0,0 0 0,0 0 0,0-1 0,0 0 0,0 0 0,8-8 0,-2 1-49,-1-1-1,0 0 1,0-1 0,-1 0-1,-1-1 1,16-28-1,-24 37-251,-4 6-11,-6 8 49,-4 10 99,2 0 0,0 1 1,-11 29-1,19-42 130,0 0 1,1-1-1,-1 1 0,1 0 1,0 0-1,1 0 0,-1 0 1,2 10-1,-1-16 0,1 1 0,-1 0 1,0 0-1,1 0 0,-1 0 0,1 0 1,-1 0-1,1-1 0,0 1 1,0 0-1,0 0 0,0-1 0,0 1 1,0-1-1,1 1 0,-1-1 0,0 1 1,1-1-1,-1 0 0,1 0 0,-1 0 1,1 0-1,0 0 0,-1 0 0,1 0 1,0 0-1,0-1 0,0 1 0,0-1 1,0 1-1,-1-1 0,1 0 1,0 1-1,4-1 0,-3-1 32,0 1 0,0 0-1,0-1 1,0 1 0,0-1-1,0 0 1,0 0 0,0 0 0,0 0-1,-1-1 1,1 1 0,0-1-1,4-3 1,-3 1-1,0 0-1,0 0 1,-1 0-1,1 0 1,-1 0-1,0-1 1,4-7-1,-4 5-66,0-1 0,0 1 0,0 0 0,-1-1 0,0 0 0,-1 0 0,0 1 0,0-1 0,0 0 0,-1 0-1,-1-8 1,0 11-12,0 1 0,-1 0-1,1-1 1,-1 1 0,0 0-1,-1 0 1,1 0 0,-1 1-1,-4-7 1,5 9 13,0-1-1,0 1 1,0 0 0,0 0-1,0 0 1,0 0 0,0 0 0,0 1-1,-1-1 1,1 1 0,0-1-1,0 1 1,0 0 0,-1 0-1,1 0 1,0 0 0,0 0-1,-1 0 1,1 1 0,0-1-1,0 1 1,0-1 0,-1 1-1,-2 2 1,4-2 25,0-1-1,1 1 1,-1 0 0,1 0 0,-1 0-1,1 0 1,-1 0 0,1 0-1,0 0 1,-1 0 0,1 0-1,0 0 1,0 0 0,0 0-1,-1 0 1,1 0 0,0 1-1,1-1 1,-1 0 0,0 0-1,0 0 1,0 0 0,1 0-1,-1 0 1,0 0 0,1 0-1,-1 0 1,1 0 0,-1 0 0,1 0-1,0-1 1,-1 1 0,1 0-1,0 0 1,0 0 0,-1-1-1,1 1 1,0 0 0,0-1-1,0 1 1,0-1 0,0 1-1,0-1 1,0 0 0,0 1-1,2 0 1,1-2 22,0 1 0,-1-1 0,1 0 0,0 0-1,0 0 1,0 0 0,-1 0 0,1-1 0,-1 0 0,1 0 0,5-4 0,3-3 133,18-18 1,-27 23-132,77-68 146,163-114 0,-228 176-150,107-80-81,-105 76 46,0-2 1,-2 0-1,1-1 1,21-31-1,-20 20 49,-1 0 1,-1-1-1,-1 0 0,-2-1 1,-1-1-1,-1 0 0,7-44 1,-14 45-398,-6 15 110,3 15 239,0-1 0,0 1 1,0 0-1,0-1 0,0 1 0,-1 0 0,1 0 0,0-1 1,0 1-1,-1 0 0,1-1 0,0 1 0,0 0 0,-1 0 1,1-1-1,0 1 0,0 0 0,-1 0 0,1 0 1,0 0-1,-1 0 0,1-1 0,-1 1 0,1 0 0,0 0 1,-1 0-1,-7 5-163,-2 8 88,1 1 0,0 0 0,-9 19 0,6-12 13,-71 113-170,69-115 303,0 1 1,1 1 0,1 0-1,1 1 1,1 0 0,-10 32-1,10-11 170,-10 73 0,18-94-149,1 0 0,1 0-1,1 0 1,0 0 0,7 29-1,-3-30 58,11 31-1,-13-45-78,0-1 0,0 1 0,0-1 0,1 0 0,0 0 0,0-1 0,1 1 0,8 8 0,-10-12-23,1 1-1,-1-1 0,1 0 1,0 1-1,0-2 0,0 1 1,0 0-1,0-1 0,0 0 0,1 0 1,-1 0-1,0 0 0,1-1 1,7 0-1,-3 0 16,0-1 0,1 0 0,-1-1 1,0 0-1,17-6 0,-21 6 25,-5 2-78,0 0-1,0 0 1,1-1-1,-1 1 1,0 0 0,0 0-1,0 0 1,1 0-1,-1 0 1,0-1 0,0 1-1,0 0 1,1 0-1,-1 0 1,0 0 0,0 0-1,0 0 1,1 0-1,-1 0 1,0 0-1,0 0 1,1 0 0,-1 0-1,0 0 1,0 0-1,1 0 1,-1 0 0,0 0-1,0 0 1,1 0-1,-1 0 1,0 0 0,0 0-1,0 0 1,1 1-1,-1-1 1,0 0-1,0 0 1,0 0 0,1 0-1,-1 0 1,0 1-1,0-1 1,0 0 0,0 0-1,0 0 1,1 1-1,-1-1 1,0 0 0,0 0-1,0 1 1,0-1-1,0 0 1,0 0 0,0 1-1,0-1 1,0 0-1,0 0 1,0 0-1,0 1 1,0-1 0,0 0-1,0 0 1,0 1-1,0-1 1,0 0 0,0 0-1,0 1 1,-1-1-1,1 1 59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5.7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389 5 2656,'0'0'151,"0"-1"0,1 1 1,-1 0-1,1-1 0,-1 1 0,1 0 0,-1-1 1,1 1-1,0 0 0,-1 0 0,1-1 0,-1 1 1,1 0-1,-1 0 0,1 0 0,0 0 1,-1 0-1,1 0 0,0 0 0,-1 0 0,1 0 1,-1 0-1,1 0 0,0 0 0,-1 1 1,1-1-1,-1 0 0,1 0 0,-1 0 0,1 1 1,-1-1-1,1 0 0,-1 1 0,2 0 0,-2-1-75,1 1 0,0 0 0,-1 0-1,1-1 1,-1 1 0,1 0-1,-1 0 1,1 0 0,-1-1-1,1 1 1,-1 0 0,0 0-1,1 0 1,-1 0 0,0 0 0,0 0-1,0 0 1,0 0 0,0 0-1,0 0 1,0 0 0,0 0-1,0 1 1,-6 22 566,-1 0 0,-1-1 0,-2 0 0,-13 27 1,7-23-264,-1-1 0,-25 30 0,-46 43 611,-35 46-24,113-130-866,0 0 1,2 1-1,0 0 0,0 0 1,2 1-1,0 0 0,1 0 1,1 0-1,0 0 0,1 1 1,1 0-1,1 33 0,2-32 26,1 0-1,0 0 1,1 0-1,2-1 1,0 1-1,0-1 1,2-1-1,0 1 1,1-1-1,1 0 1,22 31-1,-12-24 32,2 0 0,0-1-1,1-1 1,1-2 0,1 0-1,1-1 1,42 24 0,-49-37 396,-9-6-601,-9 0-1,0 0 1,0-1-1,0 1 0,1 0 1,-1 0-1,0 0 1,0-1-1,0 1 1,0 0-1,0 0 0,0-1 1,0 1-1,0 0 1,0 0-1,0-1 0,0 1 1,0 0-1,0 0 1,0-1-1,0 1 1,0 0-1,0 0 0,0-1 1,0 1-1,0 0 1,0 0-1,0 0 1,0-1-1,-1 1 0,1 0 1,0 0-1,0-1 1,0 1-1,-7-11-2442,1 3 748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8.2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365 576 4736,'5'-12'3583,"-5"12"-3506,-1-1 1,1 1 0,0 0-1,0 0 1,0 0 0,-1-1 0,1 1-1,0 0 1,0 0 0,-1 0 0,1 0-1,0 0 1,0 0 0,-1 0-1,1 0 1,0 0 0,0-1 0,-1 1-1,1 0 1,0 0 0,0 0-1,-1 0 1,1 1 0,0-1 0,0 0-1,-1 0 1,1 0 0,0 0 0,0 0-1,-1 0 1,1 0 0,0 0-1,0 0 1,-1 1 0,1-1 0,0 0-1,-36 14 571,1 1-1,0 2 0,2 1 1,-38 27-1,57-35-549,0 0 0,1 2-1,1-1 1,0 2 0,0-1 0,2 2 0,-1-1 0,2 1-1,0 1 1,0 0 0,-10 26 0,18-37-29,-1 1 0,1-1 0,0 1 0,1 0 0,-1-1 0,1 1 0,0-1-1,0 1 1,0 0 0,0-1 0,1 1 0,0-1 0,2 7 0,-3-11-48,1 1 0,-1 0 0,0-1 0,1 1 0,-1-1 0,1 1 0,-1-1 0,1 1 0,0-1 0,-1 1 0,1-1 1,-1 1-1,1-1 0,0 0 0,-1 1 0,1-1 0,0 0 0,0 0 0,-1 0 0,1 1 0,0-1 0,-1 0 0,1 0 0,0 0 0,0 0 0,-1 0 0,1 0 0,0 0 0,0-1 0,-1 1 0,1 0 0,0 0 0,0 0 0,-1-1 0,1 1 0,1-1 0,2-1 40,0-1 0,0 1-1,0-1 1,4-4 0,-6 5 4,17-15 93,-1-2 0,-1 0 1,0-1-1,18-30 0,15-18-11,-11 13-131,-11 14-1328,-28 41 1302,0-1-1,0 1 0,0 0 0,0 0 0,0 0 0,0 0 1,0 0-1,0 0 0,0 0 0,0 0 0,0 0 0,0 0 0,0 0 1,0 0-1,0 0 0,0 0 0,0 0 0,0 0 0,0 0 0,0 0 1,0-1-1,0 1 0,0 0 0,0 0 0,1 0 0,-1 0 1,0 0-1,0 0 0,0 0 0,0 0 0,0 0 0,0 0 0,0 0 1,0 0-1,0 0 0,0 0 0,0 0 0,0 0 0,0 0 1,0 0-1,0 0 0,0 0 0,0 0 0,1 0 0,-1 0 0,0 0 1,0 0-1,0 0 0,0 0 0,0 0 0,0 0 0,0 0 0,0 0 1,0 0-1,0 1 0,0-1 0,0 0 0,0 0 0,0 0 1,0 0-1,0 0 0,0 0 0,0 0 0,0 0 0,0 0 0,0 0 1,1 7-327,-4 10 166,3-16 126,-2 14 95,0 0 1,1 0 0,0 0-1,2 0 1,-1 0 0,2 0-1,0 0 1,1 0-1,0-1 1,2 1 0,-1-1-1,2 0 1,12 23 0,-18-35-16,1 0 1,0-1 0,0 1-1,0-1 1,0 1-1,1-1 1,-1 1 0,0-1-1,1 1 1,-1-1-1,0 0 1,1 0 0,0 0-1,-1 0 1,1 0-1,0 0 1,-1 0 0,1-1-1,0 1 1,0 0-1,0-1 1,0 0 0,0 1-1,-1-1 1,1 0-1,0 0 1,0 0 0,0 0-1,0 0 1,0-1-1,0 1 1,0-1 0,-1 1-1,1-1 1,0 1-1,0-1 1,0 0 0,-1 0-1,4-2 1,13-10 46,0 0 1,0-1 0,18-20 0,-4 4-14,107-77 262,-19 17-209,-94 67-138,-1-1 0,-2 0 0,0-2 0,27-41 0,-22 22-17,-3-1 0,-2-1 0,-2-1 0,23-74 0,-34 93-31,-7 19-47,1 1 0,-1 0-1,-1-1 1,0 1 0,0-1-1,0-10 1,-2 20 88,0-1 0,0 1 0,0-1 1,0 1-1,0-1 0,0 1 0,0-1 0,0 1 0,0-1 0,0 1 0,0-1 1,0 1-1,0-1 0,-1 1 0,1 0 0,0-1 0,0 1 0,0-1 0,-1 1 0,1 0 1,0-1-1,-1 1 0,1 0 0,-1-1 0,1 1 2,-1 0-1,1 0 1,-1 0-1,1 0 1,-1 0-1,1 0 1,-1 0-1,1 0 1,-1 0-1,1 0 1,-1 1-1,1-1 1,-1 0 0,1 0-1,0 1 1,-1-1-1,1 0 1,-1 0-1,0 1 1,-2 3-48,0-1 1,0 0-1,0 1 1,-5 7-1,-157 283-138,142-252 243,8-15-18,-33 70-185,43-86 212,1 0 1,0 0 0,1 1 0,1 0 0,-1 0-1,0 22 1,3-30-6,0 0 1,1 1-1,-1-1 0,1 0 0,0 0 1,0 0-1,0 0 0,0 0 0,1 0 0,-1-1 1,5 7-1,-5-8-10,1 0 0,0 0 0,0 0 1,-1 0-1,2 0 0,-1 0 0,0-1 0,0 1 0,0-1 1,1 1-1,-1-1 0,1 0 0,-1 0 0,1 0 0,-1 0 1,1-1-1,0 1 0,3 0 0,6-1 51,1 1 0,-1-2 0,1 0 0,-1 0 0,0-1 0,0-1 0,13-3 0,10-6 86,35-17-1,-19 1-151,-35 18-473,27-11 0,-67 62-502,23-38 966,0-1-1,0 1 0,0 0 1,0 0-1,0 0 1,1 0-1,-1 0 1,1 0-1,0 0 0,0 0 1,0 0-1,0 0 1,0 0-1,1 0 1,-1 0-1,1 0 0,0 0 1,0 0-1,0-1 1,0 1-1,1 0 1,-1 0-1,4 4 0,-4-5 40,1 0-1,0 0 0,0 0 0,0 0 0,0 0 0,0 0 1,0 0-1,0 0 0,0-1 0,1 1 0,-1-1 0,1 0 1,-1 0-1,1 0 0,0 0 0,-1 0 0,1-1 0,0 1 0,0-1 1,-1 1-1,1-1 0,0 0 0,0 0 0,-1 0 0,1-1 1,4 0-1,0-1 40,1-1 1,-1 0 0,0-1-1,1 0 1,-2 0 0,1 0 0,10-9-1,-14 11-47,0-1 0,0 1 0,0-1 0,-1 0 0,1 0 0,-1 0 0,1 0 0,-1-1 0,0 1 0,0 0 1,-1-1-1,1 0 0,-1 1 0,1-1 0,-1 0 0,-1 0 0,2-4 0,-3 5-66,1 1 0,-1 0 1,1 0-1,-1-1 0,0 1 1,0 0-1,0 0 0,0 0 0,0 0 1,-1 0-1,1 0 0,-1 0 1,1 0-1,-1 1 0,0-1 1,1 1-1,-1-1 0,0 1 0,0-1 1,0 1-1,0 0 0,0 0 1,-5-1-1,1-1-69,0 0 0,-1 1 0,0 0 0,1 1 0,-1-1 1,0 1-1,-7 0 0,-35 5-84,44-5 270,9-2-62,13-1 276,11 3-145,36-7-1,3-1-213,21 6 26,-75 3 8,0 1-1,1 0 0,-1 1 1,21 6-1,-33-7 51,1-1 0,0 1 0,0-1 0,0 1 0,-1 0 0,1-1 0,0 1 0,-1 0-1,1 0 1,-1 1 0,1-1 0,-1 0 0,0 0 0,1 1 0,-1-1 0,0 1 0,0-1 0,0 1 0,0-1 0,0 1 0,0 0 0,-1-1-1,1 1 1,1 3 0,-2-2 24,0 0-1,-1-1 1,1 1-1,0-1 1,-1 1-1,0-1 1,1 0-1,-1 1 0,0-1 1,0 0-1,0 1 1,0-1-1,-1 0 1,1 0-1,-1 0 1,1 0-1,-1 0 1,-3 3-1,2-3-21,0 1 0,0 0 0,1 0 0,-1 1 1,1-1-1,-1 0 0,1 1 0,0 0 0,1-1 0,-2 5 0,3-8-17,0 0 0,0 1 0,0-1 0,0 0 0,0 0-1,0 0 1,1 0 0,-1 0 0,0 0 0,0 0 0,0 0 0,0 0 0,0 0 0,1 0 0,-1 0-1,0 1 1,0-1 0,0 0 0,0 0 0,1 0 0,-1 0 0,0 0 0,0 0 0,0-1 0,0 1-1,1 0 1,-1 0 0,0 0 0,0 0 0,0 0 0,0 0 0,0 0 0,1 0 0,-1 0-1,0 0 1,0 0 0,0 0 0,0-1 0,16-8 196,1 1 1,18-6-1,5-3-246,77-31-2,-68 29-528,-49 19 560,0 0 0,1 0 0,-1 0 0,0 0 0,0 0 0,0 0 0,1 0-1,-1 1 1,0-1 0,0 0 0,0 0 0,0 0 0,1 0 0,-1 0 0,0 0 0,0 0 0,0 1 0,0-1 0,0 0 0,1 0 0,-1 0 0,0 0 0,0 1 0,0-1 0,0 0 0,0 0 0,0 0 0,0 1 0,0-1 0,0 0 0,0 0 0,0 0 0,0 1 0,0-1 0,0 0 0,0 0 0,0 0 0,0 1 0,0-1 0,0 0 0,0 0-1,0 0 1,0 0 0,0 1 0,0-1 0,-1 0 0,-1 14 13,2-11-22,-4 16-42,3-15 78,0 0 0,1 0 1,-1 0-1,1 0 1,-1 0-1,1 0 1,1 7-1,1-5 96,-2-5-83,0 0 0,0 1 0,0-1 0,1 0 0,-1 0 0,1 0 0,-1 1 0,1-1 0,-1 0 0,1 0 0,1 1 0,-1-1-12,0-1 0,0 1 0,0-1 0,0 0 0,0 1 0,0-1 0,0 0 0,0 0 0,0 0-1,0 0 1,0 0 0,0 0 0,0 0 0,0 0 0,0 0 0,1-1 0,5 0 46,0-1 0,0 0 0,-1 0 1,1-1-1,0 0 0,-1 0 0,12-8 0,41-35-158,-28 20 129,-22 19-35,0 0-93,0 0 0,0 1 0,1 0 0,10-5 0,-19 13-194,-3 5 162,-6 7 38,8-13 77,-7 12-44,0-1 53,0 2 1,-6 18-1,12-29 30,0 1 1,0 0-1,1-1 1,-1 1-1,1 0 1,0 0-1,0 7 1,0-10-17,0 0 0,0 0 1,1 0-1,-1 0 0,0 0 1,1-1-1,-1 1 0,0 0 1,1 0-1,-1 0 1,1 0-1,-1 0 0,1-1 1,0 1-1,-1 0 0,1 0 1,0-1-1,-1 1 0,1-1 1,0 1-1,0 0 0,0-1 1,-1 1-1,1-1 0,0 0 1,0 1-1,0-1 1,0 0-1,0 0 0,0 1 1,0-1-1,0 0 0,0 0 1,1 0-1,8-1 106,-1 0 1,1 0-1,14-5 0,2 0-51,153-39 45,-50 10-188,-110 30 97,22-8 0,-63 52-632,20-37 609,1 0 0,0 0 0,0 1-1,0-1 1,0 0 0,0 0-1,1 1 1,-1-1 0,1 0 0,-1 1-1,1-1 1,0 1 0,0-1 0,0 0-1,0 1 1,0-1 0,1 1-1,-1-1 1,1 0 0,-1 1 0,1-1-1,2 4 1,-1-3 37,0 1 1,1-1-1,-1 0 1,1 0-1,-1-1 1,1 1-1,0 0 0,1-1 1,-1 0-1,0 0 1,0 0-1,1 0 1,6 2-1,-5-2-17,0 0 0,1-1 0,-1 0 0,1 0 0,0 0 0,-1-1 0,9 1-1,40-7 44,-46 5-60,23-6-39,51-16 1,-44 11 60,-6 2-607,36-17-1,-46 16 129,-22 11 422,1-2-404,-1-3-480,-33 5-11250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8.6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16 6240,'-16'-16'2816,"16"20"-1856,11 1-768,3-5 416,10 0-352,4 0-128,0 0-64,-3 0-512,-8 3 256,-6-3-2784,-6 4 1600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38.9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161 73 5312,'-103'-13'2400,"59"5"-2080,36 4 1376,2 8-992,17-8 1056,3 4-1024,47-9 352,9 6-640,35-6-128,3 9-192,39-9-32,-5 6-32,10-6 160,-19 9-128,-11-5-3200,-22 10 1696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42.0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165 673 3072,'43'-29'7269,"-137"97"-4708,83-58-2385,0 0 1,1 1 0,0 0-1,0 1 1,2-1 0,-9 15-1,11-15-16,0 0-1,1 0 1,0 1-1,0 0 1,-3 18-1,7-27-110,1-1 0,0 1 0,-1 0-1,1-1 1,0 1 0,1 0-1,-1 0 1,0-1 0,1 1 0,0 0-1,-1-1 1,1 1 0,2 4 0,-1-5-7,-1 0 1,1 0 0,-1 0 0,1-1 0,0 1 0,0-1-1,0 1 1,-1-1 0,1 0 0,0 0 0,1 0-1,-1 0 1,0 0 0,0 0 0,0 0 0,1-1 0,-1 1-1,0-1 1,4 0 0,5 1 68,0-1 0,0 0 0,0-1 0,0 0 0,0 0 0,0-2-1,0 1 1,13-6 0,85-39 225,-83 35-219,176-94 149,-158 80-1124,-43 27 459,-3 4 179,-6 11 118,2-5 119,4-5-11,0-1 0,0 1 1,1 0-1,-1 0 0,1 0 0,1-1 0,-1 1 1,1 0-1,1 10 0,-1-13 10,0 1-1,1 0 1,-1-1-1,1 1 1,0-1-1,0 0 1,1 1-1,-1-1 1,0 0-1,1 0 1,0 0-1,0 0 1,0 0-1,0 0 1,1 0-1,-1-1 1,5 4-1,-6-5 9,1 0 1,-1 0-1,0-1 0,1 1 0,-1-1 0,1 1 1,-1-1-1,1 0 0,-1 0 0,1 1 1,0-1-1,-1 0 0,1-1 0,-1 1 0,1 0 1,-1 0-1,1 0 0,-1-1 0,1 1 1,-1-1-1,3-1 0,3-1 59,-1 0-1,1-1 1,6-6 0,-9 7 8,17-11 27,-1-1 0,-1-1 0,-1-1 1,0-1-1,28-36 0,-44 50-401,1-1-1,-1 1 0,0-1 1,0 0-1,2-7 1,6 17 303,0-1 1,0 0-1,1 0 0,-1-2 1,1 1-1,12 0 0,-5 1 72,149 12 1070,-145-15-990,1 0-102,0-1 0,1-1 1,-1-1-1,0-1 0,0-1 1,-1-1-1,1-1 0,-1-1 0,0-1 1,28-15-1,-42 19-33,-1 0 0,1-1 0,-1 0 0,13-12 0,-18 15-48,0 0 0,1-1 1,-1 1-1,0-1 0,0 0 0,-1 1 0,1-1 0,-1 0 0,1 0 0,-1 0 0,0-1 1,0 1-1,0 0 0,0 0 0,-1 0 0,1-5 0,-1 7-7,0 0-1,0 0 1,0 0-1,0 0 1,0 0 0,0 0-1,0 1 1,0-1-1,-1 0 1,1 0 0,0 0-1,-1 0 1,1 0-1,-1 0 1,1 0-1,-1 1 1,1-1 0,-1 0-1,1 0 1,-1 1-1,0-1 1,1 0 0,-1 1-1,0-1 1,0 1-1,1-1 1,-1 1 0,0-1-1,0 1 1,0-1-1,0 1 1,0 0-1,0 0 1,1-1 0,-1 1-1,0 0 1,0 0-1,0 0 1,0 0 0,0 0-1,0 0 1,0 0-1,0 0 1,-1 1-1,-3 0 7,1 0-1,0 0 1,0 1-1,0-1 0,0 1 1,0 0-1,1 0 1,-1 0-1,-3 3 0,-13 11-142,-25 27-1,38-36 119,1 0-1,1 0 0,0 1 0,0-1 0,0 1 1,1 1-1,-6 14 0,9-17 93,0 0 0,1-1 1,0 1-1,0 0 0,0 0 0,1 0 0,-1-1 1,1 1-1,1 0 0,-1-1 0,1 1 0,0-1 1,0 1-1,1-1 0,-1 0 0,1 0 0,0 0 0,1 0 1,-1 0-1,1-1 0,0 0 0,8 8 0,-8-11-11,-1 1 1,0-1-1,0 0 0,1 0 0,-1 0 0,1-1 0,-1 1 0,1-1 0,-1 0 0,1 0 0,-1 0 0,1 0 0,-1-1 0,4 0 0,10-3 136,24-8 1,-35 10-168,62-20 58,185-65 13,-237 81-81,82-30-65,-91 34 71,3-1-328,-9 4 154,-5 3 101,-13 10-2,8-7 6,0 1-1,1 0 1,-11 13-1,17-19 63,-1 1 0,2 0-1,-1 0 1,0 0-1,1 1 1,-1-1 0,1 0-1,0 1 1,0-1-1,0 0 1,1 1-1,-1-1 1,1 1 0,0-1-1,0 7 1,1-3 36,0-1 0,0 0 1,1 0-1,0 0 0,0 0 0,1 0 1,-1 0-1,1-1 0,0 1 1,5 6-1,-5-9-11,-1 0-1,0 0 1,1-1 0,-1 1-1,1-1 1,0 0 0,0 0-1,0 0 1,0 0 0,0 0-1,1 0 1,-1-1 0,0 0-1,1 1 1,-1-1 0,1-1-1,-1 1 1,1 0 0,5-1-1,-1 0 18,1-1 0,0 0 0,0-1 0,-1 0 0,1 0 0,11-5 0,49-26 68,-30 14-94,117-47-52,11-5 308,-167 71-274,32-17 41,-30 16-68,-1 0 0,1 0 0,0 0 0,-1-1 0,1 1 1,-1 0-1,0-1 0,1 1 0,-1 0 0,0-1 0,0 0 0,0 1 0,0-1 0,1-2 0,-2 4 22,0 0 0,0 0 0,0 0 0,0 0 0,0 0 0,0 0 1,0 0-1,0-1 0,0 1 0,0 0 0,0 0 0,0 0 0,0 0 0,0 0 0,0-1 0,0 1 0,0 0 0,0 0 1,0 0-1,0 0 0,0 0 0,0 0 0,0 0 0,0-1 0,0 1 0,0 0 0,0 0 0,0 0 0,-1 0 0,1 0 0,0 0 1,0 0-1,0 0 0,0-1 0,0 1 0,0 0 0,0 0 0,-1 0 0,1 0 0,0 0 0,0 0 0,0 0 0,0 0 0,0 0 1,0 0-1,-1 0 0,1 0 0,0 0 0,0 0 0,0 0 0,0 0 0,-11 0-52,0 0-1,0 1 1,1 0-1,-1 0 1,0 1-1,1 1 1,0 0-1,-17 7 1,26-10 52,-19 8-42,1 0 0,0 1 0,0 1-1,-20 14 1,34-21 56,0 1 0,1 0 0,0 0 0,0 0 0,0 0 0,0 1 0,1 0 0,-1 0-1,1 0 1,0 0 0,1 0 0,-1 0 0,1 1 0,0-1 0,0 1 0,1 0 0,0-1 0,0 1 0,0 0-1,1 7 1,0-9 8,0-1-1,0 1 1,0-1 0,1 1-1,0-1 1,-1 0-1,1 1 1,1-1-1,-1 0 1,0 0-1,1 0 1,0 0 0,-1 0-1,1 0 1,0 0-1,1 0 1,-1-1-1,0 1 1,1-1-1,0 1 1,-1-1-1,1 0 1,0 0 0,0-1-1,0 1 1,0 0-1,0-1 1,1 0-1,-1 0 1,0 0-1,1 0 1,-1 0-1,1-1 1,-1 1 0,1-1-1,-1 0 1,1 0-1,5-1 1,1-2 32,-1 0 1,0 0-1,0-1 1,-1 0-1,1-1 1,-1 0-1,0 0 1,0 0-1,0-1 1,-1 0-1,0-1 1,0 0-1,9-11 1,-9 8-59,1 0 0,-2 0-1,1 0 1,-1-1 0,-1 0 0,0 0 0,-1 0-1,0-1 1,0 1 0,1-14 0,-4 21-21,-1 1 0,1 0 0,-1-1 0,0 1 0,0 0 0,-1-1 1,0-5-1,0 8 12,1-1 0,-1 1-1,1 0 1,-1 0 0,0 0 0,1 0 0,-1 0 0,0 0 0,0 0 0,0 0 0,1 0 0,-1 1 0,0-1-1,0 0 1,-1 0 0,1 1 0,0-1 0,0 1 0,0-1 0,0 1 0,0-1 0,-1 1 0,1 0 0,0 0-1,-2-1 1,-2 1-5,1 0-1,-1 0 1,0 1-1,1-1 0,-1 1 1,0 0-1,1 0 1,-1 1-1,1-1 1,-8 5-1,5-3 13,0 1 0,1 0 0,-1 0 0,1 0 0,0 1 0,-9 9 0,10-7-13,0 0-1,0 0 0,0 0 0,1 1 1,0-1-1,1 1 0,0 0 1,0 0-1,-2 12 0,-1 11-10,-3 39 0,5-31 91,-23 136 67,18-126-150,-2-1 0,-29 81 0,27-97 138,-1 0 0,-2-1 0,-1 0 0,-34 46 0,48-73-69,-1 0 1,1 0-1,-1 0 0,0 0 0,0-1 0,0 1 0,-1-1 0,-5 3 0,9-5-28,-1-1 1,0 1-1,1 0 0,-1-1 1,1 1-1,-1-1 0,0 0 1,1 0-1,-1 1 0,1-1 1,-1 0-1,0 0 0,1-1 1,-1 1-1,0 0 0,1 0 1,-1-1-1,0 1 0,1-1 1,-1 1-1,1-1 0,-1 0 1,1 0-1,-1 0 0,1 0 1,0 0-1,0 0 0,-1 0 1,1 0-1,0 0 0,-2-2 1,-1-3-41,0 0 1,1 0-1,0 0 1,0 0 0,0 0-1,0-1 1,1 1-1,0-1 1,1 0 0,-1 1-1,1-1 1,1 0-1,-1 0 1,1 0 0,0 0-1,1 0 1,-1 0-1,2 1 1,-1-1-1,1 0 1,0 1 0,0-1-1,0 1 1,1-1-1,0 1 1,1 0 0,-1 0-1,1 1 1,0-1-1,0 1 1,1-1 0,0 1-1,5-4 1,7-5 9,1 1 1,0 1 0,0 0-1,1 1 1,1 1 0,0 1-1,30-9 1,22-2 10,127-55 1,-171 61 51,0 0 0,-1-2 0,-1-1 0,0-1 0,-1-1 1,-2-2-1,28-28 0,51-74-58,-95 115-21,96-103 7,3-4 157,-67 60-151,-2-2 0,32-69-1,2-2 46,-27 54-271,64-79-1,-106 150 227,7-9-70,1 0 0,1 0 0,-1 2 0,19-15 0,-29 25 80,1 0 0,-1 0 0,0 0 0,0 0-1,0 0 1,0 0 0,0 0 0,1 0-1,-1 1 1,0-1 0,0 0 0,0 0 0,0 0-1,0 0 1,0 1 0,0-1 0,0 0 0,0 0-1,0 0 1,0 0 0,1 1 0,-1-1 0,0 0-1,0 0 1,0 0 0,0 0 0,0 1-1,0-1 1,-1 0 0,1 0 0,0 0 0,0 0-1,0 1 1,0-1 0,0 0 0,0 0 0,0 0-1,0 0 1,0 0 0,0 1 0,0-1-1,-1 0 1,-3 18-69,-3 6 147,-16 35 0,-25 40-31,-4-2-1,-110 153 0,126-203-33,5-6 280,-36 60-1,66-100-252,1 0 0,-1 0 0,1 0 0,-1 0 0,1 0 0,-1 0 0,1 0 0,0 0 0,-1 1 0,1-1 0,0 0 0,0 0 0,0 0 0,0 0 0,0 0 0,0 1 0,0-1 0,0 0 0,1 1 0,-1-1-2,1 0 1,0-1-1,0 1 0,-1-1 1,1 1-1,0-1 1,0 1-1,0-1 0,0 1 1,0-1-1,0 0 0,-1 0 1,1 1-1,0-1 1,0 0-1,0 0 0,0 0 1,0 0-1,0 0 1,0 0-1,0 0 0,0-1 1,0 1-1,0 0 1,0 0-1,1-1 0,20-6 111,35-14-1,-12 3-130,116-50-137,-158 67 93,0-1 0,0 1 0,0 0-1,0 0 1,0 0 0,1 0 0,-1 1-1,0-1 1,0 1 0,1 0-1,2 0 1,-5 1 18,1-1 0,-1 0 0,0 1 0,0-1-1,1 1 1,-1-1 0,0 1 0,0-1 0,0 1-1,0 0 1,0 0 0,0 0 0,0-1 0,0 1-1,0 0 1,0 0 0,-1 0 0,1 1 0,0-1 0,-1 0-1,1 0 1,-1 0 0,1 0 0,-1 1 0,1-1-1,-1 0 1,0 0 0,0 1 0,1 1 0,1 32-308,-2-28 336,0 0 1,0 0-1,1 0 0,0-1 1,1 1-1,2 10 0,8 6 155,-11-22-141,0 1 0,-1-1 0,1 0 0,0 0 1,0 0-1,1 0 0,-1 0 0,0 0 0,0 0 0,0 0 0,0 0 0,1-1 0,-1 1 0,0 0 0,1-1 0,1 1 0,2 0 46,0-1-1,0 0 1,-1-1-1,1 1 1,0-1-1,0 1 1,-1-1-1,1-1 1,-1 1-1,9-4 1,4-4 31,23-14 1,-10 5-140,6-1 13,-1-2 0,-1-1 0,36-31 0,-31 16 3,-2-2 0,-1-1-1,36-55 1,82-151 141,-128 202-411,-25 41 257,0 3 22,-1-1 1,1 1-1,-1-1 0,1 1 0,-1-1 1,0 1-1,1-1 0,-1 1 0,0-1 1,0 1-1,1-1 0,-1 1 1,0-1-1,0 1 0,0-1 0,0 0 1,1 1-1,-1-1 0,0 0 0,0 1 1,0-1-1,0 1 0,0-1 1,-1 0-1,1 1 0,0-1 0,0 1 1,0-1-1,0 1 0,-1-1 1,1 0-1,-1 0 0,1 1 7,0 0 1,0 0-1,0 0 1,-1 0-1,1 0 1,0 0-1,0 0 1,0 0-1,-1 0 1,1 0-1,0 0 0,0 0 1,0 0-1,-1 0 1,1 0-1,0 0 1,0 0-1,0 0 1,-1 0-1,1 0 0,0 0 1,0 0-1,0 0 1,-1 0-1,1 0 1,0 0-1,0 1 1,0-1-1,0 0 1,-1 0-1,1 0 0,0 0 1,0 1-1,-5 3-22,1 0 0,0 0-1,0 1 1,1-1 0,-1 1-1,1 0 1,-3 6 0,-27 50-8,3 1 0,2 1 1,-25 88-1,49-137 61,0 1 0,0-1 1,2 1-1,0 0 0,-1 28 0,4-37 19,-1 0-1,1-1 1,-1 1 0,2 0-1,-1 0 1,1-1-1,-1 1 1,2-1 0,-1 1-1,1-1 1,-1 0-1,1 0 1,1 0 0,-1-1-1,1 1 1,0-1-1,7 8 1,-4-7-42,-1 0 1,1-1-1,0 1 0,0-1 1,0-1-1,1 1 1,-1-1-1,1-1 0,0 1 1,0-1-1,9 1 0,-9-2-488,1-1 0,-1 0 0,0 0 0,0-1 0,0 0 0,14-3 0,-19 3 194,1 0-271,-1 1 0,1-1 0,-1 0 0,0 0 0,1 0 1,-1-1-1,0 1 0,0-1 0,0 0 0,0 0 0,0 0 0,0 0 0,-1 0 1,5-6-1,6-5-2014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1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354 37 2304,'2'-16'1571,"4"9"73,0 2-923,4-3 2457,-26 8-2004,14 0-1172,1 1 0,-1-1 0,0 1 0,1 0 0,-1 0 1,0 0-1,1 0 0,-1 0 0,1 0 0,0 0 0,-1 0 0,1 1 1,0-1-1,0 0 0,0 1 0,0-1 0,-2 3 0,-7 8 109,-40 33 519,27-26-415,-29 32 1,-28 33 35,-8 7 261,84-86-472,1 0 1,0-1 0,0 1-1,0 1 1,0-1-1,1 0 1,0 1-1,0-1 1,0 1-1,1 0 1,0-1-1,0 1 1,0 0-1,1 11 1,0-8 19,1-1 0,0 1 1,1 0-1,0-1 0,0 1 0,1-1 1,0 1-1,1-1 0,4 8 1,2-1 98,21 27 0,-5-7 29,38 50 355,20 28-238,-72-94-291,23 34-13,56 111 0,-86-151 70,-1 0 0,0 0 1,-1 0-1,-1 1 0,0-1 0,-1 1 0,0 0 0,-1-1 0,0 1 0,-1-1 0,-4 17 0,-3 10 89,-2-1 0,-22 54 0,26-76-112,-1 0 0,-1-1 0,-1 0 0,0-1 0,-1 0 0,0 0 0,-1-1 0,-14 13 0,-52 48-14,62-63-81,0 0 0,-1-1 0,-26 14 0,40-24-118,1-1 0,0 1 0,-1-1 0,1 1 0,0-1 0,-1 0 0,1 1-1,-1-1 1,1 0 0,-2 0 0,2 0 89,1 0 0,0 0 0,0 0 0,0 0 0,-1 0 0,3-13-5087,14-5 2753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42.3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54 6816,'-5'-21'3072,"34"9"-2656,-6 3 736,10 9-704,20-8-160,-1 8-192,9-4-32,1 8-32,-6-4 128,-9 5-96,-9-2-2976,-10 3 1568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42.7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 31 8640,'-34'-30'3904,"40"30"-3392,8 0-832,5 5 64,18-1-960,10-1 704,19 6-4992,1 8 3040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43.1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 12 5888,'11'-10'1898,"-11"10"-1879,1 0 1,-1 0-1,0 0 0,0-1 0,0 1 0,0 0 0,0 0 0,0 0 0,0 0 0,1 0 0,-1 0 0,0 0 0,0 0 0,0 0 0,0 0 0,0 0 1,1 0-1,-1 0 0,0-1 0,0 1 0,0 0 0,0 0 0,0 0 0,1 0 0,-1 0 0,0 1 0,0-1 0,0 0 0,0 0 0,1 0 0,-1 0 1,0 0-1,0 0 0,0 0 0,0 0 0,0 0 0,0 0 0,1 0 0,-1 1 0,11 4 454,0 1 0,0 1 0,-1 0 0,0 1 1,10 9-1,45 50 863,-34-34-674,-21-22-532,18 17 479,-1 1 0,-1 2 0,36 56 0,-47-58-312,-1 1 0,-2 1 0,0 0 1,-2 0-1,-2 1 0,-1 0 1,4 47-1,-9-54-144,-1 0 0,-1 0-1,-2 0 1,0 0 0,-2 0-1,0-1 1,-2 1 0,-1-1 0,-1 0-1,-11 24 1,-116 216 416,106-213-519,-19 35-536,-4-1 1,-66 81 0,73-110-513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45.0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445 9 2240,'0'0'48,"0"-1"1,1 0-1,-1 1 1,0-1-1,1 1 1,-1-1-1,1 1 1,-1-1-1,1 1 1,-1-1-1,1 1 1,0 0-1,-1-1 1,1 1-1,-1 0 1,1-1-1,0 1 1,-1 0-1,1 0 1,0 0-1,-1-1 1,1 1-1,0 0 1,-1 0-1,14 0 5662,-15 1-5672,1-1 1,0 0-1,-1 0 0,1 0 0,0 1 0,-1-1 0,1 0 0,0 0 0,0 1 0,-1-1 0,1 0 0,0 0 0,0 1 0,-1-1 0,1 0 0,0 1 0,0-1 0,0 0 0,0 1 1,-1-1-1,1 0 0,0 1 0,0-1 0,0 1 0,0 0 0,0 0 21,0 0 0,-1 0-1,1 0 1,-1 0 0,1 0 0,-1 0 0,1 0 0,-1 0-1,1 0 1,-1 0 0,0 0 0,0 0 0,1 0 0,-3 1-1,-32 18 1081,18-10-781,1 0 0,-16 12 1,3 2-105,2 0 0,1 2 0,0 1 0,3 1 1,-33 49-1,19-20 422,-38 81-1,65-116-556,1 1-1,0 0 1,2 1-1,1-1 0,1 1 1,1 1-1,-2 33 0,6-26 24,1 0 0,1 0 0,2 0-1,1 0 1,1-1 0,2 0 0,13 33-1,-13-44-36,2 1 0,0-1-1,1-1 1,1 0 0,0 0-1,2-1 1,0-1-1,1 0 1,1-1 0,0-1-1,20 14 1,-26-22-234,0-1 0,1 0 0,-1 0 0,20 6 1,21 3-3687,-17-6 1389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51.3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429 508 2976,'-8'-3'5883,"-1"3"-3869,-10 7-2348,14-5 1053,-30 12-9,-14 5-214,-23 5 162,-100 47 1,165-67-521,0 0 1,-1 1-1,1-1 0,-6 7 1,11-9-94,0-1 1,1 1 0,-1 0-1,0 0 1,1 0 0,0 0-1,-1 0 1,0 3 0,1-4-23,1 0-1,0 0 1,-1 0 0,1 0 0,0 0 0,0 0 0,0 0-1,0 0 1,0 0 0,0 0 0,0 0 0,0-1 0,0 1-1,0 0 1,1 0 0,-1 0 0,0 0 0,1 0 0,-1 0 0,1 0-1,0 1 1,0-1 21,0 1 0,1-1-1,-1 1 1,1-1 0,-1 0 0,1 0-1,0 0 1,0 0 0,-1 0-1,1 0 1,0 0 0,0 0 0,0-1-1,0 1 1,0-1 0,0 1-1,0-1 1,2 0 0,6 1 100,0-1 1,15-2-1,-16 2-91,27-3 204,59-14 0,-76 13-161,0-2 1,-1 0 0,1-2 0,30-16 0,-38 17-70,0-1 1,-1 0-1,0 0 0,0-1 1,-1-1-1,16-20 0,-9 7-18,-1-1 0,14-29 0,-1-8-163,29-95 0,-42 110 9,-13 39 121,26-81-222,-25 73 95,0-1 0,0 0 0,0-26-1,-3 40 107,0 1-1,0 0 1,0-1-1,0 1 0,-1 0 1,1-1-1,0 1 0,-1 0 1,1-1-1,-1 1 0,0 0 1,1 0-1,-1 0 0,0-1 1,0 1-1,1 0 0,-1 0 1,0 0-1,0 0 0,0 0 1,0 1-1,-1-1 0,1 0 1,0 0-1,0 1 1,0-1-1,-1 0 0,1 1 1,0 0-1,0-1 0,-1 1 1,1 0-1,-1-1 0,1 1 1,0 0-1,-1 0 0,1 0 1,0 0-1,-1 0 0,1 1 1,0-1-1,-1 0 0,1 1 1,0-1-1,-1 1 1,1-1-1,0 1 0,0-1 1,-2 2-1,-1 1 18,-1 0-1,1 0 1,-1 1-1,1-1 1,0 1 0,1 0-1,-1 0 1,1 0-1,-1 1 1,-3 6 0,-2 6 90,-11 29 1,20-45-57,-18 46 205,2 1 1,2 1-1,2 0 1,2 0-1,-5 89 1,15-114-106,0 0 0,7 45-1,-5-61-21,-1 1 0,1-1 0,1-1-1,0 1 1,0 0 0,0 0 0,1-1-1,0 0 1,0 0 0,1 0 0,10 12-1,-10-15-22,0-1-1,-1 1 1,1-1-1,0 0 0,1-1 1,-1 1-1,0-1 1,1 0-1,0 0 0,-1-1 1,1 1-1,0-2 1,0 1-1,-1 0 0,1-1 1,8-1-1,11-1 182,-1-1 0,39-10 0,-38 8-96,93-26 200,-95 24-379,0-2-1,41-21 0,-60 28 28,0-1-1,0 0 0,0 0 0,-1 0 1,1-1-1,-1 1 0,0-1 0,6-7 1,-8 10-24,-1 0 0,1 0 0,0 0 0,-1 0 0,1 0 0,-1 0 0,1-1 0,-1 1 0,0 0 0,1 0 0,-1 0 1,0 0-1,0-1 0,0 1 0,0 0 0,0 0 0,0-1 0,0 1 0,0 0 0,0 0 0,-1 0 0,1-1 0,0 1 0,-1 0 1,1 0-1,-1 0 0,1 0 0,-1 0 0,0 0 0,0 0 0,1 0 0,-1 0 0,0 0 0,0 0 0,0 1 0,-1-2 0,-1 0-37,0 1 0,0 0 0,0 1 0,0-1 0,0 0 0,0 1 0,0-1 0,0 1 0,0 0 0,0 0 0,0 0 0,-1 1 0,1-1 0,0 1-1,-3 1 1,-5 0-43,-4 0-11,0 2 1,0-1-1,1 2 1,-24 10-1,29-10 122,0-1 1,0 1-1,0 1 0,1 0 1,0 0-1,0 1 0,-13 14 1,19-19 33,0 0 0,1 1 0,0-1 1,-1 0-1,1 1 0,0-1 1,0 1-1,0-1 0,1 1 0,-1 0 1,0-1-1,1 4 0,0-4-12,0-1 0,0 0 0,0 0 0,0 0 0,0 0 0,0 1 0,1-1 0,-1 0 0,0 0 0,1 0 0,-1 0-1,1 0 1,-1 0 0,1 0 0,0 0 0,-1 0 0,1 0 0,0 0 0,0 0 0,-1 0 0,1-1 0,0 1 0,0 0 0,0 0 0,0-1-1,0 1 1,0-1 0,0 1 0,3 0 0,4 1 105,0 0 0,0-1 0,0 0-1,0-1 1,11 1 0,43-6 437,-46 3-462,47-7 159,71-19 0,-64 11-258,-35 8-149,-27 6 91,1 0 0,1 1 0,-1 0 1,0 0-1,0 1 0,1 1 0,14 0 0,-23 0 52,0 0 1,0 0-1,1 1 0,-1-1 1,0 0-1,0 1 1,0-1-1,0 1 0,0-1 1,0 1-1,0-1 1,0 1-1,0 0 0,-1 0 1,1-1-1,0 1 1,0 0-1,0 0 0,-1 0 1,1 0-1,0 1 1,0 1 20,0-1-1,0 0 1,-1 1 0,1-1 0,-1 0 0,0 1 0,1-1 0,-1 1 0,-1 3-1,0 3 96,0-1-1,-1 0 0,0 1 1,-6 13-1,3-12-61,0 5 471,7-14-240,8-9-112,1-1-148,1 0 0,0 0 0,0 1 0,1 1 0,0 0 0,1 0 0,0 2 0,0 0-1,18-5 1,-15 5-40,-12 3-25,1 0 0,-1 1 0,1-1 0,0 1 0,9 0 0,-14 1 30,1 0 0,-1 0 1,0 0-1,1 1 0,-1-1 0,1 0 1,-1 1-1,1-1 0,-1 1 0,0 0 1,1-1-1,-1 1 0,0 0 0,0 0 1,0 0-1,1 0 0,-1 0 0,0 0 1,0 0-1,0 0 0,0 0 0,-1 0 1,1 1-1,0-1 0,0 0 0,0 3 1,1 0 59,0 0 1,-1 0-1,2 0 1,-1-1 0,0 1-1,1-1 1,0 1-1,-1-1 1,2 0-1,-1 0 1,0 0 0,0-1-1,1 1 1,-1-1-1,1 0 1,0 0-1,0 0 1,0 0 0,0-1-1,0 1 1,0-1-1,0 0 1,0 0-1,1-1 1,-1 1 0,0-1-1,6 0 1,4-1 48,0 0 1,0-1-1,0 0 1,0-2 0,23-7-1,62-32 1,-93 40-99,16-8 84,-1-1-1,-1-2 0,34-26 1,48-56-786,-109 142 42,5-39 679,0 0 1,-1 0 0,0 0 0,-1 0-1,1 0 1,-9 10 0,-6 11-134,-55 90 296,51-91-75,21-25-68,0-1 0,-1 0 0,1 0 0,-1 0 0,1 0 0,-1 0 1,1 0-1,-1 0 0,0 0 0,0 0 0,1-1 0,-1 1 0,0-1 0,-3 1 0,5-1-46,-1 0-1,0 0 0,1 0 1,-1 0-1,1-1 0,-1 1 0,1 0 1,-1 0-1,0-1 0,1 1 1,-1 0-1,1-1 0,-1 1 1,1 0-1,0-1 0,-1 1 0,1-1 1,-1 1-1,1-1 0,0 1 1,-1-1-1,1 1 0,0-1 1,0 1-1,-1-1 0,1 0 0,0 0 1,-5-23-625,3 10 592,2 11-7,0 1 0,0 0 0,0-1 0,0 1-1,0 0 1,0-1 0,2-4 0,2-2-291,-4 9 336,0 0 0,0 0 0,0 0 0,0 0 0,0 0 0,0-1 0,0 1 0,1 0 0,-1 0 0,0 0 0,0 0 0,0 0 0,0 0 0,0 0 0,0 0 0,0 0 0,0 0 0,1 0 0,-1 0 0,0 0 0,0-1 0,0 1 0,0 0 0,0 0 0,0 0 0,1 0 0,-1 0 0,0 0 0,0 0 0,0 0 0,0 0 0,0 0 0,0 0 0,1 1 0,-1-1 0,0 0 0,0 0 0,0 0 0,0 0 0,0 0 0,0 0 0,0 0 0,1 0 0,-1 0 0,2 2-12,0-1-1,0 0 0,0 0 0,0 0 0,1 0 0,-1 0 0,4 1 0,6 2-33,-2 0 156,-1-1 0,1 0 0,0-1 0,0 0-1,1 0 1,-1-1 0,0-1 0,1 1-1,18-3 1,2-3 336,57-18 0,-39 10-450,140-52 42,-137 45-33,9-8-572,-64 34 501,0-1 1,0 1 0,-1-1 0,-7 9-1,7-9 52,1 0 0,-1 0 0,1 0 0,0 0 0,0 1 0,-4 10 0,6-13 39,0 1-1,0-1 1,0 1 0,0-1 0,0 1 0,1 0 0,0-1 0,0 1 0,0 0 0,0-1-1,0 1 1,1-1 0,0 5 0,0-6 7,0-1 0,0 1 0,0-1 1,0 1-1,0-1 0,1 1 0,-1-1 0,0 0 0,0 0 1,1 0-1,-1 0 0,1 0 0,-1 0 0,1 0 0,0 0 0,-1 0 1,1-1-1,0 1 0,-1-1 0,1 1 0,0-1 0,2 1 1,2-1 63,0 1 1,1-1-1,-1 0 1,0 0-1,7-1 1,2-3-59,0-1 1,-1 0-1,0 0 0,0-2 1,0 0-1,19-13 0,-5 4-21,7-3 4,0-2 0,-2-1 0,-1-1-1,0-2 1,29-30 0,-13 0-32,-3-1 0,73-121-1,-113 169-16,4-4-98,-1-1-1,-1 0 0,-1-1 1,0 1-1,0-1 0,6-27 1,-12 41 107,0-1 1,0 0-1,0 0 1,0 0 0,0 0-1,0 0 1,0 0-1,0 1 1,0-1 0,0 0-1,0 0 1,0 0-1,-1 0 1,1 0 0,0 1-1,-1-1 1,0-1-1,1 2 13,-1-1 0,1 1 0,0 0 0,-1-1 0,1 1 0,-1 0 0,1 0 0,-1 0 0,1-1-1,-1 1 1,1 0 0,-1 0 0,1 0 0,-1 0 0,1 0 0,-1 0 0,1 0 0,-1 0 0,1 0-1,-1 0 1,0 0 0,-3 1-2,1 1 1,-1-1-1,1 1 0,-1-1 0,1 1 0,-6 4 0,0 1-8,0 1 0,0 0 0,1 0 0,0 1 0,1 0 0,-8 12 0,-34 63-171,39-65 156,-50 108 63,50-103 6,2 0 1,1 1-1,-7 37 1,13-53 7,0-1 15,0 1 1,0-1-1,1 13 1,0-19-37,0 1 0,0-1 0,1 0 1,-1 0-1,1 1 0,0-1 0,0 0 1,-1 0-1,1 0 0,1 0 0,-1 0 1,0 0-1,0 0 0,1 0 0,-1-1 1,1 1-1,3 3 0,0-2 24,1 1 1,0-1-1,0 0 0,0-1 0,1 0 1,-1 1-1,0-2 0,1 1 0,-1-1 1,1 0-1,0 0 0,-1-1 0,12-1 1,4-1 32,-2 0 0,1-2 1,23-7-1,-22 4-62,-2-1 1,1-1-1,31-19 0,17-8-331,-50 25 101,-19 11 203,1 0 0,-1 1 1,0-1-1,0 0 1,1 0-1,-1 0 0,0 0 1,1 1-1,-1-1 1,0 0-1,0 0 0,0 1 1,1-1-1,-1 0 1,0 0-1,0 1 0,0-1 1,1 0-1,-1 1 1,0-1-1,0 0 0,0 1 1,0-1-1,0 0 1,0 1-1,0-1 0,0 0 1,0 1-1,0 0 1,-1 8 25,-1 0 0,0 0 0,0 0 0,-1-1 0,0 1 0,-1 0 0,-4 8 0,-2 5 96,10-22-98,-1 1 1,1-1 0,0 0 0,0 0 0,-1 1 0,1-1-1,0 0 1,0 1 0,0-1 0,0 0 0,0 1 0,-1-1-1,1 0 1,0 1 0,0-1 0,0 0 0,0 1-1,0-1 1,0 0 0,0 1 0,0-1 0,0 0 0,0 1-1,0-1 1,1 0 0,-1 1 0,0-1 0,0 0-1,0 1 1,0-1 0,0 0 0,1 1 0,12-5 795,-3 0-717,2-1-41,21-12 0,-22 11-195,24-10 0,-35 16 123,1-1-1,0 1 0,-1 0 1,1 0-1,0-1 0,-1 1 1,1 0-1,0 0 0,-1 0 1,1 0-1,0 0 0,-1 0 1,1 0-1,0 0 0,0 0 1,-1 0-1,2 1 0,-2-1 14,0 0 0,1 1 0,-1-1 0,0 0 0,0 0-1,0 1 1,0-1 0,1 0 0,-1 1 0,0-1 0,0 0 0,0 0-1,0 1 1,0-1 0,0 0 0,0 1 0,0-1 0,0 0 0,0 1 0,0-1-1,0 0 1,0 1 0,0-1 0,-1 0 0,1 1 0,0-1 0,-15 27-130,11-19 70,-98 159 10,95-156 40,-22 32 24,-48 54 0,-39 28 43,113-122-50,-16 18 150,-2-1 0,0-1 1,-1-1-1,-38 23 1,44-35 225,16-6-371,0 0-1,0 0 0,0 0 1,0 0-1,0 0 0,0 0 1,-1 0-1,1 0 0,0 0 1,0 0-1,0 0 0,0 0 1,0 0-1,0 0 0,0 0 1,0 0-1,0 0 0,0-1 1,0 1-1,0 0 0,0 0 1,0 0-1,0 0 0,0 0 1,0 0-1,0 0 0,0 0 1,0 0-1,0 0 0,0 0 0,0-1 1,0 1-1,0 0 0,0 0 1,0 0-1,0 0 0,0 0 1,0 0-1,0 0 0,0 0 1,0 0-1,0 0 0,0 0 1,0-1-1,0 1 0,0 0 1,0 0-1,0 0 0,0 0 1,0 0-1,8-9 113,135-113 177,-61 57-369,10-5-149,-28 23-672,11-7-5269,-60 44 4368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51.7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403 231 7712,'-20'-21'3520,"36"9"-3072,-7 6 896,5 6-832,19-3 640,5-2-672,32 1-320,2 4-128,14 0 160,-2 4-96,-7 1-320,-13-2 128,-15-3-2112,-12 0 1248</inkml:trace>
  <inkml:trace contextRef="#ctx0" brushRef="#br0" timeOffset="1">34 7 6560,'-34'-7'2976,"54"7"-2592,8 0-480,10 7-32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1:52.1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6 5984,'7'-2'632,"1"1"1,-1 0-1,1 0 1,14 1-1,-20 0-546,6 0 274,0 1 1,1 0 0,-1 0 0,0 1-1,0 0 1,0 0 0,0 1 0,-1 0-1,14 7 1,-10-3-31,1 1 1,-1 0-1,0 0 0,15 17 0,-13-10-84,0 0 1,-2 0-1,1 2 0,-2-1 0,15 32 1,-5-1 320,-1 1 1,-2 0 0,-2 2 0,-3 0 0,9 74 0,-17-95-374,-2-1 0,0 1 0,-2-1 0,-2 1 0,0-1 0,-2 0 0,-14 55 0,8-53-148,-1 0 0,-2 0 0,-1-1 0,-1-1 0,-2-1 0,0 0 0,-26 30 0,-45 33-1424,-4-8-3531,46-40-2121,15-3 2124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28.4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37 2144,'-20'-5'14522,"67"8"-11995,-18-1-1902,43-2-1,18-15 24,-15 2-261,70 5 439,-8 18-692,-135-10-113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30.0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251 609 2912,'3'-6'2936,"-3"6"-2828,1-1 1,-1 1 0,0 0 0,0 0-1,1 0 1,-1 0 0,0 0 0,1 0-1,-1 0 1,0 0 0,0 0-1,1 0 1,-1 0 0,0 0 0,1 0-1,-1 0 1,0 0 0,0 0 0,1 0-1,-1 0-34,1 0 0,-1 1-1,0-1 1,1 0 0,-1 0 0,0 0-1,1 0 1,-1 0 0,0 0 0,1 0-1,-1 0 1,0 0 0,1-1 0,-1 1-1,0 0 1,1 0 0,-1 0-1,0 0 1,1 0 0,-1-1 0,0 1-1,0 0 1,1 0 0,-1 0 0,0-1-1,0 1 1,1 0 0,-1 0-1,0-1 1,0 1 0,0 0 0,1-1-1,-1 1 1,0 0 0,0 0 0,0-1-1,0 1 1,0 0 0,0-1 0,0 1-1,0 0 1,0-1 0,0 1-1,0 0 1,0-1 0,0 0 0,0 0 15,-1 1 0,0-1 0,1 0 0,-1 1 0,0-1 0,0 0 0,1 1 0,-1-1 0,0 1 0,0-1 0,0 1 0,0-1 0,0 1 0,0 0 0,-1-1 0,-4 0-22,1 0 0,0 0 0,-1 1 0,0 0-1,1 0 1,-1 0 0,1 0 0,-1 1 0,-9 2 0,1 2 261,0 0 0,-21 10 0,25-10-175,1 0-1,-1 0 1,1 1 0,1 1 0,-1 0-1,1 0 1,0 0 0,1 1 0,0 0-1,0 1 1,1-1 0,0 1 0,-7 14-1,11-20-100,1 1 0,-1-1 0,1 1-1,0 0 1,0 0 0,0 0-1,1 0 1,-1 0 0,1 0 0,0-1-1,0 1 1,0 0 0,0 0-1,1 0 1,0 0 0,0 0 0,0 0-1,0 0 1,1-1 0,-1 1-1,1 0 1,3 4 0,-4-7-17,0 0 1,0 0 0,0 0 0,1 0-1,-1-1 1,1 1 0,-1 0-1,0 0 1,1-1 0,-1 1-1,1-1 1,-1 0 0,1 1-1,0-1 1,-1 0 0,1 0-1,-1 0 1,1 0 0,0 0 0,-1 0-1,1 0 1,-1-1 0,1 1-1,-1 0 1,1-1 0,-1 1-1,3-2 1,6-2 55,-1-1-1,0 0 1,9-6 0,-18 11-88,46-33 218,41-37 1,-75 60-220,-1-1 0,1-1 0,-2 1 0,0-2 0,0 1 1,-1-1-1,0-1 0,-2 0 0,9-18 0,-8 5 21,0 0-1,-2-1 1,3-28 0,-3 9-47,-2 0 1,-3-62 0,-2 90-72,-1 0 1,0 1 0,-2 0 0,0-1 0,-1 1 0,-1 1 0,-1-1 0,-15-29-1,21 46 53,1 0 0,-1 0-1,1 0 1,-1 0-1,0 0 1,1 0-1,-1 0 1,0 0-1,0 0 1,0 1-1,1-1 1,-1 0 0,0 0-1,0 1 1,0-1-1,0 1 1,-1-1-1,1 1 1,0-1-1,0 1 1,0 0-1,-2-1 1,2 1 21,0 0 0,-1 1 0,1-1 1,0 0-1,0 1 0,0-1 0,0 1 0,0-1 1,0 1-1,0 0 0,0-1 0,1 1 0,-1 0 0,0 0 1,0 0-1,0-1 0,1 1 0,-1 0 0,0 0 0,1 0 1,-1 1-1,-5 11 141,1-1 1,0 1-1,1 0 1,0 1-1,1-1 1,1 0-1,-1 17 1,1-15 19,-3 20 126,2 1 1,1 0 0,2-1-1,2 1 1,1 0 0,2-1-1,1 0 1,1 0 0,21 56-1,9-9 18,-33-73-311,1 0 1,1-1-1,-1 0 0,1 0 0,1-1 0,12 13 0,-12-14-2613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4.0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47 2496,'-1'0'67,"1"0"0,0-1 1,0 1-1,-1-1 0,1 1 1,0-1-1,0 1 0,0-1 1,0 1-1,-1-1 0,1 1 0,0-1 1,0 1-1,0-1 0,0 1 1,0-1-1,0 1 0,0-1 0,1 1 1,-1-1-1,0 1 0,0-1 1,0 1-1,0-1 0,1 1 0,-1-1 1,0 1-1,0 0 0,1-1 1,-1 1-1,1-1 0,15-13 3624,-14 12-3304,0 1 0,0-1 0,11-10 5086,-10 18-4730,0 11-460,-11 92 2100,-7 107-922,9-135-1012,4-39-125,-1 20 8,2-54-308,0 0 1,1 0 0,1 13-1,0 20 70,-9 5 204,2-28-175,6-15-118,-1-1 0,1 1 0,-1 0 0,0-1 0,0 0 0,0 1 0,-1-1 0,1 0 0,-1 1 0,-2 2 0,-6 10-135,-1 4 127,10-18 24,0 0 0,0-1 1,0 1-1,0 0 0,0-1 0,0 1 0,0-1 1,0 1-1,0-1 0,0 0 0,0 1 1,0-1-1,0 0 0,0 0 0,0 0 1,0 0-1,-2 0 0,3 0 75,8 0-331,-3 0 174,0-1 0,-1 0 1,1 0-1,8-3 0,7-2-35,-2 2 94,181-26 132,-63 12-155,-120 16-99,-9 0-1667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2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14 4736,'5'-13'4201,"-5"16"-3188,0 4-670,1 37 932,-10 106 377,6-76-841,-18 104 0,15-143-623,4-19-155,-1 0 1,-8 25-1,-6 16 677,16-50-198,10-27-8144,2-3 2597,-4 11 2886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4.4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64 3232,'-18'-3'1035,"3"6"5007,35-4 1502,11-2-4749,74-4-2628,-42 7-187,-10 2-419,-1-3-1,72-11 1,-123 12 280,-1 0 0,0 0 0,1 0 1,-1 0-1,1 0 0,-1 0 1,0 0-1,1 0 0,-1-1 0,1 1 1,-1 0-1,0 0 0,5-9-3492,-5 9 3492,0-1 0,0 1 1,0 0-1,0-1 0,0 1 0,-1-1 1,1 1-1,0 0 0,0-1 0,-11-17-6884,1 9 4344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4.8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14 119 3904,'-12'-17'1253,"12"16"-1181,0 1-1,-1 0 0,1 0 1,0-1-1,0 1 1,0 0-1,0-1 0,0 1 1,0 0-1,0-1 1,0 1-1,-1 0 0,1-1 1,0 1-1,1 0 1,-1-1-1,0 1 0,0 0 1,0-1-1,0 1 0,0 0 1,0-1-1,0 1 1,0 0-1,1-1 0,-1 1 1,0 0-1,0 0 1,0-1-1,1 1 0,-1 0 1,0 0-1,0-1 1,1 1-1,-1 0 0,0 0 1,0 0-1,1-1 1,-1 1-1,0 0 0,1 0 1,-1 0-1,0 0 1,1 0-1,-1 0 0,0 0 1,1 0-1,-1 0 1,0 0-1,1 0 0,-1 0 1,0 0-1,1 0 1,3-1 323,19-10 3204,33-11 1,26 1-452,84-4-2154,-131 21-693,109-2-232,-127 6-69,-15 0-223,0 0 0,1 0-1,-1 1 1,0-1-1,1 1 1,-1-1-1,0 1 1,1 0 0,-1-1-1,0 1 1,0 0-1,4 3 1,-5-3-149,0 0 1,0 0 0,0 0-1,0 0 1,0 0 0,0 1-1,0-1 1,0 0-1,0 1 1,-1-1 0,1 1-1,-1-1 1,1 1-1,-1-1 1,1 1 0,-1 0-1,0-1 1,0 1-1,1-1 1,-2 3 0,-2 24-2749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5.4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11 139 3072,'-10'-4'14385,"25"4"-14221,245-10 2658,-133 3-2620,272-23 203,-48 1-289,-170 17-19,-165 11-201,-9 1 108,1 0 1,-1-1 0,0 0-1,1 0 1,-1-1-1,0 0 1,0 0 0,1-1-1,10-5 1,-15 1-3027,-3 7 2884,0-1 1,0 1 0,0 0-1,0-1 1,0 1 0,0 0-1,0-1 1,0 1 0,-1 0-1,1-1 1,-3-2-1434,-4-4-1735,5 6 2834,1 1 0,-2-2-1,-15 1-5137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6.2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213 548 3136,'5'-11'1153,"-4"9"-952,0 0 1,0 1-1,0-1 1,0 0-1,0 1 1,0-1-1,0 1 1,1-1-1,2-2 1,-3 4-24,-1-1 1,1 0-1,0 0 0,-1 0 1,1 0-1,-1-1 0,1 1 1,-1 0-1,1 0 1,-1 0-1,0 0 0,1 0 1,-1-1-1,0 1 0,0 0 1,0 0-1,0 0 1,0 0-1,0-1 0,0 1 1,-1 0-1,1 0 0,0 0 1,-1 0-1,1-1 1,-1 1-1,1 0 0,-1 0 1,1 0-1,-1 0 1,0 0-1,0 0 0,1 0 1,-1 1-1,0-1 0,0 0 1,0 0-1,0 1 1,0-1-1,0 0 0,0 1 1,0-1-1,0 1 0,0-1 1,0 1-1,-2-1 1,0 1-28,1 0 1,-1 0-1,0 0 1,0 1 0,1-1-1,-1 1 1,0-1 0,1 1-1,-1 0 1,-2 2 0,-28 14 831,23-12-696,0 0-15,0 1-1,0 0 1,0 1-1,1 0 0,0 0 1,1 1-1,-1 0 1,1 0-1,-12 18 1,14-16-197,0 0 0,1 1 1,0-1-1,-5 18 0,8-24-43,1 1-1,0 0 0,0 0 1,0-1-1,0 1 1,1 0-1,0 0 0,0 0 1,1 0-1,-1 0 1,1-1-1,0 1 0,2 6 1,-3-10-11,1 0 0,-1 1 1,1-1-1,0 0 0,0 1 0,-1-1 1,1 0-1,0 0 0,0 0 0,0 0 1,0 0-1,0 0 0,0 0 1,1 0-1,-1 0 0,0-1 0,0 1 1,1 0-1,-1-1 0,2 1 1,-1 0 2,0-1 0,0 0 0,0 0 0,0 0 0,0 0 0,0 0 0,0-1 0,0 1 0,0-1 0,0 1 1,0-1-1,4-1 0,0-2 20,1 0 1,0 0-1,-1-1 1,0 1 0,0-2-1,8-8 1,47-59-897,-53 61 604,1-1 0,-2 1 0,1-2 1,6-18-1,-3 0-74,-2 0 1,-1-1-1,6-52 1,-3-101 161,-10 153 155,0 9-27,-1-1-139,1 0 1,9-46-1,-8 66-102,-3 7 243,-2 11 461,7 32 291,0-10-308,3 31 145,2 0-1,32 115 0,-33-155-432,1 0-1,2 0 1,0-1 0,2 0 0,1-1-1,27 37 1,-40-60-460,0-1-1,0 1 1,0 0-1,0-1 1,0 1-1,0 0 1,0-1-1,0 1 1,0-1-1,0 0 1,0 1-1,1-1 1,-1 0-1,0 0 1,0 0-1,0 1 1,0-1 0,0 0-1,1-1 1,-1 1-1,0 0 1,0 0-1,0 0 1,0-1-1,0 1 1,0-1-1,2 0 1,4-1-1534,-1-2 0,1 1 0,5-5 0,-9 6 1212,11-6-1957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6.6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74 5216,'0'-2'145,"1"1"1,-1-1-1,0 0 1,0 0-1,1 1 1,-1-1-1,1 0 1,-1 1-1,1-1 1,0 1-1,-1-1 0,1 1 1,0-1-1,0 1 1,0 0-1,0-1 1,0 1-1,1 0 1,-1 0-1,0 0 1,1 0-1,-1 0 1,0 0-1,1 0 1,-1 0-1,1 0 0,0 1 1,2-2-1,19-9 1806,-15 7-1280,1-1 1,0 2-1,1-1 1,9-2-1,-16 6-543,0-1 1,0 1-1,0 0 1,-1-1-1,1 1 1,0 1-1,0-1 1,0 0-1,0 1 1,-1-1-1,1 1 1,0 0-1,0 0 1,-1 0-1,1 0 1,-1 1-1,1-1 1,4 4-1,0 2 203,0 0-1,0 1 0,-1 0 0,0 0 1,0 0-1,-1 1 0,0 0 0,-1 0 0,0 0 1,0 1-1,2 11 0,2-3-25,0-1 0,2 0 0,-1 0 0,17 19 0,-25-34-308,8 12-23,1 0 0,1-1 0,0-1 0,23 22 0,-32-33-264,-1 0 1,0-1-1,1 1 0,-1 0 1,0 0-1,1-1 0,-1 1 1,1-1-1,0 1 0,-1-1 1,1 1-1,-1-1 0,1 0 1,-1 0-1,1 0 0,0 0 1,-1 0-1,1 0 0,-1-1 1,1 1-1,0 0 0,1-1 1,2-2-1244,0 1 1,-1-1-1,1 0 0,-1 0 1,6-4-1,1-2-1248,3 3 386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7.0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658 4 5408,'-1'0'114,"1"0"1,-1-1-1,1 1 0,-1-1 1,0 1-1,0 0 0,1-1 1,-1 1-1,0 0 0,1 0 1,-1-1-1,0 1 0,0 0 1,0 0-1,1 0 0,-1 0 1,0 0-1,0 0 0,1 0 1,-1 0-1,0 1 0,-1-1 1,-12 12 1838,1 1-494,-11 4 248,-1-2-1,0-1 1,-40 16-1,2-1-57,-177 106 872,112-60-5096,119-70 1954,6-4-38,0 1 0,0-1-1,0 1 1,0 0 0,1 0 0,-1 0-1,1 1 1,-4 2 0,1 8-2258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49.5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904 92 896,'-8'3'13770,"-1"-3"-15162,4-1 1614,1-1 0,-1 1-1,1-1 1,0-1-1,0 1 1,0 0 0,0-1-1,-6-5 1,-7-7 615,-12-8-42,1 6-171,16 14-270,9 3-346,0-1 0,1 1 0,-1-1 0,1 0 0,-1 0 0,1 0 0,-1 0 0,-3-2 0,5 2-1,-1 1-1,1-1 0,0 1 0,-1-1 0,1 1 0,0 0 0,-1 0 0,1 0 1,0 0-1,-1 0 0,1 0 0,0 0 0,-1 0 0,1 0 0,-2 1 0,-20 8-155,22-8 168,-13 4 119,1 1-1,0 1 0,1 0 0,-1 1 0,1 0 0,-20 19 0,26-21-26,1 1-1,0 0 0,-7 11 0,-7 10 287,16-23-326,0 1-1,0-1 1,0 1 0,1-1 0,-1 1 0,2 0 0,-1 0 0,0 0 0,1 0-1,0 0 1,1 0 0,-1 9 0,-2 15-80,2-17 147,1 0 0,0 0 0,1 1 0,1-1 0,5 25 0,-4-21-71,0 0 0,1 26 0,-2-23 114,-1-16-182,-1 0 0,1 0 0,-1 0 1,0 0-1,-1 7 0,0 12 347,1-16-327,0-1 0,-1 1 0,-1 7-1,1-10 41,0-1 0,0 1 0,0-1 0,-1 0 0,0 0 0,1 1 0,-1-1-1,0 0 1,0-1 0,-5 6 0,0-2 78,0 0-1,-15 9 0,8-6 34,8-5-149,-1 0 0,0 0 1,-1-1-1,1 0 0,0-1 0,-10 3 0,-50 6 167,52-8-145,-22 2 173,-58 2 0,74-7-127,-37-5 0,51 4-79,0-1 0,-1 0 1,1 0-1,0 0 1,0-1-1,1 0 1,-1-1-1,-9-5 1,14 7-12,0 0 0,1 0 0,-1 1 0,0-1 0,1 0 0,0 0 0,-1 0 0,1-1 0,0 1 0,0 0 0,0 0 0,0-1 0,1 1 0,-1 0 0,0-1 0,1 1 0,0-1 0,0 1 0,0-1 0,0-3 0,0 1-21,1 1 0,-1-1 0,1 0 0,0 1 0,0-1 0,1 1 0,-1-1 0,1 1 1,4-7-1,-1 3 1,0 1 0,0 0 0,0 0 0,1 0 0,0 0 0,1 1 0,-1 0 0,1 1 1,1-1-1,-1 1 0,16-7 0,-13 7-4,0 1 1,1 1-1,0 0 1,0 0-1,0 1 0,0 0 1,0 1-1,0 1 1,0-1-1,0 2 0,0-1 1,1 2-1,-1-1 1,0 2-1,-1-1 0,1 2 1,17 6-1,66 37-17,-80-39 78,1 0 1,-2 0-1,0 2 0,0-1 1,19 20-1,-8-4 413,-16-17-260,-1 0-1,1-1 0,1 0 0,-1 0 1,18 10-1,-16-13-72,1 0 1,-1-1-1,1 0 0,0 0 1,0-1-1,0-1 1,0 0-1,1 0 0,-1-1 1,0 0-1,0-1 1,0-1-1,0 0 0,0 0 1,0-1-1,11-4 1,-19 6-456,0-1 1,-1 1 0,0-1 0,1 1-1,-1-1 1,0 0 0,3-3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51.5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186 276 2144,'15'-12'1328,"-13"11"-1053,0 1 0,0-1 0,-1 1 1,1 0-1,0 0 0,0 0 0,0 0 0,0 0 1,0 0-1,0 0 0,0 0 0,2 2 1,-3-2-152,1 0 0,-1 0 1,0 0-1,0 0 0,0 0 1,0 1-1,0-1 0,0 0 1,0 1-1,0-1 0,0 1 1,0-1-1,0 1 0,0 0 1,-1-1-1,1 1 0,0 0 1,0 0-1,0-1 0,-1 1 1,1 0-1,-1 0 0,1 0 1,0 0-1,0 1 0,-2 1 24,1 0 0,0-1-1,-1 1 1,0-1 0,1 1-1,-1-1 1,0 0 0,0 1-1,0-1 1,-1 0-1,1 1 1,-1-1 0,1 0-1,-1 0 1,1 0 0,-1 0-1,0-1 1,0 1 0,-3 1-1,-4 4 147,0-1-1,-1-1 0,-11 5 0,15-7-179,1-1-39,-1 1 1,0-2-1,0 1 0,1-1 1,-1 1-1,0-2 0,-1 1 0,1-1 1,0 0-1,-11-1 0,12 0-18,1 1 0,-1-1 0,1 0 0,-1-1 0,0 1 0,1-1 1,0 0-1,0 0 0,-1-1 0,1 1 0,0-1 0,1 0 0,-7-5 0,7 4-59,0-1 0,0 1 0,1 0 0,-1-1 0,1 1 1,0-1-1,1 0 0,-1 1 0,1-1 0,-2-8 0,2 3 43,0 1-1,1 0 0,-1-1 1,3-14-1,-1 16-32,0 1-1,1-1 1,0 1 0,0 0-1,1 0 1,0 0-1,0 0 1,1 1 0,4-8-1,-5 11 9,-1 0 1,0 0-1,1 0 0,0 1 0,-1-1 0,1 1 1,0-1-1,1 1 0,-1 0 0,0 0 0,0 1 0,1-1 1,-1 1-1,1 0 0,0-1 0,-1 1 0,1 1 1,0-1-1,-1 1 0,6-1 0,16 3 287,0 1-1,-1 1 1,1 1-1,31 12 1,-32-11-45,-10-2-116,-1 1 0,1 0 0,-1 1 1,0 0-1,0 1 0,-1 0 0,0 1 0,21 18 1,-28-21-66,0 0 1,0 0 0,-1 0 0,0 1-1,0 0 1,0 0 0,-1 0-1,0 0 1,0 0 0,0 1 0,-1-1-1,0 1 1,0 0 0,-1-1-1,0 1 1,0 0 0,0 0 0,-1 0-1,0 0 1,-2 9 0,-7 47 660,-27 93 0,-35 55-193,63-189-477,-1 1 0,-1-1-1,-1 0 1,0-1 0,-2-1 0,-28 36 0,34-46 9,6-9-64,0 1 0,1-1 1,-1 0-1,0 1 1,0-1-1,0 0 0,0 0 1,0 0-1,0 0 0,0 0 1,-1 0-1,-1 1 0,-11 3 397,8-5-82,7-5-282,0 3-42,-1-1 0,1 1 0,-1-1 0,0 1 0,0-1 0,0 1 0,0-1 0,-1-3 0,1 1 19,2-34 36,1 0-1,2 0 1,14-52-1,-9 48-116,-1 3-16,1 1 1,18-41-1,-20 61 51,1 0 0,0 1-1,2 0 1,0 1 0,1 0-1,17-18 1,173-196-311,-177 201 385,6-11-133,-16 20-64,19-20 0,-29 36 118,0 0 0,0 1 1,0-1-1,1 1 0,0 0 1,0 0-1,0 1 0,11-5 0,-15 7 14,-1 1-1,1-1 0,0 1 0,-1 0 1,1 0-1,0 0 0,0 0 0,-1 0 1,1 0-1,0 0 0,0 1 0,-1-1 1,1 1-1,0-1 0,-1 1 1,1 0-1,-1-1 0,1 1 0,-1 0 1,1 0-1,-1 0 0,0 0 0,1 0 1,-1 1-1,0-1 0,0 0 0,0 1 1,0-1-1,0 0 0,0 1 0,0-1 1,1 4-1,1 0 4,-1 0 1,0 1-1,0-1 1,0 1-1,0-1 1,-1 1-1,0 0 1,0 10-1,-1 4 19,-2-1 0,0 0 1,-9 34-1,-23 54-83,6-23 208,24-67-144,1 1 0,-2 33 1,2-15-17,-4 100 233,4-41-33,2-74-65,0 0 1,2 0 0,1 1-1,0-1 1,1 0 0,2 0-1,8 25 1,-11-39-66,2 0 1,-1 0-1,1-1 0,0 1 1,0-1-1,1 0 1,0 0-1,0 0 0,0 0 1,8 5-1,-4-4 135,0-1 0,0 0 0,1-1 0,-1 0 0,1 0 0,18 5 0,-13-6-274,0 0 0,1-1 0,-1-1 0,20 0 0,-19-1-1080,-1-2 0,1 0 0,29-7 0,-22 1-1630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2:58.8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697 42 992,'8'-3'9584,"-12"-3"-8554,4 5-1009,-1 1 0,1-1 1,0 1-1,0-1 0,-1 1 1,1-1-1,0 1 0,-1 0 1,1-1-1,0 1 0,-1-1 0,1 1 1,0 0-1,-1-1 0,1 1 1,-1 0-1,1-1 0,-1 1 0,1 0 1,-1 0-1,1 0 0,-2-1 1,-9-6 197,10 6-181,1 1 0,-1-1 0,0 0 0,0 0 0,-1 1 0,1-1 0,0 1 0,0-1 0,0 1 0,0-1 1,0 1-1,-1 0 0,-1-1 0,-21-8 698,-46 9 714,67 1-1403,0-1 1,0 0-1,0 1 0,0 0 0,0 0 0,0 0 1,1 0-1,-4 2 0,-14 4 211,5-1 93,1 1 1,0 0-1,0 0 0,1 2 0,0 0 1,0 0-1,-12 13 0,23-20-299,-1 0-1,1 1 0,1-1 1,-1 0-1,0 1 0,0-1 0,1 1 1,0 0-1,-1-1 0,1 1 1,0 0-1,0 0 0,0 5 0,-1 1 146,2 1 0,0 17-1,0-12-181,1-6 31,0 0 0,0 0 0,1-1 0,0 1 0,5 11-1,-3-8-1,-1 0-1,3 13 0,-5-17-52,12 116 502,-12-106-433,-1-1-1,-1 0 1,-1 1 0,-1-1 0,-5 21 0,5-26 14,-1-1-1,-1 0 1,-8 18-1,9-23-23,1-1 1,-1 0-1,0 0 0,0 0 1,0 0-1,-1-1 0,0 0 0,-9 7 1,-1-1 0,-1 0 0,-1-1 0,1-1 0,-28 9 1,27-11 49,-6 2 59,-30 6 0,46-12-124,0-1-1,0-1 1,1 1 0,-1-1 0,0 0-1,0-1 1,0 1 0,0-2 0,-8-1-1,12 2-21,0 0 0,0 0 0,0-1-1,0 1 1,1-1 0,-1 0 0,0 1-1,1-1 1,-1-1 0,1 1 0,0 0-1,0 0 1,0-1 0,0 1 0,0-1-1,0 0 1,1 0 0,-1 1 0,1-1 0,0 0-1,0 0 1,0 0 0,-1-7 0,1 6-35,1-1 0,-1 0 0,1 1 0,0-1 0,1 1 0,-1-1 0,1 0 0,0 1 0,0-1 0,1 1 0,-1 0 0,1-1 0,0 1 0,0 0 0,0 0 0,4-4 0,-1 1-4,8-11 30,0 1 0,18-18-1,-25 30-27,-1 0-1,1 1 0,0-1 0,0 1 0,1 0 1,-1 1-1,1 0 0,-1 0 0,1 0 0,10-2 1,-6 3 66,0 0 0,0 1 1,0 0-1,0 1 0,0 0 1,0 1-1,0 0 1,0 1-1,0 0 0,0 1 1,-1 0-1,1 0 0,12 7 1,-4-1 68,0 2 0,-1 0 0,0 2 0,-1 0 0,29 27 1,7 8 431,26 27 160,-55-56-442,-7-6-71,-15-11-586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00.1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1076 1472,'-1'1'136,"2"27"11984,6-33-11692,-1-1 0,0-1 0,0 1 0,0-1 0,-1 0 0,0 0 0,-1-1 1,1 1-1,3-10 0,10-16 288,-1 7-360,-8 12 79,15-29 0,4-10 490,-18 34-422,15-34 0,-2-5 180,-13 33-299,14-44 0,-14 32-80,20-44 0,-4 12-70,-14 37-71,1 1 0,2 0-1,35-55 1,-32 58-159,-3 4 26,20-21 0,32-30 407,-53 60-463,24-21 1,-32 31 9,0 0 1,1 0-1,-1 1 0,1 0 1,0 1-1,1 0 1,9-4-1,-8 5 19,0 0 0,0 0-1,0 1 1,0 0 0,0 1 0,0 0-1,1 0 1,-1 1 0,0 0 0,0 1-1,14 4 1,-17-4-16,1 0 0,-1 1-1,0 0 1,0 0 0,0 0 0,0 1 0,-1 0-1,1 0 1,-1 0 0,0 1 0,0 0-1,-1 0 1,1 0 0,-1 1 0,0-1-1,4 9 1,-6-9 29,0 0-1,0 0 1,-1 0 0,0 0-1,0 0 1,0 1-1,-1-1 1,1 0-1,-1 0 1,0 1 0,-1-1-1,0 0 1,1 0-1,-2 0 1,1 1-1,0-1 1,-1 0-1,0-1 1,0 1 0,-4 6-1,-3 3 95,0 0 0,-1 0 0,0-1 0,-1 0 0,-14 13 0,11-14-52,0 1 0,0-2 1,-2 0-1,1-1 0,-1 0 0,-1-1 0,1-1 1,-2-1-1,1 0 0,-1-1 0,-24 5 1,31-11-16,0 1 0,0-2 1,0 0-1,0 0 1,0-1-1,1 0 1,-15-5-1,14 5-38,6 0-65,0 1 0,0-1 0,0 0 0,0 0 1,-8-6-1,-6-9-3080,19 16 2902,-1 1 1,1-1 0,-1 0-1,1 0 1,0 0-1,-1 1 1,1-1-1,0 0 1,0 0-1,-1 0 1,1 0-1,0 0 1,0 0-1,0 1 1,0-1-1,0 0 1,0 0-1,1 0 1,-1 0-1,0 0 1,0 1 0,1-1-1,-1 0 1,0 0-1,1 0 1,-1 1-1,1-1 1,-1 0-1,1 0 1,-1 1-1,1-1 1,0 0-1,-1 1 1,1-1-1,0 0 1,17-12-3608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2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82 4736,'0'-1'242,"-1"0"0,1 0 1,-1 1-1,1-1 0,0 0 0,-1 0 1,1 0-1,0 0 0,0 0 1,0 0-1,0 0 0,0 0 0,0 0 1,0 0-1,0 0 0,0 0 0,0 1 1,0-1-1,0 0 0,1 0 0,0-1 1,-1 0 51,2 0 1,-1 1 0,0-1 0,0 0-1,0 1 1,1-1 0,-1 1 0,1 0-1,2-3 1,1 1-21,0 0-1,0 0 1,1 1-1,-1-1 1,1 1-1,6-1 1,28-4 469,69-3 0,-34 4-683,-57 5-48,24 2 0,-7 0 225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12.8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1046 1888,'5'-6'7293,"12"-1"-5796,0-1-1045,-2-2-150,-2-2 0,1 0 1,-1 0-1,-1-1 0,-1-1 0,1 0 0,-2-1 0,9-16 0,8-20 41,24-64 0,-27 57-228,-4 13-13,3 2-1,43-65 0,23-32 199,-63 93-314,3 2-1,64-78 0,-67 94-81,-16 16 9,1 1 1,0 0 0,1 1-1,26-20 1,-36 30 60,1 0-1,-1 0 1,1 0 0,-1 0-1,1 0 1,-1 0-1,1 1 1,0-1-1,-1 1 1,1 0 0,0 0-1,-1 0 1,1 0-1,0 0 1,-1 1-1,1-1 1,-1 1 0,1 0-1,-1 0 1,1 0-1,-1 0 1,1 0-1,-1 0 1,0 0 0,1 1-1,-1 0 1,0-1-1,0 1 1,2 2 0,4 4 35,-1 0 0,0 0 1,0 1-1,-1 0 1,10 18-1,-10-15 22,0 1-1,0 0 1,-2 1-1,0-1 0,0 1 1,-1 0-1,-1 0 1,0 0-1,-1 28 1,-1-35 65,0 1 0,-1-1 0,0 0 0,0 0 0,-1 0-1,0 0 1,0 0 0,-1 0 0,0 0 0,0-1 0,0 0 0,-1 1 0,0-1 0,0 0 0,-1-1 0,0 1 0,0-1 0,0 0 0,0 0 0,-1 0 0,-7 4 0,1-3 176,1 0-1,-1-1 0,0-1 1,-1 0-1,-20 4 0,12-4 24,-1-1-1,-32 0 1,38-4-219,0 0 1,1-1-1,-1 0 0,1-2 1,-24-7-1,-9-6-2310,44 16 1464,1 0 1,-1-1-1,1 1 0,0-1 0,-4-3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15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176 0 2816,'0'0'86,"1"0"1,-1 0-1,1 0 0,-1 0 1,1 0-1,0 1 0,-1-1 1,1 0-1,-1 0 0,1 0 0,-1 1 1,1-1-1,-1 0 0,1 1 1,-1-1-1,1 0 0,-1 1 1,1-1-1,-1 0 0,0 1 1,1-1-1,-1 1 0,1 0 1,0 1 72,-1-1 0,1 1 0,-1 0 0,1-1 0,-1 1 0,1 0 0,-1 0 0,0 2 0,0 4 422,-1 1 1,-2 13 0,2-15-193,0-2-209,0 0-1,-1 0 1,0-1 0,0 1-1,0 0 1,0-1 0,-1 1-1,1-1 1,-1 0 0,0 0-1,0 0 1,-1 0 0,-4 3-1,7-5-121,0-1 0,-1 0 0,0 1 0,1-1-1,-1 0 1,0 0 0,1 0 0,-1 0 0,0 0-1,0 0 1,0-1 0,0 1 0,0 0 0,0-1-1,0 0 1,0 1 0,0-1 0,0 0 0,0 0 0,0 0-1,0-1 1,0 1 0,0 0 0,0-1 0,0 1-1,0-1 1,0 0 0,0 1 0,0-1 0,0 0-1,1 0 1,-1 0 0,0-1 0,-1 0 0,1 0-59,0 0 1,1 0 0,-1 0 0,1 0 0,-1 0 0,1 0 0,0 0 0,-1-1-1,1 1 1,1 0 0,-2-5 0,-1 1-46,2 3 3,0 0 0,1-1-1,-1 1 1,1 0 0,-1 0 0,1-1 0,0 1 0,0 0 0,0-1 0,1 1 0,-1 0 0,1 0 0,1-4 0,-2-5-897,0 12 936,0 0 0,0 0-1,0 0 1,0 0 0,0 0 0,0 0 0,0 0 0,0 1-1,0-1 1,0 0 0,0 0 0,-1 0 0,1 0 0,0 0-1,0 0 1,0 0 0,0 0 0,0 0 0,0 0 0,0 0-1,0 0 1,-1 0 0,1 0 0,0 0 0,0 0 0,0 0-1,0 0 1,0 0 0,0 0 0,0 0 0,0 0 0,-1 0-1,1 0 1,0 0 0,0 0 0,0 0 0,0 0 0,0 0-1,0 0 1,0-1 0,0 1 0,0 0 0,0 0-1,-1 0 1,1 0 0,0 0 0,-15 29 833,15-27-729,-1-1 0,0 0-1,0 1 1,0-1-1,0 0 1,0 0 0,0 1-1,0-1 1,0 0-1,0 0 1,0 0 0,0 0-1,-1 0 1,1-1-1,-1 1 1,-1 1 0,4-3-126,-1 0 1,0 0-1,1 0 0,-1 0 1,0 0-1,1 1 1,-1-1-1,1 0 1,-1 0-1,1 1 1,0-1-1,-1 0 1,1 1-1,0-1 1,-1 1-1,1-1 1,0 1-1,0-1 0,0 1 1,-1-1-1,1 1 1,0 0-1,0 0 1,0-1-1,0 1 1,0 0-1,0 0 1,-1 0-1,1 0 1,0 0-1,0 0 0,1 0 1,5 2 60,0 0 0,-1 0 0,1 1 0,-1-1 1,0 1-1,0 1 0,0-1 0,0 1 0,0 0 0,-1 1 0,0-1 0,0 1 1,0 0-1,0 0 0,-1 1 0,0-1 0,4 7 0,0 2 185,0 1 0,-1 0 0,0 0 0,-2 0 0,9 32 0,-13-42-149,0 0 1,0 0-1,-1 0 1,1 0-1,-1 0 1,0 0-1,-1 0 1,1 0-1,-1 0 1,0 0-1,0 0 1,0 0-1,-1 0 1,0-1-1,0 1 1,0 0-1,0-1 1,-1 0-1,1 1 1,-1-1-1,0 0 1,-1-1-1,1 1 1,-1 0-1,0-1 1,-5 5-1,-10 2 142,0-1-1,-1-1 0,-23 7 0,30-10-234,-27 11-5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18.2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1 350 1824,'2'2'6156,"1"0"-6371,3-1 560,0 0 0,1 0 0,-1-1 0,0 0-1,1 0 1,-1 0 0,0-1 0,8-2 0,7 0 450,-12 2-613,-1-1 0,1 0 0,-1 0 0,0-1 0,0 0 0,0 0 0,-1-1 0,1 0 0,10-7 0,-8 3-105,0 0 0,0-1 0,0 0 0,-1 0 0,11-16 0,-13 13-14,-1 0 0,0 0-1,-1-1 1,-1 1-1,5-20 1,-8 26-28,5-18-3,-1 1 0,-1-1 0,-2 0 0,1-28 0,-4 52-64,1 0 0,-1 0 0,1 0 0,-1 1 0,1-1 0,-1 0 0,1 0 0,0 1 0,-1-1 0,1 0 0,0 1 0,-1-1 0,1 0 0,0 1 0,-1-1 0,1 1 0,0-1 0,0 0 0,-1 1 0,1-1 0,0 1 0,0-1 0,0 1 0,-1 0 0,-9 49 66,3-24 67,1 1 0,2 0 0,1 0 0,1 0 0,1 27 0,2-46-55,0-1 1,1 0 0,0 0-1,0 0 1,0 0-1,1 0 1,0 0-1,4 6 1,-5-10 33,-1-1 1,1 1 0,-1-1-1,1 1 1,0-1-1,0 0 1,0 0 0,1 1-1,-1-2 1,0 1-1,1 0 1,-1 0 0,1-1-1,0 1 1,-1-1-1,1 0 1,0 0-1,0 0 1,0 0 0,0 0-1,5 0 1,-5-1-3,0-1 1,0 1-1,1-1 1,-1 0 0,0 0-1,0 0 1,0 0-1,0 0 1,0-1-1,0 1 1,-1-1-1,1 0 1,4-3-1,3-4 76,-1 0-1,9-11 1,-3 4-184,-5 4-30,0-1-1,0-1 0,-2 1 0,1-1 0,-2-1 0,10-23 0,-17 38 33,0 0 0,0 0 1,0-1-1,0 1 0,0 0 0,0 0 1,0 0-1,0-1 0,0 1 0,0 0 1,0 0-1,0 0 0,0 0 0,0-1 1,0 1-1,0 0 0,1 0 0,-1 0 1,0 0-1,0 0 0,0 0 0,0-1 1,0 1-1,0 0 0,1 0 0,-1 0 1,0 0-1,0 0 0,0 0 0,0 0 1,1 0-1,-1 0 0,0 0 0,0 0 1,0-1-1,0 1 0,1 0 0,-1 0 1,0 0-1,0 1 0,5 6-198,0 15 402,-5-22-178,1 13-4,0 0-1,-1 1 1,-1-1-1,-3 19 0,2-9-23,1-16 83,-1-1 0,1 1 0,-1-1 1,0 0-1,0 1 0,-1-1 1,0 0-1,0 0 0,-5 5 1,7-10 5,0 1 1,0-1-1,0 0 0,0 0 1,0 1-1,-1-1 1,1 0-1,0 0 0,-1-1 1,1 1-1,-1 0 1,1 0-1,-1-1 1,0 1-1,1-1 0,-1 1 1,1-1-1,-1 0 1,0 0-1,0 1 0,1-1 1,-1 0-1,0-1 1,1 1-1,-1 0 0,0 0 1,1-1-1,-1 1 1,1-1-1,-1 1 0,0-1 1,1 0-1,-1 0 1,1 0-1,-2-1 0,2 2-73,1 0-1,0-1 1,-1 1 0,1-1-1,-1 1 1,1-1-1,0 1 1,-1-1-1,1 1 1,0-1-1,0 1 1,0-1-1,-1 1 1,1-1-1,0 1 1,0-1-1,0 1 1,0-1-1,0 1 1,0-1-1,0 0 1,0 1-1,0-1 1,0 1-1,0-1 1,0 1 0,0-1-1,1 1 1,-1-1-1,0 0 1,0 1-1,0-1 1,1 1-1,-1 0 1,0-1-1,1 1 1,-1-1-1,1 1 1,-1-1-1,0 1 1,1 0-1,-1-1 1,1 1-1,0-1 1,2-1-51,0 0 0,0-1 1,0 1-1,1 1 0,5-4 0,-1 3 49,-1 1 0,1 0 1,0 0-1,0 0 0,-1 1 0,1 0 0,0 1 0,0-1 0,-1 2 0,13 2 0,18 2 85,1 3-1201,-27-6-376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18.6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35 3968,'-33'-35'2048,"38"35"-2496,6 0 192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20.6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62 882 1472,'-2'7'5384,"2"-7"-5301,1 1 45,0-1-1,0 1 1,0 0 0,0-1 0,0 1 0,0-1 0,0 1 0,0-1 0,0 1 0,0-1 0,0 0 0,0 0 0,2 1 0,2 0 485,-6 1-130,-11 4-7,7-3-565,0-1 102,3 0-21,0-1 1,0 0-1,-1 1 1,1-1-1,-1 0 1,1-1-1,-1 1 1,1 0 0,-1-1-1,1 1 1,-1-1-1,0 0 1,1 0-1,-1 0 1,-4-1-1,-6 5-45,23-7 1120,0-1-1,1 0 0,14-8 1,3-1-432,1 1-487,-1-2-1,0 0 0,-1-2 1,0-1-1,-2-1 0,0-1 1,28-28-1,-14 4-26,-1-1 0,41-65-1,81-134 126,-72 97-44,-85 136-353,-7 6-254,3 4 372,0 0-1,0 0 1,0 0-1,0 1 0,0-1 1,0 0-1,0 1 1,1-1-1,-1 0 0,0 1 1,0-1-1,0 1 1,0-1-1,1 1 0,-1 0 1,0-1-1,0 1 0,0 1 1,-11 11-107,1 1 1,1 1-1,0-1 1,1 2-1,-8 17 0,-30 85-92,37-91 161,-106 329 1,114-350 154,1 0-1,-1 0 1,1 0 0,0 10-1,1-14-25,0 0-1,0 0 1,0-1 0,0 1-1,0 0 1,1 0-1,-1-1 1,1 1 0,-1 0-1,1-1 1,-1 1-1,1 0 1,0-1 0,0 1-1,0-1 1,0 1-1,0-1 1,0 0 0,0 1-1,1-1 1,1 1 0,-2-1-22,0-1 1,1 0 0,-1 1 0,0-1 0,1 0-1,-1 0 1,1 0 0,-1 0 0,0 0 0,1 0-1,-1 0 1,0-1 0,1 1 0,-1 0 0,0-1-1,1 1 1,-1-1 0,2-1 0,3 0 52,-1-1 0,0 0 0,8-6 0,2-6-1,-2 1-1,1-1 0,-2-1 0,15-25 0,-13 21-32,36-49-76,3 2-1,3 2 1,76-67 0,-101 103 47,24-21 43,82-97 1,-127 134-136,-1-1 1,0 0-1,-1 0 0,0-1 0,9-27 0,-17 42 26,1 0-1,-1-1 1,0 1-1,0-1 1,0 1-1,0-1 0,1 1 1,-1-1-1,0 1 1,0-1-1,0 1 0,0-1 1,0 1-1,0-1 1,0 1-1,0-1 0,-1 1 1,1-1-1,0 1 1,0-1-1,-1 1 27,1 0 0,0 0 1,-1 0-1,1 0 0,0 0 0,-1 1 0,1-1 0,0 0 1,0 0-1,-1 0 0,1 1 0,0-1 0,0 0 1,-1 0-1,1 1 0,0-1 0,0 0 0,0 0 0,-1 1 1,1-1-1,0 0 0,0 1 0,0-1 0,0 0 0,0 1 1,0-1-1,-1 0 0,1 1 0,-7 13-18,0-1 0,-1 0 0,-1-1 1,0 0-1,-1 0 0,0-1 0,-13 12 0,2-2 34,-22 29 1,-75 133 34,39-28 8,-11 18 27,68-134-18,-39 66 505,52-90-25,8-13-95,3-4 29,15-21 438,3-3-962,1 0 0,1 1 0,2 1 0,0 1 0,47-34 0,-67 55-15,0-1-1,0 1 1,0-1 0,0 1-1,1 0 1,-1 1-1,0-1 1,1 1 0,4-1-1,-7 2 42,0 0 1,0 0-1,0 0 0,0 0 0,0 0 0,0 0 0,0 1 1,0-1-1,0 1 0,0-1 0,0 1 0,0 0 1,0 0-1,0 0 0,-1 0 0,1 0 0,0 0 1,-1 1-1,1-1 0,-1 0 0,1 1 0,-1-1 1,2 4-1,1 2 4,0 0 1,0 0-1,-1 0 0,-1 1 1,1 0-1,-1-1 0,2 11 1,-2-6 63,1-1 0,0 0 0,6 12-1,-8-19 2,1-1 0,0 1-1,1-1 1,-1 1 0,0-1-1,1 0 1,0 0-1,0 0 1,0 0 0,0-1-1,0 1 1,1-1 0,-1 0-1,1 0 1,-1 0-1,1 0 1,0-1 0,0 1-1,-1-1 1,1 0 0,0 0-1,0 0 1,1-1-1,-1 1 1,0-1 0,0 0-1,0 0 1,0-1 0,0 1-1,0-1 1,0 0-1,6-2 1,-4 1 7,0 0 0,0 0-1,-1-1 1,1 1 0,-1-1 0,1-1-1,-1 1 1,0-1 0,0 0 0,-1 0-1,1 0 1,-1-1 0,0 1 0,0-1-1,0 0 1,-1 0 0,0-1 0,4-8-1,-3 5-51,0 0 0,-1 0 0,0 0 0,0-1 0,-1 1 0,-1-1 0,2-13 0,-3 23-15,0-1 0,0 1 0,0-1 0,0 1 0,0 0 0,0-1 0,0 1-1,0-1 1,0 1 0,0-1 0,0 1 0,-1-1 0,1 1 0,0 0 0,0-1-1,0 1 1,0-1 0,-1 1 0,1 0 0,0-1 0,0 1 0,-1 0 0,1-1-1,0 1 1,-1 0 0,0-1 0,1 1-5,-1 0 1,0 0-1,1 0 0,-1 0 1,1 0-1,-1 0 0,1 0 0,-1 1 1,0-1-1,1 0 0,-1 0 0,1 0 1,-1 1-1,1-1 0,-1 0 1,1 1-1,-1 0 0,-3 2-77,1 0 1,-1 0-1,1 1 0,-3 4 1,2-3 71,1 1 1,0-1 0,0 1-1,1 0 1,-1-1-1,1 1 1,0 0-1,1 0 1,0 1 0,-1 11-1,1-14 59,1-1-1,1 1 0,-1 0 1,0-1-1,1 1 1,0-1-1,0 1 0,0-1 1,0 1-1,0-1 1,1 1-1,0-1 0,0 0 1,-1 0-1,2 0 1,-1 0-1,0 0 0,1-1 1,5 6-1,-2-3 19,1 0 0,0 0 0,1-1 0,-1 0 0,1 0-1,0-1 1,0 0 0,10 3 0,-12-5-640,1 0 1,-1 0-1,1-1 0,-1 1 1,1-2-1,-1 1 1,1-1-1,0 0 0,-1 0 1,12-4-1,0 1-1507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21.0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81 6304,'-11'-18'2336,"16"18"-1824,15-7-128,-6 2 288,10 2-448,4-6 192,9 0-256,15 0-64,20 2-64,14-1 384,3 2-224,-9 6-2400,1 6 1184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23.5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85 727 3392,'1'-4'793,"0"1"-575,0 1 0,-1 0 1,1 0-1,0-1 0,1 1 1,-1 0-1,0 0 0,0 0 0,3-2 1,5-3 1377,-9 7-1565,0 0-1,0 0 1,0 0-1,0 0 1,-1 0-1,1 0 0,0 0 1,0 0-1,0 0 1,0 0-1,0 0 1,-1 0-1,1 0 1,0-1-1,0 1 1,0 0-1,0 0 1,0 0-1,-1 0 1,1 0-1,0 0 1,0 0-1,0 0 0,0 0 1,0-1-1,0 1 1,0 0-1,0 0 1,-1 0-1,1 0 1,0 0-1,0 0 1,0-1-1,0 1 1,0 0-1,0 0 1,0 0-1,0 0 1,0 0-1,0-1 0,0 1 1,0 0-1,0 0 1,0 0-1,0 0 1,0-1-1,0 1 1,0 0-1,0 0 1,0 0-1,0 0 1,0 0-1,1-1 1,-1 1-1,0 0 1,0 0-1,0 0 1,0 0-1,0 0 0,0 0 1,0 0-1,0 0 1,1-1-1,-3 2 15,1-1-1,-1 0 1,1 1-1,0 0 1,-1-1-1,1 1 1,0 0-1,-1 0 0,1-1 1,0 1-1,0 0 1,0 0-1,-2 3 1,-15 17 479,4 0 36,2 1 0,0 1 0,-11 28 0,22-49-517,0 0 0,0 1-1,0-1 1,0 1 0,1-1 0,-1 0 0,1 1-1,0-1 1,-1 1 0,1-1 0,0 1 0,1-1-1,-1 1 1,0-1 0,1 1 0,-1-1 0,1 1-1,0-1 1,0 1 0,0-1 0,0 0 0,0 0-1,0 0 1,0 1 0,1-1 0,0 0 0,-1-1-1,1 1 1,0 0 0,0 0 0,0-1 0,0 1-1,0-1 1,0 0 0,0 1 0,0-1 0,0 0-1,5 1 1,-2 0 19,0-1-1,0 1 0,1-1 0,-1-1 1,1 1-1,-1-1 0,1 0 1,-1 0-1,1 0 0,-1-1 1,6-1-1,6-3 68,-1 0 1,19-8-1,-23 8-53,-8 3-2,0 1 0,0-1 0,-1 0 0,1 0 0,-1 0 0,1-1 0,-1 0 0,0 1 0,0-1 0,0 0 0,0 0 0,0 0 0,2-5 0,-4 6-44,0 0 1,0-1-1,0 1 1,0-1-1,0 1 1,-1-1-1,1 1 1,-1-1-1,0 0 1,1 1-1,-1-1 1,0 1-1,-1-1 1,1 0-1,0 1 1,-1-1-1,0 1 1,1-1-1,-1 1 1,0-1-1,-2-3 1,0 2-64,1 0 1,-1 0 0,1 1-1,-1-1 1,0 1-1,0-1 1,-1 1-1,1 0 1,-1 1 0,1-1-1,-6-2 1,-4-2-229,-28-11 0,29 13 126,12 5 139,0 0-1,0 0 0,0 0 0,0 0 0,0 0 1,0 0-1,0 0 0,-1 0 0,1 0 0,0 0 1,0 0-1,0 0 0,0 0 0,0 0 0,0 0 1,0 0-1,0 0 0,0 0 0,0 0 0,0 0 1,-1 0-1,1 0 0,0 0 0,0 0 0,0 0 0,0-1 1,0 1-1,0 0 0,0 0 0,0 0 0,0 0 1,0 0-1,0 0 0,0 0 0,0 0 0,0 0 1,0 0-1,0 0 0,0-1 0,0 1 0,0 0 1,0 0-1,0 0 0,0 0 0,0 0 0,0 0 0,0 0 1,0 0-1,0 0 0,0 0 0,0-1 0,0 1 1,0 0-1,0 0 0,0 0 0,0 0 0,0 0 1,0 0-1,1 0 0,-1 0 0,0 0 0,0 0 1,0 0-1,10-4 208,24-4 61,-20 5-293,14-4-44,151-30-40,-140 31 226,0 2-1,66 1 1,-94 4-71,1 0 0,-1 0-1,1 1 1,21 6 0,-30-7-21,0 1 0,0-1 0,0 0 0,0 1 1,0-1-1,-1 1 0,1 0 0,0 0 0,-1 0 1,1 0-1,-1 1 0,0-1 0,0 0 0,0 1 0,0 0 1,0 0-1,0-1 0,-1 1 0,1 0 0,-1 0 1,2 6-1,-2-3-1,0 1 0,-1-1 1,1 1-1,-1 0 1,0-1-1,-1 1 0,0-1 1,0 1-1,0-1 0,-1 1 1,0-1-1,-4 10 0,2-8 52,0 0 0,-1 0 0,0 0 0,0 0 0,-1-1 0,0 0 0,0 0 0,-11 9 0,102-71 803,-47 32-1014,-36 21 124,40-21-192,-39 21 177,0 1 0,0-1 0,0 1 0,1 0 0,-1 1 0,0-1 0,1 0 0,-1 1 0,0 0 0,1 0 0,5 0 0,-8 0 14,0 1-1,0-1 1,-1 0-1,1 1 1,0-1-1,0 1 1,0-1-1,0 1 1,-1 0 0,1-1-1,0 1 1,-1 0-1,1 0 1,0-1-1,-1 1 1,1 0-1,-1 0 1,1 0-1,-1 0 1,0-1-1,1 1 1,-1 0-1,0 0 1,1 0-1,-1 0 1,0 0-1,0 1 1,0 32 68,-1-24-43,1-2-62,0-3 53,0-1 0,0 0 0,0 1 0,2 6 0,-2-10-2,1-1 1,-1 1 0,0 0 0,1 0-1,-1 0 1,0 0 0,1-1 0,-1 1-1,1 0 1,-1 0 0,1-1-1,0 1 1,-1 0 0,1-1 0,0 1-1,-1-1 1,1 1 0,0-1 0,0 1-1,-1-1 1,1 1 0,0-1-1,0 0 1,0 1 0,0-1 0,1 0-1,6 0 47,-1 0 0,0-1-1,1 0 1,-1-1-1,0 0 1,0 0 0,0 0-1,13-7 1,-16 7-41,33-15 37,-1-1-1,-1-2 1,-1-1 0,-1-2 0,0-1 0,42-42-1,-25 15 50,-3-2 0,76-110-1,-88 112-177,29-60 0,-48 78 26,-2 0-1,-1-1 0,15-66 1,-27 96 12,-1 0 0,1-1 0,-1 0 0,0-6 0,0 10 23,0-1 0,0 1 0,-1 0 1,1-1-1,0 1 0,-1 0 1,1-1-1,-1 1 0,1 0 1,-1-1-1,1 1 0,-1 0 1,0 0-1,0 0 0,0-1 0,-1 0 1,2 2 8,-1-1 1,0 1-1,1 0 1,-1 0-1,1 0 1,-1-1-1,1 1 1,-1 0-1,0 0 1,1 0-1,-1 0 1,0 0-1,1 0 1,-1 0-1,1 0 1,-1 0-1,0 1 1,1-1-1,-1 0 1,1 0-1,-1 0 1,1 1-1,-1-1 1,1 0 0,-2 1-1,-13 10-62,11-7 33,-11 9-35,1 0-1,1 2 0,0-1 0,1 1 1,-12 21-1,-8 9 134,10-14-79,1 1 0,1 1-1,2 1 1,-26 67 0,27-53 29,-17 82 0,29-105 7,2 0 1,1 0-1,1 0 1,1 0 0,4 32-1,-3-48 1,0-1 0,1 0 0,0 0-1,0 0 1,1 0 0,0-1 0,0 1 0,1-1 0,7 12 0,-8-16 18,-1 0 0,0-1 0,1 1 0,0 0 0,0-1-1,-1 0 1,1 0 0,1 0 0,-1 0 0,0 0 0,0-1 0,1 1 0,-1-1 0,1 0 0,-1 0 0,1 0 0,-1 0 0,1-1 0,0 1 0,-1-1 0,1 0 0,0 0 0,4-1 0,-1-1 17,0 1 0,0-1-1,0 0 1,0-1 0,0 0 0,0 0-1,-1 0 1,1-1 0,10-8 0,5-6-65,25-26-1,-17 15-130,-25 24 117,12-11-45,37-26 0,-52 41 48,0 0 0,0 0 0,0 1 0,0-1 0,0 1 0,0-1 0,0 1 0,0 0 0,0 0 0,0 0 0,0 0 0,3 0 0,5 1 283,-11 14-457,-2-7 220,0-1-1,-1 0 0,1 0 1,-1 0-1,-6 6 0,-5 10 54,6-8-32,-1-2-1,-21 24 1,10-13-107,5-6 39,-10 14 98,14-18-54,10-13 6,0 1 0,0 0 0,0 0 0,1 0 0,-1-1 0,1 2 0,-1-1 0,1 0-1,0 0 1,0 0 0,0 1 0,0-1 0,-1 4 0,11-6 455,2-3-380,-1-1 0,0 1 0,0-2 0,0 1-1,12-9 1,-19 11-86,180-110 285,-69 40-310,-110 70-36,0 0 0,0-1 0,0 1 0,9-2 0,-12 4 44,-1 0 0,0 0 0,1-1 0,-1 1 0,0 0 0,1 0 0,-1 0 0,1 0 0,-1 0 0,0 0 0,1 0 0,-1 0 0,1 0 0,-1 0 0,0 1 0,1-1 1,-1 0-1,1 0 0,-1 0 0,0 0 0,1 1 0,-1-1 0,0 0 0,1 0 0,-1 1 0,1 0 2,-1-1 0,0 1 0,0 0 0,0 0 0,0 0 0,0-1 0,0 1 0,0 0 0,0 0 0,0 0 0,-1-1 0,1 1 0,0 0 0,0 0 0,-1-1 1,1 1-1,0 0 0,-1 1 0,-9 17-110,0 0 0,0-1 1,-21 26-1,-7 1 98,3 2-1,2 2 1,-29 55 0,25-25 71,-17 31-79,41-86 88,-3 4 49,-31 44-1,42-65-73,-1-1 1,1 0-1,-1 0 0,0 0 0,-1 0 1,1-1-1,-1 0 0,0-1 1,0 0-1,-1 0 0,-10 4 0,16-7-29,0 0 0,0-1 0,0 1 1,-1-1-1,1 1 0,0-1 0,0 0 0,0 0 0,0 0 0,-1 0 0,1 0 0,0-1 0,0 1 0,0 0 0,0-1 0,0 0 0,0 1 0,0-1 0,0 0 0,0 0 0,0 0 1,0-1-1,0 1 0,1 0 0,-1-1 0,0 1 0,1-1 0,-1 1 0,1-1 0,0 0 0,-1 0 0,0-2 0,-1-1-22,0-1-1,1-1 1,0 1-1,0 0 1,0-1-1,1 1 1,0 0-1,0-1 1,0-12-1,2 1-2,0-1 0,2 1 0,0-1 0,1 1 0,1 0 0,0 1 0,2-1 0,0 1 0,0 0 0,2 1 0,15-23 0,-16 29-8,0 0 0,0 1 0,1 0 0,1 1-1,-1 0 1,2 0 0,-1 1 0,1 0 0,-1 1-1,2 1 1,-1-1 0,1 2 0,20-6 0,-26 8-151,1 0 1,0 1 0,-1 1-1,1-1 1,0 1-1,7 0 1,-6 1-1017,1 1-1,0 0 0,-1 0 1,13 4-1,-12-2 120,0-1 0,1 0 0,0-1 0,-1 0-1,1-1 1,12 0 0,11-1-3145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26.2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187 956 3136,'0'0'81,"0"1"0,1-1-1,-1 0 1,0 1 0,0-1 0,0 1 0,0-1 0,0 0 0,1 1-1,-1-1 1,0 0 0,0 1 0,0-1 0,1 0 0,-1 1 0,0-1-1,1 0 1,-1 0 0,0 1 0,1-1 0,-1 0 0,0 0 0,1 0-1,-1 1 1,0-1 0,1 0 0,-1 0 0,1 0 0,-1 0 0,0 0-1,1 0 1,-1 0 0,0 0 0,1 0 0,-1 0 0,1 0 0,-1 0-1,0 0 1,1 0 0,-1 0 0,1 0 0,-1-1 0,0 1 0,1 0-1,-1 0 1,0 0 0,1-1 0,1 0 204,0 1 0,0-1-1,1-1 1,-2 1 0,1 0-1,0 0 1,0-1 0,0 1 0,0-1-1,2-2 1,8-13 315,-1-1 0,0 0 0,10-24 0,15-29-189,-34 68-394,27-46 224,2 1 0,42-49 1,-28 46-22,89-108 500,-117 135-631,0 0 0,-2-2 1,0 0-1,20-52 1,8-77 310,-42 151-461,-1 0 0,1 0 0,-1 0 0,0 0 0,-1-7 0,1 11 44,0-1 1,0 1 0,0-1 0,0 1-1,0 0 1,0-1 0,0 1 0,0 0 0,-1-1-1,1 1 1,0-1 0,0 1 0,0 0-1,-1-1 1,1 1 0,0 0 0,-1 0 0,1-1-1,0 1 1,0 0 0,-1 0 0,1-1 0,0 1-1,-1 0 1,1 0 0,-1 0 0,0 0-14,0 0 0,0 0 0,0 0 0,0 1 0,1-1 0,-1 0 0,0 1 0,0-1 0,0 0 0,0 1 0,1-1 0,-1 1 0,0 0 0,1-1 0,-1 1 0,0 0 0,0 0 0,-31 35-196,-36 50 0,-1 3 347,33-47-18,2 2 1,1 2-1,3 0 1,-39 83-1,-24 93 478,-16 34-207,80-194-287,-9 19 432,-56 88 0,92-166-410,-11 17 448,9-16-84,6-12 260,7-10-644,1 0 0,0 0 0,2 1-1,-1 1 1,2 0 0,0 0 0,1 1 0,16-13 0,11-6-217,88-56 0,70-23 254,24-16-279,-25-12 49,-177 126 96,66-40-223,-41 28 361,-31 19-327,-10 6 12,-8 7 247,-13 11-33,1 1 0,1 1 0,-12 22 0,-33 63-119,20-32 208,28-52-87,0 1 0,1 0 0,2 0 0,-11 35 0,18-51 40,1 0 0,-1-1 0,1 1 0,0 0-1,1 5 1,-1-8-58,0-1 0,0 0-1,0 1 1,0-1 0,0 1-1,0-1 1,0 1 0,0-1-1,0 0 1,0 1 0,0-1-1,0 1 1,0-1 0,1 0 0,-1 1-1,0-1 1,0 1 0,0-1-1,1 0 1,-1 1 0,0-1-1,0 0 1,1 1 0,-1-1-1,0 0 1,1 0 0,-1 1-1,1-1 1,-1 0 0,0 0-1,1 0 1,-1 1 0,1-1-1,-1 0 1,0 0 0,1 0-1,-1 0 1,1 0 0,-1 0-1,0 0 1,1 0 0,-1 0-1,1 0 1,-1 0 0,1 0-1,-1 0 1,0 0 0,1 0-1,-1-1 1,1 1 0,-1 0-1,0 0 1,1 0 0,-1-1-1,1 1 1,-1 0 0,0 0-1,1-1 1,6-5 59,0 0 1,-1-1-1,1 1 0,-1-1 0,-1-1 0,8-11 1,27-55-14,-21 38 43,-5 7-312,0-1 0,15-50 0,-29 80 199,0 0-1,0 0 0,0 0 1,0 0-1,0 0 0,0 0 0,0 0 1,0 0-1,0 0 0,0 1 1,0-1-1,0 0 0,0 0 1,0 0-1,0 0 0,0 0 0,1 0 1,-1 0-1,0 0 0,0 0 1,0 0-1,0 0 0,0 0 0,0 0 1,0 0-1,0 0 0,0 0 1,0 0-1,0 0 0,0 0 1,0 0-1,0 0 0,0 0 0,0-1 1,1 1-1,-1 0 0,0 0 1,0 0-1,0 0 0,0 0 1,0 0-1,0 0 0,1 12-166,0 17 155,-1-18 23,0 0-1,1 0 1,0 0-1,1-1 1,1 1-1,-1 0 0,9 19 1,-9-26 23,0 1 0,1-1 0,-1 0 0,1 0 0,0 0 0,0 0 0,0-1 0,1 1 1,-1-1-1,1 0 0,0 0 0,0 0 0,0-1 0,0 1 0,1-1 0,-1 0 0,1 0 0,-1 0 0,1-1 0,5 2 0,5-1 33,1 0 0,0 0 0,-1-2 0,24-1 0,64-13 128,-63 7-88,-10 3-97,-1-2 0,1-1 0,-1-2 0,37-16 0,-32 11 37,-4 1 55,47-26 1,-56 27-8,-13 9-84,-8 3-4,0 0 0,0 0 0,0 0 1,0 0-1,0 0 0,0 0 0,0 0 0,0 0 0,0 0 0,-1 0 0,1 0 1,0 0-1,0 0 0,0 0 0,0 0 0,0 0 0,0 0 0,0 0 0,0 0 1,0 1-1,0-1 0,0 0 0,0 0 0,0 0 0,0 0 0,0 0 0,0 0 1,0 0-1,0 0 0,0 0 0,0 0 0,0 0 0,0 0 0,0 0 0,0 0 0,0 1 1,0-1-1,0 0 0,0 0 0,0 0 0,0 0 0,0 0 0,0 0 0,0 0 1,0 0-1,0 0 0,0 0 0,0 0 0,0 0 0,0 0 0,0 0 0,0 0 1,0 0-1,0 1 0,0-1 0,0 0 0,0 0 0,0 0 0,0 0 0,1 0 1,-1 0-1,0 0 0,-11 13-20,1 1 1,-9 17-1,-7 10 84,-39 60-305,62-97 245,1 0 0,0 0 0,0 1 0,0-1 0,0 0 0,1 1 0,-1-1 0,0 8 0,2-11 15,0-1-1,0 1 1,0 0-1,0 0 0,0 0 1,0 0-1,0 0 1,0 0-1,0 0 0,0 0 1,1 0-1,-1 0 1,0-1-1,1 1 0,-1 0 1,0 0-1,1 0 1,-1-1-1,1 1 0,0 0 1,-1 0-1,1-1 1,-1 1-1,1 0 0,0-1 1,0 1-1,-1-1 1,1 1-1,0-1 0,0 1 1,0-1-1,-1 0 1,1 1-1,0-1 0,0 0 1,0 0-1,0 0 1,0 1-1,0-1 0,0 0 1,0 0-1,0 0 0,-1 0 1,1-1-1,0 1 1,2 0-1,7-3 51,1 0 0,-1 0 0,1 0 0,-1-2 0,0 1 0,16-11 0,1 1-13,27-15-28,-1-1 0,-1-3 0,-2-3 0,-2-1 0,51-51 0,203-242 66,-112 83-388,-187 240-112,-9 11 176,-10 13-18,-54 77-133,18-22 348,28-39-16,2 1-1,1 1 0,-26 60 0,22-34 125,-24 95-1,46-144-8,0 1 0,1 0 1,-1 14-1,3-23-31,0 0 0,0 1-1,0-1 1,1 0 0,-1 1 0,1-1 0,0 0 0,1 1 0,-1-1 0,1 0 0,0 0-1,3 6 1,-4-9-16,0 0 0,0 0 0,0 1 0,1-1-1,-1 0 1,0 0 0,1 0 0,-1 0-1,1-1 1,-1 1 0,1 0 0,-1-1 0,1 1-1,-1 0 1,1-1 0,0 0 0,-1 1 0,1-1-1,0 0 1,-1 0 0,1 0 0,0 0-1,-1 0 1,1-1 0,0 1 0,-1 0 0,1-1-1,-1 1 1,2-1 0,7-3 1,-1 0 0,0 0 0,15-10 0,-14 8-38,134-92-13,-123 83 32,21-10 3,-42 25-6,0 0-1,0 0 0,0 0 0,0 0 0,0 0 1,0 0-1,0 0 0,0 0 0,0 0 1,0 0-1,0 0 0,0 0 0,0 0 1,0 0-1,0 0 0,0 0 0,0 0 0,0 0 1,0 0-1,0 0 0,0 1 0,0-1 1,0 0-1,0 0 0,0 0 0,0 0 0,0 0 1,0 0-1,0 0 0,0 0 0,0 0 1,0 0-1,0 0 0,0 0 0,1 0 0,-1 0 1,0 0-1,0 0 0,0 0 0,0 0 1,0 0-1,0 0 0,0 0 0,0 0 0,0 0 1,0 0-1,0 0 0,-6 9-147,-12 13 75,14-16 40,-71 91-132,69-88 157,0 1 1,0 0-1,-6 14 0,10-20 31,1 0 1,-1 0-1,1 0 1,0 1-1,0-1 1,0 0-1,1 0 1,0 1-1,-1-1 1,1 0 0,2 9-1,-2-12-11,0 0 0,1-1 0,-1 1 1,0 0-1,1-1 0,-1 1 0,0 0 0,1-1 0,-1 1 0,1 0 0,-1-1 0,1 1 1,0-1-1,-1 1 0,1-1 0,0 1 0,-1-1 0,1 0 0,0 1 0,-1-1 1,1 0-1,0 1 0,0-1 0,-1 0 0,1 0 0,0 0 0,0 0 0,-1 1 0,1-1 1,0 0-1,1-1 0,2 1 42,0 0 0,0-1 1,0 0-1,6-2 0,3-2 13,-1 0-1,0-1 0,0 0 1,-1-1-1,1-1 0,17-15 0,-13 9 19,-1-1-1,-1 0 1,20-28-1,-29 36-106,-1-1-1,1 0 0,-1 0 0,-1 0 1,1-1-1,3-15 0,-6 21 5,-1 0 1,1 0-1,-1-1 1,0 1-1,0 0 1,0 0-1,0 0 1,-1-1-1,1 1 0,-2-3 1,1 4 11,0 0-1,1 0 1,-1 1-1,0-1 1,0 0 0,0 1-1,-1-1 1,1 1 0,0-1-1,-1 1 1,1 0 0,-1-1-1,1 1 1,-1 0 0,1 0-1,-1 0 1,-3-1 0,-7-1-35,-1 1 0,1 0 1,0 0-1,-19 1 4,45 2 48,1 0 0,-1 1 0,0 1-1,0 0 1,23 8 0,-13-1-59,0 0 0,27 16 0,-39-17 32,1 0-1,-1 1 0,-1 0 1,1 1-1,17 22 1,-14-15 103,24 21 0,-38-37-78,3 2 40,1 0-1,-1 0 1,1 0-1,0-1 0,0 0 1,0 1-1,0-2 0,1 1 1,-1-1-1,1 0 1,0 0-1,7 2 0,-4-3-125,-1-1 0,1 1-1,-1-2 1,1 1 0,-1-1-1,1 0 1,-1-1 0,10-2 0,-11 1-747,-1 1 0,1-1 0,-1 0 0,0 0 0,0-1 0,7-5 0,-11 7 372,0 1 0,0-1 0,-1 0 1,1-1-1,0 1 0,-1 0 0,0 0 1,0-1-1,1 1 0,-1-1 1,0 1-1,-1-1 0,1 1 0,0-1 1,-1 1-1,0-1 0,1 0 1,-1 1-1,0-1 0,0 0 0,-1 1 1,0-5-1,-3-23-1910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26.6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33 6656,'-33'-12'2464,"33"16"-1920,5-4-160,9 0 512,4-4-576,26 1 640,26-2-544,26 1-288,7 4-96,5 0 256,16-5-192,18 1 416,5 4-288,-14 4-4128,-16-4 2112,2 14-2944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0.8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0 893 3552,'0'0'1147,"5"3"-188,4-4-220,0 0 0,0-1-1,-1-1 1,1 1-1,-1-1 1,10-5-1,-2 1-190,22-9-211,0-2 0,-1-1 0,-1-2 0,37-27 0,-26 9-152,-1-1 0,59-69 0,-77 78-94,151-178-54,-139 155-21,-19 30 0,-9 11 33,0-1 0,-2 0 0,0-1 0,12-20 0,-19 29-56,-1 0-1,1 0 1,-1 0 0,0 0 0,0-1-1,-1 1 1,0 0 0,0-1-1,0 1 1,-1-8 0,0 14-12,0-1 1,0 1-1,0-1 1,0 1-1,0-1 0,0 1 1,0-1-1,0 1 1,-1-1-1,1 1 1,0-1-1,0 1 0,0-1 1,-1 1-1,1-1 1,0 1-1,-1-1 0,1 1 1,0 0-1,-1-1 1,1 1-1,0 0 1,-1-1-1,1 1 0,-1 0 1,1-1-1,-2 1 1,2 0-20,-1 0 1,0 0 0,0 0 0,0 0 0,0 0-1,0 0 1,0 1 0,1-1 0,-1 0-1,0 1 1,0-1 0,0 0 0,1 1-1,-3 0 1,-2 4-119,-1-1 1,1 1-1,-5 6 0,10-11 157,-22 23-119,2 0 1,0 2 0,2 0-1,-24 44 1,-33 99 316,48-103-25,16-40 41,-40 102 378,41-98-313,1 1 0,-8 40 0,17-65-190,-1-1 1,1 0-1,0 0 0,0 0 0,1 0 1,-1 0-1,1 1 0,0-1 0,0 0 0,0 0 1,3 5-1,-4-7-45,1 0 0,0-1 0,0 0 0,0 1 0,0-1 0,0 1 0,0-1 0,0 0 0,0 0 0,1 0 0,-1 0 0,0 0 0,1 0 0,-1 0 0,1 0-1,-1 0 1,1-1 0,0 1 0,-1-1 0,1 1 0,0-1 0,-1 1 0,1-1 0,0 0 0,-1 0 0,1 0 0,0 0 0,-1 0 0,4-1 0,0 0 34,-1 0 0,0 0-1,1-1 1,-1 0 0,0 0 0,0 0-1,0 0 1,0 0 0,0-1-1,4-4 1,3-4 2,17-20-1,-26 29-78,72-98 62,-15 18 6,132-132 164,-158 182-234,90-91-76,-97 93-21,-1 0 0,28-46-1,-37 50-488,16-40-1,-82 140-789,-26 11 1596,47-55-111,-35 47 0,23-15-91,-49 95 1,-18 83 1543,106-225-897,2-15-652,0 0 1,0 0-1,0 0 0,0 0 0,0 0 0,0 0 1,0 0-1,0 0 0,0 0 0,0 1 1,0-1-1,0 0 0,0 0 0,0 0 1,1 0-1,-1 0 0,0 0 0,0 0 0,0 0 1,0 0-1,0 0 0,0 0 0,0 0 1,0 0-1,0 0 0,0 1 0,1-1 1,-1 0-1,0 0 0,0 0 0,0 0 0,0 0 1,0 0-1,0 0 0,0 0 0,0 0 1,1 0-1,-1 0 0,0 0 0,0 0 0,0-1 1,0 1-1,0 0 0,9-7 415,222-216 105,-210 205-679,1 1-1,1 1 0,29-16 1,-48 30 100,0 0-1,0 1 1,1-1 0,-1 1 0,6-1 0,-9 1 32,0 1 1,1 0 0,-1 0 0,0 0 0,0 0 0,0 0 0,0 0-1,0 0 1,0 0 0,1 0 0,-1 0 0,0 1 0,0-1 0,0 0-1,0 1 1,0-1 0,0 1 0,0-1 0,0 1 0,0 0-1,0-1 1,0 1 0,-1 0 0,1 0 0,0-1 0,0 1 0,0 2-1,2 2-4,-2 0-1,1 0 1,-1 0-1,0 0 0,0 1 1,0-1-1,0 0 1,-1 1-1,-1 9 0,-1 7 4,-6 24-1,1-10-103,7-35 118,-7 69 17,7-64 38,0 0-1,0 0 1,1 1-1,-1-1 1,1 0-1,0 0 1,1 0-1,4 11 0,-5-15-10,0 0-1,0 0 0,1 0 0,-1 0 0,0 0 0,1-1 0,-1 1 0,1 0 0,0-1 0,0 1 0,-1-1 0,1 0 0,0 0 0,0 1 0,0-1 0,0-1 0,1 1 0,-1 0 0,0 0 0,0-1 0,0 1 0,1-1 0,-1 0 0,0 0 0,1 0 0,-1 0 0,0 0 0,0 0 1,4-1-1,5-2-24,-1 0 0,0 0 1,0-1-1,18-11 1,-20 11-55,17-10 129,35-27 0,-33 21-61,-18 14-44,-1 0 0,-1 0 0,1-1 0,-1 0 0,0 0 0,-1-1 0,7-8 0,-10 10-9,-4 4-45,-9 8-139,-18 17-84,6-1 260,2 0-1,0 2 1,1 0 0,2 1-1,-21 38 1,36-60 79,1 0 1,0-1-1,0 1 0,0 0 1,0 0-1,0 3 0,1-5-37,-1-1 0,1 1 0,0-1 0,0 1 1,0-1-1,0 1 0,1-1 0,-1 1 0,0-1 0,0 1 0,0-1 0,0 1 0,0-1 0,1 1 0,-1-1 1,0 0-1,0 1 0,1-1 0,-1 1 0,0-1 0,1 0 0,-1 1 0,0-1 0,1 0 0,-1 1 0,1-1 1,-1 0-1,0 1 0,1-1 0,-1 0 0,1 0 0,-1 0 0,1 1 0,-1-1 0,1 0 0,-1 0 0,1 0 0,-1 0 1,1 0-1,-1 0 0,1 0 0,-1 0 0,1 0 0,2 0 31,0-1 1,0 1-1,-1-1 1,1 1-1,0-1 1,-1 0-1,1 0 0,-1 0 1,1-1-1,-1 1 1,4-3-1,26-22 66,-22 18-70,96-94 2,-7 6-554,-98 95 494,0 0 0,0 0-1,1 0 1,-1 0-1,0 0 1,0 0 0,0 1-1,1-1 1,-1 0-1,3 0 1,-4 1 11,0 0 0,1 0 0,-1 0 0,0 0 0,0 0 0,1 0 0,-1 0-1,0 0 1,0 0 0,0 0 0,1 0 0,-1 1 0,0-1 0,0 0 0,1 0 0,-1 0 0,0 0 0,0 0 0,0 1 0,0-1 0,1 0 0,-1 0 0,0 0-1,0 0 1,0 1 0,0-1 0,0 0 0,0 0 0,1 1 0,-1-1 0,0 0 0,0 0 0,0 1 0,0-1 0,0 0 0,0 5-40,0-1 0,0 1 0,0-1 0,-1 0 0,-1 6 0,2-9 49,-7 31-134,3-19 174,1 0 0,-1 18 1,3-26-9,1-1 1,0 1-1,1-1 0,-1 1 1,1-1-1,0 1 1,0-1-1,0 1 1,1-1-1,3 8 1,-4-10-18,0 0-1,1-1 1,-1 1 0,0-1 0,1 0-1,-1 1 1,1-1 0,-1 0 0,1 0-1,0 0 1,-1 0 0,1 0 0,0 0-1,0-1 1,0 1 0,0 0 0,0-1-1,0 0 1,-1 1 0,1-1 0,0 0 0,0 0-1,0 0 1,0 0 0,3-1 0,6 0-1,0-1 0,-1 0 1,15-6-1,-7 1 7,0 0-1,-1-1 1,0-2-1,0 1 1,-1-2-1,-1 0 1,0-1-1,0 0 1,-1-2-1,22-26 1,6-13-8,58-100 1,-87 132-34,67-100-62,-78 119 6,-1-1 0,1 0 0,0 1 0,0 0 0,0-1 0,0 1 0,3-3 0,-7 9 22,0 0-1,-1 0 1,1-1-1,0 1 1,1 0-1,-1 1 1,1-1 0,-2 5-1,-11 50 45,-22 154 165,6-27 92,14-124-428,14-54-832,-1-1 0,0 0-1,-4 7 1,5-5-466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9.1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114 563 5312,'0'-1'174,"0"1"1,0-1 0,0 0-1,0 1 1,0-1-1,0 1 1,0-1 0,0 1-1,0-1 1,0 0-1,0 1 1,0-1-1,0 1 1,0-1 0,0 1-1,-1-1 1,1 1-1,0-1 1,0 1 0,-1-1-1,1 1 1,0-1-1,-1 0 1,-9 10 1709,3 0-1820,-4 5 416,0 1 0,1 0 0,1 1 0,-10 23 0,12-22-258,1 0-1,1 1 0,0-1 1,2 1-1,-3 30 0,5-43-151,1-1 0,-1 0 0,1 1 0,1-1 0,-1 0-1,0 0 1,1 1 0,0-1 0,0 0 0,0 0 0,1 0 0,0 0-1,-1 0 1,1 0 0,1 0 0,-1-1 0,0 1 0,1-1 0,4 5-1,-6-7-36,1 0 0,-1 0 0,0 0-1,1 0 1,0 0 0,-1-1-1,1 1 1,-1 0 0,1-1 0,0 1-1,-1-1 1,1 0 0,0 0-1,-1 0 1,1 1 0,0-2 0,-1 1-1,1 0 1,0 0 0,-1 0-1,1-1 1,2 0 0,4-2 24,0 0 0,-1 0 0,10-7-1,-16 10-54,17-13 90,0 1-1,29-28 1,-4 2-37,-39 35-50,27-22-178,64-39 0,-91 62 107,0 0 0,0 0-1,0 0 1,1 1 0,7-2-1,-12 2 52,1 1-1,-1 0 0,1 0 1,0 0-1,-1 0 1,1 0-1,-1 0 0,1 1 1,-1-1-1,1 0 0,0 0 1,-1 0-1,1 0 0,-1 1 1,1-1-1,-1 0 0,1 0 1,-1 1-1,1-1 1,0 1-1,-1 0 6,1 0 0,-1 0 0,1 0 0,-1 0 0,0 0 0,0-1 0,1 1 0,-1 0 0,0 0 0,0 0 0,0 0 0,0 0 0,0 0 0,0 0 0,0 0 0,-1 2 0,-2 13 18,-9 28 1,-3 6 70,12-36-40,0 1 57,-3 29 0,6-39-13,0 0-1,0 0 1,0 0-1,1 0 1,0 0-1,0 0 1,0 0-1,0 0 1,5 8-1,-5-11-34,1 1-1,-1-1 0,1 0 1,-1-1-1,1 1 1,0 0-1,0 0 1,0-1-1,0 1 1,0-1-1,0 1 0,0-1 1,0 0-1,1 0 1,-1 0-1,0 0 1,1 0-1,-1-1 1,1 1-1,-1-1 0,5 1 1,0-1 41,-1 0 0,1 0-1,0-1 1,-1 1 0,1-1 0,0-1 0,8-2 0,3-3-31,-1 0 1,-1-1 0,0-1 0,0 0-1,0-1 1,-1-1 0,13-12-1,12-15-20,38-48-1,74-73-5,-109 120-51,103-100-36,-121 113-4,-1-2 0,-1 0 0,26-44 0,-31 40-15,26-65-1,-43 94 51,0 0 0,0 1 0,0-1 0,-1 0 0,1 0 0,-1 0-1,0 0 1,0 1 0,0-1 0,0 0 0,-1-4 0,1 6 15,0 1 1,0-1-1,0 1 1,0-1-1,-1 1 0,1 0 1,0-1-1,0 1 1,-1-1-1,1 1 0,0 0 1,0-1-1,-1 1 1,1 0-1,-1-1 0,1 1 1,0 0-1,-1 0 1,1-1-1,-1 1 0,1 0 1,0 0-1,-1 0 1,1-1-1,-1 1 0,1 0 1,-1 0-1,-1 0-9,0 0 0,1 1-1,-1-1 1,1 0 0,-1 1-1,1-1 1,-1 1 0,1 0-1,-1-1 1,1 1 0,-1 0-1,-1 2 1,-17 12-75,2 1 0,-33 35 1,-28 43-101,75-89 173,-81 111 39,74-98-8,0 2 1,1-1-1,1 1 0,-9 30 0,8-13 94,-8 57 0,15-73-86,2 0 0,0 0 0,1 0-1,5 28 1,-5-46-5,1 0 1,-1 1-1,1-1 0,0 0 1,0 1-1,1-1 0,-1 0 1,1 0-1,-1 0 0,1 0 1,0 0-1,0 0 0,0-1 1,1 1-1,-1-1 0,0 1 1,5 2-1,-4-3 10,1 0 0,0 0 0,0 0-1,0-1 1,0 1 0,1-1 0,-1 0 0,0 0 0,1-1 0,-1 1-1,0-1 1,1 0 0,5-1 0,1 0-2,0-1-1,-1 0 1,1 0-1,0-1 1,11-6-1,52-26 84,-46 21-168,155-83-49,-159 83 242,-7 5-205,0-1-1,16-13 1,-48 33 56,-13 13 0,-3 10-49,20-20 110,-23 20 0,-9 2 159,11-10 72,-32 34 0,55-46-105,9-13-161,0 0-1,0 1 0,-1-1 0,1 0 0,0 0 1,0 0-1,0 0 0,0 1 0,0-1 0,0 0 1,-1 0-1,1 0 0,0 1 0,0-1 1,0 0-1,0 0 0,0 0 0,0 1 0,0-1 1,0 0-1,0 0 0,0 1 0,0-1 1,0 0-1,0 0 0,0 0 0,0 1 0,0-1 1,0 0-1,1 0 0,-1 0 0,0 1 0,0-1 1,0 0-1,0 0 0,0 0 0,0 1 1,1-1-1,-1 0 0,0 0 0,0 0 0,0 0 1,0 0-1,1 1 0,-1-1 0,0 0 1,0 0-1,0 0 0,1 0 0,-1 0 0,0 0 1,0 0-1,0 0 0,1 0 0,-1 0 1,0 0-1,0 0 0,1 0 0,-1 0 0,0 0 1,0 0-1,1 0 0,3-1 43,0 0-1,0-1 1,0 1 0,0-1 0,-1 0-1,1 0 1,0 0 0,4-3-1,31-27 210,-21 16-207,80-67-419,-95 81 338,-1 0 1,0 0-1,1 1 0,-1-1 1,1 1-1,4-2 1,-7 3 23,1 0 1,0 0 0,-1 0-1,1-1 1,-1 1 0,1 0-1,0 0 1,-1 0-1,1 0 1,-1 0 0,1 1-1,0-1 1,-1 0 0,1 0-1,-1 0 1,1 0 0,-1 1-1,1-1 1,-1 0-1,1 1 1,-1-1 0,1 0-1,-1 1 1,1-1 0,-1 0-1,1 1 1,-1-1 0,0 1-1,1-1 1,-1 1 0,0-1-1,1 1 1,-1-1-1,0 1 1,0 0 0,1 0-1,1 6-33,0 0 0,0 0 0,-1 1-1,1 12 1,4 18 38,-5-34 48,0 0 0,0 0 0,0-1 0,1 1 0,0 0-1,2 4 1,-3-7-38,0 0 0,-1 0 0,1 0 0,0-1 0,0 1 0,0 0 0,0-1 0,-1 1 0,1 0-1,0-1 1,0 1 0,0-1 0,0 1 0,0-1 0,0 0 0,1 1 0,-1-1 0,0 0 0,0 0 0,0 0-1,0 0 1,0 0 0,0 0 0,0 0 0,0 0 0,1 0 0,-1 0 0,1-1 0,3-2 1,1 1 0,-1-1 1,0 0-1,0-1 0,0 1 1,-1-1-1,1 0 0,4-6 1,5-2-8,50-48 116,-36 33-53,54-41-1,-54 49-38,113-82 32,-111 77-100,-1-2 0,39-45 0,-43 39 35,-1-1 0,-1-1 0,-2-1 0,-2-1 0,-1-1 0,-2-1 0,13-44 0,-24 67-10,-3 10-3,-1 1-1,1-1 0,-1 0 0,0 0 1,0 0-1,0 0 0,0 1 0,-1-1 0,0-9 1,0 13 11,0 1 1,0 0 0,0 0-1,-1-1 1,1 1-1,0 0 1,0-1 0,0 1-1,0 0 1,0-1-1,0 1 1,0 0 0,0 0-1,-1-1 1,1 1-1,0 0 1,0 0 0,0-1-1,0 1 1,-1 0-1,1 0 1,0 0 0,0-1-1,-1 1 1,1 0-1,0 0 1,0 0 0,-1 0-1,1-1 1,0 1-1,-1 0 1,1 0 0,0 0-1,-1 0 1,1 0-1,0 0 1,0 0 0,-1 0-1,1 0 1,-13 9-168,-6 17 27,-167 277 73,168-276 102,2 0-1,1 2 1,-22 59-1,33-75 8,1 0-1,0-1 0,1 1 1,0 0-1,1 0 0,0 1 0,1-1 1,0 0-1,2 0 0,-1 0 0,1 0 1,7 19-1,-8-27-12,1-1 0,-1 0 0,1 0 0,1 0 0,-1 0 1,1 0-1,-1 0 0,1-1 0,0 1 0,4 3 0,-5-5 14,1 0 0,-1-1 0,1 1 0,0 0 0,-1-1 0,1 0 0,0 1 0,0-1 0,0 0 0,0-1 0,0 1 0,0 0 0,0-1 0,0 0 0,0 1 0,4-2 0,0 1 6,0-1 0,0-1 1,0 1-1,0-1 0,0 0 0,0-1 1,0 0-1,-1 0 0,13-8 1,0-3-21,31-28 0,-33 27-129,34-24 1,-40 30 80,-3 3-295,-8 6 313,0 0 0,0 0 1,0 0-1,1 0 0,-1 0 0,0 1 0,0-1 1,0 0-1,0 0 0,0 0 0,0 1 1,1-1-1,-1 0 0,0 0 0,0 0 0,0 1 1,0-1-1,0 0 0,0 0 0,0 1 0,0-1 1,0 0-1,0 0 0,0 1 0,0-1 0,0 0 1,0 0-1,0 0 0,0 1 0,0-1 1,-1 0-1,1 0 0,0 1 0,0-1 0,0 0 1,0 0-1,-1 1 0,-1 13-86,-4 10 159,2 0-1,0 1 1,2-1 0,1 30 0,1-50-54,0 0-1,1-1 1,0 1-1,0-1 1,0 0-1,0 1 1,2 3-1,-3-6 12,1 0-1,0 1 1,0-1-1,0 0 1,-1 0-1,1 0 1,0 0-1,1 0 1,-1 0-1,0 0 1,0 0-1,0 0 1,0-1-1,1 1 1,-1 0-1,0-1 1,1 1-1,-1-1 1,0 1-1,4-1 1,1 1-3,1-1 0,0 0 0,0 0 0,0-1 0,-1 0 0,1 0 0,8-3 0,47-18-11,-34 11 39,147-61-238,-175 72 188,0 0-1,0 0 1,-1 0 0,1 0 0,0 0-1,0 0 1,0 0 0,0 0 0,0 1-1,0-1 1,0 0 0,0 0-1,0 0 1,0 0 0,0 0 0,0 0-1,0 0 1,0 0 0,0 0 0,0 0-1,0 0 1,0 0 0,0 0-1,0 1 1,0-1 0,0 0 0,0 0-1,0 0 1,1 0 0,-1 0 0,0 0-1,0 0 1,0 0 0,0 0-1,0 0 1,0 0 0,0 0 0,0 0-1,0 0 1,0 0 0,0 0 0,0 0-1,0 0 1,0 0 0,0 0 0,0 0-1,1 0 1,-1 0 0,0 1-1,0-1 1,0 0 0,0 0 0,0 0-1,0 0 1,0-1 0,0 1 0,0 0-1,0 0 1,0 0 0,0 0-1,0 0 1,1 0 0,-1 0 0,0 0-1,0 0 1,0 0 0,0 0 0,-6 9-45,-13 16 190,14-19-156,-6 8-42,2-4 20,0 2 1,-13 22-1,20-32 40,1 1 0,-1-1 0,1 1 0,0-1 0,0 1-1,0 0 1,1 0 0,-1-1 0,1 1 0,-1 0 0,1 0-1,0 0 1,0 0 0,0-1 0,0 1 0,1 0 0,-1 0 0,1 0-1,0-1 1,1 6 0,0-5 19,1 0-1,-1 0 1,0-1-1,1 1 1,0 0 0,0-1-1,0 0 1,0 1-1,0-1 1,0 0-1,0-1 1,1 1 0,-1-1-1,1 1 1,3 0-1,1 0-5,0 0-1,0 0 1,0-1-1,0 0 0,0 0 1,10-1-1,-13-1 5,0 1 0,0-1 0,0 0 0,-1-1 0,1 1 0,0-1 0,-1 0 0,1 0 0,-1 0 0,0 0 0,1-1 0,-1 0-1,0 0 1,-1 0 0,7-7 0,-7 7-21,-1 0 0,0 0 0,0 0 1,0 0-1,0 0 0,-1 0 0,1-1 0,-1 1 0,0-1 0,0 1 0,0-1 0,0 1 0,-1-1 0,1 0 0,-1 1 1,0-1-1,0 0 0,-1 1 0,1-1 0,-1 1 0,-1-8 0,0 5-11,-1 0-1,0 0 1,0 0 0,0 1-1,0-1 1,-1 1 0,0 0 0,0 0-1,0 0 1,-1 1 0,0-1-1,0 1 1,0 0 0,-10-5-1,-4-2 22,-2 1-1,-38-13 0,55 21-19,-64-18 171,67 20-163,1 0 0,0 0 0,0 0-1,-1-1 1,1 1 0,0 0 0,0 0-1,-1 0 1,1 0 0,0 0 0,0 0-1,-1-1 1,1 1 0,0 0 0,0 0-1,0 0 1,-1-1 0,1 1 0,0 0 0,0 0-1,0-1 1,0 1 0,0 0 0,0 0-1,-1-1 1,1 1 0,0 0 0,0 0-1,0-1 1,0 1 0,0 0 0,0 0-1,0-1 1,0 1 0,0 0 0,0-1-1,0 1 1,0 0 0,0 0 0,0-1-1,1 1 1,-1 0 0,0 0 0,0-1 0,0 1-1,0 0 1,0 0 0,0-1 0,1 1-1,-1 0 1,0 0 0,0 0 0,0-1-1,1 1 1,-1 0 0,0 0 0,0 0-1,1 0 1,-1 0 0,0 0 0,0-1-1,1 1 1,-1 0 0,0 0 0,19-8 48,24-3-22,0 2 0,1 2 0,0 2 0,0 2 1,69 4-1,-106-1-38,40 5 58,-43-4-42,-1 0-1,1 0 0,-1 0 0,0 0 1,0 1-1,1-1 0,-1 1 1,0 0-1,0-1 0,-1 2 0,4 1 1,-4-2-4,-1 0 0,0 0 0,0 0 0,0 0 1,0 0-1,0 0 0,0 0 0,0 0 0,-1 0 0,1 0 1,-1 0-1,1 0 0,-1 1 0,0-1 0,0 3 1,-4 38 41,2-26 47,1 27 244,37-76 172,-18 14-521,0 1 0,1 0 1,1 1-1,0 1 0,33-17 1,-44 27 32,-6 3-23,0 1 1,0-1-1,0 1 1,1 0 0,-1 0-1,7-2 1,-9 3 7,0 0 1,1 0-1,-1 1 1,0-1-1,0 0 0,0 0 1,0 1-1,1-1 1,-1 1-1,0-1 1,0 1-1,0-1 1,0 1-1,0 0 1,0-1-1,0 1 0,0 0 1,-1 0-1,1 0 1,0 0-1,0 0 1,-1-1-1,1 2 1,0 0-1,4 7 8,0-1-1,-1 1 1,0 1-1,-1-1 1,0 1 0,3 13-1,5 60-24,-11-78 17,1 4-609,0-1 1,-1 1 0,0-1 0,-1 1 0,0 0 0,0-1-1,-1 1 1,-3 10 0,-1-1-1209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2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39 2720,'-4'1'5626,"6"-2"-5246,0 0-1,-1 0 0,1 0 1,0 0-1,0 0 0,0 1 0,0-1 1,1 1-1,3-1 0,14-4 879,-14 2-927,1 1 1,0-1-1,11-1 1,12-4 230,-25 6-741,-1 1-1,1 0 1,0 0-1,0 0 1,0 1 0,0-1-1,0 1 1,0 0 0,9 2-1,0 1-1033,-1 0 0,15 7 0,17 4-1247,-29-10 124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1.2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42 7808,'-10'-17'3520,"48"5"-3040,-10 6 448,16 3-608,12-1 64,10 4-224,-5 0 32,-3 4-96,-7-1 160,-4 3-160,-14 2-1568,-3-1 768,-13 7-3168,-17-7 2176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1.6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28 165 6304,'-28'-9'2848,"47"9"-2464,9-3-544,28-6 0,21 0 896,12-3-384,2-6-128,12-3-128,30-3 320,23 3-224,-23 3-2112,-14 6 1024,-11 3-3808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4.62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277 588 2400,'0'-3'97,"0"1"-46,0 0 1,0 1 0,0-1-1,0 0 1,0 1-1,0-1 1,1 0 0,-1 1-1,1-1 1,-1 0-1,1 1 1,-1-1 0,1 1-1,0-1 1,0 1-1,0-1 1,0 1 0,2-3-1,-2 2 145,1 0 1,-1 0-1,1 0 0,-1-1 0,0 1 0,0-1 0,0 1 1,0-1-1,0 1 0,-1-1 0,1 0 0,-1 1 0,1-1 1,-1 0-1,0 1 0,0-1 0,0 0 0,-1 1 0,1-1 1,-1 0-1,1 1 0,-2-5 0,1 6-132,0-1 0,1 1 0,-1-1 0,0 1-1,0-1 1,0 1 0,0 0 0,0 0 0,0-1 0,0 1 0,0 0 0,-1 0-1,1 0 1,0 0 0,-1 1 0,1-1 0,-1 0 0,1 0 0,-1 1-1,1-1 1,-1 1 0,1-1 0,-1 1 0,1 0 0,-1 0 0,0 0-1,1 0 1,-1 0 0,0 0 0,1 0 0,-1 0 0,1 0 0,-1 1-1,1-1 1,-1 1 0,0-1 0,1 1 0,0 0 0,-2 0 0,-7 4 3,0 1 1,0 0-1,1 0 1,0 1-1,-12 12 1,-40 45 246,37-37-121,-26 32 397,44-51-528,1-1 0,0 1 0,1 1 0,0-1 0,0 0 0,-3 13 0,6-19-15,1 0 0,-1 0 0,1 0 0,-1 0 0,1 1 1,0-1-1,0 0 0,0 1 0,0-1 0,0 0 0,1 0 1,-1 1-1,1-1 0,-1 0 0,1 0 0,0 0 0,0 0 1,0 0-1,0 0 0,0 0 0,0 0 0,1 0 0,-1 0 1,0-1-1,1 1 0,0 0 0,-1-1 0,1 1 0,0-1 1,0 0-1,0 0 0,0 0 0,0 0 0,0 0 0,0 0 1,4 1-1,-1 0 29,1-1 0,0 0 0,0 0 0,0 0 0,0-1 0,0 0 0,0 0 1,0 0-1,0-1 0,0 0 0,0 0 0,0 0 0,6-3 0,1-2 6,-1 0 0,0-1 0,0-1 0,-1 1 0,0-2 0,0 0 0,13-14 0,60-77 277,-79 94-344,145-183 443,-102 131-394,-27 31-64,-2 0-1,0 0 0,18-40 1,-28 48-4,-1 0 1,-1-1-1,-1 0 1,0 0-1,-2 0 1,3-28-1,-6 44-61,-1 0 0,0 0 0,0 0-1,0 0 1,-1 0 0,0 0 0,1 0-1,-1 0 1,-2-4 0,3 7 32,-1 0 1,0 0 0,1 0 0,-1 0-1,0 0 1,1-1 0,-1 1-1,0 1 1,0-1 0,0 0 0,0 0-1,0 0 1,0 0 0,0 1 0,0-1-1,0 0 1,0 1 0,-1-1-1,1 1 1,0 0 0,0-1 0,0 1-1,-1 0 1,1-1 0,0 1 0,0 0-1,-1 0 1,1 0 0,0 0-1,-2 1 1,-2 0-53,-1 0 0,1 1 0,0 0-1,-1 0 1,1 0 0,0 0 0,-6 5 0,4-3-18,-14 9-27,1 1-1,1 1 0,0 0 1,1 2-1,-23 27 0,29-30 133,2 0 0,0 1 0,0 0 0,2 1 0,0 0 0,0 0 0,2 1 0,0 0 0,-7 34 0,7-14 32,1 0 0,2 0-1,4 64 1,-1-85 65,2 0 0,0 1 0,1-1 0,0-1-1,1 1 1,1 0 0,1-1 0,7 16 0,-10-25-31,0-1 0,1 0 0,-1 1-1,1-1 1,0-1 0,0 1 0,1-1 0,-1 1 0,1-1 0,0 0-1,0-1 1,0 1 0,1-1 0,-1 0 0,1-1 0,-1 1 0,1-1-1,0 0 1,0-1 0,0 1 0,1-1 0,-1 0 0,0-1 0,7 1 0,4-3 37,0 0 0,-1 0 0,1-2 1,0 0-1,-1-1 0,0-1 1,0 0-1,0-1 0,-1-1 1,0 0-1,24-18 0,-30 18-89,0 0-1,0-1 0,0 0 0,-1 0 0,-1-1 0,0 0 1,0 0-1,-1 0 0,0-1 0,0 0 0,-1 0 0,-1-1 1,0 0-1,-1 1 0,0-1 0,-1 0 0,0 0 0,0-18 0,-2 27-86,0 0 0,0 0 0,0 1 0,-1-1 0,1 0-1,-1 0 1,0 0 0,1 0 0,-2 0 0,-1-5 0,2 8 33,1-1 1,-1 0 0,1 1 0,-1-1 0,0 1 0,1-1 0,-1 1-1,0-1 1,1 1 0,-1-1 0,0 1 0,1-1 0,-1 1 0,0 0-1,0 0 1,0-1 0,0 1 0,-1 0-11,1 0 1,-1 0-1,1 0 1,-1 0-1,1 0 1,-1 1-1,1-1 1,-1 1-1,1-1 1,0 1-1,-1-1 1,-2 2-1,-1 2-1,-1 1 0,1-1-1,0 1 1,0 0 0,0 0-1,1 0 1,-1 1 0,1 0-1,-6 12 1,-1 3-62,-13 35 1,2 13 259,20-62-122,1 0-1,-1 1 1,1 0 0,1-1-1,0 1 1,0-1 0,1 10-1,-1-15 17,1 1-1,0 0 0,0 0 1,0 0-1,0 0 1,0-1-1,1 1 1,-1 0-1,1-1 0,0 1 1,0-1-1,-1 0 1,2 1-1,-1-1 0,0 0 1,0 0-1,1-1 1,-1 1-1,1 0 1,-1-1-1,1 1 0,0-1 1,-1 0-1,7 1 1,2 1 86,0-1 0,1 0 0,0-1 1,21 0-1,-28-1-164,0 0 0,0 1 1,0 0-1,0 0 0,-1 0 1,1 0-1,0 1 0,-1-1 0,1 1 1,-1 1-1,5 2 0,-7-4 25,0 1 0,0-1 0,0 1-1,0-1 1,0 1 0,0 0 0,-1 0 0,1 0-1,-1 0 1,1 0 0,-1 0 0,0 0 0,0 1-1,0-1 1,0 0 0,0 1 0,-1-1 0,1 1-1,-1-1 1,1 0 0,-1 1 0,0-1 0,0 5-1,-27 144-175,21-121 207,-43 155 195,38-146-112,4-14-62,1-3 332,-9 24-1,19-83 971,4-5-1177,2 1-1,1 0 1,2 1-1,20-39 0,15-50-207,-6 18 18,29-43-204,-54 125 59,0 0 1,43-51-1,-36 54 123,0 0 0,40-30 0,-47 42-66,1 2 0,0 0 0,1 1 1,0 1-1,24-8 0,-40 17 64,0-1 0,0 1 0,0 1 0,1-1 0,-1 0 0,0 1 0,1 0 0,-1-1 0,1 1 0,-1 1 0,5 0 0,-7-1 33,0 0 0,0 1 0,0-1 0,0 0 0,0 1 0,0-1 0,-1 1 0,1 0 0,0-1-1,0 1 1,-1-1 0,1 1 0,0 0 0,-1 0 0,1-1 0,1 3 0,-2-2 8,1 1 1,-1 0-1,1-1 1,-1 1-1,0-1 1,1 1-1,-1 0 1,0-1-1,0 1 1,0 0-1,0 0 1,-1 2-1,-2 10-21,-1 0 1,0-1-1,-1 0 0,0 0 0,-1 0 0,0-1 1,-12 16-1,-62 77 6,43-65 178,-1-2-1,-56 43 1,90-77-86,0-1 0,0 0 1,-1 0-1,0 0 0,1 0 0,-1-1 1,0 0-1,-1 0 0,1 0 1,-6 1-1,10-3-67,1 0 0,-1 0 0,0 0 0,0 0 0,1 1 0,-1-1 0,0 0 0,0 0 0,1 0 0,-1-1 0,0 1 0,0 0 0,1 0 0,-1 0 0,0 0 0,1-1 0,-1 1 0,0 0 0,0-1 0,1 1 0,-1 0 0,1-1 0,-1 1 0,0-1 0,1 1 0,-1-1 0,1 0 0,-1 1 0,1-1 0,-1 1 0,1-1 0,0 0 0,-1 0 0,1 0-31,0 0-1,0 1 1,0-1 0,-1 0-1,1 1 1,1-1 0,-1 0-1,0 1 1,0-1 0,0 0 0,0 1-1,0-1 1,1 0 0,-1 1-1,0-1 1,0 1 0,1-1-1,-1 0 1,1 1 0,-1-1-1,0 1 1,1-1 0,-1 1-1,1-1 1,-1 1 0,1 0-1,-1-1 1,1 1 0,0-1-1,-1 1 1,1 0 0,-1 0-1,1-1 1,0 1 0,-1 0-1,2 0 1,47-11-154,0 3 0,80-5-1,-97 11 161,143-16-86,-150 13 150,0-1 1,0 0-1,0-2 0,-1-1 1,-1-1-1,1-1 0,32-21 1,-48 26 8,0 0 0,-1 0 0,0-1 0,0 1 0,0-2 0,-1 1 0,0-1-1,-1 0 1,6-10 0,-7 11-51,-1 0-1,0-1 0,0 1 0,-1-1 1,1 1-1,-2-1 0,1 0 0,-1 0 1,0 0-1,-1 0 0,0-11 0,0 17-29,-1-1-1,1 1 0,0 0 0,-1 0 1,1 0-1,-1 0 0,0 0 0,0 0 0,0 0 1,0 0-1,0 0 0,0 1 0,0-1 1,0 0-1,-1 0 0,1 1 0,-1-1 1,-2-1-1,3 2-27,-1 1 0,1-1 1,-1 0-1,0 1 0,1-1 0,-1 1 1,0 0-1,1 0 0,-1-1 0,0 1 1,1 0-1,-1 0 0,0 1 1,0-1-1,1 0 0,-1 0 0,0 1 1,1-1-1,-1 1 0,1 0 0,-1-1 1,1 1-1,-1 0 0,-1 1 1,-3 3-13,-1-1 1,1 1 0,0 1-1,0-1 1,1 1 0,-1 0-1,1 0 1,-5 10 0,-3 6-20,-14 29 1,23-41 142,0 0 0,1 0-1,0 0 1,0 0 0,1 0-1,1 0 1,-1 1 0,2-1-1,-1 1 1,2-1 0,2 21-1,-3-29-12,1 0 0,0 0-1,-1 0 1,1 0 0,0 0-1,0 0 1,0-1 0,0 1 0,0 0-1,0 0 1,1-1 0,-1 1-1,1-1 1,-1 1 0,1-1 0,-1 0-1,1 0 1,0 0 0,-1 1-1,1-2 1,0 1 0,0 0-1,0 0 1,0 0 0,0-1 0,0 1-1,0-1 1,0 0 0,0 0-1,0 0 1,4 0 0,5 0 52,0-1 1,0-1 0,0 0-1,17-5 1,42-13-24,155-35-67,-222 55 20,7-2-77,0 1 0,-1 0 0,21 1 0,-29 0 37,1 0-1,0 1 1,-1-1-1,1 0 1,0 1-1,-1-1 1,1 1-1,-1 0 1,1 0 0,-1-1-1,1 1 1,2 2-1,-3-2 14,-1 0 1,1 0-1,-1 0 0,1 0 1,-1 0-1,1 0 0,-1 0 0,1 0 1,-1 0-1,0 0 0,0 0 1,1 0-1,-1 0 0,0 0 1,0 0-1,0 0 0,0 0 0,0 0 1,0 1-1,-1-1 0,1 0 1,0 1-1,-2 3 26,0 0 1,0 0-1,0 0 1,-1-1-1,1 1 1,-1-1-1,0 1 1,0-1-1,-1 0 1,1 0-1,-1-1 1,-5 5-1,-8 5 105,-32 19-1,26-18 139,13-9 129,10-5-387,0 0 1,0 0-1,0 0 0,0 0 1,0 0-1,0 0 0,0 0 1,0 0-1,0 0 1,0 0-1,0 0 0,0 0 1,0 0-1,-1 0 0,1 0 1,0 0-1,0 0 0,0 0 1,0 0-1,0 0 1,0 0-1,0 0 0,0 0 1,0-1-1,0 1 0,0 0 1,0 0-1,0 0 0,0 0 1,0 0-1,0 0 1,0 0-1,0 0 0,0 0 1,0 0-1,0 0 0,0 0 1,0 0-1,0 0 0,0-1 1,0 1-1,0 0 1,0 0-1,0 0 0,0 0 1,0 0-1,0 0 0,0 0 1,0 0-1,0 0 0,1 0 1,-1 0-1,0 0 1,0 0-1,0 0 0,0 0 1,0 0-1,0 0 0,0 0 1,0 0-1,0 0 1,0 0-1,0 0 0,0 0 1,16-15 466,73-51-342,-52 39-216,20-13 79,-50 36-42,0 0-1,1 0 0,0 1 0,0 0 0,15-4 0,-21 7 27,-1 0-1,1-1 1,0 1-1,-1 0 1,1 1-1,0-1 1,0 0-1,-1 0 1,1 1-1,0-1 1,-1 1-1,1-1 1,-1 1-1,1 0 1,-1 0-1,1-1 1,-1 1-1,1 0 1,-1 0 0,0 1-1,0-1 1,1 0-1,-1 0 1,0 1-1,0-1 1,0 0-1,0 1 1,0-1-1,-1 1 1,1-1-1,0 1 1,-1 0-1,1 1 1,1 3-9,0 0 0,-1 0 1,0-1-1,0 2 0,0-1 1,-1 0-1,0 0 0,-1 7 0,-1 3-15,1-9 42,0 0 0,0 0 0,1 0 0,0 0 0,0 1 0,2 9 0,-2-16 33,1 1 1,-1-1-1,1 1 1,-1-1-1,1 0 1,0 0-1,0 1 0,-1-1 1,1 0-1,0 0 1,0 0-1,0 0 1,0 0-1,0 0 1,0 0-1,1 0 1,-1 0-1,0 0 1,0-1-1,1 1 1,-1-1-1,0 1 0,1-1 1,-1 1-1,1-1 1,-1 0-1,1 1 1,-1-1-1,0 0 1,1 0-1,-1 0 1,1 0-1,-1-1 1,3 1-1,5-2-14,-1 0-1,0 0 1,0-1-1,13-5 1,48-23 248,120-54-194,-151 64-471,-44 23 357,1 0 1,-1 0-1,1 1 1,-9 6-1,-6 2-166,-11 7 148,1 2 0,1 0-1,-42 40 1,67-57 34,-22 22-20,25-23 73,0-1 0,0 1 0,-1 0 0,1 0 0,0-1-1,0 1 1,1 0 0,-1 0 0,0 0 0,0 0 0,1 0-1,0 0 1,-1 3 0,1-5-7,1 0 0,-1 1 0,0-1 0,1 0 0,-1 0 0,1 0 0,-1 0 0,0 0 0,1 0 0,-1 0 0,1 0 0,-1 0 0,1 0 0,-1 0 0,0 0 0,1 0 0,-1 0 0,1 0 0,-1 0 0,1 0 0,-1-1-1,1 1-3,10-4 30,1-1 1,-1 0-1,0-1 0,-1-1 0,19-13 0,-20 13-39,17-12 27,-2-1 0,0-2-1,-1 0 1,-1-1 0,-2-1-1,0-2 1,20-33 0,20-39 55,-14 19-281,75-95-1,-120 173 139,0-1 0,0 1-1,0 0 1,-1 0 0,1 0 0,0-1-1,-1 1 1,1 0 0,0-1 0,-1 1-1,0 0 1,1-1 0,-1-2 0,-9 8-505,3 1 527,1 1 0,-1 0 1,1 0-1,1 0 0,-1 1 0,1-1 1,0 1-1,1 0 0,-3 8 1,3-10 17,-9 22-114,2 1-1,-13 50 0,-3 61 146,21-107 101,1-12-26,-6 52-67,9-64 51,1 1 0,0 0 0,0 0 1,1 0-1,4 16 0,-5-23-46,1 0 0,-1 0 0,1 0 0,0 0 0,0-1 0,0 1 0,0 0 0,0 0 0,0-1 0,0 1 1,0 0-1,1-1 0,-1 1 0,1-1 0,-1 0 0,1 1 0,0-1 0,-1 0 0,1 0 0,0 0 0,0 0 0,0-1 0,0 1 0,0 0 1,0-1-1,0 1 0,0-1 0,0 0 0,0 1 0,0-1 0,0 0 0,0 0 0,0-1 0,0 1 0,3-1 0,4-1 28,-1 0-1,0-1 1,0 0-1,-1 0 1,1-1-1,-1 1 1,11-9-1,4-4-15,-2-2 0,0 0-1,20-23 1,-19 18-124,-16 18 15,0 1 0,0-1 0,0 1-1,10-6 1,-15 9 58,1 1-1,0-1 1,-1 1-1,1-1 0,0 1 1,0-1-1,-1 1 1,1 0-1,0 0 1,0-1-1,-1 1 1,1 0-1,0 0 0,0 0 1,0 0-1,0 0 1,-1 0-1,1 0 1,0 0-1,0 0 1,0 0-1,0 0 0,-1 1 1,1-1-1,0 0 1,0 0-1,-1 1 1,1-1-1,0 1 0,0-1 1,-1 1-1,1-1 1,0 1-1,-1-1 1,1 1-1,-1 0 1,1-1-1,-1 1 0,1 0 1,-1-1-1,1 1 1,-1 0-1,0 0 1,1-1-1,-1 1 1,0 0-1,1 1 0,0 5-26,0-1 0,0 1-1,0 0 1,-1 0 0,0 0-1,0 0 1,0 0-1,-1-1 1,0 1 0,-1 0-1,-3 12 1,-1-5 74,0 0 1,0 0-1,-2 0 1,-9 14-1,13-23 35,1 1 0,-1-1-1,0 0 1,-1-1 0,0 1-1,1-1 1,-1 0 0,-8 5-1,12-9-41,0 0 0,0 0-1,0 1 1,0-1-1,0 0 1,0 0-1,0-1 1,0 1-1,0 0 1,0 0 0,0 0-1,0-1 1,0 1-1,0 0 1,0-1-1,0 1 1,0-1-1,1 1 1,-1-1 0,0 1-1,0-1 1,-1-1-1,2 2-21,0 0-1,-1-1 1,1 1-1,0 0 1,0-1-1,-1 1 1,1 0 0,0-1-1,0 1 1,0 0-1,-1-1 1,1 1-1,0-1 1,0 1-1,0 0 1,0-1-1,0 1 1,0 0-1,0-1 1,0 1-1,0-1 1,0 1-1,0-1 1,1 0-9,-1 1 1,0-1-1,1 1 0,-1-1 1,1 1-1,-1-1 1,1 1-1,-1-1 0,1 1 1,-1-1-1,1 1 0,0 0 1,-1-1-1,1 1 1,-1 0-1,1 0 0,0-1 1,-1 1-1,2 0 0,0 0-10,1 0-1,-1-1 0,0 1 0,0 1 1,1-1-1,-1 0 0,0 1 0,0-1 1,1 1-1,3 1 0,8 2 120,38 7-265,94 8-1,-61-11-4433,-48-4 2127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6.5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137 115 3072,'12'-9'1889,"-5"6"798,-11 4-2557,0 0 0,0 1 0,1-1 0,-1 1 1,0 0-1,1 0 0,0 0 0,-1 0 0,1 1 0,-4 3 1,-4 3 47,-8 4 104,5-3 89,-24 21 0,35-28-332,0-1 1,0 1-1,1 0 0,-1 0 0,1 1 1,0-1-1,0 0 0,0 1 0,1-1 1,-1 1-1,1-1 0,-1 1 0,0 7 1,2-9-20,0-1 1,0 1 0,0 0 0,0-1 0,0 1 0,0-1-1,1 1 1,-1-1 0,1 1 0,-1-1 0,1 1 0,-1-1-1,1 1 1,0-1 0,0 0 0,0 1 0,1 1-1,1-1 54,-1 0-1,1 1 1,-1-1-1,1-1 0,0 1 1,-1 0-1,1-1 0,4 2 1,1 0 90,0-1-1,0 0 1,0 0 0,0 0-1,0-1 1,9 0 0,-1-2 55,0 0 0,0 0 0,-1-2 0,22-5 0,-29 6-123,1-1 0,-1 0 0,-1-1-1,1 1 1,0-1 0,-1-1 0,0 0 0,0 0-1,9-8 1,-13 10-70,0 0-1,-1 0 0,1 0 1,-1-1-1,0 1 0,1-1 1,-2 0-1,1 0 0,0 0 1,-1 1-1,0-1 1,2-8-1,-3 9-27,0 1 1,0-1 0,0 0-1,0 0 1,0 1-1,0-1 1,-1 0-1,1 1 1,-1-1-1,0 0 1,0 1-1,0-1 1,0 1-1,0-1 1,-1 1-1,1 0 1,-1-1-1,0 1 1,1 0-1,-4-3 1,0 1-67,0 0 1,0 0-1,0 1 1,0 0 0,0 0-1,-1 0 1,1 0-1,-1 1 1,0 0-1,0 0 1,0 1-1,0-1 1,0 1-1,0 1 1,0-1-1,-1 1 1,1 0-1,0 0 1,-12 3 0,16-2 175,5 0-2,12 1 91,23-1 48,-12-4-168,0 0 0,0-2 1,37-12-1,82-25 99,-20 15-37,-109 25-72,1 0 1,0 1-1,-1 1 1,1 1-1,24 4 1,-36-4-21,-1 0 0,1 0 1,-1 0-1,0 1 0,0-1 1,1 1-1,-1 0 0,-1 1 1,1-1-1,0 1 0,3 3 1,-5-5-28,0 1 1,-1 0-1,1 0 1,-1 0-1,1 0 0,-1 0 1,0 0-1,0 0 1,0 1-1,0-1 1,0 0-1,-1 1 1,1-1-1,-1 1 0,1-1 1,-1 0-1,0 1 1,0-1-1,0 1 1,-1 4-1,0 0 21,-1 0 1,0-1-1,0 1 0,-1 0 0,0-1 1,0 0-1,-1 0 0,1 1 0,-1-2 1,-1 1-1,1-1 0,-7 7 0,-2 0 97,0 0 0,0-2 0,-30 19 0,27-18 218,14-9-234,-1 0-1,1 0 1,-1 0-1,0 0 1,0-1-1,0 1 1,-4 1-1,7-3-114,0 0 1,0 0-1,0 0 1,0 0-1,1 0 1,-1 0-1,0 0 0,0 0 1,0-1-1,0 1 1,0 0-1,0 0 0,0 0 1,0 0-1,0 0 1,0 0-1,0 0 0,0 0 1,0 0-1,0 0 1,0 0-1,0 0 0,0 0 1,0 0-1,0 0 1,0 0-1,0-1 0,0 1 1,0 0-1,0 0 1,0 0-1,0 0 0,0 0 1,0 0-1,-1 0 1,1 0-1,0 0 0,0 0 1,0 0-1,0 0 1,0 0-1,0 0 0,0 0 1,0 0-1,0 0 1,0 0-1,0 0 0,0 0 1,9-8 102,15-8-55,1 3-102,1 2 0,-1 1 0,2 1 0,50-10 0,-71 18 32,0 0 0,0 1 0,1 0 0,-1 1-1,0-1 1,0 1 0,1 0 0,-1 1 0,0 0-1,0 0 1,0 0 0,7 4 0,2 3 120,0 0 1,0 1-1,14 13 0,-23-18 3,1 0 0,0-1-1,0 1 1,0-1-1,1-1 1,0 1-1,-1-1 1,1-1 0,0 1-1,1-1 1,-1-1-1,0 0 1,14 1-1,-12-2-224,0-1 1,0 0-1,-1 0 0,15-4 0,-11 1-1008,-1-1 0,0 0 0,13-7 0,-24 12 1001,15-8-1909,-1-1 0,-1 0 0,17-14 0,-17 9-186,13-17 1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8.1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14 946 2304,'-12'8'752,"12"-8"-729,0 0 1,0 0-1,-1 0 1,1 1-1,0-1 1,0 0-1,0 0 1,0 1-1,0-1 1,0 0-1,0 0 1,0 0-1,0 1 1,0-1-1,0 0 1,0 0-1,0 1 1,0-1-1,0 0 1,0 0-1,0 1 1,0-1-1,0 0 1,0 0-1,0 1 1,0-1-1,0 0 1,1 0-1,-1 0 1,0 1-1,0-1 1,0 0-1,0 0 1,1 0-1,-1 0 1,0 1-1,0-1 1,1 0-1,7 8 1293,-7-7-914,1 0-171,0 0-1,-1 0 1,1 0-1,0 0 1,0 0-1,0 0 1,0 0-1,0-1 1,0 1-1,0-1 1,0 0-1,2 1 0,27 0 1073,-27-1-1116,8-1 116,1 0 0,0-1 0,-1 0 0,1-1 1,-1-1-1,0 0 0,0 0 0,0-1 0,0-1 0,20-13 1,-5 0-92,-1 0 1,44-45 0,67-81 8,-79 82-143,159-198 295,-203 243-374,-10 12-98,1 0 1,-1 0 0,5-11-1,-9 17 2,0-3-71,-6 5-441,1 2 569,0 1 1,1 0 0,-1 0 0,1 1 0,-6 8 0,-20 38 117,-42 105 0,59-127-42,7-16-16,-38 100 185,40-101-71,0 1 0,1-1 0,1 1 0,0-1 0,1 1 0,1 25 0,0-37-71,0 1 1,1-1 0,-1 1 0,1-1 0,-1 1 0,1-1 0,0 1 0,0-1 0,0 0-1,0 1 1,1-1 0,-1 0 0,0 0 0,1 0 0,0 0 0,-1 0 0,1 0-1,0-1 1,0 1 0,0 0 0,4 2 0,-2-3 11,-1 0 1,0 0-1,1 0 1,-1 0-1,1-1 1,-1 1-1,1-1 1,-1 0-1,1 0 1,-1 0-1,1 0 1,-1-1-1,0 1 1,1-1-1,6-2 1,3-2-18,1-1 1,-1-1-1,0 0 1,0 0-1,-1-1 1,0-1-1,0 0 0,-1-1 1,0 0-1,12-15 1,9-14-42,45-74 1,-55 77 29,32-46-23,95-110 0,-138 179-6,104-122 4,-83 94-111,37-62-1,-63 95 80,-5 7-22,0 0 0,-1 0-1,1 0 1,0 0-1,-1 0 1,1 0-1,0 0 1,-1-1 0,0 1-1,1 0 1,-1 0-1,0-1 1,1-1-1,-1 3 29,0 0 0,0 0-1,0 0 1,0 1-1,0-1 1,0 0-1,0 0 1,0 0-1,0 0 1,0 0 0,0 0-1,-1 0 1,1 0-1,0 0 1,0 0-1,0 0 1,0 0-1,0 0 1,0 0 0,0 0-1,0 0 1,0 0-1,0 0 1,0 0-1,0 0 1,0 0-1,0 0 1,0 0 0,0 0-1,0 0 1,0 0-1,0 0 1,-1 0-1,1 0 1,0 0-1,0 0 1,0 0 0,0 0-1,0 0 1,0 0-1,0 0 1,0 0-1,0 0 1,0 0-1,0 0 1,0 0 0,0 0-1,0 0 1,0 0-1,0 0 1,0 0-1,0 0 1,0 0-1,0 0 1,0 0 0,0-1-1,0 1 1,0 0-1,-1 0 1,-7 7-53,-1 1 0,0-1 0,1 2 0,-10 13 0,5-7 59,-107 135 196,99-120-171,1 2-1,1 0 1,-14 37-1,-54 163 186,26-62 56,22-84 1108,58-110-368,1-7-993,17-38 0,9-15-109,-39 73 60,1-2-19,17-23 0,-23 34 24,0 0-1,0-1 0,1 1 1,-1 0-1,0 0 1,1 0-1,0 0 0,-1 1 1,1-1-1,0 1 1,0 0-1,-1-1 1,1 1-1,0 1 0,4-2 1,-5 2 13,0 0 0,-1 1 0,1-1 0,0 1 0,-1-1 0,1 1 0,-1-1 0,1 1 1,-1 0-1,1 0 0,-1 0 0,1 0 0,-1 0 0,0 0 0,1 0 0,-1 0 0,0 0 0,0 1 0,0-1 1,0 0-1,0 1 0,0-1 0,-1 1 0,2 2 0,3 6-48,-1 0 1,5 17-1,-9-26 55,6 19-2,23 62-54,-26-74 82,0-1 1,1 1-1,1-1 1,-1 0 0,1 0-1,0 0 1,13 12-1,-13-16 19,0 1-1,0 0 1,1-1-1,0 0 1,-1-1-1,1 1 1,0-1-1,0 0 1,1 0-1,-1-1 1,0 0-1,0 0 0,1 0 1,9-1-1,-2-1 32,0 0 0,0-1 0,0 0 0,-1-1 0,21-7 0,-25 7-48,-2-1 1,1 0-1,0 0 1,-1 0-1,1-1 1,-1 0-1,-1 0 1,1-1-1,-1 0 1,0 0-1,0-1 1,-1 0-1,1 0 1,-2 0-1,1 0 1,-1-1-1,0 1 1,0-1-1,-1 0 0,0-1 1,-1 1-1,0 0 1,0-1-1,-1 1 1,1-13-1,-2 20-36,0-1-1,0 1 0,0 0 0,0 0 0,0 0 0,0 0 0,0-1 1,0 1-1,-1 0 0,1 0 0,0 0 0,-1 0 0,1 0 1,-1 0-1,1 0 0,-1 0 0,0 0 0,-1-2 0,1 3 3,1 0 1,-1-1-1,0 1 0,1 0 0,-1 0 0,0-1 0,0 1 1,1 0-1,-1 0 0,0 0 0,1 0 0,-1 0 0,0 0 0,0 0 1,1 0-1,-1 1 0,0-1 0,0 0 0,1 0 0,-1 0 1,-1 1-1,-2 2-45,0-1 1,0 1-1,0 0 1,0 0-1,0 0 1,0 0 0,-2 5-1,2-4 53,0 1 0,0 0-1,1 0 1,0 1 0,0-1 0,0 1 0,0-1-1,1 1 1,0 0 0,1 0 0,-1 0 0,1 0-1,-1 9 1,2-10 21,0 0 0,1-1-1,-1 1 1,1-1 0,0 1 0,0-1-1,0 1 1,1-1 0,0 0 0,0 1-1,0-1 1,0 0 0,0 0-1,1 0 1,0-1 0,0 1 0,0-1-1,4 5 1,3 1-73,0-1 0,0-1 1,1 1-1,-1-1 0,2-1 0,-1 0 0,1-1 1,15 5-1,-15-6-1731,1-1 0,17 2 1,-20-3-1241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38.5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17 152 7232,'-16'-29'2656,"21"29"-2048,14 0-192,1-6 416,8 3-544,10-1 448,13-4-416,34-5-160,29-4-96,5 5 288,-11-2-192,-3 1-64,4-2-64,8 1-3840,-4 10 2080,-8 8-3104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1.6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0 826 2080,'9'6'4613,"-6"-4"-4293,0 0 1,0 0-1,0 0 1,0 0-1,1 0 1,-1 0-1,0-1 0,1 0 1,-1 0-1,1 0 1,5 1-1,-3-2-108,0-1-1,0 0 1,0 0 0,0-1-1,0 0 1,0 0-1,0 0 1,-1-1-1,1 1 1,-1-1 0,0-1-1,0 1 1,0-1-1,0 0 1,0 0-1,-1 0 1,7-8 0,4-7-25,0-1 0,22-42 1,-34 57-116,36-71 592,34-97 0,-62 146-776,1 1 0,21-34 0,-33 59 93,1 0-17,0 0-1,-1 0 1,1 0-1,0 0 1,-1 0-1,1 0 1,0 0-1,0 0 1,0 0-1,0 0 1,0 0-1,0 1 1,0-1-1,0 0 1,1 0-1,-1 1 30,-1 0-1,0 1 0,0-1 1,1 0-1,-1 0 0,0 0 1,0 0-1,1 1 1,-1-1-1,0 0 0,0 0 1,0 0-1,1 1 0,-1-1 1,0 0-1,0 0 0,0 1 1,0-1-1,0 0 1,1 0-1,-1 1 0,0-1 1,0 0-1,0 1 0,0-1 1,0 0-1,0 1 0,0-1 1,0 0-1,0 1 1,0-1-7,2 24-27,-1 0 0,-3 27 0,1-28 36,-2 24 112,-2-1 1,-1-1 0,-3 1-1,-28 84 1,34-122-18,0 0 0,-1-1-1,0 1 1,0-1 0,-9 11-1,10-15 51,1 0 0,-1 0 0,0 0 0,0 0 0,0 0 0,-1-1 0,1 0 0,0 0 0,-1 0 0,0 0 0,1 0 0,-8 2-1,9-4-116,0 0 0,0 0 0,0-1 0,0 1 0,0 0 0,0-1 0,0 0 0,0 1 0,0-1 0,1 0 0,-1 0 1,0 0-1,0 0 0,1 0 0,-1 0 0,1 0 0,-1-1 0,-1-1 0,1 2-89,1-1 1,-1 0-1,0 1 1,1-1-1,-1 0 1,1 0 0,0 0-1,-1 0 1,1 0-1,0-1 1,0 1 0,0 0-1,1-1 1,-2-3-1,2 5 46,0 1-1,0 0 1,0 0-1,0 0 0,1-1 1,-1 1-1,0 0 0,0 0 1,0 0-1,0 0 1,0-1-1,0 1 0,0 0 1,1 0-1,-1 0 0,0 0 1,0 0-1,0 0 0,0 0 1,1-1-1,-1 1 1,0 0-1,0 0 0,0 0 1,1 0-1,-1 0 0,0 0 1,0 0-1,0 0 1,1 0-1,-1 0 0,0 0 1,0 0-1,0 0 0,1 0 1,9 1-276,-8 0 263,16 0 1,0-1 0,1 0 1,27-4-1,-33 2 36,112-16 311,-96 13-172,-5 1-71,-1 0 0,0-2-1,0-1 1,23-10 0,-31 10-47,-1-1 0,0 0 0,0-1 0,-1-1 0,0 0 0,22-22 0,89-124 206,-112 140-228,44-58 87,2-2 249,56-98 0,-108 164-387,-1 0-1,1-1 1,-2 0-1,1 0 1,-2-1-1,1 1 1,-1-1-1,-1 0 1,1-17-1,-3 27 32,0 1 0,0 0 0,0 0 0,0 0 0,0 0 0,0-1 0,0 1 0,-1 0 0,1 0 0,0 0-1,-1 0 1,1 0 0,-2-1 0,2 1 8,0 1-1,0 0 1,-1 0-1,1-1 1,0 1-1,-1 0 1,1 0-1,0 0 1,0 0-1,-1-1 1,1 1-1,0 0 0,-1 0 1,1 0-1,-1 0 1,1 0-1,0 0 1,-1 0-1,1 0 1,0 0-1,-1 0 1,1 0-1,0 0 1,-1 0-1,1 0 1,-1 1-1,-2 0-33,1 0 0,0 1-1,-1-1 1,1 1 0,0-1 0,0 1-1,0 0 1,-3 3 0,-3 6 21,0 0 1,0 1-1,1-1 1,0 1-1,1 1 1,0 0-1,-4 15 1,-1 9 40,-8 46 0,-9 140 29,17-107 128,-13 101-1343,24-216 1020,0 0 1,0 0-1,0 0 1,-1 0 0,1 0-1,0 0 1,0 0-1,-1 0 1,1 0 0,-1-1-1,1 1 1,-1 0-1,1 0 1,-1 0 0,1-1-1,-2 2 1,2-2-21,0 0 0,-1 1 0,1-1 1,-1 0-1,1 0 0,-1 0 0,1 0 0,-1 1 1,1-1-1,-1 0 0,1 0 0,-1 0 0,1 0 1,-1 0-1,1 0 0,-1 0 0,1-1 0,-1 1 1,1 0-1,0 0 0,-2 0 0,-1-2-493,1 0 0,-1 1 0,0-1 0,1 0-1,-1 0 1,1 0 0,-3-3 0,-5-6-166,0-1 0,1 0 0,-9-15 0,7 6 2022,1 0 1,1 0 0,-7-25-1,5 14 261,2 8-277,1 0 0,1-1-1,-7-48 1,14 71-1100,0-1 1,0 1-1,0-1 0,0 1 0,0-1 0,1 1 0,-1-1 0,1 1 0,0 0 1,-1-1-1,1 1 0,0 0 0,0-1 0,1 1 0,-1 0 0,0 0 0,1 0 1,1-2-1,-1 2-34,0 1 0,1-1 0,-1 0 0,1 1 0,-1 0 0,1-1-1,-1 1 1,1 0 0,0 1 0,0-1 0,-1 0 0,1 1 0,0-1 0,0 1 0,0 0 0,3 0 0,28 2 18,0 2 1,41 9-1,-45-7 37,21 5-504,-1 2 1,54 21 0,-51-12-4179,85 47 1,-108-52 2932,-2-3 176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2.8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136 476 4480,'12'-12'1400,"-11"12"-1247,0-1-1,0 0 1,1 0-1,-1 0 1,0 0-1,0 0 1,0 0-1,-1 0 1,1 0 0,0 0-1,0 0 1,0 0-1,-1-1 1,1 1-1,-1 0 1,1 0-1,-1-1 1,1-1-1,0-4 3160,-7 14-2965,-45 55 1546,-38 49-26,86-107-1827,1 0 1,0-1 0,0 1-1,0 0 1,0 0-1,1 0 1,0 0-1,-1 0 1,0 6-1,2-9-5,0 1 0,0-1 0,1 0 0,-1 0-1,0 0 1,0 0 0,0 1 0,1-1 0,-1 0-1,1 0 1,-1 0 0,1 0 0,-1 0 0,1 0-1,-1 0 1,1 0 0,0 0 0,0 0 0,0 0 0,-1 0-1,1-1 1,0 1 0,0 0 0,0 0 0,0-1-1,0 1 1,0-1 0,1 1 0,-1-1 0,0 1-1,0-1 1,0 0 0,0 0 0,1 1 0,1-1-1,-1 0 14,1 0-1,0 0 1,0 0-1,0-1 0,0 1 1,-1-1-1,1 1 1,0-1-1,-1 0 0,1 0 1,0 0-1,-1 0 1,1-1-1,2-2 0,3-1 56,-1 0-1,1-1 0,6-7 0,5-9-95,-1 0-1,-1-1 1,-1-1-1,14-28 1,-21 36-141,-1 4-36,-8 12 165,0 0 0,0 1 0,0-1 0,0 0 0,0 0 0,0 0 0,0 0 0,0 0 0,0 0 0,0 0 0,0 0 0,0 0 0,0 0 0,0 0 0,0 0 0,0 0-1,0 0 1,0 1 0,0-1 0,0 0 0,0 0 0,0 0 0,0 0 0,0 0 0,0 0 0,0 0 0,0 0 0,0 0 0,0 0 0,0 0 0,0 0 0,0 0 0,0 0 0,0 0 0,0 0 0,0 0 0,0 0 0,0 0 0,0 1 0,1-1 0,-1 0 0,0 0 0,0 0 0,0 0 0,0 0 0,0 0 0,0 0 0,0 0 0,0 0 0,0 0 0,0 0 0,0 0 0,0 0 0,0 0 0,0 0 0,0 0 0,1 0 0,-1 0 0,0 0 0,0 0 0,0-1 0,0 1 0,0 0 0,0 0 0,0 0 0,0 0 0,0 0 0,-5 24-411,5-22 442,-10 33-239,-6 30-12,15-59 251,0 0 0,0 1 0,1-1 1,0 0-1,0 1 0,1-1 0,0 0 0,2 8 0,-3-12 3,1-1 0,-1 1 1,1 0-1,0 0 0,0-1 0,-1 1 0,1 0 0,0-1 1,1 1-1,-1-1 0,0 1 0,0-1 0,1 0 0,-1 0 0,1 1 1,-1-1-1,1 0 0,-1 0 0,1 0 0,0-1 0,0 1 0,-1 0 1,1-1-1,0 1 0,0-1 0,0 1 0,0-1 0,2 0 1,4 0 36,1 0 0,-1-1 1,1 0-1,-1-1 1,9-2-1,-3 1 23,24-6-33,-1-1 0,0-2 0,68-32 0,-82 32-70,-1-1 1,-1 0 0,-1-2 0,0 0-1,-1-2 1,0 0 0,17-21 0,107-154 417,-42 52-590,-88 124 187,10-12-151,36-62 1,-55 81-29,-6 9-168,-8 13 134,0 7 216,0-1 1,2 1 0,0 1-1,-7 31 1,-11 86-1,23-124-5,-11 83 60,-16 81 272,29-171-344,-12 49 113,11-50-879,0 0 0,0 0 0,-5 8 0,-21-52-10432,9 9 9255,-5-1 3694,-79-77 5813,101 106-7449,1 0-1,0-1 1,0 1-1,0 0 0,0-1 1,0 1-1,0-1 1,1 1-1,-2-3 0,2 4-74,0 0 0,0 0 0,0-1 1,0 1-1,0 0 0,0 0 0,0-1 0,0 1 0,0 0 0,0 0 0,0-1 0,0 1 0,0 0 0,0 0 0,0-1 0,0 1 0,0 0 0,0 0 0,1 0 0,-1-1 0,0 1 1,0 0-1,0 0 0,0 0 0,1-1 0,-1 1 0,0 0 0,0 0 0,0 0 0,1 0 0,-1-1 0,0 1 0,0 0 0,1 0 0,1 0 79,0 0 0,0-1 0,0 1 0,1 0 0,-1 1 0,0-1 0,0 0 0,0 1 0,0-1 0,0 1 0,0 0 0,4 1 0,38 15 294,1-2 0,82 15 0,65-4-102,-164-26-234,1 0 0,-1-1 0,0-2 0,-1-1 0,50-14 0,-71 17-24,-1-1-1,0-1 0,1 1 0,-1-1 0,0 1 0,0-2 0,-1 1 0,1 0 0,8-9 1,-11 10 3,0-1 1,0 1 0,0-1-1,0 1 1,0-1 0,-1 0-1,1 0 1,-1 0 0,0 0 0,0 0-1,0-1 1,0 1 0,0 0-1,-1 0 1,1-1 0,-1 1-1,0 0 1,0-5 0,-1 4-59,1 1-1,-1-1 1,0 1 0,0-1-1,0 1 1,-1 0 0,1-1 0,-1 1-1,1 0 1,-4-4 0,4 5-20,-1 0 0,1 1 0,-1-1 0,0 1 0,1-1-1,-1 1 1,0 0 0,0 0 0,0 0 0,0 0 0,0 0 0,0 0 0,0 0 0,0 1 0,-1-1 0,1 1 0,0-1 0,0 1 0,-4 0-1,-2 1 48,0 0-1,0 0 1,0 1-1,0 0 1,0 0-1,0 1 1,1 0-1,0 0 1,-1 1-1,-6 5 1,0 0 210,1 0 0,0 1 0,1 0 1,-14 16-1,23-22-168,0-1 1,0 1 0,1-1-1,-1 1 1,1 0-1,0 0 1,0 0 0,0 0-1,1 1 1,0-1-1,-2 8 1,2-9-16,1 1 0,0-1-1,0 0 1,0 0 0,1 0 0,-1 0-1,1 0 1,-1 0 0,1 0 0,0 0 0,0-1-1,1 1 1,-1 0 0,0 0 0,1-1-1,0 1 1,0-1 0,3 5 0,3 0 44,0 0 1,0 0-1,0-1 1,1 0-1,0 0 0,0-1 1,1 0-1,-1-1 1,1 0-1,0 0 1,0-1-1,0-1 1,14 3-1,-2-3-233,0 0 0,1-1-1,-1-2 1,1 0 0,28-5-1,-7-1-1997,-10 3-825,0-3 1,41-11-1,-67 15 2355,0-1 1,0 0-1,0 0 0,0 0 0,8-7 0,-1-2-1079,19-18 0,-34 31 1689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4.6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66 474 2720,'0'-4'179,"-1"0"1,1 1-1,0-1 1,1 0-1,-1 1 1,0-1-1,1 0 0,0 0 1,0 1-1,0-1 1,0 1-1,1-1 1,-1 1-1,1 0 1,0 0-1,5-7 0,-5 7 205,0 0-1,-1 0 1,1 0-1,-1 0 1,1-1-1,-1 1 1,0-1-1,0 1 1,0-5-1,-15 25 257,3-2-443,0 1 0,2 0 0,0 0-1,1 1 1,0 0 0,1 0 0,2 1 0,-1-1 0,2 2-1,-2 17 1,5-34-143,1 1-1,0-1 0,0 0 1,0 0-1,0 0 1,1 0-1,-1 1 0,1-1 1,-1 0-1,1 0 0,-1 0 1,1 0-1,0 0 0,0 0 1,0 0-1,1 0 1,-1-1-1,2 3 0,0-1 30,-1-1-1,1 0 1,0 0-1,0 0 1,0 0-1,0-1 1,0 1-1,0-1 1,0 0-1,6 2 0,1-1 32,-1-1-1,1 0 0,0 0 0,0-1 0,0 0 1,0 0-1,11-3 0,-10 1 42,-1 0 1,0-1 0,0 0-1,0-1 1,-1 1 0,19-12-1,-25 13-129,0 0-1,0 0 1,-1 0-1,1 0 1,0-1-1,-1 1 1,0-1 0,1 0-1,-1 0 1,0 0-1,-1 0 1,1 0-1,0 0 1,-1 0-1,0-1 1,0 1-1,0 0 1,0-1 0,0 1-1,-1-1 1,1 1-1,-1-1 1,0 1-1,-1-4 1,1 1-77,-1 1-1,0 0 1,0 0 0,-1 0-1,1 0 1,-1 0 0,0 0-1,-1 0 1,1 0 0,-1 1 0,0-1-1,-6-7 1,0 4-63,1 0 0,-1 0 0,0 1 0,-18-11 0,26 17 109,1 1 0,0 0 1,0 0-1,-1 0 1,1 0-1,0 0 1,0-1-1,-1 1 1,1 0-1,0 0 0,0-1 1,0 1-1,-1 0 1,1 0-1,0-1 1,0 1-1,0 0 1,0 0-1,0-1 0,0 1 1,-1 0-1,1-1 1,0 1-1,0 0 1,0-1-1,0 1 1,0 0-1,0-1 0,0 1 1,0 0-1,0 0 1,1-1-1,-1 1 1,0 0-1,0-1 1,0 1-1,0 0 1,0 0-1,0-1 0,1 1 1,-1 0-1,0-1 1,0 1-1,0 0 1,1 0-1,-1 0 1,0-1-1,1 1 0,13-10-115,-13 10 122,63-33-89,-24 13 285,58-40 1,-33 10 163,78-81 1,-130 118-280,17-24 0,-19 22-102,15-15 0,-17 19-354,-8 9 79,-1 4 1,-29 71-128,-21 125 580,6-19 18,-46 67 193,-17-9 209,105-234-526,-3 8 228,0 0 1,-1-1-1,-9 13 0,15-23-268,0 0-1,0 0 1,0 0-1,0 0 1,0-1-1,0 1 1,0 0-1,0 0 1,0 0-1,0 0 1,0 0-1,0 0 1,0 0-1,-1 0 1,1 0-1,0 0 0,0 0 1,0-1-1,0 1 1,0 0-1,0 0 1,0 0-1,0 0 1,0 0-1,-1 0 1,1 0-1,0 0 1,0 0-1,0 0 1,0 0-1,0 0 1,0 0-1,0 0 1,0 0-1,-1 0 0,1 0 1,0 0-1,0 0 1,0 0-1,0 0 1,0 0-1,0 0 1,0 0-1,0 1 1,-1-1-1,1 0 1,0 0-1,0 0 1,0 0-1,0 0 1,0 0-1,0 0 0,0 0 1,0 0-1,0 0 1,0 0-1,0 1 1,0-1-1,0 0 1,0 0-1,0 0 1,-1-5 98,1 0 0,1 0 1,-1 0-1,1 0 0,0 0 1,0 0-1,0 0 0,1 0 0,3-8 1,1-1-48,1 1 1,11-16-1,2 2-290,2 2 0,1 0 0,1 1 0,48-35 0,-16 17-6142,-38 33 4235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6.0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1 910 3648,'0'1'48,"0"-1"1,0 0-1,0 0 0,0 1 0,0-1 1,0 0-1,0 0 0,1 0 1,-1 0-1,0 1 0,0-1 1,0 0-1,0 0 0,1 0 1,-1 0-1,0 0 0,0 1 1,0-1-1,1 0 0,-1 0 0,0 0 1,0 0-1,1 0 0,-1 0 1,0 0-1,0 0 0,1 0 1,-1 0-1,0 0 0,0 0 1,0 0-1,1 0 0,-1 0 1,43-7 3881,-38 6-3719,-1-1 1,1 0-1,-1 1 1,1-2-1,-1 1 0,0 0 1,0-1-1,0 0 0,6-5 1,1-3 115,19-22 0,46-77 193,-52 72-396,45-55 0,87-61 169,-10 11-122,-141 138-179,16-20-139,-20 24 118,0 0 0,0 0 1,-1 0-1,1-1 1,-1 1-1,1 0 1,-1 0-1,1 0 0,-1 0 1,0 0-1,1-1 1,-1 1-1,0 0 1,0 0-1,0-1 0,0 1 1,0 0-1,0 0 1,0-1-1,-1 1 1,1-2-1,-1 3 4,1 0 1,0-1-1,0 1 0,-1 0 1,1-1-1,0 1 0,0 0 1,-1 0-1,1-1 0,0 1 1,-1 0-1,1 0 0,0 0 1,-1-1-1,1 1 0,0 0 1,-1 0-1,1 0 0,0 0 1,-1 0-1,1 0 0,0 0 1,-1 0-1,1 0 0,-1 0 1,1 0-1,0 0 0,-1 0 1,1 0-1,-1 0 0,-13 5-270,11-3 230,-13 5 76,0 0 1,1 1 0,0 1 0,0 1 0,1 0 0,0 0 0,1 1-1,-18 20 1,16-11 27,1 0-1,1 0 0,1 2 0,-15 32 1,8-7 340,-14 56 0,30-90-100,-5 24 1,8-33-184,0 0-1,0 0 1,0 0-1,0 0 1,0 0-1,1 0 1,0 0-1,0-1 1,2 8-1,-2-10-52,-1 1 0,1-1 0,-1 0 0,1 0 0,0 0 0,-1-1 0,1 1 0,0 0 0,0 0 0,0 0 0,-1 0 0,1-1 0,0 1 0,0 0 0,0-1 0,0 1 0,0-1 0,0 1 0,3 0 0,-2-1 14,0 1 1,0-1 0,0 0 0,1 0 0,-1 0 0,0 0 0,0-1-1,0 1 1,5-2 0,2-1 92,0 0 0,-1-1 0,17-10 0,6-7 112,51-42 1,26-36-289,-23 21-127,-59 53 210,-1 0-1,-1-2 1,-2 0-1,0-1 1,-2-2-1,-1 0 1,-2-1-1,0-1 1,12-38-1,-13 33-49,-9 22-40,-1 0-1,-1-1 0,4-18 0,-8 33 25,-1 1-1,0-1 0,1 0 0,-1 0 0,0 0 0,0 1 0,0-1 0,0 0 0,0 0 1,0 0-1,0 0 0,0 1 0,0-1 0,-1 0 0,1 0 0,-1-1 0,1 2 5,0 0 0,-1 0-1,1 1 1,-1-1 0,1 0 0,-1 0-1,1 1 1,0-1 0,-1 0-1,1 1 1,0-1 0,-1 0 0,1 1-1,0-1 1,-1 0 0,1 1 0,0-1-1,0 1 1,-1 0 0,-15 27 12,-15 47 19,18-42 78,-1-2 0,-1 0 0,-21 31 0,-89 143 31,-28 38 269,140-227-258,10-13-48,1-1-1,-1 1 0,1 0 0,-1 0 1,1 1-1,0-1 0,1 0 0,-1 1 1,1-1-1,-2 6 0,3-9-84,0 0-1,0 0 1,0-1-1,0 1 1,0 0-1,0 0 1,0 0-1,0 0 1,0 0-1,0 0 1,0 0-1,0 0 1,1 0-1,-1 0 1,0 0-1,0 0 1,0 0-1,0 0 1,0 0-1,0 0 1,0 0 0,0 0-1,0 0 1,0 0-1,1 0 1,-1 0-1,0 0 1,0 0-1,0 0 1,0 0-1,0 0 1,0 0-1,0 0 1,0 0-1,0 0 1,0 0-1,1 0 1,-1 0-1,0 0 1,0 0-1,0 0 1,0 0-1,0 0 1,0 0-1,0 1 1,0-1-1,0 0 1,0 0 0,0 0-1,0 0 1,0 0-1,0 0 1,0 0-1,0 0 1,0 0-1,0 0 1,0 0-1,0 1 1,0-1-1,0 0 1,0 0-1,0 0 1,0 0-1,0 0 1,0 0-1,11-9 191,13-17-251,12-16 19,77-69 0,-106 105-21,0 1 0,0 0 0,11-6 0,-17 10 33,1 0-1,-1 0 0,1 1 0,-1-1 1,1 0-1,-1 1 0,1 0 0,-1-1 1,1 1-1,0 0 0,-1 0 0,1 0 0,-1 0 1,1 0-1,0 0 0,-1 0 0,1 0 1,-1 1-1,1-1 0,-1 1 0,1-1 1,-1 1-1,1 0 0,-1-1 0,3 3 0,0 0-24,-1 1-1,0-1 1,-1 1-1,1 0 1,0 0-1,-1 0 1,4 8-1,10 36-150,-6-17 140,-5-19 87,0 0 1,7 11-1,-10-20-7,0 1-1,0-1 1,1 1-1,0-1 0,0 0 1,0 0-1,0 0 1,0-1-1,0 1 1,6 2-1,-8-4-3,1-1 0,0 1 0,0-1 0,0 1 0,0-1-1,0 0 1,0 0 0,0 0 0,0 0 0,0 0 0,0 0-1,0-1 1,0 1 0,0 0 0,-1-1 0,1 0-1,0 0 1,0 1 0,0-1 0,-1 0 0,1 0 0,0 0-1,2-3 1,-1 1-3,0 1 0,0-1 1,0 0-1,0 1 0,-1-1 0,1-1 0,-1 1 0,0 0 0,0 0 0,0-1 1,2-4-1,-2-1 14,0 0 0,0 1 0,-1-1 0,0 0 0,0-18 0,-1 22-69,-1 0 0,0-1 0,0 1 1,0 0-1,-1-1 0,0 1 0,0 0 1,0 0-1,0 0 0,-1 1 0,-3-6 0,6 10 22,-1-1-1,1 0 1,-1 0-1,1 0 0,-1 1 1,1-1-1,-1 0 0,1 1 1,-1-1-1,0 0 1,1 1-1,-1-1 0,0 1 1,0-1-1,1 1 0,-1-1 1,0 1-1,0 0 1,0-1-1,0 1 0,0 0 1,1 0-1,-1 0 0,0 0 1,0-1-1,0 1 1,0 0-1,0 0 0,0 1 1,0-1-1,0 0 0,1 0 1,-1 0-1,0 1 1,0-1-1,0 0 0,0 1 1,1-1-1,-1 1 0,0-1 1,0 1-1,1-1 1,-1 1-1,0-1 0,1 1 1,-2 1-1,0 1 1,-1 0 0,1 0-1,0 0 1,0 1 0,0-1-1,1 1 1,-1-1 0,1 1-1,-2 7 1,2-5 24,0 1-1,0 0 1,1-1 0,0 1-1,0 0 1,0-1 0,1 1-1,0 0 1,1-1 0,-1 1-1,1-1 1,1 0 0,-1 0-1,1 0 1,0 0 0,0 0-1,1 0 1,0-1 0,0 1-1,0-1 1,0 0 0,1 0-1,0-1 1,6 5 0,-1-2 36,1-1 0,-1 0 0,2 0 0,-1-1 0,19 5 0,62 12 193,-78-19-363,-1-1 0,0-1 0,1-1 0,-1 0 0,1 0 0,16-4 0,-21 3-732,1-1 1,-1-1-1,0 0 1,-1 0-1,14-7 0,-22 10 724,1-1-1,0 1 0,-1 0 1,1-1-1,0 1 1,-1-1-1,1 1 0,-1-1 1,1 1-1,-1-1 1,1 1-1,-1-1 0,0 0 1,1 1-1,-1-1 1,1 0-1,-1 1 0,0-1 1,0 0-1,1 1 0,-1-1 1,0 0-1,0 1 1,0-2-1,0 0-203,0 1 0,-1-1 0,1 1 0,0-1-1,-1 1 1,1 0 0,-1-1 0,0 1 0,1 0 0,-1-1 0,-2-1-1,-3-4-671,0 1-1,-12-10 0,-22-17-971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3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2976,'-3'53'10366,"-11"33"-8915,1-13-916,10-50-412,0-5-18,0 1-1,1-1 0,2 1 1,1 24-1,0-19 290,-1-14-621,5-36-9929,-2 18 7820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6.4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30 6880,'-14'-17'3136,"23"22"-2720,5-5-160,10-5-224,13 1 320,29 1-160,25-3 32,12 6-128,-3 0 448,-11 0-320,2 0-1792,4 0 864,13 0-3296,6 6 2272,-6 1-864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9.3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322 456 3488,'0'-8'500,"0"-2"343,0 1 0,0-1 0,4-17 0,-3 25-682,-1 1 0,1-1 0,-1 0 0,0 0 0,0 0 0,0 0 0,0 0 1,0 0-1,0 1 0,-1-1 0,1 0 0,0 0 0,-1 0 0,1 0 0,-1 1 0,0-1 0,0 0 1,0 0-1,0 1 0,0-1 0,0 1 0,0-1 0,0 1 0,-3-2 0,3 1-108,-1 1-1,0 0 0,0 0 0,0 0 1,0 0-1,0 0 0,0 1 1,0-1-1,0 1 0,0-1 1,0 1-1,0 0 0,-1-1 1,1 1-1,0 0 0,0 1 1,0-1-1,0 0 0,0 1 1,0-1-1,-4 2 0,-6 3 73,1 0 0,0 1 0,0 0 0,0 0 0,1 2 0,0-1 0,-14 14 0,3 1 279,-36 47 0,39-45-200,-16 31 0,28-44-95,0 1 0,1 0 0,0 0 0,1 1 0,-3 14 0,6-25-67,1 0 0,0 0 0,0 0 0,0 1 0,0-1 0,0 0 0,0 0 0,1 0 0,-1 1 1,0-1-1,1 0 0,0 0 0,0 0 0,0 0 0,0 0 0,0 0 0,0 0 0,0 0 1,0-1-1,1 1 0,-1 0 0,3 1 0,-2-1 10,0 0 1,1-1-1,-1 1 0,0-1 0,1 0 1,-1 0-1,1 0 0,0 0 0,-1 0 1,1 0-1,0-1 0,0 1 0,-1-1 1,1 0-1,0 0 0,0 0 1,3 0-1,4-2-7,0 0 1,0 0-1,-1-1 1,1 0-1,-1-1 1,0 0-1,0-1 0,0 1 1,0-2-1,-1 1 1,0-1-1,0 0 1,0-1-1,-1 0 1,0 0-1,-1-1 1,1 0-1,-1 0 1,-1 0-1,9-17 0,0-4-325,19-54 0,-35 94 128,0-1 0,1 1 0,0-1 0,0 1 0,2 0 0,-1 0 0,1-1 0,4 16 0,-4-18 169,1 1 1,0-1-1,1 0 1,0 0-1,0 0 1,1 0-1,0-1 1,0 1-1,1-1 1,0 0-1,0-1 1,6 8-1,-8-12 13,0 1-1,-1-1 0,1 0 1,0 0-1,0 0 1,1 0-1,-1 0 0,0-1 1,1 1-1,6 1 1,-7-3-5,0 0 1,1 0-1,-1 0 1,0 0 0,0-1-1,0 1 1,1-1-1,-1 0 1,0 0-1,0 0 1,0 0 0,4-3-1,10-5 20,-1 0-1,-1-2 1,1 0 0,13-13-1,53-55 341,-44 40-204,126-119 161,-141 135-340,0-1-1,-2-1 1,0-1 0,-2-1 0,30-54-1,-47 76-90,1 0 0,-1 0 0,0-1 0,-1 1-1,1-1 1,-1 1 0,0-1 0,-1 1 0,1-1-1,-1-11 1,0 17 79,0 0-1,-1-1 1,1 1-1,0 0 1,0-1-1,0 1 1,0 0 0,0-1-1,0 1 1,0 0-1,-1-1 1,1 1-1,0 0 1,0-1-1,0 1 1,-1 0 0,1 0-1,0-1 1,-1 1-1,1 0 1,0 0-1,0 0 1,-1-1-1,1 1 1,0 0-1,-1 0 1,1 0 0,0 0-1,-1 0 1,1 0-1,0 0 1,-1-1-1,1 1 1,0 0-1,-1 0 1,1 0 0,-1 0-1,1 1 1,0-1-1,-1 0 1,1 0-1,0 0 1,-1 0-1,1 0 1,0 0-1,-1 0 1,1 1 0,-20 10-240,16-8 212,-15 10-2,1 1-1,1 0 1,1 1 0,0 1-1,0 0 1,2 2 0,0-1-1,-17 31 1,18-25 95,1 1 0,1 0 0,1 1 0,1 0-1,1 0 1,-8 48 0,16-72-54,-2 9 61,0 0 0,1 0 0,1 1 0,0-1 0,1 14 0,0-22-38,-1 0 1,0 0-1,1 0 0,-1 0 1,1 0-1,0-1 0,0 1 1,0 0-1,0 0 0,0 0 1,0-1-1,0 1 0,0-1 1,1 1-1,-1-1 0,1 1 0,-1-1 1,1 0-1,-1 0 0,1 1 1,0-1-1,0 0 0,-1-1 1,1 1-1,0 0 0,0 0 1,0-1-1,0 1 0,0-1 1,0 0-1,0 0 0,0 0 1,4 0-1,-1 0 19,-1-1 1,1 1-1,0-1 0,-1 0 0,1-1 1,-1 1-1,1-1 0,-1 0 1,0 0-1,0 0 0,7-5 0,3-3 74,23-23 0,-27 23-86,90-95-479,-89 98 141,-11 7 295,1 0 1,-1 0-1,0 0 0,1 0 1,-1 0-1,0 0 0,1 0 1,-1 0-1,0 0 1,1 0-1,-1 0 0,0 0 1,1 0-1,-1 0 0,0 0 1,1 1-1,-1-1 0,0 0 1,0 0-1,1 0 1,-1 1-1,1-1 0,0 2-35,0 0-1,0 0 0,0 0 1,0 0-1,-1 1 0,1-1 1,1 4-1,0 4-36,8 24 0,-3-9 58,1 0 1,14 28 0,-19-46 81,1 0 0,0-1 0,0 1 1,0-1-1,1 0 0,0 0 0,1-1 1,-1 1-1,1-1 0,0 0 0,0-1 1,7 5-1,-9-7-8,0-1 1,0 1 0,0-1-1,0 1 1,1-2 0,-1 1-1,0 0 1,1-1 0,-1 1-1,0-1 1,1-1 0,-1 1-1,1-1 1,5 0 0,1-2 20,1-1 1,-1 0-1,0 0 1,12-7-1,7-6 18,-1-1 1,-1-1-1,49-43 0,65-84 17,-114 113-56,-18 19-83,1 1-1,16-15 1,-17 15-398,-16 23 82,-16 42 393,-3 0 1,-2-2 0,-2 0-1,-37 46 1,59-87 14,-2 1 0,1-1 0,-1-1 0,0 0 1,0 0-1,-12 7 0,16-12-15,0 0 1,-1 0 0,1-1 0,-1 1-1,0-1 1,1-1 0,-1 1-1,0-1 1,0 0 0,0 0-1,0 0 1,0-1 0,-12-1-1,15 0-27,0 1-1,0-1 0,0 0 0,0 0 0,0 0 0,1-1 0,-1 1 1,0-1-1,1 1 0,-1-1 0,-1-2 0,3 3-18,0 1-1,0-1 1,1 1-1,-1-1 1,1 0-1,-1 0 1,0 1-1,1-1 1,-1 0-1,1 0 1,0 1-1,-1-1 1,1 0-1,0 0 1,-1 0-1,1 0 1,0 0-1,0 0 1,0 1-1,0-1 1,0 0-1,0 0 1,0 0-1,0 0 1,0 0-1,0 0 1,0 0-1,0 0 1,1 1-1,-1-1 1,0 0-1,1 0 1,-1 0-1,1 0 1,-1 1 0,1-1-1,-1 0 1,2 0-1,0-2-30,1 1 0,0-1 0,0 1 0,0 0-1,1 0 1,-1 1 0,0-1 0,1 1 0,-1-1 0,5 0 0,42-8-110,-34 8 111,85-15-98,170-34 242,-271 50-125,1 1-1,0 0 0,0 0 0,0-1 1,-1 1-1,1 0 0,0 0 1,0 0-1,0 0 0,0 0 0,-1 0 1,1 0-1,0 0 0,0 0 0,0 0 1,0 1-1,-1-1 0,1 0 0,0 0 1,0 1-1,1 0 0,-2 0 1,1 0 0,-1 0 0,0 0 0,1 0-1,-1 0 1,0 0 0,0 0 0,0 0 0,0 0-1,0 0 1,0 0 0,0 0 0,0 0 0,0 0 0,-1 0-1,1 0 1,0 0 0,-1 2 0,-2 6 58,-18 69-251,19-67 174,0 0 0,1-1 0,0 1 0,1 0 1,1 13-1,-1-22 51,0 0 0,0 0 0,1 0 0,-1 0 0,0 0 0,1-1 0,0 1 0,-1 0 0,1 0 0,0-1 0,0 1 0,0 0 0,0-1 0,0 1 0,0-1 0,0 1 0,0-1-1,1 0 1,-1 1 0,1-1 0,-1 0 0,1 0 0,-1 0 0,1 0 0,0 0 0,-1-1 0,1 1 0,0 0 0,0-1 0,0 1 0,-1-1 0,1 0 0,0 1 0,0-1 0,0 0 0,0 0 0,0 0 0,0-1 0,-1 1 0,5-1 0,-1 0 20,1-1 0,-1 0 0,0 0 0,0 0 1,0 0-1,0-1 0,0 0 0,0 0 0,-1 0 0,1 0 0,-1-1 0,7-8 0,-5 5-11,0-2-1,-1 1 1,0 0-1,0-1 1,-1 0-1,0 0 0,-1-1 1,0 1-1,0-1 1,1-13-1,-3 16-33,0 1 0,-1 0 0,0-1 0,-1 1 0,1-1 0,-1 1 0,0 0 0,-1-1 0,1 1 0,-1 0 0,-1 0 0,1 0 0,-1 0 0,0 1 0,0-1 0,-8-9 0,8 11-24,-1-1-1,0 1 0,0 0 0,-1 0 0,1 1 0,-8-5 0,9 6 17,0 0 0,-1 1 0,1 0 0,-1 0 1,1 0-1,-1 0 0,0 0 0,1 1 0,-1-1 0,-4 1 0,29-1 74,0-2-1,0-1 1,-1 0 0,1-1 0,21-10-1,19-3-40,-15 5-31,1 3-1,1 1 1,0 2 0,0 3 0,57 2-1,-97 2-16,0 1 0,0 0-1,0 1 1,0 0-1,0 0 1,14 6 0,-19-6 35,0-1 0,0 1 0,0 0 0,0 0 0,-1 0 0,1 0 0,0 0 0,-1 1 0,1-1 0,-1 1 0,0-1 0,0 1 0,0 0 0,0 0 0,-1 0-1,1 0 1,-1 0 0,2 5 0,3 23 4,-2-1 0,-1 1 0,-2 48 0,-1-76 48,0 0 0,0 0-1,1 0 1,-1 0-1,1 0 1,-1 0-1,1-1 1,0 1-1,0 0 1,1 0 0,1 3-1,-2-6-32,0 0 1,-1 0-1,1 0 0,0 0 0,0 0 1,0-1-1,0 1 0,0 0 0,-1 0 1,1-1-1,0 1 0,0 0 0,0-1 1,-1 1-1,1-1 0,1 0 0,-1 1 14,3-3-15,0 0 0,1 0-1,-1 0 1,0-1 0,0 0 0,6-7-1,20-31 66,-12 15 31,16-17-43,1 0 0,3 3-1,45-40 1,-30 36-66,-28 26 17,-2-1 0,0-1 0,-1-1 0,20-27 0,-17 16-72,-16 22 45,0-1 0,-1 1 0,-1-1 0,0-1-1,0 1 1,7-22 0,-12 25-279,-4 8-47,-9 12-36,-83 91 10,3-3 110,76-81 238,1 1 1,1 1 0,-18 35-1,22-36 76,1 0-1,0 1 1,2 0-1,0 0 1,1 1 0,2-1-1,0 1 1,-1 40-1,4-59-58,1 0 1,-1 0-1,0 0 0,0-1 1,1 1-1,-1 0 0,1-1 0,-1 1 1,1 0-1,0-1 0,-1 1 1,1-1-1,0 1 0,0-1 1,0 1-1,2 1 0,-2-3 3,0 1 0,0 0 0,1 0 0,-1-1 0,0 1 0,0-1 0,1 1-1,-1-1 1,0 1 0,0-1 0,1 0 0,-1 0 0,1 1 0,-1-1 0,0 0 0,3-1-1,1 1 13,-1-1 0,1-1 0,0 1 0,0-1 0,-1 0-1,1 0 1,-1 0 0,0 0 0,8-6 0,19-19 125,-1 0 1,43-52-1,-27 28-247,-22 27 1,13-16-126,-29 29 12,-7 10 74,0 3-127,32 47 96,-30-44 173,0 0 0,1 0 1,-1 0-1,1 0 1,0 0-1,1-1 0,-1 0 1,1 0-1,9 6 0,-11-8 19,1 0 1,-1 0-1,1-1 0,0 0 0,0 1 0,0-1 0,0-1 0,0 1 0,0 0 0,0-1 0,0 0 0,0 0 0,0 0 0,0-1 1,0 1-1,4-2 0,4-2 11,0 0 0,-1 0 0,1-1 0,-1-1 0,0 0 0,18-14 1,56-52 130,-85 72-168,9-7-5,-7 5-3,1 0 0,-1 0-1,1 0 1,-1 0-1,0-1 1,0 1 0,0-1-1,0 1 1,0-1 0,-1 0-1,1 0 1,-1 0 0,2-3-1,-3 5 2,0 1-1,0-1 0,0 1 1,0 0-1,0-1 1,0 1-1,0-1 0,0 1 1,0-1-1,0 1 0,0 0 1,0-1-1,0 1 1,0-1-1,0 1 0,0-1 1,-1 1-1,1 0 0,0-1 1,0 1-1,-1 0 0,1-1 1,0 1-1,0 0 1,-1-1-1,1 1 0,0 0 1,-1-1-1,1 1 0,0 0 1,-1 0-1,1-1 1,0 1-1,-1 0 0,1 0 1,-1 0-1,1 0 0,0-1 1,-1 1-1,1 0 1,-1 0-1,1 0 0,-1 0 1,1 0-1,0 0 0,-1 0 1,1 0-1,-1 0 0,1 1 1,-1-1-1,1 0 1,0 0-1,-1 0 0,1 0 1,-1 1-1,1-1 0,-26 11-219,25-10 222,-6 3-22,1 0-1,-1 1 1,1 0-1,0 0 0,0 0 1,1 1-1,-1 0 1,1 0-1,1 1 0,-1-1 1,1 1-1,0 0 0,0 0 1,1 0-1,0 1 1,-2 8-1,3-8 40,0-1 1,1 0-1,0 0 0,0 1 0,1-1 1,0 0-1,0 1 0,1-1 1,0 0-1,0 1 0,1-1 0,0 0 1,0 0-1,0 0 0,1 0 0,0 0 1,7 10-1,-7-13 0,1 1 0,0-1 0,0 0 0,0 0 0,0 0-1,1-1 1,-1 1 0,1-1 0,0 0 0,6 2 0,8 4 86,30 7 0,-41-13-87,149 44 126,72 24 81,-223-69-198,-3-1-190,1 1 1,-1-1-1,0 0 1,1 0-1,0 0 1,-1 0-1,1-1 1,0 1-1,-1-1 1,1 0 0,0 0-1,-1 0 1,1-1-1,6-1 1,-37-31-13037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49.9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27 339 5216,'-20'-8'1696,"19"8"-1663,1 0 0,0 0 1,-1 0-1,1 0 1,0 0-1,-1-1 0,1 1 1,0 0-1,-1 0 0,1-1 1,0 1-1,-1 0 0,1-1 1,0 1-1,0 0 0,-1 0 1,1-1-1,0 1 0,0 0 1,0-1-1,0 1 0,0-1 1,-1 1-1,1 0 1,0-1-1,0 1 0,0-1 1,0 1-1,0 0 0,0-1 1,0 1-1,0 0 0,0-1 1,0 1-1,0-1 0,1 1 1,-1-1-1,8-9 1281,5-4-319,1-1 1,18-30-1,-7 11-546,4-4-121,6-9 1087,51-52-1,-84 97-1350,0 0 1,1 0-1,-1 0 1,1 0-1,0 0 1,2-1-1,-4 3-60,-1 0 0,0-1 0,1 1 0,-1 0 0,0 0 0,1 0 0,-1 0 0,1 0 0,-1 0 0,0 0 0,1 0 0,-1 0 0,0 0 0,1 0 0,-1 0 0,1 0 0,-1 0 0,0 0 1,1 0-1,-1 1 0,1-1 0,-1 0 0,1 1 0,-1-1 0,1 1 0,-1 0 0,0-1 0,1 1 0,-1-1 0,0 1 0,1-1 0,-1 1 1,0 0-1,0-1 0,0 1 0,0 0 0,0-1 0,1 1 0,-1 1 0,0 25 221,-1 1 0,-1 0 0,-6 29 1,1-11-18,1-1-15,0 0 159,-1 50-1,7-89-294,0 0 0,1 0 0,2 12 0,-3-16-51,0-1-1,1 1 0,0-1 1,-1 1-1,1-1 1,0 1-1,-1-1 0,1 1 1,0-1-1,0 0 1,0 0-1,1 1 1,-1-1-1,0 0 0,0 0 1,1 0-1,-1 0 1,0 0-1,3 1 0,2-1-375,-1 0 1,0 0-1,1 0 0,-1-1 0,0 0 0,1 0 0,-1 0 0,1-1 0,-1 1 0,8-3 0,37-10-2088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08.7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0 2912,'0'1'13999,"8"2"-11880,6 1-4682,-6-3 3770,39 4-1115,146 7 1112,-87-21-481,-71 5-614,20 3 411,-35 1-261,-18 0-137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0.0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298 609 2816,'0'-8'918,"1"6"-323,-1 0 0,0 0 0,0 0 0,0 0 0,0 0 0,-1 0 0,1 0 0,0 0 0,-2-3 0,2 4-492,-1 1 0,1-1 1,-1 0-1,0 1 0,1-1 0,-1 1 0,0-1 1,0 1-1,1-1 0,-1 1 0,0 0 0,0-1 1,1 1-1,-1 0 0,0-1 0,0 1 1,0 0-1,0 0 0,0 0 0,1 0 0,-1 0 1,0 0-1,0 0 0,0 0 0,0 0 0,0 0 1,1 1-1,-2-1 0,-9 3 299,0-1 1,0 2 0,1-1-1,-1 2 1,-17 9-1,-47 34 861,73-47-1208,-9 6-12,0 1-1,1 0 1,0 0 0,0 1-1,1 0 1,0 1 0,1 0-1,0 0 1,1 1 0,-9 15-1,15-25-39,1 1-1,-1-1 0,1 0 1,-1 0-1,1 0 0,-1 1 1,1-1-1,0 0 0,0 0 1,-1 1-1,1-1 0,0 0 1,0 0-1,0 1 0,0-1 1,1 0-1,-1 1 0,0-1 1,1 0-1,-1 0 0,0 1 1,1-1-1,-1 0 0,1 0 1,0 0-1,-1 0 0,1 0 1,0 0-1,0 0 0,0 0 0,0 0 1,0 0-1,0 0 0,0-1 1,0 1-1,2 1 0,0-1 53,0 1 0,0-1 0,1 0 0,-1 0 0,0 0 0,1 0 0,-1-1 0,1 0 0,-1 1 0,1-1 0,-1-1 0,6 0-1,6-1 41,0-1-1,0-1 1,-1 0 0,1-1-1,-1-1 1,0 0-1,-1-1 1,1-1-1,-1 0 1,-1-1-1,0 0 1,0 0-1,-1-2 1,0 1-1,0-1 1,-1-1-1,10-15 1,5-17-74,-1-1 0,-3-1 1,22-66-1,-22 44 40,15-77 1,-36 145-62,4-30-45,0 1 1,-2-1 0,-2-30-1,0 40-108,0 18 99,0-1 1,0 1-1,-1 0 0,1 0 1,0 0-1,-1 0 1,1 0-1,-1 0 0,0 0 1,0 0-1,0 0 0,0 0 1,0 1-1,0-1 0,0 0 1,-3-3-1,3 5 27,1 0-1,0 0 0,-1 0 1,1 0-1,0 0 1,-1 0-1,1 0 1,0 0-1,-1 0 0,1 0 1,0 1-1,-1-1 1,1 0-1,0 0 1,-1 0-1,1 0 1,0 0-1,-1 1 0,1-1 1,0 0-1,0 0 1,-1 0-1,1 1 1,0-1-1,0 0 1,-1 0-1,1 1 0,0-1 1,0 0-1,0 1 1,0-1-1,-1 0 1,1 1-1,-9 13-131,8-13 119,-9 21 235,0 0 0,-9 33 0,17-49-97,-9 39 123,1 1 1,2 0 0,-1 51-1,2-30-89,-11 223 439,18-287-904,0 1 0,0-1 0,1 0 0,-1 1 0,1-1 0,1 5 0,19-7-7629,-8-8 2997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0.7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171 1 3232,'0'2'4194,"0"15"-208,-5 40-1441,-36 142 1210,-48 92-2369,80-267-1343,1 1-1,-6 32 1,11-47 78,3-9-110,0-1 0,0 1-1,-1-1 1,1 0 0,0 1 0,0-1 0,0 1 0,0-1-1,0 0 1,0 1 0,0-1 0,0 1 0,0-1 0,0 0-1,0 1 1,0-1 0,0 1 0,0-1 0,0 1 0,1-1-1,-1 1-1,1-1 0,0 1 0,0-1 0,0 0 0,0 1 0,0-1 1,0 0-1,0 0 0,0 0 0,0 0 0,0 0 0,0 0 0,1 0 0,56-5-110,-17 1-102,167-5 533,-206 9-393,1 0-1,-1 0 0,1 0 0,-1-1 0,1 0 0,4-1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1.0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22 120 6880,'-19'-29'2229,"19"28"-2140,-1 1 1,1 0-1,0-1 1,0 1-1,-1-1 1,1 1-1,0-1 0,0 1 1,0 0-1,0-1 1,0 1-1,0-1 0,0 1 1,0-1-1,0 1 1,0-1-1,0 1 0,0-1 1,0 1-1,0-1 1,0 1-1,0-1 1,0 1-1,1 0 0,-1-1 1,0 1-1,0-1 1,0 1-1,1 0 0,-1-1 1,0 1-1,1 0 1,-1-1-1,0 1 0,1 0 1,-1-1-1,0 1 1,1 0-1,-1 0 1,1-1-1,-1 1 0,0 0 1,1 0-1,-1 0 1,1 0-1,-1-1 0,1 1 1,-1 0-1,1 0 1,2-1 708,7-4-395,1 1-1,-1 0 0,1 0 1,0 1-1,0 0 0,12-1 1,9-2-217,20-4 10,56-2 1,-9 1-78,-49 6-1330,-14 5-6469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1.4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51 7712,'-19'-12'2880,"24"12"-2240,4-4-192,5-1 1536,10 2-1184,15-6 736,12 5-897,11-1-351,8 2-192,-8 3 32,0-6-64,-6 6-1631,-8 6 831,-6-3-4416,1 6 2848,-6 8-2080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1.8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1 213 4480,'0'-8'4389,"9"8"-1621,3-1-1950,1 0 1,0-1-1,20-6 0,-6 2-48,149-34 711,230-49-336,3 35-785,56 51-109,-447 3-310,-15 0-365,1 0 1,0 0-1,0 0 0,0 0 1,0 1-1,0 0 0,0-1 1,5 3-1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2.8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226 595 2144,'3'-8'603,"0"-1"1,8-13-1,-8 17-38,0 1-1,0-1 1,-1-1-1,0 1 1,0 0-1,0-1 1,-1 1 0,0-1-1,1-9 1,-2 10-197,0 3-174,0-1 0,0 1 0,0 0 0,0 0 0,0-1 1,-1 1-1,0-3 0,1 5-152,-1-1-1,1 1 1,0-1 0,-1 1-1,1-1 1,-1 1-1,1-1 1,0 1 0,-1 0-1,1-1 1,-1 1 0,1 0-1,-1-1 1,0 1 0,1 0-1,-1 0 1,1-1 0,-1 1-1,1 0 1,-1 0 0,0 0-1,1 0 1,-1 0 0,1 0-1,-1 0 1,0 0 0,1 0-1,-1 0 1,1 0 0,-1 0-1,0 0 1,0 1 0,-4 1 113,-1 0 1,1 0-1,0 1 1,0-1 0,0 1-1,0 0 1,0 1-1,-7 7 1,-5 2 97,-11 7 127,1 1 0,1 2 0,-42 47 0,65-66-394,0 0 0,0 0 0,0 1 0,1-1 0,0 1-1,0-1 1,0 1 0,1 0 0,-2 6 0,3-9 13,0 0 0,-1 0 0,1 1 0,0-1 0,0 0 0,0 0 0,1 0 0,-1 0 0,0 0 0,1 0 0,-1 1 0,1-1 0,0 0 0,0 0 0,0-1 0,0 1 0,0 0 0,0 0 0,0 0 0,1-1 0,-1 1 0,1 0 0,1 1 0,2 0 54,-1 0 0,1-1 0,-1 1 0,1-1 0,0 0 0,0 0 0,0-1 0,0 1 0,0-1 0,0 0 0,0 0 0,0-1 0,0 0 0,1 0 0,-1 0 0,0 0 0,0-1 0,0 0 0,1 0 0,-1 0 0,0-1 0,0 0 0,4-2 0,1 0 16,-1-1 0,1 0 0,-1-1 0,-1 0 0,1 0 0,-1-1 0,0 0 0,-1 0 0,1-1 0,9-14 0,-7 6-5,-1 0 0,0 0 0,-1-1 0,-1 0-1,9-36 1,12-95 169,-20 97-171,2-30-249,-1-151 0,-9 231 134,0-1 0,0 1 0,-1-1 0,1 0 0,0 1 0,0-1 0,-1 1 0,1-1 0,-1 0 0,0-1 0,0 2 37,1 1 0,0 0 0,0 0 0,0 0-1,0-1 1,-1 1 0,1 0 0,0 0 0,0 0-1,0 0 1,-1 0 0,1 0 0,0 0 0,0-1-1,0 1 1,-1 0 0,1 0 0,0 0 0,0 0-1,-1 0 1,1 0 0,0 0 0,0 0 0,0 0-1,-1 0 1,1 0 0,-9 7-73,6-4 118,1 0 0,0 0 1,0 0-1,0 1 0,1-1 0,-1 0 0,1 1 0,-1 5 0,-7 35 718,6-26-423,-3 31 128,3 1 0,4 80-1,-1-109-344,5 42 154,16 84 0,-20-142-261,2 20 18,-2-17-4,0-1-1,0 1 1,1 0-1,0-1 1,0 1-1,5 10 0,0-1-383,-1 1-1067,-5-18 1238,-1 1-1,0-1 0,1 1 1,-1-1-1,1 1 0,-1-1 1,1 1-1,-1-1 0,1 1 1,-1-1-1,1 0 0,0 1 0,-1-1 1,1 0-1,-1 0 0,1 1 1,0-1-1,-1 0 0,1 0 1,0 0-1,-1 0 0,2 0 1,28-21-11209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3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46 2976,'-9'7'7616,"10"-3"-6650,-1-4-916,0 0 0,0 1 0,0-1 0,0 0 0,0 0 0,0 0 0,0 0 0,0 1 0,0-1 0,0 0 0,0 0 0,0 0 0,0 0-1,0 0 1,0 1 0,0-1 0,1 0 0,-1 0 0,0 0 0,0 0 0,0 0 0,0 0 0,0 1 0,0-1 0,1 0 0,-1 0 0,0 0 0,0 0 0,0 0 0,0 0 0,0 0 0,1 0 0,-1 0 0,0 0 0,0 0 0,0 0 0,0 0 0,1 0 0,-1 0 0,0 0 0,0 0 0,0 0-1,0 0 1,1 0 0,-1 0 0,0 0 0,0 0 0,0 0 0,0 0 0,1 0 0,38-2 762,0-2 0,47-10-1,26-3-531,90-3-440,-165 17-885,-2 3 277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5.3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60 1664,'-6'3'11364,"6"-3"-11323,16 7 936,-3-2-917,10 5 209,0-1 0,1-2 0,37 8 0,-31-8-241,-7-2 87,25 3 1,-39-7-10,-1 0 1,1-1-1,0-1 1,-1 1-1,1-1 1,11-4-1,-5 1 32,0-1 1,-1 0-1,25-13 0,-31 13-62,0 0 0,-1 0 1,1-1-1,-1 0 0,0 0 0,0 0 1,7-11-1,-13 16-75,-1 0 0,1 1 0,-1-1 0,0 0 0,1 1 0,-1-1 0,0 0 0,0 1 1,0-1-1,0 0 0,0 0 0,1 1 0,-1-1 0,0 0 0,-1 0 0,1 1 0,0-1 0,0 0 0,0 1 1,0-1-1,0 0 0,-1 0 0,1 1 0,0-1 0,-1 0 0,1 1 0,0-1 0,-1 1 0,1-1 0,-1 0 0,1 1 1,-1-1-1,1 1 0,-1-1 0,0 1 0,1 0 0,-1-1 0,1 1 0,-1 0 0,0-1 0,0 1 0,-4-3-23,1 1 1,-1 0-1,0 0 0,-5-1 0,5 2-26,-1 0 1,1 0-1,-1 1 0,-10 0 1,-10-1-62,24 1 112,0 0-1,0 0 1,0 0 0,0 0-1,0 1 1,0-1-1,0 0 1,0 1 0,0 0-1,-2 0 1,-12 4 27,-14 2 45,22-5-99,1 0 1,-1-1-1,-1 1 1,-9-1-1,13-1 13,-1 1 1,1 0-1,-1 0 0,1 1 0,0-1 1,-1 1-1,-4 3 0,-13 3 33,8-3 69,7-3-24,0 0-1,0 1 1,-10 6-1,-33 16-140,23-10 114,23-13-46,0 0 0,0 1 1,1-1-1,-1 1 0,1 1 1,-6 4-1,9-7-19,1 0 1,0 0-1,-1 0 1,1 0-1,0 1 1,0-1 0,0 0-1,0 0 1,0 0-1,0 0 1,1 0-1,-1 1 1,0-1-1,0 0 1,1 0-1,-1 0 1,1 0-1,-1 0 1,1 0-1,1 2 1,-2-2 26,1 0 10,1 4 33,0 0-1,1 1 1,0-1-1,0 0 1,0-1 0,0 1-1,1-1 1,0 1-1,0-1 1,0 0 0,1 0-1,6 4 1,7 4-91,1-1 1,0-1 0,24 9-1,5-2 185,-26-6 48,-16-8-186,0 0 0,1 0 0,-1 0 0,12 3 0,-9-6 26,7 1 482,-24 0 107,-27 1-264,26-1-355,0 0 0,0 1 0,0 1 0,0-1 0,1 1 0,-1 1 0,-15 8 0,-7 2 208,14-7-210,1 2 0,-17 10 0,-15 9 15,42-25-60,0 0 1,1 0-1,-1 0 0,1 1 0,0 0 0,0 0 1,1 0-1,-1 1 0,1-1 0,0 1 1,-8 11-1,12-15 44,0 0 1,-1-1-1,1 1 0,-1 0 1,1 0-1,0 0 1,0 0-1,0 0 0,-1 0 1,1 0-1,0 0 0,0 0 1,0 0-1,0 0 1,1 0-1,-1 0 0,0-1 1,0 1-1,1 0 1,-1 0-1,0 0 0,1 0 1,-1 0-1,1 0 1,-1-1-1,1 1 0,-1 0 1,1 0-1,0-1 1,-1 1-1,1 0 0,0-1 1,-1 1-1,1-1 1,0 1-1,1 0 0,3 2 33,0 0 1,0 0-1,1-1 0,6 3 0,-11-5-19,7 2 0,0 0 0,1 0 0,-1-1 0,12 0 0,24 4-43,-8 1 244,-27-5-215,0 0-1,15 5 1,-21-5 2,0 0 1,1 0 0,-1 1 0,0 0 0,0 0 0,0 0-1,0 0 1,0 0 0,0 0 0,3 5 0,1 1 24,-3-5-27,-1 1-1,0-1 0,0 1 1,0 0-1,0 0 0,-1 0 0,2 5 1,6 8 189,-8-15-153,0 1-1,-1 0 1,1-1-1,-1 1 1,0 0 0,0 0-1,0 0 1,0 0 0,0 0-1,0 0 1,0 3-1,-1 9 332,1-12-315,-1 0 1,0 0-1,0 0 1,0 0-1,0 0 0,-1 0 1,1 0-1,-1 0 1,0-1-1,0 1 0,-2 5 1,-1 2 208,2-6-146,0 0 1,0 0-1,0-1 0,-4 6 1,5-8-92,0 0 0,0 0 1,0 0-1,0 0 1,0 0-1,0-1 1,0 1-1,0 0 0,0-1 1,0 1-1,-1-1 1,1 1-1,0-1 1,0 0-1,-1 1 0,1-1 1,0 0-1,-3 0 1,-15 3 317,17-2-316,1 0 0,-1-1 0,0 1 0,0-1 0,0 0 0,0 0 0,0 1 1,0-1-1,0-1 0,0 1 0,0 0 0,-3-1 0,-7-2 64,0 1-1,-1 0 1,-18-1-1,16 2-61,-30-5 1,-6-7-290,50 13 188,0 0 0,1 0 0,-1-1 0,1 1 0,-1 0 0,1 0 1,-1 0-1,0-1 0,1 1 0,-1 0 0,1-1 0,-1 1 0,1 0 0,-1-1 0,1 1 0,0-1 0,-1 0 0,1 1-26,0 0-1,-1-1 1,1 1-1,0 0 1,0-1-1,0 1 0,0 0 1,0-1-1,0 1 1,0 0-1,0 0 1,0-1-1,1 1 0,-1 0 1,0-1-1,0 1 1,0 0-1,0-1 1,0 1-1,0 0 0,1 0 1,-1-1-1,0 1 1,1-1-293,1-1-1,-1 1 1,0 0 0,0 0-1,1 0 1,-1 0 0,1 1-1,-1-1 1,0 0 0,3 0-1,0 0-1026,-3 0 917,1 1 0,-1 0-1,1-1 1,-1 1 0,0-1 0,1 1 0,-1-1-1,0 0 1,1 0 0,-1 1 0,0-1 0,2-2-1,2-12-2781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7.1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42 2144,'-3'-29'16981,"112"32"-16603,-3-11 134,-20 1-181,169 9 426,-199 2-394,-54-4-208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7.6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90 2144,'2'5'9236,"-2"-5"-9116,3-4 1206,-1 2-1024,1 0 0,0 0 0,-1 0 0,1 0-1,0 1 1,0-1 0,0 1 0,0 0 0,1 0 0,4-1-1,4-2 256,38-13 366,92-20 0,-108 31-791,1 1 0,0 2 0,59 2 0,-85 2-66,0-1 1,-1 2 0,1-1-1,-1 1 1,0 0 0,1 1-1,12 6 1,-21-9-99,0 0-1,0 0 1,1 0-1,-1 1 1,0-1-1,0 0 1,0 0 0,0 0-1,0 1 1,1-1-1,-1 0 1,0 0-1,0 1 1,0-1-1,0 0 1,0 0 0,0 1-1,0-1 1,0 0-1,0 0 1,0 1-1,0-1 1,0 0-1,0 0 1,0 1 0,0-1-1,0 0 1,0 0-1,0 1 1,0-1-1,0 0 1,-1 0-1,1 1 1,-5 7-800,5-7 639,-5 5-1162,-1-1-1,1 0 1,-1 0 0,0 0-1,0-1 1,-1 1 0,-12 5-1,16-8 957,-28 13-3121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7.9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38 5824,'-15'-5'2452,"22"10"-1646,-4-3-390,0-1 0,0 0-1,0 0 1,0 0 0,0 0-1,1 0 1,-1 0-1,0-1 1,1 0 0,-1 0-1,4 0 1,40-5 1356,-22 1-1412,58-6 145,46-5-141,-74 10-327,78-2-3144,-110 7-1918,40 6 1,-43-5 2480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19.7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33 2496,'-9'4'7379,"9"-3"-7228,1 1 100,0 0 0,-1-1 0,1 1 0,0 0-1,0 0 1,0 0 0,0-1 0,0 1 0,1 0-1,-1-1 1,0 1 0,1-1 0,0 1 0,-1-1-1,1 0 1,-1 0 0,1 0 0,0 0 0,0 0 0,0 0-1,0 0 1,0-1 0,0 1 0,0 0 0,0-1-1,2 1 1,6 0-22,0 0 0,0-1 0,19-1 0,-27 1-152,111-15 1104,-13 1-735,141-6 375,-162 19-138,-77 1-683,-2-1-291,-1 0 0,1 0 0,-1 1 0,1-1 0,-1 0 0,0 0 0,1 1 0,-1-1 0,0 0 0,1 1 0,-1-1 0,0 0 0,0 1 0,1-1 0,-1 1 0,0 0 0,0-1 0,0 1 0,0-1 0,0 1 0,-1 0 0,-5-4-3029,-2-3 130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0.7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322 480 3392,'0'-2'246,"0"0"1,0 1-1,0-1 1,0 0-1,0 1 1,-1-1-1,1 0 1,-1 1 0,1-1-1,-1 1 1,0-1-1,0 1 1,1-1-1,-3-1 1,2 2-148,1 1 1,-1-1-1,0 1 1,1-1 0,-1 1-1,0 0 1,0-1-1,1 1 1,-1 0 0,0 0-1,0 0 1,1 0-1,-1-1 1,0 1 0,0 0-1,0 0 1,1 1-1,-1-1 1,0 0 0,0 0-1,0 0 1,1 0-1,-1 1 1,0-1 0,0 0-1,1 1 1,-1-1-1,0 0 1,1 1 0,-1-1-1,0 1 1,1-1-1,-1 1 1,0 0 0,-11 8 579,-125 103 3400,116-93-3841,2 1 0,0 0-1,1 2 1,-20 31-1,35-47-223,-1 0-1,1 0 1,0 0 0,1 0-1,0 0 1,0 1-1,-2 8 1,4-13 1,0-1 0,0 1-1,-1 0 1,1 0 0,0-1 0,1 1 0,-1 0-1,0 0 1,0-1 0,1 1 0,-1 0 0,1-1-1,0 1 1,-1 0 0,1-1 0,0 1 0,0-1-1,0 1 1,0-1 0,0 1 0,0-1 0,1 0-1,-1 0 1,0 1 0,1-1 0,-1 0 0,1 0-1,-1 0 1,1-1 0,-1 1 0,1 0 0,1 0-1,3 1 70,-1-1 0,1 0 0,-1 0 0,1-1 0,-1 1 0,1-1 0,-1-1 0,1 1 0,8-2 0,-4 0 5,-1 0 0,0-1 1,0 0-1,17-9 0,-16 6-28,0 0 0,0-1 0,-1-1 0,0 0-1,-1 0 1,1 0 0,-2-1 0,1 0 0,-1-1 0,-1 0 0,10-17 0,2-12 51,25-76 0,-29 73-129,-2 9 43,1-2 44,9-44 0,-6 12 81,-6 30-174,-2-1 0,-2 1 0,3-58-1,-8 78-28,-1 13 72,1 0 1,-1-1-1,0 1 1,0-1 0,0 1-1,-1 0 1,-1-7-1,2 11-21,0 0-1,0 0 0,0-1 0,0 1 0,0 0 0,0 0 1,0 0-1,0-1 0,0 1 0,0 0 0,0 0 1,0 0-1,0 0 0,0-1 0,0 1 0,0 0 1,-1 0-1,1 0 0,0 0 0,0-1 0,0 1 0,0 0 1,0 0-1,0 0 0,-1 0 0,1 0 0,0 0 1,0-1-1,0 1 0,0 0 0,0 0 0,-1 0 0,1 0 1,0 0-1,0 0 0,0 0 0,-1 0 0,1 0 1,0 0-1,0 0 0,0 0 0,0 0 0,-1 0 0,1 0 1,0 0-1,0 0 0,0 0 0,-1 0 0,1 0 1,0 0-1,0 0 0,0 0 0,0 0 0,-1 1 0,1-1 1,0 0-1,0 0 0,0 0 0,0 0 0,0 0 1,-1 0-1,1 1 0,0-1 0,0 0 0,0 0 0,-6 15-200,5-11 183,-15 36 37,3 0 0,1 1 0,2 1 1,-7 69-1,6 148 168,11-228-159,1 0 0,6 34 0,0-3 143,-7-61-229,0 1-1,1 0 1,-1-1 0,0 1-1,1 0 1,-1 0 0,1-1-1,0 1 1,-1-1 0,1 1-1,0-1 1,0 1 0,0-1-1,0 1 1,0-1 0,0 0-1,3 3 1,-3-4-169,0 1 0,0-1 0,0 1 0,0-1 0,1 1 0,-1-1 0,0 0 0,0 1 0,0-1 0,0 0 0,1 0 0,-1 0 0,0 0-1,0 0 1,0 0 0,1 0 0,-1 0 0,0-1 0,0 1 0,0 0 0,0-1 0,1 1 0,-1-1 0,0 1 0,1-2 0,10-6-2001,0 0 1,-1-2-1,16-15 0,-23 21 2024,29-28-2072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1.3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95 6 4736,'0'-1'65,"0"1"1,0 0-1,0 0 1,0-1-1,0 1 1,0 0-1,1-1 1,-1 1-1,0 0 1,0 0-1,0-1 0,1 1 1,-1 0-1,0 0 1,0 0-1,0-1 1,1 1-1,-1 0 1,0 0-1,1 0 1,-1 0-1,0 0 1,0 0-1,1-1 0,-1 1 1,0 0-1,1 0 1,-1 0-1,0 0 1,1 0-1,-1 0 1,0 0-1,1 0 1,-1 0-1,0 0 1,0 1-1,1-1 1,-1 0-1,0 0 0,1 0 1,-1 0-1,1 0 1,0 2 270,1-1-1,0 0 1,-1 0 0,1 1 0,-1-1 0,0 1-1,1-1 1,0 3 0,1 1 102,0-1-1,0 0 1,-1 1-1,0 0 1,0-1 0,0 1-1,-1 0 1,2 8 0,-3 2 289,0 0 0,-1 0 0,0 0 0,-8 28 0,1 1-96,-17 76 225,4-17-448,19-94-385,-7 47 194,-3-1-1,-22 63 0,27-92-155,6-21-34,0 0 0,0 0 1,-1 0-1,-4 8 0,6-12-26,0-1-1,0 0 1,0 0-1,-1 1 1,1-1-1,0 0 1,0 0-1,0 1 1,0-1-1,0 0 1,0 0-1,0 1 0,0-1 1,0 0-1,0 1 1,0-1-1,0 0 1,1 0-1,-1 1 1,0-1-1,0 0 1,0 0-1,0 1 1,0-1-1,0 0 1,1 0-1,-1 0 0,0 1 1,0-1-1,0 0 1,1 0-1,-1 0 1,0 1-1,0-1 1,1 0-1,-1 0 1,0 0-1,0 0 1,1 0-1,-1 0 1,0 0-1,0 0 1,1 0-1,-1 1 0,0-1 1,16 3-57,-13-3 21,5 0 30,-1 0 0,0 0-1,1-1 1,-1 0 0,1-1 0,-1 0-1,0 0 1,0 0 0,10-5 0,4-1-23,-4 3 130,32-5-1,-3 1 11,-10 2-62,51-5 1,-56 7 128,-29 5-534,-1-1 0,1 1 1,0-1-1,0 1 0,-1-1 1,1 0-1,0 0 0,-1 0 1,1 0-1,-1 0 0,1 0 1,-1 0-1,0 0 1,3-3-1,-9-17-7682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1.7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 72 5632,'-13'-9'1435,"13"9"-1394,0-1-1,0 1 1,0 0-1,0 0 1,0-1-1,0 1 1,0 0-1,0 0 1,0-1 0,0 1-1,0 0 1,0 0-1,0-1 1,1 1-1,-1 0 1,0 0-1,0-1 1,0 1-1,0 0 1,0 0 0,0 0-1,1-1 1,-1 1-1,0 0 1,0 0-1,0 0 1,1-1-1,5-8 2675,13 1 1466,18 6-2353,12 0-968,82-12-215,-75 11 59,-36 2-1642,25-3-1,-44 4 678,0 0 0,0 0 0,0 0 0,0 0 0,0-1 0,0 1-1,0 0 1,0-1 0,0 1 0,-1 0 0,1-1 0,0 1 0,0-1 0,0 0 0,0 1-1,-1-1 1,1 1 0,0-1 0,-1 0 0,1 0 0,0 1 0,-1-1 0,2-2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2.0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22 7136,'-20'-10'2309,"17"6"-1296,7 4-329,6 2 483,-1 1-436,0-1-1,0-1 1,0 1 0,1-1-1,-1-1 1,18-1-1,-2-1-561,214-13 1380,-80 16-3661,-80 10-3797,-49-5 3237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2.5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5 130 3328,'-4'-13'10912,"98"6"-9165,-38 1-1169,228-29 725,-4 1-638,676 0 380,-929 34-984,-9 0 70,0 1-1,35 6 1,-43-4-367,-9 1-945,-16 4-1121,14-7 2251,-12 4-1780,0 0 1,0-1-1,-18 3 0,-17 1-3107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6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329 621 4064,'-1'-1'200,"1"0"0,-1-1 0,0 1 0,1 0 0,-1 0 0,0 0 1,0 0-1,0 0 0,1 0 0,-1 0 0,0 1 0,-2-2 0,2 2-86,0 0-1,0 0 1,-1 0 0,1 0-1,0 1 1,0-1 0,-1 0-1,1 1 1,0-1 0,0 1-1,0-1 1,-2 1 0,-1 1 57,-11 5 381,0 1 0,1 0-1,-26 20 1,-36 37 273,63-54-646,-16 14 155,-21 19 258,44-38-505,1-1 0,0 1 0,0 1 1,0-1-1,1 1 0,-4 7 0,8-13-50,-1 1 1,0-1 0,0 1-1,1 0 1,-1-1-1,1 1 1,0 0-1,-1-1 1,1 1-1,0 0 1,0 0-1,0-1 1,0 1-1,0 0 1,1 0-1,-1-1 1,0 1-1,1 0 1,-1-1 0,2 3-1,-1-2 7,1 0 1,-1 0-1,1-1 0,-1 1 1,1-1-1,0 1 1,-1-1-1,1 1 0,0-1 1,0 0-1,0 0 0,0 0 1,4 1-1,3 1 84,-1-1 0,1 0 0,0-1-1,0 0 1,0 0 0,14-1 0,-15-1-46,1 0 0,-1 0 1,0-1-1,-1 0 0,1 0 1,0 0-1,-1-1 0,1-1 0,-1 1 1,12-9-1,-10 6-10,0-1 0,-1-1 0,0 1 0,0-1 0,-1-1 0,0 0 0,6-9 0,2-9 8,-2 0 0,0 0 1,-2-1-1,14-54 0,32-191-70,-20-2-388,-36 273 375,0-11-191,1-1 0,-2 1 1,-1-22-1,-1 28-611,-1 9 118,-3 11 131,-21 96 175,17-64 378,-7 52 420,-7 171 1,20-200-272,0-3 222,7 99 0,2-135-954,6-33-2764,2-5 806,3-6 838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3.5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1 821 1056,'5'-9'5477,"-1"-17"1163,-4 23-6462,1-1 0,-1 1 0,1 0 1,1-1-1,-1 1 0,0 0 0,1 0 0,-1 0 0,1 0 1,0 0-1,0 1 0,2-4 0,10-15 439,7-15 7,1 2-1,2 0 1,38-42-1,-19 25-376,27-35 22,4 3-1,111-95 1,-157 156-184,1 2 0,0 2 1,47-23-1,-60 34-87,0 0-1,1 1 1,0 0-1,0 1 1,1 1 0,-1 1-1,1 1 1,0 0-1,-1 1 1,24 2-1,-38-1 40,1 1 0,0-1 0,-1 1 0,1 0 0,-1 0 0,0 0 0,1 0 0,-1 0 0,0 1 0,1 0 0,-1-1 0,0 1 0,0 1 0,3 2 0,-4-4-13,-1 1 1,0 0-1,0-1 0,0 1 1,0 0-1,0 0 0,0-1 0,0 1 1,-1 0-1,1 0 0,0 0 1,-1 0-1,0 0 0,1 0 0,-1 0 1,0 0-1,0 0 0,0 0 1,-1 0-1,1 0 0,0 0 1,-1 0-1,1 0 0,-1 0 0,1 0 1,-3 2-1,0 4 54,-1-1 1,-1 0-1,1 0 1,-1 0-1,-9 9 0,-33 30 477,31-30-375,-6 3 43,0 0-1,0-1 0,-2-1 1,-31 17-1,43-27-196,-2-1-1,1 0 1,-1-1-1,0-1 0,0 0 1,0-1-1,0 0 1,-1-1-1,1-1 1,-19 0-1,33-1-22,-59-5-440,53 5-38,1-1 1,0-1 0,0 1-1,-1-1 1,1 0 0,0 0-1,0 0 1,-6-5-1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5.0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293 463 2240,'1'-2'130,"-1"1"0,1-1 0,0 1 0,-1-1 0,1 0 0,-1 1-1,1-1 1,-1 1 0,0-1 0,4-9 3148,-3 10-3104,-1 1-84,0 0 0,1 0 1,-1 0-1,0-1 0,1 1 0,-1 0 0,0 0 0,0-1 0,1 1 0,-1 0 0,0-1 0,0 1 0,0 0 0,0-1 0,1 1 0,-1 0 0,0-1 0,0 1 0,0 0 0,0-1 0,0 1 0,0-1 0,0 1 0,0 0 0,0-1 0,0 1 0,0 0 0,0-1 0,0 1 0,0-1 0,-1 0 0,0 0 145,0-1-1,0 1 1,0-1 0,0 1 0,-1 0 0,1 0 0,-1-1 0,1 1 0,-1 0-1,1 0 1,-1 0 0,1 0 0,-1 1 0,0-1 0,0 0 0,1 1 0,-1-1-1,0 1 1,0 0 0,0-1 0,0 1 0,0 0 0,1 0 0,-4 1 0,-6 3-37,0 1-1,0 1 1,0 0 0,1 0 0,0 1 0,0 0 0,-10 11 0,10-10-38,5-4-111,-81 72 656,78-67-722,0 0-1,0 0 1,0 1-1,1 0 1,1 0-1,0 1 0,-6 13 1,11-21 10,0-1 0,0 1-1,0 0 1,0 0 0,1-1 0,0 1 0,-1 0 0,1 0 0,0 0 0,0 0 0,0-1-1,1 1 1,-1 0 0,1 0 0,-1 0 0,1-1 0,0 1 0,0 0 0,0-1-1,1 1 1,-1-1 0,1 1 0,-1-1 0,4 4 0,-1-2 37,-1-1 0,1 0-1,0 0 1,1 0 0,-1-1 0,0 1 0,1-1 0,0 0 0,-1 0-1,1-1 1,0 1 0,0-1 0,7 1 0,-3-1 33,0 0 0,1 0 0,-1-1 0,1 0 1,-1-1-1,0 0 0,0-1 0,1 1 0,-1-2 1,0 1-1,0-1 0,-1-1 0,1 0 0,-1 0 0,1 0 1,-1-1-1,-1-1 0,1 1 0,-1-1 0,0 0 1,0-1-1,-1 0 0,1 0 0,-2 0 0,8-12 0,-2-1 37,-1 0-1,-1 0 1,0-1-1,-2 0 0,9-42 1,9-111 338,-22 134-388,-3-72-1,-1 91-216,-2 1-1,0 0 0,-1 0 1,-1 1-1,-11-28 0,16 47 150,0-1 0,0 1 0,0-1 1,0 1-1,-1 0 0,1-1 0,0 1 0,0-1 0,-1 1 0,1 0 0,0-1 0,-1 1 0,1 0 0,0-1 0,-1 1 0,1 0 0,-1-1 0,1 1 0,0 0 0,-1 0 0,1 0 0,-1-1 0,1 1 0,-1 0 0,1 0 0,-1 0 0,1 0 0,0 0 0,-1 0 0,1 0 0,-1 0 1,1 0-1,-1 0 0,1 0 0,-1 0 0,1 0 0,-1 0 0,1 0 0,-1 1 0,0-1 0,0 1-6,0-1 0,0 1 0,0 0 1,1-1-1,-1 1 0,0 0 0,0 0 0,0 0 1,1 0-1,-1-1 0,0 1 0,1 0 0,-1 0 1,1 1-1,-1-1 0,0 1 0,-3 22 141,1-1-1,1 1 1,0-1-1,4 30 1,-2-11 191,0 25 260,14 117 0,-3-112-332,17 82 152,-24-144-1404,25-53-15397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26.7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176 72 3328,'-24'-9'9056,"33"18"-7611,-9-9-1402,7 7 403,1-1-1,0 1 0,12 6 0,4 1-6,-16-8-292,1-1-1,1 0 0,-1 0 1,1-1-1,10 3 0,-8-3-63,1-2 1,0 1-1,15 0 0,-22-3 49,0-1 0,0 1 0,0-1 0,0 0 0,0 0 0,-1 0 0,1-1 0,0 0 0,7-4 0,-11 6-95,-1-1-1,1 0 0,-1 1 0,0-1 1,1 0-1,-1 0 0,0 0 0,1 0 0,-1 0 1,0-1-1,0 1 0,0 0 0,0 0 1,1-3-1,-1 1 4,0 1 0,-1-1 1,1 0-1,-1 0 0,0 0 1,0 0-1,0-3 0,0 3-47,0-2-17,-1 1 0,1-1 0,-1 0 0,0 0 0,-1 1 0,1-1 0,-1 1 0,0-1 0,0 1 0,0 0 0,0 0 0,-1-1 0,0 2 0,0-1 0,0 0 0,0 1 0,-1-1 0,1 1 0,-1 0 0,0 0 0,0 0 0,0 1 0,0-1 0,0 1 0,-9-3 0,10 5-1,1-1 1,-1 1-1,1 0 0,-1 0 1,1 1-1,-1-1 0,1 0 1,-1 1-1,1 0 0,-5 1 1,-22 11-228,23-9 266,-1 0-1,1 1 0,0-1 1,0 1-1,-7 9 1,-5 4 12,-10 9 39,17-15 3,-1-1-1,0 0 1,-15 9 0,22-16-40,-1-1 1,2 2-1,-1-1 0,0 0 0,-6 10 1,9-12-34,0 0 1,1 0 0,0 0 0,-1 0 0,1 1 0,0-1 0,0 0 0,0 1 0,0-1 0,1 1 0,-1-1 0,1 1-1,-1-1 1,1 1 0,0-1 0,0 1 0,0 2 0,1-3 9,0 0 0,0-1 0,-1 1 0,1-1 0,0 1 0,0-1 0,1 1 0,-1-1 0,0 0 0,0 0 0,1 1 0,-1-1 0,1 0 0,-1 0 0,1 0 0,-1 0-1,3 0 1,30 12 140,-31-12-134,42 15-71,38 10 35,-79-25 19,3 0 25,0 0 0,0 1 1,0-1-1,-1 2 0,1-1 0,-1 1 0,1 0 0,-1 1 1,0-1-1,0 1 0,6 5 0,-12-8 15,1 1 0,-1-1 0,0 0 0,0 0 0,0 0-1,0 0 1,0 1 0,0-1 0,-1 0 0,1 0 0,0 0 0,0 0 0,-1 1 0,1-1-1,-2 1 1,2 0 0,-2 3 31,-1 0 0,0 0-1,0 0 1,0 0 0,0-1 0,-1 1 0,0-1-1,0 0 1,-5 5 0,-2 0 18,0-1-1,-20 12 1,15-11-57,-1-1 0,0-1 0,0 0 0,-1-2 0,1 0-1,-21 3 1,18-2-276,19-6 106,15 0-390,1 0 452,-1 1 0,0 0 0,0 1 0,17 4-1,-25-4 73,1 0 0,-1 0 0,0 1 0,1 0 0,-1 0-1,-1 1 1,1 0 0,0 0 0,-1 0 0,8 8 0,-6-4 2,-2-4 19,0 1 0,-1 0 0,0 0 0,0 0 0,0 0 0,-1 1-1,0-1 1,0 1 0,4 9 0,-1 3 49,-3-13-12,-2 0 0,1-1-1,0 1 1,-1 0 0,0 0 0,0 0 0,0 6 0,-1-4 94,0 1 1,-1 0-1,0 0 0,0 0 1,-1 0-1,0 0 1,0-1-1,-5 12 0,5-15-91,0-2 0,1 1 0,-1 0 0,0 0 0,0-1-1,-1 1 1,1-1 0,-1 1 0,1-1 0,-1 0 0,0 0-1,1 0 1,-1 0 0,0-1 0,0 1 0,-1-1 0,1 0-1,0 0 1,0 0 0,-1 0 0,-5 0 0,-9 1 90,1-2 1,-1 0 0,1-1 0,0-1 0,-35-8 0,22 2-1841,1-2 0,-42-19 0,67 27 648,-17-8-1093,40-38-12180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4.6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6 170 5568,'-6'0'2490,"18"6"-1183,10-3-867,0-2-1,0 0 1,0-1-1,0-1 1,1-1 0,24-6-1,-37 6-330,1 0-1,-1-1 0,0 0 1,1 0-1,-2-1 0,1-1 0,0 0 1,-1 0-1,0-1 0,0 0 1,0 0-1,10-10 0,-18 15-85,0-1-1,0 1 1,0 0 0,0 0-1,0 0 1,0-1-1,0 1 1,0-1 0,-1 1-1,1 0 1,0-1-1,-1 1 1,1-1-1,-1 1 1,0-1 0,1 0-1,-1 1 1,0-1-1,0 1 1,0-1 0,0 0-1,0 1 1,-1-1-1,1 1 1,0-1 0,-1 1-1,1-1 1,-1 0-1,1 1 1,-1 0-1,0-1 1,0 1 0,1-1-1,-1 1 1,-2-2-1,-1-1-9,0 0 0,0 0 0,0 0-1,-1 1 1,1 0 0,-1 0 0,0 0-1,-10-4 1,8 4 52,0 0 0,0 1 0,0 0 0,0 1 1,-1-1-1,1 1 0,0 1 0,-1-1 0,1 1 0,-1 1 0,1-1 0,0 1 0,-1 1 0,1-1 0,0 1 0,0 0 0,0 1 0,0 0 0,-11 6 1,15-7-13,1 0 1,-1 0 0,1 0-1,-1 0 1,1 1 0,0-1-1,-1 1 1,1 0 0,1-1-1,-1 1 1,0 0 0,1 0-1,-1 0 1,1 1 0,0-1-1,0 0 1,0 0 0,1 1 0,-1-1-1,1 0 1,0 1 0,-1-1-1,2 0 1,-1 1 0,0-1-1,1 1 1,0 3 0,3 9 144,1-1-1,0 0 1,1 0 0,11 18 0,-15-29-157,17 31 173,2-2 1,2 0 0,30 34-1,-44-58-166,0 1-1,0-1 0,1-1 1,0 0-1,1 0 0,-1-1 1,21 10-1,-29-16-48,0 0-1,0-1 1,0 1-1,-1-1 1,1 1-1,0-1 1,0 0-1,0 0 1,0 0-1,0 0 1,0 0-1,-1 0 1,1-1 0,0 1-1,2-1 1,25-14-3888,-9 4-1079,-6 6-882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5.0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0 7456,'0'0'5536,"3"9"-4864,2 3 64,-5 6-416,6-2-320,-3 1 0,2 1-512,1-3 288,2-1-3776,3-10 2208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5.5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243 6 4896,'-2'-1'102,"-1"0"1,1 0-1,-1 0 1,1 1 0,-1-1-1,0 1 1,1-1-1,-1 1 1,0 0-1,1 0 1,-1 0-1,0 1 1,1-1 0,-1 0-1,1 1 1,-1 0-1,0 0 1,1 0-1,0 0 1,-1 0-1,1 0 1,0 0-1,-1 1 1,1-1 0,0 1-1,0 0 1,0 0-1,0-1 1,0 1-1,1 0 1,-1 1-1,1-1 1,-1 0 0,-1 5-1,-25 30 1619,22-30-1386,0 0 0,0 1 1,1 0-1,-8 16 0,9-13-208,1-1 0,1 0 0,0 0 0,0 1-1,1 0 1,0-1 0,1 1 0,1 15 0,-1-25-102,0 1 1,0 0-1,0-1 1,0 1 0,1 0-1,-1-1 1,1 1-1,-1-1 1,1 1-1,-1-1 1,1 1 0,0-1-1,0 1 1,0-1-1,0 0 1,0 1-1,0-1 1,0 0 0,0 0-1,3 2 1,-3-3 4,0 1 0,1-1 0,-1 0 0,0 1 0,1-1 0,-1 0 0,1 0 0,-1 0 0,0 0 0,1 0 0,-1 0 0,1-1 0,-1 1 0,0 0 0,1-1 0,-1 1 0,0-1 0,1 1 0,-1-1 0,0 0 0,0 0 0,0 1 0,0-1 0,1 0 0,0-1 0,6-6 28,0 0 0,0 0 1,-1-1-1,0 0 0,-1 0 0,0-1 0,0 1 1,-1-1-1,-1-1 0,1 1 0,4-18 1,-9 68 346,-17 357 2384,10-340-1714,-25 107-1,31-159-982,0 0 0,-1 0 0,0 0 0,0 0-1,0 0 1,0-1 0,-1 1 0,0-1 0,0 0-1,0 0 1,-1 0 0,1 0 0,-6 5 0,8-9-69,0 1-1,0-1 1,1 0 0,-1 1 0,0-1 0,0 0 0,0 0 0,1 1 0,-1-1 0,0 0 0,0 0 0,0 0-1,0 0 1,0 0 0,1 0 0,-1 0 0,0 0 0,0 0 0,0-1 0,0 1 0,1 0 0,-1 0 0,0-1-1,0 1 1,1-1 0,-1 1 0,0-1 0,0 0 0,-18-17-68,18 17 39,-9-11-66,0 0-1,1 0 1,1-1-1,0 0 1,1-1 0,-8-18-1,14 27 17,0-1-1,0 1 0,0-1 1,0 0-1,1 0 0,0 1 1,0-1-1,1 0 0,-1 0 1,1 1-1,1-1 0,-1 0 1,1 1-1,0-1 0,0 1 1,0 0-1,1 0 1,0 0-1,0 0 0,0 0 1,5-5-1,-4 5 28,1 1 1,-1-1-1,1 1 1,0-1-1,1 1 1,-1 1-1,1-1 1,0 1-1,0 0 1,0 0-1,0 1 1,0-1-1,0 1 1,1 1-1,-1-1 0,1 1 1,11 0-1,6-1 51,-19 2-27,0-1-1,0 1 1,0 0-1,0 1 1,8 1 0,19 1-1130,6 2-2269,-13 1-350,2-4 1194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6.5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160 7 1472,'0'0'12,"0"0"-1,0 0 1,0 0 0,0 0-1,0 0 1,0 0 0,0 0 0,0 0-1,0 0 1,0 0 0,0 0-1,1 0 1,-1 0 0,0 0-1,0 0 1,0 0 0,0 0-1,0 0 1,0 0 0,0 0 0,0 0-1,0 0 1,0 0 0,0-1-1,0 1 1,0 0 0,0 0-1,0 0 1,0 0 0,0 0 0,0 0-1,0 0 1,0 0 0,0 0-1,0 0 1,0 0 0,0 0-1,0-1 1,0 1 0,0 0-1,0 0 1,0 0 0,0 0 0,0 0-1,0 0 1,0 0 0,0 0-1,0 0 1,0 0 0,0 0-1,0 0 1,0-1 0,0 1 0,0 0-1,8-2 386,23 1 10851,-73 25-8619,-116 38-1024,171-56-1978,41 4 0,-42-8 331,0 0 0,0 0 0,0 2 0,0-1 1,15 8-1,-16-6 88,-1 0 1,0 1-1,0 0 1,-1 1 0,1 0-1,-2 1 1,1-1-1,-1 2 1,0-1-1,7 11 1,-14-16 83,1-1 0,-1 1 1,1 0-1,-1 0 0,0 0 0,0 0 0,-1 0 1,1 0-1,-1 1 0,1-1 0,-1 0 1,0 0-1,0 0 0,0 0 0,-1 1 1,1-1-1,-1 0 0,0 0 0,0 0 1,0 0-1,0 0 0,0 0 0,0 0 0,-1-1 1,-3 6-1,2-3 0,-1 0 0,0 0 1,-1 0-1,1 0 0,-1-1 0,1 0 1,-1 0-1,-1 0 0,1 0 0,0-1 1,-13 5-1,3-2-70,0-2 0,-1 1 1,0-2-1,-20 2 0,-9-3-2990,127-27-10745,-57 17 10305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6.8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10 140 3904,'1'-4'530,"-1"4"-398,0-1-1,1 0 1,-1 1-1,0-1 0,0 0 1,0 1-1,1-1 1,-1 1-1,0-1 0,1 0 1,-1 1-1,0-1 1,1 1-1,-1-1 0,1 1 1,-1-1-1,1 1 1,-1-1-1,1 1 0,-1-1 1,1 1-1,-1 0 1,1-1-1,0 1 0,-1 0 1,1 0-1,0-1 1,0 1-1,-5 12 1485,3-8-1523,0-1 0,1 1 1,-1 0-1,1-1 0,0 1 0,0-1 0,0 1 1,0 0-1,1-1 0,0 1 0,-1-1 1,1 1-1,1-1 0,-1 1 0,0-1 0,1 0 1,0 0-1,0 1 0,0-1 0,0-1 0,0 1 1,0 0-1,1 0 0,-1-1 0,1 1 0,0-1 1,0 0-1,0 0 0,0 0 0,0 0 1,0-1-1,1 1 0,-1-1 0,0 0 0,1 0 1,-1 0-1,1 0 0,-1 0 0,1-1 0,0 0 1,-1 0-1,1 0 0,3 0 0,2-1 36,0-1 0,0 1-1,0-2 1,0 1 0,0-1-1,-1 0 1,0-1 0,1 0-1,-1 0 1,-1-1 0,10-7-1,-13 9-42,0 0 0,-1-1-1,1 1 1,-1-1 0,0 0-1,0 0 1,-1 0 0,1 0-1,-1 0 1,2-5 0,-3 5-15,0 1 0,0-1 0,0 1 0,-1-1 0,1 1 0,-1-1 0,0 1 0,0-1 0,0 1 0,-1-1 0,1 0 0,-1 1 0,0 0 0,-2-7 0,1 5-24,0 1 0,-1 0 0,0 0 0,1 0 0,-1 0 0,0 1 0,-1-1 0,1 1 0,-1 0 0,1 0 0,-1 0 0,0 0 0,-8-3 0,-2-1 1,0 0-1,-28-7 0,34 11-138,0 1 0,-1 1-1,1-1 1,0 2 0,-1-1-1,-8 1 1,13 0 3,0 1 1,1-1-1,-1 1 0,0-1 0,1 1 1,-1 1-1,1-1 0,-1 0 1,1 1-1,-1-1 0,1 1 0,0 0 1,0 0-1,0 1 0,-5 4 0,7-6-171,1 0-1,-1 0 0,0 0 0,1 0 1,-1 1-1,1-1 0,-1 0 0,1 1 0,0-1 1,0 0-1,0 0 0,-1 1 0,1-1 1,0 0-1,0 1 0,1-1 0,-1 0 0,0 1 1,0-1-1,1 0 0,-1 1 0,1-1 1,-1 0-1,1 0 0,-1 0 0,1 1 0,0-1 1,-1 0-1,1 0 0,0 0 0,0 0 0,0 0 1,0 0-1,0 0 0,0-1 0,0 1 1,2 1-1,14 1-1559,1-2-714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7.3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39 3552,'3'-6'466,"9"-15"754,-11 20-1096,-1 0 1,1 0-1,-1 1 1,1-1-1,0 0 1,0 0-1,0 1 1,-1-1-1,1 1 1,0-1-1,0 0 1,0 1-1,0 0 1,0-1-1,0 1 1,0 0-1,0-1 1,0 1-1,2 0 1,-2 0 84,1 0 0,-1 0 0,1 0-1,-1 0 1,0 0 0,1 0 0,-1 1 0,1-1 0,-1 1 0,1-1 0,-1 1 0,0-1 0,1 1 0,-1 0 0,0 0-1,0 0 1,2 1 0,-2-1-47,0 1 1,0-1-1,-1 0 0,1 1 0,0-1 1,-1 1-1,1-1 0,-1 1 0,0-1 0,1 1 1,-1 0-1,0-1 0,0 1 0,0-1 0,0 1 1,0-1-1,-1 1 0,1 2 0,-10 41 2658,-27 79 0,24-85-2465,6-13-247,2 0 1,0 0-1,0 31 1,2-27-21,1-5-70,0-1-1,2 1 1,1-1-1,1 0 1,0 1-1,12 42 1,-13-64 3,0 0 1,0 0-1,0-1 1,0 1-1,1 0 0,-1 0 1,1-1-1,0 1 1,0-1-1,0 1 0,0-1 1,0 0-1,0 0 1,1 0-1,-1 0 0,6 3 1,-6-4-74,0 0 0,0 0-1,0-1 1,0 1 0,1-1 0,-1 0 0,0 0 0,0 1 0,1-1 0,-1-1 0,0 1 0,0 0-1,1 0 1,-1-1 0,0 1 0,0-1 0,0 0 0,0 0 0,0 0 0,0 0 0,0 0 0,0 0 0,0 0-1,2-2 1,62-46-9654,-47 32 7365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7.7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34 210 5632,'-5'-12'6464,"10"21"-6144,-5-2-224,-5 10-64,0 1-32,1 3 0,-1 0-992,0 0 544,-1 0-3616,3-5 2240,12-2-1248</inkml:trace>
  <inkml:trace contextRef="#ctx0" brushRef="#br0" timeOffset="1">85 13 4480,'-14'-12'1664,"19"15"-1312,0-3-64,4 0-736,5 5 192,5-1-1440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6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9 4992,'-1'-2'468,"1"2"-421,0 0 0,0 0 0,1 0-1,-1 0 1,0 0 0,0 0-1,0 0 1,0 0 0,0 0 0,0 0-1,1-1 1,-1 1 0,1-1 560,-1 1-560,0 0-1,0 0 1,0 0 0,1 0 0,-1 0-1,0 0 1,0-1 0,0 1-1,0 0 1,0 0 0,0 0 0,0 0-1,0 0 1,0 0 0,0-1-1,0 1 1,0 0 0,0 0 0,0 0-1,0 0 1,0 0 0,0-1-1,-1 0 562,0 1-562,1 0 1,0 0 0,0 0 0,0 0-1,0 0 1,0 0 0,-1 0-1,3 5 1437,0-2-1350,0 0-1,0 0 1,-1 0-1,1 0 1,-1 0 0,1 1-1,-1-1 1,0 0-1,0 1 1,-1-1 0,1 1-1,-1-1 1,1 1-1,-1-1 1,0 1 0,-1-1-1,1 1 1,-1-1-1,1 1 1,-1-1 0,-2 7-1,-71 267 1943,18-57-1488,52-207-468,-2 6 175,-5 31-1,11-45-205,-1 0-1,1 0 0,0 0 1,0 0-1,0 1 0,1-1 1,-1 0-1,1-1 0,1 1 1,-1 0-1,4 7 0,-4-9-21,1 0 0,1-1 0,-1 1 0,0-1 0,1 1 0,-1-1 0,1 0 0,-1 0 0,1 0 0,0 0 0,0-1 0,0 1-1,0-1 1,0 0 0,6 2 0,-1-1 61,1 0 0,0 0 1,-1-1-1,18 1 0,-6-3-36,0-2 1,0 0-1,0-2 1,35-12-1,-25 8-138,51-18-63,-31 7-3033,-49 20 3016,-1-1-1,1 1 1,-1 0-1,0 0 1,1 0-1,-1 0 1,1-1-1,-1 1 1,0 0-1,1 0 1,-1-1 0,0 1-1,1 0 1,-1-1-1,0 1 1,1 0-1,-1-1 1,0 1-1,0-1 1,1 1-1,-1 0 1,0-1-1,0 1 1,0-1-1,0 1 1,0-1-1,0 1 1,1-1-1,-1 1 1,0 0 0,0-1-1,0 1 1,0-1-1,-1 1 1,1-1-1,0 1 1,0-1-1,0 1 1,0-1-1,0 1 1,-1 0-1,1-1 1,0 1-1,0-1 1,-1 1-1,1 0 1,0-1 0,0 1-1,-1 0 1,1-1-1,0 1 1,-1 0-1,1 0 1,-1-1-1,1 1 1,0 0-1,-1 0 1,1 0-1,-1-1 1,0 1-1,-8-4-1706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8.1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180 248 3328,'-4'2'788,"0"0"-1,1 1 1,-1-1-1,0 1 1,-4 5 0,-9 6 422,-5 2 478,-38 34 1,55-45-1569,-1 0 1,1 1-1,1 0 1,-1 0-1,1 0 1,0 0-1,0 1 1,1-1-1,0 1 1,0 0-1,1 0 1,-2 8 0,3-12-99,1 0 1,0-1 0,-1 1 0,1 0 0,1 0 0,-1 0 0,0 0 0,1 0 0,-1-1 0,1 1 0,0 0 0,0 0-1,0-1 1,0 1 0,1 0 0,-1-1 0,1 0 0,-1 1 0,1-1 0,0 0 0,0 0 0,0 0 0,0 0 0,0 0-1,1 0 1,-1 0 0,0-1 0,1 1 0,4 1 0,-3-1 11,-1-1 0,1 0 1,0 0-1,0 0 0,0 0 0,0 0 0,0-1 1,0 0-1,0 0 0,0 0 0,0 0 0,0-1 1,0 1-1,0-1 0,0 0 0,0 0 1,0-1-1,-1 1 0,1-1 0,0 0 0,4-3 1,1-2-13,0-1 1,-1 0-1,1 0 1,-2-1 0,1 0-1,-1-1 1,-1 0-1,0 0 1,10-20 0,-1-7-192,17-60 0,-25 74 181,-2-1 0,0 0 0,-1 0 0,-1 0 0,-1 0 0,-2 0 0,-2-30 0,1 49 97,0 0 1,0 1-1,0-1 1,0 1-1,-3-5 1,4 8-84,0 1 1,0 0-1,0-1 1,0 1-1,-1 0 1,1-1 0,0 1-1,0 0 1,-1-1-1,1 1 1,0 0-1,0 0 1,-1-1-1,1 1 1,0 0-1,-1 0 1,1-1-1,0 1 1,-1 0-1,1 0 1,0 0-1,-1 0 1,1 0-1,0-1 1,-1 1 0,0 0-1,1 1 8,-1-1-1,0 1 1,1-1-1,-1 1 1,0-1-1,1 1 1,-1-1-1,0 1 1,1 0-1,-1-1 1,1 1-1,0 0 1,-1-1-1,1 1 1,-1 0 0,1 0-1,0-1 1,-1 2-1,-3 10 204,0 0-1,1 1 1,0-1-1,1 1 1,0 15-1,1 66 345,5-59-554,1-1-1,1 1 1,17 50 0,-20-74-520,0-1 1,1 1-1,0 0 0,1-1 1,0 0-1,1 0 1,0 0-1,0-1 0,1 0 1,10 11-1,20 8-4813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3:59.0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37 3552,'5'-23'8880,"-6"25"-8676,0 0 0,-1 0 0,1-1 0,0 1 0,0 0 0,1 0 0,-2 4 0,0-2 52,-5 11 74,1 1 1,0 0-1,2 0 0,-1 0 1,2 0-1,0 0 1,0 19-1,2-28-288,1 0 0,0 0 0,1 0 0,-1 0 0,1-1 0,1 1 0,-1 0 0,1-1 0,0 1 0,1-1 0,0 1 0,0-1 0,0 0-1,0 0 1,1-1 0,0 1 0,1-1 0,-1 1 0,10 7 0,-12-11 12,1 0 0,0 0 0,-1-1 0,1 1 0,0 0 0,0-1 0,0 0 0,0 0 0,0 0 0,0 0 0,1-1 0,-1 1 0,0-1 0,0 1 0,0-1 0,5-1 0,-4 1 11,1-1 1,-1 0-1,0-1 0,0 1 1,0-1-1,0 0 1,0 0-1,0 0 0,0 0 1,6-6-1,-4 3-2,0 0 0,0-1 0,-1 0-1,0 0 1,0-1 0,0 1 0,-1-1-1,0 0 1,-1 0 0,1 0 0,-1-1 0,3-13-1,-4 13-35,-1-1 0,0 1 1,0-1-1,-1 0 0,-1-14 0,0 18-45,0 0 1,0 0-1,0 1 1,-1-1-1,1 0 1,-1 1-1,0 0 0,-1-1 1,1 1-1,-1 0 1,-5-7-1,1 5-59,1 0 0,-1 0-1,0 1 1,-1 0 0,1 0-1,-1 1 1,0 0 0,0 0-1,-15-4 1,23 8 75,0 0 1,0 0-1,0 0 1,0-1-1,-1 1 0,1 0 1,0 0-1,0 0 1,0 0-1,0 0 1,0 0-1,0 0 0,0 0 1,0 0-1,0 0 1,0 0-1,0 0 0,0-1 1,0 1-1,0 0 1,0 0-1,0 0 0,0 0 1,0 0-1,0 0 1,0 0-1,0 0 0,0 0 1,0 0-1,0-1 1,0 1-1,0 0 0,0 0 1,0 0-1,0 0 1,0 0-1,0 0 0,0 0 1,0 0-1,0 0 1,0 0-1,0-1 0,0 1 1,0 0-1,0 0 1,0 0-1,0 0 0,1 0 1,-1 0-1,0 0 1,0 0-1,0 0 0,0 0 1,0 0-1,0 0 1,0 0-1,0 0 0,0 0 1,0 0-1,1 0 1,-1 0-1,0 0 0,0 0 1,0 0-1,0 0 1,12-6-120,18-2-69,6 2 517,0 1 0,0 3 0,1 0-1,-1 3 1,0 1 0,39 7 0,-67-8-225,-1 1-1,1 0 1,-1 1-1,0 0 1,1 0-1,-1 1 1,-1-1-1,1 1 1,0 1-1,-1-1 1,11 12-1,-9-8 6,-1 0-1,-1 1 0,1 0 1,-1 0-1,-1 0 1,0 1-1,0-1 1,3 12-1,7 23 117,-7-19-139,1-1 0,1 0 1,15 26-1,-24-47-178,1 0 1,1 0-1,-1 0 1,0 0-1,1-1 0,-1 1 1,1-1-1,0 0 1,0 1-1,0-1 1,0-1-1,0 1 0,0 0 1,1-1-1,-1 0 1,1 0-1,-1 0 0,1 0 1,-1 0-1,1-1 1,-1 1-1,1-1 1,-1 0-1,1 0 0,4-1 1,7-1-1179,0-2 1,0 1-1,0-2 0,22-9 1,-20 7 292,41-14-5165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01.8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265 21 3328,'17'-19'10232,"-17"19"-10187,-8-2 979,-11 4-325,-14 5 338,-57 23 0,81-25-1030,0 0 0,0 1 0,0 0 1,1 0-1,0 1 0,0 0 0,1 0 0,0 1 0,0 0 0,1 1 0,-1-1 0,2 1 0,0 0 1,-6 13-1,8-15-19,0 1 1,0-1 0,1 0 0,1 1 0,-1-1 0,1 1 0,0 0 0,1-1-1,0 9 1,0-11 40,1 0 1,0 0-1,0 0 0,0 0 0,1 0 0,-1 0 0,1-1 0,1 1 0,-1-1 1,0 1-1,1-1 0,0 0 0,0 0 0,6 6 0,-5-6 22,1 0 0,0 0 0,-1 0 0,1-1 0,1 0 0,-1 0 0,0 0-1,1-1 1,-1 0 0,1 0 0,0 0 0,0-1 0,0 1 0,0-1 0,0-1 0,0 1 0,0-1 0,0 0 0,0-1-1,0 1 1,0-1 0,0 0 0,0-1 0,7-2 0,-3 0 31,1 0 0,-1-1-1,0 0 1,-1-1 0,1 0 0,-1 0-1,0-1 1,-1 0 0,1-1 0,-1 0 0,-1 0-1,9-12 1,-11 12-32,1-1-1,-2 1 1,1-1-1,-1-1 1,0 1 0,-1 0-1,3-13 1,-5 18-60,0-1 1,0 0-1,-1 0 1,0 0-1,0 0 1,0 0-1,0 0 1,-1 0-1,0 0 0,0 0 1,0 0-1,0 1 1,-1-1-1,0 0 1,0 1-1,-3-6 1,4 9-28,1 0 1,-1 1-1,1-1 0,0 0 1,-1 1-1,1-1 1,-1 1-1,0-1 1,1 0-1,-1 1 0,1 0 1,-1-1-1,0 1 1,1-1-1,-1 1 1,0 0-1,1-1 1,-1 1-1,-1 0 0,2 0 18,-1 0-1,1 0 1,-1 0-1,0 0 1,1 0-1,-1 1 1,1-1-1,0 0 1,-1 0-1,1 1 1,-1-1-1,1 0 1,-1 0-1,1 1 1,0-1-1,-1 1 1,1-1-1,-1 0 1,1 1-1,-1 0 1,0 2 0,-1 0 0,1 0 1,0 0-1,0 0 0,0 0 1,0 0-1,-1 5 0,1 16 150,0-1 0,4 35 0,1 9 25,-3 34 54,-1 78-77,-2-148 50,-1 0 1,-2 0 0,-14 52 0,-6-12 189,21-62-228,-1 1 0,0-1 0,0 0 0,-1-1 0,-7 10-1,11-16-93,0 0-1,0 0 0,0 0 0,0 0 1,0 0-1,0-1 0,-1 1 1,1-1-1,-1 1 0,1-1 0,-1 0 1,1 0-1,-1 0 0,0 0 1,1-1-1,-1 1 0,-4 0 1,3-2-8,0 1 0,0 0 1,1-1-1,-1 0 1,0 0-1,0 0 1,1 0-1,-1-1 1,0 1-1,1-1 1,-5-3-1,-2-2-74,0-1-1,0-1 0,0 1 1,1-2-1,1 1 0,-13-19 1,17 22-44,0-1 0,0 0 0,1 0 0,0 0 0,0 0 0,1 0 1,0-1-1,-2-11 0,3 13 31,0 0 0,1 0 0,0 0 1,0 0-1,1 0 0,-1 0 0,1 0 0,0 0 0,1 0 0,0 0 1,3-8-1,0 5-40,0-1 1,1 1-1,0 0 0,1 0 1,0 1-1,0 0 1,1 0-1,-1 1 1,2 0-1,-1 0 1,1 1-1,0 0 0,1 0 1,17-7-1,92-38-226,68-34 295,-85 32 20,119-43 1,-35 16 906,-184 79-881,1 0 1,-1-1-1,0 1 0,-1 0 1,1-1-1,0 1 1,0-1-1,2-3 1,-4 5-28,0 0 0,1 0 1,-1-1-1,0 1 0,0 0 1,0-1-1,0 1 0,0 0 1,1 0-1,-1-1 0,0 1 1,0 0-1,0-1 0,0 1 1,0 0-1,0-1 0,0 1 1,0 0-1,0-1 0,0 1 0,0 0 1,0-1-1,0 1 0,-1-1 1,1 1-4,-1-1-1,1 1 1,-1-1 0,1 1 0,-1-1 0,0 1-1,1 0 1,-1-1 0,1 1 0,-1 0-1,0 0 1,1-1 0,-1 1 0,0 0 0,0 0-1,1 0 1,-2 0 0,-6-1 19,-1 1 0,0 0 0,0 0 0,1 1 1,-1 1-1,0-1 0,1 1 0,-1 1 0,-8 3 0,0 1 85,0 0-1,0 2 0,-19 13 1,26-15-105,1 0 1,0 1 0,0 0 0,1 1 0,0 0-1,0 0 1,1 1 0,-9 15 0,12-18-16,0 0 0,1 0 0,0 0 0,0 1 0,1-1 0,-1 1 0,2 0 0,-1-1 0,1 1 0,1 0 0,-1 0 0,1 0 0,2 14 0,-1-18 20,0 0 0,0 0-1,0 0 1,0 0 0,1-1 0,0 1 0,-1 0 0,2-1-1,-1 0 1,0 1 0,0-1 0,1 0 0,0 0 0,0 0-1,0-1 1,0 1 0,0-1 0,0 0 0,1 1 0,-1-2-1,1 1 1,-1 0 0,1-1 0,0 1 0,0-1 0,0 0-1,-1 0 1,1-1 0,8 1 0,-6 0 34,1-1 0,-1 0 0,1-1 0,-1 0 0,1 0 0,-1 0 0,0-1 0,0 0 0,1 0 0,-1 0 1,0-1-1,-1 0 0,1 0 0,-1-1 0,1 1 0,-1-1 0,9-8 0,-6 3-12,0 0-1,-1-1 1,1 0 0,-2 0-1,0 0 1,0-1 0,0 0-1,-2 0 1,1 0 0,2-13-1,-7 24-37,1-1-1,-1 1 1,0-1-1,0 1 1,0-1 0,0 1-1,0-1 1,1 0-1,-1 1 1,0-1-1,0 1 1,0-1-1,0 1 1,-1-1 0,1 0-1,0 1 1,0-1-1,0 1 1,0-1-1,-1 1 1,1-1-1,0 1 1,0-1-1,-1 1 1,1-1 0,0 1-1,-1-1 1,1 1-1,-1-1 1,1 1-1,0 0 1,-1-1-1,1 1 1,-1-1 0,0 2-16,0-1 1,1 0 0,-1 0 0,1 0 0,-1 0 0,0 1 0,1-1-1,-1 0 1,1 1 0,-1-1 0,1 0 0,-1 1 0,1-1 0,-1 1-1,1-1 1,0 1 0,-1-1 0,1 1 0,0-1 0,-1 1 0,1-1-1,0 1 1,-1-1 0,1 1 0,0 0 0,0-1 0,0 1 0,0-1-1,0 1 1,0 0 0,0 0 0,-1 6-12,0 0 0,1 0 0,0-1 0,0 1 0,1 0 0,0-1 0,0 1 0,1 0-1,-1-1 1,5 9 0,-1-3 49,0-1-1,1 0 0,0-1 0,14 19 0,-17-25 17,0-1 0,0 1-1,0-1 1,1 0 0,-1 0 0,1-1 0,0 1 0,0-1-1,0 0 1,0 0 0,0 0 0,0 0 0,0-1-1,1 0 1,-1 0 0,1 0 0,-1 0 0,1-1 0,-1 1-1,1-1 1,-1 0 0,1-1 0,-1 1 0,1-1-1,-1 0 1,1 0 0,-1 0 0,0-1 0,0 1 0,1-1-1,-1 0 1,0 0 0,0-1 0,3-2 0,4-4 22,1 0 1,-2 0 0,0-1 0,0-1-1,12-15 1,37-64 177,-23 33-64,58-73-139,-84 118 10,13-22-439,-23 60 336,-14 80 78,8-66-8,-3 8 113,-2-1 0,-29 76 0,38-118-31,1 1 0,-2-1 0,1 1 0,0-1 0,-1 0 0,0 0 0,-1 0 0,1 0 1,-1-1-1,0 1 0,-7 6 0,10-11-76,-1 1 1,1 0-1,0-1 1,0 0-1,-1 1 0,1-1 1,0 0-1,-1 0 0,1 0 1,0 1-1,-1-1 1,1-1-1,-1 1 0,1 0 1,0 0-1,0 0 1,-1-1-1,1 1 0,0-1 1,-1 1-1,1-1 1,0 1-1,0-1 0,0 0 1,0 0-1,0 1 1,-1-1-1,2 0 0,-1 0 1,-2-2-1,0-1-49,-1 0-1,0 0 0,1 0 1,0-1-1,0 1 0,-3-6 1,4 5-55,0 1 0,1 0 0,0 0 0,-1-1 1,1 1-1,1 0 0,-1-1 0,1 1 0,0-1 0,0 1 1,0-1-1,1-6 0,-1 10 84,1 0 1,-1 1-1,0-1 0,0 1 1,1-1-1,-1 0 0,0 1 1,1-1-1,-1 1 0,1-1 0,-1 1 1,1-1-1,-1 1 0,1-1 1,-1 1-1,1-1 0,-1 1 1,1 0-1,-1-1 0,1 1 1,0 0-1,-1 0 0,1-1 1,0 1-1,-1 0 0,1 0 1,0 0-1,-1 0 0,1 0 1,0 0-1,-1 0 0,1 0 0,0 0 1,-1 0-1,1 0 0,1 1 1,29 8 51,-26-7-14,271 79 497,-186-57-404,-6-7-550,4-8-3712,-64-8 2390,-1-2-1,0 0 0,1-1 1,-1-2-1,29-7 0,-26 2-624,30-15 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03.4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22 12224,'9'-21'4511,"-18"26"-3487,1-5-320,2 9-1600,1-2 672,0 1 160,5 1-160,0 3 128,5 2-2847,6 2 1599,6 14-5760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3.5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461 374 992,'8'-4'953,"3"-3"3745,-11 7-4669,0 0 1,1-1 0,-1 1 0,0 0 0,0-1 0,0 1 0,0 0-1,0-1 1,0 1 0,0 0 0,0-1 0,0 1 0,0 0-1,0 0 1,0-1 0,0 1 0,0 0 0,-1-1 0,1 1 0,0 0-1,0-1 1,0 1 0,0 0 0,-1 0 0,1-1 0,0 1 0,0 0-1,0 0 1,-1-1 0,1 1 0,0 0 0,0 0 0,-1 0-1,1 0 1,0-1 0,0 1 0,-1 0 0,1 0 0,0 0 0,-1 0-1,-1-1 16,0 0 0,0 0 0,1 1 0,-1-1 0,0 1-1,0 0 1,0-1 0,0 1 0,0 0 0,0 0 0,0 0-1,0 0 1,-2 1 0,-28 6 291,26-6-244,-28 8 116,0 2 0,0 1 0,-35 18 0,53-22-142,0 1 0,0 1 0,1 0 0,0 1 0,1 1 0,0 0 0,-21 26 0,13-11 136,8-11-107,1 0 1,-10 19-1,19-29-49,1 0-1,0 0 0,1 0 1,-1 0-1,1 1 0,1-1 1,-1 1-1,1 0 0,0 0 1,0 8-1,1-10-2,-1-1-1,1 0 1,1 1 0,-1-1-1,0 1 1,1-1 0,0 0-1,0 1 1,1-1 0,-1 0-1,1 0 1,0 0 0,3 6-1,19 21 742,-24-31-800,0 0 0,1 0 0,-1 0 0,1 0 0,-1 1 0,0-1 0,1 0 0,-1 0 0,0 1 1,1-1-1,-1 0 0,0 1 0,1-1 0,-1 0 0,0 1 0,0-1 0,0 0 0,1 1 0,-1-1 0,0 0 0,0 1 0,0-1 0,0 1 0,1 0 0,1 4-177,-1-4 216,0 0 0,0 1-1,0-1 1,0-1 0,0 1-1,0 0 1,0 0-1,0 0 1,0 0 0,0-1-1,0 1 1,1 0 0,-1-1-1,0 1 1,1-1 0,-1 0-1,0 1 1,1-1-1,-1 0 1,0 0 0,1 0-1,-1 0 1,0 0 0,1 0-1,-1 0 1,0 0 0,1-1-1,-1 1 1,0 0 0,1-1-1,1 0 1,3-2 48,0 0 0,1 0 1,-1 0-1,0-1 0,7-5 0,13-11 60,-1 0 0,-1-2-1,-1-1 1,-1 0 0,24-35-1,108-187 276,-140 217-302,-1 0 1,-1-1 0,8-34 0,-15 43-111,0 0 0,-2 0 0,0-1 0,-2 0 0,-1-32 1,-1 43-30,0 0 0,-1 0 1,-1 0-1,1 0 0,-6-12 1,8 22 8,0-1-1,-1 0 1,1 1 0,0-1 0,-1 1 0,1-1 0,0 0 0,-1 1 0,1-1 0,-1 1 0,1-1 0,-1 1 0,1-1 0,-1 1 0,1-1 0,-1 1 0,0 0 0,1-1 0,-1 1-1,0 0 1,1 0 0,-1-1 0,0 1 0,1 0 0,-1 0 0,0 0 0,1 0 0,-1 0 0,0 0 0,1 0 0,-1 0 0,0 0 0,0 0 0,1 0 0,-1 0 0,0 0 0,1 1 0,-1-1-1,0 0 1,1 0 0,-1 1 0,1-1 0,-1 1 0,0-1 0,0 1 0,-3 2-107,1 0 1,0-1-1,-1 2 0,1-1 1,-5 7-1,-7 12 66,2 0-1,0 1 1,2 0 0,0 1-1,2 1 1,1-1 0,0 1-1,2 1 1,-5 40 0,7-21 216,2 0 1,2 0-1,2 0 1,13 78 0,21 37 84,-30-147-183,-6-11 98,1-1-1,0 0 0,-1 1 0,1-1 0,-1 1 1,1-1-1,-1 1 0,0-1 0,1 1 0,-1 0 0,0 2 1,1-5-509,0 0-1,0-1 1,0 1 0,1 0 0,-1 0 0,1 0 0,-1 0 0,0 0 0,1 0 0,0 0 0,-1 1 0,3-2 0,4-2-682,26-21-3528,-16 9 2095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4.7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25 221 2976,'-3'-10'567,"-1"2"1982,2 14-2252,-2 8 39,1-3 43,0 0-1,1 0 1,-1 21 0,3-20-41,0 0 0,1 0 0,1-1 0,0 1 1,5 19-1,-5-26-200,0 0 1,0 0-1,1 0 1,0 0-1,0 0 1,0-1-1,0 1 1,1-1-1,-1 0 1,1 0-1,0 0 1,1 0-1,8 6 1,-11-9-80,1 0 1,-1 0 0,1-1-1,-1 1 1,1 0 0,-1-1-1,1 1 1,-1-1 0,1 0-1,-1 0 1,1 0 0,-1 0-1,1-1 1,-1 1 0,1 0 0,-1-1-1,1 0 1,-1 0 0,0 0-1,1 0 1,-1 0 0,4-2-1,-3 1-2,0 0 0,0 0 1,0 0-1,0-1 0,0 1 0,-1-1 0,1 1 0,-1-1 0,1 0 0,-1 0 0,0 0 1,0 0-1,0-1 0,2-5 0,-2 1-7,0 0 1,-1 0-1,0 1 0,0-1 1,-1 0-1,0 0 0,0 0 1,-1 0-1,0 0 1,0 0-1,-1 1 0,0-1 1,0 0-1,-1 1 0,0 0 1,0-1-1,-5-6 1,5 9-88,-19-30-238,20 33 235,0 0 1,1 0 0,-1 0 0,0 0 0,0 0 0,0 0-1,0 1 1,0-1 0,-1 1 0,1 0 0,0 0-1,-5-2 1,7 3 22,-1 0 0,1 0 1,0-1-1,-1 1 0,1 0 0,-1 0 0,1 0 0,0 0 0,-1 0 0,1 0 0,-1 0 1,1 1-1,-1-1 0,1 0 0,0 0 0,-1 0 0,1 0 0,0 0 0,-1 1 0,1-1 0,-1 0 1,1 0-1,0 1 0,-1-1 0,1 0 0,0 0 0,0 1 0,-1 0 0,-3 13-225,4-11 237,1 1 0,-1-1 0,0 0 0,1 1-1,0-1 1,1 6 0,2-1 74,0-1-1,0 0 1,1 1 0,-1-1-1,1-1 1,1 1 0,0-1-1,0 0 1,0 0-1,0 0 1,1-1 0,0 0-1,0-1 1,11 6 0,-14-9-37,-1 0 0,1 0 0,-1 0 1,1 0-1,0-1 0,0 0 0,-1 0 1,1 0-1,0 0 0,-1 0 0,1-1 1,0 0-1,-1 1 0,1-1 0,5-3 0,2 0 57,0-1-1,-1 0 1,18-12-1,10-13 201,54-51 0,-68 58-216,-16 15-78,0 0 0,-1-1 1,0 0-1,0-1 0,-1 0 1,0 0-1,6-13 0,-11 21 6,-1 0-1,1 1 0,-1-1 1,1 0-1,-1 1 1,0-1-1,0 0 0,0 0 1,0 0-1,0 1 1,0-1-1,0 0 0,0 0 1,-1 1-1,1-1 1,-1 0-1,1 1 1,-1-1-1,0 0 0,0 1 1,1-1-1,-1 1 1,0-1-1,0 1 0,-1 0 1,1-1-1,0 1 1,0 0-1,-1 0 0,-1-2 1,-3-1-40,1 1 1,-1-1 0,0 1-1,0 0 1,-1 1 0,-12-4-1,16 5 22,0 1 0,0-1 0,1 1 0,-1 0 0,0-1 0,0 2 0,0-1 0,0 0 0,0 0 0,0 1-1,0 0 1,0 0 0,0-1 0,-3 3 0,1 2-11,0 0 0,1 0 0,-1 1 0,1 0 0,0 0 0,0 0 0,1 0 0,0 0 0,0 1 0,1 0 0,0-1 0,0 1 0,0 0 0,1 0 0,-1 11 0,0-2 43,2 0 0,0 1 1,1-1-1,6 32 0,-6-39-9,1-1-1,1 0 1,0 1 0,0-1 0,0 0-1,1-1 1,0 1 0,1-1-1,0 1 1,11 12 0,-9-13 60,0 0-1,1-1 1,0 0 0,0 0 0,0-1 0,1 0-1,0 0 1,14 5 0,-15-8-9,-1 0 0,1 0 0,0-1-1,0 0 1,0 0 0,-1-1 0,1 0 0,0 0 0,0-1 0,0 0 0,10-3-1,-8 1-9,0 0 0,0-1 0,0 0 0,-1-1 0,1 0 0,-1 0 0,0-1 0,-1-1-1,15-11 1,-11 5-11,0 0 0,-1 0-1,0-1 1,-1-1 0,9-17-1,-14 22-27,37-60-325,-41 70 309,-1-1 0,0 1 0,0 0 1,0 0-1,0 0 0,0 0 0,0-1 0,0 1 0,0 0 1,0 0-1,1 0 0,-1 0 0,0 0 0,0 0 0,0 0 1,0-1-1,0 1 0,0 0 0,1 0 0,-1 0 1,0 0-1,0 0 0,0 0 0,0 0 0,1 0 0,-1 0 1,0 0-1,0 0 0,0 0 0,1 0 0,-1 0 0,0 0 1,0 0-1,0 0 0,0 0 0,1 0 0,2 7-95,-1 11 53,-3 11 48,0 0-1,-2 0 1,-1-1 0,-1 1-1,-2-1 1,-1 0 0,-1 0-1,-15 31 1,23-56 31,-1 0 0,0 0 0,0 0 0,0 0 0,-1-1 0,1 1 1,-1-1-1,1 1 0,-1-1 0,0 0 0,1 0 0,-1 0 0,0-1 0,-1 1 0,1-1 1,-4 2-1,6-3-3,-1 1 0,0-1 0,0 0 0,0 1 1,0-1-1,1 0 0,-1 0 0,0 0 0,0 0 0,0-1 1,0 1-1,1 0 0,-1-1 0,0 1 0,0-1 1,0 0-1,1 1 0,-1-1 0,1 0 0,-1 0 1,0 0-1,1 0 0,-1-1 0,1 1 0,0 0 1,0 0-1,-1-1 0,1 1 0,0-1 0,-2-2 0,2 1 0,-1 1-1,1-1 0,0 0 0,0 1 0,0-1 0,0 0 0,0 0 0,0-4 0,1 6-32,0-1 0,0 1 0,0 0-1,1 0 1,-1 0 0,0-1 0,0 1 0,1 0 0,-1 0-1,1 0 1,-1 0 0,1 0 0,0 0 0,-1 0-1,1 0 1,0 0 0,-1 0 0,1 0 0,0 0 0,0 1-1,0-1 1,0 0 0,2-1 0,4-2-26,0 0 1,1 1 0,-1 0 0,1 0-1,0 0 1,0 1 0,0 0-1,0 1 1,0 0 0,0 0-1,0 1 1,0 0 0,1 0-1,-1 1 1,0 0 0,11 2-1,124 23-363,-47-14-4797,-50-7 3135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6.5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29 899 2976,'-6'1'-59,"4"-1"343,1 0 0,0 0-1,-1 0 1,1 0 0,0 0-1,-1-1 1,1 1 0,0 0-1,-3-1 1,3 0-153,1 1 0,-1-1 1,1 1-1,-1-1 0,1 0 1,-1 1-1,1-1 0,0 1 0,-1-1 1,1 0-1,0 1 0,0-1 0,-1 0 1,1 0-1,0 1 0,0-1 0,0 0 1,0 1-1,0-1 0,0 0 1,0 0-1,0-1 0,1-11 169,1 0 0,1 0-1,0 0 1,1 0 0,0 1 0,1 0 0,8-16-1,0-1 39,5-12 51,1 2 1,44-65-1,-48 85-301,0 0 1,2 2-1,0 0 0,1 1 0,1 1 1,0 0-1,1 2 0,27-15 1,-43 26-83,1-1 0,-1 1 0,1 1 1,0-1-1,-1 0 0,1 1 0,0 0 1,0 0-1,8 0 0,-11 1 0,0 0 0,-1 1-1,1-1 1,-1 0 0,1 1-1,-1-1 1,1 0 0,-1 1-1,0 0 1,1-1 0,-1 1-1,0 0 1,1 0 0,-1 0-1,0 0 1,0 0 0,0 0-1,1 0 1,-1 0 0,0 0-1,-1 1 1,1-1 0,0 0-1,0 1 1,-1-1 0,1 0-1,0 1 1,-1-1 0,1 1 0,-1-1-1,0 1 1,0-1 0,1 1-1,-1 2 1,0 7 30,0 0 1,0 0-1,-1 0 0,0 0 1,-1-1-1,-4 13 1,-23 65 124,21-67-65,-11 24 28,11-29-30,1 1 0,-6 20-1,12-26 337,1-10-410,0-1 0,0 0 0,0 0 0,0 0-1,0 0 1,0 1 0,1-1 0,-1 0 0,0 0 0,0 0 0,0 0 0,0 0 0,0 0 0,0 1 0,1-1-1,-1 0 1,0 0 0,0 0 0,0 0 0,0 0 0,1 0 0,-1 0 0,0 0 0,0 0 0,0 0-1,0 0 1,1 0 0,-1 0 0,0 0 0,0 0 0,0 0 0,1 0 0,19-9 562,32-23-378,60-49 0,34-21-393,-141 99 159,-1 0-1,1 1 1,0-1-1,-1 1 1,1 0-1,10-1 1,-14 2 13,-1 1 1,1 0-1,-1 0 0,1 0 1,0 0-1,-1 0 0,1 0 1,0 0-1,-1 0 0,1 0 1,-1 1-1,1-1 0,0 0 1,-1 0-1,1 0 0,-1 1 1,1-1-1,-1 0 0,1 1 1,0-1-1,-1 1 0,1-1 1,-1 0-1,1 2 0,0-1 0,0 0-1,-1 1 0,1-1 1,-1 0-1,1 1 0,-1-1 1,0 1-1,1-1 1,-1 1-1,0 2 0,0 4-2,0 0 0,-1 1-1,-2 8 1,2-12 8,-14 58-16,11-47 38,0 0 0,0 0 0,1 0 0,2 1 0,-1 0 0,2 25 1,1-40 17,-1 1 0,0-1 0,1 0 0,-1 0 0,1 0 0,0 0 0,-1 0 0,1 0 0,0 0 0,0 0 0,1 0 0,-1 0 0,0 0 0,1 0 0,-1-1 0,1 1 0,-1-1 0,4 3 0,-2-2 7,-1-1 1,1 0 0,0 0-1,-1 0 1,1 0-1,0 0 1,0-1-1,0 1 1,0-1 0,0 0-1,-1 0 1,6 0-1,1-1 13,-1-1 0,1 0 0,-1 0-1,0-1 1,0 0 0,0 0-1,0 0 1,-1-1 0,9-6-1,0-2 3,-1 0-1,0-2 0,-1 1 1,0-2-1,-1 0 0,-1-1 1,10-16-1,-13 15-37,-8 17-21,-1-1 0,0 1-1,0-1 1,1 1 0,-1-1-1,0 1 1,0-1 0,0 1-1,0-1 1,0 1 0,0-1 0,0 1-1,0-1 1,0 0 0,0 1-1,0-1 1,0 1 0,0-1 0,0 1-1,0-1 1,0 1 0,-1-1-1,1 1 1,0-1 0,0 1-1,-1 0 1,1-1 0,0 1 0,-1-1-1,1 1 1,0 0 0,-1-1-1,0 0 1,1 1-1,-1 0-1,1 0 1,-1 0 0,1 0-1,-1 0 1,1 0 0,-1 0-1,1 1 1,-1-1 0,1 0-1,-1 0 1,1 0 0,-1 0 0,1 1-1,-1-1 1,1 0 0,-1 0-1,1 1 1,0-1 0,-1 0-1,1 1 1,-1-1 0,1 1-1,0-1 1,-1 0 0,1 1-1,0 0 1,-10 14-11,8-12 6,-7 10-97,1 1 0,-8 18 0,14-28 108,1 1-1,-1 0 1,1-1-1,0 1 1,0 0-1,0 0 1,1 0-1,-1 0 1,1 0-1,1 0 1,0 5 0,-1-8 10,0 0 1,1 0-1,-1 0 1,1 0 0,0 0-1,-1-1 1,1 1-1,0 0 1,0-1 0,0 1-1,0 0 1,1-1 0,-1 1-1,0-1 1,1 0-1,-1 1 1,1-1 0,-1 0-1,1 0 1,-1 0 0,5 2-1,-3-2 19,0 0 0,0 0 0,0-1 0,0 1 0,0-1 0,0 0-1,0 0 1,0 0 0,0 0 0,0 0 0,1 0 0,2-2 0,2 0 55,0 0 0,0-1 1,0 1-1,0-2 0,12-6 0,-17 8-55,0 0 0,0-1 0,0 1 0,0-1-1,0 0 1,-1 0 0,1 0 0,-1 0-1,0 0 1,0 0 0,0 0 0,0-1 0,-1 1-1,3-6 1,-2-1-9,1 1-1,-1-1 1,-1 0-1,0 1 1,0-1-1,-1 0 1,0 0 0,-3-12-1,2 15-53,0 0 0,-1 1 1,0-1-1,0 0 0,-1 1 0,1 0 0,-2-1 0,1 1 1,-1 1-1,1-1 0,-2 0 0,-6-7 0,5 7 1,5 4 12,-1 0 0,0 0 0,0 0 0,0 0-1,0 0 1,0 0 0,0 1 0,0-1 0,0 1-1,-1 0 1,1 0 0,-1 0 0,-2-1 0,4 2-61,11 8-116,-3-3 206,0-2 1,0 1 0,0-1-1,1 0 1,-1 0-1,1-1 1,0 0 0,-1 0-1,16 0 1,-8-1 25,-1-1 0,1 0 1,-1-1-1,23-4 0,-15-1 16,0 0 0,0-2-1,-1 0 1,0-2 0,-1 0 0,0-1-1,31-23 1,-12 3 104,-1-1 0,49-55 0,-72 70-99,-1-2-1,-1 1 0,0-1 1,10-23-1,35-86-168,-46 100 27,-10 24 53,-1 1-17,1 0 0,-1-1-1,0 1 1,0 0 0,0 0-1,-1-1 1,1-3 0,-1 7 47,0 0 1,0 0-1,0 0 0,0 0 1,0 0-1,0 0 1,0 0-1,0 0 1,0 0-1,0 0 0,0 0 1,0 0-1,0 0 1,0 0-1,0 0 0,0 0 1,0 0-1,0 0 1,0 0-1,0 0 1,0 0-1,0 0 0,0 0 1,0 0-1,0 0 1,0 0-1,-1 0 0,1 0 1,0 0-1,0 0 1,0 0-1,0 0 1,0 0-1,0 0 0,0 0 1,0 0-1,0 0 1,0 0-1,0 0 0,0 0 1,0 0-1,0 0 1,0 0-1,0 0 1,0 0-1,-3 7-139,-4 12-13,-11 36 76,-5 18 56,3 12 234,4 2 1,4-1 0,-1 123-1,13-157-892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6.9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 25 7040,'-28'-16'2624,"23"16"-2048,10-9 1376,4 9-1344,-1 4-352,12 1-160,7 4-64,7-2-192,9-2 96,8-2 608,7 3-320,3-3-1408,5 6 640,-4-6-4192,-10 10 2624,-19 4-960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8.5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167 631 2240,'3'-2'176,"1"-1"-1,-1 1 1,1 0 0,0 1-1,0-1 1,0 1-1,4-2 1,-4 2 93,0 0 0,0 0-1,0-1 1,-1 1 0,1-1 0,0 0-1,-1 0 1,4-3 0,0-1 286,-5 5-302,0-1-1,0 1 1,0 0 0,-1-1-1,1 0 1,0 1 0,-1-1-1,1 0 1,-1 0 0,0 0-1,0 0 1,1-2 0,-2 4-227,0 0 1,-1-1 0,1 1-1,0-1 1,-1 1 0,1 0-1,0 0 1,-1-1 0,1 1-1,-1 0 1,1 0 0,-1-1-1,1 1 1,-1 0 0,1 0-1,-1 0 1,1 0 0,-1 0-1,1 0 1,-1 0 0,1 0-1,-1 0 1,1 0 0,-1 0-1,1 0 1,-1 0 0,1 0-1,-1 0 1,1 0 0,-1 1-1,-19 3 140,14-1-124,-1 1 0,1-1 0,-1 1 0,1 0 0,0 1 1,0-1-1,-6 8 0,-35 42 122,29-31-53,2 0 0,1 2-1,1 0 1,1 0 0,2 2 0,0-1 0,2 1-1,-11 48 1,20-72-56,-1 0 0,1 1 0,0-1-1,0 1 1,0-1 0,0 1 0,1-1 0,-1 0-1,1 1 1,0-1 0,0 0 0,0 0 0,3 6-1,-3-8-16,0 1-1,0-1 0,0 0 1,0 1-1,0-1 0,0 0 1,0 0-1,0 0 1,0 0-1,1 0 0,-1 0 1,1 0-1,-1 0 0,0-1 1,1 1-1,-1 0 0,1-1 1,0 1-1,-1-1 1,1 0-1,-1 1 0,1-1 1,0 0-1,-1 0 0,1 0 1,-1 0-1,1 0 0,0-1 1,2 0-1,11-4 90,0-1-1,-1 0 0,0-1 0,0-1 1,22-16-1,-25 17-36,27-22 150,0-1 0,54-58 0,-78 74-208,35-36 164,-3-1-1,66-96 1,-93 116-151,-1-1 0,-2-1 0,-2 0 0,14-44 0,-12 18-222,17-103 1,-31 138-342,0-40 1,-2 53 224,-1 2-99,-3 10-76,-4 16 11,-5 19 96,-12 59 0,10-31 320,-1-7 36,4-18 5,1 0 0,3 0 0,-5 53 0,11-49 131,3-1 1,7 55-1,-4-70-52,2 0 0,0 0 0,2-1 0,17 41 0,-24-65-58,0 0 0,0 0 0,0 0 0,0-1-1,0 1 1,0 0 0,1 0 0,-1-1 0,0 1 0,1-1 0,0 0 0,-1 1 0,1-1 0,0 0-1,-1 0 1,5 2 0,-4-2 29,0-1 0,-1 0-1,1 0 1,0 1 0,0-1-1,0 0 1,0 0 0,-1-1 0,1 1-1,0 0 1,0 0 0,0-1-1,-1 1 1,1-1 0,3-1 0,-1-1 41,0 1 1,0-1 0,0 0 0,0 0 0,-1 0 0,1 0 0,-1-1 0,0 1 0,0-1 0,0 0-1,-1 0 1,1 0 0,2-7 0,0-2-39,0 1 0,-1-1 0,-1 0-1,0 0 1,-1-1 0,0 1 0,-1-1 0,0 1-1,-2-18 1,0 28-98,1 1 0,0 0 0,-1-1-1,1 1 1,-1-1 0,0 1 0,0 0 0,0 0 0,0-1-1,0 1 1,0 0 0,-1 0 0,1 0 0,0 0 0,-1 1-1,0-1 1,0 0 0,1 1 0,-1-1 0,0 1-1,0-1 1,-4-1 0,4 2-6,0 1 1,0 0-1,0-1 0,0 1 1,0 0-1,0 0 0,0 0 1,0 0-1,0 0 0,0 1 0,0-1 1,0 0-1,0 1 0,0 0 1,0-1-1,0 1 0,0 0 1,1 0-1,-1 0 0,0 0 0,0 0 1,1 1-1,-1-1 0,1 0 1,-1 1-1,1-1 0,-2 4 1,-3 2 7,1 0 1,1 1-1,-1 0 1,1 0-1,1 0 1,-1 0-1,1 0 0,1 1 1,-1 0-1,0 10 1,0 3-7,1 1 1,2 42-1,1-56 64,-1 0 0,2 0 0,-1 0 0,1 0 0,1 0-1,-1-1 1,2 1 0,-1-1 0,1 0 0,5 8 0,-7-12 39,1 0-1,0-1 1,0 1 0,0-1 0,0 1 0,1-1 0,-1 0 0,1 0 0,0-1 0,0 1 0,0-1-1,0 0 1,0 0 0,0 0 0,1-1 0,-1 1 0,1-1 0,-1 0 0,1 0 0,-1-1 0,9 1 0,-2-2 37,0 0 0,1 0 1,-1-2-1,18-4 1,45-20 107,-49 17-135,20-9 27,-16 7-174,49-14 0,-76 25 53,1 0-1,-1 1 1,1 0 0,-1-1-1,1 1 1,-1 0 0,1 0-1,-1 0 1,1 1 0,-1-1-1,1 0 1,2 2 0,-4-2 22,0 1 1,-1-1-1,1 1 1,0 0-1,0-1 1,0 1-1,0 0 1,-1 0-1,1-1 1,0 1-1,-1 0 1,1 0-1,-1 0 1,1 0-1,-1 0 1,1 0-1,-1 0 1,0 0-1,0 0 1,1 0 0,-1 0-1,0 0 1,0 0-1,0 0 1,0 0-1,0 0 1,0 1-1,0-1 1,-1 1-1,0 8-1,-1-1 0,-1 1 0,0-1 0,0 0 0,0 0 0,-9 15 0,-35 50-53,28-47 107,9-13 5,-33 50 58,-42 85 1,83-144-63,0-2 57,1 1 0,-1-1 0,0 0 0,0 0 1,0 0-1,-4 5 0,6-8-95,0 0 1,0 0 0,0 0-1,0 0 1,0 0-1,0 0 1,0 0 0,0 0-1,0 0 1,0 0-1,0 1 1,0-1-1,-1 0 1,1 0 0,0 0-1,0 0 1,0 0-1,0 0 1,0 0 0,0 0-1,0 0 1,0 0-1,-1 0 1,1 0-1,0 0 1,0 0 0,0 0-1,0 0 1,0 0-1,0 0 1,0 0 0,0 0-1,-1 0 1,1 0-1,0 0 1,0-1 0,0 1-1,0 0 1,0 0-1,0 0 1,0 0-1,0 0 1,0 0 0,0 0-1,0 0 1,0 0-1,-1 0 1,1 0 0,0-1-1,0 1 1,0 0-1,0 0 1,0 0-1,0 0 1,0 0 0,0 0-1,0 0 1,0 0-1,0 0 1,0-1 0,0 1-1,0-8 190,0 6-118,0-8 64,1 0 0,1-1 0,0 1 0,0 0 0,6-15 0,24-49 100,-26 60-226,31-71-13,29-61-260,-46 107 196,39-58 0,-47 79 13,43-55-97,-48 65 111,0 0-1,1 1 1,-1 0-1,2 0 1,-1 1-1,13-7 1,-19 11 6,0 1 0,0 0 0,0 0 0,1 0 0,-1 1-1,0-1 1,1 0 0,-1 1 0,1 0 0,-1-1 0,1 1 0,-1 0 0,0 0 0,1 0 0,-1 1 0,1-1 0,-1 1 0,1-1 0,-1 1 0,0 0 0,1 0 0,-1 0 0,0 0 0,0 0 0,0 0-1,0 1 1,0-1 0,0 1 0,0-1 0,0 1 0,-1 0 0,1 0 0,0 0 0,0 2 0,2 2 10,0 0 1,0 1-1,-1-1 1,0 1-1,0 0 1,-1 0-1,0 0 1,0 1-1,-1-1 1,1 10-1,0 3 60,-2-1-1,0 0 1,-4 27-1,2-39-1,1 0 0,-1 0 0,0 0 0,0 0 0,-1-1 0,0 1 0,0-1 0,0 1 0,-1-1 0,0 0 0,0-1 0,-9 10 0,4-7 1,0-1 0,0 1-1,-1-1 1,0-1 0,-1 0-1,0 0 1,0-1 0,0 0 0,0-1-1,-1-1 1,1 1 0,-21 1 0,16-3-687,1-1 0,0-1 0,-27-2 1,24 0-1181,1-2 1,-1 1 0,-16-8 0,-6-5-2363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48.8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432 7 2560,'-5'-7'1152,"0"7"-992,0 0 1184,-4 0-768,-10 0 768,-9 0-800,-11 4 448,-11 8-576,-8 5-32,2 4-224,9 0 128,3 4-192,11 1 384,10 4-256,13-6-1536,10 1 736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57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97 8064,'-13'-28'3648,"18"24"-3168,0-1 1344,3 5-1088,5-8 991,1 5-1023,9-5-128,-1 4-384,4-7-192,2 6-32,4-4 32,-1 6 0,9-5-2399,0 8 1311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0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3 757 3232,'-1'0'20,"1"0"0,0 0-1,0 0 1,0 0 0,0 0 0,0 0 0,0 0 0,0 0 0,0 0-1,0 0 1,0 0 0,0 0 0,0 0 0,0 0 0,-1 0 0,1 0-1,0 0 1,0 0 0,0 0 0,0 0 0,0 0 0,0 0 0,0 0-1,0 0 1,0 0 0,0 0 0,0 0 0,0 1 0,0-1 0,0 0-1,0 0 1,-1 0 0,1 0 0,0 0 0,0 0 0,0 0 0,0 0-1,0 0 1,0 0 0,0 0 0,0 0 0,0 0 0,0 0 0,0 0-1,0 1 1,0-1 0,0 0 0,0 0 0,0 0 0,0 0 0,0 0-1,0 0 1,0 0 0,0 0 0,0 0 0,0 0 0,0 0 0,0 1-1,5 3 720,10 4 572,-7-7-1008,0-1 0,0 0 0,0-1 0,0 0 0,0 0 0,0 0 0,-1-1 0,1-1 0,11-4 0,6-1 326,7-2-333,0 0 0,-1-2 0,0-2 0,-1-1 0,39-26 0,-60 35-210,0-1 0,-1-1 0,0 0 0,-1 0 0,1 0 0,-2-1 0,1 0 0,6-14 0,-10 18-65,-1 1 0,-1-1 0,1 1 1,-1-1-1,1 0 0,-1 0 0,-1 0 0,1 0 0,0-6 1,-2 8-28,1-1 0,0 1 1,-1 0-1,0 0 0,0-1 1,0 1-1,0 0 1,0 0-1,-1 0 0,1 0 1,-1 0-1,0 0 0,0 1 1,0-1-1,-3-2 1,3 3-31,-1-1 0,0 1 0,0 0 0,0 0 1,0 0-1,0 0 0,0 1 0,-1-1 0,1 1 0,-1 0 1,1 0-1,-1 0 0,1 0 0,-1 1 0,0-1 0,1 1 1,-1 0-1,1 0 0,-1 1 0,0-1 0,1 1 1,-1-1-1,1 1 0,-1 0 0,-4 3 0,-2 0 13,0 0-1,0 1 1,1 0-1,-1 1 0,1 0 1,1 0-1,-12 11 1,7-3 103,0 0 1,1 1 0,1 1-1,0 0 1,1 0 0,1 1-1,1 0 1,0 0 0,1 1-1,1 0 1,1 1 0,0-1-1,1 1 1,1 0 0,0 29-1,3-45-27,-1 0 0,2 1-1,-1-1 1,0 0 0,1 0-1,-1 0 1,1 1 0,0-1-1,0 0 1,0 0 0,1 0-1,-1 0 1,1-1 0,0 1 0,-1 0-1,1-1 1,0 1 0,1-1-1,-1 1 1,0-1 0,1 0-1,-1 0 1,1 0 0,0 0-1,-1-1 1,1 1 0,0-1-1,0 1 1,0-1 0,0 0 0,1 0-1,2 0 1,3 0 53,1 0 1,-1-1-1,0-1 0,0 1 1,1-1-1,9-3 1,56-16 174,-55 14-224,8-3 21,1-1 1,-2-2 0,0-1 0,46-29-1,-40 19-31,-1-1 0,0-2 0,27-31 0,-41 37-116,-12 13-22,-1 1 0,1-1 1,0 1-1,1 0 0,0 1 1,0 0-1,12-7 0,-19 11 87,0 1 0,1 0 1,-1 0-1,0 0 0,1 0 0,-1 0 0,0 0 0,1 0 0,-1 0 1,0 0-1,1 0 0,-1 0 0,0 0 0,0 0 0,1 0 0,-1 0 1,0 1-1,1-1 0,-1 0 0,0 0 0,1 0 0,-1 0 0,0 1 1,0-1-1,1 0 0,-1 0 0,0 1 0,0-1 0,0 0 1,1 0-1,-1 1 0,0-1 0,0 0 0,0 0 0,0 1 0,1-1 1,-1 0-1,0 1 0,0-1 0,0 0 0,0 1 0,0-1 0,0 0 1,0 1-1,0-1 0,0 0 0,0 1 0,0-1 0,-1 22 62,0-20-65,-4 29 120,-1 0 0,-1-1 0,-2 0 0,-24 53 0,28-74-61,4-7 42,-1 0-1,1 0 1,0 0 0,0-1 0,1 1-1,-1 0 1,0 0 0,0 3 0,8-11 642,4-8-589,0-1 1,11-20 0,3-4-21,-21 32-126,15-20-57,27-31 0,-39 50-11,1 1 0,0 0 0,0 0 0,0 1 0,1 0 0,0 0 0,0 1 0,10-5 0,-17 10 50,-1-1 0,1 1-1,-1-1 1,1 1 0,-1 0 0,1 0 0,-1-1 0,1 1 0,-1 0 0,1 0-1,-1 1 1,1-1 0,-1 0 0,1 0 0,-1 1 0,1-1 0,-1 1 0,1-1-1,-1 1 1,0 0 0,1 0 0,-1-1 0,0 1 0,1 0 0,-1 0 0,0 0-1,0 0 1,0 0 0,0 1 0,0-1 0,0 0 0,0 0 0,-1 1 0,1-1 0,0 2-1,2 3-3,0 0-1,-1 0 0,0 0 1,0 0-1,-1 0 0,2 12 1,-3-2 6,0 0 0,-1-1 0,-1 1 0,-7 26 1,5-25 81,1 1 0,-2 31 1,5-47-42,0 0 0,0 0 1,0 0-1,1 0 0,-1 0 1,0 0-1,1 0 0,-1 0 1,1 0-1,0 0 0,0 0 1,0-1-1,0 1 0,0 0 1,0-1-1,0 1 0,0 0 1,1-1-1,-1 0 0,0 1 1,1-1-1,-1 0 0,1 1 1,0-1-1,-1 0 0,1 0 1,0-1-1,0 1 0,0 0 1,0 0-1,0-1 0,-1 1 0,4-1 1,6 1 91,-1 0 0,1-1 0,-1 0 1,0-1-1,12-1 0,-17 1-106,126-21 395,-113 17-381,1-1 0,-1-1 1,0 0-1,32-19 0,-30 14-38,0-1-1,35-32 1,-48 38 2,1 0 1,-2-1-1,1 0 1,-1 0-1,0-1 0,-1 0 1,0 1-1,0-2 1,5-12-1,-10 21-3,0 0 1,0 0-1,1 0 0,-1 0 1,0 0-1,0 0 0,0 0 1,0 0-1,0 0 1,0 0-1,0 0 0,0 0 1,0 0-1,-1 0 0,1 0 1,0 0-1,-1 0 0,1 0 1,0 0-1,-1 0 0,0-1 1,0 2 1,1-1 0,-1 1 1,1 0-1,-1-1 0,0 1 1,1 0-1,-1 0 1,1-1-1,-1 1 0,0 0 1,1 0-1,-1 0 0,1 0 1,-1 0-1,0 0 0,1 0 1,-1 0-1,0 0 1,1 0-1,-1 0 0,1 1 1,-1-1-1,0 0 0,1 0 1,-1 0-1,1 1 0,-1-1 1,1 0-1,-1 1 1,1-1-1,-1 1 0,1-1 1,-1 0-1,1 1 0,-1 0 1,-209 178-604,209-178 613,-69 61-126,69-61 129,1 0 0,-1-1 0,0 1 0,0 0 0,0 0 0,1 0 0,-1 0 0,0 0 0,1 0 0,-1 0 0,1 0 0,-1 0 0,1 1 0,0-1 0,-1 0 0,1 0 0,0 0 0,0 0 0,0 1 0,0 0 0,0-1 14,1 0 0,-1 0-1,0-1 1,1 1 0,-1 0 0,1 0 0,-1-1 0,1 1 0,0 0-1,-1-1 1,1 1 0,0 0 0,-1-1 0,1 1 0,0-1-1,0 0 1,-1 1 0,1-1 0,2 1 0,2 1 60,0-1 1,0 0-1,0 0 1,0 0 0,0-1-1,1 0 1,6 0-1,-1-1-37,0-1 0,0 0 0,0-1 0,0-1 0,0 1 0,0-2 0,-1 1 0,0-1 0,0-1 0,0 0-1,-1-1 1,0 1 0,0-2 0,0 1 0,10-13 0,6-10-49,-1-2 0,-2-1 0,20-38 0,-11 20 51,73-105-150,-7 11-1,-72 103 30,31-68 0,-49 95 19,4-10-210,-1-1 0,8-33 0,-17 59 253,-1 0 0,0 0 0,0 0 0,0-1 0,0 1 0,0 0 0,0 0 0,0-1 0,0 1 0,0 0 0,0 0 1,0-1-1,0 1 0,0 0 0,0 0 0,0-1 0,0 1 0,0 0 0,0 0 0,0 0 0,0-1 0,0 1 0,0 0 0,0 0 0,0-1 0,0 1 0,-1 0 1,1 0-1,0 0 0,0-1 0,-7 5-345,-10 15 42,13-15 292,-29 36-137,-48 73 1,65-87 123,1 1 1,1 1-1,2 0 0,-11 36 1,13-29 118,2 0 0,2 0 0,1 0 0,1 1 0,3 0 0,2 35-1,-1-63-75,1-1-1,0 0 0,1 0 1,-1 0-1,1 0 0,1 0 0,-1 0 1,1 0-1,1-1 0,6 12 1,-6-13-279,1 0 0,-1 0 1,1 0-1,0-1 1,0 0-1,0 0 1,1 0-1,0 0 0,-1-1 1,1 0-1,11 4 1,29 7-5499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2.4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328 197 1248,'0'0'6,"1"-3"110,0 0 0,0 0-1,1 0 1,-1 0 0,1 0-1,3-3 1,-4 4 34,0 1 0,0 0 0,0 0 0,0-1 0,0 1 0,0-1 0,-1 1 0,1-1 0,0 1 0,-1-1 0,1 0 0,-1 1 0,0-1 0,0 1 0,1-1 0,-1 0 0,0 1 0,0-1 0,0 0 0,-1 1 0,1-1 0,0 0 0,-1 1 0,1-1 0,-1 0 0,1 1 0,-1-1 0,0 1 0,0-1 0,1 1 0,-1 0 0,0-1 0,0 1 0,0 0 0,-1 0 0,1-1 0,0 1 0,0 0 0,-1 0 0,1 0 0,-1 0 0,1 1 0,-1-1 0,1 0 0,-1 1 0,1-1 0,-3 0 0,-5-1 11,0 0 0,0 1 1,0 0-1,-1 0 0,1 1 0,0 0 1,-1 1-1,1 0 0,0 0 0,-18 5 1,8 1-47,-1 0 0,1 0 0,-34 21 0,46-23-82,-1 0-1,1 0 1,1 1 0,-1 0-1,1 0 1,0 0-1,0 1 1,1 0-1,0 0 1,-5 9-1,8-11-22,-1-1-1,1 1 0,0 0 0,0 0 0,0 0 0,1 1 0,0-1 1,0 0-1,0 1 0,0-1 0,1 0 0,0 1 0,0-1 0,1 1 1,0-1-1,0 0 0,2 8 0,-2-10 13,1 0 0,0 1 0,1-1 0,-1 0 0,0 0 0,1 0-1,0 0 1,0-1 0,0 1 0,0-1 0,5 4 0,-1-2 45,1 1 0,-1-2 0,1 1-1,12 4 1,-9-6 75,1-1 0,-1 1-1,1-2 1,20 0 0,-6-1-3,-16 1-82,-1-1 0,1-1 0,0 0 0,-1 0 0,1 0 0,-1-1-1,0-1 1,0 0 0,0 0 0,0 0 0,-1-1 0,0-1 0,0 1 0,0-1 0,-1-1-1,1 1 1,6-10 0,-11 13-43,0-1-1,0 0 0,0 0 1,-1 0-1,1-1 1,-1 1-1,0 0 0,0-1 1,-1 1-1,1-1 1,-1 0-1,1-7 1,-2 5-5,1 0 0,-1 0 0,-1 0 0,1 0 0,-1 0 0,-1 0 1,1 0-1,-4-7 0,2 5-29,-1 0 0,0 0 1,0 0-1,-1 1 0,0 0 0,-1 0 1,0 1-1,0-1 0,-1 1 0,1 0 1,-2 1-1,-12-10 0,-27-9-54,47 25 73,-1 0 1,1 0 0,0 0 0,0-1 0,-1 1-1,1 0 1,0 0 0,0 0 0,0 0-1,-1 0 1,1 0 0,0-1 0,0 1 0,0 0-1,-1 0 1,1 0 0,0-1 0,0 1 0,0 0-1,0 0 1,0 0 0,0-1 0,-1 1 0,1 0-1,0 0 1,0-1 0,0 1 0,0 0 0,0 0-1,0-1 1,7-2 12,19 3 22,-21 0-31,49 0 61,0-3 0,60-11 0,-75 7-53,-4 0-16,0 1-1,1 2 1,48 0 0,-80 5-24,0-1 0,1 1 1,-1-1-1,0 1 1,0 0-1,0 0 1,0 1-1,0-1 1,-1 1-1,6 3 1,-7-4 23,0 1 1,-1-1-1,1 1 1,-1-1 0,1 1-1,-1-1 1,1 1-1,-1 0 1,0 0 0,0 0-1,0 0 1,0 0-1,0 0 1,0 0 0,-1 0-1,1 0 1,-1 0-1,1 0 1,-1 0 0,0 0-1,0 3 1,0 3 37,-1-1 1,0 0 0,0 0-1,-1 0 1,0 0-1,0 0 1,-1-1-1,-3 8 1,-32 52 211,11-22-61,10-17 504,15-26-255,3-2-43,9-13-30,-2 4-384,0 1 0,0 0 0,1 0 0,0 1 0,1 0 0,0 0 0,0 1-1,0 1 1,19-9 0,-23 12-11,0 1 0,-1 0 0,1 0 0,0 1 0,0 0 0,0 0-1,0 0 1,0 1 0,0 0 0,0 0 0,0 0 0,0 1 0,0 0 0,0 0 0,0 0 0,0 1 0,0 0 0,0 0-1,-1 1 1,1-1 0,8 7 0,2 3 17,-1 1 0,0 1 0,16 19 0,-13-13 234,25 21-1,-36-35-91,0-1 0,0 0 0,1 0-1,-1-1 1,1 0 0,0 0 0,16 4-1,-17-6-30,0-1-1,1 0 0,-1-1 0,1 1 0,-1-2 1,0 1-1,1-1 0,-1 0 0,10-3 0,11-4-1215,28-12 0,-38 14-448,18-9-1032,2-5-2410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3.8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1029 3392,'-5'-1'292,"-5"-2"599,10 1-450,5-1-108,21-5 1503,-17 5-1489,0 0 1,0 0-1,0-1 0,0 0 0,-1-1 0,13-8 1,-3-2-30,-2-1-1,1 0 1,-2-1 0,17-25 0,45-80 184,-51 77-126,55-71-1,-70 103-233,31-35 90,-37 43-303,1 0 0,-1 0-1,1 0 1,0 1 0,13-7 0,-19 10 63,1 1 0,-1 0 0,1-1 0,0 1 0,-1 0 1,1-1-1,0 1 0,-1 0 0,1 0 0,0-1 0,0 1 0,-1 0 0,1 0 0,0 0 1,0 0-1,-1 0 0,1 0 0,0 0 0,0 0 0,-1 1 0,1-1 0,0 0 0,0 0 1,-1 1-1,1-1 0,0 0 0,-1 1 0,1-1 0,-1 0 0,1 1 0,0-1 0,-1 1 1,1-1-1,-1 1 0,1 0 0,-1-1 0,1 1 0,-1-1 0,0 1 0,1 1 0,1 2 14,-1 0-1,0 1 0,0-1 0,0 1 0,-1 7 1,1-7-18,-1 26-6,-1 0 0,-1-1 0,-2 1-1,-8 36 1,5-42 91,0-1 1,-1 0-1,-2-1 0,0 1 0,-2-2 0,-23 35 0,31-50 72,-1-1-1,-1 0 1,1 0-1,-1 0 1,0 0-1,0-1 1,-1 0 0,0-1-1,-12 8 1,17-11-91,1-1 1,0 1-1,-1-1 1,1 1-1,0-1 1,-1 0-1,1 1 1,0-1 0,-1 0-1,1 0 1,-1 0-1,1 0 1,0 0-1,-1 0 1,1 0-1,-1 0 1,1-1-1,0 1 1,-1-1 0,-1 0-1,2 0 2,-1 0 0,0-1 0,0 1-1,0 0 1,1-1 0,-1 0 0,1 1 0,-1-1 0,1 0-1,0 0 1,-2-3 0,0-1-28,1 1 0,-1-1 1,1 0-1,1 0 0,-1 0 0,1-1 0,0 1 1,0-8-1,1 4-27,0 6-87,0 0 1,0 0-1,0 0 1,0 0-1,1 0 0,1-6 1,-1 9 28,-1-1 0,1 1 0,0 0-1,-1 0 1,1 0 0,0 0 0,0 0 0,0 0 0,0 0-1,0 0 1,0 0 0,0 1 0,0-1 0,0 0 0,0 1 0,0-1-1,1 0 1,-1 1 0,0 0 0,1-1 0,-1 1 0,0 0 0,0-1-1,2 1 1,1 0 16,-1 0-1,1 0 1,-1 1-1,1-1 1,-1 1 0,1 0-1,-1 0 1,0 0-1,6 3 1,13 4 29,23 2 66,0-2 0,86 4 0,-100-12 19,0-1 1,-1-1-1,1-2 0,-1-1 1,38-11-1,-48 9 6,-2-1 0,1 0 0,-1-1 0,-1-2-1,33-23 1,-12 3 10,44-46 0,158-204 551,-223 258-603,-2-1 0,20-39 0,17-56-159,-22 30-90,-9 27-104,-12 46-201,-6 15 271,-3 9-4,-8 19 175,0 0 0,-2 0 0,-18 35 0,-10 27-4,16-23 86,2 0 0,-18 123 1,-4 92 1346,42-276-1364,-4 18-288,0-15-690,3-8 925,1 0 0,0 0 1,0 0-1,0 0 0,-1 0 0,1 0 0,0 0 0,0 1 0,0-1 1,-1 0-1,1 0 0,0 0 0,0 0 0,0 0 0,-1-1 0,1 1 0,0 0 1,0 0-1,-1 0 0,1 0 0,0 0 0,0 0 0,0 0 0,0 0 1,-1 0-1,1-1 0,0 1 0,0 0 0,0 0 0,0 0 0,-1 0 0,1-1 1,-11-11-1653,0-1 0,1 0 0,-17-29 1,-19-49 1565,34 65-91,-18-39 265,-25-49 2472,43 95-1640,8 14-519,0 0 0,0-1 0,1 1 0,0-1 0,0 0 1,1 0-1,0 0 0,0 0 0,0-1 0,-1-6 0,3 12-283,0 0-1,1-1 1,-1 1-1,0 0 1,1 0-1,-1 0 1,1 0-1,-1 0 1,1 0-1,0 0 1,-1 0-1,1 0 1,0 0-1,0 0 1,-1 0-1,1 0 0,0 0 1,0 0-1,0 1 1,0-1-1,0 1 1,0-1-1,0 0 1,1 1-1,-1 0 1,0-1-1,2 0 1,5-1 68,0 0-1,0 1 1,9-1 0,-9 1 47,56-6 203,87 2 0,63 17-31,-128 1-3962,-18-1-984,-32-7 1063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4.55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347 507 3136,'10'-7'2718,"-17"14"409,-53 31-1846,37-24-858,1 1 0,-22 19-1,18-8-246,1 0 0,1 1 0,2 2 0,-22 35 0,35-50-70,1 0 0,0 0 0,1 1 0,0 0 0,2 0 0,0 1 0,-4 19 0,8-33-46,1 0 0,0 0 0,0 0 0,0 0 0,0 0 0,0 0 0,1-1 0,-1 1-1,0 0 1,1 0 0,0 0 0,1 2 0,-2-3-29,0-1 0,1 1 0,-1-1 0,1 1 0,0-1 0,-1 1 0,1-1 0,-1 0 0,1 1 0,0-1 0,-1 0 0,1 1 0,0-1-1,-1 0 1,1 0 0,0 0 0,-1 0 0,1 0 0,0 1 0,0-1 0,-1 0 0,1-1 0,0 1 0,-1 0 0,1 0 0,0 0 0,0 0 0,-1 0 0,1-1 0,0 1 0,-1 0 0,1-1 0,-1 1 0,1 0 0,1-2 0,2 0 75,0-1 1,1-1 0,-1 1 0,0 0 0,-1-1 0,1 0 0,5-7 0,22-37 284,-20 29-278,14-24 40,-18 28-281,1 1 0,0 1 1,1-1-1,1 1 0,0 1 1,12-12-1,-21 23 109,-1 1 1,0-1-1,1 1 0,-1 0 1,1-1-1,-1 1 0,1 0 1,-1-1-1,1 1 0,-1 0 0,1-1 1,-1 1-1,1 0 0,-1 0 1,1-1-1,-1 1 0,1 0 0,0 0 1,-1 0-1,1 0 0,-1 0 1,1 0-1,0 0 0,-1 0 0,1 0 1,-1 0-1,1 0 0,0 1 1,-1-1-1,1 0 0,-1 0 1,1 0-1,-1 1 0,1-1 0,-1 0 1,1 1-1,-1-1 0,1 1 1,-1-1-1,1 0 0,-1 1 0,0-1 1,1 1-1,-1-1 0,1 2 1,1 2-48,0-1 1,-1 1 0,0 0 0,1 0-1,0 5 1,-2-7 43,7 31-100,-5-18 160,1 0 0,0 0 0,2 0 0,-1 0 0,2-1 0,12 24 0,-16-36-2,-1 1 0,1-1 1,0 0-1,0 0 0,0 0 1,0 0-1,0 0 0,1 0 1,-1 0-1,1-1 0,-1 1 1,1-1-1,-1 0 0,1 1 1,0-1-1,0 0 0,2 0 1,0 0 16,0-1 1,-1 0-1,1 0 1,0 0-1,-1 0 1,1-1-1,-1 0 1,1 0-1,8-3 1,1-2 32,0 0 0,-1-1 0,0-1 1,0 0-1,20-17 0,-12 6 15,-1-1 1,0 0-1,27-40 0,43-77 157,-42 61-110,-16 27-171,119-195-216,-111 171 179,43-84-626,-148 314-221,25-74 836,15-32 68,2 1 0,-17 58 0,31-76 220,0 1 0,3 0 1,0 0-1,3 1 0,1-1 0,4 59 0,-2-73 149,0-18-504,0 1-1,0-1 1,0 0-1,0 0 1,1 0 0,-1 0-1,2 5 1,-5-37-11675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5.1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24 4992,'-1'-2'254,"0"1"-121,1 0 0,0 0 1,-1 0-1,1 0 1,-1 1-1,0-1 0,1 0 1,-1 0-1,1 1 1,-1-1-1,0 0 1,0 1-1,1-1 0,-1 0 1,0 1-1,0-1 1,0 1-1,0 0 0,0-1 1,0 1-1,0-1 1,0 1-1,0 0 0,1 0 1,-1 0-1,-2 0 1,42 5 3348,3-4-1902,52-2-274,29-8-1527,0 6 1,174 19-1,-285-15-1042,1 1 0,0 0 0,-1 1 0,0 1 0,13 5 0,-24-9 1173,0 0 0,0 0 0,-1 1 0,1-1 0,0 0 0,-1 1 0,1-1 0,0 0 0,-1 1 0,1-1 0,0 1 0,-1-1 0,1 1 0,-1 0 0,1-1 0,-1 1 0,0-1 0,1 1 0,-1 0 0,1-1 0,-1 1 0,0 0 0,0 0 0,1-1 0,-1 1 0,0 0 0,0 0 0,0-1 0,0 1 0,0 0 0,0 0 0,0-1 0,0 1 0,0 0 0,0 1 0,-1-1 53,0 0 1,1 0-1,-1 0 1,0 0-1,1 0 0,-1 0 1,0 0-1,0 0 0,0 0 1,0 0-1,0-1 0,0 1 1,0 0-1,0-1 0,0 1 1,0-1-1,-1 1 1,0 0-1,-1 0 460,0 0 0,0 0 0,0 0 0,1 1 0,-1-1-1,0 1 1,-7 6 4110,13-8-4348,1 0-1,-1-1 1,1 0-1,0 0 1,-1 0-1,0 0 1,1 0-1,-1-1 1,0 1-1,1-1 1,4-4 0,-6 5-151,-1 0 0,1 0 1,-1 0-1,0 0 1,0 0-1,1-1 0,-1 1 1,0 0-1,0-1 1,0 1-1,0-1 0,0 0 1,-1 1-1,1-1 1,0 1-1,-1-1 1,1 0-1,-1 0 0,0 1 1,1-1-1,-1 0 1,0 0-1,0 1 0,0-1 1,-1-3-1,1 4-50,-1 0 0,1 0 0,-1 0-1,0 0 1,1 0 0,-1 0 0,0 0-1,0 0 1,0 0 0,1 0 0,-1 0-1,0 0 1,0 0 0,0 1 0,-1-1 0,1 0-1,0 1 1,0-1 0,0 1 0,0-1-1,-1 1 1,1 0 0,0-1 0,-2 1-1,-4-1-93,1 0-1,0 1 1,-12 0-1,0 2 295,-1 1 0,0 0-1,1 1 1,-33 12-1,39-12-56,1 1-1,0 1 0,0 0 0,0 0 0,1 1 0,0 0 0,0 1 0,-12 12 1,18-16-56,0 0 1,1 1 0,-1 0 0,1 0 0,0 0-1,0 0 1,1 0 0,0 1 0,0-1 0,0 1 0,0 0-1,1-1 1,0 1 0,-1 7 0,2-9-19,1 0 0,-1 0-1,0 1 1,1-1 0,0 0 0,0 0 0,0 0 0,1 0-1,-1-1 1,1 1 0,0 0 0,0-1 0,1 1 0,-1-1 0,0 1-1,1-1 1,0 0 0,0 0 0,0 0 0,0-1 0,5 4-1,4 1 73,0 0 0,1-1 0,1 0 0,-1 0 0,1-2 0,-1 0 0,1 0 0,1-1-1,-1-1 1,0 0 0,22-1 0,6-2-1382,1-1 0,71-14 1,-18-3-1112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4:56.6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113 694 3136,'1'-6'331,"0"1"1,0 0-1,-1-1 0,0 1 1,0-1-1,0 1 0,-2-6 1,2 9-222,-1 0 0,1 1-1,-1-1 1,0 0 0,1 1 0,-1-1 0,0 1 0,0-1 0,0 1 0,0 0 0,-1-1 0,1 1 0,0 0 0,0 0 0,-1 0 0,1 0 0,-1 0 0,1 0-1,-1 0 1,1 0 0,-1 1 0,1-1 0,-1 0 0,0 1 0,-3-1 0,4 1-88,-1 0-1,0 0 1,0 0-1,0 0 1,1 0-1,-1 0 1,0 1-1,0-1 1,0 0 0,1 1-1,-1 0 1,0-1-1,1 1 1,-1 0-1,1 0 1,-1 0-1,0 0 1,1 0-1,0 0 1,-1 0-1,1 1 1,-2 1 0,-1 2 6,1-1 1,-1 1-1,1 0 1,0 0-1,-3 8 1,3-4 42,-1 1 1,1 0-1,1-1 0,0 1 1,0 0-1,1 0 1,0 0-1,1 13 1,0-19-22,0-1 1,1 1-1,-1 0 1,1-1-1,0 1 1,0-1-1,0 1 1,0-1 0,0 1-1,1-1 1,0 0-1,0 1 1,0-1-1,0 0 1,0 0-1,0 0 1,1-1 0,-1 1-1,1-1 1,0 1-1,0-1 1,0 0-1,0 0 1,0 0-1,6 2 1,-4-2 44,1-1 0,0 0 0,0 0 0,0 0 0,1-1 0,-1 0 0,0 0 0,0 0 0,0-1 0,10-2 0,-6 1 71,0-1 0,-1 0 1,1-1-1,-1 0 0,15-9 1,-17 9-72,-1 0 1,-1-1 0,1 1-1,-1-2 1,0 1 0,0 0-1,0-1 1,-1 0 0,0 0-1,7-12 1,-7 9-43,0-1 1,-1 0-1,0 0 0,-1 0 1,0 0-1,0 0 1,0-12-1,-2 6-65,0 0-1,-1-1 1,-1 1-1,0 1 1,-1-1-1,-1 0 1,-1 1-1,0 0 1,-14-28-1,15 35-113,-1 0 0,0 0 0,0 1-1,-1 0 1,0 0 0,-1 0 0,1 1-1,-1 0 1,0 0 0,-1 1 0,-14-9 0,20 13 99,0 0 41,-1 0 0,0 0 0,1 0 0,-1-1 0,1 1 0,0-1 0,-3-2 0,5 4-6,-1-1 0,1 1 0,0-1 0,0 1-1,0-1 1,0 1 0,-1-1 0,1 1 0,0-1 0,0 1 0,0-1 0,0 1 0,0-1-1,0 1 1,0-1 0,0 1 0,0-1 0,0 1 0,1-1 0,-1 1 0,0 0 0,0-1 0,0 1-1,1-1 1,-1 1 0,0-1 0,0 1 0,1 0 0,-1-1 0,0 1 0,1-1 0,-1 1 0,1 0-1,-1-1 1,0 1 0,1 0 0,0-1 0,18-12 28,23-7 114,55-19 0,-64 28-101,-1-2 0,0-1 0,56-35 0,-34 12 92,-22 16-94,51-43 0,-27 14-282,-45 34 27,-4 8-442,-7 8 626,1 1-1,-1-1 1,0 1-1,1 0 1,-1-1-1,0 1 1,1 0-1,-1-1 1,0 1-1,0 0 1,0-1 0,1 1-1,-1 0 1,0-1-1,0 1 1,0 0-1,0 0 1,0 0-1,0 12-78,1 0 0,-2 0 0,-3 24 0,-12 42-130,-68 233 296,62-252-16,-2 0-1,-63 111 1,56-119-8,-187 282 626,210-324-420,0 0 0,-1 0 1,-18 15-1,27-25-214,-1 1 1,0-1-1,1 1 1,-1-1 0,1 1-1,-1-1 1,0 1-1,0-1 1,1 1-1,-1-1 1,0 0-1,0 1 1,1-1-1,-1 0 1,0 0-1,0 0 1,0 0-1,1 0 1,-1 0-1,0 0 1,0 0 0,0 0-1,0 0 1,0 0-8,1-1 1,-1 1 0,1-1-1,-1 0 1,1 1-1,0-1 1,-1 1 0,1-1-1,0 0 1,-1 1 0,1-1-1,0 0 1,0 1 0,0-1-1,0 0 1,0 1 0,0-1-1,0 0 1,0 1-1,0-2 1,0-3 27,1 0 0,-1 0 0,1 0 0,1 0-1,-1 0 1,4-7 0,0 3-59,0 1 0,1-1-1,1 1 1,-1 0-1,1 1 1,1 0 0,-1 0-1,1 0 1,0 1 0,11-6-1,13-7-74,49-21-1,-75 37 84,87-37 97,36-17-361,-125 55 133,156-69-8551,-138 62 7151,22-11-1,-25 9 435,21-18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5:01.3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459 679 3552,'2'-2'322,"-1"0"1,0-1-1,1 1 1,-1 0-1,0-1 1,0 1-1,-1-1 1,1 0-1,0 1 1,-1-1 0,1 1-1,-1-1 1,0-5-1,0 7-220,-1 0 1,1 0-1,-1-1 0,0 1 0,1 0 1,-1 0-1,0 0 0,1 0 1,-1 0-1,0 0 0,0 0 0,0 0 1,0 0-1,0 0 0,0 0 1,0 1-1,0-1 0,0 0 1,-1 1-1,1-1 0,0 1 0,0-1 1,-1 1-1,1 0 0,0-1 1,-1 1-1,1 0 0,0 0 0,-3 0 1,-6 0 70,0 0 0,0 0 0,0 1-1,0 0 1,0 1 0,-17 5 0,-56 24 281,64-22-406,1 1 1,-1 0 0,2 1-1,-1 1 1,2 0 0,-1 2-1,2 0 1,0 1 0,1 0-1,0 1 1,1 0 0,1 1-1,0 1 1,2 0 0,-15 33-1,22-44 36,1-1 0,-1 1 0,2 0 0,-1-1 0,-1 14 0,3-19-45,0 1 1,0 0-1,0 0 0,0-1 0,0 1 1,0-1-1,1 1 0,-1 0 0,1-1 1,-1 1-1,1-1 0,0 1 1,-1-1-1,1 1 0,0-1 0,0 1 1,0-1-1,0 0 0,0 1 0,0-1 1,1 0-1,-1 0 0,0 0 1,1 0-1,-1 0 0,0 0 0,1 0 1,2 0-1,3 2 29,0-2-1,1 1 1,-1-1 0,1 0 0,-1 0 0,1-1-1,-1 0 1,1 0 0,11-2 0,7-3 9,34-10 0,-44 10-49,0 0-1,-1-1 1,0-1 0,0-1 0,-1 0-1,0 0 1,0-2 0,-1 0-1,0 0 1,-1-1 0,0-1 0,0 0-1,-2 0 1,15-22 0,-19 23-354,-7 8-102,-1 4 395,1 0 0,0 0 0,0 0 0,0 0 0,0-1 0,1 1 0,-1 1-1,0-1 1,0 0 0,0 0 0,1 0 0,-1 2 0,-4 6-15,0 1-1,1 0 1,0 0 0,1 0-1,0 1 1,0-1 0,1 1-1,0 16 1,1-22 64,1-1-1,1 1 1,-1 0 0,1-1-1,0 1 1,0-1 0,0 1-1,1-1 1,-1 0 0,1 1-1,0-1 1,0 0 0,1 0-1,-1 0 1,1 0 0,0-1-1,0 1 1,0-1 0,1 0-1,-1 0 1,1 0 0,6 4-1,-8-6 20,1 1-1,-1-1 1,1 0-1,0 0 1,-1-1-1,1 1 1,0 0-1,0-1 1,-1 0-1,1 0 1,0 0-1,0 0 1,0 0-1,-1 0 1,1-1-1,0 1 1,0-1-1,-1 0 1,1 0-1,0 0 1,4-2-1,3-3 34,-1 1 0,1-2 0,-1 1 0,10-10 0,-7 4-46,-1-1 0,0 1 0,-1-2 0,0 1 0,9-19 0,15-21 155,132-150 191,-47 63-367,-87 99-63,39-66 0,-45 61-114,-2-1 0,28-78 1,-45 101-97,-7 17 134,-4 7 28,-7 11-64,-61 95-157,14-18 257,15-30 105,-74 111 62,104-147-15,1 1 0,1 1 0,1 0 0,1 0 0,-11 47 0,18-64 12,1 0 0,0 1 0,1-1 0,-1 1 0,2 10 0,-1-17-68,0 0-1,0 0 1,0 0-1,1 0 1,-1 0-1,0 0 1,1 0-1,-1 0 1,0 0-1,1 0 1,-1 0 0,1 0-1,0 0 1,-1 0-1,1 0 1,0 0-1,0-1 1,-1 1-1,1 0 1,0-1-1,0 1 1,0 0-1,0-1 1,0 1-1,0-1 1,0 1-1,0-1 1,0 0-1,0 1 1,0-1 0,0 0-1,0 0 1,0 0-1,0 0 1,0 0-1,0 0 1,0 0-1,0 0 1,0 0-1,1 0 1,-1-1-1,0 1 1,0 0-1,0-1 1,1 0-1,8-3 105,-1 1 0,0-2-1,0 1 1,0-1 0,10-9-1,42-35 111,-4 2-500,-41 35 103,-1 2 0,2 0 0,-1 0 0,33-11-1,-48 20 141,1 1-1,-1-1 0,1 1 0,-1 0 0,1-1 0,-1 1 0,1 0 0,-1 0 0,1 0 0,-1 1 0,1-1 0,-1 0 0,1 0 0,-1 1 0,1-1 0,-1 1 0,1-1 1,-1 1-1,0 0 0,1 0 0,-1-1 0,0 1 0,0 0 0,2 2 0,1 2-24,0-1 0,0 1 0,-1 0 1,0 0-1,3 7 0,5 7 43,59 79 179,-68-94-161,1-1 0,-1 0 0,1 0 0,0 0 0,-1 0 0,1-1 0,1 1 0,-1-1 0,0 0-1,0 0 1,1 0 0,0 0 0,-1-1 0,1 1 0,0-1 0,-1 0 0,1 0 0,0 0 0,0 0 0,0-1 0,0 0 0,0 0 0,0 0 0,0 0 0,0 0 0,0-1 0,0 0 0,0 0 0,-1 0 0,8-3 0,5-4 33,0-1 0,0 0 1,15-13-1,43-38 125,-49 39-54,159-123-34,-154 121-447,-29 22 90,-1 2 83,-1 0 171,1 0 0,-1-1 0,1 1 0,-1 0 0,1 0 0,-1 0 0,1-1 0,-1 1 0,0 0 0,1-1 0,-1 1 0,0 0 0,1-1 0,-2 1 0,-4 4-57,-4 6 73,1 0-1,-1 1 0,-9 17 1,-64 100 183,80-125-147,0 1 0,-1-1-1,1 0 1,-1-1 0,0 1-1,0-1 1,-1 0 0,1 0-1,0 0 1,-1 0 0,0-1 0,0 0-1,0 0 1,0 0 0,-7 1-1,5-1-7,-1-2 0,0 1-1,1-1 1,-1 0 0,0-1-1,1 0 1,-1 0 0,1 0-1,-1-1 1,-6-3-1,-25-13-73,33 15 64,0-1-1,0 1 1,0 1-1,0-1 0,0 1 1,0 0-1,-1 1 1,-11-2-1,18 3-20,0 0 0,0 0 0,0 0 0,0 0-1,-1 0 1,1 0 0,0 0 0,0 0 0,0 0 0,-1 0-1,1 0 1,0 0 0,0 0 0,0 0 0,0 0 0,0 1-1,-1-1 1,1 0 0,0 0 0,0 0 0,0 0 0,0 0 0,0 0-1,0 1 1,-1-1 0,1 0 0,0 0 0,0 0 0,0 0-1,0 1 1,0-1 0,0 0 0,0 0 0,0 0 0,0 1 0,1 8-82,8 8 60,-5-11 13,1-1 0,-1 1 0,1-1-1,1 0 1,-1-1 0,1 1-1,-1-1 1,1-1 0,1 1 0,-1-1-1,0 0 1,1 0 0,10 3-1,6 0 57,-1-1 0,43 4 0,-33-6 16,1-1 0,-1-2 1,0-1-1,0-2 0,0-1 0,42-11 1,-56 10-24,-1 0 1,0-1-1,0-1 1,0-1-1,-1 0 1,0-2-1,-1 1 1,0-2-1,-1 0 1,0-1-1,0 0 1,19-24-1,-29 31-48,0 1 1,-1-2-1,0 1 0,0 0 0,0-1 0,0 1 1,-1-1-1,0 0 0,0 0 0,-1 0 0,1 0 1,-1 0-1,-1 0 0,1-8 0,-1 14 1,0-1 1,0 1-1,0-1 1,0 1-1,0-1 0,0 1 1,0 0-1,-1-1 0,1 1 1,0-1-1,0 1 1,0 0-1,-1-1 0,1 1 1,0-1-1,-1 1 0,1 0 1,0-1-1,-1 1 1,1 0-1,0 0 0,-1-1 1,1 1-1,0 0 0,-1 0 1,1-1-1,-1 1 1,1 0-1,-1 0 0,1 0 1,0 0-1,-1 0 0,1 0 1,-1 0-1,1 0 1,-1 0-1,1 0 0,-1 0 1,1 0-1,-1 0 0,1 0 1,0 0-1,-1 0 1,1 0-1,-1 1 0,1-1 1,0 0-1,-2 1 0,0 0-19,-1 0 0,0 0-1,0 0 1,1 1 0,-1-1-1,-2 3 1,2-1 19,0 0 1,0 0-1,0 1 1,0-1-1,1 1 0,-1-1 1,1 1-1,0 0 1,0 0-1,1 0 1,-1 0-1,1 0 0,-2 9 1,2-1 17,0 0 0,1-1 1,2 22-1,0-14 109,-1-10-105,0 0 0,1-1 0,0 1 0,4 10 0,-4-14 35,0-1-1,0 1 1,0-1 0,0 0-1,1 0 1,0 0 0,0 0-1,0 0 1,4 4-1,-7-8-24,1 1-1,0-1 0,-1 1 0,1-1 0,0 1 0,-1-1 0,1 0 0,0 1 0,0-1 0,-1 0 0,1 1 1,0-1-1,0 0 0,-1 0 0,1 0 0,0 0 0,0 0 0,0 0 0,-1 0 0,1 0 0,0 0 0,0 0 0,0-1 1,1 0 3,-1 1-1,1-1 1,-1 0 0,0 0 0,1 0 0,-1 0 0,0 0 0,0 0 0,0 0 0,0-1 0,1 0 0,3-5 58,-1 0 1,0-1 0,4-11-1,-7 15-37,2-4-45,0 0-1,-1 0 1,0 0-1,0-1 1,-1 1-1,0-1 1,-1 1-1,0-1 1,-1-8-1,1 11-16,-1 1 0,0 0-1,0-1 1,-1 1-1,1 0 1,-1 0 0,0 0-1,-1 0 1,1 0-1,-1 1 1,0-1 0,0 1-1,0-1 1,-1 1 0,-6-6-1,10 10 21,-1 0 0,1 0-1,0-1 1,0 1 0,-1 0 0,1 0 0,0-1-1,0 1 1,-1 0 0,1-1 0,0 1-1,0 0 1,0-1 0,-1 1 0,1-1 0,0 1-1,0 0 1,0-1 0,0 1 0,0 0-1,0-1 1,0 1 0,0-1 0,0 1 0,0 0-1,0-1 1,0 1 0,0-1 0,0 1-1,0 0 1,0-1 0,0 1 0,1 0 0,-1-1-1,0 1 1,0 0 0,0-1 0,1 1-1,-1 0 1,0-1 0,0 1 0,1 0 0,-1 0-1,0-1 1,1 1 0,-1 0 0,0 0-1,1-1 1,18-8 50,-19 9-52,35-13 41,1 2 0,0 1 1,56-7-1,-54 11-52,66-5-57,-92 11 73,-1 0-1,1 0 1,0 2-1,-1-1 0,1 1 1,20 7-1,-30-8-16,1 0 0,0 1 0,0-1 0,-1 1 0,1-1 0,0 1 0,-1 0 0,0 0 0,1 0 0,-1 1 0,0-1 0,0 0 0,3 6 0,-1 0 5,0-1-1,-1 1 1,4 13 0,5 13-31,-6-20 5,-2-5 88,-1-1-1,1 0 0,0 0 0,1-1 0,0 1 0,0-1 0,7 7 0,-11-13-27,0 0 0,0 0-1,1 0 1,-1-1-1,0 1 1,0 0-1,1-1 1,-1 1 0,1-1-1,-1 1 1,0-1-1,1 1 1,-1-1-1,1 0 1,-1 0 0,1 0-1,1 0 1,0 0 11,0-1 1,0 0-1,1 1 0,-1-1 1,0 0-1,0-1 1,4-1-1,1-2 22,0 0-1,0-1 0,0 0 1,9-10-1,5-7 89,-2-2 0,28-41 1,29-61-62,-55 90-128,95-176 2,-17 29-333,-97 178-175,-7 11 260,-10 14 108,-51 108 35,-24 46-59,87-170 197,-29 54 14,-31 78-1,55-116 20,0 1 0,2-1 0,0 1 0,1 0-1,1 1 1,1-1 0,1 0 0,2 28 0,-1-44 23,1 0 0,-1 0 0,1 0 0,0-1 0,0 1 0,2 6 0,-2-9-31,0 0 0,-1-1-1,1 1 1,-1 0 0,1 0 0,0 0 0,0 0 0,-1-1-1,1 1 1,0 0 0,0-1 0,0 1 0,0 0-1,0-1 1,0 1 0,0-1 0,0 0 0,0 1 0,0-1-1,0 0 1,0 0 0,0 1 0,0-1 0,0 0-1,0 0 1,1 0 0,-1 0 0,1-1 0,7 0 58,0-1-1,0 0 1,0-1 0,-1 1 0,1-2 0,14-7-1,49-34 109,-43 25-182,19-14-115,54-49 0,-97 77-81,-5 6 188,0-1-1,0 1 0,0 0 1,0 0-1,0 0 1,0 0-1,0 0 0,0 0 1,0 0-1,0 0 0,0-1 1,0 1-1,0 0 0,0 0 1,0 0-1,0 0 1,0 0-1,0 0 0,0 0 1,0 0-1,0-1 0,0 1 1,0 0-1,0 0 0,-1 0 1,1 0-1,0 0 0,0 0 1,0 0-1,0 0 1,0 0-1,0 0 0,0 0 1,0 0-1,-1 0 0,1 0 1,0 0-1,0 0 0,0 0 1,0 0-1,0 0 1,0 0-1,0 0 0,0 0 1,-1 0-1,1 0 0,0 0 1,0 0-1,0 0 0,-9 16-292,8-13 290,1 1 0,-1-1 1,1 1-1,0-1 0,0 1 1,0-1-1,0 1 0,0-1 1,1 1-1,0-1 0,-1 1 1,1-1-1,1 0 0,-1 1 1,0-1-1,1 0 0,0 0 1,-1 0-1,4 4 0,3 4 43,1-1-1,0 0 0,17 14 1,-24-21-13,1-1 0,0 0 0,0-1 0,1 1 0,-1 0 0,0-1 0,0 0 0,1 1 0,-1-2 0,1 1 1,-1 0-1,1-1 0,-1 1 0,1-1 0,0 0 0,-1 0 0,1 0 0,-1-1 0,1 1 0,4-2 0,3-1 28,-1-1 0,1 1 0,-1-2 0,0 1 0,12-9-1,4-3 118,32-27-1,-48 35-189,-1 0 0,0-1 0,0 0-1,-1-1 1,0 0 0,7-12 0,-15 21 15,1 1 0,-1-1 0,1 0 0,-1 0 0,0 0-1,1 0 1,-1 0 0,0 0 0,1 0 0,-1 1 0,0-1 0,0 0 0,0 0 0,0 0 0,0-2-1,0 3 1,0 0 1,0 0-1,-1-1 0,1 1 0,0 0 0,0 0 0,0-1 0,-1 1 0,1 0 0,0 0 0,0 0 0,-1-1 0,1 1 0,0 0 1,0 0-1,-1 0 0,1 0 0,0 0 0,-1 0 0,1-1 0,0 1 0,-1 0 0,1 0 0,0 0 0,-1 0 0,1 0 0,0 0 1,-1 0-1,1 1 0,-4-1-43,1 1 0,0 0 0,0 0 1,0 0-1,0 0 0,0 0 0,-5 4 1,1 0 19,-1 1 1,1-1-1,0 1 0,1 1 1,0-1-1,0 1 1,0 1-1,1-1 0,0 1 1,0-1-1,1 1 1,-6 16-1,5-10 89,1 0 1,1 0-1,0 0 1,1 0-1,0 0 0,1 0 1,1 22-1,0-31-21,1-1-1,-1 1 1,1-1 0,0 1-1,0-1 1,0 1 0,1-1-1,0 0 1,-1 0 0,4 5-1,-4-7-11,1 0-1,-1-1 0,1 1 1,0 0-1,0-1 0,-1 1 1,1-1-1,0 1 0,0-1 1,0 0-1,0 0 0,1 0 1,-1 0-1,0 0 0,0-1 1,1 1-1,-1-1 0,0 1 1,1-1-1,-1 0 0,4 0 1,13-1 58,0 0 1,-1-2 0,34-8 0,56-23 5,-76 23-71,91-26-149,-100 31 106,1 2 1,-1 1-1,33-1 1,-51 4 6,-1 0 1,1 0-1,-1 1 0,1-1 0,-1 1 1,0 0-1,1 0 0,-1 1 1,0 0-1,0-1 0,0 1 0,0 1 1,0-1-1,-1 0 0,1 1 1,-1 0-1,1 0 0,-1 0 0,0 0 1,0 0-1,0 1 0,4 7 0,1 4 170,-1 0 0,-1 0-1,0 1 1,6 30-1,-7-26 392,12 31-1,-10-35-432,1-1 1,0 0-1,2 0 0,-1-1 1,2 0-1,16 17 1,-15-19-1228,23 17-1,18 10-8535,-21-24 3371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5:01.7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 46 9312,'-28'-21'3424,"33"21"-2656,-5-3-192,4-6 96,1 0-480,5 6-4032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26.4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387 94 2656,'-1'-2'228,"0"1"0,1-1 1,-1 1-1,1-1 0,-1 0 0,1 1 0,0-1 1,0 0-1,0 0 0,0 1 0,0-1 0,0 0 1,0 1-1,0-1 0,1 0 0,-1 0 0,1 1 1,0-3-1,-1 3-104,0-1-1,0 1 1,0-1 0,0 1 0,0 0 0,0-1-1,-1 1 1,1-1 0,0 1 0,-1 0 0,1-1-1,-1 1 1,0 0 0,1 0 0,-1-1 0,0 1-1,0 0 1,0 0 0,0 0 0,0 0 0,0 0-1,0 0 1,-2-1 0,-2-3 121,-1 1 0,1 0 0,-10-5 1,11 8-194,0 0 1,0-1-1,0 1 1,0 1 0,0-1-1,-1 1 1,1-1 0,0 1-1,0 0 1,0 1-1,-1-1 1,1 1 0,-6 1-1,-6 2 232,-30 13 0,40-14-239,-7 1-10,1 2 0,0 0 0,0 0 0,1 1 0,-1 1 0,2 0-1,-1 0 1,1 1 0,0 0 0,1 1 0,0 0 0,1 1 0,0 0 0,0 0 0,1 0 0,1 1 0,0 0 0,1 1 0,-6 17 0,6-14-36,1 1-1,1 0 1,1-1 0,0 1 0,1 0 0,0 0 0,4 30 0,-1-34 37,1-1 0,0 0-1,0 0 1,1 0 0,0 0 0,1-1 0,1 0 0,0 0-1,0 0 1,1-1 0,11 14 0,-7-11 51,1-1 0,1-1 1,0 0-1,0-1 0,1 0 0,0-1 1,0 0-1,1-1 0,1-1 0,-1-1 1,1 0-1,0-1 0,19 4 0,-27-8-33,1 1 1,0-2-1,0 1 0,0-1 0,-1 0 0,1-1 0,0 0 0,0-1 1,-1 0-1,1 0 0,-1-1 0,1 0 0,-1 0 0,0-1 1,0 0-1,-1 0 0,1-1 0,-1 0 0,0 0 0,0-1 0,0 0 1,-1 0-1,0 0 0,0-1 0,9-14 0,-1-3 47,-1-1-1,-1 0 1,-1 0-1,-1-1 1,-1-1 0,8-39-1,-14 48-42,0 1 1,-1-1-1,-1 0 0,-1-30 0,-1 41-68,0 0-1,0 0 1,-1 1-1,0-1 1,0 0-1,0 0 1,-1 1-1,0 0 1,0-1-1,-1 1 1,1 0-1,-1 1 1,-1-1-1,-8-9 0,8 11-11,-1-1 0,1 1-1,-1 0 1,0 0 0,0 0-1,-8-2 1,13 5-77,-1 0 0,1 0 1,-1 1-1,1-1 0,-1 1 1,1 0-1,-1-1 0,0 1 1,1 0-1,-1 0 0,0 0 1,1 0-1,-1 0 0,0 0 1,1 0-1,-1 1 0,1-1 0,-1 1 1,0-1-1,1 1 0,-1-1 1,1 1-1,-1 0 0,1 0 1,0 0-1,-1 0 0,1 0 1,0 0-1,0 0 0,-2 3 1,2-3-293,1 0 1,-1 1 0,1-1 0,0 1 0,0-1 0,0 0 0,0 1 0,0-1 0,0 0 0,0 1 0,0-1 0,0 0 0,2 3-1,5 9-2051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28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0 975 3808,'1'0'123,"0"-1"0,0 1 1,0-1-1,1 1 0,-1-1 1,-1 0-1,1 1 0,0-1 1,0 0-1,0 0 0,0 1 0,0-1 1,-1 0-1,1 0 0,0 0 1,-1 0-1,2-2 0,5-6 415,7-1-94,0 2 0,26-13-1,0 1-206,-15 5-158,-1-2 1,-1 0-1,0-2 0,-2 0 1,0-2-1,-1 0 0,-1-1 1,24-37-1,-9 4 302,-2-1-1,42-102 1,-68 141-332,2 0 6,-1-1-1,6-27 1,-12 35-356,-5 13-29,-6 16 145,-9 22 606,-22 78-1,0 47 254,38-149-626,0 1-1,-1 29 1,3-41 19,2 0 0,-1-1 0,0 1 0,1 0 0,0-1 0,1 1 0,-1-1 0,1 1-1,0-1 1,0 0 0,1 0 0,4 8 0,-6-11-26,1-1 1,-1 1-1,1 0 0,-1-1 0,1 1 0,0-1 1,0 1-1,0-1 0,0 0 0,0 0 0,0 0 0,0 0 1,0 0-1,0 0 0,0-1 0,0 1 0,1-1 0,-1 1 1,0-1-1,0 0 0,1 0 0,-1 0 0,0 0 1,0 0-1,1-1 0,-1 1 0,0-1 0,0 1 0,4-2 1,3-2 57,0 0 1,0-1 0,-1 0 0,0 0 0,13-11 0,-6 3-18,-1-1 0,25-30 0,20-36 263,-42 55-195,16-21-1,110-150-239,-125 172 128,66-90-135,-65 82 65,-2 0 0,-1 0-1,12-39 1,-21 52-15,-4 13 20,-1 0-1,0 0 1,0 0-1,-1 0 0,2-12 1,-3 18 19,0 0 0,0 0 0,0 0 0,0-1 0,0 1 0,0 0 0,0 0 1,0 0-1,0 0 0,0 0 0,0-1 0,0 1 0,0 0 0,0 0 0,0 0 0,0 0 0,0 0 0,-1 0 0,1 0 1,0-1-1,0 1 0,0 0 0,0 0 0,0 0 0,0 0 0,0 0 0,0 0 0,0 0 0,-1 0 0,1 0 0,0-1 1,0 1-1,0 0 0,0 0 0,0 0 0,0 0 0,-1 0 0,1 0 0,0 0 0,0 0 0,0 0 0,-8 3-114,-4 7 97,-30 33 598,-61 81 0,83-96-480,1 2 0,2 0 0,0 1 0,-15 45 0,-101 346 1005,123-395-910,8-22 71,0 0 0,0 1 1,0 0-1,1-1 1,-1 10-1,3-22-142,0 0 0,1 1 0,0-1 0,0 0 0,0 1 0,1 0 0,0-1 0,6-8 0,39-57-242,-36 54-225,2 0 0,27-28-1,-41 46 337,0 0 0,1-1 0,-1 1-1,0 0 1,1-1 0,-1 1-1,0 0 1,1 0 0,-1-1 0,0 1-1,1 0 1,-1 0 0,1 0-1,-1-1 1,0 1 0,1 0 0,-1 0-1,1 0 1,-1 0 0,0 0-1,1 0 1,-1 0 0,1 0-1,-1 0 1,1 0 0,-1 0 0,0 0-1,1 0 1,-1 1 0,1-1-1,-1 0 1,0 0 0,1 0 0,-1 1-1,1-1 1,-1 0 0,0 0-1,1 1 1,-1-1 0,0 0 0,1 1-1,-1-1 1,0 0 0,0 1-1,1-1 1,-1 0 0,0 1 0,0-1-1,0 0 1,0 1 0,1-1-1,-1 1 1,6 24-109,-3-2 69,-1-3 98,1 0 0,10 34-1,-11-49-18,0 1 0,0-1 0,0 1 0,1-1 0,0 0 0,1 0 0,-1 0 0,1 0 0,-1-1 0,2 0 0,-1 1 0,0-1 0,10 6 0,-7-6 56,1 0 0,-1-1 0,1 1 0,0-2 0,0 1 0,0-1 0,0 0 0,0-1 0,1 0 0,-1 0 0,1-1 0,-1 0 0,0 0 0,1-1 0,15-4-1,-14 3-31,0-1-1,0 0 1,-1-1-1,1 0 1,-1 0-1,0-1 1,0 0-1,-1-1 1,0 0-1,0 0 0,0-1 1,12-14-1,-10 10 22,-1-1-1,-1 0 0,0-1 1,0 0-1,-1 0 0,-1-1 1,-1 1-1,5-18 0,-9 26-147,0-1 1,-1 0-1,0 1 0,0-1 0,-1 0 0,-1-10 0,0 7-113,2 8 183,0 1 0,0 0-1,0 0 1,0-1 0,0 1-1,0 0 1,0 0-1,0-1 1,0 1 0,0 0-1,0 0 1,0 0 0,0-1-1,-1 1 1,1 0-1,0 0 1,0-1 0,0 1-1,0 0 1,0 0 0,-1 0-1,1 0 1,0-1-1,0 1 1,0 0 0,-1 0-1,1 0 1,0 0 0,0 0-1,-1 0 1,1-1-1,0 1 1,0 0 0,-1 0-1,1 0 1,0 0 0,0 0-1,-1 0 1,1 0 0,0 0-1,0 0 1,-1 0-1,1 0 1,0 0 0,0 1-1,-1-1 1,-14 10-172,-9 20 145,16-17 16,1 2 0,1-1 0,0 1 0,1 0-1,1 0 1,0 1 0,1-1 0,1 1 0,-1 17-1,3-29 29,0-1 0,1 1-1,-1-1 1,1 1-1,1 5 1,-1-7 8,-1-1 1,1 0 0,-1 0 0,0 0-1,1 0 1,0 0 0,-1 0-1,1-1 1,0 1 0,-1 0 0,1 0-1,0 0 1,0-1 0,0 1-1,0 0 1,0-1 0,-1 1 0,1-1-1,0 1 1,0-1 0,1 1-1,0 0 1,3-1 49,0 1-1,0-1 1,0 1 0,0-2 0,0 1-1,-1 0 1,1-1 0,0 0-1,0 0 1,0 0 0,0-1-1,-1 0 1,7-2 0,3-4-43,-1-1 0,23-17 1,-21 14 19,14-14-89,-25 21 10,0 1 0,1-1 0,0 1 0,0 0 0,0 0 0,0 0 0,1 1 0,0 0 0,9-4 0,-14 7 23,0 0-1,0 0 1,-1 1 0,1-1-1,0 0 1,0 0 0,0 1-1,0-1 1,0 1 0,0-1-1,-1 1 1,1-1 0,0 1-1,0-1 1,-1 1 0,1 0-1,0-1 1,-1 1 0,1 0-1,-1 0 1,1 0 0,-1-1-1,1 1 1,-1 0 0,1 0-1,-1 0 1,1 1 0,10 30 39,-10-30-24,4 18 168,-4-14-131,1 1 1,0 0-1,5 9 1,-6-14-37,0 0 0,1 1 0,-1-1 0,1 0 0,0 0 0,0 0 0,0 0 0,0 0 0,0-1 0,0 1-1,0 0 1,4 1 0,2 1 55,1-1 0,-1 0 0,1 0-1,0-1 1,-1 0 0,1 0 0,16 0 0,63-4 81,-71 1-127,87-11 350,-91 10-297,-1-1 0,0-1 1,0 0-1,0 0 0,-1-1 1,16-9-1,-12 5-213,-3 2-479,-1 0 0,0-1 0,15-13 0,-7 3-638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12.8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53 896,'-1'1'1350,"1"0"-1076,1 0 1,0 0-1,-1 1 0,1-1 1,-1 0-1,0 1 0,1-1 1,-1 0-1,0 1 0,0 1 1,1-2-113,-1 1-1,0-1 1,0 1 0,1 0-1,-1-1 1,1 1 0,-1-1-1,1 1 1,0-1 0,0 1-1,1 1 1,-2-2-4,1 0 0,0 0 1,-1 0-1,1 1 0,0-1 0,-1 0 0,0 1 0,1-1 0,-1 0 1,1 3-1,-1-3-103,0-1 0,0 1 0,0-1 0,1 1 0,-1-1 0,0 1 0,0-1 0,1 1 0,-1-1 0,0 1 0,1-1 1,-1 0-1,0 1 0,1-1 0,-1 1 0,1-1 0,-1 0 0,1 1 0,-1-1 0,1 0 0,-1 0 0,1 1 0,-1-1 0,1 0 0,-1 0 0,1 0 1,-1 0-1,1 0 0,0 0 0,19 2 1082,28-4-386,86-16 0,-2-1-365,107 4 46,-213 14-360,-16 1 48,1 0-1,-1-1 0,1 0 0,-1-1 0,1 0 0,16-6 1,-18 4-42,12-5 145,-20 9-203,0 0 1,0-1-1,-1 1 0,1 0 1,-1-1-1,1 1 0,0-1 1,-1 1-1,1-1 0,-1 1 1,1-1-1,-1 1 0,1-1 1,-1 1-1,1-1 0,-1 0 1,0 1-1,1-2 1,-2 0-48,1 2-172,-1 0 1,0-1-1,1 1 1,-1 0-1,0-1 1,1 1 0,-1-1-1,0 1 1,1-1-1,-1 0 1,1 1-1,-1-1 1,1 0-1,-1 1 1,1-1-1,-1 0 1,1 1-1,0-1 1,-1 0-1,1-1 1,0 1 43,0 1-1,-1-1 1,1 0-1,0 1 1,0-1 0,-1 1-1,1-1 1,0 0-1,0 1 1,-1-1 0,1 1-1,-1-1 1,1 1-1,-1-1 1,1 1 0,0 0-1,-1-1 1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28.7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6 269 5408,'-5'-17'2432,"47"1"-2112,2-1 1728,-2 4-1184,29-16 576,-1 8-864,21-13-32,-7 5-352,30-4 384,-10 12-320,10 0-608,-11 7 160,-7 10-4800,-20 8 2752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3.1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6 804 3136,'2'0'473,"0"0"0,0 0 0,0 0 0,0-1 0,0 1 0,0-1 0,-1 0 0,1 1 0,0-1 0,0 0 0,-1 0 0,4-2 0,-1-1-66,-1 1 0,1-1 0,0 0 0,4-6 0,3-8-644,15-29 0,-17 30 745,30-68-232,-7 16-536,-42 144-348,-73 255 2475,47-173-1250,18-71-418,-6 22 804,22-94-127,4-18-187,2-25-180,-4 18-458,0-1-1,1 0 1,0 1 0,1-1-1,5-19 1,41-164-51,-8 38 33,-26 91-229,3 2 0,39-94 1,-48 137 129,2 1 0,0 0 1,2 1-1,0 0 1,1 0-1,25-27 1,-27 35-100,0 0 1,0 1-1,1 1 1,23-14-1,-32 21 110,1 0-1,-1 0 1,1 1-1,-1-1 1,1 1-1,0 0 1,0 0-1,0 0 1,0 1-1,-1 0 1,1-1-1,0 1 1,0 1-1,0-1 1,0 0-1,0 1 1,0 0-1,-1 0 1,1 0-1,0 0 1,0 1-1,-1 0 1,6 2-1,-6-1 62,-1-1-1,1 0 1,0 1-1,-1 0 1,0-1-1,0 1 1,0 0-1,0 0 1,0 0-1,0 1 1,-1-1-1,1 0 1,-1 1-1,0-1 1,0 1 0,0 5-1,2 6 82,-2 1 0,0 21 0,-1-35-84,0 22 144,-2 0 0,-1 0 0,-10 46 0,9-57 7,0 1 0,-1 0 0,-1-1 0,0 0 0,0-1-1,-2 1 1,1-1 0,-11 12 0,15-20-105,0-1 1,-1 0-1,1 0 1,0 0-1,-1 0 1,0 0-1,1-1 1,-1 0-1,0 1 1,-1-1-1,1-1 0,0 1 1,0-1-1,-1 0 1,1 0-1,-1 0 1,1 0-1,-1-1 1,1 1-1,-1-1 1,1-1-1,-1 1 1,1-1-1,-1 1 1,1-1-1,-1 0 1,1-1-1,-7-2 0,-42-17-518,45 21 24,6 0 139,4 1 71,5 3 46,-3-1 212,2-2 24,0 1 0,1-1-1,-1-1 1,1 1 0,-1-1-1,1 0 1,-1-1 0,7-1-1,9 1 14,11-1 35,-1-2 0,0-1 0,0-1 0,59-21 0,-42 9-40,-2-3 0,61-35 0,-82 41-139,-10 7 123,-1-1 0,27-22-1,-25 17 4,-9 8-63,-1 0 0,-1 0 0,8-8-1,-5 2 193,-11 14-199,-1 0 0,1 0 1,-1 0-1,1 0 0,0 0 0,0 0 0,0 1 0,-3 3 0,-3 5 34,-99 120-258,93-112 260,1 1 0,1 1 1,1 0-1,1 1 0,-8 23 0,16-38 20,0-1-1,0 1 1,1-1-1,0 1 0,0-1 1,1 10-1,0-15 10,0 0 0,0 1 1,0-1-1,0 0 0,0 1 0,1-1 0,-1 0 0,1 1 0,-1-1 0,1 0 0,-1 0 0,1 1 0,-1-1 0,1 0 0,0 0 0,0 0 0,0 0 0,0 0 0,0 0 0,0 0 0,0 0 0,0 0 0,0 0 0,0-1 1,0 1-1,0 0 0,1-1 0,-1 1 0,0-1 0,1 1 0,-1-1 0,0 0 0,1 0 0,-1 1 0,0-1 0,1 0 0,1 0 0,-1 0 1,0-1 1,0 1-1,0 0 0,0-1 1,0 0-1,0 1 0,0-1 1,-1 0-1,1 0 0,0 0 1,0 0-1,2-2 0,20-20 161,-19 18-171,4-6 44,1 0-1,-1-1 1,12-23-1,17-41 236,-32 62-244,47-121 40,-39 94-110,-10 31-107,0 1 0,-1-1 0,-1 0-1,0 0 1,0 0 0,0-11-1,-2 21 98,0 0 0,-1 0 0,1 0 0,0 0 0,0 0 0,0 0 0,0 1 0,0-1 0,0 0 0,-1 0 0,1 0 0,0 0 0,0 0 0,0 0 0,0 0 0,0 0 0,0 0 0,-1 0 0,1 0 0,0 0 0,0 0 0,0 0 0,0 0 0,-1 0 0,1 0 0,0 0 0,0 0 0,0 0 0,0 0 0,0 0 0,0-1 0,-1 1 0,1 0 0,0 0 0,0 0 0,0 0 0,0 0-1,0 0 1,0 0 0,0 0 0,0-1 0,-1 1 0,1 0 0,0 0 0,0 0 0,0 0 0,0 0 0,0 0 0,0-1 0,0 1 0,-8 14-309,3 4 268,0-1 0,0 1 0,-1 23 0,4-31 23,-2 25 39,2 0 0,1 1 0,7 58 0,-5-87 22,0 0-1,0-1 0,1 1 1,-1-1-1,1 0 1,1 0-1,4 10 1,-6-14 5,0 0 1,0 0 0,0-1 0,1 1 0,-1-1-1,0 1 1,1-1 0,-1 1 0,1-1 0,-1 0-1,1 0 1,-1 0 0,1 0 0,0 0 0,0 0-1,-1 0 1,1-1 0,0 1 0,0 0 0,0-1-1,0 0 1,0 1 0,0-1 0,0 0 0,0 0-1,0 0 1,0 0 0,0-1 0,0 1 0,2-1-1,10-4 72,-1-1 0,0 0 0,0-1 0,0 0-1,-1-1 1,13-10 0,4-3-172,-9 9 66,-1-2 1,0 0-1,-1-1 0,-1-1 1,21-24-1,-18 17 19,-15 18-63,1-1 0,-1-1 0,0 1-1,0-1 1,6-11 0,-11 17 40,0 1 0,0-1 0,1 1 0,-1 0 0,0-1-1,0 1 1,1-1 0,-1 1 0,0 0 0,1-1-1,-1 1 1,1-1 0,-1 1 0,0 0 0,1 0-1,-1-1 1,1 1 0,-1 0 0,1 0 0,-1-1 0,1 1-1,-1 0 1,1 0 0,-1 0 0,1 0 0,-1 0-1,1 0 1,-1 0 0,1 0 0,-1 0 0,1 0 0,-1 0-1,1 0 1,-1 0 0,1 0 0,-1 1 0,1-1-1,-1 0 1,1 0 0,0 1 0,1 0-22,0 1-1,0-1 1,0 1 0,0-1 0,0 1 0,0 0-1,0 0 1,0 0 0,2 4 0,0 0 10,0 1 0,-1 0-1,0 0 1,0 0 0,0 0 0,1 11 0,6 46 24,-7-37-10,-2-19 9,0 0 0,1 0 0,0 0 0,1 0 0,0 0 0,0 0 0,6 10 0,-8-17 14,0 0-1,0 0 0,0 0 1,0 0-1,1 0 0,-1 0 1,0 0-1,1-1 0,-1 1 0,1 0 1,-1-1-1,0 1 0,1-1 1,0 1-1,-1-1 0,1 0 0,-1 1 1,1-1-1,-1 0 0,1 0 1,-1 0-1,1 0 0,0-1 1,-1 1-1,1 0 0,-1-1 0,2 0 1,3-1 50,0 0 1,-1-1 0,1 0-1,-1 0 1,6-5-1,1-1-28,-1-2 1,-1 1-1,0-2 0,0 1 0,-1-1 0,14-25 0,-8 13 21,215-294 557,-200 281-671,-2-2 0,42-74-1,-48 76 70,-15 25-49,1 0 0,-2-1-1,7-16 1,0-12-511,-13 41 529,0 0-1,0-1 1,0 1-1,0 0 1,0 0 0,0 0-1,1-1 1,-1 1-1,0 0 1,0 0-1,0-1 1,0 1 0,0 0-1,0 0 1,0-1-1,0 1 1,-1 0 0,1 0-1,0 0 1,0-1-1,0 1 1,0 0-1,0 0 1,0 0 0,0-1-1,0 1 1,0 0-1,-1 0 1,1 0-1,0-1 1,0 1 0,-7 3-385,-6 9-104,-67 104-110,64-94 590,0 1 0,2 0 0,1 1-1,1 1 1,1 0 0,1 1-1,1-1 1,-7 39 0,11-35 47,2-1 0,0 2 1,2-1-1,1 0 0,2 0 1,1 0-1,7 33 0,-9-57 21,0 0 0,1 0 0,-1 0 0,1-1 0,0 1 0,1-1 0,-1 1 0,7 7 0,-8-10-14,1 0 0,-1-1 0,1 1 1,0 0-1,0-1 0,0 0 0,0 1 0,0-1 0,0 0 1,1 0-1,-1 0 0,0 0 0,0 0 0,1-1 1,-1 1-1,0-1 0,1 0 0,-1 1 0,1-1 1,3-1-1,2 0 38,-1 0 0,1-1-1,-1 0 1,0 0 0,0-1 0,0 0 0,0 0 0,-1-1 0,10-6 0,2-3 110,30-28-1,-33 25-139,0 0-1,0-2 0,-2 0 1,0 0-1,-1-1 0,13-29 1,-5 16-158,-15 25-76,-1 0-1,7-12 0,-13 40-181,-22 82 411,10-31-232,11-61 208,1 1-1,0 0 1,1 0-1,0-1 0,0 1 1,2 13-1,0-10 75,-1-12-52,0 0 0,1 1-1,-1-1 1,1 0-1,-1 0 1,3 5 0,-3-7-10,1 0 0,-1 0 1,1 0-1,-1-1 1,1 1-1,0 0 0,-1 0 1,1-1-1,0 1 0,0 0 1,-1-1-1,1 1 0,0-1 1,0 1-1,0-1 1,0 1-1,0-1 0,0 0 1,0 0-1,0 1 0,0-1 1,0 0-1,0 0 1,0 0-1,0 0 0,1 0 1,1 0 20,0-1 0,0 1 1,0-1-1,0 0 0,0 0 1,-1 0-1,1 0 0,0-1 1,-1 1-1,1-1 0,2-2 1,27-22 26,-28 22-124,34-29 9,1 2 0,87-53 0,-24 34 147,-88 43-178,28-8-1,-50 27-30,-16 13 37,2-1 101,15-15-27,-7 6-41,1 2 0,0-1 0,1 2 0,-19 36 0,29-50 28,1 1 0,-1-1-1,1 0 1,0 1 0,0-1-1,1 1 1,-1-1 0,1 6-1,0-9 20,0 1 0,0-1 0,0 0-1,0 1 1,1-1 0,-1 0 0,1 1 0,-1-1-1,1 0 1,-1 0 0,1 1 0,0-1 0,-1 0-1,1 0 1,0 0 0,0 0 0,0 0 0,0 0-1,0 0 1,0 0 0,0-1 0,0 1 0,0 0-1,1-1 1,-1 1 0,0 0 0,0-1 0,1 1-1,-1-1 1,0 0 0,1 1 0,1-1 0,4 0 13,-1 1-1,1-1 1,0 0 0,0-1 0,0 0-1,0 0 1,10-3 0,3-3 13,21-9 1,-23 7-4,-1 0 0,-1-1 1,0 0-1,0-1 0,-1-1 0,-1-1 0,14-15 1,85-108 76,-58 64-215,-17 24-48,-3-2-1,43-78 0,-49 79 68,-18 33-9,-1-1 1,0 0-1,-2-1 0,0 0 1,8-26-1,-17 35-388,-5 9-123,-10 13 39,2 4 418,1 0 0,0 1-1,1 0 1,-18 39-1,12-18 212,2 2 0,2 0 0,2 1 0,1 0 0,3 1 0,-5 48 0,11-52 104,2-1 1,1 0-1,10 65 0,-10-99-113,0 1-1,0 0 0,1-1 0,-1 1 0,1-1 0,0 0 0,0 1 0,6 7 0,-7-11-13,0 1-1,0-1 0,0 0 1,1 1-1,-1-1 0,1 0 0,-1 0 1,1 0-1,0 0 0,-1 0 1,1 0-1,0-1 0,-1 1 0,1-1 1,0 1-1,0-1 0,0 1 0,0-1 1,-1 0-1,1 0 0,0 0 1,0 0-1,3 0 0,14-4 17,0 0 0,-1-1 0,1-1-1,-1-1 1,0-1 0,-1 0 0,1-1 0,-2-1 0,1-1-1,-2 0 1,1-1 0,-2 0 0,1-2 0,-2 1 0,0-2 0,0 0-1,-2 0 1,0-1 0,0-1 0,13-30 0,-22 44-71,-1 0 0,0 0 0,0 0 1,0 0-1,-1 0 0,1 0 0,-1 0 1,0 0-1,1 0 0,-1 0 0,-1 0 1,1 0-1,-1-4 0,1 6-6,0-1 0,0 1-1,0 0 1,-1 0 0,1 0 0,0 0-1,-1-1 1,1 1 0,0 0 0,-1 0 0,0 0-1,1 0 1,-1 0 0,0 0 0,1 0-1,-1 0 1,0 0 0,0 1 0,0-1-1,0 0 1,0 0 0,0 1 0,-1-2 0,0 2-3,0-1 1,1 1 0,-1 0 0,1 0 0,-1 0 0,0 0 0,1 0 0,-1 0 0,0 1 0,1-1 0,-1 0 0,0 1 0,1-1 0,-3 2 0,-4 2-10,0 1 0,0 0 1,1 0-1,0 0 0,-7 7 1,3-1-2,0 0 0,1 0 0,1 0 0,0 2 0,0-1-1,2 1 1,-10 20 0,14-27 41,0 1-1,1 0 1,0 0-1,0 0 1,0 1-1,1-1 1,0 0-1,1 0 1,0 1-1,0-1 1,0 0-1,1 1 0,0-1 1,1 0-1,-1 0 1,1 0-1,4 9 1,-3-11 21,-1 0 0,1 0 0,0 0 0,0-1 0,1 1 0,-1-1 1,1 0-1,0 0 0,0 0 0,1-1 0,-1 1 0,10 4 0,-7-4 50,1-1 1,-1 0-1,1 0 0,0 0 1,0-1-1,0-1 0,0 1 1,10-1-1,-5 0-8,-1-1 0,1-1-1,-1 0 1,0-1 0,1 0 0,-1-1 0,0 0-1,0-1 1,-1 0 0,1-1 0,16-10 0,-12 4-83,0-1 1,-1-1-1,-1 0 0,0-1 1,16-20-1,54-84 9,-81 113 9,19-30 46,-14 20-116,1 1 0,1 1 0,18-22 0,-22 32-111,-4 6 88,-4 15 57,1-9 30,0-5 0,-4 42 45,-14 53-1,13-75-64,-28 93 57,28-100 25,-1-1-1,0-1 1,-1 1 0,-20 27-1,26-40-8,-1 1 0,0-1 0,0 0-1,0 0 1,0 0 0,-1 0-1,1 0 1,-5 2 0,6-4 1,-1 0 0,1 0 0,0-1 0,-1 1 0,1 0 0,0-1 0,-1 0 0,1 0 0,-1 1 0,1-1 0,-1 0 0,1-1 0,-1 1 0,1 0 0,-3-2 0,4 2-45,1 0-1,0 0 0,-1 0 0,1 0 1,-1 0-1,1 0 0,0 0 1,-1 0-1,1-1 0,0 1 0,-1 0 1,1 0-1,0 0 0,-1-1 1,1 1-1,0 0 0,-1 0 0,1-1 1,0 1-1,-1 0 0,1-1 1,0 1-1,0 0 0,0-1 0,-1 1 1,1 0-1,0-1 0,0 1 1,0-1-1,0 0-2,0 1 1,0-1-1,0 0 0,1 1 1,-1-1-1,0 0 0,1 1 1,-1-1-1,0 0 1,1 1-1,-1-1 0,1 1 1,-1-1-1,1 1 0,0-1 1,2-2-17,1 1 0,-1 0 0,0 0 1,1 0-1,-1 0 0,5-1 0,62-16-1591,119-14 0,-100 19-5337,-65 12 4216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3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6560,'0'-16'2976,"11"7"-2592,-8 6-352,8 3-96,3-9 320,0 4-160,5-2 64,4 7-96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3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69 6720,'9'-9'3040,"49"-3"-2624,-8 3 896,8 4-800,36-2 0,6 7-320,22-9 288,-8 4-256,19-2-960,-11 2 384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6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16 1472,'0'-16'7786,"3"30"-6271,-6 101 57,2 51-397,3 157 201,-3-176 565,1-146-1547,0-9-2169,3 2 559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6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6 3968,'-1'0'80,"1"-1"0,0 1 0,0 0 0,0-1 0,0 1 0,0 0 0,-1 0 0,1-1 0,0 1 0,0 0 0,0 0 0,-1-1 0,1 1 0,0 0 0,0 0 0,-1 0 0,1-1 0,0 1 0,-1 0 0,1 0 0,0 0 0,0 0 0,-1 0 0,1-1 0,0 1 0,-1 0 0,-5 7 2009,0 0-1538,-37 45 1983,-56 88 1,17-22-1370,38-55-827,18-25-38,-44 51 1,67-86-267,0 0 1,1 0-1,-1 1 1,1-1-1,-3 6 1,5-9-25,0 1 0,0-1 0,-1 1 0,1-1 0,0 0 0,0 1 0,0-1-1,0 1 1,-1-1 0,1 1 0,0-1 0,0 1 0,0-1 0,0 1 0,0-1 0,0 1 0,0-1 0,0 1 0,0-1 0,1 1 0,-1-1 0,0 1-1,0-1 1,0 1 0,1-1 0,-1 1 0,0-1 0,0 1 0,1-1 0,-1 0 0,0 1 0,1-1 0,-1 0 0,0 1 0,1-1 0,-1 0 0,1 1-1,-1-1 1,0 0 0,1 0 0,-1 0 0,1 1 0,-1-1 0,1 0 0,-1 0 0,1 0 0,-1 0 0,1 0 0,-1 0 0,1 0 0,-1 0 0,1 0-1,-1 0 1,1 0 0,-1 0 0,1 0 0,25-2 111,-1 0 0,33-8 0,-23 3-45,149-25 105,-146 28-293,1 1-1,71 4 1,-107-1-260,0 0 0,0 1 1,0-1-1,0 1 0,0 0 0,0 0 1,0 0-1,0 0 0,3 2 1,8 8-1709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37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0 5312,'-4'4'2400,"4"8"-2080,-5-7 1504,0 2-1056,-4 2-160,9 0-384,-5-9 320,10 5-320,-5 11-4352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44.8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350 143 2912,'0'0'4117,"-5"1"-3509,-6 18-211,4-6-33,-1 0 1,0-1-1,0 0 0,-15 14 1,5-8-211,-2-1 0,-35 25 0,45-35 60,-1-1 0,1 0 1,-1 0-1,0-2 0,-1 1 0,1-1 0,-24 4 1,33-8-159,-1 1 0,1-1 1,-1 0-1,1 0 0,-1 0 0,1 0 1,-1-1-1,1 1 0,-1-1 1,1 1-1,-1-1 0,1 0 1,0 0-1,-1 0 0,1 0 0,0-1 1,-3-1-1,2 0-41,1 1 0,0 0 0,0-1 0,0 0 0,0 1 0,0-1 0,0 0 0,1 0 0,-1 0 0,1 0 1,0 0-1,-1-4 0,0 1-66,1 0 1,0-1 0,0 1 0,1 0 0,0-1 0,0 1-1,0-1 1,1 1 0,0 0 0,0-1 0,1 1 0,0 0-1,4-9 1,-3 8-37,1 1-1,0 0 0,0 1 1,1-1-1,0 1 0,0 0 1,0 0-1,0 0 0,1 1 1,0 0-1,0 0 0,0 0 1,13-5-1,-10 6 27,0-1 1,0 2-1,0-1 1,0 1-1,1 0 1,-1 1-1,1 1 1,-1-1-1,1 1 1,12 2-1,92 21 577,-77-14-81,0-2 0,0-1 0,45 1 0,-62-8-175,0 0 0,0-2 0,0 0 1,0-1-1,0-1 0,-1 0 0,0-2 0,31-15 0,-36 15-102,0 0 38,21-13 1,-31 18-80,0-1 0,0 0 0,-1 0 0,1-1 1,-1 1-1,0 0 0,0-1 0,-1 0 1,5-7-1,-7 10-148,1 0-1,-1 0 1,1-1 0,-1 1-1,0-1 1,1 1 0,-1 0 0,0-1-1,0 1 1,0-1 0,0 1 0,0 0-1,-1-1 1,1 1 0,0-1 0,-1 1-1,1 0 1,-1-1 0,1 1-1,-1 0 1,1 0 0,-3-3 0,2 3-307,0 0 1,0-1 0,0 1-1,0 0 1,0 0-1,0 0 1,0 0 0,-1 0-1,1 0 1,0 0 0,-1 1-1,1-1 1,-1 0 0,1 1-1,-1-1 1,1 1-1,-1 0 1,1-1 0,-4 1-1,-4 3-1960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45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 19 2816,'-1'-1'49,"1"1"1,0 0-1,0 0 1,-1 0-1,1 0 1,0-1-1,0 1 1,0 0-1,-1 0 1,1-1 0,0 1-1,0 0 1,0 0-1,0-1 1,-1 1-1,1 0 1,0-1-1,0 1 1,0 0-1,0-1 1,0 1-1,0 0 1,0 0-1,0-1 1,0 1-1,0 0 1,0-1-1,0 0 1,8-3 2508,-1 0-664,-7 4-1804,1-1 0,-1 1 1,0 0-1,1 0 0,-1 0 1,0 0-1,1 0 1,-1 0-1,0 0 0,1 0 1,-1 0-1,0 0 0,0 0 1,1 0-1,-1 0 0,0 0 1,1 0-1,-1 0 0,0 1 1,1-1-1,-1 0 0,0 0 1,1 0-1,-1 0 0,0 1 1,0-1-1,1 0 0,-1 0 1,0 0-1,0 1 1,0-1-1,1 0 0,-1 1 1,10 16 592,-7-10-672,-1 0-1,0 1 1,2 10-1,6 226 435,-10-213-351,-9 137 695,7-151-409,-1-1 1,-7 22-1,9-38-336,1 1 0,0 0 0,-1 0 1,1-1-1,-1 1 0,1 0 0,-1-1 0,1 1 0,-1 0 0,0-1 0,1 1 0,-1-1 0,0 1 0,1-1 1,-1 1-1,0-1 0,1 0 0,-1 1 0,0-1 0,0 0 0,0 1 0,1-1 0,-1 0 0,0 0 0,0 0 0,0 0 1,-1 0-1,-1 0 65,-1 0 1,0-1 0,0 1 0,1-1 0,-7-2-1,-6-4 12,-1 0-1,1-1 0,-26-17 1,25 14-182,-1 1 0,-31-13 0,36 18-29,7 2-205,0 1-1,-1-1 1,1 1 0,-1 1 0,-7-2 0,38 2-7262,-6 0 5957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45.9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4 2816,'-22'-4'4554,"31"8"-3290,1-1-705,-1 0 0,1-1 0,-1 0 0,1-1 0,10 1 0,53-2 669,-35-1-892,7 2-208,-12-1 656,63-5 0,-86 2-2934,0-2 572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13.5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 2912,'7'0'8384,"56"-9"-6608,66 0-504,59-4-667,-19 15 35,-109-1 43,-60-1-701,0 0 0,0 0 0,0 0 0,0 1 0,0-1 0,0 0 0,0 0 0,0 0 0,0 0 0,0 1 0,0-1 0,0 0 0,0 0 0,0 0 0,0 0 0,0 1 0,0-1 0,0 0 0,0 0 1,-1 0-1,1 0 0,0 0 0,0 1 0,0-1 0,0 0 0,0 0 0,0 0 0,0 0 0,-1 0 0,1 0 0,0 0 0,0 1 0,0-1 0,0 0 0,0 0 0,-1 0 0,1 0 0,0 0 1,0 0-1,0 0 0,0 0 0,-1 0 0,1 0 0,0 0 0,0 0 0,0 0 0,0 0 0,-1 0 0,1 0 0,0 0 0,0 0 0,-16-4-6142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46.9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45 2976,'1'-8'1048,"-2"3"725,-12 7 88,6 0-1642,0 1 0,0 0 0,0 0-1,1 1 1,-1 0 0,1 0 0,0 1 0,0-1-1,0 1 1,-5 6 0,-3 4 49,1 0 0,-18 28 0,24-33-256,1 0-1,0 0 1,1 1-1,0 0 1,1 0-1,0 0 1,0 0-1,2 1 1,-1-1 0,1 1-1,0 22 1,2-31 33,0 1 0,0-1 0,1 0 0,-1 0 0,1 0 0,0 0 0,0 0 0,0 0 0,0 0 0,0 0 0,1 0 0,-1-1 0,1 1 0,0-1 0,0 1 0,0-1 0,0 1 0,0-1 0,4 3 0,-4-4 4,-1 0 0,1 0 0,0 0 0,1 0 1,-1 0-1,0 0 0,0 0 0,0-1 1,0 1-1,1-1 0,-1 1 0,0-1 1,1 0-1,-1 0 0,0 0 0,0 0 1,1-1-1,-1 1 0,0 0 0,0-1 1,1 0-1,-1 1 0,0-1 0,0 0 0,0 0 1,3-2-1,0-1 120,-2 3-107,0-1 0,0 0 0,0 0-1,0 0 1,0 0 0,-1 0 0,1 0-1,-1-1 1,1 0 0,-1 1 0,0-1-1,0 0 1,0 0 0,-1 0 0,3-6-1,-1 2-11,-2 1 1,1-1-1,-1 0 0,0 0 0,0 0 0,-1 1 1,0-1-1,0 0 0,-2-12 0,-1 5-78,-1 0 0,0-1 0,-9-19 0,11 30-30,1 0 0,-1 0 0,-1 0 0,1 1 0,0-1 0,-1 1 0,0 0 0,0-1 0,0 1 1,0 0-1,0 1 0,0-1 0,-8-4 0,11 7 52,0 0 1,0 0-1,0 0 1,-1-1-1,1 1 1,0 0-1,0 0 1,0 0-1,0 0 1,-1 0-1,1-1 1,0 1-1,0 0 1,-1 0-1,1 0 1,0 0-1,0 0 1,0 0-1,-1 0 1,1 0-1,0 0 1,0 0-1,-1 0 1,1 0-1,0 0 1,0 0-1,-1 0 1,1 0-1,0 0 1,0 0 0,0 0-1,-1 0 1,1 1-1,0-1 1,-5 2-518,4-2 257,15 3 372,5-4 3,-1-2-1,1 0 1,-1-1-1,0 0 1,30-13 0,7-1 18,18-6 67,-44 13 106,0 1-1,1 2 0,39-6 1,-66 14-278,-1 0 0,0 0 0,0 0 1,0 0-1,0 1 0,0-1 0,0 0 0,1 1 0,-1-1 1,0 1-1,0 0 0,0 0 0,-1 0 0,1 0 0,0 0 1,0 0-1,0 0 0,-1 1 0,1-1 0,-1 1 0,1-1 1,-1 1-1,1-1 0,-1 1 0,0 0 0,0 0 0,0 0 1,0 0-1,0 0 0,0 0 0,0 3 0,3 7 111,-2-1-1,0 1 1,0 0-1,0 17 0,-1-14-58,12 81 380,-7-57-263,-5-28-105,1 0-1,1 0 1,8 21-1,-10-29-37,1 1 0,-1-1 0,1 0 0,0 0 0,0 0 0,0 0 0,0 0 0,1 0 0,-1-1 0,1 1 0,-1-1 0,1 0 0,0 1 0,0-1 0,0 0 0,5 2 0,-6-4-35,0 1-1,0-1 1,0 0 0,0 0 0,0 0 0,0 0 0,0 0-1,0 0 1,0 0 0,0-1 0,0 1 0,0-1 0,0 1-1,0-1 1,0 0 0,0 0 0,2-2 0,5-1 12,6-2-634,-1-2 0,0 0 0,19-14 0,34-35-5392,-30 23 3057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2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1226 1568,'-7'-1'585,"8"11"2206,1-8-2034,3 3-354,6 8 678,-10-13-1025,-1 1 1,1-1-1,-1 0 0,1 0 1,-1 1-1,1-1 1,0 0-1,-1 0 1,1 0-1,0 0 1,-1 0-1,1 0 1,-1 0-1,1 0 1,0 0-1,-1 0 0,1 0 1,0 0-1,-1 0 1,1-1-1,-1 1 1,1 0-1,0 0 1,-1-1-1,1 1 1,0-1-1,8-5 235,1-2 0,-1 1 1,0-1-1,11-14 0,11-10 88,-14 15-305,0-1 1,25-36 0,77-136 37,-73 104-368,-46 86 241,1-1 0,-1 1 0,0-1 1,1 1-1,-1-1 0,0 1 0,0-1 0,0 0 1,1 1-1,-1-1 0,0 1 0,0-1 0,0 0 1,0 1-1,0-1 0,0 0 0,0 1 0,0-1 1,0 1-1,-1-1 0,1-1 0,-4 1-187,-3 8 111,-3 10 157,1 1 0,0-1 0,2 1 1,-7 22-1,6-13 4,2 1 0,0-1 1,2 1-1,-1 41 1,5-56-28,1-1-1,3 14 1,-4-22-1,1 1 0,0-1 0,0 0 1,1 1-1,0-1 0,-1 0 0,1 0 0,1 0 0,2 4 0,-2-5 14,0 0 0,0 0 0,0-1 0,0 1-1,0-1 1,1 0 0,-1 0 0,1 0 0,0 0 0,-1-1 0,1 1 0,0-1-1,0 0 1,0 0 0,0-1 0,0 1 0,0-1 0,0 0 0,0 0 0,0 0 0,0 0-1,4-2 1,3 1 27,0-2 0,-1 1-1,1-1 1,0-1 0,-1 0-1,0 0 1,17-11 0,-19 9-41,0 0 1,0-1 0,0 0-1,-1 0 1,11-15 0,29-48 213,-22 26-273,-13 22-72,1 1 0,25-33 1,-28 42-52,-5 6 57,0 0-1,0 0 1,0 1-1,13-10 1,-17 14 58,1 0-1,-1 0 1,1 0 0,0 1 0,-1-1 0,1 0 0,0 1 0,0-1 0,0 1-1,-1 0 1,1 0 0,0-1 0,0 1 0,0 0 0,0 1 0,0-1-1,-1 0 1,1 0 0,0 1 0,0-1 0,0 1 0,-1 0 0,1-1 0,0 1-1,1 1 1,17 15 137,-13-7 215,-7-10-302,0 0 0,0 1 0,0-1 0,0 0 0,0 0 0,0 0 1,0 1-1,0-1 0,0 0 0,0 0 0,0 0 0,0 1 0,0-1 1,0 0-1,0 0 0,0 0 0,0 1 0,0-1 0,-1 0 0,1 0 0,0 0 1,0 0-1,0 1 0,0-1 0,0 0 0,0 0 0,0 0 0,-1 0 1,1 0-1,0 1 0,0-1 0,0 0 0,0 0 0,-1 0 0,1 0 1,0 0-1,0 0 0,-1 0 0,-4 2 74,-1-1 0,0 0 0,0-1 0,-6 1 0,-11 1-279,18-1 144,1 0 1,0 1 0,0 0 0,-1 0 0,1 0 0,1 0 0,-1 1 0,0 0 0,1-1 0,-1 1 0,-4 6-1,-1 0-97,0 1 0,-11 18-1,11-13 14,0 0-1,2 0 0,-1 1 1,-5 22-1,10-31 109,1 1-1,1-1 0,-1 0 0,1 1 1,1-1-1,-1 0 0,1 1 1,0-1-1,1 1 0,0-1 1,0 1-1,3 8 0,-3-13 50,0-1-1,0 0 1,0 1-1,1-1 1,-1 0-1,0 0 1,1 0-1,-1 0 1,1 0 0,0-1-1,-1 1 1,1 0-1,0-1 1,0 1-1,0-1 1,0 0-1,1 1 1,-1-1-1,0 0 1,0 0-1,1-1 1,-1 1-1,1 0 1,-1-1-1,1 0 1,2 1 0,-1-1 27,0 0 0,0-1 0,0 1 0,0-1 0,1 0 0,-1 0 0,0 0 0,-1 0 0,1-1 0,0 0 0,0 0 0,-1 0 0,1 0 0,-1 0 0,5-4 0,8-11 71,0 0 0,-1-1 0,-1-1 0,-1 0 0,12-23 1,21-41 168,50-125 0,-86 183-293,-1 0 1,-1 0 0,-1 0-1,5-40 1,-11 59-4,11-117-107,-12 105 15,0 0 0,-1 0-1,-1-1 1,-8-33 0,-1 10-380,11 42 440,0-1 0,0 1 1,-1-1-1,1 1 0,0-1 0,0 1 0,-1-1 0,1 1 0,0 0 0,-1-1 0,1 1 0,-1 0 0,1-1 1,-1 1-1,1 0 0,0-1 0,-1 1 0,1 0 0,-1 0 0,1-1 0,-1 1 0,1 0 0,-1 0 1,1 0-1,-1 0 0,0 0 0,1 0 0,-1 0 0,1 0 0,-1 0 0,1 0 0,-1 0 0,0 0-4,-1 1 0,1-1-1,0 0 1,1 0 0,-1 1-1,0-1 1,0 1-1,0-1 1,0 1 0,0-1-1,0 1 1,0 0 0,1-1-1,-1 1 1,0 1 0,-11 25-341,5-10 130,-13 30-127,3 0 0,-15 65 0,16-53 418,10-31-60,2 0 0,0 1 1,2 0-1,2 32 0,0-54 21,1 27 189,7 53 1,-5-68-119,1 0 0,1 0 1,1 0-1,10 23 0,-13-35-24,1 0-1,0 0 0,0-1 1,1 0-1,-1 1 0,1-2 1,1 1-1,-1 0 0,1-1 1,0 0-1,0 0 0,0-1 1,1 0-1,-1 0 0,1 0 1,0-1-1,0 0 0,1-1 1,-1 1-1,1-1 0,-1-1 1,1 1-1,11 0 0,-9-1 11,0-1 0,-1 1-1,1-2 1,0 1 0,-1-1 0,1-1-1,-1 0 1,1 0 0,-1-1-1,0 0 1,0-1 0,0 0-1,14-8 1,-9 3 73,-2 0 0,1-1 0,-1-1 0,12-12 0,-19 16-73,0 1 0,0-1 1,-1 0-1,1 0 0,-1 0 1,-1-1-1,0 1 0,0-1 1,0 0-1,1-9 0,0 0-55,-2-1-1,0 1 1,-1-1-1,0 0 1,-1 0-1,-4-24 0,3 40-61,1 0 0,-1 0 0,1 0 0,-1 1 0,0-1 0,1 0 0,-1 0 0,0 1 0,0-1 0,0 0 0,-1 1 0,1-1 0,0 1-1,0 0 1,-1-1 0,1 1 0,-1 0 0,0 0 0,-2-2 0,3 3 11,0-1-1,-1 1 0,1 0 1,0 0-1,0 0 1,0 0-1,0 0 0,0 0 1,-1 0-1,1 0 1,0 0-1,0 0 1,0 1-1,0-1 0,0 1 1,0-1-1,0 0 1,0 1-1,0 0 1,0-1-1,0 1 0,0 0 1,0-1-1,0 1 1,0 0-1,1 0 0,-1 0 1,0 0-1,1 0 1,-1 0-1,0 1 1,-4 6-55,1 1 1,0-1 0,0 1 0,1 0 0,0 0 0,1 0-1,0 0 1,0 1 0,1-1 0,1 0 0,-1 11-1,2-5 110,0-1 0,1 0 0,0 1 0,1-1 0,0 0 0,9 22 0,-9-30 38,-1 0 0,1-1 0,0 1-1,1 0 1,-1-1 0,1 0 0,0 0-1,0 0 1,1 0 0,0-1 0,0 1-1,0-1 1,8 5 0,-11-8-25,0 0 1,0 0-1,0-1 0,0 1 1,0-1-1,0 1 0,0-1 1,0 0-1,0 0 1,0 1-1,0-1 0,0-1 1,0 1-1,0 0 0,0 0 1,0-1-1,0 0 0,0 1 1,0-1-1,-1 0 1,1 0-1,0 0 0,0 0 1,-1 0-1,1 0 0,0 0 1,1-2-1,6-5 45,-1 0 1,0-1-1,12-15 0,-3 2-44,84-87-214,-84 94 220,-16 14-43,0 1 1,-1-1 0,1 0-1,0 1 1,0-1 0,0 1-1,0-1 1,0 1-1,1 0 1,-1-1 0,0 1-1,0 0 1,0 0 0,0-1-1,0 1 1,0 0 0,2 0-1,-3 1 7,1-1 0,-1 1-1,1-1 1,-1 1 0,0 0-1,1-1 1,-1 1 0,0-1-1,1 1 1,-1 0 0,0-1 0,0 1-1,0 0 1,0-1 0,1 1-1,-1 0 1,0-1 0,0 1-1,0 0 1,-1 0 0,0 19 86,1-17-80,-1 19 108,-2-1 1,0 1-1,-12 35 0,12-48 59,0 1 0,1 0 0,-2 15 0,44-71 1168,-10 7-1424,2 1 0,1 1 0,2 1 0,47-36 0,-66 59-33,-14 10 64,1 1 0,0-1 0,-1 1 0,1 0 0,0 0 1,0 0-1,0 0 0,0 1 0,1-1 0,4-1 0,-7 3 40,-1 0 0,0 0 0,0 0-1,1 0 1,-1 0 0,0 0 0,0 0-1,0 0 1,1 0 0,-1 0-1,0 0 1,0 0 0,1 0 0,-1 0-1,0 0 1,0 0 0,0 0-1,1 1 1,-1-1 0,0 0 0,0 0-1,0 0 1,1 0 0,-1 0-1,0 1 1,0-1 0,0 0 0,0 0-1,0 0 1,1 1 0,1 10-62,-6 17 210,3-17-117,-2 9 37,-5 22 0,-3 14-129,11-51 63,-1 0 1,1 0-1,0 0 0,0 0 0,0 0 1,1 0-1,0 0 0,0 0 1,0 0-1,0 0 0,1-1 0,0 1 1,0 0-1,0-1 0,0 0 0,1 1 1,0-1-1,5 6 0,-7-9 34,0 0 0,1 0 0,-1 0 0,1 0 0,-1-1 0,1 1 0,0 0 0,-1-1 0,1 1 0,0-1 0,-1 1 0,1-1 0,0 0 0,-1 0 0,1 0 0,0 0-1,0 0 1,-1 0 0,1 0 0,0-1 0,0 1 0,-1-1 0,1 1 0,2-2 0,1 0 27,1-1 0,-1 0 0,0 0 0,-1 0 0,9-7-1,-3 0 5,0-1-1,0 0 0,-1 0 0,11-18 0,27-56 188,-16 28-328,43-54 181,7-15 130,22-79-186,44-98-202,-91 210-400,-54 84-5,-6 6 77,3 3 456,-1 1 0,1-1 0,0 0 1,0 1-1,0-1 0,0 1 0,0-1 0,-1 1 1,1 0-1,0 0 0,0-1 0,1 1 1,-3 2-1,-11 13-25,0 1 1,2 1-1,0 1 1,-16 31-1,-31 88 83,46-104-126,-64 178-84,44-118 64,20-54 126,2 0 1,1 1 0,3 1-1,1-1 1,2 1 0,2 0-1,3 49 1,0-79 73,0 0-1,6 22 1,-7-31-36,1 0 0,0-1 0,0 1 0,0 0 1,0-1-1,0 1 0,0-1 0,1 1 0,-1-1 0,1 1 0,0-1 0,0 0 0,0 0 1,0 0-1,0 0 0,0 0 0,0-1 0,5 4 0,-4-5-7,0 1 0,0-1 0,0 0 0,-1 1 0,1-1 0,0-1 0,0 1 0,0 0 0,0-1 0,-1 1 0,1-1 0,0 0 0,0 0 0,-1 0 0,1 0 0,-1 0 0,3-3 0,4-1 9,-1 0-1,0-1 1,14-12-1,96-115 415,-108 121-413,140-181-53,-145 183-249,-13 13 115,-17 17 18,18-13 96,1-1 0,0 1 0,0 0 0,1 1 0,0-1 0,1 1 0,-1 0 0,1 1 0,1-1 0,-4 12 0,-1 9 71,-8 52-1,14-70-54,0 1 1,1-1 0,1 1-1,0-1 1,0 1 0,1 0-1,5 21 1,-6-31 23,1 0 0,0 0 0,-1 0 0,1 1 1,0-1-1,0 0 0,0 0 0,1 0 0,-1 0 0,0 0 0,1-1 0,-1 1 0,1 0 0,0-1 0,-1 1 0,1-1 0,0 1 1,0-1-1,0 0 0,0 0 0,0 0 0,0 0 0,0 0 0,0 0 0,1-1 0,-1 1 0,0-1 0,0 1 0,1-1 0,3 0 1,-1-1 22,0 1 1,1-1 0,-1-1 0,0 1 0,0-1-1,0 0 1,0 0 0,0 0 0,-1 0 0,1-1-1,-1 0 1,7-5 0,12-12 2,-1-1-1,-1 0 0,-1-2 1,25-35-1,-37 48-33,0 0 0,1 1-1,17-14 1,-6 6-253,-16 13 235,1 0 0,0 0 0,0 0 0,0 1 0,1 0 0,-1 0 0,1 1 0,-1-1 0,1 1 0,0 0 0,8-1 0,-7 1 69,-7 2-61,1 0 1,-1 0-1,0-1 1,1 1 0,-1 0-1,0 0 1,1 0-1,-1 0 1,0 0 0,1 0-1,-1 0 1,0 0-1,1 0 1,-1 0 0,0 0-1,1 0 1,-1 0-1,0 0 1,1 0-1,-1 0 1,0 0 0,1 0-1,-1 0 1,0 0-1,1 1 1,-1-1 0,0 0-1,1 1 1,-1-1 8,0 0 0,0 0-1,0 0 1,1 0 0,-1 0 0,0 0 0,0 0 0,0 0 0,0 1 0,0-1 0,0 0 0,0 0-1,0 0 1,1 0 0,-1 0 0,0 0 0,0 0 0,0 0 0,0 0 0,0 0 0,1 0 0,-1 0-1,0 0 1,0 0 0,0 0 0,0 0 0,0 0 0,0 0 0,1 0 0,-1 0 0,0 0 0,0 0-1,0 0 1,0 0 0,0 0 0,0 0 0,1 0 0,-1 0 0,0 0 0,0-1 0,0 1-1,0 0 1,0 0 0,0 0 0,0 0 0,0 0 0,0 0 0,1 0 0,-1 0 0,0-1 0,0 1-1,0 0 1,0 0 0,0 0 0,0 0 0,0 0 0,0 0 0,0-1 0,0 1 0,0 0 0,0 0-1,0 0 1,0-1 0,0 1 14,0 0-1,0-1 1,0 1 0,1-1-1,-1 1 1,0-1-1,0 1 1,0-1 0,0 1-1,0-1 1,0 1-1,0-1 1,-1 1 0,1-1-1,0 1 1,0-1-1,0 1 1,-1-2-1,0 1-35,-1 0-1,1 1 1,0-1-1,-1 0 0,1 0 1,-1 1-1,0-1 1,1 1-1,-1 0 0,1-1 1,-1 1-1,0 0 1,1 0-1,-1 0 0,0 0 1,1 0-1,-1 0 1,1 0-1,-1 1 0,0-1 1,1 1-1,-1-1 1,1 1-1,-1-1 0,1 1 1,-1 0-1,1 0 1,-2 1-1,-5 3-49,0 0 0,0 1 0,-9 8 0,7-4 48,0 0 0,1 0 1,1 1-1,0 0 0,0 0 1,1 1-1,-6 13 0,10-17-22,0 0 0,0 0-1,1 1 1,0-1-1,0 1 1,1 0 0,0-1-1,0 1 1,1 0-1,1 0 1,-1-1-1,4 15 1,-3-19 68,0 0 0,0 1 0,0-1-1,1 0 1,0 0 0,0 0 0,0 0 0,0 0 0,1-1 0,0 1-1,-1-1 1,1 0 0,0 1 0,1-1 0,-1 0 0,0-1 0,1 1-1,0-1 1,-1 1 0,1-1 0,0 0 0,0-1 0,1 1 0,-1-1-1,0 0 1,8 2 0,-5-3-3,1 1 0,-1-1 0,1 0 0,-1-1 0,1 0 0,-1 0 1,10-3-1,52-20-72,-47 15 68,37-14 64,88-48 0,-109 49-2,-2-1 0,0-3 0,39-35 0,-68 55-99,1-1-1,-1-1 0,0 0 0,-1 0 1,7-9-1,-11 7-65,-6 7-61,2 4 128,1-1 0,-1 0-1,1 1 1,-1-1 0,1 1 0,-1-1-1,1 1 1,0 0 0,-1 0 0,-1 1-1,-23 18-148,-91 73 19,104-81 117,0 1 1,1 1-1,1 0 0,0 0 1,0 1-1,-9 20 0,18-31 36,0 0-1,0 0 0,1 1 0,-1-1 0,1 1 0,0-1 0,0 1 0,0 8 0,1-12 14,0 1-1,1-1 1,-1 0 0,0 0 0,0 1 0,1-1 0,-1 0-1,0 0 1,1 1 0,0-1 0,-1 0 0,1 0 0,-1 0-1,1 0 1,0 0 0,0 0 0,0 0 0,0 0-1,0 0 1,0 0 0,0 0 0,0-1 0,0 1 0,0 0-1,0-1 1,0 1 0,0-1 0,1 1 0,-1-1 0,0 1-1,0-1 1,1 0 0,-1 0 0,0 0 0,3 0-1,3 0 19,-1 0-1,1 0 0,0-1 0,-1 0 1,1-1-1,-1 1 0,1-1 0,-1 0 1,0-1-1,0 0 0,0 0 0,0 0 1,0 0-1,-1-1 0,0 0 0,9-9 1,1-1 14,-2-1 1,1 0-1,-2-1 1,13-22-1,-13 17 84,-2 0-1,14-36 1,-14 29-292,-9 27 124,-1 0 1,0 0-1,1 0 0,-1 0 1,0 0-1,0 0 0,0 0 1,0-1-1,0 1 0,0 0 1,0 0-1,0 0 0,0 0 0,-1 0 1,1 0-1,0 0 0,-1 0 1,0-1-1,1 1 18,0 1 0,0 0 0,-1 0 0,1-1 0,0 1 1,0 0-1,0 0 0,-1 0 0,1-1 0,0 1 0,0 0 0,-1 0 0,1 0 0,0 0 0,0 0 0,-1 0 0,1 0 0,0-1 0,0 1 1,-1 0-1,1 0 0,0 0 0,-1 0 0,1 0 0,-1 0 0,1 1 1,-1-1 0,1 0 0,-1 0 0,0 1 0,1-1 0,-1 1-1,1-1 1,-1 0 0,1 1 0,-1-1 0,1 1 0,-1-1 0,1 1 0,-1-1 0,1 2 0,-5 4-14,2-1 0,-1 1 0,0 1 0,1-1 0,0 0 0,1 1 0,0-1 0,0 1 0,0 0 0,1 0 0,-1 0 0,2 0-1,-1 0 1,1 11 0,1-12 51,0 0-1,0 0 0,1 0 0,-1 0 1,1 0-1,1 0 0,-1 0 0,1 0 0,6 9 1,-8-13-13,1 0 0,-1 0 1,1 0-1,-1 0 0,1 0 1,0-1-1,0 1 0,0 0 1,0-1-1,0 0 0,0 1 1,0-1-1,1 0 0,-1 0 1,0 0-1,1-1 0,-1 1 1,1 0-1,-1-1 0,1 0 1,-1 1-1,1-1 0,-1 0 0,1 0 1,-1 0-1,1-1 0,4 0 1,0-2 12,-1 1-1,1-1 1,-1 0 0,1-1 0,-1 1 0,0-1-1,10-9 1,36-40 137,-19 18-134,151-122 341,-85 75-144,-80 64-193,0-1 0,-1-1-1,-1 0 1,-1-1-1,-1-1 1,22-42 0,-4-5-114,24-75-1,-50 126-74,-1 0 0,0-1 0,-2 0 0,0 1-1,2-24 1,-6 41 142,0 1 0,0 0 1,0 0-1,0 0 0,0-1 0,0 1 0,0 0 1,0 0-1,0 0 0,0 0 0,0-1 0,0 1 1,0 0-1,0 0 0,0 0 0,0-1 0,0 1 1,0 0-1,0 0 0,0 0 0,0-1 0,-1 1 1,1 0-1,0 0 0,0 0 0,0 0 0,0 0 1,0-1-1,-1 1 0,1 0 0,0 0 0,0 0 0,0 0 1,0 0-1,-1 0 0,1 0 0,0 0 0,0 0 1,-1 0-1,-6 4-285,-7 11 98,-5 13 177,1 1 0,1 0 0,-13 34 0,15-31-19,-12 21 7,6-12 4,-22 60-1,40-92 42,1-1-1,0 0 0,1 1 1,0-1-1,0 1 1,1-1-1,0 1 1,0-1-1,1 1 1,0-1-1,5 16 1,-1-6 111,2-1 1,0-1 0,1 1 0,15 22 0,-10-17-143,19 29-315,-8-19-2972,-20-28 2628,3 7-1501,-13 11-6725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2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22 4896,'-9'-7'2208,"4"1"-1920,5 3 64,10 6-256,-6-6-160,6 3 0,-1-5 96,5 5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86 4736,'-9'-6'2144,"27"-2"-1856,6 1 544,4 7-512,39-9 416,8 4-416,21-7 192,-7 3-288,6-3 128,-10 3-192,-4 5 352,-11 4-288,-13-5-2656,-15 10 1312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3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30 5216,'-38'-21'2368,"33"16"-2048,5 2-256,10 3-96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7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1217 3072,'-1'6'2766,"13"-14"-540,0-5-1843,-1 1 0,0-2 1,-1 0-1,-1 0 1,12-23-1,-11 19-241,71-125 29,-73 132-716,-14 27 150,1-2 519,-43 141 547,-32 86 525,63-200-938,-85 195 1345,93-216-691,-11 36 0,24-68-281,0 1 0,10-22 0,115-223-814,-22-4-39,-83 202 91,44-78 0,-41 90 60,2 1 0,46-56 0,-68 93 49,1 0 0,-1 0-1,1 1 1,1 0 0,-1 0-1,1 1 1,13-7 0,-19 11 15,1 1 0,-1 0 0,0-1 0,0 1 0,1 0 1,-1 1-1,1-1 0,-1 0 0,1 1 0,-1 0 1,1 0-1,-1 0 0,1 0 0,-1 1 0,1-1 0,-1 1 1,0 0-1,1 0 0,-1 0 0,0 1 0,0-1 1,0 1-1,0 0 0,0-1 0,0 1 0,4 4 1,-2-1 17,0 0 1,0 0 0,0 1 0,-1 0-1,0 0 1,0 0 0,0 0 0,-1 1-1,0-1 1,-1 1 0,1 0 0,-1 0-1,0 0 1,-1 0 0,2 10 0,-3-10 28,0-1 1,0 1-1,0 0 1,0-1-1,-1 1 1,0-1-1,-1 1 1,0-1-1,0 1 1,0-1-1,0 0 1,-1 0-1,0 0 1,-1 0-1,1-1 1,-1 1-1,-5 5 1,2-3 38,-1-1 1,1-1-1,-1 0 0,0 0 1,0 0-1,-1-1 0,0 0 1,0-1-1,0 0 0,0 0 1,-14 3-1,7-4 14,1-1 1,-1 0-1,0 0 0,1-2 1,-1 0-1,-25-3 0,-24-2-696,67 2 299,4 0 294,390-53-374,-333 48 488,105-27 1,56-37 171,-124 35-127,-133 41-645,8 3 468,0 2-1,1 1 0,0 1 0,-31 19 0,42-22 9,0 1 0,1 0 0,0 0 0,-13 13 0,19-15 11,0 0 1,0 0 0,0 0-1,1 1 1,0 0 0,1 0-1,0 0 1,-4 12-1,6-16 7,1 0-1,1 0 0,-1 0 0,0 0 0,1 5 0,0-8 14,0-1 1,0 1-1,0-1 0,0 1 0,0-1 0,0 1 1,0 0-1,0-1 0,0 1 0,0-1 0,0 1 1,0 0-1,0-1 0,1 1 0,-1-1 0,0 1 1,0-1-1,1 1 0,-1-1 0,0 1 0,1-1 0,-1 1 1,1-1-1,-1 0 0,1 1 0,-1-1 0,0 1 1,1-1-1,0 0 0,-1 0 0,1 1 0,-1-1 1,1 0-1,-1 0 0,1 0 0,-1 1 0,1-1 0,0 0 1,-1 0-1,1 0 0,-1 0 0,2 0 0,1-1 52,1 0 0,0 0 0,0-1-1,-1 1 1,1-1 0,-1 1-1,1-1 1,-1 0 0,5-4-1,28-27 108,-13 12-135,38-28-1,41-36 124,-69 54-611,-34 32 418,-2 3-109,-1 0-1,0 0 1,-4 8-1,7-10 133,-1 0-1,1 0 1,1 0-1,-1-1 1,0 1 0,0 0-1,1 0 1,-1 0 0,1 1-1,0-1 1,-1 0 0,1 0-1,0 0 1,0 0 0,0 0-1,1 0 1,-1 0 0,1 3-1,1-1 23,-1 0-1,1-1 0,-1 1 1,1-1-1,0 0 1,1 1-1,-1-1 1,1 0-1,-1-1 0,1 1 1,0 0-1,0-1 1,0 1-1,0-1 1,0 0-1,7 3 0,-5-3 42,0 0-1,0-1 0,1 1 0,-1-1 0,1-1 1,-1 1-1,1-1 0,-1 0 0,1 0 0,-1 0 1,7-2-1,38-8 31,0-3 0,87-35 0,-92 31-74,-6 1-321,-35 13 261,-4 5-76,0-1-4,1-1-73,0 1 197,-1 0 0,1 0 0,-1 0 0,1 0 0,-1 0 0,0 0 0,1 0 0,-1 0 0,0 0 0,0 0 0,1 2 0,-1-1-29,28 103-90,-27-99 147,1 0 0,1 0 1,3 8-1,-5-12-11,0-1 0,0 0 0,0 1 0,0-1 1,0 0-1,0 1 0,0-1 0,0 0 0,1 0 0,-1 0 1,0 0-1,1 0 0,-1 0 0,1-1 0,-1 1 0,1 0 1,-1-1-1,1 1 0,2 0 0,-1-1 25,0 0 0,1 0-1,-1-1 1,0 1 0,1-1 0,-1 1-1,0-1 1,0 0 0,6-3 0,31-17 304,-24 12-234,204-123 500,-204 119-574,-1 0 0,0-1 0,0 0 0,-2-1 0,0-1 0,0 0 0,-2-1 0,0 0 0,12-27 0,6-19 62,28-93 0,-51 137-78,15-51 2,14-37-542,-28 84 235,-6 22 259,-1 0 1,0 0 0,1 0-1,-1 0 1,0-1 0,0 1-1,0 0 1,0 0 0,0 0-1,0 0 1,0-1 0,0 1-1,-1 0 1,1 0 0,0 0-1,-1 0 1,1 0 0,-1-1-1,1 2 24,-1-1-1,1 1 1,0 0-1,-1 0 0,1 0 1,0 0-1,-1 0 1,1 0-1,0 0 0,-1 0 1,1 0-1,0 0 1,-1 0-1,1 0 0,0 0 1,-1 0-1,1 0 1,0 0-1,-1 0 0,1 0 1,0 0-1,-1 0 1,1 0-1,0 1 0,-1-1 1,1 0-1,0 0 1,0 0-1,-1 1 0,-7 6-80,3-1 73,1 0 0,0 1 0,0-1 0,1 0 0,0 1 1,0 0-1,1 0 0,-1 0 0,2 0 0,-2 9 0,-3 6-27,-75 302-158,72-289 228,1-1 1,2 1 0,-2 59-1,8-90 1,0 1 0,1-1 0,-1 1 0,1 0 0,0-1 0,0 0 0,1 1 0,-1-1 0,1 0 0,0 1 0,0-1-1,0 0 1,4 5 0,-4-7 15,0 0-1,0 0 0,0 0 1,0-1-1,0 1 0,0 0 1,0-1-1,1 1 0,-1-1 1,1 0-1,-1 0 1,1 0-1,-1 0 0,1 0 1,-1-1-1,1 1 0,0-1 1,0 0-1,-1 1 0,1-1 1,0 0-1,3-1 0,6-1 29,0-1-1,-1 0 0,0 0 0,0-1 1,0 0-1,15-9 0,56-41 177,-24 14-294,-51 35 21,22-11-399,-29 16 417,0 0 0,0 0 1,0 0-1,0 0 0,1 0 1,-1 0-1,0 0 0,0 0 1,0 0-1,0 0 0,1 0 0,-1 0 1,0 0-1,0 0 0,0 0 1,0 0-1,1 0 0,-1 0 1,0 0-1,0 0 0,0 0 0,0 1 1,0-1-1,0 0 0,1 0 1,-1 0-1,0 0 0,0 0 1,0 0-1,0 1 0,0-1 1,0 0-1,0 0 0,0 0 0,0 0 1,0 1-1,0-1 0,0 0 1,0 0-1,0 0 0,0 1 1,1 6 37,-1-6-45,-1 11-48,0-1 1,-3 13-1,-2 20 145,6-40-66,0 0-1,0 0 1,1-1 0,-1 1-1,1 0 1,0-1 0,0 1 0,0-1-1,2 6 1,-2-8 1,0 0-1,0 0 1,0 1 0,0-1-1,0 0 1,0 0 0,1 0-1,-1-1 1,0 1 0,1 0 0,-1 0-1,0-1 1,1 1 0,-1-1-1,1 1 1,-1-1 0,1 0-1,-1 1 1,1-1 0,-1 0-1,1 0 1,-1 0 0,1 0-1,2-1 1,5 0 112,0 0 0,15-4 1,-21 4-111,83-26 211,2 0-208,-5 7-63,90-35-1,-148 45 12,63-28 30,-83 35 20,-4 2-15,-1 1 1,1-1 0,0 1-1,0-1 1,1 1-1,-1-1 1,0 1 0,0 0-1,0-1 1,2 1-1,-3 0-5,0 0-1,0 0 0,0 0 1,0 0-1,0 0 0,1 0 0,-1 0 1,0 0-1,0 0 0,0 0 0,0 0 1,0 0-1,0 0 0,0 0 1,0 1-1,0-1 0,0 0 0,0 0 1,0 0-1,0 0 0,0 0 1,0 0-1,1 0 0,-1 0 0,0 0 1,0 0-1,0 0 0,0 1 0,0-1 1,0 0-1,0 0 0,0 0 1,0 0-1,0 0 0,0 0 0,0 0 1,0 0-1,0 0 0,0 0 1,0 0-1,0 1 0,-1-1 0,1 0 1,0 0-1,0 0 0,0 0 0,0 0 1,0 0-1,0 0 0,0 0 1,0 0-1,0 0 0,0 0 0,0 0 1,0 0-1,0 0 0,0 1 0,0-1 1,-1 0-1,1 0 0,0 0 1,0 0-1,0 0 0,0 0 0,-23 20-95,2 0-1,-25 31 0,37-41-12,-11 17-68,19-25 176,0 0 0,0 0 0,0 0 0,1 0 0,-1 0 0,1 0 1,-1 0-1,1 1 0,-1-1 0,1 0 0,0 0 0,0 0 0,1 3 0,-1-4 18,0 1 0,0-1 0,0 0 0,1 1-1,-1-1 1,0 1 0,1-1 0,-1 0 0,1 0-1,-1 1 1,1-1 0,0 0 0,0 0 0,-1 0-1,1 0 1,0 0 0,0 0 0,2 2 0,-1-2 9,-1-1 0,1 1 0,0-1 0,0 1 0,-1-1 1,1 0-1,0 1 0,0-1 0,0 0 0,-1 0 0,1 0 0,0-1 0,0 1 1,2-1-1,9-2 5,0-2 1,-1 1 0,1-1 0,-1-1-1,0 0 1,-1-1 0,15-10-1,4-2 61,8-4-36,-11 7-61,0 0 0,37-33 0,-30 18 70,-2-1 0,-1-2 0,51-72 0,64-133-138,-85 135-97,31-70-117,-82 144-299,-20 56-114,-21 38 0,12-28 687,-15 44 1,6-1-32,-41 131 228,31-97-225,-12 43 95,49-152-38,0 1 1,0-1-1,1 1 0,0-1 1,0 1-1,0-1 0,0 1 1,1-1-1,-1 1 0,1-1 0,0 1 1,1-1-1,2 7 0,-3-8 38,1 0 0,0 0 0,0 0 0,0-1 0,1 1 0,-1 0 0,1-1 0,-1 0 0,1 1 0,0-1 0,0 0 0,0 0 0,0-1 0,0 1 0,0-1 0,7 3 0,-1-2-14,-1 0 1,1 0 0,0-1-1,0 0 1,0 0 0,0-1-1,0-1 1,0 1 0,0-1-1,0-1 1,-1 0 0,1 0-1,0 0 1,-1-1 0,15-8-1,-9 3 56,3-2-7,-1-1-1,17-15 1,-29 23-74,0-1-1,0 0 1,0 0-1,-1 0 1,1 0-1,-1-1 1,0 0-1,-1 1 1,1-1-1,-1 0 1,0 0-1,2-9 1,-4 14-24,0-1 0,0 1 0,1-1 0,-1 0 0,0 1 0,0-1 0,0 0 1,0 1-1,-1-1 0,1 0 0,0 1 0,0-1 0,0 1 0,0-1 0,-1 0 0,1 1 0,0-1 0,-1 1 1,1-1-1,0 1 0,-1-1 0,1 1 0,-1-1 0,1 1 0,-1-1 0,1 1 0,-1-1 0,1 1 1,-1 0-1,1-1 0,-1 1 0,1 0 0,-1 0 0,-1-1 0,1 1-13,0 0 0,0-1 0,-1 1 0,1 0 0,0 0 0,0 0 0,-1 0 0,1 0 0,0 0 0,0 0 0,-1 1 0,1-1 0,0 0 0,0 1 0,0-1 0,0 1 0,-1-1 0,0 2 0,-5 4-63,0 0 0,1 0 0,-9 11 0,-1 1 30,13-14 51,0-1 0,0 0 1,1 1-1,-1 0 0,1-1 1,0 1-1,0 0 0,0 0 1,1 0-1,-1 0 0,1 1 0,-1 6 1,2-9-3,-1 1 0,1 0 0,0 0-1,0-1 1,0 1 0,1 0 0,-1 0 0,0-1 0,1 1 0,0 0 0,0-1 0,0 1 0,0-1 0,0 1 0,0-1-1,1 0 1,-1 1 0,1-1 0,3 4 0,-2-3 42,1-1 0,-1 1 0,0-1 0,1 0 1,0 0-1,-1 0 0,1-1 0,0 1 0,0-1 0,0 0 0,0 0 0,0-1 0,0 1 0,0-1 0,1 1 1,-1-1-1,0-1 0,5 0 0,8-1 57,-1-2 1,1 0-1,18-7 0,-4 0-13,130-41 180,-131 40-288,-1-1 0,0-2 0,32-22 1,30-29-58,-90 65 64,0 1 1,1-1-1,-1 0 0,0 1 0,0-1 0,0 0 0,1 1 0,-1 0 0,0-1 0,0 1 0,1 0 0,-1-1 0,0 1 0,1 0 0,0 0 0,-1 0 19,0 0 0,-1 1 0,1-1 1,-1 0-1,1 0 0,-1 0 0,1 1 0,-1-1 0,1 0 0,-1 1 0,1-1 0,-1 0 0,1 1 0,-1-1 0,1 1 1,-1-1-1,0 1 0,1-1 0,-1 1 0,0-1 0,1 1 0,-1-1 0,0 1 0,0-1 0,0 1 0,1-1 0,-1 1 1,0 0-1,0-1 0,0 1 0,0-1 0,0 1 0,0-1 0,0 2 0,-1 7-3,0-1-1,0 1 0,-1 0 1,0-1-1,-1 0 1,0 1-1,0-1 0,-1 0 1,0 0-1,0-1 1,-1 1-1,0-1 1,0 0-1,-9 9 0,8-9 63,0-1-1,-1 1 0,0-2 0,0 1 0,0-1 0,0 0 0,-1 0 0,0-1 0,0 0 0,0-1 0,-1 1 0,1-2 0,-16 4 0,24-6-54,-2 1 6,1-1 1,-1 0-1,0 1 1,1-1-1,-1 0 1,0 0-1,0 0 1,1 0 0,-1 0-1,0-1 1,1 1-1,-1 0 1,1-1-1,-1 1 1,0-1-1,1 0 1,-1 1-1,-2-3 1,5 2-13,0 0-1,0 0 1,0 1 0,1-1-1,-1 0 1,0 0 0,0 1-1,1-1 1,1 0 0,5-1 22,0 0-1,0 0 1,0 1 0,1 0 0,14 1 0,7-1 74,13-2-49,-13 1-2004,52-9-1,-57 7 369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7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42 5632,'-19'-21'2560,"33"18"-2208,-4-3-352,-1 3-64,10-1 160,9 4-32,0-5-672,5 10 352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3:5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0 203 6304,'6'0'2848,"60"-26"-2464,1 10 352,3 2-480,48-16 128,1 2-256,32-7 352,1 11-256,-5 3-320,-20 12 32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26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232 353 2304,'0'0'752,"0"-7"523,-1 8-833,-1-3 226,-1-8 525,2 9-1149,1 0-1,0 1 1,-1-1-1,1 0 1,-1 1-1,1-1 1,-1 1-1,1-1 1,-1 0-1,1 1 1,-1-1-1,1 1 1,-1-1-1,0 1 1,1 0-1,-1-1 1,0 1-1,1 0 1,-1-1-1,0 1 1,0 0-1,1 0 1,-1 0-1,0-1 1,0 1-1,0 0 1,1 0-1,-1 0 1,-1 1-1,-23-1 247,17 2-185,-1 0 0,0 1-1,1 0 1,0 1 0,0 0 0,0 0 0,0 1-1,1 0 1,-12 9 0,10-5-42,0-1 1,0 1 0,1 1-1,0-1 1,1 1 0,-8 14-1,12-18 7,-1 1 0,1-1-1,1 1 1,-1-1 0,1 1-1,0 0 1,1 0 0,0 0-1,0 0 1,0 0 0,1 0-1,0 1 1,0-1 0,1 0-1,2 11 1,-3-17-28,1 0-1,-1-1 1,0 1 0,1 0 0,-1 0-1,1 0 1,-1 0 0,1-1 0,-1 1-1,1 0 1,-1 0 0,1-1-1,0 1 1,0 0 0,-1-1 0,1 1-1,0-1 1,0 1 0,0-1 0,-1 1-1,1-1 1,0 0 0,2 1-1,-2-1 22,1 0-1,0 0 1,0 0 0,0 0-1,0 0 1,0 0-1,0-1 1,0 1-1,-1-1 1,1 1-1,2-2 1,2-1 46,0 0 0,0 0 0,0-1-1,-1 0 1,10-9 0,7-9-44,0 0 0,-2-1 0,-1-1 1,20-34-1,-34 49-129,0 0 0,0 1 0,1 0 0,7-8 0,-6 7-121,-2 3-463,-5 6 638,0 0 0,0 0 0,1 0-1,-1 0 1,0 0 0,0 0 0,0 0-1,0 1 1,1-1 0,-1 0 0,0 0-1,0 0 1,0 0 0,0 1 0,0-1-1,0 0 1,0 0 0,1 0 0,-1 0-1,0 1 1,0-1 0,0 0 0,0 0-1,0 0 1,0 1 0,0-1 0,0 0-1,0 0 1,0 0 0,0 1 0,0-1-1,0 0 1,0 0 0,0 0 0,0 1-1,-1-1 1,1 0 0,0 0 0,-1 41 134,0-21 77,1 0 0,0-1 0,7 40 0,-6-55-118,0 0 0,0-1 0,1 1 0,-1-1 1,1 1-1,0-1 0,0 1 0,0-1 0,0 0 1,5 6-1,-5-8-11,-1 1 0,1-1 0,0 0 0,-1 0 0,1 0 0,0 0 0,0 0 0,-1-1 0,1 1 0,0-1 0,0 1 0,0-1-1,0 1 1,0-1 0,0 0 0,0 0 0,0 0 0,0 0 0,0 0 0,0-1 0,0 1 0,2-1 0,22-7 102,0-1 0,-1-1-1,0-1 1,24-15-1,-8 0-191,54-41 0,-86 58-89,10-6-354,-18 14 395,0 0 0,0 1 0,0-1 0,0 1 0,0-1 0,0 1 0,0-1 0,1 1 0,-1 0 0,0 0 0,0 0 0,0-1 0,0 1 0,1 0 0,-1 0 0,1 1 0,-1-1 51,-1 0 0,1 0 1,-1 1-1,1-1 0,-1 0 1,1 0-1,-1 1 1,1-1-1,-1 1 0,1-1 1,-1 0-1,1 1 0,-1-1 1,0 1-1,1-1 0,-1 1 1,0-1-1,0 1 1,1-1-1,-1 1 0,0-1 1,0 1-1,0-1 0,0 1 1,1 1-1,-2 20 85,0-13 28,-1-1-1,0 1 1,-4 8 0,-9 24 157,-5 11 178,19-52-412,1 0 1,0 0 0,0 1-1,0-1 1,0 0 0,0 0-1,-1 0 1,1 1 0,0-1 0,0 0-1,0 0 1,0 1 0,0-1-1,0 0 1,0 0 0,0 1 0,0-1-1,0 0 1,0 0 0,0 1-1,0-1 1,0 0 0,0 0 0,0 1-1,0-1 1,0 0 0,0 0-1,1 1 1,-1-1 0,0 0 0,0 0-1,0 1 1,0-1 0,1 0-1,8 0 416,13-9-44,9-18-282,-26 22-178,0 0 0,0 1 0,1-1 0,-1 1 1,1 0-1,0 1 0,0-1 0,0 1 0,1 0 1,10-3-1,-16 6 48,0-1 1,0 1-1,0 0 1,-1 0 0,1 0-1,0 0 1,0 0-1,0 0 1,0 0-1,0 0 1,0 1-1,0-1 1,-1 0 0,1 0-1,0 1 1,0-1-1,0 0 1,0 1-1,-1-1 1,1 1-1,0-1 1,-1 1 0,1 0-1,0-1 1,-1 1-1,1 0 1,0-1-1,-1 1 1,1 0-1,-1 0 1,2 3-22,0 0 0,-1 1 0,0-1 0,1 0 0,-1 6 0,6 15 68,-6-24-6,0 0-1,0 0 1,0 0 0,0-1 0,0 1-1,0 0 1,0-1 0,0 1-1,0 0 1,0-1 0,0 1 0,1-1-1,-1 0 1,0 1 0,0-1 0,0 0-1,1 0 1,-1 0 0,0 0 0,1 0-1,-1 0 1,2 0 0,36-7 379,-27 5-246,228-51 280,-160 34-145,-45 9-255,-21 5-276,-27 7-591,1 2 637,1 0 0,-21 11 0,6-3 10,-33 10-1,39-15 191,1 1 0,-1 0 1,1 1-1,-23 16 0,41-24 1,0-1-1,0 1 1,0-1-1,0 1 1,0 0-1,1 0 1,-1 0-1,0-1 1,0 1-1,1 0 0,-1 0 1,0 0-1,1 0 1,-1 0-1,1 0 1,0 0-1,-1 0 1,1 0-1,0 2 1,0-3 5,0 1 1,0-1-1,0 1 1,1 0-1,-1-1 1,0 1 0,0-1-1,1 1 1,-1-1-1,1 1 1,-1-1-1,0 1 1,1-1-1,-1 1 1,1-1 0,-1 0-1,1 1 1,-1-1-1,1 0 1,0 1-1,-1-1 1,1 0-1,-1 0 1,1 0-1,-1 1 1,1-1 0,0 0-1,-1 0 1,1 0-1,0 0 1,-1 0-1,2 0 1,12 0 122,1 0 1,0-1-1,0 0 0,-1-1 1,1-1-1,-1 0 1,1-1-1,-1 0 0,24-12 1,-28 11-81,-1-1-1,-1 1 1,1-1 0,15-14 0,-16 13-25,3-4 7,0 0 0,-1-1 0,0 0 0,-1-1-1,0 0 1,-1 0 0,9-20 0,36-105 140,-30 71-89,-6 22-94,-6 18-259,-1 0 0,8-35-1,-17 57 189,-1 4 16,0 0-1,1 0 0,-1 0 1,0 0-1,0-1 1,0 1-1,1 0 1,-1 0-1,0 0 1,-1 0-1,1 0 1,0 0-1,0 0 1,0 0-1,-1 0 1,0-2-1,-9 15-705,3 2 749,1 0 0,0 0 0,1 0 0,1 1-1,-4 16 1,-8 77 277,16-105-251,-5 33 109,2-1 0,2 1 1,1 0-1,1-1 1,8 39-1,-5-57-535,1 0 1,8 16-1,-7-16-2570,-2-11 984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39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1 525 1888,'1'1'5183,"0"0"-5070,-1-1 0,0 0 0,1 0 0,-1 0 0,1 0 0,-1-1 0,0 1 0,1 0 0,-1 0 0,1 0 0,-1 0 0,0 0 0,1 0 0,-1-1 0,1 1 0,-1 0 0,0 0 0,1-1 0,-1 1 0,0 0 0,1-1 0,42-44 1528,38-37-871,-38 42-325,40-34-48,129-78-221,-176 127-155,-21 13-74,1 1 0,-1 1-1,27-11 1,-41 20 38,0 0 0,0 1 0,1-1-1,-1 1 1,0-1 0,1 1 0,-1-1-1,0 1 1,1 0 0,-1 0 0,1 0 0,-1 0-1,0 0 1,1 0 0,-1 0 0,1 0-1,-1 1 1,0-1 0,1 0 0,-1 1 0,0-1-1,1 1 1,-1-1 0,0 1 0,0 0-1,0 0 1,1-1 0,-1 1 0,0 0-1,0 0 1,0 0 0,0 0 0,0 0 0,-1 1-1,1-1 1,0 0 0,0 0 0,-1 0-1,1 2 1,1 2 22,-1 0 0,0-1 0,0 1 0,0 0 0,-1 0 0,1 0 0,-1-1 1,0 1-1,-2 9 0,-2 5 29,0-1-1,-2 1 1,0-1 0,-1-1 0,-12 22 0,-53 78 1141,69-110-282,6-5-331,11-8-59,-7 4-395,53-27-184,-1-3-1,103-73 0,-154 100-54,-5 2 33,0 0 0,1 1-1,-1-1 1,1 1-1,0 0 1,-1 0 0,1 1-1,0-1 1,0 1-1,9-2 1,-13 3 74,1 0 0,-1 0 1,1 1-1,-1-1 0,1 0 0,0 0 1,-1 1-1,1-1 0,-1 0 0,1 1 0,-1-1 1,0 1-1,1-1 0,-1 1 0,1-1 1,-1 0-1,0 1 0,1 0 0,-1-1 1,0 1-1,1-1 0,-1 1 0,0-1 0,0 1 1,0-1-1,0 1 0,0 0 0,1 0 1,1 20-180,-3-8 205,-1 0 0,-1 0 0,1 0 1,-2-1-1,-7 19 0,-2 7 254,11-24 289,2-14-533,0 0 1,0 0-1,0 0 1,0 0 0,1 1-1,-1-1 1,0 0 0,0 0-1,0 0 1,0 0 0,0 0-1,0 0 1,0 0-1,0 1 1,0-1 0,0 0-1,0 0 1,1 0 0,-1 0-1,0 0 1,0 0 0,0 0-1,0 0 1,0 0-1,0 0 1,0 0 0,1 0-1,-1 0 1,0 0 0,0 0-1,0 0 1,0 0 0,0 0-1,0 0 1,1 0 0,-1 0-1,0 0 1,0 0-1,0 0 1,0 0 0,0 0-1,0 0 1,1 0 0,-1 0-1,20-15 1062,-10 6-947,28-20-44,46-28 1,-66 47-289,-1 1 0,2 0 1,-1 1-1,1 1 1,27-6-1,-45 13 167,0-1 0,1 1 1,-1 0-1,0 0 0,0 0 0,0 0 1,1-1-1,-1 2 0,0-1 0,0 0 1,0 0-1,1 0 0,-1 1 0,0-1 1,0 0-1,0 1 0,0-1 0,0 1 0,0-1 1,2 2-1,-2-1 2,-1 0 0,1 0 1,0 0-1,-1 0 0,1 0 0,-1 0 0,1 0 1,-1 0-1,1 1 0,-1-1 0,0 0 0,0 0 1,1 0-1,-1 1 0,0-1 0,0 2 0,-1 6-35,-1 0-1,0 0 0,0 0 0,-5 12 0,4-11 198,-1 2-58,1-5-46,1 0 1,0 1 0,0-1 0,1 0-1,-1 8 1,2-13 16,0-1-1,0 1 1,0-1-1,0 1 1,1 0-1,-1-1 1,0 1-1,1-1 1,-1 1-1,1-1 1,0 1-1,-1-1 1,1 1-1,0-1 0,0 0 1,0 1-1,0-1 1,0 0-1,0 0 1,0 0-1,0 0 1,1 0-1,-1 0 1,0 0-1,1 0 1,-1 0-1,1-1 1,2 2-1,4 0 82,-1 0-1,1-1 1,0 1 0,-1-2-1,1 1 1,0-1 0,0 0-1,-1-1 1,1 0 0,0 0-1,10-3 1,9-4 84,44-19 1,-71 27-203,15-6-5,0-1 0,-1-1-1,0-1 1,0 0 0,-1 0-1,0-1 1,-1-1 0,0 0-1,0-1 1,-1 0 0,11-18-1,-2 1-1117,-47 72-170,20-33 1224,-1 2 1,-10 23-1,14-28 101,2 1 0,-1 0 0,1 0 1,0 0-1,1 0 0,0 1 0,0 12 0,1-19 14,0 0 0,0 1 0,0-1-1,1 0 1,-1 1 0,1-1 0,-1 0 0,1 0-1,0 0 1,0 0 0,0 1 0,0-1-1,0-1 1,1 1 0,-1 0 0,0 0 0,1 0-1,0-1 1,-1 1 0,1 0 0,0-1 0,0 0-1,-1 1 1,1-1 0,0 0 0,1 0 0,-1 0-1,0 0 1,0-1 0,0 1 0,5 0 0,-4 0 0,1-1 0,-1 0 0,0 0 0,1 0 0,-1 0 0,0-1 0,1 1 0,-1-1 0,0 0 0,0 0 0,1 0 0,-1-1 0,0 1 0,0-1 0,5-3 0,1-2 83,1-1 0,16-17 0,-17 16-111,-6 6-33,0 0 1,0-1-1,0 1 1,-1-1 0,1 0-1,-1 0 1,0 0-1,0 0 1,0 0-1,-1 0 1,1-1-1,-1 1 1,0-1-1,0 1 1,-1-1 0,1 1-1,-1-1 1,0 1-1,0-1 1,-1 1-1,1-1 1,-1 1-1,0-1 1,-3-7-1,3 9-30,-1 0 0,0 1-1,1-1 1,-1 0 0,0 1-1,-1-1 1,1 1 0,0 0-1,-1 0 1,1 0 0,-1 0-1,0 0 1,1 0 0,-4-1-1,5 3 22,0-1 9,1 1 0,-1 0 0,1 0 0,-1-1 0,1 1 0,-1 0 0,1 0 0,-1 0 0,1 0 0,-1 0 0,0 0 0,1-1 0,-1 1-1,1 0 1,-1 1 0,1-1 0,-1 0 0,1 0 0,-1 0 0,0 0 0,0 0 0,-9 2-300,24-1 157,-8 0 201,1 0-1,-1-1 1,0 0 0,8-1 0,32-9 116,1-2-1,-2-3 1,47-20-1,57-42-101,-88 43-479,-61 34 403,1-1 0,0 1-1,-1-1 1,1 1 0,0 0-1,-1 0 1,1-1 0,0 1 0,0 0-1,-1 0 1,1 0 0,0-1-1,0 1 1,-1 0 0,1 0-1,0 0 1,0 1 0,0-1 0,-1 0-1,2 0 1,-1 1 8,-1-1 0,0 1 0,1-1 0,-1 1 0,0-1 0,1 1 0,-1-1 1,0 1-1,0 0 0,1-1 0,-1 1 0,0-1 0,0 1 0,0 0 0,0-1 0,0 1 0,0 0 0,0-1 0,0 1 0,0-1 0,0 1 1,0 0-1,0-1 0,-1 1 0,1 0 0,-3 18 5,-1 23-1,3-24-5,-7 33 0,5-40 77,1 0 1,0 0 0,0 0 0,1 1 0,1-1 0,0 1 0,0-1-1,1 0 1,4 18 0,-5-28-45,0 0 0,1 0 1,-1 0-1,0 0 0,0 0 0,1 0 0,-1 0 0,1 0 0,-1 0 1,1 0-1,-1 0 0,1 0 0,0 0 0,-1-1 0,1 1 0,0 0 0,0 0 1,0-1-1,-1 1 0,1-1 0,0 1 0,0-1 0,0 1 0,0-1 1,0 1-1,0-1 0,0 0 0,0 1 0,0-1 0,0 0 0,0 0 1,0 0-1,0 0 0,1 0 0,-1 0 0,0 0 0,0 0 0,0 0 0,0-1 1,0 1-1,0 0 0,0-1 0,1 0 0,5-2 40,-1 0-1,0-1 0,0 0 1,0-1-1,6-4 1,-5 3-43,7-6 36,0 0 0,-1 0 1,0-1-1,-1-1 0,13-19 1,-19 23-40,0 0-1,-1 0 1,0-1 0,0 0 0,-1 0 0,0 0 0,-1 0 0,-1 0 0,2-13-1,2-1-288,-5 21 218,0-1-1,0 0 0,0 0 1,0-7-1,-1 12 45,1-1-1,-1 1 0,0 0 1,0-1-1,0 1 1,1 0-1,-1-1 0,0 1 1,0 0-1,1 0 1,-1-1-1,0 1 1,0 0-1,1 0 0,-1-1 1,0 1-1,1 0 1,-1 0-1,0 0 1,1 0-1,-1 0 0,1-1 1,-1 1-1,0 0 1,1 0-1,0 0 0,19-2-11,33 2 103,-35 0-213,44 1 89,107-5-30,-157 3 74,-10 0 6,0 1 1,1-1-1,-1 1 1,1 0-1,-1 0 1,1 0-1,-1 0 1,0 0-1,1 1 1,3 0-1,-5 0 199,-5 3-853,-6 20 565,1 0 0,-9 41 0,16-52 99,0 0 1,0 0-1,1 0 0,1 0 1,0 0-1,1 0 0,4 18 0,-5-29 3,0 0-1,1 0 0,0 0 0,-1 0 0,1 0 0,0-1 0,0 1 0,0 0 0,0-1 0,0 1 0,1-1 0,-1 1 0,0-1 0,1 1 0,-1-1 0,1 0 1,-1 0-1,1 0 0,0 0 0,-1 0 0,1 0 0,0 0 0,0 0 0,0-1 0,0 1 0,0-1 0,-1 1 0,1-1 0,0 0 0,0 0 0,0 0 0,0 0 1,0 0-1,3-1 0,6 0 85,-1-1 1,0 0-1,0-1 0,19-8 1,-14 5-46,-1-1 0,0-1 1,22-16-1,36-34 97,-49 39-167,-3-3-112,-17 18 73,0 1 1,0-1 0,0 1 0,0 0-1,0-1 1,1 2 0,-1-1 0,1 0-1,0 1 1,0 0 0,0-1 0,6-1-1,-10 4 40,1 0-1,-1 0 1,0 0-1,1 0 0,-1 0 1,1 0-1,-1 0 1,0 0-1,1 1 0,-1-1 1,0 0-1,1 0 1,-1 0-1,0 0 0,1 1 1,-1-1-1,0 0 1,1 0-1,-1 1 0,0-1 1,0 0-1,1 0 1,-1 1-1,0-1 0,0 0 1,1 1-1,-1-1 1,0 0-1,0 1 0,0-1 1,0 1-1,0-1 1,0 0-1,1 1 0,-1-1 1,0 0-1,0 1 1,0-1-1,0 1 0,0-1 1,0 0-1,-1 1 1,1 0-1,-3 25 101,1-16-120,-2 24-95,-6 50 390,2-64-235,3-9 298,39-32 476,44-31-730,-44 31-99,84-45-265,-114 66 67,-5 6 155,-5 8 41,6-13 1,-45 87-392,44-85 435,-1 0 0,1 1 0,0-1 0,0 0 0,1 1 0,-1-1 0,1 0 0,0 1 0,0-1 0,0 1 0,0-1 0,1 6 0,0-8-4,-1 1-1,1 0 0,0 0 1,0-1-1,0 1 1,0 0-1,0-1 1,0 1-1,0-1 0,0 1 1,1-1-1,-1 1 1,0-1-1,1 0 1,-1 0-1,1 0 1,0 0-1,-1 0 0,1 0 1,0 0-1,0-1 1,-1 1-1,1-1 1,3 1-1,7 1 39,0-1-1,1-1 1,-1 0-1,0-1 1,0 0-1,22-6 1,4 1-42,-30 5-10,13-1 44,-1-1-1,1-1 1,-1-1-1,33-12 1,-28 6 28,1-2 1,25-16-1,-41 22-63,-1 0-1,0 0 0,0-1 0,-1 0 0,0 0 0,0-1 0,12-19 0,-11 13-92,-1-1-1,10-25 0,-17 30-120,-1 11 195,0 0 1,0 0 0,0 0-1,0 0 1,-1 0-1,1 0 1,0 0 0,0 0-1,0 0 1,0 0-1,0-1 1,-1 1 0,1 0-1,0 0 1,0 0-1,0 0 1,0 0 0,-1 0-1,1 0 1,0 0 0,0 1-1,0-1 1,0 0-1,-1 0 1,1 0 0,0 0-1,0 0 1,0 0-1,0 0 1,0 0 0,0 0-1,-1 0 1,1 0-1,0 1 1,-16 14-203,-13 25 78,-36 65-1,59-94 150,0 0 0,1 1-1,1-1 1,-6 22 0,9-28-9,0-1 1,0 1 0,0-1 0,1 1 0,0-1-1,0 1 1,0-1 0,0 1 0,1-1-1,-1 1 1,1-1 0,1 1 0,-1-1 0,0 0-1,5 8 1,-5-10 12,0-1-1,0 1 1,1-1-1,-1 1 1,0-1-1,1 0 1,-1 0-1,1 0 1,-1 0-1,1 0 1,0 0 0,-1 0-1,1-1 1,0 1-1,0 0 1,0-1-1,-1 1 1,1-1-1,0 0 1,0 0-1,0 0 1,0 0-1,0 0 1,-1 0 0,1 0-1,0-1 1,0 1-1,0 0 1,2-2-1,1 0 1,0 0-1,0 0 0,-1 0 0,1-1 1,-1 1-1,1-1 0,-1 0 0,0-1 0,6-5 1,11-18 32,-1 0 0,28-54-1,-39 67-36,-4 3-257,-6 9 7,-12 20-66,-404 611 18,319-503 273,79-104 90,-1-1 0,-2-1 0,-36 27-1,50-42-17,-1 0-1,0 0 1,-15 6-1,20-9-35,0-1 0,0 0 1,0 0-1,0 0 0,-1 0 0,1-1 0,0 1 1,-1-1-1,1 0 0,-1-1 0,-7-1 0,7 1 1,0-1-1,0 1 1,0-1-1,0-1 0,1 1 1,-1-1-1,0 0 1,1 0-1,0 0 0,0-1 1,0 1-1,0-1 1,1 0-1,-1 0 0,1 0 1,0-1-1,0 1 1,0-1-1,-2-7 0,-2-5-8,2-1-1,0 0 0,1 0 1,0 0-1,2 0 0,0 0 1,1-1-1,1 1 0,1-1 1,0 1-1,2 0 0,0-1 1,1 1-1,1 1 0,8-22 1,-11 33-22,1 0 1,-1 0-1,2 0 1,-1 0 0,1 1-1,-1-1 1,2 1-1,-1 0 1,0 0-1,1 1 1,0-1-1,0 1 1,7-4 0,-4 3-15,1 1 1,0 0 0,0 0 0,1 1 0,-1 1 0,1-1-1,-1 1 1,11 0 0,19-2 108,-1 3 0,66 5 0,79 19-1106,-130-16-296,-49-6 765,0 0-681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18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97 2240,'0'0'992,"18"-6"2752,-2-6 2271,0 1-5423,32-19 1,-35 24-506,-1 0 0,1 1 1,0 0-1,0 1 0,0 0 1,1 1-1,26-2 0,-37 5-29,0 1-1,1-1 1,-1 1 0,0-1-1,1 1 1,-1 0 0,0 0-1,0 1 1,0-1 0,1 1-1,3 2 1,3 3 218,-1 1 0,9 9 0,-13-12-83,0 0 1,1 0-1,0 0 0,0-1 1,0 1-1,0-1 0,10 4 1,-3-4 67,1-1 0,-1 0 0,1 0 0,0-2 0,0 1 0,0-2 0,0 0 0,0-1 0,16-2 0,-12 0-200,0-1 1,0-1-1,0 0 1,-1-1-1,0-1 0,23-13 1,-1-5-3353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39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58 6240,'-28'-36'2816,"20"23"-2464,8 8-96,3 5-224,2-3-224,9 3 96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1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3 531 3488,'-2'-2'8002,"10"-2"-7908,43-23 1419,-30 17-1219,1-2 0,28-21-1,59-60 379,-72 54-574,-2-2 0,59-89 0,-81 110-136,8-15 122,-12 20-142,13-17 0,3-6-1376,-26 47 1311,-1-1 0,0 1 1,-4 13-1,4-17 134,-9 22 122,1 1 0,-9 46 1,17-59-176,-3 15 208,-2 36-1,7-55-28,0-1-1,1 1 1,0 0-1,0-1 1,1 1-1,1-1 0,4 13 1,-4-15-56,12 25 466,-15-31-495,1-1 0,0 1-1,0-1 1,1 1 0,-1-1 0,0 1 0,0-1 0,1 0-1,-1 0 1,0 0 0,1 0 0,-1 0 0,1 0 0,0 0-1,-1 0 1,3 1 0,1-2-5,0 1-1,0 0 1,0-1-1,-1 0 1,1 0-1,0-1 1,0 1 0,0-1-1,-1 0 1,1 0-1,0-1 1,-1 1-1,1-1 1,-1 0-1,1 0 1,-1-1 0,6-4-1,6-4 2,-2-2 1,1 0-1,14-18 0,-12 13-50,3-4 1,0 1-41,29-24 0,-1 3-582,-45 42 170,-2 5 245,-2 7 83,-2 4 106,-1-1 1,0 1-1,-1 0 1,-9 16-1,-3 13-10,5-19 220,3-9 308,9-17-479,0 0-1,0 1 1,0-1 0,0 0 0,1 0-1,-1 0 1,0 0 0,0 0 0,0 1 0,1-1-1,-1 0 1,0 0 0,0 0 0,1 0-1,-1 0 1,0 0 0,0 0 0,1 0 0,-1 0-1,0 0 1,0 0 0,0 0 0,1 0-1,-1 0 1,0 0 0,0 0 0,1 0 0,-1 0-1,0 0 1,0 0 0,0-1 0,1 1-1,-1 0 1,0 0 0,0 0 0,0 0-1,1 0 1,-1-1 0,0 1 0,15-5 147,69-39 88,-3 3-135,-71 36-112,44-16-171,-50 20 110,1 0-1,0 0 0,0 0 1,-1 0-1,1 1 0,0-1 1,0 1-1,0 1 0,6 0 0,-8 0 36,-1-1 0,0 1 0,-1 0-1,1 0 1,0-1 0,0 1-1,0 1 1,0-1 0,-1 0-1,1 0 1,-1 1 0,1-1-1,-1 1 1,1-1 0,-1 1-1,0 0 1,2 2 0,0 2-52,0 1 0,0 0 0,3 11 1,4 10-67,1-9 259,0-1 0,1 0 0,1-1 0,15 15 0,0 2 174,-22-28-1496,3-2 310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1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21 4896,'-23'-21'2208,"18"21"-1920,10 0-64,9 0-192,20 0-448,2 4 224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4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1 854 3392,'0'-7'3507,"0"6"-3390,10-4 1514,21-1-1217,-15 3 119,-5 1-417,4-1 18,-1-1-1,0 0 1,0 0 0,0-2-1,22-11 1,-13 1-31,0-1 0,-1-1 0,-1-1 1,23-26-1,67-93 184,-23 27 40,67-63-191,-62 71 75,-87 96-202,7-7 146,18-28 0,-28 39-178,-1 0-1,0 0 1,-1-1 0,1 1 0,0-1-1,-1 1 1,0-1 0,0 0 0,0 1-1,0-1 1,-1 0 0,1 0-1,-1 0 1,0 0 0,-1-5 0,1 8 10,0 0 0,0 0 1,-1 0-1,1-1 0,-1 1 1,1 0-1,-1 0 0,1 0 1,-1 0-1,0 0 0,1 0 1,-1 0-1,0 0 0,0 0 1,0 0-1,0 0 0,0 0 1,0 1-1,0-1 0,0 0 1,-1 0-1,0 0-23,0 1-1,0-1 1,0 1 0,-1 0-1,1 0 1,0-1 0,0 1-1,0 1 1,0-1 0,0 0-1,-4 1 1,-4 2-139,0 1 0,0 0 0,-19 10 0,22-10 150,-12 6 74,0 1 1,1 1 0,0 1-1,1 0 1,1 1 0,0 1-1,1 0 1,0 1 0,1 1 0,1 0-1,1 1 1,0 0 0,2 1-1,0 1 1,1-1 0,1 1-1,1 1 1,-7 28 0,0 16 321,3 0 1,-6 122-1,17-180-250,0-1-1,1 1 1,0 0 0,0-1-1,0 1 1,1 0-1,0-1 1,5 11 0,-6-15-59,0 0-1,1 1 1,-1-1 0,1 0 0,-1 0 0,1 0 0,0 0 0,0 0 0,0 0 0,0-1 0,0 1 0,0-1 0,0 1 0,1-1 0,-1 0 0,1 0 0,-1 0 0,1 0 0,-1 0 0,1 0 0,-1-1 0,1 0 0,0 1 0,4-1 0,6-1 103,1 0 1,-1-1-1,0 0 0,0-1 1,0-1-1,23-9 0,-9 1 11,51-31 0,-68 37-302,0-1 1,0 0-1,-1-1 0,0 0 1,0 0-1,9-12 0,-59 57-1559,27-21 1613,4-5 97,-1 1-1,1 1 1,-8 14 0,16-24 5,0 0 0,1 0 1,-1-1-1,1 1 0,0 0 1,0 1-1,0-1 0,0 0 0,1 0 1,-1 0-1,1 0 0,0 1 1,-1-1-1,2 0 0,-1 0 0,0 1 1,1-1-1,-1 0 0,1 0 1,0 0-1,1 4 0,-1-6 25,0 1 1,0-1-1,1 0 0,-1 1 0,0-1 1,0 0-1,1 0 0,-1 0 0,1 0 0,-1 0 1,1 0-1,-1 0 0,1 0 0,0-1 1,-1 1-1,1 0 0,0-1 0,0 0 0,2 1 1,5 0 140,0 0 0,14-1 0,-15 0-134,19 0 45,-1-1 0,33-5 0,-50 4-57,-1 0-1,1 0 0,0-1 1,-1 0-1,1-1 0,-1 0 1,0 0-1,0 0 0,-1-1 0,11-8 1,-6 1 1,1-1 0,-2 0 0,0 0-1,0-1 1,14-26 0,32-82 92,-22 45-122,8-11-144,94-142 1,-134 225 49,0 1-60,0 0 0,0 0 0,0-1 1,0 0-1,-1 1 0,1-1 0,2-10 0,-5 15 123,0-1-1,0 1 1,0 0 0,0 0 0,0 0-1,0-1 1,0 1 0,0 0 0,0 0-1,0 0 1,0 0 0,0-1-1,0 1 1,-1 0 0,1 0 0,0 0-1,0 0 1,0 0 0,0-1 0,0 1-1,0 0 1,0 0 0,-1 0 0,1 0-1,0 0 1,0 0 0,0-1 0,0 1-1,0 0 1,-1 0 0,1 0 0,0 0-1,0 0 1,0 0 0,-1 0 0,1 0-1,0 0 1,0 0 0,0 0 0,0 0-1,-1 0 1,1 0 0,0 0-1,0 0 1,0 0 0,0 0 0,-1 0-1,1 0 1,-11 5-98,7-3 36,-5 2 32,1 1-1,0 0 1,0 1-1,0-1 1,1 1-1,0 1 1,0 0-1,0 0 1,1 0-1,0 0 1,0 1-1,-8 16 1,-2 8 30,1 1 1,-11 39 0,14-40-50,-16 45 54,-51 135 5,41-132 231,13-31 34,25-48-258,-1 1 28,0 0-1,0 0 1,0 0 0,0 0 0,0 0-1,-1-1 1,1 1 0,-3 2 0,2 1 741,4-9-145,-2 3-618,1 0 0,0 0 0,0 0-1,-1 0 1,1 0 0,0 0-1,0 1 1,0-1 0,0 0 0,2-1-1,4-4 35,31-44 193,-23 34-270,1 0 0,0 2 0,1 0 0,20-13 0,-28 21-2,0 1 0,0 0 0,1 0 0,-1 1 0,1 0 0,0 1 0,0 0 1,1 0-1,-1 1 0,18-1 0,-25 3 5,37 3-219,-39-3 236,1 0 0,-1 0 0,1 1 0,-1-1 0,0 0 0,1 1 0,-1-1 0,0 1 1,1 0-1,-1-1 0,0 1 0,0 0 0,1 0 0,-1 0 0,0 0 0,0 0 0,0 0 0,0 0 0,0 0 0,0 0 0,-1 0 0,2 3 0,-1-1 6,0 0-1,-1 1 0,0-1 0,0 0 0,0 1 0,0-1 1,0 0-1,0 0 0,-1 1 0,0-1 0,0 0 0,0 0 0,0 0 1,0 0-1,0 0 0,-1 0 0,0 0 0,1 0 0,-1-1 0,0 1 1,0 0-1,-1-1 0,1 0 0,-3 3 0,-7 5 69,0 0 1,-1-1-1,-23 12 0,32-18-40,-44 25 302,40-25 74,18-4-475,72 1 274,1-3 0,119-20 0,-193 21-167,-1 0-1,0-1 1,1 0-1,-1 0 1,0-1-1,0 0 0,-1 0 1,1-1-1,10-9 1,-13 9-41,0 1 1,0-1 0,0 0-1,-1 0 1,0 0 0,0-1-1,-1 0 1,0 0 0,0 0-1,0 0 1,0 0-1,-1 0 1,2-8 0,-4 12-36,1 0 0,-1 0 0,0 0 0,0-1 0,0 1 0,0 0 1,0 0-1,0-1 0,-1-2 0,1 4 31,0 1 1,-1-1-1,1 1 0,0-1 1,-1 1-1,1 0 0,0-1 1,-1 1-1,1-1 0,-1 1 1,1 0-1,0-1 0,-1 1 1,1 0-1,-1 0 0,1-1 1,-1 1-1,1 0 0,-1 0 1,1 0-1,-1 0 0,1 0 1,-1-1-1,1 1 0,-1 0 1,1 0-1,-1 0 0,1 0 1,-1 0-1,0 1 0,1-1 1,-1 0-1,1 0 0,-1 0 1,1 0-1,-1 1 0,1-1 1,-1 0-1,1 0 0,0 1 1,-1-1-1,-4 2 30,1 1 1,0-1-1,0 0 0,0 1 0,0 0 1,1 0-1,-1 0 0,1 0 1,0 1-1,0-1 0,0 1 0,0 0 1,1 0-1,-1 0 0,1 0 0,0 1 1,0-1-1,0 0 0,1 1 1,0-1-1,0 1 0,0 0 0,0-1 1,1 1-1,0 0 0,-1-1 0,2 1 1,-1 0-1,1-1 0,-1 1 0,1 0 1,1-1-1,-1 1 0,1-1 1,-1 1-1,1-1 0,0 0 0,1 0 1,-1 0-1,1 0 0,4 5 0,8 7-8,23 20-1,-6-14-2331,-28-20 1277,0 0 0,0-1 0,1 1 1,-1-1-1,9 2 0,0 0-1188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4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34 5152,'-33'-33'2336,"38"40"-2048,6-2-288,3 7-64,9 6 256,10-2-128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9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376 386 3232,'1'0'158,"-1"0"0,1 0 1,-1-1-1,1 1 0,-1 0 1,1-1-1,-1 1 0,1 0 0,-1-1 1,1 1-1,-1 0 0,1-1 0,-1 1 1,0-1-1,1 1 0,-1-1 0,0 1 1,1-1-1,-1 1 0,0-1 1,0 1-1,1-1 0,-1 0 0,0 1 1,0-1-1,0 1 0,0-1 0,0 0 1,0 1-1,0-1 0,0 1 1,0-1-1,0 0 0,-1 0-82,0 1 1,0 0-1,0 0 0,0 0 1,0 0-1,0 0 1,0 0-1,0 0 0,0 0 1,0 0-1,0 0 0,0 0 1,0 1-1,0-1 0,0 0 1,0 1-1,0-1 0,1 1 1,-1-1-1,-1 2 0,-24 13 423,22-12-382,-36 26 586,-51 46 1,86-71-661,-3 3 9,-36 32 258,-61 67 0,99-98-275,-1 0 0,1 0 0,1 1 0,-7 13 0,11-20-7,0 0 1,0 1-1,0-1 0,1 1 1,-1-1-1,1 1 0,0-1 0,-1 1 1,1-1-1,1 4 0,-1-4-7,0-1 1,1 0-1,-1 1 0,0-1 1,1 0-1,0 0 0,-1 0 1,1 0-1,0 1 0,-1-1 0,1 0 1,0 0-1,0 0 0,0-1 1,0 1-1,0 0 0,0 0 1,0 0-1,0-1 0,0 1 1,2 0-1,2 1 86,1 0-1,-1-1 1,1 0 0,-1 0 0,1 0 0,-1 0-1,1-1 1,-1 0 0,11-2 0,3 0 148,28-8 1,-36 7-186,0-1 0,-1 0 1,0 0-1,0-1 1,0 0-1,0-1 1,-1 0-1,0 0 1,0-1-1,-1 0 1,1-1-1,-2 0 1,11-13-1,-6 6-73,-1-1-1,-1-1 1,0 0 0,-1-1 0,-1 1-1,-1-2 1,7-26 0,-13 43-86,-1-1 0,1 0 0,-1 0 0,0 0 0,0 0 0,0 0 0,0 0 0,-1-3 1,1 6 74,0 0 0,0 0 0,0-1 1,0 1-1,0 0 0,0 0 1,0 0-1,0 0 0,0-1 1,0 1-1,0 0 0,0 0 1,0 0-1,0 0 0,0 0 1,0-1-1,0 1 0,-1 0 0,1 0 1,0 0-1,0 0 0,0 0 1,0 0-1,0 0 0,0-1 1,-1 1-1,1 0 0,0 0 1,0 0-1,0 0 0,0 0 1,0 0-1,-1 0 0,1 0 1,0 0-1,0 0 0,0 0 0,0 0 1,0 0-1,-1 0 0,1 0 1,0 0-1,0 0 0,0 0 1,0 0-1,-1 0 0,1 0 1,0 0-1,0 0 0,0 0 1,0 0-1,0 0 0,-1 0 0,1 1 1,0-1-1,0 0 0,0 0 1,0 0-1,0 0 0,0 0 1,0 0-1,-1 1 0,1-1 1,0 0-1,-8 12-400,7-10 336,-5 6-15,2 0 0,-1 1-1,1 0 1,0 0 0,-4 18-1,7-21 72,-3 7 12,1 0-1,1 1 1,0-1 0,1 22-1,1-31 54,0-1-1,0 0 1,1 0 0,-1 0-1,1 0 1,0 0 0,0 0-1,0 0 1,0 0 0,0 0-1,1-1 1,0 1 0,-1 0-1,1-1 1,0 1-1,0-1 1,0 0 0,1 0-1,-1 0 1,0 0 0,1 0-1,-1 0 1,1 0 0,0-1-1,4 3 1,-4-4-8,-1 1 0,0 0 0,1-1 0,-1 1 0,1-1 0,-1 0 0,1 0 0,-1 0 0,1 0-1,-1 0 1,1-1 0,-1 1 0,0-1 0,1 0 0,-1 1 0,0-1 0,1 0 0,2-2 0,2-1 71,1-1 0,-1 0 0,12-11 0,12-16 28,-2-1 1,-1-1-1,30-47 0,-18 24-10,90-120 425,-105 143-589,0-1 0,-3-2 0,19-38 0,-39 70 32,2-2-79,-1 1-1,0-1 0,0 0 1,-1 0-1,0 0 0,0 0 1,1-12-1,-3 19 72,0-1-1,0 1 0,0 0 1,0-1-1,0 1 0,0 0 1,0-1-1,0 1 1,0 0-1,0-1 0,-1 1 1,1 0-1,0 0 0,0-1 1,0 1-1,0 0 1,0-1-1,0 1 0,-1 0 1,1 0-1,0-1 0,0 1 1,0 0-1,-1 0 1,1-1-1,0 1 0,0 0 1,-1 0-1,1 0 0,0 0 1,-1-1-1,1 1 1,0 0-1,-1 0 0,1 0 1,0 0-1,0 0 0,-1 0 1,1 0-1,0 0 1,-1 0-1,1 0 0,0 0 1,-1 0-1,1 0 0,0 0 1,-1 0-1,1 0 1,0 0-1,-1 1 0,-14 7-271,4 1 223,1 1 0,0 0 1,1 1-1,0 0 0,1 1 0,0 0 0,-10 19 0,4 0 207,-21 61 1,21-47-95,2 1 1,3 0 0,1 0 0,2 1 0,1 59 0,7-55 289,-1-46-242,0 0-1,1 0 1,-1 0 0,1-1 0,0 1-1,0 0 1,5 7 0,-6-10-65,-1-1 1,1 0-1,0 0 0,0 1 1,0-1-1,0 0 0,0 0 1,1 0-1,-1 0 1,0 0-1,0-1 0,1 1 1,-1 0-1,1 0 1,-1-1-1,0 1 0,1-1 1,-1 1-1,1-1 0,-1 0 1,1 0-1,-1 0 1,1 1-1,-1-1 0,1-1 1,0 1-1,-1 0 0,1 0 1,-1 0-1,1-1 1,1 0-1,3-1 24,-1-1 1,1 0-1,-1 0 1,1 0-1,-1-1 0,7-6 1,7-6-31,-2-1 0,0-1 0,18-25-1,38-64-238,-64 94 137,-8 10 25,13-15-229,-14 18 270,0 0 0,0-1 0,0 1 0,1 0 0,-1 0 0,0-1 0,0 1 0,0 0 0,1 0 0,-1 0 0,0-1 0,0 1 0,1 0 0,-1 0-1,0 0 1,1 0 0,-1 0 0,0 0 0,0-1 0,1 1 0,-1 0 0,0 0 0,1 0 0,-1 0 0,0 0 0,1 0 0,-1 0 0,0 0 0,0 0 0,1 1-1,-1-1 1,0 0 0,1 0 0,-1 0 0,0 0 0,0 0 0,1 0 0,-1 1 0,0-1 0,0 0 0,1 0 0,-1 0 0,0 1 0,0-1 0,0 0 0,1 0-1,-1 0 1,0 1 0,0-1 0,0 0 0,0 1 0,0-1 0,1 0 0,-1 0 0,0 1 0,0-1 0,0 0 0,0 1 0,0-1 0,0 0 0,0 1 0,0-1 0,6 31-313,-3-19 316,-1 0 0,1 0 0,1-1 1,8 17-1,-9-20 48,2 2 16,0 0 0,0-1 0,1 0 0,7 9 0,-11-16-36,-1-1 0,0 1 0,0-1 1,1 1-1,-1-1 0,1 0 1,-1 1-1,1-1 0,0 0 0,0 0 1,-1 0-1,1 0 0,0-1 0,0 1 1,0 0-1,0-1 0,0 1 1,0-1-1,0 0 0,-1 0 0,1 0 1,0 0-1,0 0 0,0 0 0,0 0 1,0-1-1,0 1 0,0-1 1,3 0-1,0-2 3,0 0 1,0 0-1,-1 0 0,1-1 1,-1 1-1,0-1 1,0 0-1,0 0 0,4-6 1,4-8 17,11-21-1,-6 10-35,13-21 47,-8 14-17,39-51 0,-57 81-58,23-24-145,-26 29 148,0 0-1,1 0 1,-1-1-1,0 1 1,0 0-1,1 0 1,-1 1-1,1-1 1,-1 0-1,1 0 1,0 1-1,-1-1 1,1 1-1,-1-1 1,1 1-1,0-1 1,2 1-1,-3 0 10,-1 0 0,1 1 0,0-1 0,0 0 0,-1 0 0,1 1 0,-1-1 0,1 0 0,0 1 0,-1-1 0,1 1 0,-1-1 0,1 1-1,-1-1 1,1 1 0,-1-1 0,1 1 0,-1 0 0,1-1 0,-1 1 0,0 0 0,0-1 0,1 2 0,2 17-93,-3-12 52,2 19 88,-2 0 1,-1 0-1,-1 0 0,-1 0 0,-1 0 1,-1 0-1,-2-1 0,0 1 1,-13 26-1,17-45 34,0 0 1,-1 0 0,1 0-1,-1-1 1,-8 10 0,10-14-45,1-1 1,0 0-1,-1 1 0,0-1 1,1 0-1,-1 0 0,0 0 1,1 0-1,-1 0 0,0-1 1,0 1-1,0 0 1,0-1-1,0 0 0,0 1 1,0-1-1,0 0 0,0 0 1,0 0-1,0 0 1,0 0-1,0 0 0,1-1 1,-1 1-1,0-1 0,-4-1 1,2 0-36,-1 0 1,1-1-1,0 0 1,0 1-1,0-2 1,0 1-1,0 0 1,-3-5-1,5 6-42,2 0-159,3 2 38,16-2 68,116-48 206,-96 38-170,26-8 70,81-37 0,-141 54-8,103-53-26,-85 45 277,-11 7-404,-12 4 156,0 0-1,0 0 1,0 0 0,0 0-1,0 0 1,0 0 0,1 0-1,-1 0 1,0 0 0,0 0-1,0 0 1,0 0 0,0 0 0,0 0-1,0 0 1,0 0 0,0 0-1,1 0 1,-1 0 0,0 0-1,0 0 1,0 0 0,0 0 0,0 0-1,0 1 1,0-1 0,0 0-1,0 0 1,0 0 0,0 0-1,0 0 1,0 0 0,0 0 0,0 0-1,0 0 1,0 0 0,0 1-1,0-1 1,0 0 0,0 0-1,0 0 1,0 0 0,0 0 0,0 0-1,0 0 1,0 0 0,0 0-1,0 1 1,0-1 0,0 0-1,0 0 1,0 0 0,0 0 0,0 0-1,0 0 1,0 0 0,0 0-1,0 0 1,-4 9-42,-13 11-117,11-13 106,0-1 0,0 1 0,1 1-1,-6 11 1,8-13 72,-4 6-43,1 1 0,1 1 0,0-1 0,-5 24 0,9-33 42,1 0 0,-1-1 0,1 1 0,0 0-1,0-1 1,1 1 0,-1 0 0,1-1-1,-1 1 1,1-1 0,0 1 0,1-1 0,-1 1-1,0-1 1,1 0 0,0 1 0,0-1-1,0 0 1,0 0 0,0 0 0,1-1-1,-1 1 1,1 0 0,3 2 0,-3-4 17,-1 0 0,0 1 0,1-1 0,0 0 0,-1 0 0,1 0 0,-1-1 0,1 1 0,0 0 0,0-1 0,-1 0 0,1 0 0,0 0 0,0 0 0,-1 0 0,1 0 0,0-1 0,-1 0 0,1 1 0,0-1 0,-1 0 0,1 0 0,-1 0 0,1-1 0,-1 1 0,5-3 0,-3-1 5,0 1 1,0-1-1,0 0 1,-1 0 0,0 0-1,0 0 1,5-11-1,12-45 166,-16 49-173,-1 1-59,0-1 1,-1 0-1,0 0 0,-1 0 1,-1 0-1,1 0 0,-3-13 1,2 23 1,0 0 0,-1 0 0,1 0 0,0 1 0,-1-1 0,1 0 0,-1 0 0,0 1 0,0-1 0,0 0 0,1 1 0,-2-1 0,1 0 0,0 1 0,0 0 0,0-1 0,-1 1 0,1 0 0,0-1 0,-1 1 0,-2-1 0,2 1 16,0 0 0,0 1 0,0-1 0,0 1 0,0 0 1,-1-1-1,1 1 0,0 0 0,0 0 0,0 1 0,0-1 0,0 0 1,0 1-1,0-1 0,0 1 0,-4 1 0,-2 1-72,3-1 16,7-1 72,3 0 39,-1 0-32,0 0 0,0-1 1,0 1-1,-1-1 0,1 0 0,0-1 1,0 1-1,0-1 0,0 1 0,0-1 1,6-2-1,3-3 93,24-12-1,-12 5-76,13-4-106,45-13 1,-64 24 65,0 1 1,-1 1-1,2 1 0,32-1 0,-46 4-4,-1 0 0,1 1 0,-1-1 0,0 1 0,1 0-1,8 4 1,-12-5 15,0 1 1,0 0-1,-1 0 0,1 0 0,0 0 1,-1 0-1,1 0 0,-1 1 1,1-1-1,-1 0 0,1 1 0,-1-1 1,0 1-1,0 0 0,0-1 0,0 1 1,0 0-1,0 0 0,1 3 0,1 12-49,0 1-1,-2-1 1,1 23-1,0 7 104,0-26-20,5 27 1,-5-40 7,0-1 1,0 0 0,1 0-1,0-1 1,0 1 0,1 0-1,6 8 1,-9-13-7,1-1 0,0 1 0,-1 0 0,1-1 0,0 1 0,0-1 0,0 0 0,0 1 0,0-1 0,1 0 0,-1 0 0,0 0 0,1-1 0,-1 1 0,0 0 0,1-1 0,-1 0 0,1 0 0,-1 1 0,0-1 0,1-1 0,-1 1 0,1 0 0,-1 0 0,0-1 0,1 0 0,-1 1 0,5-3 0,1 0-4,0-1 0,1 0 0,-1-1 0,-1 1 0,1-2 0,8-6 0,-1-2 40,20-26 0,-1 2-234,-34 38 141,1 0-1,-1-1 1,0 1 0,0 0 0,1-1-1,-1 1 1,0 0 0,1 0 0,-1-1 0,0 1-1,1 0 1,-1 0 0,0 0 0,1 0 0,-1-1-1,1 1 1,-1 0 0,0 0 0,1 0-1,-1 0 1,0 0 0,1 0 0,3 6-196,-4 13 67,-5 4 132,0-1-1,-2 0 1,0 0 0,-14 27 0,10-23-24,-190 492 144,187-480-89,-13 38 456,21-56-84,26-73 806,22-56-1118,85-162 0,-19 66-195,12-26-5,-117 222 75,2 1 0,-1 0 1,1 1-1,1-1 0,-1 1 0,1 0 0,1 0 0,-1 1 0,1-1 1,9-5-1,-15 11 37,0 0-1,0 1 1,1-1 0,-1 0 0,0 1 0,1-1 0,-1 1-1,0-1 1,1 1 0,-1 0 0,1 0 0,-1-1 0,0 1 0,1 0-1,-1 0 1,1 0 0,-1 1 0,1-1 0,-1 0 0,0 0-1,1 1 1,-1-1 0,0 1 0,1-1 0,-1 1 0,0 0-1,1 0 1,-1-1 0,0 1 0,0 0 0,0 0 0,0 0 0,0 0-1,0 0 1,0 0 0,0 1 0,0-1 0,-1 0 0,1 0-1,1 3 1,1 3 8,0 0 0,-1 0 0,0 1-1,0-1 1,0 1 0,0 8 0,-1-3 23,-1 1 0,0 0 0,-1-1 0,0 1 0,-1-1 0,-6 23 0,-3-1 106,-18 40-1,25-67-40,0-1-1,0 1 0,0-1 0,-10 13 1,12-18-32,0 0-1,0 0 1,0 0 0,0 0 0,0 0 0,0-1 0,0 1 0,-1 0 0,1-1 0,-1 0 0,1 0 0,-1 0 0,1 0-1,-1 0 1,0 0 0,1 0 0,-6 0 0,7-2-38,-1 1 0,1 0-1,0 0 1,-1 0 0,1-1-1,-1 1 1,1 0 0,0-1 0,-1 1-1,1-1 1,0 0 0,0 1 0,-1-1-1,1 0 1,0 0 0,0 0 0,0 0-1,0 0 1,0 0 0,0 0 0,0 0-1,1 0 1,-1-1 0,-1 0 0,1-1-23,0 0 0,-1-1 0,1 1 0,1 0 0,-1 0 1,0-1-1,1 1 0,-1-7 0,1 9-4,0 0-1,1 0 1,-1 1 0,0-1-1,0 0 1,0 0 0,1 0-1,-1 0 1,0 1-1,1-1 1,-1 0 0,1 0-1,-1 1 1,1-1 0,-1 0-1,1 1 1,-1-1 0,1 0-1,0 1 1,-1-1-1,1 1 1,0-1 0,0 1-1,-1 0 1,1-1 0,0 1-1,0 0 1,0-1 0,-1 1-1,1 0 1,0 0-1,0 0 1,0 0 0,0 0-1,0 0 1,0 0 0,-1 0-1,2 0 1,6 0 4,1 1 1,-1 0-1,10 3 1,-3-1 8,10 0 41,0-2 0,0 0 0,1-2 0,-1-1 0,0-1 0,0-1 0,0-1 0,0-1 0,-1-1 0,0-1 0,-1-2-1,37-19 1,-48 21-18,1-1 0,-1 0 0,-1-1 0,0 0 0,0-1-1,-1-1 1,-1 1 0,1-1 0,-2-1 0,0 0 0,0 0 0,-2-1-1,1 1 1,7-28 0,-13 38-59,-1-1 0,1 0-1,-1 1 1,0-1 0,0 0 0,0 0-1,0 1 1,-1-1 0,1 0 0,-3-6-1,3 10 31,-1-1-1,1 1 1,0 0-1,0 0 1,0 0-1,-1 0 1,1 0-1,0-1 1,0 1-1,-1 0 1,1 0-1,0 0 1,0 0-1,-1 0 1,1 0-1,0 0 1,0 0-1,-1 0 1,1 0-1,0 0 1,0 0-1,-1 0 1,1 0-1,0 0 1,0 0-1,-1 0 1,1 1-1,0-1 1,0 0-1,0 0 1,-1 0-1,-6 4-71,7-4 79,-11 7-29,1 1 0,0 1 0,0 0 0,1 0 0,0 0 0,-9 14 0,5-4 32,0 0 0,-16 36 0,26-48-12,0 1 0,0-1 0,1 1 1,0 0-1,0 0 0,1 0 0,0 0 0,1 0 0,0 0 0,0 0 1,0 0-1,2 8 0,-1-11 29,1 0 0,-1 0 1,1 0-1,-1 0 0,1 0 1,1 0-1,-1-1 0,1 1 1,0-1-1,0 0 0,0 1 1,0-1-1,1-1 0,0 1 1,0-1-1,0 1 0,0-1 0,0 0 1,6 3-1,-5-3 24,0 0 0,1-1 0,-1 1 0,1-1 0,-1 0 0,1 0 0,0-1 0,0 1 0,0-1 0,0-1 0,0 1 0,0-1 0,0 0 0,0 0 0,7-2 0,-2-1-10,-1-1-1,1 1 1,-1-2 0,1 0-1,-1 0 1,-1-1 0,1 0-1,-1 0 1,0-1 0,-1-1-1,11-10 1,151-173-31,-136 153-507,-34 38 502,0 1 0,0-1-1,0 0 1,0 0-1,0 0 1,0 0 0,0 0-1,0 0 1,0 0 0,0 0-1,0 0 1,0 0-1,0 0 1,0 0 0,0 0-1,0 0 1,0 0-1,0 0 1,0 1 0,0-1-1,0 0 1,0 0 0,0 0-1,0 0 1,0 0-1,0 0 1,0 0 0,0 0-1,0 0 1,0 0-1,0 0 1,0 0 0,0 0-1,0 0 1,1 0-1,-1 0 1,0 0 0,0 0-1,0 0 1,0 0 0,0 0-1,0 0 1,0 0-1,0 0 1,0 0 0,0 0-1,0 0 1,0 0-1,0 0 1,0 0 0,0 0-1,0 0 1,0 0 0,1 0-1,-1 0 1,0 0-1,0 0 1,0 0 0,0 0-1,0 0 1,0 0-1,0 0 1,0 0 0,0 0-1,0 10-123,-1 14 155,1-21-26,-2 18-43,0 1 73,0 0 0,2 0 0,3 29 0,-3-46-16,1 1 1,0-1-1,1 1 1,-1-1-1,1 1 1,0-1-1,0 0 1,1 0-1,0 0 1,-1 0-1,2-1 1,-1 1-1,0-1 1,1 0-1,0 0 1,0 0-1,0 0 1,7 4-1,-4-4 37,1 1-1,-1-2 1,1 1-1,0-1 1,0 0-1,0-1 1,0 0-1,0 0 1,1-1-1,-1 0 1,1 0 0,-1-1-1,1 0 1,-1 0-1,1-1 1,-1 0-1,0-1 1,1 0-1,-1 0 1,11-5-1,-5 1-7,-1-1 0,0 0 0,0 0 0,-1-1 0,0-1 0,0 0 0,-1-1 0,0 0-1,-1-1 1,11-14 0,7-14-109,43-76 0,-43 65-66,-5 17-134,-23 33 261,0 0 0,0 0-1,0 0 1,0-1 0,0 1 0,0 0 0,0 0 0,0 0 0,0 0 0,0 0 0,0 0 0,0 0 0,0 0 0,0 0-1,0 0 1,0 0 0,0-1 0,0 1 0,0 0 0,1 0 0,-1 0 0,0 0 0,0 0 0,0 0 0,0 0 0,0 0-1,0 0 1,0 0 0,0 0 0,0 0 0,1 0 0,-1 0 0,0 0 0,0 0 0,0 0 0,0 0 0,0 0 0,0 0-1,0 0 1,0 0 0,0 0 0,1 0 0,-1 0 0,0 0 0,0 0 0,0 0 0,0 0 0,0 1 0,0-1 0,1 6-98,-2 13 43,1-17 34,-6 46-20,-2 0 0,-2-1 0,-2 0 1,-33 84-1,42-125 106,0 0 0,0 0 1,-1 0-1,0 0 0,0-1 1,0 0-1,-1 1 0,-7 5 1,10-10-38,1 0 0,0 0 0,0 0 0,-1 0 0,1 0 0,0 0 0,-1-1 0,1 1 0,-1 0 1,1-1-1,-1 1 0,1-1 0,-1 0 0,1 1 0,-1-1 0,1 0 0,-1 0 0,0 0 0,1 0 0,-1 0 1,1-1-1,-1 1 0,1 0 0,-1-1 0,1 1 0,-1-1 0,1 0 0,-1 1 0,1-1 0,0 0 1,-1 0-1,1 0 0,0 0 0,0 0 0,-1 0 0,1 0 0,0 0 0,0 0 0,0-1 0,1 1 1,-1 0-1,-1-2 0,1 0-28,-1 0 0,1 0 0,0 0 0,0-1 1,0 1-1,1 0 0,-1 0 0,1-1 0,0 1 0,0 0 1,0-1-1,0 1 0,0 0 0,1-1 0,0 1 0,-1 0 1,1 0-1,1-1 0,-1 1 0,2-3 0,-3 5-1,1 1-1,-1-1 0,1 0 0,0 1 0,-1-1 1,1 0-1,0 1 0,-1-1 0,1 1 0,0-1 1,0 1-1,-1 0 0,1-1 0,0 1 0,0 0 1,0-1-1,0 1 0,0 0 0,1 0 0,1 0-1,-1 0-1,0 0 1,1 1-1,-1-1 1,1 0-1,-1 1 0,3 1 1,5 2 15,0 1 0,14 9 1,-20-11 9,17 10 15,1-1 0,38 14 0,-51-23-82,0-1-1,-1 0 0,1 0 1,0-1-1,0 0 1,0-1-1,-1 0 1,1 0-1,0-1 1,0 0-1,0 0 1,0-1-1,-1 0 1,1-1-1,-1 0 1,11-5-1,-17 7-517,-1 0 0,1 0 0,-1-1-1,1 1 1,-1 0 0,0-1 0,1 1 0,-1-1-1,0 1 1,0-1 0,0 1 0,0-1-1,0 0 1,-1 1 0,1-1 0,0 0 0,-1 0-1,1 0 1,-1 0 0,0 1 0,1-4-1,3-13-3697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49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341 6 6400,'9'-5'2880,"1"10"-2496,-4-2 1408,-3 10-1056,-3 4 1056,0 4-1056,-14 9 768,0-1-865,-14 1 289,4 3-544,-18 4 0,3-2-224,-11-2-32,1-3-64,-13 3-3839,15-3 2047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3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84 2720,'-4'0'53,"2"0"683,-1 0-1,0 0 1,1 0-1,-1 0 1,1 0 0,-1-1-1,1 1 1,-1-1 0,1 0-1,-1 0 1,1 0-1,-1 0 1,-3-2 0,6 2-697,-1 1 1,1 0-1,0 0 1,0 0-1,0 0 1,-1 0 0,1-1-1,0 1 1,0 0-1,0 0 1,0 0-1,0 0 1,0-1 0,0 1-1,-1 0 1,1 0-1,0 0 1,0-1-1,0 1 1,0 0 0,0 0-1,0-1 1,0 1-1,0 0 1,0 0-1,0 0 1,0-1 0,0 1-1,0 0 1,0 0-1,0 0 1,0-1-1,1 1 1,-1 0-1,0 0 1,0 0 0,0-1-1,0 1 1,0 0-1,0 0 1,1-1-1,11-8 489,-7 6-511,-1 1 1,1 0 0,0 0-1,9-3 1,333-34 1091,-289 36-984,-1 3-1,113 14 0,-153-13 52,-15-1 123,4-3-2859,-2 2 870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4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536 401 2656,'0'-1'150,"0"1"0,0-1 0,0 1 0,0-1-1,0 1 1,0-1 0,0 0 0,0 1 0,0-1 0,0 1 0,-1-1 0,1 1 0,0-1 0,0 1 0,0-1 0,-1 1-1,1-1 1,0 1 0,-1-1 0,1 1 0,0 0 0,-1-1 0,1 1 0,-1 0 0,1-1 0,0 1 0,-1 0-1,1-1 1,-1 1 0,1 0 0,-1 0 0,1-1 0,-1 1 0,1 0 0,-1 0 0,0 0 0,1 0 0,-1 0 0,1 0-1,-1 0 1,1 0 0,-2 0 0,-7-2-127,4 1 50,0 1 0,0-1 0,0 1 0,0 0-1,0 0 1,0 1 0,0-1 0,-8 3 0,-5 0 66,-13 4 151,0 1 1,1 2 0,-52 23-1,57-21-127,-1 1 0,1 1-1,-39 30 1,51-32-106,0-1 1,0 2-1,1-1 0,1 2 1,0-1-1,1 2 0,-10 17 1,16-25 18,1 1-1,-1 0 1,2 0 0,-1 0 0,1 0 0,-2 12 0,3-18-55,1 1 1,0 0-1,-1 0 1,1 0-1,1 0 0,-1 0 1,0-1-1,1 1 1,-1 0-1,1 0 1,0 0-1,0-1 0,0 1 1,0-1-1,0 1 1,1 0-1,-1-1 0,1 0 1,0 1-1,-1-1 1,1 0-1,3 2 1,0 0 60,1-1 1,-1 0-1,1 0 1,0-1-1,-1 0 1,1 0 0,0 0-1,1 0 1,-1-1-1,0 0 1,0-1-1,7 1 1,-1-1 16,0 0 1,0-1-1,0-1 0,0 0 1,17-5-1,-12 1-5,0 0-1,0-2 1,-1 0 0,0-1 0,0 0 0,-1-2-1,0 0 1,0 0 0,-2-1 0,1-1-1,22-28 1,-14 11-34,-1 0-1,-1-1 1,-1-1-1,-2-1 1,-1 0 0,-2-1-1,-2-1 1,0 0-1,-3-1 1,-1 0-1,5-51 1,-12 73-101,2-12-189,-2-1 0,0 1 1,-7-52-1,-1 58-421,7 19 631,0 1 1,0 0 0,0-1 0,-1 1 0,1 0 0,0 0 0,0-1 0,0 1 0,0 0-1,0 0 1,-1-1 0,1 1 0,0 0 0,0 0 0,-1-1 0,1 1 0,0 0-1,0 0 1,0 0 0,-1 0 0,1 0 0,0-1 0,-1 1 0,1 0 0,0 0-1,0 0 1,-1 0 0,1 0 0,0 0 0,-1 0 0,1 0 0,0 0 0,-1 0-1,1 0 1,0 0 0,0 0 0,-1 0 0,1 0 0,0 0 0,-1 0 0,1 1-1,0-1 1,0 0 0,-1 0 0,1 0 0,0 0 0,0 1 0,-1-1 0,1 0-1,0 0 1,0 0 0,0 1 0,-1-1 0,1 0 0,0 0 0,0 1 0,0-1 0,0 0-1,0 1 1,0-1 0,-1 0 0,1 1 0,-4 8-114,-1 1 1,1 0-1,1 0 1,-4 19-1,1-4 124,-9 45 601,-11 143 0,23-120-341,10 98 0,-2-102 31,-5-76-246,2 20 61,-1-31-144,-1-1 1,0 1-1,0 0 1,1-1-1,-1 1 0,1 0 1,0-1-1,-1 1 1,1-1-1,0 1 1,0-1-1,0 1 1,0-1-1,1 2 1,-1-3-69,-1 0 0,0 0 1,1 1-1,-1-1 1,1 0-1,-1 0 1,0 0-1,1 0 1,-1 1-1,1-1 1,-1 0-1,1 0 1,-1 0-1,0 0 1,1 0-1,-1 0 0,1 0 1,-1 0-1,1 0 1,0 0-1,9-3-1623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4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321 1 4064,'1'5'2404,"0"3"-1911,-1 0 1,0 0-1,0-1 1,-1 1 0,-2 11-1,-5 2 62,0-1-1,-2 0 1,0-1-1,-23 31 1,-20 37 448,16-14-532,-60 123 407,39-58-126,57-137-695,1 1-1,-1-1 1,1 0-1,-1 1 1,1-1-1,-1 0 0,1 1 1,0-1-1,0 1 1,0-1-1,-1 0 1,2 1-1,-1-1 1,0 1-1,0-1 1,0 0-1,1 3 1,0-3-38,-1 0 1,1-1 0,0 1 0,0 0 0,-1-1 0,1 1 0,0 0 0,0-1-1,0 1 1,0-1 0,0 1 0,0-1 0,0 0 0,0 1 0,0-1 0,0 0-1,0 0 1,0 1 0,0-1 0,0 0 0,0 0 0,0 0 0,1-1-1,17 0 27,0-1-1,35-8 0,-13 2 33,11-3 83,-18 4-172,39-4-1,-6 11 50,-62 0-106,12 0 357,-17 0-279,1 0 1,-1 0-1,1 0 0,-1 0 1,0 0-1,1 0 0,-1 0 0,0 0 1,1 0-1,-1 0 0,1 0 0,-1-1 1,0 1-1,1 0 0,-1 0 0,0 0 1,1-1-1,-1 1 0,0 0 0,0 0 1,1-1-1,-1 1 0,0 0 0,0-1 1,1 1-1,-1 0 0,0-1 0,0 1 1,0 0-1,0-1 0,1 1 1,-1-1-1,3-12-3677,0 5 481,-3 7 2731,1 0 0,-1 0-1,0 0 1,0 0 0,0 0 0,0-1 0,0 1 0,-1 0 0,1 0 0,0 0 0,-1-2 0,-4-10-2420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24.8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138 3 992,'0'-3'7488,"0"15"-7024,2 1-334,0-1 0,-1 1 0,-1 0 0,-1 16 0,0 3-23,1 8-74,-15 482 1150,12-341-963,5-102-104,-2 153 572,-1-209-609,0-1 0,-2 1 0,0-1 0,-12 40 0,13-55 29,-1 1 449,3-8-543,-1 0 0,1 0 1,0 0-1,0 1 0,-1-1 1,1 0-1,0 0 0,0 0 0,-1 0 1,1 0-1,0 0 0,0-1 0,-1 1 1,1 0-1,0 0 0,0 0 0,-1 0 1,1 0-1,0 0 0,0 0 0,-1 0 1,1-1-1,0 1 0,0 0 1,0 0-1,0 0 0,-1 0 0,1-1 1,0 1-1,0 0 0,0 0 0,-1-1 1,1 0-2,-1 0 1,0 0 0,1 0 0,-1 0 0,1 0-1,-1-1 1,1 1 0,-1 0 0,1 0-1,0 0 1,0-1 0,-1 1 0,1-2 0,-1-8 11,-32-91-19,2 19-198,30 78 156,-1-1-60,1-1-1,-1 1 1,-1 0 0,-4-9-1,6 19-40,1 5 88,31 128 409,-11-60-112,-20-75-194,0 0 0,1 0 1,-1 0-1,1 0 0,0 0 1,-1 0-1,1 0 1,0-1-1,0 1 0,0 0 1,0 0-1,1-1 0,-1 1 1,0-1-1,1 1 1,-1-1-1,1 1 0,0-1 1,-1 0-1,1 0 0,0 0 1,3 2-1,-3-3-28,1 0 0,-1 1-1,0-1 1,1 0 0,-1 0 0,0-1-1,1 1 1,-1 0 0,0-1 0,0 1-1,1-1 1,-1 0 0,0 0-1,0 0 1,0 0 0,0 0 0,0 0-1,0-1 1,2-1 0,10-7-466,0-1 0,19-22 0,-26 25-563,0-1 0,0 1 0,-1-2-1,-1 1 1,7-14 0,2-2-719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5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61 6400,'-16'-15'2058,"16"15"-2001,0 0-1,0 0 0,0 0 0,0-1 0,0 1 0,0 0 0,0 0 0,0 0 0,0 0 0,0-1 0,0 1 1,0 0-1,0 0 0,0 0 0,1 0 0,-1-1 0,0 1 0,0 0 0,0 0 0,0 0 0,0 0 1,1 0-1,-1-1 0,0 1 0,0 0 0,0 0 0,0 0 0,1 0 0,-1 0 0,0 0 0,0 0 1,0 0-1,0 0 0,1 0 0,-1 0 0,0 0 0,0 0 0,0 0 0,1 0 0,-1 0 0,0 0 1,1 0-1,10-3 1158,130-10 2245,15-2-2721,-81 5-514,-55 10-556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5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53 6048,'0'0'239,"-6"-3"613,6 3-828,0 0 0,0 0 0,1 0 0,-1 0 0,0 0 0,0 0 0,0 0 0,0 0 0,0 0 0,0 0 0,0 0 0,1-1 193,-1 1-193,0 0 0,0 0 0,0 0 0,0 0 0,0 0 0,0 0 0,0 0 0,0 0 0,0 0 0,0 0 0,0 0 0,0 0 0,0 0 0,0-1 0,0 1 0,0 0 0,0 0 0,0 0 0,0 0 0,0 0 0,0 0 0,0 0 0,0 0 0,0 0 0,0 0 0,0 0 0,-1-1 193,1 1-193,0 0 0,0 0 0,0 0 0,0 0 0,0 0 0,0 0 0,0 0 0,0 0 0,0 0 0,0 0 0,13-3 988,1 1-1,27-1 1,187-15 2601,-33 0-3306,-171 17-504,45 0-970,-25 3-3608,-29 1 2386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6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1155 3 3552,'0'0'36,"0"0"1,0 0-1,0 0 1,0 0-1,0 0 1,-1 1-1,1-1 1,0 0-1,0 0 0,0 0 1,0 0-1,0 0 1,0 0-1,-1 1 1,1-1-1,0 0 1,0 0-1,0 0 1,0 0-1,0 0 0,-1 0 1,1 0-1,0 0 1,0 0-1,0 0 1,0 0-1,-1 0 1,1 0-1,0 0 1,0 0-1,0 0 0,0 0 1,-1 0-1,1 0 1,0 0-1,0 0 1,0 0-1,0 0 1,-1 0-1,1-1 1,0 1-1,0 0 0,0 0 1,0 0-1,0 0 1,0 0-1,-1 0 1,1 0-1,0-1 1,0 1-1,0 0 1,0 0-1,0 0 0,0 0 1,0-1-1,0 1 1,0 0-1,0 0 1,0 0-1,0 0 1,0-1-1,0 1 1,0 0-1,0 0 0,0 0 1,0 0-1,0-1 1,0 1-1,-13 14 664,9-9-321,-12 9 131,-1 0-1,1-2 1,-2 0-1,-24 13 0,1-1 235,12-5-332,2 2 1,0 1-1,-32 35 1,-62 80 573,97-107-790,-46 50 617,-124 112 1,101-112-274,15-15 0,-68 76 1,88-70-212,28-32 14,6-14-226,34-33-3045,0 1 0,1 0 0,15-7 0,6 4-362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7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508 511 4736,'-44'-11'3548,"35"9"-3351,0 2 0,0-1 0,-1 1 0,1 0 0,-15 3 0,-14 3 137,0 3-1,1 0 0,0 3 1,0 1-1,1 2 0,1 1 1,-41 25-1,69-36-283,0 0-1,0 0 1,0 1-1,1-1 1,-7 8-1,12-12-11,0 0 0,0 1-1,0-1 1,0 0 0,0 1 0,0-1-1,0 1 1,0 0 0,0-1-1,1 1 1,-1-1 0,1 1 0,-1 0-1,1 0 1,0-1 0,0 1 0,-1 0-1,1 0 1,1-1 0,-1 1-1,0 0 1,0 0 0,0-1 0,1 1-1,-1 0 1,1-1 0,0 1-1,-1 0 1,1-1 0,2 4 0,-2-4-9,0 0 0,0 0 0,0 0 0,0 0 0,0 0 0,0 0 0,0-1 0,1 1 0,-1 0 0,0-1 0,1 1 1,-1-1-1,0 1 0,1-1 0,-1 1 0,1-1 0,-1 0 0,1 0 0,-1 0 0,3 0 0,2 0 60,1-1 0,-1 0 0,9-3 0,-9 3 17,28-9 120,0-2 0,-2-1 0,1-1 0,37-24 0,-52 28-175,0 0 0,0-2 0,-1 0 0,-1-1 0,0-1 0,-1-1 0,-1 0 0,19-24 0,-12 7-27,-2 0 0,-1-1 0,21-56 0,30-115-131,-60 176-91,-6 21-8,0-1 0,0 1 0,-1-1 0,0 0 0,1-13 0,-3 21 173,0-1 1,0 1 0,0-1 0,0 1 0,0-1 0,0 1 0,0-1 0,0 1 0,0-1 0,0 1 0,0 0 0,0-1 0,0 1-1,-1-1 1,1 1 0,0-1 0,0 1 0,0-1 0,-1 1 0,1 0 0,0-1 0,0 1 0,-1-1 0,1 1 0,0 0 0,-1-1-1,1 1 1,-1 0 0,1 0 0,0-1 0,-1 1 0,0 0 0,0 0 4,0 0 0,0 0 0,1 1 1,-1-1-1,0 0 0,0 1 0,0-1 0,1 1 0,-1-1 0,0 1 0,1-1 1,-1 1-1,0-1 0,1 1 0,-1 0 0,1 0 0,-1-1 0,1 1 0,-1 1 1,-13 23 195,1 1 1,-15 44 0,25-61-99,-51 158 730,22-66-454,14-42 46,-18 97 0,36-152-317,-2 3-71,1 0-1,1 0 0,-1 9 0,1-15-93,1 1-1,-1-1 1,0 1-1,0-1 1,1 1-1,-1-1 0,0 1 1,1-1-1,-1 1 1,1-1-1,0 0 1,0 1-1,-1-1 1,1 0-1,0 0 1,0 0-1,0 1 0,0-1 1,0 0-1,1 0 1,0 0-1,16 6-2490,5-4 768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7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62 5632,'-4'-13'1834,"4"13"-1813,0 0 0,0 0 0,0 0 0,0-1 0,0 1 0,-1 0-1,1 0 1,0 0 0,0-1 0,0 1 0,0 0 0,0 0 0,0 0 0,0 0-1,0-1 1,1 1 0,-1 0 0,0 0 0,0 0 0,0 0 0,0-1-1,0 1 1,0 0 0,0 0 0,0 0 0,0 0 0,0-1 0,1 1-1,-1 0 1,0 0 0,0 0 0,0 0 0,0 0 0,4-4 305,0 0-1,-1 0 1,1 1 0,0-1 0,1 1-1,-1 0 1,1 0 0,-1 1 0,1-1 0,0 1-1,0 0 1,7-1 0,-9 2-231,1 0 0,-1 0 1,1 1-1,-1-1 0,1 1 0,0 0 0,-1 0 0,1 1 0,-1-1 1,1 1-1,0-1 0,-1 1 0,1 0 0,-1 1 0,0-1 1,1 1-1,-1-1 0,0 1 0,5 4 0,-1 0 54,0 0 0,0 1 0,-1 0 0,0 0 0,0 0 0,-1 1 0,0 0 0,-1 0 0,7 13 0,-3 3 131,0 1-1,4 26 0,11 35-47,-22-85-311,-1 1 0,0-1-1,1 0 1,-1 0 0,1 0 0,-1 1-1,1-1 1,0 0 0,0 0 0,-1 0-1,1 0 1,0 0 0,0-1 0,0 1-1,1 1 1,-1-2-140,0 1 0,1-1 0,-1 0 0,0 0 0,0 0 0,1 0 0,-1 0 0,0 0 0,0 0 0,1 0 0,-1 0 0,0-1 0,0 1-1,0 0 1,1-1 0,0 0 0,17-9-3247,3 1 1130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58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700 4 5632,'-9'-3'2560,"-15"27"-2208,6-12 1120,-1 2-864,-33 7 1472,-1 0-1216,-27 4 672,5 4-896,-6 5 127,20 4-447,-5 8-32,19-4-192,-1-1-64,19 1 0,6-7-1023,9-1 543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19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316 0 2080,'-11'6'642,"18"-11"465,-10 8-508,-1 1 1,1-1-1,-1 1 0,1-1 0,-3 6 0,0-2-349,0-1-74,1 0-1,-1-1 0,-1 0 0,-8 6 1,6-5 61,-1 1 1,-10 11 0,2 2 25,0 1 0,1 1 1,2 0-1,0 1 0,-22 48 1,19-29-76,2 0 0,-19 79 0,30-100-132,1-1 1,1 1 0,1 0 0,1 0-1,0 0 1,2 0 0,0 0 0,2 0-1,0-1 1,1 1 0,2-1 0,0 0 0,12 28-1,11 11 272,41 63 1,-31-59 156,-39-62-501,1 1 150,0 0 0,0-1 0,0 1 0,0 0 0,1 0 0,-1-1 0,3 3 0,-4-4-124,0 0 0,1 0 0,-1 0 0,0 0 0,0 1 0,0-1 0,0 0 0,1 0 0,-1 0 0,0 0 0,0 0 0,0 0 0,0 0 0,1 0 0,-1 0 0,0 0 0,0-1 0,0 1 0,1 0 0,-1 0 0,0 0 0,0 0 0,0 0 0,0 0 0,0 0 0,1 0 0,-1 0 0,0 0 0,0-1 0,0 1 0,0 0 0,6-11-965,-1-4-900,9-29-4759,-9 22 3846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21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0 482 3136,'1'2'5280,"37"-41"-3152,-11 2-1687,4-5 119,29-50 1,-1-24-614,9-15 10,-63 122 5,5-8-366,-10 17 397,0 0-1,0 0 1,0 0 0,0 0 0,0 0 0,0 0 0,0 0 0,1 0 0,-1 0 0,0-1 0,0 1 0,0 0 0,0 0 0,0 0-1,0 0 1,1 0 0,-1 0 0,0 0 0,0 0 0,0 0 0,0 0 0,0 0 0,0 0 0,1 0 0,-1 0 0,0 0 0,0 0 0,0 0-1,0 0 1,0 0 0,1 0 0,-1 1 0,0-1 0,0 0 0,0 0 0,0 0 0,0 0 0,4 10-242,-2 3 239,-1 0-1,-1 1 0,-1 15 1,0 3 42,2 16 134,0-4-100,-7 62 1,4-94 23,0 1 0,0-1 0,-1 1 0,-1-1 0,0 0 0,-1 0 0,0 0 1,-1-1-1,-11 16 0,14-22 7,-1-1 0,0 0 0,-1 0 0,1 0 1,-1 0-1,0-1 0,1 0 0,-2 0 0,1 0 1,0-1-1,0 1 0,-1-1 0,0-1 1,1 1-1,-7 1 0,-9 0 142,-1-1 1,-35 0-1,56-2-240,-6-1 13,0 1 0,0-1 1,1 0-1,-1-1 1,-7-2-1,14 4-24,1 0-1,-1 0 1,0 0-1,0 0 1,0 0-1,0 0 0,0 0 1,0 0-1,0 0 1,0 0-1,0-1 1,0 1-1,0 0 1,0 0-1,0 0 1,0 0-1,0 0 0,0 0 1,0 0-1,0 0 1,1-1-1,-1 1 1,0 0-1,0 0 1,-1 0-1,1 0 1,0 0-1,0 0 0,0 0 1,0-1-1,0 1 1,0 0-1,0 0 1,0 0-1,0 0 1,0 0-1,0 0 1,0 0-1,0 0 0,0 0 1,0-1-1,0 1 1,0 0-1,-1 0 1,1 0-1,0 0 1,0 0-1,0 0 1,0 0-1,0 0 0,0 0 1,0 0-1,0 0 1,-1 0-1,20-4-262,30 0 78,173-13 338,-150 8 65,75-20 1,-131 25-129,0 0-1,-1-2 1,0 0 0,-1 0-1,1-2 1,-1 0 0,0 0-1,20-18 1,-17 12-71,36-32 50,-48 40-89,1-1 0,-1 1 0,0-1 0,-1 1 0,1-1 0,4-10 0,-9 16 16,0 0 0,1 1 0,-1-1 1,0 1-1,0-1 0,1 0 0,-1 1 0,0-1 1,0 0-1,0 1 0,0-1 0,0 0 0,0 1 1,0-1-1,0 0 0,0 1 0,0-1 0,0 0 1,0 0-1,0 1 0,0-1 0,-1 1 0,1-1 1,0 0-1,-1 0 0,0 0-8,0 1 0,1 0-1,-1-1 1,0 1 0,0-1 0,1 1 0,-1 0 0,0 0-1,0 0 1,0-1 0,1 1 0,-1 0 0,0 0-1,0 0 1,0 0 0,0 0 0,-1 1 0,-2 0-43,-1-1 1,1 2-1,0-1 1,-1 1-1,1-1 0,-6 4 1,-3 5 95,-1 1 0,2 0 0,-1 1 0,-10 13 0,14-14 39,-1-1-22,1 1 0,0 0 1,-11 19-1,18-27-2,0 1 1,0-1 0,1 1 0,-1 0 0,1-1 0,0 1 0,0 0 0,0 0-1,1 0 1,-1 0 0,1 0 0,0 0 0,0 0 0,0 0 0,1 0-1,0-1 1,1 7 0,-2-9-6,0 0 1,1-1-1,-1 1 0,0 0 0,1 0 0,-1 0 0,1 0 0,-1-1 1,1 1-1,-1 0 0,1 0 0,0-1 0,-1 1 0,1 0 0,0-1 1,0 1-1,-1-1 0,1 1 0,0-1 0,0 1 0,0-1 0,0 0 1,1 1-1,-1-1 6,1 0 0,0 0 1,-1 0-1,1 0 0,0 0 1,-1 0-1,1-1 1,-1 1-1,1 0 0,0-1 1,-1 0-1,2 0 0,3-2 37,0 0 0,-1 0 0,0-1-1,0 0 1,0 0 0,4-4-1,-2-2-45,1 1 0,-2-1 0,0 0-1,0 0 1,-1-1 0,0 0 0,-1 0-1,0 0 1,3-15 0,2-21-1993,-10 77 1368,1 24 575,0-48 56,1-1-1,0 1 0,0-1 0,0 1 1,1-1-1,-1 0 0,4 6 1,-4-7 42,1 0 0,1 0 1,-1-1-1,0 1 1,1-1-1,0 1 0,0-1 1,0 0-1,0 0 0,7 5 1,-7-7-21,-1 1-1,1-1 1,0 0 0,0 0-1,0 0 1,0-1 0,0 1-1,0-1 1,0 1 0,0-1-1,0 0 1,0 0 0,0 0-1,0-1 1,0 1 0,5-2-1,6-2 64,0-1 1,1 0-1,25-14 0,37-29-33,-66 40-75,133-94-321,-141 100 242,0 0 0,0 0 0,0 0 1,0 1-1,4-2 0,-7 3 42,1-1 0,-1 1 0,1 0 0,-1 0 0,0 0 0,1 0 0,-1 0 0,1 0 0,-1 0 0,0 0 0,1 0 0,-1 0 0,1 0 0,-1 0 0,0 0 0,1 0 0,-1 1 0,0-1 0,1 0 0,-1 0 0,1 1 0,-1-1-6,1 1 0,-1-1 1,0 1-1,1-1 0,-1 1 0,0-1 0,0 1 0,0-1 0,0 1 1,1 0-1,-1-1 0,0 1 0,0-1 0,0 1 0,0 0 1,0-1-1,0 1 0,-1-1 0,1 2 0,-3 12 34,-1-1 0,0 1 1,-1-1-1,-1 0 0,-13 24 0,4-9 383,14-24 56,4-3-89,10-8 108,16-14-423,58-48-221,-82 66 133,0-1 2,16-11-170,-19 14 187,-1 1 1,0-1-1,0 0 0,0 1 1,1-1-1,-1 1 0,0 0 0,1-1 1,-1 1-1,0 0 0,1 0 1,-1 0-1,1 0 0,1 0 0,-3 0 15,1 0 0,0 1 0,0-1 0,0 1 0,-1-1 0,1 1 0,0-1 0,-1 1 0,1 0 0,-1-1 0,1 1 0,0 0 0,-1-1-1,1 1 1,-1 0 0,0 0 0,1-1 0,-1 1 0,0 0 0,1 0 0,-1 0 0,0 0 0,0 0 0,0-1 0,0 1 0,0 0 0,0 0-1,0 0 1,0 0 0,0 0 0,0 0 0,-1 1 0,-8 31 75,8-29-99,0 5 491,7-13-81,13-20 38,-14 17-407,92-119-194,-96 124 139,0 1 0,0-1 0,0 1 0,0 0 0,1-1 0,-1 1 0,1 0 0,-1 0 0,1 0 0,-1 0 0,1 0 0,3-1 0,-5 2 36,1 0 1,-1 0-1,0 0 1,1 0 0,-1 0-1,0 0 1,1 0-1,-1 0 1,0 0 0,1 0-1,-1 0 1,0 1-1,1-1 1,-1 0 0,0 0-1,0 0 1,1 0-1,-1 1 1,0-1 0,0 0-1,1 0 1,-1 1-1,0-1 1,0 0 0,0 1-1,1-1 1,4 18-170,-4 55-42,-2-42 161,1-28 73,0 0 0,0 0 1,0 1-1,1-1 0,-1 0 0,1 0 0,0 0 0,0 0 0,0 0 1,0 0-1,1 0 0,-1 0 0,1 0 0,-1 0 0,1-1 0,0 1 1,0-1-1,4 5 0,-2-5 16,-1 0 0,1 0 0,0 0 0,-1 0 0,1 0 0,0-1 0,0 1 1,0-1-1,0 0 0,0-1 0,1 1 0,-1-1 0,8 1 0,1-2 37,-1 0 1,1-1-1,-1 0 0,1-1 0,21-8 0,-4-1 54,30-16 0,-48 21-75,0 0 0,0-1 0,-1 0 0,0 0 0,-1-1 0,0-1 0,0 0 0,-1 0 0,-1-1 0,1 0 0,-2 0 0,1-1 0,-2 0 0,1-1 0,3-12 0,-8 21-99,-1 1 0,0 0 0,0-1-1,0 1 1,-1 0 0,1-1 0,-1 1-1,0-1 1,0 1 0,0-5-1,0 7 37,-1 0 0,1 0 0,0 1-1,0-1 1,0 0 0,0 1-1,0-1 1,-1 0 0,1 1-1,0-1 1,-1 0 0,1 1-1,0-1 1,-1 0 0,1 1-1,-1-1 1,1 1 0,-1-1 0,1 1-1,-1-1 1,1 1 0,-1-1-1,0 1 1,1 0 0,-1-1-1,0 1 1,1 0 0,-1-1-1,0 1 1,1 0 0,-1 0-1,0 0 1,0 0 0,1 0 0,-1 0-1,0 0 1,0 0 0,1 0-1,-1 0 1,0 0 0,1 0-1,-1 0 1,0 1 0,0-1-1,1 0 1,-1 0 0,0 1 0,-6 2-81,0 0 0,1 0 0,-11 8 1,14-10 91,-5 5-29,-1 1 0,2-1 0,-1 1 0,1 0 0,-9 11 0,-26 41 185,35-48-36,4-6-68,0 0 1,0 0 0,0 1 0,1-1 0,0 1 0,0-1 0,0 1 0,-1 9 0,3-12-4,0 0 0,-1 0 0,1-1 0,1 1 0,-1 0 0,0 0 0,1 0 0,-1 0 0,1 0 0,0-1 0,0 1 0,0 0 0,0 0 0,1-1 0,-1 1 0,1-1 0,0 0 0,3 5 0,1-2 48,1 1-1,-1-1 0,1-1 0,0 1 1,0-1-1,1 0 0,-1-1 0,1 0 1,0 0-1,15 3 0,-6-3-4,1 0 1,0-1-1,0-1 0,19 0 0,-18-3-134,0 0-1,0-1 1,0-1 0,-1 0-1,35-14 1,-38 12-827,0-2 1,22-13-1,-27 14-374,-1 0-1,0 0 1,0-1 0,8-10-1,3-5-1542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22.7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255 182 3808,'0'-2'274,"0"-5"1461,-2 10-1046,-4 12 90,-133 257 3136,109-201-3571,-10 22 362,32-76-532,-8 26-1,3-7 696,12-32 42,3-5-282,6-10 5,10-19-322,1-18-251,19-76 1,-18 55-36,4-13-130,60-177-565,-66 226 375,-17 38-548,-2 60 684,0-12 217,7 79-1,-4-116 34,1 0-1,0 0 1,2 0-1,-1 0 1,2-1-1,0 0 1,1 0-1,0 0 1,12 17-1,-18-31-105,17 21 574,-17-21-498,0 0 0,0 0 0,1 0-1,-1 0 1,0 0 0,1 0 0,-1 0 0,0 0 0,1-1 0,-1 1 0,1-1 0,-1 1-1,1-1 1,-1 1 0,3-1 0,-1 0-8,-1 0 0,1-1-1,-1 1 1,1-1 0,-1 1-1,0-1 1,1 0 0,-1 0-1,0 0 1,0 0 0,0-1-1,1 1 1,2-4 0,22-23 175,-24 24-202,10-12 73,-2-1 1,0 0-1,-1 0 1,15-36-1,21-80-11,2-7-259,-14 54-1078,-29 81 365,-2 10 571,-1 11 169,7 361 660,5-269-134,-5-48-131,-9-43-115,0-15-104,0 0 0,0 0 1,0 0-1,0 0 1,0 0-1,0 0 0,0 0 1,1 0-1,-1 0 0,1 0 1,-1 0-1,2 2 0,-1-15-4406,4 3 2203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30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9 1824,'-10'-9'6042,"40"16"-2166,17 4-4109,41-6 271,-58-5-65,40 7 0,67 6-71,-9 0 505,-91-13-705,-36 0 239,-23 13 512,-20 6-284,-72 24 0,9-5 60,83-29-108,1 2-1,-34 21 0,28-14 188,0-1 0,0-1 0,-45 17 0,100-30 738,9-3-1003,74 3-212,-97-2 105,0 1 1,-1 1-1,1 0 1,-1 1-1,0 0 0,13 6 1,-23-8 62,0-1 0,0 1 0,-1 0 1,1-1-1,0 1 0,-1 1 0,1-1 0,-1 0 1,0 0-1,0 1 0,0-1 0,0 1 0,0 0 0,0 0 1,-1 0-1,1 0 0,-1 0 0,0 0 0,0 0 0,0 0 1,0 0-1,-1 0 0,1 1 0,-1-1 0,0 6 1,-2 0 1,0 0 0,0 0 0,-1 0 0,-1 0 0,-5 11 0,-27 44 134,33-59-127,-35 57 205,-62 76 1,90-127-165,-1 3 17,0 0-1,-2-1 1,1-1 0,-17 12 0,25-20 44,-1-2 0,0 1 0,0-1 0,0 1 0,0-2-1,0 1 1,0 0 0,-1-1 0,-10 1 0,13-2-81,-1-1 1,0 0 0,1 0-1,-1 0 1,1 0 0,-1-1-1,1 1 1,0-1-1,0 0 1,0 0 0,0 0-1,0-1 1,0 1-1,0-1 1,-2-3 0,-4-1 13,8 6-37,1 0 1,-1 0-1,0 0 0,0 0 1,0-1-1,1 1 0,-1 0 1,0 0-1,1 0 0,-1-1 1,1 1-1,0 0 0,-1-1 1,1 1-1,0 0 0,0-1 1,0 1-1,0-1 0,0 1 1,0 0-1,0-1 0,0 1 1,0 0-1,1-1 0,-1 1 1,1 0-1,-1-1 0,1 1 1,0-2-1,3-4-3,0 0 0,0 1 1,10-12-1,-10 13 50,7-9-111,2 1 0,0 0 0,0 0-1,1 1 1,1 1 0,22-13 0,-12 10 29,1 1 0,0 2 0,40-12 0,57-7 539,-30 8-5430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9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36 6880,'-27'-24'3136,"40"16"-2720,-4 5 256,1 6-448,6-3-384,8 5 96,-3-2-1440,2 6 864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25.7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112 69 2080,'0'0'80,"-1"-1"0,1 0 0,-1 1 0,1-1 0,0 0 0,-1 0 0,1 0 0,0 1 0,0-1 0,-1 0 0,1 0 0,0 0 0,0 0 0,0 0 0,0 1 0,0-1 0,0 0 0,0 0 0,0 0 0,0 0 0,1 0 0,-1 1 0,0-1 0,1 0 0,-1 0 0,0 0 0,2-1 0,-2 2 29,0-1-1,1 0 1,-1 0 0,0 1 0,0-1 0,1 0-1,-1 0 1,0 1 0,0-1 0,0 0 0,0 0-1,0 0 1,0 1 0,0-1 0,0 0 0,-1 0-1,1 0 1,0 1 0,0-1 0,-1 0 0,1 1-1,0-1 1,-1 0 0,1 0 0,-1 1-1,1-1 1,-1 1 0,1-1 0,-1 0 0,0 0-1,1 1-55,-1 0 1,1 0-1,0-1 0,-1 1 0,1 0 0,0-1 0,0 1 0,-1 0 0,1-1 0,0 1 0,0 0 0,0-1 0,0 1 0,-1 0 0,1-1 0,0 1 0,0 0 1,0-1-1,0 1 0,0-1 0,0 1 0,0 0 0,0-1 0,0 1 0,0-1 0,0 0 0,-3 4 133,1 0 0,-1-1 0,0 1 1,1 0-1,0 0 0,-4 7 0,-17 32 189,-1 2-85,15-30-146,4-6-92,1 0 0,-1-1 0,-7 8 0,34-53 524,60-83-507,-77 112-129,1 1 344,-5 8-258,-1 1 0,0-1 0,1 1 0,-1-1 0,0 1 1,0 0-1,0-1 0,1 1 0,-1-1 0,0 1 0,0 0 1,0-1-1,0 1 0,0-1 0,0 1 0,0 0 0,0-1 1,0 1-1,-1 1 0,6 106 795,-5-102-889,0 11-164,1 1 1,3 17 0,0-19-377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31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95 106 2560,'-16'0'832,"13"0"-176,3 9 992,0-4-1309,0 0-1,0 0 1,1 1 0,-1-1 0,1 0 0,1 0-1,-1 0 1,5 9 0,-5-11-244,1 0-1,0 0 1,0-1 0,0 1 0,0-1-1,1 0 1,-1 1 0,0-1 0,1 0-1,0 0 1,-1 0 0,1-1 0,0 1 0,0-1-1,4 2 1,2 0 83,0-1 1,-1 0-1,1-1 1,0 0-1,0 0 1,15-1-1,-9-1 1,-1 0-1,1-2 0,18-4 1,-27 5-119,1 0 0,-1-1 1,0 0-1,0 0 1,0 0-1,0-1 0,-1 0 1,0 0-1,1 0 1,-1-1-1,-1 0 0,7-7 1,-9 9-63,0 1-1,0-1 1,0 0 0,-1-1-1,1 1 1,-1 0 0,1 0-1,-1-1 1,0 1 0,0 0 0,-1-1-1,1 1 1,-1-1 0,0 1-1,0-1 1,0 1 0,0-1-1,0 1 1,-1-1 0,0 1-1,0-1 1,0 1 0,0 0 0,0-1-1,-3-4 1,1 4-49,1 0 1,-1 0-1,0 0 1,-1 0-1,1 1 1,-1-1-1,1 1 1,-1 0-1,0 0 1,0 0-1,0 0 1,-1 1-1,1 0 1,-1 0-1,1 0 1,-1 0-1,0 1 0,-6-2 1,1 2 12,0 0 1,-1 1-1,1 0 0,-1 1 0,1 0 1,-1 0-1,1 1 0,0 1 0,0 0 1,0 0-1,0 1 0,1 0 1,-18 10-1,15-7 154,1 1 0,0 0 1,0 1-1,1 0 0,0 1 1,0 0-1,1 1 0,1-1 0,-15 24 1,21-29-40,0 0 0,-1 0 0,1 0 0,1 0 0,-1 0 0,1 0 0,0 1 0,0-1 0,1 0 0,-1 1 0,1-1 0,0 1 0,1-1 0,0 7 0,0-8-9,0 0 0,1 0 1,-1 0-1,0-1 1,1 1-1,0 0 0,0-1 1,0 1-1,1-1 0,-1 0 1,1 0-1,-1 0 1,1 0-1,0 0 0,0 0 1,1-1-1,-1 1 0,0-1 1,5 2-1,5 2 40,0-1 0,0-1 1,1 0-1,0 0 0,23 2 0,72 0 360,-106-6-449,162 0 349,-95-5-2837,-30 1 864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4:32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3808,'14'11'4498,"9"6"-3748,37 34 342,-36-33-822,-2 2 1,25 26 0,-18-9 30,0 2 1,-3 0 0,22 43 0,53 137 523,-89-187-411,14 50 1,-24-70-303,1 0 1,-2 0-1,1 0 0,-2 0 1,0 0-1,0 0 0,-4 23 1,-5-1 188,-2-2 0,-1 1 1,-32 60-1,20-51-47,-57 75 0,-41 26 48,70-91-2973,31-31 1055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07.1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5 515 2720,'-5'4'5615,"15"-7"-3826,18-9-1172,-16 3-413,0 0 0,-1 0-1,0-1 1,-1 0 0,18-22 0,-13 14-104,100-124 195,-75 90-329,59-89-345,-94 132 53,-11 14-322,-10 18 182,9-5 600,0 1 0,2 0 0,-5 20 0,8-28-8,1 0 0,0 1-1,1-1 1,0 0 0,0 0-1,1 0 1,3 12 0,-4-21-52,1 1 1,0 0-1,-1 0 1,1-1-1,0 1 1,0 0-1,1-1 1,-1 1-1,1-1 1,-1 0 0,1 1-1,0-1 1,0 0-1,-1 0 1,2 0-1,-1 0 1,0 0-1,0-1 1,1 1-1,-1-1 1,5 3-1,-4-3-19,0-1 0,1 1 0,-1-1 0,0 1 0,1-1 0,-1 0 0,0 0 0,1-1-1,-1 1 1,0-1 0,1 0 0,-1 0 0,0 0 0,0 0 0,0 0 0,0 0-1,0-1 1,4-3 0,184-129 704,-99 66-579,26-16-191,-100 68-74,-16 13-8,1 1 1,-1-1 0,1 1-1,0-1 1,0 1-1,0 0 1,0 0-1,5-1 1,-8 2 80,0 1 0,1 0 1,-1 0-1,0 0 0,0 0 0,0 0 1,0 0-1,0 0 0,0 0 0,1 0 1,-1 0-1,0 0 0,0 0 0,0 0 1,0 0-1,0 0 0,0 0 1,1 0-1,-1 0 0,0 0 0,0 0 1,0 0-1,0 0 0,0 0 0,1 0 1,-1 0-1,0 0 0,0 0 0,0 0 1,0 0-1,0 0 0,0 0 0,1 0 1,-1 0-1,0 1 0,0-1 0,0 0 1,0 0-1,0 0 0,0 0 0,0 0 1,0 0-1,0 0 0,0 1 0,1-1 1,-1 0-1,0 0 0,0 0 0,0 0 1,0 0-1,0 1 0,0-1 0,0 0 1,-4 12-211,-15 17 310,-62 100-95,3-5 334,71-114-206,0 1 123,0-1-1,-1 0 1,-1 0-1,-18 16 1,26-25-201,0 0 0,0 0 0,0-1 1,0 1-1,-1 0 0,1-1 1,0 1-1,0 0 0,-1-1 0,1 0 1,0 1-1,0-1 0,-1 0 0,1 0 1,-2 1-1,2-2-21,0 1 0,0 0 1,0-1-1,0 1 0,0-1 0,0 1 1,1-1-1,-1 1 0,0-1 0,0 1 0,1-1 1,-1 0-1,0 1 0,0-1 0,1 0 1,-1 0-1,1 0 0,-1 0 0,1 1 0,-1-1 1,1 0-1,0 0 0,-1 0 0,1-2 0,-1-1-15,0-1 0,0 0 0,1 1 0,-1-1 0,1 0 0,0 0-1,1 0 1,-1 1 0,1-1 0,0 0 0,0 1 0,0-1-1,1 0 1,0 1 0,2-5 0,-1 3-111,0-1 0,1 2 0,-1-1 0,1 0 0,0 1 0,1-1 0,-1 1 0,1 1 0,0-1 0,9-6 0,-8 8 44,-1 0 0,1 1 0,0-1 0,0 1 0,1 1 0,-1-1 0,0 1 0,1 0 0,-1 1 0,0-1 0,1 1 0,-1 0 0,1 1 0,7 1 0,1 1 49,0 0 0,-1 1 1,0 1-1,0 1 0,14 6 0,10 10-1021,65 48 0,-88-57-136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0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39 4224,'-33'-26'1920,"38"17"-1664,4 6-416,5 6 32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08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368 64 2400,'2'-11'1206,"1"0"1753,-3 11-2848,0-1-1,0 0 1,0 0-1,0 0 1,0 0-1,0 0 1,0 1-1,0-1 1,0 0-1,-1 0 1,1 0-1,0 0 1,-1 1-1,1-1 1,0 0-1,-1 0 1,1 1 0,-1-1-1,1 0 1,-1 1-1,1-1 1,-1 0-1,0 1 1,0-2-1,-1 0 17,-1 0-1,1 0 0,-1 0 1,1 0-1,-1 0 1,-3-2-1,2 3-122,0 0 1,-1 0-1,1 0 1,0 0-1,0 1 1,-1-1-1,1 1 1,-7 1-1,-2-1-23,0 0-8,1 2 0,-1-1 0,1 2 0,0-1 0,0 2 0,-20 7 1,16-4 50,1 0 1,0 2 0,0-1 0,-21 18 0,27-18-15,1 0-1,0 0 1,0 1-1,1 0 0,0 0 1,-8 15-1,12-19 50,0 0-1,1-1 1,0 1-1,0 0 1,0 0 0,0 0-1,1 1 1,0-1-1,0 0 1,0 0-1,1 1 1,0-1-1,0 0 1,0 1 0,1-1-1,1 8 1,-1-11-14,0 1 0,-1-2 0,1 1 1,0 0-1,1 0 0,-1 0 0,0 0 0,0 0 1,1-1-1,-1 1 0,1-1 0,0 1 0,-1-1 1,1 0-1,0 1 0,0-1 0,0 0 0,0 0 1,0 0-1,0-1 0,0 1 0,0 0 1,0-1-1,0 1 0,0-1 0,0 0 0,1 0 1,-1 0-1,2 0 0,4 0 66,0-1 0,-1 0 0,1-1 0,0 0 0,-1 0 0,13-5 0,-7 1-5,0-1 1,-1 0-1,1-1 1,-2 0 0,1-1-1,-1 0 1,0-1-1,9-11 1,-8 7-143,0-1 1,-1 0 0,-1-1-1,-1 0 1,13-30 0,-18 36-836,-5 13-24,-6 21 517,7-13 524,0 1 1,0-1 0,1 0-1,1 0 1,0 0-1,0 0 1,1 0 0,1 0-1,5 11 1,-2-5 112,2-1 1,0-1 0,1 1-1,0-2 1,13 15 0,-20-26-193,0 0 1,0 0 0,0 0 0,0 0-1,0-1 1,1 1 0,-1-1 0,1 0 0,0 0-1,-1 0 1,1-1 0,0 1 0,0-1-1,0 0 1,0 0 0,0-1 0,0 1 0,7 0-1,-6-2-32,0 1 0,-1-1 0,1 0 0,0 0 0,-1-1-1,1 1 1,-1-1 0,1 0 0,-1 0 0,0-1 0,1 1-1,-1-1 1,-1 0 0,1 0 0,5-5 0,6-11-920,-1 6 229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13.8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152 798 3552,'15'-7'1033,"1"-2"1,-1 0 0,-1 0-1,18-15 1,8-6-96,39-21 35,59-43-90,-109 70-694,0-1 0,-2-2 0,0 0-1,34-50 1,-19 15 209,-3-2 1,37-83-1,-67 127-373,20-38-45,-28 57-32,0-1 0,0 0-1,0 0 1,0 0 0,-1 0-1,1 1 1,-1-1 0,1 0-1,-1 0 1,0 0 0,1 0-1,-1 0 1,0 0 0,0 0-1,-1-3 1,0 5 2,1 0 0,-1 0 0,0 0 0,1 0 0,-1 1 0,0-1 0,1 0 0,-1 0 0,0 1 0,1-1 0,-1 0 0,1 1 0,-1-1 0,0 0 0,0 1 0,-6 5-34,1 0 0,-1 0-1,1 1 1,1-1 0,-7 10 0,-22 37-32,32-48 92,-187 284-40,139-220 282,-77 136 1,17 15 290,-82 144 854,183-350-1049,-15 19 0,21-29-178,0-1 1,-1 1-1,1-1 0,-1 0 0,0 0 0,0 0 0,0 0 0,0-1 0,-6 3 0,8-4-59,0-1 0,0 1 0,0-1 0,0 0 0,0 0 0,0 0 0,0 0 0,0 0 0,0 0 0,0 0 0,0-1 0,0 1 0,0-1 0,0 0 0,-4-1 0,6 2-75,-1-1 0,1 1-1,-1-1 1,1 0 0,0 1-1,-1-1 1,1 1 0,0-1-1,-1 0 1,1 1 0,0-1-1,0 1 1,-1-1 0,1 0-1,0 1 1,0-1 0,0 0-1,0 0 1,0 1 0,0-1-1,0 0 1,0 1 0,0-1-1,0 0 1,1 1 0,-1-1-1,0 0 1,0 1 0,1-1-1,-1 0 1,0 1 0,1-1-1,0-1 3,4-12-39,1 1 0,0 0 1,2 0-1,-1 1 0,15-18 1,52-55-174,-56 65 170,12-10-76,0 1 0,2 2-1,43-28 1,108-58 21,-160 100 126,125-63-148,-87 47 130,61-39 0,-92 48-38,-1-2 1,-1 0-1,38-41 0,-22 29 71,-41 29-615,-9 10-210,-21 30 177,5-7 390,8-6 164,1 1 1,2 1 0,-10 28-1,18-46 110,1 1 0,0-1-1,0 1 1,1 0-1,0-1 1,0 1 0,0 0-1,1 0 1,0 0 0,1-1-1,-1 1 1,1 0 0,1 0-1,3 12 1,-4-18-37,-1 0 1,1 0-1,-1 0 0,1 0 1,0 0-1,0 0 0,-1 0 1,1 0-1,0 0 0,0 0 1,0 0-1,0-1 1,0 1-1,0 0 0,0-1 1,0 1-1,0-1 0,0 1 1,0-1-1,1 1 0,-1-1 1,0 0-1,0 0 1,0 1-1,1-1 0,-1 0 1,0 0-1,0 0 0,0 0 1,1-1-1,-1 1 0,0 0 1,0 0-1,2-1 0,4-2 95,0 0 0,0 0 0,-1-1 0,11-6 0,-12 7-84,122-69 591,-37 24-415,25-15-65,-104 56-148,-1 0 0,10-9 0,3-3-84,-21 18 30,-1 0-1,0 0 1,0 0 0,0 0-1,0 0 1,0 0 0,0 0 0,0 0-1,0 0 1,0-1 0,0 1-1,0 0 1,0-2 0,-73 56-1435,70-51 1479,0 0 1,0 0 0,0 0 0,0 0 0,1 0 0,-1 1-1,1-1 1,0 0 0,-1 1 0,1-1 0,0 1 0,1 0-1,-1-1 1,0 1 0,1 0 0,-1-1 0,1 1 0,0 0-1,0 2 1,0-1 30,1-1 0,0 0 0,0 1 0,0-1 0,0 0 0,0 0-1,1 0 1,-1 0 0,1 0 0,0 0 0,0 0 0,0-1 0,0 1-1,0-1 1,5 4 0,-1 0 74,0-1-1,1 0 0,0 0 1,0 0-1,0-1 1,1 0-1,14 5 0,-18-8-52,0 0 0,0 0-1,0 0 1,0-1 0,1 0-1,-1 1 1,0-2 0,0 1-1,0 0 1,0-1-1,0 0 1,0 0 0,0 0-1,0 0 1,0 0 0,0-1-1,-1 0 1,6-3 0,86-62 427,-64 43-655,2 1 0,65-34-1,-93 55 105,-1 1 0,1-1 1,-1 1-1,1 0 0,0 0 0,-1 1 0,1-1 0,5 1 0,-9 0 63,0 0-1,0 0 1,0 0-1,0 1 1,0-1-1,-1 0 1,1 0-1,0 1 1,0-1-1,0 0 1,0 1-1,0-1 1,-1 1-1,1-1 1,0 1-1,0 0 1,-1-1-1,2 2 1,-1-1 9,-1 0 0,0 0 0,1 0 0,-1 0 1,0 0-1,0 0 0,0 0 0,0 0 1,0 0-1,0 0 0,0 0 0,0 0 0,0 1 1,0-1-1,0 0 0,-1 0 0,1 0 1,0 0-1,-1 0 0,0 1 0,-8 15 18,0-1 0,0 0 1,-14 15-1,-10 18 728,33-49-730,0 0 0,0 0 1,0 0-1,0 0 1,0 0-1,0 0 1,0 0-1,0 0 1,0 0-1,0 0 1,0 0-1,0 1 0,0-1 1,0 0-1,0 0 1,0 0-1,0 0 1,0 0-1,0 0 1,0 0-1,0 0 1,0 0-1,0 0 1,0 0-1,0 0 0,0 0 1,0 0-1,0 0 1,0 0-1,0 0 1,0 0-1,0 1 1,0-1-1,0 0 1,0 0-1,0 0 0,0 0 1,0 0-1,0 0 1,0 0-1,0 0 1,0 0-1,1 0 1,-1 0-1,0 0 1,0 0-1,0 0 1,0 0-1,0 0 0,0 0 1,0 0-1,0 0 1,0 0-1,0 0 1,0 0-1,0 0 1,0 0-1,0 0 1,0 0-1,0 0 0,0 0 1,1 0-1,-1 0 1,0 0-1,0-1 1,8 0 236,9-7-79,22-15-8,-15 8-121,36-15 0,171-53-665,-226 82 538,0 0-1,0 0 1,0 1 0,5-1 0,-9 1 78,0 0 0,0 0 0,-1 0-1,1 0 1,0 0 0,0 0 0,-1 0 0,1 0 0,0 0 0,0 0 0,-1 0 0,1 1 0,0-1-1,-1 0 1,1 0 0,0 1 0,-1-1 0,1 0 0,0 1 0,-1-1 0,1 1 0,-1-1 0,1 1 0,0-1-1,-1 1 1,1-1 0,-1 1 0,0 0 0,1-1 0,-1 1 0,0 0 0,1-1 0,-1 2 0,0 3 12,-1 0 0,0 0 0,0 0 0,0 0 0,-1 0 0,0-1 0,0 1 0,-3 5 0,2-3-2,0-1 0,0 1-1,-3 12 1,4-10-14,-2 10 95,4-18-59,0-1 1,0 1-1,0-1 1,1 1 0,-1-1-1,0 1 1,0-1-1,1 1 1,-1-1-1,0 1 1,0-1-1,1 0 1,-1 1 0,0-1-1,1 0 1,-1 1-1,0-1 1,1 0-1,-1 1 1,1-1-1,-1 0 1,1 0-1,-1 1 1,1-1 0,-1 0-1,0 0 1,1 0-1,-1 0 1,1 0-1,-1 0 1,1 0-1,-1 0 1,1 0 0,-1 0-1,1 0 1,0 0-1,6 0 30,1 0-1,-1-1 1,0 0-1,0 0 1,1-1-1,-1 0 1,0 0-1,0-1 1,-1 1-1,8-5 0,34-18-80,0 3 0,2 3 0,70-20 0,-33 20 25,-73 17-26,0 1 1,1 0-1,-1 1 0,16 1 1,20 0-32,-48-1 0,-19 9-352,-11 4 346,-34 10 1,39-16 144,0 2-1,-34 18 1,52-24-78,0 0 0,0 0 0,0 1-1,0-1 1,0 1 0,1 0 0,0 1 0,-1-1-1,-5 10 1,10-14 8,0 1-1,-1-1 0,1 1 0,0-1 1,0 1-1,-1-1 0,1 1 1,0-1-1,0 1 0,0-1 1,0 1-1,0-1 0,0 1 1,0-1-1,0 1 0,0-1 1,0 1-1,0-1 0,0 1 1,0-1-1,1 1 0,-1-1 1,0 1-1,0-1 0,0 1 1,1-1-1,0 2 0,-1-2 9,1 1 0,0 0 0,0-1 0,0 1-1,0 0 1,1-1 0,-1 0 0,0 1 0,0-1-1,0 1 1,0-1 0,2 0 0,4 1 60,0-1 0,1 0 1,7 0-1,-12-1-57,36-3 130,46-12 0,-40 7-80,-7 2 16,0-2-1,61-22 1,-86 26-46,-1-1 1,1 0-1,-1-1 1,0-1-1,-1 0 1,0 0-1,0-1 1,-1-1-1,0 0 1,-1 0-1,9-13 0,81-139 237,-94 153-290,22-38-29,44-75 75,-51 93-122,0 1-1,27-28 0,5-4-888,-66 78 732,0 0-1,-17 31 1,-3 22 212,4 2 1,-25 93 0,45-130 37,-15 59 18,23-81 32,-1 0-1,2 0 1,0 1 0,2 23-1,-1-37-22,0 0-1,0 1 1,0-1 0,1 0-1,-1 1 1,0-1 0,1 0-1,-1 1 1,1-1 0,-1 0-1,1 0 1,-1 0 0,1 1-1,0-1 1,0 0 0,-1 0-1,1 0 1,0 0 0,0 0-1,0 0 1,0-1 0,0 1-1,1 0 1,-1 0 0,0-1-1,0 1 1,2 0 0,0 0 25,1-1 1,-1 0 0,0 1 0,0-1 0,0-1 0,1 1-1,-1 0 1,0-1 0,6-1 0,68-21 55,-2-3 1,117-57-1,-140 60-871,-52 26 509,-7 6 182,-8 12 121,-31 41-353,45-62 312,0 1 0,1 0 1,-1 0-1,0 0 0,1-1 0,-1 1 0,0 0 0,1 0 0,-1 0 1,1 0-1,0 0 0,-1 0 0,1 0 0,0 0 0,0 0 0,-1 0 1,1 0-1,0 1 0,0-1 0,0 0 0,0 0 0,0 0 0,1 0 1,-1 0-1,0 0 0,0 0 0,1 0 0,-1 0 0,1 0 0,-1 0 1,1 0-1,-1 0 0,1 0 0,-1 0 0,1-1 0,0 1 0,0 0 1,-1 0-1,1-1 0,0 1 0,0 0 0,0-1 0,0 1 0,0-1 0,0 1 1,0-1-1,1 1 0,4 2 49,1-1 1,-1 0 0,1 0-1,-1-1 1,13 2-1,2-1 14,1-2 0,0 0 0,0-1 0,0-1-1,0-1 1,40-11 0,0-5-119,-88 36-796,23-15 841,0 0 0,1 0 0,0 0 1,-1 0-1,1 1 0,0-1 1,0 0-1,0 1 0,0 0 0,1-1 1,-1 1-1,-2 6 0,4-7 20,-1 0-1,1 0 0,0 1 1,0-1-1,0 0 0,0 0 1,0 1-1,0-1 1,0 0-1,1 0 0,0 3 1,0-4 8,-1 0 0,1-1 0,0 1 0,0 0 0,0 0 0,-1 0 0,1-1 0,0 1 0,0 0 0,0-1 0,0 1 0,0-1 0,1 1 0,-1-1 0,0 1 0,0-1 0,0 0 0,0 0-1,0 1 1,0-1 0,1 0 0,-1 0 0,0 0 0,2-1 0,2 1 10,-1 0 0,1-1-1,-1 0 1,1 0-1,-1 0 1,1 0-1,-1-1 1,0 1-1,0-1 1,0 0-1,0-1 1,0 1-1,0-1 1,-1 1-1,1-1 1,3-4-1,-4 4-21,-1 0 0,1 0-1,-1 0 1,0 0-1,0-1 1,0 1 0,0 0-1,0-1 1,-1 0 0,0 1-1,0-1 1,0 0-1,0 1 1,0-1 0,-1 0-1,1 0 1,-1 0 0,-1-7-1,1 9-48,-1 0-1,0 0 0,1 0 1,-1-1-1,0 1 1,0 0-1,0 0 1,-1 1-1,1-1 0,0 0 1,-1 0-1,1 1 1,-1-1-1,1 0 1,-1 1-1,0 0 0,0-1 1,-3-1-1,-3-1-26,-1 0-1,-17-7 1,11 6-44,15 4 72,4-1 39,15-2 66,24-1-82,159-1 166,-201 6-153,66 3-94,-58-2 97,-1 0 0,0 1 0,1 1 0,-1-1-1,15 8 1,-22-10-2,0 1 0,-1-1 0,1 0-1,-1 1 1,1-1 0,0 1 0,-1-1 0,0 1-1,1-1 1,-1 1 0,1-1 0,-1 1 0,1 0-1,-1-1 1,0 1 0,0-1 0,1 1 0,-1 0 0,0-1-1,0 1 1,0 0 0,0-1 0,0 1 0,1 0-1,-1 0 1,-1-1 0,1 2 0,0 0 1,-1 0 1,1 0 0,-1 0-1,1 0 1,-1 0 0,0 0-1,0 0 1,0 0 0,0 0-1,-2 1 1,2-1 16,-4 4 33,1 0-1,0 0 1,0 1-1,-4 9 0,7-16-41,1 0 0,0 1 0,0-1-1,0 0 1,0 0 0,0 0 0,0 0-1,0 0 1,0 0 0,0 0 0,0 0-1,0 1 1,0-1 0,0 0 0,0 0-1,0 0 1,0 0 0,0 0 0,0 0-1,0 0 1,0 1 0,1-1 0,-1 0-1,0 0 1,0 0 0,0 0 0,0 0-1,0 0 1,0 0 0,0 0 0,0 0-1,0 0 1,0 1 0,0-1 0,1 0-1,-1 0 1,0 0 0,0 0 0,0 0-1,0 0 1,0 0 0,8 1 223,11-4-71,-14 2-89,159-23 219,-150 22-402,22-1 0,-35 3 106,0 0 1,0 0 0,0 0-1,0 0 1,0 1-1,0-1 1,0 0 0,0 0-1,0 1 1,0-1 0,0 1-1,0-1 1,0 1-1,0-1 1,-1 1 0,1-1-1,0 1 1,0 0 0,-1-1-1,1 1 1,0 0-1,-1 0 1,1 0 0,-1 0-1,1-1 1,-1 1-1,1 0 1,-1 0 0,0 0-1,1 0 1,-1 0 0,0 0-1,0 0 1,0 2-1,1 1 12,-1 1 0,0 0-1,0 0 1,-1-1-1,-1 8 1,2-9 41,0-1 0,0 1 0,0 0 0,0 0 0,1-1 0,-1 1 0,1 0 0,1 3-1,-1-4-277,0 0 0,-1 0 0,1 0 0,-1 0-1,1 0 1,-1 0 0,0 0 0,0 1-1,0-1 1,0 0 0,0 0 0,-1 3 0,-13 0-5942,1 0 1940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14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52 5056,'-47'-34'2304,"38"26"-2016,4 4 0,10 4-224,0-5 128,-1 10-128,1-5-96,9 4 0,0 1-3136,0-2 1728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14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 6976,'14'0'3168,"86"0"-2752,-44-3 1024,5 3-864,58-5 64,9 10-416,24-5 64,-5 0-160,-1 0-544,-14 3 192,-14 1-4704,-23 1 2720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15.8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151 497 2816,'23'-8'1787,"-22"8"-1598,0 0 0,0-1 0,0 1 0,0 0 0,-1-1 0,1 1 0,0-1 0,0 1-1,0-1 1,-1 1 0,1-1 0,0 0 0,-1 1 0,1-1 0,0 0 0,-1 1 0,1-1 0,-1 0 0,1 0-1,-1 0 1,0 0-155,0 1-1,-1 0 0,1-1 0,0 1 0,-1 0 0,1-1 1,-1 1-1,1 0 0,-1 0 0,1 0 0,-1-1 1,1 1-1,-1 0 0,1 0 0,-1 0 0,1 0 0,-1 0 1,1 0-1,-1 0 0,1 0 0,-1 0 0,1 0 1,-1 0-1,1 1 0,-1-1 0,1 0 0,-1 0 0,0 1 1,-1-1 70,-3 1-107,-7 0-2,0 1 1,0 1-1,1 0 0,-22 9 0,18-6 33,10-4-2,0 0 1,0 0 0,0 0-1,1 0 1,-1 1-1,1 0 1,0 0 0,0 0-1,0 0 1,0 0-1,-4 6 1,6-6 11,0 1-1,0-1 1,0 0-1,1 1 1,0-1 0,0 1-1,0-1 1,0 1-1,0 0 1,0-1-1,1 6 1,0-7 15,0 0 1,0 1-1,0-1 1,1 0-1,-1 0 1,1 0-1,0 0 1,-1 0-1,1 0 0,0 0 1,0 0-1,0-1 1,0 1-1,0 0 1,1 0-1,-1-1 0,1 1 1,-1-1-1,1 1 1,-1-1-1,4 2 1,-1 0 39,1-1 0,-1 0-1,0-1 1,1 1 0,-1-1 0,1 0 0,-1 0 0,1 0 0,0-1 0,-1 0 0,1 0 0,0 0 0,-1 0 0,1-1 0,0 1 0,5-3 0,0 0 67,-1 1 1,0-2-1,-1 1 1,1-2-1,-1 1 1,15-11 0,-20 14-141,-1-1 0,0 0 0,0 0 0,0 0 0,0 0 0,0-1 0,-1 1 0,1 0 0,-1-1 0,1 1 0,-1-1 0,0 1 0,0-1 0,0 0 0,0 1 0,0-1 0,-1 0 0,1 0 0,-1 0 0,0 0 0,0 1 0,0-1 0,0 0 0,0 0 0,-1 0 0,1 0 0,-2-2 0,1 1-45,-1-1-1,1 1 1,-1 0 0,0 0 0,-1 1 0,1-1-1,-1 0 1,1 1 0,-1-1 0,0 1 0,0 0-1,0 0 1,-1 0 0,1 0 0,-1 1 0,0 0-1,-4-3 1,-2 0-157,-1 1 0,0 0 0,0 0-1,-1 1 1,-21-3 0,52 5 183,0-1 0,23-6 0,0 0 7,-22 6 21,0-1 0,0-2 1,-1 0-1,0-1 0,0 0 1,0-2-1,-1 0 0,0-1 1,19-13-1,-9 2 58,-2-2 1,39-38-1,42-59-221,-37 28-47,-58 74 15,0 0-424,-10 15 226,-5 10 1,-4 9 280,-57 125 305,-27 44 220,-5 15-269,55-111-11,-72 120-1,81-162 12,-1 0-1,-68 74 1,92-113 223,0-1 0,0-1 0,-11 8 0,19-15-347,1 1 0,-1-1 0,1 0 0,-1 1 0,0-1 1,1 0-1,-1 1 0,0-1 0,1 0 0,-1 0 0,0 0 1,1 0-1,-1 1 0,0-1 0,0 0 0,0-1-34,1 1-1,0 0 1,0 0 0,0 0-1,-1 0 1,1 0 0,0 0-1,0-1 1,0 1-1,0 0 1,-1 0 0,1 0-1,0-1 1,0 1 0,0 0-1,0 0 1,0 0-1,0-1 1,0 1 0,0 0-1,-1 0 1,1-1 0,0 1-1,0 0 1,0 0-1,0-1 1,0 1 0,0 0-1,1-1 1,-1-1 28,1-1 0,-1 0-1,1 0 1,0 1 0,0-1 0,0 0 0,3-4-1,15-24-103,1 1-1,2 1 0,1 1 1,1 0-1,1 2 0,57-45 1,-71 63 44,1 0 1,0 1 0,0 0-1,26-9 1,-31 14 15,0 0 0,0 0 1,0 1-1,1 0 0,-1 0 0,0 1 1,0 0-1,0 0 0,1 1 0,-1 0 1,8 2-1,0 1-36,0 1 0,0 1 0,-1 0 0,15 9 0,52 36-3484,-36-21-1461,-12-9 2113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19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3 667 2976,'-3'-6'3683,"13"-1"-2625,16-7-657,0 1 0,2 2-1,32-10 1,-45 17-356,58-20 147,140-49 112,-213 72-303,30-8-101,-28 8 69,-1 1 0,1 0 0,-1-1 0,1 1 0,-1 0 1,0 0-1,1 0 0,-1 0 0,1 0 0,-1 0 0,1 0 0,-1 0 1,1 1-1,-1-1 0,1 1 0,1 0 0,-2 0 33,-1 0 1,0 0-1,0 0 0,1 0 1,-1 0-1,0 0 0,0 0 1,0 0-1,0 0 0,0 0 1,0 1-1,0-1 0,0 0 1,-1 0-1,1 0 0,0 0 1,-1 0-1,1 0 0,-1 1 1,-1 2 41,0 4 98,0 0 0,-1 1 1,-1-1-1,0 0 0,-7 11 0,5-9-32,1 1 1,-6 12-1,11-21-63,-1 0 0,1 0 0,0 0 1,0 0-1,0 0 0,0 0 0,0 0 0,0 0 1,0 0-1,1 0 0,-1 0 0,1-1 1,-1 1-1,1 0 0,0 0 0,-1 0 1,1 0-1,0-1 0,0 1 0,1 0 0,-1-1 1,0 1-1,2 1 0,-2-2 33,1 1 1,0-1-1,-1 1 1,1-1-1,0 1 0,0-1 1,0 0-1,0 0 0,0 0 1,0 0-1,0 0 1,0-1-1,1 1 0,-1-1 1,0 1-1,0-1 0,1 0 1,-1 0-1,0 0 1,3 0-1,3-1 28,1-1 0,-1 0-1,0 0 1,0-1 0,0 0 0,0-1 0,-1 0-1,1 0 1,-1 0 0,0-1 0,0 0 0,0 0-1,6-7 1,6-9-14,0 0 0,18-26 0,-29 35-204,-1 1 1,0-2-1,0 1 0,-2-1 1,1 0-1,3-15 1,-5 19-682,-2 17-606,2 5 1425,-2-8-15,1-1 1,0 1-1,0-1 1,0 0-1,0 0 1,1 0-1,0 0 1,0-1-1,0 1 1,5 2-1,5 3 177,28 14 0,-27-16-55,0-1 0,1-1 0,0-1 1,-1 0-1,1-1 0,21 2 0,-8-4 199,0 0-1,48-6 1,-67 3-258,0 0 1,0 0 0,0-1 0,-1 0-1,1 0 1,-1-1 0,0-1-1,0 1 1,0-2 0,-1 1 0,0-1-1,0 0 1,0-1 0,-1 0 0,0 0-1,0-1 1,6-8 0,-10 12-95,-1-1 1,1 1-1,-1-1 1,-1 0-1,1 1 0,1-7 1,-2 9-28,-1-1 1,1 1-1,-1-1 1,0 1-1,0-1 1,0 1-1,0-1 1,0 1-1,-1-1 0,1 1 1,-1 0-1,1-1 1,-2-2-1,2 5 24,-1-1 0,0 0 1,1 1-1,-1-1 0,1 1 0,-1-1 0,0 1 0,1 0 0,-1-1 0,0 1 0,1 0 0,-1-1 1,0 1-1,0 0 0,1 0 0,-1-1 0,0 1 0,0 0 0,0 0 0,1 0 0,-1 0 1,0 0-1,0 0 0,0 0 0,1 1 0,-1-1 0,-1 1 0,-1-1-66,-7 1 11,0 1 0,1 1 0,-1-1 0,1 1-1,-1 1 1,1 0 0,1 0 0,-14 9 0,1 1-105,0 1 1,-19 19 0,34-28 231,1 0 0,-1 0 0,1 0 0,0 1 0,0-1 0,1 1 0,0 0 0,0 1 0,-3 8 0,6-13-30,0-1-1,1 0 1,-1 1 0,0-1-1,1 1 1,0-1-1,-1 1 1,1 0-1,0-1 1,0 1-1,1-1 1,-1 1 0,1-1-1,-1 1 1,1-1-1,0 0 1,-1 1-1,1-1 1,1 0 0,-1 1-1,0-1 1,0 0-1,1 0 1,-1 0-1,1 0 1,0 0-1,0 0 1,0-1 0,0 1-1,0 0 1,0-1-1,4 3 1,2-1 65,-1 0 1,1 0-1,-1-1 1,1 0-1,0 0 1,0-1-1,0 0 1,0 0 0,10-1-1,6 0 135,43-8 0,-47 3-154,1 0 1,-1-1 0,0-1 0,22-11-1,71-42 278,-108 57-325,38-23 116,-1-2 0,-1-2 0,69-66 0,-29 14-229,102-133 0,-180 211 5,16-22-120,-18 25 147,-1 0 1,1 0-1,0 0 1,0-1-1,-1 1 1,1 0-1,-1-1 1,1 1-1,-1 0 1,0-1-1,1 1 1,-1-1-1,0 1 1,0 0-1,0-3 1,0 4 48,0 0 0,0-1 0,0 1-1,-1 0 1,1 0 0,0 0 0,0 0 0,0 0 0,0-1 0,-1 1 0,1 0 0,0 0-1,0 0 1,0 0 0,0 0 0,-1 0 0,1 0 0,0 0 0,0 0 0,0 0 0,-1 0-1,1 0 1,0 0 0,0 0 0,0 0 0,-1 0 0,1 0 0,0 0 0,0 0 0,0 0 0,-1 0-1,1 0 1,0 0 0,0 0 0,0 0 0,-1 0 0,-4 2-40,0 0-1,0 0 1,0 0 0,0 0-1,0 1 1,0 0 0,0 0-1,1 0 1,0 0 0,-5 6-1,-8 7-54,-16 23-1,27-31 83,-42 52 60,3 2-1,3 3 1,-41 83 0,79-139 1,0 0-1,0 0 1,1 1 0,0-1 0,0 1 0,1-1 0,1 1 0,-2 12 0,3-17-7,1-1-1,-1 0 1,1 0 0,0 1 0,-1-1-1,2 0 1,-1 0 0,0 0-1,1 0 1,0 0 0,0-1-1,0 1 1,1 0 0,-1-1-1,1 0 1,-1 1 0,1-1-1,0 0 1,1 0 0,-1-1 0,5 4-1,1 0 45,1-1-1,-1-1 1,1 0-1,0 0 1,0-1-1,0 0 1,1 0-1,-1-1 1,14 0-1,0 0 111,1-2 1,46-4-1,-58 1-142,0 1 0,0-2 1,17-6-1,-7 2-78,6-3 35,-28 10-27,1 0-1,-1 0 1,1 0 0,-1 0-1,0 0 1,1 0-1,-1 0 1,0 0 0,0 0-1,0-1 1,0 1-1,0 0 1,0-1 0,1-1-1,-7 5-105,0 0-1,0 0 1,0 0-1,-8 6 1,5-3 118,1 0 0,-1 0 0,1 1 0,-11 11 0,17-16 33,-1 1-1,1-1 0,0 1 0,0 0 0,-1-1 0,1 1 0,1 0 0,-1 0 0,0 0 0,0 0 0,1 0 0,-1 0 0,1 0 0,-1 0 0,1 0 0,0 0 0,0 0 0,0 0 0,0 0 0,0 0 0,1 1 0,-1-1 0,0 0 0,1 0 0,0 0 0,-1 0 0,2 1 0,-1-1 12,0 0 0,1 0 1,-1 0-1,0 0 0,1 0 1,-1-1-1,1 1 0,0-1 0,-1 1 1,1-1-1,0 1 0,0-1 0,0 0 1,0 0-1,0 0 0,4 1 1,-1-1 8,0 0 1,0 0 0,0 0 0,0-1 0,0 0 0,0 0 0,7-1-1,0-1 34,1 0 0,-1-1 0,0-1 0,0 0 0,17-8 0,-20 7-83,27-15 9,-34 19 14,-1 0 0,1-1 0,0 1 0,-1-1 0,1 1 0,-1-1 0,1 0 0,-1 0 0,0 0 0,1 0 0,-1 0 1,0 0-1,0 0 0,0-2 0,-1 3-19,1 0 0,-1-1 0,0 1 0,0 0-1,0 0 1,0 0 0,0 0 0,0 0 0,-1 0 0,1-1 0,0 1 0,-1 0 0,1 0 0,0 0 0,-1 0 0,0 0 0,1 0 0,-1 0 0,1 0-1,-1 1 1,0-1 0,0 0 0,1 0 0,-1 0 0,0 1 0,0-1 0,0 0 0,0 1 0,0-1 0,0 1 0,0-1 0,-2 0 0,-5-2-31,1 1 0,-1-1 0,-14-1 0,18 3 61,-12-1-20,10 2 0,0 0 1,0-1-1,0 0 1,0-1-1,0 1 1,-7-4-1,9 2 80,10 2 18,2 0-92,-4 1-22,34-7-27,1 2 1,0 2-1,44 2 0,92 4 186,-11-1-176,-112 1-29,75-7 0,-74 4 173,-52 0 122,-14 2-575,-23 17 353,27-15-34,-1 1-1,0 0 0,1 1 1,-9 7-1,14-10 30,1 0 0,-1 1 0,1-1 0,0 1 0,0 0 0,1 0 0,-1 0 0,1 0 0,-3 6 0,4-8 3,1-1 0,-1 1 0,1-1 1,0 1-1,-1-1 0,1 1 0,0-1 0,0 1 1,0-1-1,0 1 0,1-1 0,-1 1 0,0-1 0,0 1 1,1-1-1,-1 0 0,1 1 0,0-1 0,-1 1 0,1-1 1,0 0-1,0 1 0,0-1 0,-1 0 0,1 0 0,1 0 1,-1 0-1,0 0 0,0 0 0,0 0 0,0 0 0,1 0 1,1 0-1,4 3 39,0-1 0,0 0 0,1-1 0,-1 0 0,0 0 0,1 0 0,-1-1 0,1 0 0,0-1 0,-1 0 0,13-1 0,8-2 137,50-14 1,-51 11-146,117-24 23,40-10 11,-145 30-950,-43 14 845,0 0-1,0 0 0,0 0 0,-6 10 0,9-9 32,-1 0 0,1-1 0,0 1-1,0 0 1,0 0 0,1 0 0,0 0 0,0 1 0,1 4 0,-1-7 17,0-1-1,0 0 1,1 1 0,-1-1-1,1 0 1,0 1 0,-1-1-1,1 0 1,0 0 0,1 1-1,-1-1 1,0 0 0,1 0-1,-1 0 1,1-1 0,-1 1-1,1 0 1,0-1 0,3 3-1,0-1 50,1-1-1,-1 0 1,1 0-1,0 0 1,0-1-1,0 0 1,0 0-1,0-1 1,-1 1-1,1-1 1,0-1-1,11-1 1,-8 1-51,-1-1 0,1-1 0,0 0 0,-1 0 0,1 0 0,-1-1 0,0-1-1,8-5 1,84-49 192,-56 37-121,-2-2 0,0-2-1,74-62 1,-73 47-148,-2-1-1,-2-2 1,64-95 0,-57 69-323,-97 154-758,-153 213 1244,193-283-108,0 0 1,2 1 0,0 1-1,-10 21 1,18-36 26,0 1 1,1 0-1,-1 0 0,1 0 1,-1 0-1,1 0 0,0 0 0,0 0 1,-1 0-1,1 0 0,1 0 0,-1 0 1,0 0-1,0 0 0,1 0 1,0 2-1,0-3 4,0 0 0,0 0 0,0 0 0,0 0 1,0 0-1,0 0 0,0-1 0,0 1 0,0 0 0,0 0 1,1-1-1,-1 1 0,0-1 0,1 1 0,-1-1 0,0 0 0,1 1 1,-1-1-1,0 0 0,1 0 0,-1 0 0,0 0 0,3 0 0,19-2 136,-1 0-1,35-9 0,0 1-187,-23 4-20,-19 3-2,-1 1-1,1 0 1,0 1 0,26 2-1,-40-1 34,-1 0-1,1 0 0,0 0 0,0 0 0,0 0 0,-1 0 1,1 0-1,0 0 0,0 1 0,-1-1 0,1 0 0,0 0 1,0 1-1,-1-1 0,1 1 0,0-1 0,-1 1 0,1-1 1,-1 1-1,1-1 0,0 1 0,-1-1 0,1 1 0,-1 0 1,1-1-1,-1 1 0,0 0 0,1 0 0,-1-1 0,0 1 0,0 0 1,1 0-1,-1-1 0,0 1 0,0 0 0,0 1 0,0 2-43,-1 0 0,0 0-1,0-1 1,0 1-1,-1 0 1,-2 5-1,0 1 153,-24 53 9,9-20 120,-15 46 1,33-86-165,0 1 0,0-1 0,1 0 0,-1 1 0,1-1 0,0 0 0,0 4 0,0-6-23,0 0 0,0 0 0,0 0 1,1 0-1,-1 1 0,1-1 1,-1-1-1,1 1 0,-1 0 0,1 0 1,-1 0-1,1 0 0,0 0 0,0 0 1,-1-1-1,1 1 0,0 0 1,0-1-1,0 1 0,0 0 0,0-1 1,0 1-1,0-1 0,0 0 1,0 1-1,1 0 0,4-1-4,-1 1 0,1-1-1,-1 0 1,1 0 0,-1 0 0,1-1 0,-1 0-1,1 0 1,5-2 0,5 0-56,-15 2 15,-1 1 0,1 0 0,0 0 0,-1 0 0,1 0 0,-1 0-1,1 0 1,-1 0 0,1 0 0,-1 0 0,1 0 0,-1 0 0,1 0 0,-1 0 0,1 0 0,-1 1 0,1-1-1,-1 0 1,1 0 0,-1 1 0,1-1 0,-1 0 0,0 0 0,1 1 0,-1-1 0,1 0 0,-1 1 0,0-1 0,1 1-1,-1 0 1,1 0-2,-1 0-1,0 0 0,1 1 0,-1-1 0,0 0 1,0 0-1,0 1 0,0-1 0,0 0 1,0 0-1,-1 0 0,1 2 0,-2 4-20,-1 0-1,1 0 0,-5 8 1,2-7 31,0 0-1,0 0 1,-1-1 0,0 0 0,-13 12 0,13-13 11,-12 11 3,-1-1-1,-1-1 0,-1-1 1,0 0-1,-24 11 1,-4-2 141,-63 21 1,96-38-86,9-3 9,1-1 1,-1 0-1,1 0 1,-1 0 0,0-1-1,-9 1 1,16-3-74,0 1 0,0 0 1,0 0-1,0 0 0,0 0 0,0 0 1,0 0-1,0 0 0,0 0 1,0 0-1,0 0 0,0 0 0,0 0 1,0 0-1,0 0 0,0 0 1,0 0-1,0-1 0,0 1 0,0 0 1,0 0-1,0 0 0,0 0 1,0 0-1,0 0 0,0 0 0,0 0 1,0 0-1,0 0 0,0 0 0,0 0 1,0 0-1,0 0 0,0 0 1,-1 0-1,1 0 0,0 0 0,0 0 1,0 0-1,0 0 0,0 0 1,0 0-1,0 0 0,0 0 0,0 0 1,0 0-1,0 0 0,0 0 1,0 0-1,0 0 0,8-4 32,13-2-77,140-35 29,50-14-2481,-205 53 2264,46-16-2759,-47 16 2272,-1 0-1,0 0 1,0-1 0,0 0 0,0 0-1,0 0 1,0 0 0,5-7 0,6-6-1859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26.5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 9 2976,'-1'-2'131,"0"2"-38,1-1-1,-1 1 1,1-1 0,-1 1-1,1-1 1,-1 1 0,0-1-1,1 1 1,-1-1 0,0 1 0,1 0-1,-1-1 1,0 1 0,1 0-1,-1 0 1,-1-1 0,2 61 4317,6 38-3419,0-11-638,-5-80-338,4 253 2407,-9-234-1987,2-17 148,2-13 229,3-4-854,-1 0 0,1 1 1,0-1-1,1 1 0,-1-1 1,1 1-1,1 0 0,0 1 1,0-1-1,0 1 0,1 0 1,-1 0-1,1 1 0,1-1 1,9-5-1,-14 10 47,0 0 0,0 1 0,0-1 0,0 1 0,0 0 0,0-1 0,0 1 0,0 0 1,0 0-1,0 0 0,0 1 0,0-1 0,0 0 0,0 1 0,0 0 0,0-1 0,0 1 0,0 0 0,-1 0 0,1 0 0,0 0 0,-1 0 1,1 0-1,0 1 0,-1-1 0,1 0 0,-1 1 0,2 2 0,0-1 86,0 0 1,0 1-1,-1 0 0,1-1 0,-1 1 1,0 0-1,0 0 0,0 0 1,-1 1-1,0-1 0,2 8 1,-2-8-2,-1 0-1,0 0 1,-1 0 0,1 0 0,-1 0 0,1 0 0,-1 0 0,-1 0 0,1 0 0,0-1 0,-1 1 0,0 0 0,0-1 0,0 0 0,0 1 0,0-1 0,-1 0 0,1 0 0,-1 0 0,0 0 0,0-1 0,-3 3 0,2-2-32,0 0 0,0-1 0,0 0 0,0 0 0,-1 0 0,1 0 0,0-1 0,-1 1 0,1-1 0,-1-1 0,0 1 0,1 0 0,-1-1 0,0 0 0,-6-1 0,-54-6-5082,50 7 3003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20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67 6656,'5'-7'3008,"37"14"-2624,-9 2 512,6 0-576,22-1-128,0 4-128,5 1 192,1-1-128,-11 2-320,-12-2 96,-11-3-2656,-11-2 1504</inkml:trace>
  <inkml:trace contextRef="#ctx0" brushRef="#br0" timeOffset="1">23 16 4640,'-22'-12'2112,"22"9"-1824,0 6-448,9 6 32,4 0 128,12-1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24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 3136,'2'-4'1162,"2"3"-57,-4 2-959,0 0 1,0 1 0,1-1 0,-1 0 0,0 1 0,0-1-1,0 0 1,-1 0 0,1 1 0,0-1 0,0 0 0,-1 0-1,1 0 1,0 1 0,-1-1 0,0 1 0,-1 3 311,0 4 271,1 1 1,-1 14-1,-2 20 235,0-29-866,2 0 0,0 0-1,1 0 1,0 0 0,1 1 0,1-1-1,0 0 1,6 25 0,38 119 365,-10-37 295,-21-59-99,-9-35-282,10 32 1,-13-41-189,0-9 752,-2-10-913,0 0 1,1 0-1,-1 0 1,0 0-1,1 0 1,-1 1-1,0-1 0,1 0 1,-1 0-1,1 0 1,-1 0-1,0 0 1,1 0-1,-1 0 1,1 0-1,-1 0 1,0-1-1,1 1 0,-1 0 1,0 0-1,1 0 1,-1 0-1,0 0 1,1-1-1,-1 1 1,1 0-1,11-7 194,-1 0 0,0 0-1,0-1 1,18-17 0,-16 14-131,4-5-14,28-33-1,-18 17-21,21-27 24,-3-3 0,45-82 0,20-27-407,-103 160 160,4-5-700,28-30 1,-38 47 235,0 1 1,0 0-1,0-1 1,0 1-1,0 0 1,-1 0 0,1-1-1,-1 1 1,2 4-1,4 10-3800,7 2 1403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26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325 540 2496,'0'0'101,"0"-1"1,-1 1-1,1 0 0,0-1 1,-1 1-1,1-1 0,0 1 1,-1 0-1,1 0 0,0-1 1,-1 1-1,1 0 1,-1-1-1,1 1 0,-1 0 1,1 0-1,0 0 0,-1 0 1,1 0-1,-1-1 0,1 1 1,-1 0-1,1 0 0,-1 0 1,1 0-1,-1 0 1,0 1-1,-21-1 1396,14 0-1379,-17 0 287,0 1 1,-1 2-1,1 0 0,0 2 1,1 0-1,-44 16 0,62-18-336,1 0-1,-1 0 0,1 0 0,-1 1 1,1-1-1,0 1 0,1 0 1,-7 7-1,10-9-29,0-1 0,0 0 0,0 0 0,0 1 0,0-1 0,0 0 0,0 1 0,1-1 0,-1 1 0,1-1 0,-1 1 0,1-1 0,-1 1 0,1 0 0,0-1 0,0 1 0,0-1 0,0 1 0,0 0 0,0-1 0,0 1 0,1-1 0,-1 1 0,0-1-1,1 1 1,0 0 0,-1-1 0,1 0 0,0 1 0,-1-1 0,1 1 0,0-1 0,0 0 0,0 0 0,0 1 0,1-1 0,1 2 0,1-1 62,-1 1 0,1-1 0,0 0 0,0 0 0,0 0-1,0 0 1,0 0 0,7 1 0,34 4 463,-29-5-460,0-1 0,0-1 0,0 0-1,0-1 1,0-1 0,0 0 0,-1-2-1,1 0 1,-1 0 0,20-9 0,-6-4 237,-22 14-276,-1 0 0,0-1 1,0 0-1,0 0 0,6-5 1,-10 7-73,-1 1 1,1-1 0,-1 0 0,1 1 0,-1-1 0,0 0-1,0 0 1,0 0 0,0 0 0,0 0 0,0 0 0,-1 0-1,1 0 1,-1 0 0,1-1 0,-1 1 0,0 0 0,0 0-1,0 0 1,0-1 0,-1-2 0,0 2-24,0 0 0,0 0 0,0 1 1,0-1-1,-1 0 0,1 1 0,-1-1 0,0 1 1,0 0-1,0-1 0,0 1 0,0 0 0,-1 0 1,1 1-1,0-1 0,-3-1 0,-5-3-72,1 1-1,-1 0 0,-10-3 1,-52-15 262,152 14 485,19 1-704,-60 3-129,1 2 0,-1 1 0,56 6 0,-89-3 154,0 1 0,0-1 0,0 1 0,0 0 0,7 4 0,-11-5 47,-1 0 0,1 0 0,-1 0 0,1 1-1,0-1 1,-1 0 0,0 1 0,1-1 0,1 3-1,-3-3 7,1-1 0,-1 1 0,0 0-1,1-1 1,-1 1 0,0 0-1,0 0 1,0 0 0,0-1 0,1 1-1,-1 0 1,0 0 0,0 0-1,0-1 1,-1 1 0,1 0 0,0 0-1,0 0 1,0-1 0,0 1-1,-1 0 1,1 0 0,-1 0 0,-3 5 37,0 0 0,-1 0 1,1 0-1,-9 7 0,6-7 25,0 2-1,-7 10 0,9-12-40,4-4 7,-1-1 0,1 0-1,1 0 1,-1 1 0,0-1-1,0 0 1,0 1 0,1-1-1,-2 3 1,3-3 1,-1-1-1,1 0 1,-1 0 0,1 0-1,-1 0 1,1 1 0,-1-1-1,1 0 1,0 0 0,-1 0 0,1 0-1,-1-1 1,1 1 0,-1 0-1,1 0 1,-1 0 0,2-1 0,35-8 265,58-15-326,103-12 0,-178 35-232,-20 1 228,1 0 0,-1 0-1,0 0 1,1 0 0,-1 0 0,1 0-1,-1 0 1,0 0 0,1 0 0,-1 0-1,1 0 1,-1 0 0,0 0 0,1 0-1,-1 1 1,0-1 0,1 0 0,-1 0-1,1 0 1,-1 1 0,0-1 0,0 0-1,1 1 1,-4 6-157,-15 9 60,17-15 96,-4 3 21,-1 0 0,1 1 1,0 0-1,1 0 0,-1 0 0,-4 8 0,8-12 5,0 0-1,1 0 1,-1 0-1,1 0 1,-1 0-1,0 0 1,1 0-1,0 1 1,-1-1-1,1 0 1,0 0-1,-1 0 1,1 1-1,0-1 1,0 0-1,0 0 1,0 1-1,0-1 1,1 0-1,-1 0 1,0 1-1,1-1 1,-1 0-1,0 0 1,1 0-1,0 1 1,-1-1-1,1 0 1,-1 0-1,1 0 1,0 0-1,0 0 1,0 0-1,0 0 1,0-1-1,0 1 1,0 0-1,0 0 1,0-1-1,0 1 1,0-1-1,0 1 1,2 0-1,4 2 55,1-1-1,-1 0 1,1 0-1,0 0 1,0-1-1,-1-1 1,1 1-1,10-1 1,3-1 168,37-8-1,-39 4-182,0 0 0,0-2-1,27-13 1,-31 13 54,1-2-41,0 1 0,-1-2 0,0 0 0,21-18 0,46-53 133,-81 80-190,67-75-88,62-90 0,-118 150 59,37-55-231,-42 61 164,-1-1 0,-1 0 1,0 0-1,6-20 0,-10 28 39,0 0-1,-1 0 0,1 1 1,-1-1-1,0 0 1,1 0-1,-1 0 1,-1 0-1,1 0 1,0 0-1,-1 0 0,0-4 1,0 6 24,0 0 0,1 0 0,-1 0 0,1 0 0,-1 0 0,0 0 0,0 1 0,0-1 0,1 0 0,-1 0 0,0 1 0,0-1 0,0 0 0,0 1 0,0-1 0,0 1 0,0-1 0,0 1 0,-1 0 0,1-1 0,0 1 0,0 0 0,0 0 0,0 0 0,0 0 0,-1 0 0,1 0 0,0 0 0,0 0 0,-1 1 0,-3-1-39,-1 1 0,1 1 0,0-1 0,-8 4 0,4 0 32,0 0 0,0 0 0,1 1 0,0 0 0,0 0-1,1 1 1,0 0 0,0 1 0,-11 15 0,-1 6 32,-23 45-1,36-63 52,-16 33-152,2 1-1,-29 93 0,42-106 105,-3 38 1,5-33 170,4-34-133,1-1 1,0 1 0,-1 0 0,1-1 0,0 1 0,1 0 0,-1-1 0,0 1 0,1 0-1,0-1 1,-1 1 0,1 0 0,2 3 0,-2-5 11,0 1 0,0-1 0,0 0 0,1 0 0,-1 0 0,0 0 0,1 0 0,-1 0 0,0 0 0,1 0 0,-1 0 0,1 0 1,-1-1-1,1 1 0,0-1 0,-1 1 0,1-1 0,0 0 0,-1 0 0,1 1 0,0-1 0,2-1 0,10 0 45,1-1 0,-1 0 0,0-1 0,0-1 0,19-7 0,-4 1-129,18-6 114,-27 8-74,1 1 1,24-5-1,-40 11-58,-1 1-7,1-1-1,-1 0 1,0 0 0,0 0 0,0 0-1,0 0 1,0-1 0,-1 0 0,6-3 0,-63 71 63,32-38 129,16-19-45,0 0 1,1 1-1,-1-1 1,2 1-1,0 1 1,0-1-1,1 1 1,-4 19-1,7-29-45,-1-1 0,1 1-1,0 0 1,0-1-1,0 1 1,0 0 0,0-1-1,0 1 1,0 0 0,0-1-1,0 1 1,1 0-1,-1-1 1,0 1 0,0 0-1,1-1 1,-1 1-1,0-1 1,1 1 0,-1-1-1,0 1 1,1 0-1,-1-1 1,1 1 0,0 0-1,0 0 13,1-1-1,-1 1 0,0-1 1,1 1-1,-1-1 1,1 0-1,-1 1 1,0-1-1,1 0 0,-1 0 1,3 0-1,5-1 70,-1 0 0,1-1 0,10-2 0,-17 3-103,90-29 175,12-3-345,-93 29 111,-6 2-12,0 0 0,-1 1 0,1-1 0,9 0-1,-14 2 44,1-1-1,0 1 0,-1 0 0,1 0 0,-1 1 0,1-1 0,-1 0 0,1 0 0,-1 0 0,1 0 0,-1 0 0,1 0 0,-1 1 0,1-1 0,-1 0 1,1 1-1,-1-1 0,1 0 0,-1 1 0,1-1 0,-1 1-3,1 0-1,-1 0 1,0-1 0,0 1-1,1 0 1,-1 0 0,0-1-1,0 1 1,0 0-1,0 0 1,0 0 0,0-1-1,0 1 1,0 0 0,0 0-1,-1 0 1,1-1 0,0 2-1,-4 8 0,-1 0 0,1 0-1,-1-1 1,-1 0-1,0 0 1,0 0 0,-8 8-1,6-8 29,-17 22 27,-2-2 0,-32 27 0,-63 45 62,96-80-78,-44 35 181,-4-3 0,-127 70 0,197-121-183,2 0 67,-1 0 1,1-1-1,-1 0 1,0 1 0,1-1-1,-1 0 1,0 0-1,0-1 1,0 1 0,0 0-1,0-1 1,0 0-1,1 0 1,-4 0 0,5 0-83,1 0-1,0 0 1,0 0 0,0 0 0,0 0 0,0 0-1,0-1 1,0 1 0,0 0 0,-1 0 0,1 0-1,0 0 1,0 0 0,0 0 0,0 0 0,0-1 0,0 1-1,0 0 1,0 0 0,0 0 0,0 0 0,0 0-1,0-1 1,0 1 0,0 0 0,0 0 0,0 0-1,0 0 1,0 0 0,0 0 0,0-1 0,0 1 0,0 0-1,0 0 1,0 0 0,1 0 0,-1 0 0,0 0-1,0-1 1,0 1 0,0 0 0,0 0 0,0 0-1,0 0 1,0 0 0,1 0 0,6-8 109,-5 5-89,16-14-73,0 1 0,1 1 0,1 1 0,0 0 0,0 2 0,36-16 0,-2 5-1675,92-26 0,-80 30-2072,-7 10 1158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26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 0 9312,'-17'9'4192,"6"-9"-3616,6 0 448,2 9-672,-11-6 288,3 9-384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1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 49 1568,'8'-6'2806,"-8"6"-2702,0 0 0,0 0 1,0-1-1,0 1 0,0 0 1,0-1-1,3-6 1177,0-8 275,-3 14-1419,0-1 1,0 1-1,1 0 1,-1-1-1,1 1 0,-1-1 1,1 1-1,0 0 0,4-6 1768,-7 15-1699,-1 0 0,1 1-1,1-1 1,-2 14 0,-1 11 120,-15 62 685,-37 231 703,51-280-1538,-17 167 283,21-192-380,0-5 292,0 0 0,-1 0 0,-5 16-1,7-30 16,-4 8-471,4-9 20,0-1 0,0 0 0,0 0-1,0 0 1,0 0 0,-1 1 0,1-1 0,0 0 0,0 0 0,0 0 0,0 0 0,-1 0 0,1 1-1,0-1 1,0 0 0,0 0 0,-1 0 0,1 0 0,0 0 0,0 0 0,0 0 0,-1 0 0,1 0 0,0 0-1,0 0 1,-1 0 0,1 0 0,0 0 0,0 0 0,0 0 0,-1 0 0,1 0 0,0 0 0,0 0-1,0 0 1,-1 0 0,1 0 0,0-1 0,0 1 0,0 0 0,-1 0 0,1 0 0,0 0 0,0 0-1,0-1 1,0 1 0,0 0 0,-1 0 0,1-1 0,-2-5-2858,4 0 913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2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4 871 2496,'0'1'23,"0"-1"0,-1 0 0,1 0 0,0 0 0,0 0 0,0 0-1,0 0 1,-1 0 0,1 0 0,0 0 0,0 0 0,0 0 0,0 1 0,0-1 0,-1 0 0,1 0 0,0 0 0,0 0 0,0 0 0,0 1 0,0-1 0,0 0-1,0 0 1,0 0 0,0 0 0,0 1 0,0-1 0,0 0 0,0 0 0,-1 0 0,1 1 0,0-1 0,1 0 0,-1 0 0,0 0 0,0 0 0,0 1 0,0-1-1,0 0 1,0 0 0,0 0 0,0 1 0,0-1 0,0 0 0,0 0 0,0 0 0,0 0 0,1 0 0,-1 1 0,0-1 0,0 0 0,0 0 0,0 0 0,0 0-1,1 0 1,-1 0 0,0 0 0,0 0 0,0 1 0,1-1 0,8 1 1980,3-16-1238,0 0 0,-1 0 0,-1-2-1,13-25 1,-5 7-375,-13 27-332,100-171 1105,-21 61-755,8-13 27,-45 53-91,53-124 0,-100 202-354,9-20-429,-4 15 215,-5 5 221,0 0 1,0 0-1,0 0 1,0 0-1,1 0 1,-1 0-1,0 0 1,0 0-1,0 0 1,0 1-1,0-1 1,0 0-1,1 0 1,-1 0-1,0 0 1,0 0-1,0 1 1,0-1-1,0 0 1,0 0-1,0 0 1,0 0-1,0 1 1,0-1-1,0 0 1,0 0-1,0 0 1,0 0-1,0 1 1,0-1-1,0 0 1,0 0-1,0 0 1,0 0-1,0 1 1,0-1-1,0 0 1,-1 5 10,1-1 0,-1 0 0,0 1 0,0-1 0,0 0 0,-2 6 0,-2 5 26,-48 128 115,20-55 124,26-70-216,-105 289 596,-12-9 13,30-87 291,63-140-346,25-57-488,4-8 36,0-1-1,0 1 1,-1-1-1,0 1 1,0-1-1,-1 0 1,-5 6-1,8-10-128,1 0-1,-1-1 0,0 1 0,1 0 0,-1-1 0,0 1 0,1-1 1,-1 1-1,0-1 0,0 1 0,0-1 0,1 1 0,-1-1 1,0 0-1,0 0 0,0 1 0,0-1 0,0 0 0,0 0 0,0 0 1,0 0-1,0 0-13,0-1 0,0 1 0,1 0 0,-1-1 1,0 1-1,1-1 0,-1 1 0,1-1 1,-1 1-1,0-1 0,1 1 0,-1-1 0,1 0 1,-1 1-1,1-1 0,0 0 0,-1 1 0,0-3 1,0-2-26,-1 0 0,1-1 0,0 0 0,0 1 0,0-8 0,0 1-39,2 0 0,-1 0 0,2 0-1,-1 0 1,2 0 0,-1 0-1,2 1 1,0-1 0,0 1 0,1 0-1,0 0 1,1 0 0,0 1-1,1 0 1,0 0 0,0 0-1,10-8 1,-3 3 98,0 2 0,1 0 0,1 0-1,0 1 1,0 1 0,1 1 0,21-9 0,-28 14-73,0 1 1,1 1 0,-1 0-1,1 0 1,0 1 0,0 0 0,0 1-1,0 0 1,0 1 0,0 0-1,0 1 1,0 0 0,0 1-1,12 3 1,-15-3-538,-5-1 271,0 0 1,0 0 0,0 0-1,-1 0 1,1 0 0,5 3-1,-7-3-71,0 0 0,0 0 0,0 0 0,0 0-1,0 0 1,-1 0 0,1 0 0,0 1 0,-1-1-1,1 0 1,0 2 0,5 13-2349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53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21 4736,'-23'-8'2144,"32"1"-1856,-4 1-384,4 6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7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1 273 3072,'0'-1'75,"0"1"0,0-1 0,0 1 0,0 0 0,-1-1 0,1 1 0,0-1 0,0 1 0,0 0 0,1-1 0,-1 1 0,0 0 0,0-1 0,0 1 0,0-1 0,0 1 0,0 0 0,0-1 0,1 1 0,-1 0 0,0-1 0,0 1 0,1 0 0,-1-1 0,0 1 0,0 0 0,1 0 0,-1-1 0,0 1 0,1 0 0,-1 0 0,0 0 0,1-1 0,-1 1 0,0 0 0,1 0 0,-1 0 0,0 0 0,1 0 0,-1 0 0,1 0 0,-1 0 0,0 0 0,1 0 0,-1 0 0,1 0 0,-1 0 0,0 0 0,1 0-1,-1 0 1,0 0 0,1 0 0,-1 0 0,1 1 0,-1-1 0,1 0 0,10 2 792,26-3 402,40-7 1,-72 7-1215,1 0 1,0-1 0,-1 1 0,1-1-1,-1 0 1,1-1 0,5-3 0,34-26 596,-45 32-646,5-3 50,0-1 0,0-1 0,-1 1 0,1 0 1,-1-1-1,0 0 0,0 0 0,-1 0 0,0-1 1,0 1-1,0-1 0,2-6 0,-3 6-69,0 0-1,-1 0 1,1-1-1,-1 1 1,-1-1-1,1 1 1,-1-1-1,0 1 1,-1-1-1,1 1 1,-1 0-1,-1-1 1,1 1-1,-1 0 1,0-1-1,-6-10 1,8 16-16,-1 0-1,0 0 1,1-1-1,-1 1 1,0 0-1,0 0 1,0 0 0,0 1-1,0-1 1,0 0-1,0 0 1,0 0 0,-1 1-1,1-1 1,0 1-1,0-1 1,-1 1-1,1-1 1,0 1 0,-1 0-1,1-1 1,0 1-1,-1 0 1,1 0-1,0 0 1,-1 0 0,1 0-1,0 1 1,-1-1-1,1 0 1,0 1 0,0-1-1,-1 0 1,1 1-1,0 0 1,0-1-1,-1 1 1,1 0 0,-1 0-1,-4 4-60,-1-1 0,1 1 0,1 0 0,-1 0 0,-8 11 0,5-4 200,1 1 0,0 0 1,0 1-1,2-1 1,-1 2-1,2-1 0,0 1 1,1-1-1,-4 20 1,8-27-7,-1-1 1,1 1 0,1-1-1,-1 0 1,1 1 0,0-1-1,1 0 1,-1 1 0,1-1-1,0 0 1,5 8 0,-6-11-36,1 0 1,-1 0 0,1-1-1,0 1 1,0 0 0,0-1-1,0 1 1,0-1-1,0 0 1,1 0 0,-1 0-1,1 0 1,0 0 0,-1-1-1,1 1 1,0-1 0,0 1-1,0-1 1,0 0-1,0 0 1,0 0 0,0-1-1,1 1 1,-1-1 0,4 0-1,10-2 146,0 0-1,0-2 0,0 0 1,17-7-1,68-29 94,-70 27-280,-10 3-32,49-18-79,122-71 0,-191 98 52,0 0 0,0 0 1,0 0-1,1 0 1,-1 1-1,0-1 1,4 0-1,-6 0 27,1 1 1,-1 0-1,0 0 0,1 0 0,-1 0 0,1 0 1,-1 0-1,1 0 0,-1 1 0,1-1 1,-1 0-1,1 0 0,-1 0 0,0 0 0,1 1 1,-1-1-1,1 0 0,-1 0 0,0 1 1,1-1-1,-1 0 0,1 0 0,-1 1 0,0-1 1,0 0-1,1 1 0,-1-1 0,0 1 1,0-1-1,1 0 0,-1 1 0,0-1 0,0 1 1,0-1-1,0 1 0,1-1 0,-1 1 1,0-1-1,0 0 0,0 1 0,0-1 0,0 1 1,-1 0-1,1 6 16,-2 1-1,1-1 1,-1 0 0,-1 0-1,1 0 1,-1 0 0,0-1 0,0 1-1,-1-1 1,-5 8 0,-13 24 206,22-37-197,0-1 1,-1 1-1,1 0 0,0-1 1,0 1-1,-1 0 1,1-1-1,0 1 1,0-1-1,0 1 1,0 0-1,0-1 1,0 1-1,0 0 1,0-1-1,0 1 1,0 0-1,0-1 1,0 1-1,1 0 1,-1 0-1,1 0-7,-1-1 0,1 1-1,-1-1 1,1 0 0,-1 0 0,1 1-1,-1-1 1,1 0 0,-1 0-1,1 1 1,-1-1 0,1 0-1,0 0 1,-1 0 0,1 0-1,-1 0 1,1 0 0,0 0 0,0 0-1,6-2 35,0 1 0,-1-1 1,11-3-1,-8 1-22,10-3-2,0-1-1,0-1 1,21-14 0,30-13-349,-69 35 300,0 1 0,0-1-1,1 1 1,-1-1 0,0 1-1,0 0 1,0-1 0,0 1-1,0 0 1,1 0-1,-1 0 1,0 0 0,0 0-1,0 0 1,0 0 0,1 0-1,-1 0 1,0 1-1,0-1 1,0 0 0,2 2-1,-2-1 17,0 0 0,0 0 0,0 0 0,-1 0 0,1 1 0,0-1 0,-1 0 0,1 1 0,-1-1 0,0 0 0,1 1 0,-1-1 0,0 1 0,0-1 0,0 0 1,0 1-1,0 2 0,-1 15 63,2 19-74,-1-35 30,0 0-1,1-1 0,-1 1 1,1 0-1,0 0 0,0 0 1,0 0-1,0-1 0,3 6 1,-3-8 2,-1 1 0,1-1 0,0 0 0,-1 1 0,1-1 0,0 0 0,0 0 0,-1 0 0,1 1 0,0-1 0,-1 0 0,1 0 0,0 0 1,0 0-1,-1 0 0,1 0 0,0 0 0,-1-1 0,1 1 0,0 0 0,1-1 0,0 1 26,14-3 85,1-2 0,-1 1 0,0-2 0,0 0 0,-1-1 0,22-13-1,-19 9 7,0-1 0,-1-1 0,0-1 0,25-26-1,-41 39-126,4-4 27,-1 1-1,1-1 1,-1 0 0,-1 0 0,1-1 0,0 1-1,-1-1 1,0 1 0,-1-1 0,1 0-1,2-13 1,-4 15-30,0 1-47,0-1 0,-1 0 0,1 1 0,-1-1 0,0 0-1,-1-3 1,1 6 23,0 0 0,0 1 0,0-1 0,0 0 0,-1 1 0,1-1 0,0 0 0,-1 1 0,1-1 0,0 1 0,-1-1 0,1 1 0,-1-1 0,1 1 0,-1-1 0,1 1 0,-1-1 0,1 1 0,-1 0 0,1-1 0,-1 1 0,1 0 0,-1-1 0,0 1 0,1 0 0,-1 0 0,0 0 0,1 0 0,-1 0 0,0-1 0,1 1 0,-1 0 0,0 0 0,1 0 0,-1 1 0,0-1 0,1 0 0,-1 0 0,0 0 0,1 0 0,-1 1 0,-1 0 0,-3 1-41,0 0 0,0 0 0,1 1 0,-1 0 0,0 0 0,1 1 0,0-1 0,0 1 0,0 0 0,-6 6 0,0 2 61,1 1 0,-13 21 0,18-27 4,0 1 1,1-1 0,0 0 0,0 1 0,1-1 0,-2 9 0,4-13 0,-1-1 1,1 1-1,0-1 1,0 1-1,0-1 0,0 1 1,0-1-1,1 1 1,-1-1-1,1 1 1,0-1-1,-1 1 1,1-1-1,0 0 1,0 0-1,1 1 1,-1-1-1,0 0 1,1 0-1,-1 0 1,1 0-1,0 0 1,2 1-1,4 3 56,0-1-1,1 0 0,-1-1 1,1 1-1,0-2 1,0 1-1,1-2 0,-1 1 1,1-1-1,-1 0 0,19 0 1,0-1 112,0-1-1,53-8 1,-64 5-149,1-1 0,0 0 0,-1-1 1,0-1-1,0-1 0,0 0 0,-1-1 0,0-1 0,-1 0 0,0-1 0,22-20 0,-23 17-26,-6 6-27,-1 0 0,1 0 0,9-5-1,-17 12 32,0 0-1,0 0 1,0 0-1,0-1 0,1 1 1,-1 0-1,0 0 0,0 0 1,0 0-1,0 0 1,0 0-1,0 0 0,0 0 1,0 0-1,1 0 0,-1 0 1,0 0-1,0 0 1,0 0-1,0 0 0,0 0 1,0 0-1,0 0 1,1 0-1,-1 0 0,0 0 1,0 0-1,0 0 0,0 0 1,0 0-1,0 0 1,0 0-1,0 0 0,1 0 1,-1 1-1,0-1 0,0 0 1,0 0-1,0 0 1,0 0-1,0 0 0,0 0 1,1 7-108,-5 9 14,4-14 98,-16 81-17,15-80 39,1 0 1,0 0 0,-1 0-1,1 0 1,0-1 0,1 1-1,-1 0 1,0 0 0,1 0-1,0 0 1,-1 0-1,1-1 1,0 1 0,3 4-1,-3-5-1,0-1 0,0 1 0,1-1 0,-1 1 0,1-1 0,-1 0 0,1 1 0,0-1 0,-1 0 0,1 0-1,0 0 1,0 0 0,0-1 0,-1 1 0,1 0 0,0-1 0,0 1 0,0-1 0,0 0 0,0 1 0,0-1 0,3 0-1,18-2 81,1-1-1,-1-1 0,42-12 0,-29 6-68,14-2 99,67-28 0,-99 33-101,0-1 0,-1-1 0,0-1 0,-1-1 0,0 0 0,-1-1 0,15-14 0,-28 24-38,0 1-1,-1-1 1,1 0 0,0 1 0,-1-1 0,1 0-1,-1 0 1,0 0 0,0 0 0,0-1 0,0 1-1,0 0 1,0 0 0,0-1 0,-1 1 0,1 0-1,-1-1 1,0 1 0,1-3 0,-1 4-4,-1 0 1,1 1 0,0-1 0,0 1-1,0-1 1,0 1 0,-1-1-1,1 1 1,0-1 0,-1 1 0,1-1-1,0 1 1,-1-1 0,1 1-1,0-1 1,-1 1 0,1 0-1,-1-1 1,1 1 0,-1 0 0,1-1-1,-1 1 1,1 0 0,-2-1-1,1 1-5,0 0-1,-1-1 1,1 1-1,-1 0 1,1 0 0,-1 0-1,1 0 1,-1 0-1,-2 1 1,-3 1-43,-1 1 1,-14 6 0,19-8 36,-6 3 1,-108 52-240,96-45 262,0 2 0,1 0 1,-23 20-1,42-32 5,-1 0 0,1 0 0,0 1 0,-1-1 1,1 0-1,0 1 0,0-1 0,0 1 0,0-1 0,0 1 0,0 0 1,0-1-1,1 1 0,-1 0 0,0 0 0,1 0 0,-1 3 0,1-4 3,1 1-1,-1-1 0,0 0 0,1 0 0,-1 0 0,1 0 1,-1 1-1,1-1 0,0 0 0,-1 0 0,1 0 0,0 0 1,0 0-1,0 0 0,0 0 0,0-1 0,0 1 0,0 0 0,0 0 1,0-1-1,0 1 0,0-1 0,1 1 0,1 0 0,3 1 18,1-1-1,0 1 0,0-1 0,-1 0 0,1-1 0,0 1 0,0-2 0,0 1 0,-1-1 0,9-1 0,3 0 19,-5 1-17,-1-1-1,0 0 1,0-1-1,0 0 0,-1-1 1,1 0-1,-1-1 1,0 0-1,0 0 0,0-2 1,-1 1-1,0-1 0,0-1 1,-1 0-1,0 0 1,0-1-1,-1 0 0,12-15 1,-14 15-60,0 1 0,-1-1 0,0 0 0,0-1 0,5-15 0,-9 21-183,-3 4 26,-6 8-97,5-4 234,-85 111-269,85-112 318,-35 55-51,-43 87 0,60-105 53,-43 95 33,-6 9 232,-2-17 185,68-120-381,0-1 0,-1 0 0,0-1 0,-6 7 0,10-11-33,-1 1 0,0-1 0,1 0 0,-1 1 0,0-1 1,0 0-1,1 0 0,-1 0 0,0-1 0,0 1 0,0 0 0,0-1 0,0 1 1,0-1-1,-1 0 0,1 0 0,-3 0 0,4 0-22,0 0 0,-1-1 0,1 1 0,0-1 1,0 1-1,0-1 0,0 1 0,0-1 0,0 0 0,0 1 0,0-1 0,0 0 0,0 0 0,0 0 0,1 0 0,-1 0 1,0 0-1,0 0 0,1 0 0,-1 0 0,1 0 0,-1 0 0,0-2 0,0 0 13,-3-7-37,1 0-1,0 0 1,0 0 0,1-1 0,0 1 0,1-1 0,0-12 0,0 8 23,0-6-55,0 1 0,2-1 0,0 0-1,1 1 1,1-1 0,2 1 0,9-33-1,-10 42-1,1 1 0,-1-1 0,2 1-1,-1 0 1,1 1 0,1 0 0,0 0 0,0 0-1,1 1 1,0 0 0,0 0 0,1 1 0,0 0 0,0 0-1,16-8 1,-7 7 24,0 1 1,1 0-1,-1 1 0,27-4 0,77-6 111,-9 3-128,-95 10 87,1-1-1,-1 0 0,0-2 0,0 0 0,21-10 0,3-4 23,-21 11-158,27-17-1,-38 20 103,13-8-22,-1-1 0,23-20 0,-19 13 173,-18 16-114,0 0 1,0-1-1,-1 0 0,7-9 0,34-33-126,-42 42-75,0 0-161,-6 7 311,0 0 1,0 0 0,0 1 0,0-1 0,0 0 0,0 0 0,0 0 0,0 0-1,0 0 1,0 0 0,0 0 0,0 0 0,0 0 0,0 0 0,0 0-1,0 0 1,0 0 0,0 0 0,0 0 0,0 0 0,0 0 0,0 0 0,1 0-1,-1 0 1,0 0 0,0 0 0,0 0 0,0 0 0,0 0 0,0 0 0,0 0-1,0 0 1,0 0 0,0 0 0,0 0 0,0 0 0,0 0 0,0 0 0,0 0-1,0 0 1,0 0 0,1 0 0,-1 0 0,0 0 0,0 0 0,0 0-1,0 0 1,0 0 0,0 0 0,0 0 0,0 0 0,0 0 0,0 0 0,0 0-1,0 0 1,0 0 0,0 0 0,0 0 0,0 0 0,0 0 0,0 0 0,0 0-1,0 0 1,0-1 0,0 2 74,2-3-152,0-3 43,-2 5 38,0 0 1,0 0-1,0 0 0,0 0 1,0 0-1,0 0 0,0 0 1,0 0-1,0 0 0,0 0 1,0 0-1,0 0 1,0 1-1,0-1 0,0 0 1,0 0-1,0 0 0,0 0 1,0 0-1,0 0 0,0 0 1,0 0-1,0 0 0,0 0 1,0 0-1,0 0 0,0 0 1,0 0-1,0 0 0,0 0 1,0 0-1,0 0 0,1 0 1,-1 0-1,0 0 0,0 0 1,0 0-1,0 0 0,0 0 1,0 0-1,0 0 0,0 0 1,0 0-1,0 0 0,0 1 1,0-1-1,0 0 0,0 0 1,0 0-1,0 0 0,0-1 1,0 1-1,0 0 0,1 0 1,26-12-256,-59 60-261,19-32 448,0 1 0,2 1 0,-19 35 0,29-52 84,1 0-1,-1 0 1,1 0 0,-1 0-1,1 1 1,-1-1-1,1 0 1,0 0 0,-1 0-1,1 0 1,0 0-1,0 1 1,0-1 0,0 0-1,0 0 1,0 0-1,1 1 1,-1-1 0,0 0-1,1 2 1,0-2-7,0 0 0,-1 0 0,1 0 0,0-1 0,0 1 0,0 0 0,0 0 0,0-1 0,0 1 1,0 0-1,0-1 0,0 1 0,0-1 0,0 0 0,1 1 0,1-1 0,4 2 66,0-2 0,1 1 0,-1-1 0,14-2 0,-4 0 25,1-1 0,-2 0 0,1-2 0,0 0 0,-1-1 0,19-9-1,-12 2-144,1 0-1,-1-2 0,27-22 0,5-1-38,-48 35-196,-5 6 127,-4 8 25,1-8 87,-2 6 12,0 0 0,-1-1 0,0 0 0,0 1 0,0-1 0,-8 8 0,-37 46-54,34-45 55,-137 178 189,15-18-111,122-159-24,-96 108 457,110-126-486,-1 3 53,0-1-1,-1 1 0,1-1 0,-1 1 1,0-1-1,0 0 0,0 0 0,0 0 1,0 0-1,-1-1 0,1 1 1,-1-1-1,-5 2 0,7-3-38,1 0 0,0 0-1,0 0 1,0 0 0,0 0 0,0 0-1,0 0 1,0-1 0,0 1 0,-1 0-1,1-1 1,0 1 0,0-1 0,0 1-1,0-1 1,1 1 0,-1-1 0,0 0-1,0 1 1,0-1 0,0 0 0,1 0-1,-1 0 1,0 0 0,1 0 0,-1 0-1,0-1 1,-1-3 1,0 1-1,0-1 1,0 0-1,-1-10 1,-1-8-14,2 0 0,1-1 0,1 1 0,6-45 0,-5 59-2,0 0 0,1 1 0,1-1 0,-1 1 0,1-1 0,1 1 0,5-11 0,-6 14 0,0 1 0,0-1 0,1 1 0,-1 0 0,1 0 0,0 0 0,0 0 0,0 1 0,1-1 0,-1 1 0,1 0 0,9-4 0,-3 3 18,1 0 0,0 1 0,0 0-1,0 1 1,19-1 0,62 4 130,-70 0-120,158 12-120,-105-2-2792,-74-11 2712,1 0-663,1 1 0,-1-1 0,0 1 0,0 0-1,0 0 1,0 0 0,6 4 0,1 6-2194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8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13 2720,'8'-6'1459,"-8"6"-1340,1-1-1,-1 1 1,0-1 0,1 1-1,-1-1 1,1 1-1,-1 0 1,0-1 0,1 1-1,-1-1 1,1 1-1,-1 0 1,1 0-1,-1-1 1,1 1 0,0 0-1,-1 0 1,1 0-1,-1 0 1,1-1 0,-1 1-1,1 0 1,0 0-1,-1 0 1,1 0 0,1 1 692,-11 8 400,-8 9-569,-1 0 0,0-1 0,-1-1 0,-34 21 0,29-21-384,1 1 0,-30 30 0,36-28-139,1 0 0,0 1 0,2 1 0,1 1 1,0 0-1,-15 39 0,17-32 67,1 0 0,2 1 1,1 1-1,-6 59 0,12-75-95,1-1-1,1 0 0,0 0 1,1 0-1,1 0 0,0 0 1,1-1-1,0 1 1,1-1-1,0 0 0,1 0 1,1-1-1,0 1 0,1-2 1,0 1-1,1-1 0,13 14 1,13 12 269,51 43 0,-80-75-385,0 1 178,1-1 1,-1 0 0,10 4 0,-15-8-200,1 0 0,-1-1 1,1 1-1,-1 0 1,1-1-1,-1 0 1,1 1-1,-1-1 0,1 0 1,-1 0-1,1 1 1,-1-1-1,1-1 0,0 1 1,-1 0-1,1 0 1,-1 0-1,1-1 0,-1 1 1,1-1-1,-1 1 1,2-2-1,10-4-652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8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25 4160,'3'-10'1084,"3"-4"1725,3 56-281,-11-22-1940,0 0 0,-1 0 1,-8 28-1,-1 8-136,-10 61 476,23-83-2069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3.3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 13 2144,'-16'-3'8171,"17"4"-8085,-1-1 0,1 0 1,-1 0-1,0 0 0,1 0 0,-1 1 0,0-1 1,1 0-1,-1 0 0,0 1 0,1-1 0,-1 0 1,0 1-1,1-1 0,-1 0 0,0 1 0,0-1 1,0 0-1,1 1 0,-1-1 0,0 0 0,0 1 0,0 0 1,1-1-81,-1 0 0,0 0 1,0 1-1,1-1 1,-1 0-1,0 0 1,1 0-1,-1 0 1,0 0-1,1 0 0,-1 0 1,0 0-1,1 0 1,-1 0-1,0 0 1,1 0-1,-1 0 0,0 0 1,1 0-1,-1 0 1,0 0-1,1 0 1,-1 0-1,1-1 112,26-7-70,-23 6-58,0 1 0,0-1 1,0 1-1,0 0 1,1 0-1,-1 0 1,0 1-1,0-1 0,1 1 1,-1 0-1,6 1 1,1-1-127,-9 0 134,0 1 1,0-1 0,0 0-1,0 1 1,0 0-1,0-1 1,0 1-1,2 1 1,-2-1 9,0 0 1,0 0-1,0-1 1,0 1 0,0 0-1,0-1 1,0 0-1,2 1 1,-4-1-9,1 0 0,-1 0 0,0 0 0,0 0 0,0 0 0,1 0 0,-1 0 0,0 0 0,0 0 0,0 0 0,1 0 0,-1 0 0,0 0 0,0 0 0,0 1 0,0-1 0,1 0 0,-1 0 0,0 0 0,0 0 0,0 0 0,0 1 0,0-1 0,1 0 0,-1 0 0,0 0 0,0 0 0,0 1 0,0-1 0,0 0 0,0 0 0,0 0 0,0 0 0,0 1 0,0-1 0,-1 10 187,-8 9 245,2-9-337,0 0 1,-1 0 0,0-1 0,-1 0 0,0-1-1,-11 9 1,-24 24 226,35-33-303,7-7-31,1 1 1,-1-1 0,0 0 0,1 1-1,0-1 1,-1 1 0,-1 3 0,3-5 8,0 1 1,0-1 0,0 1 0,0-1 0,0 1-1,0 0 1,0-1 0,0 1 0,0-1 0,0 1-1,0-1 1,0 1 0,0-1 0,1 1 0,-1-1-1,0 0 1,0 1 0,1-1 0,-1 1 0,0-1-1,1 1 1,-1-1 0,0 0 0,1 1 0,-1-1-1,0 0 1,1 1 0,-1-1 0,1 0 0,-1 0-1,1 1 1,-1-1 0,1 0 0,-1 0-1,1 0 1,-1 0 0,1 1 0,8 4 23,0 0 1,0 1-1,-1 0 0,0 0 1,0 1-1,8 10 0,-9-9-4,-1 0 1,0 0-1,-1 1 0,0 0 0,0 0 0,-1 1 0,4 9 0,18 73 375,-23-81-339,1 5 3,-1-1 0,-1 1 0,0 0 0,-1 0 0,-2 29 0,0-34 46,-1-1 1,0 1-1,0-1 1,-1 1 0,-5 12-1,6-18-32,-1 0-1,1 0 0,-1-1 0,0 1 0,-1-1 0,1 0 0,-1 0 0,1 0 1,-1 0-1,0-1 0,0 1 0,-8 3 0,9-5-26,-1 0 0,1 0 0,-1 0 1,1-1-1,-1 0 0,0 0 0,0 0 0,1 0 0,-1 0 0,0-1 0,-5 1 0,7-1-51,-1 0 0,1 0-1,0-1 1,-1 1-1,1 0 1,0-1-1,0 0 1,-1 1 0,1-1-1,0 0 1,0 0-1,0 0 1,0 0-1,-2-2 1,3 2 4,0 0 1,0-1-1,0 1 1,0 0-1,0 0 0,0 0 1,1-1-1,-1 1 0,0-1 1,1 1-1,-1 0 1,1-1-1,0 1 0,-1-1 1,1 1-1,0-1 0,0 1 1,0-1-1,0 1 1,0-1-1,0 1 0,0-1 1,1-1-1,2-2-43,0 0 0,0 0 1,0 0-1,0 0 0,1 1 0,7-7 0,-3 2 87,-5 5-43,1 1 0,-1 0-1,1 0 1,0 1 0,0-1-1,0 1 1,0 0 0,5-2-1,37-11-42,-43 14 48,57-15-1811,-19 8-3230,-20 8 2975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8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62 4896,'0'-1'103,"-6"-4"1342,9 4-349,11 0 548,106-18 2232,61-1-3070,-117 14-448,-41 4-360,39-4 394,-54 6-650,-1 0 0,1 0 0,0 1 0,0 0 0,10 3 0,-6 2-2030,-3 4 694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9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3 3552,'-17'-2'1489,"26"5"1116,32 5-337,-23-5-1851,-1 2-1,18 6 1,-27-8-272,-1 0 0,1 0 1,-1 1-1,0 0 0,0 1 1,12 9-1,-18-13-120,0 0 1,0 0-1,0 0 0,0 0 0,0 0 1,0 0-1,0 0 0,0 0 1,-1 1-1,1-1 0,0 0 0,-1 0 1,1 1-1,-1-1 0,1 0 1,-1 1-1,0-1 0,1 0 0,-1 1 1,0-1-1,0 1 0,0-1 1,0 1-1,0-1 0,-1 0 0,1 1 1,0-1-1,-1 0 0,1 1 1,-2 2-1,-2 1 50,-1-1 1,0 1 0,0-1-1,0 0 1,-1 0-1,0 0 1,1-1-1,-9 4 1,8-4-20,-37 18 403,-1-1-1,-58 18 1,100-37-454,-19 6 460,17-5-116,12-3-53,19-2-158,0 1 1,1 1-1,37 3 1,-25 0-59,168 16-469,-181-17-3468,-15-2-905,-2 1 1776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0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85 3232,'5'1'3536,"-3"15"-2112,-1 11-459,-16 78 782,6-55-1323,-27 96 587,16-76-556,-9 18 121,8-23 358,19-50-476,2-15-434,0 1 0,0-1-1,0 0 1,0 0 0,0 0-1,0 0 1,0 0 0,0 1-1,0-1 1,0 0 0,0 0-1,0 0 1,0 0 0,0 0-1,0 1 1,0-1 0,0 0-1,0 0 1,0 0 0,0 0-1,0 0 1,0 1 0,0-1-1,0 0 1,0 0 0,0 0-1,0 0 1,1 0 0,-1 0-1,0 1 1,0-1 0,0 0-1,0 0 1,0 0 0,0 0-1,0 0 1,1 0 0,-1 0 0,0 0-1,0 0 1,0 0 0,0 0-1,0 0 1,1 0 0,-1 0-1,0 0 1,0 0 0,0 0-1,0 0 1,1 0 0,-1 0-1,0 0 1,0 0 0,0 0-1,0 0 1,0 0 0,1 0-1,-1 0 1,0 0 0,0 0-1,0 0 1,0 0 0,1-1-1,7-7 291,-6 6-138,4-3-93,0-1-1,-1 0 0,0 0 0,-1 0 0,1-1 0,4-9 0,18-44-63,-19 42 1,64-190 218,-45 125-199,11-24-128,5-11-851,-39 104 103,-3 12 448,0 3 49,-5 22-99,0-3 449,-20 140 270,22-142-231,2 0 0,0 0 0,1 0 0,1 0 0,0-1 0,2 1 0,5 17 0,-8-31 31,0-1 0,0 1 0,1-1-1,-1 1 1,1-1 0,0 1 0,4 4 0,-5-7-55,-1-1 1,1 1 0,-1-1-1,1 1 1,0-1 0,-1 0-1,1 1 1,-1-1 0,1 0 0,0 1-1,-1-1 1,1 0 0,0 0-1,-1 0 1,1 0 0,0 0 0,-1 0-1,1 0 1,1 0 0,-1 0 17,1 0 1,-1-1-1,1 1 0,-1-1 1,0 0-1,1 1 1,-1-1-1,0 0 1,1 0-1,-1 0 1,0 0-1,1-1 0,16-17 230,-1 0 0,25-38-1,-6 8-2,-5 9-455,1 2-1,3 2 1,0 1-1,58-43 0,-91 76 109,0 0 0,0 1-1,1 0 1,-1 0-1,1 0 1,-1 0-1,0 0 1,1 0-1,4-1 1,-7 2 56,1 0 1,-1 0 0,0 0 0,1 0 0,-1 0-1,1 0 1,-1 1 0,0-1 0,1 0-1,-1 0 1,1 0 0,-1 0 0,0 0-1,1 1 1,-1-1 0,0 0 0,1 0 0,-1 1-1,0-1 1,1 0 0,-1 0 0,1 1-1,-1 0 10,1 0 0,-1 0 0,0 0 0,0 0-1,1 0 1,-1 0 0,0 0 0,0-1 0,0 1-1,0 0 1,0 0 0,0 0 0,0 0 0,-1 2 0,-5 33-23,1 0 1,3 1 0,1 55-1,3 56 668,-3-83-1966,-2-52-1845,2-9 1415,0 5-563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0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 4224,'0'1'131,"0"-1"0,0 1 0,0 0 0,0 0 0,0 0 0,0 0 0,0-1 0,1 1 0,-1 0 1,0 0-1,0-1 0,1 1 0,-1 0 0,1 0 0,-1-1 0,2 2 0,-2-1-64,1 0-1,-1-1 1,1 1-1,-1 0 1,1 0-1,-1 0 1,1 0 0,-1 0-1,0-1 1,1 1-1,-1 0 1,0 0-1,0 0 1,0 0 0,0 0-1,0 2 1,-2 31 1469,-2-1 0,-1 1 0,-14 52 0,-7 32-838,20-66-566,-4 25 1011,9-67-1366,6-14-1113,11-21-2409,-11 17 2526,0 0-103,0 0-1,-1 1 1,5-15-1,1-1-773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1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5 131 3808,'-5'-21'1227,"6"13"-742,3-2 236,1-1 27,-1 1 1,1 0-1,1 0 1,10-16-1,-14 24-673,-1 0 0,0 0 1,1 0-1,0 1 0,-1-1 0,1 1 0,0-1 1,0 1-1,0 0 0,-1 0 0,1-1 0,1 1 0,-1 1 1,0-1-1,0 0 0,0 0 0,0 1 0,1-1 1,-1 1-1,0 0 0,0 0 0,1 0 0,-1 0 0,0 0 1,0 0-1,1 0 0,-1 1 0,0-1 0,0 1 1,1 0-1,2 1 0,2 3 156,-1 0-1,1 0 1,-1 0-1,0 1 1,-1 0-1,1 0 1,-1 1-1,0-1 1,-1 1 0,1 0-1,-2 1 1,6 10-1,-9-15-146,1 0 0,0 0-1,-1 0 1,1 0-1,-1 0 1,0 0 0,0 0-1,0 1 1,-1-1 0,1 0-1,-1 0 1,0 0 0,0 0-1,0 0 1,0 0 0,0 0-1,0-1 1,-1 1 0,0 0-1,1-1 1,-1 1 0,0-1-1,0 1 1,0-1 0,-1 0-1,1 0 1,0 0 0,-1 0-1,0 0 1,1-1-1,-1 1 1,0-1 0,0 0-1,-5 2 1,7-3-146,0 1 1,0-1-1,-1 0 0,1 0 0,0 0 1,0 0-1,0 0 0,-1-1 0,1 1 1,0 0-1,0 0 0,0-1 0,-1 1 1,1-1-1,0 1 0,0-1 0,0 1 1,-1-2-1,1 2-117,1-1 1,-1 0-1,1 1 1,-1-1-1,1 1 1,-1-1-1,1 0 1,-1 0-1,1 1 1,0-1-1,-1 0 1,1 0-1,0 1 1,0-1-1,0 0 1,-1 0-1,1 0 1,0 0-1,0 1 1,0-1-1,0 0 1,0 0 0,1 0-1,-1 0 1,0 1-1,1-2 1,-1-2-795,3-14-1928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2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4160,'0'-1'45,"0"1"-1,0 0 1,0 0-1,0-1 1,0 1 0,0 0-1,0-1 1,0 1 0,0 0-1,0 0 1,0-1 0,0 1-1,0 0 1,0-1 0,0 1-1,0 0 1,0 0 0,0-1-1,0 1 1,0 0 0,0 0-1,0-1 1,1 1-1,-1 0 1,0 0 0,0 0-1,0-1 1,0 1 0,1 0-1,-1 0 1,0 0 0,0-1-1,1 1 1,-1 0 0,0 0-1,0 0 1,1 0 0,-1 0-1,0 0 1,0 0 0,1-1-1,-1 1 1,0 0-1,0 0 1,1 0 0,-1 0-1,0 0 1,1 0 0,-1 0-1,0 0 1,0 1 0,1-1-1,-1 0 1,0 0 0,0 0-1,1 0 1,-1 0 0,0 0-1,1 1 1,0-1 67,-1 1 0,1-1 0,0 1 0,-1 0-1,1-1 1,0 1 0,-1 0 0,1 0 0,-1-1 0,1 1 0,-1 0 0,1 0 0,-1 0 0,0 0 0,1-1-1,-1 1 1,0 0 0,0 0 0,0 2 0,1-1-14,-1 0-1,0 0 1,1 0 0,-1 0-1,1 0 1,0-1-1,-1 1 1,1 0 0,2 2-1,3 12 527,13 78 1037,-9-35-1290,10 59 602,6 144 1,-16-184-753,-6-53 690,2 44-1,4-84-521,20-45 316,-12 27-423,78-139 131,-87 156-405,31-44-124,2 1 0,3 3 0,85-83 0,-16 29-556,-93 89 260,-20 20 362,0 0 0,0-1 0,1 1 0,-2-1 0,1 1 0,0-1 0,0 1 1,0-1-1,-1 1 0,1-1 0,-1 0 0,1-2 0,-1 5-36,-1 0 0,0 0 0,1 0 0,-1 0 0,0 0 0,0 0 0,0 0 0,0 0 0,0 0 0,0-1 0,0 1 0,0 0 0,0-1 0,0 1 0,-2 0 0,0 1-1178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2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47 5568,'-4'-15'1786,"4"14"-1656,0 0-1,0 0 1,1 0-1,-1 0 1,0 0-1,1 0 1,-1 0-1,0 0 1,1 0-1,-1 0 1,1 0-1,0 1 1,-1-1-1,1 0 1,0 0-1,-1 0 1,2 0-1,3-2 116,0 1 0,0 0 0,1 0 0,-1 1 0,0-1 0,1 1-1,-1 0 1,1 1 0,0-1 0,8 1 0,-10 0-204,0 0 0,0 1 0,-1-1 0,1 1-1,-1-1 1,1 1 0,0 0 0,-1 1 0,0-1 0,1 0-1,-1 1 1,0 0 0,0 0 0,1 0 0,-2 0 0,1 0-1,4 4 1,-6-4-23,0 0 0,1 1-1,-1-1 1,0 0-1,0 0 1,0 0 0,0 1-1,-1-1 1,1 0 0,-1 1-1,1-1 1,-1 1 0,0-1-1,0 1 1,0-1-1,0 0 1,0 1 0,-1-1-1,0 3 1,-1 1 37,1-1 0,-2 1 1,1-1-1,-1 0 0,1 0 0,-1 0 1,-4 5-1,-85 98 870,28-35 177,63-72-1063,0-1 1,0 1-1,1 0 1,-1 0-1,0 0 1,1 0-1,-1 0 1,0 0-1,1 0 1,0 1-1,-1-1 1,1 0-1,0 0 1,-1 0-1,1 0 1,0 1-1,0-1 1,0 0-1,0 0 1,0 0-1,0 1 1,0-1-1,1 0 1,-1 2-1,1-2-5,0 0 0,0 0 0,0 0 0,0 0 0,0 0 0,0 0-1,0 0 1,0 0 0,0-1 0,0 1 0,0 0 0,1-1 0,-1 1 0,0-1 0,1 1-1,-1-1 1,0 0 0,1 1 0,-1-1 0,0 0 0,3 0 0,141 8-1058,-129-7-700,0 0 0,-1 1 1,1 0-1,15 5 0,-8 1-926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3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463 0 3808,'1'11'591,"0"0"1,1 0-1,0 0 1,6 15-1,1 9 409,0 13-88,-2 0 0,-2 0 0,-3 70 0,-24 203 1899,0-171-1399,14-119-994,-1 0 0,-22 51 0,3-25 125,-3 0 0,-67 93 1,-97 87-1315,175-215 177,-14 15-4679,23-23 2223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34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151 854 2400,'-4'2'3503,"14"-6"-1620,15-11-1083,-1-2-1,-1 0 1,27-26-1,-39 33-663,334-350 431,-256 260-425,-41 44-297,68-102 1,-113 154 107,0-1 1,0 1-1,-1-1 0,1 0 1,-1 0-1,0 0 1,0 0-1,-1-1 1,1 1-1,0-11 1,-2 16 38,0-1-1,0 1 1,0-1 0,0 1 0,0 0 0,0-1 0,0 1 0,0 0 0,0-1 0,0 1-1,0-1 1,0 1 0,-1 0 0,1-1 0,0 1 0,0 0 0,0-1 0,-1 1 0,1 0-1,0-1 1,0 1 0,-1 0 0,1 0 0,0-1 0,-1 1 0,1 0 0,0 0 0,-1-1-1,1 1 1,0 0 0,-1 0 0,1 0 0,-1 0 0,1 0 0,0 0 0,-1 0 0,1 0-1,-1 0 1,1 0 0,0 0 0,-1 0 0,1 0 0,-1 0 0,1 0 0,0 0 0,-1 0-1,-3 1-2,1 0-1,0 0 0,0 1 0,0-1 0,0 1 0,-2 1 1,-24 18 279,1 1 0,-37 38-1,49-44-158,11-12-63,-207 207 852,-40 74-306,185-205-57,3 3 0,-55 94 0,118-176-510,-1 3 113,-1 1 0,0-1 0,1 1 0,0-1 0,0 1 1,-2 8-1,4-13-117,0 1 1,0-1 0,0 0-1,0 1 1,0-1-1,0 0 1,0 0-1,0 1 1,0-1 0,0 0-1,0 0 1,0 1-1,0-1 1,0 0-1,0 0 1,0 1 0,0-1-1,0 0 1,1 0-1,-1 1 1,0-1-1,0 0 1,0 0 0,0 0-1,1 1 1,-1-1-1,0 0 1,0 0-1,0 0 1,1 1 0,-1-1-1,0 0 1,0 0-1,0 0 1,1 0-1,-1 0 1,0 0 0,0 0-1,1 0 1,-1 0-1,0 1 1,1-1-1,-1 0 1,0 0-1,0 0 1,1-1 0,-1 1-1,0 0 1,0 0-1,1 0 1,-1 0-1,0 0 1,0 0 0,1 0-1,-1 0 1,1-1-1,16-7 18,-15 7 42,52-23 10,99-30 0,-126 45-86,399-145 21,-313 106-38,88-41-221,-188 84-158,-12 4 260,-2 2 34,-19 11-45,8-5 141,-7 4-33,0 1 0,0 1 0,2 0 0,-1 1 1,-15 18-1,22-20-11,-38 48 101,44-54-26,0 1 0,1 0 0,0 0 0,1 0 0,-1 0 0,1 1 0,-2 9 0,5-17-10,0 1 1,0-1 0,0 1-1,-1-1 1,1 1 0,0-1-1,0 1 1,0-1 0,0 1-1,0-1 1,0 1 0,0 0-1,0-1 1,0 1 0,1-1-1,-1 1 1,0-1 0,0 1-1,0-1 1,1 1 0,-1-1-1,0 0 1,0 1 0,1-1-1,-1 1 1,1 0 0,0-1 3,-1 0 0,1 0 0,0 1 0,-1-1 0,1 0 0,0 0 0,0 0 1,-1 0-1,1 0 0,0 0 0,0 0 0,-1 0 0,1 0 0,0-1 0,0 1 0,0 0 1,6-3 81,0 0 0,-1 0 0,7-5 0,-10 6-80,25-16 115,-2-2 1,0-1-1,30-31 0,-39 34-133,-1-1 0,-1-1 0,17-27-1,-11 16-278,-19 27 240,1 0 0,0 0 0,0 1 0,0-1-1,0 1 1,1-1 0,0 1 0,-1 0-1,1 0 1,0 0 0,1 1 0,-1 0-1,0-1 1,1 2 0,-1-1 0,1 0-1,-1 1 1,1 0 0,0 0 0,7-1-1,-2 2 32,0-1 0,0 2 0,-1-1 0,1 1 0,0 0-1,-1 1 1,1 1 0,-1-1 0,0 1 0,0 1-1,0 0 1,0 0 0,0 0 0,-1 1 0,0 1 0,0-1-1,0 1 1,-1 1 0,0-1 0,0 1 0,-1 1-1,1-1 1,-2 1 0,1 0 0,-1 0 0,0 1 0,-1 0-1,5 12 1,4 27 467,-12-38-245,2 1-1,-1-1 1,2 0 0,-1 0-1,1-1 1,1 1-1,8 13 1,-11-21-167,0 0 0,0 0 0,0 0 0,0 0 0,1-1 1,-1 1-1,1-1 0,-1 0 0,1 0 0,0 0 0,-1 0 0,1 0 0,0 0 0,0-1 0,0 1 0,5-1 0,6 1 81,1-1-1,15-3 0,-18 2-64,190-21 468,-102 2-2144,-3-8-3360,-53 15 2325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42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54 749 3968,'5'-8'5126,"-4"6"-4759,13-9 1032,17-7-1902,-29 16 844,27-14-219,149-93 585,-157 93-587,0 0 0,-1-1-1,-1-1 1,-1-1-1,29-40 1,-29 33 151,-12 15-267,0 1 1,1 1-1,1-1 1,15-15-1,-26 34-233,-6 12 149,-31 52 181,-90 124 1,11-6 445,16 11-57,45-85-183,46-92-214,2-5 217,0-1 0,-16 23 1,26-42-297,0 0 0,0 1 1,-1-1-1,1 0 0,0 1 0,0-1 1,0 0-1,0 1 0,-1-1 1,1 0-1,0 0 0,0 1 1,-1-1-1,1 0 0,0 0 1,0 0-1,-1 1 0,1-1 1,0 0-1,-1 0 0,1 0 1,0 0-1,-1 1 0,1-1 0,0 0 1,-1 0-1,2-15 213,20-59-195,-5 31-115,2 1 1,1 0-1,32-48 0,65-68 73,-63 88-17,149-218-405,-175 243 451,-10 14-194,2 1 0,33-40-1,-50 67 112,0 0 0,1 1 1,-1-1-1,1 1 0,0-1 0,0 1 0,0 0 0,3-2 0,-6 4 58,1 0 0,-1 0 0,1 0-1,-1 0 1,1 0 0,-1 0 0,0 0-1,1 0 1,-1 0 0,1 0 0,-1 0-1,1 0 1,-1 0 0,0 0-1,1 0 1,-1 0 0,1 0 0,-1 1-1,1-1 1,-1 0 0,0 0 0,1 1-1,-1-1 1,0 0 0,1 1 0,0 0 9,0 1 0,0-1 0,0 1 0,0-1 0,-1 1 0,1 0 0,0-1 0,-1 1 0,1 0 0,-1 1 0,2 14 41,-1-1-1,-1 0 1,-1 1-1,0-1 1,-1 0-1,-5 18 1,2-1 14,2-12 54,-1-1 0,-1 0 0,-1 0 0,0-1 0,-2 1 0,-12 23 0,18-40-78,-5 10 173,0 0-1,-1 0 1,-1-1-1,-18 20 1,27-32-212,0 1-1,-1-1 1,1 0 0,0 0 0,0 0 0,0 0 0,-1 0 0,1 0 0,0 0 0,0 0 0,0 0 0,0 1 0,0-1 0,-1 0 0,1 0 0,0 0 0,0 0 0,0 1 0,0-1 0,0 0 0,0 0 0,0 0 0,0 0 0,0 1 0,0-1 0,0 0 0,-1 0 0,1 0 0,0 1 0,0-1 0,0 0 0,0 0 0,1 0 0,-1 1 0,0-1 0,0 0 0,0 0 0,0 0 0,0 0 0,0 1 0,0-1 0,0 0 0,10 0-118,16-9 35,142-86 175,-143 80-83,9-6-67,-1 0 0,-2-3 1,34-30-1,-40 30 239,-2 0 0,24-34 0,-35 41-469,25-27-1,-36 43 279,0 1 1,-1-1-1,1 1 0,0-1 0,0 1 1,0 0-1,0-1 0,0 1 0,0 0 1,0 0-1,0 0 0,0 0 0,0 0 1,0 0-1,0 0 0,0 0 0,0 0 1,2 0-1,20 6 39,-19-5-8,-1 0 16,0 0-1,-1 0 0,1 1 1,0-1-1,-1 0 0,1 1 1,-1-1-1,1 1 0,-1 0 1,0 0-1,0 0 1,0 0-1,0 0 0,0 1 1,0-1-1,-1 1 0,1-1 1,-1 1-1,0-1 0,1 1 1,-1 0-1,0 0 0,-1-1 1,2 6-1,-1 0 29,-1 0 1,1-1-1,-2 1 0,1-1 1,-1 1-1,-2 11 0,-17 44 510,15-50-485,0 0 1,1 0-1,1 1 0,0 0 1,-2 26-1,6-36-69,-1 0-1,0 0 1,1-1 0,-1 1-1,3 7 1,-2-10 0,-1 1 1,1-1-1,0 1 0,-1-1 1,1 1-1,0-1 1,0 0-1,0 0 0,0 1 1,0-1-1,0 0 1,0 0-1,0 0 0,1 0 1,-1 0-1,0-1 1,0 1-1,3 1 0,3 0 34,0 0-1,0 0 0,1-1 1,-1 0-1,0 0 0,1-1 1,-1 0-1,1 0 0,-1-1 0,1 0 1,-1 0-1,1-1 0,8-2 1,8-5 10,0-1 0,33-19 0,-37 19-13,-14 7-79,0-1 0,-1 1 0,1-1 0,-1 0 0,7-7 0,-33 29 83,9-8-143,1-1 1,1 2 0,-15 16 0,23-25 89,0 1-1,1-1 1,-1 0 0,0 1-1,1-1 1,0 1-1,0 0 1,0-1 0,0 1-1,0 0 1,0 0 0,1 0-1,-1-1 1,1 1-1,0 0 1,0 0 0,0 0-1,0 0 1,0 0-1,1 0 1,-1-1 0,1 1-1,0 0 1,1 3-1,-1-4 35,-1-1-1,1 0 0,0 0 0,0 1 0,0-1 0,0 0 1,0 0-1,0 0 0,0 0 0,0 0 0,1 0 1,-1-1-1,0 1 0,1 0 0,-1-1 0,0 1 0,1 0 1,-1-1-1,1 0 0,-1 1 0,0-1 0,1 0 0,-1 0 1,3 0-1,-2 0-14,0 0 1,0 0 0,1 0 0,-1-1-1,0 1 1,0-1 0,0 0 0,0 1-1,0-1 1,0 0 0,0 0 0,0 0-1,0-1 1,3-1 0,0-2 26,-1 0 1,1-1 0,-1 1-1,0-1 1,0 0-1,-1 0 1,0 0 0,0-1-1,4-12 1,-5 14-62,-1-1 1,1 1-1,-1-1 0,-1 0 1,1 0-1,-1 1 0,0-1 0,0 0 1,-1 0-1,0 1 0,0-1 1,-2-7-1,1 8-36,-1 0-1,0 0 1,1 0 0,-1 1-1,-1-1 1,1 1 0,-7-7-1,3 5-635,22 16 301,-6-7 371,0 0 0,0-1 1,0 0-1,0 0 0,0-1 0,0-1 0,1 1 0,-1-1 0,0-1 1,13-2-1,7-3 163,56-18 0,-64 16-88,0-1 1,0 0-1,-1-2 1,-1 0-1,0-2 1,34-27-1,-27 16 77,-2-1 0,0 0 0,37-54 0,-48 59-137,-1-1 0,-1 1-1,-1-2 1,-1 0 0,0 0-1,5-25 1,-13 44-19,-1-1-1,1 1 1,-1 0-1,0-1 1,0 1-1,0 0 1,0-1-1,-1 1 1,1 0-1,-2-4 1,2 6 6,-1 0-1,1 0 1,-1 1-1,1-1 1,-1 0-1,1 0 1,-1 0-1,1 0 1,-1 1-1,0-1 1,1 0-1,-1 1 1,0-1-1,0 0 1,1 1-1,-1-1 1,0 1-1,0-1 1,0 1-1,0-1 1,0 1-1,0 0 1,0 0-1,0-1 1,0 1-1,0 0 1,0 0-1,0 0 1,0 0-1,0 0 1,0 0-1,0 0 1,-1 1-1,-6 1-35,0 0-1,1 0 0,0 1 1,-1 0-1,1 0 0,0 1 1,1 0-1,-1 0 0,1 0 1,0 1-1,0 0 0,0 0 1,0 1-1,1 0 0,-6 7 1,-5 10 13,2 0-1,-23 49 1,30-58-29,-13 31 113,3 0 0,1 1 0,3 1 0,-10 58 0,21-96-1,1-1 0,0 1 0,1-1 0,0 1 0,0-1 0,2 10 0,-2-15-14,1 0 0,-1-1-1,1 1 1,0 0 0,0-1 0,0 1 0,0-1 0,1 1-1,-1-1 1,1 0 0,-1 1 0,1-1 0,0 0-1,0 0 1,0 0 0,0 0 0,0-1 0,0 1-1,1-1 1,-1 1 0,0-1 0,6 2 0,-2-1 29,0 0-1,0-1 1,0 0 0,0-1 0,0 1-1,0-1 1,0 0 0,8-2 0,7-1-79,21-6 1,-25 4 41,-1-2-1,1 1 1,-2-2 0,1 0-1,-1-1 1,0 0 0,25-23-1,-43 36-100,0 0 0,0 0 0,0 0 0,0 0 0,1 0 0,0 0 0,-1 1-1,2-1 1,-1 1 0,0 0 0,1-1 0,0 1 0,0 0 0,1 0 0,-1 0-1,1 0 1,0 0 0,0 0 0,2 7 0,-2-8 129,0 1 0,1 0 0,0 0 0,0-1 1,1 1-1,-1 0 0,1-1 0,0 0 0,0 1 0,1-1 1,-1 0-1,1 0 0,0 0 0,0 0 0,0-1 0,1 1 0,-1-1 1,1 0-1,-1 0 0,1 0 0,7 3 0,-11-6-27,1 1 0,0-1 0,-1 0 0,1 0-1,0 1 1,-1-1 0,1 0 0,0 0 0,-1 0 0,1 0 0,0 0-1,0 0 1,-1 0 0,1 0 0,0-1 0,-1 1 0,1 0 0,0 0-1,-1 0 1,1-1 0,0 1 0,-1 0 0,1-1 0,0 1 0,-1-1-1,1 1 1,-1-1 0,1 1 0,-1-1 0,1 0 0,11-19 108,-9 13-39,-1 3-66,-1 0 0,1 0 0,-1-1-1,1 1 1,-1 0 0,-1-1 0,1 1-1,-1-1 1,1 0 0,-1 1 0,-1-8-1,0 3-102,-1 0 1,0-1-1,0 1 0,-7-15 0,8 22 45,0 0 0,0 0 0,0 0 1,-1 0-1,1 1 0,0-1 0,-1 0 1,0 1-1,1-1 0,-1 1 0,0 0 0,0 0 1,1-1-1,-1 1 0,0 1 0,0-1 1,0 0-1,-4-1 0,-1 0-147,7 2 168,0 0 1,0 0-1,0 0 0,-1 0 1,1 0-1,0 0 0,0-1 0,-1 1 1,1 0-1,0 0 0,0 0 0,-1 0 1,1 0-1,0 0 0,0 0 1,0-1-1,0 1 0,-1 0 0,1 0 1,0 0-1,0-1 0,0 1 1,0 0-1,0 0 0,-1 0 0,1-1 1,0 1-1,0 0 0,0 0 1,0-1-1,0 1 0,0 0 0,0 0 1,0-1-1,0 1 0,0 0 1,0 0-1,0 0 0,0-1 0,0 1 1,0 0-1,0 0 0,0-1 0,1 1 1,177 2-151,-160-2 131,0 1 0,1 0 1,-1 2-1,0 0 0,0 1 1,0 0-1,32 15 0,-49-19 54,0 0 0,0 1 0,0-1 0,0 1 0,-1-1-1,1 1 1,0 0 0,0-1 0,-1 1 0,1 0 0,0-1-1,-1 1 1,1 0 0,-1 0 0,1 0 0,-1-1 0,1 1-1,-1 0 1,1 0 0,-1 0 0,0 0 0,0 0 0,1 1-1,-1 0 3,0 0 0,-1 0 0,1 0 0,0 0-1,-1 0 1,1 0 0,-1 0 0,0 0 0,1 0-1,-1 0 1,-1 1 0,-2 3 28,0-1 0,0 0 0,0 1 0,0-2 0,-10 9 0,-3 0 79,-4 3 531,21-16-660,0 0 0,0 0 0,0 0 0,0 0 0,0 0 0,0 0 0,0 0 0,0 0 0,0 0 0,0 0 0,0 0 0,0 0-1,0 0 1,0 0 0,0 0 0,1 0 0,-1 0 0,0 0 0,0 0 0,0 0 0,0 0 0,0 0 0,0 0 0,0 0 0,0 0 0,0 0 0,0 0 0,0 0-1,0 0 1,0 0 0,0 0 0,1 0 0,-1 0 0,0 0 0,0 0 0,0 0 0,0 0 0,0 0 0,0 0 0,0 0 0,0 0 0,0 0 0,0 0-1,0 0 1,0 0 0,0 0 0,0 1 0,0-1 0,0 0 0,0 0 0,0 0 0,0 0 0,0 0 0,0 0 0,0 0 0,0 0 0,0 0 0,19-7 93,-7 2-156,26-12-36,1 2-1,67-16 1,-69 27-530,-36 4 622,-1 0 0,1 0 0,0 1 0,-1-1 0,1 0-1,-1 0 1,1 0 0,-1 0 0,1 1 0,-1-1 0,0 0 0,1 1 0,-1-1 0,1 0 0,-1 1-1,0-1 1,1 0 0,-1 1 0,1-1 0,-1 1 0,0-1 0,0 1 0,1-1 0,-1 1 0,0-1-1,0 1 1,0-1 0,0 1 0,1-1 0,-1 1 0,0-1 0,0 1 0,0-1 0,0 1-1,0-1 1,0 1 0,0 0 0,0-1 0,-1 1 0,1-1 0,0 2 0,-8 25-32,8-25 12,-1 1 21,-1 0 0,1 1 1,1-1-1,-1 1 0,1-1 0,-1 1 0,1 4 0,0-7 16,0 1-1,0-1 0,1 0 1,-1 0-1,0 0 0,1 0 1,-1 0-1,0 0 0,1 0 1,-1 0-1,1 0 0,0 0 1,-1 0-1,1 0 0,0 0 1,0 0-1,-1-1 0,1 1 1,0 0-1,0 0 0,0-1 1,0 1-1,0-1 0,0 1 1,0-1-1,0 1 0,2 0 1,1 0 35,0-1-1,0 1 1,0 0 0,0-1 0,1 0-1,-1 0 1,0-1 0,0 1 0,0-1-1,0 1 1,1-1 0,-1-1 0,0 1 0,-1-1-1,8-3 1,3-2-16,0-2 1,21-17-1,-28 21 5,31-28 1,-30 24-113,2 1-1,-1 0 1,1 0-1,0 1 1,0 1-1,16-8 1,-26 14 66,0 0 0,1 0 1,-1 0-1,0 0 0,0 0 0,0 0 1,0 0-1,0 0 0,1 0 1,-1 0-1,0 0 0,0 0 0,0 0 1,0 0-1,0 0 0,0 0 0,1 0 1,-1 0-1,0 0 0,0 0 1,0 0-1,0 0 0,0 0 0,0 0 1,1 0-1,-1 0 0,0 0 1,0 1-1,0-1 0,0 0 0,0 0 1,0 0-1,0 0 0,0 0 0,0 0 1,1 1-1,-1-1 0,0 0 1,0 0-1,0 0 0,0 0 0,0 0 1,0 0-1,0 1 0,0-1 0,0 0 1,0 0-1,0 0 0,0 0 1,0 0-1,0 1 0,0-1 0,-2 9-39,2-8 6,-2 14 71,-2-1 1,1 0-1,-2 0 0,-10 23 1,-35 53 531,43-78-471,-2 3 123,-16 21 0,23-33-144,0 0 0,-1 0 1,1-1-1,-1 1 0,1-1 1,-1 1-1,0-1 0,0 0 0,0 0 1,0-1-1,-1 1 0,1-1 1,-6 3-1,9-4-61,-1 0 0,1 0 0,-1 0-1,1 0 1,0 0 0,-1 0 0,1 1 0,-1-1 0,1 0 0,-1 0-1,1 0 1,0 0 0,-1 0 0,1-1 0,-1 1 0,1 0 0,-1 0-1,1 0 1,0 0 0,-1 0 0,1-1 0,-1 1 0,1 0 0,0 0-1,-1-1 1,1 1 0,0 0 0,-1 0 0,1-1 0,0 1 0,0 0-1,-1-1 1,1 1 0,0-1 0,0 1 0,-1 0 0,1-1 0,0 1-1,0-1 1,0 1 0,0-1 0,0 0-28,0 0 0,0-1 0,0 1 0,0 0 1,0 0-1,0 0 0,1 0 0,-1 0 0,1-1 0,-1 1 0,1 0 0,0-2 0,4-2-66,0-1 0,1 1 0,-1 0 0,1 0 0,0 0 0,0 1-1,1 0 1,-1 0 0,10-3 0,0-2 8,-4 4 53,0-1-1,1 2 1,22-6 0,-22 7-12,7-1-24,-1 1 0,1 1 1,27 0-1,-23 2-2463,40-7-1,-50 6 1041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4.7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104 97 2496,'-21'7'5925,"21"-6"-5804,0-1 0,0 1 0,0 0 0,0-1 0,0 1 0,0 0 0,1-1 0,-1 1 0,0 0 0,0-1 0,1 1 0,-1 0 0,0-1 0,1 1 0,-1 0 0,1-1 0,-1 1 0,1 0 0,4 1 33,0 1 0,0-1 0,0 0 0,1 0 0,-1-1 1,0 1-1,1-1 0,-1-1 0,1 1 0,-1-1 0,1 0 0,-1 0 0,1 0 1,-1-1-1,1 0 0,-1 0 0,11-4 0,-9 3-80,0-1 1,0 0-1,0 0 0,0-1 0,-1 0 0,0 0 0,0 0 0,0-1 1,0 0-1,-1 0 0,1-1 0,7-11 0,-12 16-66,0 0 0,0 0 0,0 0 0,-1 0 0,1-1 0,-1 1 0,1 0 0,-1 0 0,1 0 0,-1-1 0,1 1 0,-1 0 0,0-1 0,0 1 0,0 0 0,0-1 0,0 1 0,0 0 0,0-1 0,0 1 0,-1 0 0,1-1 0,0 1 0,-1 0 0,1 0 0,-1-1 0,1 1 0,-1 0 0,0 0 0,1 0-1,-1 0 1,0 0 0,0 0 0,0 0 0,0 0 0,-2-2 0,0 1-31,0 1 0,0-1 0,0 1-1,0-1 1,0 1 0,0 0 0,-1 0 0,1 0-1,0 1 1,-1-1 0,1 1 0,-1 0-1,1 0 1,-5 0 0,-8 3-34,0 1 0,1 0 1,-1 1-1,1 1 0,-18 9 0,24-12 121,0 2 104,0 0 1,1 0 0,-1 1-1,1 0 1,0 1 0,0-1-1,-10 14 1,14-16-132,1 1 0,0-1 0,1 1 0,-1 0 1,1 0-1,0-1 0,0 2 0,0-1 0,1 0 0,-1 0 1,1 0-1,1 1 0,-1-1 0,1 1 0,0-1 0,0 0 0,0 1 1,1-1-1,0 0 0,0 1 0,0-1 0,4 9 0,2 3 80,0-1-1,1 0 0,1 0 0,0-1 1,18 22-1,-21-30-164,0 0 1,0 0-1,1-1 0,0 0 1,0 0-1,0-1 1,1 0-1,0 0 0,0-1 1,0 0-1,0 0 0,1 0 1,8 1-1,-7-3-774,0 0-1,-1 0 0,1-1 1,0-1-1,0 1 0,0-2 1,13-1-1,8-3-1310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42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21 6464,'-19'-14'2944,"35"14"-2560,-8-3 1408,1 3-1056,38-4 1056,11 4-1056,42 0-160,3 4-352,25-1-96,-10 6-64,19 0 96,-8 0-96,-6-1-3488,-20-1 1888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59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173 160 3072,'0'0'55,"0"-1"0,0 0 1,0 1-1,0-1 0,0 0 0,1 1 0,-1-1 1,0 1-1,0-1 0,1 0 0,-1 1 1,0-1-1,1 1 0,-1-1 0,0 1 0,1-1 1,-1 1-1,1-1 0,-1 1 0,1 0 1,-1-1-1,1 1 0,-1-1 0,1 1 1,-1 0-1,1 0 0,-1-1 0,1 1 0,0 0 1,0 0-1,1-1 214,-1 0 1,0 0-1,1 0 1,-1 0-1,0 0 1,1 0-1,-1 0 1,0 0-1,1-2 1,10-8 1216,-11 10-1275,0 1-1,0-1 1,1 0-1,-1 0 1,0 0-1,0 0 1,0-1-1,0 1 1,0 0-1,0 0 1,0-1-1,0 1 1,-1 0-1,1-1 1,-1 1-1,2-4 1,-2 5-169,4-7 987,-4 6-840,1 0 0,0 0 0,-1-1 0,1 1-1,0 0 1,-1-1 0,0 1 0,1 0 0,-1-1 0,0 1 0,1-3 0,0 0-36,1 0-1,0 1 1,0-1-1,6-7 1,-7 7-125,-1 1-3,3-5 165,-2 6-212,0 0 0,0 0 0,-1 0 0,1 0 0,-1-1-1,1 1 1,-1 0 0,0 0 0,0-1 0,0-2 0,4-1 1622,-5 10-1478,-1 0 1,1 0 0,-1 0-1,1 0 1,0 7-1,-5 12 151,-11 21 639,-37 67 0,15-34-550,-34 111 486,58-147-799,-8 22-55,20-49-289,-8 22 874,11-34-898,-1 0 1,0 0 0,0 0-1,0 1 1,0-1 0,0-1 0,-1 1-1,1 0 1,-1 0 0,1 0-1,-3 1 1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0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60 2720,'-17'5'9782,"14"-3"-9171,-2 3 921,14-7-389,1 0 0,17-1 1,5 0-878,49-4 694,109 6 0,-95 2-352,-81-1-544,3 0 309,23-2 0,-36 1-374,0 1 1,-1-1 0,1 0-1,-1 0 1,1 0 0,-1 0-1,0 0 1,1-1-1,-1 0 1,0 0 0,0 0-1,5-3 1,-6 2-214,0 1-447,1 0 0,-1 0-1,0-1 1,0 1 0,0-1 0,-1 1-1,1-1 1,0 0 0,1-5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0.8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311 0 3808,'-4'8'4976,"-1"16"-3062,-1 6-644,4-26-1093,-13 53 2532,-36 88-1,-26 49-791,-51 205 1,119-374-1867,6-18 22,1 0-1,0 1 0,0-1 0,0 1 1,0 10-1,3-17 37,1-6-143,26-55-922,35-72 240,-49 107 614,0 2 0,2-1 0,23-26 0,-34 45 63,0-1 1,1 1 0,13-9 0,-18 13 74,0 0 1,0 1 0,0-1-1,0 1 1,0-1-1,0 1 1,1-1 0,-1 1-1,0 0 1,0-1 0,1 1-1,-1 0 1,3 0-1,-4 0 0,1 1 0,-1-1-1,1 0 1,0 0-1,-1 1 1,1-1 0,-1 1-1,1-1 1,-1 1-1,1-1 1,-1 0 0,0 1-1,1-1 1,-1 1-1,1 0 1,-1-1 0,0 1-1,0-1 1,1 1-1,-1 0 1,0-1 0,0 1-1,0-1 1,1 1-1,-1 0 1,0-1 0,0 1-1,0 1 1,1 16 277,-1 1 0,0-1 1,-4 26-1,-15 57 201,1 0-564,17-94-499,0-5 479,1 0 0,-1 0 0,1 1 0,0-1 0,0 0 0,0 0 0,0 0 0,1 2 0,-1-3-173,0-1 0,1 1-1,-1 0 1,0 0 0,1-1-1,-1 1 1,1 0 0,-1-1-1,1 1 1,-1-1 0,1 1-1,0 0 1,-1-1 0,1 1-1,0 0 1,8 4-1959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1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83 7136,'-5'0'5610,"30"3"-2148,-22-2-3382,0-1 0,1 1 1,-1-1-1,1 0 1,-1 0-1,1 0 0,-1 0 1,1-1-1,-1 1 1,1-1-1,-1 0 0,7-2 1,-6 0-23,-1 1-1,1-1 1,0 0 0,-1 0 0,0 0-1,0 0 1,0 0 0,0-1 0,5-7 0,-7 10-59,-1 0 0,1 0 1,-1 0-1,1 0 0,-1 0 1,1 0-1,-1 0 1,0 0-1,1 0 0,-1 0 1,0 0-1,0-1 0,0 1 1,0 0-1,0 0 0,0 0 1,0 0-1,0 0 1,0 0-1,0 0 0,-1-1 1,1 1-1,0 0 0,-1 0 1,1 0-1,-1 0 1,1 0-1,-1 0 0,0 1 1,1-1-1,-1 0 0,0 0 1,0 0-1,1 0 0,-1 1 1,0-1-1,0 0 1,0 1-1,0-1 0,0 1 1,0-1-1,0 1 0,0 0 1,-2-1-1,0 0 90,0 1-1,1-1 0,-1 1 1,0 0-1,0 0 1,0 0-1,1 0 0,-1 0 1,0 0-1,0 1 1,1 0-1,-1-1 0,0 1 1,1 0-1,-1 0 1,-4 3-1,0 0 261,1 0 0,-1 1 0,1 0 0,-10 9 0,8-4-126,-1 0 0,1 0 0,1 1-1,0 0 1,0 0 0,1 1 0,1 0 0,0 0 0,1 0 0,0 1-1,1 0 1,0 0 0,-2 20 0,5-22-128,0 0 1,0 0-1,1 1 0,4 20 1,-4-28-68,0 0 0,0 0 0,0 0 0,1 0 0,0 0 0,0 0 1,0-1-1,0 1 0,0-1 0,1 1 0,-1-1 0,1 0 0,0 0 0,0 0 0,0-1 0,5 4 1,-6-5-14,0 0 0,0 0 0,1 0 0,-1-1 0,1 1 0,-1-1 1,0 1-1,1-1 0,-1 0 0,1 0 0,-1 0 0,1 0 0,-1 0 1,1-1-1,-1 1 0,0-1 0,1 1 0,-1-1 0,0 0 0,1 0 1,-1 0-1,0 0 0,0-1 0,0 1 0,3-3 0,4-3 3,0 0-1,-1-1 0,0-1 0,8-9 1,37-51 56,13-14-356,-56 70 203,-7 10 87,0-1 1,0 1-1,0 0 1,0-1-1,0 1 1,0 1-1,7-5 1,-10 7-11,0-1-1,0 1 1,1 0 0,-1 0-1,0 0 1,0 0-1,1-1 1,-1 1 0,0 0-1,1 0 1,-1 0 0,0 0-1,0 0 1,1 0 0,-1 0-1,0 0 1,1 0 0,-1 0-1,0 0 1,1 0 0,-1 0-1,0 0 1,1 0 0,-1 0-1,0 0 1,0 0-1,1 0 1,-1 0 0,0 1-1,1-1 1,-1 0 0,0 0-1,0 0 1,1 0 0,-1 1-1,0-1 1,0 0 0,0 0-1,1 1 1,-1-1 0,0 0-1,0 0 1,0 1 0,0-1-1,1 0 1,-1 1-1,-1 14 49,1-12-29,-5 39 176,-8 53 30,9-76-225,2-12 19,0 0 0,1-1 0,-1 1-1,2 0 1,-1 0 0,1 0 0,0 0-1,2 13 1,-2-20-14,0 0-1,0 0 0,0 0 0,0 1 1,0-1-1,0 0 0,0 0 1,0 0-1,0 0 0,0 0 1,0 1-1,0-1 0,0 0 1,0 0-1,1 0 0,-1 0 1,0 0-1,0 0 0,0 0 0,0 0 1,0 1-1,0-1 0,0 0 1,1 0-1,-1 0 0,0 0 1,0 0-1,0 0 0,0 0 1,0 0-1,0 0 0,1 0 1,-1 0-1,0 0 0,0 0 1,0 0-1,6-4 28,7-17-62,-6 10 7,8-12-33,1 1-1,26-28 1,-34 42 51,0 0 0,1 1-1,0-1 1,0 2 0,0-1 0,1 1-1,0 1 1,18-8 0,-25 12 5,0 0 0,-1 0 0,1 1 0,0-1 0,0 1 0,-1 0 0,1 0 0,0 0 0,0 0 0,0 0 1,-1 1-1,1-1 0,0 1 0,-1 0 0,1 0 0,0 0 0,-1 0 0,1 0 0,-1 0 0,1 1 0,-1-1 0,0 1 0,0 0 0,0 0 0,0 0 0,3 3 0,3 5 53,0 0-1,-1 1 0,-1 0 1,9 19-1,-2-6-20,4 15-42,-12-26-856,14 24 0,3-11-9111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5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68 2144,'-46'-4'4448,"45"4"-4252,0 0 0,0-1-1,0 1 1,0 0 0,0-1 0,0 1 0,0 0 0,0-1 0,0 0-1,0 1 1,0-1 0,1 1 0,-1-1 0,0 0 0,0 0-1,0 0 1,1 1 0,-1-1 0,0 0 0,1 0 0,-1 0 0,1 0-1,-1 0 1,1 0 0,0 0 0,-1 0 0,1 0 0,0-2 0,1 2 5,-8 3-136,114-12-48,-19 0 153,-84 10-159,333-15 1621,-265 15 448,-73 0-2322,1 0 0,-1-1 0,0 1 0,1 0 0,-1-1 0,1 1 1,-5-5-1936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6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428 573 4320,'-2'-2'238,"0"1"1,0 0 0,0 0-1,0 0 1,0 0-1,0 0 1,0 0 0,0 0-1,-1 1 1,1-1-1,0 1 1,-1 0-1,1 0 1,-5 0 0,-31 3 1190,8 5-797,-1 1 0,-45 20 0,58-22-475,-3 2-86,0 0 1,1 1-1,1 1 1,-27 19-1,40-25-73,1-1 0,-1 1 0,1 0 1,0 0-1,0 1 0,0 0 0,1 0 0,0 0 0,0 0 0,0 0 0,1 1 1,0 0-1,0-1 0,1 1 0,0 0 0,-3 15 0,5-19 25,0 0 0,0 1-1,0-1 1,1 0-1,-1 0 1,1 0 0,0 1-1,0-1 1,0 0 0,0 0-1,0 0 1,1 0-1,-1 0 1,1-1 0,0 1-1,0 0 1,0-1-1,0 1 1,0-1 0,0 0-1,1 0 1,2 2 0,-1-1 26,0-1 0,0 1 0,0-1 0,0 0 0,1-1 0,-1 1 1,1-1-1,-1 0 0,1 0 0,-1 0 0,1 0 0,0-1 0,-1 0 1,1 0-1,4-1 0,0 0 56,-1-1 1,0 0-1,1-1 1,-1 0-1,0 0 1,-1-1-1,1 0 1,-1-1-1,1 1 1,-1-1-1,9-9 1,-1 0 23,-1-1-1,0 0 1,19-29 0,-15 16-46,-2 0 1,0-1-1,-3-1 0,0 0 1,-2-1-1,10-43 0,22-191-100,-28 147-229,-10 90 146,-3 17-5,0 0 0,-1-1 0,0 1 0,0-1 0,-3-18 0,0 27-194,-1 9 196,-4 15 110,1 17 180,-1 39 0,3-29 4,-14 229 92,16-180-160,-3 70 773,4-154-1151,0-10 88,0 0-1,1 0 1,0 1-1,-1-1 0,1 0 1,0 0-1,1 0 0,-1 0 1,0 0-1,1 0 0,0 0 1,0 0-1,0 0 1,0 0-1,0 0 0,3 4 1,-4-7 78,0 1 0,1-1 0,-1 1 0,0-1 1,0 0-1,1 1 0,-1-1 0,0 0 0,1 0 1,-1 1-1,1-1 0,-1 0 0,0 0 0,1 1 0,-1-1 1,1 0-1,-1 0 0,0 0 0,1 0 0,0 1 1,9-8-2714,5-4 893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7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 32 4384,'0'0'7,"-2"-5"612,0-1 1,1 1 0,-2-11-1,-2 63 3186,-23 81-1909,-13-1-533,19-68-832,8-20-303,-14 47 152,22-65-235,4-15-60,0 0 1,1 0-1,-1 0 0,1 0 0,0 1 0,1-1 0,-1 0 1,1 0-1,1 1 0,0 8 0,0-15-59,-1 1 0,1 0 1,-1-1-1,0 1 0,1-1 0,-1 1 0,1-1 0,0 1 0,-1-1 1,1 1-1,-1-1 0,1 1 0,0-1 0,-1 0 0,1 1 1,0-1-1,-1 0 0,1 0 0,0 0 0,0 1 0,-1-1 0,1 0 1,0 0-1,0 0 0,-1 0 0,1 0 0,0 0 0,0 0 0,1-1 1,24-4 226,-25 5-251,69-20-83,-29 7 130,0 2-1,53-6 0,-86 16-93,-5 0 62,0 1 0,0-1 0,0 1 0,0 0 0,0 0 0,0 0 0,5 2 0,6-1 1137,-10-1-2820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7.5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64 5472,'-19'-14'1760,"8"10"1054,20 6-503,115-8-372,-61 2-1777,-35 2 150,39-10 0,-25 4 302,-37 7-724,28-6-137,-14-1-4202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7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6 118 7040,'-5'-21'3200,"19"3"-2752,-4 6 1056,4 9-896,5-10 416,9 5-640,6-5-64,4 5-192,4-5-96,0 8 0,2 2 448,-8 3-256,-2 0-2144,-1 8 1056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5.5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264 32 3328,'-1'0'126,"0"-1"1,1 0-1,-1 0 1,1 1-1,-1-1 1,1 0-1,-1 0 1,1 0-1,-1 0 1,1 0-1,0 0 1,-1 0-1,1 0 1,0 0-1,0 0 0,0 0 1,0 0-1,0 0 1,0 0-1,0 1 1,0-1-1,0 0 1,0 0-1,1 0 1,-1 0-1,0 0 1,1 0-1,-1 0 1,1 0-1,-1 0 1,1 0-1,-1 1 0,1-1 1,0-1-1,-5 29 3389,-6 3-3147,-2 0 0,-1-1 0,-18 32 0,26-54-288,-38 67 423,24-42-91,-21 43 1,23-33-218,1 1 1,3 1-1,1 0 0,3 0 1,1 1-1,2 1 0,1 87 1,6-121-176,0 1 0,0-1 1,1 0-1,1 0 1,0 0-1,1 0 1,0 0-1,0-1 1,1 0-1,1 0 0,0 0 1,1-1-1,0 1 1,0-2-1,1 1 1,0-1-1,13 10 1,-4-3 28,0-1 0,2 0 1,20 11-1,-25-18-1060,0-1-1,28 10 0,-15-9-454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9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11 3072,'0'0'83,"-1"-1"0,1 1-1,0 0 1,0-1 0,0 1 0,-1 0 0,1-1 0,0 1 0,0-1 0,2-6 2972,-3 14-2443,-4 8-225,-1-1 1,0 0 0,-1-1 0,0 1-1,-1-2 1,-1 1 0,0-1 0,-1 0-1,-15 14 1,-50 56 407,-74 104 1,54-64-366,-169 213 584,251-320-839,6-8 93,0 2-1,1-1 1,0 1 0,0 0-1,-5 11 1,21-24-1900,0 1 0,12-7 0,5-3-197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9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234 468 4576,'-3'-1'269,"0"1"0,-1-1 0,1 1 1,0-1-1,-1 1 0,1 0 0,0 1 0,-1-1 0,1 1 1,0-1-1,-1 1 0,1 0 0,0 0 0,0 0 0,0 1 1,-6 2-1,-12 12-56,-13 8 304,2 2 1,-37 38-1,67-62-503,0-1-1,1 1 1,-1 0-1,1 0 1,0 0-1,0 0 1,0 0-1,0 1 1,0-1-1,0 0 1,0 0 0,1 1-1,-1-1 1,1 0-1,0 1 1,0-1-1,0 0 1,0 1-1,0-1 1,1 4 0,-1-4 20,1-1 1,-1 1-1,1-1 1,0 1 0,0 0-1,0-1 1,0 0-1,0 1 1,0-1 0,0 0-1,0 1 1,1-1-1,-1 0 1,1 0 0,-1 0-1,0 0 1,1 0-1,0 0 1,-1-1 0,1 1-1,-1 0 1,1-1-1,0 1 1,0-1 0,-1 0-1,1 1 1,3-1-1,2 0 75,0 0 0,0-1-1,0 1 1,0-1 0,0-1-1,0 1 1,0-1 0,0-1 0,0 1-1,-1-1 1,0 0 0,1-1-1,-1 1 1,0-1 0,10-9-1,-3 1-1,-1 1 0,-1-1-1,0-1 1,-1 0-1,14-23 1,-9 8 58,-1 0 0,-1-1 0,15-51 0,15-92-68,-27 99-166,-12 54-142,0 1 1,-1-1-1,1-37 0,-3 55 176,-1 0-1,0 0 0,0 1 1,0-1-1,0 0 0,0 0 1,0 0-1,0 0 0,0 1 1,0-1-1,-1 0 1,1 0-1,0 0 0,0 1 1,-1-1-1,1 0 0,0 0 1,-1 1-1,1-1 0,-1 0 1,1 1-1,-1-1 1,1 0-1,-1 1 0,0-1 1,1 1-1,-1-1 0,0 1 1,1-1-1,-1 1 0,0 0 1,-1-1-1,1 1 18,0 0-1,-1 1 1,1-1-1,0 1 0,0-1 1,-1 1-1,1-1 1,0 1-1,0 0 1,0-1-1,0 1 1,-1 0-1,1 0 1,0 0-1,1 0 1,-1 0-1,0 0 0,0 0 1,0 0-1,0 0 1,0 2-1,-4 6 85,0 0 1,1 1-1,0-1 0,-3 14 0,-10 45 315,14-57-314,-12 61 349,3 1 0,-4 146 0,15-210-373,1 0-1,1 1 1,-1-1 0,1 0-1,1 0 1,0 0 0,0 0-1,1-1 1,0 1 0,6 12-1,-8-20-160,-1 0-1,1 0 0,0 1 1,-1-1-1,1 0 1,0 0-1,0 0 0,0 0 1,0 0-1,0 0 0,0 0 1,0 0-1,0-1 1,0 1-1,0 0 0,1-1 1,-1 1-1,0 0 1,0-1-1,1 0 0,-1 1 1,0-1-1,1 0 1,1 1-1,17-1-1470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49.9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 5056,'-2'-1'558,"-10"-2"2829,12 3-3327,15 13 1721,-2 0-1201,2 0 30,-1 0-1,0 1 1,15 22 0,1 5 405,-9-12-587,21 38 1,-19-34 371,4-53-10213,-23 17 8458,13-6-1498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5:50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541 6 5728,'-20'-6'2592,"-8"27"-2240,9-7 1344,9 2-992,-18 10 992,5-1-992,-21 4 576,11 5-768,-14-1-128,5-3-224,-19-4 32,17-2-128,-3 3 256,14-3-193,-4 0-191,12 3 33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13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33 3072,'-1'0'262,"0"-1"-1,0 0 1,1 0 0,-1 0-1,0 1 1,0-1 0,0 0-1,0 1 1,0-1 0,0 1-1,0-1 1,0 1 0,0 0-1,-1-1 1,1 1 0,0 0-1,0 0 1,0 0 0,0 0 0,-3 0-1,-30 0 237,23 1 154,-1-1-501,-1 0 0,0 2 0,0-1 0,1 2 0,-1 0 0,1 0 0,-23 10 0,27-9-159,1-1-1,0 2 1,0-1 0,1 1 0,-1 0 0,1 0 0,0 1-1,0-1 1,1 1 0,-1 1 0,1-1 0,1 1 0,-6 9-1,4-2 88,0-1 0,1 2 0,1-1 0,0 0 0,0 1-1,2 0 1,0 0 0,1 0 0,0-1 0,1 1 0,1 0 0,0 0-1,3 15 1,-4-29-49,1 0 0,-1 0 0,0-1 0,0 1 0,0 0 1,0 0-1,0-1 0,1 1 0,-1 0 0,0 0 0,1-1 0,-1 1 0,1 0 0,-1-1 0,1 1 0,-1 0 0,1-1 0,-1 1 0,1-1 0,0 1 0,-1-1 0,1 1 0,0-1 0,-1 1 0,2 0 0,-1-1 1,0-1 0,-1 1 1,1 0-1,0 0 0,0 0 0,0 0 0,0-1 0,0 1 0,0 0 0,0-1 0,-1 1 0,1-1 0,0 1 0,0-1 0,0 1 0,-1-1 0,2-1 1,3-3 106,-1 0 0,1 0 1,-1 0-1,6-11 0,76-162 691,-69 141-1023,-14 27 88,4-9-321,-6 18 381,-1 0 1,0 1-1,0-1 1,0 0 0,1 1-1,-1-1 1,0 1-1,1-1 1,-1 1-1,1-1 1,-1 1-1,1-1 1,-1 1-1,0-1 1,1 1-1,0 0 1,-1-1-1,1 1 1,-1 0-1,2-1 1,-1 27-1171,3-11 1221,0 0 1,1 0-1,0-1 0,1 1 1,1-1-1,9 14 0,-13-21 92,1-1 0,1 1 0,-1-1 0,1 1-1,0-1 1,0-1 0,8 8 0,-10-11-45,-1-1 0,1 1 0,-1-1 0,1 1 0,-1-1-1,1 0 1,0 0 0,0 0 0,0 0 0,-1-1 0,1 1 0,0-1 0,0 0 0,0 0 0,0 0 0,0 0 0,0 0 0,0 0 0,0-1 0,-1 0 0,1 1 0,0-1 0,3-2 0,10-4 97,0-1 1,0-1-1,-1 0 1,-1-1-1,1-1 1,-2 0-1,1-1 1,14-17 0,6-11-47,43-68 0,-73 101-197,7-8-755,-8 12 409,-2 6 212,8 57-49,-14 23 564,1-32-196,4-42 49,-1 0 0,0 0 0,0 0 0,-1-1-1,0 1 1,-1 0 0,0-1 0,-7 17 0,9-25-106,1 1 1,0-1-1,0 0 0,-1 1 1,1-1-1,0 1 1,-1-1-1,1 0 0,0 1 1,-1-1-1,1 1 1,-1-1-1,1 0 0,0 0 1,-1 1-1,1-1 1,-1 0-1,1 0 0,-1 0 1,1 1-1,-1-1 1,1 0-1,-1 0 0,1 0 1,-1 0-1,1 0 1,-1 0-1,1 0 0,-1 0 1,0 0-1,1 0 1,-1 0-1,1-1 0,-1 1 1,1 0-1,0 0 1,-1 0-1,1-1 0,-1 1 1,1 0-1,-1 0 1,1-1-1,-1 1 0,1-1 1,0 1-1,-1 0 1,1-1-1,-1 0 0,-2-3 58,0 0-1,0 0 1,1-1-1,-3-4 0,2 4-73,-1-3-12,1 0 0,0 1 0,0-2 0,-2-10 0,-3-8-463,8 27 446,0 0-1,0 0 1,0 0 0,0 0-1,0-1 1,0 1-1,0 0 1,0 0 0,0 0-1,0 0 1,0 0-1,0 0 1,0-1 0,0 1-1,0 0 1,0 0-1,0 0 1,1 0 0,-1 0-1,0 0 1,0-1 0,0 1-1,0 0 1,0 0-1,0 0 1,0 0 0,0 0-1,0 0 1,0 0-1,0 0 1,1 0 0,-1 0-1,0 0 1,0-1-1,0 1 1,0 0 0,0 0-1,0 0 1,0 0-1,1 0 1,-1 0 0,0 0-1,0 0 1,0 0 0,0 0-1,0 0 1,0 0-1,1 0 1,-1 0 0,0 0-1,0 0 1,0 0-1,0 0 1,0 0 0,0 1-1,1-1 1,-1 0-1,0 0 1,0 0 0,0 0-1,0 0 1,0 0-1,0 0 1,17 8-119,19 14 348,-32-20-265,2 2 93,37 20 279,-39-22-344,1 0 0,-1 0 0,1-1 0,0 0 0,-1 0 0,1 0 0,9 0 0,10-1-130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15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19 2720,'0'0'1237,"10"-7"1643,-10 7-2828,1 0 1,-1 0-1,3-1 1519,-3 1-1519,0 0 0,0-1 1,0 1-1,1 0 0,-1 0 1,0 0-1,0 0 0,0 0 1,0-1-1,0 1 0,0 0 1,0 0-1,0 0 0,0 0 1,0 0-1,0 0 1,0-1-1,0 1 0,0 0 1,-1 0-1,1 0 0,0 0 1,0 0-1,0-1 0,0-3 368,-1 4-337,0-1 0,0 1 0,0-1 0,0 1 0,-1 0 0,1 0 0,0-1-1,0 1 1,0 0 0,0 0 0,0 0 0,-1 0 0,1 1 0,0-1 0,0 0 0,-2 1 0,-24 3-288,18-1 203,1 0-1,-1 1 0,1 0 0,0 0 1,0 0-1,-14 12 0,17-13 16,0 1 1,0 0-1,1 1 0,0-1 0,0 1 0,0 0 0,1 0 0,-1 0 1,1 0-1,0 1 0,-3 7 0,6-11 32,-1 0-1,0 0 1,1 0-1,-1 1 1,1-1-1,0 0 1,-1 0 0,1 1-1,0-1 1,1 0-1,-1 0 1,0 1-1,0-1 1,1 0 0,0 0-1,-1 0 1,1 0-1,0 0 1,0 0 0,0 0-1,0 0 1,0 0-1,1 0 1,-1 0-1,1-1 1,-1 1 0,1 0-1,-1-1 1,1 1-1,0-1 1,0 0-1,0 0 1,0 0 0,0 0-1,0 0 1,0 0-1,0 0 1,0 0 0,0-1-1,0 1 1,1-1-1,-1 0 1,0 0-1,0 1 1,1-2 0,-1 1-1,0 0 1,0 0-1,1-1 1,-1 1-1,0-1 1,3-1 0,-2 1 23,0 0 1,1 0 0,-1-1-1,0 1 1,0-1 0,0 0-1,-1 0 1,1 0 0,0-1-1,-1 1 1,1-1 0,-1 1-1,0-1 1,0 0 0,2-3-1,6-10 171,-2 4-82,-1-1 0,10-25 0,-14 33-201,4-16-56,-6 20 46,-1 0 0,1 0 0,-1 0-1,0 0 1,0-1 0,0 1 0,0 0 0,0 0 0,0 0 0,0 0 0,0 0 0,0-1 0,0 1 0,-1-2 0,1 3 35,0 0 0,0 1 0,0-1 0,0 0 0,-1 0 0,1 0 0,0 0 0,0 0 1,0 0-1,0 0 0,0 1 0,0-1 0,0 0 0,0 0 0,0 0 0,0 0 0,0 0 0,0 0 0,-1 0 0,1 0 0,0 0 1,0 0-1,0 0 0,0 1 0,0-1 0,0 0 0,0 0 0,-1 0 0,1 0 0,0 0 0,0 0 0,0 0 0,0 0 0,0 0 1,0 0-1,-1 0 0,1 0 0,0 0 0,0 0 0,0 0 0,0 0 0,0-1 0,0 1 0,0 0 0,-1 0 0,1 0 0,0 0 1,0 0-1,0 0 0,0 0 0,0 0 0,0 0 0,0 0 0,0 0 0,0-1 0,-1 1 0,1 0 0,0 0 0,0 0 0,0 0 1,0 0-1,0 12-13,5 9 408,-4-18-299,-1 1 1,1-1 0,0 0 0,0 1-1,0-1 1,0 0 0,0 0-1,1 0 1,0 0 0,-1 0 0,1 0-1,5 5 1,-3-4-25,0 1 0,0-1 0,0 0 1,1-1-1,0 1 0,0-1 0,0 0 0,0 0 0,0 0 0,1-1 0,-1 0 0,1 0 0,-1 0 0,1-1 1,0 0-1,0 0 0,0 0 0,0-1 0,-1 0 0,1 0 0,11-2 0,2-1-1332,31-10 0,-5-3-3811,-21 10 2680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18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270 800 2304,'-3'1'3049,"16"-3"-1213,-1-4-1429,-1 1-1,0-2 1,-1 1-1,1-2 1,-1 1-1,-1-1 1,1-1-1,15-19 1,-2 1-185,-1-2 0,-2 0 0,-1-1 1,-1-1-1,16-40 0,36-112 636,-40 95-575,-19 57-237,25-74-113,-31 80-722,-5 25 732,-1 1 1,0-1 0,0 0 0,1 1 0,-1-1-1,0 1 1,0-1 0,1 1 0,-1-1 0,0 1-1,1-1 1,-2 2 0,-3 5 24,0 1 1,1 0-1,0 0 1,0 0-1,1 1 1,0-1-1,-2 12 1,-7 18 54,-92 220 489,-46 48 53,130-267-447,-167 301 783,46-113 1589,140-226-2432,0 0 1,1 1-1,-1-1 0,0 0 0,0 0 0,0 0 0,0 0 1,0 0-1,0 0 0,-2 1 0,3-2-52,0 0 0,-1 0 0,1 0 0,0 0 0,0 0 0,0 0 0,-1 0 0,1 0 0,0 0 0,0 0 0,0 0 0,-1 0 0,1 0 0,0 0 0,0 0-1,0 0 1,0 0 0,-1 0 0,1 0 0,0 0 0,0-1 0,0 1 0,0 0 0,-1 0 0,1 0 0,0 0 0,0 0 0,0-1 0,0 1 0,0 0 0,0 0 0,-1 0 0,1 0 0,0-1 0,0 1 0,0 0-1,0 0 1,0 0 0,0 0 0,0-1 0,-1-2 16,1 0 1,0 0-1,0 0 0,0 0 0,0 1 0,0-1 0,1-6 0,1 2-6,0-1 0,1 1 0,0 0-1,0 0 1,0 0 0,5-6-1,29-39-177,-19 28 33,15-20 4,1 2-1,2 2 1,2 1 0,1 1-1,64-45 1,110-77 317,-175 125-150,-10 9-132,123-109-112,-138 120-267,-13 14 160,0 2 23,-8 12-16,-23 38-200,-16 28 487,44-72 127,0 1 0,1-1 0,0 1 0,1 0 0,0 0 0,-1 12 0,2-19-94,1-1 0,-1 0 1,0 0-1,0 0 0,0 1 1,1-1-1,-1 0 0,0 0 0,0 0 1,0 1-1,1-1 0,-1 0 1,0 0-1,1 0 0,-1 0 1,0 0-1,0 0 0,1 0 0,-1 0 1,0 0-1,1 0 0,-1 0 1,0 0-1,0 0 0,1 0 0,-1 0 1,0 0-1,1 0 0,-1 0 1,0 0-1,0 0 0,1 0 0,12-3 397,-13 3-414,13-5 281,0 0 0,-1 0 0,22-13 1,-2 0-122,3-2-132,-1-2 0,50-41-1,-53 39-29,-2-5-980,-29 29 969,0 0-1,0 0 1,0 0-1,0 0 1,0 0-1,0 0 1,0 0-1,0 0 1,0 0-1,0 1 1,0-1-1,0 0 1,0 0-1,0 0 1,0 0-1,0 0 1,0 0-1,0 0 1,0 0-1,0 0 1,0 0-1,0 0 1,0 0-1,0 0 1,0 0-1,0 0 1,0 0-1,0 1 1,0-1-1,0 0 1,0 0-1,0 0 1,0 0-1,0 0 1,0 0-1,0 0 1,0 0-1,0 0 1,0 0-1,0 0 1,0 0-1,0 0 1,0 0-1,0 0 1,0 0-1,0 0 1,0 1-1,0-1 1,0 0-1,0 0 1,0 0-1,0 0 1,0 0-1,0 0 1,0 0-1,1 0 1,-1 0-1,0 0 1,0 0-1,0 0 1,0 0-1,0 0 1,0 0-1,0 0 1,0 0-1,0 0 1,0 0-1,0 0 1,-2 10-308,-6 10 164,-2 1 45,7-15 126,0 0-1,1 0 0,-1-1 1,1 2-1,0-1 1,1 0-1,-2 10 1,3-14 22,0 0-1,0-1 1,0 1-1,0 0 1,0 0 0,1 0-1,-1 0 1,0 0 0,1 0-1,0-1 1,-1 1 0,1 0-1,0-1 1,0 1 0,0 0-1,0-1 1,0 1 0,1-1-1,-1 1 1,0-1 0,1 0-1,-1 0 1,2 2-1,0-2 22,0 0-1,0 0 0,0 0 0,0 0 0,1 0 0,-1-1 0,0 1 0,0-1 0,0 0 0,1 0 0,-1 0 0,6-1 0,20-4-17,-1-1-1,-1-1 1,1-2-1,26-11 0,-51 18-33,3-1-71,1 1 0,0-1-1,0 1 1,10-1 0,-16 2 53,-1 1 0,1 0 0,0 0 0,0 0 0,0 0 0,0-1 0,0 2 0,0-1 0,0 0 0,0 0 0,-1 0 0,1 0 0,0 0 0,0 1 0,0-1 0,0 0 0,0 1 0,-1-1 0,1 1 0,0-1 0,0 1 0,-1-1 0,1 1 0,0-1 0,-1 1 0,1 0 0,0-1 0,-1 1 0,1 0 0,-1 0 0,1-1 0,-1 1 0,0 0 0,1 0 0,-1 0 0,0 0 0,0 0 0,1-1 0,-1 1 0,0 0 0,0 0 0,0 0 0,0 2 1,0 3 55,-1 1 0,0-1 0,0 0 0,0 0 0,-1 1 1,-4 11-1,4-14 48,1 0 0,0 0 0,0 0 1,0 0-1,0 0 0,0 8 0,8-16 20,-1 0 0,1 0 0,-1-1 0,0 1 1,-1-1-1,10-11 0,12-10-177,-27 26 65,9-8-127,0 0 1,1 1 0,0 1 0,0 0 0,21-10 0,-31 16 117,1 0 1,-1 0-1,1 0 0,-1 0 1,1 0-1,-1 0 1,1 0-1,0 0 1,-1 0-1,1 0 0,-1 0 1,1 0-1,-1 0 1,1 0-1,-1 1 1,1-1-1,-1 0 0,1 0 1,-1 1-1,1-1 1,-1 0-1,0 0 0,1 1 1,-1-1-1,1 1 1,-1-1-1,0 0 1,1 1-1,-1-1 0,0 1 1,1-1-1,-1 1 1,0-1-1,0 1 1,0-1-1,1 1 0,-1-1 1,0 1-1,0-1 1,0 1-1,0-1 0,0 2 1,0 27 2,0-21-19,0-6 30,0 0 1,0 0-1,0 0 1,0 0-1,0-1 1,0 1-1,1 0 1,-1 0-1,1 0 0,0-1 1,-1 1-1,1 0 1,0 0-1,0-1 1,2 4-1,-1-4 20,-1 0 0,1 0 0,0 0 0,-1 0 0,1 0 0,0 0 0,0-1 0,-1 1 0,1 0 0,0-1 0,0 1 0,0-1 0,0 0 0,0 0 0,0 0 0,3 0 0,22-2 132,0-1-1,0-1 1,33-10 0,0 0-64,-7 5-20,-15 3-82,-1-2 0,0-1 0,39-16 0,-57 18-92,-8 3 76,-1-1 0,16-8 0,-14 7 64,-12 6-43,1 0-1,-1 0 0,0 0 1,0 0-1,0 0 0,0 0 1,0 0-1,0 0 0,0 0 1,0 0-1,0 0 1,0 0-1,0 0 0,0 0 1,1 0-1,-1 0 0,0 0 1,0 0-1,0 0 1,0 0-1,0 0 0,0 0 1,0 0-1,0 0 0,0 1 1,0-1-1,0 0 0,0 0 1,0 0-1,0 0 1,0 0-1,0 0 0,0 0 1,0 0-1,0 0 0,0 0 1,0 0-1,0 0 1,0 1-1,0-1 0,0 0 1,0 0-1,0 0 0,0 0 1,0 0-1,0 0 1,0 0-1,0 0 0,0 0 1,0 0-1,0 0 0,0 0 1,0 1-1,0-1 0,0 0 1,0 0-1,0 0 1,0 0-1,0 0 0,0 0 1,0 0-1,0 0 0,0 0 1,-1 0-1,-15 22-581,10-14 687,-11 11-96,13-15-7,-1 1 1,1 0-1,0 0 0,0 1 1,-5 9-1,8-13 5,1 0 0,-1 0-1,0 0 1,1 0 0,-1 0 0,1 0 0,0 0-1,0 0 1,0 0 0,0 0 0,0 0 0,0 1-1,1-1 1,-1 0 0,1 0 0,-1 0-1,1 0 1,0 0 0,0 0 0,0-1 0,0 1-1,2 3 1,-2-4 8,0 0-1,1 0 0,-1 0 1,0 0-1,1 0 1,-1 0-1,0 0 0,1 0 1,0-1-1,-1 1 1,1 0-1,-1-1 0,1 0 1,0 1-1,-1-1 1,1 0-1,0 0 0,-1 0 1,4 0-1,2 0 82,0-1 0,1 0 0,7-1 0,-6-1-48,-1 0 0,0 0 0,-1-1 0,15-8 1,0 0 102,157-92 50,-146 80-173,-1-1-1,-1-1 0,-2-2 0,0-1 0,-2-1 0,-2-1 0,0-2 0,24-43 0,64-101 15,-97 151-100,23-55 1,-36 76-166,2-7-131,-5 12 352,0-1 0,0 1 0,0 0 1,0 0-1,0-1 0,0 1 0,0 0 0,0 0 0,0-1 1,0 1-1,0 0 0,0 0 0,0-1 0,-1 1 1,1 0-1,0 0 0,0-1 0,0 1 0,0 0 0,0 0 1,-1 0-1,1 0 0,0-1 0,0 1 0,0 0 0,-1 0 1,1 0-1,0 0 0,0 0 0,0-1 0,-1 1 0,1 0 1,0 0-1,0 0 0,-1 0 0,1 0 0,0 0 0,0 0 1,-1 0-1,1 0 0,0 0 0,0 0 0,-1 0 0,1 0 1,-1 0-1,-2 1-36,0 1 0,0-1 0,0 0 0,0 1 0,0 0 1,1 0-1,-1-1 0,0 2 0,1-1 0,-4 4 0,-2 1 33,-5 5-23,1 1-1,0 0 1,-16 25-1,-27 49-87,55-87 120,-89 180 94,69-138-92,5-11 40,2 1 1,1 0 0,-16 65-1,28-94-17,-1 0-1,1 0 0,-1-1 0,1 1 0,0 0 0,0 0 0,1 0 1,-1-1-1,0 1 0,1 0 0,0 0 0,-1-1 0,1 1 0,0 0 0,0-1 1,1 1-1,1 3 0,-1-4 19,0 0 0,0-1 0,0 1 0,0-1 0,0 1 0,0-1 0,1 0 0,-1 1 1,0-1-1,1 0 0,-1 0 0,1-1 0,-1 1 0,1-1 0,-1 1 0,1-1 0,0 0 0,-1 0 0,3 0 0,7 0-6,0-1 0,-1 0-1,1-1 1,-1-1-1,0 0 1,12-4-1,62-31 76,-74 32-149,0 0-105,0 0 0,20-14-1,-31 20 138,0-1 0,0 1 0,1 0 0,-1 0-1,0 0 1,0 0 0,0 0 0,0 0 0,0 0-1,1 0 1,-1 0 0,0 0 0,0 0 0,0 0-1,0 0 1,1 0 0,-1 0 0,0 0-1,0 0 1,0 0 0,0 0 0,1 0 0,-1 0-1,0 0 1,0 0 0,0 0 0,0 0 0,0 0-1,1 0 1,-1 1 0,0-1 0,0 0 0,0 0-1,0 0 1,0 0 0,0 0 0,0 0 0,1 1-1,-1-1 1,0 0 0,0 0 0,0 0-1,0 0 1,0 0 0,0 1 0,0-1 0,0 0-1,0 0 1,0 0 0,0 0 0,0 1 0,0-1-1,2 11-37,-2-10 32,0 5-13,1 0 1,-2-1 0,1 1-1,-1-1 1,0 1-1,0 0 1,-2 7-1,1-7 67,0 0 0,1 0 0,0 0 0,0 7-1,1-11-30,-1-1 1,1 0-1,0 1 0,0-1 0,1 0 0,-1 1 0,0-1 0,0 0 0,1 1 0,-1-1 0,0 0 0,1 1 0,0-1 0,-1 0 0,1 0 0,0 0 0,-1 0 0,1 1 0,0-1 0,0 0 0,0 0 0,0-1 0,0 1 0,0 0 0,0 0 0,0 0 0,0-1 0,1 1 0,-1 0 0,0-1 0,0 0 0,1 1 1,-1-1-1,0 1 0,1-1 0,-1 0 0,0 0 0,1 0 0,-1 0 0,2 0 0,4-1 22,0 0 0,0 0-1,0 0 1,0-1 0,0 0 0,8-5 0,112-40 24,-20 8-148,-125 57-267,-15 22-1,31-38 367,1 0-14,0-1 0,0 1 1,0 0-1,0 0 0,0-1 1,0 1-1,1 0 0,-2 3 0,2-4 4,0 0 0,0-1 0,1 1 0,-1 0-1,0 0 1,0 0 0,0-1 0,1 1 0,-1 0-1,1-1 1,-1 1 0,0 0 0,1-1 0,-1 1-1,1 0 1,-1-1 0,1 1 0,0-1 0,-1 1-1,1-1 1,0 1 0,-1-1 0,1 1 0,1 0-1,1 1 30,0 0 0,0 0-1,0 0 1,0-1-1,0 1 1,0-1-1,1 0 1,-1 0-1,0 0 1,1 0 0,-1 0-1,1-1 1,-1 1-1,1-1 1,-1 0-1,1 0 1,7-2-1,1 0 48,1 0 0,-1-1-1,0-1 1,0 0 0,0-1-1,0 0 1,-1-1 0,0 0-1,19-14 1,-28 18-74,0 1-1,-1-1 1,1 1-1,-1-1 1,1 0 0,-1 0-1,0 0 1,0 0-1,0 0 1,0 0-1,0 0 1,0 0 0,0 0-1,-1 0 1,1-1-1,-1-2 1,0 3-10,0 0-1,0 1 1,0-1 0,0 1-1,-1-1 1,1 0 0,0 1-1,-1-1 1,1 1 0,-1-1 0,0 1-1,0 0 1,1-1 0,-1 1-1,0 0 1,0-1 0,0 1 0,-1 0-1,1 0 1,0 0 0,0 0-1,-1 0 1,-2-2 0,-2 0-14,0 1 0,0-1 0,0 1 0,-1 0 0,1 0 0,-1 1 0,0 0 0,1 0 0,-1 1 0,-13 0 0,-1 2-28,1 0 0,-25 7 0,74-7 30,243-18 117,-256 15-70,0 0 0,0 2 0,0-1 0,-1 2 0,1 0 0,27 8-1,-41-10-14,-1 1-1,1-1 1,-1 1-1,0-1 1,1 1-1,-1 0 0,1-1 1,-1 1-1,0 0 1,0 0-1,0 0 0,1 0 1,-1 0-1,0 0 1,0 0-1,0 1 1,0-1-1,-1 0 0,1 0 1,0 1-1,0-1 1,-1 1-1,1 1 1,0 0 55,-1 0 0,0 1 1,0-1-1,0 0 1,0 0-1,-1 1 1,1-1-1,-2 6 0,1-7-43,1-1 0,-1 0 0,1 1 0,0-1 0,0 1 0,0-1 0,-1 0 0,1 1 0,1-1 0,-1 1 0,0-1 0,1 3 0,14-14 372,15-8-353,-19 11-25,0 1 0,21-10 0,-29 15-56,1 0 1,-1 0-1,1 0 0,0 0 1,-1 1-1,1 0 1,0-1-1,-1 1 1,1 0-1,0 1 1,-1-1-1,1 1 1,0-1-1,4 3 0,-6-2 45,0 0 0,0 0 0,0 1-1,0-1 1,0 1 0,0 0-1,0 0 1,0-1 0,-1 1 0,1 0-1,-1 1 1,1-1 0,-1 0 0,0 0-1,2 5 1,-1-2 8,0 0 1,-1 0-1,1 0 0,-1 0 1,0 0-1,0 9 0,-2-6-90,0-1 0,-5 15-1,6-21-128,0-1-1,-1 1 1,1 0 0,0-1 0,-1 1-1,1 0 1,-1-1 0,1 1 0,-1-1-1,1 1 1,-1-1 0,1 1-1,-1-1 1,1 1 0,-1-1 0,0 0-1,1 1 1,-1-1 0,0 0-1,1 0 1,-1 1 0,0-1 0,0 0-1,1 0 1,-1 0 0,0 0-1,0 0 1,1 0 0,-1 0 0,0 0-1,1 0 1,-1 0 0,-1-1-1,-22-6-5294,23 6 5132,-9-3-2314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19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39 5728,'-17'-26'2592,"6"23"-2240,11-3-288,11 6-96,-3-3-192,12 6 128,2-3-32,3 6 64,-6-3-2976,0 2 1664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19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28 102 7552,'-28'-39'3424,"42"36"-2976,11-1 128,3-1-416,38-7 288,4 3-256,21-3 32,-2 8-128,16-4 0,-5 2-32,3 6-832,-14 6 416,-9-3-4224,-13 9 2528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6:21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209 648 3552,'3'-1'225,"-2"1"-93,0 0 0,0-1 0,0 1 0,1 0 0,-1-1 0,0 1 0,0 0 0,0-1 0,0 0 0,0 1 0,0-1 0,1-1 0,0 0 547,-2 2-642,0 0 0,0 0 0,0 0-1,0 0 1,0 0 0,0 1-1,0-1 1,0 0 0,0 0 0,0 0-1,0 0 1,0 0 0,0 0 0,0 1-1,0-1 1,0 0 0,0 0-1,1 0 1,-1 0 0,0 0 0,0 0-1,0 0 1,0 0 0,0 0 0,0 1-1,0-1 1,1 0 0,-1 0-1,0 0 1,0 0 0,0 0 0,0 0-1,0 0 1,0 0 0,1 0-1,-1 0 1,0 0 0,0 0 0,0 0-1,0 0 1,0 0 0,0 0 0,1 0-1,-1 0 1,0 0 0,0 0-1,1-1 128,-1 1 0,1 0 0,0 0-1,-1-1 1,1 1 0,-1 0 0,1-1-1,-1 1 1,1 0 0,-1-1 0,1 1-1,-1-1 1,0 1 0,1-1 0,-1 1-1,1-1 1,-1 0 0,0 1-116,1-1-1,-1 1 1,0 0 0,0 0 0,0-1 0,0 1-1,1 0 1,-1 0 0,0-1 0,0 1-1,0 0 1,0 0 0,0-1 0,0 1 0,0 0-1,0 0 1,0-1 0,0 1 0,0 0 0,0-1-1,0 1 1,0 0 0,0 0 0,0-1-1,0 1 1,0 0 0,0-1 0,-1 1 0,1 0-1,0 0 1,0-1 0,0 1 0,0 0-1,-1 0 1,1 0 0,0-1 0,0 1 0,0 0-1,-1 0 1,1-1 0,-11-5 305,9 5-331,1-1 0,-1 1-1,0 0 1,0 0 0,1 0-1,-1 0 1,0 0 0,0 1 0,0-1-1,-3 0 1,-6 0-62,0 1 0,0 0 0,1 0 0,-1 1-1,0 1 1,1 0 0,-20 6 0,22-6 56,0 1-1,0 0 1,0 1-1,0 0 1,1 0 0,0 1-1,-1 0 1,2 0-1,-1 0 1,-9 11 0,15-15 2,0 0 1,0 0 0,0 1 0,0-1 0,0 0-1,0 0 1,1 1 0,-1-1 0,1 1-1,-1-1 1,1 1 0,-1-1 0,1 0 0,0 1-1,-1 0 1,1-1 0,0 1 0,0-1-1,0 1 1,1-1 0,-1 1 0,0-1 0,0 1-1,1-1 1,-1 1 0,1-1 0,-1 0 0,1 1-1,0-1 1,0 0 0,-1 1 0,1-1-1,1 2 1,1-1 49,0 1 0,0 0-1,0-1 1,0 1 0,1-1-1,-1 0 1,1 0 0,-1 0-1,1-1 1,-1 1 0,6 0-1,1 1 53,-1-2 0,1 1-1,0-1 1,0-1 0,0 0-1,-1 0 1,1-1 0,0 0-1,10-3 1,-6 0 26,0 0 1,0-1-1,0-1 0,-1 0 1,17-10-1,-27 14-116,0 0 1,1 0-1,-1-1 1,0 1 0,0-1-1,0 0 1,-1 0-1,1 0 1,-1-1-1,1 1 1,-1 0-1,0-1 1,-1 0-1,1 1 1,2-7-1,-4 7-34,1 0-1,-1 1 1,0-1-1,1 0 1,-1 0-1,0 1 0,-1-1 1,1 0-1,0 0 1,-1 1-1,1-1 0,-1 1 1,0-1-1,0 0 1,0 1-1,0-1 1,-1 1-1,1 0 0,-1-1 1,1 1-1,-1 0 1,0 0-1,-3-3 0,0 0-62,-1 1 0,1-1-1,-1 1 1,0 0 0,-1 0-1,1 1 1,-1-1 0,0 2-1,0-1 1,0 1 0,0 0-1,0 0 1,0 1 0,0 0 0,-10 0-1,0 5-521,14 0 251,10 1 236,2-3 112,-1 0 1,0-1-1,1 0 0,-1 0 0,1-1 1,15-1-1,-22 1-2,11-1 70,0 0-1,0 0 1,0-2 0,0 1 0,0-2 0,-1 0-1,1 0 1,-1-1 0,0-1 0,-1 0-1,21-14 1,-11 3 39,0-1-1,-2-1 0,23-28 1,49-72 175,-54 68-250,120-135-148,-118 142-97,-36 41-154,-9 10 236,-15 21 34,-16 38-30,-41 106 0,54-115 121,-87 222 23,71-163-44,-28 71 114,56-157-17,-50 115-2,50-121 59,0-1-1,-2-1 0,-32 41 1,43-60-31,1 1 1,-1-1 0,0 0-1,0 0 1,0-1 0,0 1-1,-1-1 1,1 1 0,-1-1-1,1 0 1,-5 1 0,7-2-81,1-1 0,-1 0 1,0 0-1,0 1 0,1-1 1,-1 0-1,0 0 0,0 0 1,1 0-1,-1 0 0,0 0 0,0 0 1,1 0-1,-1 0 0,0 0 1,0 0-1,1-1 0,-1 1 1,0 0-1,1-1 0,-1 1 1,0 0-1,1-1 0,-1 1 0,0-1 1,1 1-1,-1-1 0,1 1 1,-1-1-1,1 1 0,-1-1 1,0 0-1,0-1-5,0 0 0,1 0 0,-1-1 0,0 1 0,1 0 0,0 0 0,-1-1 0,1 1 0,0 0 0,0 0 0,1-4 0,3-17-75,1 1 1,1-1 0,1 2-1,15-33 1,-11 29 84,1 0 1,1 1-1,1 1 1,29-37-1,-35 51-21,0 0-1,1 0 1,0 1 0,0 0-1,1 1 1,0 0 0,0 1-1,0 0 1,1 0 0,0 1-1,0 0 1,22-5 0,-21 7-67,-1 1 1,1 1 0,0 0-1,0 0 1,-1 1 0,22 3-1,-24-2-678,0 1 0,-1 0 0,1 1 0,-1 0 0,16 8 0,-5 0-1153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6.2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 1 5216,'2'4'3863,"8"11"-3451,-6-9 171,124 237 2511,-117-218-2821,-1 0 1,-2 1 0,0 0 0,-2 0 0,6 52-1,-9-19 447,-6 95 0,1-117-385,-3 1 1,-10 40-1,10-57-188,-1-2 0,-1 1 0,0-1 0,-2 0 0,-14 25 0,19-39-239,0 1 0,0-1-1,-1 1 1,0-1 0,0-1 0,0 1-1,0-1 1,-1 0 0,1 0 0,-1 0 0,0-1-1,0 0 1,0 0 0,-1-1 0,1 1-1,-14 2 1,3-7-2132,6-3 678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7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68 2400,'0'0'8298,"15"-3"-6346,33-9-994,9-3-466,-1 2-1,107-10 0,-137 22-430,0 0 0,0 2 0,0 1-1,40 8 1,-58-8 573,-14-3-2356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7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458 475 4896,'-9'-17'1584,"9"17"-1568,0 0 1,0-1-1,0 1 1,0 0-1,0 0 0,0 0 1,0 0-1,0 0 1,0-1-1,-1 1 1,1 0-1,0 0 0,0 0 1,0 0-1,0 0 1,0 0-1,0-1 1,0 1-1,0 0 0,-1 0 1,1 0-1,0 0 1,0 0-1,0 0 1,0 0-1,0 0 0,-1 0 1,1 0-1,0 0 1,0 0-1,0-1 1,0 1-1,0 0 0,-1 0 1,1 0-1,0 0 1,-39-7 1892,23 8-1681,-1 2-1,1 0 0,-1 0 1,1 2-1,-20 7 1,8-2-41,-1-1-89,1 0 1,0 3-1,1 0 0,0 1 0,1 2 1,-31 23-1,54-36-86,-1 1 0,1 0 0,1-1 0,-1 1-1,0 0 1,1 0 0,-1 1 0,1-1 0,0 0 0,0 1 0,0 0 0,-1 5 0,2-8 2,1 0 0,-1 0 0,1 1 1,0-1-1,-1 0 0,1 0 0,0 0 1,0 1-1,0-1 0,0 0 1,0 0-1,0 1 0,0-1 0,1 0 1,-1 0-1,0 0 0,1 1 0,-1-1 1,1 0-1,-1 0 0,1 0 0,-1 0 1,1 0-1,0 0 0,-1 0 0,1 0 1,0 0-1,0 0 0,0 0 1,0-1-1,0 1 0,0 0 0,0-1 1,0 1-1,1 0 0,2 1 37,0-1-1,0 0 1,0 0-1,0 0 1,1 0-1,-1-1 1,0 1-1,0-1 1,6-1-1,19-2 217,0-2 0,-1-1-1,1-2 1,-2 0 0,49-22-1,-66 25-226,0 0 0,0-1-1,0-1 1,-1 1 0,0-1-1,0-1 1,0 0 0,9-12-1,-8 8 19,-1-1 1,0 0-1,-1-1 0,0 0 0,7-20 0,0-11 31,-2 0 0,-2-1 1,5-51-1,-9 52-117,-3 22-211,0-1 0,-2 1 0,-1-1-1,-1 0 1,-4-29 0,4 53 232,1 0 0,-1 0-1,0 0 1,0 0 0,0 0-1,0 0 1,0 0 0,0 0 0,0 0-1,0 0 1,0 0 0,0-1-1,0 1 1,0 0 0,0 0-1,0 0 1,0 0 0,0 0 0,0 0-1,0 0 1,0 0 0,0 0-1,-1 0 1,1 0 0,0 0-1,0 0 1,0 0 0,0 0 0,0 0-1,0-1 1,0 1 0,0 0-1,0 0 1,0 0 0,0 0-1,0 0 1,0 0 0,0 0 0,0 0-1,0 0 1,0 0 0,0 0-1,0 0 1,-1 0 0,1 0-1,0 0 1,0 0 0,0 0 0,0 0-1,0 0 1,0 0 0,0 0-1,0 0 1,0 0 0,0 0-1,0 0 1,0 0 0,0 0 0,0 0-1,-1 0 1,1 0 0,0 0-1,-3 6-111,-3 12 176,-40 240 732,36-160-558,-10 68 839,20-165-1170,0 1 0,-1-1 0,1 1-1,0-1 1,0 1 0,0-1 0,0 1 0,0-1-1,1 1 1,0 2 0,27-1-8984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8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29 5408,'-2'-23'1728,"2"23"-1700,0-1 1,0 1 0,0 0-1,0 0 1,0 0-1,0-1 1,0 1-1,0 0 1,-1 0 0,1 0-1,0-1 1,0 1-1,0 0 1,0 0-1,0 0 1,0 0 0,0-1-1,0 1 1,0 0-1,-1 0 1,1 0-1,0 0 1,0-1 0,0 1-1,0 0 1,-1 0-1,1 0 1,0 0-1,0 0 1,0 0 0,0 0-1,-1 0 1,1 0-1,0 0 1,0-1-1,0 1 1,-1 0 0,1 0-1,0 0 1,0 0-1,0 0 1,-1 0 0,1 0-1,0 1 1,0-1-1,0 0 1,-1 0-1,1 0 1,0 0 0,0 0-1,0 0 1,-1 0-1,-1 0 692,1 5-405,0 1-1,0-1 1,-1 0-1,0 0 1,-3 6 0,-3 7 16,-124 316 2090,131-332-2398,-15 31 300,2 1 1,1 1 0,-14 55 0,27-88-267,0 0 1,-1 0-1,1-1 1,0 1-1,0 0 1,0 0-1,0 0 1,1 0-1,-1-1 1,1 4-1,-1-4-29,1-1 0,-1 1 1,0-1-1,1 1 0,-1-1 0,1 1 0,-1-1 1,0 0-1,1 1 0,-1-1 0,1 1 0,-1-1 0,1 0 1,-1 0-1,1 1 0,0-1 0,-1 0 0,1 0 1,-1 1-1,1-1 0,0 0 0,-1 0 0,1 0 0,-1 0 1,1 0-1,0 0 0,-1 0 0,1 0 0,-1 0 1,1 0-1,0-1 0,0 1 0,52-12 521,162-27-543,-195 38-21,25 2-1,-11 0-124,-32-1 81,-2-1-115,0 1-1,-1-1 1,1 1-1,0-1 1,0 0-1,0 1 0,0-1 1,0 1-1,-1-1 1,1 0-1,0 1 0,0-1 1,-1 1-1,1-1 1,-1 1-1,1-1 0,0 1 1,-1-1-1,-3 0-1211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8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7 114 5984,'-1'-1'183,"-5"-4"1629,7 10-538,-1-5-1180,1 0 0,-1 1 0,1-1 0,-1 0 0,1 0 0,-1 0 0,1 1 0,-1-1 0,1 0 0,-1 0 0,1 0 0,-1 0 0,1 0 0,-1 0 0,1 0 0,-1 0 0,0 0 0,1 0 0,-1 0 0,1-1 0,0 1 0,0 0 147,72-9 2333,65-12-1841,-79 11-555,-30 6-57,0-2 0,-1 0-1,30-12 1,-49 14-529,-1 0 0,0 0 0,0 0 0,0-1 0,9-9 0,-7 10-866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8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20 189 5984,'-19'-15'2688,"33"-6"-2336,0 7 1312,5 7-992,14-14 512,11 3-704,7-8 288,6 10-448,-4-1-96,-2 5-128,-8-1 64,-6 8-96,-4 2 32,0 3-32,-8 0-960,-6 3 480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9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761 0 4736,'-1'1'104,"1"-1"1,-1 0-1,0 1 1,0-1-1,1 1 1,-1-1-1,1 1 0,-1-1 1,0 1-1,1-1 1,-1 1-1,1 0 1,-1-1-1,1 1 1,-1 0-1,1-1 1,0 1-1,-1 0 0,1 0 1,0-1-1,-1 3 1,0-1 237,-11 32 1802,-5 8-649,-1-1 0,-44 71 0,31-70-786,-1-2 1,-75 70-1,74-80-529,1 2 0,2 1 1,1 1-1,-33 51 0,-102 223 254,149-277-409,-34 82 50,17-37 175,19-56-186,4-3-27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09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318 320 5888,'0'-1'341,"0"0"-1,0 0 1,0 0 0,0 0-1,0-1 1,1 1 0,-1 0 0,0 0-1,1 0 1,0-2 1297,-11 5-907,2 1-594,0 0 0,1 0 0,-1 1 0,1 0 0,0 0 0,0 1 0,1 0 0,-12 11 0,12-12-5,-34 30 80,2 1 0,1 2 0,-42 53 0,74-83-160,0 0 1,1 0-1,0 1 1,0 0-1,-4 11 1,7-17-34,0 0 0,1 1 1,-1-1-1,1 0 0,-1 0 0,1 0 1,0 1-1,0-1 0,0 0 1,0 0-1,0 1 0,1-1 0,-1 0 1,1 0-1,-1 0 0,1 1 0,0-1 1,0 0-1,0 0 0,0 0 1,0 0-1,0-1 0,1 1 0,-1 0 1,3 2-1,0-1 62,0 0 1,0 0-1,1 0 0,-1-1 1,1 0-1,0 0 0,-1 0 1,1 0-1,0-1 1,0 0-1,0 0 0,0 0 1,0-1-1,10 1 0,-5-2 48,-1 1 0,1-2 0,0 1 0,-1-1 0,1-1 0,14-5-1,-15 4-71,0-1-1,-1 0 0,0 0 0,0 0 0,0-1 0,-1-1 0,0 1 0,0-1 0,9-12 1,-5 4-91,0-1 0,-1 0 1,13-31-1,-10 17-164,8-36 0,-10 29-51,-3 14 65,41-147 4,-44 147 7,-1 0 0,0-1 0,-2 0 0,-1 1-1,-3-30 1,2 52 116,0 0 0,0 0 0,0 0 0,0 0 0,0 0 0,0 0 0,-1 0 0,1 0 1,0 0-1,-1 0 0,1 0 0,-1 0 0,1 0 0,-1 0 0,-1-1 0,2 2 32,-1-1-1,1 1 1,0 0 0,-1 0 0,1 0 0,0 0 0,-1 0 0,1 0-1,-1 0 1,1 0 0,0 0 0,-1 0 0,1 0 0,-1 0 0,1 0-1,0 0 1,-1 0 0,1 0 0,-1 0 0,1 0 0,0 0 0,-1 1-1,1-1 1,0 0 0,-1 0 0,1 0 0,-1 1 0,-2 2 33,0-1 0,1 1-1,-1 0 1,1 0 0,-1 0 0,1 0 0,-2 5 0,-2 7 226,0-1 0,1 1 1,1 0-1,1 0 0,0 0 0,-1 26 0,2-18-75,-12 238 1051,16-214-1160,1 0 0,15 70-1,-12-104-562,-5-12-114,-1-1 538,1 0-1,-1 0 1,0 0-1,0 0 1,1 0-1,-1 1 1,0-1-1,0 0 1,1 0-1,-1 0 1,0 0-1,0 0 1,1 0-1,-1 0 1,0 0-1,0 0 1,1 0-1,-1-1 1,0 1-1,1 0 0,1-1-692,0 0-1,0-1 0,0 1 0,7-9-2349,-4 4 1968,18-15-2180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0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6304,'0'2'4163,"8"4"-2630,14 7-605,25 11 199,-28-15-851,-1 0 0,0 1-1,-1 0 1,23 20 0,-22-13-169,-1 1 0,-1 0 0,-1 1 0,-1 1 1,0 0-1,-1 1 0,-2 0 0,0 1 0,-1 1 0,-1-1 0,-2 2 0,6 24 0,-11-38-329,-2 0 0,1 0 0,-2 10 0,1-1-3866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0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816 6 6656,'-12'-5'2144,"12"5"-2125,0 0 1,0 0-1,0 0 1,-1 0-1,1 0 1,0 0-1,0 0 1,0 0-1,0 0 0,0 0 1,0 0-1,0 0 1,0 0-1,-1 0 1,1 0-1,0 0 1,0 0-1,0 0 1,0 0-1,0 0 1,0 0-1,0 0 1,-1 0-1,1 0 1,0 0-1,0 0 0,0 0 1,0 0-1,0 0 1,0 0-1,0 0 1,0 0-1,-1 0 1,1 0-1,0 1 1,0-1-1,0 0 1,0 0-1,0 0 1,0 0-1,0 0 1,0 0-1,-24 29 1929,6-6-698,-30 28 0,-152 114 1187,9-27-1818,-28 22-475,208-151-307,-45 37-502,27-14-4384,26-22 2601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2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7 392 2400,'0'1'92,"-1"-1"0,0 1 0,1 0 1,-1 0-1,1-1 0,-1 1 0,1 0 0,-1 0 1,1 0-1,0 0 0,-1 0 0,1 0 0,0 0 0,0-1 1,-1 1-1,1 0 0,0 0 0,0 0 0,0 0 1,0 0-1,0 0 0,1 0 0,-1 0 0,0 0 1,0 0-1,1 1 0,1 2 360,0 0 0,0-1-1,0 1 1,1-1 0,2 5 0,-4-7-354,0-1 0,0 1 0,0 0 0,0 0 1,0 0-1,0 0 0,1-1 0,-1 1 0,0-1 0,0 1 1,0-1-1,1 1 0,-1-1 0,0 0 0,0 1 1,1-1-1,-1 0 0,0 0 0,1 0 0,-1 0 0,0 0 1,1 0-1,-1-1 0,0 1 0,1 0 0,-1-1 0,0 1 1,0-1-1,0 1 0,2-2 0,2 0 112,-1-1 0,1 1-1,-1-1 1,0 0 0,0-1 0,6-5 0,34-43 528,-24 27-561,30-27 1,-4 10-78,-12 13 5,-2-1 1,35-42-1,-65 70-102,0-1-43,0 1 0,1-1 0,-1 0 0,-1 0 0,1 1 0,0-1 0,-1 0 0,1-1 0,-1 1 0,1-5 0,-23 21-1294,13-7 1351,1 0 0,1 1 0,-1 0 0,1 0 0,-9 14 0,13-17 31,-1 0 0,1 0 0,0 0 0,1 1 0,-1-1 0,1 0 0,-1 1 0,1-1 0,1 1 0,-1-1 0,1 1 0,0-1 0,0 10 0,0-13 0,1 1 0,-1 0 0,1 0 0,-1-1 0,1 1 0,0 0 0,-1-1 0,1 1 0,0 0 0,0-1 0,0 1 0,0-1 0,1 0 0,-1 1 0,0-1 0,1 0 0,-1 0 0,0 0 1,1 0-1,0 0 0,-1 0 0,1 0 0,-1 0 0,1-1 0,0 1 0,0-1 0,-1 1 0,1-1 0,0 0 0,3 1 0,3-1 177,1 0 0,0 0-1,-1-1 1,16-3 0,0-2-42,1-1-1,-1-1 1,-1-2 0,30-15 0,-51 24-185,22-12-25,0-2-1,-1-1 1,0 0 0,-1-2-1,-1 0 1,-1-2 0,29-34-1,-46 51-111,-1 0 0,1 0-1,0 0 1,5-4 0,-7 7 116,-1 0 1,1-1-1,-1 1 1,0 0-1,1 0 0,-1 0 1,1-1-1,-1 1 1,1 0-1,-1 0 1,1 0-1,-1 0 0,1 0 1,-1 0-1,1-1 1,-1 1-1,1 0 0,-1 0 1,1 1-1,-1-1 1,1 0-1,-1 0 1,0 0-1,1 0 0,-1 0 1,1 1-1,-1-1 1,1 0-1,-1 0 1,1 0-1,-1 1 0,0-1 1,1 0-1,-1 1 1,0-1-1,1 0 0,-1 1 1,0-1-1,1 1 1,-1-1-1,0 1 1,0-1-1,0 0 0,1 1 1,-1-1-1,0 1 1,0-1-1,0 1 1,1 3 5,0 0 1,0 0-1,-1 0 1,0 0-1,1 0 1,-1 1-1,-1-1 1,1 0-1,-1 0 1,1 0-1,-1 0 1,-2 4-1,-3 8-42,-12 24 0,9-23 109,2-1 119,-1-1 0,-1-1 0,0 1 0,0-1 1,-2-1-1,-23 24 0,31-34-23,-1-1 1,1 1 0,-1-1-1,0 0 1,0 0-1,-6 2 1,9-4-93,-1 1-1,0-1 1,0 1 0,1-1 0,-1 0-1,0 0 1,0 0 0,-1 0 0,2 0-45,0 0 0,1 0 0,-1 0 0,1 0 1,-1-1-1,1 1 0,-1 0 0,1 0 0,-1-1 0,1 1 0,-1 0 1,1-1-1,-1 1 0,1 0 0,-1-1 0,1 1 0,0-1 0,-1 1 1,1-1-1,0 1 0,-1-1 0,1 1 0,0-1 0,-1 0 0,1 1-13,0 0 0,0-1 0,0 1 0,0 0 0,0 0 0,-1-1 0,1 1 0,0 0 0,0-1 0,0 1 0,0 0 0,0-1 0,0 1-1,0 0 1,0-1 0,0 1 0,1 0 0,-1-1 0,0 1 0,0 0 0,0 0 0,0-1 0,0 1 0,0 0 0,1-1 0,-1 1-1,0 0 1,0 0 0,0-1 0,1 1 0,-1 0 0,0 0 0,0 0 0,1-1 0,11-2-157,-7 2 129,19-4-77,0 1 0,1 2 0,28 0 0,-5 0 267,4-6-1486,-28 6 486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6.9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1 149 3552,'0'0'3008,"6"0"-1152,38 13 229,-29-8-1767,-1-1 0,25 4 1,-15-6-32,0 0 0,0-2 1,30-3-1,-44 2-199,0-1 0,1 0 0,-1-1 0,0 0 0,-1 0 0,1-1 0,0 0 0,-1-1 0,0 0 0,9-6 0,-14 7 1,1-1 0,0 1 0,-1-1-1,0 0 1,5-7 0,-8 10-84,0 0-1,0 0 0,0 0 0,0 1 1,0-1-1,0 0 0,-1-1 0,1 1 1,-1 0-1,0 0 0,0 0 0,1 0 1,-1 0-1,0 0 0,-1 0 0,1-1 1,0 1-1,-1 0 0,1 0 1,-1 0-1,0 0 0,1 0 0,-1 0 1,0 0-1,0 0 0,0 1 0,-1-1 1,1 0-1,-2-1 0,0-1-13,0 1 0,0 0 0,-1 0 0,1 0-1,-1 0 1,0 1 0,0-1 0,0 1 0,0 0 0,0 0 0,0 0 0,-1 1-1,-6-2 1,-2 1 25,0 0 0,0 1 0,-1 1-1,1 0 1,0 1 0,0 0 0,0 1 0,-24 7 0,30-7 45,-1 0-1,1 1 1,0 1 0,0-1 0,0 1 0,0 0 0,0 0 0,1 1 0,0 0 0,0 0 0,0 1 0,1 0 0,0 0 0,0 0 0,0 0 0,-4 9 0,6-9-18,1-1 0,0 1 0,0 0 0,0 0-1,1 0 1,0 0 0,0 1 0,1-1 0,-1 0 0,2 0 0,-1 0 0,0 1 0,1-1 0,0 0 0,1 0 0,-1 0-1,1 0 1,1 0 0,-1 0 0,1-1 0,3 7 0,3 3 39,1-1-1,0 0 1,1-1-1,0 0 1,1 0-1,21 16 0,136 94-129,-156-115-1515,-1-1-1,17 6 0,-15-7-960,9 5-100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2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51 5408,'-37'-33'2432,"27"24"-2112,10 6 384,10 3-448,8-5-448,6 5 96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5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1035 2720,'-19'8'1515,"31"-15"3018,4-1-3735,0-2 0,16-11 0,-20 10-589,-1 0 1,0-1-1,0 0 0,14-22 0,27-57 255,58-134 112,-79 156-364,50-113 2,-64 142-302,-3 9 16,-2 0 0,15-56 0,-26 80-530,-3 6 158,-6 10-64,-12 24 323,18-29 175,-34 65 344,-39 111-1,-9 19 83,-56 41 65,118-205-418,-151 244 673,137-214 32,29-51-550,-6 6 667,8-17-406,5-11-152,2 3-310,0 1 1,0-1-1,0 1 1,0 0-1,1 0 0,-1 0 1,1 0-1,5-5 1,32-28-67,-37 35 53,39-30-35,62-38-1,54-20-100,-154 88 129,63-34-45,103-60 32,69-50 38,-222 134 16,-4 3-110,1 0 0,0 0-1,17-7 1,-31 17 44,1-1 1,-1 0-1,0 1 0,0-1 1,0 0-1,-1 1 0,1-1 0,0 1 1,0-1-1,0 0 0,0 1 0,0-1 1,0 0-1,0 1 0,-1-1 0,1 0 1,0 1-1,0-1 0,0 0 1,-1 0-1,1 1 0,0-1 0,0 0 1,-1 1-1,-23 20-386,8-7 304,-1 1 0,2 1 1,0 0-1,1 1 1,-14 22-1,27-38 109,0 0 1,0 1-1,1-1 1,-1 1-1,0-1 1,1 1-1,-1 0 1,1-1-1,0 1 1,-1-1 0,1 1-1,0 0 1,0-1-1,1 4 1,-1-4 19,0 0 0,1 0 0,-1 0 1,0 0-1,1 0 0,0 0 1,-1 0-1,1 0 0,-1 0 1,1 0-1,0 0 0,0 0 0,0-1 1,-1 1-1,1 0 0,0-1 1,1 2-1,1-1 54,1 1 1,-1-1-1,1 0 1,-1 0-1,0 0 1,1-1-1,0 1 0,-1-1 1,1 1-1,-1-1 1,8-1-1,-1-1 6,0 0 0,0 0 0,0-1 0,0 0-1,0-1 1,0 0 0,-1 0 0,0-1 0,0-1 0,0 1-1,12-11 1,-16 11-60,0 0 0,0 0 1,0 0-1,0 0 0,-1-1 0,0 0 0,0 0 0,-1 0 1,1 0-1,-2 0 0,1-1 0,0 1 0,-1-1 0,-1 0 0,1 0 1,-1 0-1,1-12 0,-2 16-35,0 0 0,-1 1 0,1-1 0,-1 1 0,0-1 0,1 1 0,-1-1-1,0 1 1,0-1 0,-1 1 0,1 0 0,0 0 0,-1 0 0,0-1 0,1 1 0,-1 1 0,0-1 0,0 0 0,0 0 0,0 1 0,0-1 0,0 1 0,-1 0 0,1-1 0,0 1 0,-1 0 0,-3-1 0,-3-1-31,0 1 1,-1 0 0,1 0-1,-1 1 1,0 0 0,-9 0 0,11-2-2,73-10 53,-25 1 222,-1-2 0,70-35 1,-22 9-169,-27 17 5,-59 23-59,0-1-1,0 1 1,-1 0-1,1-1 1,0 1-1,0 0 1,0 0-1,0-1 1,0 1-1,-1 0 1,1 0-1,0 0 1,0 0-1,0 0 1,0 0-1,0 1 1,0-1-1,-1 0 1,1 0-1,0 1 1,0-1-1,0 0 1,0 1-1,-1-1 1,1 1-1,0-1 1,-1 1-1,1-1 1,0 1-1,-1-1 1,1 1-1,0 0 1,-1 0-1,1-1 1,-1 1-1,1 0 1,-1 0-1,0-1 1,1 1-1,-1 0 1,0 0-1,0 0 1,1 0-1,-1-1 1,0 1-1,0 0 1,0 0-1,0 2 1,0 5 30,0 0 1,0 1 0,0-1-1,-3 9 1,3-14-51,-7 32 63,-13 39 0,13-50-42,0-1-1,2 2 0,1-1 0,-3 38 1,7-57 31,0 0 0,1-1 0,-1 1 0,1-1 0,2 9 0,-3-12-21,0 0 0,1 0-1,-1 0 1,1 0 0,-1 0-1,1 0 1,0 0 0,-1 0-1,1-1 1,0 1 0,0 0 0,0 0-1,0-1 1,-1 1 0,1 0-1,0-1 1,0 1 0,0-1-1,0 1 1,0-1 0,0 1-1,1-1 1,-1 0 0,0 0-1,0 1 1,0-1 0,0 0-1,2 0 1,3-1 34,-1 1 0,1-1 1,-1 0-1,0 0 0,1-1 0,-1 1 0,0-1 0,0-1 0,0 1 0,8-5 1,3-4 44,24-22 0,-31 25-69,149-148 30,-157 155-59,18-25-2,-16 21-39,1 1 0,-1-1 0,0 1-1,1-1 1,0 1 0,8-6 0,-12 10 33,0 0 0,0 0 1,1 0-1,-1 0 0,0 1 1,0-1-1,0 0 0,0 0 1,0 0-1,0 0 0,0 0 1,0 1-1,0-1 0,0 0 1,0 0-1,0 0 0,0 0 1,0 1-1,0-1 0,0 0 1,0 0-1,0 0 0,0 0 1,0 0-1,0 1 0,0-1 1,0 0-1,0 0 0,0 0 1,0 0-1,0 0 0,0 1 1,0-1-1,0 0 0,0 0 1,-1 0-1,1 0 0,0 0 1,-6 14-9,0 0 0,1 0-1,1 0 1,0 0 0,1 1 0,0-1 0,1 1 0,1 0 0,0 0 0,1-1 0,4 28-1,-4-40 36,0 1-1,1-1 0,0 1 0,0-1 0,-1 1 0,1-1 0,1 0 0,-1 1 0,0-1 0,0 0 1,1 0-1,0 0 0,-1 0 0,1 0 0,0 0 0,0 0 0,0-1 0,0 1 0,0-1 0,0 1 0,5 1 1,-4-2 0,0 0 1,0-1 0,0 1 0,0-1-1,0 0 1,0 1 0,0-2 0,0 1-1,0 0 1,0 0 0,0-1 0,0 0 0,0 0-1,0 1 1,0-2 0,0 1 0,-1 0-1,4-2 1,4-3 34,-1-1 0,1 0 0,-1 0 0,-1 0 0,15-17 0,32-48-1,-23 28-27,-8 10 85,10-14-179,-30 44 23,-1 0-1,1 0 0,0 0 1,0 1-1,0-1 1,0 1-1,0 0 0,6-2 1,-10 5 41,0 0 1,0-1-1,1 1 1,-1 0-1,0 0 0,1 0 1,-1 0-1,0 0 1,1 0-1,-1 0 1,0-1-1,1 1 1,-1 0-1,0 0 1,1 0-1,-1 0 0,0 0 1,1 0-1,-1 0 1,0 1-1,1-1 1,-1 0-1,0 0 1,0 0-1,1 0 0,-1 0 1,0 0-1,1 1 1,-1-1-1,0 0 1,0 0-1,1 0 1,-1 1-1,0-1 1,0 0-1,1 0 0,-1 1 1,0-1-1,0 0 1,0 1-1,0-1 1,0 0-1,1 0 1,-1 1-1,0-1 1,0 0-1,0 1 0,0-1 1,0 1-1,0 16-29,-1-15 21,-28 188 314,29-173 65,0-17-356,0 0 0,0 0 0,0 1-1,0-1 1,0 0 0,1 0 0,-1 0 0,0 0 0,0 0-1,0 0 1,0 0 0,0 0 0,1 0 0,-1 0-1,0 0 1,0 0 0,0 0 0,0 0 0,0 0-1,1 0 1,-1 0 0,0 0 0,0 0 0,0 0 0,0 0-1,1 0 1,-1 0 0,0 0 0,0 0 0,0 0-1,0 0 1,1 0 0,-1 0 0,0 0 0,0 0-1,0 0 1,0 0 0,0-1 0,0 1 0,1 0-1,-1 0 1,0 0 0,0 0 0,0-1 0,19-23 400,-15 18-418,14-18 0,1 1-1,1 1 0,1 1 1,1 0-1,0 2 0,2 1 1,0 0-1,36-18 0,-56 34-2,3-2-63,-1 1 0,1 0 0,14-5 0,-20 8 63,0 0 0,0-1-1,0 1 1,1 0 0,-1 0-1,0 0 1,0 0 0,1 0-1,-1 0 1,0 0 0,0 0-1,1 0 1,-1 0 0,0 1-1,0-1 1,0 0 0,0 1-1,1-1 1,-1 1 0,0 0-1,0-1 1,0 1 0,0 0-1,0 0 1,0-1-1,0 1 1,-1 0 0,1 0-1,0 0 1,1 2 0,-1-1 12,-1 0 0,1 0-1,0 0 1,-1 0 0,1 0 0,-1 1 0,0-1 0,0 0 0,0 0 0,0 0-1,-1 5 1,-6 25-39,4-20-13,-1 4 65,2-1-1,0 1 1,0 0-1,2-1 1,1 20-1,-1-34 4,0 1 0,0 0 0,0-1 0,1 1 0,-1-1 0,0 1 0,1 0-1,-1-1 1,1 1 0,0-1 0,0 1 0,-1-1 0,1 0 0,0 1-1,0-1 1,0 0 0,0 0 0,1 1 0,-1-1 0,0 0 0,0 0 0,1 0-1,-1-1 1,1 1 0,-1 0 0,1 0 0,-1-1 0,1 1 0,-1-1-1,1 1 1,-1-1 0,3 1 0,5-3-13,0 0 0,0 0-1,0 0 1,-1-1 0,1-1 0,0 1 0,-1-1-1,10-7 1,21-15-1,-1-2 0,60-56 0,9-9-63,-79 69-482,-36 33 474,-1 1 0,2-1 0,-1 2 0,2-1 0,-8 15 0,6-11 37,-14 29-26,-24 65 0,44-102 54,-2 3 15,1 1-1,0-1 1,0 1-1,1-1 0,-1 13 1,3-19 0,0 0 1,0 0-1,0 0 1,0 0 0,1 0-1,-1 0 1,1 0-1,0 0 1,0 0-1,0 0 1,0-1-1,0 1 1,0 0-1,1-1 1,-1 1-1,1-1 1,0 1-1,0-1 1,0 0-1,0 0 1,3 3-1,-3-4 9,0 0-1,-1 0 1,1 0 0,0-1-1,0 1 1,0-1-1,-1 1 1,1-1-1,0 0 1,0 1-1,0-1 1,0 0-1,0 0 1,0 0-1,0-1 1,-1 1-1,1 0 1,0-1-1,0 1 1,0-1-1,-1 0 1,1 1-1,0-1 1,0 0 0,-1 0-1,1 0 1,-1 0-1,3-2 1,4-4 45,-1 1 0,1-1 1,10-14-1,12-16 50,31-52 0,-32 45-75,103-178 179,-16-8-276,-104 201-90,-2 1 1,9-39-1,-18 62 92,0 0-1,0-1 0,-1 1 1,-1-11-1,2 15 47,-2 1 0,1-1 0,0 0 0,0 0 0,0 0 0,0 1 0,0-1 0,-1 0 0,1 0 0,0 1 0,0-1 0,-1 0 0,1 0 0,-1 1 0,1-1 0,-1 1 0,1-1 0,-1 0 0,0 0 0,1 1 4,-1 0-1,1 0 1,-1 0-1,0-1 1,1 1-1,-1 0 1,1 0-1,-1 0 0,1 0 1,-1 0-1,1 0 1,-1 0-1,0 0 1,1 1-1,-1-1 1,1 0-1,-1 0 0,1 0 1,-1 1-1,0-1 1,-4 4-31,0-1 1,1 1-1,-1 0 1,-5 5-1,8-6 19,-16 16-33,0 1-1,2 1 1,0 1 0,1 0 0,1 1 0,2 0 0,0 1 0,-14 43-1,19-46 81,2-1 0,0 1 0,1 0 1,2 0-1,0 1 0,1-1 0,1 1 0,1-1 0,1 0 0,0 1 0,9 30 0,-8-42-403,0-1 1,1 1 0,0-1-1,1 1 1,0-1 0,0 0 0,1-1-1,11 14 1,16 12-1696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6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224 1069 2976,'5'1'5155,"-4"-1"-4999,7-6 1869,8-13-2044,-12 14 600,12-16-275,0 0 0,-2-1-1,-1-1 1,13-32 0,-7 18-117,12-21-72,2 2 0,45-56 1,96-119 148,-64 60-259,-94 142-15,-1-2-1,-2 0 1,17-60 0,-28 86-1,-1 1-61,0 0 0,0 0 0,0 1 0,-1-1-1,1 0 1,-1 0 0,0 0 0,-1-4 0,1 8 55,0 0 1,0-1 0,0 1-1,0 0 1,0 0 0,0-1-1,0 1 1,0 0-1,0 0 1,0-1 0,0 1-1,0 0 1,0 0 0,0-1-1,-1 1 1,1 0 0,0 0-1,0 0 1,0-1 0,0 1-1,-1 0 1,1 0 0,0 0-1,0-1 1,0 1 0,-1 0-1,1 0 1,0 0 0,0 0-1,-1 0 1,1 0 0,0 0-1,0 0 1,-1-1-1,-9 7-270,-13 19 59,-99 138 690,-48 98 733,169-260-1194,-186 301 1238,-23-9-492,156-221-575,-20 24 649,63-83-327,11-13-489,0 1 1,0-1-1,0 0 1,0 0-1,0 0 0,0 0 1,0 0-1,0 0 1,0 0-1,0 0 1,-1 0-1,1 0 0,0 0 1,0 0-1,0 1 1,0-1-1,0 0 0,0 0 1,0 0-1,0 0 1,0 0-1,0 0 1,0 0-1,0 0 0,0 0 1,0 1-1,0-1 1,0 0-1,0 0 1,0 0-1,0 0 0,0 0 1,0 0-1,0 0 1,0 0-1,0 1 1,0-1-1,0 0 0,0 0 1,0 0-1,1 0 1,-1 0-1,0 0 1,0 0-1,0 0 0,0 0 1,0 0-1,0 0 1,0 0-1,0 1 1,0-1-1,1 0 0,22-10 351,-14 5-379,21-9 71,229-124-100,-212 107 50,152-105 0,11-7-139,-133 92-95,-42 27-102,-35 24 334,0-1-1,0 1 1,0 0-1,0 0 1,0 0 0,0 0-1,0 0 1,0 0-1,0 0 1,0 0 0,0 0-1,0-1 1,0 1-1,0 0 1,0 0 0,1 0-1,-1 0 1,0 0-1,0 0 1,0 0-1,0 0 1,0 0 0,0 0-1,0 0 1,0 0-1,0 0 1,0 0 0,1 0-1,-1 0 1,0 0-1,0 0 1,0 0-1,0 0 1,0 0 0,0 0-1,0 0 1,0 0-1,1 0 1,-1 0 0,0 0-1,0 0 1,0 0-1,0 0 1,0 0-1,0 0 1,0 0 0,0 0-1,0 0 1,0 0-1,1 0 1,-1 0 0,0 0-1,0 1 1,0-1-1,0 0 1,0 0-1,-4 8-77,-13 14-33,-139 167-212,149-180 336,0 0 0,0 0-1,1 0 1,0 1 0,1-1-1,0 1 1,-5 15 0,9-24 3,1 0 1,0 0 0,0 1-1,-1-1 1,1 1 0,0-1-1,0 0 1,0 1 0,0-1-1,0 0 1,1 1 0,-1-1-1,0 0 1,1 1 0,-1-1-1,0 0 1,1 0 0,0 0-1,-1 1 1,1-1 0,1 2-1,0-2 17,-1 0 0,1 1 0,-1-1 0,1 0 1,0 0-1,0 0 0,-1-1 0,1 1 0,0 0 0,0-1 0,0 1 0,4 0 0,2 0 28,0-1 1,0 0-1,1 0 0,-1-1 1,13-2-1,-10 0-27,0 0 0,0-1 0,0 0 0,-1-1 0,0 0 0,0-1 0,0 0-1,0 0 1,-1-1 0,0 0 0,-1-1 0,0 0 0,0 0 0,11-15 0,-5 2 39,0-1 0,-1 0 1,-1-1-1,-1-1 0,10-33 1,-18 48-147,0 1 0,-1-1 0,0 0 0,-1 0 0,0 0 0,0 0-1,-1 0 1,0 0 0,0 0 0,-1 0 0,-1 1 0,1-1 0,-6-15 0,7 24 73,0 0 1,0-1-1,0 1 0,0 0 0,0-1 0,1 1 0,-1 0 1,0 0-1,0-1 0,0 1 0,0 0 0,0 0 1,1-1-1,-1 1 0,0 0 0,0 0 0,0 0 0,1-1 1,-1 1-1,0 0 0,0 0 0,1 0 0,-1 0 1,0 0-1,0-1 0,1 1 0,-1 0 0,0 0 0,0 0 1,1 0-1,-1 0 0,1 0 0,11-2-66,2 2 232,-1 1 0,1 1-1,-1 0 1,1 1 0,-1 1 0,0 0-1,0 0 1,15 9 0,-12-5 25,1 1 0,-2 1 0,1 1 0,-1 0 0,21 22 0,-21-17-140,-2 0 0,0 1 0,13 22 1,28 57 136,-54-95-185,13 24 14,17 30-515,-14-33 190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19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1 609 2496,'15'-1'4039,"30"-6"0,-26 3-3494,0 0-1,0-2 0,-1 0 0,21-10 1,-19 4-223,-1 0 1,0-2 0,28-25-1,-30 21-183,0 0 0,-2-2 0,0 1 0,-1-2 1,19-37-1,44-117 184,-17 38-222,-59 135-171,0 0 0,0 0 1,0 0-1,1 0 0,-1 0 0,1 0 1,3-3-1,-5 5 60,1 0 0,-1 0 1,0-1-1,1 1 0,-1 0 1,0-1-1,1 1 0,-1 0 1,1 0-1,-1 0 0,1 0 0,-1-1 1,0 1-1,1 0 0,-1 0 1,1 0-1,-1 0 0,1 0 1,-1 0-1,1 0 0,-1 0 0,1 0 1,-1 0-1,1 0 0,-1 1 1,0-1-1,1 0 0,-1 0 1,1 0-1,-1 0 0,0 1 1,1-1-1,-1 0 0,1 1 0,-1-1 1,0 0-1,1 1 0,-1-1 1,0 0-1,0 1 0,1-1 1,2 5-8,-1 0 0,1 0 0,-1 0 0,0 0 0,-1 1 0,1-1 0,0 8 0,4 43 94,-6-47-72,2 43 123,-2 0 0,-2 0 0,-11 58 0,10-94-69,-1 0 0,0-1 0,-1 1 0,-8 15-1,10-24 19,-1 1-1,0-2 0,0 1 0,-1 0 0,1-1 0,-1 0 0,-1 0 0,1-1 0,-1 1 0,-8 5 0,11-9-18,-1-1-1,1 1 1,-1 0 0,0-1-1,1 0 1,-1 0 0,0 0 0,0-1-1,0 1 1,0-1 0,0 0 0,0 0-1,0 0 1,0-1 0,0 1-1,-6-3 1,9 3-62,1 0 0,0 0-1,-1 0 1,1 0 0,0 0 0,-1 0 0,1 0-1,0-1 1,-1 1 0,1 0 0,0 0-1,0 0 1,-1 0 0,1-1 0,0 1 0,0 0-1,-1 0 1,1-1 0,0 1 0,0 0-1,0 0 1,-1-1 0,1 1 0,0 0-1,0-1 1,0 1 0,0 0 0,0-1 0,0 1-1,0 0 1,0-1 0,0 1 0,0 0-1,0-1 1,0 1 0,0 0 0,0-1 0,0 1-1,0 0 1,0 0 0,0-1 0,0 1-1,0 0 1,0-1 0,1 1 0,-1 0-1,0-1 1,0 1 0,0 0 0,1-1 0,14-11-261,16-3 229,1 2 0,0 1 0,50-12 0,310-74-167,-357 89-164,-35 9 360,0 0 0,0 0 1,0 0-1,0 0 1,0 0-1,0 0 1,0 0-1,0 0 1,0 0-1,1 0 1,-1 0-1,0 0 1,0 0-1,0 0 1,0 0-1,0 0 1,0 0-1,0 1 1,0-1-1,0 0 1,0 0-1,1 0 1,-1 0-1,0 0 1,0 0-1,0 0 1,0 0-1,0 0 1,0 0-1,0 0 1,0 0-1,0 1 1,0-1-1,0 0 1,0 0-1,0 0 0,0 0 1,0 0-1,0 0 1,0 0-1,0 0 1,0 0-1,0 1 1,0-1-1,0 0 1,0 0-1,0 0 1,0 0-1,0 0 1,0 0-1,0 0 1,0 0-1,0 1 1,-4 8-155,-8 11-36,-2-2 141,-19 18 0,-4 5 104,36-40-41,0 0-1,0 0 0,1 0 1,-1-1-1,0 1 0,1 0 1,-1 0-1,0 0 0,1 0 1,-1 0-1,1 0 1,0 0-1,-1 0 0,1 1 1,0-1-1,0 0 0,0 0 1,0 0-1,0 0 0,0 0 1,0 0-1,0 0 1,0 1-1,0-1 0,0 0 1,1 0-1,-1 0 0,1 0 1,-1 0-1,1 0 0,0 1 1,0 0 16,1-1-1,0 1 1,-1-1 0,1 0 0,0 0 0,-1 0 0,1 0 0,0 0-1,0 0 1,0-1 0,0 1 0,0-1 0,0 1 0,0-1-1,0 1 1,3-1 0,7 1 31,0-1-1,0-1 1,0 1 0,1-2-1,-1 0 1,0 0-1,0-1 1,-1-1 0,12-4-1,-16 5-5,0-1-1,0 1 1,0-1-1,-1-1 1,0 1-1,0-1 1,0 0-1,-1 0 1,1-1-1,-1 0 1,0 0-1,-1 0 1,0 0-1,0-1 1,5-11-1,-7 14-52,-1 0 0,0 0 0,0 0-1,0 0 1,0 0 0,-1 0 0,1 0 0,-1-1 0,0 1-1,0 0 1,-1 0 0,1 0 0,-1 0 0,0 0 0,0 0-1,-1 0 1,1 0 0,-3-4 0,3 5-23,0 1 1,-1 0-1,1 0 0,-1 0 1,0 0-1,1 0 1,-1 1-1,0-1 0,0 0 1,0 1-1,0-1 0,-1 1 1,1 0-1,0 0 1,-1 0-1,1 0 0,0 0 1,-1 0-1,1 1 0,-1-1 1,1 1-1,-1-1 0,1 1 1,-1 0-1,0 0 1,1 0-1,-1 1 0,1-1 1,-1 1-1,-3 0 1,-3 2-25,0 1 0,0-1 0,0 1 1,0 1-1,1 0 0,0 0 0,-11 9 1,-1 0 81,20-14-23,0 0 1,-1 1-1,1-1 1,0 0-1,-1 0 1,1 0 0,0 0-1,0 0 1,-1 0-1,1 1 1,0-1 0,0 0-1,-1 0 1,1 0-1,0 1 1,0-1 0,0 0-1,-1 0 1,1 0-1,0 1 1,0-1 0,0 0-1,0 1 1,0-1-1,-1 0 1,1 0 0,0 1-1,0-1 1,0 0-1,0 1 1,0-1 0,0 0-1,0 0 1,0 1-1,0-1 1,0 1 0,13 1 132,23-7-2,-33 5-105,13-3-18,0-1 0,-1-1 1,0 0-1,15-7 0,56-32 174,-27 13-92,51-18 5,-94 43-44,1 0-1,0 2 1,-1 0-1,34-3 0,-46 7-23,0-1 0,0 2-1,0-1 1,0 0-1,0 1 1,0 0-1,0 0 1,0 0-1,6 3 1,-8-3-17,-1 0 0,1 0 1,-1 0-1,1 0 0,-1 0 1,0 0-1,1 0 0,-1 1 1,0-1-1,0 0 0,0 1 0,0-1 1,0 1-1,0 0 0,0-1 1,-1 1-1,1 0 0,-1-1 1,1 1-1,-1 0 0,1 0 1,-1-1-1,0 1 0,0 3 0,-1 7 99,-1 1 0,0-1 0,-1 0 0,0 0 0,-1-1 0,-1 1 0,-5 10 0,-3 1 37,-25 34-1,22-35-89,-7 6 74,16-20-103,0 1 1,-6 9-1,13-17-25,-1-1 0,1 0-1,0 0 1,0 1 0,-1-1-1,1 0 1,0 1 0,0-1-1,0 1 1,-1-1 0,1 0-1,0 1 1,0-1-1,0 0 1,0 1 0,0-1-1,0 1 1,0-1 0,0 1-1,0-1 1,0 0 0,0 1-1,0-1 1,0 1 0,0-1-1,0 0 1,0 1 0,0-1-1,1 1 1,-1-1-1,0 0 1,0 1 0,1-1 12,0 0 1,0 0-1,0 1 1,0-1-1,0 0 1,0-1-1,0 1 1,0 0-1,0 0 1,0 0-1,0 0 1,0-1-1,0 1 1,-1 0-1,1-1 1,1 0-1,35-17 71,-1-2 1,-1-1-1,36-28 1,92-85-309,-157 129 217,9-9-4,-8 7-16,1 0-1,-1 1 1,1 0 0,0 0 0,1 1-1,-1 0 1,1 0 0,14-5 0,-22 10 8,0-1 0,0 1 1,0 0-1,0-1 0,0 1 1,1 0-1,-1 0 0,0 0 1,0 0-1,0 0 0,0 0 0,0 0 1,0 0-1,0 0 0,0 1 1,0-1-1,0 0 0,0 1 1,0-1-1,0 1 0,0-1 1,0 1-1,0-1 0,0 1 1,-1 0-1,1-1 0,0 1 1,0 0-1,-1 0 0,1-1 0,0 1 1,-1 0-1,1 0 0,-1 0 1,1 0-1,0 1 0,0 4-4,0-1 0,0 0 0,0 1 0,0-1 0,-1 11 0,0-16 15,-2 22 20,-1-1-1,-1 0 0,0-1 0,-1 1 0,-15 33 1,0 9 248,19-54-105,7-10 70,12-14-20,-15 12-278,3-3 36,1 0-1,-1 1 1,1-1 0,0 1-1,12-6 1,-17 11 24,0-1 0,-1 0 0,1 0 0,0 1 0,0-1 0,0 1 0,-1 0 0,1 0 0,0-1 0,0 1 0,0 0 0,0 1 0,0-1 0,-1 0 0,1 0 0,0 1 0,0-1 0,0 1 0,-1 0 0,1-1 0,0 1 0,-1 0 0,1 0 0,-1 0 0,1 0 0,-1 0 0,1 0 0,-1 1 0,0-1 0,1 0 0,-1 1 0,2 2 0,1 2-53,0 0-1,1-1 1,-1 0 0,10 8-1,-12-11 71,1-1 0,-1 1 0,1-1 0,-1 0 0,1 0 0,-1 0 0,1 0 0,0 0-1,-1 0 1,1-1 0,0 0 0,0 1 0,0-1 0,-1 0 0,5-1 0,14-2 38,1-2 1,-1 0 0,0-1-1,0-2 1,29-14 0,-19 7-39,0-1 0,-1-1 1,-2-1-1,0-2 0,0-1 0,-2-1 1,-1-1-1,-1-2 0,21-27 0,-38 44-19,18-25 22,-24 31-23,1-1-1,-1 0 1,1 1-1,-1-1 1,0 0-1,0 0 1,0 0-1,-1 0 1,1 0 0,0-4-1,-1 7 5,0 0 0,0-1-1,0 1 1,0 0 0,0-1 0,0 1-1,0 0 1,0-1 0,0 1 0,0 0-1,0-1 1,0 1 0,-1 0 0,1 0-1,0-1 1,0 1 0,0 0 0,0-1-1,-1 1 1,1 0 0,0 0 0,0 0-1,0-1 1,-1 1 0,1 0 0,0 0-1,0 0 1,-1-1 0,1 1 0,0 0-1,0 0 1,-1 0 0,-12 2-143,-14 15-84,24-15 210,-12 9 14,0 0 0,0 1-1,1 1 1,1 0 0,0 1-1,0 0 1,-17 28 0,28-39 36,0 0 1,1 1-1,-1-1 1,1 1-1,0-1 1,0 1-1,0-1 1,0 1-1,0 0 1,1-1-1,0 1 1,0 0-1,0-1 1,0 1-1,0 0 1,1 0-1,-1-1 1,1 1-1,0-1 1,1 1-1,-1-1 1,0 1-1,1-1 1,0 0-1,0 1 1,0-1-1,0 0 1,0 0-1,1-1 1,-1 1-1,4 3 1,2-1 49,0 0 1,0 0 0,0-1-1,0 0 1,1-1-1,0 0 1,-1 0 0,1-1-1,0 0 1,0 0 0,13 0-1,0-1-74,0-1 0,0-1 1,36-6-1,-10-3-736,-1-3 192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27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214 903 2400,'0'-2'147,"0"1"-1,0 0 1,0 0 0,1-1-1,-1 1 1,0 0 0,1 0-1,-1-1 1,1 1 0,-1 0-1,1 0 1,-1 0 0,1 0 0,0 0-1,0 0 1,-1 0 0,1 0-1,0 0 1,2-1 0,-2 1 189,1 0-1,-1-1 1,0 1 0,0 0 0,0-1 0,0 1 0,0 0 0,0-1 0,1-1 0,-2 2-244,0 0-1,0 0 1,0 0-1,0 0 1,0 0-1,0 0 1,0 0-1,0 0 1,0 0-1,0 0 1,0 0-1,0 0 1,-1 0 0,1 0-1,0 0 1,-1 0-1,1 0 1,-1 0-1,1 1 1,-1-1-1,1 0 1,-1 0-1,0 1 1,1-1-1,-1 0 1,0 1-1,0-1 1,1 0 0,-1 1-1,0-1 1,0 1-1,0-1 1,0 1-1,0 0 1,0-1-1,1 1 1,-1 0-1,0 0 1,0 0-1,0-1 1,0 1 0,0 0-1,0 0 1,0 1-1,0-1 1,0 0-1,0 0 1,-2 1-1,-7 1 22,1 1 0,-1 1 0,1-1 0,0 2 0,0-1 0,-11 9 0,-48 38 169,66-49-272,-6 4 16,1 0 0,0 1 0,0-1 0,1 2 1,-12 15-1,17-21-6,0 0 1,0 0 0,0 0 0,0 0-1,0 0 1,0 1 0,1-1 0,-1 0-1,1 1 1,-1-1 0,1 1-1,0-1 1,0 0 0,0 1 0,0-1-1,1 1 1,-1-1 0,1 0 0,-1 1-1,1-1 1,0 0 0,0 1-1,0-1 1,0 0 0,0 0 0,0 0-1,1 0 1,-1 0 0,2 2 0,0-1 23,0-1 0,0 0 1,1 1-1,-1-1 0,0 0 1,1 0-1,-1-1 0,1 1 1,-1-1-1,1 0 1,0 0-1,0 0 0,-1 0 1,1-1-1,0 1 0,0-1 1,0 0-1,0 0 0,6-1 1,4-1 64,-1 0 1,1-1-1,0-1 1,13-5-1,-19 6-80,0-1 1,0 1-1,-1-1 0,0-1 0,1 1 0,-2-1 0,1 0 1,-1-1-1,1 0 0,-1 0 0,6-8 0,-9 10-35,0 0 0,-1-1-1,1 0 1,-1 1-1,0-1 1,0 0 0,0 0-1,-1 0 1,1 0 0,-1 0-1,-1 0 1,1-1 0,-1 1-1,0 0 1,0 0 0,0 0-1,-1-1 1,-2-9-1,2 12-14,0 0 0,0 0-1,0 1 1,-1-1-1,1 0 1,-1 1 0,0-1-1,0 1 1,0-1-1,0 1 1,0 0 0,0 0-1,-1 0 1,1 0-1,-1 1 1,-5-4-1,2 2-65,-2 0-1,1 0 0,0 0 0,0 1 1,-10-1-1,2 2-128,13 1 125,4 0 46,-2 0 35,1 0 0,-1 0 0,1 0 0,0 0 0,-1 1 0,1-1 0,-1 0 0,1 0 0,0 0 0,-1 1 0,1-1 0,-1 0 0,1 1 0,-1-1 0,1 1 0,5 3-22,4 0 55,-1 0 0,0-1 1,1 0-1,-1-1 0,1 0 0,0-1 1,0 1-1,0-2 0,0 0 0,0 0 0,0 0 1,0-2-1,-1 1 0,1-1 0,0 0 1,-1-1-1,1 0 0,-1-1 0,0 0 1,0 0-1,0-1 0,-1 0 0,1-1 1,-1 0-1,-1 0 0,1-1 0,6-7 1,70-93 186,-62 74-145,3 2 0,42-45 0,-42 53-11,161-158 41,-173 169-196,-11 10 59,0 0-1,1 0 0,-1 0 1,0-1-1,0 1 0,0 0 0,0-1 1,0 1-1,-1-1 0,1 0 1,-1 1-1,3-7 0,-5 9 0,0 0-1,0 0 1,0 0-1,0 0 1,0 1 0,0-1-1,0 0 1,0 0-1,0 1 1,0-1-1,0 0 1,0 1 0,0 0-1,-12 6-16,0 0 0,1 1 1,0 1-1,0 0 0,1 0 0,1 1 0,-1 1 0,1 0 0,1 0 0,0 1 0,1 0 0,-9 17 1,0 4 88,1 1 1,2 0-1,1 0 1,2 2 0,1 0-1,2 0 1,1 0 0,-1 41-1,7-68 47,1-1 1,0 1-1,1 0 0,2 15 0,-3-22-57,1 0-1,-1-1 1,1 1-1,-1 0 1,1 0-1,0 0 1,0-1-1,-1 1 1,1 0-1,1-1 1,-1 1-1,0-1 1,0 1-1,0-1 0,1 1 1,-1-1-1,1 0 1,-1 0-1,1 0 1,0 0-1,-1 0 1,1 0-1,0 0 1,0 0-1,0-1 1,3 2-1,0-2 35,0 0 0,0 0 1,0 0-1,0-1 0,0 1 0,0-1 0,-1 0 0,1-1 0,0 1 0,0-1 1,-1 0-1,1 0 0,7-6 0,3-2-4,0-1 0,22-21 0,92-103 28,-108 112-53,164-201 189,-163 193-198,-2-1 0,-1-1 1,-1-1-1,-2-1 0,19-58 0,3-53 81,-36 131-304,-3 11-34,-3 7 112,-3 10 38,-15 35 219,-16 57 1,9-23 102,-122 302 730,114-293-522,-52 92-1,69-145 603,71-94-496,35-60-805,-76 102 174,15-17-170,-24 29 221,1 1 0,-1-1 0,1 1 1,-1 0-1,1 0 0,0 0 0,-1 0 0,1 0 0,0 0 1,0 0-1,0 0 0,0 1 0,0-1 0,0 1 0,3-1 0,-4 1 14,0 0 0,0 0-1,0 1 1,0-1 0,0 0-1,0 1 1,0-1-1,0 0 1,0 1 0,0-1-1,0 1 1,0 0-1,-1-1 1,1 1 0,0 0-1,0-1 1,-1 1 0,1 0-1,0 0 1,-1 0-1,1-1 1,-1 1 0,1 0-1,-1 0 1,1 0-1,-1 0 1,0 0 0,1 1-1,1 4 10,-1 0-1,0 1 1,1 8 0,-2-11-15,2 19-7,0 3 15,9 41 0,-9-60 59,0 0 0,0 0 0,0 0-1,1-1 1,0 1 0,1-1 0,-1 1-1,1-1 1,1 0 0,6 8 0,-9-12-2,0-1 1,0 1 0,0-1 0,0 1-1,1-1 1,-1 0 0,0 0 0,1 0-1,-1 0 1,0 0 0,1 0 0,-1-1-1,1 1 1,-1-1 0,1 0-1,-1 0 1,1 0 0,0 0 0,-1 0-1,1 0 1,-1-1 0,1 1 0,-1-1-1,1 0 1,-1 0 0,3-1-1,5-2 57,0-1 0,-1-1 0,1 1 0,13-13 0,-14 9-89,0 0 0,0 0 1,-1-1-1,0 0 0,-1 0 1,0-1-1,0 0 0,-2-1 1,1 1-1,-1-1 0,-1 0 1,0 0-1,3-21 0,-6 28-38,0-1 0,-1 0-1,1 1 1,-2-9-1,1 13 15,0 0-1,0-1 0,0 1 0,0 0 0,-1 0 0,1 0 1,0 0-1,-1-1 0,1 1 0,-1 0 0,1 0 0,-1 0 1,0 0-1,1 0 0,-1 0 0,0 0 0,1 0 0,-1 1 1,0-1-1,0 0 0,0 0 0,0 1 0,0-1 0,0 0 1,-2 0-1,3 1 10,-1 0-1,1 0 1,-1 0 0,1 0 0,-1 0 0,1 0 0,-1 0-1,0 0 1,1 0 0,-1 1 0,1-1 0,-1 0 0,1 0 0,-1 0-1,1 1 1,0-1 0,-1 0 0,1 1 0,-1-1 0,0 1-1,-4 5-67,0 0 1,-1 0-1,2 0 0,-1 1 0,1 0 0,-4 8 0,1-3-59,-2 3 79,1 1 1,-7 20-1,13-29 76,-1 0-1,2 1 1,-1-1-1,1 0 1,0 1 0,1-1-1,0 13 1,0-18 3,0-1-1,0 1 1,0 0 0,1 0 0,-1 0 0,1 0-1,-1 0 1,1-1 0,0 1 0,0 0 0,-1-1 0,1 1-1,0 0 1,1-1 0,-1 1 0,0-1 0,0 0-1,1 1 1,-1-1 0,1 0 0,-1 0 0,1 0-1,-1 0 1,1 0 0,0 0 0,-1 0 0,1 0 0,0-1-1,2 1 1,4 1 43,1-1-1,-1-1 1,0 0-1,0 0 1,13-2-1,-4 1-50,-5 0-26,81 0-328,-82 2 348,-1 0 1,1 0-1,0 1 0,-1 1 0,1 0 0,13 6 0,113 58 393,-125-61-356,1-1-1,13 5 0,-21-9-471,0 1 0,0-1 0,0 0 0,0 0 0,1-1 0,-1 0 0,0 0 0,8-1 0,-4 1-1001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28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 6816,'0'-9'3072,"28"14"-2656,-5-5 960,10 0-832,44-9 128,7 4-384,30 2-128,-1 3-96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47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7 974 3808,'-6'0'4100,"12"0"-2531,-2 0-1236,0 0-1,0 0 1,0-1 0,0 0-1,0 0 1,0 0 0,-1 0-1,1-1 1,3-1 0,31-22 887,-13 8-706,13-10-166,-1-1 0,-1-1-1,-1-2 1,58-69 0,64-78 222,-49 52-52,-108 125-526,0 1 0,1 0-1,-1 0 1,0-1 0,0 1 0,0 0 0,0-1 0,0 1 0,0 0-1,1 0 1,-1 0 0,0-1 0,0 1 0,0 0 0,1 0 0,-1 0-1,0-1 1,0 1 0,1 0 0,-1 0 0,0 0 0,1 0 0,-1 0-1,0-1 1,0 1 0,1 0 0,-1 0 0,0 0 0,1 0 0,-1 0 0,0 0-1,0 0 1,1 0 0,-1 0 0,0 0 0,1 0 0,-1 0 0,0 1-1,1-1 1,3 15-125,-2 12 158,-1 0-1,-3 41 1,1-52-19,-2 40 7,-2-1-1,-22 97 0,23-137 9,-1-1 0,0 0-1,-1 0 1,-9 15 0,11-23 82,1 0 0,-1-1 1,0 0-1,-1 0 1,1 0-1,-1 0 0,0 0 1,0-1-1,-1 0 1,1 0-1,-9 4 0,10-6-92,0-1-1,0 0 0,0 0 1,0 0-1,-1-1 0,1 1 0,0-1 1,0 0-1,0 0 0,-1-1 1,1 1-1,0-1 0,0 0 0,0 0 1,0 0-1,0-1 0,-5-1 1,0-2-54,1 1 1,-1-1-1,1 0 1,0-1-1,0 0 1,-10-10-1,-3-10-13,18 22-36,0 0 1,0-1-1,-1 1 1,0 1-1,1-1 0,-1 0 1,-6-3-1,10 6-240,3 1 106,9 2 7,18 4 111,4 1 275,1-2 1,-1-1 0,38-1-1,-49-3 34,0-2-1,1 0 0,-1-1 0,0-2 1,34-11-1,-45 12-162,-1-2-1,0 1 1,-1-1 0,0 0-1,0-1 1,0-1 0,13-11 0,55-67 132,-54 57-125,15-23 19,-27 35-139,26-29 1,-37 45 9,7-6-491,-10 12 387,-4 8 217,-8 20 132,4-10-21,1 1 0,1 0 0,-7 31 0,12-35-109,-8 49 166,11-60-163,-1 0 0,1 0-1,1 1 1,0-1-1,3 13 1,-4-20-35,0-1 1,0 1 0,1-1-1,-1 1 1,1-1-1,0 0 1,-1 1 0,1-1-1,0 0 1,0 1-1,0-1 1,0 0-1,0 0 1,0 0 0,0 0-1,0 0 1,0 0-1,0 0 1,1 0 0,-1 0-1,0 0 1,1-1-1,-1 1 1,0 0 0,1-1-1,-1 0 1,1 1-1,-1-1 1,1 0 0,1 1-1,3-2 50,1 1-1,-1-1 1,0 0-1,0 0 1,12-4-1,-10 2-115,16-5 107,0-1 0,42-23-1,40-31 110,-102 60-165,90-65-47,-20 13-366,-72 53 389,-1 1-1,1 0 0,0 0 0,0 0 0,0 1 1,0-1-1,-1 0 0,5 0 0,-5 1 14,-1 0 0,1 0 0,0 0 0,-1 0 0,1 0 0,-1 0 0,1 0 0,0 0 0,-1 1 0,1-1 0,-1 0 0,1 0 0,-1 0 0,1 1 0,-1-1 0,1 0 0,-1 1 0,1-1 0,-1 1-1,1-1 1,-1 0 0,0 1 0,1-1 0,-1 1 0,0-1 0,1 1 0,-1-1 0,0 1 0,1-1 0,-1 1 0,0 0 0,0-1 0,0 2 0,2 4-9,-1 0 1,0 0-1,0 0 0,-1 0 1,0 1-1,0-1 0,0 0 1,-3 11-1,-1 3 51,-10 26 1,-3 14 46,15-53-64,-2 20 184,4-27-189,0 1 0,-1-1 0,1 1-1,0-1 1,0 0 0,0 1 0,0-1-1,1 1 1,-1-1 0,0 0 0,0 1-1,0-1 1,0 0 0,0 1 0,0-1-1,1 1 1,-1-1 0,0 0 0,0 1-1,0-1 1,1 0 0,-1 0 0,0 1 0,0-1-1,1 0 1,-1 0 0,0 1 0,1-1-1,-1 0 1,0 0 0,1 0 0,-1 1-1,1-1 1,-1 0 0,0 0 0,1 0-1,-1 0 1,0 0 0,1 0 0,-1 0-1,1 0 1,-1 0 0,0 0 0,1 0 0,-1 0-1,1 0 1,-1 0 0,0 0 0,1 0-1,-1 0 1,0-1 0,1 1 0,0 0-1,4-3 38,0 1-1,1-1 0,-1 0 0,-1-1 1,1 1-1,8-9 0,25-29-104,-7 6-76,23-15-167,-54 49 290,1 1-1,-1-1 1,0 1 0,1 0-1,-1-1 1,1 1 0,-1 0-1,1-1 1,-1 1-1,1 0 1,-1-1 0,1 1-1,-1 0 1,1 0 0,-1 0-1,1 0 1,-1-1 0,1 1-1,0 0 1,-1 0-1,1 0 1,-1 0 0,1 0-1,-1 0 1,1 1 0,0-1-1,-1 0 1,1 0 0,-1 0-1,1 0 1,-1 1-1,1-1 1,-1 0 0,1 1-1,-1-1 1,1 0 0,-1 1-1,1-1 1,-1 0 0,0 1-1,1-1 1,-1 1 0,0-1-1,1 1 1,-1-1-1,0 1 1,1-1 0,-1 1-1,0-1 1,0 1 0,0-1-1,1 2 1,0 2-11,0 0 0,1 0 1,-2 0-1,1 1 0,0-1 0,-1 6 0,0 5 38,-5 23 0,3-27-17,1 0-1,0 0 0,0 0 0,2 14 1,-1-24 10,0 0 1,0 0-1,1 1 1,-1-1-1,0 0 1,1 0 0,-1 0-1,1 0 1,-1 1-1,1-1 1,0 0-1,-1 0 1,1 0-1,0 0 1,0 0-1,0 0 1,-1 0 0,1-1-1,0 1 1,0 0-1,0 0 1,0-1-1,1 1 1,-1-1-1,0 1 1,0-1-1,0 1 1,0-1 0,1 0-1,-1 1 1,2-1-1,4 0 21,-1 0 0,0 0 0,1 0 0,-1-1 0,7-2 0,-7 2-7,51-9-35,0-3-1,-2-2 0,1-2 1,53-26-1,-95 36 30,-2 0 0,1 0 1,-1-1-1,0-1 0,0 0 0,-1 0 0,-1-1 1,0 0-1,17-23 0,-14 16-147,17-31 0,-30 47 115,1 1 0,-1-1-1,1 1 1,-1-1 0,0 0 0,1 1 0,-1-1-1,0 0 1,0 1 0,1-1 0,-1 0-1,0 0 1,0 1 0,0-1 0,0 0 0,0 1-1,0-1 1,0 0 0,0 0 0,0 1 0,-1-1-1,1 0 1,0 1 0,0-1 0,-1 0 0,1 1-1,0-1 1,-1 0 0,1 1 0,-1-2-1,0 2-5,0 0-1,0-1 0,0 1 0,1 0 0,-1 0 1,0 0-1,0 0 0,0 0 0,0 0 0,0 0 0,0 0 1,0 0-1,0 0 0,0 0 0,1 0 0,-1 1 1,0-1-1,0 0 0,0 1 0,0-1 0,1 1 0,-1-1 1,-1 2-1,-17 10-15,0 1 0,2 1 1,0 1-1,0 1 0,2 0 1,0 1-1,-21 30 0,34-44 47,0-1-1,1 1 0,0 0 0,-1-1 0,1 1 0,0 0 0,0 0 1,1 0-1,-1 0 0,1 0 0,-1-1 0,1 1 0,0 0 1,0 0-1,0 0 0,1 0 0,-1 0 0,1 0 0,-1 0 0,1 0 1,0 0-1,0 0 0,0-1 0,0 1 0,1 0 0,-1-1 0,1 1 1,0-1-1,2 3 0,0-1 17,0 0-1,0-1 1,0 1 0,1-1 0,-1 0-1,1-1 1,-1 1 0,1-1 0,0 0-1,0 0 1,0 0 0,1-1 0,-1 1 0,0-1-1,7 0 1,-8-1 16,0 0 1,1 0-1,-1 0 1,1 0-1,-1-1 0,0 0 1,1 0-1,-1 0 1,0 0-1,0-1 0,0 1 1,0-1-1,0 0 1,0-1-1,-1 1 0,6-4 1,-5 2-15,0-1 0,0 1 1,0-1-1,0 0 0,-1 0 1,0-1-1,0 1 0,0 0 0,-1-1 1,4-11-1,-5 13-23,1-1-68,0 1-1,-1 0 1,0-1 0,0 1 0,0-1-1,0 0 1,-1 1 0,0-1 0,0 0 0,-1-8-1,1 13 38,-1 0 0,1 0 1,0 1-1,-1-1 0,1 0 0,0 0 0,0 0 0,-1 0 0,1 0 0,0 1 0,-1-1 0,1 0 0,0 0 0,0 0 0,-1 1 0,1-1 0,0 0 0,0 1 0,0-1 1,-1 0-1,1 0 0,0 1 0,0-1 0,0 0 0,0 1 0,0-1 0,0 0 0,0 1 0,0 0 0,-12 21-187,4-5 127,-64 92-108,-6 13 192,12 13 87,-33 59-131,86-172 106,9-14 15,-1 0 0,0 0-1,-1 0 1,1-1 0,-13 13-1,17-19-60,0-1 0,1 1 0,-1 0 0,0 0 0,0-1 0,0 1 0,0 0 0,0-1 0,0 1 0,0-1 0,0 0-1,-1 1 1,1-1 0,0 0 0,0 1 0,0-1 0,0 0 0,0 0 0,-1 0 0,1 0 0,0 0 0,0 0 0,0-1 0,0 1-1,0 0 1,-1-1 0,1 1 0,0 0 0,0-1 0,0 1 0,0-1 0,0 0 0,0 1 0,0-1 0,-1-1 0,-1-1-40,0 0 0,1 0 0,-1-1 0,1 1 0,-1-1 0,1 0 0,0 0 0,-1-5 0,-2-5-118,0-1-1,2 0 1,-1 0 0,0-21 0,1-62-279,3 97 417,0-16-83,1 1-1,5-32 1,-4 42 24,-1 0 0,1 0 0,0 0 0,0 0 0,1 1 0,0-1 0,0 1 0,0-1 0,1 1 0,7-9 0,-9 12 19,1 0 0,-1 0 0,1 1 0,0-1 0,0 0 1,0 1-1,0 0 0,0-1 0,0 1 0,0 1 0,1-1 0,2 0 0,44-3-120,-31 4 190,36-3 106,0-3-1,57-13 1,-76 10-31,-1-1 1,0-2-1,-1-1 0,39-22 0,-40 15-32,-2-1 1,-1-1-1,35-33 0,-30 20-61,-1-1 0,42-59-1,-57 70-3,153-237-25,-147 216 7,-2-2 1,-3 0 0,27-97-1,-44 134-88,0-1 0,0 0-1,-1 0 1,0-13-1,-2 24 70,1 1 0,-1 0-1,0-1 1,0 1-1,0-1 1,0 1-1,0-1 1,0 1 0,0 0-1,0-1 1,0 1-1,0-1 1,0 1-1,-1 0 1,1-1-1,0 1 1,0-1 0,0 1-1,0 0 1,-1-1-1,1 1 1,0 0-1,0-1 1,-1 1-1,1 0 1,0-1 0,0 1-1,-1 0 1,1 0-1,-1-1 1,0 1 16,1 0 1,-1 1 0,0-1-1,0 0 1,1 1-1,-1-1 1,1 0-1,-1 1 1,0-1 0,1 1-1,-1-1 1,1 1-1,-1-1 1,1 1-1,-1 0 1,-17 26 153,2 1 69,-5 9 123,-2-1-1,0-1 0,-35 38 1,40-52-178,1 2 0,1 0 0,-24 43 0,-28 83 66,27-28 112,28-80-141,5-16 109,1 0 0,-7 52 0,13-75-272,1-1 0,0 1 1,0-1-1,0 1 0,0-1 0,0 0 0,0 1 0,0-1 1,1 1-1,-1-1 0,0 0 0,1 1 0,-1-1 1,1 1-1,-1-1 0,1 0 0,0 0 0,0 1 0,-1-1 1,1 0-1,0 0 0,0 0 0,0 0 0,0 0 1,0 0-1,0 0 0,1 0 0,-1-1 0,0 1 0,0 0 1,1-1-1,-1 1 0,0-1 0,1 1 0,-1-1 1,1 0-1,-1 1 0,0-1 0,1 0 0,-1 0 0,1 0 1,2 0-1,3-1 19,1 0 0,-1 0 0,0 0 0,0-1 0,0 0 0,0 0 0,8-5 0,9-5-33,-1-2 1,0-1 0,-2 0 0,1-2-1,-2 0 1,0-2 0,-2 0 0,0-1-1,16-23 1,-32 40-59,0 0 1,0 1-1,0-1 1,1 1-1,-1-1 1,0 1-1,1 0 1,0 0-1,-1 0 1,6-2-1,-8 4 28,1 1-1,-1 0 1,0-1 0,0 1 0,1 0-1,-1-1 1,0 1 0,0-1-1,0 1 1,0 0 0,0-1-1,0 1 1,0 0 0,0-1 0,0 1-1,0 0 1,-1 0 0,1 0 3,-32 197-128,31-194 149,-2 21 97,-1 27-1,4-51-75,0 1 0,0-1-1,0 1 1,0-1-1,0 0 1,1 1 0,-1-1-1,0 1 1,1-1-1,-1 0 1,1 1-1,-1-1 1,1 0 0,0 1-1,-1-1 1,1 0-1,0 0 1,1 2 0,-1-3-8,0 1 1,0-1-1,0 1 1,0-1-1,-1 0 0,1 1 1,0-1-1,0 0 1,0 0-1,0 1 1,0-1-1,0 0 1,0 0-1,0 0 1,0 0-1,0-1 1,0 1-1,0 0 1,2 0-1,2-2 29,-1 0 0,1 0 0,0 0 0,-1-1 0,1 0 0,-1 1 0,8-8 0,67-67 82,-18 15-311,-18 14 1,-42 47 169,-1 0 0,1 0 0,-1 0-1,1 1 1,0-1 0,-1 0 0,1 1 0,-1-1 0,1 1 0,0-1 0,0 1 0,-1-1 0,1 1 0,0-1 0,0 1 0,0-1 0,0 1 0,0 0 0,-1 0 0,1 0 0,0-1 0,0 1 0,0 0 0,0 0-1,1 0 1,-1 1 6,-1-1-1,0 0 0,0 0 0,1 1 0,-1-1 0,0 0 0,0 0 0,1 1 0,-1-1 0,0 0 0,0 1 0,0-1 0,1 1 1,-1-1-1,0 0 0,0 1 0,0-1 0,0 0 0,0 1 0,0-1 0,0 1 0,0 0 0,-3 16-91,-14 22 19,-1-1 1,-34 50-1,-3 10 22,22-32 121,-3-1 0,-65 87 0,69-112 31,-2-2 0,-1-1 0,-3-1 1,0-2-1,-3-2 0,-66 41 0,106-73-92,-2 3 33,-1-1-1,0 1 1,0-1 0,0 0-1,0 0 1,0-1-1,0 1 1,0-1 0,0 0-1,-1 0 1,1 0-1,0-1 1,-6 1 0,9-1-25,0 0 0,0-1 0,0 1 0,0 0 0,0 0 0,0 0 0,0-1 0,0 1 0,0 0 0,0-1 0,0 1 0,0-1 0,0 1 0,0-1 0,1 0 0,-1 1 0,0-1 0,0 0 0,1 0 1,-1 1-1,0-1 0,1 0 0,-1 0 0,1 0 0,-1 0 0,1 0 0,-1 0 0,1 0 0,0 0 0,-1-1 0,1-2 10,0 1 0,0 0 1,0-1-1,0 1 0,1 0 0,-1 0 1,1-1-1,0 1 0,0 0 0,2-6 1,8-14-22,1 1 0,1 1 1,1-1-1,1 2 0,21-23 1,-3 8-106,69-58 0,-61 61-416,2 3 0,86-46 1,25 12-5209,-90 44 3735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47.9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189 156 8640,'-94'-80'3904,"41"50"-3392,34 18-544,10 9-96,0-10-576,4 8 384,19-4-2400,11 6 1504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51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231 632 2816,'0'-1'147,"1"-1"0,0 1 0,0-1 0,0 1 0,0-1 0,0 1 0,0 0 1,0-1-1,0 1 0,0 0 0,3-2 0,5-7 3336,-8 10-3401,-1-1 1,0 1 0,1 0 0,-1-1-1,0 1 1,1 0 0,-1-1 0,0 1-1,0-1 1,0 1 0,0-1-1,1 1 1,-1-1 0,0 1 0,0-1-1,0 1 1,0 0 0,0-1-1,0 1 1,0-1 0,0 1 0,0-2-1,-1 2-2,1 0-1,-1 0 0,1 0 0,0 0 0,-1 0 0,1 0 1,-1 0-1,1 0 0,-1 0 0,1 0 0,0 0 1,-1 0-1,1 0 0,-1 0 0,1 0 0,0 1 1,-1-1-1,1 0 0,0 0 0,-1 1 0,-3 1 218,-1 0 0,1 1 0,0 0 0,-5 5 0,-106 116 1463,99-104-1594,1 1-1,0 1 0,1 0 1,-15 36-1,25-50-96,1 0-1,0 1 1,1-1 0,0 1-1,0 0 1,0 9 0,2-15-17,0 1 0,0-1 0,0 0 0,0 0 0,1 0 0,0 0 0,-1 0 0,1 0 0,0 0 0,1 0 0,-1 0 0,0 0 0,1 0 0,0-1 0,-1 1 0,1 0 0,0-1 0,0 0 0,1 1 0,2 1 0,-1 0 29,1-1-1,0 0 1,0 0-1,0-1 1,1 1-1,-1-1 1,1 0-1,-1 0 1,1-1 0,0 0-1,-1 0 1,1 0-1,0-1 1,6 0-1,-5 0-48,1-1 1,0 0-1,0 0 0,-1-1 0,1 0 1,-1 0-1,1-1 0,-1 0 0,0 0 1,12-8-1,14-14 133,60-59 0,-47 40-53,13-10-34,111-104 156,-118 106-219,49-65 0,-82 91-27,-2-1 0,-1 0 1,17-36-1,27-88-192,-54 132 151,4-10-177,-2 0 1,9-53 0,-17 65-97,-1 11 116,-1 7 132,-4 7 25,0 5-10,-6 25-1,-1 3 74,-18 29 259,-2-1 0,-51 77 0,-1 1 1,-123 295 1037,196-411-1159,-10 28 520,21-58-621,1 1 0,-1-1 1,1 1-1,-1-1 1,1 1-1,0-1 0,0 1 1,0 0-1,0 1 0,0-2-38,0-1-1,0 0 1,0 0-1,0 1 1,1-1-1,-1 0 1,0 0-1,0 1 0,0-1 1,0 0-1,0 0 1,1 0-1,-1 1 1,0-1-1,0 0 0,0 0 1,1 0-1,-1 0 1,0 0-1,0 1 1,0-1-1,1 0 1,-1 0-1,0 0 0,0 0 1,1 0-1,-1 0 1,0 0-1,0 0 1,1 0-1,-1 0 1,0 0-1,0 0 0,1 0 1,3-1 29,0 0 0,0-1 0,0 0 0,0 0-1,-1 0 1,7-4 0,4-3-6,34-20 94,79-66-1,-22 7-133,-74 63-91,-11 7 27,-16 14 31,0 0-1,0 0 0,1 0 0,-1 1 0,1 0 1,0 0-1,0 0 0,5-2 0,-9 4 36,-1 1-1,1 0 0,-1 0 0,1 0 1,-1-1-1,0 1 0,1 0 0,-1 0 0,1 0 1,-1 0-1,1 0 0,-1 0 0,1 0 1,-1 0-1,1 0 0,-1 0 0,1 0 1,-1 0-1,1 1 0,-1-1 0,1 0 1,-1 0-1,1 0 0,-1 1 0,1-1 1,-1 0-1,0 0 0,1 1 0,-1-1 1,1 0-1,-1 1 0,0-1 0,1 1 0,-1-1 1,0 0-1,0 1 0,1-1 0,-1 1 1,0-1-1,0 1 0,1 2-18,-1-1 0,0 1 0,0-1-1,0 1 1,0-1 0,-1 4 0,1-1-23,-7 43-26,-19 66 0,16-74 211,9-37-106,1 0-1,-1 1 1,1-1-1,-1 0 1,1 1-1,0-1 1,0 0-1,1 0 1,-1 1-1,1-1 1,-1 0-1,1 0 1,0 1-1,0-1 1,3 4-1,-3-5-17,0 0 0,1-1-1,-1 1 1,0-1 0,1 1 0,-1-1-1,1 0 1,0 0 0,-1 1 0,1-1-1,0 0 1,0-1 0,0 1 0,0 0-1,0 0 1,-1-1 0,1 1 0,0-1-1,1 0 1,-1 1 0,0-1 0,0 0-1,0 0 1,0 0 0,0-1 0,3 0-1,9-2 30,1 0-1,0-1 0,-1-1 1,0-1-1,24-12 0,62-44-129,-85 52 56,189-132-343,-162 109 145,-2-2-1,58-64 1,-97 98 196,12-16-204,-13 17 232,0-1 0,1 1-1,-1 0 1,0 0 0,0-1 0,0 1-1,0 0 1,1-1 0,-1 1-1,0 0 1,0 0 0,0-1-1,0 1 1,0 0 0,0-1-1,0 1 1,0 0 0,0-1 0,0 1-1,0 0 1,0 0 0,0-1-1,0 1 1,0 0 0,0-1-1,0 1 1,-1 0 0,1 0-1,0-1 1,0 1 0,0 0 0,0-1-1,-1 1 1,1 0 0,0 0-1,0 0 1,0-1 0,-1 1-1,1 0 1,0 0 0,0 0 0,-1 0-1,1-1 1,0 1 0,-1 0-1,1 0 1,0 0 0,0 0-1,-1 0 1,1 0 0,0 0-1,-1 0 1,1 0 0,0 0 0,-1 0-1,1 0 1,0 0 0,-1 0-1,1 0 1,0 0 0,-6 1-25,0-1 1,1 1-1,-1 1 1,0-1-1,1 1 1,0 0 0,-7 3-1,-36 20 24,43-22 12,-23 14 22,1 1 0,1 2-1,-36 32 1,45-35 33,0 0 1,2 1-1,0 1 1,1 0-1,-15 30 1,26-43-24,0-1 0,0 1 0,1 0 1,0 0-1,0 1 0,1-1 1,0 0-1,0 1 0,0 7 0,1-12-12,0 0-1,0 0 0,1 0 0,-1 0 0,1 0 0,-1 0 1,1 0-1,-1 0 0,1 0 0,0 0 0,0 0 1,0 0-1,0 0 0,0-1 0,1 1 0,-1 0 1,1-1-1,-1 1 0,1-1 0,-1 0 0,1 1 0,0-1 1,-1 0-1,1 0 0,0 0 0,0 0 0,0 0 1,0-1-1,0 1 0,0-1 0,4 1 0,0 0 19,-1 0 0,1-1 0,0 0 0,0 0 0,0 0 0,0-1 0,10-2-1,40-15 116,-48 15-141,6-3-7,1 0 0,-1-1 0,-1 0 0,1-2 0,-1 1 0,-1-2 1,1 1-1,-2-2 0,14-14 0,5-10-87,-2-1-1,-1-1 1,31-59 0,-55 92 65,-1 1-22,-1 1-1,0 0 1,1-1 0,-1 0-1,0 1 1,0-1 0,-1 1-1,1-1 1,0 0 0,-1-3-1,1 6 30,-1 0-1,0-1 0,0 1 1,0 0-1,0 0 0,0 0 1,0 0-1,0-1 0,0 1 1,0 0-1,0 0 0,0 0 1,-1 0-1,1 0 0,0-1 1,0 1-1,0 0 0,0 0 1,0 0-1,0 0 0,0 0 1,0-1-1,0 1 0,0 0 1,-1 0-1,1 0 0,0 0 1,0 0-1,0 0 0,0 0 1,0 0-1,0 0 0,-1-1 1,1 1-1,0 0 0,0 0 1,0 0-1,0 0 0,0 0 1,-1 0-1,1 0 0,0 0 1,0 0-1,0 0 0,0 0 1,-1 0-1,1 0 0,0 0 1,0 0-1,0 0 0,0 0 1,0 1-1,-1-1 0,1 0 1,0 0-1,0 0 0,0 0 1,0 0-1,0 0 0,-1 0 1,1 0-1,0 0 0,0 1 1,0-1-1,0 0 0,0 0 1,0 0-1,0 0 0,0 1 1,-13 11-119,11-10 111,-6 9-7,0 0-1,0 0 1,1 1-1,-9 20 1,4-6-14,-9 37-1,19-56 74,0 1 0,1-1 0,0 1 0,1-1-1,0 1 1,0-1 0,0 1 0,1-1 0,3 15 0,-3-19-19,-1-1 1,1 0-1,-1 0 1,1 1-1,0-1 0,0 0 1,0 0-1,0 0 1,1 0-1,-1 0 1,1-1-1,-1 1 1,1 0-1,-1 0 1,1-1-1,0 1 1,0-1-1,0 0 1,0 0-1,0 1 1,0-1-1,0 0 1,0-1-1,0 1 0,1 0 1,-1-1-1,0 1 1,0-1-1,1 1 1,-1-1-1,0 0 1,1 0-1,-1 0 1,0-1-1,4 0 1,1-1 2,0 0 0,-1 0 1,1 0-1,-1-1 1,0 0-1,0-1 0,0 1 1,0-1-1,8-8 0,5-5 15,20-24 1,-26 26-93,13-13 1,89-91 63,-86 93-195,1 0 0,54-36 0,-83 62 182,0-1 1,-1 1-1,1 0 0,-1-1 0,1 1 0,-1-1 0,1 1 1,0 0-1,-1 0 0,1-1 0,0 1 0,-1 0 0,1 0 0,0 0 1,0 0-1,-1 0 0,1 0 0,0 0 0,-1 0 0,1 0 0,0 0 1,-1 0-1,1 0 0,0 1 0,-1-1 0,1 0 0,0 0 0,-1 1 1,1-1-1,0 0 0,-1 1 0,1-1 0,-1 1 0,1-1 0,-1 1 1,1-1-1,-1 1 0,1-1 0,-1 1 0,0-1 0,1 1 0,-1 0 1,0-1-1,1 1 0,-1 0 0,0-1 0,0 1 0,1 0 1,-1 0-1,1 6-16,1 1 1,-1-1 0,0 0-1,-1 8 1,1-3 44,0-1-7,25 237 26,-25-243-14,-1 0 0,1 0-1,1 0 1,-1 0 0,1-1-1,-1 1 1,1 0-1,1-1 1,-1 1 0,1-1-1,-1 0 1,5 5 0,-4-6-9,0-1 1,0 0 0,0 1-1,0-1 1,0 0-1,0-1 1,0 1 0,1-1-1,-1 1 1,1-1-1,-1 0 1,1 0 0,0 0-1,-1-1 1,1 0-1,0 1 1,4-1 0,4-1-2,-1 0 1,1-1 0,-1 0 0,1 0 0,-1-1-1,0-1 1,0 0 0,0 0 0,-1-1 0,1-1-1,-1 1 1,0-2 0,-1 1 0,1-2 0,11-11-1,9-12-10,-2-1 0,47-68 0,-34 42 56,-28 42-69,12-17-81,-24 30 46,1 1 1,-1-1-1,0 0 1,1 1 0,-1-1-1,-1 0 1,1 0-1,0 0 1,-1 0 0,1-4-1,-1 7 32,0 0 0,0-1 0,0 1 0,0 0 0,0-1 0,0 1 0,0 0 0,0-1 0,0 1-1,0 0 1,-1 0 0,1-1 0,0 1 0,0 0 0,0 0 0,0-1 0,-1 1 0,1 0 0,0 0 0,0-1 0,0 1 0,-1 0-1,1 0 1,0 0 0,0-1 0,-1 1 0,1 0 0,0 0 0,-1 0 0,1 0 0,0 0 0,0 0 0,-1 0 0,1 0-1,0 0 1,-1-1 0,1 1 0,0 0 0,-1 1 0,1-1 0,0 0 0,0 0 0,-1 0 0,1 0 0,-18 7-23,6 2-1,0 0 0,1 0 0,0 2-1,1-1 1,0 1 0,0 0-1,-9 17 1,-2 6-48,-26 54-1,43-80 102,1 0 0,-1 0 1,1 1-1,1 0 0,-1-1 0,2 1 0,-1 0 1,1 0-1,0 0 0,1 0 0,0 0 0,2 13 1,-1-20-10,0 1 0,0 0 0,0-1 0,0 1 0,0 0 0,1-1 0,-1 0 0,1 1 0,0-1 0,0 0 0,0 0 0,0 0 0,0 0 0,0 0 0,0 0 0,0-1 0,1 1 0,-1-1 0,1 1 0,-1-1 0,1 0 0,0 0 0,-1 0 0,1-1 0,0 1 0,0-1 0,0 1 0,-1-1 0,1 0 0,0 0 0,0 0 0,0 0 0,0-1 0,-1 1 0,1-1 0,0 0 0,4-1 0,4-4 12,0 0 0,0 0 0,-1-1-1,0-1 1,0 1 0,11-13 0,49-58-71,-57 61 44,0 1-1,10-20 0,-20 31-17,0-1 0,0 1 0,-1-1 0,0 0 0,0 0 0,0 0 0,-1 0 0,0 0 0,0 0 0,0 0 0,-1-10 0,0 14 9,-1 0 1,1-1 0,-1 1 0,0 0-1,1 0 1,-1-1 0,0 1 0,0 0-1,0 0 1,-1 0 0,1 0 0,0 0-1,-1 0 1,0 1 0,1-1 0,-1 0 0,0 1-1,0-1 1,1 1 0,-1 0 0,0-1-1,-1 1 1,1 0 0,0 0 0,0 1-1,0-1 1,-1 0 0,1 1 0,0-1-1,-1 1 1,1 0 0,-3 0 0,0-1-7,0 1 1,0 0 0,0 0 0,0 1 0,0-1-1,0 1 1,0 0 0,0 1 0,0-1-1,0 1 1,0 0 0,1 0 0,-1 1 0,-5 3-1,6-2 16,-1 0-1,1 1 0,0-1 1,0 1-1,0 0 0,1 0 1,0 0-1,0 1 0,0-1 0,1 1 1,0-1-1,-3 11 0,2-1-6,0 1 0,1-1-1,0 30 1,5 5 161,-2-45-142,-1 0 0,1-1 1,0 1-1,0 0 0,3 5 0,1 11-124,2 8 75,-5-22 44,0-1 1,0 1 0,-1-1 0,0 1-1,0 0 1,-1 0 0,0 0 0,-2 12-1,0-6-66,-2 0-1,-8 24 0,-12 38 150,-87 157-32,106-221-39,-1 0 0,-1 0 0,0-1 0,0 0 0,-1-1 1,0 0-1,-1 0 0,-17 14 0,17-17 9,0-1 0,-1 0 0,1 0 0,-1-1 0,0 0 0,0-1 0,0 0 0,-14 2 0,20-5-14,0 0 1,0-1-1,-1 1 0,1-1 0,0 0 0,0 0 1,0 0-1,0 0 0,1-1 0,-1 1 0,0-1 0,0 0 1,1-1-1,-1 1 0,1 0 0,0-1 0,0 0 0,0 0 1,0 0-1,0 0 0,1 0 0,-4-6 0,1 2-31,1-1 0,0 1 0,0-1-1,1 0 1,0 0 0,0 0 0,1 0 0,0 0-1,0-1 1,0-9 0,1 9-7,1 0 0,1 0 0,-1 0 1,1 0-1,1 1 0,0-1 0,0 0 0,0 1 0,8-16 0,-6 17 19,0 0-1,0 0 1,1 1-1,0 0 1,0 0-1,0 0 1,1 1-1,0 0 1,0 0-1,1 0 1,11-7-1,7 1-9,0 0 0,1 2 0,0 0 0,0 2 0,31-4 0,32-10 8,-19 3-34,-14 4 95,69-28-1,-85 25 5,57-33 0,-80 39-44,-1 1 0,-1-2 0,0 0 0,0-1 0,24-28 0,-16 12 16,32-55 0,-46 67-107,0-1-1,-1 0 1,0 0-1,8-37 1,-15 54 56,-1 0-1,0-1 1,1 1-1,-1 0 1,0 0-1,0 0 1,0-1-1,0 1 1,0 0 0,0 0-1,0 0 1,-1 0-1,1-1 1,0 1-1,-1 0 1,1 0-1,0 0 1,-1 0 0,0 0-1,0-2 1,0 3 5,0-1 0,0 1 1,1 0-1,-1-1 0,0 1 1,0 0-1,0 0 0,0-1 1,0 1-1,0 0 0,0 0 1,1 0-1,-1 0 0,0 0 1,0 0-1,0 0 0,0 0 1,0 1-1,0-1 0,0 0 1,0 1-1,1-1 0,-1 0 1,0 1-1,-1 0 0,-7 5 25,1-1 1,0 1-1,0 1 0,0 0 0,1 0 0,0 1 0,0-1 0,1 1 1,-11 18-1,13-19 8,1-1-1,0 1 1,0 0 0,0 1 0,1-1 0,0 0 0,0 0-1,1 1 1,0-1 0,0 1 0,1 0 0,0-1 0,0 1 0,2 8-1,-1-11-4,0 0-1,0 1 1,1-1-1,-1 0 0,2 0 1,-1 0-1,0 0 1,1-1-1,0 1 0,0-1 1,0 1-1,1-1 1,-1 0-1,1 0 0,0-1 1,0 1-1,1-1 0,-1 0 1,0 0-1,10 5 1,-1-4 16,-1 1 1,1-2 0,0 0 0,0 0-1,0-1 1,0-1 0,0 0 0,14-1-1,5-2 39,0-1-1,36-8 0,111-32-67,-165 39-5,1-1 1,-1 0-1,0-1 0,0-1 1,-1 0-1,0-1 0,17-13 1,-30 20-10,1 1 0,-1 0 0,1-1 0,-1 0 0,1 1 0,-1-1 0,1 1 0,-1-1 0,1 0 0,-1 1 0,0-1 1,1 0-1,-1 1 0,0-1 0,0 0 0,0 1 0,1-2 0,-1 1 7,0 1 0,-1 0 0,1-1 0,0 1 0,0 0 0,0-1 0,0 1 0,-1 0 0,1-1 0,0 1 0,0 0 0,0-1 0,-1 1 0,1 0 0,0-1 0,-1 1 0,1 0 0,0 0 0,-1-1 0,1 1 0,0 0 0,-1 0 0,-1-1-10,0 0 0,-1 0 0,1 1-1,0-1 1,-1 1 0,1 0 0,-4-1-1,-5 2-19,1 0-1,-1 1 1,0 0-1,0 0 0,1 1 1,-1 1-1,1-1 1,0 2-1,-14 7 0,-6 6-67,-42 33 0,61-42 115,0 0 1,-14 16 0,22-22 1,0 0 0,0 1 0,1 0 0,-1 0 0,1-1 0,0 1 0,0 1 0,0-1 0,0 0 0,1 0 0,-2 7 0,3-9-2,0 0 1,0-1-1,0 1 1,0 0-1,0-1 1,0 1 0,1 0-1,-1-1 1,0 1-1,1-1 1,-1 1-1,1 0 1,0-1-1,-1 1 1,1-1 0,0 1-1,0-1 1,0 0-1,0 1 1,0-1-1,0 0 1,1 0-1,-1 0 1,0 0 0,1 0-1,-1 0 1,0 0-1,1 0 1,-1 0-1,1-1 1,0 1-1,-1-1 1,1 1 0,-1-1-1,1 1 1,2-1-1,4 1 34,1 0-1,0 0 0,0-1 1,0 0-1,15-3 0,-4 0-15,0 0 1,0-2-1,-1-1 0,0 0 0,0-1 0,0-1 0,-1-1 0,0-1 0,-1 0 1,25-20-1,-22 12 9,-1 0 0,-1-2 1,21-30-1,43-71-213,-78 115 166,231-378-887,-229 374 837,-1 0-1,0 0 1,0 0 0,-1-1-1,3-14 1,-6 25 51,-1 0 1,0 0-1,0-1 1,0 1-1,0 0 0,0-1 1,0 1-1,0 0 1,0-1-1,0 1 1,0 0-1,0-1 1,0 1-1,0 0 1,-1-1-1,1 1 1,0 0-1,0 0 0,0-1 1,0 1-1,0 0 1,-1-1-1,1 1 1,0 0-1,0 0 1,0 0-1,-1-1 1,1 1-1,0 0 1,0 0-1,-1 0 0,1-1 1,0 1-1,-1 0 1,1 0-1,0 0 1,-1 0-1,1 0 1,0 0-1,0 0 1,-1 0-1,-1 0-12,1 0 0,-1 0-1,1 1 1,0-1 0,-1 0 0,1 1 0,-1-1-1,1 1 1,0 0 0,-2 1 0,-10 7 14,0 1 0,1 1 1,0 0-1,0 1 0,1 0 0,1 1 1,-11 17-1,5-4 54,0 1 0,2 0-1,-10 30 1,2 4 49,-25 120 0,41-153-266,2 0 0,-2 49 0,7-65-582,0 1 0,0-1 1,5 18-1,-4-22-265,0 0 0,1-1 1,0 1-1,1-1 0,-1 0 0,7 9 1,13 14-2360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54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1027 3136,'0'0'62,"-7"0"707,8 0-415,5 5 1890,-5-7-1712,1 0 0,-1 1-1,1-1 1,-1 1 0,1 0 0,0-1-1,-1 1 1,4-2 0,3-2 117,43-35 1003,69-47-691,-81 61-803,-1-2 0,63-60 1,-66 53 27,-2-2 1,44-63 0,9-39 447,-79 132-652,-7 7 17,0 0 0,0 0 0,0 0 0,1 0-1,-1 0 1,0 0 0,0 0 0,0 0 0,0 0 0,0 0-1,0 0 1,0 0 0,0 0 0,1 0 0,-1 0 0,0 0-1,0 0 1,0 0 0,0 0 0,0 1 0,0-1 0,0 0-1,0 0 1,1 0 0,-1 0 0,0 0 0,0 0 0,0 0-1,0 0 1,0 0 0,0 0 0,0 1 0,0-1 0,0 0-1,0 0 1,0 0 0,0 0 0,0 0 0,0 0 0,0 0-1,0 0 1,0 1 0,1 1-4,-1 0 0,0 1 0,0-1 1,-1 0-1,1 0 0,0 1 0,-1-1 0,0 2 0,-10 35 142,-2 0 1,-1-2-1,-35 65 0,-100 144 194,31-25 116,42-74-19,-2 22 1284,74-161-1174,8-20-250,7-15-117,-7 15-140,10-26 47,26-48 0,127-177-121,12-6-16,-22-3-6,-135 231 77,0 2-255,36-49 1,-56 86 202,0-1 0,0 1 0,0-1-1,1 1 1,-1 0 0,0 0 0,1 0 0,0 0 0,-1 0 0,1 1 0,5-3 0,-7 4 26,0 0 0,0-1 0,0 1 0,-1 0 0,1 0-1,0 0 1,0 0 0,0 0 0,-1 0 0,1 1 0,0-1 0,0 0 0,0 0 0,-1 0 0,1 1 0,0-1 0,0 0-1,0 2 1,1-1 10,-1 0-1,0 0 0,0 0 0,0 0 0,0 0 1,0 1-1,-1-1 0,1 0 0,0 1 0,0-1 1,-1 1-1,1 2 0,2 6 7,-1 1 1,0 0-1,-1 0 0,0 0 0,-1 0 0,0 0 1,-2 14-1,-2 3-14,-12 45 1,6-34 124,-2-1 1,-31 67 0,37-93-70,0-1 0,-1 0 0,0 0-1,-1-1 1,0 0 0,-1 0 0,0 0 0,0-2 0,-1 1 0,0-1 0,-1 0 0,-18 9 0,25-14-26,-1-1 0,1 0 1,-1 0-1,0-1 0,0 0 1,1 1-1,-1-1 0,0-1 1,0 1-1,0-1 0,0 0 1,0 0-1,0 0 0,0-1 1,-7-1-1,11 2-18,1 0 0,0 0-1,0 0 1,-1 0 0,1 0 0,0 0 0,0 0-1,-1 0 1,1-1 0,0 1 0,0 0-1,0 0 1,-1 0 0,1 0 0,0 0 0,0 0-1,0-1 1,-1 1 0,1 0 0,0 0 0,0 0-1,0-1 1,0 1 0,-1 0 0,1 0-1,0 0 1,0-1 0,0 1 0,0 0 0,0 0-1,0-1 1,0 1 0,0 0 0,0 0 0,0-1-1,0 1 1,0 0 0,0 0 0,0-1-1,0 1 1,0 0 0,0 0 0,0-1 0,0 1-1,0 0 1,0 0 0,0-1 0,0 1 0,1 0-1,-1 0 1,0 0 0,0-1 0,0 1-1,0 0 1,1 0 0,-1 0 0,0-1 0,0 1-1,0 0 1,1 0 0,-1 0 0,0 0 0,0 0-1,0 0 1,1 0 0,-1-1 0,20-8-81,-18 8 80,245-79-40,-235 76 39,44-12-33,237-79-10,-253 76 45,71-46 0,-102 59 0,0 0-2,-6 3 0,0 1-1,0 0 1,0 0-1,1 0 1,-1 1 0,0-1-1,1 1 1,0 0-1,4-1 1,-8 2-2,0 0 0,0 0 1,0 0-1,0 0 1,0 0-1,0 0 0,1 0 1,-1 0-1,0 0 1,0 0-1,0 0 0,0 0 1,0 0-1,0 0 0,0 0 1,0 1-1,0-1 1,0 0-1,0 0 0,0 0 1,0 0-1,0 0 1,0 0-1,0 0 0,0 0 1,0 0-1,1 1 0,-1-1 1,0 0-1,0 0 1,0 0-1,-1 0 0,1 0 1,0 0-1,0 0 1,0 0-1,0 0 0,0 1 1,0-1-1,0 0 1,0 0-1,0 0 0,0 0 1,0 0-1,0 0 0,0 0 1,0 0-1,0 0 1,0 0-1,0 1 0,0-1 1,-1 0-1,1 0 1,0 0-1,0 0 0,0 0 1,0 0-1,0 0 0,-83 98-209,54-65 278,-29 29 126,52-57-183,-34 35 44,36-35-32,0 0 0,0 1-1,0-1 1,1 1-1,0 0 1,-4 8-1,7-13-3,-1 0 0,1 0 0,-1 0 0,1 0 0,0 0 0,-1 0 1,1 0-1,0 0 0,0 1 0,0-1 0,0 0 0,0 0 0,0 0 0,0 0 0,0 0 0,1 0 0,-1 1 0,0-1 0,1 0 0,-1 0 0,0 0 0,1 0 0,1 1 0,-1-1 7,0 0-1,0 0 1,0-1 0,0 1-1,1 0 1,-1-1 0,0 1-1,0-1 1,1 1 0,-1-1 0,0 0-1,1 1 1,-1-1 0,1 0-1,-1 0 1,2 0 0,4-1 44,0 0 0,0 0 0,0 0 0,0-1 1,13-5-1,-10 3-41,-1-1 0,-1 0 0,1-1 0,-1 1 1,0-2-1,0 1 0,0-1 0,-1 0 0,0-1 1,10-15-1,0-4-2,-1-1 0,14-32 1,-25 49-24,21-48-86,-32 82-251,0 0 0,-4 44 0,9-60 349,-2 52 100,3-51-78,0 0 0,1 0 0,0 0 0,1 0 0,2 10 0,-3-16-16,-1-1 0,0 0 0,1 1 0,0-1-1,-1 1 1,1-1 0,0 0 0,-1 0 0,1 1 0,0-1 0,0 0 0,0 0 0,0 0-1,0 0 1,0 0 0,1 0 0,-1 0 0,0-1 0,0 1 0,1 0 0,-1 0-1,0-1 1,1 1 0,-1-1 0,1 0 0,-1 1 0,1-1 0,-1 0 0,0 0 0,1 0-1,-1 0 1,1 0 0,-1 0 0,1 0 0,-1 0 0,1-1 0,2 0 0,4-2 27,0 0 0,-1-1 0,1 0 1,-1-1-1,9-6 0,-7 5-60,95-68-27,47-30-200,-117 83 122,-16 9 27,0 1 0,35-16 0,-51 27 80,-1-1 1,0 1-1,1-1 1,-1 1-1,0 0 0,1 0 1,-1 0-1,1 0 1,-1 0-1,1 0 1,-1 0-1,0 0 0,1 0 1,-1 1-1,1-1 1,-1 0-1,0 1 0,1 0 1,1 0-1,-1 1 4,0-1 1,0 1-1,0 0 0,0 0 0,0 0 1,0 0-1,0 0 0,-1 0 0,3 5 0,-1-1 4,0 0 1,0 1-1,0 0 0,-1 0 0,0 0 0,-1 0 0,1 8 0,4 128-295,-6-140 318,0 1-1,1-1 1,-1 0-1,1 1 1,0-1-1,0 0 1,0 1-1,0-1 0,0 0 1,1 0-1,2 5 1,-3-7-2,0 0 0,1 1 0,-1-1 0,0 0 0,0 1 0,0-1 0,1 0-1,-1 0 1,1 0 0,-1 0 0,1-1 0,-1 1 0,1 0 0,-1-1 0,1 1 0,0-1 0,-1 1 0,1-1 0,0 0 0,0 1 0,-1-1 0,1 0-1,0 0 1,3-1 0,1 0 16,1-1 0,-1 0-1,1 0 1,-1 0-1,0-1 1,1 0 0,-2 0-1,1-1 1,0 1 0,9-9-1,-2-1-93,0 0 0,20-26 0,66-107 256,-24 33 26,104-144-391,-150 214-20,42-85 1,-68 122 162,-2 5 5,-1 1 0,1-1 1,-1 0-1,1 0 1,-1 1-1,0-1 1,1 0-1,-1 0 1,0 0-1,1 0 1,-1 0-1,0 1 1,0-1-1,0 0 1,0 0-1,0 0 1,0 0-1,0 0 1,0 0-1,0 0 1,0 1-1,-1-1 1,1-1-1,0 2 16,0 0 0,-1 0 0,1-1 0,0 1 0,0 0 0,0 0 0,0 0 1,0 0-1,0 0 0,0 0 0,0 0 0,-1 0 0,1 0 0,0 0 0,0 0 0,0 0 0,0 0 0,0 0 0,0 0 0,-1 0 0,1 0 0,0 0 0,0 0 1,0 0-1,0 0 0,0 0 0,0 0 0,0 0 0,-1 0 0,1 0 0,0 0 0,0 0 0,0 0 0,0 0 0,0 0 0,0 0 0,0 0 0,0 1 0,-1-1 1,1 0-1,0 0 0,0 0 0,0 0 0,0 0 0,0 0 0,0 0 0,0 0 0,0 1 0,0-1 0,0 0 0,0 0 0,0 0 0,-16 14-149,2 0 0,-19 22 0,20-22 162,-10 14-8,2 0 1,0 2-1,2 0 1,-24 50-1,23-34 54,2 0-1,-20 80 0,30-84 2,1 0-1,-2 47 0,8-80 13,1 1 0,0 0-1,1-1 1,1 11 0,-1-18-32,-1 0 0,1 0 0,-1 0 1,1 0-1,0 1 0,-1-1 0,1 0 0,0 0 0,1-1 1,-1 1-1,0 0 0,0 0 0,1 0 0,-1-1 1,1 1-1,-1-1 0,1 1 0,0-1 0,0 0 0,0 0 1,0 0-1,3 2 0,-2-2 6,0-1 0,0 1 1,1 0-1,-1-1 0,0 0 0,1 0 0,-1 0 1,0 0-1,0-1 0,1 1 0,5-3 0,2-1 32,20-9-1,-25 10-61,27-14 29,53-37 0,25-29-94,-82 60-75,-27 22 79,0-1-1,0 0 1,0 1-1,0-1 1,1 1-1,-1 0 1,1 0 0,4-2-1,-6 3 43,-1 0 0,1 0 0,-1 0 0,1 0 0,-1 0 0,1 0-1,-1 0 1,1 0 0,-1 1 0,1-1 0,-1 0 0,1 0 0,-1 0 0,0 0 0,1 1 0,-1-1-1,1 0 1,-1 1 0,0-1 0,1 1 0,0 0 3,0 0 0,-1 0 0,1 0 0,-1 0 0,1 0 0,-1 0 0,1 0 0,-1 0 1,0 0-1,1 0 0,-1 2 0,0 6 15,0 0 1,0 0 0,-1-1-1,-1 1 1,1-1 0,-1 1-1,-1-1 1,1 1 0,-7 10-1,-5 23 177,8-23-70,4-15-64,0 1 0,1-1 0,-1 0 0,1 0 0,0 1 0,1-1 0,-1 0 0,1 1 0,0-1 0,1 9 0,-1-12-39,0 0-1,0 0 1,1 0-1,-1 0 1,1 0-1,-1-1 1,0 1-1,1 0 1,0 0-1,-1 0 1,1-1-1,-1 1 1,1 0-1,0-1 1,0 1-1,-1 0 1,1-1-1,0 1 1,0-1-1,1 1 1,0 0 2,0 0 0,0-1 0,1 1 0,-1-1 0,0 1 0,1-1 0,-1 0 1,3 0-1,3 0 6,-1-1 1,0 0 0,1 0-1,11-5 1,15-7-3,49-28 0,-48 22-19,40-14-1,32-10-68,-92 36 59,-10 5-110,-9 7 69,-85 108-211,85-109 266,0 1-1,0-1 1,1 1 0,-1 0-1,1 0 1,0 0-1,1 0 1,-4 9-1,5-13 6,1 0-1,0-1 1,0 1 0,0 0-1,0 0 1,0-1-1,0 1 1,0 0-1,0 0 1,0-1-1,0 1 1,0 0 0,1-1-1,-1 1 1,0 0-1,0-1 1,1 1-1,-1 0 1,0-1 0,1 1-1,-1 0 1,1-1-1,-1 1 1,1-1-1,-1 1 1,1-1-1,-1 1 1,1-1 0,-1 0-1,1 1 1,0-1-1,-1 1 1,1-1-1,0 0 1,-1 0-1,1 1 1,0-1 0,0 0-1,-1 0 1,2 0-1,4 1 29,0-1 0,0 0-1,0 0 1,7-1-1,-11 0-26,32-4-10,0-2 0,0-1 0,-1-1 0,0-2 0,60-30 0,-71 30 19,-1-2-1,0 0 1,0-1-1,-2-1 1,0-1-1,0-1 1,-2-1-1,0 0 0,-1-1 1,-1-1-1,0 0 1,14-29-1,131-255-82,-157 299 20,9-21-106,-11 25 127,-1 0-1,1 0 0,-1 0 0,0 0 0,0 0 0,1 0 0,-1-1 0,0 1 0,0 0 0,0 0 1,0 0-1,0 0 0,0 0 0,0 0 0,-1 0 0,1 0 0,0 0 0,0 0 0,-1-1 0,1 1 19,-1 1 0,1 0 0,0 0-1,0 0 1,0 0 0,0 0 0,0-1 0,0 1-1,-1 0 1,1 0 0,0 0 0,0 0 0,0 0-1,0 0 1,-1 0 0,1 0 0,0 0 0,0 0-1,0 0 1,0 0 0,-1 0 0,1 0 0,0 0-1,0 0 1,0 0 0,0 0 0,-1 0-1,1 0 1,0 0 0,0 0 0,0 0 0,0 0-1,-1 0 1,1 0 0,0 0 0,0 1 0,0-1-1,0 0 1,0 0 0,-1 0 0,1 0 0,0 1-1,-4 2-34,0 0 0,0 1 0,0 0 0,1 0 0,-1 0 0,1 1 0,0-1 0,1 1 0,-4 6 0,-2 9-8,-8 24 0,6-7 45,0 1-1,3 0 0,1 0 0,2 1 0,1-1 0,4 49 1,-1-78 33,2 1 0,-1 0 1,1-1-1,0 1 0,1-1 1,0 0-1,1 0 0,0 0 1,6 11-1,-6-15 0,0 1 0,0-1 1,1 0-1,-1 0 0,1 0 1,1-1-1,-1 0 0,0 0 0,1 0 1,0-1-1,0 0 0,0 0 0,0 0 1,8 2-1,-3-2-12,1 0-1,0-1 1,0 0 0,0 0-1,0-1 1,0-1-1,0 0 1,0-1 0,0 0-1,0-1 1,0 0 0,0-1-1,0-1 1,-1 1 0,0-2-1,1 0 1,-2 0 0,1-1-1,-1 0 1,1-1-1,-2 0 1,1 0 0,-1-1-1,0-1 1,8-9 0,-12 10-132,-9 10-123,-11 12 54,9-7 166,1 1 1,-1 0-1,1 0 0,1 0 0,-1 0 0,-3 13 0,6-17 5,1 0 0,0 1-1,0-1 1,0 0 0,0 1 0,1-1-1,0 1 1,0-1 0,0 1-1,0-1 1,1 1 0,0-1 0,0 1-1,0-1 1,3 7 0,-2-6-327,1 1-1,0-1 1,0 0 0,0 0 0,1 0 0,4 4 0,18 12-7527,-17-13 5029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39.3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7 106 1888,'-7'-7'7245,"15"6"-5152,110 4-290,103-15-678,-119 4-901,972-20 475,-867 37-553,69 0 646,1-16 147,-254 6-924,33-3 336,0-2-1,91-21 1,-142 25-279,19-5 196,-17 2-765,-7 5 452,0-1 0,0 1 0,0 0 0,0 0 0,0-1 0,0 1 0,0 0 0,0-1 0,0 1 0,0 0 0,-1 0 0,1-1 0,0 1 0,0 0 0,0 0 0,0 0 0,0-1 0,0 1 0,-1 0 0,1 0 0,0 0 0,0-1 0,0 1 0,-1 0 0,1 0 0,0 0 0,0 0 0,0 0 0,-1-1 0,1 1 0,-3-1-487,0 0 0,0 1 0,0-1-1,0 1 1,1-1 0,-1 1 0,0 0 0,0 0 0,0 0 0,0 0 0,0 1 0,0-1-1,0 1 1,-3 1 0,2-1-313,-26 6-1805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55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78 6464,'-47'-39'2944,"47"30"-2560,0 1-704,9 4 96,5-4-1376,5-1 864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55.6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97 7552,'-14'-42'3424,"80"30"-2976,-24 3-96,11 9-288,61-12 32,8 3-32,39 2-480,-14 2 224,8 13-4416,-17 5 2528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7:56.9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58 6048,'8'-6'9472,"-10"36"-8461,-1-1 1,-10 47 0,0-11-634,4-1-156,-13 69 329,-15 136 100,37-264-695,-2 39 151,2-41-179,1 1 0,-1 0-1,1-1 1,-1 0 0,1 1 0,0-1 0,1 1 0,-1-1-1,0 0 1,3 4 0,-4-7-6,1 0 0,-1 1 0,0-1-1,0 0 1,1 1 0,-1-1 0,0 0 0,0 0 0,1 0-1,-1 1 1,0-1 0,1 0 0,-1 0 0,0 0-1,1 0 1,-1 0 0,0 1 0,1-1 0,-1 0 0,1 0-1,-1 0 1,0 0 0,1 0 0,-1 0 0,0 0 0,1 0-1,-1-1 1,1 1 0,12-7-1527,11-17-651,-20 20 2059,0 0 0,-1 0 0,1-1 0,-1 0 0,-1 1 0,1-1 0,0 0 0,-1-1 0,0 1 0,-1 0 0,1-1 0,-1 1 0,0 0 0,0-1 0,0-8 0,-3-13 140,-11-49 1,10 63 111,-37-149 1219,17 91-55,10 36-280,2 0 0,1-2 1,-5-40-1,14 73-851,1 1-1,-1-1 0,1 1 1,0-1-1,0 1 1,1-1-1,-1 1 1,1-1-1,0 1 0,0-1 1,0 1-1,0 0 1,0-1-1,1 1 1,-1 0-1,1 0 0,0 0 1,0 0-1,0 0 1,1 1-1,-1-1 1,1 1-1,-1-1 0,1 1 1,0 0-1,0 0 1,5-3-1,12-5 62,1 1-1,0 1 1,44-11 0,71-2 211,-112 19-316,0 1 0,35 2 1,-49 0-53,0 1 0,-1-1 1,1 1-1,-1 1 0,1 0 1,-1 0-1,0 1 0,15 9 1,-22-12 24,0 0 1,-1 1-1,1-1 1,0 1-1,-1-1 1,1 1-1,-1 0 1,1-1-1,-1 1 1,0 0-1,0 0 0,0 0 1,0 0-1,0 0 1,0 1-1,-1-1 1,1 0-1,-1 0 1,1 0-1,-1 1 1,0-1-1,0 0 1,0 0-1,0 1 1,0-1-1,-1 4 1,-2 4 51,0 0-1,0 0 1,-1 0 0,-7 14 0,4-9 5,-20 41 60,-3-2-1,-58 82 0,79-124-153,-20 32 68,27-40-17,0 0 0,0 0-1,1 0 1,-1 0 0,1 0 0,0 0 0,0 0 0,0 1-1,0 4 1,2-7-27,-1 0 0,0 0-1,1 0 1,-1 0-1,1 0 1,0 0 0,-1 0-1,1 0 1,0 0-1,0 0 1,1-1 0,-1 1-1,0 0 1,0-1-1,1 1 1,-1-1 0,1 0-1,-1 1 1,3 0-1,4 4-53,1 0 0,15 6 0,-17-8 48,162 79 88,-164-80-43,1 1 0,-1-1 0,0 0 0,0 1 0,0 0 0,0 1 0,-1-1 0,7 9-1,-10-11-6,1 0-1,-1 1 0,0-1 0,0 0 0,0 1 0,0-1 0,0 0 0,-1 1 0,1-1 0,-1 1 0,0 0 1,1-1-1,-1 1 0,0-1 0,0 1 0,-1-1 0,1 1 0,-1-1 0,1 1 0,-1-1 0,0 1 0,0-1 0,0 1 1,-1 2-1,-5 5 54,1 1-1,-2-1 1,0 0 0,0 0 0,-1-1 0,0 0 0,0-1 0,-1 0 0,0 0 0,0-1 0,-1 0 0,0-1 0,0-1 0,-16 6-1,-6 1 38,-1-1-1,0-2 0,-65 8 0,72-14-649,0 0 0,-1-3 0,-44-3 0,54 1-870,0-2 1,0 1 0,-25-10 0,7 0-1081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16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39 2976,'0'-1'83,"0"-1"31,0 0 0,0 1 0,0-1 0,0 1 0,0-1 0,0 0 0,-1 1 0,1-1 0,0 1 1,-1-1-1,0 1 0,1-1 0,-2-1 0,2 3-78,-1 0-1,1 0 1,0 0-1,0-1 1,0 1 0,0 0-1,0 0 1,0 0 0,-1 0-1,1 0 1,0 0 0,0-1-1,0 1 1,0 0 0,0 0-1,0 0 1,0 0 0,0 0-1,0-1 1,-1 1 0,1 0-1,0 0 1,0 0 0,0 0-1,0-1 1,0 1-1,0 0 1,0 0 0,0 0-1,0 0 1,0-1 0,0 1-1,0 0 1,1 0 0,-1 0-1,0 0 1,0-1 0,2-7 2049,-4 28-962,-2 0 1,-9 34 0,6-24-762,-29 183 1176,18 1-882,0 0 30,17-206-638,-1 4 155,1 0-1,0 0 1,1 0 0,2 23-1,1-28 1393,-2-15-1389,1-8-156,6-13-186,0 1 1,15-34 0,-17 49 27,1 0 0,0 1 0,0-1-1,1 2 1,1-1 0,18-18 0,-25 28 57,1-1 0,0 1 0,0 0 1,0 0-1,0 0 0,0 0 0,0 0 0,1 1 0,-1 0 0,0-1 0,1 1 0,-1 0 0,1 1 0,4-1 1,-6 1 35,1 0 0,-1 0 1,1 0-1,-1 0 0,1 1 0,0 0 1,-1-1-1,1 1 0,-1 0 1,0 0-1,1 0 0,-1 0 1,0 1-1,0-1 0,1 1 1,-1-1-1,0 1 0,-1 0 1,1 0-1,3 3 0,-2 0 47,1 0-1,-1 0 1,0 0-1,-1 0 1,1 0 0,-1 1-1,0-1 1,0 1-1,-1 0 1,0-1-1,0 1 1,0 0-1,0 0 1,-1 0 0,-1 7-1,0-4 23,0 0-1,-1 0 1,0-1-1,0 1 1,-1-1-1,0 0 1,-1 1-1,0-2 1,-8 14-1,-1-1 86,-1-1-1,-1 0 1,-1-1 0,-25 23-1,29-31 62,0-1 0,-1 0 0,0-1 0,0 0 0,-1-1 0,0-1 0,-22 8 0,34-14-216,-1 1 0,1-1-1,-1 0 1,1 1 0,-1-1-1,1 0 1,-1-1-1,0 1 1,1 0 0,-1-1-1,1 1 1,0-1-1,-4-1 1,6 2-3,0 0 0,0-1-1,0 1 1,0 0 0,-1 0-1,1 0 1,0 0 0,0 0 0,0 0-1,0-1 1,0 1 0,0 0-1,0 0 1,0 0 0,0 0 0,0-1-1,0 1 1,0 0 0,0 0-1,0 0 1,0 0 0,0 0 0,0-1-1,0 1 1,0 0 0,0 0-1,0 0 1,1 0 0,-1 0 0,0-1-1,0 1 1,0 0 0,0 0-1,0 0 1,0 0 0,0 0 0,0 0-1,1-1 1,8-7-257,10-6 104,-4 7 58,-1 1-1,1 0 1,22-6-1,49-8 91,-68 16-38,38-7 192,103-36-1,-143 40-83,1 0 1,-1-1-1,0 0 0,-1-2 0,0 0 1,0 0-1,-1-2 0,0 0 1,-1 0-1,16-21 0,62-107-25,-86 130-24,2-3-339,-5 13 171,-1 7 90,-3 11 86,0 1 0,-1-1 0,-7 24 0,0 0-89,-5 24 194,-3 20 452,16-60-323,5-13 115,-3-13-339,0 1-1,0-1 0,0 0 1,0 0-1,0 1 0,0-1 1,1 0-1,-1 0 0,0 1 1,0-1-1,0 0 0,1 0 1,-1 0-1,0 0 1,0 1-1,0-1 0,1 0 1,-1 0-1,0 0 0,0 0 1,1 0-1,-1 0 0,0 0 1,1 0-1,-1 0 0,0 1 1,0-1-1,1 0 0,-1 0 1,0 0-1,0-1 0,1 1 1,4-2 97,0 0 0,0-1 0,0 0 0,-1 0 0,1 0 0,3-5 0,5-5-65,-1 0 0,-1-1 0,18-28 1,5-8-77,-18 29-52,-10 13 37,0 0-1,0 0 1,0 1 0,1 0-1,9-7 1,-16 14 37,0-1 0,1 1 0,-1 0 0,0-1 0,1 1 0,-1 0 0,1-1 0,-1 1 0,1 0 0,-1 0 0,1 0 0,-1 0 0,1-1 0,-1 1 0,1 0 0,-1 0 0,1 0 0,-1 0 0,1 0 0,-1 0 0,1 0 0,-1 0 0,1 0 0,-1 0 0,1 1 0,-1-1 0,1 0 0,-1 0 0,1 0 0,-1 1 0,0-1 0,1 0 0,-1 0 0,1 1 0,-1-1 1,1 0-1,-1 1 0,0-1 0,1 0 0,-1 2 0,1-1-9,0 1 0,0 0 1,0 0-1,0 0 1,-1 0-1,1 0 0,-1 0 1,1 1-1,-1 3 0,0 8 25,0 0 0,-2 0 0,1 0 0,-2 0 0,-4 17 0,-28 72 93,20-62-108,-5 19 104,-47 126-64,-15-8 122,78-169-83,-1 0 0,0-1 1,-1 0-1,0 0 0,0 0 1,-1 0-1,-11 9 0,14-14-14,0 0-1,0 0 1,1-1-1,-1 1 1,-1-1-1,1 0 1,-7 2-1,9-4-35,0 1-1,0-1 1,-1 0-1,1 1 1,0-1-1,0 0 1,0 0 0,-1-1-1,1 1 1,0 0-1,0-1 1,0 1-1,0-1 1,0 0-1,0 0 1,0 0-1,0 0 1,-3-2-1,2 1-27,0-1 1,0 0-1,1 0 0,-1 0 0,1 0 0,0 0 0,0-1 0,0 1 0,0-1 0,0 1 0,1-1 0,-2-5 0,-1-7-131,-4-25 0,7 30 98,0 1 0,0 0 0,1-1 0,1 1 0,-1 0 0,2-1 0,-1 1 0,2 0 0,-1 0 0,1 0 0,8-16 0,-7 18 30,0 0 1,1 1-1,-1 0 1,2 0-1,-1 0 0,1 0 1,0 1-1,0 0 0,1 1 1,0-1-1,0 1 1,0 0-1,1 1 0,10-5 1,17-5-79,0 1 0,1 2-1,1 1 1,0 2 0,0 2 0,56-3 0,-27 5-4212,-38 7 1994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1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282 704 1824,'1'-17'1239,"-1"15"-813,0 0 1,1 0 0,-1-1 0,0 1 0,0-1 0,0 1 0,-1 0 0,1 0 0,-1-4-1,0 5-351,0 0 0,1 0 0,-1 0 0,0 1 0,0-1 0,0 0 0,1 0 0,-1 1 0,0-1 0,0 0 0,0 1 0,0-1 0,0 1 0,0 0-1,0-1 1,0 1 0,0 0 0,0-1 0,-1 1 0,1 0 0,0 0 0,0 0 0,0 0 0,0 0 0,-2 1 0,-3-1 102,1 1 1,-1 0 0,0 1-1,1-1 1,-1 1-1,1 0 1,0 0 0,-9 6-1,4-2 93,-1 1 0,1 0-1,-11 9 1,12-7-144,0 1 0,0 0 0,1 0 0,-11 19 0,-21 47 47,33-61-165,-1 2 35,0 1 1,1 1 0,-8 32 0,13-42 0,1 1 1,0-1-1,0 1 0,1-1 1,0 1-1,0-1 0,1 1 1,1-1-1,3 14 0,-4-19-2,0 0-1,1 0 1,0-1 0,0 1-1,0-1 1,0 1-1,1-1 1,0 0 0,-1 0-1,1 0 1,0 0-1,0-1 1,0 1 0,1-1-1,-1 0 1,1 0-1,-1 0 1,1 0 0,0 0-1,-1-1 1,7 2-1,0-1 81,0 0-1,0 0 1,1-1-1,-1 0 1,1-1-1,20-2 1,-9-2 15,0 0 1,-1-2 0,33-12 0,-41 13-76,14-5-15,0-1 1,-1-1-1,0-1 0,-1-2 1,-1-1-1,0 0 0,26-25 1,1-10 184,83-106-1,-2-34 143,-102 140-324,41-100 1,-43 72-51,21-93 0,-44 156-20,-2 0 0,0 0-1,-1 0 1,1-23 0,-3 38 5,0 0 0,0 0 0,0 0 0,0 0 0,0 0 0,-1 0 0,1 0 0,0 0 0,-1 0 0,1 0 0,0 0 0,-2-1 0,2 1-1,0 1 0,0 0 0,-1 0 0,1-1 1,0 1-1,-1 0 0,1-1 0,0 1 0,-1 0 0,1 0 0,0 0 1,-1-1-1,1 1 0,-1 0 0,1 0 0,0 0 0,-1 0 0,1 0 1,-1 0-1,1 0 0,0 0 0,-1 0 0,-1 0-17,0 1 0,1-1 0,-1 1 0,0 0 0,1 0 0,-1 0 0,1 0 0,-1 0 0,1 0 0,0 0 0,-1 0 0,1 0 0,0 0 0,0 1 0,-2 1 0,-4 7 11,1 0 1,0 0 0,0 1-1,-4 11 1,-17 51 224,17-44-107,-49 132 589,-40 120-213,26 9-47,65-255-311,-6 35 931,18-72-500,7-11-326,12-19-135,15-31-168,-21 34-95,27-35-1,-42 61 163,1 0-1,-1 0 1,1 1-1,0-1 0,0 0 1,0 1-1,4-3 0,-6 5 15,0-1-1,0 1 0,-1 0 0,1-1 0,0 1 0,0 0 0,0 0 0,0 0 1,-1-1-1,1 1 0,0 0 0,0 0 0,0 0 0,0 0 0,0 1 1,-1-1-1,1 0 0,0 0 0,0 0 0,0 1 0,0-1 0,-1 0 0,1 1 1,0-1-1,0 1 0,-1-1 0,1 1 0,0-1 0,-1 1 0,1 0 1,-1-1-1,1 1 0,0 0 0,-1-1 0,1 1 0,-1 0 0,1 1 0,2 4-15,-1-1-1,1 1 1,-1 0-1,-1 0 1,1-1-1,1 12 1,1 40-70,-2-20 117,-2-30-17,1-1 0,0 0 1,0 1-1,0-1 0,1 0 0,0 0 0,3 6 1,-4-10 4,1 0 1,-1 0-1,1 0 1,-1 0-1,1 0 1,-1 0-1,1 0 1,0-1-1,0 1 1,0-1-1,0 0 1,0 1-1,0-1 1,0 0-1,0 0 1,0 0-1,1 0 1,-1-1-1,0 1 1,1-1-1,-1 1 1,5-1-1,5 0 16,0 0-1,1-1 0,-1-1 1,0 0-1,-1-1 1,1 0-1,15-6 0,77-40-110,-81 38 142,9-5-35,-2-1-1,0-1 1,-1-1-1,-1-2 1,40-37-1,-46 36 94,-14 16-92,-1 0 0,0 0 0,-1-1 0,1 0 0,-2-1 0,1 0-1,8-14 1,-14 22-29,0-1 1,0 1-1,1-1 0,-1 1 0,0 0 0,0-1 0,0 1 0,1-1 0,-1 1 0,0-1 0,0 1 0,0-1 0,0 1 0,0-1 0,0 1 1,0-1-1,0 1 0,0-1 0,0 1 0,-1-1 0,1 1 0,0 0 0,0-1 0,-1 1-3,1-1-1,0 1 1,-1 0-1,1 0 1,0 0 0,-1 0-1,1 0 1,-1 0 0,1 0-1,0 0 1,-1 0-1,1 0 1,-1 0 0,1 0-1,0 0 1,-1 0-1,1 1 1,0-1 0,-1 0-1,1 0 1,-1 1-1,-2 0-27,-1 1 0,1 0 0,0 1-1,-6 4 1,-3 7-7,1 0 0,0 0 0,1 2 0,1-1 0,0 1 1,1 0-1,1 1 0,-9 29 0,14-39 28,0 1 0,1 0-1,0 0 1,0 0 0,0 0 0,1 0 0,0 0 0,1 0 0,0 0 0,2 8 0,-3-13 27,1-1 0,-1 1 0,1-1 0,0 1 0,0-1 1,0 0-1,0 1 0,1-1 0,-1 0 0,0 0 0,1 0 1,0 0-1,-1 0 0,1 0 0,0 0 0,0-1 0,0 1 0,0-1 1,0 1-1,1-1 0,-1 0 0,0 0 0,1 0 0,-1 0 1,0 0-1,1 0 0,-1-1 0,1 1 0,-1-1 0,1 0 1,0 0-1,-1 0 0,1 0 0,-1 0 0,3-1 0,-1 1 8,0-1 0,-1-1 0,0 1 0,1 0-1,-1-1 1,0 0 0,1 1 0,-1-1 0,0-1-1,0 1 1,-1 0 0,1-1 0,0 1 0,-1-1-1,0 0 1,4-5 0,1-2-18,-1 0-1,-1-1 1,8-18-1,0-10 16,-1-1 1,6-46-1,-10 45 13,-3 9-153,-6 26-55,-1 7 2,-1 8-7,0 13 108,0-4 61,0 1 0,1-1 0,1 1 1,1 0-1,4 33 0,-1-34 54,-2-11-15,-1 0-1,1-1 1,1 1 0,0-1 0,0 1 0,0-1 0,0 1 0,1-1 0,0 0 0,4 6-1,-6-12-14,0 1-1,-1 0 0,1 0 0,0 0 1,0-1-1,0 1 0,0 0 0,0-1 0,0 1 1,0 0-1,0-1 0,0 0 0,0 1 1,0-1-1,0 0 0,0 1 0,0-1 1,0 0-1,0 0 0,1 0 0,-1 0 1,0 0-1,0 0 0,0 0 0,0 0 0,2-1 1,3-1 28,-1 0 0,0 0 0,0-1 0,7-4 1,-6 3 1,26-17 135,51-45 0,-1-1-194,-48 42 20,-18 13-85,1-1 0,0 2 1,36-17-1,-50 27 65,1 0 0,-1-1 0,1 2 0,-1-1 0,5 0 0,-7 1 15,0 0 1,-1 0 0,1 0-1,0-1 1,0 2 0,0-1-1,-1 0 1,1 0 0,0 0-1,0 0 1,-1 0 0,1 1 0,0-1-1,0 0 1,-1 1 0,1-1-1,0 0 1,-1 1 0,1-1-1,0 1 1,-1-1 0,1 1 0,-1-1-1,1 1 1,-1 0 0,1-1-1,-1 1 1,1-1 0,-1 1-1,1 1 1,1 6 26,-1-1 1,0 1-1,0 0 0,-1 0 0,1 0 1,-2 0-1,1 0 0,-4 13 0,-2 8 39,-12 29-1,1-1-48,14-45-40,1-7 86,0 1 0,1-1 0,-1 11 0,2-16-60,0 0 0,0 0 0,0 1-1,0-1 1,0 0 0,0 0 0,0 0 0,0 0-1,0 0 1,0 1 0,0-1 0,0 0 0,0 0-1,0 0 1,0 0 0,0 0 0,0 1-1,0-1 1,0 0 0,0 0 0,0 0 0,0 0-1,0 0 1,1 0 0,-1 1 0,0-1 0,0 0-1,0 0 1,0 0 0,0 0 0,0 0-1,1 0 1,-1 0 0,0 0 0,0 0 0,0 0-1,0 0 1,0 0 0,1 0 0,-1 0 0,0 0-1,0 0 1,0 0 0,0 0 0,1 0 0,-1 0-1,0 0 1,0 0 0,15-12 142,41-52-32,24-24-340,-77 85 231,1-1-34,1-1 1,0 1-1,0 0 1,8-4-1,-12 7 21,0 1 0,0-1 1,-1 1-1,1-1 0,0 1 0,0 0 0,0-1 1,0 1-1,0 0 0,0 0 0,0-1 0,0 1 0,0 0 1,0 0-1,0 0 0,0 0 0,0 1 0,0-1 0,0 0 1,-1 0-1,1 0 0,0 1 0,0-1 0,0 1 1,0-1-1,0 1 0,0-1 0,-1 1 0,1-1 0,0 1 1,0-1-1,-1 1 0,1 0 0,0 0 0,-1-1 0,1 1 1,-1 0-1,1 1 0,2 4 2,0 0 0,-1 1 1,0-1-1,0 1 0,-1-1 0,2 12 0,4 16-65,-7-32 80,0-1 0,0 0 1,0 0-1,1 0 0,-1 0 0,1 0 0,-1 0 1,0 0-1,1 0 0,0 0 0,-1 0 0,1 0 0,0 0 1,-1 0-1,1 0 0,0 0 0,0 0 0,0-1 1,0 1-1,0 0 0,0-1 0,0 1 0,0-1 0,0 1 1,0-1-1,0 1 0,0-1 0,0 0 0,0 1 1,1-1-1,-1 0 0,0 0 0,0 0 0,2 0 0,1-1 5,-1 0-1,1 0 0,-1-1 0,0 1 0,1-1 1,-1 0-1,0 0 0,0 0 0,4-4 0,74-59 33,103-63-1,-19 29-104,-152 91 61,-7 5 1,0 0 0,0 0 1,-1-1-1,0 0 0,9-8 1,-14 12-2,1 0 0,-1 0 0,0 0 0,0 0 0,0 0 0,0 0 0,0 0 0,0 0 0,1 0 0,-1-1 0,0 1 0,0 0 0,0 0 0,0 0 0,0 0 0,0 0 0,0 0 0,0-1-1,0 1 1,0 0 0,0 0 0,0 0 0,1 0 0,-1 0 0,0-1 0,0 1 0,0 0 0,0 0 0,0 0 0,0 0 0,0 0 0,0-1 0,-1 1 0,1 0 0,0 0 0,0 0 0,0 0 0,0 0 0,0-1 0,0 1 0,0 0 0,0 0 0,0 0 0,0 0 0,0 0 0,0 0 0,-1-1 0,1 1 0,0 0 0,0 0 0,0 0 0,0 0 0,0 0 0,0 0 0,-1 0 0,1 0 0,0 0 0,0 0 0,0 0 0,0 0 0,-1 0 0,1 0 0,0 0 0,0 0 0,0 0 0,-1 0 0,-3 0-27,0 1 0,0 1 0,0-1 0,0 0 1,0 1-1,0 0 0,0 0 0,-6 4 0,-19 14-15,2 0-1,0 2 1,1 1-1,1 1 1,1 1 0,-30 41-1,48-57 25,0 0 0,0 1-1,1-1 1,1 1 0,0 0-1,0 0 1,-2 12 0,5-19 20,0 0 0,0 1 0,1-1 0,-1 1 0,1-1 0,0 0 0,0 1 0,0-1 0,1 1 0,-1-1 0,1 1 0,0-1 0,0 0 0,0 1 0,0-1 0,1 0 0,-1 0 0,1 0 0,0 0 0,0 0 0,0 0 0,0-1 0,0 1 0,1-1 0,4 4 0,-4-4 8,0 0 0,0 0 0,1 0 0,-1-1 0,1 1 0,-1-1 0,1 0 0,0 0 0,-1 0 0,1-1 0,0 1 0,0-1 0,-1 0 0,1 0 0,0 0 0,0-1 0,0 1 0,-1-1 0,1 0 0,0 0 0,-1 0 0,7-4-1,-1 1 14,0-1-1,-1 0 0,1 0 0,-1-1 0,0 0 1,-1-1-1,9-9 0,-2 0-32,0-1-1,-2 0 1,0-1 0,15-31 0,27-79-4,-43 94-170,-10 29 84,-3 7-8,-5 16-26,-43 121 30,-18 46-33,-14-6 143,-33 38 273,50-93-178,61-116-101,-2 4 73,-1-1 0,-13 20 0,18-29-49,1 0-1,-1 0 1,0 0 0,0 0-1,0 0 1,0-1 0,-1 1-1,1 0 1,0-1 0,-1 0-1,1 1 1,-1-1 0,1 0-1,-1 0 1,0-1 0,1 1-1,-1 0 1,-4-1 0,5 0-30,0 0 0,0 0 1,1-1-1,-1 1 0,0-1 1,1 1-1,-1-1 0,0 1 1,1-1-1,-1 0 0,1 0 1,-1 0-1,1 0 0,-1 0 1,1 0-1,0 0 0,0-1 0,-1 1 1,1 0-1,-1-4 0,-3-1-113,2-1-1,-1 0 0,-3-11 0,2 6-85,-10-24-128,-19-69 0,32 100 292,0 0-13,1 0 1,0 0-1,0 0 1,0 0-1,0 0 1,1 0-1,0 0 1,0 0-1,1-9 1,1 8 13,-1 1 0,1 0 0,0-1 1,1 1-1,-1 0 0,1 0 0,0 0 1,1 1-1,-1-1 0,1 1 0,0 0 1,0 0-1,0 0 0,0 0 0,1 1 1,5-4-1,4 0 3,-1 1-1,1 0 1,0 2 0,0-1 0,18-2-1,199-39 26,-213 42 65,0-2 0,0 0 0,-1-1 0,0-1 0,0-1 0,0 0 0,-1-1 0,-1 0 0,22-20 0,-18 12-62,-1-1 0,0-1 0,-2 0 0,0-1 0,-2-1 0,16-29 0,-1-9-30,8-13 165,-14 32-29,-10 16-155,2 0 0,28-36-1,-35 51-22,-1 2 84,-8 23 117,-5 24-151,-7 52 128,9-62 2,2 1 0,1-1 1,2 1-1,6 45 0,-7-73-75,1 0 1,-1-1-1,0 1 0,1 0 0,-1-1 0,1 1 0,0-1 0,-1 1 0,1-1 1,0 1-1,0-1 0,0 1 0,0-1 0,0 0 0,0 1 0,0-1 0,1 0 0,1 1 1,-2-1-5,0-1 0,1 1 0,-1-1 0,1 0 0,-1 1 0,0-1 0,1 0 0,-1 0 0,1 0 0,-1 0 0,0-1 0,1 1 0,-1 0 0,1 0 0,-1-1 0,0 1 0,1-1 0,-1 1 1,0-1-1,0 0 0,2-1 0,8-4 66,0-2 0,-1 1 0,1-2 0,8-9 1,36-42-47,-16 17-147,-3 5-7,45-37 0,-79 74 95,-1 0-1,1 0 0,-1 0 1,1 0-1,0 0 0,-1 0 1,1 0-1,0 1 0,0-1 1,0 0-1,0 1 0,-1 0 1,1-1-1,0 1 0,4 0 1,-5 0 11,0 1 0,0-1 0,0 0 0,0 1 1,0-1-1,0 1 0,0-1 0,0 1 0,-1-1 0,1 1 1,0 0-1,0-1 0,-1 1 0,1 0 0,0 0 0,-1 0 1,1-1-1,0 1 0,-1 0 0,1 0 0,-1 0 0,0 0 1,1 0-1,-1 0 0,0 0 0,0 0 0,1 0 0,-1 0 1,0 0-1,0 0 0,0 1 0,-1 23-6,0 0 1,-2-1-1,0 0 0,-10 33 0,9-38 108,0-5-32,3-8-36,-1 0 0,1 0 1,0 0-1,0 1 0,0-1 0,2 12 1,-1-17-20,0-1 0,0 0 0,0 1 0,0-1 0,0 0 0,0 0 0,1 0 1,-1 1-1,0-1 0,0 0 0,0 0 0,1 0 0,-1 1 0,0-1 0,0 0 1,0 0-1,1 0 0,-1 0 0,0 0 0,0 1 0,1-1 0,-1 0 0,0 0 0,0 0 1,1 0-1,-1 0 0,0 0 0,1 0 0,-1 0 0,0 0 0,0 0 0,1 0 0,-1 0 1,0 0-1,1 0 0,-1-1 0,0 1 0,11-5 77,2-10-80,0-1 1,-1 0 0,16-29-1,-9 11-17,-7 14-35,0-1 0,19-21 0,-15 20-41,14-14-50,-28 34 122,0-1 0,1 1 0,-1 0 0,1 0 0,-1 0 0,1 0 0,0 1 0,0-1 0,0 1 0,4-2 0,-6 3 8,-1 0 0,1-1-1,0 1 1,-1 0 0,1 0 0,0 0 0,-1 0 0,1 0 0,0 0 0,-1 0 0,1 0 0,0 0 0,-1 1-1,1-1 1,0 0 0,-1 0 0,1 0 0,-1 1 0,1-1 0,0 0 0,-1 1 0,1-1 0,-1 1-1,1-1 1,-1 1 0,1-1 0,-1 1 0,1-1 0,-1 1 0,0-1 0,1 1 0,-1-1 0,0 1 0,1 0-1,-1-1 1,0 1 0,0 0 0,1-1 0,-1 1 0,0 0 0,0 0 0,1 5 13,-1-1 1,0 1-1,0-1 0,0 8 1,-1-4-19,0 35-45,0-12 219,4 34 0,-3-63-157,1 0-1,-1 0 1,1-1 0,0 1 0,-1-1-1,3 4 1,-3-5-5,0 0 0,1-1 0,-1 1 1,1-1-1,-1 1 0,0-1 0,1 1 0,-1-1 0,1 1 0,-1-1 1,1 1-1,-1-1 0,1 1 0,0-1 0,-1 0 0,1 1 0,0-1 1,-1 0-1,1 0 0,0 1 0,-1-1 0,1 0 0,0 0 0,-1 0 1,1 0-1,0 0 0,-1 0 0,1 0 0,0 0 0,0 0 0,7-3 4,0 0 0,0-1 0,-1 1 0,0-2 0,0 1 0,0-1 0,6-5 0,3-1 23,82-61 288,53-35-465,-147 105 147,14-9 37,-1-1 0,-1-1 0,24-21 1,-34 22-50,-9 7-50,-8 5-58,-2 4 104,1 0 0,0 1 0,1 0 0,-1 1 0,1 1 0,0-1 0,1 2 0,0 0 0,0 0 0,0 0 0,-16 20 0,21-21 0,-1 0-1,1 0 1,1 0 0,-1 1-1,1-1 1,0 1 0,1 0 0,0 0-1,0 1 1,1-1 0,0 1 0,1-1-1,0 1 1,0-1 0,0 1 0,1 0-1,1-1 1,-1 1 0,3 9 0,0-8 17,0-1 0,0 1 1,1-1-1,1 0 0,0 0 0,0 0 1,8 10-1,-8-12 43,0-1 0,0 0 0,0-1-1,1 1 1,0-1 0,0 0 0,0-1 0,1 0 0,12 7-1,-16-10-19,-1 0-1,0 0 1,1 0-1,-1-1 1,1 1-1,-1-1 0,1 0 1,-1 1-1,1-1 1,-1 0-1,1 0 1,-1-1-1,1 1 1,-1-1-1,1 1 0,-1-1 1,4-1-1,-3 0 4,0 1-1,0-1 1,0 0-1,0-1 0,0 1 1,-1 0-1,1-1 1,-1 0-1,0 0 1,4-5-1,0-2-4,0-1 1,-1 0-1,-1 0 0,0-1 0,5-19 1,-8 28-37,-1 0 1,1 1-1,-1-1 1,0 0-1,1 1 1,-1-1-1,0 0 1,-1 0-1,1 1 1,-1-5-1,1 7 13,0 0 0,0 0 1,0 0-1,0 0 0,-1 0 0,1-1 0,0 1 0,0 0 0,0 0 0,0 0 0,0 0 0,0 0 0,0 0 0,0-1 0,0 1 0,-1 0 0,1 0 0,0 0 0,0 0 0,0 0 1,0 0-1,0 0 0,-1 0 0,1 0 0,0 0 0,0 0 0,0 0 0,0 0 0,0 0 0,-1 0 0,1 0 0,0 0 0,0 0 0,0 0 0,0 0 0,-1 0 0,1 0 1,0 0-1,0 0 0,0 0 0,0 0 0,0 0 0,-1 0 0,1 0 0,0 0 0,0 0 0,0 0 0,0 1 0,0-1 0,0 0 0,0 0 0,-1 0 0,1 0 0,0 0 0,0 0 1,0 1-1,-7 7-140,-3 6 41,2 0-1,-11 22 0,-5 11 42,-76 135 100,16 7-108,34-37 4,-15 42 447,57-175-305,0 0 0,-1 0 0,-14 18 0,21-32-50,-1-1 1,-1 1-1,1-1 1,-1 0-1,-7 6 1,10-9-8,-1 1 0,0-1 0,0 0 1,1 0-1,-1-1 0,0 1 0,0 0 1,0-1-1,0 1 0,0-1 0,0 1 1,0-1-1,0 0 0,0 0 0,0 0 1,0 0-1,0 0 0,0 0 0,-3-2 1,2 1-12,0 0 1,1 0-1,-1 0 1,1-1 0,-1 1-1,1-1 1,-1 0-1,1 0 1,0 1-1,0-2 1,0 1 0,0 0-1,0 0 1,1-1-1,-3-3 1,-1-3 6,1 1 0,0-1 0,-3-12 0,1 0-49,1 1 0,1-1 0,1 1 0,1-1 0,0 0 0,2 0 0,1 0 0,0 0 1,1 0-1,10-36 0,-10 49 27,1-1-1,0 1 1,0 0 0,1 0 0,0 0 0,1 1 0,-1-1 0,2 1 0,-1 0 0,8-7 0,-4 6-9,0-1 1,1 2 0,1-1 0,-1 1 0,1 1 0,15-7-1,9-1-92,1 2-1,1 1 1,60-9-1,-2 2-1049,-45 8-1195,1 1-4072,-42 8 4047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1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99 7232,'-38'-42'3264,"38"24"-2848,5 6-352,4 7-128,10-8-3136,9 5 1760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3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1330 2912,'5'11'5904,"8"-21"-4390,-5 1-1243,-1 0 0,-1-1 0,0 0 0,0 0 0,7-20 0,10-19 39,2 5-79,1 2 1,53-64-1,-36 61-89,69-58 0,-67 65-49,72-79-1,-86 79-27,-2-2 0,40-71 0,-52 77-8,-1 0 0,-1-1 0,-2 0 0,9-43 0,-19 52-284,-3 25 219,0 1 1,0 0 0,0 0-1,0-1 1,0 1-1,0 0 1,0 0 0,0-1-1,0 1 1,0 0 0,0 0-1,0-1 1,0 1 0,0 0-1,-1 0 1,1-1 0,0 1-1,0 0 1,0 0 0,0 0-1,0-1 1,-1 1 0,1 0-1,0 0 1,0 0 0,0-1-1,-1 1 1,1 0 0,0 0-1,-1 0 1,1 0-14,-1 1 1,0-1-1,0 0 1,1 1-1,-1-1 1,0 1-1,1 0 0,-1-1 1,0 1-1,1 0 1,-1-1-1,1 1 1,-1 0-1,1-1 0,-1 2 1,-87 157-263,38-62 395,48-93-107,-25 43 148,1 2 0,-27 78 0,50-118-118,1 0-1,0 0 1,0 0-1,1 1 1,0-1 0,1 0-1,1 16 1,-1-21 8,1-1 0,-1 1 0,1-1 0,0 1 1,0-1-1,0 1 0,1-1 0,-1 0 0,1 1 0,-1-1 1,1 0-1,0 0 0,1 0 0,-1-1 0,0 1 0,1 0 1,-1-1-1,1 1 0,0-1 0,0 0 0,0 0 0,5 2 1,-2-2 35,-1 0 0,1 0 0,0-1 0,0 0 0,0 0 0,0-1 0,1 0 0,-1 0 0,0 0 0,0-1 0,0 1 0,0-2 0,0 1 0,8-3 0,2-2 70,0-1 0,0 0 0,26-17 0,-8 0-78,-1-2 1,-2 0-1,-1-3 1,50-59-1,217-310-43,-259 344-51,-19 25 54,-1 0 0,-2 0-1,21-51 1,-34 73-77,-1 0-1,0 0 1,0-1-1,0 1 1,-1-1-1,0-10 1,-1 18 29,0 0 1,0-1 0,0 1 0,0 0-1,-1-1 1,1 1 0,0 0-1,0 0 1,0-1 0,0 1-1,-1 0 1,1 0 0,0 0-1,0-1 1,-1 1 0,1 0-1,0 0 1,-1 0 0,1 0-1,0-1 1,0 1 0,-1 0-1,1 0 1,0 0 0,-1 0-1,1 0 1,0 0 0,-1 0-1,1 0 1,0 0 0,-1 0-1,1 0 1,0 0 0,0 0-1,-1 0 1,1 0 0,0 0-1,-1 0 1,1 1 0,0-1-1,-1 0 1,1 0 0,0 0-1,0 0 1,-1 1 0,-13 5-12,6 0 71,-1 1 0,1-1-1,1 1 1,-1 1 0,-8 10 0,-28 43 244,41-55-265,-33 55 75,2 1 0,-35 94 0,15-33 81,40-92-61,-119 291 1062,122-286-1038,-31 92 752,36-116-398,6-21 119,6-22-304,2 11-355,0 0-1,2 0 1,0 1 0,1 0-1,20-27 1,-5 18 0,-25 26 19,1 1 0,-1-1 0,1 1 1,0-1-1,0 1 0,-1 0 0,1 0 0,0 0 1,0 0-1,0 0 0,0 0 0,0 0 1,1 1-1,1-1 0,-4 1 17,1 0 0,0 1 1,-1-1-1,1 0 0,0 0 0,-1 1 0,1-1 0,-1 1 1,1-1-1,-1 1 0,1-1 0,-1 0 0,1 1 0,-1 0 1,1-1-1,-1 1 0,0-1 0,1 1 0,-1-1 0,0 1 1,0 0-1,1-1 0,-1 2 0,5 18-46,-4-18 39,4 24-36,-2-6 55,9 25 1,-10-39 6,0 0-1,1 0 1,-1 0 0,1-1 0,1 1 0,-1-1-1,1 1 1,5 5 0,-4-6 12,0-1-1,0 1 0,0-1 1,1-1-1,0 1 1,-1-1-1,1 0 1,0 0-1,0 0 1,1-1-1,-1 0 1,0 0-1,1-1 1,0 1-1,-1-2 1,11 1-1,-7-1 25,0-1-1,0 0 1,-1 0-1,1-1 1,-1-1 0,0 0-1,0 0 1,0-1-1,0 0 1,0 0-1,8-6 1,-1-2 16,0-1 0,0-1 0,-1-1 0,22-27-1,-29 32-60,-1 0-1,0 0 1,0-1-1,-1 0 1,0-1 0,-1 1-1,-1-1 1,0 0-1,3-14 1,-6 24-25,-1 0 1,1 0-1,-1 0 1,1-1-1,-1 1 1,0 0-1,0 0 1,0 0 0,0 0-1,0 0 1,-1-1-1,1 1 1,0 0-1,-2-2 1,2 3 14,0 1 1,-1-1 0,1 1 0,0 0-1,-1-1 1,1 1 0,0 0-1,-1-1 1,1 1 0,0 0 0,-1 0-1,1-1 1,-1 1 0,1 0-1,-1 0 1,1 0 0,-1 0 0,1-1-1,0 1 1,-1 0 0,1 0-1,-1 0 1,1 0 0,-1 0 0,1 0-1,-1 0 1,1 0 0,-1 1 0,1-1-1,-1 0 1,1 0 0,0 0-1,-1 0 1,0 1 0,-16 8-110,15-7 99,-1-1 11,0 1-1,0 1 1,1-1 0,-1 0-1,0 1 1,1-1 0,0 1-1,0 0 1,-1-1 0,2 1-1,-1 0 1,0 1 0,1-1-1,-1 0 1,-1 7 0,2-5 5,0 0 1,1 0 0,-1 0-1,1 1 1,0-1 0,1 0 0,-1 0-1,1 1 1,3 8 0,-1-3 20,1 0 0,1 0 1,0-1-1,0 1 0,1-1 1,1 0-1,0-1 0,0 0 0,9 9 1,-10-12-12,1-1-1,0 0 1,0 0 0,0 0 0,1-1 0,0 0 0,0 0 0,0-1 0,0 0 0,0-1-1,1 0 1,-1 0 0,1 0 0,0-1 0,-1-1 0,10 1 0,-1-2-425,-1 0 0,1-1 0,0-1 0,-1 0 0,0-1 0,1-1 0,18-9 0,-27 10-459,0 0-1,11-8 1,-15 9 587,30-19-1694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3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10 118 6048,'-9'-9'2752,"47"-3"-2400,-6 3 1024,11 5-832,33-13 64,4 1-384,25-13 224,-2 8-256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6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1 255 3648,'4'0'703,"0"1"1,0-1-1,0 0 1,0 0-1,0 0 1,8-2-1,37-5 735,-26 1-1001,-1-1 0,0-1 0,32-16 0,-44 19-338,0-1 0,0 0 0,-1 0-1,0-1 1,-1 0 0,1-1 0,-1 1 0,-1-2-1,9-11 1,-13 17-78,-2-1 0,1 1-1,0-1 1,-1 1 0,1-1-1,-1 0 1,0 0 0,0 0-1,-1 0 1,1 0 0,-1 0-1,0 0 1,0 0 0,0 0-1,0 0 1,-1 1 0,0-1 0,0 0-1,-2-6 1,2 8-53,0-1 0,0 1 0,0 0 0,0 0 0,-1 0 0,1 0 0,-1 0 0,0 0 1,0 0-1,1 0 0,-1 0 0,0 1 0,-1-1 0,1 1 0,0 0 0,0-1 0,-1 1 0,1 0 0,0 0 0,-1 0 0,1 1 1,-1-1-1,1 1 0,-1-1 0,1 1 0,-1 0 0,0 0 0,1 0 0,-1 0 0,1 1 0,-4 0 0,-2 0 9,0 2 0,0-1 0,0 1-1,1 0 1,-1 0 0,1 1-1,0 0 1,-9 7 0,5-3 155,0 1 1,0 1 0,1 0-1,-9 11 1,14-13-32,-1 1 0,1-1 0,1 1-1,-1 0 1,2 0 0,-1 0 0,1 1 0,1-1 0,-1 1 0,2-1 0,-1 1 0,1 0 0,1 0 0,0 14 0,1-18-27,0 1 0,0 0 0,0-1-1,1 1 1,0 0 0,0-1 0,1 0 0,-1 0 0,7 10-1,-6-12 3,0 0 0,0 0 0,0-1 0,1 1 0,-1-1 0,1 0 0,0 0 0,0 0 0,0 0 0,0-1 0,0 0 0,0 0 0,1 0 0,7 2 0,-6-3-29,0 0 1,0 0-1,-1-1 1,1 1 0,0-1-1,0-1 1,0 1-1,0-1 1,0 0-1,0-1 1,0 1 0,0-1-1,-1 0 1,1 0-1,8-6 1,6-4-41,0-1 0,29-25 1,-33 24-8,26-21 30,-22 17-49,1 1 0,0 2 1,1 0-1,27-14 0,-48 28 35,1 0-1,0 1 0,-1-1 1,1 0-1,0 1 0,-1-1 1,1 1-1,0 0 0,0-1 0,0 1 1,-1 0-1,5 0 0,-6 1-4,1-1-1,-1 0 1,1 0 0,0 1-1,-1-1 1,1 0-1,-1 1 1,1-1-1,-1 0 1,1 1-1,-1-1 1,1 1 0,-1-1-1,1 1 1,-1-1-1,0 1 1,1-1-1,-1 1 1,0-1-1,1 1 1,-1 0 0,0-1-1,0 2 1,1 3 46,0 0 0,-1-1 0,0 1 0,0 0 0,-1 0 1,-1 9-1,1-9-40,-14 72 102,-4 24 108,18-92-109,-2 13 493,3-22-605,0 0 1,0 0-1,0 0 0,0 0 1,0 0-1,0 0 0,0 0 1,0 0-1,0 0 0,0 1 1,0-1-1,0 0 0,0 0 1,0 0-1,0 0 1,0 0-1,0 0 0,0 0 1,0 0-1,0 0 0,0 0 1,0 0-1,0 0 0,0 0 1,0 1-1,0-1 0,1 0 1,-1 0-1,0 0 0,0 0 1,0 0-1,0 0 1,0 0-1,0 0 0,0 0 1,0 0-1,0 0 0,0 0 1,0 0-1,0 0 0,0 0 1,0 0-1,1 0 0,-1 0 1,0 0-1,0 0 1,0 0-1,0 0 0,0 0 1,0 0-1,0 0 0,0 0 1,0 0-1,0 0 0,0 0 1,0 0-1,1 0 0,-1 0 1,7-10 340,-1-3-257,-1 4-52,-1 0-1,10-12 1,5-4-70,1 1 0,37-34 0,-45 48-4,1 0 0,0 0 0,0 1 0,0 1 0,1 0 0,1 1 0,17-6 0,-29 12 13,-1 0 0,1 0 1,0 1-1,0-1 0,-1 1 1,1-1-1,0 1 0,0 0 0,-1 0 1,1 0-1,0 1 0,4 0 1,-5 0 19,-1-1 0,0 1 0,0 0 0,1 0 0,-1 0 0,0-1 0,0 1 0,0 0 1,0 1-1,0-1 0,0 0 0,0 0 0,0 0 0,-1 0 0,1 1 0,0-1 0,-1 0 1,1 1-1,-1-1 0,1 0 0,-1 1 0,0-1 0,0 1 0,0-1 0,1 1 0,-1 0 0,0 56-49,-1-42 52,1 0-1,1 0 1,0-1-1,5 21 0,-5-31 19,0-1 0,0 0 0,1 0-1,0 1 1,0-1 0,0-1-1,0 1 1,1 0 0,0 0-1,-1-1 1,1 1 0,0-1-1,1 0 1,-1 0 0,1 0-1,-1-1 1,1 1 0,0-1-1,7 3 1,-7-3 4,0 0 0,1-1 0,-1 0-1,0 0 1,1 0 0,-1 0 0,1-1 0,0 1 0,-1-1 0,1-1-1,7 0 1,-5-1-13,0 1 0,0-1 0,-1-1 0,1 0 0,0 0 0,10-6 0,-2-2 18,0 0 0,0-1-1,-1-1 1,21-24 0,-24 22 11,0-1 0,0 1 0,13-29 1,-14 25 5,-8 15-44,0 0 0,0 1 0,0-1 0,-1 0 0,1-1 0,-1 1 0,0 0 0,0 0 0,0 0 0,-1-1 0,0 1 0,1 0 0,-1-1 0,-1 1 0,0-5 0,1 9-9,0-1 1,-1 0-1,1 1 0,0-1 1,0 1-1,-1-1 0,1 1 0,0 0 1,-1-1-1,1 1 0,-1-1 1,1 1-1,-1 0 0,1-1 0,-1 1 1,1 0-1,-1-1 0,1 1 1,-1 0-1,1 0 0,-1-1 1,1 1-1,-1 0 0,1 0 0,-1 0 1,0 0-1,1 0 0,-1 0 1,1 0-1,-1 0 0,1 0 0,-1 0 1,0 0-1,1 0 0,-1 1 1,1-1-1,-1 0 0,1 0 1,-1 0-1,1 1 0,-1-1 0,1 0 1,-1 1-1,-3 1-38,1 0-1,0 0 1,0 1 0,0-1 0,-4 5-1,1-1 20,1 1 0,1-1-1,-1 1 1,1 0-1,0 0 1,1 1-1,0-1 1,0 1-1,0 0 1,1 0 0,1 0-1,-3 16 1,3-9 38,1 0 0,0 0 0,1 0 0,1 0 0,0 0 1,5 18-1,-5-27 4,0 0 0,0 0 0,1 0 0,0 0-1,3 6 1,-4-10-9,-1 0 1,1 0-1,-1 0 0,1 0 0,-1 0 0,1 0 0,0-1 0,0 1 0,0-1 0,0 1 1,0-1-1,0 0 0,1 0 0,-1 0 0,5 2 0,-2-2 20,0-1-1,0 0 1,1 0 0,-1 0-1,0 0 1,0-1-1,1 0 1,-1 0 0,8-3-1,4-2 57,22-11-1,-29 12-50,182-102 42,-44 22-181,-44 26 66,-89 51-39,-15 7 79,1 1 0,-1 0 0,0 0 1,0 0-1,0 0 0,1-1 0,-1 1 1,0 0-1,0 0 0,0 0 0,1 0 1,-1 0-1,0 0 0,0 0 0,1-1 1,-1 1-1,0 0 0,0 0 1,1 0-1,-1 0 0,0 0 0,0 0 1,1 0-1,-1 0 0,0 0 0,1 1 1,-1-1-1,0 0 0,0 0 0,0 0 1,1 0-1,-1 0 0,1 0 0,-4 9-26,1 0-1,1 0 1,-1 0-1,2 0 0,-1 0 1,1 0-1,0 0 1,2 9-1,0 17-8,-2-19 75,1 0 0,0 0 0,2 0 0,4 20-1,-5-30-25,-1-1 1,1 1-1,0-1 0,1 0 0,-1 0 0,1 0 1,0 0-1,0-1 0,0 1 0,1-1 0,0 0 0,0 0 1,0 0-1,0 0 0,7 4 0,-8-6 12,-1-1 0,1 0 0,-1 0 0,1-1 0,-1 1 0,1 0 0,0-1 0,-1 0 0,1 1 0,0-1 0,0 0 0,-1-1 0,1 1 0,0 0 0,-1-1 0,1 1 0,0-1 0,4-2 0,4-2 44,0 0 0,21-14-1,-16 9-31,345-209-88,-352 214 68,34-23 120,-40 26-132,0-1-1,0 0 1,0 0-1,0 0 1,-1 0 0,1 0-1,-1 0 1,1-1-1,2-5 1,-5 9-8,0-1 1,0 1-1,0-1 1,1 1-1,-1-1 1,0 1-1,0-1 0,0 1 1,0-1-1,0 1 1,0-1-1,0 1 1,0-1-1,0 1 1,0-1-1,0 1 1,0-1-1,0 1 1,0-1-1,0 1 0,-1-1 1,1 1-1,0-1 1,0 1-1,-1-1 1,1 0-1,-1 1-3,0-1-1,0 1 0,0-1 1,0 1-1,0 0 1,0-1-1,1 1 0,-1 0 1,0 0-1,0-1 1,0 1-1,0 0 0,0 0 1,0 0-1,0 0 1,0 1-1,-2-1 0,-8 2-25,0 1 0,0 0 0,0 0 0,0 1 0,1 0 0,0 1 0,-19 12 0,13-6 13,0 0-1,1 1 1,-26 27 0,27-24 19,1 1 1,1 1-1,0 0 1,1 0-1,-13 28 0,20-37 0,1-1 0,0 1 0,1 0-1,0 0 1,0 0 0,0 0 0,1 0-1,0 0 1,1 1 0,0-1 0,0 0-1,1 0 1,0 0 0,0 1 0,1-1-1,4 12 1,-5-17 18,0-1 0,1 1 1,-1 0-1,1 0 0,0-1 0,0 1 0,0-1 1,0 1-1,0-1 0,1 0 0,-1 0 0,1 0 1,-1 0-1,1 0 0,0-1 0,0 1 0,-1-1 1,1 0-1,0 1 0,0-1 0,1-1 0,-1 1 1,0 0-1,0-1 0,0 0 0,4 0 0,-1 0 11,1-2 0,-1 1 0,1-1 0,-1 0-1,0 0 1,0-1 0,0 0 0,11-6 0,-7 1 3,1 1 0,-1-1 1,14-15-1,-4-1-22,-1 0 1,-1-2-1,-1 0 0,24-53 1,-33 62-35,31-62-17,-24 40 77,-15 36-66,1 1 1,-1 0 0,1-1-1,-1 1 1,0 0 0,0-1-1,0 1 1,0-1 0,0 1-1,0 0 1,-1-1 0,1 1-1,-2-5 1,1 7 23,1-1-1,0 1 1,-1 0 0,1-1-1,0 1 1,-1-1 0,1 1-1,-1 0 1,1-1 0,-1 1-1,1 0 1,-1 0 0,1-1-1,-1 1 1,1 0-1,-1 0 1,1 0 0,-1 0-1,1 0 1,-1 0 0,1 0-1,-1 0 1,1 0 0,-1 0-1,1 0 1,-1 0 0,0 0-1,1 0 1,-1 0 0,1 0-1,-1 1 1,1-1-1,-1 0 1,1 0 0,-1 1-1,1-1 1,-1 1 0,-2 1-2,0 0 1,0 0 0,0 0-1,0 0 1,-4 5 0,-5 7-11,1 1 0,0 0 0,1 0-1,1 1 1,-9 21 0,-31 90-40,36-89-21,-36 108-24,-14 39 205,12-47 44,-53 137 27,93-249-27,-18 31-1,25-50-95,-1 0-1,0 0 1,0 0-1,0-1 1,-1 1-1,0-1 0,0-1 1,-12 9-1,16-12-25,0-1-1,0 0 1,0 0-1,0 0 0,-1 0 1,1-1-1,0 1 0,0-1 1,-1 1-1,1-1 1,0 0-1,-1 0 0,1 0 1,-1 0-1,1 0 1,0 0-1,-1-1 0,1 1 1,0-1-1,0 0 0,-1 1 1,1-1-1,0 0 1,0 0-1,0-1 0,0 1 1,0 0-1,-3-4 1,1 1-41,0 0 1,0 0 0,0-1-1,0 1 1,1-1-1,0 0 1,0 0 0,0 0-1,1-1 1,0 1 0,-3-9-1,1-3-34,1 0-1,0 0 0,1 0 0,1 0 0,1 0 0,0-1 1,1 1-1,1 0 0,1 0 0,0 0 0,1 0 1,1 1-1,0-1 0,2 1 0,-1 0 0,2 1 0,0 0 1,1 0-1,1 1 0,0 0 0,18-19 0,-16 22 30,1 0-1,1 1 1,0 1-1,0 0 1,1 0-1,22-8 0,101-32 16,-127 45 4,3 0-1,152-55-95,-150 52 126,0-2 0,-1 0 0,0-1 0,0 0 0,-1-1 0,-1-1 0,0 0-1,13-16 1,11-17-32,35-58 0,-38 54-70,-7 12 109,2 2 0,2 2 0,1 0 0,1 2 0,40-27 0,68-40-144,-130 90 134,-9 5-39,1 1 1,0 0-1,-1 0 0,1 0 0,0 0 0,6-2 0,-5 3-64,-3 3-7,-9 10-47,-8 5 144,1 1-1,1 0 0,-20 34 0,29-43 13,0 1 1,1-1-1,1 0 0,-1 1 0,1 0 1,1 0-1,0 0 0,0 0 1,1 0-1,0 20 0,1-28 0,0 0 0,0 0 0,0-1 0,1 1 0,-1 0-1,0-1 1,1 1 0,-1 0 0,1 0 0,0-1 0,-1 1 0,1-1 0,0 1 0,0-1-1,0 1 1,0-1 0,0 1 0,1-1 0,-1 0 0,0 0 0,1 0 0,1 2 0,-1-2 6,0-1-1,0 1 1,0-1 0,0 1 0,0-1 0,1 0 0,-1 0 0,0 0 0,0 0 0,0 0 0,0-1-1,0 1 1,0 0 0,0-1 0,0 0 0,0 1 0,0-1 0,0 0 0,1-1 0,26-15 71,0-1 1,30-25 0,21-14-347,-61 48 56,-18 9 185,-1 0-1,1 0 1,-1 0 0,1 0 0,0-1-1,-1 1 1,1 0 0,-1 0 0,1 0 0,0 0-1,-1 1 1,1-1 0,0 0 0,-1 0-1,1 0 1,-1 0 0,1 1 0,-1-1-1,1 0 1,0 0 0,-1 1 0,1-1 0,-1 0-1,1 1 1,-1-1 0,0 1 0,1-1-1,-1 1 1,1-1 0,-1 1 0,1 4-15,0-1 1,0 1 0,-1 0-1,1-1 1,-1 1 0,0-1-1,-1 1 1,1 0 0,-3 7-1,-4 34 57,-3 0-1,-1 0 0,-3-1 0,-35 81 0,-125 189-36,169-307 15,-39 69 55,-120 189 365,157-258-362,1 1 0,-1-1 0,-1 0-1,0 0 1,0-1 0,-14 10 0,19-15-35,1 0 1,-1 0-1,0-1 0,1 0 0,-1 1 1,0-1-1,0 0 0,1 0 0,-1-1 1,-5 2-1,6-2-19,0 0-1,1-1 1,-1 1 0,0 0 0,1-1-1,-1 1 1,0-1 0,1 0 0,-1 1-1,1-1 1,-1 0 0,1 0 0,-1 0-1,1 0 1,0 0 0,-1 0 0,1 0-1,0-1 1,0 1 0,0 0 0,0-1-1,-2-2 1,-3-9-14,0-1 0,1 0 0,0 0 0,1 0 0,1 0 0,-3-22 0,4 19-2,-8-74-14,9 80-16,1 0-1,1 0 1,0 1-1,1-1 1,0 1-1,4-15 1,-4 20 34,1-1 1,-1 1-1,1 0 1,0 0 0,0 0-1,0 1 1,0-1-1,1 1 1,0 0 0,6-5-1,-3 3 2,0 1-1,1-1 0,0 2 0,0-1 1,15-5-1,6 1 5,-1 1 0,1 2 0,29-3 0,-39 6-5,218-32 485,-160 19-528,-21 3-4198,-50 12 3666,-3 1-220,0-1 0,-1 1 0,1-1 0,0 0 0,-1 0 0,1 0 0,-1 0 0,1 0 0,-1 0 0,4-3 0,8-5-3296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29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1203 2912,'-2'-1'198,"-3"-2"577,3 6-41,3-3-619,-1 0 0,1 0 1,-1 1-1,1-1 0,-1 0 1,1 0-1,-1 0 0,1 0 1,-1 0-1,1 0 1,-1-1-1,1 1 0,-1 0 1,1 0-1,-1 0 0,1 0 1,-1-1-1,1 1 0,7-4 503,-1 1 8,0-1 0,14-9 0,8-12 409,27-29-1,-13 12-319,25-20-9,50-48 299,-93 84-742,-2-1 1,30-42 0,-38 44-123,-1-2 1,-2 1 0,14-39-1,6-14-153,-23 63-128,-3 11-164,-6 5 291,0 0 1,0 0 0,0 0 0,0 0 0,0 0 0,1 0 0,-1 0 0,0 0 0,0 0 0,0 0 0,0 0 0,0 0 0,1 0 0,-1 0 0,0 0 0,0 0 0,0 1 0,0-1 0,0 0 0,0 0 0,1 0-1,-1 0 1,0 0 0,0 0 0,0 1 0,0-1 0,0 0 0,0 0 0,0 0 0,0 0 0,0 1 0,0-1 0,0 0 0,0 0 0,0 0 0,0 0 0,0 0 0,0 1 0,0-1 0,0 0 0,3 21 35,-2 0 1,0 1 0,-1-1 0,-5 32 0,-23 87 395,24-126-393,-6 31 222,-2-1-1,-36 84 0,46-122-138,-1 0 0,0-1-1,-1 1 1,1-1 0,-1 0-1,0 0 1,-6 5 0,9-10-77,0 1 0,0 0 0,1 0 0,-1-1 0,-1 1 0,1-1 0,0 1 0,0-1 0,0 1 0,0-1 0,0 0 0,0 0 1,0 1-1,0-1 0,-1 0 0,1 0 0,0 0 0,0 0 0,0 0 0,0-1 0,-1 1 0,1 0 0,0 0 0,0-1 0,0 1 1,0-1-1,0 1 0,0-1 0,0 1 0,0-1 0,0 0 0,0 1 0,0-1 0,0 0 0,-1-1 0,-2-2 20,1 0 1,-1-1-1,1 1 0,0-1 0,0 1 0,-3-8 0,-6-15-260,2 1 0,0-2 0,-6-37 0,15 65 177,1-1 0,0 1-1,0 0 1,0-1 0,0 1-1,0-1 1,0 1 0,-1 0-1,1-1 1,0 1 0,0-1-1,0 1 1,0 0 0,1-1-1,-1 1 1,0 0 0,0-1-1,0 1 1,0-1 0,0 1-1,0 0 1,1-1 0,-1 1-1,0 0 1,0-1 0,0 1-1,1 0 1,-1-1 0,0 1-1,1-1 1,0 1-6,0 0 0,-1 0 0,1 0 1,0 0-1,0 0 0,-1 0 0,1 0 0,0 1 0,0-1 0,-1 0 0,1 0 0,0 0 0,-1 1 1,2 0-1,27 17-334,-26-15 347,29 24-10,-26-21 91,1 0-1,0 0 0,0 0 0,0-1 0,16 8 1,-15-10 16,-1 1 0,1-2 0,0 1 0,0-1 1,0 0-1,0-1 0,1 0 0,-1 0 1,0-1-1,0 0 0,1 0 0,-1-1 1,0 0-1,8-2 0,21-8 64,-1-2 0,39-20 0,9-4-20,33-6-61,143-64-43,-241 98-91,0 1 0,31-10 0,-43 13 293,-6 6-87,-1 0-125,0-1 211,0 1-207,0-1 0,0 0 0,0 1 0,0-1 0,0 0 0,0 1 1,0-1-1,0 0 0,0 1 0,0-1 0,0 0 0,0 1 0,0-1 0,0 0 0,0 1 1,0-1-1,0 0 0,0 1 0,-1-1 0,1 0 0,0 0 0,0 1 0,-1-1 0,-3 4 56,1-1 0,-1 0 0,-1 0-1,1 0 1,0 0 0,-1-1-1,1 0 1,-8 3 0,-40 10 28,16-6-3,0 1 0,-39 17 0,63-22-73,0 1 0,1 0-1,-1 0 1,2 1 0,-1 1-1,1 0 1,0 0 0,0 1-1,-13 16 1,20-20-2,0 0 0,0-1 1,1 1-1,0 0 0,-1 0 0,2 0 0,-1 0 0,1 1 1,-1-1-1,1 0 0,1 1 0,-1-1 0,1 1 0,0-1 1,0 0-1,1 1 0,-1-1 0,1 1 0,1-1 0,-1 0 1,1 0-1,0 1 0,0-1 0,0 0 0,0-1 0,1 1 1,0 0-1,0-1 0,1 0 0,-1 1 0,8 6 0,-4-5 54,1 0 0,-1-1 0,1 0-1,0 0 1,0-1 0,1 0 0,0 0-1,-1-1 1,1 0 0,0 0 0,0-1-1,15 2 1,-13-4-33,0 0 0,1 0 0,-1-1 0,0 0 1,0-1-1,0 0 0,0-1 0,0 0 0,-1 0 0,17-9 0,85-51 62,-47 24-91,204-90 97,-235 115-151,65-29 86,-81 35-53,0-2 1,-1-1-1,19-15 0,-30 19 73,-13 9-177,-22 11-161,24-11 294,-26 13 41,-52 33 0,70-38-88,-1 0 0,2 1 0,-1 0 0,2 1 0,-20 24 0,18-17 22,1 0 0,0 0-1,1 1 1,1 1-1,-7 21 1,16-37 37,0 1 0,0-1 0,0 1 0,0 10 0,1-15-4,0 1 0,0-1-1,0 0 1,0 1-1,0-1 1,0 0 0,0 0-1,1 1 1,-1-1-1,1 0 1,-1 0 0,1 1-1,-1-1 1,1 0-1,0 0 1,-1 0 0,1 0-1,0 0 1,0 0-1,0 0 1,0 0 0,0 0-1,0 0 1,0 0-1,1 0 1,2-1 0,0 1 0,-1-1 0,1-1 0,0 1 0,-1 0 0,1-1 0,0 0 0,-1 0 0,1 0 0,-1 0 0,1 0-1,-1-1 1,5-2 0,8-6 4,0 0 0,-1-1 0,0-1 1,0 0-1,20-23 0,56-79-58,-68 83-10,18-24-144,-40 55 179,-1-1 0,0 1 0,1 0 0,-1 0 0,0-1 0,0 1 0,0 0 0,1-1 0,-1 1 0,0 0 0,0-1-1,0 1 1,0 0 0,0-1 0,0 1 0,1-1 0,-1 1 0,0 0 0,0-1 0,0 1 0,0 0 0,0-1 0,0 1 0,-1-1-1,1 1 1,0 0 0,0-1 0,0 1 0,0 0 0,0-1 0,-1 1 0,1 0 0,0-1 0,0 1 0,0 0 0,-1-1 0,1 1-1,-1-1-3,1 1-1,-1 0 0,0 0 1,1-1-1,-1 1 0,1 0 1,-1 0-1,1 0 0,-1 0 1,0 0-1,1 0 0,-1 0 1,1 0-1,-1 0 0,0 0 1,1 0-1,-1 0 0,1 0 0,-1 1 1,1-1-1,-1 0 0,1 0 1,-1 1-1,0-1 0,-4 4 1,1 0-1,-1 0 0,1 0 1,0 0-1,1 1 1,-1-1-1,1 1 0,0 0 1,0 0-1,0 0 0,0 1 1,1-1-1,0 1 1,1-1-1,-1 1 0,1 0 1,0-1-1,-1 9 0,2-8 6,-1 0 0,1 0-1,0 0 1,1 0-1,-1 0 1,1 0 0,0 0-1,1 0 1,-1 0-1,1 0 1,0-1 0,1 1-1,0 0 1,-1-1-1,2 0 1,-1 0-1,7 8 1,-8-10 26,1-1 1,-1 0-1,1 0 1,0-1-1,-1 1 1,1 0-1,0-1 0,0 0 1,0 0-1,0 0 1,0 0-1,0 0 1,0 0-1,0-1 0,0 1 1,0-1-1,0 0 1,1 0-1,-1 0 1,0-1-1,0 1 0,0-1 1,0 1-1,0-1 1,0 0-1,0 0 1,4-2-1,10-7 97,27-19-1,-22 14-79,63-46 20,30-21-38,-93 68-17,37-26 9,-19 5-5,-1-2 1,-2-2-1,-2-1 0,44-65 1,96-168-43,-95 145 36,-72 116-34,20-35 102,-26 42-135,0 1 0,0-1-1,-1 0 1,1 0 0,-1 0 0,0 0 0,0 0 0,0-6 0,-1 10 57,0 1 0,0 0 0,0 0-1,0-1 1,0 1 0,0 0 0,0-1 0,0 1 0,0 0-1,0 0 1,0-1 0,0 1 0,0 0 0,0 0 0,0-1-1,-1 1 1,1 0 0,0 0 0,0-1 0,0 1 0,0 0-1,-1 0 1,1-1 0,0 1 0,0 0 0,0 0 0,-1 0-1,1 0 1,0-1 0,0 1 0,-1 0 0,1 0 0,0 0-1,0 0 1,-1 0 0,-11 4-202,-17 19 49,17-11 147,1 1 0,0 0 0,1 0 0,-13 23 0,-51 95-127,-74 180 0,138-288 143,2 1 0,0 1 0,1-1 0,1 1 0,-2 30 0,6-42 58,2-1 0,0 0 0,0 0-1,1 0 1,1 0 0,0 0 0,0 0 0,1-1-1,1 1 1,0-1 0,1 0 0,0 0 0,6 11-1,-8-18-11,0 0 1,0 0-1,0 0 0,0 0 0,1-1 0,-1 0 0,1 1 0,8 4 0,-9-6-16,0-1-1,0 1 1,0-1 0,0 0-1,0 0 1,0 0 0,0-1-1,1 1 1,-1-1-1,0 0 1,1 1 0,-1-1-1,0-1 1,0 1 0,5-1-1,-2-1 38,0 0-1,0 0 1,-1 0 0,1-1-1,-1 0 1,8-5-1,31-26 78,-35 27-153,7-6 34,-1-2-1,0 0 1,-1 0-1,15-22 1,-9 3 98,-11 23-81,8-15-106,-16 25 51,-1 0-1,1-1 1,-1 1-1,1 0 1,-1 0-1,0-1 1,1 1-1,-1 0 0,0-1 1,0 1-1,0 0 1,0-1-1,0 1 1,0 0-1,-1-1 1,1 1-1,0 0 1,-1-1-1,0-1 1,1 3 0,0-1 1,-1 1-1,1-1 1,0 1-1,-1 0 1,1-1-1,0 1 1,-1-1-1,1 1 1,-1 0-1,1-1 1,0 1-1,-1 0 1,1-1-1,-1 1 1,1 0-1,-1 0 1,1 0-1,-1-1 1,0 1-1,1 0 1,-1 0-1,1 0 1,-1 0-1,0 0 1,-1 0-9,0 0 1,0 1 0,0-1-1,1 1 1,-1-1 0,0 1-1,0 0 1,-1 0-1,-3 3-15,0 0-1,0 0 1,-8 7-1,8-5 19,0 0 0,1 0 0,0 0 0,0 0 0,0 1 0,0 0 0,1 0 0,0 0 0,1 1 0,-4 9 0,6-12 73,0-1-1,0 1 1,0 0 0,1 0-1,-1 0 1,1 0 0,0-1-1,1 1 1,-1 0 0,1 0 0,0 0-1,0 0 1,1-1 0,-1 1-1,1-1 1,0 1 0,0-1-1,6 8 1,-5-7-19,1-1 1,0 0-1,0 1 0,0-1 1,0-1-1,1 1 0,-1-1 1,1 0-1,0 0 0,0 0 1,0 0-1,1-1 0,-1 0 1,9 2-1,1 0 20,1-2 0,-1 1 0,1-2 0,18 0 0,5-3-364,59-8 0,-31 1-145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40.2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38 3136,'2'-3'368,"1"0"0,-1 0 0,1 1 0,0-1 0,5-4 0,7-5 2784,-15 12-3084,1-1 1,-1 1-1,0 0 1,0-1-1,1 1 1,-1 0-1,0 0 1,1-1-1,-1 1 1,0 0-1,1 0 1,-1-1-1,0 1 1,1 0-1,-1 0 1,0 0-1,1 0 1,-1 0-1,1 0 0,-1-1 1,0 1-1,1 0 1,-1 0-1,1 0 1,-1 0-1,0 0 1,1 1-1,-1-1 1,1 0-1,-1 0 1,0 0-1,1 0 1,-1 0-1,0 0 1,1 1-1,-1-1 1,1 0-1,-1 0 1,0 1-1,0-1 1,1 0-1,-1 0 1,0 1-1,1-1 1,-1 0-1,0 1 1,0-1-1,1 1 1,-1 0 20,1 1 1,0 0-1,0 0 0,-1-1 1,1 1-1,-1 0 1,0 0-1,1-1 1,-1 4-1,-7 102 936,1-46-636,-8 484 1371,14-544-1720,0 1 0,0-1 1,0 0-1,0 0 1,1 1-1,-1-1 1,0 0-1,0 0 1,1 0-1,-1 0 1,0 0-1,1 1 1,0 0-1,0-2-20,-1 0 0,0 1 0,0-1 1,1 0-1,-1 0 0,0 0 0,0 0 0,1 1 0,-1-1 0,0 0 0,1 0 0,-1 0 0,0 0 1,1 0-1,-1 0 0,0 0 0,1 0 0,-1 0 0,0 0 0,0 0 0,1 0 0,-1 0 0,0 0 1,1-1-1,-1 1 0,0 0 0,1 0 0,-1 0 0,0 0 0,1-1 0,3-2 142,0 0-1,-1 0 0,1-1 1,5-7-1,-1 2-232,7-4 22,0 0 0,1 0 0,0 2 0,1 0 0,22-10 0,-9 6-124,2 2 1,39-11 0,-62 22 105,-1-1 0,1 2 0,0-1 1,0 1-1,0 1 0,0-1 0,11 2 0,-15 0 55,0 0 1,-1 0-1,1 0 1,0 1-1,-1-1 0,1 1 1,0 0-1,-1 0 0,0 1 1,0-1-1,0 1 1,0 0-1,0 0 0,5 5 1,-8-6 15,0-1 1,0 1 0,0 0-1,0-1 1,0 1-1,0 0 1,0 0-1,0 0 1,-1 0-1,1-1 1,-1 1 0,1 0-1,-1 0 1,0 0-1,0 0 1,0 0-1,0 0 1,0 0 0,0 0-1,-1 0 1,1 0-1,-1 0 1,1 0-1,-1 0 1,-1 3 0,0-2 69,0 1 1,1-1-1,-1 0 1,-1 0-1,1 0 1,0 0 0,-1 0-1,0-1 1,1 1-1,-1-1 1,0 0-1,0 1 1,-4 1-1,-3 0 36,0 0 0,-1-1 1,1 0-1,-1-1 0,0 0 0,0 0 0,-19 0 0,-78-8 193,96 5-244,2 0-33,-178-10-292,186 11 50,0 0 0,0 0-1,0 0 1,0 0 0,0 1-1,1-1 1,-1 0 0,0 1-1,0-1 1,0 1 0,0 0 0,0 0-1,1 0 1,-1 0 0,0 0-1,1 0 1,-3 1 0,18 7-3869,3-4 2373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3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1 527 2656,'4'-4'5295,"6"5"-4020,-2-1-886,-1 0 0,0 0 0,1 0 0,-1-1 0,0 0 0,0-1 0,1 1 0,-1-1 0,0-1 0,-1 1 0,1-1 0,0-1 0,8-5 0,-4-1-134,0-1 0,-1-1 1,0 0-1,7-13 1,-9 14-248,27-37 159,3 1 0,45-44 0,17-25-47,-16 17 171,-83 97-295,1 1 0,-1 0 0,0 0 1,1 0-1,-1 0 0,0 0 0,1 0 0,-1 0 1,1 0-1,0 0 0,-1 1 0,4-2 0,-5 2 12,1 0-1,-1 0 0,1 0 0,-1 1 0,1-1 0,-1 0 0,1 0 0,-1 0 0,1 0 0,-1 0 1,1 1-1,-1-1 0,1 0 0,-1 1 0,1-1 0,-1 0 0,0 1 0,1-1 0,-1 0 0,0 1 1,1-1-1,-1 0 0,0 1 0,1-1 0,-1 1 0,0-1 0,0 1 0,0-1 0,1 1 1,-1-1-1,0 1 0,0-1 0,0 1 0,0-1 0,0 1 0,0-1 0,0 1 0,0-1 0,0 1 1,0-1-1,0 1 0,-1 0 0,1 16 16,-2 0 1,0-1-1,-1 1 1,-8 23-1,-27 62 142,-43 78 609,74-162-728,-34 69 375,35-78-280,1 1 1,-1-2-1,-1 1 0,1-1 0,-1 0 1,-15 13-1,21-20-143,0 0 1,0 0-1,0-1 0,0 1 1,0 0-1,-1-1 0,1 1 1,0 0-1,0-1 1,-1 0-1,1 1 0,0-1 1,-1 0-1,1 1 1,0-1-1,-1 0 0,1 0 1,0 0-1,-1 0 1,1-1-1,0 1 0,-3-1 1,2 0-19,1 0 0,-1 0 0,0 0 0,0 0 0,1 0 1,-1-1-1,1 1 0,-1-1 0,1 1 0,0-1 0,-1 1 0,1-1 0,-1-3 1,-1-1-38,0 0 0,0 0 0,1-1 0,0 1 0,0-1 1,1 0-1,0 1 0,-1-13 0,2 15-13,0-1 0,0 1 0,0-1 1,0 1-1,1-1 0,0 1 0,0-1 0,0 1 0,1-1 0,-1 1 0,1 0 0,0 0 0,0 0 1,1 0-1,-1 0 0,1 0 0,0 1 0,5-6 0,3 1 13,0 0 0,1 1-1,-1 1 1,1 0 0,21-7 0,70-16-26,-76 22 50,71-17 44,1 3 0,118-8-1,-214 29 7,0 0 0,0 0 0,0 0-1,0 0 1,0 0 0,0 1 0,0-1-1,3 2 1,-5-2-3,0 1 1,0-1-1,-1 0 1,1 1-1,-1-1 1,1 1-1,-1-1 1,1 1-1,0 0 1,-1-1-1,0 1 1,1-1-1,-1 1 0,1 0 1,-1-1-1,0 1 1,1 0-1,-1 0 1,0-1-1,0 1 1,0 0-1,0 0 1,0-1-1,1 1 1,-1 0-1,0 0 0,-1-1 1,1 1-1,0 0 1,0 0-1,-1 1 1,-1 8 46,-1 0 0,-1 0 1,0-1-1,0 0 0,-6 10 0,-9 19 121,12-19-99,1 0 0,-5 23 0,10-35-84,-1 0 0,2 1 0,-1-1 0,1 1 0,0-1 0,0 1 0,1-1 0,2 12 0,-2-16 24,0 0 1,0-1-1,1 1 0,-1 0 0,1-1 1,-1 1-1,1-1 0,0 1 0,0-1 1,4 4-1,-5-5 3,1 0 0,-1 0 0,0 0 0,0 0 0,1 0 0,-1-1 0,0 1 0,1 0 0,-1-1 0,0 0 0,1 1 0,-1-1 0,1 0 0,-1 1 0,1-1 0,-1 0-1,1 0 1,-1 0 0,1 0 0,-1 0 0,1-1 0,2 0 0,1-1 26,1-1-1,-1 0 0,0 0 0,0-1 1,0 1-1,0-1 0,-1 0 0,8-9 1,0-2-16,17-26 0,-14 19 8,-2-1-1,10-27 1,-18 39-40,-1 0 0,0-1 0,0 1 0,-2-1 1,1 0-1,0-22 0,-2 30-22,-1 1-1,0 0 1,0 0 0,0 0 0,-1 0 0,1 0-1,-1 0 1,0 0 0,1 0 0,-1 0 0,0 0 0,-1 0-1,1 0 1,-1 1 0,1-1 0,-1 0 0,0 1-1,0-1 1,0 1 0,0 0 0,-3-3 0,-1 1-25,0 1 0,0 0 0,0 0 0,0 1 0,0-1 0,-1 1 0,1 1 1,-1-1-1,0 1 0,1 0 0,-1 1 0,0-1 0,1 1 0,-1 1 0,0-1 0,0 1 0,1 0 1,-1 1-1,1 0 0,-1 0 0,1 0 0,-9 5 0,16-5-34,5 1 103,11-1 9,52 2-542,149-9-6714,-134 7 4731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6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1290 2144,'-9'4'715,"4"0"1408,5-3-2097,10 2 2034,4 1-643,-8-4-1215,0 0-1,-1-1 1,1 0 0,0 0-1,0-1 1,-1 0 0,1 0-1,-1 0 1,1 0 0,-1-1-1,6-4 1,1-1-70,-1 0 1,0-2-1,15-15 0,67-86 111,-23 25-118,135-124-48,-41 46-52,-134 130 156,-1 0 0,-2-3 1,39-67-1,-32 49 75,-27 42-218,-12 27-12,-5 10 94,-1 0 0,-15 26 1,-7 11 57,12-16-45,2 1 0,2 1 1,1 0-1,3 1 0,-10 76 1,21-105-67,2 36 1,0-47-39,1 1-1,0-1 1,1 0 0,0 1-1,0-1 1,5 10 0,-6-16-3,0 1 1,0-1-1,0 0 1,0 0-1,1 0 1,-1 0-1,1 0 1,-1 0-1,1 0 1,0 0-1,0-1 1,-1 1-1,1-1 1,0 1-1,1-1 1,-1 0-1,0 0 1,0 0 0,3 1-1,-2-2 4,-1 1-1,1-1 1,0 0 0,-1 0 0,1 0-1,0-1 1,-1 1 0,1-1-1,-1 1 1,1-1 0,0 0 0,-1 0-1,1 0 1,3-2 0,3-3 9,0-1-1,0 0 1,0 0 0,-1-1 0,0 0 0,11-14 0,46-68-42,0 0 38,108-124 279,-127 152-236,-2-2 1,35-70-1,-2-12 108,-57 105 17,22-71 0,-40 105-189,0 2 50,-1-1 1,1 0-1,-1 0 0,1-12 1,-2 17-58,0 1 0,0-1 0,0 1 0,1-1 0,-1 1 0,0-1 0,0 1 0,0-1 0,0 0 1,-1 1-1,1-1 0,0 1 0,0-1 0,0 1 0,0-1 0,0 1 0,-1-1 0,1 1 0,0-1 0,0 1 0,-1-1 0,1 1 0,0 0 0,-1-1 1,1 1-1,-1-1 0,1 1 0,0 0 0,-1-1 0,1 1 0,-1 0 0,1 0 0,-1-1 0,1 1 0,-1 0 0,1 0 0,-1 0 0,1 0 1,-1-1-1,0 1 0,1 0 0,-1 0 0,1 0 0,-1 0 0,1 0 0,-1 0 0,1 1 0,-1-1 0,1 0 0,-1 0 0,1 0 0,-1 0 1,1 1-1,-1-1 0,1 0 0,-1 0 0,1 1 0,-1 0 0,-3 1 6,0 0 0,1 1-1,-1-1 1,1 1 0,0 0 0,-4 4-1,-3 6 62,0 1-1,-14 29 0,17-29-26,-125 252 729,82-161-501,9-18-117,4 2 0,-28 102 0,34-68 274,29-114-196,3-13-164,10-38-145,-4 20 35,1 2 0,1-1 0,1 1 0,15-23 0,-18 33 32,0 0 0,0 0 0,1 1 0,1 0 0,0 0 0,0 1 0,0 0 0,1 1-1,16-10 1,-24 16 7,0 0 0,1 0 0,-1 0 0,0 0 0,0 0 0,1 1 0,-1-1 0,0 1 0,1-1 0,-1 1 0,1 0 0,-1 0 0,0 0 0,1 0 0,-1 0 0,1 1 0,-1-1 0,0 1 0,1-1 0,-1 1 0,0 0 0,0 0 0,1 0 0,-1 0 0,0 1 0,0-1 0,0 0 1,0 1-1,-1 0 0,1-1 0,0 1 0,-1 0 0,3 3 0,3 6-26,0 0 0,-1 1 0,0-1 1,-1 1-1,3 13 0,-4-15 11,1 5 13,1-1-1,1 1 1,0-1-1,1 0 1,1 0-1,15 18 1,-20-27 12,0-1 0,0 0 0,0 0 1,1 0-1,0 0 0,-1-1 0,1 0 0,1 0 0,-1 0 1,0-1-1,1 1 0,-1-2 0,1 1 0,0 0 0,-1-1 1,1 0-1,0 0 0,0-1 0,0 0 0,10 0 0,-8-1 4,1-1 0,-1 1 0,1-1-1,-1-1 1,0 0 0,0 0 0,0 0 0,0-1-1,-1 0 1,1-1 0,-1 0 0,9-7-1,8-10 40,-1 0-1,-1-1 0,33-46 1,-49 61-12,-3 4-11,0 0-1,-1 0 1,1 0 0,-1 0 0,0 0 0,0 0 0,0-1 0,1-6 0,-3 11-31,0 0 0,0 0 0,0 0 1,0 0-1,0 0 0,0 0 0,0 0 1,0-1-1,0 1 0,0 0 1,0 0-1,0 0 0,0 0 0,0 0 1,0 0-1,0 0 0,0 0 0,0 0 1,0-1-1,0 1 0,0 0 0,0 0 1,0 0-1,0 0 0,0 0 0,0 0 1,0 0-1,0 0 0,0 0 0,0 0 1,0-1-1,0 1 0,0 0 0,-1 0 1,1 0-1,0 0 0,0 0 0,0 0 1,0 0-1,0 0 0,0 0 1,0 0-1,0 0 0,0 0 0,-1 0 1,1 0-1,0 0 0,-5 4-22,-4 10-27,-12 29 124,-18 51-1,32-72-42,-27 82-142,30-86 147,0 0 0,1 1 0,-2 33 0,5-50-21,0-1-1,0 0 1,0 1 0,0-1 0,1 1 0,-1-1 0,0 0 0,1 1 0,0 2-1,-1-4-11,0 0 0,0 0 0,1 0 0,-1 1 0,0-1 0,0 0-1,0 0 1,0 0 0,1 0 0,-1 0 0,0 0 0,0 1 0,0-1-1,0 0 1,1 0 0,-1 0 0,0 0 0,0 0 0,0 0 0,1 0-1,-1 0 1,0 0 0,0 0 0,0 0 0,1 0 0,-1 0 0,0 0-1,0 0 1,0 0 0,1 0 0,-1 0 0,0-1 0,0 1 0,0 0-1,0 0 1,1 0 0,-1 0 0,0 0 0,3-3 17,-1 1-1,0-1 1,0 1 0,0-1-1,0 0 1,0 1 0,1-5-1,19-37 38,18-57 1,-21 51-64,-10 25-32,10-22-176,-19 47 211,0-1 1,1 1 0,-1 0 0,0-1-1,0 1 1,0 0 0,0-1-1,0 1 1,1 0 0,-1 0 0,0-1-1,0 1 1,1 0 0,-1 0-1,0-1 1,0 1 0,1 0 0,-1 0-1,0 0 1,1-1 0,-1 1-1,0 0 1,1 0 0,-1 0 0,0 0-1,1 0 1,-1 0 0,6 7-55,0 20 3,-6-25 59,6 32 56,2-1 0,12 36 1,-17-62-98,0 0 1,0 0-1,1 0 1,0 0-1,5 7 1,-7-12 47,0 1 0,0-1 1,0 0-1,1 1 0,-1-1 0,0 0 1,1-1-1,-1 1 0,1 0 0,0-1 1,0 1-1,-1-1 0,1 0 0,0 0 1,5 1-1,-3-2 19,0 0 1,-1 0-1,1 0 1,0-1-1,-1 1 1,1-1-1,0 0 1,-1-1-1,1 1 1,-1-1-1,0 0 1,0 0-1,1 0 1,5-5-1,4-3-63,-1-1 1,23-24-1,27-38 191,92-138 0,-137 185-153,-1-1 0,-1-1 0,-2 0 0,-1 0 0,10-34 0,28-149-91,-33 120 264,-14 81-133,-4 9-47,1 0 0,-1 0 0,1 0 0,-1 0 0,0 0 0,1 0 0,-1 0 0,0 0 0,0 0 0,0 0 0,1 0 1,-1 0-1,0 0 0,0 0 0,-1 0 0,1 0 0,0 0 0,0 0 0,0 0 0,-1 0 0,0-1 0,0 8-10,-23 187 929,15-99-521,3-30-270,5 82-1,14 65 34,-10-171-76,6 33-57,-1-5-1735,-6-24-3302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7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64 6048,'-37'-12'2752,"41"-1"-2400,1 8 1792,5 10-1248,8-10 352,6 5-736,15-3 32,3-3-320,10-1-128,-10 7-64,0-8-32,2 8 0,-8-6-1056,-2 6 576,-20-3-2784,1 6 1824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7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51 4160,'-42'-5'1856,"33"10"416,18-5-1408,19-5 704,15 1-896,24-4-32,8 8-384,19-9-96,-4 9-96,29-7 224,-11-2-160,16 0-4192,-10 9 2208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9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1219 2976,'-9'4'4298,"15"-12"-2420,52-41 346,45-62-1422,-56 57-735,106-104 41,-95 99-45,-16 16 85,-1-2 0,-3-1 0,39-64 0,3-30 257,-76 124-305,-4 16-98,-1 9-40,-7 23 169,-18 50 0,2-8 60,23-71-177,-41 164 535,36-137-456,1 0-1,2 0 1,0 50 0,4-77-53,-1 1 0,0-1 0,1 1 0,-1-1 0,1 0 0,0 1 0,0-1 0,0 0 1,0 0-1,1 0 0,3 5 0,-5-7-25,0-1 0,1 1 1,0-1-1,-1 1 0,1-1 0,-1 0 0,1 1 1,0-1-1,-1 1 0,1-1 0,0 0 0,-1 0 1,1 1-1,0-1 0,-1 0 0,1 0 1,0 0-1,0 0 0,-1 0 0,1 0 0,0 0 1,0 0-1,1 0 8,0-1 0,0 1 0,-1-1 0,1 0 0,0 0 0,-1 0 0,1 0 0,0 0 0,-1 0 0,1 0 0,-1-1 0,2-1 0,18-22 106,20-32 0,-5 7-14,6-1 13,79-75 0,-77 79-48,-3 0 0,60-90 0,-62 78-28,-3-1 0,-2-3 0,39-103 0,-64 146 40,-7 16-59,0 0 0,-1 0 0,1 0 0,-1 0 0,1 0 0,-1 0 1,-1 0-1,2-5 0,-2 9-31,0 0-1,0 0 1,0-1 0,0 1-1,0 0 1,0 0 0,0-1-1,0 1 1,0 0 0,0-1 0,0 1-1,0 0 1,0 0 0,0-1-1,0 1 1,0 0 0,0 0-1,0 0 1,-1-1 0,1 1 0,0 0-1,0 0 1,0-1 0,0 1-1,0 0 1,-1 0 0,1 0-1,0 0 1,0-1 0,0 1 0,-1 0-1,1 0 1,0 0 0,0 0-1,0 0 1,-1 0 0,1-1-1,0 1 1,0 0 0,-1 0 0,1 0-1,0 0 1,0 0 0,-1 0-1,1 0 1,0 0 0,-1 0-1,0 1 12,0-1 0,0 0 0,1 1 0,-1-1 0,0 1 0,0-1 0,0 1 0,1 0 0,-1-1 0,0 1 0,1 0 0,-2 1 0,-5 9 119,0 0-1,1 1 1,-5 13-1,-7 14 69,-4 2-53,-52 100 308,71-137-440,-182 285 248,166-265-209,3-3 31,-23 36 0,-8 36 241,24-45-34,22-46-250,0 1-1,-1-1 0,1 0 0,0 0 0,-1-1 0,1 1 1,-4 3-1,5-5-38,0 0 0,0 0-1,0 0 1,0 0 0,0 0 0,0 0 0,0 0 0,0 0 0,0 0 0,-1 0 0,1 0-1,0 0 1,0 0 0,0 0 0,0 0 0,0 0 0,0 0 0,0 0 0,0 0-1,0 0 1,0 0 0,-1 0 0,1 0 0,0 0 0,0 0 0,0 0 0,0 0 0,0 0-1,0 0 1,0 0 0,0 0 0,0 0 0,0 0 0,-1 0 0,1 0 0,0 0 0,0 0-1,0 0 1,0 0 0,0 0 0,0 0 0,0-1 0,0 1 0,0 0 0,0 0-1,0 0 1,0 0 0,0 0 0,0 0 0,0 0 0,0 0 0,0 0 0,0 0 0,0-1-1,0 1 1,2-14 104,1 2-152,2-1-1,0 1 1,1-1 0,0 1 0,0 1 0,2-1 0,-1 1 0,18-19 0,-19 23 26,1 1 1,0-1 0,0 1 0,1 0-1,-1 1 1,1 0 0,0 0 0,1 0 0,-1 1-1,1 1 1,0-1 0,0 2 0,17-4-1,-25 5 19,0 1 0,0 0 0,0 0 0,0 0 0,1 0 0,-1 0 0,0 1 0,0-1 0,0 0 0,1 0 0,-1 1 0,0-1 0,0 1 0,0-1 0,0 1 0,0-1 0,0 1 0,0 0-1,0 0 1,0-1 0,0 1 0,0 0 0,-1 0 0,1 0 0,0 0 0,0 0 0,-1 0 0,1 0 0,-1 0 0,1 0 0,0 1 0,0 4 16,1 0 0,-1 0 0,1 0 0,-1 12 0,0-12 23,1 14-50,0-1 0,2 0 1,0 0-1,1 0 0,1-1 1,1 1-1,1-2 0,0 1 1,1-1-1,1 0 0,0-1 1,17 20-1,-24-32 24,0-1 0,0 0-1,0 0 1,1 0 0,-1 0 0,1-1 0,-1 1 0,1-1-1,0 0 1,0 0 0,0 0 0,0-1 0,0 0-1,0 1 1,1-1 0,-1-1 0,0 1 0,1 0-1,7-1 1,-6-1 3,-1 0 0,0 0 0,0-1 0,0 1 0,0-1 0,0 0 0,-1 0 0,1-1 0,0 0 0,-1 0 0,0 0 0,0 0 0,0 0 0,0-1 0,0 0 0,4-6 0,4-5 47,0-1 0,-2 0 0,0-1 0,-1 0-1,11-28 1,-16 35-45,-1-2 0,0 1 0,0 0 1,-1-1-1,0 1 0,-1-1 0,0 1 0,-1-1 0,-1 0 0,-2-18 0,3 28-38,-1 0 0,1 0 0,-1 0 1,0 0-1,1 0 0,-1 0 0,0 0 0,0 1 0,0-1 0,0 0 1,-1 0-1,-1-1 0,2 2 5,0 1 1,0-1-1,0 0 0,0 1 1,0-1-1,0 1 0,0-1 1,0 1-1,0 0 1,0 0-1,0-1 0,-1 1 1,1 0-1,0 0 0,0 0 1,0 0-1,0 0 0,-1 1 1,1-1-1,0 0 1,0 0-1,0 1 0,0-1 1,-1 1-1,-1 0 7,0 1 1,0-1-1,0 1 0,0-1 1,0 1-1,1 0 0,-1 0 1,1 0-1,0 1 0,-1-1 1,1 1-1,0-1 0,0 1 1,1 0-1,-1-1 0,0 1 1,1 0-1,0 0 0,0 0 1,0 0-1,-1 4 0,1-2 7,0 1-1,0-1 0,1 0 0,0 0 0,0 1 1,0-1-1,1 0 0,0 1 0,0-1 0,0 0 1,0 0-1,4 7 0,0-1 21,1-1 0,0 0 0,1 0 0,0 0 0,0-1 0,1 0 0,1-1-1,-1 1 1,1-2 0,17 12 0,-9-7-93,1-2-1,1 0 0,-1-1 0,2-1 1,24 7-1,3-5-1551,-44-9 1239,-1-1 0,1 0 0,0 1 0,-1-1 1,1 0-1,-1 0 0,1 0 0,0-1 0,-1 1 0,1-1 0,-1 1 1,1-1-1,-1 0 0,4-2 0,0-1-1522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39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63 6400,'-51'-5'2880,"46"5"-2496,14-4 416,6 4-512,36-3 448,7-2-416,31-4-96,2 2-128,26-11 256,2 6-160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41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22 610 2816,'-16'15'917,"15"-15"-883,1 0-1,0 0 0,-1 0 0,1 0 1,0 1-1,0-1 0,-1 0 1,1 0-1,0 1 0,0-1 0,-1 0 1,1 0-1,0 1 0,0-1 1,0 0-1,-1 1 0,1-1 1,0 0-1,0 0 0,0 1 0,0-1 1,0 0-1,0 1 0,0-1 1,0 0-1,0 1 0,0-1 0,0 1 1,0-1-1,0 0 0,0 1 1,0-1-1,0 0 0,0 1 1,0-1-1,0 0 0,1 0 0,-1 1 1,0-1-1,0 0 0,0 1 1,1-1-1,-1 0 0,0 0 0,0 1 1,1-1-1,-1 0 0,0 0 1,0 0-1,1 1 0,-1-1 1,0 0-1,1 0 0,-1 0 0,0 0 1,1 0-1,-1 1 0,0-1 1,1 0-1,-1 0 0,0 0 0,1 0 1,-1 0-1,0 0 0,1 0 1,-1 0-1,0 0 0,1-1 1,-1 1-1,4-2 284,-1 1 0,1-1 0,-1-1-1,0 1 1,0 0 0,0-1 0,0 0 0,-1 1 0,1-1 0,2-4 0,20-34 629,-22 37-808,17-30 228,2 0-1,1 1 0,1 2 1,2 0-1,2 2 0,0 0 1,52-38-1,252-169 896,-314 223-1189,-16 12-49,3-3 79,0 1 1,0-1 0,1 1-1,-1 1 1,1-1 0,8-3 0,-13 6-77,0 0 0,0 0 1,0-1-1,0 1 1,0 0-1,0 0 1,0 0-1,0 0 1,0 0-1,0 0 1,0 1-1,0-1 1,0 0-1,-1 0 1,1 1-1,0-1 1,0 0-1,0 1 1,0-1-1,0 1 1,-1-1-1,1 1 1,0 0-1,0-1 1,-1 1-1,1 0 1,-1-1-1,1 1 1,0 0-1,-1 0 1,1-1-1,-1 1 1,0 0-1,1 0 1,-1 0-1,0 0 0,1 0 1,-1 0-1,0 0 1,0 1-1,1 4 55,0 0-1,-1 0 0,0 0 1,-1 0-1,0 8 0,-4 11 237,-11 31-1,3-7-95,-62 194 207,58-191-350,11-36-8,3-9-25,1-1 0,0 1-1,0-1 1,-1 13 0,3-18-42,0-1 0,0 0 0,0 1 0,0-1 0,0 0 0,0 0 0,0 1 0,0-1 0,0 0 0,0 0 0,0 1 1,0-1-1,0 0 0,0 1 0,0-1 0,1 0 0,-1 0 0,0 1 0,0-1 0,0 0 0,0 0 0,0 0 0,1 1 0,-1-1 0,0 0 0,0 0 0,0 0 1,1 0-1,-1 1 0,0-1 0,0 0 0,1 0 0,-1 0 0,0 0 0,0 0 0,1 0 0,-1 0 0,0 0 0,1 0 0,-1 1 0,0-1 0,0 0 0,1-1 1,-1 1-1,1 0 2,0 0 0,0 0 0,0-1 0,0 1 0,-1 0 0,1-1-1,0 1 1,0-1 0,-1 1 0,1-1 0,0 1 0,0-2 0,14-17 90,17-30 0,-27 41-93,24-39 0,50-77-174,-63 102 140,1 0 0,2 0 0,24-21 0,-18 21-78,2 2-1,38-24 1,-61 42 88,1 0 0,0 0 0,-1 0 0,1 0 0,7-1 0,-11 3 26,0 0 0,0 0-1,0 0 1,0 0-1,0 0 1,0 0-1,1 0 1,-1 0-1,0 0 1,0 0-1,0 1 1,0-1 0,1 1-1,-1-1 4,-1 1 0,0-1 0,1 0 1,-1 1-1,0-1 0,1 1 0,-1-1 0,0 1 0,1-1 0,-1 1 0,0-1 1,0 1-1,1-1 0,-1 1 0,0-1 0,0 1 0,0-1 0,0 1 0,0-1 0,0 1 1,0-1-1,0 1 0,0-1 0,0 1 0,0 0 0,0-1 0,0 1 0,-4 13 42,0-1-1,0 0 1,-1 0-1,-7 12 0,3-7-65,-6 21 0,10-27 22,2 1 0,0 0-1,0-1 1,1 1 0,1 0-1,0 18 1,1-28-6,0 0 1,1 1-1,-1-1 1,1 0-1,0 0 1,0 1-1,0-1 1,0 0-1,0 0 1,0 0-1,1 0 1,0 0-1,-1-1 1,1 1-1,0 0 0,1-1 1,-1 1-1,0-1 1,1 0-1,-1 0 1,1 0-1,0 0 1,-1 0-1,1-1 1,0 1-1,0-1 1,0 0-1,0 0 1,1 0-1,5 1 0,0 0 24,1-1-1,-1-1 1,0 0-1,1 0 1,-1-1-1,1 0 1,-1-1-1,0 0 0,0 0 1,0-1-1,0 0 1,0-1-1,0 0 1,11-7-1,7-6 90,-1-1 0,44-40-1,-13 4 137,-50 47-207,-1-1-1,0 0 1,0 0-1,-1 0 1,8-16-1,-11 19-39,-1 0 1,0-1-1,0 1 0,0 0 1,0 0-1,-1-1 0,0 1 1,0 0-1,0-1 0,-1 1 1,0 0-1,0 0 0,0-1 1,-1 1-1,-3-7 0,5 11-13,0 0 0,-1 0-1,1 0 1,-1 1 0,1-1-1,-1 0 1,0 0 0,1 1-1,-1-1 1,0 0-1,1 1 1,-1-1 0,0 1-1,0-1 1,0 1 0,1-1-1,-1 1 1,0-1 0,0 1-1,0 0 1,0-1-1,0 1 1,-2 0 0,1 0-6,0 0 0,0 0 0,0 1 0,0-1 1,0 0-1,0 1 0,0 0 0,0 0 0,0-1 0,-3 3 1,0 0-40,0 0 1,1 0-1,-1 0 1,1 1 0,0 0-1,0 0 1,-5 7-1,6-7 25,1 1-1,0 0 0,0 0 0,0 0 0,1 0 0,-1 0 0,1 0 1,1 0-1,-1 0 0,1 1 0,0 8 0,1-1 20,0 0-1,1 0 1,5 20-1,0-12 105,1 1 0,1-1-1,1 0 1,1 0 0,24 34-1,-31-49-46,0 0-1,1 0 0,0-1 1,0 1-1,0-1 1,11 7-1,-14-10-24,0-1 1,1 0-1,-1 1 0,0-1 1,0-1-1,1 1 0,-1 0 1,0 0-1,1-1 0,-1 1 1,1-1-1,-1 0 1,1 0-1,-1 0 0,1 0 1,-1 0-1,0-1 0,1 1 1,-1-1-1,1 1 0,-1-1 1,0 0-1,4-2 0,7-5 5,0-1-1,-1-1 0,-1 0 0,1 0 0,-1-1 0,15-21 0,9-7-25,11-12 44,43-40 140,-81 84-181,-1 1 0,0-1 0,0 0-1,0 0 1,-1-1 0,8-11 0,-44 63-225,18-16 279,2 1 0,1 0 1,1 0-1,1 1 0,2 0 1,1 1-1,0 49 0,4-77-24,0 0 0,0 0 1,1 0-1,-1 0 0,1 0 0,-1 0 0,1 0 0,0 0 0,0-1 0,3 6 0,-4-7-25,1-1 0,-1 1-1,1-1 1,-1 1 0,1-1 0,-1 0-1,0 1 1,1-1 0,0 1 0,-1-1-1,1 0 1,-1 1 0,1-1 0,-1 0-1,1 0 1,0 1 0,-1-1 0,1 0-1,0 0 1,0 0 0,0 0-1,0 0-1,1 0 1,-1-1 0,0 1 0,0 0-1,0-1 1,0 1 0,0-1-1,0 0 1,0 1 0,0-1 0,0 0-1,0 1 1,2-3 0,7-8 19,-1-1 1,0 0 0,0-1-1,-1 0 1,7-17 0,-4 9 45,13-23 5,22-38-139,-37 68 8,0 1 0,1 0 0,19-19 0,3 0-301,-31 31 356,-1 1 1,0 0-1,0-1 1,1 1 0,-1 0-1,0 0 1,1-1-1,-1 1 1,0 0 0,1 0-1,-1 0 1,1-1-1,-1 1 1,0 0 0,1 0-1,-1 0 1,1 0-1,-1 0 1,0 0 0,1 0-1,-1 0 1,1 0-1,-1 0 1,0 0 0,1 0-1,-1 0 1,1 0-1,-1 0 1,0 0 0,1 0-1,-1 1 1,1-1-1,-1 0 1,0 0-1,1 0 1,-1 1 0,0-1-1,1 0 1,-1 1-1,0-1 1,1 0 0,-1 1-1,0-1 1,0 0-1,0 1 1,1-1 0,-1 0-1,0 1 1,0-1-1,0 0 1,0 1 0,0-1-1,1 1 1,-1 0-1,7 28 32,-7-26-23,7 41 60,6 34-20,-10-67-21,0-1 0,0 1 0,1-1 0,9 19-1,-12-27-7,0 0 0,1-1 0,-1 1 0,0 0 0,0 0-1,1-1 1,-1 1 0,1-1 0,-1 0 0,1 1 0,0-1 0,2 2-1,-3-3-9,-1 0 0,1 0 0,0 1 0,0-1 0,-1 0 0,1 0 0,0 0 0,0 0-1,0 0 1,-1 0 0,1 0 0,0 0 0,0 0 0,-1-1 0,1 1 0,0 0 0,0 0-1,-1-1 1,1 1 0,0 0 0,-1-1 0,2 0 0,1-2 0,0 0 1,-1 0-1,1 0 1,-1 0-1,0 0 1,1-1-1,-1 1 0,-1-1 1,4-7-1,15-51-129,24-113 0,-38 153 142,-6 21-37,0 0 1,0 0 0,1 0-1,-1 0 1,0 0 0,1 0-1,-1 0 1,1 0 0,-1 0-1,1 0 1,-1 0 0,1 0-1,0 0 1,0 1 0,1-2-1,-1 2 29,0 1 0,0-1 0,0 1 0,0 0-1,0-1 1,0 1 0,0 0 0,0 0 0,-1 0 0,1-1-1,0 1 1,0 1 0,7 6 132,6 1-22,0 0 0,1 0 0,0-2 1,1 0-1,0-1 0,26 7 0,2-3-63,57 6 1,-65-12-972,0-2 1,0-2 0,50-5-1,-53-2-2844,-4-2 1157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44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2 328 3136,'-1'1'1282,"7"0"-199,13 0 717,8-5-689,1-2 0,-1-2-1,37-14 1,-26 9-749,23-8 180,94-47-1,-144 63-453,-1-1 1,0-1 0,0 1-1,-1-2 1,14-12-1,-20 17-60,0-1 1,-1 1-1,1 0 1,0 0-1,-1-1 0,0 0 1,0 1-1,0-1 0,-1 0 1,1 0-1,-1 0 1,0 0-1,0 0 0,0 0 1,0 0-1,-1 0 0,0-1 1,0 1-1,-1-7 1,1 9-28,0 0 1,-1 0-1,1 0 1,-1 0-1,0 0 1,0 0-1,0 0 1,0 0 0,0 0-1,0 0 1,-1 0-1,1 1 1,0-1-1,-1 0 1,0 1 0,1-1-1,-1 1 1,0 0-1,1 0 1,-1-1-1,0 1 1,0 0-1,0 1 1,0-1 0,0 0-1,0 0 1,-1 1-1,1 0 1,0-1-1,-3 1 1,-2 0-42,0-1-1,0 2 1,0-1 0,0 1-1,0 0 1,0 1 0,0 0-1,-7 3 1,-3 1 173,1 2 0,0 0-1,0 0 1,1 2 0,0 0 0,-17 15 0,22-17-18,1 2 1,-1-1-1,2 1 1,0 0-1,0 1 1,1 0-1,0 0 1,1 0 0,-7 16-1,9-13-31,0-1-1,0 1 0,1-1 1,1 1-1,0 0 1,1 0-1,0 0 1,3 27-1,-1-30-23,1 0-1,1 0 1,0 0 0,0-1-1,1 1 1,0-1 0,1 0-1,0 0 1,1 0-1,0-1 1,12 15 0,-15-21-33,0 1 0,0-1 1,0 0-1,1 0 0,-1-1 0,1 1 1,-1-1-1,1 1 0,0-1 1,0-1-1,0 1 0,0 0 0,1-1 1,-1 0-1,0 0 0,1 0 1,-1 0-1,0-1 0,1 0 0,-1 0 1,1 0-1,-1 0 0,0-1 1,1 0-1,5-1 0,1-2 27,-1 0 0,1 0 0,-1-1-1,0-1 1,18-12 0,41-39 93,-67 55-142,96-87 151,-30 26-288,125-91 1,-191 153 107,21-12 118,-12 11 96,-11 2-182,0 0-1,1 0 0,-1 0 1,0 0-1,1 0 0,-1 1 1,0-1-1,0 0 0,0 0 0,1 0 1,-1 0-1,0 1 0,0-1 1,0 0-1,1 0 0,-1 1 1,0-1-1,0 0 0,0 0 0,0 1 1,0-1-1,0 0 0,1 0 1,-1 1-1,0-1 0,0 0 1,0 0-1,0 1 0,0-1 0,0 0 1,0 1-1,0-1 0,-1 3 44,0 0 0,0 0 0,0 0-1,0 0 1,0-1 0,0 1 0,-4 4-1,-1 4 14,-10 19 20,-4 6-3,-18 46-1,26-51-15,5-15-36,-6 23 0,12-28-11,1-11-17,0 0 0,0 0-1,0 0 1,0 0 0,0 0 0,0 0 0,0 0 0,0 0-1,0 0 1,0 0 0,1 0 0,-1 1 0,0-1-1,0 0 1,0 0 0,0 0 0,0 0 0,0 0-1,0 0 1,0 0 0,0 0 0,0 0 0,0 0 0,0 0-1,1 0 1,-1 0 0,0 0 0,0 0 0,0 0-1,0 0 1,0 0 0,0 0 0,0 0 0,0 0-1,0 0 1,1 0 0,-1 0 0,0 0 0,0 0 0,0 0-1,0 0 1,0 0 0,0 0 0,0 0 0,0 0-1,0 0 1,0 0 0,0-1 0,0 1 0,1 0-1,-1 0 1,17-18 56,2-6-45,1 2 1,33-29-1,-31 32-134,0 2 1,1 1-1,0 0 0,2 2 0,-1 1 0,49-18 0,-66 28 118,1 1-1,-1 0 1,1 1-1,11-1 1,-17 2 11,0 0-1,0 0 1,0 0 0,0 0 0,0 0-1,0 1 1,0-1 0,-1 1 0,1-1-1,0 1 1,0 0 0,0-1 0,-1 1 0,1 0-1,0 0 1,-1 0 0,1 1 0,-1-1-1,1 0 1,-1 1 0,0-1 0,2 2-1,0 3 9,-1-1-1,1 1 1,-1 0-1,0 0 1,0 0-1,-1 0 0,1 9 1,-1-10 8,0 0 1,0 0-1,0 0 1,0 0-1,1 0 0,0 0 1,0 0-1,0 0 1,1-1-1,3 6 1,-2-5 38,0-1 1,0 0-1,0 0 1,0 0-1,5 3 1,-7-6-49,0 0 0,-1 0 1,1 0-1,0 0 0,0-1 0,0 1 0,0-1 1,0 1-1,-1-1 0,1 0 0,0 0 1,0 0-1,0 0 0,0 0 0,0 0 0,0 0 1,0-1-1,2 0 0,10-4-16,-2-1 0,1 0 1,-1-1-1,0-1 0,0 0 0,17-15 0,-19 14 31,5-2 36,0-2 1,-1 0-1,22-26 0,-33 35-35,0-1-1,0 0 0,0 0 1,-1-1-1,0 1 0,3-8 1,-4 11-46,-1 0 0,1 0 0,-1-1 0,1 1 0,-1 0 1,0-1-1,0 1 0,0 0 0,0-1 0,0 1 0,0 0 0,-1-1 1,1 1-1,-1 0 0,0 0 0,0-1 0,-1-2 0,2 5 14,0-1-1,-1 1 0,1 0 0,0 0 1,0 0-1,0 0 0,0 0 1,0 0-1,0 0 0,0-1 0,-1 1 1,1 0-1,0 0 0,0 0 0,0 0 1,0 0-1,0 0 0,-1 0 0,1 0 1,0 0-1,0 0 0,0 0 1,0 0-1,0 0 0,-1 0 0,1 0 1,0 0-1,0 0 0,0 0 0,0 0 1,-1 0-1,1 0 0,0 0 0,0 0 1,0 0-1,0 1 0,0-1 1,0 0-1,-1 0 0,1 0 0,-7 4-37,0 0 1,1 1-1,-1-1 0,1 1 0,0 1 0,0-1 0,1 1 0,0 0 0,0 0 1,0 1-1,1 0 0,-1-1 0,2 1 0,-1 1 0,1-1 0,0 0 0,0 1 0,1 0 1,0 0-1,1-1 0,0 1 0,-1 13 0,2-4 117,1-1-1,5 31 1,-5-41-48,0-1-1,1 1 1,0 0 0,0-1 0,1 1 0,-1-1 0,1 0 0,0 0-1,1 0 1,-1 0 0,6 5 0,-7-8-20,0 0 0,0-1-1,0 1 1,1 0 0,-1-1 0,0 0-1,1 0 1,-1 0 0,0 0 0,1 0 0,0 0-1,-1 0 1,1-1 0,-1 1 0,1-1-1,0 0 1,-1 0 0,1 0 0,0 0 0,-1 0-1,5-2 1,4-1 5,-1 0-1,-1 0 1,1-1 0,11-7-1,-15 8-2,343-181 117,-293 153-21,-61 41-136,0-1 1,-9 11-1,11-15 16,1-1 1,-1 1-1,1 0 0,-1 0 0,2 1 0,-1-1 0,0 0 0,1 1 0,0-1 0,0 1 0,1-1 0,0 1 0,0-1 0,0 1 0,0-1 1,1 1-1,0-1 0,3 10 0,-2-5 22,2 0 1,-1 0 0,2 0-1,-1-1 1,1 1 0,1-1-1,-1 0 1,2-1-1,6 9 1,-10-14-2,-1-1 0,1 1 0,0 0 1,0-1-1,0 0 0,0 0 0,1 0 0,-1 0 0,1 0 0,-1 0 0,1-1 1,-1 0-1,1 0 0,0 0 0,0 0 0,-1 0 0,1-1 0,0 0 0,0 0 0,0 0 1,0 0-1,0 0 0,5-2 0,2-2 10,0 0 0,0 0 0,0-1-1,-1 0 1,0-1 0,18-12 0,19-16-7,132-88 101,-153 108-67,23-16 69,-44 27-102,0-1-1,-1 0 1,1 0-1,-1 0 1,0 0-1,7-10 1,-10 12-17,-1 1 1,1 0-1,0 0 1,-1 0 0,1-1-1,-1 1 1,0 0-1,1-1 1,-1-1-1,0 2-2,0 1 0,0-1 0,0 1 0,0-1 0,-1 1 0,1-1 0,0 1 0,0-1 0,0 1 0,-1-1 0,1 1 0,0 0 0,0-1-1,-1 1 1,1 0 0,0-1 0,-1 1 0,1 0 0,0-1 0,-1 1 0,1 0 0,-1 0 0,1-1 0,-1 1 0,1 0 0,0 0 0,-1 0-1,1-1 1,-1 1 0,1 0 0,-1 0 0,1 0 0,-1 0 0,1 0 0,-1 0 0,1 0 0,-1 0 0,0 1 0,-13 1-88,1 1 0,-1 0 0,1 1 0,-22 9 0,25-7 75,0-1 0,0 1-1,1 1 1,0 0 0,0 0-1,1 1 1,0 0 0,0 0 0,-12 18-1,13-17 10,1 1 0,1 0 0,-1 0 0,1 0 0,1 1 0,0 0 0,1-1-1,0 1 1,0 1 0,1-1 0,0 16 0,1-20 12,1 0 0,1 0 0,-1 0 0,1 0 0,1 0 0,-1-1 0,1 1 0,5 11 0,-5-14 3,0 1 0,1-1 0,-1 0 0,1 0 0,0 0 0,0-1 0,1 1-1,-1-1 1,1 0 0,0 0 0,-1 0 0,2 0 0,5 3 0,-6-4 14,0 0-1,1-1 1,-1 1 0,1-1 0,-1 0-1,1 0 1,-1 0 0,1-1-1,0 1 1,-1-1 0,1-1-1,0 1 1,-1 0 0,1-1 0,-1 0-1,1 0 1,-1-1 0,1 1-1,-1-1 1,0 0 0,7-3-1,-2-1 42,0-1 0,0 1 0,-1-1 0,0-1 0,0 1 0,-1-1 0,0-1 0,12-17 0,-8 8 38,-1 0-1,0-1 1,11-34 0,-18 44-94,0 0 1,-1 0-1,0-1 1,-1 1-1,0-1 1,0 1 0,-1-1-1,-2-15 1,2 23-18,0 1 0,0-1 0,-1 1 0,1-1 0,-1 1 0,1-1 0,-1 1 0,1-1 0,-1 1 0,0 0 0,0-1 0,0 1 0,1 0 0,-3-2 1,2 3-6,0-1 0,1 1 0,-1-1 0,0 1 0,0 0 0,0-1 0,1 1 0,-1 0 0,0 0 0,0 0 0,0 0 0,0 0 1,0 0-1,1 0 0,-1 0 0,0 0 0,0 0 0,0 0 0,0 0 0,1 1 0,-1-1 0,0 0 0,0 1 0,0-1 1,1 0-1,-2 2 0,-2 0-8,0 1 0,1 0 0,-1 0 0,1 1 0,-1-1 0,1 1 0,0 0 0,1 0 0,-5 6 0,6-7 19,-20 31-68,3 2 0,-24 59 0,-16 82 31,14-42 68,-44 130 622,83-249-585,-35 95 347,34-97-283,0-1 0,-1 0 0,0 0 0,-1-1 0,-19 22 0,25-33-134,1 1 0,0-1 0,0 0 0,0 0 0,-1 0 0,1 0 0,0 0 0,-1 0 0,1-1 0,-1 1 0,1 0 0,-1-1 0,1 1 0,-4 0 0,4-1-29,0-1 0,-1 1 0,1 0 0,0 0 0,0-1 0,-1 1 0,1-1 0,0 1 1,0-1-1,0 1 0,-1-1 0,1 0 0,0 0 0,0 1 0,0-1 0,0 0 0,1 0 0,-1 0 0,0 0 0,0 0 0,0 0 0,0-2 0,-4-5-170,1 0-1,1 0 1,-1 0-1,1 0 1,-3-16-1,-7-49-394,12 70 583,0-8-20,0 0 0,1-1 0,0 1 0,1 0 1,0 0-1,1 0 0,0 0 0,1 0 0,0 0 0,0 0 1,1 1-1,1 0 0,0-1 0,12-17 0,-9 16-2,1 1 1,1 0-1,0 0 0,0 1 1,1 0-1,0 0 0,1 2 0,0-1 1,0 1-1,1 1 0,15-6 0,139-49-307,-102 41 558,95-46 0,-140 56-159,0 0-1,0-2 0,-1 0 1,-1-1-1,0-1 1,-1-1-1,-1 0 0,22-28 1,-10 2 106,-2-1 0,21-47 0,-2 5 78,-38 73-184,57-93-99,-56 93 15,0 1 0,1 1 1,1-1-1,0 2 0,0-1 0,20-13 0,-30 23 40,1-1 0,-1 1 0,1 0 0,-1-1 0,1 1 0,-1 0 0,1-1 0,0 1 0,-1 0 0,1 0 0,-1 0 0,1 0-1,-1-1 1,1 1 0,0 0 0,-1 0 0,1 0 0,-1 0 0,1 0 0,0 0 0,-1 1 0,1-1 0,-1 0 0,1 0 0,-1 0 0,2 1 0,-1 0 11,-1-1 1,1 1-1,-1 0 0,1 0 1,-1-1-1,1 1 1,-1 0-1,1 0 0,-1 0 1,0 0-1,1 0 1,-1 0-1,0 0 1,1 1-1,-1 5 71,0 0 0,0-1 1,0 1-1,-1 6 0,-5 13 112,0-1 1,-13 33-1,-9 33 195,24-66-262,-3 24 0,7-40-35,-1 1 1,1-1-1,1 1 0,0-1 1,4 18-1,-5-26-79,0 0 0,1 1-1,-1-1 1,1 0 0,-1 1 0,1-1-1,0 0 1,0 0 0,-1 1 0,1-1-1,0 0 1,0 0 0,0 0 0,0 0-1,0 0 1,0 0 0,3 1 0,-3-2-7,1 1 0,-1-1-1,1 0 1,-1 0 0,1 1 0,-1-1 0,1 0 0,-1-1 0,1 1 0,-1 0 0,1 0 0,-1-1 0,0 1 0,1 0 0,-1-1 0,1 0 0,-1 1 0,0-1-1,1 0 1,1-1 0,18-13 17,0-1 1,-1-1-1,21-23 0,5-3-61,-33 31 42,23-19-123,62-45 1,-97 75 92,1 0 0,-1 0 0,1 0 1,0 1-1,-1-1 0,1 0 0,0 1 1,-1-1-1,1 1 0,2 0 0,-4 0 16,1 0 0,0 0-1,0 0 1,-1 0-1,1 0 1,0 0 0,-1 0-1,1 0 1,0 1 0,-1-1-1,1 0 1,0 1 0,-1-1-1,1 0 1,-1 1-1,1-1 1,-1 1 0,2 0-1,-1 1 12,0 0-1,0 0 0,0 1 1,0-1-1,0 0 0,0 0 1,-1 1-1,1-1 0,-1 0 0,0 1 1,0-1-1,0 0 0,0 1 1,0 4-1,-7 52 13,-2 0 0,-2 0 1,-35 102-1,-88 168 240,98-243-308,21-47 192,-1-2 0,-2 0-1,-31 47 1,46-79-98,0-1 1,0 0-1,-1 0 1,0 0-1,0 0 1,0 0-1,0-1 1,-1 0-1,1 0 1,-9 5-1,11-8-53,0 1 0,-1-1 0,1 1-1,0-1 1,0 0 0,0 1 0,0-1 0,-1 0 0,1-1-1,0 1 1,0 0 0,0-1 0,0 1 0,0-1-1,-1 1 1,1-1 0,0 0 0,0 0 0,1 0-1,-1 0 1,0-1 0,0 1 0,0 0 0,1-1-1,-1 1 1,1-1 0,-1 1 0,1-1 0,-3-3-1,-2-4-61,1 0-1,0 0 0,0-1 0,-6-16 1,-11-44-104,14 39 107,1 0 1,-4-53-1,10 71 79,0 0 0,1-1 0,0 1 1,1 0-1,1 0 0,5-22 0,-6 30 9,1 0 0,0 0 1,0-1-1,1 1 1,-1 1-1,1-1 0,0 0 1,0 1-1,1-1 1,-1 1-1,1 0 0,0 0 1,0 1-1,0-1 1,1 1-1,-1 0 0,1 0 1,0 0-1,8-3 1,5 0 1,0 1 0,0 1 0,1 0-1,-1 2 1,35-1 0,96 8 1,-114-2-218,45 11-1,-5 5-3327,-46-11 1677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47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1007 4480,'-1'0'46,"1"0"0,0-1-1,-1 1 1,1 0 0,-1 0 0,1 0 0,0-1 0,-1 1-1,1 0 1,0-1 0,-1 1 0,1 0 0,0-1 0,0 1-1,-1 0 1,1-1 0,0 1 0,0 0 0,0-1 0,-1 1 0,1-1-1,0 1 1,0-1 0,0 1 0,0 0 0,0-1 0,0 1-1,0-1 1,0 1 0,0-1 0,0 1 0,0-1 0,0 1-1,0 0 1,0-1 0,0 1 0,0-1 0,1 1 0,-1 0 0,0-1-1,0 1 1,1-1 0,-1 1 0,0 0 0,0-1 0,1 1-1,-1 0 1,0-1 0,1 1 0,-1 0 0,0 0 0,1-1-1,0 1 1,0-1-47,0 0 121,0-1 0,0 1-1,0 0 1,0 0-1,0 0 1,1 0-1,-1 1 1,0-1-1,1 0 1,-1 0 0,2 0-1,6-3 222,22-11 493,-2-2 0,41-30 0,48-52 307,-95 77-908,-15 14-129,0 0 0,0 1-1,1 0 1,0 0 0,0 1 0,12-6 0,-20 11-82,0 0-1,0 1 1,0-1-1,1 1 1,-1 0 0,0-1-1,0 1 1,0 0 0,0-1-1,0 1 1,0 0-1,0 0 1,1 0 0,-1 0-1,0 0 1,0 0 0,0 1-1,0-1 1,0 0-1,0 1 1,0-1 0,0 0-1,1 1 1,-1-1 0,0 1-1,-1 0 1,1-1 0,0 1-1,0 0 1,0-1-1,0 1 1,0 0 0,-1 0-1,1 0 1,0 0 0,-1 0-1,1 0 1,-1 0-1,1 0 1,-1 0 0,1 2-1,1 4 109,0 1 0,0-1 0,-1 1 1,0-1-1,0 9 0,-1-11-75,0 42 500,-7 64 0,0 11 57,7-115-543,0 0-1,1 0 0,0-1 1,0 1-1,1 0 0,0 0 0,5 12 1,-7-17-34,1-1 0,0 1 0,0 0 0,0-1 0,0 1 0,0-1 0,0 1 0,0-1 1,1 1-1,-1-1 0,0 0 0,1 0 0,-1 0 0,1 0 0,0 0 0,-1 0 0,1 0 0,0 0 1,-1 0-1,1-1 0,0 1 0,0-1 0,0 1 0,-1-1 0,1 0 0,0 0 0,0 0 0,0 0 0,0 0 1,0 0-1,3-1 0,1-1 10,0 0 0,-1 0 0,1 0 0,-1-1 0,1 0 1,-1 0-1,9-7 0,0-2-6,14-16 0,-24 25-36,7-10 14,9-6 12,0-2 0,-2 0 0,26-41 1,-25 29 2,-1-2 0,-2-1 0,-1 0 0,14-54 0,-27 81-47,7-23-38,-8 30 29,-1 0 0,1 0 1,0 1-1,0-1 0,-1 1 0,1-1 1,0 1-1,0-1 0,1 1 1,-1-1-1,0 1 0,0 0 0,4-3 1,-3 4-23,0-1 1,0 0-1,0 1 1,0-1 0,0 1-1,0-1 1,1 1-1,-1 0 1,0 0-1,0 0 1,4 1 0,27 7-223,-19-4 233,116 27 399,-99-26-340,0-1 1,42 1-1,-29-7 192,0-1 0,0-2 0,0-1 0,-1-3 0,61-20 0,-91 23 127,-8 3-138,-6 1 26,-3 3-230,-1 0 0,1 0 0,0 0 0,-1 0 0,1 0 0,0 1-1,-1 0 1,1 0 0,0 0 0,1 0 0,-6 5 0,-5 3-1,-24 24-1,-1 6 136,1 1 0,2 2-1,-52 79 1,81-109-123,0-1-1,1 1 1,-7 23-1,11-32-5,1 0 0,0 0-1,0 0 1,1 0 0,-1 1 0,1-1-1,0 0 1,0 0 0,0 1 0,0-1-1,1 0 1,0 0 0,0 0-1,0 0 1,0 0 0,1 0 0,1 4-1,-2-6 10,0-1 0,0 1-1,1-1 1,-1 1-1,0-1 1,1 1 0,-1-1-1,0 0 1,1 0-1,0 0 1,-1 0-1,1 0 1,0 0 0,-1 0-1,1 0 1,0-1-1,0 1 1,0-1 0,2 1-1,-1-1 3,1 0-1,-1 0 1,1 0 0,0 0-1,-1-1 1,1 0-1,-1 0 1,1 0 0,4-2-1,5-3 45,0-1-1,0 0 0,21-16 1,-34 22-57,12-8-4,0-1-1,-1-1 0,-1 1 1,0-2-1,0 0 0,-1 0 1,11-20-1,-10 15-70,-1-1 0,0-1 0,-1 0 0,-2 0 0,0-1 0,0 1 0,-2-1 1,-1-1-1,2-39 0,-5 59 57,0 1 1,0-1-1,0 0 0,0 0 1,0 0-1,0 0 1,0 0-1,0 0 1,-1 1-1,1-1 0,0 0 1,0 0-1,-1 0 1,1 0-1,-1 1 1,1-1-1,-1 0 1,1 0-1,-2 0 0,2 0 2,-1 1 0,1 0 0,-1 0-1,0 0 1,1-1 0,-1 1-1,1 0 1,-1 0 0,1 0 0,-1 0-1,0 0 1,1 0 0,-1 0-1,1 0 1,-1 1 0,0-1 0,1 0-1,-1 0 1,1 0 0,-1 1-1,1-1 1,-1 0 0,-2 2-14,1-1 1,0 1 0,0 0-1,0-1 1,-1 1-1,2 0 1,-1 0 0,0 0-1,0 1 1,1-1-1,-3 3 1,-1 8-19,0 0 0,0 0 0,2 0 0,-1 1 0,2-1 0,-3 27 0,5-34 42,0 0-1,0 0 1,1-1 0,0 1 0,0 0-1,1 0 1,-1-1 0,4 8 0,-3-9 10,-1-1 0,1 0 0,0 0 0,0 0 0,1 0 0,-1 0 0,1-1 0,-1 1 0,1-1 0,0 1 0,0-1 0,0 0 0,0 0 0,5 2 0,2 0 14,1 0 0,0-1 0,0 0 0,0 0 0,0-2 1,0 1-1,0-1 0,1-1 0,-1 0 0,0 0 0,0-1 0,1-1 0,-1 0 0,0-1 0,11-3 0,-6 0 4,0 0-1,0-1 1,-1-1-1,0-1 1,0 0-1,-1 0 1,0-2-1,-1 1 1,19-21-1,21-32 59,49-76-1,-16 20 150,-37 53-199,55-95-1,-84 122 0,0 0-1,-3 0 0,-1-2 1,12-49-1,-27 84-44,1 1 0,-1-1 0,0 0-1,0 0 1,0 0 0,-1 0-1,0 0 1,0 0 0,-3-12 0,3 18 2,0-1 1,0 1 0,-1-1-1,1 0 1,0 1 0,-1-1-1,1 1 1,-1-1 0,1 1-1,-1-1 1,1 1 0,-1-1-1,1 1 1,-1-1 0,1 1-1,-1 0 1,1-1 0,-1 1-1,0 0 1,-1-1 0,1 1-3,0 0 1,0 0 0,0 0-1,0 0 1,0 0-1,0 0 1,0 1 0,0-1-1,0 0 1,-1 1 0,1-1-1,0 1 1,0-1 0,1 1-1,-1-1 1,-2 2-1,-5 4-38,1 1-1,-1 0 0,1 0 0,-9 13 0,-25 38-52,24-33 66,-8 10 102,2 2 0,1 1 1,-28 67-1,20-29 258,3 2-1,5 1 1,-25 149 0,44-196-239,1 0 0,2 0 0,4 39 0,-4-65-46,1-1 0,0 0 0,0 1 0,1-1 0,-1 0 0,1 0 0,0 0 0,4 6 0,-5-10-25,0 1 0,0 0 0,1-1 0,-1 1 1,1-1-1,-1 1 0,1-1 0,-1 1 0,1-1 1,0 0-1,0 0 0,0 0 0,0 0 0,0 0 0,-1-1 1,1 1-1,1-1 0,-1 1 0,0-1 0,0 0 1,0 1-1,3-1 0,0-1-15,-1 1 0,1-1-1,0 0 1,0 0 0,0 0 0,-1-1-1,1 1 1,7-5 0,33-22 16,-33 20 8,11-8-2,6-2-5,-1-2-1,27-25 1,1-12-27,12-10-221,-68 67 233,0 0 0,0 0-1,0 0 1,0 0 0,0 0 0,0 0 0,0 0 0,0 0 0,0 1 0,0-1 0,0 0 0,0 0 0,0 0 0,0 0 0,0 0 0,0 0 0,0 0-1,0 0 1,0 0 0,0 0 0,0 0 0,0 0 0,0 0 0,1 0 0,-1 0 0,0 0 0,0 0 0,0 0 0,0 0 0,0 0 0,0 0 0,0 0-1,0 0 1,0 1 0,0-1 0,0 0 0,0 0 0,0 0 0,0 0 0,0 0 0,0 0 0,0 0 0,1 0 0,-1 0 0,0 0 0,0 0 0,0 0-1,0 0 1,0 0 0,0-1 0,0 1 0,0 0 0,0 0 0,0 0 0,0 0 0,0 0 0,0 0 0,0 0 0,0 0 0,0 0 0,0 0 0,0 0-1,0 0 1,0 0 0,1 0 0,-1 0 0,0 0 0,0 0 0,-2 8-2,-5 13 14,-61 144 105,65-158-117,1 0 0,0 1-1,0 0 1,0-1-1,1 1 1,-1 8-1,2-14 3,0 1-1,0-1 1,0 0-1,1 1 0,-1-1 1,0 0-1,1 1 1,0-1-1,-1 0 0,1 0 1,0 0-1,0 0 1,0 0-1,1 0 0,-1 0 1,0 0-1,1 0 1,-1 0-1,1-1 0,0 1 1,-1 0-1,1-1 1,0 0-1,4 3 0,-1-2 33,1 0-1,0 0 1,0 0-1,-1-1 1,1 0 0,0 0-1,0 0 1,1-1-1,-1 0 1,0 0-1,0 0 1,0-1-1,0 0 1,0 0-1,0-1 1,9-3 0,-4 1-25,-1-1 0,1 0 1,-1 0-1,0-1 0,0 0 1,-1-1-1,16-14 1,-9 4-19,0-1 1,-1-1 0,15-23 0,30-62-82,-54 89 54,0 1-28,-4 14 28,-2 7 1,0 22 76,1 54-31,0-69-13,1 0 0,0 0-1,7 24 1,-7-34 11,-1 0 1,1-1-1,0 1 1,0-1-1,0 0 1,1 1-1,-1-1 1,1 0-1,-1 0 1,1-1-1,0 1 1,0 0 0,0-1-1,1 0 1,-1 0-1,1 0 1,-1 0-1,1-1 1,-1 1-1,1-1 1,0 0-1,0 0 1,0 0-1,7 0 1,4-2 15,-1-1 1,1 0 0,-1-2-1,27-8 1,-25 5-27,0 0 0,0-1 0,-1-1 0,0 0 0,0-1 0,-1 0 0,0-1 0,-1-1 0,0-1 0,-1 1 0,-1-2 0,0 0 0,0 0 0,-1-1 1,-1 0-1,-1 0 0,0-1 0,-1 0 0,-1-1 0,0 0 0,3-18 0,-8 30-31,0 1 0,0-1 0,0 1 0,0-1 1,-1 1-1,0-1 0,0 0 0,0 1 0,-1-1 0,1 0 0,-3-7 0,3 11 22,-1 0 1,1 0-1,0 0 0,-1 1 0,1-1 0,0 0 1,-1 1-1,1-1 0,-1 0 0,1 1 0,-1-1 1,1 0-1,-1 1 0,0-1 0,1 1 0,-1-1 0,0 1 1,1-1-1,-1 1 0,0-1 0,1 1 0,-1 0 1,0 0-1,0-1 0,0 1 0,1 0 0,-1 0 1,0 0-1,0 0 0,0 0 0,1 0 0,-1 0 0,0 0 1,0 0-1,0 0 0,0 0 0,0 1 0,-4 0-21,1 1-1,-1 0 0,1 0 0,0 0 1,-1 1-1,-3 2 0,-6 6 2,1-1 1,1 2-1,-1 0 0,2 0 0,-13 17 0,9-8 0,1 0 1,-22 45-1,34-59 41,-1 0 0,0-1 1,1 1-1,1 0 0,-1 0 0,1 0 0,0 0 1,1 0-1,-1 1 0,1-1 0,2 12 0,-1-15 4,0 0 0,0-1 0,0 1 0,0-1-1,1 1 1,-1-1 0,1 0 0,0 1-1,0-1 1,0 0 0,0 0 0,1-1 0,-1 1-1,1 0 1,0-1 0,0 1 0,0-1 0,0 0-1,0 0 1,0 0 0,0-1 0,1 1 0,6 2-1,2-2 58,1 0 1,-1 0-1,0-1 0,1-1 0,-1 0 0,1 0 0,-1-1 0,15-4 0,-13 2-55,-1-1 0,0-1 0,0 0 0,0-1 0,0 0 0,-1-1 0,0 0 0,12-10 0,-13 8-7,-1 1-1,0-2 0,-1 1 1,0-2-1,13-18 0,30-60 66,-28 44-64,19-37-160,-36 75 81,-1 9-8,-6-1 71,1 0-1,0 0 1,-1 0 0,1 0-1,-1 1 1,1-1-1,-1 0 1,0 1 0,0-1-1,1 0 1,-1 0-1,0 3 1,-2 27 4,-2 0 0,-1-1 0,-1 0 0,-16 48 0,0-3 12,19-62 50,0 0 0,-2 0 0,0 0-1,0 0 1,-1 0 0,0-1 0,-1 0 0,-17 20 0,17-27 133,3-8-94,3 1-105,1 1-1,0 0 1,0 0 0,0 0-1,0-1 1,0 1-1,0 0 1,0 0-1,0-1 1,1 1 0,-1 0-1,0 0 1,1-1-1,3-6-36,-1 1 1,1-1-1,1 1 0,-1 0 0,7-6 0,-8 10 24,0-1 1,0 1-1,0 0 0,1 0 0,0 0 0,-1 1 1,1-1-1,0 1 0,0 0 0,9-3 0,-11 5 36,1 0-1,-1 0 0,1 0 1,-1 0-1,0 0 0,1 0 1,-1 1-1,0-1 0,1 1 1,-1 0-1,0-1 1,0 1-1,1 0 0,-1 0 1,0 1-1,3 1 0,11 6 80,28 8-97,24 10-2747,-25-3-3527,-18-8 3246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48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342 52 3712,'3'-25'3541,"-3"24"-3364,0 0 0,0 1 0,0-1 0,-1 0 0,1 0 0,0 1 0,0-1 0,-1 0 1,1 1-1,-1-1 0,1 1 0,0-1 0,-1 0 0,1 1 0,-1-1 0,0 1 0,1-1 0,-1 1 0,1-1 0,-1 1 0,0 0 0,0-1 0,-19-7 1020,11 7-974,1-1-1,-1 1 0,1 1 1,-1-1-1,0 2 0,1-1 0,-1 1 1,1 0-1,-1 1 0,1 0 1,-1 1-1,1-1 0,0 1 1,0 1-1,-11 6 0,3 0-34,-1 0-1,2 1 1,0 1-1,0 0 1,1 1-1,-13 16 0,19-20-168,1 0-1,1 0 0,0 0 0,-8 15 1,13-21 12,-1-1 1,1 1-1,0-1 1,0 1-1,1-1 1,-1 1-1,0 0 1,1-1 0,0 1-1,-1 0 1,1 0-1,0-1 1,1 1-1,-1 0 1,0 0-1,1-1 1,-1 1-1,1 0 1,0-1-1,0 1 1,0-1-1,0 1 1,3 3-1,-3-4-5,0-1-1,1 0 1,-1 0-1,0 0 1,1 0-1,-1 0 1,1 0-1,-1 0 1,1 0-1,-1-1 0,1 1 1,0 0-1,-1-1 1,1 0-1,0 1 1,-1-1-1,1 0 1,0 0-1,0 0 1,-1 0-1,1 0 0,0 0 1,0 0-1,-1-1 1,1 1-1,0 0 1,-1-1-1,1 0 1,0 1-1,-1-1 1,3-2-1,6-2 63,-1-1 0,0 0 1,15-14-1,-16 14-2,122-96 111,-121 93-272,11-9-33,-19 17 112,-1 1 0,1-1-1,0 1 1,0-1-1,-1 1 1,1-1 0,0 1-1,0 0 1,0-1 0,0 1-1,-1 0 1,1 0-1,0-1 1,0 1 0,0 0-1,0 0 1,0 0 0,0 0-1,0 0 1,1 0-1,-1 2 24,0-1-1,0 0 1,0 0-1,-1 0 1,1 1-1,0-1 1,-1 1-1,1-1 1,-1 0-1,1 1 1,-1-1-1,1 4 1,1 2 34,1 0-4,1 0 1,0 0 0,0 0 0,0-1-1,0 1 1,1-1 0,0 0 0,1-1-1,0 1 1,-1-1 0,1 0 0,1-1-1,-1 1 1,1-1 0,0-1 0,0 1-1,0-1 1,0 0 0,0-1 0,9 3-1,-3-3-16,-1 0 0,0-1-1,1 0 1,0-1 0,-1 0 0,1-1-1,-1 0 1,1-1 0,-1-1 0,0 0-1,23-9 1,-2-3-164,55-34 1,-86 48 104,-1 0 0,1 0 0,0 1 0,-1-1 0,1 0 0,0 0 0,-1 1 0,1 0 0,0-1 0,0 1 0,2-1 0,-3 2 17,0-1-1,0 0 0,0 0 0,0 0 0,0 0 1,0 1-1,0-1 0,-1 0 0,1 1 0,0-1 1,0 1-1,0-1 0,0 1 0,-1-1 0,1 1 1,1 0-1,0 3 39,1 0 0,0 0 1,-1 1-1,0-1 0,0 0 1,0 1-1,1 4 0,-2-4 21,1-1 0,0 0 0,-1 1 1,1-1-1,1 0 0,-1 0 0,5 6 0,-2-6-20,0-1-1,0 1 1,0-1 0,1 0 0,-1-1-1,1 1 1,-1-1 0,1 0 0,0 0-1,8 0 1,4 1 71,-1-1 0,26 0-1,-18-3-53,-1-1 0,1-1 0,0-1 0,-1-1 0,1-2-1,38-15 1,-54 19-37,0-1-1,-1-1 0,1 1 1,-1-1-1,0-1 0,-1 1 1,1-1-1,-1-1 0,0 1 1,-1-1-1,8-10 0,-12 15-27,-1 0 0,0 0 0,0 1 0,0-1 0,0 0-1,0 0 1,-1 0 0,1 0 0,0 0 0,-1 0 0,1 0 0,-1 0 0,0 0-1,0 0 1,0 0 0,0 0 0,0-1 0,0 1 0,-1-2 0,1 3-5,0 1 0,0-1 0,0 0 1,0 0-1,0 0 0,-1 0 0,1 1 0,0-1 1,0 0-1,-1 0 0,1 1 0,0-1 1,-1 0-1,1 0 0,-1 1 0,1-1 1,-1 0-1,1 1 0,-1-1 0,1 1 0,-1-1 1,0 1-1,1-1 0,-1 1 0,0-1 1,0 1-1,1-1 0,-1 1 0,0 0 1,0 0-1,1-1 0,-1 1 0,0 0 0,-1 0 1,-2 0-33,0 1 0,1-1 0,-1 1 0,1 0 0,-1 0 0,-5 3 0,1-1 29,-2 2 111,0-1 0,0 1 0,0 1-1,1 0 1,0 0 0,-13 12 0,20-16-58,0 0 0,0 0 0,0 0-1,0 1 1,0-1 0,1 1 0,-1-1 0,1 1-1,0 0 1,0-1 0,0 1 0,0 0 0,0 0-1,0 0 1,1 0 0,-1 0 0,1 0 0,0 0-1,0 0 1,0 0 0,0 0 0,1 0 0,-1 0-1,1 0 1,0 0 0,0-1 0,0 1 0,0 0-1,3 4 1,0 2 6,1-1 0,0 0 0,1 0 0,0 0 0,0-1 0,1 0 1,-1 0-1,10 7 0,-6-6-82,1-1 1,0 0-1,0 0 1,0-2-1,1 1 1,0-1-1,0-1 1,0 0-1,13 2 1,-13-4-641,0 0 0,0-1 0,0-1 0,0 0 0,22-3 0,65-14-7244,-51 7 4464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41.2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53 2976,'-2'-12'5136,"2"12"-5028,0 0 0,1-1 1,-1 1-1,0 0 0,1 0 1,-1 0-1,0 0 1,1 0-1,12-6 715,-10 4-579,7-3-47,0 1 0,0-1 0,0 1 0,1 1 0,-1 0 0,1 0 0,0 1-1,0 1 1,0 0 0,0 0 0,13 2 0,-22-1-175,1 0-1,-1 1 1,1-1 0,0 1 0,-1 0-1,0-1 1,1 1 0,-1 1 0,1-1-1,3 3 1,-6-4-3,1 1-1,-1-1 1,1 1-1,-1-1 1,1 1-1,-1 0 1,1-1-1,-1 1 1,0 0-1,0-1 1,1 1-1,-1 0 1,0 0-1,0-1 0,0 1 1,0 0-1,1-1 1,-1 1-1,0 0 1,-1 0-1,1-1 1,0 1-1,0 0 1,0 0-1,0-1 1,0 1-1,-1 0 1,1-1-1,0 1 1,-1 0-1,1-1 1,0 1-1,-1 0 1,1-1-1,-1 1 1,1-1-1,-1 1 1,1-1-1,-1 1 1,0 0-1,-18 17 261,-24 18-1,9-7 120,0-3 121,21-17 277,-16 15 1,37-25-526,1 0 0,-1 0 0,16 0 0,-5 1-193,45-5 39,54 0-1357,-102 5 106,1 1-1,-1 1 1,1 1-1,-1 0 1,19 7-1,1 5-1350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2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216 74 3552,'1'-1'346,"1"-1"1,0 0-1,0 1 0,0-1 1,0 1-1,0-1 0,0 1 1,0 0-1,1 0 0,-1 0 1,0 0-1,1 0 0,2 0 1,14-6 1268,16-8 2657,-48 50-3227,-8 17-403,-24 100 0,-4 7-198,-72 124 60,94-222-283,4-22 122,20-34 109,20-30-336,-1-1 1,-2 0 0,17-44-1,23-88-195,-12 31-90,-21 69 91,2 1-1,3 1 0,50-80 1,-34 76-93,-42 59 175,0 1 1,0 0-1,0 0 0,0 0 0,0-1 0,0 1 1,0 0-1,0 0 0,1 0 0,-1 0 1,0 0-1,0-1 0,0 1 0,0 0 1,0 0-1,1 0 0,-1 0 0,0 0 0,0 0 1,0 0-1,1 0 0,-1 0 0,0 0 1,0-1-1,0 1 0,1 0 0,-1 0 1,0 0-1,0 0 0,0 0 0,1 0 0,-1 0 1,0 1-1,0-1 0,6 6 182,3 12 141,-5-1-182,0 0-1,-1 0 0,2 22 1,-2-4-35,6 29 93,30 174 453,-38-232-598,1 0 0,0-1-1,0 1 1,0-1 0,1 1 0,5 7-1,-8-12-40,1 0 0,0 0 0,-1 0 0,1-1 0,0 1 0,0 0 0,0 0 0,0-1 0,-1 1 0,1 0 0,0-1 0,0 1 0,0-1 0,0 0 0,0 1 0,1-1 0,-1 0 0,1 1-1,0-1-2,-1 0 0,0-1-1,0 1 1,1-1 0,-1 1-1,0 0 1,0-1 0,0 0-1,0 1 1,0-1 0,1 0-1,-1 0 1,0 1 0,-1-1-1,1 0 1,0 0 0,0 0-1,0 0 1,0 0 0,0-2-1,18-29 38,-2-1-1,-1 0 0,15-47 0,-1 5-112,-11 29 19,2 1 1,2 0-1,36-51 0,-56 92 19,0 0 0,0 1 0,1-1 0,-1 0 0,5-3 0,-7 7 22,-1 0 0,0 0 0,0 0 0,1 0 0,-1 0-1,0 0 1,1-1 0,-1 1 0,0 0 0,0 0 0,1 0-1,-1 0 1,0 0 0,0 0 0,1 0 0,-1 0 0,0 0 0,1 0-1,-1 1 1,0-1 0,0 0 0,1 0 0,-1 0 0,0 0-1,0 0 1,1 0 0,-1 1 0,0-1 0,0 0 0,0 0 0,1 0-1,-1 0 1,0 1 0,0-1 0,0 0 0,0 0 0,1 1-1,-1-1 1,0 0 0,0 0 0,0 1 0,0-1 0,0 0-1,0 0 1,0 1 0,0-1 0,0 1 0,4 16 0,-4-14 6,19 167-45,23 157 258,-37-295-52,3 18-1361,-7-45 630,0 0 0,1-1-1,0 1 1,0-1 0,0 1-1,0-1 1,1 0 0,3 5-1,-5-8 310,0-1-1,0 1 0,-1 0 1,1 0-1,0-1 0,0 1 1,0 0-1,0-1 0,0 1 1,0-1-1,0 1 0,0-1 1,0 0-1,0 1 0,1-1 1,-1 0-1,0 0 0,2 0 1,0 1-442,12 2-1589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3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1 173 4064,'0'-1'171,"0"-1"-1,1 1 1,-1 0 0,1 0-1,-1 0 1,1 0 0,-1 0 0,1 0-1,0 0 1,-1 0 0,1 0-1,0 0 1,0 0 0,0 0-1,0 0 1,0 0 0,0 1 0,0-1-1,0 0 1,0 1 0,0-1-1,0 1 1,0-1 0,1 1 0,-1 0-1,0-1 1,0 1 0,0 0-1,1 0 1,-1 0 0,2 0-1,-1 0 117,0 0-1,1 1 0,-1-1 0,1 1 1,-1 0-1,0-1 0,1 1 0,-1 0 1,0 0-1,0 1 0,0-1 0,0 0 1,0 1-1,0-1 0,3 4 0,-3-2-137,0 0-1,-1 0 1,1 0-1,-1 0 0,0 1 1,0-1-1,0 0 1,0 1-1,-1-1 1,1 0-1,-1 1 1,0-1-1,0 1 0,-1 5 1,1-1 221,-10 190 1465,7-165-1664,3-27-111,0-3-366,0 0-1,0 0 0,0 0 1,-1 0-1,1 0 1,-1 0-1,0-1 1,1 1-1,-1 0 0,-2 3 1,4-45-7257,-8-50 1448,3 57 5175,2 21 1879,0 1 0,0 0 0,-5-10 0,5 14-553,0 0 0,0 0 0,0 0 0,1-1 0,0 1 0,0 0 0,1-1 0,0 1 0,0-1 1,0 1-1,2-9 0,1 4 17,0 0 1,1 0 0,1 0-1,0 1 1,0 0-1,1 0 1,0 0 0,9-9-1,1 0 347,1 0 0,34-27 0,-48 43-677,0 1 0,0 0-1,0 0 1,0 0 0,1 0-1,-1 1 1,1-1 0,-1 1-1,5-1 1,-6 2-53,-1-1 1,1 1-1,0 0 1,-1 0-1,1 0 0,0 0 1,-1 0-1,1 0 1,-1 1-1,1-1 0,0 0 1,-1 1-1,1-1 0,-1 1 1,1 0-1,-1-1 1,1 1-1,-1 0 0,0 0 1,1 0-1,-1 0 0,0 0 1,2 2-1,-1 0 49,-1 0 0,1 1 0,0-1-1,-1 1 1,1 0 0,-1-1 0,0 1 0,-1 0-1,2 5 1,-2-1-19,-1 0 1,1 0-1,-1 0 0,0 0 0,-1 0 0,0 0 0,-3 9 1,-24 53 207,26-63-246,2-6-13,-3 7 32,1-1 0,0 1 0,0 0-1,-2 16 1,4-22-30,1 0 0,0 1-1,0-1 1,0 0 0,0 0-1,1 0 1,-1 0 0,0 0 0,1 1-1,0-1 1,-1 0 0,1 0-1,0 0 1,0 0 0,0-1-1,0 1 1,1 0 0,-1 0 0,0-1-1,1 1 1,-1 0 0,1-1-1,0 0 1,2 2 0,26 16 34,15 10 837,-42-26-704,0-1 0,0 1 0,0 0 0,0 0 0,-1 0 0,1 0 0,-1 0 0,0 1-1,4 6 1,-5-6-86,0 0 0,-1-1 0,1 1 0,-1 0 0,0 0-1,0 0 1,0 0 0,-1 0 0,0 0 0,1-1 0,-1 1-1,0 0 1,-1 0 0,1-1 0,-1 1 0,1-1 0,-4 5-1,-5 9 35,-1 0-1,-13 15 1,21-28-69,-1 1-251,0 0-1,-1 0 1,1-1-1,-1 1 1,1-1 0,-1 0-1,-1-1 1,1 1-1,-9 3 1,8-4-737,0-1 0,1-1 0,-1 1-1,0-1 1,0 0 0,0-1 0,0 1 0,0-1 0,-10-1-1,-2 0-1788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5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1029 8 3552,'0'0'1147,"0"-8"831,-26 40 2630,-20 37-2523,-6-2-546,-97 99 0,105-122-1164,-184 198 1415,31-6-720,16-18-812,159-194-265,7-7-142,0 0 0,2 1 0,-20 32 0,32-48 4,0 0 0,0 0 0,0 0 0,0 0 0,1 0 0,-1 0-1,1 0 1,-1 0 0,1 0 0,0 1 0,0-1 0,0 0 0,0 2 0,0-3-5,0 0 1,1 0 0,-1 0-1,1 0 1,-1 0 0,1-1-1,-1 1 1,1 0 0,-1 0-1,1-1 1,0 1 0,-1 0-1,1-1 1,0 1 0,0-1-1,-1 1 1,1-1-1,0 1 1,0-1 0,0 0-1,0 1 1,0-1 0,0 0-1,-1 0 1,1 1 0,0-1-1,0 0 1,0 0 0,2 0-1,23 0-2180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6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184 205 5216,'-2'-1'275,"2"1"-193,0 0 0,-1 0 0,1 0 0,0 0-1,-1 0 1,1-1 0,-1 1 0,1 0 0,0 0 0,-1 0 0,1 0 0,0 0 0,-1-1 0,1 1-1,0 0 1,0 0 0,-1-1 0,1 1 0,0 0 0,0-1 0,-1 1 0,1 0 0,0 0 0,0-1-1,0 1 1,0 0 0,-1-1 0,1 1 0,0-1 0,0 1 0,0-1 0,-9 31 4062,-53 190-1654,-32 119-1124,92-332-1323,-5 12 680,7-16-373,5-12-240,12-30-117,18-63 0,-26 73-54,120-289 66,-57 152-266,-36 79 208,-36 85 67,1 0-1,0 0 1,0 1-1,-1-1 1,1 0 0,0 1-1,0-1 1,1 1-1,-1-1 1,0 1 0,2-2-1,-3 3-7,1 0-1,-1 0 1,0 0-1,0-1 1,0 1-1,1 0 1,-1 0-1,0 0 1,0 0-1,0 0 1,1 0-1,-1 0 1,0 0-1,0 0 1,0 0-1,1 0 1,-1 0-1,0 0 1,0 0-1,0 0 1,1 0-1,-1 0 1,0 0-1,0 0 1,0 0-1,1 0 1,-1 1-1,0-1 1,0 0-1,1 0 1,3 12 209,5 84 399,-4-34-90,3-1 1,21 83-1,-29-144-502,0 0-1,0 1 0,0-1 1,0 1-1,0-1 1,0 0-1,1 1 1,-1-1-1,0 1 0,0-1 1,0 0-1,0 1 1,1-1-1,-1 0 1,0 1-1,0-1 0,1 0 1,-1 1-1,0-1 1,0 0-1,1 0 1,-1 1-1,0-1 0,1 0 1,-1 0-1,0 1 1,1-1-1,-1 0 1,1 0-1,-1 0 0,1 0 1,0 0-2,0 0 1,-1-1-1,1 1 1,0-1-1,-1 1 0,1-1 1,-1 0-1,1 1 1,-1-1-1,1 1 1,-1-1-1,1 0 0,-1 0 1,1-1-1,13-33 52,-13 31-64,75-172-876,-56 133 771,-8 17-135,1 1 0,2 0 0,33-44 0,-47 68 221,0 0 0,-1 0-1,1 0 1,0 0 0,0 0 0,0 1 0,0-1 0,0 0 0,0 0 0,0 1 0,0-1 0,0 1 0,0-1-1,0 1 1,0-1 0,0 1 0,0 0 0,1-1 0,1 1 0,-2 0 10,0 0-1,0 1 1,-1-1 0,1 0-1,0 1 1,0-1 0,-1 1 0,1-1-1,0 1 1,-1-1 0,1 1-1,0 0 1,-1-1 0,1 1 0,-1 0-1,1 0 1,-1-1 0,1 1-1,-1 0 1,1 1 0,2 6 58,-1 1 0,0-1 1,0 1-1,1 10 0,-3-11 18,10 139 572,-6-41-281,24 290-254,-28-360-5466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6.5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4480,'6'30'6406,"-3"-8"-4935,9 33 1264,-6-36-2124,-2 1 0,-1 0 0,2 29-1,-16 189-743,11-215-2044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8:56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1 293 3328,'0'-68'1877,"1"60"-1525,1 1 0,-1-1 0,1 1-1,0 0 1,1 0 0,3-9 0,0 2 332,1-4 107,1 1 0,0 0 0,12-18-1,-17 29-512,1 1 0,0 0-1,0 0 1,1 0 0,-1 1-1,1-1 1,0 1 0,0 0-1,1 0 1,-1 1 0,1 0-1,9-4 1,-12 6-160,0 0 1,1 0-1,-1 1 1,1-1-1,-1 1 1,1 0-1,-1 0 1,1 0-1,-1 1 1,1-1 0,-1 1-1,0 0 1,1 0-1,-1 0 1,0 0-1,0 1 1,1-1-1,-1 1 1,0 0-1,0 0 1,-1 0-1,1 0 1,0 0-1,2 4 1,0-1 98,-1 0 1,1 0 0,-1 0-1,-1 0 1,1 1-1,-1-1 1,0 1 0,0 0-1,-1 0 1,1 0-1,-1 0 1,1 9 0,-2-11-104,-1 1 1,0-1-1,0 1 0,0-1 1,-1 1-1,0-1 1,0 1-1,0-1 0,0 0 1,0 1-1,-1-1 1,0 0-1,0 0 1,0 0-1,0 0 0,-1 0 1,0-1-1,-4 6 1,-5 3-129,0-1 0,-1 0 0,-22 15 0,33-25-40,-2 2-350,-1 0 1,1 0 0,-1 0 0,0-1 0,0 0 0,-5 2-1,7-4-261,1 1 0,0-1 0,-1 0 0,1 1 0,-1-1-1,1 0 1,0 0 0,-1-1 0,1 1 0,-1 0 0,1-1 0,0 1-1,-1-1 1,-2-2 0,-10-4-3532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1008 3232,'0'0'34,"0"0"0,-1 0 0,1 0 0,0-1 0,0 1 1,0 0-1,0 0 0,0-1 0,0 1 0,0 0 0,0-1 0,0 1 0,-1 0 0,1 0 1,0-1-1,0 1 0,0 0 0,0 0 0,1-1 0,-1 1 0,0 0 0,0 0 0,0-1 1,0 1-1,0 0 0,0 0 0,0-1 0,0 1 0,1 0 0,-1 0 0,0-1 0,0 1 1,0 0-1,0 0 0,1 0 0,-1-1 0,0 1 0,0 0 0,0 0 0,1 0 0,-1 0 1,0 0-1,0-1 0,1 1 0,-1 0 0,0 0 0,1 0 0,-1 0 0,0 0 1,1 0-1,20-5 1024,-9 3-64,-5-1-519,0 0 1,-1-1-1,1 0 0,-1 0 1,0 0-1,0-1 0,-1 0 1,7-6-1,-7 6-257,54-52 779,386-444 1947,-413 461-2697,35-53 0,-52 68-112,-1-1 0,0-1 0,14-42 0,-22 50-2,0 3-1,-1-1 0,4-22-1,-9 39-131,0-1 0,1 1 0,-1-1 0,0 1 0,0-1 0,0 0 0,0 1 0,0-1 0,0 1 0,0-1 0,0 1 0,0-1 0,0 0 0,0 1 0,0-1 0,0 1 0,-1-1 0,1 1 0,0-1 0,0 1 0,-1-1 0,1 1 0,0-1 0,-1 0 0,0 1 0,0 1 1,0-1 0,0 0-1,0 1 1,0-1 0,1 1-1,-1-1 1,0 1 0,0-1-1,0 1 1,1 0 0,-1-1-1,0 1 1,0 0 0,1-1-1,-2 2 1,-5 6 10,-16 17 122,0 0 0,-30 47 1,16-8 16,2 2 0,3 1 0,3 2 1,3 0-1,-19 85 0,38-123 59,-6 47 0,12-70-158,0 1 0,1 0-1,0-1 1,1 1 0,0-1 0,0 1-1,0-1 1,1 1 0,1-1-1,5 14 1,-6-19-12,-1-1-1,1 0 0,-1 1 1,1-1-1,0 0 1,0 0-1,0 0 1,1 0-1,-1 0 0,0 0 1,1 0-1,-1-1 1,1 1-1,0-1 1,-1 0-1,1 0 1,0 0-1,0 0 0,-1 0 1,1-1-1,0 1 1,0-1-1,0 0 1,0 0-1,0 0 1,4-1-1,5 0 5,0-1 0,0-1 0,0 0 0,22-9 0,-23 7-50,0-1-1,-1 1 0,1-2 0,-1 1 0,-1-1 1,1-1-1,-1 0 0,12-14 0,2-5 14,30-48 0,-43 58-8,-1 0 0,-1 0 0,7-23 1,1-1-312,-14 39 80,0 7 106,-3 11 7,-6 31 6,-7 59 9,12-85 105,1-6 22,0 0 0,2 21 0,-1-34 14,0 1 0,0 0 0,1 0 0,-1-1 1,1 1-1,0 0 0,0-1 0,0 1 0,0 0 0,0-1 0,0 0 0,1 1 0,-1-1 1,1 0-1,0 1 0,0-1 0,0 0 0,4 3 0,-5-5-18,0 1 0,0-1 1,0 0-1,0 0 0,0 1 0,0-1 0,0 0 1,0 0-1,0 0 0,0 0 0,0 0 0,0-1 0,0 1 1,0 0-1,0 0 0,0-1 0,0 1 0,0 0 1,-1-1-1,1 1 0,0-1 0,1 0 0,4-2 12,13-6-6,0 0-1,0-1 1,21-16-1,28-16-42,-61 39 12,10-6-90,1 0 0,0 1 1,0 1-1,36-8 0,-53 15 91,1-1 0,-1 1-1,0 0 1,0 0 0,0 0 0,0 0-1,0 0 1,0 0 0,0 0 0,1 1-1,-1-1 1,0 0 0,0 1 0,0-1-1,0 0 1,0 1 0,0 0 0,0-1 0,0 1-1,0-1 1,-1 1 0,1 0 0,0 0-1,0-1 1,0 1 0,-1 0 0,1 0-1,0 0 1,-1 0 0,1 0 0,-1 0-1,1 0 1,-1 0 0,0 0 0,1 0-1,-1 0 1,0 0 0,0 0 0,0 1 0,0-1-1,0 0 1,0 2 0,0 2 15,0 1 0,0-1-1,-1 0 1,0 1 0,0-1 0,0 1 0,-4 8 0,-5 7 227,0 0 0,-2-1 0,-15 22 0,29-42-198,0 0 0,0 0 1,0 0-1,0 0 0,0 0 1,0-1-1,0 1 0,0-1 0,0 0 1,3-1-1,110-57-369,-85 40 125,-20 12 139,22-11 0,-28 16 45,-1 1 0,1 0-1,-1 0 1,1 0-1,0 0 1,0 0-1,-1 1 1,1-1 0,0 1-1,6 1 1,-9-1 17,0 0 0,0 0 1,1 0-1,-1 1 0,0-1 1,0 0-1,0 1 0,-1-1 1,1 1-1,0-1 0,0 1 1,0-1-1,0 1 0,0 0 0,0-1 1,-1 1-1,1 0 0,0 0 1,-1 0-1,1 0 0,0-1 1,-1 1-1,1 0 0,-1 0 1,0 0-1,1 0 0,-1 0 1,0 0-1,1 0 0,-1 0 1,0 0-1,0 1 0,0-1 0,0 0 1,0 1-1,-1 6 19,0-1 0,0 1 0,-1-1-1,-2 9 1,-2 5-69,7 10 498,-1-31-434,0 1 1,1-1 0,-1 1 0,0-1 0,1 1-1,-1-1 1,0 1 0,1-1 0,-1 1 0,1-1-1,-1 1 1,0-1 0,1 0 0,-1 1-1,1-1 1,-1 0 0,1 1 0,0-1 0,-1 0-1,1 0 1,-1 0 0,1 0 0,-1 1-1,1-1 1,0 0 0,0 0 0,22 3-12,-16-2-47,25 7 353,-34-8-247,-7-2 221,8 1-269,1 1 1,0-1 0,0 1-1,-1-1 1,1 0 0,0 1 0,0-1-1,0 0 1,0 1 0,0-1 0,0 0-1,0 1 1,0-1 0,0 0-1,0 1 1,0-1 0,0 0 0,1 1-1,-1-1 1,1-1 0,1-6-37,1 1 1,1-1 0,0 1-1,0-1 1,0 1 0,6-7-1,14-24-55,-21 33 19,0-1 0,1 1 0,0 0 0,0 0 0,0 0 0,0 1 1,6-5-1,-8 7 33,-1 1 0,1 0 0,0 0 0,-1 0 0,1 0 0,0 0 0,0 1 0,-1-1 0,1 1 0,0-1 0,0 1 0,2-1 0,-2 1 12,-1 0 1,0 0 0,0 1 0,0-1 0,0 0 0,0 0 0,1 1 0,-1-1 0,0 1 0,0-1 0,0 1 0,0-1 0,0 1 0,0 0 0,-1 0 0,1-1 0,0 1 0,0 0 0,0 0 0,-1 0 0,1 0 0,0 1 0,1 2 12,0 0 1,0 0-1,0 1 1,-1-1-1,0 0 0,0 1 1,0-1-1,-1 1 1,1 4-1,1 9 29,0 26-74,-3-39 78,1 0 0,0 1 0,0-1 1,1 1-1,-1-1 0,1 0 0,0 1 0,1-1 0,-1 0 0,1 0 1,0 0-1,0 0 0,1 0 0,0 0 0,2 4 0,-3-7-9,0-1 0,0 1 0,0-1 0,0 1 0,1-1 0,-1 0 0,0 0 0,0 0 0,1 0 0,-1 0 0,0 0 0,1-1 0,-1 1 0,4-1 0,1 1 62,1 0 0,-1-1 0,15-1-1,44-11 61,-1-3-1,101-37 1,-153 48-125,0-1 1,0-1 0,17-10-1,-24 12 3,-1 0-1,0 0 0,0 0 1,0 0-1,0-1 1,-1 0-1,0 0 0,0 0 1,4-8-1,-7 13-27,-1-1 1,1 0-1,-1 0 0,1 1 0,-1-1 0,1 0 0,-1 0 0,0 1 0,0-1 0,1 0 1,-1 0-1,0 0 0,0 0 0,0 0 0,0 0 0,0 1 0,0-1 0,0 0 0,0 0 1,0 0-1,0 0 0,0 0 0,-1-1 0,0 2-8,1-1-1,-1 1 1,1-1 0,-1 1 0,0-1-1,1 1 1,-1-1 0,0 1 0,1 0-1,-1-1 1,0 1 0,1 0-1,-1 0 1,0 0 0,0-1 0,1 1-1,-1 0 1,0 0 0,0 0-1,1 0 1,-1 0 0,0 0 0,0 0-1,0 1 1,1-1 0,-1 0 0,0 0-1,1 1 1,-2-1 0,-23 9-222,-46 31 255,67-39-20,1 1 0,0 0 1,0 0-1,0 0 0,1 0 0,-1 1 1,0-1-1,1 1 0,0 0 0,-1-1 1,1 1-1,0 0 0,-1 4 1,2-5 20,0 0 1,1-1 0,-1 1 0,1 0 0,-1 0-1,1 0 1,0 0 0,0 0 0,0 0 0,0 0-1,0 0 1,0 0 0,1 0 0,-1 0 0,1 0-1,-1 0 1,1 0 0,0-1 0,-1 1 0,1 0-1,0 0 1,0-1 0,0 1 0,1-1 0,1 3-1,0-1 23,0 0-1,0-1 1,0 1-1,1-1 0,-1 0 1,0 0-1,1 0 1,0-1-1,-1 1 1,1-1-1,0 0 0,0 0 1,7 1-1,-2-1 33,0 0 0,0-1 0,0 0 0,17-2 0,-15-1-11,0 0-1,0 0 1,0-1-1,0 0 1,16-9-1,50-35 74,-51 30-161,0 1-11,5-3-122,63-32 0,-94 51 155,1 1 0,0 0 0,-1-1 0,1 1 0,0 0 1,-1-1-1,1 1 0,0 0 0,0 0 0,-1 0 0,1 0 0,0 0 0,-1 0 0,1 0 0,0 0 0,0 0 0,-1 0 0,1 0 0,0 0 0,0 0 0,-1 1 0,2-1 0,-2 1 4,0-1-1,1 1 0,-1-1 1,0 1-1,1-1 0,-1 1 1,0 0-1,0-1 0,1 1 1,-1-1-1,0 1 1,0 0-1,0-1 0,0 1 1,0-1-1,0 1 0,0 0 1,0-1-1,0 1 1,-1 0-1,0 5 18,-1 1-1,0-1 1,-4 10 0,0-7 7,1 0-1,-1 0 1,0-1-1,-9 10 1,-7 8-13,-82 103 454,103-128-438,0 0 1,0 0-1,0 0 1,0-1-1,0 1 1,0 0-1,0 0 1,0-1-1,0 1 1,0-1-1,-1 1 1,1-1-1,0 1 1,-1-1-1,1 0 1,0 0-1,-2 1 1,3-1-26,0 0 0,-1 0 0,1-1 0,0 1 0,-1 0 0,1 0 0,0 0 0,0 0 0,-1 0 0,1 0 0,0 0 0,0-1 0,-1 1 0,1 0 0,0 0 0,0 0 0,-1 0 0,1-1 0,0 1 0,0 0 0,0 0 0,0-1 0,-1 1 0,1 0 0,0-1 0,0 0-12,0 1 0,0-1 1,0 0-1,-1 0 0,2 0 0,-1 1 0,0-1 1,0 0-1,0 0 0,0 1 0,0-1 0,1 0 1,-1 0-1,1 0 0,0-3-21,1 1 0,1 0-1,-1-1 1,0 1 0,1 0 0,-1 0 0,1 1 0,0-1 0,0 0-1,0 1 1,1 0 0,-1 0 0,0 0 0,1 0 0,-1 0 0,1 1-1,0-1 1,4 0 0,9-2-203,0 0-1,31-2 0,-41 5 50,56 0-3488,-36 1-934,-24 0 4002,5 1-1507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0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64 8064,'-37'-39'3648,"41"31"-3168,1 4-768,9 4 64,5-3 96,9-3 96,5 3-256,0 3 160,-5 0-1920,-3 3 1120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0.7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76 6656,'-14'-33'3008,"56"24"-2624,-9 0 416,9 9-512,30-7 384,0 7-384,50-9-160,0 4-64,30 2-1216,-15 3 640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4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11 860 2240,'-4'3'311,"4"-2"-263,-1-1 0,1 1 0,-1-1 1,1 1-1,-1-1 0,1 1 0,-1-1 0,1 1 0,0-1 1,-1 1-1,1-1 0,0 1 0,-1 0 0,1-1 1,0 1-1,0 0 0,0 3 1787,2 8 531,-2-11-2284,0 0-1,0 0 1,0-1 0,0 1-1,1 0 1,-1 0-1,0 0 1,0 0-1,1-1 1,-1 1-1,0 0 1,1 0-1,-1-1 1,1 1-1,-1 0 1,1-1-1,-1 1 1,1 0-1,-1-1 1,1 1 0,1 0-1,-1 0 15,1 0 0,0 0 0,-1-1 0,1 1 0,0 0 0,0-1 0,-1 1 0,1-1 0,0 0 0,0 1 0,0-1 0,0 0 0,0 0 0,0 0 0,-1-1 0,1 1 0,0 0 0,0-1 0,2 0 0,2-1 64,0 0 0,-1 0 0,1 0 0,-1-1 0,10-6 0,38-32 286,-1-3 0,68-74 1,51-73-111,-74 78-96,68-78 997,-161 185-1098,-3 4-94,0 1 0,0-1 0,0 1 0,1 0 0,-1-1 1,0 1-1,0 0 0,1-1 0,-1 1 0,1 0 0,-1 0 0,1 0 1,-1 1-1,4-2 0,-5 2-41,0 0 1,0 0 0,0 0-1,0 0 1,0 0-1,1 0 1,-1 0 0,0 0-1,0 1 1,0-1-1,0 0 1,0 0-1,0 0 1,0 0 0,0 0-1,0 0 1,0 1-1,1-1 1,-1 0 0,0 0-1,0 0 1,0 0-1,0 0 1,0 1 0,0-1-1,0 0 1,0 0-1,0 0 1,0 0 0,0 0-1,0 1 1,0-1-1,0 0 1,0 0-1,-1 0 1,1 0 0,0 0-1,0 1 1,0-1-1,0 0 1,0 0 0,0 0-1,-24 49 396,-155 374 405,176-415-760,0 0-1,0 1 1,1-1-1,1 1 1,-1 0-1,1-1 1,1 1-1,0 10 0,0-18-36,0-1 0,0 1 0,0 0 0,0 0 0,1 0 0,-1-1 0,0 1 0,1 0 0,-1 0 0,1-1 0,-1 1 0,1 0-1,-1-1 1,1 1 0,-1 0 0,1-1 0,0 1 0,-1-1 0,1 1 0,0-1 0,-1 1 0,1-1 0,0 0 0,0 1-1,-1-1 1,1 0 0,0 0 0,0 1 0,0-1 0,-1 0 0,1 0 0,0 0 0,0 0 0,0 0 0,0 0 0,-1 0 0,1 0-1,0-1 1,0 1 0,1 0 0,2-1-8,1 0 0,0-1 1,-1 1-1,1-1 0,6-3 0,-2-1 40,-1 0 0,0 0 0,0-1 1,0 0-1,-1 0 0,0 0 0,0-1 1,10-16-1,1-7 3,18-37 0,-32 58-43,16-31-32,2 0 0,41-58 0,-6 27 88,74-73 0,-105 120 301,-2 0 0,0-2 1,29-44-1,-52 69-305,-3 4 38,-3 7 51,1-1-44,0 0 0,-1 0 0,-10 13 0,-5 6 160,-19 40-12,2 1 1,4 2-1,-35 101 0,-7 64-437,70-215 162,-1 2 245,-11 29 0,26-67-183,0 0-1,0 1 1,23-26-1,45-45-109,-62 71 45,0 0 1,24-16-1,-33 26 1,0 1-1,0 0 1,1 1 0,0-1 0,-1 1-1,1 0 1,0 1 0,0 0 0,1 0-1,8-1 1,-12 3 25,0 0-1,0 0 1,0 1 0,0-1 0,0 1-1,0 0 1,0 0 0,0 0 0,0 0-1,0 1 1,-1 0 0,1 0 0,0 0-1,-1 0 1,0 0 0,1 1-1,-1-1 1,5 7 0,3 3 51,-1 1 1,-1 0 0,13 23-1,4 6-169,-19-32 206,0-1 0,1 0 0,11 9 0,-17-16-58,0 0 0,0 0-1,1 0 1,-1-1 0,1 0-1,0 1 1,-1-1 0,4 1-1,-5-2-16,1 0 1,-1 1-1,0-1 0,1 0 0,-1 0 0,0 0 1,1 0-1,-1 0 0,1 0 0,-1-1 0,0 1 1,1 0-1,-1-1 0,0 1 0,1-1 0,-1 1 0,2-2 1,-2 1-2,1 0 1,-1 0-1,0-1 1,0 1 0,0 0-1,0 0 1,0-1-1,0 1 1,0-1-1,0 1 1,0-1 0,0 1-1,-1-1 1,1 1-1,0-3 1,3-25-9,-4 23-19,1-1 13,-1 1 0,0 0 0,0 0 0,0 0 0,0-1-1,-1 1 1,0 0 0,-1 0 0,1 0 0,-1 0 0,-1 0 0,-3-8 0,6 13-4,-1 1 0,1-1-1,0 1 1,0-1 0,-1 1-1,1-1 1,0 1 0,-1-1-1,1 1 1,-1-1 0,1 1-1,-1 0 1,1-1 0,0 1 0,-1 0-1,1-1 1,-1 1 0,0 0-1,1 0 1,-1-1 0,1 1-1,-1 0 1,1 0 0,-1 0-1,1 0 1,-1 0 0,-1 0-1,1 0 2,0 0 0,0 1 0,1-1 0,-1 1 0,0-1-1,0 1 1,0-1 0,0 1 0,0 0 0,1-1 0,-1 1-1,0 0 1,0 0 0,0 1 0,-1 1 5,-1 1 0,1 0 1,0 0-1,0 0 0,0 0 0,-1 5 1,1-3 5,1 1 0,0-1 0,1 0 0,0 0 0,0 0 0,0 0 1,0 0-1,1 0 0,0 1 0,0-1 0,1 0 0,0-1 0,3 9 0,-2-8-1,1 1-1,0-1 1,0 0-1,0 0 1,1-1-1,0 1 1,0-1-1,0 0 1,1-1-1,0 1 1,7 4-1,-1-2 36,1 1-1,-1-2 1,1 0-1,1 0 1,15 3-1,-21-7-279,0 0-1,0-1 0,0 0 1,10-1-1,-11 0-560,-1-1-1,1 1 1,0-2 0,-1 1-1,12-4 1,-17 4 542,1 1 0,-1 0 0,0-1-1,1 1 1,-1-1 0,0 0 0,1 0 0,-1 1 0,0-1 0,0 0 0,0 0 0,0 0 0,0 0-1,0 0 1,0 0 0,0 0 0,0-1 0,1-1 0,8-10-1691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39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25 7136,'-18'-13'3232,"36"13"-2816,5-4 1280,7 4-1024,30-8-128,3 8-352,14 0 0,-1 3-128,-5 2 128,-4-1-128,-7 1-1024,-12 3 544,-7-5-2592,-6 6 1664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0:48.5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71 138 576,'-1'-1'76,"1"1"-1,0 0 1,0 0-1,-1-1 1,1 1 0,0 0-1,0-1 1,0 1-1,-1 0 1,1-1 0,0 1-1,0 0 1,0-1-1,0 1 1,0-1 0,0 1-1,0 0 1,0-1-1,0 1 1,0 0-1,0-1 1,0 1 0,0-1-1,0 1 1,0 0-1,0-1 1,0 1 0,0 0-1,0-1 1,0 1-1,1 0 1,-1-1 0,0 1-1,2-9 1403,3-28 1514,-3 19-2322,-2 15-463,1 0-1,-1 0 1,0 0-1,1 0 1,-1 0-1,-1 1 1,1-1-1,0 0 1,-1 0-1,1 0 0,-1 0 1,-1-3-1,1 4-81,1 1 0,-1-1 0,0 1 0,1-1 0,-1 1 0,0-1 0,0 1-1,0 0 1,0-1 0,-1 1 0,1 0 0,0 0 0,-2-1 0,2 2-111,0-1 1,0 1-1,1 0 1,-1 0 0,0 0-1,0 0 1,0 0 0,0 0-1,0 0 1,0 0-1,0 1 1,1-1 0,-1 0-1,0 1 1,0-1-1,0 0 1,0 1 0,1-1-1,-1 1 1,0-1-1,1 1 1,-1-1 0,0 1-1,1 0 1,-1-1 0,0 1-1,1 0 1,-1-1-1,0 2 1,-3 4 23,0 0 0,1 1 0,0-1-1,0 1 1,0 0 0,1 0 0,-1 0 0,2 0 0,-2 8 0,1-1-88,-1 19 247,3-31-167,0-1 0,0 1 0,0-1 0,1 1 0,-1-1 0,0 1 0,1-1 0,-1 1 0,1-1 0,-1 0 0,1 1 0,0-1 0,-1 0 0,1 0 0,0 1 0,0-1 1,2 1-1,-1-2 21,0 0 1,1 0 0,-1-1-1,0 1 1,0-1 0,1 1-1,-1-1 1,0 0 0,0 0-1,0 0 1,0 0 0,3-3 0,0 0 16,-1 0 0,-1 0 0,1-1 0,0 1 0,-1-1 0,0 0 0,2-5 0,-3 7-40,-1 0 0,0 0 0,0 0 0,0 0 0,-1 0 0,1 0 0,-1 0 0,1 0 0,-1 0 0,0 0 0,0 0 0,0-1 0,-1 1 0,1 0 0,-2-4 0,2 7-26,0-1 1,0 1 0,-1-1 0,1 1 0,0-1 0,0 1 0,0 0 0,-1-1 0,1 1 0,0-1 0,-1 1 0,1 0 0,0-1-1,-1 1 1,1 0 0,0-1 0,-1 1 0,1 0 0,-1-1 0,1 1 0,0 0 0,-1 0 0,1 0 0,-1-1 0,1 1 0,-1 0-1,1 0 1,-1 0 0,1 0 0,-1 0 0,0 0 0,-1 0-4,1 1-1,-1-1 1,1 1 0,-1-1-1,1 1 1,-1-1 0,1 1-1,0 0 1,-1 0 0,0 1-1,-3 2 17,1-1-1,0 1 1,0 0-1,1 0 0,-4 5 1,3 0 34,0-1 1,1 1 0,0 0-1,1 0 1,-1 0-1,2 1 1,-1-1 0,2 0-1,-1 11 1,4-1 499,0-22-428,-1 1-1,1-1 0,-1 0 1,0 0-1,0 0 0,2-3 1,3-5-61,-2 0 1,1-1-1,-2 1 1,1-1-1,-2 0 0,1 0 1,-2 0-1,2-17 1,-4 27-79,0 0 0,0 0 0,0 0 0,0 0 1,-1 0-1,1 0 0,-1 0 0,0-3 0,1 5-7,-1-1-1,1 1 0,-1-1 1,1 0-1,0 1 1,-1-1-1,1 1 0,-1-1 1,1 1-1,-1 0 0,1-1 1,-1 1-1,1-1 1,-1 1-1,0 0 0,1-1 1,-1 1-1,0 0 0,1 0 1,-1 0-1,0 0 1,1-1-1,-1 1 0,0 0 1,0 0-1,0 0-118,0 1 0,1-1 0,-1 0 0,0 0 0,1 0 0,-1 1 0,1-1 0,-1 0 0,1 1 0,-1-1 0,1 1 0,-1-1 0,1 0 0,-1 1 0,1-1 0,-1 1 0,1-1 0,0 1 0,-1 0 0,1-1 0,0 1 0,-1-1 0,1 1 0,0-1 0,0 1 0,0 0 0,-1-1 0,1 1 0,0 0 0,0-1 0,0 1 0,0 0 0,0-1 0,0 1 0,0 0 0,1 0 0,-1 2-546,0 0 0,1 0-1,-1 0 1,1-1 0,0 1-1,0 0 1,0-1 0,2 6-1,11 11-1970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4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16 8800,'-48'-8'4000,"43"8"-3488,10 0 160,4 0-480,5 0 416,11 0-352,8 0-128,5 0-64,10-4 0,-1 4-32,14-3-1696,0 3 896,20 0-3840,-6 3 2560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5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41 746 992,'1'0'25,"-1"0"-1,1-1 1,-1 1 0,1-1-1,-1 1 1,1 0 0,-1-1-1,1 1 1,0 0 0,-1 0-1,1-1 1,0 1 0,-1 0-1,1 0 1,0 0 0,-1 0-1,1 0 1,0 0-1,-1 0 1,1 0 0,0 0-1,0 0 1,1 0 123,7-3 1183,4 3 3313,-13 0-4577,-1 1 132,0-1 0,1 0 0,-1 0-1,0 1 1,1-1 0,-1 0 0,0 1 0,1-1-1,-1 0 1,1 1 0,-1-1 0,1 1 0,-1-1-1,1 1 1,-1 0 0,0 0 71,-6 5 200,0 1 0,0 1 1,1-1-1,-1 1 1,2 0-1,-1 0 0,1 1 1,-6 15-1,9-21-416,1 1-1,0 0 1,0 0 0,0 0-1,0 0 1,1 0-1,-1 0 1,1 1 0,0-1-1,1 0 1,-1 0-1,0 0 1,1 0 0,0 0-1,0 0 1,1 0-1,-1 0 1,1-1-1,-1 1 1,1 0 0,0-1-1,1 1 1,4 5-1,-4-6-13,1 1 0,-1-1 0,1-1 0,0 1 0,-1 0 0,1-1 0,0 0 0,1 0 0,-1 0 0,0-1 0,1 1 0,-1-1 0,1 0 0,-1 0 0,1 0 0,-1-1 0,1 0 0,0 0-1,-1 0 1,6-1 0,-2 0 50,0 0-1,0-1 1,0 0 0,0 0-1,0-1 1,0 0-1,0-1 1,-1 1-1,0-1 1,10-7-1,-12 6-57,1 1 1,-1-1-1,0 0 0,-1 0 0,6-7 0,-8 9-7,0 0 0,0 0 1,-1 0-1,1-1 0,-1 1 1,1-1-1,-1 1 0,0-1 0,0 1 1,-1-1-1,1-7 0,-2 1-42,0 0 0,-1 0-1,-5-14 1,2 5-4,4 15-13,0-1 0,0 1 0,-1 0 0,0 0 0,0 0 0,0 0 0,0 1 1,0-1-1,-1 1 0,0-1 0,0 1 0,0 0 0,-5-5 0,-8-3-188,16 11 216,0 0 1,0 0-1,0 0 0,0 0 0,0 0 1,0 0-1,-1 0 0,1 0 1,0 0-1,0 0 0,0 0 0,0 0 1,0 0-1,0 0 0,0 0 0,-1 0 1,1 0-1,0 0 0,0 0 0,0 0 1,0 0-1,0 0 0,0 0 1,0 0-1,-1 0 0,1 0 0,0 1 1,0-1-1,0 0 0,0 0 0,0 0 1,0 0-1,0 0 0,0 0 0,0 0 1,0 0-1,0 1 0,0-1 1,0 0-1,0 0-10,0 0 0,0 0 0,0 0 0,0 0 0,0 0 0,0 1 0,0-1 0,0 0-1,-1 0 1,1 0 0,0 0 0,0 0 0,0 0 0,0 0 0,0 0 0,0 0 0,0 0 0,0 0 0,0 0 0,0 0 0,0 0 0,0 1 0,0-1 0,0 0 0,0 0 0,0 0 0,-1 0 0,1 0 0,0 0 0,0 0 0,0 0-1,0 0 1,0 0 0,0 0 0,0 0 0,0 0 0,0 0 0,0 0 0,-1 0 0,1 0 0,0 0 0,0 0 0,0 0 0,0 0 0,0 0 0,0 0 0,0 0 0,0-1 0,7 4 15,1-1 0,-1 0 0,1 0 1,-1-1-1,1 0 0,0 0 0,0-1 0,-1 0 0,1-1 1,0 1-1,0-1 0,8-3 0,-10 2 66,0-1 0,0 0 0,0 0-1,0-1 1,0 0 0,-1 0 0,1 0 0,-1-1-1,-1 1 1,8-9 0,2-5-54,19-34 1,-31 49 4,-2 3-16,106-163 283,-40 73-82,88-130 179,-149 211-367,0 0-1,0-1 1,-1 0 0,0 1-1,0-2 1,-1 1 0,2-17-1,-4 25-1,-1 1-20,0-1 0,0 1 1,0 0-1,1 0 0,-1-1 0,0 1 0,-1 0 0,1 0 1,0-1-1,0 1 0,-1-2 0,-5 1-101,-6 7 38,1 2 127,1 0-1,-1 1 0,1 0 1,1 0-1,0 1 1,0 1-1,1-1 0,-8 12 1,1 1 89,1 1 0,-20 45 1,12-18 78,-26 99 0,40-117-208,2 1 1,1-1-1,1 1 0,2 43 0,2-70-11,3 42 31,-2-44-28,0 1 0,0-1 0,1 0 0,-1 0 0,1 1 0,0-1 0,0 0 0,4 6 0,-2-5 10,0-1 0,0 1-1,0 0 1,1-1 0,0 0 0,0 0 0,0-1 0,1 0 0,10 6 0,-6-5-15,0 0-1,1-1 1,-1-1 0,0 1 0,15 0 0,1-2 2,1-1 0,-1-1 1,50-8-1,-40 2-35,64-22-1,30-22-90,-118 46 126,187-82-79,-172 79 134,-27 7-52,1 1 0,0 0 0,-1 0 0,1 0 0,0 0 0,-1 0 0,1 0 0,-1-1 0,1 2 0,0-1 0,-1 0 0,1 0 0,0 0 0,-1 0 0,1 0-1,-1 0 1,1 1 0,0-1 0,0 1 0,-1-1-4,0 0 0,0 0 0,1 1 0,-1-1 0,0 0 0,0 1 0,0-1 0,0 0 0,0 1 0,0-1 0,0 1 0,1-1 0,-1 0 0,0 1 0,0-1 0,0 0 0,0 1 0,-1-1 0,1 0 0,0 1-1,0-1 1,0 1 0,0-1 0,-12 20 80,-70 75 116,45-56-320,-45 65 0,79-99 80,0 0-1,0 0 1,1-1 0,-2 7-1,3-11 39,1 1-1,0-1 1,0 1 0,0-1-1,0 1 1,0 0-1,0-1 1,0 1 0,0-1-1,0 1 1,0-1-1,0 1 1,0-1 0,0 1-1,0-1 1,0 1-1,0 0 1,1-1 0,-1 1-1,1-1 13,-1 1 0,1-1-1,-1 0 1,1 0 0,-1 1-1,1-1 1,-1 0 0,1 0-1,-1 0 1,1 0-1,-1 0 1,1 0 0,-1 0-1,1 0 1,-1 0 0,1 0-1,-1 0 1,1 0 0,0-1-1,-1 1 1,1 0 0,-1 0-1,1 0 1,0-1 0,5-2 29,0 0 0,-1 0 0,1 0 0,-1-1 0,1 0 0,-1 0-1,0 0 1,-1 0 0,8-10 0,1-3-15,17-30 0,-23 37-16,106-214 326,-73 138-234,113-263 162,-150 344-262,1-6 0,-4 10 5,0 1-1,0 0 0,0 0 0,0 0 1,0 0-1,0 0 0,0-1 1,0 1-1,0 0 0,0 0 0,1 0 1,-1 0-1,0-1 0,0 1 1,0 0-1,0 0 0,-1 0 0,1 0 1,0 0-1,0-1 0,0 1 1,0 0-1,0 0 0,0 0 0,0 0 1,0 0-1,0-1 0,0 1 1,0 0-1,0 0 0,0 0 0,-1 0 1,1 0-1,0 0 0,0 0 1,0-1-1,0 1 0,0 0 0,0 0 1,-1 0-1,1 0 0,0 0 1,0 0-1,0 0 0,-1 0 0,-4 6 221,0 5 123,1 0 0,-6 21-1,-102 462 406,112-493-754,-5 31-332,0 0 0,1 44 0,4-64-257,1-1-1,1 0 0,0 1 1,3 12-1,-2-17-191,-1 0 1,1-1-1,0 1 0,0-1 1,1 0-1,0 0 0,7 10 1,21 15-2450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29:06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0 10560,'-19'13'4768,"-1"4"-4128,12-10-97,2 2-415,-4-9-96,10 5-64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32.7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119 10 1824,'5'-9'6099,"-5"9"-5948,-3 42 738,-2 0-1,-11 45 0,0 2-49,-49 281 927,47-268-1494,18-77 150,1-11 1486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33.3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4 627 3648,'-1'0'33,"1"0"-1,0 0 1,0 0 0,0 0-1,0 0 1,0 0 0,-1 0 0,1 0-1,0-1 1,0 1 0,0 0 0,0 0-1,0 0 1,0 0 0,0 0-1,-1 0 1,1-1 0,0 1 0,0 0-1,0 0 1,0 0 0,0 0-1,0 0 1,0-1 0,0 1 0,0 0-1,0 0 1,0 0 0,0 0-1,0-1 1,0 1 0,0 0 0,0 0-1,0 0 1,0 0 0,0-1-1,0 1 1,0 0 0,0 0 0,0 0-1,0 0 1,1 0 0,-1-1-1,0 1 1,0 0 0,0 0 0,0 0-1,0 0 1,0 0 0,0 0-1,1 0 1,-1-1 0,0 1 0,0 0-1,1 0 42,-1 0 0,1-1-1,-1 1 1,0-1 0,1 1-1,-1 0 1,0-1-1,1 1 1,-1-1 0,0 1-1,1-1 1,-1 1 0,0-1-1,0 1 1,0-1 0,1 1-1,-1-1 1,0 0 0,0 1-1,0-1 1,0 1-1,0-1 1,1-4 151,0 1 0,0-1 0,0 1 0,1 0 1,-1 0-1,1 0 0,0 0 0,1 0 0,-1 0 0,5-5 0,2-4 120,189-342 1997,-123 195-2492,-72 154 8,-2 4 69,0 0 0,0-1 0,0 1 0,1 0 1,-1 1-1,0-1 0,1 0 0,-1 0 0,1 0 0,1-1 0,-2 3 61,-1 0 0,0 0 0,0 0-1,1 0 1,-1-1 0,0 1-1,0 0 1,1 0 0,-1 0 0,0 0-1,1 0 1,-1 0 0,0 0 0,0 0-1,1 0 1,-1 0 0,0 0 0,0 0-1,1 1 1,-1-1 0,0 0 0,0 0-1,1 0 1,-1 0 0,0 0-1,0 0 1,0 1 0,1-1 0,-1 0-1,0 0 1,0 0 0,0 1 0,1-1-1,-1 0 1,0 0 0,0 0 0,0 1-1,0-1 1,0 0 0,1 1 0,3 11-88,-1 10 80,-1 0 1,-1 0 0,-3 37-1,-12 68 157,11-111-127,-72 342 417,68-332-342,-27 87 481,28-97-386,0-1 1,-1 0-1,-1 0 0,-1-1 1,-10 14-1,16-24-21,-1 0 0,0-1 0,0 1-1,0-1 1,0 1 0,-8 3 0,11-6-139,0 0 0,0-1 0,0 1 0,0-1 0,0 1 0,0-1 0,0 1 1,0-1-1,0 0 0,0 0 0,0 1 0,0-1 0,-1 0 0,1 0 0,0 0 0,0 0 0,0 0 0,0 0 0,0-1 0,0 1 0,0 0 0,0 0 0,0-1 1,0 1-1,0-1 0,0 1 0,0-1 0,0 1 0,0-1 0,0 0 0,0 1 0,0-1 0,1 0 0,-1 0 0,0 0 0,0 0 0,1 1 0,-1-1 0,0-2 1,-2-4-39,0 0 1,0-1-1,1 1 1,0-1-1,1 0 1,-1 1-1,2-1 1,-1 0-1,1 0 1,0 0-1,1 0 1,-1 0-1,2 1 1,2-14-1,-1 11-7,1-1 0,0 1 0,0 0 0,1 1 0,0-1 0,1 1-1,0 0 1,0 0 0,1 1 0,8-8 0,-3 5 9,0 0 1,1 2 0,0-1-1,20-10 1,60-21 172,-60 29-408,0 7 33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36.5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128 572 3328,'-1'-2'232,"-1"-3"702,5 7 230,-13 3 292,9-4-1340,-1 1-1,0-1 1,0 1-1,1 0 1,-1 0-1,1 0 1,-3 4-1,-10 13 92,2-6-221,1 2-1,-15 23 1,15-21 4,6-9 28,1-1 1,0 1-1,1 0 0,-4 10 1,6-14-4,0 1-1,0-1 1,0 0 0,0 1 0,1-1 0,-1 1-1,1-1 1,0 1 0,2 7 0,-1-9 36,0-1 1,0 1-1,1-1 1,-1 0-1,1 0 1,0 1-1,0-1 1,0 0-1,0 0 1,0-1-1,0 1 1,0 0-1,0-1 1,1 0-1,-1 1 1,1-1-1,-1 0 0,1 0 1,-1 0-1,1 0 1,0-1-1,0 1 1,-1-1-1,1 0 1,5 0-1,6-4 98,0 0-1,0-2 1,0 0-1,-1 0 1,22-15-1,-4 1-49,-1-1 0,-2-1 0,0-2 0,-1-1 1,-2-1-1,0-1 0,26-40 0,-4-3-33,-4-2 1,38-83-1,-58 109-65,-10 22-21,-1-1 0,14-40 0,-25 61 55,4-10 122,-2 0-1,1-1 1,2-25 0,-6 39-178,0 1 1,0 0 0,0 0 0,0-1-1,0 1 1,0 0 0,0-1 0,0 1-1,0 0 1,0 0 0,0-1-1,0 1 1,-1 0 0,1-1 0,0 1-1,0 0 1,0 0 0,0-1 0,0 1-1,0 0 1,-1 0 0,1-1 0,0 1-1,-1-1 1,-4 5-494,-5 12 111,-51 119 744,-14 83 177,44-118-364,13-41-35,-2 4 470,-30 67-1,50-130-511,-1 1-1,1 0 1,0-1 0,-1 1 0,1 0-1,0-1 1,-1 1 0,1 0 0,0-1-1,0 1 1,-1 0 0,1-1-1,0 1 1,0 0 0,0 0 0,0-1-1,0 1 1,0 1 0,11-8 483,-3 2-487,68-54-213,-56 41-110,0 1-1,42-24 1,-60 39 207,0-1 0,0 1 0,1 0 0,-1 1 0,0-1 0,0 0 0,1 1 0,-1-1 0,1 1 0,-1 0 0,0-1 1,1 1-1,-1 0 0,1 1 0,-1-1 0,0 0 0,1 1 0,-1-1 0,0 1 0,1 0 0,-1 0 0,0 0 0,0 0 0,0 0 0,0 0 0,0 1 0,0-1 0,0 1 0,0-1 1,0 1-1,-1 0 0,1-1 0,-1 1 0,1 0 0,-1 0 0,0 0 0,2 4 0,0 3 48,0 1 0,-1 1 0,0-1 0,0 0 0,-1 0 0,-1 12 0,3 16 141,-2-33-136,4 24 255,-5-28-237,0 0 1,0-1-1,0 1 1,0 0-1,0-1 1,0 1-1,1 0 1,-1-1-1,0 1 1,0-1 0,1 1-1,-1-1 1,1 1-1,-1-1 1,0 1-1,1-1 1,-1 1-1,1-1 1,-1 1-1,1-1 1,-1 1-1,1-1 1,0 0-1,-1 0 1,1 1-1,-1-1 1,1 0-1,0 0 1,-1 1-1,1-1 1,0 0-1,-1 0 1,1 0 0,0 0-1,0 0 1,6-3 102,-1 0 0,1-1 1,-1 0-1,0 0 1,0 0-1,0-1 1,-1 0-1,9-9 1,4-3-121,156-128-213,-165 136 73,-1 2-200,-11 15-77,-34 38 49,4-5 330,4-4-58,17-23 172,1 0 0,1 1 0,0 1 0,0-1 0,-7 21 0,13-24 229,9-13 138,5-3-136,-3 2-229,-1-1 0,1 0 0,-1 0 0,0-1 0,0 0 0,0 0 0,0 0 0,8-8 0,3-6 79,18-21-1,-21 20-169,-1-1 1,-1-1 0,10-22-1,-5 11-1005,-16 31 535,0 6 290,0 6 78,-1-8 69,-1 7-13,2 1 0,-1 0 1,4 14-1,-3-21 67,0 0-1,1 0 0,-1 0 0,1-1 0,0 1 1,0 0-1,0-1 0,1 1 0,-1-1 0,1 0 1,-1 0-1,5 4 0,-5-6 16,1 1 1,0 0-1,0 0 1,-1-1-1,1 0 1,0 1-1,0-1 1,1 0-1,-1-1 0,0 1 1,0 0-1,0-1 1,0 0-1,1 0 1,-1 0-1,0 0 1,0 0-1,0-1 1,1 1-1,5-3 0,7-2 93,0 0-1,28-15 0,-25 11 15,109-57-621,-126 65 451,1 0 1,0 0-1,-1 0 1,1 0-1,0 0 1,0 0-1,0 1 1,3-1-1,-5 1 19,0 0-1,-1 1 1,1-1-1,0 0 1,-1 0-1,1 0 1,-1 1-1,1-1 1,0 0-1,-1 1 1,1-1-1,-1 1 1,1-1-1,-1 1 1,1-1-1,-1 1 0,1-1 1,-1 1-1,1-1 1,-1 1-1,0 0 1,1-1-1,-1 1 1,0 0-1,0-1 1,1 1-1,-1 0 1,0-1-1,0 1 1,0 0-1,0-1 1,0 1-1,0 0 1,0-1-1,0 1 1,0 0-1,0 1 1,3 18 84,-2-18-79,0 0 0,-1-1 0,1 1 0,-1 0 0,0-1 0,0 1 0,1 0 0,-1 0 1,0-1-1,-1 1 0,1 0 0,0-1 0,-1 4 0,0 2 10,0 1 0,1-1-1,0 0 1,0 0 0,1 0 0,0 0 0,0 1 0,1-1 0,0-1-1,3 10 1,-4-14 11,-1 0-1,1-1 0,-1 1 1,1-1-1,0 1 0,0 0 1,0-1-1,0 0 1,0 1-1,0-1 0,1 1 1,-1-1-1,0 0 1,1 0-1,-1 0 0,1 0 1,-1 0-1,1 0 0,-1 0 1,1-1-1,2 2 1,0-2 18,-1 1 0,1-1 1,0 0-1,-1 0 1,1 0-1,0 0 1,-1-1-1,1 1 0,6-3 1,9-3 73,0 0-1,-1-2 1,0 0-1,22-14 1,64-48 94,-76 51-185,55-46 33,-70 53-4,0-1 0,0 0 1,18-27-1,-30 38-55,0 1 0,0-1 0,0 0 1,0 0-1,-1 0 0,1 0 0,0 0 0,0-3 0,-1 5 2,0-1 0,0 1 0,0 0 0,0-1 0,0 1 0,0 0 0,0 0 0,0-1 0,0 1 0,-1 0 0,1-1 0,0 1 0,0 0 0,0-1 0,0 1 0,0 0 0,0 0 0,-1-1 0,1 1 0,0 0 0,0-1 0,0 1 0,-1 0 0,1 0 0,0 0 0,0-1 0,-1 1 0,1 0 0,0 0 0,-1 0 0,1 0 0,0 0 0,-1-1 0,1 1-1,0 0 1,0 0 0,-1 0 0,1 0 0,0 0 0,-1 0 0,1 0 0,0 0 0,-1 0 0,1 0 0,0 0 0,-1 0 0,1 0 0,0 1 0,-1-1 0,1 0 0,0 0 0,0 0 0,-1 0 0,1 0 0,0 1 0,-1-1 0,-6 4-75,-1-1-1,1 1 1,0 1 0,0-1 0,-11 10-1,-31 33-3,32-30 165,0 0-43,-12 10-128,2 1 0,-42 55 0,66-79 100,1 1 0,-1-1 1,1 0-1,0 1 0,0-1 1,-2 7-1,4-10 0,0-1 1,-1 1-1,1-1 0,0 0 1,0 1-1,0-1 0,0 1 0,0-1 1,0 1-1,0-1 0,0 0 1,0 1-1,0-1 0,1 1 0,-1-1 1,0 0-1,0 1 0,0-1 0,0 0 1,0 1-1,1-1 0,-1 1 1,0-1-1,0 0 0,1 0 0,-1 1 1,0-1-1,1 0 0,-1 1 1,0-1-1,1 0 0,-1 0 0,1 1 1,0-1 13,1 0 1,-1 1-1,1-1 0,-1 0 1,1 0-1,-1 0 1,1 0-1,-1 0 0,1 0 1,0-1-1,4 0 37,0-1 0,-1 0-1,1 0 1,5-3 0,-2 0 13,-1-1 1,0 0-1,-1 0 1,1-1-1,8-10 1,30-41 133,-26 30-421,-18 26 144,-1 0 0,1 0 0,-1 0 0,1 1 0,0-1 0,0 0-1,0 1 1,2-2 0,-3 3 44,0 1-1,-1 0 1,1 0-1,-1 0 1,0 0 0,1 0-1,-1 0 1,0 0-1,1 0 1,-1 0-1,0 0 1,0 0 0,0 1-1,1 19-123,-1 0-1,0 0 1,-8 37 0,-17 59 212,1-20 22,-61 153 0,83-245-10,-13 25 240,15-29-274,-1 0 1,0 0-1,0 0 1,1 0-1,-1 0 1,0 0-1,0 0 1,0 0-1,0 0 1,0-1-1,-1 1 1,1 0-1,0 0 1,0-1-1,0 1 1,-1-1-1,1 1 1,0-1-1,-1 0 1,-1 1-1,2-1-16,0-1-1,0 1 0,0 0 0,0-1 1,0 1-1,0 0 0,1-1 0,-1 1 0,0-1 1,0 1-1,0-1 0,1 0 0,-1 1 1,0-1-1,1 0 0,-1 1 0,0-1 0,1 0 1,-1 0-1,1 0 0,-1 0 0,1 1 1,-1-3-1,-8-23 72,7 18-50,-1-1-52,1-1-1,0 0 0,0 0 0,1 0 0,0 0 0,1 0 0,0 0 0,1 0 0,0 0 0,0 0 0,1 0 1,1 0-1,6-17 0,-5 16-31,1 0 0,1 1 0,-1 0 0,2 0 1,-1 1-1,1-1 0,1 2 0,0-1 0,0 1 0,0 0 1,19-13-1,7 2-74,0 0 0,70-25 0,-70 31 117,1-1-1,-2-2 1,50-31 0,-71 37 44,0 0 1,0 0-1,11-14 0,-17 18-22,-1 0 0,0-1 0,-1 1 0,0-1 0,0 0 0,0 0 0,4-14 0,-7 20-37,-1 0-1,0 0 0,1 1 0,-1-1 0,0 0 0,0 0 0,0 1 0,0-1 1,1 0-1,-1 0 0,0 1 0,0-1 0,-1 0 0,1 0 0,0 0 0,0 1 0,0-1 1,0 0-1,-1 0 0,1 1 0,0-1 0,-1 0 0,1 1 0,-1-1 0,1 0 1,0 1-1,-1-1 0,1 0 0,-1 1 0,0-1 0,1 1 0,-1-1 0,0 1 0,1-1 1,-1 1-1,0 0 0,1-1 0,-1 1 0,0 0 0,0 0 0,1-1 0,-1 1 1,0 0-1,0 0 0,1 0 0,-1 0 0,0 0 0,0 0 0,0 0 0,1 0 1,-1 0-1,0 0 0,0 1 0,1-1 0,-1 0 0,0 0 0,0 1 0,1-1 0,-1 1 1,0-1-1,1 0 0,-1 1 0,1-1 0,-2 2 0,-6 4-15,0 1 0,0 0 0,0 1 0,1-1 0,0 2 0,1-1 0,-11 19 0,15-24 74,1 0-1,0 0 0,-1 1 1,1-1-1,0 1 0,1-1 1,-1 1-1,1-1 0,-1 1 1,1-1-1,1 8 0,-1-9-3,1 1 0,0 0 0,0 0 0,0-1 0,0 1 0,0-1 1,1 1-1,-1-1 0,1 1 0,-1-1 0,1 0 0,0 0 0,0 0 0,0 0 0,0 0 0,5 3 0,-2-2 8,0 0 0,0 0-1,0-1 1,1 0 0,-1 0 0,0 0 0,1-1 0,0 1 0,-1-1 0,1-1-1,0 1 1,-1-1 0,1 0 0,0 0 0,-1-1 0,9-1 0,8-3-633,0-1 1,40-17 0,-19 6-1474,-38 15 1623,4-1-414,0 0-1,0 0 1,0-1 0,0 0 0,-1-1-1,0 0 1,0 0 0,11-10 0,21-29-2641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37.7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157 567 3072,'1'-5'259,"1"1"0,-1 0 0,1 0 0,0 0 0,1 0 0,2-5 0,-2 5 334,0 0 0,0-1 0,-1 1 0,3-8 0,-5 11-525,1 1-1,-1-1 0,0 0 0,0 1 0,0-1 0,1 1 0,-1-1 0,0 0 0,0 1 1,0-1-1,0 1 0,0-1 0,0 0 0,0 1 0,0-1 0,-1 1 0,1-1 1,0 1-1,0-1 0,0 0 0,-1 1 0,1-1 0,0 1 0,-1-1 0,1 1 0,0-1 1,-1 1-1,0-1 0,0 0-34,0 1 0,0 0 0,0-1 0,0 1 0,0 0 0,0-1 0,0 1 0,0 0 0,0 0 0,0 0 1,-1 0-1,1 0 0,0 0 0,-1 1 0,-4 0-91,0 0 1,0 1-1,0 0 1,-6 3-1,1 1 10,1 0-1,0 0 1,0 1 0,0 0-1,1 1 1,0 0-1,1 1 1,-1 0 0,2 0-1,-1 1 1,1 0-1,1 0 1,-7 14 0,12-22 53,0 0 0,0-1 0,0 1 0,1 0 0,-1 0 0,1-1 0,0 1-1,-1 0 1,1 0 0,0 0 0,0 0 0,0 0 0,0-1 0,0 1 0,1 0 0,-1 0 0,1 0 0,-1-1 0,1 1 0,-1 0 0,1 0 0,0-1 0,0 1 0,0-1 0,0 1 0,2 2 0,0-2 63,0 0 1,0 1-1,0-1 0,1 0 1,-1 0-1,1-1 1,0 1-1,-1-1 0,1 0 1,0 0-1,5 1 0,-3-1 22,0 0 0,-1 0-1,1-1 1,0 0-1,0 0 1,0 0 0,0-1-1,0 0 1,0 0-1,0-1 1,0 1 0,-1-1-1,1-1 1,0 1-1,4-4 1,-6 4-51,0-1 1,0 1-1,-1-1 1,1 0 0,-1-1-1,0 1 1,0 0-1,0-1 1,0 0-1,0 0 1,-1 0-1,0 0 1,0 0-1,0 0 1,0 0-1,-1-1 1,0 1-1,1-1 1,-1-5-1,0 3-32,-1 0 0,0 0 0,0 0 0,-1 0 0,0 0 0,-3-13 1,-2 2-77,-10-20 1,-3-12-303,18 46 348,0-1 0,0 0 1,0 0-1,1 0 0,-1 1 1,1-1-1,1 0 0,-1 0 1,1 0-1,0 0 0,0 1 1,0-1-1,0 0 0,1 1 1,2-7-1,5-4-30,-1 0 0,22-27 0,-27 38 68,30-37 176,1 1-1,2 3 1,54-46 0,-88 82-188,14-13-98,0 2-1,1 0 0,35-19 1,-52 31 82,1-1 0,0 1 0,0-1 1,0 1-1,0 0 0,0-1 0,0 1 0,0 0 1,0 0-1,0 0 0,0 0 0,0 0 0,0 0 0,0 0 1,0 0-1,0 0 0,0 0 0,0 0 0,-1 1 0,1-1 1,0 0-1,0 1 0,0-1 0,0 0 0,0 1 0,0 0 1,-1-1-1,1 1 0,0-1 0,0 1 0,-1 0 0,1-1 1,1 3-1,-1 0 16,1 0 1,-1 0 0,1 1-1,-1-1 1,0 1 0,0 0-1,-1-1 1,1 1-1,-1 5 1,0 16 112,-4 34 0,0-20-49,-3 52 89,-14 130-72,-73 332 364,91-540-342,-17 57 206,17-62-102,0-1 0,-1 1 0,0-1 0,0 1 0,-1-1 0,-6 8 0,10-13-164,0-1 1,0-1 0,0 1 0,0 0 0,1 0 0,-1 0 0,0 0-1,0-1 1,-1 1 0,1 0 0,0-1 0,0 1 0,0-1-1,0 1 1,0-1 0,-1 0 0,-1 1 0,3-1-21,-1 0 1,0-1-1,0 1 0,0 0 1,0 0-1,1 0 0,-1-1 1,0 1-1,0-1 0,1 1 1,-1 0-1,0-1 0,1 1 1,-1-1-1,1 0 0,-1 1 1,0-1-1,1 1 0,-1-1 1,0 0-1,-1-3 6,0 0 0,0 0 0,1-1 0,-1 1 1,1 0-1,0 0 0,0-1 0,-1-6 0,1-5-35,1 0 1,0 0-1,1 0 1,1 0-1,0 1 1,1-1-1,1 1 1,1-1-1,11-25 1,-7 21-64,1 1 0,0 1 1,2 0-1,0 0 0,1 1 0,29-28 1,-35 39-32,1 0 0,0 0 1,0 1-1,0 0 0,0 0 1,1 1-1,0 0 1,0 0-1,0 1 0,16-3 1,-13 3-706,1 2 1,-1-1-1,0 2 0,0 0 1,1 0-1,-1 1 1,0 0-1,13 4 0,19 9-3256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0.0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135 80 2656,'0'-1'136,"0"1"0,0-1 0,0 0 0,1 0 0,-1 1 0,0-1 0,0 0 0,1 1 0,-1-1 0,1 0 0,-1 1 0,0-1 0,1 1 0,-1-1 0,1 1 0,-1-1 0,1 1 0,0-1 0,-1 1 0,2-1 0,-1 1 58,-1-1 1,1 1-1,-1-1 1,1 1-1,-1 0 0,1-1 1,-1 1-1,1-1 1,-1 1-1,0-1 0,1 1 1,-1-1-1,1 1 1,-1-1-1,0 0 0,0 1 1,1-1-1,-1 1 1,0-1-1,0 0 0,0 6-185,-1 1-1,0 0 1,0-1-1,-3 7 1,-3 19 268,-21 219 823,23-170-859,-4 1 1,-20 82-1,25-144 147,3-14-140,0 1 1,-1-1-1,0 1 0,0-1 0,-2 6 1,3-11-227,1 0 1,0 1-1,0-1 0,0 0 1,0 0-1,0 1 1,0-1-1,0 0 1,-1 0-1,1 1 1,0-1-1,0 0 1,0 0-1,0 1 1,-1-1-1,1 0 1,0 0-1,0 0 0,-1 0 1,1 1-1,0-1 1,0 0-1,-1 0 1,1 0-1,0 0 1,-1 0-1,1 0 1,0 0-1,0 0 1,-1 0-1,1 0 1,0 0-1,-1 0 1,1 0-1,0 0 0,0 0 1,-1 0-1,1 0 1,0 0-1,-1 0 1,1 0-1,0 0 1,0 0-1,-1-1 1,1 1-1,0 0 1,0 0-1,-1 0 1,1 0-1,0-1 0,0 1 1,0 0-1,-1 0 1,1-1-1,0 1 1,0 0-1,0 0 1,0-1-1,0 1 1,-1-1-1,0-2 30,-1 0-1,1 0 1,-1 0-1,1-1 1,-1-3 0,-4-28-57,-2-61 0,5 50 73,3 42-64,-10-203-82,10 178 4,2 0-1,1-1 0,1 2 0,2-1 0,9-28 1,-13 49 18,1 0 0,0 1 0,1-1 0,0 1 0,0-1 0,0 1 0,1 0 0,0 1 0,1-1 0,-1 1 0,1 0 0,0 1 0,1-1 0,-1 1 0,1 0 0,0 1 0,1 0 0,-1 0 0,1 0 0,-1 1 0,1 0 0,0 1 0,0-1 0,0 2 0,1-1 0,-1 1 0,12 0 0,-13 1 53,1 0 0,-1 1 1,0 0-1,0 1 1,0-1-1,12 6 1,-16-6 5,1 0 0,-1 1 0,0 0 0,0 0 0,0 0 0,0 0 0,0 0-1,0 1 1,0-1 0,-1 1 0,1 0 0,-1-1 0,0 1 0,3 6 0,-2-4-13,-1 1 0,0 0 0,0 0 0,-1 0 0,0 0-1,0 0 1,0 12 0,-1 0 48,-4 22 0,3-32-22,-4 31 58,-3 0-1,-19 63 1,-42 69 73,65-163-141,0 0 20,1-1 1,-1 1 0,2 0-1,-4 13 1,6-19-11,-1 0 0,1 0 1,0-1-1,0 1 0,0 0 0,0 0 0,0 0 1,1 0-1,-1 0 0,0-1 0,1 1 0,0 0 0,-1 0 1,1-1-1,0 1 0,0 0 0,0-1 0,0 1 0,0-1 1,0 1-1,0-1 0,0 1 0,1-1 0,-1 0 1,1 0-1,1 2 0,6 2 6,1 0 1,1-1-1,-1 0 1,0-1-1,16 4 1,10 3-62,-16-3 82,-2-2-145,0 2 0,31 15-1,-45-20 109,0 0 0,-1 0 0,1 1-1,-1-1 1,0 1 0,0 0 0,0 0-1,0 0 1,0 0 0,0 1-1,-1-1 1,0 1 0,1-1 0,-1 1-1,-1 0 1,1 0 0,-1 0 0,2 5-1,-2-7 29,-1 0-1,0 0 0,0 0 1,0 0-1,0 0 0,0 0 1,0 0-1,-1 0 1,1 0-1,-1 0 0,1-1 1,-1 1-1,0 0 0,0 0 1,1 0-1,-1-1 0,-2 3 1,1-1 7,-1 0 1,0-1 0,1 1-1,-1-1 1,0 0 0,0 0-1,0 0 1,0 0 0,-4 1-1,-2 1 13,0-1-1,0 0 1,0-1-1,0 0 1,0 0-1,-1-1 1,-12 0 0,-16-3 455,-57-11 0,91 12-476,-106-25-594,82 14-1518,19 2 380,9 10 1605,0 0 1,0-1 0,0 1 0,0 0-1,0-1 1,0 1 0,0 0 0,0-1-1,0 1 1,0 0 0,0-1 0,0 1-1,0 0 1,0-1 0,0 1 0,1 0-1,-1-1 1,0 1 0,0 0 0,0 0-1,0-1 1,1 1 0,-1 0 0,0-1-1,0 1 1,1 0 0,-1 0 0,0 0-1,0-1 1,1 1 0,-1 0 0,17-5-1971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1.3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23 325 2720,'0'0'10,"-1"0"65,0 0 0,0 1 0,-1-1 0,1 0 0,0 0 0,0 1 0,0-1 0,0 0 0,0 1-1,0-1 1,0 1 0,0-1 0,0 1 0,0 0 0,0-1 0,0 1 0,0 0 0,1 0 0,-1 0 0,-1 2 923,11 4 409,-5-4-1174,1-2-1,-1 1 0,0 0 0,1-1 0,-1 0 1,1 0-1,-1 0 0,1 0 0,-1-1 0,1 0 1,0 0-1,-1 0 0,1-1 0,4 0 0,6-3 353,-1 0 0,-1-1-1,16-7 1,-2 1-273,9-6-112,-1-1 1,0-2 0,-2-1 0,0-2 0,50-45 0,-69 55-193,-1 0 1,18-23 0,-25 28 17,0 0 1,-1-1 0,0 1 0,0-1 0,-1-1-1,4-10 1,-7 19-40,-1 0 0,0 1 1,1-1-1,-1 1 0,0-1 0,0 1 0,0-1 0,0 1 0,1-1 0,-1 0 0,0 1 0,0-1 0,0 1 1,0-1-1,0 0 0,0 1 0,0-1 0,-1 1 0,1-1 0,0 0 0,0 1 0,0-1 0,-1 1 0,1-2 1,-1 3-7,0-1-1,1 0 1,-1 0 0,1 0 0,-1 0 0,0 1 0,1-1 0,-1 0 0,0 0 0,1 1 0,-1-1 0,1 1 0,-1-1 0,1 0 0,-1 1 0,0 0-1,-23 26-373,14-12 415,0-1-1,1 1 0,1 1 1,0 0-1,1 0 0,-8 30 1,14-43-2,0 1 0,1-1 1,-1 1-1,1 0 0,0 0 0,0-1 1,0 1-1,0 0 0,1-1 1,-1 1-1,1 0 0,0-1 1,0 1-1,1-1 0,-1 1 1,1-1-1,2 5 0,-3-6 32,1 1 0,0-1-1,0 0 1,0 1 0,0-1 0,1 0-1,-1-1 1,1 1 0,-1 0 0,1 0-1,-1-1 1,1 0 0,0 0 0,0 1-1,0-1 1,0-1 0,0 1 0,0 0-1,0-1 1,0 0 0,4 1 0,5-2 24,0 0 1,-1 0 0,1-1 0,0-1 0,-1 0-1,0 0 1,1-1 0,-1-1 0,-1 0 0,1 0-1,-1-1 1,0 0 0,0-1 0,10-9 0,-9 5-56,-1-1 1,0 0 0,0-1 0,-1 0 0,-1 0-1,0-1 1,-1 0 0,-1 0 0,0-1 0,5-20 0,-9 28-203,1 0 1,-1 1 0,1-1-1,5-7 1,-6 16-153,-1 5 240,0 12 82,-1 21-162,-7 40 1,4-60 261,0 0 0,-2 0 0,-14 37 0,19-56-58,0 0 0,0-1 1,-1 1-1,1 0 0,0-1 1,-1 1-1,1 0 1,-1-1-1,1 1 0,-1-1 1,1 1-1,-1 0 1,1-1-1,-1 1 0,1-1 1,-1 0-1,0 1 0,1-1 1,-1 1-1,1-1 1,-1 0-1,0 0 0,0 1 1,1-1-1,-2 0 1,1 0 170,3 0-10,15-8-299,-12 6 20,0-1-1,0 1 1,1 0 0,7-1-1,15 0-28,-1 2 1,43 2-1,-10 1-4635,-43-2 2543,-6 0-2144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1.7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9 4896,'-37'-9'2208,"51"13"-1920,-5-4-576,10 5 96,9 2-1728,5 7 1024,14 14-1408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03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17 1728,'-1'0'102,"1"0"1,-1 0-1,1 0 1,-1 0-1,1 0 1,0-1-1,-1 1 1,1 0-1,-1 0 1,1-1-1,-1 1 0,1 0 1,0 0-1,-1-1 1,1 1-1,-1-1 1,1 1-1,0 0 1,0-1-1,-1 1 1,1-1-1,0 1 1,0 0-1,-1-1 0,1 1 1,0-1-1,0 1 1,0-9 3630,0 17-2547,0 1-1,1-1 0,3 14 1,6 19-564,-2 1 1,5 73-1,-13-105-585,19 417 1717,-19-387-805,0-39-703,3-12-49,-2 5-207,-1 0 0,1 0 0,1 1 0,-1-1 0,1 1-1,0-1 1,0 1 0,0 0 0,1-1 0,0 1 0,0 0 0,7-7 0,-1 0-93,1 2 0,0-1 0,1 1 1,12-8-1,-21 16 100,0 1 0,0 0 0,0-1 0,0 1 0,0 0 0,0 0 0,0 1 0,0-1 0,1 0 0,-1 1 0,0-1 0,1 1 0,-1 0 0,0 0 0,1-1 0,-1 2 0,4-1 0,-2 1 20,0 0 0,-1 1-1,1-1 1,-1 1-1,0-1 1,1 1-1,-1 0 1,0 0 0,0 0-1,3 4 1,2 2 45,-1 0 0,0 0 1,0 1-1,-1 0 0,0 0 1,8 17-1,-13-22 3,1 0-1,-1 1 1,0-1-1,0 0 1,-1 0 0,0 1-1,1-1 1,-1 0-1,-1 1 1,1-1-1,-1 0 1,1 0 0,-1 1-1,0-1 1,-1 0-1,1 0 1,-1 0-1,0 0 1,0 0 0,0 0-1,0-1 1,-1 1-1,-4 4 1,3-2 37,-1-1 1,0 0 0,0 0-1,-1 0 1,1 0 0,-1-1-1,0 0 1,0 0 0,-1-1-1,1 0 1,-1 0-1,1 0 1,-13 2 0,12-4-129,-1 0 0,1-1 0,0 0 0,0 0 0,-1-1 0,1 0 1,-13-3-1,-49-20-6619,63 22 5508,-3 0-1343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3.6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198 24 3232,'-14'0'7866,"22"-6"-7439,1 3-372,0 1 1,1-1-1,-1 1 1,1 1-1,10-1 1,52 1-383,-44 1 358,86 8-271,-89-8 278,17 0 31,45-5 0,-85 5-76,13-3 1,0 2 0,0-1 0,1 2 0,21 1 0,-8 1-132,-16-3 404,-12 1-47,-15 13 410,-13 4-521,-1-2-1,-32 12 1,-63 18 22,14-6 254,-21 15 342,129-54-721,0 1 1,0-1 0,1 0 0,-1 0 0,0 1 0,0-1 0,1 1 0,-1-1 0,0 1-1,1-1 1,-1 1 0,1-1 0,-1 1 0,0 0 0,0 0 0,1 0-1,0-1 1,0 0-1,0 1 0,0-1 1,0 0-1,0 0 0,0 1 1,0-1-1,0 0 1,0 1-1,1-1 0,-1 0 1,0 0-1,0 1 1,0-1-1,0 0 0,0 0 1,1 1-1,-1-1 1,0 0-1,0 0 0,0 1 1,1-1-1,-1 0 1,0 0-1,0 0 0,1 0 1,-1 1-1,5 1 52,0 0 0,1 1 0,8 1 0,-3-1-98,44 17 110,61 23 273,-93-35-394,-17-7 26,0 1 0,0 0 0,0 1-1,-1-1 1,1 1 0,7 5 0,-11-6 31,0-1-2,0 0 1,0 0-1,-1 1 0,1-1 0,-1 0 0,1 1 0,-1-1 0,0 1 0,1-1 0,-1 1 1,0-1-1,0 1 0,0 0 0,0 0 0,0 0 0,-1-1 0,1 1 0,0 0 0,-1 0 0,1 0 1,-1 0-1,0 0 0,0 3 0,0 13 9,-1 1 1,-4 20-1,4-32 9,0 0 0,-1 0-1,0 0 1,-1 0 0,1 0 0,-1-1-1,-1 1 1,-6 10 0,-68 74-37,72-85 30,0 0 0,-1-1 1,0 0-1,0 0 0,-1-1 1,1 1-1,-10 3 0,-62 19 427,56-20-367,-9 2-20,0-3-1,0 0 0,0-2 1,-55 0-1,77-4 26,0 0 0,1-1 1,-1-1-1,1 0 0,0 0 0,-15-6 1,23 8-83,1 0 1,0 0-1,-1-1 1,1 1-1,0 0 1,0 0-1,-1-1 1,1 1-1,0 0 1,0 0-1,-1-1 1,1 1-1,0 0 1,0-1-1,0 1 1,0 0 0,-1-1-1,1 1 1,0-1-1,0 1 1,0 0-1,0-1 1,0 1-1,0 0 1,0-1-1,0 1 1,0-1-1,0 1 1,0 0-1,0-1 1,0 1 0,0 0-1,0-1 1,1 1-1,-1 0 1,0-1-1,0 1 1,0 0-1,1-1 1,-1 1-1,0 0 1,0-1-1,1 1 1,-1 0-1,0 0 1,1-1-1,13-12 120,-10 11-128,0 1 0,0 0 0,0-1 0,7 0 0,-1 0-46,50-10 124,-1 2 1,105-3-1,-58 13 22,-44 1 419,-60-1-905,-1 0 0,1 0 0,0 0-1,0-1 1,0 1 0,0 0-1,3-2 1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4.7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11 130 3648,'-8'-12'2085,"5"9"-1059,7 10-185,0 0-634,-1 0 0,1 0 0,-1 1 0,0-1 0,-1 1 0,0 0 1,0 0-1,0 0 0,-1 0 0,-1 0 0,1 14 0,4 129 732,-5-93 389,-1-111 346,-1 5-1682,6-51 0,-1 79 14,9-33-1,-5 28-96,-5 18 48,1 1 0,-1 0 0,2-1 0,3-5 0,-1 1 29,-2 4 0,0 1 0,1-1 0,-1 1 0,1 1 0,1-1 0,-1 1 1,1 0-1,0 0 0,0 0 0,0 1 0,0 0 0,1 0 0,0 1 0,0 0 0,0 0 0,0 0 0,0 1 0,1 0 1,-1 1-1,1-1 0,-1 2 0,9-1 0,-8 1 2,0 1 1,-1 0 0,1 0-1,0 1 1,-1 0-1,1 1 1,-1 0 0,0 0-1,0 0 1,0 1-1,0 0 1,-1 0-1,12 10 1,-17-13 34,0 0 0,0 0 0,-1 0 0,1 0 0,0 1 0,0-1 0,-1 0 1,1 1-1,-1-1 0,1 0 0,-1 1 0,1-1 0,-1 1 0,0-1 0,0 0 0,0 1 0,0-1 0,0 1 0,0-1 1,0 1-1,0-1 0,-1 1 0,1-1 0,0 0 0,-1 1 0,0-1 0,1 0 0,-1 1 0,0-1 0,1 0 0,-1 0 1,0 0-1,0 1 0,0-1 0,0 0 0,-2 1 0,-2 3 59,0 0-1,-1-1 1,1 0 0,-1 0-1,-12 6 1,-55 23 131,73-33-217,-1 0-1,1 0 0,-1 1 1,1-1-1,0 0 1,-1 0-1,1 0 0,-1 1 1,1-1-1,0 0 1,-1 0-1,1 1 0,0-1 1,-1 0-1,1 1 1,0-1-1,0 0 0,-1 1 1,1-1-1,0 0 1,0 1-1,-1-1 1,1 1-1,0-1 0,0 0 1,0 1-1,0-1 1,0 1-1,0-1 0,0 1 1,0-1-1,0 1 1,0-1-1,0 0 0,0 1 1,0-1-1,0 1 1,0-1-1,0 1 0,1-1 1,-1 0-1,0 1 1,0-1-1,0 1 0,1-1 1,-1 0-1,0 1 1,0-1-1,1 0 0,-1 1 1,0-1-1,1 0 1,0 1-1,22 16 6,-19-15-31,9 7 76,2-1-84,0 2-1,-1 0 1,0 1 0,18 19 0,-29-28 62,-1 1 0,0-1 0,1 1 0,-1 0 0,-1 0 0,1 0 0,0 0 0,-1 0 0,1 0 0,-1 0 0,0 1 0,0-1 0,0 0 0,-1 1 0,1-1 0,-1 1 0,0-1 0,0 1 0,0-1 0,0 0 0,0 1 1,-1-1-1,0 1 0,0-1 0,0 0 0,0 1 0,0-1 0,-1 0 0,-1 4 0,0-2 56,-1 0 1,0-1-1,1 1 0,-1-1 1,-1 0-1,1 0 1,-1 0-1,1-1 0,-1 0 1,0 1-1,0-2 1,-1 1-1,1-1 0,-1 1 1,-7 1-1,-2 0-19,0-1-1,0-1 1,-1 0 0,-25 0-1,31-3-28,-1 0-1,0 0 1,0-1 0,1 0-1,-1-1 1,1 0 0,0-1-1,0 0 1,-16-9-1,-19-16-2357,44 28 1977,0 1 1,0-1-1,0 0 1,0 0-1,0 0 1,0 0 0,0 0-1,0 0 1,0 0-1,1 0 1,-1 0-1,0 0 1,1-1-1,-2-1 1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5.7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5 2560,'-3'-1'744,"-19"-2"8277,24 7-8891,0 0-1,0 0 1,1 0-1,-1 0 1,1-1-1,0 1 1,5 5-1,1 1-82,-2-2-21,0 0 0,1 0 0,0-1 0,0 0 0,1-1 0,16 10 0,61 25 255,-31-16-200,100 55 201,-142-74-204,1 0 0,-1 0-1,1-2 1,0 1 0,1-2 0,28 4-1,-43-7-76,1 0 1,-1 0-1,1 0 0,-1 0 0,1 0 0,-1 0 1,1 0-1,-1 0 0,1 0 0,-1 0 0,1 0 0,-1 1 1,1-1-1,-1 0 0,1 0 0,-1 1 0,1-1 1,-1 0-1,1 0 0,-1 1 0,0-1 0,1 0 0,-1 1 1,0-1-1,1 1 0,-1-1 0,0 0 0,1 1 1,-1-1-1,0 1 0,0-1 0,0 1 0,1-1 0,-1 1 1,0-1-1,0 1 0,0-1 0,0 1 0,0-1 1,0 1-1,0-1 0,0 1 0,0-1 0,0 1 0,0-1 1,0 1-1,0-1 0,-1 1 0,1-1 0,0 1 1,0-1-1,-1 1 0,1 0 0,-2 3 0,0-1 0,0 1 0,0 0 0,-4 5 1,-3 1 7,1-1 1,-2 0 0,1 0 0,-1-1 0,0 0-1,-23 13 1,-74 30 146,76-37-103,-210 94 747,220-99-766,7-3 98,-23 13 1,17-11 1,20-8-153,0 0 0,0 1 0,0-1 0,0 0 0,0 0 0,0 0 0,0 0 1,0 0-1,0 0 0,0 0 0,0 0 0,0 0 0,0 0 0,0 0 0,0 0 0,0 0 0,0 0 0,0 0 0,-1 0 0,1 0 1,0 0-1,0 0 0,0 0 0,0 0 0,0 0 0,0 0 0,0 0 0,0 0 0,0 0 0,0 0 0,0 0 0,0 0 1,0 0-1,-1 0 0,1 0 0,0 0 0,0 0 0,0 0 0,0 0 0,0 0 0,0 0 0,0 0 0,0 0 0,0 0 1,0 0-1,0 0 0,0 0 0,0 0 0,0 0 0,0 0 0,0 0 0,0 0 0,0 0 0,-1 0 0,1 0 0,0-1 0,0 1 1,0 0-1,0 0 0,0 0 0,0 0 0,0 0 0,0 0 0,0 0 0,0 0 0,0 0 0,0 0 0,0 0 0,11-8-3529,9-3 822,11 6-2020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0:46.7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86 128 3808,'-1'1'202,"0"0"0,-1 1 1,1-1-1,0 1 0,0-1 1,0 1-1,0-1 0,0 1 0,0 0 1,1-1-1,-1 1 0,0 0 1,1 0-1,-1-1 0,1 1 0,0 0 1,0 0-1,-1 0 0,1-1 0,1 1 1,-1 0-1,0 0 0,0 0 1,1 0-1,-1-1 0,1 1 0,0 2 1,0-3-132,-1-1 0,1 0 0,-1 1 0,1-1 1,-1 0-1,1 0 0,-1 0 0,1 0 0,-1 0 1,1 1-1,-1-1 0,1 0 0,-1 0 0,1 0 0,0 0 1,-1 0-1,1-1 0,-1 1 0,1 0 0,-1 0 1,1 0-1,0-1 0,11-3 308,-6 1-209,-1 0-1,0 0 1,-1-1 0,1 0 0,0 0 0,7-9 0,7-6 27,-3 5-86,-6 7 36,0-2 1,-1 1-1,0-1 1,8-12-1,-7 8 110,-7 9-126,0 0 0,0 0 0,0-1 0,3-8 0,-3 4-128,-6 16-664,-4 6 642,1 0 24,2 0-1,-1 1 1,2-1 0,0 1-1,-3 20 1,3-12 20,-43 311 61,30-51 463,16-245-122,0-35-113,-18 1-228,13-3-96,0 1 1,0 0 0,1 0 0,-1 0-1,-8 4 1,-17 3 54,17-8-16,11 0-18,-1 0 1,1 0-1,0 0 1,0 1-1,0-1 1,-1 0-1,1 1 1,0 0-1,-2 0 1,0 0 67,1 0 1,0 0-1,-1 0 1,1 0-1,-1-1 1,0 0-1,-6 0 1,7 0 526,17 0-344,1-1-67,1-1 1,-1 0-1,0-2 0,20-6 1,-7 2-96,6 0 47,58-7-1,68 6-903,-173 27-6128,0-3 1104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05.4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193 17 2144,'0'-16'5909,"6"16"-4012,-5 0-1741,0 0-1,0 0 1,0 0-1,-1 0 1,1 0-1,0 0 0,0 0 1,0 0-1,0 0 1,-1 0-1,1 0 0,0 0 1,0 1-1,0-1 1,0 1-1,1 2 62,0 0 0,0 0 0,-1 0 0,1 1 0,-1-1 0,0 1 0,0-1 0,0 1 0,-1-1 0,1 1 0,-1 0 0,0-1 0,0 5 0,-1 8 435,-6 27 0,5-34-376,-6 25 123,-2-1-1,0-1 0,-3 0 0,-1 0 1,-24 40-1,34-66-407,0 1 1,0-1-1,0 0 1,-1 0-1,0-1 0,0 1 1,-10 7-1,12-11-355,1-1-1,-1 1 1,0 0-1,0-1 1,0 1-1,0-1 1,0 0 0,0 0-1,0 0 1,0-1-1,0 1 1,0-1-1,0 1 1,0-1-1,-1 0 1,1 0-1,0-1 1,0 1-1,0-1 1,-4 0-1,-3-4-1821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07.43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1 864 2144,'1'1'267,"0"-1"129,0 1 0,1 0 0,-1-1 1,1 0-1,0 1 0,-1-1 0,1 0 0,-1 0 0,1 0 0,-1 0 1,1 0-1,0 0 0,2-1 0,0 0-158,0 0 0,0 0 0,0-1 0,0 0 0,0 0 0,0 0 1,-1 0-1,5-4 0,10-5 328,13-9-136,0-2-1,-2-1 1,0-1-1,35-39 0,90-121-63,-82 93-41,-47 61-244,59-79 147,-83 107-218,0 1 2,0-1 0,0 1 0,0-1 0,0 1 0,0-1 0,0 1 0,-1-1 0,1 1-1,-1-1 1,1 0 0,-1 1 0,0-3 0,0 4-11,0 0-1,0-1 0,0 1 1,0 0-1,0 0 0,0 0 0,0 0 1,0-1-1,0 1 0,0 0 1,0 0-1,0 0 0,-1 0 1,1-1-1,0 1 0,0 0 1,0 0-1,0 0 0,0 0 1,-1 0-1,1 0 0,0 0 1,0-1-1,0 1 0,0 0 1,-1 0-1,1 0 0,0 0 1,0 0-1,0 0 0,-1 0 1,1 0-1,0 0 0,0 0 1,0 0-1,-1 0 0,1 0 0,0 0 1,0 0-1,0 0 0,0 0 1,-1 0-1,1 0 0,0 1 1,0-1-1,0 0 0,0 0 1,-1 0-1,1 0 0,0 0 1,0 0-1,0 0 0,0 1 1,0-1-1,-1 0 0,1 0 1,0 0-1,0 1 0,-11 8 8,3 1 153,1 1 0,1-1 0,-1 1 1,2 1-1,0-1 0,-6 20 0,3-9-41,-10 24 230,3 1 0,2 0-1,2 1 1,-7 69 0,18-109-243,-1-1 0,2 1-1,-1 0 1,1 0 0,3 13-1,-4-19-71,1 0 0,0 0-1,0 0 1,-1-1-1,1 1 1,0 0 0,0 0-1,1-1 1,-1 1 0,0 0-1,3 2 1,-3-4-12,0 1-1,0 0 1,0-1-1,1 1 1,-1-1-1,0 1 1,0-1-1,0 0 1,1 1-1,-1-1 1,0 0 0,0 0-1,0 0 1,1 0-1,-1 0 1,0 0-1,0 0 1,1 0-1,-1-1 1,0 1 0,2-1-1,1-1-1,0 0 0,0 0-1,0 0 1,0-1 0,0 1-1,0-1 1,-1 0 0,1-1 0,3-3-1,26-34 82,-2-7-96,37-79 0,-40 71 87,36-53 0,-6 28-45,43-69-48,-92 134-12,-1 0 0,-1-1 1,-1 0-1,6-24 0,-8 26 332,-6 23 135,-5 26 98,-4-1-127,-2 0-1,-1-1 1,-34 53 0,-12 28-225,-1 43-129,-9 19 453,63-164-145,7-11-375,0 1-1,0-1 1,0 0 0,0 0-1,0 0 1,0 0 0,0 0 0,0 0-1,0 0 1,0 0 0,0 0-1,0 0 1,-1 0 0,1 0-1,0 0 1,0 0 0,0 0 0,0 0-1,0 0 1,0 0 0,0 1-1,0-1 1,0 0 0,0 0 0,0 0-1,-1 0 1,1 0 0,0 0-1,0 0 1,0 0 0,0-1 0,0 1-1,0 0 1,0 0 0,0 0-1,0 0 1,0 0 0,-1 0 0,1 0-1,0 0 1,0 0 0,0 0-1,0 0 1,0 0 0,0 0 0,0 0-1,0 0 1,0 0 0,0 0-1,0 0 1,0-1 0,0 1 0,0 0-1,0 0 1,0 0 0,0 0-1,-1-3 11,1 1-1,0-1 0,0 1 1,0-1-1,0 1 0,1-1 1,0-3-1,5-16-110,0 1 0,1 1 0,1-1 0,1 1 0,1 0 0,1 1 0,25-33 0,-30 44 12,1 0 0,0 1 0,10-8 0,-16 14 68,0 0 1,0 1-1,-1-1 1,1 0-1,0 1 0,0-1 1,0 1-1,0-1 1,0 1-1,0 0 0,0-1 1,0 1-1,0 0 1,0 0-1,0 0 0,0 0 1,0 0-1,0 0 1,0 0-1,0 0 0,0 0 1,0 0-1,0 0 1,0 1-1,0-1 1,0 0-1,0 1 0,0-1 1,0 1-1,0-1 1,-1 1-1,1 0 0,0-1 1,0 1-1,0 0 1,-1-1-1,1 1 0,0 0 1,-1 0-1,1 0 1,-1-1-1,1 1 0,0 1 1,2 5 8,0-1 0,0 1 1,0-1-1,3 14 0,6 50 139,-9-46-35,7 28-1,-8-45-42,1-1-1,-1 0 0,1-1 0,0 1 1,1 0-1,0-1 0,4 6 0,-6-8-20,0-1-1,0 0 0,-1 0 0,1 0 1,1 0-1,-1 0 0,0-1 1,0 1-1,1-1 0,-1 1 1,1-1-1,-1 0 0,1 0 0,0 0 1,-1 0-1,1-1 0,0 1 1,0-1-1,4 1 0,1-2-18,-1-1 0,1 0-1,-1 0 1,0-1-1,1 0 1,-1 0-1,0 0 1,-1-1 0,1 0-1,-1-1 1,1 1-1,-1-1 1,-1-1 0,11-10-1,-4 1 14,0 0-1,-2-1 0,0 0 1,16-34-1,-24 46-39,0-1 0,0 1-1,-1-1 1,1 0 0,-1 1-1,0-1 1,0 0 0,-1 0-1,1 0 1,-1 1 0,0-1-1,-1 0 1,1 0 0,-1 0-1,0 1 1,0-1 0,0 0-1,-1 1 1,-3-8 0,5 11-5,-1 0 1,1 1 0,0-1 0,0 1 0,-1-1-1,1 0 1,-1 1 0,1-1 0,-1 1 0,1-1 0,-1 1-1,1-1 1,-1 1 0,1-1 0,-1 1 0,1 0-1,-1-1 1,0 1 0,1 0 0,-1-1 0,0 1-1,1 0 1,-1 0 0,-1-1 0,1 1-1,-1 0 0,1 1 0,-1-1 1,1 0-1,-1 0 0,1 1 0,-1-1 0,1 1 0,-1 0 1,1-1-1,-2 2 0,-2 1-4,0 1 1,0 0-1,0 0 0,-7 7 1,7-4 26,0 0 0,0 0 0,1 0 0,0 0 0,0 1 0,1-1 0,-1 1 0,2 0 0,-4 12 0,5-13 29,-1 0 1,1 1-1,1-1 1,-1 0-1,1 1 1,1-1-1,-1 0 1,1 1-1,0-1 1,1 0-1,2 8 1,-3-13-9,0 0 0,0 1 1,0-1-1,0 0 0,0 0 1,0 0-1,1 0 0,-1 0 1,1 0-1,0 0 1,-1 0-1,1-1 0,0 1 1,0-1-1,0 1 0,0-1 1,0 0-1,1 0 0,2 1 1,-2-1 0,0 0 1,1-1-1,-1 1 1,1-1-1,-1 0 1,1 0-1,-1 0 0,1 0 1,-1-1-1,1 0 1,-1 1-1,4-3 1,6-2-16,0-1-1,0 0 1,0-1 0,-1-1 0,15-11-1,17-17 46,-32 25-122,0 0 1,0 2-1,1-1 1,0 1-1,21-9 1,-30 19 5,-3 1 60,0 0-1,0 0 1,0 0 0,0-1-1,0 1 1,0 1 0,-1-1-1,1 0 1,-1 0 0,1 0-1,-1 4 1,0 30 118,-1-18-33,1-6 38,-1 0 0,-5 18-1,0 4 104,0-1 285,15-42 10,-3 0-554,0-1-1,0 0 1,6-20 0,0 3-84,-7 17 77,0-1 21,13-21 0,-17 30 17,1 0 0,-1 0 0,1 0 0,-1 0 0,1 0 0,0 0 0,0 1 0,0-1 0,0 1 0,0-1 0,0 1 0,0 0 0,1 0 0,-1 0 0,5-2 0,-6 3-6,0 0 0,0 0 1,0 1-1,0-1 0,0 0 0,1 0 0,-1 1 0,0-1 0,0 1 0,0-1 0,0 1 0,0-1 0,0 1 1,0-1-1,0 1 0,0 0 0,0 0 0,-1-1 0,1 1 0,1 2 0,15 20-31,-15-19 51,6 8 161,0-1 1,0 0 0,19 19 0,-23-27-142,0 1 1,0-1-1,0 0 1,0 0-1,1 0 1,0-1-1,-1 1 1,1-1-1,0 0 1,0-1-1,0 1 1,0-1-1,9 1 1,5-1-403,-1-1 0,1-1 0,34-6 0,-38 4-2343,-1-1 1,26-10-1,-30 9-1613,-8-3 1472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07.7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15 207 6880,'-14'-46'2560,"19"38"-1984,4-10-160,10 6 608,14-5-640,20-4 1248,13 0-896,-1 0-352,6 5-256,-4 4-1472,-1 3 736,9 4-4416,6 19 2784,-10 1-1056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10.24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135 576 3488,'11'-23'1417,"0"1"1245,-8 4 1861,-3 17-4479,0 1-1,-1 0 1,1-1-1,0 1 1,0-1 0,0 1-1,-1 0 1,1 0-1,0-1 1,0 1-1,-1 0 1,1-1-1,0 1 1,0 0-1,-1 0 1,1-1 0,0 1-1,-1 0 1,1 0-1,0 0 1,-1 0-1,1 0 1,0-1-1,-1 1 1,1 0-1,-1 0 1,1 0 0,0 0-1,-1 0 1,1 0-1,-1 0 1,1 0-1,0 0 1,-1 0-1,1 0 1,0 1-1,-1-1 1,1 0 0,0 0-1,-1 0 1,1 0-1,0 0 1,-1 1-1,-2 0 46,1 0 1,0-1-1,0 1 0,0 1 0,0-1 0,0 0 0,-2 2 1,-10 12 187,1 1 0,1 1 1,0 0-1,1 0 0,2 1 1,-11 24-1,13-26-117,1-1-1,1 1 1,0 0 0,1 0-1,-2 18 1,5-26-96,0 0 0,1 0-1,0 0 1,0 0 0,1-1-1,0 1 1,0 0 0,1 0 0,0-1-1,0 1 1,1-1 0,6 13-1,-8-19-39,-1 0-1,1 0 0,0 0 0,0 0 1,-1 1-1,1-1 0,0 0 0,0 0 1,0 0-1,0-1 0,1 1 0,-1 0 0,0 0 1,0-1-1,0 1 0,1 0 0,-1-1 1,0 1-1,1-1 0,-1 0 0,2 1 1,-1-1 1,0 0 0,0-1 1,1 1-1,-1 0 1,0-1-1,0 1 1,0-1-1,0 0 1,0 0-1,0 0 1,-1 0-1,4-2 0,1-1-70,-1 0 0,0 0 0,0-1-1,0 0 1,0 0 0,-1-1 0,5-7-1,0-3-120,-1-1-1,-1 1 0,-1-1 0,0-1 1,-1 1-1,-1-1 0,-1 0 0,0 0 0,-1 0 1,-1-21-1,-1 40 163,0-1 1,-1 0-1,1 0 0,0 0 1,0 0-1,0 0 1,0 0-1,0 0 0,0 0 1,0 0-1,0 0 1,-1 0-1,1 0 0,0 0 1,0 0-1,0 0 1,0 0-1,0 0 0,0 0 1,0 0-1,-1 0 1,1 0-1,0 0 0,0 0 1,0 0-1,0 0 1,0 0-1,0 0 0,0 0 1,0 0-1,-1 0 1,1 0-1,0 0 0,0 0 1,0-1-1,0 1 1,0 0-1,0 0 1,0 0-1,0 0 0,0 0 1,0 0-1,0 0 1,0 0-1,0 0 0,-1-1 1,1 1-1,0 0 1,0 0-1,0 0 0,0 0 1,0 0-1,0 0 1,0 0-1,0-1 0,0 1 1,0 0-1,0 0 1,0 0-1,0 0 0,0 0 1,1 0-1,-7 10-84,3-2 253,1 1 1,1-1-1,0 0 0,0 1 1,1-1-1,0 1 0,0-1 1,1 1-1,0-1 0,0 1 1,1-1-1,1 0 0,-1 0 1,6 13-1,-7-20-141,0 1 0,0-1 0,0 1 1,0-1-1,0 1 0,0-1 0,0 0 0,0 0 0,0 0 0,1 1 0,-1-1 0,0 0 1,1 0-1,-1-1 0,1 1 0,-1 0 0,1 0 0,-1-1 0,4 1 0,-2 0 3,-1-1 1,1 0-1,-1 0 0,0-1 0,1 1 0,-1 0 0,1-1 0,-1 0 0,1 1 0,-1-1 0,0 0 1,3-1-1,5-4 18,0-1 0,0 0 1,-1 0-1,13-13 0,66-66-10,55-49-27,-92 90-12,64-71 0,-101 99 0,-1 0-1,0 0 1,-2-1-1,0 0 1,-1-1-1,0-1 1,-2 0-1,10-35 1,-12 30 29,3-29 0,-8 45-64,0-1 0,-1 1-1,0 0 1,-1 0 0,0-1 0,-4-14 0,5 23 30,0 1 1,0-1-1,0 1 0,0 0 0,0-1 1,0 1-1,-1 0 0,1-1 1,0 1-1,0 0 0,0-1 0,0 1 1,-1 0-1,1 0 0,0-1 0,0 1 1,-1 0-1,1 0 0,0-1 1,-1 1-1,1 0 0,0 0 0,-1 0 1,1-1-1,0 1 0,-1 0 1,1 0-1,0 0 0,-1 0 0,1 0 1,0 0-1,-1 0 0,1 0 0,0 0 1,-1 0-1,1 0 0,-1 0 1,0 0-1,0 1-18,-1 0 0,0-1 0,1 1 0,-1 0 0,1 0 0,-1 0 0,1 1 0,-3 1 0,-25 32-201,-10 23 892,-51 99 0,79-133-594,1 1 0,1 0 0,2 1 1,0 0-1,-5 51 0,8-37 9,2 1-1,2 0 1,7 51 0,-5-75 13,1 0 1,0-1-1,12 32 0,-12-42-53,-1-1 1,0 1-1,1-1 1,0 1-1,1-1 0,-1 0 1,1 0-1,0-1 1,0 1-1,0-1 1,1 0-1,0 0 0,0 0 1,5 3-1,-8-6-21,1 0 0,-1 0 0,0 0 0,1 0-1,-1 0 1,1-1 0,-1 1 0,1-1 0,-1 0-1,1 0 1,-1 0 0,1 0 0,0 0 0,-1 0-1,1-1 1,4-1 0,-3 1 5,0-1-1,0 0 1,0 0-1,-1 0 1,1-1-1,0 1 1,-1-1-1,0 0 1,4-4-1,3-5 1,0-1-1,-1 0 0,0 0 1,7-18-1,75-165-390,-91 195 351,0 1-1,0 0 0,0-1 0,0 1 0,1 0 1,-1-1-1,0 1 0,0 0 0,0-1 0,0 1 1,0 0-1,0 0 0,0-1 0,1 1 0,-1 0 1,0-1-1,0 1 0,0 0 0,1 0 0,-1-1 1,0 1-1,0 0 0,1 0 0,-1 0 1,0-1-1,1 1 0,-1 0 0,0 0 0,1 0 1,-1 0-1,0 0 0,0 0 0,1-1 0,2 13-121,-4 22 307,-5 2-79,3-19 248,-1 34 0,1-31-46,2-18-281,1 0-1,-1-1 1,1 1-1,-1 0 1,1 0 0,0-1-1,0 1 1,0 0-1,0 0 1,0-1 0,0 1-1,1 0 1,-1 0 0,0-1-1,1 1 1,0 0-1,1 2 1,-1-3 171,-1 0-161,0 0 0,0-1 1,1 1-1,-1 0 0,1-1 0,-1 1 0,1 0 0,-1-1 0,1 1 0,-1-1 0,1 1 0,0 0 1,28-5 411,-29 4-435,0 0 0,0 0 0,0 1 0,0-1 0,1 0 0,-1 0 0,0 0 0,0 0 0,0-1 0,0 1 0,0 0 1,1 0-1,-1 0 0,0 0 0,0 0 0,0 0 0,0 0 0,0 0 0,0 0 0,1 0 0,-1 0 0,0 0 0,0 0 1,0 0-1,0-1 0,0 1 0,0 0 0,0 0 0,0 0 0,0 0 0,1 0 0,-1 0 0,0-1 0,0 1 0,0 0 0,0 0 1,0 0 3,0 0 0,0-1 0,0 1 0,0 0 0,0 0 0,0 0 0,0 0 0,0 0 0,0-1 0,0 1 0,1 0 0,-1 0 0,0 0 0,0 0 0,0 0 0,0 0 0,0 0 0,0 0 0,1-1 0,-1 1 1,0 0-1,0 0 0,0 0 0,0 0 0,0 0 0,1 0 0,-1 0 0,0 0 0,0 0 0,0 0 0,0 0 0,0 0 0,1 0 0,-1 0 0,0 0 0,0 0 0,1 0-8,-1 0-1,0 0 0,1 0 0,-1 0 1,0 0-1,1 0 0,-1 0 0,0 0 1,1 1-1,-1-1 0,0 0 0,1 0 1,-1 0-1,0 0 0,1 1 1,-1-1-1,0 0 0,0 0 0,1 0 1,-1 1-1,0-1 0,0 0 0,1 1 1,-1-1-1,0 0 0,0 0 1,0 1-1,1-1 0,-1 1 0,0 13-3,-12 21 260,9-25-185,-1-1-85,-1 0 1,1 0-1,-1 0 1,-1 0-1,0-1 1,0 1-1,0-2 1,-1 1 0,0-1-1,-1 0 1,-13 10-1,16-14 47,-1 1 0,1-1 0,-1 0 0,0-1-1,0 1 1,0-1 0,0-1 0,0 1 0,-1-1 0,1 0 0,0 0-1,-13-1 1,1-4 189,3 0-259,16 2-26,-1 2 67,0 0 0,0 0 0,0-1 0,0 1 0,1 0 1,-1 0-1,0 0 0,0 0 0,0-1 0,0 1 0,0 0 0,0 0 0,0 0 1,0 0-1,1 0 0,-1-1 0,0 1 0,0 0 0,0 0 0,0 0 0,1 0 1,-1 0-1,0 0 0,0 0 0,0 0 0,0 0 0,1 0 0,-1-1 1,0 1-1,0 0 0,0 0 0,1 0 0,-1 0 0,0 0 0,58-4-322,-39 0 375,1-1-1,-1-1 1,34-15 0,-49 19-46,68-32 52,116-75 0,-164 94 25,-1-1 1,38-36 0,-60 51-81,1-1 0,-1 0 0,0 1 0,0-1 0,0 0 0,1 0 0,-2 0 0,1 1 0,1-5 0,-2 6-6,0 0 1,0 0-1,0 0 1,0 0-1,0 0 1,1-1-1,-1 1 1,0 0-1,0 0 1,0 0 0,0 0-1,0 0 1,0-1-1,-1 1 1,1 0-1,0 0 1,0 0-1,0 0 1,0-1-1,0 1 1,0 0-1,0 0 1,0 0-1,0 0 1,0 0-1,0 0 1,0-1-1,-1 1 1,1 0-1,0 0 1,0 0-1,0 0 1,0 0-1,0 0 1,0 0-1,-1 0 1,1 0-1,0 0 1,0 0 0,0 0-1,-1-1 1,-12 7-165,2 2 126,0 0 0,-16 17 0,1 0 28,22-21 5,0 0 0,0 0 0,0 0-1,1 1 1,0-1 0,0 1-1,0 0 1,0 0 0,1 0 0,0 0-1,0 0 1,-2 11 0,4-14 13,-1-1 1,1 1-1,1-1 1,-1 1-1,0-1 1,0 1 0,0-1-1,1 1 1,-1-1-1,1 1 1,-1-1-1,1 0 1,0 1-1,0-1 1,-1 0-1,1 0 1,0 1-1,0-1 1,0 0-1,0 0 1,0 0-1,0 0 1,1 0-1,-1 0 1,0-1-1,0 1 1,1 0-1,-1 0 1,1-1-1,-1 1 1,0-1-1,2 1 1,4 1 38,0 0 0,-1-1 0,1 1 0,0-2 0,12 2 0,-13-2-11,1-1-1,-1 1 1,0-1 0,1-1-1,-1 1 1,0-1 0,0 0-1,0 0 1,7-4 0,-10 5-23,-1-1 0,0 1 1,0 0-1,0-1 1,0 0-1,0 1 0,0-1 1,-1 0-1,1 0 1,0 0-1,-1 0 0,1 0 1,-1 0-1,0 0 1,0-1-1,0 1 0,0 0 1,0-1-1,-1 1 0,1-1 1,-1 1-1,1-1 1,-1 1-1,0-1 0,0 1 1,0-4-1,-1 2-7,1 1-1,-1-1 0,0 1 0,0-1 1,0 0-1,-1 1 0,1 0 0,-1-1 1,0 1-1,1 0 0,-2 0 1,1 0-1,0 0 0,-1 0 0,-2-2 1,-4-2-72,1 0 1,-1 1 0,-17-8 0,-1-2 21,19 10 225,8 3 41,15 0 169,-6 2-306,94-8 933,-51 6-858,0-3-1,75-18 1,8-11-1463,2-1-7544,-92 23 5514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15.7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1355 2976,'-3'-3'1108,"3"3"-1059,0 0 1,0 0 0,0-1-1,0 1 1,0 0 0,0 0-1,0 0 1,0 0 0,0-1-1,1 1 1,-1 0 0,0 0-1,0 0 1,0 0 0,0 0-1,0 0 1,1 0 0,-1 0-1,0-1 1,0 1 0,0 0-1,0 0 1,0 0 0,1 0-1,-1 0 1,0 0 0,0 0-1,0 0 1,1 0 0,-1 0-1,0 0 1,0 0 0,0 0-1,0 0 1,1 0 0,5 1 660,-2-1-36,0 0 0,0 0 0,0-1 0,0 1-1,0-1 1,0 0 0,5-1 0,1-2-156,-5 3-191,0-1-1,-1 0 0,1 0 0,-1-1 1,1 1-1,-1-1 0,0 0 1,0 0-1,6-6 0,85-124 2464,-19 22-1708,-50 78-778,2 0 0,2 1 0,1 2 0,1 2 0,1 0 0,1 2 0,2 2 0,0 1 0,70-31 0,-82 43-181,-9 5-6,0-1 0,0 2 1,24-6-1,-37 10-109,-1 1 1,1 0-1,0 0 0,-1-1 1,1 1-1,-1 0 0,1 0 1,-1 1-1,1-1 0,-1 0 1,1 0-1,-1 1 0,1-1 0,-1 1 1,1 0-1,-1-1 0,1 1 1,-1 0-1,0 0 0,1-1 1,-1 1-1,0 0 0,0 1 1,0-1-1,0 0 0,0 0 1,0 0-1,0 1 0,0-1 1,0 0-1,-1 1 0,1-1 1,0 1-1,-1-1 0,1 0 1,-1 1-1,0 0 0,1-1 1,-1 3-1,1 5 42,0 0 1,-1 0-1,0 0 0,-1-1 0,-2 15 1,-5 13 136,-22 59 0,25-80-87,1-6-64,0 0 0,-8 14-1,-1-1-24,13-20 13,-1-1 0,1 0 0,-1 0 1,1 0-1,-1 0 0,0 0 0,0 0 1,1-1-1,-1 1 0,0 0 1,0 0-1,0 0 0,0-1 0,-1 2 1,2-2-20,0 0 0,0 0 0,-1 0 0,1 0 1,0 0-1,0 0 0,0 0 0,0 0 0,0 0 1,0 0-1,0 0 0,-1 0 0,1-1 0,0 1 1,0 0-1,0 0 0,0 0 0,0 0 1,0 0-1,0 0 0,0 0 0,0 0 0,-1 0 1,1 0-1,0 0 0,0 0 0,0-1 0,0 1 1,0 0-1,0 0 0,0 0 0,0 0 0,0 0 1,0 0-1,0 0 0,0 0 0,0-1 1,0 1-1,0 0 0,0 0 0,0 0 0,0 0 1,2-12 94,9-18-52,1 1 0,1 0 0,21-32 0,-24 46-86,0 0 0,1 1 0,1 0 0,0 0 0,1 2 0,1-1 0,0 2 0,17-12 0,-29 21 19,1 1 0,0-1-1,-1 1 1,1 0 0,0-1-1,0 1 1,0 1 0,0-1 0,0 0-1,4 0 1,-6 1 15,0 0 1,0 0-1,0 1 1,0-1-1,0 0 1,0 0-1,0 1 1,-1-1-1,1 0 1,0 1-1,0-1 1,0 1-1,0-1 0,-1 1 1,1-1-1,0 1 1,0 0-1,-1-1 1,1 1-1,0 0 1,-1 0-1,1-1 1,-1 1-1,1 0 1,-1 0-1,1 0 1,-1 0-1,0 0 0,0 0 1,1 0-1,-1-1 1,0 1-1,0 0 1,0 2-1,1 14 31,0-1-1,-2 1 1,0 0-1,-1 0 1,0-1-1,-6 19 0,-3 24 67,11-58-91,0 0 1,0-1 0,0 1-1,-1 0 1,1-1 0,0 1 0,0 0-1,0 0 1,0-1 0,1 1-1,-1 0 1,0-1 0,0 1 0,0 0-1,0-1 1,1 1 0,-1 0-1,0-1 1,1 1 0,0 0 0,-1-1 1,0 0 0,1 1 1,-1-1-1,1 0 0,-1 0 1,1 0-1,-1 0 0,1 0 1,-1 0-1,0 0 0,1 0 1,-1 0-1,1 0 0,-1 0 1,1-1-1,-1 1 1,0 0-1,1 0 0,-1 0 1,1 0-1,-1-1 0,0 1 1,1 0-1,5-5 45,0 1 0,-1 0 1,6-7-1,-5 5-29,21-18-2,1 1 0,1 1 0,1 1-1,1 2 1,59-27 0,43-9-231,-113 46 369,-14 6-97,0 0 1,0 0 0,13-2-1,-19 4-60,1 1 0,-1 0-1,1 0 1,-1 0 0,0 0 0,1 0-1,-1 0 1,1 0 0,-1 0 0,0 0-1,1 0 1,-1 0 0,1 0 0,-1 0-1,1 0 1,-1 0 0,0 0 0,1 1-1,-1-1 1,0 0 0,1 0 0,-1 0-1,0 1 1,1-1 0,-1 0 0,1 1-1,-1 4 6,0-5-6,1 8 29,0 1 0,0-1 0,-1 0 0,0 0 0,-2 14 0,0 12 78,-3 87-20,6-110-46,0 0 0,1 0 0,0-1-1,5 14 1,-7-22 2,0-1-35,1-1 0,-1 0-1,0 1 1,0-1 0,0 0 0,0 0 0,0 1 0,1-1-1,-1 0 1,0 1 0,0-1 0,1 0 0,-1 0 0,0 0-1,0 1 1,1-1 0,-1 0 0,0 0 0,1 0 0,-1 1-1,0-1 1,0 0 0,1 0 0,-1 0 0,0 0-1,1 0 1,-1 0 0,1 0 0,-1 0 0,0 0 0,1 0-1,-1 0 1,0 0 0,1 0 0,9-4 73,-1-4-44,-1 1 0,0-2 0,0 1 0,-1-1 0,0-1 0,-1 1 0,0-1 0,8-16 0,18-28 12,15-17-196,-44 67 144,-1 0-1,1 0 1,-1 0 0,0 0-1,-1-1 1,1 1 0,1-5-1,-3 8-106,-1 1 107,1 0-1,0 1 1,-1-1-1,1 0 1,0 1-1,0-1 1,-1 1 0,1-1-1,0 1 1,0-1-1,0 0 1,-1 1-1,1-1 1,0 1-1,0-1 1,0 1-1,0-1 1,0 1 0,0-1-1,0 1 1,0-1-1,0 1 1,0 14 61,0-14-77,-1 16-80,-3 21 0,2-25 48,0 0-1,1 0 0,2 23 1,-1-28 31,7 35 49,-7-42-9,1 1 0,-1 0-1,1 0 1,-1 0 0,1 0 0,0 0-1,0-1 1,0 1 0,0 0 0,0-1 0,1 1-1,-1-1 1,0 1 0,1-1 0,-1 0-1,1 1 1,2 1 0,-2-3-11,-1 1 0,0-1 0,1 0 0,-1 0 0,1 0 0,-1 0 0,1 0 0,-1 0 0,1 0 0,-1 0 0,0-1 0,1 1 0,-1-1 0,1 1 0,-1-1 0,0 1 0,0-1 1,2-1-1,23-15 6,-24 15-11,15-12 130,-2-1-1,20-22 0,7-9-34,34-26-204,-62 54-11,-5 7 7,-9 10 26,0 2 15,0 6 2,-1 1 0,-1-1-1,-3 11 1,-1 4-5,4-12 71,-3 16-63,-3 32 0,7-51 86,1 0-1,0 1 1,0-1 0,1 0-1,0 0 1,0 1-1,1-1 1,-1 0 0,5 10-1,-5-16-13,0 1 0,0-1 0,0 0 0,0 0-1,0 0 1,0 1 0,0-1 0,0 0 0,0-1 0,0 1 0,1 0-1,-1 0 1,0 0 0,0-1 0,1 1 0,-1 0 0,1-1 0,-1 0-1,1 1 1,-1-1 0,1 0 0,-1 1 0,1-1 0,-1 0-1,1 0 1,-1 0 0,1-1 0,-1 1 0,1 0 0,-1-1 0,3 0-1,4-1 11,1-1 0,0 0 0,14-9 0,-22 12-16,15-9 37,0-1-1,0-1 1,19-18 0,39-42-18,-41 35-141,-2-2-1,-2-1 1,-1-1 0,23-44-1,75-176-782,-123 255 906,48-120-144,-43 103 145,-2-1 1,0-1-1,4-35 1,-10 56-31,0 1 1,1-1-1,-2 0 1,1 1 0,0-1-1,0 0 1,-1 1 0,0-1-1,1 0 1,-1 1-1,0-1 1,0 1 0,0-1-1,-3-2 1,4 4 13,-1 0 1,0 1-1,0-1 0,0 0 1,1 0-1,-1 1 1,0-1-1,0 1 0,0-1 1,0 1-1,0-1 0,0 1 1,0-1-1,0 1 1,0 0-1,-1 0 0,1-1 1,0 1-1,0 0 1,0 0-1,0 0 0,0 0 1,0 0-1,0 1 0,-1-1 1,1 0-1,0 1 1,0-1-1,0 0 0,0 1 1,0-1-1,0 1 0,0-1 1,-1 2-1,-3 2-14,0-1 0,1 1 0,0 0 0,0 0 0,0 0 1,0 0-1,1 1 0,-1-1 0,1 1 0,0 0 0,-3 8 0,-2 8-110,-11 35 0,-44 214 347,61-261-201,-12 57 26,3 0 1,-3 103-1,13-152 33,1-1-1,1 1 1,1-1-1,1 1 1,6 25 0,-8-40-57,-1 0 0,1-1 0,0 1 0,-1-1 0,1 0 0,0 1 1,0-1-1,0 0 0,0 1 0,0-1 0,0 0 0,0 0 0,0 0 1,0 0-1,1 0 0,-1 0 0,0 0 0,3 1 0,-2-2-1,-1 0-1,1 1 0,0-1 1,-1 0-1,1 0 0,0 0 1,-1-1-1,1 1 0,-1 0 1,1-1-1,0 1 0,-1-1 1,1 1-1,-1-1 1,1 0-1,-1 1 0,1-1 1,1-1-1,52-35 143,23-14-101,-22 20-36,52-32 18,-92 51-20,0 1 1,-1-2 0,0 0 0,18-22 0,-15 12-20,-1-1 0,-1 0 1,-2-1-1,0-1 0,19-53 0,-9 7-64,15-80-1,-37 139 44,0 0 1,0 0-1,-2 0 0,1-1 1,-2 1-1,-2-18 0,3 30 19,0 1 0,0-1 0,0 0 0,0 0 0,0 1-1,0-1 1,0 0 0,0 1 0,0-1 0,-1 0 0,1 1 0,0-1-1,-1 0 1,1 1 0,0-1 0,-1 1 0,1-1 0,0 1 0,-1-1-1,1 0 1,-1 1 0,1 0 0,-1-1 0,0 0 0,0 1 0,0 0 0,1 0 0,-1 0 0,0 1 1,1-1-1,-1 0 0,0 0 0,1 1 0,-1-1 1,0 0-1,1 1 0,-1-1 0,1 0 0,-1 1 1,1-1-1,-1 1 0,1-1 0,-1 1 0,0 0 0,-3 5-30,0 0 0,0-1 0,-5 13 0,-3 13-25,2-1 0,-6 33 0,-7 21 103,-49 172 141,70-248-204,-5 22-30,-4 36-1,10-58 77,1 0 0,-1 0 0,1 0 0,1 0 0,0-1 0,0 1 0,0 0 0,1 0 0,0-1 0,4 9 0,-6-15-2,1 0-1,-1 0 1,1 0 0,0 0-1,0 0 1,0 0 0,-1 0 0,1 0-1,0 0 1,0 0 0,0 0-1,0-1 1,0 1 0,1 0-1,-1-1 1,0 1 0,0-1 0,0 1-1,3 0 1,-1-1-9,0 1-1,-1-1 1,1 0 0,0 0 0,0-1-1,0 1 1,-1 0 0,6-2 0,2-1-41,-1-1 1,0 0 0,-1 0 0,13-8 0,-1-2 76,23-13 63,-39 25-125,0 0 1,0 0-1,0 1 1,0-1-1,0 1 1,0 0-1,1 0 0,7 0 1,-12 1 10,1 0 0,-1 1 0,0-1 0,1 0 0,-1 0 0,0 0 0,0 1-1,1-1 1,-1 0 0,0 1 0,0-1 0,1 0 0,-1 0 0,0 1 0,0-1 0,0 0 0,0 1 0,0-1 0,1 1 0,-1-1 0,0 0 0,0 1 0,0-1 0,0 0 0,0 1 0,0-1-1,0 1 1,0 13-68,0-12 63,0 14-14,0-15-47,-1 6 85,-6 6 277,6-12-202,5-18-139,1-2 261,-5 19-225,0 0 0,0 0 0,0-1-1,0 1 1,0 0 0,0-1 0,0 1 0,-1 0-1,1-1 1,0 1 0,0 0 0,0 0 0,0-1-1,-1 1 1,1 0 0,0 0 0,0 0-1,0-1 1,-1 1 0,1 0 0,0 0 0,-1 0-1,1 0 1,0-1 0,0 1 0,-1 0 0,1 0-1,0 0 1,-1 0 0,1 0 0,0 0 0,0 0-1,-1 0 1,1 0 0,0 0 0,-1 0-1,0 0 1,1 25 76,-2-9-96,1-14 27,0 0 1,1 0-1,0-1 1,-1 1 0,1 0-1,0 0 1,0 0-1,0 0 1,0 0 0,0-1-1,1 4 1,0 0 14,0-1-1,0 1 1,0-1 0,-1 0 0,0 7 0,0-10 166,2-1-168,-1 0 1,0-1-1,0 1 0,0 0 1,0 0-1,0-1 1,0 1-1,0 0 1,0-1-1,0 1 1,0-1-1,0 0 1,0 1-1,0-1 1,1-1-1,13-11-117,-11 10 115,-4 3 2,1-1-1,-1 1 1,0 0-1,1 0 1,-1-1-1,0 1 1,1-1-1,-1 1 1,0 0-1,1-1 1,-1 1-1,0-1 1,0 1-1,1 0 0,-1-1 1,0 1-1,0-1 1,0 1-1,0-1 1,0 1-1,0-2 1,16-10-200,-6 6 208,0 0 1,0-1-1,-1 0 1,13-12-1,15-11 110,85-62-57,-116 88-134,-1 1 0,0 0-1,11-5 1,-14 8-95,-12 22 0,-18 34-53,-5 11 138,-48 161 96,54-144 158,-60 126 0,87-209-172,0 0 0,-1 0 1,1 0-1,-1 0 1,1 0-1,-1 0 1,1 0-1,-1-1 1,0 1-1,1 0 1,-1 0-1,0-1 0,-1 2 1,1-2-1,1 0-1,0 0 1,0 0 0,-1 0 0,1 0 0,0 0-1,0 0 1,-1 0 0,1 0 0,0 0-1,-1 0 1,1 0 0,0 0 0,0 0 0,-1 0-1,1 0 1,0-1 0,0 1 0,-1 0-1,1 0 1,0 0 0,0 0 0,0 0 0,-1-1-1,1 1 1,0 0 0,0 0 0,0 0-1,-1-1 1,1 1 0,0-1 0,-1 0 11,0-2 0,0 1 1,1 0-1,-1 0 1,1 0-1,-1 0 0,1 0 1,0 0-1,0-1 0,-1 1 1,2 0-1,-1-3 1,26-171 313,-18 139-345,1 0 0,24-60 0,-26 83-18,0 1 0,1-1-1,1 1 1,0 1 0,0-1 0,1 2 0,1-1-1,0 1 1,20-15 0,-9 10-18,1 1 1,0 1-1,1 0 1,40-14-1,-51 23 2,1 0-1,14-3 1,-25 8 31,1-1 0,-1 0 1,0 1-1,1 0 0,-1-1 0,0 1 1,0 1-1,1-1 0,-1 0 0,0 1 1,1 0-1,-1 0 0,0 0 0,5 2 1,-8-3 5,1 1 0,0-1 1,-1 1-1,1-1 0,0 1 0,-1-1 1,1 1-1,-1-1 0,1 1 1,-1 0-1,1-1 0,-1 1 1,0 0-1,1-1 0,-1 1 1,0 0-1,0 0 0,1-1 0,-1 1 1,0 0-1,0 0 0,0-1 1,0 1-1,0 0 0,0 0 1,0 0-1,0-1 0,0 1 1,0 0-1,0 0 0,-1-1 1,1 1-1,0 0 0,-1 0 0,1-1 1,-1 2-1,-2 3 6,0-1-1,0 0 1,0 1 0,-6 4-1,5-4 76,2-3-61,-71 76 118,59-65-74,1-1-1,-2 0 1,-28 17-1,41-28-36,-1 1 0,0-1 0,0 0 0,0 0-1,0-1 1,0 1 0,0-1 0,0 1 0,0-1 0,0 0-1,0 0 1,-3-1 0,4 1-22,1 0 0,0 0 0,0 0 1,0 0-1,0-1 0,0 1 0,0 0 0,0-1 0,0 1 0,0-1 1,0 0-1,0 1 0,0-1 0,0 0 0,0 1 0,0-1 0,0 0 0,0 0 1,1 0-1,-1 0 0,0 0 0,1 0 0,-1 0 0,1 0 0,-1 0 1,1 0-1,-1 0 0,1 0 0,0 0 0,0 0 0,-1 0 0,1 0 0,0-3 1,1 3-21,-1-1 1,0 0-1,1 1 1,0-1-1,-1 1 1,1-1-1,0 1 1,0-1-1,0 1 1,0-1-1,0 1 1,0 0 0,0 0-1,0-1 1,0 1-1,1 0 1,-1 0-1,0 0 1,1 0-1,2-1 1,35-16-115,-34 16 114,28-10-47,1 2-1,62-10 1,-5 2 273,-9-6-143,-70 19-27,-1 0 0,1-1 0,-1 0 1,18-13-1,-2-3-2,-1-1 0,0-2-1,-2 0 1,-1-2 0,-1-1 0,24-40 0,1-6-33,161-237-82,-194 294-69,19-34 0,-33 51 144,0 0 0,0 0 0,1-1 0,-1 1 0,0 0 0,0 0 0,0 0 0,0-1 0,0 1 0,1 0 0,-1 0 0,0-1 0,0 1 0,0 0 0,0 0 0,0-1 0,0 1 0,0 0 0,0 0 0,0-1 0,0 1 0,0 0 0,0 0 0,0-1 0,0 1 0,0 0 0,0 0 0,-1-1 0,1 1 0,0 0 0,0 0 0,0 0 0,0-1-1,-1 1 1,-7 1-160,-12 10 152,8 0 34,0 1-1,1 0 1,1 1-1,0 0 1,1 0-1,-11 21 1,-18 36 45,-35 92 0,38-79-10,-5 6 220,-40 133-1,79-218-248,1 0 0,-1 0 0,1 0 0,-1 0 0,1 0 0,0 0 0,1 0 0,-1 0 0,2 7 0,-2-10-9,0 0-1,1 0 0,-1 0 1,1 0-1,-1 0 1,1 0-1,-1 0 1,1 0-1,-1 0 1,1 0-1,0 0 1,0 0-1,-1 0 1,1 0-1,0 0 1,0-1-1,0 1 1,0 0-1,0-1 1,0 1-1,0 0 0,0-1 1,0 0-1,0 1 1,0-1-1,1 1 1,-1-1-1,0 0 1,0 0-1,0 0 1,0 0-1,1 0 1,-1 0-1,0 0 1,0 0-1,2-1 1,6-1 29,0-1 0,-1 0 1,1-1-1,15-8 0,3-2 14,-25 13-49,29-13 52,49-16 1,39-10 12,-27 8-46,-87 31-38,0 0-116,-5 8 84,-2-2 56,-1 1-1,0-1 1,0 0-1,0 0 1,0 0 0,-1-1-1,1 1 1,-10 7 0,-2 4 37,6-6 16,1 0 1,0 1 0,0 0-1,1 1 1,1-1-1,0 1 1,0 1 0,-5 16-1,11-28-49,0-1 0,0 0 0,0 0 0,1 0 1,-1 0-1,0 0 0,0 1 0,0-1 0,0 0 0,0 0 0,0 0 0,1 0 0,-1 0 0,0 0 0,0 0 0,0 1 0,0-1 0,1 0 0,-1 0 0,0 0 1,0 0-1,0 0 0,1 0 0,-1 0 0,0 0 0,0 0 0,0 0 0,1 0 0,-1 0 0,0 0 0,0 0 0,0 0 0,0 0 0,1 0 0,-1 0 1,0-1-1,7 0 83,-1-1-43,-1-1 0,0 1 0,0-1 0,0 0 0,0-1 0,-1 1 0,5-5 0,9-7-4,11-6 27,7-6-123,77-44 1,-112 70 18,-1 1 0,1 0 0,0-1 1,-1 1-1,1 0 0,0-1 0,-1 1 0,1 0 0,0 0 0,0 0 0,-1 0 0,1 0 0,0 0 1,0 0-1,-1 0 0,1 0 0,0 0 0,0 0 0,0 0 0,0 1 18,-1-1 0,0 0 0,1 1 0,-1-1 0,0 0 0,1 1 0,-1-1 0,0 1 0,0-1 0,0 0 0,1 1 0,-1-1 0,0 1 0,0-1 0,0 1 0,0-1 0,0 0 0,0 1 0,0-1 0,0 1 0,0-1 0,0 2 0,-1 2-6,1 0 1,-1 0-1,0 0 1,-1-1-1,-2 8 0,-24 53-12,-13 24 79,17-48-27,-1-2 0,-2-1-1,-1-1 1,-44 43 0,4-15 11,-85 63 0,146-122-25,-54 39 208,54-40-165,1 0-1,-1-1 0,0 0 0,0 0 0,0 0 1,0-1-1,-10 2 0,16-4-47,1 0 0,-1 1 1,1-1-1,0 0 0,-1 0 0,1 0 0,-1 0 0,1 0 0,-1 0 0,1 0 0,-1 0 1,1 0-1,-1 0 0,1 0 0,-1-1 0,1 1 0,-1 0 0,1 0 0,-1 0 1,1-1-1,0 1 0,-1 0 0,1 0 0,-1-1 0,1 1 0,0 0 0,-1-1 0,1 1 1,0 0-1,-1-1 0,1 1 0,0-1 0,0 1 0,-1-1 0,1 1 0,0 0 1,0-1-1,0 1 0,0-1 0,0 1 0,0-1 0,-1 1 0,1-1 0,0 1 1,0-1-1,1-2 10,-1 0 1,1 1 0,-1-1 0,1 0-1,0 1 1,0-1 0,2-3 0,3-6-39,2 0 0,0 1 0,0 0 0,1 0 0,0 1 0,1 0 1,17-14-1,84-54-25,-97 68 61,132-81-386,15-10-5866,-148 92 5372,0 0-2566,27-14 0,-21 16 343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16.3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 46 2816,'-16'-29'6906,"25"25"-5814,0 1 0,0 1 0,0-1 0,0 2-1,0-1 1,11 1 0,58 1 920,-66 0-1651,141 11 1019,-69-3-1933,37-6-4370,-28-1-549,-72 0 4484,53 0-1778,-15-8 269,-30 2 1170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04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5472,'-5'5'4026,"64"3"1126,175-15-2869,-217 6-2223,263 0 1074,-184 3-889,178 6 289,113 23 106,-170-7-2160,-180-20-1914,-31-4 1014,-26 0-4504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18.0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1 923 3808,'2'0'623,"1"1"-1,0-1 1,-1 0 0,1 0-1,0 0 1,-1 0-1,1 0 1,0-1 0,-1 1-1,5-2 1,38-10 1504,72-36 989,-23 9-1662,-54 23-1006,-1-2 0,63-38 1,-81 41-383,0 0 1,-1-2-1,0 0 1,-1-1 0,29-37-1,-31 30-45,0-1-1,-2-1 1,-2-1 0,0 0-1,-2 0 1,-1-1 0,9-39-1,-17 59-148,0-1 0,0 0 0,1-15 0,-3 24 116,0 1 0,0 0 0,0 0 0,0 0 0,0-1 0,0 1 0,0 0 0,0 0 0,0 0 0,0-1 0,0 1-1,0 0 1,0 0 0,0 0 0,0-1 0,0 1 0,0 0 0,0 0 0,0 0 0,0-1 0,0 1 0,0 0 0,0 0 0,0 0-1,0-1 1,-1 1 0,1 0 0,0 0 0,0 0 0,0 0 0,0 0 0,0-1 0,-1 1 0,1 0 0,0 0 0,0 0 0,0 0-1,-1 0 1,1 0 0,-6 7-214,3 0 168,0 0 0,0 0 0,1 0 1,-2 9-1,-2 7 32,-50 159 442,34-106-175,-11 43 39,28-96-89,1 0 1,1 1-1,0 26 0,3-44-78,0 0 0,1 0 1,-1 0-1,1 0 0,4 11 0,-5-16-90,0 0-1,0-1 0,1 1 0,-1 0 1,1 0-1,-1 0 0,1 0 0,-1 0 1,1-1-1,-1 1 0,1 0 0,0-1 0,-1 1 1,1 0-1,0-1 0,0 1 0,-1-1 1,1 1-1,0-1 0,0 1 0,0-1 0,0 0 1,0 1-1,0-1 0,-1 0 0,1 0 1,0 0-1,0 1 0,0-1 0,0 0 1,0 0-1,0 0 0,0-1 0,0 1 0,0 0 1,0 0-1,0 0 0,0-1 0,0 1 1,-1-1-1,1 1 0,0 0 0,0-1 0,1 0 1,5-4 39,-1 1 1,0-1-1,0 0 1,7-7-1,3-3-22,124-94 147,-97 80-187,-2-3 0,-1-2 0,37-40-1,117-184 87,-160 208 3,-2-1-1,27-62 1,-53 99 18,7-21-1,-12 32-84,0-1-1,0 1 1,-1 0-1,1-1 0,-1 1 1,0-1-1,0 1 0,0 0 1,0-1-1,0 1 0,-1-1 1,-1-4-1,2 8-24,0-1 0,-1 0-1,1 1 1,0-1 0,-1 1 0,1-1 0,0 1-1,-1-1 1,1 1 0,-1-1 0,1 1-1,-1-1 1,1 1 0,-1-1 0,1 1 0,-1 0-1,1-1 1,-1 1 0,0 0 0,1 0 0,-1-1-1,0 1 1,1 0 0,-1 0 0,1 0 0,-1 0-1,0 0 1,1 0 0,-1 0 0,0 0-1,1 0 1,-1 0 0,0 0 0,1 0 0,-1 1-1,0-1 1,1 0 0,-1 0 0,1 1 0,-1-1-1,1 0 1,-1 1 0,0-1 0,0 1 0,-4 2 4,1 1 1,-1 0-1,-8 7 1,12-9 8,-10 10 5,0 1 0,1 0 0,0 0 1,-9 18-1,-26 63 97,19-40-23,-25 48 247,-67 102 0,64-125 131,-73 144 0,106-179-422,-28 64 528,50-110-442,10-24 102,25-46 1,-26 58-221,0 1 1,2 0 0,0 0-1,0 1 1,26-18 0,-15 13-159,1 2 0,46-21 1,-58 30 43,0 1 1,0 0-1,1 1 1,26-5 0,-37 8 90,1 1 1,0 0 0,0-1 0,0 1-1,-1 0 1,1 1 0,0-1 0,0 0 0,0 1-1,-1 0 1,1-1 0,0 1 0,-1 0-1,1 0 1,0 1 0,-1-1 0,0 1 0,1-1-1,-1 1 1,0 0 0,0-1 0,1 1-1,-2 1 1,1-1 0,0 0 0,0 0 0,-1 0-1,1 1 1,1 3 0,31 60 36,-31-60 2,0 1-1,1-1 1,0 0 0,0 0 0,0-1 0,1 1 0,6 6 0,-9-11-14,0 1 1,0-1-1,0 1 0,0-1 1,0 0-1,0 0 0,0 0 0,0 0 1,1 0-1,-1-1 0,1 1 1,-1-1-1,0 1 0,1-1 1,-1 0-1,1 0 0,-1 0 0,0 0 1,1 0-1,-1-1 0,1 1 1,-1-1-1,0 1 0,1-1 1,1-1-1,6-3 17,0 0 0,-1 0 1,0-1-1,0 0 0,-1-1 1,1 0-1,9-11 0,-8 7-22,0 0 1,-1-1-1,-1-1 0,13-22 0,-20 33-17,0 0 0,0 0 0,-1 0 0,1 0 0,-1 0-1,1 0 1,-1 0 0,0 0 0,0 0 0,0-1 0,0 1 0,0-4 0,0 6 0,-1-1 0,1 1 0,0-1 0,0 1 0,-1-1 0,1 1 0,0-1 0,0 1 0,-1-1 0,1 1 1,-1-1-1,1 1 0,0-1 0,-1 1 0,1-1 0,-1 1 0,1 0 0,-1-1 0,1 1 0,-1 0 0,1 0 0,-1-1 1,0 1-1,1 0 0,-1 0 0,1 0 0,-1 0 0,1 0 0,-1-1 0,0 1 0,1 0 0,-1 1 0,0-1 1,1 0-1,-1 0 0,1 0 0,-1 0 0,1 0 0,-1 0 0,0 1 0,1-1 0,-1 0 0,1 1 0,-1-1 0,0 1 1,-3 1-4,-1 0 1,1 0-1,0 1 1,-1-1 0,1 1-1,1 0 1,-1 1 0,0-1-1,1 0 1,-1 1 0,1 0-1,0 0 1,1 0-1,-1 0 1,-3 7 0,5-7 43,0 0 1,-1 0 0,2 0-1,-1 0 1,0 0 0,1 0 0,0 0-1,-1 0 1,2 0 0,-1 0-1,0 0 1,1 0 0,0 0-1,0 0 1,0 0 0,0 0-1,1 0 1,0 0 0,2 3 0,-1-1 12,1 0 0,1-1 0,-1 0 0,1 1 0,0-2 1,0 1-1,0-1 0,1 1 0,-1-2 0,1 1 1,0 0-1,0-1 0,1 0 0,-1-1 0,1 1 1,9 1-1,3 0-114,-1 0 1,1-2-1,-1 0 0,35-1 1,-22-3-1706,44-7 0,-61 7 169,-1-2 0,0 1 0,0-2 0,0 1 0,20-13 0,-4 0-4989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18.4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1 203 10720,'0'-21'3968,"19"16"-3072,23-11-288,-4 8 2079,23-5-1599,11-4 480,17-4-928,16 0-384,26-5-160,7 5-2656,-10 5 1408,-9 4-6431,12 7 4223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0.0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0 1472,'0'0'5141,"-3"10"-1109,3-9-3952,1 0 0,-1 0-1,1-1 1,-1 1 0,0-1 0,1 1-1,0 0 1,-1-1 0,1 1 0,-1-1-1,1 1 1,0-1 0,-1 1 0,1-1-1,0 0 1,-1 1 0,1-1 0,0 0-1,0 1 1,-1-1 0,1 0 0,0 0-1,0 0 1,1 0 0,24-1 1053,-8-1-276,3 0-152,-16 1-523,-1 1 0,0-1-1,0 1 1,0 0 0,0 1 0,0-1 0,7 2 0,26 10 650,-36-11-704,-1 6 247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1.2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293 300 3232,'0'0'79,"0"-1"0,0 1 0,0-1 0,0 1 0,0-1 0,0 1 0,-1-1 0,1 0 0,0 1 0,0-1-1,-1 1 1,1-1 0,0 1 0,-1 0 0,1-1 0,0 1 0,-1-1 0,1 1 0,-1 0 0,1-1 0,-1 1 0,1 0 0,0-1 0,-1 1 0,1 0 0,-1 0 0,0-1 0,1 1 0,-1 0 0,1 0 0,-1 0 0,1 0 0,-1 0 0,1 0 0,-1 0 0,0 0 0,1 0-1,-1 0 1,1 0 0,-1 0 0,0 1 0,-3-1 201,1 1 1,-1 0-1,1 0 0,0 0 0,-7 3 0,-4 4 121,0 0-1,1 2 1,0-1 0,0 2-1,1-1 1,1 2 0,-16 17-1,1 3 203,-40 64-1,60-87-530,1 0 1,0 1 0,1 0-1,0 0 1,0 1 0,1-1-1,0 1 1,1-1 0,0 1 0,1 0-1,0 0 1,1 14 0,1-23-43,-1 0 1,0 0 0,1 0 0,-1 0 0,1 0 0,-1 0 0,1 0-1,0 0 1,0 0 0,0 0 0,0-1 0,0 1 0,1 0-1,-1-1 1,0 1 0,1-1 0,-1 1 0,1-1 0,0 0 0,-1 1-1,1-1 1,0 0 0,0 0 0,0 0 0,-1 0 0,1-1 0,0 1-1,0-1 1,0 1 0,0-1 0,0 1 0,1-1 0,1 0 0,1 0-4,-1 0 1,0 0 0,0-1 0,1 0-1,-1 0 1,0 0 0,0 0 0,0 0-1,0-1 1,0 0 0,0 1 0,0-2 0,0 1-1,-1 0 1,4-4 0,5-6 8,0 0 0,-1-1 0,-1-1-1,0 0 1,-1 0 0,0-1 0,7-18 0,38-114-43,-32 79-134,-16 52 140,40-126-1,-40 118-11,-1-1 1,-1 1-1,1-49 0,-4 68-16,-1 0-1,-1 0 0,1 0 0,-1 0 1,0-1-1,-2-4 0,3 10 33,0-1 1,0 1-1,0 0 0,0 0 0,0 0 1,0 0-1,0-1 0,0 1 0,0 0 0,0 0 1,0 0-1,-1 0 0,1 0 0,0-1 1,0 1-1,0 0 0,0 0 0,0 0 1,-1 0-1,1 0 0,0 0 0,0 0 0,0 0 1,0-1-1,-1 1 0,1 0 0,0 0 1,0 0-1,0 0 0,0 0 0,-1 0 0,1 0 1,0 0-1,0 0 0,0 0 0,0 0 1,-1 0-1,1 1 0,-7 5 128,-4 12 231,-6 18 180,2 0 0,2 1-1,1 1 1,-12 67 0,-14 170 215,33-242-547,4-27-652,-1 1 0,2-1-1,-1 1 1,1 0 0,0-1 0,0 1 0,1 7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1.9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189 20 4736,'1'-19'6357,"0"23"-5937,-1-1 1,1 1-1,-1 0 0,0 0 1,0 0-1,0 0 0,-1 0 1,1 0-1,-1 0 0,0-1 0,0 1 1,-2 5-1,-2 10 233,-4 14 288,-25 59 0,6-20-572,-47 116 164,70-178-452,0 1-1,0-1 1,1 1-1,0 0 1,1 0 0,0 0-1,1 0 1,-1 16-1,3-26-56,0 0-1,0 0 1,0 0-1,1 0 1,-1 0 0,0 0-1,1 0 1,-1 0-1,0 0 1,1 0-1,-1 0 1,1 0-1,0-1 1,-1 1-1,1 0 1,-1 0-1,1-1 1,0 1-1,0 0 1,-1-1-1,1 1 1,0-1-1,0 1 1,0-1-1,0 1 1,0-1-1,0 0 1,0 1 0,-1-1-1,1 0 1,0 0-1,2 1 1,4-1 45,0 1 0,1 0 0,11-2 1,-7 1-78,85-7 314,0 0-143,-61 7-8,-26-2-157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2.2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 54 4992,'-18'-28'1589,"17"28"-1525,1-1 0,0 1 0,-1 0-1,1-1 1,0 1 0,0 0 0,-1-1 0,1 1-1,0 0 1,0-1 0,0 1 0,0-1 0,-1 1-1,1 0 1,0-1 0,0 1 0,0-1 0,0 1-1,0 0 1,0-1 0,0 1 0,0-1 0,0 1-1,0 0 1,0-1 0,1 1 0,-1-1 0,0 1-1,0 0 1,0-1 0,0 1 0,1-1 0,-1 1-1,0 0 1,0-1 0,1 1 0,-1 0 0,1-1-1,11-3 1215,-11 4-1087,11-3 728,-1 2-1,0 0 1,0 0-1,0 1 1,15 1-1,2 0-77,128 4 1133,-53 6-3665,-79-9-1546,-24-2 3000,1 0-1,0 0 1,0 1-1,-1-1 1,1 0 0,0 0-1,-1 0 1,1 0-1,0-1 1,0 1-1,-1 0 1,1 0-1,0 0 1,-1-1-1,1 1 1,0 0 0,-1 0-1,1-1 1,0 1-1,-1-1 1,1 1-1,-1-1 1,3-2-713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2.6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12 5408,'-19'-12'4576,"29"12"-3808,4 0 1952,6 0-1536,-1 0 544,-2 4-993,8 4-447,-3-4-160,8 1 64,-7-1-96,1-1-1440,-1 6 737,-4-4-3457,1 2 2272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2.9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3 144 4480,'0'-1'76,"-1"1"1,1 0-1,0-1 1,0 1-1,-1-1 1,1 1-1,0-1 0,0 1 1,0-1-1,0 1 1,0-1-1,-1 0 1,1 1-1,0-1 1,0 1-1,0-1 0,1 1 1,-1-1-1,0 1 1,0-1-1,0 1 1,0-1-1,0 1 1,1-1-1,-1 1 0,1-1 1,-1 0 173,1 0 1,0 0-1,0 0 1,1 0-1,-1 0 1,0 0-1,0 1 1,0-1-1,0 0 1,3 0 0,4-2 1046,0 1 1,16-2 0,-20 3-1243,107-15 3610,127-23-947,-109 17-2671,0 6-1,221-1 0,-285 21-5875,-94 6-1621,15-4 6266,-30 13-1851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3.5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387 147 5408,'-7'-12'1977,"7"12"-1881,0-1 0,-1 0 0,1 0 0,0 1 0,-1-1 0,1 0 0,0 1 0,-1-1 0,1 0 0,-1 1 0,1-1 0,-1 0 1,1 1-1,-1-1 0,0 1 0,1-1 0,-1 1 0,0 0 0,1-1 0,-1 1 0,0 0 0,1-1 0,-2 1 0,-10-2 364,-1 1 0,1 1 1,0 0-1,0 0 0,0 1 0,0 1 0,0 0 0,-14 4 0,-4 4 154,2 0 1,-30 16-1,41-18-139,1 1 1,-20 14-1,29-18-389,1 0 1,0 0-1,1 0 0,0 0 1,-1 1-1,2 0 0,-1 0 0,-4 8 1,8-12-76,0-1 1,1 1-1,-1-1 1,0 0-1,1 1 1,0-1-1,-1 1 1,1-1-1,0 1 1,-1 0-1,1-1 1,0 1-1,1 2 1,-1-3 1,0-1 1,0 1-1,0 0 0,1 0 1,-1-1-1,1 1 1,-1 0-1,0-1 1,1 1-1,-1-1 1,1 1-1,-1-1 0,1 1 1,0-1-1,-1 1 1,1-1-1,-1 1 1,1-1-1,0 1 0,0-1 1,2 1 27,1 0-1,-1 0 1,0-1 0,1 1-1,-1-1 1,1 0 0,-1 0-1,0 0 1,1 0 0,3-2-1,10-1 26,0-1 0,0 0-1,0-2 1,-1 0 0,0 0-1,0-2 1,-1 0 0,18-12-1,-16 7-178,0 0 0,-1-2-1,-1 0 1,0 0 0,-1-2-1,16-23 1,-18 21-1,13-27 0,-21 39 307,-1-1 0,0 1-1,0-1 1,3-14 0,-7 49 593,0-18-591,1 0 1,0 0 0,0 0 0,3 16 0,4-3-132,1 0 0,0-1 0,2 1 0,0-2 0,1 0 0,19 25 0,-22-30-302,8 9-3768,-2-15-2085,-13-8 5583,0-1 0,1 0 1,-1 1-1,1-1 1,2 0-1,14 2-2788,1 10 347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3.9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57 6400,'-13'-25'1895,"8"12"-932,3 10-700,2 3-175,0-1 0,0 1 0,-1 0 0,1 0 1,0-1-1,0 1 0,-1 0 0,1 0 0,0-1 0,0 1 1,0 0-1,0-1 0,0 1 0,-1 0 0,1-1 0,0 1 1,0 0-1,0-1 0,0 1 0,0 0 0,0-1 0,0 1 1,0 0-1,0-1 0,0 1 0,1 0 0,-1-1 0,0 1 1,0 0-1,0-1 0,0 1 0,0 0 0,1-1 0,-1 1 1,0 0-1,0-1 0,0 1 0,1 0 0,-1 0 0,0-1 1,0 1-1,1 0 0,-1 0 0,0 0 0,1 0 1,-1-1-1,0 1 0,1 0 0,-1 0 0,0 0 0,1 0 1,-1 0-1,0 0 0,1 0 0,-1 0 0,2-1 94,1 1 0,-1 0 0,0-1 0,0 1 0,0 0 0,0 1 0,0-1-1,0 0 1,0 0 0,0 1 0,0-1 0,0 1 0,0 0 0,0 0 0,0-1 0,-1 1 0,1 1-1,0-1 1,0 0 0,1 2 0,7 4 383,-1 1 1,10 12-1,-11-12-257,1 2-43,0 0-1,-1 0 1,-1 1 0,0 0 0,10 20-1,-8-10-155,0 1 0,7 29 0,-14-42-476,1-1 0,1 0 1,5 11-1,25-21-13291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05.5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30 2976,'-4'-14'971,"4"14"-908,0-1 0,0 1 0,0 0 1,1-1-1,-1 1 0,0-1 0,0 1 1,0 0-1,1-1 0,-1 1 0,0-1 1,0 1-1,1 0 0,-1-1 0,0 1 1,1 0-1,-1 0 0,0-1 1,1 1-1,-1 0 0,0 0 0,1-1 1,0 1-1,9-5 1678,-10 5-1561,1-1-69,0 1 0,0 0 0,-1-1 0,1 1 1,0 0-1,0 0 0,-1-1 0,1 1 0,0 0 0,0 0 0,0 0 0,-1 0 0,1 0 0,0 0 0,0 0 0,0 0 0,-1 1 0,1-1 0,0 0 0,0 0 0,-1 1 0,1-1 0,0 0 0,-1 1 0,1-1 0,0 1 0,-1-1 0,1 1 0,0-1 0,-1 1 0,1 0 0,2 3 275,-1-1 0,1 1-1,-1-1 1,3 9 0,-2-5-326,7 18 577,-1 2 0,9 41 0,7 21 129,-22-81-764,44 136 602,-40-115-412,0 0 1,-2 0-1,1 34 1,-5-40-191,2 25 290,-5 51 0,1-18-260,1-75 49,0 0 0,-1 0 0,0 0-1,0 0 1,0 0 0,-4 9 0,13-70 948,-1 23-897,-2 7-68,1 0 1,1 0-1,16-38 0,-7 32 99,1 1-1,37-49 0,51-47-52,1-2-1939,-102 124 1462,-1-1 0,0 0 0,0 0 0,2-6-1,2-11-3667,-3 15 1987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4.2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647 13 6464,'-8'-12'2400,"-6"21"-1856,-11-2-160,8 1 1408,-17 6-1056,-18-1 1600,-15 2-1312,-4 6 895,1 6-1087,9 2 256,3-4-640,11 1-352,8-5-64,8 0-1248,1-5 672,16-4-4223,5-3 2655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4.6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9 4064,'-5'-9'1824,"10"13"-1568,6 4 1888,-2 5-1216,-1 13 1824,6 7-1568,6 9-32,-1 5-704,-5-1-224,5 1-128,-5-5-96,-3-5 32,-8-4-3552,-3-4 1920,-14 13-4096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5.4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10 2560,'0'-10'12355,"15"11"-11782,31 1 1440,0 3 1,67 15-1,-68-11-1827,0-1-1,70 2 1,-113-10-143,10 1-575,1-1-1,0-1 0,-1 0 1,1-1-1,-1 0 0,16-5 0,-4-2-3861,4 2 1333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8.4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547 49 1888,'-3'-6'497,"0"0"0,0 0 0,0 0-1,-1 0 1,-8-10 0,11 16-367,1 0-1,-1-1 0,1 1 1,-1 0-1,0 0 0,1-1 1,-1 1-1,1 0 0,-1 0 1,1 0-1,-1 0 0,0 0 1,1 0-1,-1 0 0,1 0 1,-1 0-1,0 0 1,1 0-1,-1 0 0,1 0 1,-1 1-1,0-1 0,1 0 1,-1 0-1,1 1 0,-1-1 1,1 0-1,-1 1 0,1-1 1,-1 0-1,1 1 0,0-1 1,-1 1-1,-1 1 137,0-1-1,1 1 1,-1 0-1,1 0 1,-1-1 0,1 1-1,-2 4 1,-6 20 548,2-1 0,1 1-1,-4 37 1,3-16-288,-5 22 15,-30 158 892,29-172-822,-2 0 1,-25 57-1,31-89-198,-6 12 283,35-46 147,30-39-566,-30 29-470,1 0 0,1 2-1,29-21 1,-47 38 171,0 0 0,-1 0 0,1 0 1,0 1-1,0-1 0,0 1 1,0 0-1,0 0 0,0 0 0,1 1 1,-1 0-1,0 0 0,0 0 0,0 0 1,0 0-1,6 2 0,-8-2 15,1 1 1,-1 0-1,0 0 0,1 0 0,-1 0 1,0 1-1,0-1 0,0 0 0,0 1 1,0-1-1,0 1 0,-1 0 0,1 0 1,0 0-1,-1 0 0,1 0 0,-1 0 1,0 0-1,0 0 0,0 0 0,0 1 1,0-1-1,0 0 0,0 1 0,-1-1 1,1 1-1,-1-1 0,0 3 0,0 2 61,0 0-1,-1-1 0,0 1 1,0 0-1,0 0 0,-1-1 0,0 1 1,-1-1-1,1 0 0,-1 0 1,0 0-1,-1 0 0,-4 7 0,-1-1 107,0 0 1,-1-1-1,0 0 0,-24 18 0,28-24-119,0-1 0,0 0 0,-1 0 0,0 0 0,0-1 0,0 0 0,0-1 0,0 1 0,-1-1 0,1-1 0,0 0 1,-1 0-1,0 0 0,1-1 0,-1 0 0,1 0 0,-1-1 0,0 0 0,1 0 0,-1-1 0,1 0 0,-9-3 0,14 4-8,-17-5-4,0-1 0,1 0 0,-23-14 0,41 21-35,-1 0-1,1 0 1,0 0-1,0 0 0,-1 0 1,1 0-1,0 0 1,0-1-1,-1 1 1,1 0-1,0 0 0,0 0 1,-1 0-1,1 0 1,0-1-1,0 1 0,0 0 1,0 0-1,-1 0 1,1 0-1,0-1 1,0 1-1,0 0 0,0 0 1,0-1-1,0 1 1,-1 0-1,1 0 1,0-1-1,0 1 0,0 0 1,0 0-1,0-1 1,0 1-1,0 0 1,0 0-1,0-1 0,0 1 1,0 0-1,0 0 1,1-1-1,-1 1 1,0 0-1,1 1 1,-1-1 0,0 0 0,1 1-1,-1-1 1,0 1 0,1-1-1,-1 0 1,0 1 0,0-1 0,1 1-1,-1-1 1,0 0 0,0 1-1,0-1 1,0 1 0,1-1 0,-1 1-1,0-1 1,0 1 0,0-1-1,0 1 1,0-1 0,0 1 0,0-1-1,0 1 1,-1 0 0,1 1 1,1 0 1,-1 0 0,0 0 0,1 0-1,0 0 1,-1 0 0,1-1 0,0 1-1,0 0 1,0 0 0,0 0 0,0-1-1,0 1 1,1-1 0,-1 1 0,0-1-1,1 1 1,0-1 0,-1 0 0,1 0-1,3 2 1,3 2 56,0-1-1,0-1 1,12 4-1,-18-6-35,7 2 25,0-1 0,1 0 1,-1 0-1,1-1 0,0 0 1,0-1-1,-1 0 0,1-1 1,0 0-1,-1 0 0,1-1 1,-1 0-1,1-1 0,-1 0 1,17-8-1,248-132 156,-250 130-391,-15 9 46,-9 4 147,0 0-1,0 0 0,0 0 0,0 0 0,0 0 1,0 0-1,0 0 0,0 0 0,0 0 0,0 0 1,0 0-1,0 0 0,0 0 0,0 0 0,0 1 1,0-1-1,0 0 0,-1 0 0,1 0 0,0 0 1,0 0-1,0 0 0,0 0 0,0 0 0,0 0 1,0 0-1,0 0 0,0 0 0,0 0 0,0 0 1,0 0-1,0 1 0,0-1 0,0 0 0,1 0 1,-1 0-1,0 0 0,0 0 0,0 0 0,0 0 1,0 0-1,0 0 0,0 0 0,0 0 0,0 0 1,0 0-1,0 0 0,0 0 0,0 0 0,0 0 1,0 0-1,0 1 0,-18 19 23,1 1-1,1 0 1,0 2 0,2 0-1,0 1 1,2 0 0,-12 33-1,18-39 22,-83 227 588,86-238-488,2-8-2,5-14 53,71-146-40,-51 114-279,-19 38 120,-1 1-42,0 0 0,1-1 0,6-7 0,-30 70-458,-9 16 465,6-12 71,-52 96-1,63-136-24,0-1-1,-1 0 1,0-1-1,-2 0 1,0-1-1,-1-1 1,0 0 0,-1-1-1,-25 16 1,-83 37 181,105-57-105,-2-1 0,1-2 0,-1 0 0,-33 5 1,46-10-42,0 0 0,0-1 0,-1 0 0,1-1 0,-11-1 0,16 1-31,0 1 0,1-1 0,-1 0 0,0 0-1,0 0 1,0 0 0,0-1 0,1 1 0,-1-1 0,1 1 0,-1-1-1,1 0 1,-1 0 0,1 0 0,0 0 0,0-1 0,-2-2 0,3 3-3,1 1 1,-1-1-1,1 1 1,-1-1 0,1 1-1,0-1 1,0 0-1,0 1 1,0-1-1,0 1 1,0-1 0,0 1-1,0-1 1,0 0-1,1 1 1,-1-1 0,1 1-1,-1-1 1,1 1-1,0 0 1,0-1 0,-1 1-1,1 0 1,2-3-1,1-1-25,1 0 0,-1 0 0,1 1 0,10-9 0,8-2-12,1 1 0,46-20 0,-42 22 23,36-19-68,146-64-18,-140 67 19,76-20 0,44 5-208,-186 42-546,9-3-117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39.0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187 37 3072,'1'-1'84,"-1"-1"0,0 1-1,0-1 1,1 1 0,-1 0 0,1-1 0,-1 1-1,1 0 1,-1-1 0,1 1 0,0 0-1,0 0 1,0 0 0,-1 0 0,1 0 0,0 0-1,0 0 1,1 0 0,-1 0 0,0 0 0,2-1-1,-1 1 344,1-1-1,0 1 0,0 0 1,-1 0-1,1 0 0,0 0 1,0 1-1,0-1 0,0 1 1,4-1-1,-7 1-349,0 0 0,1 0 1,-1 0-1,1 0 0,-1 0 0,1 0 1,-1 0-1,1 0 0,-1 1 0,1-1 1,-1 0-1,1 0 0,-1 0 0,0 0 0,1 1 1,-1-1-1,1 0 0,-1 0 0,0 1 1,1-1-1,-1 0 0,0 1 0,1-1 0,-1 0 1,0 1-1,1-1 0,-1 1 0,0-1 1,0 0-1,0 1 0,1-1 0,-1 1 1,0-1-1,0 1 0,0-1 0,0 1 0,0-1 1,0 1-1,0-1 0,0 1 0,0-1 1,0 0-1,0 1 0,0-1 0,0 1 0,0-1 1,0 1-1,-1-1 0,1 1 0,-2 4 364,0 0-1,0 0 1,0-1-1,-4 5 1,-72 107 2076,19-35-1884,-14 22-2669,62-88 602,-2 4-4065,11-10 2075,8-22-346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41.7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437 22 3136,'-3'-7'11181,"3"6"-10965,7 0 86,0-1 1,1 1-1,-1 0 0,0 0 1,0 1-1,13 1 0,15-1 371,52-6 49,0 3 0,159 17-1,-233-12-742,59 4 272,-70-6-161,-8 4-202,-9 4 192,1-1-1,-2 0 1,-28 7-1,22-7-51,-23 10 0,10 0 5,-158 70 396,137-64-159,-89 22 0,56-25-151,-39 10 173,98-23-143,22-6-53,0 1-1,0 0 0,0 0 0,0 1 0,0 0 1,-9 5-1,32-7 305,375-4-32,-380 3-407,-1 0-1,0 1 1,14 2 0,-22-2 43,1-1 0,0 0 0,0 1 0,0-1-1,-1 1 1,1 0 0,0-1 0,-1 1 0,1 0 0,-1 0 0,1 0 0,-1 0 0,1 1 0,-1-1 0,1 0 0,-1 0 0,0 1 0,0-1 0,0 1 0,0-1 0,0 1-1,0 0 1,0-1 0,0 3 0,-1-2-8,0 0 0,0 1 0,-1-1 0,1 0 0,0 0-1,-1 0 1,0 1 0,0-1 0,1 0 0,-1 0 0,0 0 0,-1 0-1,1 0 1,0 0 0,-1-1 0,1 1 0,-1 0 0,1-1 0,-3 3-1,-4 5 8,-11 13-13,0-1 0,-1-1 1,-1-1-1,-1 0 0,-1-2 0,-49 29 0,10-14 199,-109 40 1,118-50 50,53-22-248,0 0 0,-1 0-1,1 1 1,0-1 0,-1 0 0,1 0 0,0 1 0,0-1 0,-1 0 0,1 1 0,0-1 0,0 0 0,0 1 0,-1-1 0,1 0 0,0 1 0,0-1 0,0 1 0,0-1 0,0 0 0,0 1 0,0-1-1,0 1 1,0-1 0,0 0 0,0 1 0,0-1 0,0 1 0,0-1 0,0 0 0,0 1 0,0-1 0,0 1 0,1-1 0,-1 0 0,0 1 0,0-1 0,0 0 0,1 1 0,-1-1 0,14 20-306,-8-12 131,-5-7 147,0 0 0,-1 1 0,1-1 1,0 1-1,-1-1 0,1 1 0,-1 0 0,1-1 0,-1 1 0,0-1 0,0 1 1,0 0-1,0-1 0,0 1 0,0 0 0,0-1 0,0 1 0,-1-1 1,1 1-1,-1 2 0,0-2 30,-1 0 0,1 0 0,0 0 1,-1 0-1,1 0 0,-1 0 0,0 0 1,0 0-1,0 0 0,0-1 0,0 1 0,-3 1 1,2-1 29,-1 0 0,1-1 1,-1 1-1,1-1 1,-1 0-1,0 1 0,1-2 1,-1 1-1,0 0 1,0-1-1,0 0 0,0 0 1,1 0-1,-1 0 0,0 0 1,0-1-1,-6-2 1,7 2-6,1 0 0,0 0 0,-1-1 0,1 1 0,0-1 0,0 1 0,0-1 0,0 0 0,1 0 0,-1 0 0,0 0 0,1 0 0,-1 0 0,-1-4 0,2 1-6,-1 1 0,0-1 0,1 1 0,0-1-1,0 0 1,0 0 0,0-7 0,1 4-32,1 0 0,-1-1 1,1 1-1,1 0 0,-1 0 0,1-1 0,1 1 0,6-14 0,-4 13 23,1 0-1,0 0 1,1 1-1,0 0 0,0 0 1,1 0-1,-1 1 1,2 0-1,-1 1 1,1 0-1,0 0 0,15-6 1,0 1 86,1 1 0,0 1 0,46-9 1,-54 15-199,0 1-1,0 0 1,0 1 0,0 1 0,0 1 0,0 0 0,0 1 0,0 1 0,0 0-1,26 10 1,-41-12 70,1 0-417,0-1 0,-1 1 0,1 0 0,0 1 1,0-1-1,-1 0 0,1 1 0,0 0 0,-1 0 0,0-1 0,1 1 0,1 3 1,6 12-2490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42.5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50 151 3808,'2'-1'142,"0"0"0,-1 0 0,1 0 1,0 0-1,0 0 0,0 0 0,0 1 0,0-1 0,0 1 0,0 0 1,0-1-1,0 1 0,0 0 0,0 0 0,0 0 0,0 0 1,0 0-1,0 1 0,2 0 0,3 0 596,-1 1-1,1 0 1,-1 0 0,0 0-1,7 4 1,-9-4-330,0 1 0,-1-1 0,1 1 0,0 0 0,-1 0 1,0 0-1,1 0 0,-1 1 0,0-1 0,-1 1 0,1 0 0,-1 0 0,0 0 0,0 0 0,0 0 1,2 7-1,-2-5-208,-1 0-1,0-1 1,-1 1 0,0 0 0,0 0 0,0 0 0,0-1-1,-1 1 1,0 0 0,0 0 0,0-1 0,-4 9 0,-3 6-18,0-1 1,-1 0 0,-1 0-1,0-1 1,-2 0 0,0-1-1,-23 24 1,72-67-16040,-25 18 14269,12-13 1,-21 18 1609,0 0 1,0 0-1,-1 0 1,1 0-1,-1-1 0,0 1 1,0-1-1,0 0 1,0 1-1,0-1 0,-1 0 1,2-8-1,-2-2 852,-1 1 0,-1-1 0,0 0 0,0 1 0,-2 0 0,-6-25 1,-4-20 2019,11 50-2460,0-7 336,0 0-1,0-1 1,1-18 0,2 30-634,-1-1 1,1 1-1,0-1 1,0 1-1,0-1 1,0 1-1,1 0 1,0 0-1,0 0 0,0 0 1,0 0-1,0 0 1,1 0-1,0 1 1,5-6-1,-5 6-32,1-1 0,0 1 0,0 0 0,0 1 0,1-1 0,-1 1 1,1 0-1,-1 0 0,1 0 0,0 0 0,-1 1 0,1 0 0,0 0 0,0 0 0,9 0 0,-10 1-88,0 1 0,0-1 0,0 1 0,0 0 0,0 0 0,-1 0 0,1 0 0,0 1 0,-1-1 0,1 1 0,-1 0-1,0 0 1,1 0 0,-1 1 0,0-1 0,0 1 0,-1 0 0,1 0 0,0-1 0,3 7 0,-3-5 4,0 1-1,-1 0 1,1-1 0,-1 1-1,0 0 1,0 0-1,-1 0 1,0 1 0,1-1-1,-2 0 1,1 1 0,-1-1-1,1 0 1,-2 7 0,0-4 21,-1 0 1,0 1 0,0-1 0,-1-1 0,0 1 0,0 0 0,-1-1 0,-6 11 0,-3 0 50,8-12-66,1 1 0,-1 0 0,2-1 0,-5 11 0,7-15-21,0-1 0,1 1-1,-1 0 1,1 0 0,0 0 0,-1 0 0,1 0 0,0-1 0,0 1 0,0 0 0,1 0 0,-1 0 0,0 0 0,1 0 0,-1 0 0,1-1 0,-1 1 0,1 0 0,0 0 0,0-1 0,0 1 0,2 2 0,5 4-37,1 0 0,-1 0 1,1-1-1,1 0 0,-1-1 0,1 0 0,21 9 1,-18-9 214,0 1 1,0 0-1,21 17 1,-33-24-146,0 1-1,0 0 1,0 0 0,0 0 0,0 0-1,0 0 1,-1 0 0,1 0 0,0 0-1,-1 0 1,1 0 0,0 0-1,-1 0 1,1 0 0,-1 1 0,0-1-1,1 0 1,-1 0 0,0 3 0,0-3-5,0 0 0,0 0 0,-1 0 1,1 0-1,-1 0 0,1 0 0,-1-1 1,1 1-1,-1 0 0,0 0 0,1 0 1,-1-1-1,0 1 0,1 0 0,-1-1 1,0 1-1,0-1 0,0 1 0,-1 0 1,-6 2 93,0 1 1,-1-2-1,1 1 1,-14 1 0,20-3-133,-56 7-299,0-1 0,-1-4 0,-89-5 0,143 2 211,-36-4-3226,38 3 2593,-1 1-1,1-1 0,0 0 1,-1 0-1,1 0 1,0-1-1,-1 1 0,-2-3 1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43.7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61 2496,'5'-14'15854,"4"10"-17527,14-5 2230,0 2-1,0 0 1,1 1 0,30-2 0,-34 5-472,25 0 0,-39 3-114,1 0 0,0 1-1,0-1 1,-1 2 0,1-1-1,-1 1 1,9 2 0,-14-3 38,1-1 0,-1 1-1,1 0 1,-1 0 0,0-1 0,0 1 0,1 0 0,-1 0 0,0 0 0,0 0 0,0 0 0,0 1 0,0-1-1,0 0 1,0 0 0,0 1 0,-1-1 0,1 1 0,0-1 0,-1 0 0,1 1 0,-1-1 0,1 1 0,-1 0-1,0-1 1,0 1 0,0-1 0,0 1 0,0-1 0,0 1 0,0-1 0,0 1 0,-1-1 0,1 1 0,-1-1 0,0 3-1,-2 4-19,-1-1 0,1 0-1,-1 0 1,-1 0-1,-6 8 1,-33 45 211,15-18-97,-40 41-1,-38 36 901,106-118-1006,-13 16 536,14-16-512,-1-1 0,1 0 0,0 1-1,0-1 1,0 0 0,-1 1-1,1-1 1,0 0 0,0 1 0,0-1-1,0 0 1,0 1 0,0-1-1,0 1 1,0-1 0,0 0 0,0 1-1,0-1 1,0 1 0,0-1-1,0 0 1,0 1 0,0-1 0,0 0-1,1 1 1,-1-1 0,0 0-1,0 1 1,0-1 0,1 0 0,-1 1-1,0-1 1,0 0 0,1 1-1,-1-1 1,0 0 0,1 0 0,-1 1-1,0-1 1,1 0 0,-1 0-1,0 0 1,1 0 0,-1 1 0,0-1-1,1 0 1,7 1 139,0 1 0,0-1 0,0-1 0,0 1 0,12-2 0,1 1-48,58-1 118,87 2-423,-50 9-3304,-92-6-266,28 8 0,-45-10 2928,1 1-133,-1-1-1,0-1 0,11 2 0,-13-3 287,0-1-1,0 1 0,0-1 1,0 0-1,0 0 1,5-3-1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4T01:31:44.5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18 10624,'-5'-18'13951,"15"23"-15423,4-1 768,25 13-9951,3-4 3743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39.6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15 992,'-4'-14'12165,"5"15"-11914,3 6-129,-2-5-95,0 1 0,-1 0 0,1 0 0,0 0 0,-1 0 0,0 0 0,0 0 1,0 1-1,0-1 0,-1 0 0,1 0 0,-1 6 0,-16 264 1112,15-265-1120,-13 102 343,6-60-324,5-27 60,-3 38 1,6-60-70,0 1 1,0 0 0,0-1-1,0 1 1,1 0-1,-1-1 1,0 1-1,1 0 1,-1-1 0,2 3-1,-2-4-13,1 0 0,0 0 0,-1 0-1,1 0 1,0 0 0,-1 0 0,1 0 0,0 0-1,-1 0 1,1 0 0,0 0 0,-1-1 0,1 1 0,-1 0-1,1 0 1,0-1 0,0 1 0,0-1 9,14-5-30,23-14 1,-25 13-27,0 0 0,23-8 0,-24 11-17,1 0 0,-1 2 0,1-1 0,-1 1 0,1 1 0,0 1 0,0-1 0,0 2 0,-1 0 0,1 1 0,0 0 0,-1 0 0,17 7 0,-24-7 35,1 0 0,-1 0-1,0 1 1,0-1 0,0 1-1,-1 1 1,1-1 0,-1 1-1,0 0 1,8 7 0,-7-4 30,-1 0 1,1 0-1,-1 0 0,0 0 1,-1 1-1,5 13 1,-2-1 22,-2 1 1,0-1-1,-2 1 1,0 0-1,-1 21 1,-3 18-406,-12 84-1,14-120-5559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16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2720,'7'-13'3719,"-6"19"-2089,-1 9-1314,1 0-1,1 0 1,0-1 0,6 18-1,22 54 1312,-28-79-1616,12 38 217,-1 1 0,5 49 0,-14-76-213,14 114 150,-12-87 54,6 77 298,-10-98-477,1 5 160,-1 0 973,2-35-757,-3 4-387,-1 1 1,1-1-1,0 0 0,0 0 0,-1 0 0,1 1 0,-1-1 1,1 0-1,-1 0 0,1 0 0,-1 0 0,0 0 0,1 0 0,-1-2 1,36-110 723,-22 74-664,6-20-83,3 1-1,51-90 0,-34 88-181,76-89 0,-111 143-190,0 1-1,1 0 0,6-5 1,1 1-482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0.88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175 51 2240,'20'-11'11674,"-32"21"-11268,8-8-344,1 1 0,0 0 0,0 0-1,-4 4 1,-1 4 24,2-1 0,-1 1 1,1 0-1,-5 14 0,-14 50-24,5-14-96,18-57 24,-8 26 15,-2-2 0,-27 50 0,31-59 182,5-9 58,-1-7 369,4-3-607,0 0 1,0 0-1,0 0 1,0 0-1,0 0 1,0 0-1,0 0 1,-1 0-1,1 0 1,0 0-1,0 0 1,0 0-1,0 0 1,0 0-1,0-1 0,0 1 1,0 0-1,0 0 1,0 0-1,0 0 1,0 0-1,0 0 1,0 0-1,0 0 1,0 0-1,0 0 1,0-1-1,0 1 1,0 0-1,0 0 1,0 0-1,0 0 0,0 0 1,0 0-1,0 0 1,0 0-1,0 0 1,0 0-1,0-1 1,0 1-1,0 0 1,0 0-1,0 0 1,0 0-1,0 0 1,0 0-1,0 0 1,0 0-1,0 0 1,0 0-1,1 0 0,-1 0 1,0 0-1,0-1 1,0 1-1,0 0 1,3-7 15,-1 0 1,4-13-1,3-12-104,26-76 128,-25 73 4,1 1 0,1 1 0,27-50 0,7 11 2,-45 71-60,-1 0-1,1 1 1,-1-1-1,1 0 1,0 1-1,-1-1 1,1 1 0,0-1-1,0 1 1,-1 0-1,1-1 1,0 1-1,0-1 1,0 1 0,-1 0-1,1 0 1,0 0-1,0-1 1,0 1-1,0 0 1,0 0-1,0 0 1,2 1 0,-1-1 1,0 1-1,0-1 0,0 1 0,0 0 1,0 0-1,0 0 0,3 1 0,1 2 29,-1 0 0,0 0 0,0 0-1,0 1 1,6 6 0,6 15-25,-1-1 0,-1 2 0,22 54 0,-24-51 79,-6-14-66,20 51-87,-23-58 125,-2 1 1,1-1-1,-2 0 1,1 1-1,0 13 1,-2-22-18,0 1 0,0 0 0,0-1 0,0 1 0,0 0 1,0-1-1,-1 1 0,1 0 0,-1-1 0,1 1 0,-1 0 0,0-1 0,1 1 1,-1-1-1,0 1 0,0-1 0,0 0 0,0 1 0,0-1 0,-1 0 0,1 0 1,0 1-1,0-1 0,-1 0 0,1-1 0,-1 1 0,1 0 0,-1 0 0,1 0 0,-1-1 1,0 1-1,1-1 0,-4 1 0,-3 0 50,-1-1-1,1 0 1,-1 0 0,1 0-1,-14-4 1,9 2-61,-20-3 162,15 2-184,1 1 1,-1 0-1,0 1 0,0 1 0,-27 3 0,32-1-255,-8 2-1032,8-3-2781,37-19-4735,3-9 6208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5.3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1248,'5'1'2058,"1"-1"0,0 0 0,-1 0 0,10-1 0,2 1 740,406 0-2308,-422 0-481,0 0 0,-1 0-1,1 1 1,-1-1 0,1 0-1,0 1 1,-1-1 0,1 0-1,-1 1 1,1-1 0,-1 1-1,0-1 1,1 1 0,-1-1 0,1 1-1,-1-1 1,0 1 0,1 0-1,-1-1 1,0 1 0,0-1-1,1 1 1,-1 0 0,0-1-1,0 1 1,0 0 0,2 5-126,-1-5 213,-1 0-64,0 5 26,0-5 353,-1 1-413,0-1 0,0 0 0,1 1 1,-1-1-1,0 1 0,1-1 0,-1 1 0,0 3 1,-1 2-122,-9 12 79,-1-1 1,-1 0-1,-1 0 0,-27 27 1,33-38 48,0-1 1,-1 1 0,1-1 0,-1-1 0,-11 5 0,-18 13 39,25-15-83,-1-1 0,-21 9 1,11-6 230,19-8-200,0-1 1,1 1-1,-1-1 1,-8 0 0,13-1-37,0 1 40,0-1 0,-1 0 1,1 1-1,0-1 0,0 0 0,0 0 1,-1 1-1,1-1 0,0 0 1,0 1-1,-1-1 0,1 0 0,0 0 1,0 0-1,-1 1 0,1-1 0,0 0 1,-1 0-1,1 0 0,0 0 0,-1 0 1,1 0-1,0 0 0,-1 0 1,0 1-1,9-2-219,68 5 152,-72-4 60,0 0-1,0 0 1,0 1-1,0-1 1,0 1-1,0 0 1,0 0-1,-1 0 1,1 1-1,0-1 1,-1 1 0,0 0-1,1 0 1,-1 0-1,0 1 1,0-1-1,0 1 1,0 0-1,0 0 1,2 4-1,-1-2 15,-1 0-1,0 0 0,-1 0 1,1 1-1,-1-1 1,0 1-1,-1 0 0,1 0 1,-1 0-1,0-1 0,-1 1 1,1 9-1,-2 0 27,-1 0-1,0-1 0,-1 1 1,0 0-1,-2-1 0,1 1 1,-13 23-1,8-22 32,-1 0-1,-1-1 1,0 0 0,-1 0 0,0-2 0,-1 1-1,-1-2 1,0 1 0,-26 15 0,30-21-28,-1-1 0,0 0 0,-14 5 0,20-9-1,1 0 1,0-1 0,-1 0 0,1 0 0,-1 0 0,1 0 0,-1-1 0,1 0 0,-1 0 0,0 0 0,1 0 0,-7-2 0,9 1-56,-1 0 0,1 0 1,0 0-1,-1 0 0,1-1 0,0 1 0,0-1 1,0 0-1,0 1 0,0-1 0,1 0 1,-1 0-1,0 0 0,1 0 0,-2-3 1,2 4 17,1 0 1,-1-1-1,1 1 1,-1 0-1,1 0 1,-1-1-1,1 1 1,0 0 0,0-1-1,0 1 1,-1 0-1,1 0 1,1-1-1,-1 1 1,0 0-1,0-1 1,0 1-1,1 0 1,-1-1 0,0 1-1,1 0 1,-1 0-1,1 0 1,0-1-1,-1 1 1,1 0-1,0 0 1,0 0 0,0 0-1,0 0 1,2-1-1,9-8 40,0 2 0,1-1 0,0 2 0,0 0 0,1 0 0,27-8-1,-30 12 27,-1 0 0,1 1 0,0 0-1,-1 1 1,1 0 0,0 1-1,0 0 1,0 1 0,-1 0-1,17 4 1,-19-3-2,0 0-1,0 1 1,0 0 0,0 0-1,0 1 1,0 0 0,-1 1-1,0 0 1,0 0 0,7 7-1,-8-7-244,-2-1 269,0 0 0,0 0 1,0 0-1,5 7 0,-9-10-318,1 1 0,0 0 0,0-1-1,0 1 1,-1 0 0,1 0 0,-1-1 0,0 1 0,1 0-1,-1 3 1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6.3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42 2304,'10'-2'7839,"9"-3"-4993,51-11-2513,-33 9-198,-18 3-73,-1 1 1,21-1 0,-35 4-59,1 0 0,0 0 1,0 0-1,0 1 0,-1 0 1,1 0-1,0 0 0,-1 0 1,1 1-1,-1 0 0,1 0 1,7 5-1,-11-6-9,0 0 1,1-1-1,-1 1 0,0 0 0,0 0 1,-1 1-1,1-1 0,0 0 1,0 0-1,0 0 0,-1 1 1,1-1-1,-1 0 0,1 0 1,-1 1-1,1-1 0,-1 1 1,0-1-1,0 2 0,0 0 23,0 0-1,0 0 1,0 0-1,-1 0 1,0 0-1,1 0 0,-1 0 1,-2 4-1,-3 5 81,0-1 0,-1 0-1,-11 13 1,15-20-93,-23 29 178,-1-1 0,-58 52 0,83-83-141,0 1-1,0 0 1,0-1 0,0 0 0,0 1 0,0-1-1,0 0 1,0 0 0,0 0 0,-1 0-1,-3 0 439,7 0-214,8 3-5,1-1-1,-1-1 1,1 1-1,0-2 1,0 1-1,-1-1 1,20-1-1,-11 0 58,21 4 0,1 4-537,-21-4-739,-1-1 0,32 2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7.0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 3392,'2'-9'4606,"-2"8"-4494,1 1 0,-1 0 1,0 0-1,18-1 6537,-1 1-7351,82-5 1876,-65 2-892,43 1 1,13-1-6,-83 3-202,0-1-1,0 2 1,9 0-1,28 2-2222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7.5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41 3392,'5'-1'785,"9"-4"4992,-6 5-5817,34-5 3704,-32 4-3257,0 0 0,15-4 0,7 0 250,-23 4-531,200-15 1214,-181 16-1363,1-1 0,49 6 0,-58-4-909,-7-1-3555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8.57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57 195 2400,'-12'11'2549,"11"-10"-2263,0 0 1,1 0-1,-1 0 1,0 0-1,0 0 1,0-1 0,0 1-1,0 0 1,0 0-1,0-1 1,0 1-1,0-1 1,0 1 0,0-1-1,-1 1 1,1-1-1,0 0 1,0 0-1,0 0 1,-1 1-1,-1-1 844,-2-13 1264,6 5-2146,0 0 1,0 1-1,1-1 0,0 0 0,1 1 0,6-14 1,-9 20-205,5-9 49,0 1 1,0 0 0,1 0 0,0 0 0,0 1 0,1 0 0,0 0 0,0 0-1,10-7 1,-10 10-94,0 0 0,0 0 0,0 1 0,1 0 0,0 0 0,0 0 0,0 1 0,0 0 0,0 1 0,0 0 0,14-2 0,-18 4-11,0 0 0,0 1 1,-1-1-1,1 1 0,0-1 0,0 1 0,0 1 0,-1-1 1,1 0-1,0 1 0,-1-1 0,1 1 0,-1 0 0,0 1 1,1-1-1,-1 0 0,0 1 0,-1 0 0,1-1 0,0 1 1,-1 1-1,1-1 0,1 3 0,0 1 22,0 1 0,0-1 0,0 1 0,-1-1 0,-1 1 1,1 0-1,-1 0 0,0 0 0,1 17 0,-3-8-14,-1 0-1,0 1 1,-1-1 0,-1 0-1,0 0 1,-2 0 0,0-1 0,0 1-1,-2-1 1,0-1 0,-1 1-1,-17 25 1,-69 105 95,-25 35 285,112-171-409,5-6 85,-1 0 1,1 0-1,-1 0 1,0-1-1,0 1 0,-6 4 1,2-6-43,7-7 41,7-9 349,-1 7-233,-1 0 1,2 0-1,-1 0 1,1 1-1,0 0 1,1 0-1,-1 0 1,1 1-1,0 1 1,0-1-1,1 1 1,0 1-1,16-6 1,0 3-46,1 1 1,-1 1-1,48-2 1,-57 6-126,0 0 0,0 1-1,0 1 1,-1 1 0,1 0 0,0 1-1,-1 0 1,0 2 0,0 0 0,0 0 0,16 11-1,-29-16-178,1 0 0,-1 1-1,0-1 1,0 1 0,0 0-1,0 0 1,0 0 0,0 0-1,-1 0 1,1 0 0,-1 1-1,1-1 1,-1 0 0,0 1-1,0-1 1,0 1 0,0-1-1,0 1 1,-1-1 0,1 1-1,-1 0 1,1 0 0,-1-1-1,-1 6 1,1-8 58,0 1-1,0-1 1,0 0-1,0 1 1,0-1 0,0 1-1,0-1 1,0 1-1,-1-1 1,1 1-1,0-1 1,0 0-1,-1 1 1,1-1 0,0 1-1,-1-1 1,1 0-1,0 1 1,-1-1-1,1 0 1,0 1 0,-1-1-1,1 0 1,-1 0-1,1 0 1,-1 1-1,1-1 1,-1 0-1,1 0 1,0 0 0,-1 0-1,1 0 1,-1 0-1,1 0 1,-1 0-1,1 0 1,-1 0 0,1 0-1,-1 0 1,1 0-1,-1 0 1,1 0-1,-1 0 1,1-1 0,-1 1-1,1 0 1,0 0-1,-1 0 1,1-1-1,-1 1 1,1 0-1,0-1 1,-1 1 0,1 0-1,0-1 1,-1 1-1,1-1 1,0 1-1,0 0 1,-1-1 0,1 0-1,-10-17-2057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3:49.4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21 2080,'-11'-3'10172,"23"0"-9006,29-3-591,1 1 0,0 2-1,54 3 1,-92 0-581,-1 1 1,1-1 0,-1 1-1,1 0 1,-1 0-1,1 0 1,-1 0-1,0 1 1,0-1-1,1 1 1,-1 0 0,0 0-1,3 3 1,-5-4 7,0 1 0,0-1 1,0 0-1,0 0 1,0 1-1,-1-1 0,1 1 1,0-1-1,-1 1 0,1-1 1,-1 1-1,0-1 1,0 1-1,1-1 0,-1 1 1,0 0-1,0-1 1,0 1-1,-1-1 0,1 1 1,0-1-1,0 1 0,-1-1 1,1 1-1,-1-1 1,0 1-1,1-1 0,-1 1 1,0-1-1,0 0 0,-2 3 1,-6 7 84,-1 1 0,0-1 0,-1-1 0,0 0 0,-1-1 0,-17 12 0,-4 3 397,33-24-441,-1 0 0,1 0-1,0 1 1,0-1 0,0 0-1,-1 0 1,1 1 0,0-1-1,0 0 1,0 0 0,0 1-1,-1-1 1,1 0 0,0 0-1,0 1 1,0-1 0,0 0-1,0 0 1,0 1 0,0-1-1,0 0 1,0 1 0,0-1-1,0 0 1,0 0 0,0 1 0,0-1-1,0 0 1,0 1 0,0-1-1,0 0 1,0 0 0,1 1-1,-1-1 1,0 0 0,0 0-1,0 1 1,0-1 0,0 0-1,1 0 1,-1 1 0,0-1-1,0 0 1,1 0 0,-1 0-1,0 0 1,0 1 0,1-1-1,-1 0 1,0 0 0,0 0 0,1 0-1,20 10 783,-12-7-493,7 3 88,1 0 0,0-1 0,32 5 1,-25-5-294,-2-1-1018,-6 0-1599,0-1-1,28 2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4:55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72 992,'-5'9'7164,"-5"22"-7824,9-26 1265,-19 66-403,-16 52-9,24-89-103,-1-1 1,-2-1 0,-23 39-1,-53 78 326,69-109-309,21-39 464,1-1-554,1 0 0,0 0 1,-1 0-1,1-1 0,-1 1 0,1 0 1,-1-1-1,1 1 0,-1 0 1,1-1-1,-1 1 0,1-1 0,-1 1 1,1 0-1,-1-1 0,0 1 1,1-1-1,-1 1 0,0-1 1,1-1-1,6-13 70,-6 11-9,5-9-43,1 1 1,0 1 0,10-13 0,-8 11 2,14-24-1,6-22-85,28-80 0,-50 117 3,9-25 124,12-57-1,-18 66-47,-7 30 12,0-1 0,-1 0 0,0 0 0,1-16 0,-1 8-35,-1 12 109,-1 12-40,12 204 276,-4-108-327,-5-65 35,15 65 1,-11-63 10,-6-28-13,1-1 1,3 12-1,-2-9 177,2 3 104,-5-16 66,2-1-380,-1 0 0,0 0 0,0 0 0,0-1 0,0 1-1,0-1 1,0 1 0,0-1 0,0 1 0,0-1 0,0 1 0,0-1 0,0 0 0,-1 0 0,1 1 0,0-1 0,0 0 0,-1 0 0,1 0 0,0 0 0,-1 0 0,1 0 0,-1 0 0,1 0 0,-1 0 0,0 0 0,1 0 0,-1-2 0,2-6-8,0 0 1,1-16-1,-1 6 150,8-71-94,12-51-126,-12 73 19,-2 22-8,3 1 0,19-54 0,-27 85-65,-2 13 75,-1-1-1,0 0 1,1 1 0,-1-1 0,1 0 0,-1 1-1,1-1 1,0 1 0,-1-1 0,1 1 0,0-1-1,2-1 1,3-4-224,-6 6 250,0 1-1,0 0 1,0 0-1,0-1 1,0 1 0,0 0-1,0-1 1,1 1-1,-1 0 1,0 0-1,0 0 1,0-1-1,1 1 1,-1 0 0,0 0-1,0 0 1,1-1-1,-1 1 1,0 0-1,0 0 1,1 0-1,-1 0 1,0 0 0,0-1-1,1 1 1,-1 0-1,0 0 1,1 0-1,-1 0 1,0 0-1,1 0 1,-1 0-1,0 0 1,0 0 0,1 0-1,-1 0 1,0 1-1,1-1 1,-1 0-1,0 0 1,0 0-1,1 0 1,-1 0 0,0 0-1,1 1 1,-1-1-1,0 0 1,0 0-1,0 0 1,1 1-1,-1-1 1,0 0 0,0 0-1,0 1 1,1-1-1,0 2 8,1 0 0,0 0 0,-1 0 0,1 1 0,-1-1-1,1 0 1,-1 1 0,0-1 0,0 1 0,0-1 0,0 5 0,5 32-25,-5-25 39,63 374 699,-53-350-676,-8-30-3,-1 1 0,0-1 0,0 1 0,1 11 0,-3-19-52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38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1 1312,'1'-1'2285,"-1"2"-1927,0 0 1,1 0-1,-1 0 0,1 0 0,-1 0 1,0-1-1,1 1 0,-1 0 1,0 0-1,0 0 0,0 0 0,0 0 1,0 1-1,-12 26 565,8-15-742,0 0 0,-1-1 1,0 1-1,-1-1 0,-1-1 1,0 1-1,0-1 0,-13 14 1,4-8-47,-1-1 1,0-1-1,-38 26 1,-8 6-33,20-9 247,-3-3 0,-64 38 1,109-72-330,0 0 0,0 0 1,0-1-1,-1 1 0,1 0 0,-1-1 1,1 1-1,0-1 0,-1 0 1,1 1-1,-1-1 0,1 0 1,-1 0-1,1 0 0,0 0 1,-4-1-1,4 1-16,1-1 1,-1 1-1,0-1 1,0 1 0,1-1-1,-1 0 1,0 1-1,1-1 1,-1 0-1,1 0 1,-1 0-1,1 1 1,-1-1-1,1 0 1,0 0 0,-1 0-1,1 0 1,0 0-1,0 0 1,-1 0-1,1 0 1,0 0-1,0 0 1,0 0-1,0 1 1,1-3 0,-1-2-30,1 1 0,-1-1 1,1 1-1,0-1 0,1 1 1,-1-1-1,1 1 0,0 0 1,0-1-1,0 1 0,1 0 1,3-4-1,5-6-105,24-23 1,-28 30 127,4-4-39,1 1 0,0 0 0,23-14-1,-27 19-9,0 1 1,1 0-1,-1 1 0,0 0 0,1 0 0,0 0 0,16-2 0,-20 5 103,0 1-1,1-1 0,-1 1 1,0 0-1,0 0 0,0 0 0,-1 1 1,1-1-1,0 1 0,0 0 1,-1 1-1,1-1 0,-1 1 1,0 0-1,0 0 0,0 0 0,0 1 1,0 0-1,3 4 0,3 4 257,0 1-1,0 0 0,-1 1 0,12 25 0,39 110 1,-58-145-813,-1 0 0,1 0-1,1-1 1,-1 1 0,0-1 0,1 0-1,0 1 1,5 4 0,6-9-5805,0-12 3514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39.8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64 2656,'-11'2'2109,"21"1"898,21 1-1110,357 3 722,-93-4-2091,-64 0 176,1-16 42,-175 6-1093,101-14 1906,-79 4-2839,-1-7-3873,-63 21 2822,-2 6-1343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25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224 16 1248,'0'0'14,"0"0"1,0 0-1,0 0 0,0 0 1,-1-1-1,1 1 1,0 0-1,0 0 0,0 0 1,0 0-1,0 0 0,0-1 1,0 1-1,-1 0 0,1 0 1,0 0-1,0-1 1,0 1-1,0 0 0,0 0 1,0 0-1,0-1 0,0 1 1,0 0-1,0 0 1,0 0-1,0 0 0,0-1 1,0 1-1,0 0 0,0 0 1,0 0-1,1-1 0,-1 1 1,0 0-1,0 0 1,0 0-1,0 0 0,0-1 1,0 1-1,0 0 0,1 0 1,-1 0-1,0 0 1,0 0-1,0 0 0,0-1 1,1 1-1,-1 0 0,0 0 1,0 0-1,0 0 0,0 0 1,1 0-1,-1 0 1,0 0-1,0 0 0,0 0 1,1 0-1,-1 0 0,0 0 1,0 0-1,0 0 1,1 0-1,-1 0 62,1 0 0,-1 0 0,1 0 1,0 0-1,-1 0 0,1 0 0,-1 0 0,1 0 1,-1-1-1,1 1 0,-1 0 0,1 0 0,1-6 2453,-2 6-2491,0 0 0,0 0 0,0 0 0,0 0 0,0 0 0,-1 0 1,1 0 32,0 0 0,-1 0 0,1 0 1,-1 0-1,1 0 0,0 0 0,-1 0 1,1 0-1,0 1 0,-1-1 0,1 0 1,0 0-1,-1 0 0,1 1 1,0-1-1,-1 0 0,1 0 0,0 1 1,0-1-1,-1 0 0,1 0 0,0 1 1,0-1-1,-1 1 0,-66 126 3006,67-126-3066,-57 103 1354,27-51-872,-38 95 1,66-145-938,1 1 0,0-1-1,1 0 1,-1 1 0,1-1 0,-1 6 0,1 3-1540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0.9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150 202 3136,'-6'-12'1010,"6"11"-984,0 1 0,-1 0 1,1 0-1,0 0 1,-1-1-1,1 1 1,0 0-1,-1 0 0,1 0 1,-1 0-1,1 0 1,0 0-1,-1 0 1,1 0-1,0 0 0,-1 0 1,1 0-1,-1 0 1,1 0-1,0 0 1,-1 0-1,1 0 0,-1 0 1,1 1-1,0-1 1,-1 0-1,1 0 1,0 0-1,-3 2 928,3 9-552,-1-1 0,-1 1 0,0 0 0,-5 15 0,-3 10 95,-85 336 2735,89-356-3143,4-13 98,1 1 0,0-1 0,0 0 0,0 1 0,-1 6 0,2-9 319,17-37 322,22-72 0,0-42-1057,-17 62 386,-4-1 221,-13 57-215,13-42 0,-10 44 16,7-41 0,-15 70-179,6-31-694,2 41 812,-2 5-89,0 1 0,-1 0 0,0 0 0,-2 0 0,3 18 1,-5-27-29,31 153 36,-22-100 48,20 73 1,-27-118 9,-3-12-46,0 0 0,0 0 0,1 1 0,-1-1 0,1 0 0,0 0 0,-1 0 0,1 0 0,0 0 0,2 2 0,-3-4-41,0 0-1,0 0 0,0 0 1,0 1-1,0-1 1,0 0-1,0 0 1,1 0-1,-1 0 0,0 0 1,0 0-1,0 0 1,0 0-1,0 0 1,1 0-1,-1 0 0,0 0 1,0 0-1,0 0 1,0 0-1,0 0 1,0 0-1,1 0 1,-1-1-1,0 1 0,0 0 1,0 0-1,0 0 1,0 0-1,0 0 1,0 0-1,1 0 0,-1 0 1,0 0-1,0 0 1,0-1-1,0 1 1,0 0-1,0 0 0,0 0 1,0 0-1,0 0 1,0 0-1,0-1 1,4-7 94,-3 6-48,9-25 13,-2-1 1,8-46 0,-5 24-165,24-78 54,-27 105-70,1 1 0,1 0 0,18-30 0,-25 49 54,-1-1 1,1 1 0,0 0 0,-1-1 0,1 1 0,1 1 0,-1-1 0,0 0 0,1 1 0,5-3-1,-8 4 39,0 0 0,1 1 0,-1-1 0,1 1-1,-1 0 1,0-1 0,1 1 0,-1 0-1,1 0 1,-1 0 0,1 0 0,-1 0-1,0 0 1,1 0 0,-1 0 0,1 1 0,-1-1-1,1 1 1,-1-1 0,0 1 0,1-1-1,-1 1 1,0 0 0,0 0 0,0 0-1,1-1 1,-1 1 0,0 0 0,0 0 0,0 1-1,0-1 1,1 2 0,4 6 64,-1 0 1,0 1 0,0-1-1,-1 1 1,0 0 0,4 19-1,8 65 409,-10-54-269,3 33 152,0 94 0,-9-63-7802,0-96 5402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1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167 392 6144,'-1'1'217,"-1"1"1,1 0-1,-1-1 1,1 1-1,0 0 0,0 0 1,-1 0-1,1 0 1,1 0-1,-1 0 1,0 0-1,0 5 1,-3 29 455,2-4-120,-19 168 1138,14-104-806,3 15 470,3-103-1031,-1-6 37,0-19 106,-13-211 157,1 65-708,12 112 32,6-61 1,4 44-232,28-113 1,-34 175 254,0-4-28,1-1 0,5-10-1,-7 18 44,1 0-1,-1 0 0,1 0 0,0 1 0,0-1 0,0 1 0,0-1 0,0 1 1,0 0-1,1 0 0,3-3 0,-5 4 12,0 1 1,0-1-1,0 1 1,0-1 0,0 1-1,0-1 1,0 1-1,0 0 1,0 0-1,0-1 1,0 1-1,0 0 1,0 0-1,0 0 1,0 0-1,0 0 1,1 0 0,-1 1-1,0-1 1,0 0-1,1 1 1,0 0-1,0 0 0,0 0 0,0 1 0,-1-1 0,1 0 0,-1 1 0,1-1 0,-1 1 0,1 0 1,1 2-1,2 5-2,0 1 0,-1-1 0,6 16 0,-9-21 4,25 61 168,-12-30 96,-1 1 0,10 44 0,-21-72-139,-1 1 0,0-1 1,0 0-1,-1 0 0,0 0 1,0 0-1,-3 15 1,2-20-59,1 0 0,-1 0 0,-1 0 0,1 0 0,0-1 0,-1 1 0,1 0 0,-1-1 0,0 1 0,0-1 1,0 1-1,0-1 0,-1 0 0,1 0 0,0 0 0,-1 0 0,0 0 0,1-1 0,-1 1 0,0-1 1,0 0-1,0 0 0,-4 2 0,1-2-21,0 0 0,0 0 0,0 0 0,0-1 0,0 0 1,0 0-1,0 0 0,-10-3 0,-4-1-380,-23-9 1,17 5-823,8 2-571,-23-10-1,35 14 694,0-1-1,1 0 0,-1-1 0,1 1 0,-1-1 0,1 0 1,-5-6-1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2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 2816,'4'-2'491,"-1"1"1,0-1-1,1 1 1,-1-1-1,1 1 1,3-1-1,12-3 1263,-7 1-1302,1 1 0,0 0-1,1 1 1,-1 0 0,14 0-1,26-2 562,7-4-126,30-5-126,-79 12-1267,1-1 0,23 2 0,-26 0-1597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2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 7552,'-6'-5'2416,"6"5"-2397,0 0 0,0 0-1,0-1 1,0 1 0,-1 0 0,1 0 0,0 0 0,0 0 0,0 0 0,0-1-1,0 1 1,0 0 0,0 0 0,0 0 0,0 0 0,0 0 0,0-1-1,1 1 1,-1 0 0,0 0 0,0 0 0,0 0 0,0 0 0,0-1 0,0 1-1,0 0 1,0 0 0,0 0 0,0 0 0,1 0 0,-1 0 0,0 0-1,0-1 1,0 1 0,0 0 0,0 0 0,0 0 0,1 0 0,-1 0 0,0 0-1,0 0 1,0 0 0,0 0 0,0 0 0,1 0 0,-1 0 0,0 0 0,0 0-1,0 0 1,0 0 0,1 0 0,42-1 2669,-37 0-2445,0 1 1,1 0-1,-1 1 1,0 0-1,1 0 0,10 3 1,37 15-275,-31-10-63,-19-8-499,0 0 0,0-1 0,0 1 1,1-1-1,-1 0 0,0 0 0,0-1 1,7 0-1,-4 0-520,-4 0 557,0 1 0,0-1 1,0 0-1,0 0 1,-1 0-1,1 0 0,0 0 1,0-1-1,-1 1 1,3-3-1,21-17-1172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2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6 4896,'0'0'58,"0"0"0,0-1 1,0 1-1,0 0 0,0 0 1,0-1-1,0 1 0,0 0 0,0 0 1,1 0-1,-1-1 0,0 1 1,0 0-1,0 0 0,0 0 0,0-1 1,0 1-1,1 0 0,-1 0 1,0 0-1,0 0 0,0-1 0,1 1 1,-1 0-1,0 0 0,0 0 1,0 0-1,1 0 0,-1 0 0,0 0 1,0 0-1,6 0 2445,-6 8-1058,0 2-632,-1 0 1,-4 18-1,-2 15 262,-7 126 295,-32 279-309,39-418-822,0 1-4723,7-51-1334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43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 3 5568,'-1'-1'166,"0"1"0,0 0 0,1-1 0,-1 1 1,0 0-1,0 0 0,0 0 0,0 0 0,1-1 0,-1 1 1,0 0-1,0 0 0,0 1 0,-1-1 0,-4 7 1830,5-4-1815,0-1 0,0 0 0,-1 0 0,1 0 0,-1 0-1,-3 4 1,-127 96 4113,100-78-3729,26-20-473,-6 4 140,1 1 1,-17 16-1,26-23-195,0 1 0,0-1 0,0 1 0,0-1 0,0 1 0,0 0 0,1-1 0,-1 1 0,1 0 0,0 0 0,0 0 1,0 0-1,0 0 0,1 0 0,-1 1 0,1-1 0,0 6 0,0-7-12,0-1-1,1 1 1,-1-1 0,1 1 0,0-1-1,0 1 1,-1-1 0,1 1 0,0-1-1,0 0 1,0 1 0,0-1 0,0 0 0,1 0-1,-1 0 1,0 0 0,1 0 0,-1 0-1,0 0 1,1 0 0,-1-1 0,1 1-1,2 0 1,4 2 62,1-1 0,-1 0 1,11 2-1,-12-3-44,46 4 327,98-1 0,-104-4-230,79-8-1639,-77 4-3657,-26 4-492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0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64 152 4224,'0'-1'316,"-1"-1"0,0 1 1,1 0-1,-1-1 0,1 1 1,-1 0-1,1-1 0,0 1 1,-1 0-1,1-1 0,0 1 0,0-3 427,0 6-513,-8 53 116,-11 137 643,2-17-394,16-145-330,1-20-148,-1 0-1,0 0 1,-2 11-1,2-12-25,1-8-29,0 1 0,0-1 0,0 1 0,-1 0 0,1-1 0,0 1 0,-1-1 0,1 1 1,-1-1-1,1 1 0,-1-1 0,0 1 0,-1 1 0,1-8 189,4-51-75,2 1 0,19-87 0,1-15-255,-5 28 40,-15 87-146,-5 33 123,1 1 1,0-1-1,1 0 1,-1 1-1,2-1 1,-1 1-1,6-12 1,-8 20 57,0 0 0,0 0 1,0 0-1,0 0 0,0-1 0,0 1 1,0 0-1,1 0 0,-1 0 0,0 0 0,0 0 1,0 0-1,0-1 0,0 1 0,0 0 1,0 0-1,1 0 0,-1 0 0,0 0 0,0 0 1,0 0-1,0 0 0,1 0 0,-1-1 1,0 1-1,0 0 0,0 0 0,0 0 1,1 0-1,-1 0 0,0 0 0,0 0 0,0 0 1,0 0-1,1 0 0,-1 0 0,0 1 1,0-1-1,0 0 0,1 0 0,4 7-79,3 13 43,-8-19 41,50 191 153,-34-136 115,4-1-1,34 71 1,-53-125-240,-1 0 0,1 0 1,-1 0-1,1-1 1,-1 1-1,1 0 1,-1 0-1,1-1 1,-1 1-1,1 0 1,0-1-1,0 1 0,-1 0 1,1-1-1,0 1 1,0-1-1,1 1 1,-1-1-2,-1 0 0,1 0 0,0 0 0,-1 0 1,1 0-1,-1 0 0,1 0 0,0 0 0,-1-1 0,1 1 1,-1 0-1,1 0 0,-1-1 0,1 1 0,-1 0 0,1 0 1,-1-1-1,1 1 0,-1-1 0,1 0 0,3-3 75,-1 0 0,0 0 0,-1-1 0,1 1 1,1-6-1,-1 5-163,11-28 70,-1-1 0,10-38 0,13-38-131,13 6-343,-48 103 440,0 0-1,-1 0 1,1-1 0,0 1-1,-1 0 1,1 0 0,0 0-1,0 0 1,0 0 0,0 0-1,0 0 1,0 1 0,0-1-1,0 0 1,0 0 0,1 1-1,-1-1 1,2 0 0,-2 1 4,0 0 1,0 0 0,0 0-1,0 0 1,1 0-1,-1 1 1,0-1 0,0 0-1,0 0 1,0 1 0,0-1-1,0 1 1,0-1-1,0 1 1,-1-1 0,1 1-1,0 0 1,1 0-1,4 5-63,-1 0 0,0 1 0,0-1-1,7 15 1,-7-12 55,23 37 279,-3 1 0,26 69-1,-16 11-125,-15-48-463,-19-78 327,6 19-891,-6-19 782,-1 0 0,1 0 1,-1-1-1,1 1 0,0 0 1,-1-1-1,1 1 0,0 0 1,-1-1-1,1 1 0,0-1 1,0 1-1,0-1 0,0 1 1,-1-1-1,1 0 0,0 1 1,0-1-1,1 0 0,11 1-3106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2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1 566 2304,'0'0'29,"0"0"-1,0-1 1,0 1 0,0 0-1,0 0 1,0 0-1,0-1 1,0 1 0,0 0-1,0 0 1,0 0 0,0-1-1,0 1 1,0 0 0,0 0-1,0-1 1,0 1 0,0 0-1,0 0 1,0 0-1,0 0 1,0-1 0,0 1-1,1 0 1,-1 0 0,0 0-1,0-1 1,0 1 0,0 0-1,0 0 1,1 0 0,-1 0-1,0 0 1,0 0-1,0-1 1,0 1 0,1 0-1,-1 0 1,0 0 0,0 0-1,1 0 1,2-2 773,-1-9 899,-2 9-1493,0 0 0,0 0 0,0 0-1,1-1 1,-1 1 0,1 0-1,-1 0 1,1 0 0,0 0-1,0 0 1,0 1 0,0-1-1,0 0 1,0 0 0,1 0-1,2-2 1,5-17 955,3 0-895,-1-1 0,-1-1 0,-1 1 0,0-2 0,4-23 0,-3 12-139,20-46 0,62-92 371,-89 168-477,3-8-98,-6 11 80,1 0 0,0 0 0,-1 0 0,1 0-1,0 0 1,0 1 0,1-1 0,-1 0 0,0 1 0,2-3 0,-2 4-117,-6 8 208,3-2-133,0 0 0,0 0 1,1 0-1,0 0 1,-1 12-1,-2 11-58,1-5 125,1 0 0,0 0 0,2 1-1,3 26 1,-1-36 13,1-1 0,0 1-1,0-1 1,9 20 0,-12-33-32,1 0 0,-1 1 0,1-1 1,-1 0-1,1 0 0,0 0 1,-1 0-1,1 0 0,0 0 0,0 0 1,0 0-1,-1 0 0,1 0 1,0 0-1,0 0 0,1-1 1,-1 1-1,0 0 0,0-1 0,0 1 1,0-1-1,1 1 0,-1-1 1,0 0-1,0 0 0,1 1 0,-1-1 1,0 0-1,0 0 0,1 0 1,-1 0-1,0 0 0,1-1 0,-1 1 1,0 0-1,0 0 0,1-1 1,-1 1-1,0-1 0,0 1 0,0-1 1,0 0-1,2 0 0,3-3 35,0-1 1,0 1-1,0-1 0,-1 0 0,10-11 0,61-81 216,7-7-380,-43 51-266,-39 52 315,-1 9-123,1 19 300,1 0 0,1 0 1,2-1-1,0 1 1,11 29-1,-11-40-148,0 0-1,1 0 1,1 0-1,16 26 1,-21-40-361,0 0 1,1 0-1,-1-1 1,0 1-1,1 0 1,0-1-1,-1 1 1,1-1 0,0 0-1,0 0 1,5 1-1,-4-1-207,9 3-3802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33 125 2816,'-1'0'200,"-1"0"-1,1 0 1,0 0 0,0 0 0,-1 0 0,1-1-1,0 1 1,0 0 0,-1-1 0,1 1 0,0-1-1,0 1 1,0-1 0,0 1 0,-1-1 0,1 0-1,0 0 1,0 1 0,0-1 0,1 0-1,-1 0 1,0 0 0,0 0 0,0 0 0,0-2-1,-2-5 2251,8 8-1001,4 0-1572,38-2 1342,82-16-1,-12 1-743,612-31 72,-520 36-624,42 9-2217,-236 4 438,25 5 0,-21-2-2026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4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50 223 6560,'-10'0'4597,"10"21"-4373,-8 89 373,2-21-143,0 19 17,-1 45 284,7-141-533,-1 1-1,0-1 0,-5 25 1,4-33 48,0-6 21,1-9 38,3-5-242,1-32 1,1-10-81,28-198-2,11 40 96,-37 195-154,-3 13 57,-1-1 0,0 0 0,1-16 0,-2 18-391,1 7 116,5 13-7,5 22 137,4 19 125,27 97 74,7 38 129,-48-182-167,7 23 154,-8-28-138,0 0-1,0 0 1,0 0 0,0 0 0,0 0 0,0-1 0,0 1 0,0 0-1,1-1 1,-1 1 0,4 1 0,-5-3-19,0 1 0,0-1-1,1 0 1,-1 0 0,0 0 0,1 0 0,-1 0-1,0 0 1,1 1 0,-1-1 0,0 0 0,0 0-1,1 0 1,-1 0 0,0 0 0,1 0 0,-1 0 0,0 0-1,1-1 1,-1 1 0,0 0 0,1 0 0,-1 0-1,0 0 1,0 0 0,1 0 0,-1-1 0,0 1 0,1 0-1,-1 0 1,0 0 0,0-1 0,0 1 0,1 0-1,-1 0 1,0-1 0,0 1 0,7-14 218,-5 10-171,11-35-15,-1-1 0,7-47-1,8-29-519,-12 62 426,20-60-209,-28 95 137,1-1 0,1 1-1,18-28 1,-26 45 89,0 0-1,0 1 1,0-1-1,1 0 0,-1 1 1,0 0-1,1-1 1,-1 1-1,1 0 1,-1-1-1,1 1 1,-1 0-1,1 0 0,0 1 1,2-2-1,-2 2-1,-1 0 0,0 0-1,1 0 1,-1 0-1,1 0 1,-1 1 0,0-1-1,1 0 1,-1 1 0,1-1-1,-1 1 1,0-1-1,0 1 1,1 0 0,-1 0-1,0 0 1,0-1-1,0 1 1,0 0 0,0 0-1,1 2 1,5 5 45,0 0 0,0 0 0,-1 1 1,-1 0-1,8 15 0,18 52 376,-20-46-313,5 14 66,-2 0 0,-2 1 0,-2 0 0,6 76 0,2 46-2725,-18-163 2333,0-1-235,0 0 0,1-1 0,-1 1 0,1 0 0,-1-1 0,1 1 0,1 2 0,3 4-1341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39.7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3 195 1728,'0'0'5861,"0"8"-4944,-1 34 638,0-24-1283,1 1-1,0-1 1,1 0-1,5 20 0,-3-23-112,0 1 44,9 24 1,12 41 80,-20-62-117,1 0 0,1 0 1,0-1-1,16 29 0,-17-38-93,0-1 1,0 0 0,1-1-1,0 1 1,0-1 0,10 8-1,-12-12-32,0 0 1,0 0-1,0-1 0,0 0 1,1 1-1,-1-1 0,1-1 1,-1 1-1,1-1 0,0 0 1,0 0-1,-1 0 0,1 0 1,6-1-1,5-1 42,-1 0 1,1-1 0,0-1-1,-1 0 1,1-2-1,19-7 1,-21 6-7,-1-2 0,1 1 0,19-17 0,-22 16 37,15-16-166,-6 5 134,-14 13-67,-1 0 0,0-1 0,0 1 0,-1-1 0,0 0 0,0 0 0,0-1 0,-1 1 0,5-16 0,2-6 0,-5 18 20,-2 4 36,-1 1-1,1-1 1,0 1-1,1 0 0,-1 0 1,1 1-1,6-7 1,-9 10-78,6-6 39,1 1 1,11-10 0,-17 15-34,0 1 0,1-1 0,0 1 0,-1-1 0,1 1 0,0 0 0,0 0 0,-1 0 0,1 0 0,0 1 0,0-1 0,6 0 1,-6 1 7,1 0 1,-1 0-1,0 1 1,1-1 0,-1 1-1,1-1 1,-1 1-1,0 0 1,0 0 0,0 1-1,1-1 1,2 2 0,-4-1 15,-1 0 1,1-1-1,0 1 1,-1 0-1,1 0 1,-1 0 0,1 0-1,-1 0 1,0 0-1,0 1 1,0-1 0,0 0-1,0 0 1,-1 1-1,1-1 1,-1 1 0,1 2-1,2 12 27,-1 0-1,0 1 1,-1-1 0,-1 1-1,-3 19 1,-2-21 114,1-9 507,4-22-398,-1 5-291,1 0 1,0 0 0,1 0 0,0 0 0,1 0 0,0 0 0,6-16-1,-3 12-34,-4 10-48,1-1-1,0 1 1,0 0-1,0 0 0,0 0 1,3-4-1,-4 7 88,0 0 1,0 0-1,0 0 0,1 1 1,-1-1-1,0 0 0,0 0 0,0 1 1,1-1-1,-1 0 0,0 1 1,1 0-1,-1-1 0,1 1 0,-1 0 1,0-1-1,1 1 0,-1 0 1,1 0-1,-1 0 0,1 0 1,-1 1-1,3-1 0,-1 1 39,1 0-1,0 0 1,-1 1-1,0-1 1,1 1-1,-1 0 0,0-1 1,0 1-1,0 1 1,0-1-1,0 0 1,5 6-1,0 2 58,0 1-1,9 14 1,-7-10 68,-9-13-95,9 14 129,1-2 1,21 24 0,-29-34-126,1-1 1,-1 0 0,1 0 0,0 0 0,0 0 0,0-1 0,0 1 0,1-1 0,-1 0 0,1 0 0,-1-1 0,1 1-1,-1-1 1,1 0 0,0-1 0,4 1 0,2-1 27,0-2 0,0 1 0,-1-1 0,1-1 0,-1 0 1,0 0-1,0-1 0,0-1 0,0 1 0,-1-2 0,1 1 0,9-9 0,12-10 125,54-55-1,-78 72-182,28-32 218,48-68-1,-67 85-169,-3 3-246,-1 1 0,-1-2 0,-1 1 0,-1-1-1,0-1 1,-2 0 0,0 0 0,6-35 0,-12 51-532,-1 0-1,1 0 1,-1 0 0,0 1-1,0-1 1,-1 0 0,-1-8 0,-11 35-8608,5-7 6278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5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13 199 6048,'0'0'71,"-1"0"0,0 0 1,1 0-1,-1 0 0,1 1 0,-1-1 1,1 0-1,-1 0 0,0 1 1,1-1-1,-1 0 0,1 1 0,-1-1 1,1 1-1,0-1 0,-1 1 1,1-1-1,-1 1 0,1-1 0,0 1 1,-1-1-1,1 1 0,0-1 0,0 1 1,-1 0-1,1-1 0,0 1 1,0-1-1,0 1 0,0 0 0,0-1 1,0 1-1,0 0 0,0-1 0,0 1 1,0-1-1,0 1 0,0 0 1,1-1-1,-1 1 0,0-1 0,1 2 1,0 5-17,63 309 2633,-57-289-2269,-4-11 403,9 24 1,-7-47 478,-4 2-1188,-1 0 0,1 0 0,-1 0 0,0 0 1,0 0-1,0 0 0,-1 0 0,-1-5 0,-12-41-30,3 15-48,4 8-33,2 0 0,1-1 0,1 0 0,2 1 1,1-1-1,1 0 0,1 0 0,1 1 0,12-46 0,-11 62-36,0 1-1,0 0 0,1 0 1,1 1-1,0-1 1,13-17-1,-15 23 2,0 0-1,1 1 1,-1-1 0,1 1 0,0 0-1,0 0 1,0 0 0,1 1 0,-1 0-1,1 0 1,0 0 0,0 1-1,0 0 1,10-3 0,-13 5 20,1 0 0,-1-1 0,1 1 1,-1 0-1,1 1 0,-1-1 0,1 1 1,-1-1-1,0 1 0,1 0 0,-1 0 0,0 0 1,1 1-1,-1-1 0,4 3 0,-3-1 12,0 1 0,0-1 0,0 1 0,0-1 0,-1 1 0,1 0 0,-1 0 0,0 1 0,4 7 0,-4-7 36,-1 0-1,1 0 0,-1 0 1,-1 1-1,1-1 0,-1 0 1,0 1-1,0-1 0,0 1 1,-1-1-1,0 1 0,0 0 1,0-1-1,-1 1 0,0-1 1,0 1-1,0-1 0,-1 0 1,1 1-1,-4 5 1,0-4-15,1 0 0,-1-1 0,0 0 0,-1 0 0,1 0 0,-1-1 0,0 0 1,-1 0-1,1 0 0,-8 3 0,8-5-335,0 0-1,0 0 1,0-1 0,0 0 0,0 0-1,0 0 1,0-1 0,-1 0-1,1 0 1,0-1 0,-1 0 0,-12-1-1,18 1 108,0 0 0,0 0 0,0 0 0,0-1 0,0 1 0,0-1 0,0 1 0,0-1 0,0 1 0,0-1 0,-1 0 0,-4-10-1498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7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89 1984,'-4'-6'6853,"10"2"-6165,-5 3-658,0 0 1,0 0-1,0 1 0,0-1 1,0 0-1,0 1 1,0-1-1,0 1 0,0 0 1,0-1-1,1 1 0,0-1 1,3 0 34,0 0 0,-1-1 0,1 0 0,8-4 1,11-5 338,13 0 338,-1 1 0,71-8-1,-65 12-464,-23 5-266,-1 0 1,28 2 0,-5 0 118,-39-2-115,-2 1-11,1 0-1,0 0 0,-1 0 0,1 0 1,-1 0-1,1 0 0,0 0 1,-1 0-1,1 1 0,0-1 0,-1 0 1,1 0-1,-1 0 0,1 1 0,-1-1 1,1 0-1,-1 1 0,1-1 0,-1 0 1,1 1-1,-1-1 0,1 1 1,1 0-15,-1-1-240,0 0 1,0 0-1,0 0 0,0 0 1,0 0-1,0 1 0,0-1 1,0 0-1,1 1 0,-1-1 1,1 1-1,6 4-954,-2 2-1387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28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49 3648,'-10'0'9722,"12"0"-9327,24-2 386,1-1 0,41-10 0,14-2-377,134 1-153,-73 12-4380,-110 2 135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4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51 272 1248,'0'-16'651,"0"15"-406,10-11 550,-4-1-371,0 0 1,-1 0 0,5-17 0,7-19 334,-13 41-677,-1 0-1,1 0 1,0 0-1,1 0 1,0 1-1,7-9 1,-2 5-174,-4 4 62,0 0 0,1 1 0,11-9 1,-15 13 57,0 0 1,0 0-1,0 0 1,1 1-1,-1 0 1,1-1-1,-1 1 1,1 1 0,-1-1-1,1 0 1,-1 1-1,6 0 1,1 0 7,-2 0-4,0 0 0,0 0 0,13 3 1,-17-2-32,-1 0 0,0 0 0,0 0 1,0 1-1,0 0 0,0-1 0,0 1 1,0 0-1,0 0 0,-1 0 1,1 1-1,2 2 0,-1 1 9,1 0 0,-1 0 0,-1 0 0,1 1 0,-1-1 0,0 1-1,-1 0 1,0 0 0,0 0 0,0 0 0,-1 1 0,0-1 0,0 0 0,-1 10 0,0 1 11,-1 0 1,-1 1-1,0-1 1,-9 29-1,5-27 53,-1 0 0,0-1 0,-2 1 0,0-1 0,-2-1 0,-14 21-1,9-18-51,-2 0-1,0-1 0,-1-1 1,-30 23-1,16-16 73,-66 57 169,92-75-181,6-6-50,0-1-1,0 0 1,0 1-1,0-1 1,0 0-1,0 0 1,0 0-1,0 0 1,-1 0-1,1 0 1,0 0-1,-1 0 1,1-1 0,-3 2-1,3-2 193,1-1-212,1 0 1,-1 0-1,1 0 1,-1 0-1,1 1 0,0-1 1,-1 0-1,1 0 1,0 0-1,-1 1 0,1-1 1,0 0-1,0 1 1,0-1-1,1 0 0,16-10-40,-16 10 18,13-7-102,1 0-1,25-8 1,-32 13 103,-1 1 0,1 0 0,0 0 0,0 1 0,0 0 0,16 1 0,-5 1 102,28 2-10,-1 2 0,56 13-1,-95-15 111,0 0 0,-1 0-1,1 1 1,0 0 0,-1 0-1,0 1 1,8 6 0,-10-4-92,-4-4-80,0-1 1,-1 0-1,1 1 1,0-1-1,-1 0 1,0 1-1,0-1 1,0 1-1,0-1 1,0 0-1,0 1 1,0-1-1,-1 0 1,1 1-1,-1-1 1,0 0-1,1 1 0,-1-1 1,-3 4-1,-9 13-4775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5.1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2 158 1888,'-1'-2'69,"1"0"0,0 1 0,0-1 1,0 0-1,0 0 0,0 1 0,1-1 0,-1 0 0,1 0 0,-1 1 1,1-1-1,-1 0 0,1 1 0,0-1 0,0 1 0,0-1 0,0 1 1,0-1-1,0 1 0,0-1 0,2-1 0,7-9 298,-4 3-204,1 1-1,0 0 1,1 0 0,0 1-1,0 0 1,0 0 0,12-7-1,-9 7 332,0-1 1,17-16-1,-28 33-133,-1 1 0,-2 16-1,-5 26-221,0 53-1,2-21 113,3-56-173,-30 231 666,14-137-392,17-113-261,-1 3 293,-1 23-1,4-34-201,-1-14-3564,-2 5 1287,2-4-668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6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46 1568,'3'-3'252,"0"1"0,0-1 1,1 1-1,-1 0 0,6-2 0,6-4 1424,14-13 1049,-29 22-2718,0 1-1,0-1 1,-1 0-1,1 1 1,0-1 0,0 1-1,-1-1 1,1 1-1,-1-1 1,1 0-1,-2 3 1,1-2 16,-3 14 82,-6 26 0,1 1-145,-12 42 334,-22 72 532,43-155-825,-1 0 0,0-1-1,1 1 1,0 0-1,-1-1 1,1 1 0,0 0-1,0 0 1,0-1 0,0 1-1,0 0 1,0-1-1,1 4 1,-1-5-1,1 1 1,-1 0-1,1-1 0,-1 1 0,1 0 1,0-1-1,-1 1 0,1-1 1,0 1-1,0-1 0,-1 1 0,1-1 1,0 1-1,0-1 0,0 0 1,0 1-1,-1-1 0,1 0 0,0 0 1,0 0-1,0 0 0,0 0 1,0 0-1,0 0 0,1 0 0,21-1 85,33-6 0,-42 4-117,1 1 0,0 1 0,0 0 0,0 1 1,0 0-1,22 4 0,54 24-59,-87-27 79,1 0 0,-1 1-1,0 0 1,0 0-1,1 0 1,-1 0-1,-1 1 1,1 0 0,0 0-1,-1 0 1,5 5-1,-6-7 40,-1 1 0,1-1 0,-1 1 1,0 0-1,1 0 0,-1 0 0,0-1 0,0 1 0,-1 0 0,1 0 0,0 0 0,-1 1 0,1-1 0,-1 0 0,1 0 0,-1 0 0,0 0 0,0 0 0,0 1 0,0-1 0,-1 0 0,1 0 1,0 0-1,-1 0 0,0 0 0,0 3 0,-1-1 64,0 0 0,-1 0 0,1 0 0,-1-1 0,1 1 0,-1-1 0,0 0 0,0 0 0,-1 0 0,1 0 0,-1 0 0,1-1 0,-1 0 0,0 0 0,-6 3 0,-11 1-29,-1 0 0,1-2 0,-36 3 0,-23 4 159,60-7-650,1 1 0,-1 0 1,1 2-1,-20 9 0,38-16 293,1 0 0,-1 1 0,1-1 0,-1 0 0,1 1 0,-1-1 0,1 0 0,-1 1 0,1-1 0,-1 1 0,1-1 0,-1 0 0,1 1 0,0-1 0,-1 1 0,1 0 0,0-1 0,0 1 0,-1-1 0,1 1 0,0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6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79 2304,'3'-3'222,"0"0"-1,0 0 1,0 0-1,1 1 1,-1-1 0,1 1-1,-1 0 1,1 0 0,0 0-1,7-2 1,-2-1 678,5 0-474,-1-1-1,0 1 0,1 1 1,0 1-1,0 0 0,0 0 1,28 0-1,-24 2-314,25-4-1,-25 3 28,26-2-1,-35 4-186,-6 0-92,1 0 1,-1 0-1,0 0 1,0 0-1,1 1 1,-1-1-1,4 2 1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7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26 992,'0'-1'126,"0"0"-1,0 0 1,0 0-1,1 0 1,-1 0-1,0 0 1,0 1-1,1-1 1,-1 0 0,1 0-1,-1 0 1,1 0-1,-1 1 1,1-1-1,-1 0 1,1 1-1,0-1 1,-1 0 0,1 1-1,0-1 1,0 1-1,-1-1 1,1 1-1,1-1 1,7-6 474,-5 16 386,-3-3-866,0 0 0,-1-1-1,0 1 1,-1 9 0,2 16 172,1-12-138,0 0 1,-1 0 0,-1 1-1,-5 35 1,3-39 27,2-10 64,2-8 281,4-14-365,14-28-1,-7 16-100,-6 15-44,0 0 0,0 0 0,13-16 0,-16 24-63,0 0 0,1 0 1,-1 0-1,1 1 0,0-1 0,1 1 1,-1 0-1,1 1 0,10-6 0,-9 7 31,0-2-57,0 2 0,0-1 0,0 1-1,1 0 1,9-1 0,-15 3 52,1 0 1,-1 0-1,0 0 1,1 0 0,-1 0-1,0 1 1,1-1-1,-1 1 1,0 0-1,0 0 1,0 0-1,0 0 1,0 0-1,0 0 1,0 0 0,0 1-1,0-1 1,0 1-1,-1-1 1,1 1-1,0 0 1,1 2-1,4 6 58,-1 0-1,1 0 0,-2 1 1,1-1-1,4 16 0,-8-21 110,0 1 0,-1-1-1,1 0 1,-1 1 0,1 9-1,7-18 361,10-9-450,-1 0 0,-1-2 0,31-29 0,-21 17-306,-26 25 233,-1 0 0,1 0-1,0 1 1,-1-1 0,1 0 0,0 1 0,-1-1 0,1 1 0,0-1 0,0 1 0,0-1 0,0 1 0,-1 0 0,1-1 0,0 1-1,0 0 1,0 0 0,0 0 0,0-1 0,0 1 0,0 0 0,0 0 0,0 0 0,0 1 0,-1-1 0,1 0 0,0 0-1,0 0 1,0 1 0,0-1 0,0 0 0,1 2 0,1 0 96,-1 0-1,0 1 1,0-1-1,0 1 1,0-1 0,-1 1-1,3 5 1,0 0 54,-2-3-63,0 0 0,-1-1 0,0 1 0,0 0 0,0 0 0,-1 0 1,1 0-1,-1 0 0,-1 1 0,0 5 0,1 21-32,3 17 171,-3-33-949,1 0 0,1 0 0,5 24-1,-2-26-1174,3-7-1078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09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0 205 2144,'1'0'208,"-1"-1"0,0 0 0,1 0 0,-1 1 0,0-1 0,1 1 0,-1-1 0,1 0 0,-1 1 0,1-1 0,-1 1 0,1-1 0,-1 1 0,1-1 0,0 1 0,0-1 0,0 0-75,0 1 0,-1 0 0,1-1 0,0 0 0,-1 1 0,1-1 0,-1 1 0,1-1 0,0 0 0,-1 1 0,1-1 0,-1 0 0,0 0 0,1 1 0,-1-1 0,0 0 0,1-1 326,14-7 335,-9 9-662,0-1 0,0 0 0,11-4 0,-11 4-125,-1 0 0,1 0 0,-1 1 1,10 0-1,8-1 43,99-1 7,-67 4 88,25-1 68,-12 0-218,83-8 0,-90 2 71,85 5 0,-24 1 47,247-21 309,-226 16-589,-12 0 67,-23-1 274,106-11 297,-23-8-17,19-4 79,34-12 128,-186 31-687,-57 8-65,4 0-1211,-30 3-7465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31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35 1312,'-6'-17'3760,"4"2"-2393,0 12-558,1 10-724,3 8 77,-1 0 1,2 0-1,5 18 0,2 13-64,-5-22 2,9 28 1,-7-33-10,-2 1 0,5 35 0,-6-21 178,1 38 524,4 37 289,-9-100-1044,1-1-1,1 1 1,0-1-1,3 13 1,4 13 313,-5-21-57,-3-11-552,-1 0 1,1 0-1,-1-1 0,1 1 0,-1 0 0,0 0 0,1 0 0,-1 2 0,0 5-2136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0.6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0 360 2720,'2'-2'446,"0"0"-1,0 0 1,0 0 0,0 0 0,0 1 0,0-1-1,0 1 1,1 0 0,-1-1 0,1 1-1,6 0 1889,-8 1-2208,0 1 1,0 0-1,0 0 1,0 0-1,0 0 0,-1 0 1,1 0-1,0 0 1,0 1-1,-1-1 1,1 0-1,-1 0 0,1 0 1,-1 1-1,0-1 1,1 2-1,2 26 771,-2-14-492,2 68 786,-4-57-894,5 40 1,-1-47-104,0 0-1,2 0 0,0 0 1,9 22-1,-11-35-116,0 0 1,0 0-1,0-1 0,1 1 0,0-1 0,0 0 1,1 0-1,-1 0 0,1 0 0,0-1 1,0 0-1,1 0 0,-1 0 0,1-1 1,11 6-1,-6-5 23,1-1 1,-1 0 0,1 0-1,0-2 1,-1 1 0,1-1-1,0-1 1,0 0-1,0-1 1,0 0 0,-1 0-1,1-2 1,-1 1 0,1-1-1,11-6 1,11-5 118,-1-1-1,0-2 1,47-33 0,-24 11-100,69-41 178,121-23 248,-29 14-248,-185 74-203,-2-2 0,0-1 0,-1-1 0,46-41 0,-57 43-104,48-48 228,-60 58-372,0 0 0,0 0 0,-1-1 0,-1 0 0,1 0 0,-1 0 0,6-16 0,-9 20-78,-1 0 0,1 0 0,-1 1-1,0-1 1,0 0 0,0 0 0,0 0 0,0 1 0,-1-1 0,0 0-1,-1-5 1,1 7-159,0 0 0,0 0 0,0 0 0,0 1 0,0-1 0,0 0 0,0 0 0,-1 1 0,-2-4-1,-1 2-1812,4 2 1652,-1 0 1,1 1 0,-1-1 0,1 1-1,-1-1 1,1 1 0,-1 0 0,1-1 0,-1 1-1,-2 0 1,-6 0-2798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39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25 1984,'0'-1'141,"0"0"1,0 0-1,0 0 0,0 0 1,0 0-1,0 0 1,0 0-1,-1 1 0,1-1 1,0 0-1,0 0 0,-1 0 1,1 0-1,0 1 1,-1-1-1,1 0 0,-1 0 1,1 1-1,-1-1 0,1 0 1,-1 1-1,0-1 0,-1-1 1,0 2 20,0-1-1,0 0 1,-1 1-1,1-1 1,0 1 0,-1 0-1,1 0 1,-4 0 0,-3 1 38,-1 1 0,1 0 0,0 1 1,1-1-1,-1 2 0,0-1 0,1 1 1,-12 8-1,6-5-125,-4 4 162,0 1 0,0 1 0,-22 21 0,17-14 180,17-14-412,0 0-1,1 1 1,0-1-1,0 1 0,0 0 1,1 1-1,0-1 1,0 1-1,1 0 0,0-1 1,1 1-1,0 1 0,0-1 1,0 0-1,1 0 1,0 11-1,1-15-4,1 0 1,-1 0-1,1 0 1,0 0-1,1 0 0,-1 0 1,0 0-1,1 0 1,0-1-1,0 1 0,0-1 1,0 1-1,1-1 1,-1 0-1,1 0 0,0 0 1,0 0-1,0 0 1,0-1-1,6 4 0,-2-1-27,1 0 0,0-1 0,1 0 0,-1-1 0,1 0 0,-1 0 0,1 0 0,11 1 0,-2-2 92,0-1-1,0 0 1,-1-2-1,1 0 1,0 0 0,0-2-1,-1 0 1,1-1-1,18-8 1,-25 8 23,0-1 1,0-1 0,-1 0-1,0 0 1,0-1-1,12-11 1,-18 14-49,1 0-1,-2 0 1,1 0-1,0-1 1,-1 1-1,0-1 1,0 0 0,0 0-1,-1 0 1,1 0-1,-1-1 1,0 1-1,-1-1 1,0 1-1,2-9 1,-3 2 23,0 1 0,0 0 0,-1-1 0,-1 1 0,0-1 1,-6-19-1,5 23-66,0 0 1,0 0 0,-1 1-1,0-1 1,-1 1 0,0 0-1,0 0 1,0 0 0,-1 1-1,-6-6 1,8 9-7,-1-1 0,1 2 0,-1-1 0,0 0 0,1 1 0,-1 0 0,0 0 1,0 1-1,-1-1 0,1 1 0,0 0 0,0 0 0,-1 1 0,1 0 0,-9 0 0,7 1-182,0-1 0,0 1 0,0 1-1,1 0 1,-1 0 0,0 0 0,1 0 0,-1 1-1,1 0 1,0 1 0,-9 5 0,1 7-1244,5 3-1066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40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269 19 1728,'-1'-1'246,"0"0"-1,0 0 1,0 1-1,-1-1 1,1 0 0,0 0-1,0 1 1,-1-1-1,1 1 1,0-1 0,-1 1-1,1 0 1,-1 0-1,1-1 1,0 1 0,-1 0-1,1 0 1,-2 1-1,-7-1 446,8 0-523,0 1-1,-1-1 1,1 0-1,0 0 0,0 0 1,0-1-1,0 1 1,-1 0-1,1-1 0,0 1 1,0-1-1,0 0 1,-3-1-1,3 1-55,0 0 0,0 0 0,0 0 0,-1 1 0,1-1-1,0 1 1,0 0 0,-1-1 0,1 1 0,-4 0 0,-25 3 214,24-1-298,1 0 0,-1 0 0,1 1 0,0 0-1,-1 0 1,1 1 0,1 0 0,-1 0 0,-7 6 0,2 1 62,1-1 0,-1 1 1,-11 17-1,20-24-94,-1 0 0,1 1 0,0-1 0,0 1 0,1 0-1,-1 0 1,1-1 0,0 1 0,1 0 0,-1 0 0,1 0-1,0 0 1,0 0 0,0 0 0,1 0 0,-1 0 0,1 0 0,3 7-1,1 4-26,0-1 0,2 0 0,0-1 0,12 21 0,-15-30 43,-1-1 0,1 1 0,0-1 0,0 1 0,0-1 0,1 0 0,-1-1 0,1 1 0,0-1 0,0 0 0,1 0 0,-1 0 0,0-1 0,1 0 0,0 0 0,-1 0 0,1-1 0,0 0 0,9 1 0,-5-2 30,0 1-1,0-2 1,0 1 0,-1-1 0,1-1-1,0 0 1,0 0 0,-1-1 0,1 0-1,-1-1 1,10-5 0,2-2 30,-1-1 0,25-19-1,-38 26-28,0-1 0,-1 0 0,0 0 0,0-1 0,0 0 0,-1 0 0,0 0 0,-1-1 0,7-12 0,-10 17-6,0 0-1,0 0 0,0 0 0,0 0 0,-1 0 1,1 0-1,-1 0 0,1 0 0,-1 0 1,0-1-1,-1 1 0,1 0 0,0 0 0,-1 0 1,-1-5-1,0 4-8,0 0-1,0 1 1,0-1 0,0 1-1,0-1 1,-1 1-1,0 0 1,1 0 0,-1 0-1,-6-4 1,-3-1-9,-1 0 0,-1 1 0,1 1 0,-1 0 0,-19-6 0,20 9-175,-1-1 1,1 2 0,-25-3 0,4 4-3736,36 2 3292,0-1 1,0 1 0,0 0-1,0 0 1,0 0 0,0 0-1,0 0 1,0 0 0,-1 1-1,3 1 1,5 3-361,9 2-284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41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5 218 1984,'0'0'640,"0"4"1056,-3-13 367,3 8-1984,0 0 0,-1 1 1,1-1-1,0 0 0,0 1 0,0-1 0,-1 0 1,1 1-1,0-1 0,0 0 0,0 0 0,0 1 1,0-1-1,0 0 0,0 1 0,1-1 1,-1 0-1,0 1 0,0-1 0,0 0 0,1 1 1,-1-1-1,0 0 0,1 1 0,0-2 0,-1 1 9,1 0-1,-1 1 0,0-1 0,1 0 1,-1 0-1,0 0 0,0 0 0,0 0 1,0 0-1,0 0 0,0 0 0,0 0 1,0 0-1,0-2 0,-1 2-52,1 0 0,0-1 0,0 1 0,0 0-1,0 0 1,0 0 0,0 0 0,0 0 0,0 0 0,0 0-1,1 0 1,-1 0 0,0 0 0,1 0 0,-1 0 0,1 0 0,0-1-1,28-37 80,-23 29-94,1 1 1,0 0-1,0 0 0,0 1 0,11-9 0,-6 8 44,-1 1 1,1 1-1,22-11 0,-28 15-62,0 1 0,1 0 0,-1 0 0,0 0 0,1 1 0,0 0 0,-1 0 0,1 1 0,12 0 0,-16 1 6,0 0 0,1 0 0,-1 0 0,0 0 0,0 0 0,0 1-1,0-1 1,0 1 0,-1 0 0,1-1 0,0 2 0,-1-1 0,1 0 0,-1 0-1,0 1 1,0-1 0,0 1 0,0 0 0,1 2 0,1 2 9,0 0 0,-1 0 0,0 0 0,0 0 0,-1 0 0,0 1 0,1 7 0,-1 1 69,-1-1 0,0 1 0,-2 0 0,1 0 1,-2-1-1,0 1 0,-1-1 0,-1 1 0,-5 14 1,1-7-43,-2-2 1,0 1 0,-2-1 0,0-1 0,-20 25-1,0 2 177,-21 23 166,30-37-382,9-12 6,7-11-98,7-9 62,-1 1 1,0-1 0,0 0 0,0 1-1,0-1 1,0 0 0,0 0-1,0 0 1,-2 2 0,2-3 274,6-3-330,13-9 89,-3 2 54,25-11-1,-34 18-71,0 1 0,0 0 1,0 0-1,1 0 0,-1 1 1,1 0-1,11 0 0,-15 0 52,0 1 0,0 0 0,0 0 0,1 0 0,-1 0 0,0 1 0,0-1 0,0 1 0,-1 0 0,1 0 0,0 0-1,0 0 1,0 0 0,-1 1 0,1-1 0,0 1 0,-1 0 0,1 0 0,2 3 0,2 1-2,-2 0 0,1 0 0,0 1 0,-1 0 1,-1 0-1,9 14 0,-12-18-458,1 0 1,0-1-1,0 1 1,0-1-1,0 0 1,0 0-1,4 4 0,-5-5 114,0-1 0,0 1 0,0 0 0,1 0 0,-1 0-1,0-1 1,1 1 0,-1-1 0,0 1 0,1-1-1,-1 1 1,0-1 0,1 0 0,-1 0 0,1 0-1,-1 0 1,1 0 0,1 0 0,14-7-2449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42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17 123 1248,'-16'10'5534,"22"-9"-4322,-5-1-1122,1 0-1,0 0 0,-1 0 0,1-1 0,-1 1 1,1-1-1,-1 1 0,0-1 0,1 0 0,-1 0 1,0 1-1,1-1 0,1-2 0,16-17 585,-5 6-293,7-6-48,-14 13-264,0 0 0,1 1 0,0-1 0,0 1 0,0 1 1,0 0-1,1 0 0,0 0 0,12-3 0,-13 5-68,1 1 0,0 1 0,0-1-1,0 1 1,0 1 0,0 0 0,12 1 0,-17 0 23,0 0 0,0 0 0,-1 0 0,1 0 1,0 0-1,-1 1 0,1 0 0,-1 0 1,1 0-1,-1 0 0,0 0 0,0 1 0,0 0 1,0-1-1,0 1 0,-1 0 0,1 0 1,-1 0-1,2 5 0,0-1 18,0 1-1,-1-1 1,0 1 0,-1 0 0,1 0-1,-2 1 1,1-1 0,-1 0 0,0 0-1,-1 1 1,0-1 0,-1 10 0,-2 1 1,0 1-1,-1-1 1,-1 0 0,-7 19 0,3-18 25,0-1 0,-1 0 0,0-1 0,-2 0-1,0-1 1,-16 17 0,-28 44 65,-43 51-143,95-122-53,4-6 37,-1 0 1,1 1-1,-1-1 0,1 0 0,-1 0 0,0 0 0,1 0 0,-1 0 1,0 0-1,-1 1 0,5-2 37,0 0 0,1 0 0,-1-1 0,0 1 0,1-1 0,-1 0 0,0 0 0,0 0 0,0-1 0,0 1 0,0-1 0,0 1 0,0-1 0,0 0 0,2-3 0,-1 2-7,-1 1 0,1 0 0,0-1 0,0 1 0,0 0 0,0 1 0,0-1 0,9-1 0,35-5 163,-43 7-121,-1 1 0,1-1 0,0 1 0,-1 0 1,1 1-1,0-1 0,-1 1 0,1 0 1,-1 0-1,1 0 0,5 3 0,-8-3-8,-2 0-364,1 0 80,0 0 1,0-1-1,0 1 1,0 0-1,0 0 1,-1-1-1,1 1 1,0-1-1,0 1 0,2 0 1,4 3-1923,2 3-1917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7:43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91 4384,'-1'-1'231,"0"0"1,0 0 0,0 0-1,0 0 1,0 0-1,0 0 1,0 0 0,1 0-1,-1 0 1,-1-2 0,2 2-188,0 1 0,0 0 1,0-1-1,0 1 1,0 0-1,0 0 1,0-1-1,0 1 0,0 0 1,0 0-1,1-1 1,-1 1-1,0 0 1,0-1-1,0 1 1,0 0-1,0 0 0,0 0 1,1-1-1,-1 1 1,0 0-1,0 0 1,0-1-1,1 1 1,-1 0-1,0 0 0,0 0 1,0 0-1,1 0 1,-1-1-1,0 1 1,0 0-1,1 0 0,-1 0 1,0 0-1,1 0 1,-1 0-1,0 0 1,0 0-1,1 0 1,-1 0-1,0 0 0,0 0 1,1 0-1,-1 0 1,0 0-1,1 0 1,-1 0-1,1 1 42,1-1 0,-1 1 0,0 0 0,0-1 0,0 1 0,0 0 0,0 0 0,0-1 1,0 1-1,0 0 0,1 2 0,1 0 65,1 1-7,0 0 1,-1 1-1,1-1 0,-1 1 0,0 0 1,0 0-1,0 0 0,-1 1 1,1-1-1,-2 1 0,1-1 1,0 1-1,-1 0 0,0-1 0,0 1 1,-1 0-1,0 9 0,0-9 106,1-8 196,2-13-299,-2 14-151,0 0 0,0-1 0,-1 1 0,1-1-1,-1 1 1,1-1 0,-1 1 0,0-1 0,1-1 0,3-12 18,41-50-168,-41 59 118,0 0 0,1 1 0,-1 0 0,1 0 0,5-5 0,8-6 12,-15 13-27,0 0 0,1 0 1,-1 0-1,1 0 1,5-2-1,0 0-19,-8 5 70,-1-1 1,0 1-1,0 0 0,1 0 0,-1 0 0,0 0 1,1 0-1,-1 0 0,0 0 0,1 0 0,-1 0 1,0 0-1,0 0 0,1 0 0,-1 0 0,0 0 1,1 0-1,-1 0 0,0 0 0,1 0 0,-1 0 1,0 0-1,0 0 0,1 0 0,-1 1 0,0-1 0,0 0 1,1 0-1,-1 0 0,0 1 0,0-1 0,1 0 1,-1 0-1,0 1 0,0-1 0,0 0 0,1 1 1,3 9 81,-3-9-65,2 10-14,0 0 0,-1 1-1,1 15 1,2 12-83,-5-39 93,0 1 1,0-1 0,0 1 0,0-1 0,0 1-1,0-1 1,0 1 0,1-1 0,-1 0-1,0 1 1,0-1 0,0 1 0,0-1 0,1 1-1,-1-1 1,0 0 0,0 1 0,1-1-1,-1 0 1,0 1 0,1-1 0,-1 0 0,0 1-1,1-1 1,-1 0 0,1 0 0,-1 1-1,0-1 1,1 0 0,-1 0 0,1 0 0,-1 0-1,1 1 1,-1-1 0,2 0 0,0-1 45,-1 1 0,1-1 0,0 0-1,0 0 1,0 0 0,0 0 0,2-2 0,2-1-120,37-27 150,-32 22-116,0 1 1,1 0 0,0 0-1,0 1 1,18-7 0,-18 10-72,0 1 0,0 0 1,1 0-1,16 0 0,-25 2 118,0 1-1,0 0 1,0 1 0,0-1-1,0 1 1,0-1-1,-1 1 1,1 0-1,0 0 1,0 1-1,-1-1 1,1 1-1,-1 0 1,1 0-1,-1 0 1,0 0 0,0 1-1,3 2 1,8 9 410,-1 1 0,10 16 0,-22-28-366,1-1 0,-1 1 0,0 0 0,0 0 0,-1 0 0,1 0 0,-1 0 0,1 0 0,-1 4 0,-1 32-272,0-18-3322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0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38 320,'-1'-1'41,"1"1"-34,0 0-1,0 0 0,0 0 0,-1 1 1,1-1-1,0 0 0,0 0 1,0 0-1,0 0 0,0 0 1,0 0-1,0 0 0,0 0 1,0 0-1,0 0 0,0 0 0,0 1 1,0-1-1,0 0 0,0 0 1,-1 0-1,1 0 0,0 0 1,0 0-1,-2-1 1032,-18 5 4226,13-4-3336,15-1-1274,34-2-479,55-9 562,-49 8-316,88-4 315,-75 7-486,-44 1-206,0 0 1,0-1 0,0-1 0,28-6 0,-45 8-42,1 0 0,-1 0-1,1-1 1,-1 1 0,1 0-1,0 0 1,-1 0 0,1 0 0,-1 0-1,1 0 1,0 0 0,-1 0-1,1 0 1,-1 0 0,1 0-1,0 1 1,-1-1 0,1 0-1,-1 0 1,1 0 0,-1 1 0,1-1-1,-1 0 1,1 1 0,4 6-2780,-3 0 1348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1.0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1 153 1728,'13'-8'3275,"-11"7"-3026,-1-1-1,0 0 1,0 1 0,0-1 0,0 0 0,0 0 0,0 1 0,0-4 0,8-12 764,-5 13-922,-1 1 0,1-1 0,-1 1 0,1 0 0,0 0 0,0 1 0,9-5 0,34-11 301,-34 13-312,159-44 1280,-151 46-1169,1 0 0,0 1 1,0 2-1,24 1 0,-1 1 511,-21-6-3528,-14 4-550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1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6240,'-8'0'2304,"13"3"-1792,3 2-160,1-1 32,1 4-288,-2 0 96,2 1-96,-6-2-64,-4 6 0,5-6 320,-5 6-192,0-6 64,0 1-832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1.8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4896,'0'0'112,"0"-1"0,0 0 0,0 1 0,0-1 0,1 0 0,-1 1 0,0-1 0,0 0 0,1 1 0,-1-1 0,0 0 1,1 1-1,-1-1 0,1 1 0,-1-1 0,1 1 0,-1-1 0,1 1 0,-1-1 0,1 1 0,-1 0 0,1-1 0,0 1 0,0-1 0,6-4 431,3 22 305,-3 2-402,0 1 0,-1 1 0,3 22 0,4 65 621,-5-36-756,-2 38-347,-2-11 302,5 35-224,-4-87-4490,-5-38 3126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2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3552,'0'-4'4533,"1"6"-4436,-1-1 1,1 0-1,0 0 0,-1 0 1,1 0-1,0 0 0,0 0 0,0 0 1,0 0-1,1 1 0,2 1 161,1 5-157,0 1 0,0-1-1,0 1 1,-1 0 0,-1 0 0,0 1 0,3 13-1,-1-6-53,5 22 179,-2 0-1,-2 1 0,2 56 1,-5 111 371,-2-103-671,-1-60-5404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3.1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1 258 2304,'0'0'4426,"19"-4"-1503,-12-1-2488,0 1-174,0-1 0,0 0-1,0 0 1,8-8 0,-9 7-73,1 0 0,13-9 1,10-8 206,45-40 425,-66 57-689,1-1-1,0 1 0,0 0 1,1 1-1,0 0 1,14-4-1,-23 9-100,0-1 0,0 1 0,0-1 1,0 1-1,0 0 0,0 0 0,0 0 0,0 0 1,0 0-1,0 0 0,-1 1 0,1-1 0,0 0 1,0 1-1,0 0 0,0-1 0,0 1 0,-1 0 1,1 0-1,0 0 0,0 0 0,-1 0 0,1 1 1,-1-1-1,1 0 0,0 3 0,3 2 93,-1 0 0,0 1 0,-1 0 1,1 0-1,2 11 0,-3-9 132,1-1 0,8 15 1,-12-23-236,0 1 1,0-1-1,1 1 1,-1-1 0,0 0-1,1 1 1,-1-1-1,0 0 1,1 1-1,-1-1 1,1 0-1,-1 1 1,0-1-1,1 0 1,-1 0 0,1 1-1,-1-1 1,1 0-1,-1 0 1,1 0-1,-1 0 1,1 0-1,-1 0 1,1 0-1,-1 0 1,1 0 0,-1 0-1,2 0 1,-1-1 8,1 1 1,-1-1 0,0 1-1,1-1 1,-1 0-1,0 0 1,0 0 0,0 0-1,0 0 1,1-1 0,3-4 72,0 0 1,6-12 0,-10 18-96,4-10-49,0 1 0,-1-1 0,1 0-1,-2-1 1,5-16 0,-5 0-3283,-1-1-4697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3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41 2496,'0'-1'85,"0"0"0,-1 0 0,1 0 0,0 0 0,0 1 0,0-1 0,0 0 0,0 0 0,0 0 0,0 0 0,0 0 0,1 0 0,-1 0 0,0 1 0,0-1 0,1 0 0,-1 0 0,1-1 0,2-8 1478,-3 9-1343,-1 0 0,1 0-1,-1 0 1,1 1-1,-1-1 1,0 0-1,1 1 1,-1-1-1,0 0 1,0 1 0,1-1-1,-1 1 1,0-1-1,0 1 1,0-1-1,0 1 1,-1-1-1,0 1-161,0 0-1,0-1 1,1 1-1,-1 0 1,0 0-1,0 1 1,0-1-1,0 0 1,0 1-1,0-1 1,1 1-1,-1 0 1,0-1-1,0 1 1,1 0-1,-1 0 1,-2 2-1,-4 3 32,1 0 0,-9 10 0,0-1 257,7-7-276,0 0 0,1 1 0,0 0 0,0 0 0,1 1 0,-10 17 0,15-22-63,-1 1 1,1-1-1,0 0 0,0 1 0,1 0 1,0-1-1,0 1 0,0 0 0,0-1 1,1 1-1,0 0 0,0 0 1,1-1-1,0 1 0,0 0 0,2 6 1,1 1 25,0 0 0,1 1 1,1-2-1,0 1 0,1-1 1,17 23-1,-22-31 2,1-1-1,1 0 1,-1 1-1,0-1 1,1-1-1,-1 1 1,1 0-1,0-1 1,0 0-1,0 0 1,0 0-1,1 0 1,-1-1-1,0 0 1,1 0-1,-1 0 1,1 0-1,-1 0 1,1-1-1,-1 0 1,1 0-1,-1 0 1,1-1-1,-1 0 1,8-1-1,-2-1 3,0-1 0,0 1 0,0-1 0,-1-1 0,1 0 0,-1 0 0,0-1 0,-1 0 0,0 0-1,0-1 1,0 0 0,9-12 0,7-8-75,-13 15 272,0-1 0,16-24 0,-24 32-179,-1 0-1,1 0 1,-1 1 0,0-1 0,-1 0 0,1-1-1,-1 1 1,0 0 0,0 0 0,-1-1 0,1 1-1,-2-11 1,1 12-22,-1 0-1,0-1 1,0 1 0,0 0-1,-1 0 1,1 0 0,-1 0-1,0 0 1,0 1-1,0-1 1,-1 0 0,1 1-1,-4-4 1,-2 0-10,0 0 0,0 0-1,0 1 1,-11-6 0,16 9-71,-1 1 1,0 0-1,0 0 0,-1 0 1,1 0-1,0 0 1,-9-1-1,10 3-3,0 0 0,0 0-1,0 0 1,0 0 0,0 1-1,0-1 1,0 1 0,0-1 0,0 1-1,0 0 1,0 1 0,0-1 0,-2 2-1,-1 0-478,1 0 0,-1 1-1,1 0 1,0 0 0,0 0-1,0 0 1,1 1 0,0 0-1,0 0 1,0 0 0,0 0-1,1 0 1,0 1 0,0 0-1,-4 10 1,-3 9-2643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8:14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163 119 3232,'-3'-17'2485,"2"2"411,-1 14-2689,-1 0 1,1 0-1,-1 1 0,1-1 1,-1 1-1,1-1 0,-4 1 1,3 0-154,-1 1 1,0 0 0,1-1 0,0 1-1,-1 0 1,1 1 0,-1-1-1,1 1 1,0-1 0,0 1-1,0 0 1,-4 3 0,2 0-19,0-1 0,0 1 0,0 0 0,0 0 1,-6 10-1,3-2-1,1 0 1,0 0-1,1 1 1,0 0-1,1 1 1,1-1 0,0 1-1,-1 15 1,5-24-29,0 1 1,1-1-1,0 1 1,0-1 0,1 0-1,-1 1 1,2-1 0,-1 0-1,0 0 1,1 0-1,5 8 1,-1-2 18,-5-7 12,2 0 0,-1 0 0,1 0-1,-1-1 1,1 1 0,0-1 0,1 0 0,-1 0 0,1 0 0,9 5 0,-10-7 29,0 1 0,0-1 1,0 0-1,1-1 1,-1 1-1,1-1 0,-1 0 1,1 0-1,0 0 0,-1 0 1,1-1-1,0 0 1,7-1-1,-6 0 34,1 0 0,-1 0 0,0-1 0,0 0 1,11-5-1,-13 5-80,-1 0 0,0-1 0,0 1 0,0 0 0,0-1-1,-1 0 1,1 0 0,0 0 0,-1 0 0,4-6 0,4-8 169,-1 0-1,-1-1 0,8-23 0,-13 30-161,-1 0 0,0 0 0,0 0 0,-1 0 1,0 0-1,-1-1 0,-1-11 0,1 18-22,-1-14-2,-1 1-1,0 0 1,-2 0 0,0 0-1,-1 1 1,-9-23 0,12 37 15,0-1 0,0 0 1,-1 1-1,0-1 0,0 1 1,0 0-1,0 0 0,0 0 0,-1 0 1,1 1-1,-1-1 0,0 1 1,-7-3-1,9 4-108,0 0 0,-1 0 0,1 1 0,0-1 0,0 1 0,0 0 0,0-1 0,-1 1 0,1 0 0,0 1 0,0-1 0,-5 1 0,6-1-194,-1 1 0,0 0-1,1 0 1,-1 0 0,0 0 0,1 0 0,-1 0-1,1 0 1,0 0 0,-1 0 0,1 1 0,0-1 0,0 1-1,0-1 1,0 1 0,0-1 0,-1 3 0,-3 8-4389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1.2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9 992,'3'-9'4689,"-3"9"-4660,0 1 1,0-1 1,0 1-1,0-1 1,1 1-1,-1-1 1,0 1-1,0-1 1,0 1-1,1-1 1,-1 0-1,0 1 0,1-1 1,-1 1-1,0-1 1,1 0-1,-1 1 1,1-1-1,-1 0 1,1 1-1,-1-1 1,0 0-1,2 1 0,7 3 137,0-1-1,0 0 0,1 0 0,-1-1 1,17 2-1,13-2 66,0-3 0,44-5 0,28 0-22,-91 6-215,-13 1 50,1-1 1,0 0-1,0-1 0,0 1 1,11-4-1,17-4-107,-21 7 199,-13 3 35,-6 1 93,-8 3-143,0 0 0,-1-1 0,0 0 1,-15 3-1,-7 2-130,-52 17-51,43-14 240,2 1 1,-44 20-1,83-32-130,0-1-1,0 1 1,-1-1 0,1 0-1,0 0 1,0-1 0,-6 1-1,38 0-7,0 0 0,0 2-1,43 10 1,-56-9-55,1 1 0,-1 1 0,0 0 0,0 1 0,-1 1 0,0 1 0,19 13 0,-28-17 13,-1 0 0,1 0 0,-1 1 0,0 0 0,0 0-1,-1 0 1,0 0 0,0 1 0,0 0 0,-1 0 0,4 12 0,-4-9 22,0 0 1,-1 0-1,-1 0 0,1 0 0,-1 1 1,-1-1-1,-2 21 0,1-18 6,0-4 15,0 0-1,0 0 1,-1 1 0,0-1 0,-1 0-1,0 0 1,-6 11 0,4-11 31,-1 1 0,-1-1 0,0 0 0,0-1 0,-1 0 0,0 0 1,0 0-1,-15 9 0,-3 0-85,-50 22 1,72-37 19,-15 7 163,-42 11 0,21-8-18,34-11-104,0 0 0,0 1-1,0-2 1,0 1 0,-11-1 0,16 0-57,0 0 4,1 0-1,0 0 1,-1 0 0,1 0 0,0 0 0,-1 0 0,1 0 0,0 0 0,-1 0 0,1 0 0,0 0-1,-1 0 1,1-1 0,0 1 0,-1 0 0,1 0 0,0 0 0,0 0 0,-1-1 0,1 1-1,0 0 1,0 0 0,-1-1 0,1 1 0,0 0 0,0 0 0,-1-1 0,1 1 0,0 0 0,0-1-1,0 1 1,0 0 0,0 0 0,-1-1 0,1 0-2,0-1 1,1 1-1,-1 0 0,0 0 0,0 0 1,0 0-1,1 0 0,-1 0 1,1 0-1,-1 0 0,1-2 0,1 1-31,-1-1-1,1 1 1,-1 0-1,1 0 0,0-1 1,0 1-1,0 0 0,0 0 1,4-2-1,-5 3 34,4-1-29,-1 0-1,1 0 0,0 0 0,0 0 0,0 1 0,1 0 1,-1 0-1,10-1 0,20 0 2,-25 1 55,-1 0-1,1 0 1,12 2 0,104 12-19,-109-6-86,-15-7 62,-1 1 0,0 0 1,0-1-1,0 1 1,0-1-1,1 0 0,-1 1 1,0-1-1,3 1 1,-3-1-538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2.1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6 2912,'1'-1'923,"5"-1"-1493,-6 2 847,1-1-1,0 1 1,0 0-1,-1-1 1,1 1-1,0 0 1,0 0-1,-1 0 1,1 0 0,0 0-1,0 0 1,0 0-1,-1 0 1,1 0-1,0 0 1,0 0-1,-1 0 1,1 0-1,0 1 1,0-1 0,1 1-1,14 5-64,0-1-1,1-1 1,-1 0-1,1-1 1,23 1-1,44 2 71,117 5 775,-151-11-737,-50-1-501,0 0 0,0 0 0,0 0 0,0 0 0,0 0 0,0 0 0,0 1 0,0-1 0,0 0 0,0 0 0,-1 0 0,1 0 0,0 0 0,-1 0 0,1 0 0,-1 0 0,-1-1-333,1 1 0,-1 0 0,0 0 0,0 0 0,1 0 0,-1 0 0,0 0 0,0 0 0,0 1 0,-3-2 1,-9 2-1530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2.5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42 4160,'2'-2'255,"0"0"0,0 1-1,0-1 1,0 0 0,1 1 0,-1 0 0,0-1 0,1 1 0,-1 0-1,1 0 1,-1 1 0,1-1 0,4 0 0,20-10 897,-23 9-1049,0 1 0,0-1 0,0 0 0,0 1 0,0 0 0,0 0 0,0 0 0,1 0 0,4 1 0,41 1 166,-41-1-235,27 4 339,57 13 0,9 2-36,-68-14-404,11 0-365,-14-3-3592,-24-4 1982,-6-8-609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3.1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 3232,'0'-1'49,"0"1"-1,0 0 1,0 0 0,0 0 0,0-1-1,1 1 1,-1 0 0,0 0-1,0 0 1,0-1 0,0 1 0,0 0-1,1 0 1,-1 0 0,0 0-1,0-1 1,0 1 0,1 0 0,-1 0-1,0 0 1,0 0 0,1 0-1,-1 0 1,0 0 0,0 0 0,0 0-1,1 0 1,-1 0 0,0 0 0,0 0-1,1 0 1,-1 0 0,0 0-1,0 0 1,1 0 0,-1 0 0,0 0-1,0 0 1,0 0 0,1 0-1,-1 0 1,5 12 2902,-3 17-924,-1-21-1713,0 1 1,0 0 0,5 15-1,2 13-10,0 44-100,-5 114 1,-4-119-91,-4 59-3165,4-115 1291,-3-7-2186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4.6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1 493 1824,'10'3'722,"-10"-3"-696,0 0 1,0 0-1,1 0 0,-1 0 1,0 0-1,0 0 1,1 0-1,-1 0 1,0 0-1,0 0 1,1 0-1,-1 0 1,0 0-1,1 0 1,-1 0-1,0 0 0,0 0 1,1 0-1,-1 0 1,0 0-1,0 0 1,1 0-1,-1-1 1,0 1-1,0 0 1,1 0-1,-1 0 0,0 0 1,1-2 596,9 6 1169,-7-5-1616,0 1 1,0-1 0,-1 1-1,1-1 1,0 0 0,-1 0-1,1 0 1,0 0 0,-1-1-1,0 1 1,1-1 0,-1 1-1,0-1 1,1 0 0,-1 0-1,0 0 1,-1 0 0,1 0-1,0-1 1,0 1 0,-1 0-1,2-4 1,4-7-8,-1-1-1,0 0 1,3-14 0,-5 18-43,16-59 528,9-24-140,-11 46-333,-9 21-216,1 0-1,16-29 0,-21 47 32,-3 5-63,0 1 0,0-1 0,-1 0 1,1 0-1,-1 0 0,0 0 0,2-6 1,-3 9 57,0-1 1,0 1 0,0-1 0,1 1 0,-1-1-1,0 1 1,0-1 0,0 1 0,1-1 0,-1 1-1,0-1 1,1 1 0,-1-1 0,0 1 0,1 0-1,-1-1 1,1 1 0,-1 0 0,0-1 0,1 1-1,0-1 1,10-8 178,-10 8-37,1 4-655,-2-2 523,0-1 0,0 0 1,1 0-1,-1 0 0,0 0 0,0 0 1,0 0-1,0 1 0,0-1 0,1 0 1,-1 0-1,0 0 0,0 0 0,0 1 1,0-1-1,0 0 0,0 0 0,0 0 1,0 1-1,0-1 0,0 0 0,0 0 1,0 1-1,0-1 0,0 0 0,0 0 1,0 0-1,0 1 0,0-1 0,0 0 1,0 0-1,0 0 0,0 1 0,-6 9 16,4-6 30,0 0-1,-1 0 1,1-1 0,-1 1-1,0 0 1,0-1-1,-5 5 1,-21 20 527,24-22-474,0 0 1,0-1 0,-1 0 0,0 0 0,0 0 0,0-1 0,-12 7 0,18-11-95,0 0 0,0 0 0,0 0 0,0 0 0,0 0 0,0 0 0,0 0 0,0 0 0,0-1 0,0 1 0,0 0 0,0 0 0,0 0 0,0 0 1,0 0-1,0 0 0,0 0 0,0 0 0,0 0 0,0 0 0,0 0 0,0 0 0,0 0 0,0 0 0,0 0 0,0 0 0,0 0 0,0 0 0,0-1 0,0 1 0,0 0 0,0 0 0,0 0 0,-1 0 0,1 0 0,0 0 0,0 0 0,0 0 0,0 0 0,0 0 1,0 0-1,0 0 0,0 0 0,0 0 0,0 0 0,0 0 0,0 0 0,0 0 0,0 0 0,0 0 0,0 0 0,0 0 0,0 0 0,0 0 0,-1 0 0,1 0 0,0 0 0,0 0 0,0 0 0,0 0 0,0 0 0,0 0 0,5-7 85,6-8-130,-1 5-9,1-1 0,0 2 0,1-1 0,17-10 0,-12 9 28,-3 2-70,19-10 0,-28 17 31,0 0 0,0 0 0,0 0 0,0 1 0,0 0 0,0 0 0,1 0 0,6 0 0,-12 1 64,1 0 0,0 0 0,0 1 0,0-1 0,0 0 0,-1 0 0,1 1 0,0-1 0,0 0 0,0 1 0,-1-1 0,1 1 0,0-1 0,-1 1 0,1-1 0,0 1 0,-1-1 0,1 1 0,-1 0 0,1-1 0,-1 1 0,1 0 0,-1-1 1,1 1-1,-1 0 0,0 0 0,1 1 0,4 25 287,-3-17-117,-2-9-138,0-1 0,0 1 0,0-1-1,0 0 1,0 1 0,1-1 0,-1 1-1,0-1 1,0 0 0,0 1 0,0-1-1,0 1 1,0-1 0,-1 0 0,1 1-1,0-1 1,0 1 0,0-1 0,0 0 0,0 1-1,0-1 1,-1 0 0,1 1 0,0 0-1,-14 0 1152,13-1-1193,-13 0-287,1-1 0,-1-1 1,0 0-1,0 0 1,-16-7-1,-1 2-4246,25 7 2442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8.2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187 18 224,'-14'-5'6538,"24"-3"-5679,-7 7-824,0 0 0,0 0-1,0 0 1,0 1 0,0 0 0,1-1-1,-1 1 1,0 0 0,0 0-1,0 1 1,0-1 0,6 2 0,17 1 297,35-2 157,56-2-455,45 2 318,-62 1 69,-99-2-32,-1 2-282,-2 0-69,-1 1 0,1 0 0,0 0 0,-1-1 0,1 1 1,-1-1-1,0 0 0,0 0 0,-5 3 0,-33 14 89,9-5-107,-157 88 533,114-60-418,34-22 136,-1-3-1,-1-1 1,-68 16 0,29-12-69,82-20-208,-1 0 0,1 0 0,0 0 0,-1 0 0,1 0 0,0 0 0,-1 0 0,1 0 0,0 0 0,-1 0 0,1 0 0,0 0 0,-1 1 0,1-1 0,0 0 0,-1 0 0,1 0 0,0 1 0,-1-1 0,1 0 0,0 0-1,0 1 1,-1-1 0,1 0 0,0 0 0,0 1 0,0-1 0,-1 1 0,10 4-1,29 4 187,-26-7-146,24 9 23,-22-6 6,1-1 0,25 4 0,295 45 305,-322-51-368,0 1 1,0 1 0,0 0-1,0 1 1,-1 0 0,1 1-1,15 10 1,-26-14 7,0-1 1,0 0-1,-1 1 1,1-1-1,0 1 1,-1 0-1,1-1 0,-1 1 1,0 0-1,0 0 1,0 0-1,0 0 1,0 0-1,0 0 1,0 0-1,-1 1 0,1-1 1,-1 0-1,1 3 1,-1-1 9,0-1 1,-1 1-1,1 0 1,-1-1-1,0 1 1,0-1-1,0 1 1,0-1-1,-1 1 0,-3 5 1,-2 1-7,0 0-1,-1 0 1,0 0 0,-1-1 0,-16 14 0,-9 2 181,0-2 1,-75 38 0,75-46-119,-1-1-1,-37 10 1,49-21-94,20-3 0,0 1-1,0-1 0,-1 1 0,1-1 0,0 1 0,0 0 0,0 0 0,-4 3 1,26-4-259,37-13 121,-25 6 234,-28 6-76,1 0 8,1 0 1,-1 0-1,1 0 1,-1 1-1,1 0 1,-1 0 0,1 0-1,0 0 1,4 1-1,6 2 109,0-2 0,0 1 0,19-2 0,23 2 98,89 17-2690,-144-19 1967,6 0-2714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9.4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29 1248,'0'-3'6400,"9"3"-5419,5 0-440,1 0-240,0 0 0,0-1-1,16-3 1,-16 2-261,-1 0 0,0 1 1,23 2-1,6-1 50,-41-1-105,205-6-1170,-207 7 1120,0 0 1,0 0-1,0 0 1,1 0-1,-1 0 1,0 0-1,0 0 1,0 0-1,0 0 1,1 0 0,-1 0-1,0-1 1,0 1-1,0 0 1,3-8-2441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09.8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15 3808,'2'0'161,"-1"0"1,0 0 0,1 0-1,-1 0 1,0 1 0,1-1-1,-1 0 1,0 1-1,1-1 1,-1 1 0,0-1-1,2 2 1,8 1 435,-6-2-337,1-1-1,-1 0 1,0-1-1,1 1 0,-1-1 1,6-1-1,21-3 720,12 6-611,70 10 0,-95-8-531,-1-1 0,35-2 0,-43-1-713,0 0 0,1 0 1,-1-1-1,0-1 1,0 0-1,16-7 1,-7-1-1104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3.6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14 120 2720,'-3'1'308,"2"-1"-258,1 0-1,-1 0 1,1 1-1,-1-1 1,1 0 0,-1 0-1,1 0 1,-1 0-1,1 0 1,0 1-1,-1-1 1,1 0-1,-1 0 1,1 1-1,0-1 1,-1 0-1,1 1 1,-3 3 1715,23-3 1366,179-56 2289,-148 38-4792,-51 17-627,19-6 517,34-6 0,-47 11-390,0 0-1,1 1 0,-1 0 0,1 0 0,-1 1 0,1-1 0,-1 1 1,0 1-1,10 2 0,8 6 281,-16-6-212,0-1-1,1 0 1,0 0 0,-1-1-1,1 0 1,0 0-1,10 0 1,-16-2-224,0-1 1,-1 1-1,1-1 0,0 0 1,0 0-1,-1 0 1,1 0-1,0 0 0,-1-1 1,1 1-1,-1-1 0,0 0 1,0 1-1,1-1 0,2-4 1,-3 3-467,1 1 0,-1-1 0,1 0 1,-1 0-1,0-1 0,0 1 0,-1 0 0,1-1 1,-1 1-1,0-1 0,2-4 0,0-2-1180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10.2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4736,'0'1'185,"1"0"0,-1 0 0,1 1 0,0-1 1,0 0-1,-1 0 0,1 0 0,0 0 0,0 0 0,0 0 0,2 2 1,5 6 77,-5-2-66,1 0 0,-1 0 0,0 1 0,-1-1 0,1 1 0,-2 0 0,1-1 0,0 10 0,1 65 1027,-3-82-1224,-10 288 514,-2-165-5465,12-122 4838,0 0 0,0-1-1,0 1 1,-1 0 0,1-1 0,0 1-1,0 0 1,0-1 0,0 1 0,-1 0-1,1-1 1,0 1 0,-1-1 0,1 1-1,0 0 1,-2 0 0,-3-11-2079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9:11.7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75 7 2304,'5'-7'6698,"-3"9"-6624,-1 0-1,1 1 0,-1-1 0,1 0 1,-1 0-1,0 1 0,0-1 1,0 0-1,0 1 0,-1-1 0,1 1 1,-1 0-1,1-1 0,-1 4 0,2 44-226,-2-38 93,-9 245 726,9-151-143,-2-96-468,0-9 84,1-4 392,0-79-99,3-98-490,11 91 224,-3 25-418,-6 43 121,0-7-559,-4 28 680,0 0 0,0 0 0,0 0 0,-1 0 0,1 0 0,0 0 0,0 0 0,0 0 0,-1 0 0,1 0 0,0 0 0,0 0 0,0 0 0,0 0 0,-1 0 0,1 0 0,0 0 0,0 0 0,0 0 0,-1 0 0,1 0 0,0 0 0,0 0 0,0 0 0,0 0 0,-1 1 0,1-1 0,0 0 0,0 0 0,0 0 0,0 0 0,0 0 0,0 1 0,-1-1 0,1 0 0,0 0 0,-7 7 49,-11 18-47,-5 7 240,12-21-49,-10 12 434,12-16-490,9-6-118,0-1 1,0 0 0,0 0-1,-1 0 1,1 1-1,0-1 1,0 0-1,-1 0 1,1 0 0,0 0-1,0 0 1,-1 1-1,1-1 1,0 0 0,-1 0-1,1 0 1,0 0-1,0 0 1,-1 0-1,1 0 1,0 0 0,-1 0-1,1 0 1,0 0-1,-1 0 1,1 0-1,0 0 1,0 0 0,-1-1-1,1 1 1,0 0-1,-1 0 1,-4-20 129,5 15-162,0 5 17,0 0-1,1-1 1,-1 1 0,0-1 0,0 1-1,0 0 1,0-1 0,0 1 0,0-1 0,0 1-1,0 0 1,0-1 0,0 1 0,0-1-1,0 1 1,0 0 0,0-1 0,-1 1-1,1-1 1,0 1 0,0 0 0,0-1 0,-1 1-1,1 0 1,0-1 0,0 1 0,-1 0-1,1-1 1,0 1 0,-1 0 0,1 0-1,0-1 1,-1 1 0,0 0 65,17-13-49,-11 9 9,0-1-1,1 1 0,0 0 0,0 1 1,0-1-1,12-4 0,41-11 78,-52 17-64,-1 1-1,1 1 0,0-1 0,13 1 1,-9 0 121,-10 1-149,1-1 0,-1 0 0,0 0 0,0 0 0,0 1 0,1-1 0,-1 1 0,0-1 0,0 1 0,0-1 0,0 1 0,0 0 0,0 0 0,0-1 0,0 1 0,0 0 0,0 0 0,-1 0 0,1 0 0,0 0 0,0 0 0,-1 0 0,1 0 0,-1 0 0,1 0 0,-1 0 0,1 1 0,-1-1 0,0 0 0,1 2 0,0 4 64,0 0 1,0 0 0,-1 12-1,0-17-66,0 4 111,0 0 0,0 1 0,-1-1 1,0 0-1,0 0 0,0 0 0,-1 0 0,-3 7 1,4-11-52,0 0 1,0 0-1,0-1 1,-1 1-1,1 0 1,0-1-1,-1 1 1,1-1-1,-1 0 1,1 1-1,-1-1 1,0 0-1,1 0 1,-1 0-1,0 0 1,0 0-1,0 0 1,0-1-1,0 1 1,0-1-1,0 1 1,0-1-1,0 0 1,0 0-1,0 0 1,0 0-1,0 0 1,-4-1 0,-1 0-94,0-1 0,-1 0 0,1 0 0,0-1 0,-12-6 0,-7-3-2157,24 12 1835,1-1-1,0 0 1,0 1-1,0-1 1,-1 0-1,1 0 1,0 0-1,0 0 1,0 0-1,0 0 0,0 0 1,1 0-1,-1 0 1,0-1-1,0 0 1,-1-1-412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0:01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6 4736,'-14'-5'1760,"14"10"-1088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5:58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20 1664,'0'0'12,"0"-5"452,-2 4-182,-3 2-96,4-1 395,-17-3 1707,17 2-2213,0 0-1,0 0 0,0 0 1,0 0-1,0 0 0,0 1 1,0-1-1,0 0 0,0 1 1,0-1-1,-1 1 0,1-1 1,0 1-1,0 0 0,0-1 1,-1 1-1,1 0 0,0 0 1,0 0-1,-1 0 0,1 0 1,-2 0-1,1 1-34,0 0 1,0-1-1,1 1 0,-1 0 0,0 0 1,1 0-1,-1 0 0,0 1 0,1-1 1,0 0-1,-1 1 0,-1 2 0,-3 5-14,1 0 0,0-1 0,0 1 0,-5 15 0,-4 19 77,3 1 0,-8 49 0,0 2 89,-49 131 597,41-137 49,34-103-14,12-26 0,1-28-762,-3-1 0,10-92 0,-19 110 9,6-51 2,-10 66 173,2-29-294,-1 45-267,-5 21-261,32 124 203,16 55 383,-30-133 372,29 56-1,-25-68 168,-21-34 17,-1-3-145,33-153 199,-25 105-603,2 2 0,20-59 1,-20 78-50,17-41 45,-23 62-222,0 0-1,1 0 1,0 0 0,0 0 0,12-12-1,-16 19 204,-1 1-1,0 0 0,0 0 0,1-1 1,-1 1-1,0 0 0,1 0 1,-1 0-1,0 0 0,1-1 1,-1 1-1,1 0 0,-1 0 0,0 0 1,1 0-1,-1 0 0,1 0 1,-1 0-1,0 0 0,1 0 1,-1 0-1,0 0 0,1 0 0,-1 0 1,1 1-1,-1-1 0,1 0 1,11 9-220,7 17-43,-16-19 281,0 1 1,0-1-1,-1 1 1,4 15 0,-1 1 41,6 26 14,6 54 0,-3-13-65,-6-42-6,16 68 112,7 12 393,-31-128-539,0 1 1,1-1 0,-1 0 0,0 0-1,1 0 1,-1 0 0,1 0 0,-1 0-1,1 1 1,-1-1 0,1 0 0,1 1 0,-1-2-224,0 1 0,0-1 0,0 0 0,-1 1 0,1-1 1,0 0-1,0 0 0,0 0 0,0 0 0,0 0 0,0 0 1,1 0-1,6 0-851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0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9 147 1728,'0'-1'82,"0"1"1,0 0-1,0-1 0,0 1 1,0-1-1,-9-12 5472,9 13-5416,0-1-95,5 11 149,-2 1 56,0-1 0,0 0 0,1 13 0,5 23 371,-5-37-437,-2 1 0,1 0 1,-1-1-1,1 20 1,-3-28 137,0 5 206,1-4-45,-3-5-256,-2-3-119,3 5-115,0 0-1,0 1 1,0-1 0,1 0-1,-1 0 1,0 0-1,1 0 1,-1-1-1,1 1 1,-1 0 0,1 0-1,-1-2 1,-8-22 126,6 15-90,0-1-1,1 0 1,0 0 0,1 0-1,1 0 1,0 0 0,1-15-1,0-4-148,7-71 634,-8 98-524,0 0-9,1 0 1,-1 0 0,1 0-1,0 0 1,1-5 0,-2 8-1,1-1 0,-1 1 0,0-1 0,1 1-1,-1-1 1,0 1 0,1-1 0,-1 1 0,1 0 0,-1-1 0,1 1 0,-1 0 0,1-1 0,-1 1 0,1 0 0,-1-1 0,1 1 0,-1 0 0,1 0 0,-1 0 0,1-1 0,0 1 0,-1 0 0,1 0 0,-1 0 0,1 0 0,0 0 0,-1 0 0,1 0 0,-1 0 0,1 0 0,-1 1 0,1-1 0,0 0 0,-1 0 0,2 1 0,8 4-51,-1 1 1,1 0 0,-1 0-1,0 1 1,13 13-1,4 3-75,61 37 114,-6-5 108,-62-41-50,-14-11 18,0 0 0,0 1-1,0-1 1,0 1 0,-1 0 0,0 0 0,1 1 0,-2-1 0,1 1-1,4 7 1,-8-11 229,-15 7 656,5-6-807,0 0 0,0-1 0,0-1 0,-18 0 0,-6 0-112,-93 8-201,93-2-251,32-5 224,1-1 0,-1 0 0,1 1 0,-1-1 0,1 1 0,-1 0 0,1-1 0,0 1 0,-1 0 0,1 0 0,0 0 0,0 0 0,-1 0 1,1 0-1,0 0 0,0 0 0,-1 3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1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0 241 2304,'0'-4'647,"1"0"1,-1 0-1,1 0 0,0 0 0,0 0 1,0 0-1,2-5 0,-1 1 261,-2 8-874,0-1-1,0 1 1,0 0-1,0-1 1,0 1-1,0-1 1,1 1-1,-1 0 1,0-1 0,0 1-1,0-1 1,0 1-1,1 0 1,-1-1-1,0 1 1,0 0-1,0-1 1,1 1 0,0-1-1,5-10 514,-6 10-541,0-1-1,1 1 0,-1 0 1,1 0-1,-1 0 1,1 0-1,0 0 1,-1 0-1,1 0 1,0 0-1,-1 0 1,1 0-1,0 1 1,0-1-1,2-1 1,0 0-27,-1 1 1,1 0 0,0 0 0,0 0 0,0 0-1,0 0 1,0 1 0,0 0 0,0-1 0,0 1-1,0 0 1,0 0 0,6 1 0,5 2 4,25 7 0,3 1 107,14-5 208,1-3-1,59-4 1,-78 0-198,354-32 618,-250 17-291,-128 15-403,314-45 558,-273 31-215,90-36-1,-106 36-356,-32 11 142,-2 2-1899,-9 8-298,-3 7-985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2.5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32 215 3648,'-4'-6'1269,"5"10"-433,3 10-200,-1 2-137,-2-8-321,1 1 1,0 15 0,3 101 1111,-7-80-802,-1 0 0,-1 0 0,-15 54 0,19-98-474,-3 10 289,1 0 0,0 0 1,0 15-1,-1-32 668,2 5-950,0 0 1,1 0-1,-1 0 0,1 0 1,-1 0-1,1 0 0,-1 0 0,1 0 1,0 1-1,0-1 0,-1-1 1,1 0-1,8-63 304,8-92-307,-7 83 28,13-97 50,-12 115-192,21-67 0,-23 103-581,-8 20 663,0 0 0,0 0 0,0 0 0,1 0 0,-1 0 0,0 0 0,0 0 0,1 0 0,-1 0 0,0 0 0,0 0 0,0 1 0,1-1 0,-1 0 0,0 0 0,0 0 0,1 0 0,-1 0-1,0 0 1,0 0 0,0 0 0,0 1 0,1-1 0,-1 0 0,0 0 0,0 0 0,0 0 0,0 1 0,0-1 0,1 0 0,-1 0 0,0 1 0,0-1-8,5 9-17,0-1 0,-1 1 1,0 0-1,0 1 0,-1-1 1,0 1-1,-1-1 0,2 14 1,2 3 23,46 172-28,-40-163 188,2 1 1,1-2-1,28 49 1,-40-79-44,0 1 0,0-1 1,0 0-1,1 0 1,6 7-1,-9-10-75,0 0 0,0-1 0,0 1 1,0 0-1,0-1 0,0 1 0,1-1 0,-1 1 0,0-1 0,0 1 0,0-1 1,0 0-1,1 0 0,-1 0 0,0 1 0,0-1 0,0 0 0,1-1 0,-1 1 0,0 0 1,0 0-1,0 0 0,1-1 0,-1 1 0,0-1 0,0 1 0,0-1 0,0 1 0,0-1 1,0 1-1,0-1 0,2-1 0,3-4-4,0-1-1,0 1 1,-1-1-1,1 1 1,-1-2 0,-1 1-1,0 0 1,5-11 0,21-68 135,-20 54-141,-4 13-17,68-190 0,-62 177-98,11-25-329,-19 50 375,-1 1 0,1 0-1,0 0 1,0 1 0,0-1-1,8-7 1,-11 13 28,-1-1 1,1 1-1,-1-1 0,1 1 1,0 0-1,-1-1 1,1 1-1,0-1 0,-1 1 1,1 0-1,0 0 0,0-1 1,-1 1-1,1 0 0,0 0 1,0 0-1,0 0 1,-1 0-1,1 0 0,0 0 1,0 0-1,-1 0 0,1 1 1,0-1-1,0 0 1,-1 0-1,1 1 0,0-1 1,-1 0-1,1 1 0,0-1 1,-1 1-1,1-1 0,0 0 1,-1 1-1,1 0 1,-1-1-1,1 1 0,-1-1 1,1 2-1,2 2-17,0 1 0,0-1 0,-1 0-1,0 1 1,2 5 0,4 13 80,-2 1-1,5 30 1,-1 2 58,7 43 39,-1 0 70,-6-46-94,3 59 0,-12-96-203,4 8-1255,-4-22 711,0 0-1,1 1 1,-1-1-1,1 0 1,0 0 0,-1 1-1,1-2 1,0 1-1,0 0 1,4 3-1,7 3-1961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3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22 238 4224,'-1'-2'231,"1"2"-169,0 0 1,-1-1 0,1 1 0,0 0 0,0 0-1,0-1 1,-1 1 0,1 0 0,0-1-1,-1 1 1,1 0 0,0 0 0,-1 0 0,1-1-1,0 1 1,-1 0 0,1 0 0,0 0-1,-1 0 1,1 0 0,0 0 0,-1 0-1,1 0 1,-1 0 0,1 0 0,0 0 0,-1 0-1,1 0 1,0 0 0,-1 0 0,1 0-1,0 0 1,-1 0 0,1 0 0,-1 1-1,0 12 328,0-4-233,0-6-71,0 1 1,1 0-1,-1 0 1,1-1-1,0 1 1,1 6-1,2 72 810,-3-32-618,11 187 2708,-20-403-2208,-1-20-258,11 159-523,1 0 1,1 0-1,1 0 1,14-48 0,-14 64-73,0 1 1,1 0 0,-1 1 0,2-1 0,0 1 0,0 0 0,0 1 0,1-1-1,13-12 1,-18 20 43,0-1-1,0 1 0,0-1 0,0 1 0,0 0 1,1 0-1,-1 0 0,0 0 0,1 0 1,-1 0-1,0 1 0,1-1 0,-1 1 0,1 0 1,-1-1-1,5 1 0,-3 1 12,-1 0 1,1-1-1,-1 1 0,0 1 0,1-1 0,-1 0 1,0 1-1,1-1 0,-1 1 0,4 4 0,-1-1 14,0 0-1,0 0 0,-1 1 0,0 0 0,0 0 0,0 0 0,-1 1 0,0-1 1,6 15-1,-8-18 69,-1 1 1,0 0 0,0-1 0,0 1 0,0 0-1,-1 0 1,0-1 0,1 1 0,-1 0 0,0 0-1,-1 0 1,1-1 0,-1 1 0,0 0 0,0 0-1,0-1 1,0 1 0,-1-1 0,1 1 0,-1-1-1,0 1 1,0-1 0,0 0 0,0 0-1,-1 0 1,1 0 0,-1 0 0,0-1 0,0 1-1,-3 1 1,-3 1 41,1-1 1,-1-1-1,-1 1 0,1-1 0,0-1 0,-1 0 0,1 0 0,-14 0 1,4-1-1022,-1-1 0,1-1 0,-22-3 0,37 3-338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4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15 3232,'-13'-15'2618,"5"16"433,25 6-2573,0-1 0,0-1 1,1-1-1,36 4 0,2 1 128,27 6-435,-77-14 327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4.6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29 6048,'-7'0'2374,"13"-3"-1570,4 5 274,5 0-656,-1-2 0,1 0 0,0-1 0,16-3 0,29 0 465,4 1-535,-34 1-243,35 3 1,-4 1-426,-22-4-4712,-28-3 2772,5-7-1200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0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28 6400,'0'-1'160,"0"1"-105,0 0 0,0 0 0,0 0 0,-1 0 0,1 0 0,0 0 0,0 0 0,0 0 0,0-1 1,-1 1-1,1 0 0,0 0 0,0 0 0,0 0 0,0-1 0,0 1 0,0 0 0,0 0 0,0 0 0,-1 0 0,1-1 0,0 1 0,0 0 1,0 0-1,0 0 0,0-1 0,0 1 0,0 0 0,0 0 0,0 0 0,0-1 0,0 1 0,0 0 0,0 0 0,1 0 0,-1 0 1,0-1-1,0 1 0,0 0 0,0 0 0,0 0 0,0-1 0,0 1 0,0 0 0,1 0 0,-1 0 0,0 0 0,0 0 0,21-6 848,0 2 0,0 0 0,1 1 0,-1 2 0,24 0 0,-12 0-630,318 13 575,-295-8-1117,15 1-3489,-70-4 3524,0-1-60,0 0 1,0 0-1,0 0 0,0 0 1,0 0-1,0 0 0,0 1 1,0-1-1,0 0 0,0 1 1,0-1-1,-1 0 0,1 1 1,0 0-1,0-1 0,1 2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4.6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99 170 1408,'0'-2'68,"1"1"1,-1-1-1,0 1 1,0-1-1,1 1 0,-1-1 1,1 1-1,-1-1 0,1 1 1,0 0-1,0-1 1,-1 1-1,1 0 0,0 0 1,0-1-1,0 1 1,3-2-1,24-15 1644,-7 5-1012,-5-2 935,21-21 0,0-2 1564,-25 25-1882,-3 4 1046,-9 10-2274,0 0 1,0 0 0,0 0 0,0 0 0,0 0 0,0 0 0,0 0 0,0 0 0,0 0 0,-1 0 0,1 0 0,0 0 0,-1 0 0,0 2 0,-12 33 111,-1 0 0,-36 61 0,-11 27 97,35-53-7,-30 135-1,20-42 36,32-149-288,2-5-37,-1-1 0,2 1 0,-1 0-1,1 14 1,0-22 0,1 0 0,1-1-1,-1 1 1,0 0 0,0 0 0,1 0-1,-1 0 1,1 0 0,0-1 0,-1 1-1,1 0 1,0 0 0,0-1 0,0 1-1,0 0 1,0-1 0,1 1 0,-1-1-1,0 0 1,1 1 0,-1-1 0,1 0-1,-1 0 1,1 0 0,-1 0 0,1 0-1,0 0 1,3 1 0,8 0 83,0 0 0,0-1 0,0 0 1,0-1-1,0 0 0,25-4 0,2 0-49,-5 1-50,-22 1-62,1 1-1,-1 1 0,24 1 0,-20 0-482,-17-1 487,1 0-1,-1 0 1,0 0 0,1 0-1,-1 0 1,1 0-1,-1 0 1,0 0-1,1 0 1,-1 0 0,0 0-1,1-1 1,-1 1-1,1 0 1,-1 0 0,0 0-1,1 0 1,-1-1-1,0 1 1,1 0 0,-1 0-1,0-1 1,0 1-1,1 0 1,-1-1-1,0 1 1,0 0 0,1-1-1,-1 1 1,-32-4-7047,12 1 4229,5 2 977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16:05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16 145 4064,'-1'-2'177,"-1"1"0,1-1 1,0 1-1,0-1 0,-1 0 0,1 0 0,0 0 1,0 1-1,0-1 0,1 0 0,-1 0 0,0 0 1,1 0-1,0 0 0,-1 0 0,1-1 0,0 1 1,0 0-1,0 0 0,0 0 0,0 0 1,0 0-1,1 0 0,-1 0 0,1 0 0,0 0 1,-1 0-1,1 0 0,0 0 0,0 0 0,0 0 1,2-2-1,1-1-9,0 0 0,0 1 1,0-1-1,1 1 0,0-1 0,0 1 1,0 1-1,0-1 0,11-4 0,-3 2-81,1 0 0,0 2 0,0 0 0,0 0 0,1 2 0,14-2 0,-17 3-52,-1 0 0,0 1 0,1 1 0,-1 0-1,1 0 1,-1 1 0,0 1 0,16 5 0,-20-5-51,0 0 0,0 1 1,0 0-1,0 0 0,-1 1 0,0 0 1,0 0-1,0 0 0,0 1 0,-1-1 0,0 2 1,0-1-1,4 8 0,-3-4 25,-2-1 1,1 1-1,-1 0 0,-1 1 1,0-1-1,0 0 0,-1 1 0,-1 0 1,1 11-1,-1 8 36,-1 0 1,-2-1-1,-1 1 0,-1-1 1,-1 1-1,-2-1 0,-18 50 1,19-66 13,0 0 0,0-1 0,-1 0 0,0 0 0,-1-1 0,-1 0 0,0 0 0,0-1 0,-1 0 0,0-1 0,-1 0 1,-18 12-1,14-12 129,-28 14 1,36-21-8,0 1 1,0-1-1,0 0 1,0-1-1,0 1 1,0-1-1,-9 0 1,16-1-170,0 0 0,1-1 1,-1 1-1,0 0 0,0 0 0,0 0 0,0 0 1,1 0-1,-1 0 0,0 0 0,0 0 1,0 0-1,0 0 0,1 0 0,-1 0 0,0 0 1,0-1-1,0 1 0,0 0 0,0 0 1,0 0-1,1 0 0,-1 0 0,0 0 0,0-1 1,0 1-1,0 0 0,0 0 0,0 0 1,0 0-1,0-1 0,0 1 0,0 0 1,0 0-1,0 0 0,0 0 0,0-1 0,0 1 1,0 0-1,0 0 0,0 0 0,0 0 1,0-1-1,0 1 0,0 0 0,0 0 0,0 0 1,0 0-1,0-1 0,0 1 0,0 0 1,-1 0-1,1 0 0,0 0 0,0 0 0,0-1 1,0 1-1,0 0 0,0 0 0,-1 0 1,1 0-1,0 0 0,0 0 0,-1 0 1,32-5 276,-1 2 0,40 1 0,2 0-154,-30 0-10,8 0-1541,-37 0-1384,24-5 1,-23 2 895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0:07.0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1 1248,'0'10'3605,"2"-4"-3201,0 0-1,0 0 0,-1 0 0,0 0 1,-1 0-1,1 0 0,-2 9 1,1-11-244,1 0 0,-1 0 0,0 0 0,1 0 0,2 7 0,-1-6-87,-1 1 0,0-1 0,0 1 0,-1-1 0,0 1 1,0-1-1,-1 10 0,1 6-13,-1 52 194,-14 90 0,8-114-88,-3-1 1,-30 87 0,-58 102 1108,94-229-1172,-10 21 656,14-29-749,0 0 1,0 0-1,0 0 1,0 0-1,0 0 1,0 0-1,0 1 1,-1-1-1,1 0 1,0 0-1,0 0 1,0 0-1,0 0 0,0 1 1,0-1-1,0 0 1,0 0-1,0 0 1,0 0-1,0 0 1,0 1-1,0-1 1,0 0-1,0 0 1,0 0-1,0 0 1,0 0-1,0 0 1,0 1-1,0-1 1,1 0-1,-1 0 1,0 0-1,0 0 0,0 0 1,0 0-1,0 1 1,0-1-1,0 0 1,0 0-1,1 0 1,-1 0-1,0 0 1,12-9 378,5-6-429,1 1 1,0 0-1,1 2 1,1 0-1,0 1 1,0 1-1,1 1 1,0 1-1,26-7 1,-37 13-2,-1 0 1,0 0-1,1 1 1,-1 0-1,0 1 1,1 0-1,-1 0 1,1 1-1,14 3 0,-17-2 17,1 0-1,-1 1 0,-1 0 0,1 0 1,0 0-1,-1 1 0,1 0 0,-1 0 1,0 0-1,-1 1 0,1 0 0,-1 0 1,5 6-1,11 18-5,-2 1 1,-1 1 0,23 54-1,-14-28 15,22 38-78,45 98-33,-23 13 204,-29-77 4,87 346 151,-118-429-210,46 223 201,23 290 0,-58-199 411,-22-288-2118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0:09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24 1984,'-9'6'985,"-27"8"8014,36 3-9037,-1-10 109,1 1 0,-1 0 0,0-1 1,-1 1-1,0-1 0,0 1 0,-5 9 0,-4 5 5,-13 20 0,-2 5 41,-65 151 469,87-183-239,4-14-91,-10 4 475,9-5-755,0 0 1,0 1 0,0-1 0,0 0 0,0 0-1,0 1 1,0-1 0,0 0 0,0 1 0,0-1 0,0 1-1,0 0 1,0-1 0,0 1 0,1 0 0,-1-1-1,0 1 1,0 0 0,0 1 0,-11 19-466,3-5 386,3-10 66,5-6 40,1 1 1,-1-1 0,1 0 0,-1 1-1,1-1 1,-1 1 0,1 0 0,-1-1-1,1 1 1,0-1 0,-1 1 0,1 0-1,0-1 1,-1 1 0,1 0 0,0 0-1,-1 1 25,0 0 0,0 0 0,0 0 0,0 0 0,0 0 0,-1 0 0,1 0 0,-1 0 0,1-1-1,-1 1 1,0-1 0,1 1 0,-4 1 0,-6 7 61,10-9-70,0-1 0,0 1-1,0-1 1,0 1 0,0-1-1,0 1 1,-1-1 0,1 0-1,0 0 1,0 1 0,0-1-1,0 0 1,-1 0 0,1 0-1,0 0 1,0 0 0,0-1-1,-1 1 1,1 0 0,0 0-1,0-1 1,0 1 0,0-1-1,0 1 1,0-1 0,0 1-1,0-1 1,0 0 0,0 1-1,0-1 1,0 0 0,0 0-1,0 0 1,1 0 0,-1 0-1,0 0 1,1 0 0,-1 0-1,0-1 1,-2-19-25,3 19 12,0 0 0,0 0 1,-1 0-1,1 0 1,0 0-1,-1 0 1,1 0-1,-1 0 1,0 0-1,0 0 1,1 0-1,-1 0 1,0 1-1,-3-4 1,4 4-17,-1 1 0,1-1 1,-1 1-1,1-1 0,0 1 0,-1-1 1,1 0-1,0 1 0,0-1 1,-1 0-1,1 1 0,0-1 1,0 0-1,0 1 0,0-1 1,0-1-1,0 2-4,0-1 1,0 1-1,0-1 0,0 1 0,0-1 1,0 1-1,0 0 0,0-1 1,0 1-1,-1-1 0,1 1 0,0 0 1,0-1-1,0 1 0,0-1 1,-1 1-1,1 0 0,0-1 0,-1 1 1,1 0-1,0-1 0,-1 1 1,1-2-168,5 1-134,3 1 251,-4 0 141,1-1 0,0 0 0,-1 0 1,1 0-1,0 0 0,-1-1 0,0 1 1,1-1-1,-1 0 0,0-1 1,0 1-1,0-1 0,0 1 0,-1-1 1,7-7-1,3-4 24,0 0 1,16-27-1,-17 24 17,79-129 101,-82 131-198,25-37 37,-23 35 25,0 0 0,-1 0 0,16-35 0,-25 47-163,0 1 1,-1 0 0,1 0 0,-1 0 0,0-8 0,0 10-81,14 17-1227,-10-10 1362,0 0 0,0 1 0,-1 0-1,0-1 1,0 1 0,0 0 0,2 8-1,12 50 22,-8-27 50,12 64 58,-16-71 1,1-1-1,2 1 1,12 31 0,-8-13 199,-12-46-266,0-1-1,0 1 1,0-1 0,0 1 0,0-1 0,0 0-1,0 1 1,0-1 0,-1 1 0,1-1 0,0 0-1,-1 1 1,1-1 0,-1 0 0,0 1-1,1-1 1,-1 0 0,0 0 0,0 1 0,0-1-1,0 0 1,0 0 0,0 0 0,0 0 0,0 0-1,0-1 1,0 1 0,-1 0 0,-1 1 0,-3 1 63,0 0 1,-1 0 0,1 0 0,-13 3 0,10-3-54,0-2 1,0 1 0,0-1 0,1-1 0,-1 1 0,0-1 0,0-1 0,0 0 0,0 0 0,0-1 0,0 0 0,1-1 0,-1 1 0,1-2 0,-1 1 0,-8-6-1,13 7-194,0-1 0,0 1 0,1-1 0,-1 0 0,1 0 0,-1 0 0,1 0 0,-5-7 0,6 6-485,0 1 0,0-1-1,0 0 1,1 0 0,-1-1 0,0-4-1,-4-12-1986,-1-6-2214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0:36.6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2 992,'13'-2'10058,"-13"14"-9934,-2 0 0,-2 12 0,1-8 256,-19 77-44,14-47-214,-15 132 231,-6 176-358,7-218 538,17-102-480,3-25 24,0 1-1,1-1 1,0 1-1,1 0 1,1 18-1,-1-28-63,0 0-1,0 0 1,0 0 0,0 1-1,0-1 1,1 0 0,-1 0-1,0 0 1,0 1 0,0-1-1,0 0 1,0 0 0,0 0-1,1 0 1,-1 1-1,0-1 1,0 0 0,0 0-1,0 0 1,1 0 0,-1 0-1,0 0 1,0 0 0,0 0-1,1 0 1,-1 1 0,0-1-1,0 0 1,0 0 0,1 0-1,-1 0 1,0 0 0,0 0-1,1 0 1,-1 0 0,0 0-1,0-1 1,0 1 0,1 0-1,-1 0 1,0 0 0,0 0-1,0 0 1,1 0 0,14-9 275,16-16-130,-30 23-150,10-7-45,-1 0 1,1 0-1,1 1 1,15-9-1,-23 15 5,0 1 1,0-1-1,0 0 0,0 1 1,0 0-1,0 0 1,1 1-1,-1-1 0,0 1 1,1 0-1,-1 0 0,0 0 1,1 0-1,-1 1 0,0 0 1,0 0-1,1 0 1,4 2-1,-2 1 10,0-1 1,-1 1-1,1 0 1,-1 0-1,0 1 1,0 0-1,-1 0 1,1 0-1,-1 1 0,0 0 1,-1 0-1,0 0 1,5 7-1,3 11-18,0 1 0,11 35 0,-7-17 67,97 252 11,-99-257-56,-1 1 1,14 71 0,-1 82 98,-20-143-9,12 218 221,-32 347 86,5-530-79,-38 158 1,40-211-369,4-16 97,0 1-448,-1 1-1,-1-1 0,0 0 1,-11 20-1,16-35 212,-1 1 0,0-1 0,1 0 0,-1 0 0,0 0 0,0 0 0,0 0 0,0 0 0,0 0 0,-1 1 0,-11 0-1381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0:38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183 184 576,'1'-2'120,"0"1"-1,0-1 1,0 1 0,0 0 0,0-1 0,1 1-1,-1 0 1,2-2 0,8-8 1527,11-13-468,-19 19-1015,-1 0 0,0 0-1,0-1 1,-1 1 0,1 0 0,-1-1 0,0-8-1,0-41 2567,-2 27-280,1 28-2220,-4 21 95,-6 52-112,0-15 118,4-19-51,-14 48 0,19-85-267,-8 29 125,-2 1 0,-27 54 0,6-31 51,-14 27-170,38-70-43,-12 19 1,7-14 107,8-3 106,5-13-174,-1 0 1,1 0-1,0 0 1,0 0-1,-1 0 0,1 0 1,-1 0-1,1 0 1,-1 0-1,1 0 1,-1 0-1,0-1 1,1 1-1,-1 0 1,-1 1-1,11-11 243,-1 1 1,-1-1-1,1 0 0,-1-1 0,-1 0 1,0 0-1,6-13 0,5-13-301,12-40 0,16-85 42,-17 53 0,-20 82-203,-1-1 0,-1 0 1,-1 0-1,1-36 0,-6 75-501,11 59 622,10 47-44,-17-101 94,26 97-43,-25-99 133,1 0 0,0-1 0,1 1 0,1-1-1,13 17 1,28 25 349,-30-36-211,-5-1 23,-14-17 399,-10 5 97,0-5-580,0-2-1,0 1 1,0-1-1,0-1 1,-15-2 0,9 1-26,-12-3-16,20 3-85,0 0 0,-16 0 0,-67 2-130,90 0 119,0 0 0,-1-1 0,1 1 1,-1 0-1,1-1 0,0 1 0,-1 0 0,1-1 0,-3-1 1,-6-2-216,9 4 48,17-4-4267,13 0-1883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1:14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1 992,'0'0'4,"0"0"1,0 0-1,0 0 1,0 0-1,0 0 1,0 0-1,0 0 0,0 0 1,0 0-1,0 0 1,1 0-1,-1 0 1,0 0-1,0 0 1,0 0-1,0 0 0,0 0 1,0 0-1,0 0 1,0 0-1,0 0 1,0 0-1,0 0 1,0 0-1,0 0 0,0 0 1,0 0-1,0 0 1,0 0-1,0 1 1,0-1-1,0 0 0,0 0 1,0 0-1,0 0 1,0 0-1,0 0 1,0 0-1,0 0 1,0 0-1,0 0 0,0 0 1,0 0-1,0 0 1,0 0-1,0 0 1,0 0-1,0 0 1,0 0-1,0 1 0,0-1 1,0 0-1,0 0 1,0 0-1,0 0 1,0 0-1,0 0 0,0 0 1,0 0-1,0 0 1,-1 0-1,1 0 1,0 0-1,7 5 1597,0 0-233,7 8-789,-9-8-476,0-1 1,0 1 0,0 0 0,-1 1-1,1-1 1,-1 1 0,-1 0 0,1 0-1,4 11 1,1 15-29,-2 0 0,-1 0-1,1 35 1,0-5-33,10 307 136,-10-96 759,-5-242-925,1 1 0,2-1 0,12 42 0,-16-70 12,0 1-1,0-1 1,0 0-1,1 0 1,-1 0-1,1 0 1,0 0 0,0 0-1,0-1 1,0 1-1,0-1 1,1 1-1,-1-1 1,1 0 0,-1 0-1,6 3 1,-4-3 16,0-1 1,0 0 0,0 0 0,0 0-1,0 0 1,0-1 0,0 0-1,0 0 1,0 0 0,0 0 0,0 0-1,0-1 1,7-2 0,12-4-32,-1-1-1,0-2 1,-1 0 0,33-22 0,-33 19 48,20-11-86,40-23-249,-70 41 245,1 1 1,-1 1 0,1 0-1,0 1 1,17-3 0,-21 5 31,-1 1 1,0 0-1,1 1 1,-1 0 0,0 0-1,0 0 1,0 1-1,0 0 1,0 1-1,0-1 1,0 1-1,-1 1 1,1-1 0,8 7-1,8 7 10,-1 1 0,26 27-1,-40-38-1,17 19-50,-1 0-1,-1 2 1,-2 1-1,0 0 1,16 34-1,-18-25 79,-2 1-1,14 48 1,16 86 125,-34-126-136,11 42-10,37 173-39,-34-5 281,-13 9-350,-8-133 316,-2 310 584,-14-278-476,9-127-76,-10 54-1,3-61-994,7-30 245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21:16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 0 832,'-5'7'3877,"11"3"-2682,-4-6-1071,0 0 0,-1 0-1,1 0 1,-1 0 0,0 0 0,0 1 0,-1-1 0,1 0 0,-1 1 0,0-1-1,0 0 1,0 1 0,-1-1 0,1 0 0,-1 1 0,-2 3 0,-2 11 235,-2 0 1,-11 23 0,6-16-68,-25 79 209,-18 55-341,49-132-79,4-21-31,1 0 0,-1 0-1,0 0 1,0 0-1,-5 7 1,6-13 3,2 7 241,3-13-230,-1 1 0,1-1 1,-1 1-1,0-1 0,-1 0 1,1 0-1,2-8 0,11-43 95,-9 32-176,42-137 193,-44 147-196,11-22 0,-10 24 6,0-1 1,6-22 0,-6 16 26,-4 13-20,0 0 0,0 1 1,-1-1-1,0 0 1,0-10-1,10 24-604,18 20 1,-12-8 610,-2 1 1,0 1 0,20 40 0,-3-6 246,41 78 287,-72-132-498,0-1 1,-1 0 0,1 0 0,-1 1 0,1-1 0,-1 0-1,0 0 1,1 1 0,-1-1 0,0 1 0,0-1 0,0 0-1,0 1 1,0-1 0,0 0 0,-1 1 0,1-1-1,0 0 1,-1 1 0,0 1 0,0-2-1,0 1 0,0 0 0,-1-1 0,1 1 0,-1-1 0,1 1 0,-1-1 0,1 0 0,-1 0 0,0 0 0,1 0 1,-4 2-1,-1-1-2,-1 1 0,0-1 0,1-1 0,-1 1 0,0-1 0,0 0 0,-9 0 0,-3-1 138,0 1 1,0 0-1,-1 2 0,1 1 0,1 0 0,-31 11 1,34-10-95,10-3-48,-1 0 1,0 0-1,1 1 1,0 0-1,-7 4 1,10-6-56,1 0-1,-1 1 1,0-1 0,0 0-1,0 0 1,0 0 0,0 0-1,0-1 1,-1 1 0,1 0-1,-4 0 1,8-1-7,-2 1 33,0-1 0,1 0 1,-1 1-1,0-1 0,1 0 0,-1 0 0,1 1 1,-1-1-1,1 0 0,-1 0 0,0 0 0,1 0 1,-1 1-1,1-1 0,-1 0 0,1 0 0,-1 0 0,1 0 1,-1 0-1,0 0 0,1 0 0,-1 0 0,1 0 1,-1 0-1,1-1 0,-1 1 0,1 0 0,-1 0 1,0 0-1,1 0 0,-1-1 0,1 1 0,-1 0 1,0-1-1,1 1 0,-1 0 0,1-1 0,0 0 7,4-4 134,0 0 1,0-1-1,0 0 0,-1 0 0,1 0 1,-1 0-1,-1-1 0,5-10 0,2-6-82,-2 0 0,7-28 0,-1 3 75,-10 34-112,-1 5-206,0 0 0,0 0 1,1 0-1,5-10 0,-8 18-41,-1 4 112,3 10 88,-1-1 0,0 1 1,-1 0-1,-1 22 0,0-18 42,0 0 1,3 17-1,-3-32-50,1-1 0,-1 1 0,0-1-1,1 0 1,-1 1 0,1-1 0,-1 1 0,1-1-1,0 0 1,0 1 0,-1-1 0,1 0 0,0 0-1,0 1 1,0-1 0,0 0 0,1 0 0,-1 0-1,0 0 1,2 1 0,-1-2-180,1 1 1,-1 0-1,0-1 0,0 1 1,1-1-1,-1 1 0,0-1 0,1 0 1,-1 0-1,0 0 0,1-1 1,2 1-1,3-2-378,-1 0 0,1-1 0,-1 0 0,1 0 0,-1 0-1,0-1 1,6-4 0,38-34-2827,-51 42 3389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9.1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424 808 1568,'-2'-6'582,"2"6"-573,0 0 0,0 0-1,0 0 1,0-1 0,0 1-1,0 0 1,0 0-1,0 0 1,0 0 0,-1 0-1,1 0 1,3-4 1774,-3 2-1500,-1 0 0,1 1-1,-1-1 1,0 1 0,1-1-1,-1 1 1,0-1 0,0 1-1,0 0 1,0-1 0,0 1-1,0 0 1,0 0 0,-1 0-1,1 0 1,0 0 0,-1 0-1,1 0 1,-1 0 0,1 0-1,-1 1 1,1-1 0,-2 0-1,-4-2-3,0 1-1,1 0 0,-1 0 1,-12-1-1,2 1-223,0 1 1,0 1-1,-1 0 1,1 2-1,0 0 1,0 0-1,-31 10 0,39-9-60,0 1 0,1 0-1,-1 0 1,1 0 0,0 1-1,0 0 1,1 1-1,0 0 1,-1 0 0,2 1-1,-1-1 1,1 1-1,0 1 1,1-1 0,-1 1-1,-4 10 1,1 5 42,0 0 1,1 0-1,1 1 0,2 0 1,0 0-1,-1 27 0,5-41 28,0 1-1,2-1 1,-1 1-1,1-1 1,0 0-1,1 0 1,1 1-1,-1-1 1,2-1-1,4 13 1,-7-20-36,-1-1 0,1 0 0,0 1 0,-1-1 1,1 0-1,0 0 0,0 1 0,0-1 0,0 0 1,0 0-1,0 0 0,0 0 0,0 0 0,0-1 1,0 1-1,1 0 0,-1 0 0,0-1 0,1 1 0,-1-1 1,0 1-1,1-1 0,-1 1 0,1-1 0,-1 0 1,0 0-1,1 0 0,-1 0 0,1 0 0,-1 0 1,1 0-1,-1 0 0,1 0 0,-1-1 0,0 1 1,1-1-1,-1 1 0,0-1 0,1 1 0,-1-1 1,0 0-1,0 0 0,2-1 0,3-2 66,0-1-1,0 0 1,-1 0-1,0 0 1,0-1 0,8-11-1,-4 3-48,0-1 1,-2 0-1,12-31 0,9-52-28,10-23-151,-37 117 75,1 0 1,-1 0 0,1-1 0,-1 1 0,0 0 0,0-7 0,-1 10-498,1 2 208,0 3 325,0-1 1,0 0-1,0 1 0,-1-1 0,1 1 0,-1 0 0,0-1 0,0 1 1,0-1-1,-1 5 0,1 8-74,-23 316-5,15-285 228,-2-1 0,-25 76 1,-52 79 722,83-192-735,-1 1 0,0-1 0,0 0 0,-1 0 0,0-1 0,-1 1 0,0-2 0,-12 12 0,19-19-105,0 1 1,-1-1-1,1 0 1,-1 1 0,1-1-1,-1 0 1,1 0-1,-1 1 1,1-1 0,-1 0-1,1 0 1,-1 0 0,1 0-1,-1 0 1,1 0-1,-1 0 1,0 0 0,1 0-1,-1 0 1,1 0-1,-1 0 1,1 0 0,-1 0-1,1 0 1,-1 0 0,1-1-1,-1 1 1,1 0-1,-1 0 1,1-1 0,-1 1-1,1 0 1,-1-1-1,1 1 1,0 0 0,-1-1-1,1 1 1,0-1 0,-1 1-1,1-1 1,0 1-1,0-1 1,-1 1 0,1-1-1,0 1 1,0-1-1,0 1 1,-1-1 0,1 1-1,0-1 1,0 1 0,0-2-1,0-1-6,-1-1-1,0 1 1,1-1 0,0 1-1,0 0 1,0-1 0,1-6-1,3 0 7,-1 0 0,1 0-1,0 0 1,1 0-1,0 1 1,1 0-1,0 0 1,0 1-1,1-1 1,12-11-1,10-6-72,51-36-1,-35 29-4,-5 3 110,-2-2 1,-1-2 0,-1-1-1,44-57 1,-7-17-74,27-35 211,90-62 290,-158 178-428,-32 27-228,0 19-577,1-10 675,0 0 0,0 0-1,4 12 1,1 8 121,0 9 79,2 0 0,17 47 0,-19-67-55,1 0 0,1 0 0,0-1 1,1 0-1,1-1 0,22 27 0,-30-39-23,1 0-1,1 0 0,-1 0 1,0-1-1,1 1 0,0-1 1,-1 0-1,1 0 1,0 0-1,0-1 0,0 1 1,0-1-1,0 0 1,0 0-1,0-1 0,1 1 1,-1-1-1,0 0 1,1 0-1,-1 0 0,0 0 1,0-1-1,0 0 0,7-2 1,1-1 29,0 0 0,-1-1 0,0 0 0,0-1 0,0-1 0,-1 0 0,13-10 0,-15 10-12,-1 0 1,-1-1 0,1 1 0,-1-1-1,0 0 1,6-14 0,-2 4 53,-1-1 0,7-23 0,-10 22-112,0 0 0,-1 0 0,-1 0 0,-1-1 0,0-39-1,-3 57-9,0 1-1,0-1 0,-1 0 1,1 0-1,-1 1 1,0-1-1,0 0 0,-1-3 1,2 6-8,0-1 0,-1 1 0,1-1 0,0 1 0,0 0 0,-1-1 0,1 1 0,0-1 0,-1 1 0,1 0 0,-1 0 0,1-1 0,0 1 0,-1 0 0,1-1 0,-1 1 0,1 0 0,0 0 0,-1 0 0,1-1 0,-1 1 0,1 0 0,-1 0 0,1 0 0,-1 0 0,1 0 0,-1 0 0,1 0 0,-1 0 0,1 0 0,-1 0 0,1 0 0,-1 0 0,1 1 0,-1-1 0,1 0 0,-1 0 0,1 0 0,0 1 0,-1-1 1,1 0-1,-1 0 0,1 1 0,0-1 0,-1 0 0,1 1 0,0-1 0,-1 1 0,1-1 0,0 0 0,0 1 0,-1 0 0,-2 3-15,0 0-1,0 0 1,1 1 0,-1-1 0,1 1 0,0 0 0,0-1 0,1 1-1,-1 0 1,0 9 0,0 2 17,0 1-1,1 16 1,2-11 22,1 1 0,0-1 0,2 0 0,1 0 0,11 33 0,-14-49 43,1 0-1,-1 0 1,1 0-1,1-1 1,6 11-1,-9-15-13,0 1 0,1-1-1,-1 1 1,0-1-1,1 0 1,-1 1 0,1-1-1,0 0 1,-1 0-1,1 0 1,0 0-1,0-1 1,-1 1 0,1 0-1,0-1 1,0 1-1,0-1 1,0 0 0,0 1-1,0-1 1,0 0-1,0 0 1,0 0 0,2-1-1,5-1 73,0-1 0,1 0-1,-1-1 1,-1 0 0,13-7-1,41-32 94,-35 25-163,112-82 40,-134 96-89,30-23 169,-32 25-117,-1-1 1,1 1 0,-1-1 0,0 0 0,0 0 0,0 1 0,0-1-1,0 0 1,2-6 0,-4 8-44,0 1 0,0 0 1,0 0-1,0-1 0,1 1 0,-1 0 0,0 0 1,0-1-1,0 1 0,0 0 0,0 0 0,0-1 0,-1 1 1,1 0-1,0 0 0,0-1 0,0 1 0,0 0 1,0 0-1,0-1 0,0 1 0,0 0 0,-1 0 1,1 0-1,0-1 0,0 1 0,0 0 0,0 0 0,-1 0 1,1 0-1,0-1 0,0 1 0,-1 0 0,1 0 1,0 0-1,0 0 0,0 0 0,-1 0 0,1 0 0,0 0 1,0-1-1,-1 1 0,-11 0-162,11 1 158,-5 0-33,0 0 0,1 1 0,-1 0 0,1 0-1,-1 0 1,1 1 0,0 0 0,0 0 0,0 0 0,0 1 0,1 0 0,-1 0-1,1 0 1,0 0 0,0 1 0,-6 8 0,-3 7 15,0 1 1,-16 34-1,21-36 104,0 0 1,0 0-1,2 1 0,0 0 1,2 0-1,0 1 0,1-1 0,0 32 1,3-50-17,0-1 0,0 1 0,0 0 1,0-1-1,1 1 0,-1-1 0,0 1 1,1-1-1,-1 1 0,2 2 0,-1-4-26,-1 0-1,1 0 0,-1 0 1,1 0-1,-1 0 0,1 0 1,-1 0-1,1-1 0,-1 1 0,1 0 1,-1 0-1,0 0 0,1-1 1,-1 1-1,1 0 0,-1-1 1,0 1-1,1 0 0,-1-1 1,0 1-1,1-1 0,-1 1 4,5-6 33,-1 1 0,1-1 0,-1 0 1,-1 0-1,1-1 0,-1 1 0,4-13 1,3-4 11,13-28 8,45-95-290,-67 145 149,0-1 0,0 0 0,0 0 0,0 0 0,0 1 0,0-1 0,1 1 0,-1-1 0,1 1 0,-1-1 0,1 1 0,-1 0 0,1-1 0,0 1 0,-1 0 0,3 0 0,-3 0 28,1 1-1,-1 0 0,0 0 0,0 0 0,0 0 1,1 1-1,-1-1 0,0 0 0,0 0 0,0 1 0,0-1 1,0 1-1,0-1 0,0 1 0,0-1 0,0 1 1,0 0-1,0-1 0,0 1 0,0 0 0,0 0 0,0 0 1,-1-1-1,1 1 0,0 0 0,-1 0 0,1 0 1,0 0-1,-1 0 0,1 2 0,20 34 32,36 57-93,-55-91 134,0 0 0,0 0 0,1-1-1,-1 1 1,1 0 0,0-1 0,0 0 0,0 1 0,0-1 0,0-1 0,0 1 0,7 2 0,-8-3-13,0-1 1,0 1-1,0-1 1,0 0 0,0 0-1,1 0 1,-1 0-1,0 0 1,0-1-1,0 1 1,0-1 0,0 1-1,0-1 1,0 0-1,0 0 1,0 0 0,0 0-1,0 0 1,0 0-1,-1 0 1,1 0-1,2-4 1,8-7 43,0-2 0,-2 1 0,0-2 0,0 1 1,8-19-1,1-1 22,71-98 104,-57 86-154,-1-1 0,32-66 0,44-131 144,8-18-464,-97 229 119,-15 28 50,-1-1-1,1 0 0,-1 1 0,0-1 0,0 0 0,-1-1 0,0 1 0,0 0 0,-1-1 0,2-6 0,-4 15-10,0 0-1,0 0 1,0 0-1,1 0 1,-2-1-1,1 1 1,0 0-1,-3 3 1,1 0 19,-8 11 57,1 1 1,1 0-1,1 1 0,0 0 1,1 0-1,-4 21 0,-19 118 47,21-101-90,1-10 46,-7 36 92,-8 160 1,24-221 31,0-1 0,1 1 0,1 0 0,0-1 0,2 0-1,1 0 1,0 0 0,14 27 0,-18-42-62,1 0-1,0 0 1,0 0-1,0-1 1,0 1-1,1-1 0,0 0 1,0 0-1,0 0 1,0 0-1,1-1 1,-1 0-1,1 0 1,0 0-1,0-1 1,0 1-1,0-1 1,10 3-1,-8-4 12,0 0-1,-1-1 1,1 1-1,-1-1 1,1 0 0,0-1-1,-1 0 1,1 0-1,0 0 1,-1-1-1,0 0 1,1 0-1,-1 0 1,0-1 0,9-5-1,-2-2 41,-1 1 0,0-2 0,0 0 0,-2 0 0,1-1 0,-1 0 0,13-22 0,-12 17-79,-1-1-1,-1-1 0,-1 1 1,0-2-1,-2 1 1,6-26-1,-11 45-25,-1-1-1,0 1 0,0-1 1,1 1-1,-1-1 0,0 0 1,0 1-1,0-1 0,0 0 0,0 1 1,0-1-1,0 1 0,0-1 1,0 0-1,0 1 0,0-1 1,0 0-1,-1 1 0,1-1 0,0 1 1,-1-2-1,1 3-8,-1-1 0,1 0 1,-1 0-1,1 0 0,-1 1 0,1-1 1,-1 0-1,1 0 0,-1 1 0,1-1 0,-1 0 1,1 1-1,0-1 0,-1 1 0,1-1 0,0 1 1,-1 0-1,-16 25-455,14-17 460,1 1-1,-1-1 0,2 0 0,0 1 1,-1 14-1,1-2 41,0-8 32,1 1 0,1-1 0,1 0 0,3 17-1,-1-5 113,-3-20-115,0 0-1,0-1 0,1 1 1,-1 0-1,1-1 0,4 8 1,-6-12-26,1-1 0,-1 0 0,1 0 0,-1 1 0,1-1 0,-1 0 0,1 0 0,-1 0 0,1 0 0,-1 0 1,1 0-1,-1 1 0,1-1 0,0 0 0,-1 0 0,1-1 0,-1 1 0,1 0 0,-1 0 0,1 0 0,-1 0 0,1-1 0,11-3 71,-12 4-81,8-4 61,1-1 0,-1 0-1,-1 0 1,15-13 0,1-1-51,164-115 510,-69 46-314,-111 83-250,-4 2-52,1 0 1,-1 0-1,1 0 1,0 0-1,0 1 0,1 0 1,-1 0-1,0 0 1,1 0-1,7-2 0,-11 5 45,-1 1 0,1-1 0,0 0 0,-1 0 0,1 0 0,-1 0 0,0 0 0,1 1 0,-1-1 0,0 0 0,0 0 0,0 1 0,0-1 0,0 0 0,0 2 0,-1 33 12,-8 57 0,7-79 137,1-2-49,-2 1 0,-3 14 1,5-24-18,0-1 1,1 1 0,-2-1-1,1 1 1,0-1-1,0 1 1,-1-1 0,1 0-1,-1 0 1,0 0 0,1 0-1,-1 0 1,0 0 0,0 0-1,-1 0 1,-1 1-1,2-3 6,1 0-1,0 1 0,0-1 1,0 0-1,0 0 1,-1 0-1,1 0 0,0 0 1,0 0-1,0 0 0,-1-1 1,1 1-1,0 0 0,0-1 1,-2 0-1,-17-9 93,20 10-131,-16-10-26,-26-22-1,-9-6-376,51 38 362,-1 0-1,0-1 1,1 1 0,-1-1 0,0 1 0,1-1 0,-1 1 0,0-1-1,1 0 1,-1 1 0,1-1 0,-1 0 0,1 1 0,-1-1 0,1 0 0,0 1-1,-1-1 1,1-1 0,10 6-248,7 2 301,0-2-1,0 1 1,0-2 0,0 0-1,1-1 1,31-1-1,-36-2 63,0 0 0,0-1 0,0 0 0,-1-1 0,1-1 0,-1 0 0,0 0-1,0-1 1,0-1 0,11-7 0,-5 1 30,0 0 0,0-1 0,-1-2 0,-1 1 0,0-2 0,-1 0 1,-1-1-1,-1 0 0,19-31 0,-11 8-73,-2-2 0,18-54 1,19-92 17,-30 92 21,-22 82-196,0 0-1,-2 0 0,1-1 0,-1-24 0,-2 38 93,0 1 0,0-1-1,0 0 1,0 1 0,0-1 0,0 1-1,0-1 1,0 0 0,0 1 0,0-1-1,0 1 1,0-1 0,0 0 0,-1 1-1,1-1 1,0 1 0,0-1 0,-1 1-1,1-1 1,0 1 0,-1-1 0,1 1-1,-1-1 1,1 1 0,-2-1 0,2 1 7,-1 0 0,0 0 1,1 0-1,-1 0 1,0 0-1,1 0 1,-1 0-1,0 1 0,1-1 1,-1 0-1,0 0 1,1 1-1,-1-1 1,1 1-1,-1-1 0,1 0 1,-1 1-1,0 0 1,-4 4-38,0 0 1,1 0 0,-7 11-1,5-4 42,0 0-1,1 0 1,0 0-1,1 1 0,-5 21 1,-6 69 131,12-75-6,-11 75 98,-13 151 460,26-224-523,1-1 0,2 1-1,1-1 1,1 1 0,1-1-1,2 0 1,1-1 0,1 0-1,22 46 1,-29-69-104,1-1 0,-1 1-1,1-1 1,0 0 0,1 0 0,-1 0 0,1 0 0,-1-1-1,1 1 1,0-1 0,1 0 0,4 3 0,-6-5-45,-1 1 1,1-1 0,0 0 0,0-1 0,0 1 0,0 0-1,0-1 1,0 0 0,0 0 0,0 0 0,0 0-1,0 0 1,0 0 0,0-1 0,0 0 0,0 1 0,0-1-1,0 0 1,0 0 0,0-1 0,4-2 0,2-2-429,0 0 0,0 0 0,-1-1 0,0 0 0,-1-1 0,1 0 0,8-12 0,-11 13-264,0-1 0,0 1 0,-1-1 1,0 0-1,-1 0 0,0 0 0,0-1 0,0 1 0,1-15 0,-3 18 280,-1 0-1,0 0 1,-1 0 0,1 0-1,-1 0 1,0 0-1,-1 0 1,1 0-1,-1 0 1,0 0-1,0 0 1,0 1 0,0-1-1,-1 1 1,0 0-1,0-1 1,0 1-1,-7-6 1,-16-11-1034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9.5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123 4 3712,'-92'-4'2784,"62"8"-80,57 4 10,53 9-34,-47-8-1865,59 5 0,283-2-1562,-359-13-445,0 0 0,0-1 0,24-6 0,-23 0-2061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9.8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17 130 7040,'-14'-8'2624,"11"5"-2048,3-2 192,3 5-704,8-4-96,10 1 0,3-2 1280,11 1-672,11-4 256,28 0-480,17-1-224,8 2-64,-3-1-1056,-5 0 544,-9-4-2496,4-5 1632,15-3-3488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5.0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52 4800,'-9'-3'604,"-10"-6"952,19 9-1514,0 0 0,0 0 0,0 0 0,0 0 0,0 0 1,-1 0-1,1 0 0,0 0 0,0 0 0,0 0 0,0 0 0,0-1 0,0 1 1,0 0-1,-1 0 0,1 0 0,0 0 0,0 0 0,0 0 0,0 0 0,0 0 1,0-1-1,0 1 0,0 0 0,0 0 0,0 0 0,0 0 0,0 0 0,0-1 1,0 1-1,0 0 0,0 0 0,0 0 0,0 0 0,0 0 0,0-1 1,0 1-1,0 0 0,0 0 0,0 0 0,0 0 0,0 0 0,0 0 0,0-1 1,0 1-1,9-3 1099,19 0-99,-21 2-710,237-4 5055,-97 6-4742,-60-3-465,129-5-750,-210 7-157,-1-1 0,1 1 0,-1-2-1,1 1 1,-1 0 0,0-1-1,8-4 1,-3 5-1134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52.6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237 757 2560,'0'0'13,"0"0"0,0 0 0,0 0 0,-1 0 0,1 0 0,0 0 0,0 0 0,0 0 0,0 0 0,0 0 0,0 0 0,0 0 0,0 0 0,-1 0 0,1 0 0,0 0 0,0 0 0,0 0 0,0 0 0,0 0 0,0 0 0,0 0 0,0 0 0,-1 0 0,1 0 0,0 0 0,0 0 0,0 0 0,0 0 0,0 0 0,0 0 0,0 0 0,0 0 0,0 0 0,-1 0 0,1 0 0,0-1 0,0 1 0,0 0 0,0 0 0,0 0 0,0 0 0,0 0 0,0 0 0,0 0 0,0 0 0,0 0 0,0-1 0,0 1 0,0 0 0,0 0 0,0 0 0,0 0 0,0 0 0,0 0 0,6-7 1188,8-8 2491,-9 8-2454,-5 7-1120,1-1 1,0 0-1,-1 0 1,1 0 0,-1 1-1,1-1 1,-1 0-1,0 0 1,1 0-1,-1 0 1,0 0-1,1-2 1,-1 3-86,-1-1 0,1 1 0,0 0 0,0-1 0,-1 1 1,1 0-1,0 0 0,-1-1 0,1 1 0,0 0 0,-1 0 0,1-1 1,0 1-1,-1 0 0,1 0 0,-1 0 0,1 0 0,0-1 1,-1 1-1,1 0 0,-1 0 0,1 0 0,-1 0 0,1 0 0,0 0 1,-1 0-1,1 0 0,-1 0 0,1 1 0,0-1 0,-1 0 1,1 0-1,-1 0 0,1 0 0,0 1 0,-1-1 0,-17 7-59,15-5 35,-34 21 550,1 2-1,-38 35 1,64-51-478,1 1 0,0 1 0,1-1 0,0 1 0,-7 14 0,12-19-34,0 0-1,0 1 0,0-1 0,1 1 0,0 0 0,0-1 0,0 1 0,1 0 1,0 0-1,1 0 0,-1 12 0,2-17-5,-1 0 0,0 0 0,0 0 0,1 0 0,-1-1 0,1 1 0,0 0 0,0 0 0,-1 0 0,1-1 0,0 1 0,0-1 0,0 1 0,1-1 0,-1 1 0,3 2 0,-3-4-12,0 1 0,1 0 0,-1-1 0,0 1 0,1-1 0,-1 1 0,1-1 0,-1 0 0,1 1 0,-1-1 0,1 0 1,-1 0-1,1 0 0,-1 0 0,1 0 0,-1-1 0,1 1 0,-1 0 0,1-1 0,-1 1 0,0-1 0,3 0 0,10-7 66,-1 0 1,1-1-1,-1-1 0,-1 0 0,0 0 1,13-15-1,17-22 70,-26 28-415,25-23-1,-41 41 224,1 1 1,-1-1 0,0 1-1,1-1 1,-1 1-1,0 0 1,1-1-1,-1 1 1,1 0 0,-1-1-1,1 1 1,-1 0-1,1 0 1,-1-1-1,1 1 1,-1 0 0,1 0-1,-1 0 1,1 0-1,-1 0 1,1-1 0,-1 1-1,1 0 1,-1 0-1,1 0 1,-1 1-1,1-1 1,-1 0 0,1 0-1,-1 0 1,1 0-1,-1 0 1,1 1-1,-1-1 1,1 0 0,-1 0-1,1 1 1,-1-1-1,1 0 1,-1 1-1,0-1 1,1 0 0,-1 1-1,0-1 1,1 1-1,-1-1 1,0 1 0,1 0-1,1 3 65,-1 0 1,1 1-1,-1-1 0,1 9 0,2 3-59,1-1-9,-2-8 117,-1 0-1,1 0 1,0-1 0,4 8 0,-6-13-63,0 0 1,0 1 0,-1-1 0,1 0-1,0 0 1,0 0 0,0 0 0,1 0-1,-1 0 1,0 0 0,0-1 0,0 1-1,1 0 1,-1-1 0,0 1-1,1-1 1,-1 1 0,0-1 0,1 0-1,-1 1 1,1-1 0,-1 0 0,1 0-1,-1 0 1,1 0 0,1 0-1,4-3 77,0 1-1,1-1 0,-1-1 0,0 1 0,-1-1 0,1 0 1,-1 0-1,7-6 0,15-10 28,-5 7-137,0-2 1,-1 0-1,-1-1 1,30-29-1,-50 44 17,0 0 1,0 0-1,-1 0 0,1 0 1,0 0-1,-1 0 0,1 1 1,-1-2-1,1 1 0,-1 0 1,1 0-1,-1 0 0,0 0 1,1-2-1,-1 2-23,0 0-1,-1 1 1,1-1 0,0 0 0,0 0-1,-1 0 1,1 0 0,-1 1 0,1-1 0,-1 0-1,1 1 1,-2-2 0,-4-7-147,6 9 150,0 0-1,0 0 0,0 0 1,0 0-1,0 0 0,0 0 1,1 0-1,-1 0 0,0 0 1,0 0-1,0 0 0,0 0 1,0 0-1,1 0 0,-1 0 1,0 0-1,0 0 0,0 0 1,0-1-1,0 1 0,1 0 1,-1 0-1,0 0 0,0 0 1,0 0-1,0 0 0,0 0 1,0 0-1,0 0 0,0-1 1,1 1-1,-1 0 0,0 0 1,0 0-1,0 0 0,0 0 1,0 0-1,0-1 0,0 1 1,0 0-1,0 0 0,0 0 1,0 0-1,0 0 0,0-1 1,0 1-1,0 0 0,0 0 1,0 0-1,0 0 0,0 0 1,0-1-1,0 1 0,0 0 1,0 0-1,0 0 0,0 0 1,-1 0-1,1 0 0,0-1 1,0 1-1,0 0 0,0 0 0,0 0 1,0 0-1,15 5 183,-5-1-176,16-2 145,0-1 0,1-1-1,-1-1 1,0-1 0,1-1-1,33-9 1,-48 9-102,0-1 0,0 0-1,0-1 1,0 0 0,-1-1 0,0 0 0,0-1-1,-1 0 1,1 0 0,-2-1 0,15-15-1,4-8 80,-2 0-1,27-44 1,-30 41-147,77-125 464,-59 92-242,-24 38-195,0 0 0,-3 0 0,0-1-1,15-50 1,-28 74-69,0 0-1,0 0 1,0 0 0,0 0-1,-1 0 1,0 0 0,-2-9-1,2 14 49,0 1 0,0-1 0,0 0 0,0 1 0,0-1 0,0 1 0,0-1 0,-1 1 0,1-1 0,0 1 0,0-1 0,-1 1 0,1-1 0,0 1 0,-1-1 0,1 1 0,-1-1 0,1 1 0,-1-1 0,1 1 0,0 0 0,-1-1 0,0 1 0,1 0 0,-1 0 0,1-1 0,-1 1 0,-1 0-11,1 0-1,0 0 0,0 0 1,-1 0-1,1 0 0,0 0 1,0 1-1,-1-1 0,1 0 0,0 1 1,0-1-1,-2 1 0,-2 2-70,-1 1 0,1-1 0,-10 9 0,-1 2 114,1 2-1,1 0 1,1 0-1,0 1 1,1 1-1,1 0 1,1 1-1,0 0 1,-9 28-1,-2 18 305,-20 107-1,5-16 124,3-19-142,16-64-61,13-57-107,1-5 70,0-1 1,1 1-1,-1 19 299,4-31-427,1 0 0,-1 0 0,0 1 0,0-1-1,0 0 1,0 0 0,0 0 0,0 0 0,0 0 0,0 0 0,0-2 0,0 3-20,19-26-13,34-33 1,-45 51-119,-1 1 0,1 0 0,0 0 0,1 1 0,0 0 0,0 1 0,20-8 0,-25 11 24,0 0-5,0 1 0,0-1-1,0 1 1,1 0 0,-1 0 0,7 0 0,-10 1 39,0 0 0,0 1 0,0-1 1,0 1-1,0-1 0,0 1 0,0 0 0,0 0 0,0 0 0,0 0 0,-1 0 1,1 0-1,0 0 0,-1 1 0,1-1 0,-1 0 0,1 1 0,-1 0 1,0-1-1,2 4 0,9 13-180,0 0 314,17 22-1,-24-35-56,0 0-1,0 0 1,0 0 0,0-1-1,1 0 1,0 0 0,0 0-1,8 3 1,-10-5 17,1-1 0,-1 0 0,1 0 0,0 0 0,-1-1 0,1 0 0,0 0 0,0 0-1,8-1 1,-1-1 43,0-1-1,17-5 0,-19 4-65,0 0 0,0-1 0,0 0 0,-1 0-1,0-1 1,0 0 0,-1-1 0,13-12 0,-8 5-2,-1 0 1,-1-1 0,0 0 0,10-19-1,-20 32-101,-1 0-1,1 0 0,0 0 1,0 0-1,-1-1 1,1 1-1,-1 0 0,0-1 1,0 1-1,0-3 0,0 5 47,0 0 0,0 0 0,0 0 0,0 0 0,-1 0 0,1 0-1,0-1 1,0 1 0,0 0 0,0 0 0,0 0 0,0 0 0,-1 0 0,1 0-1,0 0 1,0 0 0,0 0 0,0 0 0,-1 0 0,1 0 0,0 0 0,0 0-1,0 0 1,0 0 0,-1 0 0,1 0 0,0 0 0,0 0 0,0 0 0,0 0-1,0 0 1,-1 0 0,1 1 0,0-1 0,0 0 0,0 0 0,0 0 0,0 0-1,-5 4-18,0 0 0,1 1 0,0-1-1,0 1 1,0 0 0,0 0 0,1 1-1,0-1 1,0 0 0,0 1 0,1 0 0,0 0-1,0 0 1,0 0 0,1 0 0,0 0-1,0 0 1,0 0 0,1 0 0,0 1-1,1 6 1,0-10 52,-1-1 0,1 0 0,-1 0 0,1 0 0,0 0 0,0 0 0,0 0 0,0 0 0,0 0 0,0-1 0,0 1 0,1 0 0,-1 0 0,1-1 0,-1 1 0,1-1 0,0 0 0,0 1 0,-1-1 0,1 0 0,0 0 0,0 0 0,0 0 0,0 0 0,0-1 0,0 1 0,1-1 0,-1 1 0,0-1 0,0 0 0,0 0 0,0 0 0,4 0 0,6-1 90,0-1 0,0 0 1,0-1-1,21-7 1,-19 5-159,121-30 53,-67 19-5,-54 12-67,1 1 0,-1 1-1,1 0 1,0 1 0,-1 0-1,1 1 1,28 4 0,-42-4 58,0 0 0,0 1 0,1-1 0,-1 0 0,0 1 0,0-1 0,1 0 0,-1 1 0,0 0 0,0-1 0,0 1 0,0 0 0,0-1 0,0 1 1,0 0-1,0 0 0,0 0 0,0 0 0,-1 0 0,1 0 0,0 0 0,-1 0 0,1 0 0,0 1 0,-1-1 0,1 0 0,-1 0 0,0 0 0,1 2 0,-1 0 27,0 0 1,-1 0-1,1-1 0,0 1 0,-1 0 0,0-1 1,0 1-1,1 0 0,-2-1 0,1 1 0,0-1 1,-3 5-1,-19 32 440,23-38-47,3-1-345,1-1-1,0 0 1,0 0-1,0 0 1,0 0-1,-1-1 1,1 0-1,-1 0 1,5-2-1,7-4-27,133-56-454,-146 63 385,0 0 0,0 0-1,0 0 1,0 1-1,0-1 1,0 1 0,0-1-1,0 1 1,0 0-1,0 0 1,0 0 0,0 0-1,0 0 1,0 0-1,0 1 1,0-1 0,0 1-1,0-1 1,0 1-1,4 1 1,-3 0 48,0 1 0,0-1 0,0 0 1,-1 1-1,1 0 0,-1 0 0,1-1 0,-1 1 1,0 1-1,0-1 0,2 4 0,1 5 81,0 0-1,-1 1 1,0-1-1,-1 1 1,2 18-1,-2-12 80,9 30 0,-7-30-98,-4-13 15,0 0 0,1-1 0,0 1 0,0 0 0,4 7 0,-5-12-87,0 0-1,-1 0 1,1 0 0,0 0 0,0 0 0,0 0 0,0 0 0,0 0 0,0 0-1,0 0 1,1-1 0,-1 1 0,0 0 0,0-1 0,1 1 0,-1-1 0,0 1 0,1-1-1,-1 0 1,0 1 0,1-1 0,-1 0 0,0 0 0,1 0 0,-1 0 0,1 0 0,-1-1-1,3 1 1,0-2-194,1 1 0,-1-1-1,0 1 1,1-1 0,-1-1-1,0 1 1,0-1 0,4-3-1,28-27-2411,-29 27 1914,-2 1 435,6-6-1561,0 0-1,-1 0 1,0-1 0,15-25-1,-15 18 454,-1-1 0,8-24 0,16-67-1202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31.6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419 390 2080,'1'0'740,"-1"0"-675,0 0 0,0 0 1,0 0-1,1 0 0,-1 0 1,0 0-1,0 0 0,1 0 0,-1 0 1,0 0-1,0 0 0,0 0 1,1 0-1,-1 0 0,0 0 0,0 0 1,0 0-1,1 0 0,-1 0 1,0 0-1,0 0 0,0 0 0,1 1 1,-1-1-1,0 0 0,0 0 1,0 0-1,0 0 0,1 1 1,-1-1-1,0 0 0,0 0 0,0 0 1,0 0-1,0 1 0,0-1 1,0 0-1,0 0 0,0 1 0,1-1 1,-1 0-1,0 0 0,0 0 1,0 1-1,0-1 0,0 0 0,0 0 1,0 1-1,-1-1 0,1 0 1,0 0-1,0 0 0,0 1 1,0-1-1,0 0 0,0 0 0,0 0 1,0 1-1,0-1 0,-1 0 1,1 0-1,0 0 0,-1 3 10,0 0-1,-1 0 1,1 0-1,-1-1 1,1 1 0,-1-1-1,0 1 1,0-1-1,0 0 1,-1 0 0,1 0-1,0 0 1,-1 0-1,1 0 1,-1-1-1,0 1 1,1-1 0,-1 1-1,0-1 1,0 0-1,0 0 1,-6 0 0,-6 2 68,0-1 0,0-1 0,-21 0 0,26-1-84,-13 0 95,0-1 0,-1-1 0,1-1 0,0-1 0,1-1 0,-1-1 0,1-1 0,-39-18 0,59 24-148,-1 0-1,1 0 1,0-1 0,0 1-1,0-1 1,0 0-1,1 0 1,-1 1-1,0-1 1,1 0 0,-1 0-1,1-1 1,-1 1-1,1 0 1,0 0-1,0-1 1,0 1 0,0-1-1,1 1 1,-1 0-1,1-1 1,-1-2-1,2 4-12,-1 0 0,0 0 0,1 1 0,-1-1 0,1 0 0,-1 1 1,1-1-1,0 1 0,-1-1 0,1 1 0,-1-1 0,1 1 0,0-1 0,0 1 0,-1 0 0,1-1 0,0 1 0,0 0 0,1-1 0,17-4-88,-3 3 42,1 1 1,21 2 0,-5 0 123,-14 0-80,-1 1 1,33 7-1,-7-1-7,-33-6 59,-1 0 1,0 1 0,0 0-1,0 0 1,0 1 0,-1 0 0,0 1-1,16 10 1,-20-12-36,-1 1-1,0-1 1,0 1 0,0 0-1,0 1 1,0-1 0,-1 1-1,0-1 1,0 1-1,0 0 1,-1 0 0,1 0-1,-1 0 1,0 1 0,-1-1-1,1 1 1,-1-1 0,0 7-1,1 93 31,-3-58-6,0 0 62,-2 0 0,-12 60 0,10-84-47,-1 0 0,-1-1 0,-1 1 0,-11 20 0,15-37 1,1 0 0,-1-1 1,-8 9-1,8-9-7,0-1 1,0 1-1,0 1 1,-2 5-1,5-10-5,0 0-1,0 1 1,-1-1 0,1 0-1,0 0 1,0 1 0,0-1-1,-1 0 1,1 0 0,-1 0-1,1-1 1,-1 1 0,1 0 0,-1-1-1,-2 2 1,-8 4 284,11-6-336,-12-3-38,8-18 316,4 14-247,1 0 0,0 0 0,0 0 1,0 0-1,1 0 0,0 0 0,0 0 1,3-8-1,0 0-8,3-20-17,43-173-299,-40 173 233,2 0-1,2 1 1,32-58 0,-36 76 17,1 0 1,0 1-1,1 0 1,1 1 0,0 0-1,1 1 1,22-16-1,-27 22 24,1 1 0,-1 1 0,1-1 0,0 2-1,1-1 1,-1 1 0,1 1 0,0 0 0,0 1-1,0 0 1,0 0 0,0 1 0,21 1 0,-28 0 26,0 1 1,0 0 0,0 0 0,0 0-1,0 0 1,0 0 0,-1 1 0,1 0-1,-1-1 1,1 1 0,-1 1 0,5 2-1,-4 0-3,1-1 0,-1 1 0,0 0 0,0 0 0,0 0 0,0 0-1,2 8 1,0-2 24,-1 1-1,-1 0 1,0 0 0,-1 0-1,0 1 1,-1-1-1,1 18 1,-3 39 160,-3 0 1,-20 123-1,0-77 105,22-103-232,0 1-1,1 16 0,1-6 394,-1-22-433,1 0 0,-1 0 1,0 0-1,1 0 0,-1 0 0,1-1 1,-1 1-1,1 0 0,-1 0 1,1-1-1,0 1 0,-1 0 0,1-1 1,0 1-1,0-1 0,-1 1 0,1-1 1,0 1-1,0-1 0,0 1 0,0-1 1,0 0-1,-1 1 0,1-1 0,1 0 1,21 4 246,-13-4-201,-1-2 0,1 1-1,-1-2 1,1 1 0,-1-1 0,0 0-1,0-1 1,10-6 0,11-3-44,-19 8 16,0 0 0,-1-1 0,1 0 0,-1 0 0,0-1 0,-1-1 0,0 1 0,0-1 0,0-1 0,-1 0 0,-1 0 0,1-1 0,-1 0 0,-1 0 0,8-16 0,-11 20-88,-1-1 0,1 0 1,-1 1-1,-1-1 0,2-9 0,-3 15-180,-4 16-246,2-3 437,2 0 0,-1 0-1,1 0 1,1 0 0,0 0 0,1 0 0,6 22 0,-3-12-4,-2-12 81,0 0 0,1 0 0,0-1 0,1 1 0,0-1 0,0 0 0,1 0 0,0-1 0,7 8 0,-12-15 8,0 0 1,0 0-1,-1 0 1,1 0-1,0 0 0,0-1 1,0 1-1,0 0 1,0-1-1,0 1 1,1 0-1,-1-1 1,0 0-1,0 1 1,0-1-1,0 0 1,1 1-1,-1-1 1,0 0-1,0 0 1,0 0-1,1 0 1,-1 0-1,0 0 1,0-1-1,0 1 0,1 0 1,-1-1-1,0 1 1,0-1-1,2 0 1,-2 0-7,1 0 1,-1 0-1,1-1 1,-1 1-1,0 0 1,0-1-1,0 1 1,1-1-1,-1 1 1,-1-1-1,1 0 1,0 1-1,0-1 1,-1 0-1,1 0 1,-1 0-1,1 1 1,-1-1-1,0 0 1,0 0-1,0-2 1,0-13 126,-6-24 0,3 20-142,1-12-106,2 25 94,-1 0 0,1 0 0,-1 1 0,-4-14 0,4 18-7,-2-6-61,0 0 0,0 0 1,-1 0-1,0 0 1,-6-8-1,10 16 56,0 1-1,-1 0 1,1-1 0,-1 1-1,1 0 1,0-1 0,-1 1-1,1 0 1,-1-1 0,1 1-1,-1 0 1,1 0 0,-1-1-1,1 1 1,-1 0 0,1 0 0,-1 0-1,1 0 1,-1 0 0,0 0-1,1 0 1,-1 0 0,1 0-1,-1 0 1,1 0 0,-1 0-1,1 0 1,-1 0 0,1 0-1,-1 0 1,1 1 0,-1-1-1,1 0 1,-1 0 0,1 1-1,-1-1 1,1 0 0,-1 1 0,1-1-1,-1 1 1,0 0-14,0 0-1,0 0 1,0 0 0,0 0-1,1 0 1,-1 0 0,0 1-1,0-1 1,1 0 0,-1 0-1,1 1 1,-1-1 0,1 0 0,0 1-1,-1 1 1,1 0 19,1-1 1,-1 1-1,1 0 1,-1-1-1,1 1 0,0 0 1,0-1-1,0 0 1,0 1-1,0-1 1,1 1-1,-1-1 0,1 0 1,0 0-1,-1 0 1,1 0-1,0 0 0,0 0 1,0-1-1,1 1 1,-1-1-1,5 3 1,-4-3 48,1 0-1,0-1 1,-1 0 0,1 0 0,0 0 0,0 0 0,-1 0 0,1-1 0,0 1 0,-1-1-1,1 0 1,0 0 0,-1-1 0,1 1 0,-1-1 0,5-2 0,3-4 62,0 1 1,-1-2-1,15-14 1,-1-2 14,-1-2 0,18-29 0,9-10-154,-22 32-15,114-136 168,-123 147-75,0-2 1,-2 0-1,-1 0 0,-1-2 0,-1 0 0,-2 0 1,0-1-1,-2-1 0,-1 0 0,8-50 1,-2-19-416,-10 85-144,-4 14 126,-3 8 188,-3 9-68,-6 31 0,0 4 352,-34 138-310,17 36 418,19-131-98,5-56 29,1 1 0,5 60 0,0-91-64,0 0 1,0 0-1,1 1 0,0-1 1,1-1-1,0 1 0,0 0 1,1-1-1,12 17 0,-14-20-19,2-1 0,-1 0 0,1 0-1,0 0 1,0 0 0,0-1 0,0 0-1,1 0 1,0 0 0,0-1 0,0 0-1,0 0 1,0 0 0,1-1-1,12 3 1,-11-3 13,0-1 1,0-1-1,1 0 0,-1 0 0,0 0 0,0-1 1,0 0-1,0-1 0,0 0 0,0 0 1,0-1-1,-1 1 0,1-2 0,-1 1 0,0-1 1,0 0-1,0-1 0,0 0 0,-1 0 0,0 0 1,8-10-1,-9 12-15,-1-2 1,-1 1-1,1 0 0,-1-1 1,1 0-1,-1 0 0,-1 0 1,1 0-1,-1 0 0,0 0 1,0-1-1,0 1 0,-1-1 1,1 1-1,-2-1 0,1 0 1,-1 1-1,1-1 0,-1 0 1,-1 1-1,1-1 0,-1 0 1,0 1-1,-4-12 1,3 10-48,-1 1 1,0-1 0,0 1 0,0 0 0,-5-6 0,8 11-7,-1 0-1,1 0 1,-1 0-1,0 0 1,1 0-1,-1 0 0,0 0 1,0 1-1,0-1 1,1 0-1,-1 1 1,0-1-1,0 0 1,0 1-1,0-1 1,0 1-1,0 0 1,0-1-1,0 1 1,0 0-1,-1 0 1,1-1-1,0 1 1,0 0-1,0 0 0,0 0 1,0 0-1,0 0 1,0 1-1,0-1 1,0 0-1,0 0 1,-1 1-1,1-1 1,0 1-1,0-1 1,0 1-1,1-1 1,-1 1-1,0 0 1,0-1-1,-1 2 1,-3 4-56,0 0 0,1 0 1,0 1-1,0-1 0,1 1 1,-1 0-1,1 0 0,1 0 1,0 0-1,-3 11 0,2-1 53,1 0-1,0 0 1,1 0 0,1 26-1,1-39 52,0-1-1,-1 1 1,1 0-1,0-1 0,1 1 1,-1-1-1,1 1 1,0-1-1,-1 1 1,2-1-1,-1 0 1,0 0-1,0 0 0,1 0 1,0 0-1,-1-1 1,1 1-1,0-1 1,1 0-1,-1 0 1,0 0-1,0 0 0,1 0 1,-1-1-1,1 0 1,4 2-1,5 1 35,2-1 0,-1 0 1,0-1-1,1-1 0,20 0 0,24-2 245,89-13 0,-62-3-5468,-74 14 1747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32.1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21 992,'14'-20'1840,"-34"20"4026,29 2-3226,12 1-2245,182-7 1653,-26 2-1398,-98 3-1113,-78-1 178,1 0 0,0 0 0,-1 0 0,1 0 1,-1 0-1,1 1 0,-1-1 0,1 0 0,-1 1 1,1-1-1,-1 1 0,1 0 0,-1-1 1,0 1-1,1 0 0,-1 0 0,2 1 0,-2 1-209,1-1 0,-1 0 0,1 0-1,-1 0 1,0 1 0,0-1-1,0 1 1,0-1 0,0 5 0,4 13-1837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35.3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1 967 2080,'0'0'1081,"0"0"-909,1 1-1,0-1 1,0 0 0,-1 1 0,1-1 0,0 0 0,0 0 0,0 0 0,0 1 0,-1-1 0,1 0-1,0 0 1,0 0 0,0 0 0,0-1 0,0 1 0,-1 0 0,1 0 0,0 0 0,0-1 0,0 1 0,0-1-1,15-6 91,-2 0 0,1-1 0,-1 0 0,0-2 0,-1 0 0,0 0 0,0-1 0,-1 0 0,-1-1 0,0-1 0,0 0 0,12-21 0,6-15-275,-3-1-1,26-69 0,-31 71 313,48-118-197,-57 136-28,-1 0 1,7-35 0,-10 36 113,-4 17-105,-1 0 0,2-13 0,-2-9 33,-2 21-179,-2 12-358,-8 38 114,-5 41 1,-4 316 242,17-346 101,0-19 70,1 0-1,7 55 1,2-29 192,-8-52-264,-1 0 1,1-1 0,0 1 0,0 0 0,0 0-1,1-1 1,-1 1 0,0-1 0,1 1-1,0-1 1,2 3 0,-4-4-14,1 0-1,0-1 1,-1 1 0,1 0-1,0-1 1,0 1 0,-1-1-1,1 1 1,0-1 0,0 1-1,0-1 1,0 1 0,0-1-1,-1 0 1,1 0 0,0 1-1,0-1 1,0 0 0,0 0-1,0 0 1,0 0 0,0 0 0,0 0-1,0 0 1,0 0 0,0-1-1,0 1 1,0 0 0,0-1-1,-1 1 1,1 0 0,0-1-1,0 1 1,0-1 0,0 1-1,-1-1 1,1 0 0,1 0-1,6-7 34,-1-1 1,0 0-1,0 0 0,-1-1 0,0 0 0,0 0 0,6-17 0,24-81 63,-28 81-143,8-24 25,86-250 240,-83 257-255,-3 0 0,-1 0 0,-3-2 0,13-80 0,-25 94-316,0 32 322,1 0 0,-1 0 0,0 0-1,0-1 1,0 1 0,0 0 0,0 0 0,0 0-1,0 0 1,0 0 0,0 0 0,0 0 0,0-1-1,0 1 1,0 0 0,0 0 0,0 0 0,0 0-1,0 0 1,0 0 0,0 0 0,0-1-1,0 1 1,0 0 0,0 0 0,0 0 0,0 0-1,0 0 1,0 0 0,0 0 0,0-1 0,-1 1-1,1 0 1,0 0 0,0 0 0,0 0 0,0 0-1,0 0 1,0 0 0,0 0 0,0 0 0,0 0-1,-1 0 1,1 0 0,0-1 0,0 1-1,0 0 1,0 0 0,0 0 0,0 0 0,0 0-1,-1 0 1,1 0 0,0 0 0,0 0 0,0 0-1,0 0 1,0 0 0,0 0 0,-1 1 0,1-1-1,0 0 1,0 0 0,0 0 0,0 0-1,-5 8-384,-24 93 187,16-48 286,-13 63 10,-11 126 0,14-81 250,16-113-236,-13 70 674,13-94-593,4-12 633,13-26-458,54-81-428,-19 31 15,-35 48 2,1 0-1,1 1 1,0 0-1,1 1 1,24-21 0,-34 33 3,1-1 0,0 1 0,0 0 0,-1 0 0,1 0 0,0 1 0,0-1 0,1 1 0,-1 0 0,5-1 0,-7 2 28,0 0 0,0 0 0,0 0 0,0 0 0,-1 0 0,1 1 0,0-1 0,0 0 0,0 1 0,-1-1 0,1 1 1,0 0-1,-1 0 0,1 0 0,-1 0 0,1 0 0,-1 0 0,1 0 0,-1 0 0,1 0 0,-1 1 0,0-1 0,0 1 0,0-1 0,0 1 1,1 2-1,5 11-12,-1 1 1,-1 0 0,0 0 0,-1 1-1,2 31 1,-2-24 76,15 110 842,-18-130-849,0-1 0,0 1 1,1 0-1,0-1 1,-1 1-1,1-1 1,4 6-1,0-1 16,-6-7-29,1 0 1,0 0-1,0-1 1,-1 1 0,1-1-1,0 1 1,0-1 0,0 1-1,0-1 1,-1 1-1,1-1 1,0 0 0,0 1-1,0-1 1,0 0 0,0 0-1,0 0 1,0 0-1,0 0 1,0 0 0,0 0-1,0 0 1,2 0 0,20-7 221,-2-2-179,-15 6-44,1 1-1,-1-1 0,0-1 1,-1 1-1,1-1 1,9-8-1,3-5 14,-2-1-1,0 0 1,-1-1 0,-1-1 0,-1 0 0,18-36 0,-30 53-31,0 0 1,0-1 0,0 1 0,-1 0 0,1-1 0,-1 1 0,0 0 0,0-5 0,0 6-22,0 2 10,0 0 0,0 0 1,0 0-1,0 1 0,0-1 0,0 0 1,0 0-1,0 0 0,0 0 1,0 0-1,0 0 0,0 0 0,0 0 1,0 0-1,-1 0 0,1 0 0,0 0 1,0 0-1,0 0 0,0 0 1,0 0-1,0 0 0,0 0 0,0 0 1,0 0-1,0 0 0,0 0 0,0 0 1,0 0-1,0 0 0,0 0 0,-1 0 1,1 0-1,0 0 0,0 0 1,0 0-1,0-1 0,0 1 0,0 0 1,0 0-1,0 0 0,0 0 0,0 0 1,0 0-1,0 0 0,0 0 1,0 0-1,0 0 0,0 0 0,0 0 1,0 0-1,0 0 0,0 0 0,0 0 1,0 0-1,0-1 0,0 1 1,0 0-1,0 0 0,0 0 0,0 0 1,0 0-1,-6 8-243,-4 12-48,-1 2 38,5-13 175,2 0-1,-7 19 1,-9 21 98,16-40 29,0-1 0,0 1 0,1 0 0,0 0 0,1 0 0,0 1 0,-2 16 0,-1 10 218,5-35 6,1-1-219,1 0 1,-1-1-1,0 1 1,0-1 0,0 1-1,0 0 1,0-1-1,0 0 1,0 1 0,0-1-1,0 0 1,-1 1-1,1-1 1,0 0-1,0 0 1,0 0 0,-1 0-1,2-1 1,11-21-49,-12 21 31,49-109-255,-50 110 204,0 1 0,0 0 0,0-1 0,0 1 0,0-1-1,0 1 1,1 0 0,-1-1 0,0 1 0,0-1 0,0 1 0,1 0 0,-1-1 0,0 1-1,1 0 1,-1-1 0,0 1 0,0 0 0,1 0 0,-1-1 0,1 1 0,-1 0 0,0 0-1,1 0 1,-1-1 0,0 1 0,1 0 0,-1 0 0,1 0 0,-1 0 0,1 0-1,-1 0 1,0 0 0,1 0 0,-1 0 0,1 0 0,-1 0 0,1 0 0,-1 0 0,0 0-1,1 0 1,-1 0 0,1 1 0,-1-1 0,0 0 0,1 0 0,-1 0 0,0 1-1,1-1 1,2 3-66,-1 0 0,0 0-1,1 0 1,-1 0 0,1 4 0,2 2 89,0-2 53,-1-1 0,1 1-1,0-1 1,0 0 0,1 0 0,0-1-1,9 7 1,-12-10-22,0 0 0,0-1 0,0 1 0,0-1 0,0 0 0,1 0 0,-1 0 0,0 0 0,1 0 0,-1-1 0,1 1 0,-1-1 0,1 0 0,-1 0 0,1-1 0,-1 1 0,1-1 0,-1 1 0,6-3 0,0 0 22,-1-1 0,1 0 1,-1 0-1,0-1 1,0 0-1,-1 0 1,0 0-1,13-13 1,-11 7-27,1 0 0,-2 0 1,0 0-1,0-1 0,6-14 1,2-10 14,-2 0-1,-2 0 1,9-44 0,14-75 176,-29 118-233,-1-1 1,0-44 0,-5-11-261,0 92 250,0 0 1,0 1-1,0-1 1,0 0 0,0 0-1,0 1 1,-1-1 0,1 0-1,0 0 1,0 1-1,0-1 1,-1 0 0,1 1-1,-1-2 1,1 2 0,0 0 0,-1-1 0,1 1 0,0 0 0,0 0-1,0 0 1,-1 0 0,1 0 0,0 0 0,0 0 0,0 0 0,-1 0 0,1 0 0,0 0 0,0 1-1,0-1 1,-1 0 0,1 0 0,0 0 0,0 0 0,0 0 0,0 0 0,-1 0 0,1 0 0,0 0-1,0 1 1,0-1 0,0 0 0,-1 0 0,1 0 0,0 0 0,0 1 0,-2 1-94,0 1 0,0 0 0,1 0 0,-1 0 0,-2 5 0,0 9 59,0-1-1,1 1 1,0-1 0,0 24 0,1-10 92,-5 79 255,4 0 1,18 163-1,-11-215-166,-3-32 114,7 38 0,-8-62-278,0-1 1,0 1-1,0 0 0,0-1 1,1 1-1,-1 0 0,0 0 1,0-1-1,1 1 0,-1 0 1,0-1-1,1 1 1,-1-1-1,0 1 0,1-1 1,-1 1-1,1 0 0,-1-1 1,1 1-1,0-1 0,-1 0 1,2 1-1,-1-1-60,-1 0-1,1 0 0,0 0 1,-1 0-1,1 0 1,0 0-1,-1 0 1,1 0-1,0 0 0,-1-1 1,1 1-1,-1 0 1,1-1-1,0 1 1,-1 0-1,1-1 0,-1 1 1,1-1-1,0 0 1,4-4-1210,0 0 1,-1-1 0,7-9 0,-7 10 18,8-14-752,-7-10-246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35.7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1 6304,'-19'7'2032,"19"-6"-1993,0-1-1,0 0 1,-1 1 0,1-1 0,0 0 0,0 1 0,0-1 0,0 0 0,0 1 0,-1-1-1,1 0 1,0 1 0,0-1 0,0 1 0,0-1 0,0 0 0,0 1 0,0-1-1,0 0 1,0 1 0,0-1 0,0 1 0,1-1 0,-1 0 0,0 1 0,0-1-1,0 0 1,0 1 0,0-1 0,1 0 0,-1 1 0,0-1 0,0 0 0,1 0-1,-1 1 1,10 11 176,-10-12-203,4 4 49,0 0 0,0-1-1,0 0 1,1 0-1,-1 0 1,1 0 0,0-1-1,-1 0 1,10 3-1,5 1 133,24 4 0,-3-3 116,1-2-1,-1-2 0,72-3 0,120-26-2730,-213 22 481,-5-4 645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36.1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76 4992,'-1'-1'116,"0"1"0,1-1 0,-1 0 0,0 0 0,1 0 0,-1 0 0,1 0 0,-1 0 0,1 0 0,0 0 0,-1-1 0,1 1 0,0 0 0,0 0 0,0 0 0,0 0 0,0 0 0,0 0 0,0-2 0,1 2-25,0 0 1,-1 0-1,1 0 0,0 0 0,0 0 0,0 0 1,0 1-1,0-1 0,0 0 0,0 0 0,1 1 1,-1-1-1,0 1 0,0-1 0,0 1 0,1-1 1,-1 1-1,2 0 0,20-6 773,1 0 0,44-2 0,51 4-379,15-1-1685,-31-3-2522,-48 5-86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0.2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9 539 3808,'-5'-9'1152,"2"9"-650,2 5 457,20-5-106,-2-4-464,34-6 609,98-17 903,-116 20-1711,-30 6-184,34-7 169,-1-1 0,39-16 1,-64 21-130,-1 0 1,0-1 0,0-1 0,-1 0 0,1 0-1,-1-1 1,-1 0 0,1 0 0,-1-1-1,-1 0 1,13-17 0,-14 16-11,-1 0 1,-1 0-1,0 0 0,0-1 0,-1 0 1,0 0-1,0 0 0,-1 0 1,1-17-1,-3 22-17,1-1 0,-1 1 1,-1 0-1,1-1 0,-1 1 1,0 0-1,0 0 0,0-1 0,-1 1 1,1 0-1,-2 0 0,1 0 1,0 1-1,-1-1 0,0 0 0,0 1 1,0 0-1,0 0 0,-1 0 1,-5-5-1,7 7-33,-1 0-1,0 0 1,0 0-1,-1 1 1,1-1 0,0 1-1,-1 0 1,1 0 0,-1 0-1,1 0 1,-1 0-1,1 1 1,-7-1 0,4 2-8,0-1 1,0 1-1,1 0 0,-1 0 1,0 1-1,1 0 1,-11 4-1,5 0-16,0 1-1,1 0 0,-1 0 1,2 1-1,-1 0 1,1 0-1,-11 14 0,5-2 23,1 2 0,1 0 0,0 0 0,2 2 0,-13 38 0,20-54 14,2 0 0,-1 0 0,1 0-1,1 0 1,-1 1 0,2-1 0,-1 0 0,1 1-1,1 10 1,-1-15 26,1 0 0,0 0 0,0 0 0,0 0 0,0-1 0,1 1 0,-1 0 0,1-1 0,0 1 1,0-1-1,0 0 0,1 1 0,-1-1 0,1 0 0,0 0 0,0-1 0,0 1 0,0-1 0,0 1 0,0-1 0,6 2 0,-1 0 41,1 0 0,0-1 0,0-1-1,0 1 1,1-1 0,-1-1 0,1 0 0,-1 0 0,16-1 0,4-3 240,51-11 0,-66 11-286,0-1 0,0 0 1,0-2-1,-1 1 1,0-2-1,0 0 1,0 0-1,-1-1 0,19-16 1,-12 6 12,-1 0 1,-1-1 0,0-1-1,21-36 1,-4-3 31,-26 42-110,1 1 1,0 1-1,1 0 0,0 0 0,2 1 1,14-15-1,-26 28 41,0 1 0,0 0 0,1 0 0,-1 0 1,0-1-1,0 1 0,0 0 0,1 0 0,-1 0 0,0 0 0,0 0 1,0 0-1,1-1 0,-1 1 0,0 0 0,0 0 0,1 0 0,-1 0 1,0 0-1,0 0 0,1 0 0,-1 0 0,0 0 0,0 0 0,1 0 1,-1 0-1,0 0 0,0 0 0,0 0 0,1 0 0,-1 1 0,0-1 1,0 0-1,1 0 0,-1 0 0,4 10-28,-2 14 102,-1 36-151,0-24 194,-1 0 1,-7 52 0,5-75 97,1 0 0,1 13 0,0-25-182,0-1 0,1 0 0,-1 0 0,1 0 0,-1 0 0,1 0 0,-1 0 0,1 0 0,-1 0 0,0 0 0,1 0 0,-1 0 0,1 0 1,-1 0-1,1 0 0,-1 0 0,1 0 0,0-1 0,10-4 44,-1 0 1,0-1-1,0-1 0,0 1 1,0-2-1,10-10 1,28-29-400,-25 24 272,33-27-1,-43 40 46,50-35-299,-54 40 246,0 0 0,0 1-1,0-1 1,1 2 0,13-5 0,-21 8 54,0 0 1,0 0 0,0 0 0,1 0 0,-1 0 0,0 0-1,0 1 1,0-1 0,0 1 0,1-1 0,-1 1 0,0 0 0,0 0-1,0 0 1,0 0 0,0 0 0,-1 0 0,1 1 0,0-1-1,-1 1 1,1-1 0,0 1 0,-1 0 0,0-1 0,3 4 0,0 1-19,0 1 0,0-1 0,-1 1 0,0 0 0,0 0 0,2 8 1,24 97 351,-15-75 91,-14-36-402,0 0-1,0 0 1,0 0 0,0 0-1,0 0 1,1-1 0,-1 1-1,0 0 1,0 0 0,1 0 0,-1-1-1,1 1 1,-1 0 0,0-1-1,1 1 1,0 0 0,-1-1-1,1 1 1,-1 0 0,1-1 0,0 1-1,-1-1 1,1 1 0,0-1-1,-1 1 1,1-1 0,0 0 0,0 1-1,0-1 1,-1 0 0,1 0-1,0 0 1,0 1 0,0-1-1,0 0 1,-1 0 0,1 0 0,0 0-1,0-1 1,0 1 0,0 0-1,-1 0 1,1 0 0,0-1-1,0 1 1,0 0 0,-1-1 0,1 1-1,0 0 1,0-1 0,-1 1-1,2-2 1,3-1 38,-1 0 1,1-1-1,-1 0 1,0 0-1,1 0 1,3-5-1,2-6-27,0-1 1,0 0-1,12-31 0,15-55 214,-24 61-136,3-11-21,-15 46-74,0-1 1,0 1 0,0 0 0,-1-1 0,0 1 0,-1-10 0,1 16-17,0-1 0,0 1 0,0 0 0,0-1 0,0 1 0,0-1 1,0 1-1,0 0 0,-1-1 0,1 1 0,0 0 0,0-1 0,0 1 0,0 0 0,-1-1 1,1 1-1,0 0 0,0-1 0,-1 1 0,1 0 0,0 0 0,-1-1 0,1 1 0,0 0 1,0 0-1,-1 0 0,1-1 0,0 1 0,-1 0 0,0 0-15,0 0 0,1 0 0,-1 0-1,1 1 1,-1-1 0,0 0 0,1 0 0,-1 1-1,1-1 1,-1 0 0,0 1 0,1-1 0,-1 0-1,1 1 1,-1 0 0,-2 1-55,1 1-1,0 0 1,-1-1 0,1 1 0,-2 5 0,-4 9 36,0 0 0,2 1 1,0 1-1,1-1 1,0 1-1,2-1 0,0 1 1,1 0-1,1 0 1,1 1-1,1-1 0,0 0 1,2 0-1,4 18 1,-7-34 59,1-1 0,0 1 0,0-1 0,0 1 0,0-1 0,0 0 0,0 0 0,0 1 0,1-1 0,-1 0 0,1 0 0,0 0 0,0-1 0,-1 1 0,1 0 0,0-1 0,1 1 0,-1-1 0,0 1 0,0-1 0,0 0 0,1 0 0,-1 0 0,1 0 0,-1-1 0,4 1 0,-1 0 33,1-1 1,-1 0 0,1 0 0,-1 0 0,1-1-1,-1 0 1,1 0 0,-1-1 0,0 1 0,10-5 0,-2 0-2,0-1 1,-1-1-1,0 0 1,0 0-1,-1-1 1,0-1 0,14-14-1,4-10-23,25-39 0,-52 71-27,31-53 103,-23 37-144,1 1-1,13-17 1,-14 17 5,-10 15-16,1 0 0,0 0 1,0 0-1,0 0 0,0 1 0,1-1 0,-1 0 0,0 1 0,3-3 0,-3 3-113,0 2 144,0-1 1,0 1-1,-1 0 1,1-1-1,0 1 0,0 0 1,0-1-1,-1 1 1,1 0-1,-1 0 1,1 0-1,0-1 0,-1 1 1,1 0-1,-1 0 1,0 0-1,1 0 1,-1 2-1,6 20-88,-6-21 86,4 20-41,3 10-77,2 42 0,-8-58 208,1 0 1,1 0-1,0 0 1,1 0-1,1-1 1,0 0-1,2 0 1,11 22 0,-17-35-41,0 0 1,1 0-1,-1 0 1,0 0 0,1 0-1,-1 0 1,1 0 0,0-1-1,0 1 1,0 0 0,0-1-1,0 0 1,0 1-1,0-1 1,0 0 0,0 0-1,0 0 1,1-1 0,-1 1-1,0 0 1,1-1 0,-1 0-1,0 1 1,1-1-1,-1 0 1,1 0 0,-1 0-1,0-1 1,1 1 0,-1-1-1,0 1 1,4-2 0,2-1 13,-1 0 1,1 0-1,-1 0 1,0-1 0,0 0-1,0-1 1,10-8-1,-6 2-26,0 1-1,-1-2 0,12-15 0,60-79 10,-41 57 124,54-88 0,-93 134-133,-1-1 1,0 1-1,0 0 1,0-1-1,1-5 1,-2 8-29,0 1 0,0-1 0,1 0 1,-1 1-1,0-1 0,-1 1 1,1-1-1,0 0 0,0 1 1,0-1-1,0 0 0,0 1 0,-1-1 1,1 1-1,-1-2 0,1 2 1,0-1 0,-1 1 0,1 0 0,0 0 0,-1 0 0,1 0 0,-1 0 0,1-1 0,0 1 0,-1 0 0,1 0 0,-1 0 0,1 0 0,-1 0 0,1 0 0,0 0 0,-1 0 0,1 0 0,-1 1 0,1-1 0,0 0 0,-1 0 0,1 0 0,0 0 0,-1 0 0,1 1 0,-1-1 0,1 0 0,-6 4-37,0 0 0,1 0 0,0 0 0,0 0 0,0 1 0,0 0 0,1 0 0,-5 6 0,0 2-5,0 1 0,-8 17 1,8-12 6,1 0 1,0 1 0,-6 26 0,13-39 43,-1 1 1,1-1-1,0 1 1,1 0-1,0-1 0,0 1 1,0-1-1,1 1 0,0 0 1,1-1-1,0 1 0,3 8 1,-2-9-7,0 0 22,0 0 0,8 14-1,-10-20 17,1 1 0,-1 0-1,0-1 1,1 1 0,-1-1-1,1 1 1,-1-1 0,1 0 0,0 0-1,-1 0 1,1 1 0,0-2-1,0 1 1,0 0 0,0 0-1,3 0 1,-4-1 1,1 0 0,0 0 0,-1 0-1,1 0 1,-1-1 0,1 1 0,0 0 0,-1-1-1,1 0 1,-1 1 0,1-1 0,-1 0 0,1 1-1,-1-1 1,0 0 0,1 0 0,-1 0 0,0-1-1,0 1 1,0 0 0,0 0 0,0-1 0,0 1-1,1-3 1,2-1-7,-1 0-1,-1 0 1,1-1-1,-1 0 1,2-6-1,14-83 182,-18 93-211,2-24-99,-2 17-161,-2 13-511,-10 68 439,-15 59-44,22-112 439,-1 1 0,-1-1-1,-1-1 1,-17 29 0,10-21 41,0 0 136,-1 0-1,-1-1 0,-1-1 0,-28 27 0,45-49-210,0-1 0,0 0 0,-1-1 0,1 1 0,-1 0 0,1 0 0,-1 0 0,1-1 0,-1 1 0,1-1 0,-1 1 0,1-1 0,-1 0 0,0 0 0,1 1 0,-1-1 0,0 0-1,1 0 1,-1-1 0,0 1 0,1 0 0,-1-1 0,1 1 0,-1-1 0,0 1 0,1-1 0,-1 1 0,1-1 0,-2-1 0,1 0-32,0 1 1,0 0-1,0-1 1,1 1-1,-1-1 1,0 0-1,1 0 1,-1 1-1,1-1 1,0 0-1,0 0 1,0 0-1,0-1 1,0 1-1,0 0 1,0 0-1,1 0 1,-1-1-1,1 1 1,-1-4-1,1 3-25,0 0 0,0 0 0,0 0 1,1-1-1,-1 1 0,1 0 0,-1 0 0,1 0 0,0 0 0,0 0 0,1 0 0,-1 1 1,0-1-1,1 0 0,0 0 0,0 1 0,-1 0 0,2-1 0,-1 1 0,0 0 1,0 0-1,1 0 0,4-3 0,1-1-3,-1 1-1,1 0 1,1 1 0,-1 0 0,17-5 0,89-32 265,13-3 25,-94 34-182,0-2-1,51-26 0,-73 32 34,1-1 1,-1 0-1,0-1 1,-1 0-1,1-1 1,-2 0-1,1 0 1,-1-1 0,14-22-1,-5 4-91,-8 14 61,-1 0 0,-1-1 0,8-19 0,-14 30-51,2-9-72,1 1 0,7-12 0,-11 15-120,-2 9-64,1 5 14,-2 68-504,1-23 857,5 55-1,3-48 626,8-68 116,-6-1-814,0 0-1,0-1 0,11-24 0,-8 16-429,-12 20 354,0 1 0,0 0 0,0 0 0,0 0 0,0 0 0,0-1 0,0 1 0,0 0 0,1 0 0,-1 0 0,0 0 0,0 0 0,0 0 0,0-1 0,0 1 0,0 0 0,1 0 0,-1 0 0,0 0 0,0 0 0,0 0 0,0 0 0,1 0 0,-1 0 0,0 0 0,0 0-1,0 0 1,0 0 0,1-1 0,-1 1 0,0 0 0,0 1 0,0-1 0,0 0 0,1 0 0,-1 0 0,0 0 0,0 0 0,0 0 0,1 0 0,4 7-290,3 12 73,-8-19 213,4 13-38,-1 1-1,0-1 1,-1 1-1,-1-1 1,0 15-1,-6 70 335,3-73-313,0-7 84,-9 33 0,2-12 323,8-35-313,0 0 0,1 0 0,-2 0 0,1-1 0,0 1-1,-1 0 1,1-1 0,-1 1 0,0-1 0,0 0 0,-1 0 0,1 1 0,-1-2 0,1 1-1,-1 0 1,0 0 0,0-1 0,0 1 0,-1-1 0,1 0 0,0 0 0,-1 0 0,-4 1-1,7-3-38,0 0 0,0 0 0,-1 1 0,1-1 0,0 0 0,0 0-1,0-1 1,0 1 0,0 0 0,0 0 0,0-1 0,0 1 0,0 0-1,0-1 1,0 1 0,0-1 0,0 1 0,0-1 0,0 0 0,0 1-1,0-1 1,0 0 0,0 0 0,1 1 0,-1-1 0,0 0 0,1 0-1,-1 0 1,0-1 0,-2-4 30,0 1-1,0-1 1,-2-11 0,2 9-1,1 3-80,1-1 1,-1 1-1,1-1 1,0 0-1,1 0 1,0 1-1,-1-1 1,2 0-1,-1 0 1,2-9-1,-1 11 43,0 1 1,0-1-1,1 1 0,-1-1 0,0 1 0,1 0 0,0-1 0,0 1 0,0 0 0,0 0 1,1 1-1,-1-1 0,1 0 0,0 1 0,-1-1 0,1 1 0,0 0 0,4-2 0,1-1-68,-1 1-1,1 0 0,0 1 1,0-1-1,1 2 0,-1-1 1,1 1-1,-1 0 0,1 1 1,12-1-1,-12 2-1104,-1 1 1,0 0-1,0 0 1,15 4-1,-21-4 667,-1 0 1,1-1-1,0 1 0,0-1 1,0 0-1,0 1 0,0-1 1,0 0-1,0 0 0,0 0 1,0-1-1,0 1 0,0 0 1,0-1-1,0 1 0,3-2 1,-1-1-90,-1 0 0,1 1 1,0-2-1,4-4 1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2.7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1 939 3072,'0'14'4722,"0"-14"-4639,2-1 145,-1 1 0,1-1 0,-1 1 0,1-1 0,-1 0 0,0 1 0,1-1 0,-1 0 0,0 0 0,0 0 0,2-2 0,6-8 43,-1-1 1,-1 0-1,1-1 1,-2 0-1,0 0 1,0 0-1,4-18 1,13-29 4,-11 35-237,1 1 0,2 0 0,31-39 0,64-57-5,-70 78 26,-2-1-1,40-57 0,-55 64 128,-3 0 1,-1-2 0,-1 0-1,-3-1 1,14-52-1,-28 88-193,0-1 0,0 1-1,-1 0 1,0-1 0,0 1-1,0-1 1,0 1 0,0-1 0,0 1-1,-2-5 1,2 8-2,0 0-1,0 0 1,0 0 0,0-1-1,0 1 1,0 0 0,0 0-1,0 0 1,-1 0 0,1 0-1,0-1 1,0 1 0,0 0 0,0 0-1,0 0 1,0 0 0,0 0-1,-1 0 1,1 0 0,0 0-1,0-1 1,0 1 0,0 0-1,0 0 1,-1 0 0,1 0-1,0 0 1,0 0 0,0 0 0,0 0-1,-1 0 1,1 0 0,0 0-1,0 0 1,0 0 0,0 0-1,-1 0 1,1 0 0,0 0-1,0 0 1,0 0 0,0 1 0,0-1-1,-1 0 1,1 0 0,-9 8-297,-8 14 11,17-22 294,-18 29-165,-23 54 1,8-15 55,0-5 423,-43 114 0,67-149-218,0 1-1,2 1 1,2 0-1,0 0 0,2 0 1,1 50-1,3-63-38,0 0 1,1-1-1,1 1 0,7 23 0,-8-35-21,-1 0 0,1-1 0,0 1-1,0-1 1,1 1 0,-1-1 0,1 0 0,0 0 0,0 0-1,0 0 1,1-1 0,0 1 0,-1-1 0,1 0 0,0 0-1,0 0 1,1-1 0,-1 1 0,8 2 0,-7-4-6,0 0 0,-1 0 0,1-1 0,0 1 0,0-1 0,0-1 0,0 1 0,-1 0 0,1-1 0,0 0 0,0-1 0,-1 1 0,7-3 0,2-2 44,-1 1-1,0-2 1,17-12 0,-9 4-34,-2-1 1,23-25-1,20-18-247,-59 58-1,-5 14-352,1 4 541,1 0 0,0 0 0,2 0 0,0 0 0,1 0 0,6 26 0,6 1 126,-14-44-81,0 1 1,0 0 0,0-1 0,1 1-1,-1-1 1,0 1 0,0 0 0,1-1 0,-1 1-1,1-1 1,-1 1 0,0-1 0,1 1 0,-1-1-1,1 1 1,0 0 0,-1-1-11,1 0 1,-1 0 0,0 0-1,0 0 1,1 0-1,-1 1 1,0-1 0,1 0-1,-1 0 1,0 0-1,1 0 1,-1 0-1,0-1 1,1 1 0,-1 0-1,0 0 1,1 0-1,-1 0 1,0 0-1,1 0 1,-1 0 0,0-1-1,1 1 1,0-1 25,0 0 1,0 0 0,0 0-1,0 0 1,0 0 0,0-1-1,0 1 1,0 0 0,0-1-1,-1 1 1,1 0 0,0-3 0,7-22 145,-3 12-163,0-1 0,-2 0 0,4-24-1,-5 13-2,-1 0-1,-1 0 0,-1 0 1,-5-27-1,3 29-165,3 20 65,0 0-1,0 1 1,-1-1-1,1 1 1,-1-1-1,1 1 1,-1-1-1,-1 1 1,1-1-1,-3-5 1,3 34-545,2-19 640,0 0 0,0 0 0,1 0 0,-1 0 0,1 0 0,1 0 0,-1-1 0,1 1 0,0-1 0,4 6 0,0 0 48,-7-9-38,1-1 0,0 1 1,0-1-1,0 1 1,0-1-1,0 0 1,1 1-1,-1-1 0,0 0 1,0 0-1,1 0 1,-1 0-1,1 0 1,-1 0-1,1-1 0,-1 1 1,1 0-1,0-1 1,-1 1-1,1-1 1,0 0-1,-1 1 0,1-1 1,0 0-1,0 0 1,-1 0-1,1 0 1,0 0-1,-1-1 0,1 1 1,0 0-1,0-1 1,-1 1-1,1-1 1,-1 0-1,1 0 0,-1 1 1,1-1-1,-1 0 1,1 0-1,-1 0 1,0 0-1,1-1 0,1-1 1,31-32 295,-12 11-264,1 1 0,39-29 0,-35 32 111,-12 9-290,0 1 0,1-1 0,20-8 0,-35 18 95,1 0 1,0 0-1,-1 1 0,1-1 0,-1 1 0,1-1 0,0 1 1,-1-1-1,1 1 0,0 0 0,-1 0 0,1 0 0,0 0 1,0 0-1,-1 0 0,1 1 0,0-1 0,-1 1 0,1-1 1,-1 1-1,1-1 0,0 1 0,-1 0 0,1 0 0,-1 0 1,0 0-1,1 0 0,-1 0 0,0 0 0,1 0 1,-1 0-1,0 1 0,0-1 0,0 0 0,0 1 0,0-1 1,-1 1-1,1-1 0,0 1 0,0 3 0,3 6-6,-1 0-1,-1 1 1,1 0 0,0 20-1,-2-17-36,3 31 339,-3 0 0,-5 71 0,4-115-197,-1 1 0,1-1 0,0 1 0,-1-1 0,1 0 0,-1 0 0,0 1 0,0-1 0,0 0 0,0 0 0,-2 3 0,3-4-55,-1 0-1,0-1 1,0 1 0,0-1-1,0 1 1,0-1-1,0 1 1,0-1 0,0 0-1,0 1 1,0-1-1,0 0 1,0 0 0,0 0-1,0 0 1,0 0 0,0 0-1,0 0 1,0 0-1,0 0 1,0 0 0,0-1-1,0 1 1,0 0-1,0-1 1,0 1 0,0 0-1,-1-2 1,-18-8-2,0-2 1,1 0 0,0-1-1,-23-22 1,4 5-218,6 5 111,27 20 66,5 4 7,-1 1 1,1-1-1,0 1 1,0-1 0,-1 1-1,1 0 1,-1-1-1,1 1 1,0 0 0,-1-1-1,1 1 1,-1 0-1,1-1 1,0 1-1,-1 0 1,1 0 0,-1-1-1,0 1 1,0 0-128,15 13-422,-4-2 562,1-1 0,1 0-1,-1-1 1,2 0-1,-1 0 1,1-2 0,1 0-1,-1 0 1,23 7-1,-16-8 110,0-1-1,0-1 1,0 0 0,1-2-1,-1 0 1,33-2-1,-43-1-31,-1 0-1,1-1 0,0 0 1,0-1-1,-1 0 0,0 0 0,1-1 1,-1 0-1,-1-1 0,1 0 1,-1 0-1,1-1 0,-1 0 1,-1-1-1,0 1 0,8-10 0,8-11 109,-1-1-1,-2-1 0,19-37 0,-36 61-130,6-12-109,0-1-1,-2 0 0,0-1 0,6-22 1,-13 17-789,1 45-230,11 51 833,-6-43 176,1 35-1,-1 214 993,-6-277-883,0 0 0,0 0 0,0 0-1,0 0 1,0 0 0,0 0 0,0 0 0,-1 0-1,1 0 1,0 0 0,-1 0 0,1 0 0,-1 0-1,1 0 1,-1 0 0,1-1 0,-1 1 0,0 0-1,1 0 1,-1 0 0,-1 0 0,1 0-11,0-1 0,0 0 0,0 0 0,1 0 0,-1 0 1,0 0-1,0 0 0,1 0 0,-1 0 0,0 0 0,0 0 0,0 0 1,1 0-1,-1-1 0,0 1 0,0 0 0,1 0 0,-1-1 0,0 1 0,1-1 1,-1 1-1,0-1 0,1 1 0,-1-1 0,1 1 0,-1-1 0,0 1 1,1-1-1,0 0 0,-1 1 0,0-2 0,-11-16-34,1 0 0,1-1 0,-9-22 0,8 17-39,-2-17-201,10 35-108,3 10 30,3 11 183,3-4 137,0-1 1,2 1 0,-1-1-1,1-1 1,0 0 0,1 0-1,0 0 1,1-1 0,0-1-1,0 1 1,0-2 0,1 1-1,0-1 1,0-1 0,17 6-1,-20-9-466,1 0 0,-1 0-1,0-1 1,1 0 0,-1-1-1,1 1 1,-1-2-1,1 1 1,12-3 0,-16 2-48,1-1 0,-1 1 0,1-1 0,-1 0 0,0 0 0,0-1 0,0 0 0,0 1 0,0-2 0,0 1 1,-1-1-1,0 1 0,0-1 0,6-7 0,-4 2-600,0-1 0,6-12 1,-12 21 1042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4.6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29 396 1984,'0'4'520,"0"1"0,-1-1 0,0 0 0,1 1 0,-2-1 0,1 0 0,0 0 0,-1 0 0,0 0 0,0 0 0,0 0 0,-1 0 0,-3 4 869,5-8-1345,1 1 0,0-1 0,-1 0 0,1 0 0,0 1 0,-1-1 0,1 1 0,0-1 0,-1 0 0,1 1 0,0-1 0,0 1 1,-1-1-1,1 0 0,0 1 0,0-1 0,0 1 0,0-1 0,-1 1 0,1-1 0,0 1 0,0-1 0,0 1 0,0-1 0,0 1 0,0-1 0,0 1 0,1 0 0,-1 0-46,0 0 519,5-1 646,-1-2-1031,-1 1 1,0 0-1,0-1 1,0 0-1,0 0 1,-1 0 0,1 0-1,0 0 1,3-4-1,22-27 255,-25 30-339,64-87 382,30-35-56,-74 99-343,0 2-1,43-36 1,-17 16-33,-26 22 62,-16 14-65,-6 7-44,0-1 0,0 1 0,0 0 0,0 0 0,0 0 0,0 0 0,0 0 0,0 0 0,0 0-1,0 0 1,1 0 0,-1 0 0,0 1 0,2-2 0,-4 14-218,0-1 278,-1 0 1,2 1-1,-1-1 0,2 0 1,-1 0-1,5 22 0,22 66 223,-23-85-189,1 3-18,1 0 1,11 21 0,-15-33 48,1-1 1,0 1-1,0 0 1,0-1 0,1 1-1,0-1 1,0 0 0,0 0-1,0-1 1,0 1 0,7 3-1,-10-6-52,0-1-1,0 1 0,0-1 1,1 0-1,-1 1 1,0-1-1,0 0 0,1 0 1,-1 0-1,0 0 1,0 0-1,1 0 0,-1 0 1,0-1-1,0 1 1,1 0-1,-1-1 0,0 1 1,0-1-1,0 1 1,0-1-1,0 1 1,1-1-1,-1 0 0,0 0 1,-1 1-1,1-1 1,0 0-1,0 0 0,0 0 1,1-2-1,2-3 63,1 0 0,-1 0 0,5-14 0,17-43 160,-18 38-233,17-30 0,-12 25-115,-11 24-74,1-1 0,0 0 1,7-11-1,-9 17-43,0 2 179,0 0 0,0 0-1,0 0 1,-1 0 0,1 1-1,0-1 1,-1 0-1,1 1 1,-1-1 0,0 0-1,1 1 1,-1-1 0,0 3-1,1 16 39,-1 0 0,0 0-1,-8 39 1,3-14 70,2-15 122,-2 0 0,-14 51 0,17-72-111,-5 15 110,7-24-164,0 1-1,-1 0 0,1-1 0,0 1 1,-1 0-1,1-1 0,0 1 1,-1 0-1,1-1 0,-1 1 0,1-1 1,-1 1-1,1-1 0,-1 1 0,0-1 1,1 1-1,-1-1 0,1 0 1,-1 1-1,0-1 0,1 0 0,-1 1 1,0-1-1,-1 0 0,2 0-3,-1 0-1,1 0 1,-1-1-1,1 1 1,-1 0-1,1 0 1,-1-1 0,1 1-1,-1-1 1,1 1-1,-1 0 1,1-1-1,-1 1 1,1-1 0,0 1-1,-1-1 1,1 1-1,0-1 1,0 1-1,-1-1 1,1 1-1,0-2 1,-5-14 57,5 15-58,-2-7-55,1 1-1,0 0 1,0-1 0,1 1-1,0-1 1,1 1 0,-1-1 0,1 1-1,1 0 1,0-1 0,0 1-1,5-13 1,-6 18 23,1 0 0,-1 1 0,0-1-1,1 0 1,-1 0 0,1 1 0,0-1 0,0 1-1,-1 0 1,1-1 0,0 1 0,0 0 0,0 0-1,1 0 1,-1 0 0,0 1 0,0-1 0,0 1-1,1-1 1,-1 1 0,0 0 0,0-1 0,1 1-1,-1 0 1,4 1 0,6 0 35,1 1 1,-1 0-1,15 5 0,-23-6-12,79 28-88,-59-20 9,1 0 1,-1-2 0,38 7-1,-58-14-228,0 0-1,0 0 1,0 0-1,1 0 1,-1-1 0,0 1-1,0-1 1,0 0-1,0 0 1,-1-1 0,5-1-1,-6 2-7,0 0 0,0 0 0,0-1 0,0 1 0,0 0 0,0-1 0,-1 1 0,1-1 0,-1 0 0,1 1 0,-1-1 0,0 0 0,1 0 0,-1 0 0,0 0 0,0 0 0,0 0 0,-1 0 0,1-1 0,0 1 0,0-2 0,-1-19-3365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45.0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59 29 7648,'-50'-20'2816,"41"17"-2176,9-2-192,0 18-1728,5 8 736,4-6-4736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7.3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9 399 2720,'-8'6'4511,"35"-8"-708,-21 0-3588,0-1 0,-1 0 0,1 0-1,0 0 1,-1-1 0,0 0 0,0 0-1,0 0 1,6-8 0,2-4-8,17-28 1,-22 32-147,88-165 622,-75 135-512,-5 17 68,-14 23-210,0-1-1,0 1 1,0-1 0,0 0-1,-1 0 1,1 1-1,-1-1 1,0 0 0,0 0-1,0 0 1,0 0-1,-1 0 1,1-5 0,-1 11-37,0 0 1,-1 0 0,0 0 0,0 1 0,0-1 0,-2 4 0,-2 7-50,-21 95 194,23-92-45,1 0 0,0 0 0,2 0 0,1 27 0,0-41-92,-1 1-1,1-1 0,0 1 0,-1-1 1,2 1-1,-1-1 0,0 0 1,1 0-1,-1 0 0,1 0 1,0 0-1,0 0 0,0 0 1,0 0-1,1-1 0,-1 1 1,1-1-1,2 3 0,1-2 12,-1 0-1,0-1 0,1 1 1,-1-1-1,1 0 0,0-1 1,-1 1-1,1-1 0,11 1 1,-4-1 39,1-1 1,-1 0 0,1-1-1,0-1 1,-1 0-1,0-1 1,0 0-1,1-1 1,-2-1-1,1 0 1,-1 0 0,1-2-1,-2 1 1,1-1-1,-1-1 1,0 0-1,0-1 1,-1 0-1,-1 0 1,1-1 0,-1-1-1,-1 1 1,0-1-1,7-13 1,37-53-174,-46 61 54,-7 17 68,1-1 0,-1 1-1,0 0 1,1 0 0,-1 0 0,1 0 0,-1-1 0,1 1 0,0 0 0,-1 0-1,1 0 1,0 0 0,0 0 0,-1 0 0,1 0 0,0 0 0,0 1 0,1 22 58,-1-14-73,-2 28-200,1-29 203,0 1 0,1-1-1,0 0 1,0 0 0,1 0-1,4 16 1,-4-21 36,0-1 1,0 0-1,0 1 1,1-1-1,0 0 1,-1 0-1,5 5 1,-5-7-5,-1-1-1,1 1 1,0 0 0,-1-1-1,1 1 1,0 0 0,0-1 0,0 1-1,0-1 1,-1 0 0,1 1-1,0-1 1,0 0 0,0 1-1,0-1 1,0 0 0,0 0 0,0 0-1,0 0 1,0 0 0,0 0-1,0 0 1,0 0 0,0 0 0,0 0-1,0-1 1,0 1 0,0 0-1,0-1 1,1 0 0,4-3 18,0 0 1,-1 0-1,1-1 1,-1 0-1,8-9 1,1-1-7,16-18 95,22-19-92,-46 47-22,1-1-1,0 1 0,0 1 1,0-1-1,1 1 0,10-4 1,-16 7-2,-1 1 0,0-1 0,0 1 1,0-1-1,1 1 0,-1 0 0,0 0 0,0 0 1,1 0-1,-1 0 0,0 0 0,0 0 0,1 0 0,-1 0 1,0 0-1,0 1 0,1-1 0,-1 0 0,0 1 1,0-1-1,2 2 0,-2-1 3,0 0 0,1 0 0,-2 1 0,1-1 0,0 0 0,0 0 0,0 1 1,0-1-1,-1 1 0,1-1 0,-1 1 0,1-1 0,-1 1 0,1 2 0,0 4 30,-1 0 0,0-1 0,0 1-1,-1 0 1,-2 12 0,-22 71 235,17-67-220,8-24-52,0 1 1,0-1-1,0 0 0,0 0 0,0 0 0,0 1 1,-1-1-1,1 0 0,0 0 0,0 1 0,0-1 1,0 0-1,0 0 0,0 0 0,0 1 0,0-1 1,0 0-1,0 0 0,0 1 0,0-1 1,0 0-1,0 0 0,0 1 0,0-1 0,0 0 1,1 0-1,-1 0 0,0 1 0,0-1 0,0 0 1,10-7 125,30-31-418,53-45-247,-75 68 392,1 1-1,0 1 0,30-14 0,-46 25 133,0 1 0,1 0 0,-1 0 1,0 0-1,1 0 0,-1 1 0,5-1 0,-7 1 10,0 0 0,0 0 0,1 0 0,-1 0 0,0 0 0,0 0 0,0 0 0,0 1 0,0-1 0,1 0 0,-1 1 0,0-1 0,0 1-1,0 0 1,0-1 0,0 1 0,0 0 0,0-1 0,0 1 0,-1 0 0,1 0 0,0 0 0,1 1 0,-1 1 13,0 0 1,0 0-1,0 1 1,0-1 0,0 0-1,-1 0 1,1 1-1,-1-1 1,0 0-1,0 1 1,-1-1 0,0 5-1,-10 43 48,6-35-20,3-7-19,0 0 0,0 0 0,1 0 0,0-1 0,1 1 1,-1 0-1,3 13 0,-1-18 4,-1-1 0,1 0 0,0 0 0,0 0 0,1 0 0,-1 0 0,1 0 0,-1 0-1,1 0 1,0-1 0,0 1 0,0 0 0,0-1 0,1 0 0,-1 0 0,1 1 0,-1-1 0,1-1 0,0 1 0,0 0 0,0-1 0,0 1 0,4 1 0,0-2 2,0 1 0,0-1 0,0 0 0,0 0 0,0-1 0,1 1 0,-1-2 0,0 1 0,0-1 0,0 0 0,0-1 0,9-2 0,-9 2-24,0-1 1,-1 1-1,1-1 1,0-1-1,-1 1 1,0-1-1,0 0 1,0-1-1,0 1 1,-1-1-1,1 0 1,5-8-1,0-3-94,0-1 0,0-1 0,-2 0 0,11-27 0,-16 34 95,-1 0-1,0 0 1,-1 0-1,0 0 1,0 0-1,-1 0 1,-1-1 0,0 1-1,-2-18 1,2 26-6,-1 0 0,0 0 0,0-1 0,0 1-1,0 0 1,0 0 0,0 0 0,-1 0 0,0 0 0,1 0 0,-4-3 0,4 5 11,0 0 0,0 0 0,0 1 0,0-1 0,0 0 0,0 1 0,0-1 0,-1 1 0,1-1 0,0 1 0,0 0 0,0-1 0,-1 1 0,1 0 0,0 0 0,0 0 0,-1 0 0,1 0 0,0 0 0,0 0 0,0 0 0,-1 1 0,1-1 0,0 0 0,0 1 0,0-1 0,-1 1 0,1-1 0,0 1 0,0 0 0,0-1 0,-1 2 0,-2 1 29,0 0 0,0 0 0,0 0 0,1 1 0,-1-1 0,1 1 0,0 0 0,0 0 0,0 0 0,0 1 0,1-1 0,0 1 0,-3 5 0,2 0 5,-1 0-1,2-1 1,-1 1-1,1 0 0,1 1 1,-1-1-1,2 0 1,0 14-1,1-17-25,0 1 1,0-1-1,1 0 0,0 0 1,1 0-1,-1 0 0,1 0 0,1 0 1,-1-1-1,1 1 0,0-1 1,6 7-1,-4-6-320,0 0 0,0-1 0,1 0 0,0 0 0,0 0 0,0-1 0,0 0 0,1 0 0,0-1 0,0 0 0,0 0 0,1-1 0,-1 0 0,1 0 0,14 1 0,-18-3-317,13 2-2665,22-1 0,-26-2 1177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55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295 199 1568,'-1'0'183,"-1"0"1,1 1 0,-1-1-1,1 1 1,-1-1-1,1 1 1,-1-1-1,1 1 1,0 0-1,-1 0 1,1 0-1,0 0 1,-1 0-1,1 0 1,0 0 0,0 0-1,0 0 1,0 1-1,0-1 1,0 0-1,-1 3 1,-3 6 85,1-1 0,-5 15 0,2-7 299,-72 187 1834,-5 11-1673,69-179-611,3-7 100,-20 36 0,26-53-117,5-10-24,1 0 1,-1 0-1,0-1 1,0 1-1,0 0 0,0 0 1,0-1-1,-1 1 1,-2 2-1,4-11 632,91-291-271,-82 276-474,2 1 1,0 1 0,17-24-1,47-54-42,-55 73 4,-11 15 39,0 1 1,0-1-1,1 2 0,0-1 0,1 1 0,0 1 0,0 0 0,0 0 0,1 1 1,0 1-1,0 0 0,26-7 0,-33 12 28,1-1 1,-1 1-1,0 0 0,1 0 1,-1 0-1,0 1 0,1-1 1,-1 1-1,0 1 1,0-1-1,0 1 0,1 0 1,-2 0-1,1 0 0,8 6 1,-10-6 36,-1-1 0,1 1 0,-1 0 0,0 0 0,0 0 0,1 1 0,-1-1 0,-1 0 0,1 1 0,0-1 0,-1 1 0,1-1 0,-1 1 0,0 0 0,0 0 0,0 0 0,0 0 0,0 0 0,-1 0 0,1 0 0,-1 0 0,0 0 0,0 0 0,0 0 0,0 0 0,0 0 1,-1 0-1,1 0 0,-2 3 0,-2 4 119,0-1 0,0-1 0,-1 1 0,0-1 0,-1 1 0,0-1 0,0-1 0,-14 14 0,-3-1 308,-39 28 1,55-44-400,0 1 1,0-1 0,0-1 0,-11 5-1,14-6-17,0-1-1,0 0 1,0-1-1,0 1 0,0 0 1,0-1-1,0 0 1,0 0-1,0 0 0,0-1 1,-5 0-1,8 1-43,1 0 0,-1 0 0,1 0 0,0 0 0,-1 0-1,1 0 1,0 0 0,-1 0 0,1-1 0,-1 1 0,1 0 0,0 0-1,-1 0 1,1 0 0,0-1 0,-1 1 0,1 0 0,0 0 0,-1 0 0,1-1-1,0 1 1,0 0 0,-1-1 0,1 1 0,0 0 0,0 0 0,-1-1-1,1 1 1,0 0 0,0-1 0,0 1 0,0-1 0,0 1 0,0 0 0,-1-1-1,1 1 1,0 0 0,0-1 0,0 1 0,0-1 0,0 1 0,0 0-1,0-1 1,1 1 0,-1-1 0,0 1 0,0 0 0,0-1 0,0 1 0,0 0-1,1-1 1,-1 1 0,0-1 0,1 0-39,0 0-1,1-1 1,-1 1 0,0 0-1,1 0 1,-1 0 0,0 0-1,1 0 1,-1 0 0,3-1 0,16-4-72,-1 1 1,1 0 0,29-3 0,63 1-76,-81 6 169,318-20 234,-283 10-229,-47 7 500,0 1 0,32-2 0,-60 17-118,-17 15-211,17-18-201,1 0 0,-8 10 1,4 0 62,1 1 0,0 0 1,2 0-1,1 0 0,0 2 0,1-1 0,2 0 1,0 1-1,1 0 0,1 0 0,1 36 0,2-53-2,0 1-1,1 0 1,0-1-1,0 1 1,0-1-1,1 1 0,2 5 1,-3-10-6,-1 0 0,1 0-1,-1 0 1,1 0 0,0 0 0,-1 0 0,1 0 0,0 0-1,0 0 1,0-1 0,-1 1 0,1 0 0,0 0 0,0-1-1,0 1 1,2 0 0,-2-1 0,1 0 0,-1 0 0,0 0 1,0 0-1,0 0 0,0 0 0,0 0 0,0 0 0,0-1 0,0 1 0,0 0 0,0-1 0,0 1 0,0-1 0,0 1 1,0-1-1,0 1 0,0-1 0,-1 0 0,1 0 0,0 1 0,0-2 0,4-3 25,-1 1-1,0-1 1,-1 0 0,1-1-1,-1 1 1,0-1-1,2-5 1,15-45 268,-15 43-190,62-189-38,-64 190-269,-3 11 141,0-1 0,0 1 0,0-1 0,1 1-1,-1-1 1,0 1 0,1 0 0,-1-1 0,1 1-1,0 0 1,0-1 0,1-1 0,-2 3-166,0 12 128,0 1 41,1 1-1,4 25 1,-4-35 39,0 1 1,1-1-1,-1 1 1,1-1-1,0 1 1,0-1-1,0 0 1,1 0 0,-1 0-1,1 0 1,7 7-1,-9-10 32,0 0 1,1 0-1,0 0 0,-1-1 1,1 1-1,-1 0 0,1-1 0,0 1 1,0-1-1,-1 1 0,1-1 0,0 0 1,0 0-1,-1 0 0,1 0 0,0 0 1,0 0-1,0 0 0,-1 0 1,1-1-1,3 0 0,3-2 51,1-1 1,-1 1-1,9-6 0,90-59 191,-74 45-233,1 2 0,55-27-1,-63 37-52,-19 6-31,1 2 0,0-1-1,0 1 1,0 0 0,0 1-1,0 0 1,0 0 0,13 0-1,-20 2 50,0 0-1,0 0 0,0 0 0,-1 0 0,1 1 0,0-1 0,0 0 0,0 1 0,-1-1 0,1 0 0,0 1 0,0-1 0,-1 1 0,1-1 1,0 1-1,-1 0 0,1-1 0,-1 1 0,1 0 0,0-1 0,-1 1 0,0 0 0,1-1 0,-1 1 0,1 0 0,-1 0 0,0 0 1,0-1-1,1 1 0,-1 0 0,0 1 0,1 4-16,0 0 1,-1 0 0,0 10 0,0-11 39,2 19-43,1 0 0,0 0 0,9 28 0,-2-10 88,-4-18-4,1 0-1,1-1 1,11 23 0,-17-41-30,1 0 0,-1-1 0,1 1 0,0-1 0,0 1 0,0-1 0,1 0 0,0 0-1,-1-1 1,6 5 0,-7-7-5,0 0 1,-1 0-1,1 0 0,0-1 0,0 1 0,0 0 0,0-1 0,0 1 0,0-1 0,0 0 0,0 1 0,-1-1 0,1 0 0,0 0 0,0 0 0,0-1 0,0 1 0,0 0 0,0-1 0,0 1 0,0-1 0,0 0 0,0 0 0,-1 1 0,1-1 1,0 0-1,-1-1 0,1 1 0,0 0 0,-1 0 0,3-3 0,25-26 171,-1-1 1,29-41 0,38-43-31,-58 76 56,46-62 1,-65 77-162,-2-2 1,-1 0 0,-1-1 0,11-30-1,-11 20-96,-2 0 0,-1-1 0,7-56 0,-16 71-360,-2 17-148,-2 16 82,-12 79-60,4-36 411,3 1 1,-1 56-1,18 125 263,-5-188 108,3-1 1,26 89 0,-29-119-156,-4-12-105,0-1 0,0 1-1,0-1 1,0 0-1,0 1 1,1-1 0,0 0-1,-1 0 1,1 0 0,0 0-1,5 5 1,-5-6 48,-2-3-230,1 1-1,0 0 0,0 0 1,0-1-1,0 1 1,0 0-1,0-1 0,0 1 1,0-1-1,0 1 1,-1-1-1,1 0 1,0 1-1,0-1 0,-1 0 1,1 1-1,0-1 1,-1 0-1,1 0 1,-1 0-1,1 1 0,-1-1 1,1 0-1,-1 0 1,0 0-1,0 0 1,1 0-1,-1-2 0,1-2-829,0 0-1,0-1 1,0 1 0,-1-7-1,-1-16-1414,-3-6-719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56.2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250 29 4224,'-41'-14'1365,"41"14"-1350,-1-1-1,0 1 1,0 0-1,1 0 1,-1 0 0,0-1-1,0 1 1,1 0-1,-1 0 1,0 0-1,0 0 1,0 0-1,1 1 1,-1-1 0,0 0-1,0 0 1,1 0-1,-1 1 1,0-1-1,1 0 1,-1 1-1,0-1 1,1 0 0,-1 1-1,0-1 1,1 1-1,-1-1 1,1 1-1,-1-1 1,1 1-1,-1 0 1,1-1 0,-1 1-1,1 0 1,0-1-1,-1 2 1,-22 49 337,22-50-327,1 0 0,-1 0 1,1 0-1,-1-1 0,1 1 1,-1 0-1,0 0 0,1 0 1,-1-1-1,0 1 0,1 0 1,-1-1-1,0 1 0,0-1 1,0 1-1,0-1 0,0 1 1,1-1-1,-1 0 0,0 1 1,0-1-1,0 0 0,0 0 1,0 0-1,0 1 0,0-1 1,0 0-1,0 0 0,0-1 1,0 1-1,0 0 0,0 0 1,0 0-1,-1-1 0,-3 0 75,4 1-84,1 0-1,-1 0 1,0 0-1,0 0 1,0-1-1,0 1 1,1 0-1,-1-1 0,0 1 1,0-1-1,1 1 1,-1-1-1,0 1 1,0-1-1,1 1 1,-1-1-1,1 1 0,-1-1 1,0 0-1,1 1 1,0-1-1,-1 0 1,1 0-1,-1 0 1,1 1-1,0-1 1,-1 0-1,1-1 0,-19-55 380,19 56-368,0 0-1,0 0 1,-1 0 0,1 1 0,-1-1-1,1 0 1,0 1 0,-1-1-1,1 0 1,-1 1 0,0-1-1,1 0 1,-1 1 0,1-1-1,-1 1 1,0-1 0,0 1 0,1-1-1,-1 1 1,0 0 0,0-1-1,1 1 1,-1 0 0,0 0-1,0-1 1,0 1 0,0 0-1,1 0 1,-1 0 0,0 0 0,0 0-1,0 0 1,0 0 0,1 1-1,-1-1 1,0 0 0,0 0-1,0 1 1,1-1 0,-2 1-1,-5 1 277,-9-1 667,14-1-800,-1-1 0,1 1 1,-1 1-1,1-1 1,0 0-1,-1 1 1,1-1-1,0 1 0,0-1 1,-1 1-1,1 0 1,0 0-1,0 0 0,0 0 1,-3 2-1,6-2-127,-1 0-1,1-1 0,-1 1 0,1 0 1,0-1-1,-1 1 0,1-1 1,-1 1-1,1-1 0,0 1 1,0-1-1,-1 0 0,1 1 1,1-1-1,26 4 487,-11-3-242,108 8 763,-6-1-122,-101-6-864,-1 0 0,1-2 0,0 0 0,30-4 0,-35 0-2508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58.1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0 923 3232,'1'-6'1724,"3"-1"-1064,2-8 324,-4 9-707,1-1 0,-1 1 0,2 0 0,-1 0 0,0 1-1,7-9 1,45-59 1861,-37 48-1257,40-45-1,-30 42-355,62-46 1,-81 65-345,-8 8-173,-1 0 0,1 0 1,-1 0-1,1 1 0,0-1 1,0 0-1,-1 0 0,1 1 1,0-1-1,0 1 0,0-1 1,-1 1-1,1-1 1,0 1-1,2-1 0,-12 18 350,0-5-344,1 1 1,0 0 0,-6 15 0,11-20-10,-1-1 0,2 1 1,-1 0-1,1 0 0,1 0 0,-1 1 1,1 10-1,1-15 20,0 0 1,1 0-1,0 0 1,0 0-1,0 0 1,0 0-1,1 0 1,0 0-1,-1 0 1,1 0-1,1-1 0,-1 1 1,0-1-1,1 0 1,0 0-1,-1 0 1,2 0-1,-1 0 1,0 0-1,0-1 1,1 0-1,-1 1 1,1-1-1,0 0 0,-1-1 1,1 1-1,0-1 1,0 0-1,0 0 1,8 1-1,5-1 79,1-1 1,-1 0-1,0-1 0,1-1 0,31-8 0,82-33 269,-69 17-250,80-47 1,-78 39-126,-35 17-18,-18 9 114,1 2 0,17-7-1,-28 12-79,-1 1-1,1 0 1,-1 0-1,1 0 1,-1 0-1,1-1 1,-1 1-1,1 0 0,-1-1 1,0 1-1,1 0 1,-1-1-1,1 1 1,-1 0-1,0-1 1,1 1-1,-1-1 1,0 1-1,1-1 1,-1 0-1,0 1-5,0 0 0,0-1-1,0 1 1,0 0-1,0 0 1,-1-1 0,1 1-1,0 0 1,0 0 0,0-1-1,0 1 1,-1 0-1,1 0 1,0 0 0,0 0-1,0-1 1,-1 1 0,1 0-1,0 0 1,0 0-1,-1 0 1,1 0 0,0 0-1,0 0 1,-1-1 0,1 1-1,0 0 1,0 0-1,-1 0 1,1 0 0,0 0-1,-1 0 1,1 0 0,0 0-1,0 1 1,-1-1-1,-4 0-24,-1 1 0,1 0-1,-1 0 1,1 0-1,0 1 1,0 0 0,0 0-1,0 0 1,0 0-1,0 1 1,-4 3 0,-9 7-37,-22 20 1,33-26 16,3-3 19,-1 1-1,1-1 0,0 1 0,0 0 1,1 1-1,0-1 0,0 1 0,0-1 1,0 1-1,1 0 0,0 0 0,-1 7 1,2-8 17,0-1 0,0 1 0,1-1 0,0 1 0,-1-1 0,2 1 0,-1-1 0,1 1 0,-1-1 0,1 0 0,0 1 0,1-1 0,-1 0 0,1 1 0,0-1 0,0 0 0,5 7 0,-6-10 18,0 0 0,0 1 1,0-1-1,1 0 0,-1 0 0,1 0 0,-1 0 0,1 0 0,-1 0 1,1-1-1,-1 1 0,1 0 0,0-1 0,-1 1 0,1-1 0,0 0 1,0 1-1,-1-1 0,1 0 0,3 0 0,3-1 44,0 0 0,-1 0-1,13-5 1,-10 3-61,125-38 218,-40 11 86,-61 19-230,0-1-1,0-2 0,-2-1 0,39-24 0,-46 23-6,-1-2 0,-1 0 0,-1-1 0,0-1 0,31-39 0,-26 23 54,-1-1 0,21-42 0,33-85-270,-70 144 121,-2 0 0,0-1 1,-1 0-1,6-32 0,-13 52 3,1-1 0,-1 0-1,0 1 1,0-1 0,0 1 0,0-1-1,0 0 1,0 1 0,0-1 0,-1 1 0,1-1-1,-1 0 1,1 1 0,-1-1 0,1 1-1,-1 0 1,0-1 0,0 1 0,0-1-1,-2-1 1,3 2 3,-1 1-1,1-1 1,-1 1 0,0 0-1,1 0 1,-1-1-1,0 1 1,1 0 0,-1 0-1,0 0 1,1 0 0,-1 0-1,0 0 1,1 0-1,-1 0 1,0 0 0,0 0-1,0 0 1,-1 1-20,0-1 1,1 1-1,-1 0 1,0 0-1,1 0 1,-1-1-1,1 2 1,-1-1-1,-1 2 0,-4 4-3,0 0-1,1 1 1,0 0 0,0 0-1,1 0 1,-7 16-1,-20 58 146,0 18-183,-33 186 0,61-270 123,2 0-1,0 0 0,1 0 1,1 0-1,0 0 0,1 0 1,3 17-1,-2-23 7,1-1-1,-1 1 0,2-1 1,-1 0-1,6 9 0,-7-15-24,-1-1 0,1 1-1,0-1 1,-1 1-1,1-1 1,0 0 0,0 0-1,1 0 1,-1 0-1,0-1 1,1 1 0,-1-1-1,1 1 1,-1-1-1,1 0 1,0 0-1,-1 0 1,1 0 0,0 0-1,0-1 1,4 1-1,6-1 70,0 0 0,0-2 0,0 1 1,0-2-1,14-4 0,62-23 185,-88 30-275,59-21 116,38-14 62,-80 27-131,1-1-1,-2-1 1,19-12-1,-23 12 4,-1-1 0,1-1 0,-2 1 0,0-2-1,17-23 1,-27 34-51,0-1 1,1 1-1,-1-1 1,0 1-1,0-1 0,-1 1 1,1-1-1,0 0 0,-1 1 1,1-1-1,-1 0 1,0 1-1,0-1 0,0 0 1,-1 0-1,0-3 0,1 5-14,0 1 1,-1 0-1,1-1 0,-1 1 0,1 0 0,0 0 0,-1-1 0,1 1 0,-1 0 0,1 0 0,-1 0 0,1-1 0,-1 1 0,1 0 0,0 0 0,-1 0 0,1 0 0,-1 0 0,1 0 0,-1 0 1,1 0-1,-1 0 0,1 0 0,-1 0 0,1 1 0,-1-1 0,1 0 0,-1 0 0,1 0 0,-1 1 0,-16 6-354,11-3 286,0 0-1,1 1 0,-1-1 0,1 1 0,1 1 0,-1-1 1,1 1-1,-7 9 0,10-13 77,-1 1 0,1-1 0,0 0 0,0 1 1,0-1-1,0 1 0,0-1 0,0 1 0,1 0 0,-1-1 0,1 1 0,0 0 1,0-1-1,0 1 0,0 0 0,0-1 0,0 1 0,1 0 0,0-1 0,-1 1 1,1 0-1,0-1 0,0 1 0,0-1 0,3 4 0,2 2 55,0 1-1,1-1 1,0-1-1,1 1 1,9 6-1,-14-12 2,0 0-1,0 0 1,0 0-1,0-1 0,0 1 1,0-1-1,0 0 1,0 0-1,1 0 0,-1 0 1,1-1-1,-1 1 1,0-1-1,1 0 0,-1 0 1,1 0-1,-1-1 1,0 1-1,7-2 0,10-5 133,0-1 0,0 0 0,19-12 0,53-38-110,-74 47-55,37-28-19,-30 21-109,0 1-1,33-17 0,-56 33 79,0 0-1,0 0 1,1 0 0,-1 0 0,0 0 0,0 1 0,0-1-1,0 1 1,1 0 0,-1 0 0,0-1 0,0 1 0,1 1-1,-1-1 1,0 0 0,0 0 0,0 1 0,1 0 0,-1-1-1,0 1 1,0 0 0,3 2 0,-3-2 23,1 1 0,-1 0-1,-1 0 1,1 1 0,0-1 0,0 0 0,-1 1 0,1-1 0,-1 1-1,0-1 1,0 1 0,0-1 0,0 1 0,0 0 0,0 0-1,-1-1 1,1 5 0,-1 1 10,0 1-1,-1-1 1,0 0 0,0 1-1,-5 14 1,2-5 20,3-14 36,0-1 1,0 1 0,0-1 0,-1 0-1,1 1 1,-1-1 0,0 0-1,0 0 1,0 0 0,-3 3 0,3-4-6,1-1 0,0 0 0,-1 1 0,1-1 0,-1 0 0,1 0 0,-1 0 0,0 0 0,0 0 0,1-1 0,-1 1 0,0 0 0,0-1 0,0 1 0,0-1 0,0 0 1,1 0-1,-1 1 0,0-1 0,-4-1 0,-66-15 147,69 15-178,0 0 0,0 0 0,0-1 0,0 1 0,0-1 0,-3-2 0,4 3-136,0-1 0,0 1 1,0 0-1,0 0 0,0 0 0,0 0 0,0 0 1,0 0-1,0 1 0,-3-1 0,47 3 34,54 9 0,-53-5 150,56 2 0,-84-8-283,-10 1-436,0-1 0,0 0 1,0 0-1,0-1 0,0 1 0,8-3 1,-42 11-11237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1:58.5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59 20 10144,'-54'-20'4576,"49"20"-3968,15 4-2016,4 4 832,8 0-2624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2:00.4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478 14 3392,'0'0'97,"0"1"0,0-1 0,-1 0 0,1 1 0,0-1 0,-1 0 0,1 0 0,0 1 0,-1-1 0,1 0 0,-1 0 0,1 1 0,0-1 0,-1 0 0,1 0 0,-1 0 0,1 0 0,-1 0 0,1 1 0,0-1 0,-1 0 0,1 0 0,-1 0 0,1 0 0,-1 0 0,1 0 0,-1-1 0,1 1 0,-1 0 0,-15-8 3547,-2 1-2374,-6 5-614,0 1 0,-31 4 0,28 0-458,0 2 0,0 1 0,-36 13 0,52-15-142,-1 0-4,0 1 1,0 0 0,0 1 0,1 0 0,0 1 0,1 1-1,-1-1 1,-9 11 0,14-13-28,0 1 1,1 0-1,0 0 1,-1 1-1,2 0 1,-1 0-1,1 0 1,0 0-1,1 1 1,0-1-1,0 1 1,0 0-1,-2 13 1,5-18 0,0 0 1,0 0-1,0 0 1,0 1-1,0-1 0,1 0 1,-1 0-1,1 0 1,0 0-1,0 0 1,0 0-1,2 4 1,-2-6 0,-1 0 0,1 0 0,0 0-1,0 0 1,0 0 0,-1 0 0,1 0 0,0 0 0,0-1 0,0 1 0,0 0 0,1-1-1,-1 1 1,0 0 0,0-1 0,0 1 0,0-1 0,1 0 0,-1 1 0,0-1 0,0 0-1,1 0 1,-1 0 0,0 0 0,0 0 0,1 0 0,-1 0 0,0 0 0,0-1 0,1 1-1,-1 0 1,0-1 0,2 0 0,27-12 120,-1-1 1,-1-1-1,0-2 0,33-25 0,-47 31-144,15-17 1,-16 16-34,16-14 0,-25 23-9,0-1 0,0 1 1,0-1-1,-1 0 0,0 0 1,0-1-1,4-6 0,-7 11-41,-3 5 21,1 0-1,-1 0 0,1 0 1,0 1-1,1-1 0,-1 1 0,1-1 1,0 1-1,0 0 0,1-1 0,0 9 1,0-11 77,0 0 1,0 0-1,1 0 0,0 1 1,-1-1-1,1 0 1,0 0-1,1 0 0,-1 0 1,1-1-1,-1 1 1,1 0-1,0 0 0,0-1 1,0 1-1,0-1 1,0 0-1,0 0 1,1 0-1,-1 0 0,1 0 1,3 2-1,0-1 50,1-1-1,-1 1 1,1-1 0,0 0-1,0 0 1,0-1-1,0 0 1,0 0-1,12-1 1,3-1 159,38-7 1,-49 5-173,0 1 0,0-2 0,-1 1 0,0-2 0,1 1 1,9-8-1,55-39 114,-55 36-331,0 1 0,42-23 0,-61 37 161,0 0 0,-1 0 0,1-1-1,0 1 1,0 0 0,-1 0 0,1 0-1,0 0 1,0 0 0,-1 0 0,1 0 0,0 0-1,0 0 1,-1 0 0,1 0 0,0 0 0,0 1-1,-1-1 1,1 0 0,0 0 0,-1 1 0,1-1-1,0 1 1,-1-1 0,1 0 0,-1 1 0,1-1-1,0 1 1,0 0 0,13 22 240,-4-7 59,1-1-341,-5-7 79,-1 0 0,1-1 0,0 0-1,1 0 1,0 0 0,0-1 0,0 0 0,1-1-1,13 9 1,0-4 97,1-1 0,0-1-1,0-1 1,0-1 0,1 0 0,0-2-1,0-1 1,30 1 0,-35-4-37,0 0 0,-1-1 0,1-1 0,0-1 0,25-7 0,-24 4-44,-1 0 1,0-1 0,0-1-1,-1-1 1,0-1 0,0 0-1,18-15 1,-29 20-20,0 0 1,-1 0-1,1 0 0,-1-1 1,-1 0-1,6-7 0,-9 9-54,1 1-1,0-1 0,-1 1 1,0-1-1,0 1 1,0-1-1,-1 1 1,1-1-1,-1 0 0,0 0 1,0 1-1,0-1 1,0 0-1,-1-5 0,1 8 5,-1-1 1,1 1-1,0 0 0,-1-1 0,1 1 0,-1 0 0,1-1 0,-1 1 0,1 0 0,-1 0 0,0-1 0,0 1 0,1 0 0,-1 0 1,0 0-1,0 0 0,0 0 0,0 0 0,-1 0 0,1 1 0,0-1 0,0 0 0,0 0 0,-1 1 0,1-1 0,0 1 0,-3-1 0,2 1-21,0 0-1,0-1 0,0 2 0,0-1 1,0 0-1,0 0 0,0 1 0,0-1 1,0 1-1,0-1 0,0 1 0,0 0 0,1 0 1,-1 0-1,0 0 0,0 0 0,1 0 1,-2 2-1,-5 4 34,0 1 1,1 0-1,0 0 0,0 0 1,1 1-1,0 0 1,1 0-1,0 0 1,0 1-1,1 0 0,0 0 1,1 0-1,-4 21 1,7-28 45,0 0-1,0 1 1,0-1 0,1 1 0,0-1 0,-1 0-1,1 1 1,0-1 0,1 0 0,-1 0 0,0 0-1,1 0 1,0 0 0,0 0 0,3 4 0,1 0-21,-1-1 0,1 1 0,1-2 0,-1 1 0,8 5 0,-8-7-25,1-1-1,-1 1 1,1-1-1,0-1 1,0 1 0,0-1-1,0 0 1,15 2 0,2-3-1957,34 0 0,-24-2-1255,1 1 876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2:04.4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3 752 3392,'-2'-5'4634,"4"5"-4278,0 0-1,0 0 0,1 0 1,-1 0-1,0 0 0,0-1 1,4 0-1,42-15 2132,41-16 0,-80 28-2331,1-1-1,-1 0 1,-1-1 0,1 0-1,-1 0 1,15-15 0,-6 3-56,0-1 0,-1-1 0,20-32 0,28-78-26,-62 127-71,-1 0 0,1 0-1,-1 0 1,0 0 0,0 0-1,0 0 1,1-4 0,3-5 216,-2 9-71,-4 9-179,-5 16-98,2 1 0,1-1 0,-1 35 0,-2 19 90,4-57 67,-3 16 164,-10 39-1,13-68-59,0 0 0,0 0 0,-1 0 0,0 0 0,-7 10 0,9-15-98,0 0 0,1 1 1,-1-1-1,0 0 0,0 0 0,0 0 0,0 0 0,0 0 1,0 0-1,0 0 0,-1-1 0,1 1 0,0 0 0,0-1 1,-1 1-1,1-1 0,0 1 0,-1-1 0,1 1 0,0-1 1,-1 0-1,1 0 0,-1 0 0,1 0 0,-1 0 1,1 0-1,0 0 0,-1 0 0,1 0 0,-1-1 0,1 1 1,-2-1-1,-19-9 46,16 8-101,0-1 0,1 0 1,-1 0-1,1 0 0,-1 0 1,1-1-1,-6-6 0,9 9 36,1 0-41,1 1 0,-1-1 1,0 1-1,1-1 0,-1 0 0,1 1 0,-1-1 0,1 0 0,-1 1 0,1-1 1,-1 0-1,1 0 0,0 0 0,0 0 0,-1 1 0,1-1 0,0 0 0,0 0 0,0 0 1,0 0-1,0-1 0,0 1-161,1 1-90,49 2-194,-20-1 624,49-4-1,-24-4 27,0-3 0,-1-2-1,-1-2 1,0-3 0,62-28-1,-97 35-166,0 0-1,-1-1 0,0-1 0,-1-1 0,0 0 0,-1-1 0,-1 0 0,0-1 0,23-34 0,-16 16 44,-2-1 0,-1 0-1,-1-2 1,14-46-1,4-30 154,-33 105-225,0-1 0,-1 1 0,0 0 0,0-15 0,0 20-21,-1-1-1,0 0 1,-1 1 0,1-1 0,0 1-1,-1-1 1,1 0 0,-1 1 0,0-1-1,0 1 1,0 0 0,0-1-1,0 1 1,-1 0 0,1 0 0,-2-3-1,2 5 16,1-1-1,-1 1 0,1 0 0,-1-1 0,1 1 1,-1 0-1,1 0 0,-1-1 0,1 1 0,-1 0 1,1 0-1,-1 0 0,0 0 0,1 0 0,-1-1 0,1 1 1,-1 0-1,1 0 0,-1 1 0,0-1 0,1 0 1,-1 0-1,1 0 0,-1 0 0,1 0 0,-1 1 1,0-1-1,1 0 0,-1 0 0,1 1 0,-1-1 0,1 0 1,0 1-1,-1-1 0,1 0 0,-1 1 0,0 0 1,-14 21-223,12-16 170,-5 9 2,1 1 0,0 0 0,0 0 0,-4 22 0,-10 69-23,16-81 62,-17 155 158,20-161-90,2 0-1,1 0 1,3 26 0,-2-34 4,0 0 0,1 0 0,1 0 0,0 0-1,0 0 1,10 15 0,-13-24 10,1 0-1,0-1 0,0 1 0,0-1 1,0 1-1,1-1 0,-1 0 1,1 0-1,-1 0 0,1 0 0,0 0 1,-1-1-1,1 1 0,0-1 0,0 0 1,0 0-1,0 0 0,1 0 0,-1 0 1,0-1-1,0 0 0,0 1 0,1-1 1,-1 0-1,4-1 0,7-1 54,0-1 1,0 0-1,0-1 1,19-8-1,-24 9-114,-7 2 16,41-15 168,80-40-1,-115 51-171,-4 3-3,0 0-1,-1 0 0,1-1 0,0 1 1,-1-1-1,0 0 0,4-3 0,-7 6-2,0 0-1,0-1 1,0 1-1,0 0 1,1 0-1,-1 0 1,0 0-1,0-1 1,0 1-1,0 0 1,0 0-1,0 0 0,0 0 1,0-1-1,0 1 1,0 0-1,0 0 1,0 0-1,1-1 1,-1 1-1,0 0 1,0 0-1,0 0 1,-1-1-1,1 1 0,0 0 1,0 0-1,0 0 1,0 0-1,0-1 1,0 1-1,0 0 1,0 0-1,0-1 1,-7 0-237,-10 5-65,13-2 264,-1 1-1,1-1 0,0 1 1,0-1-1,0 1 1,0 1-1,0-1 0,1 0 1,0 1-1,-1 0 1,1-1-1,1 1 1,-1 1-1,-4 7 0,7-11 32,0 1 0,0-1 0,0 0 0,0 1 0,0-1 0,0 1 0,1-1 0,-1 1 0,0-1-1,1 0 1,-1 1 0,1-1 0,-1 0 0,1 1 0,0-1 0,-1 0 0,1 0 0,0 1 0,0-1-1,0 0 1,0 0 0,0 0 0,2 1 0,0 1 24,0-1-1,0 1 1,1-1 0,-1 0-1,1 0 1,-1 0-1,5 1 1,8 2 183,-1-1-1,1-1 1,20 3-1,-30-6-105,1 1 0,-1-1 0,1-1 0,-1 1 0,0-1 0,1 0 0,-1 0 0,0-1 0,0 0 0,12-5 0,-16 6-76,-1 0 1,1 0-1,0 0 1,-1-1-1,1 1 0,-1 0 1,1-1-1,-1 1 1,0-1-1,0 1 0,0-1 1,0 0-1,0 1 0,0-1 1,0 0-1,0 0 1,-1 0-1,1 0 0,-1 1 1,1-1-1,-1 0 1,0-4-1,0 3-37,0 0 0,0 0 0,0 0 0,-1 0 0,0 0 0,1 1 0,-1-1 0,0 0 0,-1 0 0,1 0 1,0 1-1,-1-1 0,1 1 0,-3-4 0,-6-6-58,-1 1 1,0-1-1,0 2 0,-1 0 1,-1 0-1,-22-13 1,32 22 38,-8-1-100,30 9-990,2-1 1327,40 6 0,-32-6-56,-19-5-52,1 0-1,0-1 0,-1 0 1,1-1-1,-1 0 1,13-3-1,5 0 56,-15 2-93,-1 0 0,1-1 0,-1-1 1,0 0-1,0 0 0,18-11 0,61-43 89,-85 53-131,16-7-296,-22 22 79,-1 9-14,-6 35-1,4-34 322,-3 38-1,6-50 14,0-2-46,0-1 1,0 1-1,0-1 0,1 1 1,1 6-1,-1-11-42,-1 0 0,0 0 0,1 0 0,-1 0 0,0 0 0,1 0-1,-1-1 1,1 1 0,-1 0 0,1 0 0,0 0 0,-1-1 0,1 1-1,0 0 1,-1-1 0,1 1 0,0-1 0,0 1 0,0 0 0,0-1-1,0 0 1,-1 1 0,1-1 0,0 0 0,0 1 0,0-1 0,0 0-1,0 0 1,0 0 0,0 0 0,0 0 0,0 0 0,0 0 0,0 0-1,0 0 1,0 0 0,1-1 0,7-1 126,0-1 0,0-1 0,-1 0 0,1 0 0,-1 0 0,0-1 0,14-11 0,49-47 131,-67 59-278,30-34-109,-26 28-20,0 0-1,1 1 1,1-1 0,18-13 0,-27 22 104,0 1-1,0-1 1,0 1 0,1-1 0,-1 1 0,0 0 0,0 0-1,1-1 1,-1 1 0,0 0 0,1 0 0,-1 0 0,0 0 0,1 0-1,-1 1 1,0-1 0,0 0 0,1 1 0,-1-1 0,0 1-1,0-1 1,0 1 0,0-1 0,1 1 0,-1 0 0,0 0 0,0-1-1,0 1 1,1 2 0,4 3 6,0 1-1,-1-1 1,8 12-1,-8-10-29,14 19 130,1-1 1,33 33-1,-50-57-29,-1 1 0,1-1 0,0 0 1,0 0-1,0 0 0,0 0 0,0-1 1,0 1-1,1-1 0,-1 0 0,0 0 0,1 0 1,-1 0-1,1 0 0,-1-1 0,6 0 1,-4 0 0,0-1 1,-1 1 0,1-1 0,-1 0-1,1-1 1,-1 1 0,1-1 0,-1 0-1,0 0 1,0-1 0,5-3 0,-1 0-6,-1 0 0,1-1 0,-1 1 1,-1-2-1,1 1 0,-1-1 1,-1 0-1,1 0 0,-2-1 0,1 1 1,4-14-1,-1 1-24,7-38 1,-10 42-160,-4 14-41,0 0 0,-1 0 0,1 0 1,0 0-1,-1-7 0,9 15-194,23 21 160,-25-20 245,0 0 0,0 0 0,9 5-1,7 1 54,0 0-1,0-2 1,1-1-1,37 9 1,-45-14-3,0-1-1,1-1 1,-1 0 0,1-2-1,-1 1 1,1-2-1,-1 0 1,17-4 0,-25 2-27,1 1 0,-1-1 0,0-1 0,-1 1 1,1-1-1,-1-1 0,1 0 0,-1 0 0,-1 0 0,1-1 1,-1 1-1,10-12 0,-13 13-52,1-1 0,-1 1 1,0 0-1,0-1 0,0 0 0,-1 0 0,1 0 0,-1 0 1,0 0-1,-1 0 0,1-1 0,-1 1 0,0-1 0,0 1 1,-1-1-1,0 1 0,0-1 0,0 1 0,-1-1 1,-1-7-1,2 12-26,0 0 1,0 0-1,-1-1 1,1 1-1,-1 0 0,1 0 1,-1 0-1,1 0 1,-1 0-1,0 0 1,1 0-1,-1 0 1,0 0-1,0 1 1,1-1-1,-1 0 0,0 0 1,0 1-1,0-1 1,0 0-1,0 1 1,0-1-1,0 1 1,0-1-1,-1 1 1,1 0-1,0-1 1,0 1-1,0 0 0,0 0 1,-1 0-1,1 0 1,0 0-1,0 0 1,0 0-1,0 0 1,-1 0-1,1 1 1,0-1-1,0 0 1,0 1-1,0-1 0,0 1 1,0-1-1,0 1 1,0 0-1,0-1 1,0 1-1,0 0 1,0 0-1,0 0 1,-1 1-1,-7 8-70,1 1-1,0 0 1,0 0 0,1 0-1,-10 22 1,13-24 58,1 0 0,0 0 0,0 0 0,1 1 0,0-1 0,1 0 0,0 1 0,0 18 0,2-22 76,0 0-1,1 1 0,-1-1 0,1 0 0,1-1 0,-1 1 0,1 0 0,0-1 0,0 1 1,0-1-1,1 0 0,0 0 0,0 0 0,0-1 0,1 1 0,-1-1 0,1 0 0,0 0 1,0-1-1,1 1 0,-1-1 0,11 4 0,-14-7 6,0 1 0,0-1 0,1 0 0,-1 0 0,0 0 0,1 0 1,-1-1-1,0 1 0,0-1 0,0 1 0,1-1 0,-1 0 0,3-1 0,0 0 4,-1-1 0,1 1 1,-1-1-1,8-6 0,13-15-31,39-53 0,-45 54-180,-2 7-201,-17 15 348,1 1 1,-1 0-1,0 0 1,0 0-1,1 0 1,-1-1 0,0 1-1,1 0 1,-1 0-1,0 0 1,0 0-1,1 0 1,-1 0-1,0 0 1,1 0-1,-1 0 1,0 0 0,1 0-1,-1 0 1,0 0-1,0 0 1,1 0-1,-1 0 1,0 0-1,1 0 1,-1 0-1,0 0 1,0 1 0,1-1-1,-1 0 1,0 0-1,0 0 1,1 0-1,-1 1 1,0-1-1,0 0 1,1 0-1,-1 1 1,0-1 0,9 10-207,0 2 63,-3-4 133,0 0 0,0 1 0,0-1 0,-1 1 0,0 0 0,-1 1 0,0-1 0,3 15 0,-3-10 22,-2-8 65,-1 1 1,0-1-1,1 12 1,-2-16-37,0 0-1,0 0 1,0 0-1,-1 0 1,1 0 0,-1 0-1,1 0 1,-1 0-1,0 0 1,0-1 0,1 1-1,-1 0 1,-1 0-1,1-1 1,0 1-1,-3 2 1,2-2 14,0-1 1,0 0-1,-1 0 0,1 0 0,-1 0 0,1 0 1,-1 0-1,1 0 0,-1-1 0,0 1 1,1-1-1,-1 0 0,0 0 0,-3 0 1,-27-19 59,30 17-166,0 1 1,0-1-1,-1 1 0,1-1 1,1 0-1,-1 0 0,0-1 1,0 1-1,-3-5 1,5 7 22,0-1-54,-1 0-52,3 1-206,9 1-93,1 3 463,0-1 0,0-1 0,0 0 0,21 2 0,-16-2 64,66 5 277,123-3 0,-170-7-138,58-11 0,-78 11-166,0-2 0,0 0 0,-1-1 1,0-1-1,0 0 0,17-12 0,-6 2 17,-2-1-1,29-28 1,-20 11 167,50-69 1,-42 50-281,68-89 139,-95 126-180,-1-1-1,-1 0 1,-1-1 0,12-30 0,-16 29-247,-4 15-348,-5 5 205,-6 11 91,-2 9 362,2 0 1,1 1-1,0 0 0,1 0 1,2 1-1,-6 37 0,6-11 206,2 0 1,4 50-1,-1-83-132,1-1 1,1 0-1,1 0 0,0 0 1,7 21-1,-6-26 1,0 0-1,0 0 0,1-1 0,0 1 1,1-1-1,0-1 0,0 1 0,0-1 1,9 7-1,0-1 21,1-1 0,0-1-1,1 0 1,1-1 0,24 10 0,-39-19-333,-1 0 0,1 0 0,0-1 0,0 1 0,0-1 0,0 0 0,0 0 0,0 0 0,0 0 0,0 0 1,-1-1-1,1 1 0,0-1 0,0 0 0,4-1 0,-5 1-152,-1 0 0,1 1 0,0-1 0,-1 0 0,1 0 1,-1 0-1,1 0 0,-1-1 0,0 1 0,1 0 0,-1 0 0,0-1 0,0 1 0,0-1 0,0 1 1,0-1-1,0 0 0,-1 1 0,1-1 0,0 0 0,-1 1 0,1-1 0,-1 0 0,0 0 0,1-2 0,-1-8-3327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00:42:04.8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36 6304,'0'-1'161,"0"0"-1,0 0 1,1 0 0,-1 0 0,0 0 0,0 0 0,1 0-1,-1 0 1,0 1 0,1-1 0,-1 0 0,1 0 0,-1 0-1,1 1 1,0-1 0,-1 0 0,1 0 0,0 1 0,-1-1-1,1 1 1,0-1 0,0 1 0,0-1 0,0 1 0,-1-1-1,1 1 1,0 0 0,0-1 0,0 1 0,0 0 0,1 0-1,5-1 693,0 0 0,0 0-1,11 1 1,-12 0-120,105-1 2841,112 3-1548,-205-1-1918,259 14 567,-186-14-1602,92-12-1,-93 0-2149,-6 3 880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18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73 0 1664,'-14'1'6384,"11"227"-4137,-20-1-820,18-199-1299,2-8-24,-7 28 0,6-38-141,2-2-91,-1-1 0,1 1 0,1 0 0,-2 9 0,22-29-4475,-14 8 3813,0-1 0,0 0 0,-1 1 0,0-2-1,4-4 1,6-20-511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19.1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1 127 2240,'0'-1'50,"0"0"1,0 0-1,0 0 0,0 0 1,0 0-1,0 0 0,1 0 1,-1 0-1,0 0 0,1 0 1,-1 0-1,0 0 0,1 0 1,0 0-1,-1 0 1,1 1-1,-1-1 0,1 0 1,0 0-1,0 1 0,0-2 1,11-1 4634,-2 22-4308,-6-10 55,3 6-166,-1 0-1,5 21 1,-6-20-77,0-1 0,11 24 1,-13-35-162,-1 1 1,1 0-1,0-1 1,1 0-1,-1 0 1,1 0-1,0 0 1,0 0-1,0-1 1,0 1-1,9 4 1,-9-6 42,0 0-1,0 0 1,0 0-1,0 0 1,0-1 0,1 0-1,-1 0 1,0 0-1,1 0 1,-1-1-1,1 1 1,-1-1 0,1 0-1,-1-1 1,1 1-1,-1-1 1,1 0 0,-1 0-1,0 0 1,1 0-1,-1-1 1,0 0-1,0 0 1,0 0 0,0 0-1,0-1 1,-1 1-1,1-1 1,-1 0 0,0 0-1,0-1 1,0 1-1,3-5 1,-1 2-13,-1-1 1,0 1-1,-1-1 0,0 0 1,0-1-1,0 1 0,-1 0 1,0-1-1,0 0 0,-1 1 0,0-1 1,0 0-1,-1 1 0,0-1 1,0 0-1,-1 0 0,0 1 1,-1-1-1,1 0 0,-1 1 1,-1-1-1,0 1 0,0 0 1,0 0-1,-1 0 0,0 0 1,0 1-1,0 0 0,-1-1 1,-6-5-1,7 9-78,0 0 0,1 0 0,-1 0 1,-1 0-1,1 1 0,0-1 0,0 1 0,-1 0 1,0 1-1,1-1 0,-1 1 0,0 0 0,1 0 1,-1 1-1,0-1 0,0 1 0,0 0 0,0 0 1,1 0-1,-8 2 0,-28-1-1623,40-1 1580,0 0-1,0 0 0,0 0 1,-1 0-1,1 0 0,0 0 1,0 0-1,0 0 0,0 0 1,-1 0-1,1 0 0,0 0 0,0 0 1,0 0-1,0 0 0,0 0 1,-1 0-1,1 0 0,0 0 1,18-21-7895,3 9 5995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19.6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48 3328,'0'0'51,"1"0"-1,-1 0 1,0-1 0,0 1-1,0 0 1,1 0 0,-1 0 0,0 0-1,0 0 1,1 0 0,-1 0-1,0 0 1,0 0 0,1-1 0,-1 1-1,0 0 1,0 0 0,1 0-1,-1 0 1,0 0 0,0 1 0,1-1-1,-1 0 1,0 0 0,0 0-1,0 0 1,1 0 0,-1 0 0,0 0-1,7 1 1095,-8 20 1730,0-12-2678,0 1-1,1 0 1,0-1 0,0 1 0,1 0-1,5 17 1,-2 1-27,-1-7 54,1 0 0,7 22 1,-10-38-143,1 0 1,-1 0-1,2 0 1,-1-1 0,0 1-1,1 0 1,0-1-1,0 0 1,0 0 0,1 0-1,-1 0 1,1 0-1,8 6 1,-10-9-16,0 0-1,0 0 1,0 0-1,0 0 1,0-1 0,1 1-1,-1-1 1,0 1-1,0-1 1,0 0 0,1 0-1,-1 0 1,0 0-1,0 0 1,1 0 0,-1 0-1,0-1 1,0 1 0,3-2-1,1-1 94,0 1 0,0-1 1,0-1-1,-1 1 0,7-6 0,-8 6-86,0 0-1,0-1 1,-1 0-1,1 1 1,-1-1-1,0 0 1,0 0-1,0-1 1,-1 1-1,0-1 1,1 1-1,-2-1 1,4-10-1,-4 8 60,0 0 0,0 0 0,0 0 0,-1 0 0,-1-1 0,1 1 0,-1 0 0,0 0 0,-2-9 0,0 7-263,0-1-1,-1 1 1,0 0 0,0 0 0,-1 0-1,0 0 1,0 1 0,-1-1 0,0 2 0,-1-1-1,1 1 1,-2 0 0,1 0 0,-11-7 0,17 13-253,0 1 0,0-1 0,0 0 1,-1 0-1,1 0 0,0 0 1,0 0-1,0 0 0,-1-2 1,2 3 214,0-1-1,0 1 1,-1-1 0,1 0 0,0 1 0,0-1 0,0 1 0,0-1 0,0 0 0,0 1 0,0-1-1,0 1 1,1-1 0,-1 0 0,0 1 0,0-1 0,0 1 0,1-1 0,-1 1 0,0-1 0,1 0-1,8-11-3825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7.7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74 45 6048,'-50'-28'2752,"32"20"-2400,13 4-320,5 8-96,5-4-1088,8 0 608,5-4-3488,4 0 2240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0.9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24 2240,'-1'0'31,"1"0"-1,0 0 1,0 0 0,0 0 0,0 0-1,-1 0 1,1 0 0,0 0 0,0 0-1,0-1 1,0 1 0,-1 0 0,1 0-1,0 0 1,0 0 0,0 0 0,0 0-1,0 0 1,-1 0 0,1 0 0,0-1-1,0 1 1,0 0 0,0 0 0,0 0 0,0 0-1,0 0 1,0-1 0,-1 1 0,1 0-1,0 0 1,0 0 0,0 0 0,0 0-1,0-1 1,0 1 0,0 0 0,0 0-1,0 0 1,0-1 0,0 1 0,5-19 6847,-5 21-6547,1 13 112,5 29 0,0-3-44,1 20 593,-3 92 0,-5-145-1003,-3 112 778,3-39-3400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1.4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71 3808,'3'-3'5018,"-2"5"-4860,1 0-1,-1 0 0,0 1 1,-1-1-1,1 0 1,0 1-1,-1-1 0,1 1 1,-1-1-1,0 1 0,0 3 1,2 11 332,0-8-314,0 0 0,1 0 0,0-1 0,1 1 0,0-1 0,0 1 0,0-1 0,9 10 0,-10-14-103,-1-1 0,1 0 0,0-1 0,0 1 0,1 0 0,-1-1 0,0 0 0,1 0 0,0 0 0,-1 0-1,1 0 1,0-1 0,0 1 0,0-1 0,0 0 0,0-1 0,0 1 0,0-1 0,0 1 0,0-1 0,6-1 0,-3 0 28,1 0 0,-1 0-1,1-1 1,-1 0 0,1-1 0,-1 0-1,0 0 1,0 0 0,-1-1 0,1 0-1,-1 0 1,9-8 0,-13 10-71,1 0 1,-1-1-1,1 1 1,-1-1-1,0 0 1,0 0-1,0 0 0,0 0 1,0 0-1,-1 0 1,0 0-1,1 0 0,-1-1 1,-1 1-1,1-1 1,0 1-1,-1-1 1,1 1-1,-1-1 0,0 1 1,0-1-1,-1 1 1,1 0-1,-1-1 0,0 1 1,1-1-1,-1 1 1,-3-6-1,0 1-17,1 2 0,-1-1 0,0 0-1,-1 1 1,0 0 0,0 0 0,0 0 0,-1 1 0,1-1-1,-1 1 1,-8-5 0,9 7-106,0 0 0,-1 1 0,1-1 0,-1 1 0,1 0 0,-1 0 0,0 1 0,0 0 1,0 0-1,0 0 0,0 1 0,0 0 0,0 0 0,0 0 0,-7 2 0,11-2-189,-1 1-1,1 0 1,-1 0 0,1 0-1,0 0 1,-1 1 0,1-1-1,0 0 1,0 1 0,0 0 0,0-1-1,0 1 1,0 0 0,-1 3-1,3-5 130,0 1 0,0-1 0,0 1 0,1-1-1,-1 1 1,0-1 0,1 0 0,-1 1 0,0-1-1,1 1 1,-1-1 0,0 0 0,1 1 0,-1-1-1,1 0 1,-1 0 0,1 1 0,-1-1 0,0 0-1,2 0 1,11 6-1408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1.9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29 6048,'5'0'5488,"-5"1"-5322,0 0 1,0 1 0,-1-1-1,1 0 1,0 1-1,-1-1 1,1 0 0,-1 1-1,0 1 1,0-2-79,0 5-71,-1 1 0,1-1-1,1 1 1,-1-1 0,1 1 0,0 0-1,0-1 1,3 11 0,-2-1 94,0-12-86,-1 1 0,1-1 0,0 1-1,0-1 1,1 1 0,-1-1 0,1 1 0,0-1 0,0 0 0,0 0 0,1 0 0,0 0 0,5 6 0,-6-8 14,0-1-1,0 1 1,0-1-1,0 1 1,0-1 0,0 0-1,0 0 1,1 0-1,-1 0 1,1 0-1,-1 0 1,0-1-1,1 1 1,-1-1 0,1 1-1,-1-1 1,1 0-1,0 0 1,-1 0-1,1-1 1,-1 1 0,1-1-1,-1 1 1,0-1-1,1 0 1,-1 0-1,3-1 1,1-1 156,1 0 0,-1 0 0,1-1 0,6-5 0,-11 7-148,0 0 0,0 0 0,0 0 1,0 0-1,-1 0 0,1 0 0,0 0 0,-1 0 0,0-1 0,1 1 0,-1-1 0,0 1 0,0-1 0,-1 1 0,2-5 0,-2 0 8,1 0 0,-1 0 1,-1 0-1,1-1 0,-1 1 0,-1 0 0,1 0 1,-1 0-1,-1 1 0,1-1 0,-1 0 1,0 1-1,-6-11 0,3 9-162,5 5-3,-1-1-1,0 1 1,0 1 0,-1-1 0,1 0 0,-3-2-1,4 4 41,0 0-1,0 1 1,0-1-1,1 1 1,-1-1-1,0 1 0,0-1 1,0 1-1,0 0 1,0 0-1,0-1 1,0 1-1,0 0 1,0 0-1,0 0 0,0 0 1,0 0-1,0 0 1,0 1-1,-1-1 1,1 0-1,1 0 0,-1 1 1,0-1-1,0 1 1,-2 0-1,-24 11-5070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2.4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169 1 5728,'-10'4'1103,"7"-3"-737,0 0 0,0 0 0,1 0 0,-1 1 0,0 0 1,1-1-1,-1 1 0,1 0 0,-1 0 0,-2 4 0,-2 3 281,1-2-251,-1 1-1,2 0 0,-1 0 0,-5 13 0,10-19-364,1 0 0,-1 0-1,0 0 1,0 0 0,1 0 0,0 0 0,-1 1-1,1-1 1,0 0 0,0 0 0,0 1-1,0-1 1,0 0 0,1 0 0,-1 1-1,1-1 1,0 0 0,-1 0 0,1 0-1,0 0 1,0 0 0,0 0 0,0 0-1,3 3 1,2 1 95,1 0 1,-1 0-1,1 0 0,1-1 0,-1 0 1,1 0-1,0 0 0,0-1 0,0-1 0,1 0 1,-1 0-1,1 0 0,0-1 0,-1 0 1,1-1-1,0 0 0,0 0 0,0-1 0,0 0 1,15-3-1,-21 3-66,-1 0 0,1-1 0,-1 1 0,0-1 0,1 0 0,-1 0 0,0 0 0,1 0 0,-1 0 1,0 0-1,0-1 0,0 1 0,0-1 0,0 1 0,-1-1 0,1 0 0,0 0 0,-1 0 0,1 0 0,-1 0 0,0 0 0,1 0 0,-1 0 1,0-1-1,0 1 0,-1 0 0,1-1 0,0 1 0,-1-1 0,0 1 0,1-1 0,-1 1 0,0-1 0,0 1 0,0-1 0,-1-3 0,0 0-36,-1 1-1,1-1 1,-1 1-1,0 0 1,0 0-1,-1 0 0,0 0 1,0 0-1,0 1 1,0-1-1,0 1 0,-1-1 1,0 1-1,0 1 1,-7-6-1,0 2-247,-1 0-1,0 1 0,0 0 1,-1 1-1,1 1 1,-1 0-1,-26-5 1,15 6-1500,0 1-1,0 1 1,-39 3 0,45 1 7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4.0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0 2144,'-5'12'8458,"7"43"-7198,11 60 1,-6-61-726,-4-8-106,-3-30-289,2 1-1,3 19 1,-3-23-318,0 1 0,-1-1-1,-1 24 1,0-16-3050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4.50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89 5152,'0'2'2234,"0"-2"-2223,0 0-1,0 0 1,0 0 0,0 0-1,0 1 1,0-1 0,0 0-1,0 0 1,0 0 0,0 0-1,-1 1 1,1-1 0,0 0 0,0 0-1,0 0 1,0 0 0,0 0-1,0 1 1,-1-1 0,1 0-1,0 0 1,0 0 0,0 0-1,0 0 1,-1 0 0,1 0-1,0 0 1,0 0 0,0 0-1,-1 0 1,0 1 10,1 0 1,-1 0-1,0-1 1,0 1-1,1 0 1,-1 0-1,1 0 0,-1 0 1,1 0-1,-1 0 1,1 0-1,-1 1 0,0 1 325,-1-1-203,1 1 0,0 0 1,0-1-1,0 1 0,0 0 0,0 0 0,0 0 1,1-1-1,0 1 0,-1 0 0,1 0 0,0 0 0,0 0 1,1 0-1,-1 0 0,1 0 0,-1 0 0,1-1 0,0 1 1,0 0-1,0 0 0,0-1 0,1 1 0,2 3 1,0 0 7,1 0 1,1 0-1,-1 0 1,1-1 0,0 0-1,0 0 1,0-1-1,9 6 1,-12-9-88,-1 0 1,0 0-1,0 0 1,0 0-1,1 0 0,-1-1 1,0 1-1,1-1 1,-1 0-1,1 1 0,-1-1 1,0 0-1,1 0 1,-1-1-1,1 1 0,-1 0 1,0-1-1,1 1 1,-1-1-1,0 0 1,0 0-1,1 0 0,-1 0 1,0 0-1,0 0 1,0-1-1,0 1 0,0-1 1,2-2-1,-1 0-17,0 1 0,0-1 0,0 1 0,0-1 0,-1 0 0,0 0-1,0 0 1,0 0 0,0 0 0,-1-1 0,1 1 0,-1 0 0,0-1 0,-1 1 0,1-9 0,-1-2 22,-1 0 1,0 0 0,-4-15 0,4 24-146,-1-1 1,0 1 0,0 0-1,-1 0 1,1 0-1,-1 0 1,-1 1 0,1-1-1,-9-9 1,12 14 39,-1 1 1,1-1-1,-1 0 1,0 1-1,1-1 1,-1 1-1,0-1 1,0 1-1,1-1 0,-1 1 1,0 0-1,0-1 1,0 1-1,1 0 1,-1-1-1,0 1 1,0 0-1,0 0 1,0 0-1,0 0 1,0 0-1,0 0 1,0 0-1,1 0 0,-2 1 1,0-1-35,0 1 1,0 0-1,0 0 0,1 0 1,-1 0-1,0 0 0,1 1 1,-1-1-1,1 0 0,0 1 1,-2 1-1,-1 2-514,1 0 1,-1 0-1,1 1 1,0-1-1,1 1 0,-4 10 1,5-7-585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4.96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115 3 5728,'-5'2'515,"0"1"1,0 0 0,0 0-1,0 0 1,1 1 0,-1 0-1,-4 5 1,3-4 233,-3 3-425,1 0 0,0 0-1,1 1 1,-14 18 0,20-24-267,-1-1 1,1 0-1,-1 1 1,1-1-1,0 1 1,0 0-1,0-1 1,0 1-1,1 0 1,-1 0 0,1-1-1,0 1 1,0 0-1,0 0 1,0-1-1,0 1 1,0 0-1,1 0 1,-1 0 0,1-1-1,0 1 1,0 0-1,0-1 1,0 1-1,3 4 1,-2-5-4,1 1 0,0 0 1,0-1-1,0 1 0,0-1 0,0 0 0,0 0 1,1 0-1,-1 0 0,1 0 0,-1-1 0,1 0 1,-1 0-1,1 0 0,0 0 0,0 0 0,0-1 1,0 0-1,-1 1 0,1-2 0,0 1 0,0 0 1,4-2-1,1 1 65,0-1 0,0 0 0,0 0 0,0-1 1,-1-1-1,1 0 0,-1 0 0,13-8 0,-18 10-100,-1-1-1,1 0 1,-1 1-1,1-1 1,-1 0 0,0 0-1,0 0 1,0 0-1,0-1 1,-1 1-1,1-1 1,-1 1-1,0-1 1,0 1 0,0-1-1,-1 1 1,1-1-1,-1 0 1,0 1-1,0-1 1,0 0 0,0 0-1,-2-6 1,1 5-128,0 0 1,0 1 0,0-1 0,-1 1 0,0-1-1,0 1 1,0 0 0,0 0 0,-1 0 0,1 0-1,-1 0 1,0 0 0,0 1 0,-1-1-1,1 1 1,-1 0 0,1 0 0,-7-4 0,7 6-16,1 1-1,0-1 1,-1 1 0,1-1 0,-1 1 0,1 0 0,0 0 0,-1 0 0,1 0 0,-1 1 0,1-1 0,0 1 0,-1-1 0,1 1 0,0 0 0,0 0 0,-4 2 0,-7 3-936,-20 15 0,21-14 303,-2 3-752,4 1 496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5.4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93 35 5216,'-4'0'1006,"3"0"-852,0 0 1,1 0-1,-1 0 0,0 0 1,0 0-1,1 0 0,-1 1 0,0-1 1,0 0-1,1 0 0,-1 1 1,0-1-1,0 0 0,1 1 1,-1-1-1,0 0 0,1 1 1,-1-1-1,1 1 0,-1-1 0,1 1 1,-1 0-1,1-1 0,-1 2 1,-17 14 1768,11-10-1551,0 1 1,0 0-1,1 0 0,0 0 0,-5 9 0,9-14-322,1 1-1,0-1 0,0 1 1,0 0-1,0 0 0,0-1 1,1 1-1,-1 0 1,1 0-1,0 0 0,0 0 1,0 0-1,0-1 0,0 1 1,1 0-1,-1 0 0,1 0 1,-1 0-1,1-1 0,0 1 1,2 3-1,-1-4-9,-1 1-1,1-1 1,-1 0-1,1 0 1,0 0-1,0 0 1,0 0 0,0 0-1,0 0 1,0-1-1,0 1 1,1-1-1,-1 0 1,1 0-1,-1 0 1,1 0-1,-1 0 1,1 0 0,0-1-1,-1 1 1,1-1-1,0 1 1,0-1-1,-1 0 1,1 0-1,3-1 1,1 0 75,0 0 0,1 0 0,-1-1 0,0 1 0,0-2 0,-1 1 1,1-1-1,0 0 0,6-4 0,-6 2 5,0 0 0,0 0 0,-1 0 0,0-1 1,11-13-1,-15 17-91,0 0 0,-1 0 0,1-1 0,-1 1 0,1 0 0,-1-1 0,0 1 0,0-1 0,0 0 0,-1 1 0,1-1 0,-1 0 0,1 0 0,-1 1 0,0-1 1,0 0-1,0 0 0,0 1 0,-1-1 0,1 0 0,-2-4 0,0 1-136,0 1 0,-1 0 1,0 0-1,0 0 1,0 0-1,0 0 0,-1 1 1,0-1-1,0 1 0,0 0 1,0 0-1,-9-5 1,11 8-25,0 0 1,0-1 0,-1 1-1,1 0 1,0 1 0,-1-1-1,1 0 1,0 1-1,-1-1 1,1 1 0,-1 0-1,1 0 1,-1 0 0,1 0-1,-1 0 1,1 0 0,-1 1-1,1-1 1,-1 1 0,1 0-1,0 0 1,-1 0 0,1 0-1,0 0 1,0 0 0,0 0-1,-1 1 1,2-1 0,-1 1-1,0 0 1,-2 2 0,-1 1-626,0 0 0,0 1 0,0 0 1,1 0-1,-1 0 0,2 0 1,-1 1-1,1-1 0,-3 9 0,1 0-2374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6.2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246 66 3904,'-3'4'1032,"1"0"1,-1 0-1,0 0 0,0 0 1,0-1-1,-4 5 0,3-6-554,1 0 0,-1 0 0,1 0 0,-1 0 0,0-1 0,1 0 0,-5 2 0,-12 4 653,17-6-1060,-1 1 0,1-1 0,-1 0 0,0 0 0,1-1-1,-1 1 1,0-1 0,1 1 0,-7-2 0,6 2-74,1 0-1,0-1 1,-1 1-1,1 0 1,0 1-1,0-1 1,0 1-1,0-1 0,0 1 1,0 0-1,-2 2 1,-5 3 29,8-5-22,0 0-1,0 0 0,0 0 1,0 1-1,0-1 1,1 0-1,-1 1 1,1 0-1,0-1 0,-2 5 1,-8 30-37,11-36 41,0 1-1,0-1 0,0 0 1,0 0-1,0 0 0,0 0 1,0 0-1,1 1 0,-1-1 1,0 0-1,1 0 0,-1 0 1,1 0-1,-1 0 0,1 0 1,-1 0-1,1 0 0,0 0 1,0 0-1,-1 0 0,1-1 1,0 1-1,0 0 0,0 0 1,0-1-1,0 1 0,0-1 1,0 1-1,0-1 0,0 1 1,0-1-1,0 1 0,0-1 1,0 0-1,0 0 0,3 1 1,0-1 25,0 1 0,0-1 0,0 0 0,1 0 0,-1 0 1,0 0-1,0-1 0,0 0 0,6-1 0,-1-2-29,0 0 1,0-1-1,0 0 0,-1 0 0,1-1 0,-1 0 0,-1-1 1,1 0-1,10-13 0,-9 10 81,-1-1-1,0 0 1,-1-1 0,0 0-1,-1 0 1,8-23 0,-13 32-88,0-1 1,0 0-1,0 1 1,-1-1-1,0 0 1,1 1-1,-1-1 1,-1 0-1,1 1 1,-2-8-1,2 9-35,-1 1 1,1 0-1,-1-1 0,1 1 0,-1-1 0,1 1 0,-1 0 1,0 0-1,0 0 0,0-1 0,0 1 0,0 0 1,0 0-1,0 0 0,0 0 0,0 0 0,0 1 0,-1-1 1,1 0-1,0 0 0,-1 1 0,1-1 0,0 1 1,-1-1-1,1 1 0,-1 0 0,1-1 0,-1 1 0,1 0 1,-3 0-1,-6 1-199,0 0 0,1 1-1,-1 0 1,0 0 0,1 1 0,-1 0 0,1 1 0,0 0 0,0 1 0,-13 8-1,-4 5-4116,-47 41 0,59-47 2242,5-3 96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9.2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3136,'2'22'5443,"7"17"-3403,-5-20-1950,4 24 1,23 336 1914,-26-174-1450,-6-198-409,1 0 0,1 1 0,-1-1 0,1 0 0,1 0 0,-1 0 0,4 8 0,-4-14 312,-1-7 108,1-20-528,10-51 0,-1 16-168,-2-21 120,-3-1-1,-9-125 0,0 169 12,-1-35 57,5 47-458,0 26 128,10 18-240,-2-4 521,0 1 0,-2 0 1,0 0-1,5 16 0,14 60-23,-23-80 35,16 71-26,-11-41 29,24 69 0,-18-65 451,-13-44-458,0 0 0,0 0 0,1 0 0,-1 0 0,0 0 0,0 1 0,0-1 0,0 0 0,1 0 1,-1 0-1,0 0 0,0 0 0,0 0 0,0 0 0,1 0 0,-1 0 0,0 1 0,0-1 1,0 0-1,1 0 0,-1 0 0,0 0 0,0 0 0,0 0 0,1 0 0,-1 0 0,0-1 0,0 1 1,0 0-1,0 0 0,1 0 0,-1 0 0,0 0 0,0 0 0,0 0 0,1 0 0,-1 0 0,0 0 1,0-1-1,0 1 0,0 0 0,0 0 0,0 0 0,1 0 0,-1-1 0,6-5 73,-6 6-65,3-5-82,-1 1 0,0 0 0,0-1 0,0 0 0,0 1 0,-1-1 0,0 0 0,0 0 0,0 0 0,-1 0 0,1-9 0,0-3-70,4-38-400,8-65 52,-1 30 435,8-42 32,-18 123-199,-1 0 0,0 0 0,-1-11 0,0 17 187,10 25 20,2 34 136,-3 1 0,-1 0 0,-2 110 0,-1 98-435,-10-178-5648,5-78 2161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49.1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308 522 2720,'-22'-10'3123,"18"8"-2500,-1-1 0,0 1-1,0 0 1,0 1 0,0-1 0,-8 0-1,-1 0-181,1 2 0,0-1 0,0 2 0,-1 0 0,-22 4 0,28-3-352,-1 1-1,1 0 1,0 0-1,0 1 1,0 0-1,0 0 0,0 1 1,1 0-1,-12 10 1,16-12-67,-1 1 19,-1-1 0,1 1 0,0 0-1,1 0 1,-1 1 0,1-1 0,0 1-1,-4 7 1,5-8-14,1-1 0,0 1 0,-1 0 0,1 0 1,0 0-1,1 0 0,-1 0 0,1 0 0,0 0 0,0 0 0,0 1 0,1 3 0,0-5 6,-1-1-1,1 0 1,0 0 0,0 1-1,1-1 1,-1 0 0,0 0 0,1 0-1,-1 0 1,1-1 0,0 1-1,-1 0 1,1-1 0,0 1 0,0-1-1,0 1 1,0-1 0,1 0-1,-1 0 1,0 0 0,0 0 0,4 0-1,3 2 39,0-2 0,0 1 0,0-2 0,0 1 0,0-1 0,0 0 0,0-1 0,0 0 0,0 0 0,0-1 0,-1 0 0,14-6 0,-17 6-92,0 0-1,0-1 1,0 0 0,-1 0-1,1 0 1,-1 0 0,1-1-1,-1 0 1,0 0 0,-1 0-1,1 0 1,-1-1 0,0 1-1,0-1 1,0 0 0,3-7-1,-6 10 28,1 1-1,-1-1 1,0 0 0,0 0-1,0 1 1,0-1 0,0 0-1,0 0 1,0 0-1,-1 1 1,1-1 0,0 0-1,-1 0 1,0 1 0,1-1-1,-1 1 1,0-1 0,0 0-1,0 1 1,0-1-1,0 1 1,0 0 0,-2-3-1,-1 0-52,0 1-1,0-1 1,-1 1-1,1-1 1,-1 1-1,-5-3 1,9 5 21,0 1 0,0-1 0,-1 1 0,1-1 0,0 1 0,0-1 0,0 1-1,0 0 1,0 0 0,-1-1 0,1 1 0,0 0 0,0 0 0,0 0 0,-1 0 0,1 0 0,0 1 0,0-1 0,0 0 0,0 0 0,-1 1 0,1-1 0,0 1 0,0-1 0,-1 2 0,2-2 19,-1 0 0,1 0 1,0 1-1,0-1 1,0 0-1,0 1 0,0-1 1,0 0-1,-1 1 0,1-1 1,0 0-1,0 0 1,0 1-1,0-1 0,0 0 1,0 1-1,0-1 1,0 0-1,0 1 0,1-1 1,-1 0-1,0 1 1,0-1-1,0 0 0,0 1 1,0-1-1,0 0 1,1 0-1,-1 1 0,0-1 1,1 1-1,6 6-37,-4-4 91,1-1 1,0 1 0,0-1 0,0 0 0,0 0 0,1 0-1,-1-1 1,0 1 0,1-1 0,-1 0 0,1 0-1,-1 0 1,1-1 0,0 0 0,-1 0 0,1 0 0,0 0-1,-1-1 1,1 0 0,-1 0 0,1 0 0,-1 0 0,0-1-1,1 0 1,-1 0 0,0 0 0,0 0 0,0-1 0,0 1-1,6-7 1,0-1 39,0 0-1,0-1 1,-2 0-1,1-1 1,-1 1-1,6-15 1,34-80 88,-12 21-103,-13 45-26,1 0-1,3 1 0,31-35 0,-50 64-71,54-58-171,-62 68 187,0-1 0,0 1 0,1 0 0,-1 0 0,0 0 1,0 0-1,0 0 0,0-1 0,0 1 0,0 0 0,0 0 0,0 0 1,0 0-1,0 0 0,0-1 0,1 1 0,-1 0 0,0 0 0,0 0 0,0 0 1,0 0-1,0 0 0,1 0 0,-1 0 0,0 0 0,0 0 0,0 0 0,0 0 1,0 0-1,1-1 0,-1 1 0,0 0 0,0 0 0,0 0 0,0 0 1,1 0-1,-1 1 0,0-1 0,0 0 0,0 0 0,0 0 0,0 0 0,1 0 1,-1 0-1,0 0 0,0 0 0,0 0 0,0 0 0,0 0 0,0 0 1,1 1-1,-1-1 0,0 0 0,0 0 0,0 0 0,0 0 0,0 0 0,0 0 1,0 1-1,2 15-121,-7 26 161,-93 354 337,20-127-37,39-137-148,22-74 108,-3 0 0,-29 59 0,48-113-240,-1 0 1,0 0-1,-1 0 0,1-1 1,-1 1-1,1 0 1,-1-1-1,0 0 1,0 0-1,-7 5 0,10-8-48,-1 1-1,1-1 0,-1 0 0,1 0 1,-1 0-1,1 1 0,-1-1 0,1 0 1,-1 0-1,1 0 0,-1 0 0,1 0 1,-1 0-1,1 0 0,-1 0 0,1 0 1,-1 0-1,1-1 0,-1 1 0,1 0 0,-1 0 1,1 0-1,-1 0 0,1-1 0,-1 1 1,1 0-1,-1-1 0,0 0-16,0 0 0,0 0 0,0-1-1,0 1 1,0 0 0,0 0 0,1-1 0,-1 1-1,0-2 1,-1-4-39,0 1-1,0-1 0,0-7 0,0-1 89,1 0-1,1 0 0,0 0 0,1 1 0,0-1 0,2 0 0,-1 1 1,2-1-1,0 1 0,6-15 0,-6 22-43,-1-1-1,1 1 1,1 0-1,-1 0 1,1 0-1,0 0 1,1 1-1,0 0 1,0 0-1,0 1 1,0 0-1,1 0 1,0 0-1,0 1 1,0 0-1,1 0 1,-1 1-1,1-1 1,11-1-1,-1 0-688,0 1 1,0 1-1,0 1 1,0 1-1,25 1 0,-25 3-2079,-3 5 906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29.8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1 258 3904,'0'0'59,"0"-1"0,0 1-1,0-1 1,0 1 0,0-1 0,0 1 0,0-1-1,0 1 1,0-1 0,0 1 0,0-1 0,0 1 0,0-1-1,0 1 1,1-1 0,-1 1 0,0-1 0,0 1-1,1-1 1,-1 1 0,0 0 0,1-1 0,-1 1 0,0 0-1,1-1 1,-1 1 0,1-1 0,0 1 24,0 0 1,0 0-1,0 0 0,0 0 1,0 0-1,0 1 0,0-1 1,0 0-1,0 1 0,0-1 1,0 0-1,1 2 0,-1-2 24,1 0 1,-1 0-1,0 1 0,0-1 0,1 0 0,-1 0 0,0-1 0,0 1 0,0 0 0,1 0 0,-1 0 0,0-1 0,0 1 0,0-1 0,0 1 0,1-1 0,-1 1 0,0-1 0,0 0 0,0 1 0,0-1 0,1-2 0,2 0 140,0 0 0,-1-1 0,1 0 0,3-5-1,2-3-27,0-2 0,-1 1-1,0-1 1,-1 0 0,-1-1-1,9-27 1,0-30 117,-15 71-335,0 0 0,0 1 0,0-1 0,0 0 0,1 0 0,-1 1 0,0-1 0,0 0 0,-1 0 0,1 0 0,0 1 0,0-1 0,0 0 0,0 0 0,-1 1 0,1-1 0,0 0 0,-1 1 0,1-1 0,0 0 0,-1 1 0,1-1 0,-1 0 0,1 1 0,-2-2 0,2 2-19,-1 0-1,0 0 1,0 0-1,1 0 1,-1 0-1,0 0 0,1 0 1,-1 0-1,0 0 1,1 0-1,-1 0 1,0 1-1,1-1 0,-1 0 1,0 0-1,1 1 1,-1-1-1,0 0 1,1 1-1,-1-1 0,1 1 1,-1-1-1,1 1 1,-1-1-1,1 1 1,-1-1-1,1 1 1,-1 0-1,-10 14 80,1 0 0,1 1 0,0 0 1,1 0-1,0 1 0,-7 26 0,4-12 402,6-17-245,2 0 0,-1 1 0,2 0 0,0-1 0,1 1 0,0 0 1,1 0-1,1 0 0,3 18 0,-4-30-165,1 0 0,-1 0-1,1-1 1,0 1 0,0 0 0,0 0 0,0-1-1,0 1 1,1-1 0,-1 1 0,1-1 0,0 0-1,0 0 1,-1 1 0,2-1 0,2 2 0,-1-1 5,0-1 1,0 0 0,0 0-1,0 0 1,0 0 0,0-1-1,0 0 1,1 0 0,7 1-1,4-1-316,1-1-1,0 0 1,-1-1-1,26-6 1,129-32-7214,-147 29 5541,-5-8-1087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30.3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12 3072,'0'-1'53,"0"1"1,1-1-1,-1 0 1,0 1-1,0-1 0,1 1 1,-1-1-1,0 1 1,0-1-1,1 1 0,-1-1 1,1 1-1,-1-1 1,0 1-1,1-1 1,-1 1-1,1 0 0,-1-1 1,1 1-1,-1 0 1,1-1-1,-1 1 0,1 0 1,0-1-1,0 2 27,-1-1 0,1 0 0,0 0 0,-1 0 0,1 1 0,-1-1 0,1 0 0,-1 1-1,1-1 1,-1 0 0,1 1 0,-1-1 0,1 1 0,-1-1 0,0 1 0,1-1 0,-1 1-1,0-1 1,1 2 0,3 4 814,-1 2 0,5 13 0,-6-16-579,45 149 2566,-12-37-2098,-15-63-404,3-1 0,33 58-1,-47-96-77,1-1 0,16 18 1,-11-13 202,-14-19-450,-1 1-1,0-1 1,0 0-1,0 1 1,1-1-1,-1 0 1,0 0-1,1 1 1,-1-1-1,0 0 1,0 0-1,1 0 1,-1 1-1,1-1 1,-1 0-1,0 0 1,1 0-1,-1 0 1,0 0-1,1 0 1,-1 0-1,0 0 1,1 0-1,-1 0 1,1 0-1,-1 0 1,0 0-1,1 0 1,8-8 913,3-19-110,-11 25-820,7-29 38,0-1 0,-2 0-1,2-36 1,-3 22-54,21-137-1031,-8 60-4865,-18 120 5587,1 0-176,-1-1 0,0 1 0,0 0 0,0 0 0,-1-6 0,-6-8-4394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53.71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0 1984,'6'6'3818,"29"4"-2340,-30-9-1444,0 0 0,0 0 0,0 0 0,-1 0 0,1-1 0,0 0 0,7 0 0,-3 0 72,73 4 1265,-68-3-1323,43 6 58,-24-3 36,32 0-1,99-10 638,28 4-294,-103 3-106,121 6 272,-69-2-427,22-11-30,-2 0-207,14 12 17,-160-6 45,163 13 31,-96-8-112,20 2 44,-26-2 88,49 1-70,-6 1 36,94-3-18,-14-1-26,-72 5 61,81 8 90,77-1-142,-101-9-36,-7 11-198,-31-2 438,306-3-95,-431-12-98,190 5 70,-170-6-86,55-7 1,-51 4 212,51 1 0,-32 3-258,156-2 54,25 0 634,-105-3-440,88 1 76,-147 4-343,42 1 44,193-7 158,-131 2-61,-122 5-56,30 3-122,-54-1 112,58-3 1,123-11-1,128 11-26,-95-2 111,-14 0-95,-214 3 53,337 5 91,470-14 643,-596 8-898,-34 5 377,26-1-74,-124-4 226,132 16 1,-192-13-342,-29-2 38,23 3 1,-18-1-321,0 0 0,0-1 0,1-1 0,38-3-1,-58 2 237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4:59.29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44 1472,'18'-4'3899,"58"-18"-230,-63 19-3366,0 0 0,0 2-1,0-1 1,22 2 0,175 0 988,-115-9-1195,337 9 512,-189 9-229,357-18 266,-341 26-517,-54-10 441,-165-7-541,179-7 335,-189 5-235,-22 1-115,1 0 0,-1 1 1,10 0-1,99 4 167,4 0-221,32 7 158,-112-9 121,43-2-1,-28-2-34,-53 1-76,-2 0-121,11 0-54,-2 1 21,0 1 1,-1 0-1,17 5 0,-10-4 15,-13-3 11,1 1 4,32 6 173,-35-6-166,0 0 1,1 0-1,-1 0 1,1 0 0,-1 0-1,1 0 1,-1 1 0,0-1-1,1 0 1,-1 1 0,3 0-1,4 1 33,101 2 139,42-4-70,-149 0-260,0 0 1,-1-1 0,1 1-1,0 0 1,0 0 0,0-1 0,-1 1-1,1-1 1,0 1 0,0-1-1,-1 0 1,3-1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26.5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2 1312,'32'-2'6202,"-30"4"-6158,-1 0 0,1-1-1,-1 1 1,1 0-1,-1-1 1,1 1-1,0-1 1,0 0-1,0 0 1,0 0-1,0 0 1,0 0-1,0 0 1,0 0-1,3 0 1,38 6 346,-22-4-245,15 2 44,-1-1-1,67-3 1,71-16 237,-146 12-271,215-15 417,-216 16-568,48 4-48,-26 0 3,113 5 595,-100-3-582,-50-2-8,108 17 218,-40-9 319,151-2 0,-109-7-242,-42 0-352,77 8 173,131 7 48,-238-10-88,-21-1-79,39 0 0,13 1-64,1 0 217,161-2 51,-168-1-75,0-3-1,-1-3 0,102-17 1,46-4-90,-157 20 0,54-4-38,60-5-58,-62 6 98,0 4 0,122 13 0,-68-5 208,-13-2-20,-56-4-113,-10-1-48,36 9 1,51 2-17,13 4-52,-32-2 238,-79-6-85,81 1-47,7 3 241,2-1 30,7 0-338,-41-10 171,124 4 79,-81 0-184,-54-1 124,114-2-111,-86-1 50,-110 1-34,32 2 146,71-1-79,-17 0-249,221 12 177,-180-10 236,1 0-113,-146 0-156,282 19 334,-170-12-199,25-5 157,3 1-506,12 7-1934,-171-11 1650,0-1 0,0 1 0,0-1 0,0 0 0,0 0 0,0-1 0,0 0 0,0 0 0,9-3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32.41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1 191 1472,'3'-13'2667,"2"-7"-1905,-4 17-718,-1 0 0,0 0 1,1 0-1,0 0 0,0 0 0,0 0 0,1-3 0,0 3 13,-1 1-1,0-1 1,-1 0-1,1 1 1,0-1-1,-1 0 1,1-3-1,-1 1 29,1 0-1,0 1 0,1-1 0,-1 0 0,1 0 1,3-6-1,2-6 110,-3 4-13,4-10 246,-7 19-389,-1 3 10,0 1-34,0-1 0,0 1 1,0 0-1,0 0 1,0-1-1,0 1 0,0 0 1,0 0-1,0-1 0,0 1 1,0 0-1,1 0 0,-1-1 1,0 1-1,0 0 0,0 0 1,0-1-1,1 1 0,-1 0 1,0 0-1,0 0 0,0-1 1,1 1-1,-1 0 1,0 0-1,0 0 0,1 0 1,-1 0-1,0 0 0,1-1 1,-1 1-1,0 0 0,0 0 1,1 0-1,-1 0 0,0 0 1,0 0-1,1 0 0,-1 0 1,16 0 136,-12 0 20,-1 0-170,3 0-1,-1 0 0,1 0 0,-1 0 0,0 0 0,1 1-1,-1 0 1,0 0 0,1 1 0,-1-1 0,0 1 0,0 0 0,5 3 0,5 5 72,1-2 1,0 0 0,1 0-1,0-2 1,0 0 0,0-1-1,28 4 1,-12-7-7,6 1 92,-2 3-21,23 4-71,-46-7 48,1 0 0,25 0 0,-29-3-73,0 0 0,0 1 0,0 1 0,0 0 0,0 0 0,18 7 0,-25-8 38,0 1 1,0-1-1,1-1 1,-1 1-1,9-1 1,1 2-29,1-1 64,1 0 1,16-2-1,-3 0 296,-27 1-385,1 0 0,-1-1 0,1 1 0,-1-1 0,0 0 0,1 0-1,2-1 1,-3 1-7,0 0 0,0 0 0,0 1-1,0-1 1,1 0 0,-1 1 0,2-1 0,76-2 50,104 3 278,-123-5 5,-42 5-358,0 1 1,0 0 0,1 2-1,20 5 1,-38-8 62,0 1 0,1-1-1,-1 0 1,1 0 0,-1 1 0,5-2 0,17 0 233,-16 1-231,-6 0-75,7 0 101,7 0 230,-14 0-331,7 0 42,-1 0 12,-3 0 22,1-1 1,0 0-1,-1-1 1,0 0 0,1 1-1,-1-2 1,0 1-1,0-1 1,0 1 0,6-6-1,3-6-828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45.60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33 1 576,'3'8'6897,"-3"-7"-6802,-1-1-77,1 0-1,0 1 1,-1-1 0,1 1 0,0-1-1,-1 0 1,1 1 0,0-1-1,-1 0 1,1 0 0,-1 1 0,1-1-1,-1 0 1,1 0 0,-1 0 0,1 1-1,0-1 1,-1 0 0,1 0 0,-1 0-1,1 0 1,-1 0 0,1 0 0,-1 0-1,1 0 1,-1 0 0,0-1 0,-2 1 13,2 0-37,1 1 17,0-1 0,0 0-1,0 0 1,0 0 0,-1 1-1,1-1 1,0 0-1,0 0 1,0 0 0,-1 1-1,1-1 1,0 0 0,0 0-1,0 0 1,-1 0-1,1 0 1,0 0 0,0 0-1,-1 0 1,1 0 0,0 1-1,0-1 1,-1 0-1,1 0 1,-1 0 0,1 0 4,-1 0 0,1 0 0,-1 0 0,1 0 0,-1 0 0,1 0 0,-1 0 0,1 0 0,-1 1 0,1-1 0,-1 0 0,1 0-1,-1 1 1,1-1 0,0 0 0,-1 1 0,1-1 0,0 0 0,-1 2 0,0 2-4,0 0-1,0 0 0,1 1 0,0-1 0,0 0 0,0 1 1,0-1-1,1 0 0,0 1 0,1 4 0,2 24-47,6 173 357,-1-86-469,-7-90 247,1-5-2762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46.0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8 211 1472,'-1'-3'293,"-5"-8"97,6 11-368,0 0 0,0 0-1,0-1 1,0 1-1,0 0 1,0 0 0,0-1-1,0 1 1,0 0 0,0 0-1,0-1 1,0 1 0,0 0-1,0 0 1,1-1 0,-1 1-1,0 0 1,0 0 0,0 0-1,0-1 1,0 1 0,0 0-1,1 0 1,-1 0 0,0 0-1,0-1 1,0 1 0,1 0-1,-1 0 1,0 0-1,0 0 1,0 0 0,1 0-1,-1 0 1,0 0 0,0 0-1,1-1 1,-1 1 0,0 0-1,0 0 1,1 0 0,-1 0-1,0 0 1,0 0 0,1 1-1,-1-1 1,0 0 0,1-1 283,-1 0 0,0 0 0,0 0 0,0 1 0,1-1 0,-1 0 1,0 0-1,1 0 0,-1 1 0,1-1 0,0 0 305,0-1-305,52-30 1484,-17 11-1027,46-35-1,-61 41-944,0 0 0,42-20 0,-61 34-14,0 0-1,0 1 0,0-1 1,0 1-1,0-1 1,0 1-1,0 0 1,0 0-1,4 0 1,-4 0-52,-1 0 161,-1 0-1,0 1 0,0-1 1,0 0-1,0 1 1,1-1-1,-1 0 0,0 1 1,0-1-1,0 0 1,0 1-1,0-1 1,0 0-1,0 1 0,0-1 1,0 0-1,0 1 1,0-1-1,0 0 0,0 1 1,0-1-1,0 1 1,0-1-1,0 0 1,-1 1-1,-12 33-3805,3-13 2758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47.8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4 2304,'0'0'24,"0"0"0,0 0 0,0 0 0,0 0 0,0-1 1,0 1-1,0 0 0,0 0 0,0 0 0,0 0 0,0 0 0,0 0 0,0 0 0,0 0 0,0-1 0,0 1 1,0 0-1,1 0 0,-1 0 0,0 0 0,0 0 0,0 0 0,0 0 0,0 0 0,0-1 0,0 1 1,0 0-1,0 0 0,0 0 0,0 0 0,0 0 0,1 0 0,-1 0 0,0 0 0,0 0 0,0 0 1,0 0-1,0 0 0,0 0 0,0 0 0,0 0 0,1 0 0,-1 0 0,0 0 0,0 0 0,6 3 718,4 9-53,9 19 544,3 5-317,-9-2-496,12 43 0,-14-40-231,-6-16 40,6 41 0,-4-12 156,-3-23-236,-2-16-56,0 0 1,0 0-1,6 14 0,-8-24 83,19 6-357,-15-5 168,-3-1 12,1-1 0,-1 1-1,0 0 1,1 0 0,-1-1 0,0 1 0,1 0 0,-1 1 0,0-1-1,0 0 1,0 0 0,0 0 0,0 1 0,0-1 0,0 0 0,0 3-1,7 7 8,-8-11-2,3 4-9,0 0 0,-1 0 0,1 0 0,-1 1-1,0-1 1,0 1 0,0-1 0,-1 1 0,2 8-1,-1 15 510,-1-23 469,0-17-428,-1-2-581,1 0 0,1 0 0,0 0 0,5-16 1,21-52-212,-18 56 225,-6 18-10,0 0 0,1 0 0,0 0 0,0 0 0,1 1 0,0-1 0,0 1 0,1 1 0,8-7 0,12-3-523,-26 16 459,8 8 149,-6-4-36,0 0 0,0 1 0,-1 0 0,0-1 0,0 1-1,0 0 1,0 0 0,-1 0 0,1 0 0,-1 1 0,0 6 0,3 7 47,1 12 115,-5-24-147,1 0 0,0 1 1,1-1-1,0 0 0,0 0 0,0 0 1,1-1-1,0 1 0,7 11 0,-9-18-9,-1 0-1,1 1 1,-1-1-1,1 0 1,-1 0-1,1 0 1,0 0-1,-1 1 1,1-1-1,-1 0 1,1 0 0,0 0-1,-1 0 1,1 0-1,-1 0 1,1-1-1,-1 1 1,1 0-1,0 0 1,-1 0-1,1-1 1,0 1-1,12-7 143,-8 2-126,-1-1 1,0 1-1,0-1 1,0 0-1,-1 0 1,0-1-1,0 1 1,2-9-1,1 0 27,26-69 249,-24 57-481,-6 20 34,1-1 0,-1 1 0,1 0 0,5-10-1,-7 17-5,8 25-118,-8-22 266,9 25 39,-8-21-11,1-1 0,-1 1 0,1 0 0,1-1 0,-1 0 0,6 8 0,-9-14-16,1 1 0,-1-1 1,1 1-1,-1-1 0,1 1 0,-1-1 1,1 0-1,-1 1 0,1-1 0,0 0 1,-1 1-1,1-1 0,-1 0 0,1 0 0,0 0 1,-1 0-1,1 1 0,0-1 0,-1 0 1,1 0-1,0 0 0,0-1 0,1 1 7,0 0-1,0-1 1,0 0 0,0 1-1,0-1 1,-1 0-1,4-2 1,1-1 27,0-1 1,0 1-1,8-10 0,46-58 72,-11 0-464,-49 71 315,1 1-1,-1-1 1,1 0 0,0 1-1,-1-1 1,1 1-1,-1-1 1,1 1-1,0-1 1,-1 1 0,1-1-1,0 1 1,0-1-1,-1 1 1,1 0-1,0 0 1,0-1-1,0 1 1,-1 0 0,1 0-1,0 0 1,0 0-1,0 0 1,0 0-1,-1 0 1,1 0 0,0 0-1,0 0 1,0 1-1,-1-1 1,1 0-1,0 1 1,0-1-1,0 0 1,-1 1 0,1-1-1,0 1 1,-1-1-1,1 1 1,-1-1-1,1 1 1,1 1 0,3 3 19,0 0 1,0 1 0,7 11-1,-7-9-68,3 2 77,-6-8 17,0 0 1,0 0 0,0 1-1,-1-1 1,1 1 0,0 0-1,-1 0 1,0-1 0,0 1-1,0 0 1,0 0 0,0 0-1,0 4 1,-1-6 146,-10 7 362,7-6-530,0-1 0,0 0 0,-1 1 0,1-1 0,0-1 0,0 1 0,0 0 0,-1-1 0,1 0 0,0 0 0,-6 0 0,9 0-12,-1 0-135,9 0-246,39-5 220,-3 5-1206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5:48.2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24 5472,'-19'-20'2016,"16"20"-1536,3-3-160,0 11-1824,0 12 864,0 0-2784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52.9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254 770 3136,'1'-1'111,"0"0"1,0 0-1,-1 0 0,1-1 0,-1 1 1,1 0-1,-1 0 0,1 0 1,-1-1-1,1 1 0,-1 0 1,0 0-1,0-1 0,0 1 0,0 0 1,0-1-1,0 1 0,0 0 1,0 0-1,0-1 0,-1 1 1,1 0-1,-1 0 0,1-1 1,-1 1-1,1 0 0,-1 0 0,1 0 1,-1 0-1,0 0 0,0 0 1,1 0-1,-1 0 0,0 0 1,0 0-1,0 0 0,0 1 1,0-1-1,0 0 0,-1 1 0,1-1 1,0 0-1,0 1 0,0 0 1,-1-1-1,1 1 0,0 0 1,0-1-1,-1 1 0,1 0 0,0 0 1,-1 0-1,-1 1 0,-7-1 127,0 1-1,0 0 1,1 1-1,-1 1 1,1-1-1,-1 1 1,1 1-1,0 0 1,0 0-1,-12 8 1,10-5-115,0 1-1,0 0 1,1 1 0,0 0 0,0 1-1,1 0 1,-8 11 0,14-17-123,1 0 1,-1-1-1,1 1 0,0 0 1,0 0-1,1 1 0,-1-1 0,1 0 1,0 0-1,0 1 0,0-1 1,1 1-1,-1-1 0,1 6 1,1-6 21,-1 0 1,1 0 0,0-1-1,1 1 1,-1 0-1,0-1 1,1 1 0,0-1-1,0 0 1,0 0 0,0 1-1,0-1 1,1 0-1,0-1 1,-1 1 0,7 4-1,2 2 25,1-2-1,0 1 0,1-1 1,0-1-1,0 0 1,0-1-1,1-1 0,-1 0 1,1 0-1,0-1 1,0-1-1,0-1 0,1 0 1,-1-1-1,0 0 1,0-1-1,1 0 0,-1-2 1,15-3-1,56-28 243,-22 9-247,-58 23 29,-1 1 0,1-1 0,-1 0 0,1 0 0,-1 0 1,0-1-1,0 1 0,6-7 0,-10 9-71,0 0 0,0 0 1,0 0-1,1 0 0,-1-1 1,0 1-1,0 0 0,0 0 1,0 0-1,0 0 0,0 0 1,0 0-1,0-1 0,0 1 0,0 0 1,0 0-1,-1 0 0,1 0 1,0 0-1,0 0 0,0 0 1,0-1-1,0 1 0,0 0 0,0 0 1,0 0-1,0 0 0,0 0 1,0 0-1,0 0 0,-1 0 1,1 0-1,0-1 0,0 1 1,0 0-1,0 0 0,0 0 0,0 0 1,0 0-1,-1 0 0,1 0 1,0 0-1,0 0 0,0 0 1,0 0-1,0 0 0,0 0 0,-1 0 1,1 0-1,0 0 0,0 0 1,0 0-1,0 0 0,0 0 1,0 0-1,0 0 0,-1 0 0,-7 2-204,6-2 189,1 1 0,-1 0-1,1-1 1,-1 1 0,1 0 0,-1 0-1,1 0 1,0 0 0,0 0 0,0 0-1,-1 0 1,1 0 0,0 1-1,0-1 1,0 0 0,1 1 0,-1-1-1,0 0 1,-1 4 0,2-4 7,1 0 1,-1 0 0,0 1-1,0-1 1,1 0-1,-1 0 1,0 0-1,1 0 1,-1 1-1,1-1 1,0 0-1,-1 0 1,1 0-1,0 0 1,-1 0 0,1 0-1,0-1 1,0 1-1,0 0 1,0 0-1,0-1 1,0 1-1,0 0 1,0-1-1,0 1 1,3 0 0,5 3 58,0 0 1,1-1 0,-1 0 0,1 0-1,17 2 1,-3-3 132,30 1-1,-40-4-113,27-3 0,-35 3-61,0 0-1,0-1 0,0 1 1,-1-1-1,1-1 1,-1 1-1,7-4 1,-11 5-9,-1 1 0,1-1 1,0 1-1,-1 0 0,1-1 1,0 0-1,-1 1 0,1-1 1,-1 1-1,1-1 0,-1 0 1,1 1-1,-1-1 0,1 0 1,-1 1-1,0-1 0,1 0 0,-1 0 1,0 1-1,0-1 0,0 0 1,1 0-1,-1 0 0,0 1 1,0-1-1,0 0 0,-1-1 1,1 0-5,-1 1 1,0-1 0,1 1-1,-1-1 1,0 1 0,0-1-1,0 1 1,0 0 0,-1 0-1,1 0 1,0 0 0,-3-2-1,-3-2-12,-1 1-1,0-1 1,0 2-1,-11-5 1,18 8 16,-32-12 0,-1 2 0,-62-10 0,56 14-582,39 6 470,5 2 157,1-1-1,-1 0 1,0 0-1,1 0 1,-1 0-1,1-1 1,0 1-1,-1-1 1,7-1-1,43-6 423,-33 3-438,-1-1 1,1 0-1,-1-2 0,0 0 0,0-1 0,-1-1 0,0-1 0,0 0 1,-1-2-1,-1 0 0,0-1 0,-1-1 0,0 0 0,20-24 1,64-99 172,-51 67-218,-2 1-135,-3-1 0,57-122 0,-33 29 28,-66 153-3,-4 9 13,-4 6-42,-3 6 98,0 0 0,1 1 0,0 1 1,1-1-1,-9 21 0,-2 4 14,-3 3 11,1 2 0,3 0 0,-22 78 0,-6 104-56,38-171 85,2 0 0,3 68 1,2-105 52,1-1 0,1 0 1,0 0-1,1 1 0,7 19 1,-8-31-26,-1 0 0,1-1 1,-1 1-1,1 0 0,0-1 1,1 0-1,-1 1 0,0-1 0,1 0 1,0 0-1,0 0 0,0-1 1,0 1-1,0-1 0,0 0 1,1 1-1,-1-2 0,1 1 0,-1 0 1,1-1-1,0 1 0,0-1 1,-1 0-1,1 0 0,6 0 1,1-1-36,0 0 1,0 0 0,0-2-1,-1 1 1,1-1 0,0-1 0,-1 0-1,0 0 1,1-1 0,-1 0 0,-1-1-1,1 0 1,12-10 0,-7 5-8,-1-2 1,0 0-1,-1-1 1,0 0 0,-1 0-1,0-2 1,11-18-1,11-27-203,34-82-1,-23 44-26,-22 49 240,-2-1-1,-2-1 1,-3-1-1,18-91 1,-31 120 37,-1 0 0,0 0-1,-2 0 1,-2-24 0,1 43 8,1 1 1,-1 0-1,0 1 0,0-1 0,0 0 0,0 0 0,-2-4 0,3 7-25,0-1-1,-1 1 1,1 0-1,0-1 1,0 1-1,-1 0 0,1-1 1,0 1-1,0 0 1,-1 0-1,1-1 1,0 1-1,-1 0 0,1 0 1,0 0-1,-1-1 1,1 1-1,0 0 1,-1 0-1,1 0 0,-1 0 1,1 0-1,0 0 1,-1 0-1,0 0 3,0 0-1,1 1 0,-1-1 1,0 0-1,1 1 0,-1-1 1,1 1-1,-1-1 1,0 1-1,1-1 0,-1 1 1,1-1-1,-1 1 0,1 0 1,0-1-1,-1 1 0,0 1 1,-43 92 398,30-61-335,-57 115 194,0 1-41,52-106-211,-18 67 1,29-79-14,-22 91 163,28-106-132,0 0 0,1 0 0,0 0 0,1 0 0,4 27 0,-3-40-2,-1 1 0,1 0 0,0-1 0,0 1 0,1-1 0,-1 0 0,1 1 0,-1-1 0,1 0 1,0 0-1,4 5 0,-4-6-4,0 0 1,0-1 0,1 1-1,-1 0 1,1-1-1,-1 0 1,1 1 0,-1-1-1,1 0 1,0 0-1,-1 0 1,1-1 0,0 1-1,0-1 1,4 1-1,2-1 54,0 1 0,1-1 0,-1 0 0,0-1 0,1 0-1,-1-1 1,10-3 0,-14 3-91,1 0 1,-1 0 0,0-1-1,0 0 1,-1 0-1,1 0 1,-1-1-1,1 1 1,-1-1-1,0 0 1,0 0-1,-1 0 1,5-7-1,5-10 33,-1-1-1,-1 0 0,15-40 0,15-74-16,-33 105-88,-6 24 12,-1 0 0,0 0 0,0 0 0,0-13 0,-1 20 58,0 0 0,0 0 0,0 0 0,-1 0 0,1 0 0,0 0 0,0 0 0,0 0 0,0 0 0,0 0 0,0 0 0,0 0 0,0 0-1,0 0 1,0 0 0,0 0 0,0 0 0,0 0 0,0 0 0,0 0 0,0 0 0,0 0 0,0 0 0,0 0 0,0 0 0,0 0 0,-1 0 0,1 0 0,0 0 0,0 0 0,0 0 0,0 0 0,0 0 0,0 0 0,0 0 0,0 0 0,0 0 0,0 0 0,0 0 0,0 0 0,0 0 0,0 0 0,0 0 0,0 0 0,0 0 0,0 0 0,0 0 0,0 0 0,0-1 0,0 1 0,0 0 0,0 0 0,0 0 0,0 0 0,0 0 0,0 0 0,0 0 0,0 0 0,0 0 0,0 0-1,0 0 1,0 0 0,0 0 0,-4 6-195,-4 9 64,2 2 140,1 0 0,1 0-1,-3 24 1,0 56 307,6-80-235,0-2 0,1 0 1,1 1 0,1-1-1,0 1 1,1-1 0,0 0-1,1 0 1,1 0 0,7 14-1,-11-26-19,1 0-1,-1 0 0,1-1 1,0 1-1,-1 0 1,1-1-1,0 0 0,1 1 1,-1-1-1,0 0 0,1 0 1,-1-1-1,1 1 0,0 0 1,-1-1-1,6 3 0,-4-3-2,1 0-1,-1 0 1,0-1 0,1 1-1,-1-1 1,0 0-1,1 0 1,-1-1 0,0 1-1,8-3 1,3-1-4,-1-2 0,0 1 1,0-2-1,-1 0 0,23-15 1,-17 7-18,0 0 0,-1-1 0,0-1 0,-2 0 0,27-37 0,60-107-48,-102 158 13,3-2-28,26-53-7,-27 52-34,0 0 1,-1 0-1,0-1 1,0 1 0,0-1-1,-1 0 1,0-9-1,-5 26-615,2 9 547,1 0 0,2 30 0,0-10 127,-1 1-14,-3 1-1,-7 44 1,8-76 111,0 0-1,-1 0 1,0 0 0,0-1 0,-1 1 0,0-1 0,-1 0 0,1 0-1,-11 11 1,12-15-70,0 0 0,-1 0 0,0-1 1,1 1-1,-1-1 0,-1 0 0,1 0 0,0-1 0,-1 1 0,1-1 0,-1 0 0,0 0 0,0-1 1,0 1-1,0-1 0,0 0 0,0-1 0,-7 1 0,1-1-94,-1-1-1,1 0 1,-1-1-1,1 0 0,0-1 1,0-1-1,0 1 1,0-2-1,1 1 1,-1-1-1,1-1 1,0 0-1,-14-12 1,17 15-410,7 4 468,0-1-1,0 0 1,0 0-1,0 1 1,0-1-1,0 0 0,0 1 1,0-1-1,0 0 1,0 0-1,0 1 1,0-1-1,0 0 0,0 0 1,1 1-1,-1-1 1,0 0-1,0 0 0,0 1 1,0-1-1,1 0 1,-1 0-1,0 1 1,0-1-1,0 0 0,1 0 1,-1 0-1,0 0 1,0 1-1,1-1 0,6 6 49,0 1-1,0-2 0,1 1 0,-1-1 0,17 8 0,-3-3 336,26 9-1,-20-10-118,1 0 0,-1-2 0,1-2 0,0 0 0,37 1 0,-53-6-145,1-1 0,-1 0-1,0 0 1,1-2 0,-1 1 0,14-6-1,-18 5-34,0-1-1,0 0 0,0 0 1,0 0-1,-1-1 1,0 0-1,0-1 1,0 0-1,9-11 0,0-2-7,-2-1-1,0-1 0,-1 0 0,-1-1 1,-2 0-1,0-1 0,-1 0 0,-1-1 1,7-35-1,-13 52-121,-1 0 1,0 0-1,0 0 0,0 0 1,-1 0-1,0 0 0,-1-7 1,1 14 61,0-1 0,0 1 0,0 0 0,0 0 1,0-1-1,0 1 0,0 0 0,0 0 0,0-1 1,0 1-1,0 0 0,0 0 0,-1-1 0,1 1 1,0 0-1,0 0 0,0-1 0,0 1 0,0 0 1,0 0-1,-1 0 0,1-1 0,0 1 0,0 0 1,0 0-1,-1 0 0,1 0 0,0-1 0,0 1 1,0 0-1,-1 0 0,1 0 0,0 0 0,0 0 1,-1 0-1,1 0 0,0 0 0,0 0 0,-1 0 1,1 0-1,0 0 0,0 0 0,-1 0 0,1 0 1,0 0-1,0 0 0,-1 0 0,1 0 0,0 0 1,0 0-1,-1 0 0,1 0 0,0 0 0,0 0 1,-1 1-1,1-1 0,0 0 0,0 0 0,0 0 1,-1 0-1,1 1 0,0-1 0,0 0 0,0 1 1,-12 15-198,6 1 143,1 0 0,0-1-1,-3 29 1,-2 54-78,9-86 181,1 0 1,1 1-1,0-1 0,1 1 0,3 15 0,-4-24-16,1 0 0,-1-1 0,1 0 0,0 1 0,0-1 0,0 0 0,0 0 0,1 0 0,-1 0 0,1 0 0,0 0 0,0-1 0,1 0 0,-1 1 0,1-1 0,0-1 0,0 1 0,4 2 0,2-1-1,0 0 0,1-1 0,-1-1 0,1 1 0,0-2 0,-1 0 0,1 0 0,0-1 0,0 0 0,0-1 0,-1 0 0,1 0 0,13-5 0,-10 3-108,0-2 0,-1 1 0,1-2 0,-1 0 0,-1 0 0,1-1 0,-1-1 0,0 0 0,16-15 0,-18 14 4,-1-1-1,-1 0 1,8-12-1,-12 17 63,0-1-1,-1 0 0,0 0 1,-1 0-1,1 0 1,-1 0-1,3-13 0,-5 17 3,0 1-1,1-1 1,-1 1 0,0-1-1,0 0 1,0 1-1,-1-1 1,1 1-1,0-1 1,0 1-1,-1-1 1,1 1-1,-1-1 1,1 1-1,-2-2 1,2 2 0,-1 1-1,1-1 1,-1 1-1,0-1 1,1 0 0,-1 1-1,0 0 1,1-1 0,-1 1-1,0-1 1,0 1-1,1 0 1,-1-1 0,0 1-1,0 0 1,0 0 0,1 0-1,-1-1 1,0 1-1,-1 0 1,-1 1 9,0-1 1,0 1-1,0-1 0,0 1 0,0 0 1,0 0-1,1 0 0,-1 0 0,0 1 1,1-1-1,-1 1 0,1 0 0,-5 3 1,2 0-19,-1 1 1,1 0-1,-1 0 1,2 0-1,-1 0 1,1 1-1,0 0 0,0 0 1,-4 12-1,7-15 28,0-1 1,0 0-1,0 0 0,1 1 0,-1-1 0,1 0 0,0 1 0,0-1 1,0 0-1,1 1 0,-1-1 0,1 0 0,0 0 0,0 1 0,0-1 0,0 0 1,0 0-1,1 0 0,0 0 0,-1 0 0,1 0 0,0-1 0,0 1 0,1-1 1,2 3-1,3 3 75,1 0-1,1-1 1,-1 0 0,1-1 0,22 11 0,-28-15-32,1 0 0,0 0 0,0 0 0,0-1 0,0 0 1,0 0-1,1 0 0,-1-1 0,0 0 0,0 0 0,0 0 1,1 0-1,-1-1 0,0 0 0,0 0 0,6-2 0,-8 2-45,-1 0 1,1-1-1,-1 1 0,1-1 0,-1 1 0,1-1 0,-1 0 0,0 0 0,0 0 0,0 0 1,0 0-1,0-1 0,-1 1 0,1 0 0,-1-1 0,1 0 0,-1 1 0,0-1 0,0 0 0,0 1 1,0-1-1,-1 0 0,1-5 0,0 4 0,-1 0 0,0 0 1,-1 0-1,1 0 0,-1 1 0,0-1 0,0 0 1,0 0-1,0 0 0,0 1 0,-1-1 1,0 1-1,0-1 0,0 1 0,0 0 1,0-1-1,-5-3 0,-2-1-31,0 0 0,0 0 0,-1 1 0,-1 0 0,1 1 0,-1 0 0,-15-6 0,10 6-56,-1 0 0,0 1 1,0 1-1,-27-3 0,17 7-300,25 1 339,3 0 30,15-1 100,158-3 119,-143 3 31,-1 2 1,32 6-1,-48-5-141,0 0 0,-1 0 0,1 2 1,-1 0-1,0 0 0,21 12 0,-32-15-80,0-1 1,0 0-1,0 1 0,-1 0 1,1-1-1,0 1 1,-1 0-1,1 0 0,-1 0 1,1-1-1,-1 2 1,0-1-1,0 0 0,0 0 1,0 0-1,0 4 1,0-2 9,0 0 0,-1 0 0,0 1 1,0-1-1,0 0 0,-1 0 0,1 1 1,-3 6-1,2-7 3,1-1 1,-1 0-1,-1 0 0,1 1 1,0-1-1,-1 0 0,1 0 0,-1 0 1,0 0-1,0-1 0,0 1 1,0 0-1,-1-1 0,-2 3 1,0 3 437,6-6-327,4-4-8,57-39-247,-22 15 108,102-57-16,-137 80 21,0 1 0,1 0 1,-1 0-1,0 0 0,1 0 0,0 1 1,-1 0-1,11 0 0,-12 1 38,-1 0 0,1 0 0,-1 1 0,1 0 0,-1-1 0,0 1 0,1 0 0,-1 1 0,0-1 0,0 0 0,1 1 0,-1 0 0,-1 0 0,1 0 0,4 3 0,19 22 54,30 39 0,-50-59-133,-1 0-188,0 0 1,0 1-1,3 7 1,6 9-1286,-9-12-381,-29-8-7901,9-6 7890,0-1 0,-22-9 0,-11-6 156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03.1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110 414 992,'0'0'5,"0"0"0,0 0 1,0 0-1,0 0 0,0 0 0,-1 0 0,1 0 1,0 0-1,0 0 0,0 0 0,0 1 0,0-1 1,0 0-1,0 0 0,0 0 0,0 0 0,0 0 1,0 0-1,0 0 0,0 0 0,0 0 0,0 0 1,0 0-1,0 0 0,1 0 0,-1 1 0,0-1 1,0 0-1,0 0 0,0 0 0,0 0 0,0 0 1,0 0-1,0 0 0,0 0 0,0 0 0,0 0 1,0 0-1,0 0 0,0 0 0,0 0 0,0 0 1,0 0-1,0 0 0,1 0 0,-10 3 3036,8-3-2721,-17 16 357,14-11-662,1 0-1,0 0 1,-4 10 0,-7 11 326,8-19-192,1 2 1,0-1-1,1 0 0,-5 12 1,3-14-102,6-6-43,-1 0 0,1 1 0,-1-1 0,0 1 0,1-1 0,-1 1 0,1-1 0,-1 1 0,1-1 0,-1 1-1,1 0 1,0-1 0,-1 2 0,-1 3-6,0 0 1,1 0-1,-1 0 0,1 0 0,0 0 1,0 9-1,1 63 987,1-75-978,-1 1 0,1-1-1,-1 1 1,1-1-1,0 1 1,0-1 0,0 0-1,2 4 1,4 8 217,-7-12-230,1-1 0,-1 0 1,1 0-1,0 0 0,-1 0 0,1-1 1,0 1-1,-1 0 0,1 0 0,0 0 1,1 1-1,6 6-98,-8-7 105,0 0 1,1 0 0,-1 0 0,1 0-1,-1-1 1,1 1 0,0 0-1,-1 0 1,1 0 0,0-1-1,-1 1 1,1-1 0,0 1-1,0 0 1,0-1 0,0 1-1,-1-1 1,1 0 0,0 1 0,0-1-1,0 0 1,0 1 0,2-1-1,1 1 24,3 3 46,1-1 0,-1 0 0,1-1 0,0 1-1,10 0 1,-15-2-8,-1-1 0,1 0 0,0 0 0,0 0 0,-1-1 0,1 1 1,0-1-1,-1 1 0,1-1 0,0 0 0,-1 0 0,1 0 0,-1 0 0,1-1 0,-1 1 0,0-1 0,0 1 0,1-1 0,2-3 0,-3 2-29,0 1 0,0-1 0,0 0 0,0 0 0,0 0 0,-1 0 0,1 0 0,-1 0 0,0 0 0,0-1 0,0 1 0,0 0 0,-1-1 0,1 1 0,-1-6 0,0 6-30,1 0 0,-1 1 0,1-1 0,-1 0 0,1 1 0,1-4 0,-1 3-9,0 0 1,0 1 0,0-1-1,-1 0 1,1 0-1,-1-3 1,1 2-22,-1-1-1,1 1 1,0 0-1,0 0 1,0 0-1,4-7 1,-4 8 18,1-1 1,-1 0-1,0 1 1,0-1-1,0 0 1,1-7-1,1-53 370,-6-21-731,3 84 549,-1-19-112,-1 17-112,1 1 0,0-1 0,0 0 0,0 0 0,0 1 0,0-1 0,1 0-1,-1 0 1,1 0 0,0 0 0,0-6 0,0 8-117,4 10-357,7 21 438,1 4 14,-9-23 74,0 0 0,9 17 1,-1-1 20,-6-13-8,-3-7-14,0-1 0,0 1 0,1-1 0,0 0 0,6 9 0,-4-7 13,0 0-1,8 18 1,0-1 18,-12-24-28,0-1-1,-1 0 1,1 1 0,0-1-1,0 0 1,-1 0-1,1 0 1,0 1 0,0-1-1,0 0 1,-1 0-1,1 0 1,0 0 0,0 0-1,0 0 1,1-1 0,3 1 0,-4 0 17,1-1 0,0 1 0,0-1 0,0 1-1,0-1 1,0 1 0,-1-1 0,1 0 0,0 0 0,-1 0 0,1 0-1,0 0 1,-1 0 0,0 0 0,1-1 0,-1 1 0,0 0 0,1-1 0,-1 1-1,0-1 1,0 0 0,0 1 0,0-1 0,0 0 0,-1 0 0,1 1 0,-1-1-1,1 0 1,-1 0 0,1-3 0,0-16-10,0 17 6,-1 0 1,0-1-1,0 1 1,0-1 0,0 1-1,-1 0 1,1-1-1,-1 1 1,0 0-1,-3-8 1,-4-6-61,-10-34 0,-2-4 92,-2 3-115,13 37 97,9 12-54,0 3-54,0 4-792,1-1 864,0 1 0,0-1 0,0 0 0,0 0-1,0 1 1,0-1 0,3 3 0,3 6 88,11 32 102,-17-32-317,2 3 74,-1-11 77,-1 1 0,0 0 0,1 0 1,-1-1-1,-1 1 0,1 0 0,0 5 0,-1-5-22,0 0 0,1-1 0,0 1 0,-1 0 0,1 0 0,1-1 0,-1 1 0,2 3 0,2 1 33,18 35 118,-22-41-156,-1-1-1,0-1 0,0 0 0,0 0 0,0 0-1,0 1 1,0-1 0,0 0 0,1 0 0,-1 0 0,0 0-1,0 1 1,0-1 0,0 0 0,0 0 0,0 0 0,0 0-1,1 0 1,-1 1 0,0-1 0,0 0 0,0 0 0,0 0-1,1 0 1,-1 0 0,0 0 0,0 0 0,0 0-1,0 0 1,1 0 0,-1 0 0,18 8 44,17 7-55,-32-14 51,-1-1 0,1 1 0,-1-1 0,1 1-1,-1-1 1,1 0 0,0 0 0,-1 0 0,1 0 0,-1 0 0,1 0 0,3-2 0,8-3 83,-10 5-104,-1-1 0,0 0 1,1-1-1,-1 1 0,0 0 0,0-1 1,0 0-1,0 0 0,0 0 0,-1 0 1,1 0-1,0-1 0,2-3 0,19-21 139,-18 21-147,-1 0 0,1 0 0,-1 0 0,-1-1 0,1 0 0,-1 0 0,0 0 0,-1 0 0,5-13 0,-6 12 35,0 0 0,0-1 0,0 1 0,-1-1 0,-1 1 0,1-1 1,-1 1-1,-1-1 0,0 0 0,-3-15 0,0 11-48,3 10-10,1 1-1,-1-1 1,0 1 0,0 0 0,0-1 0,0 1 0,-3-4 0,1-2 65,2 8-61,1-1 0,0 1 0,0-1 0,0 0 0,-1 1-1,1-1 1,0 1 0,-1-1 0,1 1 0,0-1 0,-1 1 0,1-1 0,-1 1 0,1-1 0,0 1 0,-1-1 0,0 1-1,1 0 1,-1-1 0,1 1 0,-1 0 0,1-1 0,-1 1 0,0 0 0,1 0 0,-1 0 0,1 0 0,-1-1-1,0 1 1,0 0 0,-3 0 212,5-2-565,7-1-356,-6 3 707,1 1 0,0-1-1,-1 0 1,1 1 0,-1-1-1,1 1 1,-1 0 0,1 0-1,-1 0 1,1 0 0,-1 0-1,0 1 1,0-1 0,0 1-1,1 0 1,-1-1 0,-1 1 0,1 0-1,0 0 1,3 4 0,0 4 37,1-1 1,-2 1 0,8 19 0,0 0-159,-11-27 123,2 5 11,0 0 0,0-1-1,1 0 1,0 1 0,6 5 0,-8-9 33,-1-1 0,1 1 0,-1-1 1,1 1-1,-1 0 0,0 0 0,1 4 0,-1-4-5,0 0-1,0-1 1,0 1-1,0 0 1,0-1-1,1 1 1,1 1-1,0 2-188,4 3 1051,-7-9-878,0 0 0,0 0 0,0 0 0,0 0 1,1 0-1,-1 1 0,0-1 0,0 0 0,1 0 0,-1 0 0,0 0 1,0 0-1,0 0 0,1 0 0,-1 0 0,0 0 0,0 0 1,1 0-1,-1 0 0,0 0 0,0 0 0,0-1 0,1 1 1,-1 0-1,0 0 0,0 0 0,0 0 0,1 0 0,-1 0 1,0 0-1,0-1 0,0 1 0,0 0 0,0 0 0,1 0 1,-1 0-1,0-1 0,0 1 0,0 0 0,0 0 0,0 0 0,0-1 1,0 1-1,1 0 0,-1-2-5,1-1 0,-1 1 0,1 0 0,-1 0-1,0 0 1,0 0 0,0 0 0,0 0 0,0-1 0,-1-2 0,1-12-74,9-10-128,0-3-17,-6 13 266,1 1 0,7-24 0,-10 37-43,1 0-1,-1-1 1,0 1-1,-1 0 0,1-1 1,0 1-1,-1 0 1,0-1-1,0 1 1,0-1-1,0 1 0,-1-1 1,0-4-1,0 5-3,1 0-1,0 0 0,0 0 0,0 0 1,0 0-1,1 0 0,0-3 1,0 3 1,0 0 0,-1 0-1,1 0 1,-1 0 0,0 0 0,0 1 0,0-1 0,-1-4 0,-2-4-102,1 0-1,1 0 1,-1-20 0,1 26-258,2 14-109,5 7 344,5 11 40,-5-15 37,-1-1-1,-1 1 1,0 0-1,4 21 1,7 21 33,16 31 113,-14-41 325,-16-43 48,3-14 512,-3 10-936,-1 0 0,0 0 0,0 0 0,0 0 0,-1-1 0,1 1 0,-1-3 0,-2-14-72,-5-90 197,2 54-127,0 20-381,4 26 322,0 0 0,-1-18 0,3 25-18,0 0 0,0 0 0,-1 0 1,1 0-1,-1 0 0,0 0 0,1 0 0,-1 1 0,-2-5 0,2 6-142,14 15-683,0-5 861,21 14 78,-31-21-83,0-1 0,0 1 1,0-1-1,0 0 0,0 0 0,0 0 1,1 0-1,-1-1 0,5 1 0,2-1 51,1 0 0,-1-1 0,0 0 0,0-1 0,0-1 0,0 1 0,0-1 0,0-1 1,-1 0-1,0 0 0,1-1 0,-2 0 0,1-1 0,13-11 0,-11 8 129,-5 5-178,-1-1 0,1 0 0,-1 0 1,0-1-1,7-9 0,-11 13 4,0 1 1,-1-1 0,1 0-1,0 0 1,-1 1-1,1-1 1,-1 0-1,1 0 1,-1 1 0,0-1-1,0 0 1,0 0-1,0 0 1,0 0-1,0 1 1,0-1 0,-1 0-1,1 0 1,-1 0-1,1 1 1,-1-1 0,0 0-1,0 1 1,0-1-1,0 0 1,0 1-1,0-1 1,-1-1 0,-1 1-16,1 0 0,-1 0 0,1 0 1,-1 0-1,0 0 0,0 0 0,0 1 0,0 0 1,0-1-1,0 1 0,0 0 0,0 0 1,-6 0-1,4 0-60,0 0 0,1 1 0,-1 0 1,0 0-1,1 0 0,-1 1 0,0-1 1,1 1-1,-8 2 0,7 0 32,0-1 0,0 0 1,0 1-1,0 0 0,0 0 0,1 1 1,0-1-1,-1 1 0,1 0 0,0 0 1,1 0-1,-1 1 0,1-1 0,0 1 1,0 0-1,0 0 0,1 0 0,0 0 1,-2 6-1,2-4 45,0 0 0,1 1 0,0-1 0,0 1 0,1 0 0,0-1-1,0 1 1,1-1 0,0 1 0,0-1 0,0 1 0,1-1 0,5 13 0,-4-13 19,0-1-1,0 1 1,1-1 0,0 1-1,0-1 1,0 0 0,1 0-1,0-1 1,0 0 0,7 7 0,-7-9-3,-1 0 1,1-1-1,0 1 1,0-1-1,0 0 1,0 0-1,0 0 1,0-1-1,0 1 1,1-1-1,-1-1 1,1 1-1,-1-1 1,9 0-1,1-1 2,0-1-1,-1-1 0,1 0 1,-1-1-1,16-6 0,2-4-1282,33-18 0,-25 9-2703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06.4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3 1728,'3'-2'519,"-2"3"-301,-2 0-206,1-1-1,0 0 0,0 0 0,0 1 1,-1-1-1,1 0 0,0 0 0,0 1 1,-1-1-1,1 0 0,0 0 0,0 0 1,-1 1-1,1-1 0,0 0 0,-1 0 1,1 0-1,0 0 0,-1 0 0,1 0 1,0 0-1,-1 0 0,-1 0 1142,2 0-1054,1 0 0,0 1-1,-1-1 1,1 0 0,0 0-1,-1 0 1,1 0 0,0 1-1,-1-1 1,1 0 0,0 0-1,-1 1 1,1-1 0,0 1-1,-1-1 1,1 0 0,-1 1-1,1-1 1,-1 1 0,1-1-1,-1 1 1,0 0 0,1-1-1,-1 1 1,1-1 0,-1 2-1,12 20 225,-8-8-197,-1-1 0,-1 1 1,0-1-1,-1 1 0,0 21 1,0 8 11,3 12 81,-2-14 38,2-1 0,1 0 1,12 42-1,-16-81-253,-1 0 1,0 1 0,1-1 0,0 0-1,-1 0 1,1 0 0,-1 0-1,1 0 1,0 0 0,0 0-1,0 0 1,0-1 0,0 1 0,-1 0-1,1 0 1,1-1 0,-1 1-1,0 0 1,0-1 0,0 1 0,0-1-1,0 1 1,0-1 0,2 0-1,3 1 23,0 0-1,0-1 1,1 0-1,5 0 1,-7-1-18,-1 1 1,1 0 0,-1 0-1,0 0 1,1 1-1,-1-1 1,1 1-1,5 2 1,-4 0-13,0 1 1,-1-1-1,1 2 1,-1-1-1,1 0 0,-1 1 1,-1 0-1,9 10 1,1 5-24,13 25 0,-21-34 15,0 0 163,-2 1 0,0-1 0,0 1-1,-1 0 1,3 22 0,-1-5-151,-1-4 148,1 31 0,-4-32-106,8 36 0,-6-41 27,-1 1 0,-1-1 0,-2 31-1,1-15-22,-5 2 363,5 9 44,0-44-102,0 19 517,-1-13-608,1-6-240,0 1 0,0-1 0,0 0 0,0 0 0,0 0 0,1 1 0,-1-1 0,1 0 0,-1 0 0,1 0 0,0 0 0,-1 0 0,1 0 0,0 0 0,3 3 0,-3-3-2,0 0 0,0 0 0,0-1 0,0 1 0,0 0 0,0 0 0,-1 0 0,1 0-1,-1 0 1,1 0 0,-1 0 0,0 0 0,0 3 0,0-5-28,0 1-49,2 13 773,0-7 88,-3-7-809,1 0 0,0 0 1,-1 0-1,1 0 0,-1 0 1,1 0-1,0 0 0,-1 0 0,1 0 1,-1 0-1,1-1 0,0 1 1,-1 0-1,1 0 0,0 0 0,-1-1 1,1 1-1,0 0 0,-1 0 1,1-1-1,0 1 0,0 0 1,-1-1-1,-22-20 331,21 19-329,-1 0 0,1 0 0,0 0 0,0-1 0,0 1 0,-2-5 0,-6-6 102,2 2-120,1 1 0,1-1 0,-1 0 0,2 0 0,-6-14 0,9 20-38,-18-51-48,15 38 133,-1 1 0,-13-26 1,18 41-41,1 0 1,-1 0 0,0 0 0,1 0 0,0 1-1,-1-1 1,1 0 0,0 0 0,0-4 0,0 4-6,0 1 0,1-1 0,-2 1 0,1-1 0,0 1 1,0 0-1,0-1 0,-1 1 0,1-1 0,-1 1 0,1-1 0,-2-1 1,0-1-255,9 8-540,4 11 609,12 22 1,7 9 101,7 8 58,19 24-134,-40-56 267,-8-11-41,1-1 0,19 20 0,-24-26-27,8 6 21,18 21-1,-29-30 77,0 1 0,1-1 0,-1 1 0,0-1 0,1 0 0,-1 0 0,1 0 0,0 0 0,-1 0-1,1 0 1,0 0 0,1 0 0,-4-1-75,0-1 1,0 0-1,0 1 0,0-1 0,0 0 1,0 0-1,0 0 0,0 0 0,0 0 0,0 0 1,0 0-1,0 0 0,0-1 0,-17-25 68,10 14-43,3 5-103,1 0 0,0 0-1,0-1 1,1 1 0,0-1 0,0 0-1,1 0 1,1 0 0,-2-14 0,3 17 41,-1 1 1,0-1 0,-2-9 0,2 10-54,-1-1-1,1 1 0,0-11 1,1 16 46,0-1 0,0 0 0,0 1 0,0-1 0,0 0 0,0 1 0,0-1 0,-1 0 0,1 1 0,0-1 0,0 0 0,-1 1 0,1-1 0,0 0 0,-1 1 0,1-1 0,-1 1 0,1-1 0,-1 1 0,1-1 0,-1 1 0,1-1 0,-2 0 0,1 0 1,-1 1 0,1-1 0,0 1 0,-1 0 0,1-1 0,-1 1 1,1 0-1,0 0 0,-1 0 0,1 0 0,-3 1 0,-5 0 38,-1 1 0,1 1 0,-10 4 0,7-3 82,-2 0-250,0 0 0,-17 2 1,5-5-4027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47.9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0 270 1152,'1'-3'1793,"4"3"-1751,-3 0 571,4 0-224,-5 0-351,-1 0 0,1 0 0,0 0 0,0-1 0,0 1 0,0 0 1,0 1-1,0-1 0,0 0 0,0 0 0,0 0 0,0 0 0,-1 1 0,2 0 0,7 7 138,-6-6-142,-1 0 0,1 0 1,-1 0-1,0 1 0,1-1 0,-1 1 0,0 0 1,-1 0-1,1 0 0,0-1 0,1 6 1,8 23 201,-7-19-184,0 0 1,4 18 0,14 131 347,-9-64-116,-6-58-130,1 68 0,-4-71 1057,-5-44-646,-16-57-405,-14-32 43,-10-106 185,38 177-253,1 0-1,0 0 0,3 0 1,0 0-1,8-49 0,-2 53-125,1-1-1,0 1 1,2 1-1,0 0 0,1 0 1,17-22-1,-22 34-10,1 1 0,0-1 0,0 2 1,14-13-1,-16 16-9,0 0 1,0 1 0,0-1 0,1 1-1,-1 0 1,1 0 0,0 1 0,-1 0-1,8-2 1,-8 4-5,-1-1-1,0 1 1,1 0 0,-1 0-1,0 1 1,0-1 0,1 1-1,-1 0 1,0 0 0,0 1-1,0-1 1,0 1 0,0 0 0,0 0-1,0 0 1,-1 1 0,1-1-1,-1 1 1,0 0 0,4 3-1,5 7-52,0 0 0,-1 1-1,13 22 1,-20-30 66,3 4 96,-1 0 1,0 1-1,-1-1 1,0 1-1,0 0 1,4 21-1,-8-29-70,0 0 1,-1 0-1,1 0 1,-1 0-1,0 0 1,0 1-1,0-1 0,0 0 1,-1 0-1,1 0 1,-1 0-1,0 0 1,0 0-1,0 0 0,0 0 1,0 0-1,-1 0 1,1 0-1,-1 0 1,0-1-1,0 1 0,0-1 1,0 0-1,0 1 1,-1-1-1,1 0 1,0 0-1,-1 0 0,0-1 1,-4 3-1,-1 0 54,-1-1-1,0 0 0,0 0 0,0-1 0,0 0 1,-14 1-1,-58-2 245,49-1-331,-133-5-2018,159 5 2051,4-1-460,0 1 0,0 0 0,0 0 0,0 1 0,0-1 0,-1 0-1,-1 1 1,3 0 270,1-1-1,-1 0 0,0 1 0,1-1 1,-1 1-1,1-1 0,-1 0 0,1 1 1,-1 0-1,1-1 0,-1 1 1,1-1-1,-1 1 0,1-1 0,0 1 1,-1 0-1,1-1 0,0 1 1,0 0-1,0-1 0,-1 1 0,1 0 1,0-1-1,0 1 0,0 0 0,0 0 1,0 1-1,4 16-777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48.9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5 263 3136,'0'-2'478,"0"1"-447,1 1-1,-1 0 0,0 0 0,0-1 0,0 1 0,0 0 1,0-1-1,0 1 0,0 0 0,0 0 0,0-1 0,0 1 1,0 0-1,0 0 0,0-1 0,0 1 0,0 0 0,0-1 1,-1 1-1,1 0 0,0 0 0,0-1 0,0 1 0,0 0 1,0 0-1,-1 0 0,1-1 0,0 1 0,0 0 0,0 0 1,-1 0-1,1 0 0,0-1 0,0 1 0,0 0 1,-1 0-1,1 0 0,-2 0 713,2-1-721,0 1 0,0 0 1,1 0-1,-1 0 0,0 0 1,0-1-1,0 1 0,0 0 1,0 0-1,1 0 0,-1 0 1,0 0-1,0 0 0,0 0 1,0 0-1,1-1 0,-1 1 1,0 0-1,0 0 0,0 0 1,1 0-1,-1 0 0,0 0 1,0 0-1,0 0 0,1 0 1,-1 0-1,0 0 0,0 0 1,0 0-1,1 1 0,7 32 322,-7-25-278,1-1 1,0 0 0,0 0 0,4 9 0,-1 9 2162,-5-211-1637,1 176-561,0 0 0,1 0 0,0 0 0,0 0 0,1 0 0,0 0 0,1 1-1,0-1 1,7-10 0,-8 15-15,1 1 0,-1-1 0,1 1 0,1 0 0,-1 0 0,0 0 0,1 1 0,0-1 0,0 1 0,0 1 0,0-1 0,0 0 0,1 1 0,-1 0 0,1 1 0,6-2 0,-9 2-11,0 1 1,0 0-1,0 0 0,0 0 0,0 0 0,0 1 0,0-1 0,0 1 0,-1 0 1,1 0-1,0 0 0,0 0 0,0 0 0,-1 1 0,4 1 0,-2 0 13,0-1-1,0 1 1,0 0 0,-1 1-1,1-1 1,-1 1-1,0-1 1,5 7-1,-7-5-228,0-1 0,0 1 0,0 0-1,-1-1 1,1 1 0,-1 0 0,0 0-1,-1 5 1,1-5-698,1 24-2824,3-17 1594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49.6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273 59 2144,'-4'-2'307,"0"-1"1,-1 1-1,1 0 0,-1 0 1,1 0-1,-1 1 0,-9-2 1,3 1 304,6 0-402,-1 0 0,1 1 0,-1 0 0,0 1 0,0-1 1,1 1-1,-1 0 0,0 1 0,0-1 0,1 1 0,-1 0 0,-7 3 0,-26 9 251,30-11-380,0 1 0,1-1 0,-1 2 0,1-1 0,0 1 1,0 1-1,-11 7 0,17-11-80,1 1-1,-1-1 1,1 0 0,0 1 0,-1-1 0,1 0-1,0 1 1,0 0 0,0-1 0,0 1 0,1-1-1,-1 1 1,0 0 0,1 0 0,-1 0 0,1-1-1,-1 1 1,1 0 0,0 0 0,0 0 0,0 0-1,0 0 1,0-1 0,0 1 0,0 0 0,1 0-1,-1 0 1,1 0 0,0 2 0,1-1-1,0 0 1,0 0-1,0 0 1,0 0-1,0 0 1,0-1-1,1 1 1,-1-1 0,1 0-1,0 0 1,0 0-1,0 0 1,0 0-1,6 2 1,-1 0 36,1-2 0,0 1 0,0-1 0,0 0 0,0-1 0,1 0 0,16-1 0,1-2 119,38-8 0,-55 8-100,0 0 0,0-1 0,-1 0 1,1 0-1,-1-1 0,0-1 0,0 0 1,0 0-1,-1-1 0,16-12 0,-23 16-12,1 0-1,0-1 0,-1 1 0,1-1 0,-1 0 0,0 1 1,0-1-1,0 0 0,0 0 0,0 1 0,-1-1 0,1-3 1,-1 4-29,0-1 1,0 1 0,1 0 0,-2 0 0,1 0 0,0 0 0,0-1 0,-1 1 0,1 0 0,-1 0 0,0 0 0,1 0 0,-1 0 0,0 0 0,0 0-1,-1 0 1,0-1 0,-3-2-33,0 0-1,0 1 1,-1 0-1,1 0 0,-1 1 1,0-1-1,0 1 1,0 1-1,-1-1 1,1 1-1,-11-3 1,5 3-50,0 0 1,0 1 0,0 0 0,0 1 0,-20 2-1,27-2-310,0 1 0,0 0 0,0 0 0,0 0 0,0 1 0,0 0-1,0 0 1,0 0 0,0 1 0,1-1 0,0 1 0,-1 0 0,-4 5 0,8-7 172,0 0 1,1 0 0,-1 0 0,1 0-1,-1 0 1,1 0 0,-1 0 0,1 1-1,0-1 1,-1 0 0,1 0 0,0 0 0,0 0-1,0 1 1,0-1 0,0 1 0,0 12-895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0.5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15 2656,'4'-14'6922,"-5"15"-6879,1 0-1,-1 0 1,0 1-1,1-1 0,-1 0 1,1 0-1,-1 1 1,1-1-1,0 0 0,-1 1 1,1-1-1,0 1 1,0-1-1,0 0 0,0 1 1,0-1-1,0 1 1,1 1-1,5 30-159,-6-33 127,3 23-28,0 0 0,-2-1-1,-2 43 1,0-17 112,0 15-36,-1-27 54,2 0 1,7 47-1,-4-61-47,-3-14-14,1-1-1,1 1 1,-1-1-1,1 0 1,1 1-1,-1-1 1,8 13-1,-8-16-21,-1-2-20,-1 0-1,1-1 1,0 1 0,0-1-1,-1 1 1,1-1 0,0 1-1,0-1 1,1 0 0,-1 0-1,0 1 1,0-1 0,1 0-1,-1 0 1,0 0 0,1 0-1,-1-1 1,1 1 0,-1 0-1,1-1 1,0 1 0,-1 0-1,1-1 1,2 1 0,88 7 151,-13 0-2640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0.9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0 209 1984,'1'-3'82,"-1"1"0,1-1 0,0 1 0,0 0 0,0-1 0,0 1 0,1 0 0,-1 0 0,0 0 0,1 0 0,-1 0 0,1 0 0,0 0 0,0 0 0,3-2 0,4-4 105,20-21 1137,49-36 0,-69 58-954,3-3 37,1 1 0,0 0-1,0 1 1,22-10 0,-30 17-332,0-1 1,0 0-1,0 1 1,0 0 0,0 0-1,0 1 1,9-1-1,-11 2-37,0-1 0,0 0 0,0 1 0,0 0-1,0-1 1,0 1 0,-1 1 0,1-1 0,0 0-1,0 1 1,-1-1 0,1 1 0,-1 0 0,3 2-1,-1-1 113,-1 0-521,1-1-1,-1 1 1,0 0 0,0 1 0,0-1-1,-1 0 1,1 1 0,-1 0-1,0-1 1,0 1 0,0 0-1,2 5 1,-3 3-2290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1.5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79 1568,'5'-13'2363,"-5"13"-2123,1-1 1,-1 0 0,-1 0 0,1 0 0,0 0 0,0 1 0,0-1 0,0 0 0,0 0 0,-1 0-1,1 1 1,0-1 0,-1 0 0,1 0 0,-1 1 0,1-1 0,-1 0 0,0 0 0,1 1-230,-1 0 1,1-1 0,-1 1 0,1 0 0,-1 0-1,1 0 1,-1 0 0,1 0 0,0 0 0,-1 1-1,1-1 1,-1 0 0,1 0 0,-1 0-1,1 0 1,0 0 0,-1 1 0,1-1 0,-1 0-1,1 0 1,0 1 0,-1-1 0,1 0 0,0 0-1,-1 1 1,1-1 0,0 1 0,0-1-1,-1 0 1,1 1 0,0-1 0,0 0 0,-1 1-1,1-1 1,0 1 0,0 0 0,-1 1-13,0-1 0,0 1 1,1 0-1,-1 0 0,0 0 0,1 0 1,0 0-1,-1 0 0,1 0 0,0 0 1,0 0-1,0 0 0,0 0 0,0 0 1,1 0-1,-1 0 0,1 0 0,-1 0 1,1 0-1,0 0 0,0 0 0,0 0 1,0-1-1,0 1 0,0 0 0,2 2 1,4 3 7,-1 0 0,1 0 0,0-1 1,10 8-1,-12-11 36,0 1 0,-1-1 0,1-1 0,1 1 0,-1-1 1,0 0-1,0 0 0,1 0 0,-1-1 0,1 0 0,-1 0 0,1 0 0,0-1 1,-1 0-1,1 0 0,0 0 0,-1-1 0,1 0 0,0 0 0,-1 0 0,1-1 1,7-2-1,-11 2-14,0 1 0,0-1 0,1 0 0,-1 1 0,0-1-1,-1 0 1,1 0 0,0 0 0,0 0 0,-1-1 0,0 1 0,1 0 0,-1-1 0,0 1 0,0-1 0,0 1 0,0-1 0,0-3 0,1-4 5,0 1 1,-1-1-1,1-17 1,-2 14 23,0-20 161,0 32-227,0 0 0,0 0 1,0 0-1,-1 0 0,1-1 0,0 1 0,-1 0 0,1 0 0,-1 0 0,1 0 0,-1 0 1,1 0-1,-1 0 0,0 0 0,1 0 0,-1 0 0,0 1 0,0-1 0,0 0 0,0 0 0,0 1 1,-1-2-1,1 2-12,0 0 1,0-1 0,0 1 0,0 0-1,0 0 1,0 0 0,1 0 0,-1 0-1,0 0 1,0 0 0,0 0-1,0 0 1,0 0 0,0 1 0,0-1-1,0 0 1,0 1 0,0-1 0,1 0-1,-1 1 1,-1 0 0,-16 16-766,6-5-934,4-4 727,3 0-896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2.5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5 111 1728,'-5'-5'244,"5"5"-230,0 0 0,0 0 0,0 0 1,1 0-1,-1 0 0,0-1 0,0 1 0,0 0 0,0 0 0,0 0 0,0 0 0,0 0 0,0 0 0,0 0 0,0 0 0,0 0 0,0 0 1,0 0-1,1 0 0,-1 0 0,0 0 0,0 0 0,0 0 0,0-1 0,0 1 0,0 0 0,0 0 0,0 0 0,0 0 0,0 0 0,0 0 1,0 0-1,0 0 0,0 0 0,0 0 0,0-1 0,0 1 0,0 0 0,0 0 0,0 0 0,0 0 0,0 0 0,0 0 0,3 0 1150,-2 1-572,2 5-361,0 0 0,-1 0 0,0 0 0,2 10 0,4 12 315,7 14 1022,-15-42-1540,0 0 1,0 1-1,1-1 1,-1 1 0,0-1-1,0 0 1,0 1-1,1-1 1,-1 1-1,0-1 1,0 0-1,1 1 1,-1-1-1,0 0 1,1 0 0,-1 1-1,0-1 1,1 0-1,-1 0 1,0 1-1,1-1 1,-1 0-1,1 0 1,-1 0 0,0 0-1,1 0 1,-1 0-1,1 0 1,0 0 2,0 0-1,0 0 1,0 0 0,-1-1 0,1 1 0,0 0 0,0-1-1,-1 1 1,1-1 0,0 1 0,0-1 0,-1 1 0,2-2-1,1 0 15,-1-1-1,1 0 0,-1 0 1,0-1-1,4-5 0,20-57 158,-20 47-209,1 1 1,0 0-1,15-25 1,-20 41 6,-1 0-1,1 0 1,-1 0-1,1 0 0,-1 1 1,1-1-1,0 0 1,0 1-1,0-1 1,0 1-1,0-1 1,0 1-1,1 0 1,2-1-1,-3 2 17,0-1-1,0 1 1,-1 0 0,1 0-1,0 0 1,0 0-1,0 0 1,0 0 0,-1 0-1,1 1 1,0-1-1,0 1 1,0-1 0,-1 1-1,1 0 1,0 0-1,-1 0 1,1 0-1,2 2 1,11 7 78,-1 1-1,-1 1 1,0 0 0,-1 1 0,0 0-1,14 21 1,-20-26-107,-3-3-61,0-1 0,0 1 0,-1-1 0,4 8 0,-6-11-99,0 0 0,1 0 0,-1 0 0,0 1 0,1-1 0,-1 0 0,0 0 0,0 1 1,0-1-1,0 0 0,0 0 0,-1 1 0,1-1 0,0 0 0,-1 0 0,1 0 0,0 1 0,-1-1 0,1 0 0,-1 0 1,0 0-1,1 0 0,-3 2 0,-10 13-2974,5-12 1702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3.1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212 44 3328,'-6'-9'925,"6"9"-914,0 0 0,0 0 0,0 0 0,0-1-1,0 1 1,0 0 0,0 0 0,0 0 0,0 0-1,0 0 1,0 0 0,0-1 0,0 1 0,0 0 0,1 0-1,-1 0 1,0 0 0,0 0 0,0 0 0,0-1-1,0 1 1,0 0 0,0 0 0,0 0 0,0 0 0,0 0-1,1 0 1,-1 0 0,0 0 0,0 0 0,0 0-1,0 0 1,0 0 0,0 0 0,1-1 0,-1 1 0,0 0-1,0 0 1,0 0 0,0 0 0,0 0 0,0 0-1,1 0 1,-1 0 0,0 1 0,0-1 0,0 0 0,0 0-1,0 0 1,1 0 0,-1 0 0,0-1 23,0 0-1,1 0 1,-1 1 0,0-1-1,0 0 1,1 0 0,-1 0-1,0 0 1,0 0 0,0 0-1,0 1 1,0-1 0,0 0-1,-1 0 1,1-2 0,-1 2 58,0 0 0,0 0 1,0 0-1,0-1 1,-1 1-1,1 0 0,0 0 1,0 1-1,-1-1 1,1 0-1,0 0 0,-1 1 1,1-1-1,-1 0 1,1 1-1,-1 0 0,1-1 1,-1 1-1,1 0 1,-1 0-1,1-1 0,-1 1 1,0 1-1,1-1 1,-1 0-1,1 0 0,-1 0 1,-2 2-1,-5 0 29,-1 2 0,1-1 0,-13 8 0,11-5-207,-1-1 124,0 1 1,0 0 0,0 1-1,1 1 1,1 0 0,-1 0-1,-14 16 1,25-24-29,0 0 0,0 1 0,-1-1 1,1 0-1,0 1 0,0-1 0,0 1 0,-1-1 0,1 0 0,0 1 0,0-1 1,0 1-1,0-1 0,0 0 0,0 1 0,0-1 0,0 1 0,0-1 0,0 0 0,0 1 1,0-1-1,0 1 0,0-1 0,0 0 0,0 1 0,1-1 0,-1 1 0,10 8 339,19 3 235,26-3 184,6 2-177,-54-9-583,-1 0 1,0 0 0,0 0 0,0 1 0,0 0 0,0 0-1,6 5 1,-12-7-12,1 0-1,0 0 0,0 0 0,0-1 0,-1 1 1,1 0-1,-1 0 0,1 0 0,-1 0 0,1 0 0,-1 1 1,1-1-1,-1 0 0,0 0 0,0 0 0,0 0 1,1 0-1,-1 0 0,0 1 0,0-1 0,-1 0 1,1 0-1,0 0 0,0 0 0,0 0 0,-1 0 1,1 0-1,-1 1 0,1-1 0,-2 1 0,-1 5 12,-1 0-1,0 0 0,-8 9 1,5-6-112,-49 61-3332,34-45 1656,-1 1-1414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53.3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17 9792,'-5'-13'3648,"15"13"-2848,9 0-224,-3 0-448,12-3-192,-1 3-800,5 3 448,-6-3-2208,-3 0 1472,-1 5-2944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4.87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14 6048,'-24'-13'2240,"24"18"-1728,0-10-128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4.4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 74 832,'1'-1'181,"0"-1"0,0 1 0,0 0 0,0-1 0,0 1 0,0 0 0,0 0 0,1 0 0,2-2 0,9-11 1982,-10 10-1928,-2 1 124,1 0 0,-1 1 0,1-1-1,0 1 1,0-1 0,4-2 0,-6 4-231,1 0 1,0 1 0,0-1-1,-1 0 1,1 0-1,0 0 1,-1 0-1,1 0 1,-1 0 0,0 0-1,1 0 1,-1 0-1,0 0 1,1 0 0,-1 0-1,0 0 1,0-4 1034,-1 6-1087,-1 0-1,1 0 1,0 0 0,-1 0 0,1 0-1,0 0 1,0 1 0,0-1-1,0 0 1,0 1 0,0-1 0,-1 2-1,0 1 2,-18 23 95,-31 58-1,45-74-186,1 0-1,0 1 1,1-1-1,1 1 0,0 0 1,0 1-1,1-1 1,-1 20-1,3-29 21,0 0 0,1 0-1,-1 0 1,0 0 0,1-1 0,0 1-1,0 0 1,0 0 0,0 0 0,0-1 0,0 1-1,1 0 1,-1-1 0,1 0 0,0 1 0,3 3-1,-2-3 16,0-1 0,1 0 0,-1 1 0,0-1 0,1 0 0,-1-1 0,1 1-1,0-1 1,0 1 0,-1-1 0,9 1 0,2 0-158,1-1 1,-1 0-1,27-3 0,-14-1-1896,29-8 0,-50 10 1727,-4 1 101,0 0 1,0-1-1,0 1 1,0 0-1,0-1 1,0 0-1,0 1 1,0-1-1,0 0 1,0 0-1,0 0 0,0-1 1,-1 1-1,1 0 1,-1 0-1,1-1 1,-1 1-1,1-1 1,-1 0-1,2-2 1,3-12-1598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6:55.3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78 1824,'0'0'45,"0"-1"1,0 1-1,0-1 1,0 1-1,0-1 0,0 1 1,0-1-1,0 1 1,0-1-1,0 1 1,0-1-1,1 1 0,-1-1 1,0 1-1,0-1 1,0 1-1,1-1 0,-1 1 1,0 0-1,0-1 1,1 1-1,-1-1 0,1 1 1,12-12 1605,-2 2-318,-11 10-1317,1 0-1,-1 0 0,0 0 1,0 0-1,1 0 1,-1 0-1,0 0 0,1 0 1,-1 0-1,0 0 0,1 0 1,-1 1-1,0-1 0,0 0 1,1 0-1,-1 0 0,0 0 1,0 0-1,1 0 0,-1 1 1,0-1-1,0 0 0,1 0 1,-1 0-1,0 1 0,0-1 1,0 0-1,0 0 0,1 1 1,-1-1-1,0 0 0,0 1 1,6 8 379,24 99 374,-20-68-669,-7-27-38,-2-8 15,0 0 1,0 0-1,0-1 1,1 1-1,0 0 1,0-1-1,0 1 1,0-1-1,1 0 1,-1 1-1,1-1 1,0 0-1,5 4 1,-8-8-40,1 0 1,-1 0-1,0 0 1,1-1-1,-1 1 1,0 0 0,1 0-1,-1 0 1,0-1-1,0 1 1,1 0-1,-1 0 1,0-1-1,0 1 1,0 0-1,1-1 1,-1 1 0,0 0-1,0-1 1,0 1-1,0 0 1,0-1-1,0 0 1,1 0 81,9-20 139,-2 1 0,11-44-1,-13 43-232,0 0 0,2 0 0,12-24 0,-13 31 11,9-16 101,-15 28-143,0 0-1,0 0 1,0 1 0,1-1 0,-1 0 0,1 1-1,-1-1 1,1 1 0,0-1 0,2-1-1,-3 3 8,0 0 1,-1-1-1,1 1 0,0 0 0,-1 0 0,1 0 0,0 0 0,0 0 0,-1 0 0,1 0 0,0 0 1,0 0-1,-1 0 0,1 0 0,0 0 0,-1 0 0,1 1 0,0-1 0,-1 0 0,1 0 1,0 1-1,-1-1 0,1 1 0,0-1 0,-1 0 0,1 1 0,-1-1 0,1 1 0,-1 0 0,1-1 1,-1 1-1,1-1 0,-1 1 0,0 0 0,1 1 0,1 1 81,0 1 1,-1-1-1,0 1 1,0 0-1,1 4 0,11 82 971,2 13-1521,-14-100 485,9 34-1604,-9-36 1390,0 1-1,-1 0 0,1 0 0,0 0 1,0-1-1,0 1 0,1 0 1,-1-1-1,0 1 0,0-1 0,1 0 1,-1 1-1,1-1 0,0 0 1,-1 0-1,3 2 0,0-3-436,0 1-1,0 0 1,0-1 0,0 0 0,5 0-1,-9 0 621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2.3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64 2400,'4'0'3458,"-4"0"-3404,4 13 764,0 23-1389,-3-32 870,5 117 236,-2-21-227,2-54-227,-3-24 385,1 28 848,-4-63-535,1 11-776,4-23 17,4-41 0,-6 37 3,1-1 0,1 0 0,2 1 0,0 0 0,21-49 0,-22 66 0,1 1 0,0 0 0,0 0 0,1 0 0,0 1 0,1 0 0,0 1 0,1 0 0,19-14 0,-28 22-37,1 0 0,-1 0 1,0 0-1,1 1 0,-1-1 1,0 0-1,1 1 0,-1-1 1,1 1-1,-1 0 0,1 0 1,-1-1-1,1 1 1,-1 0-1,1 0 0,-1 0 1,1 0-1,-1 1 0,1-1 1,-1 0-1,1 1 0,-1-1 1,1 1-1,-1-1 0,0 1 1,1 0-1,-1-1 0,0 1 1,0 0-1,1 0 0,-1 0 1,0 0-1,0 0 0,2 3 1,2 3-20,1 0 1,-1 0 0,0 1-1,6 13 1,-5-7 95,-1 0 1,7 27 0,1 5 134,-12-43-135,0 0-1,0 1 1,0-1 0,0 1-1,-1-1 1,0 0 0,0 6-1,0-7 514,9-19-10,2-2-670,0 1 0,1 1 0,26-30 0,-31 41 1,0 0 1,1 0-1,11-7 1,-5 4-75,-13 9 174,1 1-1,-1-1 1,0 0 0,1 1-1,-1-1 1,1 1-1,-1-1 1,0 1 0,0 0-1,1-1 1,1 3 0,-2-3 0,0 2 10,1-1 0,-1 1-1,1-1 1,-1 1 0,0 0-1,1-1 1,-1 1 0,0 0-1,0 0 1,0 0 0,-1 0-1,1 0 1,0 0 0,0 4-1,5 11-36,0-1 69,-1 1 0,0 0 1,-2 0-1,0 0 1,2 25-1,-2-11 82,-1-11-4,-2-15-87,0 1-1,1 0 0,2 9 1,-2-8 19,0-1 0,0 0 0,-1 1 0,0 9 0,0-10-70,3 3-638,-3-9 584,1 0 1,-1 1 0,0-1-1,0 1 1,0-1 0,1 0 0,-1 1-1,0-1 1,0 1 0,0-1 0,0 0-1,0 1 1,0-1 0,0 1 0,0-1-1,0 1 1,0-1 0,0 1 0,0-1-1,0 1 1,-4 8-1355,0-1-1355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2.8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71 4320,'4'-17'2298,"-4"15"-2228,0 0-1,0 0 0,0 1 1,1-1-1,-1 0 0,1 0 1,-1 0-1,1 0 0,1-1 1,2-11 463,-4 13-442,0 0 0,0 0-1,1 0 1,-1 0 0,0 0-1,0 1 1,1-1 0,-1 0-1,1 0 1,-1 0-1,1 0 1,-1 0 0,2-1-1,-2 2-38,0-1-1,1 1 0,-1 0 0,1-1 0,-1 1 1,0-1-1,1 1 0,-1 0 0,1-1 0,-1 1 1,1 0-1,0 0 0,-1-1 0,1 1 0,-1 0 1,2 0-1,-2 0-9,1 0-1,0 1 1,-1-1 0,1 0 0,-1 1-1,1-1 1,-1 0 0,0 1 0,1-1 0,-1 1-1,1-1 1,-1 1 0,0-1 0,1 1-1,-1-1 1,0 1 0,1 0 0,-1 0-1,0 0-36,3 4 32,0-1 1,-1 1-1,0 1 1,0-1-1,0 0 0,-1 0 1,0 1-1,1 9 1,8 74-86,-10 18-7083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3.1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53 4480,'-10'-9'1664,"10"6"-1312,-3-5-64,3-1-96,0 6-160,0-2-96,0 1-192,0-1 160,0 2-320,3 0 256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3.7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27 1472,'2'-1'389,"1"0"1,0 0-1,0 0 0,0-1 1,-1 1-1,10-3 3520,-10 5-3882,0 0 0,-1 1 0,1-1-1,0 1 1,-1 0 0,1-1 0,-1 1 0,0 0-1,0 0 1,0 0 0,0-1 0,0 1 0,1 3-1,11 34 241,-6-15-98,3 2-20,-5-11-54,0-1 0,1 0 0,0 0 0,17 24 0,-21-35-72,-1-1 40,1 1 0,0-1 0,0 0-1,0 0 1,0 1 0,4 1 0,-5-3-47,-1-1-1,1 0 1,0 1 0,-1-1 0,1 0 0,-1 0 0,1 0 0,0 1 0,-1-1 0,1 0-1,0 0 1,-1 0 0,1 0 0,0 0 0,-1 0 0,1 0 0,0-1 0,-1 1 0,1 0-1,0 0 1,-1 0 0,1-1 0,-1 1 0,1 0 0,0-1 0,-1 1 0,1 0-1,-1-1 1,1 1 0,-1-1 0,1 1 0,-1-1 0,0 1 0,1-1 0,-1 1 0,0-1-1,1 0 1,6-10 100,-1-1 0,0 0 0,-1 0 0,6-20 0,3-6-8,-13 35-92,8-20-155,2 0 1,18-31-1,-24 43 200,0 1-351,-1 18 274,0 2 116,-1 1 0,-1-1 1,0 1-1,1 14 0,2 9-9,-3-21-71,3 14 183,13 45 1,-10-48-213,-4-13 131,0 1 0,9 18 0,-12-28-182,0-1 0,0 1 0,0 0 0,0-1 1,0 1-1,1 0 0,-1-1 0,0 1 0,1-1 0,1 2 0,-2-3-152,1 0-1,-1 1 0,0-1 1,0 0-1,0 0 1,0 0-1,0 0 1,1 0-1,-1 0 0,0 0 1,0 0-1,0 0 1,0-1-1,0 1 1,0 0-1,1-1 0,0 0 1,11-3-2780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5.5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262 517 2144,'-1'-1'318,"1"0"0,-1-1 0,1 1-1,-1 0 1,1-1 0,0 1 0,0 0 0,-1-1 0,1 1 0,0 0-1,0-1 1,0 1 0,1 0 0,-1-1 0,1-1 0,-1 1-112,0 0 1,1 1-1,-1-1 1,0 0-1,0 0 1,0 1-1,0-1 1,0 0-1,-1 0 1,1 1-1,0-1 1,-2-3-1,-2 0 106,3 4-252,1 0 0,-1 1 0,1-1 0,-1 1 0,1-1 0,0 0 0,-1 1 0,1-1 0,0 0-1,-1 0 1,1 1 0,0-1 0,0 0 0,-1-1 0,1 1-34,0 0 0,0 0 0,0 0 1,0-1-1,0 1 0,0 0 0,0 0 0,-1 0 0,1 0 1,0 0-1,-1 0 0,1 0 0,-1 0 0,1 0 0,-1 0 1,0 1-1,1-1 0,-1 0 0,0 0 0,0 0 0,1 1 1,-1-1-1,0 0 0,0 1 0,0-1 0,0 1 0,0-1 1,0 1-1,0-1 0,0 1 0,0 0 0,0-1 0,0 1 1,0 0-1,0 0 0,0 0 0,0 0 0,0 0 0,-3 0 1,1 0-38,-1 1 0,1-1 0,-1 1 1,1 0-1,-1 0 0,1 0 0,-1 0 0,1 1 1,0 0-1,0-1 0,-4 4 0,-9 7-20,1 1 0,1 0 0,0 1 1,-14 19-1,12-12-33,6-9-7,0 1 0,1 0 0,0 1 0,1-1 0,0 1 1,-7 23-1,14-35 70,1 1 0,-1 0 1,1-1-1,0 1 1,0-1-1,0 1 0,0-1 1,1 1-1,-1-1 0,1 1 1,-1-1-1,1 1 1,0-1-1,0 1 0,0-1 1,0 0-1,0 0 1,1 1-1,-1-1 0,1 0 1,-1 0-1,1 0 0,0-1 1,0 1-1,0 0 1,0-1-1,0 1 0,0-1 1,3 2-1,-2-1 41,0-1 0,0 1 0,0 0 0,0-1-1,0 0 1,1 0 0,-1 0 0,0 0 0,1 0 0,-1-1 0,1 0 0,-1 1-1,1-1 1,-1 0 0,1-1 0,-1 1 0,1-1 0,-1 1 0,0-1 0,1 0-1,4-3 1,-3 1-3,1 0-1,-1-1 0,-1 0 0,1 0 1,0 0-1,-1-1 0,0 0 0,0 1 1,0-1-1,-1-1 0,1 1 0,-1 0 1,-1-1-1,1 0 0,-1 0 1,0 0-1,0 0 0,-1 0 0,2-9 1,-2 3 53,0 0 1,0 0 0,-2-16 0,0 3-12,6 8-729,-5 16 426,-8 74-656,16 28 858,-7-97 53,-1 0 1,1-1-1,0 1 0,-1 0 0,2-1 0,-1 1 0,0-1 0,1 0 0,-1 1 0,1-1 1,4 5-1,-5-7 129,21-1 336,-20-1-465,1 1 1,0-1 0,-1 0 0,1 0 0,-1-1 0,1 1-1,-1 0 1,0-1 0,0 1 0,1-1 0,-1 0 0,0 0-1,0 0 1,-1 0 0,1 0 0,2-4 0,3-5 36,0 0 0,5-15 0,-9 22-51,10-29 115,18-66 1,-3 7 18,29-53-61,4-10-73,-54 137-118,-2 0 1,0 0 0,-1-1-1,-1 1 1,1-28-1,-13 58-592,1 14 605,1-1 0,1 1 0,1 1 0,2-1 0,-1 42 0,4-19 172,3 0 0,1 0 0,22 93 0,-23-129-39,1-1-1,0 0 1,1 0-1,0-1 1,1 0-1,0 0 1,1 0 0,0 0-1,1-1 1,0 0-1,1-1 1,-1 0-1,16 12 1,-22-19-95,1-1-1,-1 1 1,0 0 0,1-1-1,-1 0 1,1 1 0,0-1-1,-1 0 1,1 0 0,0-1-1,0 1 1,0 0 0,-1-1-1,1 0 1,3 1 0,1 1-2814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15.9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 86 4320,'-2'-2'468,"1"1"-391,1 1 0,-1 0 1,1-1-1,-1 1 0,1 0 0,-1-1 1,1 1-1,0-1 0,-1 1 0,1 0 1,-1-1-1,1 1 0,0-1 0,0 1 1,-1-1-1,1 0 0,0 1 1,-1-2 340,12 1 1102,5-4 412,30-5 1,-3 1-1377,-3-1-284,68-5 0,43 5-312,3 1-37,-145 8 102,9-2-1283,0 2 0,32 2 0,-26 3-3350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0.0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14 1888,'-1'-7'2206,"2"5"-1857,-1 1-332,0 1 0,0 0 1,1 0-1,-1 0 0,0-1 1,0 1-1,0 0 0,0 0 1,0 0-1,1-1 1,-1 1-1,0 0 0,0 0 1,0 0-1,0 0 0,1 0 1,-1-1-1,0 1 0,0 0 1,0 0-1,1 0 1,-1 0-1,0 0 0,0 0 1,1 0-1,-1 0 0,0 0 1,0 0-1,1 0 0,-1 0 1,0 0-1,0 0 1,0 0-1,1 0 0,-1 0 1,0 0-1,0 0 0,1 0 1,-1 0-1,0 1 1,7 9 1329,0 15 545,6 20-1808,-8-28 18,5 28 0,0 25 35,10 78 932,-12-105-781,-6-33-156,0 0 0,0 0 0,0 12 0,-2-16-10,0 0 1,0-1 0,1 1-1,1 6 1,3-3-168,-5-8-101,1 0 0,-1-1-1,1 1 1,-1 0 0,1 0-1,-1 0 1,1 0 0,-1 1 0,0-1-1,1 0 1,-1 0 0,0 1-1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53.6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50 40 11296,'-23'-13'4192,"19"10"-3264,-6-6-257,7 6-159,-2-2-416,0 2-1375,5-1 703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1.0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5 1664,'-6'-4'4868,"6"11"-5043,11 131 1876,-11 64 166,1-201-1782,-1-1-82,1 0 0,-1 1 0,0-1-1,1 0 1,-1 1 0,1-1 0,-1 0 0,0 0-1,1 0 1,-1 1 0,1-1 0,-1 0 0,1 0-1,-1 0 1,1 0 0,-1 0 0,1 0-1,-1 0 1,1 0 0,-1 0 0,1 0 0,-1 0-1,0 0 1,1 0 0,-1 0 0,1 0-1,-1-1 1,1 1 0,-1 0 0,1 0 0,-1 0-1,0-1 1,1 1 0,-1 0 0,1-1-1,0 0 16,4-1-27,0 0 0,1 0-1,-1 0 1,1 1 0,-1 0 0,1 0 0,-1 0 0,1 1 0,0 0 0,-1 0 0,12 2 0,-6 0-26,0 1 0,0 1 0,-1-1 1,20 11-1,-26-12 68,0 0-1,0 0 1,0 1 0,0-1-1,-1 1 1,1 0 0,4 5-1,-2-2 71,-4-4-19,0-1 0,0 1 0,0 0 0,-1 0 0,1 0 1,0 0-1,-1 1 0,0-1 0,0 0 0,1 0 0,-1 1 1,-1-1-1,1 1 0,0-1 0,0 1 0,-1-1 0,0 1 0,1 4 1,-1-5-22,-1 0 1,1-1 0,0 1 0,-1 0 0,1-1 0,-1 1 0,0-1-1,1 1 1,-1 0 0,0-1 0,0 1 0,0-1 0,0 0 0,0 1-1,-1-1 1,1 0 0,0 0 0,0 0 0,-1 0 0,1 0 0,-1 0-1,1 0 1,-1 0 0,1 0 0,-1-1 0,0 1 0,1-1 0,-1 1-1,0-1 1,1 0 0,-1 1 0,0-1 0,0 0 0,1 0 0,-1 0-1,-2-1 1,-19-1-158,2 1 130,16 0-263,0 0 0,0 1 1,0-1-1,0 1 0,-7 1 1,-7 0-4233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1.9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0 150 2912,'0'0'90,"0"-1"1,1 0-1,-1 1 0,0-1 1,0 0-1,0 1 0,0-1 1,1 1-1,-1-1 1,0 0-1,0 1 0,1-1 1,-1 1-1,1-1 0,-1 1 1,0-1-1,1 1 0,-1-1 1,1 1-1,-1-1 0,1 1 1,0-1-1,0 0 85,0 1 1,0-1-1,0 0 0,0 0 0,-1 0 1,1 1-1,0-1 0,0 0 0,-1 0 1,1 0-1,0-2 0,3-4 99,-1 0-1,1 1 1,1-1-1,-1 1 1,1 0-1,11-10 1,0 15 1000,-6-4-755,1 0 0,10-8 0,-12 8-372,0 0 0,0 0-1,16-5 1,-11 6-75,0 0-1,0 1 1,18-1 0,51 2-386,-77 2 261,18-3-8789,-11 3 6778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3.2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221 29 2560,'0'0'58,"0"-1"39,0 1-1,0 0 1,1 0 0,-1-1-1,0 1 1,0 0 0,0 0-1,0-1 1,1 1-1,-1 0 1,0 0 0,0-1-1,0 1 1,0 0 0,0-1-1,0 1 1,0 0 0,0-1-1,1 1 1,-1 0 0,0-1-1,0 1 1,-1 0-1,1-1 1,0 1 0,0 0-1,0 0 1,0-1 0,0 1-1,0 0 1,0-1 0,0 1-1,-1 0 1,1 0 0,0-1-1,0 1 1,0 0 0,-1 0-1,1-1 1,0 1-1,-1 0 1,-2-4 257,-4-1 791,6 5-1098,0 1-1,0-1 1,0 0 0,0 0 0,0 0-1,0 0 1,0 1 0,0-1 0,1 1-1,-1-1 1,0 1 0,-1 0 0,-7 10 203,-9 10 220,-24 23 234,6-7-246,27-29-428,0 0-1,0 1 0,-9 12 1,-1 1-57,16-17 26,-1 1 1,1 0-1,0 0 0,0 0 1,1 0-1,0 0 1,0 0-1,0 1 0,1-1 1,0 0-1,0 1 0,0 0 1,1-1-1,0 1 1,1-1-1,0 9 0,0-14 0,-1 1 0,1-1 0,-1 0 0,1 1 0,0-1 0,0 0 0,-1 1-1,1-1 1,0 0 0,0 0 0,0 0 0,0 0 0,0 0 0,0 0 0,1 0 0,-1 0-1,0 0 1,0-1 0,1 1 0,1 0 0,4 2 91,1-1 0,13 3 0,-6-1-22,-5-3-4,0 0-1,0 0 1,0-1 0,0 0-1,0 0 1,0-1 0,13-3 0,1 0 2,-15 2-15,1 0 0,-1-1 0,0 0 0,0-1 0,-1 0 0,11-6 0,4-10 45,-21 18-89,0 0-1,0 1 0,0-1 0,0 0 0,-1 0 1,1 0-1,0 0 0,1-4 0,-2 3 22,1 1 1,0-1-1,-1 1 0,1 0 0,0-1 0,0 1 0,0 0 0,3-2 1,-4 4-13,-1-1 1,1 1 0,-1-1 0,1 0-1,-1 1 1,1-1 0,-1 0-1,1 1 1,-1-1 0,1 0 0,-1 0-1,0 1 1,1-1 0,-1 0 0,0 0-1,0 0 1,0 1 0,0-1-1,1-1 1,-3-19 685,1 0-224,2 18-428,-1 0-1,1 0 1,-1 0-1,0 0 1,-1 0-1,1 0 1,0 0-1,-1 0 0,0 0 1,1 0-1,-1 0 1,-1 0-1,-1-5 1,-3-1 139,0 0 1,-12-14-1,8 10-218,5 7 16,0-1 0,-1 1-1,1 0 1,-1 1 0,-12-9-1,-1-3 51,17 15-59,0 0-1,-1-1 1,1 1-1,-1 0 1,1 0-1,-1 0 1,0 1-1,-4-3 1,0 1-97,6 3 43,1-1 1,-1 1 0,1 0-1,-1-1 1,1 1 0,-1 0 0,1-1-1,-1 1 1,0 0 0,1 0 0,-1-1-1,1 1 1,-1 0 0,0 0-1,1 0 1,-1 0 0,0 0 0,1 0-1,-1 0 1,1 0 0,-1 0-1,0 0 1,1 0 0,-1 1 0,1-1-1,-1 0 1,0 0 0,1 1 0,-1-1-1,1 0 1,-1 0 0,1 1-1,-1-1 1,1 1 0,-1-1 0,1 1-1,-1-1 1,1 1 0,0-1-1,-1 1 1,1-1 0,0 1 0,-1-1-1,1 1 1,0-1 0,0 1 0,0 0-1,-1 0 1,0 2-375,0 1 0,1-1 1,-1 1-1,1-1 0,-1 1 0,1 0 0,0-1 1,0 1-1,2 6 0,-1 5-615,0 13-1905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4.6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279 16 1824,'4'-6'3616,"-4"6"-3572,0 0 0,0 0 0,1 0 0,-1 0 0,0 0 0,0 0 0,0 0 0,0-1 0,0 1 0,1 0 0,-1 0 0,0 0 0,0 0 0,0 0 0,0 0 0,0 0 0,0 0 0,0-1 0,0 1 0,1 0 0,-1 0 0,0 0 0,0 0 0,0 0 0,0 0 0,0-1 0,0 1 0,0 0 0,0 0 0,0 0 0,0 0 0,0-1 0,0 1 0,0 0 0,0 0 0,0 0 0,0 0 0,0 0 0,0-1 0,0 1 0,0 0 0,0 0 0,0 0 0,-1 0 0,1 0 0,0-1 0,0 1 0,0 0 0,0 0 0,0 0 0,0 0 0,0 0 0,0 0 0,-1 0 0,1 0 0,0 0 0,0-1 0,0 1 0,0 0 0,0 0 0,-1 0 0,1 0 0,0 0 0,0 0 0,-9-2 696,1 3-497,1 0 0,-1 0 1,0 1-1,1 0 1,-1 0-1,1 1 0,0 0 1,-1 0-1,1 1 1,-9 6-1,9-6-164,0-1 0,0 0 0,-9 3 0,-14 7 336,26-11-343,-5 2 0,1 0-1,0 1 1,1 0-1,-1 0 0,-13 13 1,3-2 429,15-14-502,0 0 1,0 1-1,1-1 1,-1 1-1,1 0 1,-1-1-1,1 1 1,0 0-1,-2 4 1,3-6-7,0 0 0,1 1 0,-1-1 0,1 0 0,-1 1 0,1-1 0,-1 1 0,1-1 0,0 1 0,0-1 0,-1 1 0,1-1 0,0 1 0,0-1 0,1 1 0,-1-1 0,0 1-1,0-1 1,1 1 0,-1-1 0,2 3 0,3 14 34,-5-16-30,-1 2 1,8 6 2,-3-6-25,-1-1 0,1 1 0,0-1 0,0 0 1,0 0-1,0-1 0,0 1 0,7 2 0,2 0 178,23 4-1,-17-4-57,-3-2-53,0-1 1,-1-1 0,1-1-1,0 0 1,18-3 0,-10 0 59,37-12 1,-20 5 140,-35 9-206,1 0 1,-1-1 0,0 0 0,0-1 0,0 1 0,0-1 0,-1 0-1,1 0 1,5-5 0,5-1 57,-14 8-68,0 0 0,0 0-1,0 0 1,0 0 0,0 0 0,0-1-1,-1 1 1,1 0 0,0-1 0,-1 0-1,1 1 1,-1-1 0,0 0-1,3-3 1,-3 1 3,1 1 0,-1-1 0,0 0 0,0 0-1,0 0 1,-1 0 0,1 0 0,-1 1 0,0-1 0,0 0-1,0 0 1,-1 0 0,1 0 0,-1 0 0,0 0 0,-3-7-1,2 7 30,0 0 0,0 0 0,-1 0 0,0 0 0,0 1 0,0-1 0,0 1 0,-1 0 0,1 0 0,-1 0 0,0 0 0,0 1 0,0-1 0,-7-2 0,-9-4-54,-1 0 0,0 2-1,-1 0 1,-35-5 0,43 10-106,0 0 1,0 2 0,0-1-1,-1 2 1,1 0-1,0 0 1,0 1 0,-19 6-1,29-7-134,-1 1-1,1 0 1,-1-1-1,1 2 0,0-1 1,0 0-1,0 1 1,-8 6-1,10-7-133,0 1-1,0-1 1,0 1-1,1-1 0,-1 1 1,1 0-1,-1 0 1,1 0-1,0 0 0,0 0 1,0 0-1,0 0 1,1 0-1,-1 6 0,0 11-3384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6.9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41 271 2496,'-9'-4'4241,"12"16"704,-2-5-6446,2 13 1586,-1 1 1,-1-1-1,0 0 0,-4 25 1,1-36-43,0 1 0,0 0 0,-1-1 0,0 0 0,-8 16 0,0-1 200,10-18 168,1-6-397,0 0 0,0 1 0,0-1 0,0 0 0,0 0 0,0 0 0,0 0 0,0 0 0,0 0 0,0 0 0,0 0 0,0 1 0,-1-1 0,1 0 0,0 0 0,0 0 0,0 0 0,0 0 0,0 0 0,0 0 0,0 0 0,0 0 0,0 0 0,0 0 0,0 1 0,0-1 0,0 0 0,-1 0 0,1 0 0,0 0 0,0 0 0,0 0 0,0 0 0,0 0 0,0 0 0,0 0 0,0 0 0,-1 0 0,1 0 0,0 0 0,0 0 0,0 0 0,0 0 0,0 0 0,0 0 0,0 0 0,0 0 0,-1 0 0,1 0 0,0 0 0,-1 0 29,2 7-123,4-10 125,-1 0 1,0-1-1,0 0 0,0 0 1,-1 0-1,1-1 0,-1 1 1,0-1-1,3-5 0,3-8-86,8-24-1,-2 3 77,-1 2 0,-1 0 0,-2-1-1,10-75 1,-18 89 27,-2 1 1,-1-28-1,0 19-153,0 31 83,0 1 1,0-1-1,0 1 0,0 0 1,0-1-1,0 1 1,1-1-1,-1 1 0,0 0 1,0-1-1,0 1 0,1 0 1,-1-1-1,0 1 1,0 0-1,1-1 0,-1 1 1,0 0-1,1 0 0,-1-1 1,1 1-1,-1-1-2,1 1 0,-1 0 0,1-1 0,-1 1 1,1 0-1,-1-1 0,0 1 0,1 0 0,-1-1 0,0 1 0,0-1 0,1 1 0,-1-1 0,0 1 0,0-1 0,1 1 0,-1-1 1,0 1-1,0-1 0,0 1 0,0-1 0,0 1 0,0-1 0,0 1 0,0-1 0,0 0 0,0 1 0,0-1 0,0 1 0,0-1 1,-1 0-1,14 13-262,-7-4 256,-1-1 1,0 1-1,0 0 1,-1 0-1,4 12 1,13 45-146,-2-4 212,-11-37 80,8 41-1,-14-60-77,-1-1-1,1 1 0,0-1 0,4 7 811,-1-15-431,-3 1-410,0 1 0,0 0-1,-1 0 1,1 0 0,-1-1 0,1 1-1,-1-1 1,0 1 0,0-1-1,1-4 1,5-32 31,-4 23-41,24-89-37,-10 41-291,-15 51 250,-2 12 49,0-1 1,0 1 0,0 0-1,0-1 1,1 1 0,-1-1 0,1 1-1,-1 0 1,1-3 0,0 2 37,-1 2-24,0-1 1,0 1-1,1 0 1,-1 0-1,0 0 1,0 0-1,1 0 1,-1 0-1,0 0 1,1 0-1,-1 0 1,0 0-1,0 0 1,1 0-1,-1 0 1,0 0-1,1 1 1,-1-1-1,0 0 1,0 0-1,1 0 1,-1 0-1,0 0 1,0 1-1,0-1 1,1 0-1,-1 0 1,0 0-1,0 1 1,0-1-1,1 0 1,-1 0-1,0 1 1,2 1-13,-1 1 0,1-1 0,-1 1 0,0-1 0,0 1 0,0-1 0,0 1 1,0 0-1,0 4 0,1 3-44,4 13 48,-2-1 1,2 27 0,6 31-7,-8-64 18,-1-6 28,-1 1 0,0 0 0,1 22 0,-1-5 171,9 52 0,-8-59-51,3 2 33,-6-22-204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8.0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57 161 3488,'0'0'35,"0"-1"1,0 1-1,0 0 0,0 0 1,-1 0-1,1-1 0,0 1 0,0 0 1,0 0-1,0-1 0,0 1 1,0 0-1,0 0 0,0-1 1,-1 1-1,1 0 0,0 0 1,0-1-1,0 1 0,0 0 1,0 0-1,0-1 0,1 1 1,-1 0-1,0-1 0,0 1 1,0 0-1,0 0 0,0 0 1,0-1-1,0 1 0,0 0 1,1 0-1,-1-1 0,0 1 0,0 0 1,0 0-1,1 0 0,-1-1 1,0 1-1,0 0 0,0 0 1,1 0-1,-1 0 0,0 0 1,0 0-1,1-1 0,-1 1 1,1 0-1,15-1 1193,-13 1-1038,71-3 2055,-20 5-1301,21 0-161,-66-2-644,0-1 0,0 0-1,0-1 1,-1 0 0,18-6 0,-23 7-97,0-1-1,0 0 1,0 0 0,0 0-1,0 0 1,-1-1 0,1 1 0,-1-1-1,1 1 1,-1-1 0,0 0-1,0 0 1,-1 0 0,1 0-1,0 0 1,-1 0 0,0-1 0,0 1-1,0 0 1,0-1 0,0-4-1,-1 5-34,0 0 1,0 1-1,0-1 0,-1 0 0,1 1 0,-1-1 0,1 0 1,-1 1-1,0-1 0,0 0 0,0 1 0,-1-1 1,1 1-1,0 0 0,-1 0 0,0-1 0,1 1 0,-1 0 1,0 0-1,0 0 0,0 1 0,-1-1 0,1 0 0,0 1 1,-1 0-1,1-1 0,-1 1 0,-4-2 0,0 2 7,-1-1-1,1 1 0,-1 0 1,1 0-1,-1 1 0,1 0 0,-1 0 1,1 1-1,-10 1 0,-4 3 32,-38 16 0,18-7 47,18-5 80,-28 15 0,21-9-127,26-13-44,0 0-1,0 0 1,0 1-1,0-1 1,1 1-1,-1 0 1,1 0 0,0 0-1,-6 7 1,9-10-3,0 1-1,-1-1 1,1 1 0,0 0 0,0-1 0,0 1 0,0-1 0,0 1 0,0 0 0,0-1 0,0 1 0,0-1 0,0 1 0,0 0 0,0-1-1,0 1 1,1-1 0,-1 1 0,0 0 0,0-1 0,1 1 0,-1-1 0,0 1 0,1-1 0,-1 1 0,0-1 0,1 1 0,-1-1 0,1 0-1,-1 1 1,1-1 0,-1 1 0,1-1 0,-1 0 0,1 0 0,-1 1 0,1-1 0,-1 0 0,2 1 0,-1-1 10,17 8 190,0 0-1,1-2 1,26 7 0,60 6 19,-89-17-164,86 20 387,-40-7 107,-54-13-550,0-1 1,-1 0 0,1-1-1,0 0 1,0 0-1,0 0 1,0-1-1,0 0 1,11-4 0,-9 2-1505,-1 0 0,0-1 1,0-1-1,10-5 1,-5 1-825,4 2-698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28.86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0 158 5408,'1'-1'348,"-1"0"-1,0 0 1,1 0 0,-1 0-1,1 0 1,-1 1 0,1-1-1,-1 0 1,1 0 0,0 0-1,1-1 1,-2 2-297,1 0 0,-1 0-1,1 0 1,0 0 0,-1 0-1,1 0 1,0 0 0,-1 0-1,1 0 1,-1 0 0,1 0 0,0 0-1,-1 0 1,1 0 0,-1 1-1,1-1 1,-1 0 0,1 0-1,-1 1 1,1-1 0,-1 0 0,1 1-1,-1-1 1,1 1 0,3 3 41,0-1-1,-1 0 1,0 1 0,0-1 0,0 1 0,0 0 0,-1 0 0,1 0 0,2 8 0,2 6 110,6 21 0,-7-17 11,54 128 432,-20-35-122,-17-43-539,-10-49 460,-11-21-412,0 0 0,-1 0 0,1 1 0,-1-1-1,1 1 1,-1-1 0,0 1 0,0-1 0,0 1 0,-1 0-1,1 3 1,-1-6 22,0 0 1,0 0-1,0 1 0,0-1 0,0 0 1,0 0-1,0 1 0,0-1 0,0 0 0,1 0 1,-1 1-1,0-1 0,0 0 0,0 0 1,0 1-1,0-1 0,0 0 0,0 0 0,1 0 1,-1 1-1,0-1 0,0 0 0,0 0 1,0 0-1,1 1 0,-1-1 0,0 0 0,0 0 1,1 0-1,-1 0 0,0 0 0,0 0 1,1 1-1,9-4 490,7-10-4,5-21-32,-2 0 1,24-57-1,-26 52-374,42-94-346,35-68-232,-49 107-3321,-38 71-209,-8 14 396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8:37.0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426 6 2560,'5'-5'5301,"-5"6"-5260,0 0 0,0-1 0,0 1 0,0 0 0,-1 0 0,1-1 0,0 1 0,0 0 0,-1 0 0,1-1 0,0 1 0,-1 0 0,1-1 0,-1 1 0,0 1 0,-31 39 1442,0-6-571,-45 63 0,59-71-671,-15 30 0,27-44-159,1 1-1,0-1 1,0 0 0,-4 29-1,3-10 55,1-3-164,-3 54 0,-1 145 567,-4-71-118,11-134-335,2 36 0,1-23-66,0-20-14,3 22 0,2 9 46,8 143 359,-11-150-388,-4-31-18,2 0 0,-1-1 0,1 1 0,0 0 0,6 16 0,-4-14 24,1 1 0,2 21 0,-5-21-44,2-1 0,-1 1 0,7 14 0,-5-12 143,0 1 1,-1-1 0,0 1-1,0 15 1,3 12-89,-4-32-51,0 3 56,0 1-1,0 13 0,0-12 52,-2-14-90,1 1 0,-1-1-1,0 0 1,0 1 0,0-1-1,0 1 1,0-1 0,0 0-1,0 1 1,0-1 0,0 0-1,-1 1 1,1-1 0,-1 3 0,0 1 15,1 20 272,0-24-293,0 0-2,0 0 0,0 0 0,0 0 0,0 0 0,1 0 0,-2 0 0,1 0 0,0 0 0,0 0 0,0 0 0,0 0-1,-1 0 1,1 0 0,0 0 0,-1 0 0,0 0 0,0 7-43,1-6 41,1 0 1,0 0-1,-1-1 0,0 1 0,1 0 1,-1 0-1,0 3 0,0-3 6,0 0 1,1 0-1,-1-1 1,0 1-1,0 0 1,1-1-1,-1 1 1,1 0-1,1 2 1,-2-4 3,0 1 1,0-1 0,0 0-1,1 0 1,-1 1 0,0-1-1,0 0 1,0 1-1,0-1 1,0 0 0,0 1-1,0-1 1,0 0 0,0 0-1,0 1 1,0-1 0,0 0-1,0 1 1,0-1-1,-1 0 1,1 0 0,0 1-1,0-1 1,0 0 21,0 1 0,0-1 1,0 0-1,0 0 0,-1 0 0,1 0 1,0 0-1,0 0 0,0 0 0,0 0 1,0 0-1,0 0 0,0 0 0,0 0 1,-1 0-1,1 0 0,0 1 0,0-1 1,0 0-1,0 0 0,0 0 1,0 0-1,-1 0 0,1 0 0,0 0 1,0 0-1,0 0 0,0-1 0,0 1 1,0 0-1,0 0 0,-1 0 0,1 0 1,0 0-1,0 0 0,0 0 0,0 0 1,0 0-1,0 0 0,0 0 0,0 0 1,0 0-1,-1 0 0,1-1 0,0 1 1,0 0-1,0 0 0,0 0 0,0 0 1,0 0-1,0 0 0,0 0 0,0-1 1,0 1-1,0 0 0,0 0 0,0 0 1,0 0-1,0 0 0,0-1 0,-6-16 269,-9-35-1,12 37-274,-1 0 0,0 1 1,-1-1-1,-7-14 0,5 15 14,0-1 0,-6-23 0,4 8-16,-14-34-265,20 49 302,3 12-100,-1 0 1,1 0 0,-1 0-1,0 1 1,-2-6 0,0 3-14,1-1 0,0 1 0,1 0 0,-1 0 0,1-1 0,0 1 0,0-11 0,0 15 49,1-1 0,0 0 0,-1 0 0,1 0 0,-1 0 0,1 1 0,-2-5 0,1 5 7,0-1 1,0 0-1,1 0 0,-1 1 0,1-1 1,-1 0-1,0-4 0,-4-15-309,2-18 154,-2 17 86,5 3-208,0 18 229,5 42-1333,18 47 1007,-18-74 301,-1-3 79,0 0 1,0 1-1,2 18 0,4 7 155,-7-29-172,0 0 0,2 16 0,10 60-74,-14-78 143,1 0 1,0 0-1,4 9 0,4 13 45,14 90 20,-22-111-37,-1 1 1,0 0 0,-1 8-1,0 1 901,0-21-491,-22-73 224,-1-4-512,17 63-257,-10-26 1,-3-3 75,16 40-85,0 0-1,-1 0 0,0 0 1,-1 0-1,1 0 0,-8-6 1,5 4 170,-15-15 32,-14-20-358,35 43 208,-1-3 16,0 0 0,-1 0 0,0 0 1,0 1-1,0-1 0,0 1 0,-4-3 0,5 4-32,0-1 1,0 1-1,0 0 1,1-1-1,-1 1 0,1-1 1,0 1-1,0-1 0,-1 0 1,2 1-1,-1-1 1,0 0-1,1 0 0,-1 0 1,1 0-1,0 0 0,0-5 1,0 8-1,0-1 0,0 1 1,0 0-1,0-1 0,0 1 0,0 0 1,0-1-1,0 1 0,-1 0 0,1-1 1,0 1-1,0 0 0,0-1 0,0 1 1,-1 0-1,1 0 0,0-1 0,0 1 1,-1 0-1,1 0 0,0-1 0,0 1 1,-1 0-1,-1 1-646,3 5 322,3 1 261,0 0 0,0 0 0,1 0 0,-1-1 1,1 0-1,7 6 0,0 1 2,-7-7 43,-1 1 0,0-1 0,5 10 1,-6-9 3,1 0 0,10 13 0,-10-14 68,1 1 0,-1 0 1,0 1-1,0-1 0,-1 1 0,0 0 0,0 0 1,2 12-1,1 1 3,4 6-66,2 7-12,-9-23 93,0 0 1,6 12 0,-5-14-3,-1 0 1,0 0 0,2 11-1,-5-19-40,0 0 0,0 0 0,0 0-1,1 0 1,-1 0 0,0-1 0,0 1 0,0 0-1,1 0 1,-1 0 0,1 0 0,-1-1 0,0 1 0,1 0-1,-1 0 1,1-1 0,0 1 0,-1 0 0,1-1-1,0 1 1,-1-1 0,1 1 0,0-1 0,0 1-1,-1-1 1,1 1 0,3 0 1221,4-34-297,-6 25-813,0 0 1,2-15 0,-2 8-88,0 0 0,1 0 0,9-24 0,20-42-264,-27 67 186,38-72-287,-27 55 181,-6 13 101,1 1 1,0 0-1,25-28 0,-35 44 39,0 0-1,0 0 0,0 0 0,-1 0 0,1 0 1,0 0-1,-1 0 0,1 0 0,-1-1 0,1 1 1,-1 0-1,1-1 0,-1 1 0,1-3 0,-2 0 13,1 4 0,-1 0 0,1 0 0,0 0 0,0 0 0,0 0 0,-1 0 0,1 0 0,0 0 0,0 0 0,0 0 0,-1 0 0,1 0 0,0 0 0,0 0 0,0 0 0,0 0-1,-1 0 1,1 0 0,0 0 0,0 0 0,0 0 0,-1 0 0,1 0 0,0 0 0,0 0 0,0 0 0,0 1 0,-1-1 0,1 0 0,0 0 0,0 0 0,0 0 0,0 1-1,-3 2-13,-7 6 202,-1-1-1,1 0 0,-2-1 0,1 0 0,-25 11 0,28-15-50,-1 0-1,1-1 1,-1 0-1,0 0 1,0-1-1,0 0 0,0-1 1,0 0-1,0 0 1,-9-2-1,11 1-177,1 1 0,0-1-1,0 1 1,-1 1 0,1-1-1,0 1 1,0 0 0,-1 1-1,1-1 1,0 1 0,-6 3-1,0-2-11,11-3 64,0 0 1,0 0 0,-1 0 0,1 1 0,0-1 0,0 0 0,0 1 0,0-1 0,0 1 0,-1-1 0,1 1 0,-1 0 0,-6 5-150,6-4-75,8 3 185,-2-3 14,-1 0 0,0-1 0,1 1 0,-1-1 1,1 1-1,-1-1 0,1 0 0,0-1 0,-1 1 0,1-1 0,0 1 0,0-1 0,-1 0 0,7-1 0,-6 0-632,1 0-1,0 0 1,-1 0-1,1 0 1,-1-1-1,0 0 0,7-3 1,24-20-2399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9:55.9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318 410 832,'0'0'47,"0"0"-1,-1-1 1,1 1 0,0 0 0,0 0-1,0 0 1,0 0 0,-1-1-1,1 1 1,0 0 0,0 0 0,0 0-1,0 0 1,0-1 0,0 1 0,0 0-1,0 0 1,0 0 0,0-1-1,-1 1 1,1 0 0,0 0 0,0-1-1,0 1 1,0 0 0,0 0-1,0 0 1,1-1 0,-1 1 0,0 0-1,0 0 1,0 0 0,0-1 0,0 1-1,2-11 575,-2 11-614,0 0 0,0 0 0,0 0 0,0-1 0,0 1 0,0 0 0,-1 0 0,1 0 0,0 0 0,0 0 0,0-1 0,0 1 0,0 0 1,0 0-1,-1 0 0,1 0 0,0 0 0,0 0 0,0 0 0,0-1 0,0 1 0,-1 0 0,1 0 0,0 0 0,0 0 0,0 0 0,-1 0 0,1 0 0,0 0 0,0 0 0,0 0 0,0 0 0,-1 0 0,1 0 0,0 0 0,0 0 1,0 0-1,0 0 0,-1 0 0,1 0 0,0 1 0,0-1 0,-1 0 1,1 0-1,0 0 0,0 0 0,-1 0 1,1 0-1,0 0 0,0 0 1,-1 0-1,1 0 0,0 0 1,0 0-1,0 0 0,-1 0 0,1 0 1,0 0-1,0-1 0,-1 1 1,1 0-1,0 0 0,0 0 1,0 0-1,0 0 0,-1 0 0,1-1 1,0 1-1,0 0 0,0 0 1,0 0-1,-1 0 0,1-1 1,0 1-1,0 0 0,0 0 0,0 0 1,0-1-1,0 1 0,0 0 1,0 0-1,0-1 0,-1 1 1,1-1 32,0 0 1,-1 1 0,1-1-1,0 0 1,-1 1 0,1-1-1,-1 0 1,1 1 0,-1-1 0,0 1-1,1-1 1,-1 1 0,1-1-1,-1 1 1,0 0 0,1-1-1,-1 1 1,0 0 0,0-1 0,-1 1-1,-16-5 76,-12 3 156,26 1-246,-1 1 1,0-1-1,1 1 0,-1 0 0,0 0 0,1 1 1,-1-1-1,0 1 0,1 0 0,-1 0 1,-5 3-1,4-1 1,-3 0 33,1 1-1,0 0 0,0 1 1,1 0-1,-11 8 1,-15 11 17,27-20-53,-1 0-1,1 0 1,0 1-1,1 0 1,-9 9-1,7-6 13,1 0 0,0 1-1,1-1 1,-6 12 0,10-17-44,0 0 0,0-1 0,0 1 0,1 0 0,-1 0 1,1 0-1,-1-1 0,1 1 0,0 0 0,0 0 0,0 0 1,1 0-1,-1 0 0,1-1 0,0 1 0,-1 0 0,1 0 0,0-1 1,3 5-1,0 0 44,1 0-1,0-1 1,0 0 0,0 0 0,1 0-1,0 0 1,0-1 0,1 0 0,-1 0-1,1-1 1,0 0 0,10 4 0,11 4-18,-1-2 1,31 6-1,-57-15-21,4 0 40,0 0 1,0 0-1,1 0 0,8 0 1,-13-1-14,0 0 1,0 0-1,0 0 0,0 0 1,0 0-1,0-1 1,0 1-1,0 0 1,0 0-1,0-1 0,0 1 1,0-1-1,0 1 1,0-1-1,0 1 1,0-1-1,-1 1 0,1-1 1,0 0-1,0 0 1,0 1-1,-1-1 1,1 0-1,-1 0 1,1 0-1,0 0 0,-1 1 1,1-1-1,-1 0 1,1-2-1,4-13 122,0 1-1,14-27 1,-16 35-60,1-4-119,1-1 0,-1 1 0,-1-1-1,3-18 1,-4 24-19,0 1-1,0 0 0,0 0 1,1 0-1,0 0 0,0 1 1,5-7-1,-5 7 41,1 1 1,-1-1-1,1 1 0,-1-1 0,1 1 1,0 0-1,0 1 0,0-1 1,8-3-1,-11 6-74,13-1 34,-11 0 40,1 1 1,0 0-1,-1 0 1,1 0 0,-1 0-1,1 1 1,4 0-1,-1 2 12,-5-3 48,-2 1-38,1-1-1,-1 0 0,1 1 0,-1-1 0,1 0 0,-1 0 0,1 1 0,0-1 0,-1 0 0,1 0 0,-1 0 0,1 0 0,0 1 0,-1-1 0,1 0 0,-1 0 1,1 0-1,0 0 0,-1 0 0,1-1 0,0 1 0,5-2 247,-12-2-306,-3 0 98,8 4-29,-1-1 0,1 0-1,0 1 1,-1-1-1,1 1 1,-1-1 0,1 1-1,-1 0 1,-2-1-1,1 1-32,1 0 0,0 1 0,-1-1 0,1 0 0,-1 1 0,1 0 0,-1-1 0,1 1 0,0 0 0,0 0 0,-1 0 0,1 0 0,0 1 0,0-1 0,0 1 0,0-1 0,0 1 0,1 0 0,-1 0 0,0-1 0,1 1 0,-2 3 0,2-4 6,0 1-4,-6 6-39,0 0 0,-6 11 0,11-15 53,0-1 0,1 0-1,-1 1 1,1-1 0,0 1 0,0-1 0,0 1 0,0 0 0,1-1 0,0 6 0,-1 4-70,1 6-55,3 23 0,-3-37 125,1 0 0,0 0 0,1 0 0,-1 0 0,1 0 0,0 0 0,0 0 0,0-1 0,5 7 0,-1-1 74,-6-8-43,1 0 0,0 0 0,0-1 0,0 1 0,0 0 0,0-1 0,0 1 0,0 0 0,1-1 0,-1 1 0,0-1 0,1 0 0,0 0 0,2 3 0,-2-4-16,0 0 1,-1 0-1,1-1 0,-1 1 1,1 0-1,-1 0 1,1-1-1,0 1 0,-1-1 1,1 1-1,-1-1 0,0 0 1,1 1-1,-1-1 0,1 0 1,-1 0-1,0 0 0,0 0 1,0 0-1,1 0 0,-1-1 1,0 1-1,0 0 0,-1-1 1,1 1-1,0 0 0,0-1 1,-1 1-1,2-2 0,-1-5 22,1 1-1,-1 0 1,0 0-1,-1 0 0,0-10 1,1-5 47,4-55-16,-5 72-77,0 1 1,0-1-1,0 1 1,0-1-1,-1 1 0,-2-8 1,-1-13-402,4 24 296,0 1 122,0 0-1,0 0 0,0 0 1,-1-1-1,1 1 1,0 0-1,0 0 0,-1 0 1,1 0-1,0 0 0,0-1 1,-1 1-1,1 0 0,0 0 1,-1 0-1,1 0 0,0 0 1,0 0-1,-1 0 0,1 0 1,0 0-1,-1 0 0,1 0 1,0 0-1,0 0 0,-1 1 1,1-1-1,0 0 1,-1 0-1,1 0 0,0 0 1,0 0-1,0 0 0,-1 1 1,1-1-1,0 0 0,0 0 1,-1 0-1,1 1 0,0-1 1,0 0-1,0 0 0,0 1 1,0-1-1,-1 0 0,1 0 1,0 1-1,0-1 0,0 0 1,0 1-1,1 17-153,-1-11 147,10 70 147,-9-71-145,-1 1 1,1-1 0,0 1 0,0-1-1,1 0 1,0 0 0,0 0 0,0 0-1,1 0 1,0 0 0,0 0 0,7 8-1,-8-6 1,2 1-6,-3-7 22,1-1 1,-1 1-1,1 0 1,0 0-1,0-1 1,0 1-1,0-1 1,0 0-1,0 1 1,0-1-1,0 0 1,0 0-1,1 0 1,-1 0-1,0-1 1,1 1-1,2 0 1,-1-1 3,-1 0 1,1-1-1,-1 1 1,1-1-1,-1 1 1,1-1-1,-1 0 1,0 0-1,1-1 1,5-2-1,3-4 5,0 0-1,0-1 0,0-1 0,16-17 1,-17 15 9,-1 0 0,0-1 0,0-1 1,-1 0-1,-1 0 0,0 0 0,-1-1 1,-1 0-1,0-1 0,5-25 0,-9 31 2,0 3-423,-2 15 32,-10 126 136,5 23 208,6-132 38,-2 0 0,-1 0-1,-1 0 1,-2-1 0,-11 42 0,8-22 159,6-35-111,2-9-78,0 1 1,0-1-1,0 0 1,0 1-1,0-1 1,0 0-1,0 0 1,0 1 0,0-1-1,0 0 1,0 0-1,0 1 1,0-1-1,0 0 1,-1 0-1,1 1 1,0-1-1,0 0 1,0 0-1,0 1 1,-1-1-1,1 0 1,-2 1 869,1-28-575,1 12-198,0 1-1,0-1 0,1 1 0,4-17 0,3-12-67,6-84 0,-10 79-133,-1 12 97,-3 17-19,2 0 1,0 0-1,2 0 0,5-19 1,-5 23-2,2 0 0,-1 0 1,2 0-1,0 1 1,1 0-1,13-19 0,-17 30-37,0-1 0,0 1 0,0 0 1,1 0-1,-1 0 0,8-3 0,-3 3 7,-8 2 39,1 1 0,-1 0 0,1-1 0,-1 1 0,1 0 0,-1 0-1,1 0 1,-1 0 0,1 0 0,-1 0 0,1 0 0,-1 1 0,1-1-1,-1 1 1,0-1 0,1 1 0,-1-1 0,0 1 0,1 0 0,-1-1 0,0 1-1,0 0 1,1 0 0,-1 0 0,0 0 0,0 0 0,0 0 0,1 2-1,3 3-105,-2-3 92,0 0 0,-1 0 0,1 0 0,-1 0 0,0 0 0,0 0 0,-1 1 0,1-1 0,2 7 0,6 36 30,-7-28 22,1 0 3,-2 1 0,0-1 0,-1 1 0,-1-1 0,0 1 1,-2-1-1,0 1 0,-1-1 0,-10 33 0,12-47 2,0-1 0,0 0 0,-1 1 0,1-1 0,-1 0 0,0 0-1,0 0 1,0-1 0,-1 1 0,1 0 0,-1-1 0,1 0 0,-1 1 0,0-1 0,0 0 0,-4 2 0,3-2 3,0-1 1,-1 0-1,1 0 1,0 0 0,-1 0-1,1-1 1,0 1-1,-1-1 1,1 0 0,0-1-1,-1 1 1,-7-3-1,-9-1 29,-42-15-1,53 15-43,1-1 0,-1 0-1,1 0 1,0 0 0,0-1 0,-10-10 0,13 11 0,5 4-35,0 1-1,0-1 0,-1 0 0,1 0 1,0 0-1,0 0 0,1 0 0,-1 0 0,0 0 1,0 0-1,0 0 0,1 0 0,-1-1 1,0 1-1,1 0 0,-1 0 0,1-1 1,0 1-1,-1-2 0,2 2-3,0 0 1,0 1-1,0-1 1,0 1-1,0 0 1,0-1-1,0 1 0,1 0 1,-1 0-1,0 0 1,0-1-1,0 1 1,0 0-1,0 1 0,0-1 1,2 0-1,0 0-46,13 1 81,1 1 1,23 5 0,-23-3-60,0-1 1,26 0-1,-26-3 88,-1 0-1,0-2 1,31-6-1,-37 5-11,-1 0 0,1-1 1,0 0-1,-1 0 0,0-1 0,0 0 0,11-10 0,-8 5 20,0-1 1,0-1-1,-1 0 0,-1 0 1,0-1-1,-1-1 0,11-19 1,-5 3 77,16-42 0,-4 8-29,-23 50-84,1 0 0,-2 0 0,0 0 0,0-1 0,0-18 1,-2 21-10,0-70 29,-1 50-116,-1 20 32,-3-23-1,2 24 16,-1-24 1,3 156-1593,5-8 1590,-6-85 37,0-15 0,1 1 0,1-1 0,0 1 0,4 18 0,-3-18 25,0 0 1,-1 0 0,0 0-1,-3 24 1,1-3 27,1-30-39,0-2-9,0 1 0,0 0 0,0 0 0,1-1 0,-1 1-1,1 0 1,2 6 0,-1-6-13,-1 0-1,0 0 0,-1 0 0,1 0 0,0 6 1,-1-7 25,0 0 1,0 0-1,0 0 1,1 1-1,0-1 1,0 0-1,0 0 1,0 0-1,2 3 1,0 2 5,-3-7-2,0-1 0,1 1-1,-1 0 1,0-1-1,0 1 1,0-1 0,1 1-1,-1-1 1,0 1 0,1-1-1,-1 1 1,0-1 0,1 1-1,-1-1 1,1 0 0,-1 1-1,0-1 1,1 1 0,-1-1-1,1 0 1,-1 0-1,1 1 1,-1-1 0,1 0-1,0 1 1,3-1-8,-1 0 0,1 0 1,-1 0-1,1 0 0,-1-1 0,1 1 1,-1-1-1,1 0 0,-1 0 0,0 0 0,0-1 1,1 1-1,-1-1 0,0 1 0,0-1 1,0 0-1,-1 0 0,1-1 0,0 1 0,2-4 1,2-1 5,-1 0 1,0-1 0,0 0 0,-1 0-1,0 0 1,5-11 0,-4 4 15,-1 0 0,0 0 0,0-1 0,-2 1 0,0-1 0,-1 0 0,0 0 0,-2-21 0,1 18-115,-1-8 88,-1 17-1355,-2 18 1345,1-1 0,0 1 0,0 0 0,1-1-1,-1 13 1,2-14-44,-2 24 43,2 31 0,1-18 68,-1-30-42,1-1 0,0 1-1,1-1 1,0 0 0,1 0 0,1 0 0,0 0-1,0 0 1,1 0 0,9 14 0,-14-25-7,1-1 0,-1 1 0,1 0 1,0 0-1,-1-1 0,1 1 0,0 0 1,0-1-1,0 1 0,0-1 0,-1 1 1,1-1-1,0 1 0,0-1 0,0 1 0,0-1 1,0 0-1,0 0 0,0 0 0,0 1 1,0-1-1,0 0 0,0 0 0,0 0 1,0-1-1,0 1 0,0 0 0,0 0 1,0 0-1,0-1 0,0 1 0,0-1 1,2 0-1,3-2 70,0 0-1,0-1 1,10-8 0,-9 7-64,-1 1-5,-1-1 0,1 0 0,-1 0 1,0 0-1,0-1 0,-1 0 0,6-9 0,22-50 164,-5 8-104,-24 53-62,-1 0 0,0-1 0,-1 0 0,1 1 0,-1-1 0,0 0 0,0 0 1,0 0-1,-1 1 0,0-1 0,0-6 0,5-61-762,-10 91 200,3-14 571,0-1-1,1 1 0,-1-1 1,1 1-1,0 0 0,0 6 0,1 0 18,0-4-70,0 0 0,0 0 0,1 0 0,-1 0 0,4 11 0,13 57 122,-11-41-69,17 63 174,-21-91-164,0 0 1,1-1 0,0 1-1,-1-1 1,2 0 0,-1 1-1,0-1 1,1-1 0,7 8-1,-10-11-21,0 0-1,0 0 0,0 0 1,0-1-1,0 1 1,0 0-1,0-1 0,1 1 1,-1-1-1,0 1 1,0-1-1,0 0 0,1 1 1,-1-1-1,0 0 0,1 0 1,-1 0-1,0 0 1,0 0-1,1 0 0,-1 0 1,0 0-1,1-1 0,-1 1 1,0 0-1,0-1 1,0 1-1,1-1 0,-1 1 1,2-2-1,0 0 38,0 0-1,0-1 1,-1 1-1,1-1 0,-1 1 1,1-1-1,-1 0 1,0 1-1,0-1 1,2-4-1,11-22 72,-8 16-74,0 0 0,0-1 0,6-21 1,-12 32-32,3-13 26,0 0 1,0 0 0,-2 0-1,2-23 1,-4-41-246,0 79 81,3 2 83,1 0-1,-1 0 1,1 0 0,-1 0 0,0 1 0,1-1 0,-1 1 0,0 0 0,0 0 0,0 0-1,0 0 1,-1 1 0,1-1 0,-1 1 0,1-1 0,-1 1 0,0 0 0,0 0 0,0 0-1,0 0 1,-1 1 0,1-1 0,1 5 0,0 7 2,1-2 65,-1 1 1,0 0 0,-1 0 0,0 16 0,-2-7 27,-1-12-38,1 0-1,0 0 1,1-1-1,0 1 0,1 0 1,0-1-1,0 1 1,5 10-1,-6-17-7,1 0 0,-1 0-1,1 0 1,0-1 0,0 1 0,1-1-1,-1 1 1,1-1 0,0 0 0,0 1 0,0-1-1,0-1 1,0 1 0,0 0 0,1-1-1,0 0 1,6 3 0,-4-3 31,0 0 0,0 0 0,0-1 0,0 0-1,0 0 1,0-1 0,0 0 0,1 0 0,-1 0 0,0-1 0,0 0 0,0 0-1,0 0 1,0-1 0,0 0 0,0 0 0,0-1 0,-1 1 0,1-1 0,5-5-1,-3 3-2,0-1 0,-1-1 0,0 0 0,0 0-1,-1 0 1,0 0 0,0-1 0,-1 0-1,0-1 1,0 1 0,-1-1 0,4-12-1,17-59 92,-22 69-133,-1 1-1,-1-1 0,0 1 1,0-1-1,-2-20 1,0 28-14,1 0 1,-1-1 0,0 1 0,0 0 0,0 0 0,-1 0 0,1 0 0,-1 1-1,1-1 1,-1 0 0,0 1 0,0-1 0,0 1 0,-4-5 0,4 6-11,1 1 1,0-1 0,0 0 0,0 0-1,-1 0 1,1 1 0,-1-1-1,1 1 1,0-1 0,-1 1 0,1-1-1,-1 1 1,1 0 0,-1 0-1,1 0 1,-1 0 0,1 0 0,-1 0-1,1 0 1,-1 0 0,1 1-1,-1-1 1,1 0 0,0 1 0,-1-1-1,1 1 1,-1 0 0,1-1-1,0 1 1,0 0 0,-1 0 0,0 1-1,-1 1-7,1-1-1,0 1 0,-1 0 0,1-1 0,0 1 0,1 0 1,-1 0-1,0 0 0,1 1 0,0-1 0,-1 0 1,2 1-1,-1-1 0,-1 6 0,1 5 65,0 0 1,1 20-1,1-13 10,-1-14-55,1 0-1,-1 0 1,2 0 0,-1 0 0,1 0 0,4 12 0,3 0 65,11 18 0,-11-21-8,-5-10 4,0 0-1,0 0 0,1-1 1,-1 1-1,1-1 0,0-1 1,1 1-1,-1-1 0,1 0 1,0 0-1,0 0 1,0-1-1,0 0 0,1 0 1,0 0-1,-1-1 0,1 0 1,12 1-1,0 0 30,-14-2-45,0 0-1,0 0 0,-1-1 1,1 1-1,0-1 0,0 0 0,0-1 1,-1 1-1,7-3 0,17-3 173,-18 5-179,0-2-1,0 1 1,0-1 0,9-5 0,8-1 237,-24 8-486,1 0 0,-1 0 0,1 0-1,-1 0 1,0-1 0,1 1 0,-1-1-1,0 0 1,0 0 0,5-4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9:57.0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141 14 1984,'0'0'19,"0"0"-1,0 0 1,0-1 0,0 1-1,0 0 1,0 0 0,0 0 0,0-1-1,0 1 1,0 0 0,0 0-1,0 0 1,0-1 0,0 1-1,1 0 1,-1 0 0,0 0-1,0-1 1,0 1 0,0 0 0,0 0-1,0 0 1,0-1 0,1 1-1,-1 0 1,0 0 0,0 0-1,0 0 1,0 0 0,0 0 0,1-1-1,-1 1 1,0 0 0,0 0-1,0 0 1,1 0 0,-1 0-1,0 0 1,0 0 0,0 0-1,1 0 1,-1 0 0,0 0 0,1 0-1,-1 0-7,0 0-1,1 0 1,-1 0-1,0 0 1,1 0-1,-1 0 1,0 0-1,1-1 1,-1 1-1,0 0 1,1 0-1,-1 0 1,0 0-1,1-1 1,-1 1-1,0 0 1,0 0-1,1 0 1,-1-1-1,0 1 1,0 0-1,1 0 1,-1-1-1,1 0 88,-1 1 0,1 0 0,0-1-1,0 1 1,0 0 0,-1 0 0,1-1 0,0 1-1,0 0 1,0 0 0,-1 0 0,1 0 0,0 0-1,0 0 1,0 0 0,0 0 0,-1 0 0,1 0-1,0 1 1,0-1 0,-1 0 0,2 1-1,18 8 1793,-19-9-1776,0 1 1,0-1-1,0 0 0,-1 1 1,1-1-1,0 0 1,0 0-1,0 1 0,0-1 1,0 0-1,0 0 1,1 0-1,0-1-13,-1 1 0,1 0 0,-1 1 0,1-1 0,-1 0-1,1 0 1,-1 1 0,1-1 0,-1 1 0,3 0 0,-1 1-47,-1-1 1,1 0-1,0-1 1,-1 1-1,1 0 1,0-1-1,-1 0 0,1 1 1,0-1-1,4-1 1,32-3 248,-18 1-293,73 0 572,-79 3-209,-15 0-364,0 0 1,0 0 0,0 0 0,0-1 0,0 1 0,0 0-1,0 0 1,0 0 0,0 0 0,0 0 0,0-1-1,0 1 1,0 0 0,0 0 0,-1 0 0,1 0 0,0 0-1,0 0 1,0-1 0,0 1 0,0 0 0,0 0-1,0 0 1,-1 0 0,1 0 0,0 0 0,0 0 0,0 0-1,0 0 1,0 0 0,-1 0 0,1 0 0,0 0-1,0 0 1,0 0 0,0 0 0,-1 0 0,1 0 0,0 0-1,0 0 1,0 0 0,0 0 0,-1 0 0,-74-3 411,50 8-252,7-1-226,0-1-37,13-2 118,0 0 0,0 0 0,0-1 0,0 1 0,0-1 0,0 0 1,1-1-1,-7 0 0,0 0-72,1 0 0,-1 1 0,0 1 0,-10 1 0,-7 1-365,21-3 3,1 0 0,0 1 0,0-1 0,0 2 1,0-1-1,0 1 0,0-1 0,-7 5 0,-5 3-2669,-24 19-1,19-9 1677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1:56.4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47 100 1728,'-1'-2'234,"0"0"0,1-1 0,0 1 0,-1 0 0,1 0 1,0 0-1,0-1 0,0 1 0,1-3 0,-1 4 44,1-1 0,-1 0 0,0 0-1,0 1 1,0-1 0,0 0 0,0 1 0,0-1 0,-1 0 0,1 1 0,0-1-1,-1 0 1,1 1 0,-1-1 0,0 1 0,1-1 0,-1 1 0,0-1 0,-2-1-1,3 3-234,0 0 1,0-1-1,0 1 0,0 0 0,0 0 0,-1 0 0,1 0 0,0 0 0,0 0 0,0-1 0,-1 1 1,1 0-1,0 0 0,0 0 0,0 0 0,-1 0 0,1 0 0,0 0 0,0 0 0,0 0 0,-1 0 0,1 0 1,0 0-1,0 0 0,-1 0 0,1 0 0,0 0 0,0 0 0,0 0 0,-1 0 0,1 0 0,0 1 1,0-1-1,0 0 0,0 0 0,-1 0 0,1 0 0,0 0 0,0 0 0,0 1 0,0-1 0,0 0 1,-1 0-1,1 0 0,0 0 0,0 1 0,0-1 0,0 0 0,0 0 0,0 0 0,0 1 0,0-1 0,-5 14 107,5-10 40,-7 18 24,2 0 0,1 0 1,1 1-1,0-1 0,2 1 0,3 42 0,0-53-170,1 0-1,1-1 1,0 1 0,0 0 0,1-1-1,1 0 1,7 12 0,-1-3 97,2 3 67,26 33 0,-34-50-143,-1 1 1,1-1 0,0 0 0,1-1-1,-1 1 1,1-1 0,0 0 0,1-1 0,-1 0-1,1 0 1,8 3 0,-13-7-35,-1 1 1,1-1-1,1 1 1,-1-1-1,0 0 0,0 0 1,0-1-1,0 1 1,0 0-1,0-1 0,0 0 1,5-2-1,-2 0 46,0 0 0,0-1-1,10-8 1,-9 7-15,-1 1 1,1-1 0,8-3-1,-12 6-80,0 0-1,0 0 1,0 0-1,-1 0 1,1 0-1,0-1 1,2-3-1,-3 3 26,1 0 1,0 0-1,0 0 0,6-4 0,5-1 44,0-1 0,1 2-1,0 0 1,1 0-1,31-7 1,21 0-75,84-12 213,-99 19-136,-29 3-15,38-1-1,-55 5-50,1 1-1,-1-1 0,0 1 1,0 0-1,0 0 0,-1 1 1,1 0-1,0 1 0,0-1 1,-1 1-1,0 0 1,1 1-1,-1-1 0,0 1 1,6 6-1,-9-8 48,-1 0 0,1 0 0,-1 0 0,0 1 0,0-1 0,0 0 0,0 1 1,0 0-1,0-1 0,-1 1 0,1 0 0,-1 0 0,0 0 0,0 0 0,0 0 0,0 0 0,0 0 0,-1 0 0,1 0 1,-1 0-1,0 1 0,0 4 0,2 7 102,-2-15-123,0 0 1,1 1-1,-1-1 0,0 0 0,0 0 0,0 0 0,0 0 1,0 0-1,1 0 0,-1 0 0,0 0 0,0 0 0,0 0 1,0 0-1,1 0 0,-1 0 0,0 0 0,0 0 0,0 0 1,0 0-1,1 0 0,-1 0 0,0-1 0,0 1 0,0 0 1,0 0-1,0 0 0,1 0 0,-1 0 0,0 0 0,0 0 1,0 0-1,0-1 0,0 1 0,0 0 0,0 0 0,0 0 1,1 0-1,-1 0 0,0-1 0,0 1 0,14-27 816,-10 17-1217,2 0 372,0 1 0,0 0 0,0 0 0,1 0 0,1 1 0,-1 0-1,1 0 1,1 1 0,-1 0 0,13-7 0,-8 6 4,0 2 0,1-1 1,-1 2-1,1 0 0,1 0 1,-1 1-1,16-2 0,-8 4 67,0 0 0,0 1-1,0 1 1,-1 1 0,1 1 0,0 1-1,-1 1 1,1 1 0,-1 0-1,29 13 1,27 18 495,-41-18-108,47 17 0,-70-31-334,0 0 0,1-1 0,-1-1 0,1 0 0,0 0 0,0-1 1,20-2-1,-7-2 143,-1-1-1,0-1 1,0-1 0,0-1 0,35-15 0,-44 15-215,-1-2 1,0 1 0,-1-2-1,0 0 1,0-1-1,-1-1 1,-1 0 0,23-26-1,-26 25-354,0 0 0,-1-1 1,-1 0-1,0 0 0,10-29 0,-13 29-1033,-1 0 0,-1 0 0,4-27 0,-7 40 958,0-1 0,1 0 0,-1 0 0,0 0 1,0 0-1,-1 0 0,1 1 0,0-1 0,0 0 1,-1 0-1,1 0 0,-1 1 0,0-1 0,1 0 1,-1 1-1,0-1 0,0 0 0,0 1 0,0-1 1,0 1-1,-1 0 0,-1-2 0,-14-10-3596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09:59.7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51 446 1408,'9'-15'2661,"-9"13"-2575,0 0 0,0 1 0,0-1-1,0 0 1,0 0 0,1 1 0,-1-1 0,1 0 0,-1 1-1,2-3 1,4-8 247,-5 9-91,1 0 1,-1 0-1,1 1 0,0-1 0,3-3 1,-4 5-189,-1 0 1,1 0-1,-1 0 1,1 0 0,-1 0-1,0 0 1,1 0-1,-1 0 1,0 0-1,0 0 1,0-1-1,1 1 1,-1 0 0,0 0-1,-1 0 1,1 0-1,0 0 1,0 0-1,0 0 1,-1 0-1,1 0 1,0 0 0,-1 0-1,1 0 1,-1 0-1,1 0 1,-1 0-1,1 0 1,-1 0-1,-1 0 1,2 0-49,0 0 0,-1 1 0,1-1 0,-1 1 0,1-1 0,-1 1 0,1-1 0,-1 1 0,0-1 0,1 1 0,-1 0 0,0-1 0,1 1 0,-1 0 0,0-1 0,1 1 0,-1 0 0,0 0 0,1 0 0,-1-1 0,0 1 0,0 0 0,1 0 0,-1 0 0,0 0 0,0 1 0,1-1 0,-1 0 0,0 0 0,1 0 0,-1 0 0,0 1 0,1-1 0,-1 0 0,0 1 0,1-1 0,-1 0 0,0 1 0,1-1 0,-1 1 0,1-1 0,-1 1 0,1-1 0,-1 1 0,1 0 0,-1 0 0,-5 8-5,0 1-1,1 0 1,0 0 0,0 0-1,1 1 1,-5 19-1,6-11-15,0-1-1,1 0 0,0 26 0,2-40 30,0 0 0,1 0 1,-1 0-1,1 0 0,0 0 0,0 0 0,1 0 0,-1 0 0,1 0 0,0 0 0,0-1 0,0 1 0,0-1 0,1 1 0,-1-1 0,1 0 0,0 0 0,0 0 0,0 0 0,1-1 0,-1 1 0,0-1 0,1 0 0,0 0 0,-1 0 0,1 0 1,6 1-1,-3 0 23,1-1 1,-1-1 0,1 1 0,-1-1-1,0 0 1,1-1 0,0 0 0,-1 0 0,1-1-1,-1 0 1,1 0 0,-1 0 0,0-1 0,12-4-1,-16 4 3,0 0-1,0 1 0,0-1 1,0 0-1,0-1 0,0 1 1,-1-1-1,1 1 0,-1-1 1,0 0-1,0 1 0,1-1 1,-2 0-1,1-1 0,0 1 1,-1 0-1,1 0 0,-1-1 1,0 1-1,0-1 0,0-4 1,1-7 20,-1 1 1,-1-1-1,0 1 1,-2-16-1,1 23-78,0 0-1,0 0 1,-1 0-1,0-1 1,0 1 0,-1 1-1,0-1 1,0 0-1,0 1 1,-1-1-1,0 1 1,-8-9-1,11 14-7,-1 0 0,0 0 0,0 0 0,0 0 0,0 0 0,0 0 0,0 0 0,0 1 0,0-1 0,0 1 0,0-1 0,0 1 0,0 0 0,-1 0 0,1 0 0,-4 0 0,3 0 10,0 1 1,0-1-1,0 1 1,0 0-1,0-1 1,0 1-1,0 1 0,0-1 1,0 0-1,1 1 1,-4 2-1,-6 3 74,11-7-79,0 1 0,-1 0 1,1-1-1,0 1 0,-1 0 0,1 0 0,0 0 0,0 0 1,0 0-1,0 1 0,-1 0 0,0 1 31,1-1 0,0 0 0,-1 0-1,0 0 1,0 0 0,1 0 0,-1 0 0,0-1 0,0 1-1,-1 0 1,1-1 0,-3 2 0,5-3 177,1-1-134,5-2-60,1 0 1,-1 1-1,1-1 0,6 0 1,19-8 34,-21 7 19,1-2 0,-2 0 1,1 0-1,-1-1 0,0 0 1,0-1-1,16-16 0,3-6 140,-16 17-14,22-29 1,-21 23-206,-4 6 104,0-1 1,-1 0-1,-1-1 1,14-30-1,-12 12 38,8-21-156,-14 24-260,-3 24-154,-1 13-59,-5 32 215,2-2 210,-1 0-1,-16 64 1,6-29 180,-73 298 196,81-351-232,0-1 0,-1 1 0,-1-1-1,-1-1 1,0 0 0,-1 0 0,-1-1 0,-19 22-1,12-25 191,17-12-208,0-1 0,0 1 0,0-1 0,0 0 0,1 1 0,-1-1 0,0 0 0,0 0 0,0 1 0,0-1 0,0 0 0,0 0 0,0 0 0,0 0 0,0 0 0,0 0 0,0-1 0,0 1 0,0 0 0,0 0 0,-1-1 0,2 1-27,0-1-1,0 1 1,0 0-1,-1 0 1,1-1-1,0 1 1,0 0-1,0-1 1,0 1-1,0 0 0,0-1 1,0 1-1,0 0 1,-1-1-1,1 1 1,0 0-1,0 0 1,0-1-1,1 1 1,-1 0-1,0-1 1,0 1-1,0 0 1,0-1-1,0 1 1,0 0-1,0-1 0,0 1 1,1 0-1,-1 0 1,0-1-1,0 1 1,0 0-1,1-1 1,6-8 14,3 0-24,0 0 0,9-13 0,-11 13-38,0 0 0,0 0 0,17-12 1,-2 4 180,0 2 0,2 0 0,39-17 0,-55 29-121,0 0-1,0 0 1,1 1-1,-1 0 1,1 1-1,9-1 0,-12 2-67,-1 0 0,0 1 0,1 0 0,-1 0 0,0 0 0,0 1 0,0-1 0,0 2 0,0-1 0,7 4 0,-5-2-37,12 9-59,-19-13 11,-1 1 0,1 0 0,0-1 0,0 1-1,-1 0 1,1 0 0,-1-1 0,1 1 0,0 0 0,-1 0 0,0 0 0,1 0 0,-1 0 0,1 0-1,-1 0 1,0 0 0,0 0 0,0 2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20.5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1 422 1152,'0'0'41,"1"-1"0,-1 1 0,0 0 0,0-1 0,1 1-1,-1 0 1,0-1 0,1 1 0,-1 0 0,1-1 0,-1 1 0,0 0 0,1 0 0,-1-1 0,1 1 0,-1 0 0,1 0-1,-1 0 1,1 0 0,-1 0 0,1 0 0,-1 0 0,1 0 0,-1 0 0,1 0 0,-1 0 0,1 0 0,22 0 977,-15 0 29,30 1 757,-17 0-1494,0 0 1,25-4-1,-31-1-198,-1 0-1,0-1 0,0 0 0,25-15 0,-27 14-112,-7 3 40,0 0 1,0 0-1,0 0 1,-1-1-1,1 0 0,-1 0 1,0 0-1,0 0 1,5-9-1,-7 10-42,0 0 0,-1 0 0,1 0 0,0 0 0,-1 0-1,0 0 1,0 0 0,0-1 0,0 1 0,-1-1 0,1 1 0,-1 0 0,0-1 0,0 1 0,0-1 0,-1-5-1,0 7-9,1 1-1,-1-1 1,0 0-1,0 1 1,0-1-1,0 1 1,0 0-1,0-1 1,-1 1-1,1 0 1,0-1-1,-1 1 1,1 0-1,-1 0 1,1 0-1,-1 0 1,1 1-1,-1-1 1,0 0-1,1 1 1,-1-1-1,0 1 1,-2-1-1,-4-1-11,-1 1-1,1 0 0,-14 1 1,12 0 14,-1 2 0,0 0 1,1 0-1,-1 1 0,1 0 1,-1 1-1,-15 8 0,24-11 2,0 0 0,1 0-1,-1 0 1,0 1-1,1-1 1,-1 0-1,1 1 1,0-1-1,-1 1 1,1 0-1,0-1 1,0 1-1,0 0 1,0 0 0,0 0-1,0 2 1,-1 4-60,0-1 1,-1 17 0,0-6 225,1-1 133,0 28-1,-1 6-404,1-29 196,2 40-1,1-24-38,1-26 46,-2-12-80,1 0 0,-1 1 0,1-1 0,-1 0 0,0 1 0,1-1-1,-1 1 1,1-1 0,-1 1 0,0-1 0,0 1 0,1-1 0,-1 1-1,0-1 1,0 1 0,1 0 0,-1-1 0,0 1 0,0-1 0,0 1 0,0 0-1,5 23 436,-4-22-310,0-2-170,2-1 52,1 1-1,-1 0 1,0-1-1,0 1 1,0-1-1,0 0 1,0 0-1,0 0 1,3-2-1,-5 2-8,1 1-1,0-1 0,-1 0 0,1 1 0,0-1 0,-1 1 1,1 0-1,2-1 0,0 1-8,0-1 0,-1 1 0,1-1 0,0 0 0,-1 0 0,1 0 0,-1-1 0,1 1 0,-1-1 0,5-3 0,-2 1 37,1 0-1,-1-1 0,-1 0 0,6-6 0,5-9 8,-2 0 1,0-1-1,-1 0 0,-2-1 0,11-24 0,-9 16-52,2 0 0,22-31 0,50-56-277,-70 92 388,7-7-190,-19 27 78,0-1 0,-1 0-1,1 0 1,-1-1 0,0 1-1,3-10 1,-5 13 2,-1-1 0,0 0-1,0 0 1,0 0 0,0 0 0,0 0 0,-1 0-1,0 0 1,0 0 0,0 0 0,0 0 0,-1 0-1,0-5 1,0 8-5,1 0 0,-1 0 1,1 0-1,-1 0 0,1 0 0,-1 0 0,1 0 1,-1 1-1,0-1 0,1 0 0,-1 0 0,0 1 0,0-1 1,0 0-1,1 1 0,-1-1 0,0 1 0,0-1 1,0 1-1,0 0 0,0-1 0,0 1 0,0 0 1,0-1-1,-2 1 0,1 0 5,0 0 1,-1 0-1,1 0 1,0 0-1,0 0 0,-1 1 1,1-1-1,0 0 1,0 1-1,-3 1 0,-14 3-250,17-5 273,0 0 0,0 1-1,0-1 1,0 1 0,0 0 0,-1 0 0,1-1-1,0 1 1,1 0 0,-1 1 0,-2 1 0,-2 1-13,-12 10-171,-22 25 0,32-31 163,1 0-1,0 1 0,1 0 1,0 0-1,1 1 0,0 0 0,0 0 1,1 0-1,0 0 0,-3 15 0,4-15 21,1 0-1,1 0 0,0 0 1,0 0-1,1 0 0,0 0 1,2 13-1,25 92-26,-16-77 9,-4-8 24,-5-17 0,2 0 0,-1 0 0,8 15 0,15 24 228,-11-36-268,-15-14 32,1-1 0,0 1 0,0-1 0,0 0 0,0 0 0,0 1 0,0-1 0,1 0 0,-1 0 0,0 0 0,1 0 0,-1 0 0,0 0 0,1-1-1,-1 1 1,4 1 0,-2-2 13,0 1-1,1 0 0,-1-1 0,1 1 1,-1-1-1,1 0 0,5-1 0,-2 0 54,0-1-1,0 1 0,0-1 1,0-1-1,0 1 0,0-1 0,7-5 1,-3 0-52,0-1 1,0 0 0,-1-1-1,-1 0 1,1 0 0,-1-1-1,13-23 1,-17 26-22,-1 0-1,0 0 1,-1 0 0,0-1-1,0 1 1,-1-1 0,0 0-1,0 1 1,-1-1 0,0 0-1,-1 0 1,0 0 0,-1-13-1,0 17-23,0 0 0,0 0-1,0 0 1,-1 0 0,0 0-1,0 0 1,0 0 0,-1 1-1,1-1 1,-1 1 0,0-1-1,0 1 1,-7-7 0,8 10-4,1 1 1,-1-1 0,1 0-1,0 1 1,-1-1 0,1 0-1,-1 1 1,0 0-1,1-1 1,-1 1 0,1 0-1,-1 0 1,1 0 0,-1 0-1,0 0 1,1 0-1,-1 1 1,1-1 0,-1 0-1,1 1 1,-1-1 0,1 1-1,-1-1 1,1 1 0,-1 0-1,1 0 1,0 0-1,-1 0 1,0 1 0,-5 4-1,0 0-1,1 1 1,0 0 0,-6 7 0,0 1 172,9-11-143,0-1 1,0 1-1,1-1 0,-1 1 0,1 0 0,0 0 0,0 0 0,1 0 0,-1 0 0,1 0 0,0 1 0,0-1 0,0 0 0,0 8 0,1-5-10,0-1 0,1 0 0,0 0 0,0 0 0,0 1 0,1-1 0,0-1 0,0 1 0,5 9 0,0-4 57,0 0 1,0 0 0,1-1-1,0 0 1,1-1 0,0 1 0,1-2-1,0 1 1,16 10 0,-22-17-27,0 0 0,-1 0 0,1 0 0,0-1 0,0 1 1,0-1-1,0 0 0,0 0 0,0-1 0,0 1 0,0-1 0,0 0 1,0 0-1,1 0 0,-1 0 0,0-1 0,0 0 0,0 0 0,0 0 1,0 0-1,0-1 0,0 1 0,-1-1 0,1 0 0,-1 0 0,1 0 1,5-5-1,6-8 83,-11 12-103,0-1-1,0 0 0,0 0 1,0 0-1,-1 0 0,5-7 0,31-58 87,-32 52-1,-7 15-107,1 0 0,-1 0 0,1 1 0,0-1 0,-1 0 0,1 1 0,0-1 0,0 1 0,2-3 0,-3 4 2,0-1 0,1 0 0,-1 1 0,1-1 0,-1 0 0,0 1 0,0-1 1,1 0-1,-1 1 0,0-1 0,0 0 0,0 1 0,0-1 0,0 0 0,0 0 0,0 1 0,0-2 0,0-1-105,3 2 384,-3 1-254,0 0 1,1 0-1,-1 0 0,0 0 0,1 0 0,-1 0 0,0 0 0,1 0 0,-1 0 1,0 0-1,1 0 0,-1 0 0,0 0 0,0-1 0,1 1 0,-1 0 1,0 0-1,1 0 0,-1-1 0,0 1 0,0 0 0,0 0 0,1-1 0,-1 1 1,0-1-1,0 1-10,0 0 0,0 0 0,0 0 0,0 0 0,0 0 0,0-1 0,0 1 0,0 0 1,0 0-1,0 0 0,0 0 0,0-1 0,0 1 0,0 0 0,0 0 0,0 0 0,0 0 0,0 0 0,0-1 1,0 1-1,0 0 0,0 0 0,0 0 0,0 0 0,-1 0 0,1 0 0,0-1 0,0 1 0,0 0 0,0 0 1,0 0-1,-1 0 0,1 0 0,0 0 0,0 0 0,0 0 0,0 0 0,0 0 0,-1 0 0,1 0 0,-7 3-26,-6 11 17,8-6-30,1 0 1,0 0-1,0 0 1,0 0-1,2 1 1,-1-1-1,1 1 1,-2 14-1,3-3 234,1 12-299,1-20 126,0-8 2,-1 1 1,1 0-1,0-1 0,2 7 0,-2-10-14,-1 1-1,1-1 1,0 0-1,-1 0 1,1 1 0,0-1-1,0 0 1,0 0-1,0 0 1,0 0-1,0 0 1,0 0 0,1 0-1,-1 0 1,0-1-1,0 1 1,1 0-1,1 0 1,12 7 169,-14-7-164,0-1 1,1 1-1,-1 0 0,0-1 1,0 1-1,0-1 1,1 1-1,-1-1 1,0 1-1,1-1 1,-1 0-1,0 0 0,1 1 1,-1-1-1,0 0 1,1 0-1,-1-1 1,0 1-1,1 0 1,-1 0-1,0-1 0,1 1 1,0-1-1,9-3 32,0 0 0,0-1 0,-1 0 0,0 0 0,0-1 1,0-1-1,-1 0 0,0 0 0,0-1 0,13-15 0,-9 7-31,0 0 0,-1-1 0,-1-1 0,-1 0 0,12-30 0,-12 25 22,0 1 79,7-26 0,20-73-75,-34 103-188,0-1-1,-1 1 0,-1-28 1,-3 45-120,-3 5 38,-2 4 44,1 1 169,1 1 0,0 0-1,0 0 1,1 0-1,0 1 1,0-1 0,1 1-1,-1 14 1,-3 18 65,-1 71 1,8-80-20,6 43 0,-5-66-11,1-1 0,0 1 1,1-1-1,0 0 1,1 0-1,0 0 1,1-1-1,7 13 0,-10-19 15,0-1-1,0 1 1,1 0-1,0-1 0,-1 0 1,1 1-1,0-1 0,0 0 1,0-1-1,0 1 1,1 0-1,-1-1 0,0 0 1,1 0-1,-1 0 1,1 0-1,-1 0 0,1-1 1,-1 1-1,1-1 1,-1 0-1,1 0 0,0 0 1,3-2-1,7 0 65,-1-1 0,0 0 0,1-2 0,23-10 0,-29 11-68,0-1-1,-1 0 1,1 0-1,-1 0 1,0-1-1,-1 0 1,1-1-1,-1 0 1,0 0 0,-1 0-1,0 0 1,9-17-1,-7 9 69,0-1-1,0 0 0,-2 0 0,0-1 0,6-33 1,-10 34 96,-1-29 1,-1 20-427,1 24 60,1 5-405,-1-1 555,1 0 0,-1 1 0,1-1 0,0 0-1,2 4 1,-2-4 10,1 0 1,-1 0-1,0 1 0,-1-1 0,1 0 0,0 5 0,-1-1 8,0 22 5,4 35-1,-2-22 41,-3-35-35,1 0 0,0 1 0,1-1 0,0 0 0,0 0 0,4 14 0,8 1 54,-12-21-39,-1 1 0,1-1 0,0 0 0,0 0 0,0-1 0,0 1 0,0 0 1,0 0-1,0 0 0,0-1 0,0 1 0,0 0 0,0-1 0,0 1 0,0-1 0,1 1 1,1 0-1,0-1 21,1-1 1,-1 1 0,0 0 0,0-1-1,1 0 1,-1 1 0,0-1 0,0-1-1,0 1 1,0 0 0,5-4 0,-3 1-26,1 0 1,-1-1 0,0 0 0,8-9-1,23-31 153,-32 32-341,-4 12 39,0 4 48,-8 69-344,8-71 440,0-1-1,0 1 0,0-1 1,0 1-1,0 0 0,0-1 0,1 1 1,-1-1-1,0 1 0,0-1 1,1 1-1,-1-1 0,0 1 1,1-1-1,-1 1 0,0-1 1,1 1-1,-1-1 0,1 1 1,-1-1-1,1 0 0,-1 1 0,1-1 1,0 1-1,1 0 17,0-1 0,0 1 1,0 0-1,0-1 0,0 0 0,0 1 0,4-1 0,-2 0 8,0 0 0,0 0 0,0 0 0,0-1 1,0 1-1,-1-1 0,8-3 0,-6 3 6,-1-2 0,0 1 0,-1 0 0,1-1 0,0 0 0,-1 0 0,1 0 0,4-5-1,-7 5-34,1 1-1,0-1 1,-1 1-1,0-1 1,0 0-1,0 0 0,0 0 1,0 0-1,-1 0 1,1 1-1,-1-1 0,0 0 1,0-5-1,1-1-21,-1 0-1,-1 0 1,0-1-1,-3-11 1,3 17 11,0 1 0,0 0-1,-1 0 1,1 0 0,-1 0 0,0 0 0,0 1 0,0-1 0,0 0-1,0 1 1,-1-1 0,1 1 0,-1 0 0,1 0 0,-5-3 0,3 3-45,0-1 1,0 1-1,-1 0 1,1 0-1,0 0 1,-5-1 0,7 3 36,1-1 1,-1 1 0,0 0 0,1 0 0,-1 0 0,1 0 0,-1 0-1,1 1 1,-1-1 0,1 0 0,-1 1 0,1-1 0,-1 1 0,1 0-1,-1-1 1,1 1 0,0 0 0,0 0 0,-1 0 0,1 0 0,0 0-1,-2 1 1,-23 22-182,25-23 256,0 0-26,-2 2-12,2 0 497,5-3-727,1-1 191,-1 0 1,0 0 0,0 0-1,8-4 1,11-2 75,-4 4-149,1 2-1,32 1 1,-26 0 36,-24 0 56,0 0 0,0 0 0,0 0 0,0 1 0,0-1 0,0 0-1,0 1 1,0 0 0,-1-1 0,1 1 0,0 0 0,0 0 0,-1 0 0,1 0 0,0 0 0,1 2 0,0 1 35,1 0 1,-1 0-1,0 0 1,4 8-1,-5-7-36,1 0-1,0 0 1,1-1-1,3 5 1,21 23 539,-27-31-470,9 13 54,-6-6-181,0 0 0,5 12 0,-1-2 207,-7-17-127,-1-1-78,0 0 44,1 1-1,-1-1 1,0 0-1,1 1 1,-1-1-1,0 1 1,1-1-1,-1 1 0,0-1 1,0 0-1,1 1 1,-1-1-1,0 1 1,0-1-1,0 1 1,0-1-1,0 1 1,0-1-1,0 1 0,0-1 1,0 1-1,0 0 1,1 12 119,-1-12-81,-1 1 0,1 0 0,1 0 0,-1 0 0,0 0 0,0 0 0,1 0 0,-1 0 0,1 0 0,1 2 0,-1-2 257,-1-2-276,1 0-1,-1 0 1,1 0 0,0 0 0,-1 0 0,1 0-1,0 0 1,-1 0 0,1 0 0,-1 0-1,1 0 1,0 0 0,-1-1 0,1 1-1,-1 0 1,1 0 0,-1 0 0,1-1 0,0 0-1,14-5 15,-5-1-21,-1-1 0,0 0-1,0-1 1,0 1 0,-1-2 0,0 1-1,-1-1 1,10-17 0,-8 12-96,1 0 1,1 1-1,0 1 0,16-15 1,-27 27-22,1 2 86,0-1 0,0 0 0,0 1 0,0-1 1,0 1-1,0-1 0,-1 1 0,1-1 0,0 1 0,0 0 1,-1-1-1,1 1 0,0 0 0,-1 0 0,1-1 1,-1 1-1,1 0 0,-1 0 0,1 0 0,-1 0 1,1 0-1,-1 1 0,7 22 86,9 56-254,-13-70 203,0 1 1,1-1-1,0 0 0,0 0 0,9 12 1,-12-20 28,1 0 1,0 0 0,-1 0 0,1 0 0,0 0 0,0-1 0,0 1 0,0-1 0,1 0 0,-1 1 0,0-1-1,0 0 1,1 0 0,-1-1 0,1 1 0,-1 0 0,1-1 0,-1 1 0,1-1 0,-1 0 0,1 0 0,-1 0-1,4 0 1,5-2 16,0 0-1,-1 0 0,21-8 1,-28 10-86,18-9-285,32-16 0,-50 23 201,14-12-2541,-17 14 2505,1 0-1,-1-1 1,1 1 0,-1 0-1,0-1 1,1 1 0,-1-1-1,0 1 1,0-1 0,1 1-1,-1 0 1,0-1 0,0 1-1,0-1 1,0 1 0,0-1-1,1 1 1,-1-1 0,0 0-1,0 1 1,0-1 0,0 1-1,0-1 1,-1 1 0,1-1-1,0 1 1,0-1 0,0 1-1,0-1 1,-1 1 0,1-1-1,0 1 1,0 0 0,-1-1 0,1 1-1,0-1 1,-1 1 0,1 0-1,-1-1 1,-12-7-2825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21.2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 2400,'15'-4'4399,"-14"6"-4265,0-1 1,0 0-1,0 0 1,0 1-1,0-1 1,1 0-1,-1 0 1,0 0-1,3 1 1,0 0 49,1-1 0,-1 1 0,1-1 0,-1 0 0,1 0 1,0-1-1,4 1 0,40-2 591,-21 0-421,79-2 100,-58 0-348,85 6 1,-83-1-476,-37-2-712,0 0 0,0 1 0,20 5 0,-15 1-994,-5 6-554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29.5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1 541 2400,'4'-5'691,"-1"7"-456,-3-2-193,0 0 0,0 0 0,0 0 0,1 0 0,-1 1-1,0-1 1,0 0 0,0 0 0,1 0 0,-1 0 0,0 0 0,0 0 0,0 0 0,1 0 0,-1 0 0,0 0-1,0 0 1,1 0 0,-1 0 0,0 0 0,0 0 0,0 0 0,1 0 0,-1 0 0,0 0 0,0 0 0,1 0 0,-1 0-1,0 0 1,0 0 0,0 0 0,1-1 0,-1 1 0,0 0 0,0 0 0,0 0 0,0 0 0,1 0 0,-1-1-1,0 1 1,0 0 0,0 0 0,0 0 0,0-1 0,1 1 0,-1 0 0,21-8 923,-14 3-623,0 1-1,1 1 1,11-5-1,18-8 394,-14 3-489,-2-1-1,1-1 0,-2 0 1,0-2-1,33-35 0,-27 22-196,-12 15 170,-1 0 1,-1-1 0,0 0-1,11-21 1,-23 37-220,1-2 7,-1 0-1,1 1 0,0-1 1,-1 0-1,1 0 1,-1 0-1,1 0 1,-1 0-1,0 1 1,0-1-1,0 0 1,0 0-1,-1-3 1,20-1-82,26 6 86,-44-1-13,0 1 1,0 0-1,-1 0 1,1 0-1,0 0 1,0 0 0,-1 1-1,1-1 1,0 0-1,0 0 1,-1 0-1,1 1 1,0-1 0,-1 0-1,1 1 1,0-1-1,-1 0 1,1 1-1,-1-1 1,1 1-1,-1-1 1,1 1 0,-1-1-1,1 1 1,-1 0-1,1-1 1,0 2-1,-1 0-6,1-1 0,-1 1 1,0-1-1,0 1 0,0 0 0,0-1 0,0 1 0,-1 2 0,1 2-14,-1 50-162,2 66 102,9-74 65,-1-7 50,0-6 127,-9-33-129,1 0 0,-1 0 0,1-1 0,0 1 1,0 0-1,0-1 0,0 1 0,0-1 0,0 1 1,0-1-1,1 1 0,-1-1 0,0 0 0,1 0 1,-1 0-1,1 0 0,-1 0 0,1 0 0,1 1 1,-1-2 58,-2 0-85,1 0 1,-1 1-1,0-1 0,1 0 0,-1 0 0,1 1 0,-1-1 0,1 0 0,-1 0 1,1 0-1,-1 0 0,1 0 0,-1 0 0,1 0 0,-1 0 0,1 0 0,-1 0 1,1 0-1,-1 0 0,1 0 0,0 0 0,10-2 128,-9 2-114,0-1 0,0 1 0,0 0 0,0-1 1,1 1-1,-1-1 0,0 0 0,4-2 0,8-3 49,-6 3-18,0 0 0,0-1 1,-1 0-1,0 0 1,1 0-1,6-7 0,22-13 136,-26 18-234,0-1 0,-1-1 0,13-11 0,0-1 123,-17 16-71,0-1 0,0-1 0,-1 1 0,6-10 1,1-1-15,3-9-262,-14 24 176,5-20 426,-5 6-251,0-1 0,-4-17 0,3 29-116,1 0 0,-1 0 0,-1 0 0,1 0 0,0 0 0,-1 0 0,0 0-1,0 1 1,0-1 0,0 0 0,-1 1 0,-5-6 0,7 8 24,-1 0 0,1 0 1,0 1-1,-1-1 0,1 0 0,0 1 0,-1 0 1,1-1-1,-1 1 0,1 0 0,-1 0 0,1-1 1,-1 1-1,1 1 0,-1-1 0,1 0 0,-1 0 1,1 0-1,-1 1 0,1-1 0,-1 1 0,1-1 1,-3 2-1,-1 0-70,1 1 0,-1-1 0,1 1 0,-1 0 0,-4 5 0,5-5 66,1 1 0,0-1-1,0 1 1,0 0 0,0-1 0,1 2 0,0-1 0,-1 0 0,1 0 0,1 1 0,-1-1 0,1 1 0,0-1 0,0 1 0,0 0 0,0-1 0,1 1-1,0 0 1,0 0 0,0-1 0,1 1 0,-1 0 0,1-1 0,0 1 0,1 0 0,-1-1 0,1 1 0,0-1 0,0 0 0,0 0 0,0 1 0,1-1-1,0-1 1,3 5 0,3 1 83,0 0 0,1-1 0,0 0 0,1 0 0,12 7 0,59 25-14,-64-32-180,-12-5 183,1-1-1,-1 0 1,1-1-1,-1 1 1,1-1-1,-1-1 1,1 1-1,0-1 1,-1 0 0,1-1-1,0 1 1,-1-1-1,1-1 1,-1 1-1,1-1 1,-1 0-1,10-5 1,3-3-121,0 0 1,33-27 0,-37 26 63,-3 4 22,-10 7-7,-1-1-1,0 1 1,1-1-1,-1 0 1,0 1-1,0-1 1,1 0-1,-1 0 1,0 0-1,0 0 1,0 0-1,0 0 1,0 0-1,0 0 1,0 0-1,-1 0 1,1-1-1,0 1 1,-1 0-1,1 0 1,0-1-1,-1 1 1,1-3-1,4-20 276,-5 23-294,0 1 0,0 0 0,0 0-1,0 0 1,0 0 0,0-1 0,0 1 0,0 0 0,-1 0-1,1 0 1,0 0 0,0 0 0,0-1 0,0 1-1,0 0 1,0 0 0,0 0 0,-1 0 0,1 0-1,0 0 1,0-1 0,0 1 0,0 0 0,0 0-1,-1 0 1,1 0 0,0 0 0,0 0 0,0 0-1,0 0 1,-1 0 0,1 0 0,0 0 0,0 0-1,0 0 1,0 0 0,-1 0 0,1 0 0,0 0-1,0 0 1,0 0 0,-1 0 0,1 0 0,0 0-1,0 0 1,0 0 0,0 0 0,0 0 0,-1 1-1,1-1 1,0 0 0,0 0 0,0 0 0,0 0-1,0 0 1,0 0 0,-1 1 0,1-1 0,0 0-1,0 0 1,0 0 0,-13 11-152,11-9 167,-12 11-26,0 1 0,-11 14 0,1-1-209,16-18 264,1 1 1,0 0 0,-7 14-1,13-23-39,0 0-1,1 1 1,-1-1-1,0 1 1,0-1-1,1 1 1,-1-1-1,1 1 1,0-1-1,-1 1 1,1-1 0,0 1-1,0-1 1,0 1-1,0 0 1,0-1-1,0 1 1,0-1-1,1 1 1,-1-1-1,0 1 1,1 0-1,-1-1 1,1 0-1,0 1 1,0-1-1,-1 1 1,1-1-1,0 0 1,0 1-1,0-1 1,0 0-1,1 0 1,-1 0-1,0 0 1,0 0-1,1 0 1,-1 0-1,3 1 1,-1-1 27,-1 0-1,1 0 1,-1-1-1,1 1 1,0 0 0,0-1-1,-1 0 1,1 1-1,0-1 1,0 0-1,-1-1 1,1 1 0,0 0-1,-1-1 1,1 0-1,0 1 1,-1-1-1,1 0 1,-1 0 0,1-1-1,-1 1 1,1 0-1,2-4 1,2 0 34,0-2 1,-1 1-1,0-1 0,0 0 0,-1 0 1,0-1-1,0 1 0,-1-1 1,0 0-1,0 0 0,-1-1 1,3-10-1,1-6 7,-1-1-1,-1 0 1,1-49 0,1 1-133,-4 46 61,-1 0 1,-1-39-1,-6-31-571,4 91 119,-3 8-28,-3 10 221,-2 26 177,3 1 0,1 0-1,-1 50 1,7-33-48,13 92 1,-10-129 207,1-1 1,1 1 0,0-1 0,14 25-1,-14-29-143,-5-11 101,0 0-1,0-1 1,-1 1 0,1-1-1,0 1 1,0-1-1,0 1 1,0-1-1,1 0 1,-1 0-1,0 0 1,1 1-1,-1-1 1,0 0 0,1-1-1,-1 1 1,1 0-1,0 0 1,-1-1-1,1 1 1,0-1-1,-1 1 1,1-1 0,0 0-1,-1 1 1,3-1-1,-1-1 17,0 1 1,0-1-1,-1 1 0,1-1 0,-1 0 0,1 0 0,-1 0 0,1 0 1,-1-1-1,1 1 0,-1-1 0,0 1 0,0-1 0,0 0 1,0 0-1,2-3 0,23-21 106,-20 19-150,0 0-1,0 0 1,-1 0-1,0-1 1,0 0-1,5-10 1,58-114-35,-66 126-73,-2 5 60,0 0-1,-1 0 1,1 0-1,-1 0 1,1 0-1,-1 0 1,0 0-1,1 0 1,-1 0-1,0 0 0,0-2 1,0 2-163,0 3 203,0 28-56,-1-18 54,0 1-1,1-1 0,1 1 0,0 0 1,4 17-1,-3-22 47,1-1 0,0 0 0,0 0 0,0 0 1,1 0-1,-1 0 0,2-1 0,-1 1 0,1-1 0,0 0 0,10 8 0,-12-10 11,1-1 0,0 0 0,1 1 0,-1-2 0,0 1 0,10 4 0,-11-6 12,0 0 0,1-1 0,-1 1-1,1 0 1,-1-1 0,1 0 0,0 0-1,-1 0 1,1 0 0,5-2 0,-5 1-29,1 0 1,-1-1 0,0 1 0,0-1 0,1 0-1,-1 0 1,-1-1 0,1 1 0,0-1 0,-1 0-1,1 0 1,3-4 0,5-6 60,18-28 0,-14 18 31,-14 19-124,0 0 1,0 1-1,0-1 1,1-8-1,1 0 45,-3 10-39,0 0 0,0-1 0,-1 1 0,1 0 0,-1 0 1,0-1-1,1 1 0,-1-4 0,0 5 132,0-7 79,3 1-161,-3 8-210,0 0-1,0 0-333,0-1 487,0 1 1,0-1 0,0 0-1,0 1 1,0-1 0,0 0-1,0 1 1,0-1 0,0 0 0,0 0-1,0 1 1,0-1 0,-1 0-1,1 0 1,0 1 0,0-1 0,0 0-1,0 0 1,0 1 0,-1-1-1,1 0 1,0 0 0,0 0 0,-1 1-1,1-1 48,0 27-85,0-19 18,0 2 6,0-1 1,-1 1-1,-3 16 1,4-15 12,4 5 131,-4-12-57,1-1-1,0 1 0,0 0 0,0 0 0,3 5 0,6 20-51,-9-27-8,0-1 0,0 1 0,0-1 0,0 1 0,0-1 0,0 0 0,1 1 0,-1-1 0,0 0 0,1 0 0,-1 0 0,1 0 0,-1 0 0,1 0 1,0 0-1,-1-1 0,4 2 0,11 5 319,-15-6-313,1-1 0,-1 0 0,1 0 0,-1 1 0,1-1 0,-1 0 0,0 0 0,1 0-1,-1-1 1,1 1 0,-1 0 0,1 0 0,-1-1 0,1 1 0,-1-1 0,0 1 0,1-1 0,-1 0 0,0 1 0,0-1-1,1 0 1,0-1 0,33-27 136,-27 21-156,13-21 10,-9 8 173,-11 18-200,1 0 0,0 0 0,-1 0 1,1 0-1,0 0 0,1 0 0,2-3 0,6-9-136,-10 13 163,0 0-1,1 0 0,-1 0 0,0 0 1,1 0-1,0 1 0,-1-1 1,3-1-1,2-3 46,1 1-659,-5 5 578,-1 0 0,0 0 0,1 0 1,-1 0-1,0 0 0,1 0 0,-1 0 0,0 0 1,1 1-1,-1-1 0,2 1 0,-2 0 224,1 0-188,-2 0 65,4 3-287,-4-4 227,0 0-1,0 0 1,0 0-1,0 0 1,0 0 0,0 0-1,0 0 1,0 0-1,0 0 1,0 0-1,0 0 1,0 0 0,1 0-1,-1 0 1,0 0-1,0 0 1,0 0 0,0 0-1,0 0 1,0 0-1,0 0 1,0 0 0,0 0-1,0 0 1,0 0-1,0 0 1,0 0-1,0 0 1,0 0 0,1 0-1,-1 0 1,0 0-1,0 0 1,0 0 0,0 0-1,0 0 1,0 0-1,0 0 1,0 0 0,0 0-1,0 0 1,0 0-1,0 0 1,0 0-1,0 0 1,0 0 0,0 0-1,0 0 1,0 0-1,1 0 1,-1 0 0,0 0-1,0 0 1,0 0-1,0-1 1,0 1-1,0 0 1,0 0 0,0 0-1,0 0 1,0 0-1,0 0 1,0 0 0,0 0-1,0 0 1,0 0-1,0 0 1,0 0 0,-1-1-13,1 1 1,0-1 0,-1 1 0,1-1-1,0 1 1,-1-1 0,1 1 0,-1-1 0,1 1-1,0 0 1,-1-1 0,1 1 0,-1 0-1,1 0 1,-1-1 0,0 1 0,1 0 0,-1 0-1,1 0 1,-1-1 0,1 1 0,-1 0-1,1 0 1,-1 0 0,-1 0 0,-3-1-54,5 0 51,-1 0 0,1 1 0,0-1 1,-1 0-1,1 1 0,-1-1 0,1 0 0,-1 1 1,1-1-1,-1 1 0,1-1 0,-1 1 0,1-1 1,-1 1-1,0 0 0,1-1 0,-1 1 0,0 0 1,1 0-1,-1-1 0,0 1 0,0 0 0,1 0 1,-1 0-1,0 0 0,-1 0 0,7-5-165,4 1-54,-5 4 181,-1 1-1,0-1 0,1 1 1,-1 0-1,0 0 0,0 0 1,4 2-1,-5-2 82,0-2-66,-1 2-1,13 6-105,3 0 475,-16-6 65,-2-1-398,0-1 1,1 1 0,-1 0-1,0-1 1,1 1-1,-1 0 1,0-1-1,1 1 1,-1-1 0,0 1-1,1-1 1,-1 1-1,1-1 1,-1 1-1,0-2 1,0 1-30,0 0-1,0 0 1,1 0-1,-1 0 1,0 0-1,0 1 1,0-1-1,0 0 1,0 0-1,-1 1 1,1-1-1,0 1 1,0-1-1,0 1 1,-1-1-1,1 1 1,0 0-1,-2 0 1,-7-1-47,8 1 66,1 0 1,0-1-1,-1 1 0,1 0 0,-1 1 1,1-1-1,-1 0 0,1 0 0,-1 0 1,1 1-1,0-1 0,-1 1 0,1-1 1,0 1-1,-3 1 0,0 0-118,-1 1 77,1-1 0,-1 1-1,1 0 1,0 0 0,0 1 0,0-1 0,0 1 0,-3 4 0,6-6 16,0 0 0,1-1 0,-1 1 0,1 0 1,-1-1-1,1 1 0,0 0 0,-1 0 0,1 0 1,0-1-1,0 1 0,0 0 0,1 0 1,-1 0-1,0-1 0,1 1 0,0 2 0,1 10 95,-2-12-89,1 11 229,3-3-356,9 20 163,-8-23-14,4-2-6,0 0 0,-1 1 0,6 3 0,-6-4 0,7 2 0,24 6 154,-34-11-166,1 0-1,0 0 1,0-1-1,0 1 1,0-1 0,0-1-1,0 1 1,9-1-1,12 5 72,-20-5 0,11 0 31,1-1 1,18-2 0,3 0-88,-31 3 24,-1-1 0,0 1 0,0-1 0,11-3 0,4-3-3,-9 4 153,0-1 0,21-10 0,-32 13-165,0-1 1,0 0-1,0 0 1,-1 0-1,1-1 1,-1 1-1,1-1 1,-1 1 0,0-1-1,0 0 1,0 0-1,0 0 1,-1 0-1,1 0 1,-1 0-1,2-4 1,-2 2-9,1 0 0,-1 0-1,-1 0 1,1 1 0,-1-1 0,0 0 0,0 0 0,0 0 0,-1 0 0,-1-7 0,2 8-28,-1 1 0,0 0 0,0 0 0,0 0-1,-1 0 1,1 0 0,-1 0 0,-2-3 0,3 5-3,0-1 0,-1 1 0,1 0 0,-1 0-1,0 0 1,1 0 0,-1 0 0,0 0 0,1 0 0,-1 0-1,0 1 1,0-1 0,0 1 0,-3-1 0,0 0 3,1 0 1,-1 1-1,0-1 1,0 1-1,0 1 1,1-1-1,-1 1 1,0-1-1,1 1 1,-1 1-1,0-1 1,1 1-1,-1-1 0,1 1 1,0 1-1,-4 2 1,-26 13-148,23-13 85,1 1 1,-16 10-1,23-13 64,0-1 0,0 1 0,0 0 0,0 0 0,0 0-1,1 1 1,0-1 0,-1 0 0,1 1 0,0 0 0,-1 5 0,-1 0-65,3-8 83,1 1 0,-1-1-1,0 0 1,1 1 0,-1-1 0,1 0-1,0 1 1,0-1 0,-1 1 0,1-1-1,0 1 1,0-1 0,0 1-1,0-1 1,1 1 0,-1-1 0,0 0-1,1 1 1,-1-1 0,2 3 0,1 2 20,0 0 0,0-1 0,1 0 0,0 0 0,0 0 0,0 0 1,0 0-1,1-1 0,0 0 0,0 0 0,0 0 0,1 0 0,-1-1 0,1 0 1,-1 0-1,10 2 0,-1 0 78,0-1 0,0 0 0,1-1 0,-1-1 1,1-1-1,18 1 0,-22-3-28,0 1 0,1-2 0,-1 0 1,0 0-1,0-1 0,-1 0 0,17-7 0,-22 8-30,0-1-1,0 1 0,0-1 1,0 0-1,0-1 1,-1 1-1,1-1 0,-1 0 1,0 0-1,0 0 0,0-1 1,-1 1-1,1-1 0,-1 0 1,-1 0-1,4-7 0,7-18-12,-8 17-85,8-24 0,-10 26 34,-2 9 13,0 0 0,-1 1 0,1-1 0,-1 0 1,1 1-1,-1-1 0,0 0 0,1 0 0,-1 1 1,0-1-1,0 0 0,-1 0 0,1 1 0,0-3 1,-3-3-847,5 16 538,2 34 107,-2-33 231,-1 0 0,0 0 1,-1 14-1,-1-17 46,0 1 1,-1-1-1,0 0 0,0 1 1,0-1-1,-1 0 0,-6 11 1,8-15-61,-1 0 1,1-1 0,-1 1 0,1 0 0,-1-1-1,0 0 1,-3 4 0,4-5 32,-1 0 1,1-1-1,0 1 0,-1 0 1,1-1-1,0 1 0,-1-1 1,1 1-1,-1-1 0,1 0 1,-1 0-1,1 1 0,0-1 1,-1 0-1,1 0 0,-1-1 1,1 1-1,-3-1 0,2 1-17,0 0 1,0-1-1,0 1 0,1-1 0,-1 0 0,0 1 1,1-1-1,-1 0 0,0 0 0,1 0 0,0 0 1,-1 0-1,-2-3 0,1 1-18,-5-1-59,8 4 62,-1 0 1,1 0-1,-1 0 1,1 0-1,0-1 1,-1 1-1,1 0 1,0 0-1,-1 0 0,1-1 1,-1 1-1,1 0 1,0 0-1,-1-1 1,1 1-1,0 0 1,0-1-1,-1 1 0,1 0 1,0-1-1,0 1 1,-1 0-1,1-1 1,0 1-1,0-1 1,0 1-1,0 0 0,-1-1 1,-3-5-209,1 1-192,12 3 239,30 8 133,-7 0 378,292 0 531,-212-7-887,-78-3-2415,-30 3 1578,-1 0 0,0 0 0,1 0 0,-1-1 1,0 1-1,0-1 0,3-2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45.0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2384 939 576,'-5'-5'4800,"-4"17"-3728,7-10-976,0 0 0,0 0 0,-1 0 1,1 0-1,0-1 0,-1 1 0,0-1 0,1 0 0,-1 1 1,0-1-1,1-1 0,-1 1 0,0 0 0,0-1 0,-3 1 1,-7 1 83,-26 0-1,-9-3 265,-57-7 0,82 5-274,0-2-1,0 0 0,0-2 0,-33-14 0,39 12-120,0 0 1,1-1-1,0-1 1,0-1-1,1 0 1,-20-21-1,-23-17 67,16 15 35,-30-24-35,-19-17 371,75 62-367,-1 1 0,-17-11 1,14 11-59,-21-18 0,-1-6 54,6 7-107,2-2 1,-40-48-1,15 1 10,38 48-108,-1 1 0,-2 1 1,-38-36-1,50 55 101,-1 1-1,0 0 1,-1 1 0,1 1-1,-1 0 1,-1 1 0,1 0-1,-24-5 1,3 3 76,0 2-1,-57-3 1,68 9 9,0 1 1,0 1-1,-46 10 0,51-7-63,-28 12 0,23-8 26,10-3 34,0 1 0,0 0 0,1 1 0,-23 18 0,31-21-66,-1 0 0,2 0 0,-1 1 0,1-1 0,-7 12 0,-9 12-106,8-12 125,1-1 0,0 2 1,2-1-1,-9 21 0,-7 14 112,12-27-80,10-17-67,-2 0 0,1 0-1,-1 0 1,0-1 0,-12 14-1,9-10 89,-1-1 0,1 1 0,-12 24 0,11-19-36,-14 18 0,13-22 42,7-8-76,-1 0 0,1 0 0,0 1 0,0-1 0,0 1 1,1 0-1,-3 5 0,2-3 72,0 1 0,-1-1 1,-9 13-1,-5 12 241,17-26-211,-1 0 0,1 0 0,0 0 0,1 0 1,-1 0-1,1 0 0,1 9 0,0 8 352,-11-28 311,7-1-761,0-1 0,0 1 0,1-1 0,-2-6 0,1 4 9,-24-67 117,24 55-205,2 17 20,1 0 1,-1 1-1,1-1 1,-1 1-1,0-1 0,-1 1 1,1-1-1,-3-4 0,-2-3-64,5 8 86,0 1 0,0-1-1,-1 0 1,1 1 0,-1 0 0,-2-4-1,3 4 5,0 0 0,0 0 0,1 0 0,-1 0-1,1 0 1,-1-1 0,1 1 0,0 0 0,0 0-1,0 0 1,0-5 0,2-6-175,-1 10-205,0 4-288,0 6 620,0-1 1,-1 1 0,0-1-1,-1 10 1,1-11 26,-1 0 0,1 1 0,0-1 0,1 0 0,-1 0 1,1 0-1,0 0 0,2 6 0,7 21 28,-8-24 85,0 0 0,1-1 0,0 1 0,0-1 0,5 8 0,17 28 255,-16-25-285,16 20 0,-25-37 33,1 1 53,3 3-58,-3-3-22,-1-1-399,2 5 335,-1-5 598,0-1-568,1 0 1,-1-1 0,0 1-1,1-1 1,-1 1-1,0-1 1,0 0-1,1 1 1,-1-1 0,0 0-1,0 0 1,0 0-1,0 0 1,0 0-1,0 0 1,1-1 0,15-23-227,-5 7 331,2 3-104,1 0 0,0 2 0,29-21 0,-38 30-117,1-1 0,0 0-1,5-7 1,-11 12 83,-1 0-1,1 0 0,-1-1 1,1 1-1,-1 0 1,1-1-1,-1 1 0,0-1 1,1 1-1,-1-1 1,0 1-1,1-1 1,-1 1-1,0-1 0,0 1 1,1-1-1,-1 1 1,0-1-1,0 1 1,0-1-1,0 1 0,0-1 1,1 1-1,-1-1 1,0 0-1,0 1 0,-1-1 1,1 1-1,0-1 1,0 1-1,0-1 1,0 0-1,0 1 0,-1-1 1,1 1-1,0-1 1,0 1-1,-1-1 0,1 1 1,0 0-1,-1-1 1,1 1-1,-1-1 1,1 1-1,0 0 0,-1-1 1,1 1-1,-1 0 1,1-1-1,-1 1 1,1 0-1,-1 0 0,1-1 1,-2 1-1,-3-2 28,1 1 0,-1-1 0,0 1-1,0 1 1,-6-2 0,-50-5 221,33 3-298,-37-1 0,18 1-394,5 0-5494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36.5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4224,'4'3'4186,"-3"1"-3608,0-1-1,-1 1 0,0 0 1,0 0-1,-1 6 0,1-7 551,13-7-344,-12 3-770,0 0-1,-1 1 1,1-1-1,0 0 0,-1 0 1,1 0-1,0 0 1,-1 1-1,1-1 1,-1 0-1,0 0 1,1 0-1,-1 0 0,0 0 1,1 0-1,-1 0 1,0 0-1,0-2 1,2 15-2520,1-4 1466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0:39.5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 1984,'1'5'4122,"2"-3"-3897,0-1 0,0 0 0,1-1 0,-1 1 0,0-1 0,1 1-1,-1-1 1,0 0 0,1 0 0,-1 0 0,0-1 0,0 1 0,4-2-1,-3 2-134,83-8 566,-12 0-615,1 3 1,88 5-1,-66 1-16,-76 0 120,32 5 1,-48-5-128,7 1 349,-16-2 327,-29-1-267,-41 21-581,55-16 130,1 2 0,-1 0 0,1 1 0,-32 18 0,-16 7 426,47-23-326,-19 12 0,-14 6-14,46-25-40,1 1 0,-1 0 0,0 0 0,-6 6-1,-7 4 56,15-10-66,-1 1-1,1-1 1,-1 0-1,1 1 1,0 0 0,0 0-1,1 0 1,-1 0-1,-2 7 1,-1 0 166,3-6 839,9-8-907,10 0-38,19-3-157,0 1 0,43-2 1,-68 7 93,-1 0-61,1 0-1,0 1 0,-1-1 1,11 4-1,-19-4 58,1 0 0,0 1 0,-1-1-1,1 1 1,-1-1 0,1 1 0,-1-1 0,1 1 0,-1 0 0,1 0 0,-1 0 0,0 0 0,0 0 0,1 0-1,-1 0 1,0 0 0,0 1 0,0-1 0,0 0 0,0 1 0,-1-1 0,1 1 0,0-1 0,-1 1-1,1-1 1,-1 1 0,1-1 0,-1 1 0,0 0 0,1 2 0,-2 13-44,-1-1 0,-1 0 1,-5 20-1,-1 8 135,-46 195-154,54-234 88,-1 0-1,0-1 1,-1 1-1,1-1 1,-1 1 0,0-1-1,0 0 1,0 0-1,0 0 1,-7 5-1,4-3 97,-1-1-1,0 1 1,0-1-1,-1-1 1,-9 5 0,15-8-93,0 0 1,0-1 0,-1 1 0,1-1 0,0 0 0,0 1 0,-1-1-1,1 0 1,0 0 0,-1 0 0,1-1 0,0 1 0,-1-1 0,1 1 0,0-1-1,0 0 1,0 0 0,0 0 0,0 0 0,-1 0 0,2 0 0,-1 0-1,0-1 1,0 1 0,0-1 0,1 1 0,-1-1 0,1 0 0,-1 0 0,1 1-1,0-1 1,-1 0 0,1 0 0,0-1 0,0 1 0,1 0 0,-1 0 0,0 0-1,1-1 1,-1 1 0,1 0 0,0-4 0,0-15-11,1 0 0,2-1 1,0 1-1,1 0 0,1 1 1,1-1-1,1 1 0,1 0 1,0 0-1,19-30 0,-22 43-69,0 1-1,0 0 1,0 0-1,0 0 1,1 0-1,0 1 1,1 0-1,-1 0 1,1 1-1,0 0 1,13-6-1,-5 4-220,0 2 1,1-1-1,-1 2 1,1 0-1,16 0 0,66-1-4489,-51 4-144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1:05.9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346 81 992,'-1'-9'3085,"-2"8"-2672,-6-1 105,5 0-262,0 0 0,0 1 0,0 0 0,-7-1 0,7 2-204,0 0 1,1 0 0,-1 0-1,0 1 1,1 0 0,-1 0-1,1 0 1,-1 0 0,1 0-1,-1 1 1,1-1 0,0 1-1,0 0 1,0 0 0,-4 3-1,4-3-53,1 0-1,0-1 1,-1 1-1,1-1 1,-1 0-1,-5 3 1,5-4-16,1 2 0,-1-1 1,0 0-1,1 0 0,-1 1 1,1-1-1,-3 3 0,-4 3 94,-1 0-1,0 0 1,0-1-1,0-1 1,-20 8-1,17-7 47,-1 0-1,-21 14 1,23-15-54,-2 3-42,-7 14 0,17-16-7,3-5-15,0-1 0,1 1 0,-1 0 0,0-1 0,1 1 0,-1 0 0,1 0 0,-1-1 0,1 1 0,-1 0 0,1 0 0,-1 0 0,1-1 0,0 1 0,0 0 0,-1 0 0,1 0-1,0 0 1,0 0 0,0 0 0,0 0 0,0-1 0,0 1 0,0 0 0,0 0 0,1 0 0,-1 0 0,0 0 0,0 0 0,1 0 0,-1-1 0,1 1 0,-1 0 0,0 0 0,1 0 0,0-1 0,-1 1 0,1 0-1,1 0 1,-1 1 0,0 0 0,1-1-1,-1 1 1,0 0 0,0 0-1,0 0 1,0 0-1,-1 0 1,1 0 0,0 0-1,-1 0 1,0 0 0,1 3-1,-1-4 1,1 1 0,0 1 1,0-1 0,0 0-1,0 0 1,0 1 0,0-1-1,1 0 1,-1 0 0,1 0-1,-1 0 1,1-1 0,0 1-1,0 0 1,0-1 0,0 1-1,0-1 1,0 1 0,0-1-1,4 1 1,-1 0 30,0 0 0,0 0 0,0 0-1,0-1 1,1 0 0,-1 0 0,9 0 0,-2-1 102,-9 0-100,1 1 0,-1-1 0,1 0 0,-1-1 0,0 1 0,1-1-1,-1 1 1,0-1 0,6-2 0,36-10 170,-39 11-190,0-1-1,0 0 1,-1-1-1,1 1 1,-1-1-1,0 0 1,0-1-1,7-7 1,-9 8-4,0 1 0,-1-1 1,0 0-1,0 1 1,0-1-1,-1 0 0,1 0 1,-1-1-1,0 1 0,0 0 1,0 0-1,-1 0 1,1-1-1,-1-3 0,-1 1-9,1 0 0,-1 0-1,-4-12 1,3 13-44,1 0-1,-1-1 1,0-12 0,2 18 34,0-1 1,0 1 0,0 0 0,-1-1-1,1 1 1,-1 0 0,1 0-1,-1-1 1,1 1 0,-1 0 0,0 0-1,1 0 1,-1 0 0,-2-2-1,2 2 5,0 0 0,1-1-1,-1 1 1,0 0 0,0-1-1,0 1 1,1 0 0,-1-1-1,1 1 1,-1-1 0,1 1-1,-1-1 1,1 1 0,0-4-1,0 5-4,0 0-8,0-1-1,0 1 0,0 0 1,0 0-1,0 0 1,0 0-1,0 0 0,0-1 1,0 1-1,0 0 0,0 0 1,0 0-1,0 0 0,0-1 1,0 1-1,0 0 1,0 0-1,0 0 0,0 0 1,-1 0-1,1 0 0,0-1 1,0 1-1,0 0 1,0 0-1,0 0 0,0 0 1,0 0-1,-1 0 0,1 0 1,0-1-1,0 1 0,0 0 1,0 0-1,0 0 1,0 0-1,-1 0 0,1 0 1,0 0-1,0 0 0,0 0 1,0 0-1,-1 0 0,1 0 1,0 0-1,0 0 1,0 0-1,0 0 0,0 0 1,-1 0-1,1 0 0,0 0 1,0 0-1,-1 1 6,1 0-1,0-1 1,0 1-1,0-1 1,0 1 0,0-1-1,0 1 1,-1 0-1,1-1 1,1 1-1,-1-1 1,0 1 0,0-1-1,0 1 1,0 0-1,0-1 1,0 1 0,1-1-1,-1 2 1,5 11-85,-4-9 112,1 0 1,-1 0 0,0 0-1,0 0 1,0 5 0,5 17-138,4 7 125,-10-27 45,2-1 0,-1 0 0,1 1 0,0-1 0,0 0 0,0 0 0,1 0-1,5 9 1,0-5-32,0 0 0,1 0 0,17 13 0,-9-14 79,-15-8-82,1 1 0,-1 0 1,0 0-1,0 0 0,1 1 1,-1-1-1,0 0 1,0 1-1,2 1 0,0 2-11,0 0-22,-3-4 22,1 0 1,-1 0 0,0-1-1,0 1 1,1 0 0,-1-1-1,1 1 1,-1-1-1,0 1 1,1-1 0,-1 0-1,1 0 1,-1 0 0,1 1-1,1-2 1,8 3 116,-10-2 37,1 1-134,0-2-1,0 1 1,-1 0-1,1 0 1,0 0 0,-1-1-1,1 1 1,-1-1-1,4-1 1,7-7 65,-10 9-69,-1-1 0,1 0 0,-1 0 0,0 0-1,1 0 1,-1 0 0,0 0 0,1 0-1,-1 0 1,0 0 0,0-1 0,0 1-1,0 0 1,0-1 0,0 1 0,-1-1-1,1 1 1,0-1 0,-1 1 0,1-1-1,-1 0 1,1-2 0,2-72 95,-2 70-127,-1 0 0,1 1 0,0-1 0,3-8 0,-2 9 16,-1-1 0,0 1 0,0-1-1,1-7 1,-3 0-96,1 10 77,0 0 1,0-1 0,0 1 0,0 0-1,0-1 1,2-4 0,-2-1-140,-1 2-235,1 6 249,0 1 127,0 0 1,0 0 0,1 0 0,-1 0-1,0-1 1,0 1 0,1 0 0,-1 0-1,0 0 1,0 0 0,0 1 0,1-1-1,-1 0 1,0 0 0,0 0 0,1 0-1,-1 0 1,0 0 0,0 0 0,0 0-1,1 0 1,-1 0 0,0 1 0,0-1-1,1 0 1,6 15-55,0 0 0,10 32 0,5 14 73,-16-44 50,-6-14-39,1 0 0,0 0-1,0-1 1,0 1 0,3 5 0,3 2 61,1 1 0,18 17 0,-25-26-52,0-1 1,0 0-1,0 1 0,0-1 1,0 0-1,-1 1 0,1-1 0,0 1 1,-1 0-1,1-1 0,-1 1 1,1 2-1,-1-3 25,6 9 185,-3-6 228,5-13-220,-6 6-226,0-1 1,-1 1-1,1 0 0,-1 0 1,0-1-1,0 1 1,0-1-1,0-3 1,6-19 109,-5 20-121,-1-1 0,1 1 0,-1 0-1,0-10 1,0 10-5,-1 0-1,1 1 1,0-1 0,0 1-1,1-1 1,3-8 0,13-26-548,-17 38 535,0-1 0,0 1 1,0 0-1,0 0 0,0 0 0,1 1 1,-1-1-1,1 0 0,2-2 1,0 0 9,9-10 95,-12 13-160,-1 1 56,0 0 0,0 0-1,0 0 1,0 0 0,0-1-1,0 1 1,0 0 0,0 0 0,0 0-1,0 0 1,0 0 0,0 0-1,0 0 1,0 0 0,0 0-1,0-1 1,0 1 0,0 0-1,0 0 1,0 0 0,0 0-1,1 0 1,-1 0 0,0 0 0,0 0-1,0 0 1,0 0 0,0 0-1,0 0 1,0 0 0,0 0-1,0 0 1,1 0 0,-1 0-1,0 0 1,0 0 0,0 0 0,0 0-1,0 0 1,0 0 0,0 0-1,0 0 1,1 0 0,-1 0-1,0 0 1,0 0 0,0 0-1,8 4-148,7 6-17,-6 1 172,-7-9 8,0 1 1,0-1-1,0 0 0,0 0 1,1 0-1,3 3 0,4 1 7,0 0 0,0 0 0,1-1 0,21 7-1,-11-7 64,0-1 0,1 0 0,-1-2-1,34 0 1,-49-3-59,0 0 0,-1 1 0,1-2 0,0 1 0,-1-1 0,1 0 0,-1 0 0,7-4 0,2-1 27,24-19-1,-34 23-30,0 0 1,-1 0-1,1-1 0,-1 0 0,0 1 1,0-1-1,0 0 0,-1-1 1,0 1-1,1 0 0,-1-1 0,-1 1 1,3-10-1,-3 11-20,-1 0 1,1 1-1,-1-1 0,0 0 1,0 1-1,0-1 1,0 0-1,0 1 0,-1-1 1,1 0-1,-1 1 0,0-1 1,0 1-1,0-1 0,0 1 1,0-1-1,-1 1 0,1-1 1,-1 1-1,1 0 1,-1 0-1,0 0 0,0 0 1,0 0-1,0 1 0,0-1 1,-3-1-1,-3-3-8,-1 1 1,0 0-1,-18-7 0,23 11-11,0 0 1,0 0-1,0 0 0,0 1 0,0-1 0,0 1 0,0 0 1,0 0-1,0 0 0,-1 1 0,1 0 0,-6 1 0,3 0-15,1 1 0,-1-1 0,1 1 0,-1 1 0,1-1 0,0 1 0,0 0 0,1 1 0,-8 6 0,8-6 29,0 1 1,-1-1-1,2 1 1,-1 1-1,1-1 1,0 1-1,0-1 1,1 1-1,-1 0 1,2 0-1,-1 1 1,-2 12-1,-4 12-187,4-16 196,0-1 0,1 1-1,1 0 1,1 0 0,-1 17-1,3-29 16,0 0-1,1 0 0,-1 0 0,1 0 0,0 0 0,0-1 0,0 1 0,0 0 0,1-1 0,0 1 0,-1-1 0,1 1 0,0-1 0,1 0 1,-1 0-1,1 0 0,-1 0 0,1 0 0,0 0 0,0-1 0,0 0 0,0 1 0,1-1 0,-1 0 0,0-1 0,5 3 0,-2-2 43,0 0 0,-1-1 0,1 0-1,0 0 1,9 1 0,11 1 157,-12-1-134,-1-1 1,1 0 0,0-2 0,0 1-1,0-2 1,20-3 0,-23 2-45,0 0 1,0-1 0,0 0-1,0 0 1,0-1 0,-1-1-1,0 0 1,0 0 0,10-9-1,-9 5 4,0 0 1,0-1-1,-1 0 0,0 0 0,0-2 1,11-19-1,-19 27-4,1 0 0,-1-1 0,0 1 0,2-7 0,-4 11-48,0 0 1,1 0-1,-1 0 0,0 0 0,0 0 0,1 0 1,-1 0-1,0 0 0,0 0 0,0 0 0,0 0 1,0 0-1,0 0 0,-1 0 0,1 0 1,0 0-1,0 0 0,-1 0 0,1 0 0,-1 0 1,1 0-1,-1 0 0,1 0 0,-1 0 0,1 0 1,-1 1-1,0-1 0,1 0 0,-1 0 0,-1 0 1,0 1-25,0-1 1,-1 1 0,1 0-1,0-1 1,0 1-1,-1 1 1,1-1 0,0 0-1,-4 1 1,3-1-60,14-5 52,-8 3 55,0 0 1,1 1-1,-1 0 1,1-1-1,-1 2 1,1-1-1,0 0 1,-1 1 0,1-1-1,6 1 1,-9 0-21,1 1 0,-1-1 0,1 0 0,-1 1 1,1-1-1,-1 1 0,1 0 0,-1-1 0,0 1 1,1 0-1,-1 0 0,0 0 0,0 0 1,1 0-1,-1 0 0,0 0 0,0 0 0,0 1 1,0-1-1,-1 0 0,1 1 0,0-1 0,0 1 1,-1-1-1,1 0 0,-1 1 0,1 0 0,-1 1 1,1 2 34,0 0 1,-1 0 0,0 1 0,0-1 0,0 0-1,-1 0 1,-1 6 0,-1 20 326,-1 4-95,3-30-235,0 0-1,0 1 1,1-1 0,-1 0 0,1 1 0,1-1 0,-1 0-1,1 1 1,1 7 0,1-7 39,0 0 0,0-1 0,0 0 0,1 1 0,0-1 0,0-1 0,0 1 0,0 0 0,1-1 0,0 0 0,0 0 0,0-1 0,0 1 0,0-1 0,11 5 0,-8-6 29,0-1 1,0 1-1,0-1 1,0-1-1,0 1 1,1-1-1,-1-1 1,13-2-1,9-2-303,31-11-1,-25 6-1041,-30 9 585,0-1 1,-1 0-1,1 0 0,-1 0 1,1-1-1,-1 1 0,9-7 1,6-13-2898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1:08.8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164 0 1984,'-3'1'236,"1"-1"-1,-1 1 1,0 0 0,1-1-1,-1 1 1,1 0-1,-1 1 1,1-1 0,-1 0-1,1 1 1,0 0 0,-3 2-1,2-1 60,0-1 0,-1 0 0,1 0-1,0 0 1,-5 2 0,3-2-55,1 1 1,-1 0-1,1 0 1,0 0-1,0 1 1,0 0-1,-6 8 1,-14 11 75,18-18-263,1 0 0,-11 12 0,14-16-42,1 1 0,0 0 0,-1 0 0,1 0 0,0 0 0,0 0 1,0 1-1,1-1 0,-1 0 0,0 0 0,1 0 0,-1 1 0,1 2 0,0-3 139,6 7 180,-4-8-288,1-1 0,-1 1 1,0-1-1,0 1 0,1-1 0,-1 0 0,0 0 0,1 0 0,-1 0 0,0 0 0,1 0 0,-1-1 0,0 1 0,0-1 0,1 0 0,-1 1 0,0-1 0,0 0 0,0 0 1,0 0-1,0-1 0,0 1 0,0 0 0,2-4 0,5-3 1,-2 0 0,1-1 0,11-18 1,-7 9-85,-9 13-1,1 0-1,-1 0 0,0 0 1,-1 0-1,1-1 0,-1 1 1,0-1-1,0 0 0,0-6 1,-2 11-102,-3 19-432,-1-10 528,1 1 1,0 0 0,0 1 0,-1 10-1,3-18 64,1 1-1,0-1 1,0 1 0,0-1-1,0 1 1,0-1-1,0 1 1,1-1-1,-1 1 1,1-1 0,0 1-1,0-1 1,0 0-1,0 0 1,0 1-1,0-1 1,1 0 0,-1 0-1,1 0 1,3 3-1,-1-1 43,1 0 0,0-1-1,0 0 1,0 0-1,0 0 1,1 0 0,-1-1-1,1 0 1,-1 0-1,1-1 1,0 0 0,0 0-1,-1 0 1,1 0 0,8-1-1,2-1 40,-1 0 1,1-2-1,0 1 0,22-9 0,-32 9-97,-1 0-1,1-1 1,10-5-1,6-5-77,-8 7 62,0-2 1,-1 0-1,21-17 0,-10 7-145,-8 4 399,-16 14-245,1-1 0,-1 1 0,0 0 0,1 0 0,-1-1 0,0 1 0,1 0 0,-1-1 0,0 1 0,0 0 0,1-1 1,-1 1-1,0-1 0,0 1 0,0 0 0,1-1 0,-1 1 0,0-1 0,0 1 0,0-1 0,0 1 0,0 0 0,0-1 0,0 1 0,0-1 0,0 1 0,0-1 0,0 1 0,0 0 0,-1-1 0,1 1 0,0-1 0,0 1 0,0 0 1,0-1-1,-1 1 0,1-1 0,-2 0-18,1 1 1,-1-1-1,1 1 0,-1-1 1,1 1-1,-1 0 1,0 0-1,1-1 1,-1 1-1,1 0 1,-1 0-1,0 1 0,1-1 1,-1 0-1,1 0 1,-1 1-1,0-1 1,1 1-1,0 0 0,-1-1 1,1 1-1,-3 1 1,-5 4 29,0-1 1,-10 10-1,12-10-32,-13 13-47,-14 8-108,27-21 162,1 0-1,-1 1 1,1 0 0,-8 10 0,-4 3 9,16-18 13,1 1-1,0-1 1,-1 1 0,1-1 0,0 1 0,0-1 0,0 1 0,0 0 0,0-1 0,0 1-1,1 0 1,-1 0 0,1 0 0,-1 0 0,1 0 0,-1 2 0,2-4 16,-1 1 0,0-1 0,1 0 0,-1 1 0,1-1 0,-1 0 0,1 1 1,-1-1-1,1 0 0,-1 1 0,1-1 0,-1 0 0,1 0 0,-1 0 0,1 1 0,-1-1 0,1 0 1,-1 0-1,1 0 0,0 0 0,-1 0 0,1 0 0,-1 0 0,1 0 0,1-1 0,-2 1 24,6 0-17,-1 0 0,1-1 0,-1 0 0,0 0 0,1 0 0,-1-1 0,0 0 0,0 0 0,7-4 0,-4 3 7,-7 2-40,-1 1 0,1-1 0,0 1 0,0 0 0,0-1 0,-1 1 0,1 0 0,0 0 0,0 0 0,0 0 0,0 0 0,-1 0 0,1 0 0,2 0 0,-3 0-2,0 0 1,1 1 0,-1-1 0,0 0-1,0 0 1,1 0 0,-1 1 0,0-1-1,0 0 1,1 0 0,-1 1-1,0-1 1,0 0 0,0 1 0,1-1-1,-1 0 1,0 0 0,0 1 0,0-1-1,0 0 1,0 1 0,0-1 0,0 0-1,0 1 1,0 0 0,0 3-75,0 0 0,-1 0 1,0 0-1,0 0 0,-1 4 1,-2 4-8,-17 69-37,5-25 58,9-29 252,-1 0-1,-2-1 0,0 0 1,-2-1-1,-18 29 0,30-53-142,-1 0 0,1 1 0,-1-1 0,0 0 0,1 0 0,-1 0 0,0 0 0,0 0 0,0 0 0,0 0 0,0-1-1,0 1 1,0 0 0,0 0 0,0-1 0,0 1 0,0-1 0,-1 1 0,1-1 0,-2 1 0,2-1-17,0-1 0,1 1 0,-1-1 0,0 1 0,0-1 1,0 0-1,0 1 0,0-1 0,1 0 0,-1 1 0,0-1 0,0 0 0,1 0 1,-1 0-1,1 0 0,-1 0 0,1 0 0,-1 0 0,1 0 0,0 0 0,-1 0 1,1 0-1,0 0 0,0-2 0,-1 0-25,0-1-1,0 0 1,1 0-1,0 0 1,-1 0-1,2 0 1,-1 0 0,0 1-1,1-1 1,-1 0-1,1 0 1,2-5 0,2-3-94,1 0 1,9-16 0,-11 22 72,1-2 3,0 0 0,1 1 0,0 0 0,0 0 0,1 0 0,8-6 0,49-33-150,-19 16 121,72-51 473,-26 20-121,-85 57-301,0 0 0,-1 0 0,1-1 1,-1 1-1,0-1 0,0-1 0,-1 1 0,0 0 0,0-1 0,0 0 1,0 0-1,-1 0 0,5-14 0,-8 20-9,0-1-1,1 0 1,-1 1-1,0-1 1,0 0-1,0 1 1,0-1-1,0 0 1,0 1-1,0-1 1,0 0 0,0 1-1,0-1 1,0 0-1,-1 1 1,1-1-1,0 0 1,0 1-1,-1-1 1,1 1-1,0-1 1,-1 1 0,1-1-1,-1 0 1,1 1-1,0-1 1,-2 0-1,1 1-16,0-1-1,-1 0 0,1 1 1,0-1-1,-1 1 0,1 0 0,-1-1 1,1 1-1,-1 0 0,1 0 1,0 0-1,-3 0 0,-1 1-30,0-1 0,0 1-1,0 0 1,0 1-1,0-1 1,-8 5 0,-1 2 15,1 0 0,-24 21 0,32-24 101,0 0 0,0 0-1,0 1 1,1 0 0,-1-1 0,2 1 0,-1 1 0,-5 11 0,8-16-34,1-1 0,-1 1 0,1-1 0,-1 0 0,1 1 0,0-1 0,0 1 0,0-1 0,0 1 0,0-1 0,0 1 0,0-1 0,0 1 0,0-1 0,1 0 0,-1 1 0,1-1 0,-1 1 1,1-1-1,0 0 0,1 3 0,-1-2 1,1-1 1,0 1 0,0 0 0,0-1 0,0 1-1,0-1 1,0 1 0,0-1 0,1 0-1,-1 0 1,5 1 0,4 1 19,0-1 0,0 0 0,0-1 0,19 0 0,-4-2-428,-1 0 0,1-2 1,0-1-1,38-11 0,-18-1-4232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06.7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118 21 1664,'0'-2'246,"1"1"0,0 0 0,-1 0 0,1 0 0,0-1 0,0 1 0,-1 0 0,1 0 0,0 0 0,0 0 0,0 0 0,2 0 0,2-5 582,-9 22-262,-11 15-387,2 0 0,1 1 0,-8 34 0,3-11-42,2-8 290,-12 64-1,23-84-358,1 1 0,1 30-1,1-40-71,1-15-15,-1 1 1,1-1-1,0 1 1,0-1-1,0 1 1,1-1-1,-1 0 1,1 4-1,13 54 222,-10-47-154,0-1-15,11 26 0,2-3 19,-10-20 100,1 0-1,0-1 1,1 0 0,15 19-1,-4-6 59,8 9-72,-26-35-161,1 1 0,-1-1-1,1 1 1,-1-1 0,1 0 0,0 0 0,0 0 0,0 0 0,6 2-1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3.4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55 91 1472,'4'-6'266,"-2"2"164,0 0 0,0 1 0,0 0 0,1-1 0,-1 1 0,1 0 0,12-8 4032,-22 28-3336,-34 111-214,2 55-150,38-183-751,1 1-1,0-1 0,0 1 0,-1-1 1,1 1-1,0 0 0,0-1 1,0 1-1,0-1 0,0 1 0,0 0 1,0-1-1,0 1 0,0 0 0,0-1 1,0 1-1,0-1 0,0 1 1,0 0-1,1-1 0,-1 1 0,1 0 1,-1-1 14,1 0 1,-1 0 0,1 0-1,0-1 1,-1 1 0,1 0-1,-1 0 1,1-1 0,-1 1 0,1-1-1,-1 1 1,1 0 0,-1-1-1,1 1 1,-1-1 0,1 0-1,21-28 193,26-47-48,-19 28-83,2 1 0,40-44 1,-59 78 19,0 2 1,2 0 0,-1 0-1,1 1 1,20-10-1,-32 18-99,0 1-1,0 0 1,0 0-1,1 0 1,-1 0-1,0 1 0,0-1 1,0 0-1,1 1 1,-1 0-1,0-1 1,1 1-1,-1 0 1,0 0-1,1 0 1,2 1-1,-3 0 5,-1 0 1,0-1-1,0 1 0,1 0 0,-1 0 1,0 0-1,0 0 0,0 0 1,0 0-1,0 0 0,0 0 0,0 0 1,-1 0-1,1 1 0,0-1 1,0 0-1,-1 0 0,1 1 1,-1-1-1,1 1 0,-1-1 0,0 0 1,0 1-1,0-1 0,1 1 1,-2 2-1,5 35 135,-3 1-1,-2-1 1,-6 48 0,5-74 66,0 26 0,3-34 16,3-11-103,4-14 21,10-33-28,21-54-139,-33 91-65,2 0 0,0 1 0,1-1 0,15-18 0,-21 31 65,-1 0 0,1 0-1,-1 1 1,1-1 0,6-4-1,-8 7 24,-1 0 0,0-1 0,1 1 0,-1 0 0,1 0 0,-1 0 0,1 0 0,-1 0 0,1-1 0,-1 1 0,1 0 0,-1 0 0,1 0 0,-1 0 0,0 0 0,1 0 0,-1 0 0,1 1 0,-1-1 0,1 0 0,-1 0 0,1 0 0,0 1 4,-1-1 1,1 1 0,0 0 0,-1-1-1,1 1 1,-1 0 0,0-1-1,1 1 1,-1 0 0,1 0 0,-1-1-1,0 1 1,0 0 0,1 0-1,-1 0 1,0 0 0,0 1 0,0 5 70,1 1 1,-2-1 0,1 1-1,-1 0 1,-2 8 0,-1 4 147,-14 303 654,18-321-832,0-1-76,0 0 0,0 1-1,0-1 1,0 1 0,0-1 0,0 0-1,0 1 1,1-1 0,0 2-1,-1-2 32,3 1 7,1 0 0,-1 0-1,1 0 1,-1 0 0,1-1-1,0 1 1,-1-1 0,1 0 0,0 0-1,0 0 1,0-1 0,0 1-1,5-1 1,16-3 119,-1-1-1,0-1 1,0-1 0,25-10 0,87-46-138,-120 53 0,0-2 1,-1 0 0,-1 0-1,0-2 1,-1 1 0,21-27-1,-30 34 53,-1 0 0,0 0 0,0-1 0,0 1-1,-1-1 1,1 0 0,-1 0 0,2-11 0,-4 17-51,0 0 0,0-1-1,0 1 1,0 0 0,0-1 0,0 1 0,0 0 0,0-1 0,1 1 0,-1-1 0,0 1-1,-1 0 1,1-1 0,0 1 0,0-1 0,0 1 0,0 0 0,0-1 0,0 1-1,0 0 1,-1-1 0,1 1 0,0 0 0,0-1 0,0 1 0,-1 0 0,1-1 0,0 1-1,-1-1 1,0 1-7,1 0-1,-1 0 1,0 0 0,1-1-1,-1 1 1,0 0-1,0 0 1,1 0-1,-1 0 1,0 0 0,0 0-1,1 1 1,-1-1-1,-1 0 1,-1 1-8,-1 1 1,0-1-1,1 1 0,0-1 0,-5 4 1,-11 11-63,2 1-1,0 1 1,1 0 0,-22 32-1,33-42 101,-1-1-1,1 1 0,1 0 0,0 0 0,0 0 0,1 1 0,-3 8 0,5-13-23,0-1-1,1 0 1,-1 1 0,1-1-1,0 1 1,0-1-1,1 1 1,-1-1 0,0 0-1,1 1 1,0-1-1,0 0 1,0 1 0,0-1-1,1 0 1,-1 0-1,1 0 1,0 0 0,0 0-1,0 0 1,3 3-1,-1-3 62,-1 1 0,1-1 0,0 0 0,0 1-1,0-2 1,0 1 0,1 0 0,-1-1-1,1 0 1,-1 0 0,1 0 0,0-1 0,0 0-1,0 0 1,5 1 0,-7-2-35,1 0 0,-1 0 0,0 0 0,1 0-1,-1-1 1,0 1 0,0-1 0,1 0 0,-1 0 0,0 0 0,0-1 0,0 1 0,0-1 0,0 1 0,0-1 0,-1 0 0,1 0 0,0 0-1,-1-1 1,0 1 0,1-1 0,-1 1 0,2-4 0,3-7-42,0 1 1,-1-1-1,-1 0 0,0-1 0,-1 1 0,4-19 1,-5 18-72,0 2 6,-1 7-47,-1 0 0,1-1 1,-1 1-1,0-7 0,-1 11 24,4 13 229,8 23 175,-6-19-19,7 28-1,-12-40-224,0 0 0,0-1 0,0 1 0,0-1 0,1 1-1,-1-1 1,1 0 0,0 0 0,0 0 0,0 0-1,4 5 1,-5-7-23,1 0 0,-1 0 0,1 0-1,-1 0 1,0 0 0,1 0 0,-1-1-1,1 1 1,0 0 0,-1-1 0,1 1 0,0-1-1,-1 0 1,1 1 0,0-1 0,-1 0-1,1 0 1,0 0 0,0 0 0,-1 0-1,1-1 1,0 1 0,-1-1 0,1 1 0,0-1-1,2-1 1,7-3 47,-1-1 1,0 0-1,15-13 0,18-11 18,-34 25-133,0 0 0,0 0 1,1 1-1,0 0 1,18-4-1,-24 7 43,0 1 1,0 0 0,1-1-1,-1 2 1,0-1-1,0 0 1,0 1 0,1 0-1,-1 0 1,0 0-1,0 0 1,0 1-1,0-1 1,-1 1 0,1 0-1,0 1 1,4 3-1,24 19 159,-2 3 0,0 0-1,43 57 1,-72-84-264,-1-1-1,1 1 1,-1 0-1,0-1 1,1 1-1,-1 0 1,0-1-1,0 1 1,1 0-1,-1 0 1,0-1-1,0 1 1,0 0-1,0 0 1,0-1-1,0 1 1,0 0-1,0 0 1,0-1-1,-1 1 1,1 0-1,0-1 1,-1 2-1,1-1-182,0-1-1,-1 1 1,-21 7-9232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08.4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17 736,'8'-16'1328,"4"17"2128,-7 5-3520,-1-2 96,-1 0 0,-1 0 1,1 1-1,0-1 0,-1 1 0,0 0 1,0 0-1,-1 0 0,1 0 1,-1 0-1,1 7 0,1 3 39,6 43 25,-6-43-125,-1 0-1,0 27 0,-1-18 23,0 13 101,3 35 266,5 24-75,-5-52-106,1 26-169,-5-48 84,0-19-66,0-1 1,0 1-1,0 0 1,0 0-1,1 0 1,-1 0-1,1 0 1,-1 0 0,4 6 799,-1-26 15,2-84-742,-5-189 22,9 237-438,-8 45 352,1 0 1,0 0-1,0 0 0,1 0 1,0 1-1,7-14 0,-7 16-70,0 0 0,0 1 0,0-1 0,1 1 0,0 0 0,0 0 0,0 0-1,0 1 1,0-1 0,1 1 0,0 0 0,-1 0 0,1 0 0,0 1 0,0 0-1,1 0 1,-1 0 0,10-1 0,-8 2 3,-1 1-1,1 1 0,-1-1 1,1 1-1,-1 0 1,0 1-1,1 0 1,-1 0-1,0 0 1,7 4-1,-6-3-17,0 1-1,0 1 1,-1-1-1,1 1 1,-1 1 0,7 6-1,-9-8 64,-1 1 0,0-1 0,0 1-1,0-1 1,-1 1 0,1 0 0,-1 0 0,0 0-1,-1 0 1,2 6 0,-3-9 23,0 0-1,0-1 1,0 1 0,0 0-1,0-1 1,0 1 0,-1 0-1,1 0 1,-1-1 0,1 1-1,-1-1 1,0 1 0,0-1-1,1 1 1,-1-1 0,0 1-1,0-1 1,0 0 0,-1 1-1,1-1 1,0 0 0,0 0-1,-1 0 1,1 0 0,-1 0-1,1 0 1,-1 0 0,1 0-1,-3 0 1,-2 2 161,1-1 0,-1 0-1,1 0 1,-1-1 0,0 0 0,1 0-1,-11 1 1,4-2-134,1 0 0,0-1-1,0 0 1,0 0 0,0-1 0,-13-5-1,14 5-102,9 2-57,0 0-1,-1 0 1,1-1-1,0 1 1,0 0-1,0-1 1,-1 1-1,1 0 0,0-1 1,0 0-1,0 1 1,-2-2-1,3 2 8,0-1 1,0 1-1,0 0 0,-1 0 0,1-1 0,0 1 0,0 0 0,0 0 0,-1 0 0,1-1 0,0 1 0,0 0 1,-1 0-1,1 0 0,0 0 0,-1 0 0,1 0 0,0 0 0,0 0 0,-1 0 0,1 0 0,0 0 0,-1 0 0,1 0 1,0 0-1,-1 0 0,1 0 0,0 0 0,0 0 0,-1 0 0,1 0 0,0 0 0,-1 0 0,1 0 0,0 0 1,0 1-1,-1-1 0,1 0 0,0 0 0,0 0 0,0 1 0,-1-1 0,1 0 0,0 0 0,0 1 0,0-1 1,-1 0-1,1 0 0,0 1 0,0-1 0,0 0 0,0 0 0,0 1 0,0-1 0,0 0 0,0 1 0,0-1 1,0 0-1,0 1 0,0-1 0,0 1 0,-1 7-2232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10.4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1 139 1568,'3'-2'608,"0"1"0,0-1 0,0 1 0,0 0 0,1 0 0,2 0 0,7-2 2309,-2 2-2862,-1 0 0,13-3 0,-14 2 47,39-2 97,-34 4-171,25-5 1,-23 3-24,1 0 0,-1 1 0,22 2 1,15-1-97,152-11 438,-139 12-610,-18 1 558,-30 1-366,-14-2 178,1-1 0,-1 1-1,1-1 1,-1 1 0,1-1 0,4-1 0,-10 1-96,1-1-1,-1 1 1,0-1-1,1 0 1,-1 1-1,1-1 1,-1 0-1,1 1 1,0-1-1,-1 0 1,1 1-1,0-1 1,0 0-1,-1-1 1,-1-4 45,-3 1 3,1 1 0,0-1 0,-1 1 0,-9-7 0,-9-8 142,17 14-235,0 0 0,0 0 1,-7-4-1,4 3-162,6 2 274,3 4-83,0 0 1,0-1-1,0 1 1,0 0 0,0 0-1,0 0 1,0 0-1,0-1 1,-1 1-1,1 0 1,0 0 0,0 0-1,0 0 1,0 0-1,0-1 1,0 1-1,-1 0 1,1 0 0,0 0-1,0 0 1,0 0-1,0 0 1,-1 0-1,1 0 1,0 0 0,0 0-1,0-1 1,-1 1-1,1 0 1,0 0-1,0 0 1,0 0-1,0 0 1,-1 0 0,1 0-1,0 1 1,0-1-1,-1 0 117,10 0-666,-3 0 542,0 0 0,0 0 1,0 1-1,0 0 1,0 0-1,0 1 0,0-1 1,0 1-1,0 1 0,6 2 1,44 16-176,-29-11 165,-18-8-15,-8-1 38,1 0 0,-1-1 0,0 1 0,0 0 0,0 0 0,0 0 0,0 0 0,0 0 0,0 0 0,0 1 0,0-1 0,0 0 0,0 0 0,-1 1 0,2 0 0,-2 0 218,0 14 613,-2-15-811,1-1 0,0 1 1,0 0-1,0-1 0,-1 1 0,1 0 1,0 0-1,0 0 0,0 0 0,0 0 0,1 0 1,-1 0-1,0 0 0,0 0 0,1 0 0,-1 0 1,0 1-1,0 0 0,0 0-29,0 1 1,0-1-1,-1 0 0,1-1 1,0 1-1,-1 0 0,-2 2 0,-2-1 92,1 0 1,0 0-1,-1-1 0,1 0 0,-1 0 0,0 0 0,0-1 0,-11 2 1,15-3-225,0 0 0,0 1 0,0 0 0,0-1 0,0 1 0,0 0 0,-3 1 0,14 3-3268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11.6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 1472,'3'-2'383,"-2"2"-270,0-1 1,-1 1-1,1-1 1,0 1 0,-1-1-1,1 1 1,0 0-1,0-1 1,0 1-1,-1 0 1,1 0-1,0 0 1,0 0-1,0 0 1,-1-1-1,1 2 1,1-1 0,-2 0-43,1-1 0,-1 1 0,1 0 0,-1 0 1,1 0-1,-1 0 0,1-1 0,-1 1 0,1 0 1,-1 0-1,1-1 0,-1 1 0,1 0 1,-1-1-1,0 1 0,1 0 0,-1-1 0,0 1 1,1-1-1,-1 1 0,0-1 0,1 1 1,-1-1-1,4-3 1438,1 11-1250,-2 1-263,0 0 1,-1 0 0,0 0 0,0 0-1,1 16 1,0 1 65,5 50-248,-2-16 260,0-15 202,-1 1-57,15 56 1,-1-37 47,-13-43-161,6 27 1,-11-40-54,0 0 0,-1 0 0,0 16 1,-1-1-646,1-23 437,0 1 0,0 0 0,-1-1 0,1 1 0,0 0 0,0-1 0,0 1-1,-1 0 1,1-1 0,0 1 0,-1-1 0,1 1 0,-1-1 0,1 1 0,-1 0-1,1-1 1,-1 0 0,1 1 0,-1-1 0,1 1 0,-1-1 0,0 1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12.4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1408,'5'0'2261,"-3"0"-2202,1 0 1,0 0-1,-1 1 0,1 0 0,-1-1 1,1 1-1,-1 0 0,1 0 0,-1 1 0,1-1 1,-1 0-1,0 1 0,0-1 0,0 1 1,0 0-1,0 0 0,0 0 0,0 0 0,0 0 1,-1 0-1,1 0 0,-1 0 0,0 1 0,1-1 1,-1 1-1,1 3 0,3 9 137,0 0-1,-2 0 1,4 24 0,-3-13-39,10 90 40,-6-69-127,8 67 228,-10-77 179,-4-29-413,0 1 1,-1-1 0,1 13 0,1 134 47,-3-153-373,0-17-6075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13.1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52 1408,'1'0'237,"0"0"0,-1 0 0,1 0 0,0 0-1,0 0 1,0 0 0,0-1 0,0 1 0,0 0 0,0-1 0,0 1 0,0-1 0,-1 1 0,1-1 0,0 1-1,0-1 1,-1 1 0,3-3 709,5 2-439,88-13 1093,0 2-1392,-27 6 242,-20 3-367,173-5-40,-220 8-48,-3 9-2331,-3-1 384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2:14.1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2080,'27'21'4549,"-17"-9"-4520,-1 0 0,-1 1 0,0 0 0,0 1 0,-1 0 0,-1 0 0,0 0 0,5 23 0,112 316 787,-96-273-253,-25-68-425,1-1 1,-2 1-1,0-1 0,0 1 0,-1 13 0,-6 22 316,-1 0-1,-25 82 1,-7 36-1143,34-124-265,4-1-2038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0:43.299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6424 141 1568,'-8'-11'876,"6"10"-748,1-1 0,-1 0 0,1 0-1,-1 1 1,1-1 0,-1 1 0,-2-2 0,-4-2 144,6 4-237,0 0 1,-1-1-1,1 1 0,0-1 0,0 1 0,1-1 0,-1 1 0,0-1 1,0 0-1,1 0 0,-1 0 0,1 0 0,0 0 0,-3-5 1,0-5 20,3 9-42,0 0-1,0 1 1,0-1-1,0 0 1,0 1 0,-1-1-1,1 1 1,-1-1-1,1 1 1,-1 0 0,0 0-1,0 0 1,0 0-1,0 0 1,0 0-1,-1 0 1,1 1 0,-5-3-1,-5-2 138,-24-9 119,34 15-253,0-1 0,0 0 0,0 1-1,0 0 1,0-1 0,0 1-1,0 0 1,0 0 0,0 0 0,0 1-1,0-1 1,0 0 0,0 1-1,-3 1 1,-12 9 70,15-10-73,1 1 0,-1-1 0,0 0 0,1 0 0,-1 0 0,0 0 0,0 0 0,0 0 0,0 0 1,0 0-1,0-1 0,0 1 0,0-1 0,0 1 0,0-1 0,0 0 0,0 0 0,0 0 0,0 0 1,-1 0-1,1-1 0,-3 0 0,-40-7 61,-1 2 1,1 2-1,-1 2 1,1 2 0,-67 8-1,-321 69 75,8 41 137,21-8 34,178-51 68,-362 100-251,446-116-232,115-34 96,0 2 1,1 2-1,-26 15 0,31-15 28,1 1-1,0 1 1,1 1 0,1 0-1,-20 22 1,31-28-15,0-1 1,0 1-1,1 0 1,0 0-1,0 1 1,1 0-1,1 0 0,0 0 1,0 1-1,1-1 1,1 1-1,-2 20 1,2 173 400,3-100-459,-1-31 34,-9 263 119,-69 307 402,-23-149-90,-101 176-166,7-15-230,166-554 49,6-18-42,-75 251-26,65-238 37,-65 131 0,-287 588 532,325-663-495,-41 88 67,-59 38-64,34-65-152,85-137 50,-214 427 804,212-402-630,-56 125 56,65-164-135,-3-2-1,-58 74 0,-28 47 101,-7 70-155,74-136 105,-14 43 67,3-5-36,51-117 20,1 0-1,-13 55 1,17-56-156,9-29-17,0 0 0,1 0 1,-1 0-1,1 14 0,0-19-23,1 1 0,0-1 0,-1 0-1,1 0 1,-1 1 0,0-1 0,0 0-1,-2 4 1,2-4 26,1 0-1,-1 0 1,0 0-1,0-1 1,1 1 0,-1 0-1,1 0 1,-1 4-1,1-4 37,0 0-23,0 0 0,0 0 1,-1 1-1,1-1 0,0 0 0,-1 0 1,0 0-1,1 0 0,-1 0 0,0 0 1,0 0-1,0-1 0,-2 3 1,-19 45 10,16-39-31,5-7 1,-1 0-1,1 0 1,-1 0-1,0 0 0,0-1 1,0 1-1,-1 0 1,1-1-1,0 0 0,-1 1 1,0-1-1,1 0 1,-7 3-1,-45 23 90,44-22-171,9-6 90,0 1 1,0 0-1,0-1 0,0 1 0,0-1 1,0 1-1,0-1 0,0 1 0,-1-1 1,1 0-1,0 0 0,0 1 0,-2-1 1,-17 4 167,18-3-161,0-1 0,1 1 1,-1-1-1,0 1 0,0-1 1,1 1-1,-1-1 0,0 0 0,0 0 1,0 0-1,1 0 0,-1 0 1,0-1-1,0 1 0,0 0 0,1-1 1,-1 0-1,-2 0 0,0-2 0,-1 1-1,1-1 1,-1 0-1,1-1 0,0 1 1,0-1-1,1 0 1,-1 0-1,1 0 1,-5-7-1,0-4-41,0 0 1,-6-16-1,11 22 41,-18-51 2,2 0 1,-11-74-1,18 81-110,-22-166-7,27 169 54,3 28 20,-13-39 1,8 31-82,8 23-513,1 14 342,2 34 56,14 71 0,-7-56 178,-4-25-21,13 39 0,-11-51 22,1 0 1,1 0 0,21 33-1,-28-49 63,1 1 0,-1-1 0,1 0 0,-1 0 0,1 0 0,0 0 0,0 0 0,5 3-1,-6-5-13,-1-1 1,1 1-1,-1-1 0,1 1 0,-1-1 0,1 1 0,-1-1 0,1 0 0,-1 1 0,1-1 0,-1 0 0,1 0 0,0 0 0,-1-1 0,1 1 0,-1 0 0,1-1 0,-1 1 0,1-1 0,-1 1 0,1-1 1,-1 1-1,3-3 0,138-73 59,-101 55-79,36-11-152,-67 29 156,-1 0 1,0 1-1,1 0 1,-1 1-1,1-1 0,0 2 1,-1 0-1,13 1 1,-2-1 21,-17-1-12,11 5 40,-12-4 151,-1 0-131,-1 0 0,1 0 0,-1 1 0,1-1 0,0 0-1,-1-1 1,1 1 0,-1 0 0,1 0 0,0 0 0,-1 0-1,1 0 1,-1-1 0,1 1 0,-1 0 0,1 0 0,0-1 0,-1 1-1,1 0 1,-1-1 0,1 0 0,-2 0 14,0 0 1,0-1 0,0 1-1,0 0 1,0 0-1,-1 0 1,1 1 0,0-1-1,-3-1 1,-6-4-11,-51-42 268,38 28-296,-2 1-1,-29-17 1,-50-29 144,83 51-378,-21-17-112,29 21-392,35 33-817,151 102 1467,-129-94 65,-39-27-4,-1-1 0,1 0 0,1 0 1,-1-1-1,0 1 0,0-1 1,1 0-1,0-1 0,-1 1 0,1-1 1,0 0-1,-1-1 0,9 1 1,36 4 213,-14-5-299,-35-1 43,-1 1 30,0 0 0,0-1 0,1 1 1,-1 0-1,0-1 0,0 1 0,1 0 0,-1 0 0,0-1 1,1 1-1,-1 0 0,0 0 0,1 0 0,-1-1 0,1 1 1,-1 0-1,0 0 0,1 0 0,-1 0 0,0 0 0,1 0 1,-1 0-1,1 0 0,-1 0 0,0 0 0,1 0 0,-1 0 1,1 0-1,-1 0 0,0 0 0,1 0 0,-1 1 0,1-1 1,-1 0-1,0 0 0,1 0 0,-1 1 0,1-1 0,6 12 106,-6-9-83,0-2 31,0 0-1,0 1 0,-1-1 0,1 0 1,0 1-1,-1-1 0,1 0 0,-1 1 1,0-1-1,1 1 0,-1-1 0,0 1 1,0-1-1,0 1 0,0-1 1,-1 4-1,1-3-33,-1 0 0,0-1 0,0 1 0,0 0 0,0 0 0,-1 0 0,1-1 0,0 1 0,-1-1 0,1 1 0,-3 1 0,-36 41-124,35-40 146,1 0 0,0 0 1,0 1-1,0-1 0,1 1 1,-6 9-1,6-10-48,0 1 0,0-1 0,0 0 0,-1-1 0,0 1 0,1-1 0,-9 6 0,71-17-7778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0:47.643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127 446 1472,'0'0'24,"0"0"0,0-1 0,0 1 0,0 0 0,0 0 1,0-1-1,0 1 0,0 0 0,-1 0 0,1 0 0,0-1 0,0 1 0,0 0 0,-1-1 145,1 1-145,0 0 0,0-1 0,-1 1 0,1 0 0,0 0 1,0 0-1,0 0 0,-1 0 0,1 0 0,0 0 0,0 0 0,0 0 0,-1 0 0,1 0 0,0 0 0,0 0 1,-1 0-1,1 0 0,0 0 0,0 0 0,0 0 0,-1 0 0,1 0 0,0 0 0,0 0 0,0 0 0,-1 0 1,1 0-1,-1 1 144,1 0-144,0-1 1,0 0-1,-1 0 0,-11 10 939,11-9-889,-17 12 546,13-10-525,1 0-1,0 0 1,-1 0-1,-4 5 1,-2 6 120,7-9-79,0 0 0,0 0 0,0-1 1,-9 7-1,5-4 79,8-7-198,0 1-1,-1-1 1,1 1-1,-1-1 0,1 0 1,0 1-1,-1-1 1,1 0-1,-1 1 1,1-1-1,-1 0 1,1 0-1,-1 1 1,0-1-1,1 0 0,-1 0 1,1 0-1,-2 1 1,2-1 41,1-1 37,1 1 0,0 0-1,0 0 1,0-1 0,0 1-1,-1-1 1,5-1 0,0-2-19,1-1 0,-1 0 1,0 0-1,0 0 1,0-1-1,-1 0 0,9-13 1,4-4-11,19-20-16,2 2 0,2 1-1,1 2 1,2 2 0,69-42 0,-50 45-17,-12 8 67,-43 19-115,-8 2 359,-11 2 180,10 2-486,7-5-96,0 0 0,0 1 0,1 0 0,0 1 0,0 0 0,0 0 0,0 0 0,0 1 1,14-3-1,20-8-147,28-18 306,-57 26-68,-1-1 1,1 0-1,12-9 0,-19 13 382,-4 5-194,-9 8-94,-24 9-96,-2-1-1,-66 27 0,9-5 194,54-22-239,2 0-802,-52 18 1,60-28-208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3.1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662 65 1728,'2'-4'210,"1"-6"631,0 7 328,-3 3-1123,0-1 0,0 1-1,1 0 1,-1 0 0,0 0 0,0 0 0,0-1 0,1 1 0,-1 0-1,0 0 1,0 0 0,0-1 0,0 1 0,0 0 0,0 0 0,1-1-1,-1 1 1,0 0 0,0 0 0,0-1 0,0 1 0,0 0 0,0 0-1,0-1 1,0 1 0,0 0 0,0-1 0,0 1 0,0 0 0,0 0-1,0-1 1,0 1 0,-1 0 0,1 0 0,0-1 0,0 1 0,0 0-1,-1-3 166,-1 1 0,1 0 0,0 0-1,-1 0 1,1 0 0,-1 0 0,0 0-1,1 0 1,-1 0 0,0 1 0,0-1-1,0 1 1,-1-1 0,1 1 0,0 0-1,0 0 1,-5-2 0,3 2-54,0 0-1,-1 0 1,1 0-1,0 0 1,0 1 0,-1-1-1,1 1 1,0 0 0,-8 2-1,4-1 89,-1-1 0,-14 0 0,16 0-176,-1 0 1,1 0-1,-1 1 1,1 0 0,-1 0-1,-6 2 1,-69 31 415,54-20-277,-15 4 153,-48 23-174,78-33-159,1 0 0,0 0 0,0 1 0,-17 17 0,17-13 22,0 0 0,0 2 0,2-1 0,0 2 0,0-1 0,2 2 0,-13 26 0,10-12 21,2 0 0,1 0 1,-5 35-1,11-48-3,1-1 1,1 0-1,0 1 0,2-1 1,0 0-1,0 1 1,7 25-1,-5-36-48,-1-1 1,1 1-1,0-1 1,1 1-1,-1-1 1,1 0-1,0 0 1,1-1-1,0 1 1,-1-1-1,2 0 0,-1 0 1,0-1-1,1 1 1,9 4-1,2 0 104,0 0-1,1-1 0,0-1 1,28 8-1,-22-10-23,0 0 1,0-1-1,0-1 1,0-2-1,1 0 1,-1-2-1,1 0 1,-1-2-1,0-1 1,0 0-1,0-2 1,32-13-1,-9 2 113,79-44 0,-104 48-175,-1 0-1,0-2 1,-1 0-1,0-2 1,27-29-1,-22 16 23,-2 0 1,34-56-1,-46 66-16,-1 0 0,-1-1 1,-1 0-1,0 0 0,-2 0 1,4-26-1,-8 42-45,-1-1 1,-1 0-1,1 1 1,-1-1-1,0 0 1,0 0 0,-1 1-1,0-1 1,0 0-1,0 1 1,-1-1-1,0 0 1,0 1-1,0 0 1,0 0-1,-1 0 1,0 0-1,0 0 1,-1 0-1,1 0 1,-1 1 0,-5-6-1,2 4-42,0 1-1,0-1 1,0 1-1,0 1 1,-1-1 0,0 1-1,0 0 1,0 1-1,0 0 1,-1 0-1,1 1 1,-15-2 0,-7 1-296,-1 1 0,-40 2 0,23 1-1109,36-1 291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5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1204 3232,'-6'-4'3402,"41"-25"-127,-24 16-2866,-1-1 0,0 0 0,9-16 0,22-49 51,-33 63-343,101-185 519,-86 164-540,2 2 0,1 1-1,40-41 1,-11 14 403,73-103 0,-127 163-484,6-15-155,-6 10-39,-4 8-222,-33 43 407,3 1 0,-48 85-1,71-111 23,1 0 0,0 1-1,2-1 1,0 1-1,2 1 1,0-1-1,2 1 1,0 0-1,1 0 1,1 27-1,2-36 32,0 0 0,1 0-1,0 0 1,7 22 0,-8-32-17,1 1 0,-1-1 0,1 1 1,0-1-1,0 0 0,0 0 0,0 0 0,0 0 0,1 0 1,-1-1-1,1 1 0,0-1 0,0 1 0,0-1 0,0 0 1,0 0-1,0 0 0,1-1 0,-1 1 0,1-1 0,3 1 1,-2-1-8,-1 0 0,1-1 0,0 0 0,-1 0 0,1 0 0,0 0 0,-1-1 0,1 0 0,-1 0 0,1 0 0,-1 0 0,9-5 0,-3 1 6,0 0 1,0-1-1,-1 0 0,11-9 0,3-6 31,-1-2 0,0-1 0,30-44 0,-30 38 45,24-33 36,-2-1 0,43-90 0,-69 116-100,25-75 0,-22 35-39,18-120-1,-37 147-79,-2 38-65,0 12 110,0 0 0,0 0 0,0 0 0,0 0 0,0 1 0,0-1 1,0 0-1,0 0 0,0 0 0,0 0 0,-1 0 0,1 1 0,0-1 0,-1 0 0,1 0 0,-1 1 0,1-1 1,-1-1-1,0 2 9,1 0 1,-1 0-1,1 0 0,0 0 1,-1 0-1,1 0 1,-1 0-1,1 0 1,0 0-1,-1 0 0,1 0 1,0 0-1,-1 0 1,1 1-1,-1-1 1,1 0-1,0 0 1,-1 0-1,1 1 0,0-1 1,-1 0-1,1 0 1,0 1-1,0-1 1,-1 0-1,1 1 0,-3 2-17,0 1 0,1 0-1,-1-1 1,1 1 0,-3 5 0,-4 18 162,-11 48 0,10-31 81,-43 188 537,2 14-304,50-239-440,-44 270 569,40-249-438,2-17 56,1 1 0,-1 21 0,0-17 196,3-16-381,0 1 0,0-1 0,-1 1 1,1-1-1,0 1 0,0-1 0,-1 1 0,1-1 1,0 0-1,-1 1 0,1-1 0,0 1 0,-1-1 1,1 0-1,-1 1 0,1-1 0,-1 0 0,1 0 1,-1 1-1,1-1 0,-1 0 0,1 0 0,-1 0 1,1 1-1,-1-1 0,-10 4 35,10-4-24,0 1-1,0 0 0,0-1 0,0 1 1,0-1-1,0 0 0,0 1 0,0-1 1,0 0-1,-2 1 0,2-1-12,1 0 1,-1 0-1,0-1 0,1 1 0,-1 0 1,0 0-1,1 0 0,-1 0 0,1-1 1,-1 1-1,0 0 0,1 0 0,-1-1 1,1 1-1,-1-1 0,1 1 1,-1 0-1,1-1 0,-1 1 0,1-1 1,-1 1-1,1-1 0,0 1 0,-1-1 1,1 0-1,0 1 0,-1-1 0,1 1 1,0-1-1,0 0 0,0 1 0,0-1 1,-1 1-1,1-1 0,0 0 0,0 1 1,0-1-1,0 0 0,0 1 1,1-1-1,-1 0 0,1-5-15,-1 1 0,2-1-1,2-9 1,13-32-141,1 1-1,32-57 1,-41 87 88,30-49-102,-33 56 65,0 1 1,1 0-1,0 1 0,1-1 0,9-7 0,-16 14 57,0 1 0,1-1 0,-1 0 0,0 0 0,0 1 0,0-1 0,0 0 0,0 1 0,1 0-1,-1-1 1,0 1 0,1 0 0,-1-1 0,0 1 0,1 0 0,-1 0 0,0 0 0,0 0 0,1 0 0,2 1-1,-3 0 16,1-1-1,-1 1 0,1 0 0,-1 0 0,0 0 1,1 0-1,-1 0 0,0 0 0,0 1 0,0-1 0,0 0 1,0 1-1,0-1 0,1 2 0,2 7 16,0-1 0,0 1 0,-1-1 0,2 15 0,-3-17 30,33 157 733,-33-155-694,0 0 1,1 0-1,0 0 0,1-1 1,0 1-1,0-1 1,1 0-1,0 0 0,1 0 1,-1-1-1,2 1 0,-1-1 1,1-1-1,0 1 0,0-1 1,0-1-1,1 1 0,9 4 1,-7-5 16,1 0 0,-1-1 0,1-1 0,0 0 0,0 0 0,0-1 0,0 0 0,0-1 0,0 0 0,1-1 0,-1 0 0,0-1 1,0 0-1,20-5 0,-20 4-37,-1 0 0,0-2 1,0 1-1,0-1 0,-1 0 1,1-1-1,-1 0 0,0-1 1,0 0-1,-1 0 0,1-1 1,-1 0-1,-1 0 0,0-1 1,11-14-1,7-18 21,-3 0-1,-1-1 1,26-75 0,-44 106-131,0 1 0,0-1 0,-1 0 0,0 0 0,0-12 0,-2 21 53,0 0 1,1 1 0,-1-1-1,0 1 1,0-1 0,-1 1-1,1-1 1,0 1 0,0-1-1,0 1 1,0-1 0,0 1-1,0-1 1,-1 1-1,1-1 1,0 1 0,-1-1-1,1 1 1,0-1 0,0 1-1,-1 0 1,1-1 0,-1 1-1,1 0 1,0-1 0,-1 1-1,1 0 1,-1-1 0,1 1-1,-1 0 1,1 0 0,-1 0-1,0-1 1,0 1-1,0 0 1,1 0 0,-1 0 0,0 1-1,0-1 1,1 0 0,-1 0-1,0 0 1,0 1 0,1-1-1,-1 0 1,0 1 0,1-1-1,-1 1 1,1-1 0,-1 1-1,0-1 1,1 1 0,-1-1-1,1 1 1,-1 0 0,0 0-1,-7 15 5,0 0-1,1 0 0,0 1 0,-5 23 1,9-31 45,-3 17 46,1-1-1,1 1 1,1 1 0,0 41 0,4-54 29,0 0 1,0 0 0,2 0-1,0 0 1,0 0 0,10 24-1,-11-35-56,-1 0-1,0 0 1,1 0-1,0-1 1,-1 1-1,1-1 1,0 1-1,0-1 0,5 4 1,-6-5-29,0-1 0,0 1 0,0 0 0,0-1 0,0 1 0,0-1 0,1 1 0,-1-1 0,0 0 0,0 1 0,0-1 0,1 0 0,-1 0 0,0 0 0,0 0 0,1 0 0,-1 0 0,0 0 0,0-1 0,1 1 0,-1 0 0,0-1 0,0 1 0,0 0 0,1-1 0,-1 0 0,2-1 0,6-5 89,0-1 1,0-1-1,13-15 1,-6 5-46,72-67 28,-72 72-173,1 1 1,0 1 0,33-18 0,-46 28 71,-1 1 1,0-1-1,1 1 1,-1 0-1,1 0 1,-1 0 0,1 0-1,0 1 1,-1-1-1,1 1 1,0 0-1,-1 0 1,1 0-1,0 1 1,-1-1-1,1 1 1,-1 0 0,1 0-1,-1 0 1,7 3-1,-2 1 74,0 1 0,0 0 0,-1 0-1,1 0 1,-1 1 0,9 12 0,-5-7-4,0-1-1,1-1 1,0 0 0,0 0 0,1-1 0,1 0 0,-1-2-1,1 1 1,23 7 0,-25-10-181,0-2-1,1 0 1,-1 0 0,0-1-1,1-1 1,-1 0 0,1 0-1,0-1 1,-1-1-1,1 0 1,-1-1 0,16-4-1,-17 2-784,1 0 0,-1-1 0,0-1 0,0 1 0,18-14 1,-9 0-2511,-2 1 1116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24.5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320 319 3808,'18'-28'3227,"-17"27"-2954,-1 0 1,1 0-1,0-1 0,-1 1 0,1 0 1,-1-1-1,0 1 0,1 0 1,-1-1-1,0 1 0,0-1 0,0 1 1,0 0-1,0-1 0,0-1 1,-1 2-213,1 0 0,-1 0 1,1 1-1,-1-1 0,0 0 1,1 1-1,-1-1 0,0 0 1,0 1-1,1-1 1,-1 1-1,0-1 0,0 1 1,0 0-1,0-1 0,0 1 1,0 0-1,0-1 0,1 1 1,-1 0-1,0 0 0,0 0 1,0 0-1,0 0 0,0 0 1,0 0-1,0 0 0,0 1 1,0-1-1,0 0 1,-1 1-1,-30 10 222,30-10-220,0 0-35,1-1 0,0 1 0,-1 0 0,1-1 0,0 1 0,0 0 0,0 0 0,0 0 0,0 0 0,0 0 0,0 0 0,0 0 0,0 0 0,0 0 0,0 1 0,1-1 0,-1 0 0,0 0 0,1 1 0,-1-1 0,0 3 0,1-4-9,0 1 0,0-1 0,0 1 0,0-1 0,0 1-1,1-1 1,-1 0 0,0 1 0,0-1 0,0 1 0,0-1 0,0 0 0,1 1 0,-1-1 0,0 0 0,0 1 0,1-1 0,-1 0 0,0 1 0,1-1-1,-1 0 1,0 0 0,1 1 0,-1-1 0,0 0 0,1 1 0,1-1 12,-1 0 0,0 1 0,1-1 0,-1 0 0,0 0 0,1 0 0,-1 0 0,1 0 0,-1 0 0,0 0 0,1 0 1,1-1-1,4-1 33,0 0 1,0 0-1,0-1 1,-1 0-1,1 0 1,-1-1 0,0 0-1,0 0 1,0 0-1,0 0 1,-1-1 0,1 0-1,-1 0 1,-1-1-1,1 0 1,-1 1 0,7-13-1,-8 12-22,0 1 1,-1-2-1,1 1 0,-1 0 0,-1 0 0,1-1 0,0-6 1,-1 11-49,-1 0 1,0-1-1,0 1 1,0 0 0,0-1-1,0 1 1,0 0 0,-1-1-1,1 1 1,-1 0-1,1 0 1,-1-1 0,0 1-1,0 0 1,0 0-1,0 0 1,0 0 0,-1 0-1,1 0 1,0 0-1,-1 1 1,0-1 0,1 0-1,-3-1 1,-1 1-18,0-1 1,0 1-1,-1 0 1,1 1-1,0-1 1,0 1-1,-1 0 1,1 1-1,-1-1 1,1 1-1,-1 0 1,1 0-1,-1 1 1,-5 1-1,-5 1 82,0 1 0,0 0 0,-21 9 0,27-9-14,0 1-1,1 0 0,-1 0 1,1 0-1,0 1 0,1 1 1,-1-1-1,1 2 0,1-1 1,-1 1-1,1 0 0,-6 10 0,11-16-16,1-1-1,1 1 1,-1 0-1,0 0 1,0 0-1,1 0 1,-1-1-1,1 1 1,0 0-1,-1 0 1,1 0-1,0 4 1,0-5-9,1 0 1,-1 0-1,0 1 0,1-1 1,-1 0-1,1 0 1,-1 0-1,1 0 0,-1 0 1,1 0-1,0 0 0,-1 0 1,1 0-1,0 0 1,0 0-1,0 0 0,0-1 1,0 1-1,0 0 1,0-1-1,2 2 0,1 0 54,-1-1-1,1 0 0,0 0 1,0 0-1,0 0 0,-1-1 0,1 1 1,0-1-1,0 0 0,6 0 1,3-2 177,22-5 0,-34 6-234,12-2 45,0-2-1,0 0 0,-1 0 1,0-1-1,0-1 0,-1 0 1,1 0-1,-1-1 0,-1 0 1,0-1-1,0-1 0,-1 1 1,0-2-1,0 1 0,12-22 1,-19 29-76,0 1 0,0-1 0,-1 0 1,0 0-1,1 0 0,-1 0 0,0-1 1,0 1-1,-1 0 0,1 0 0,-1-1 0,0-4 1,0 7-17,0-1 1,0 1-1,0-1 1,0 1-1,-1-1 1,1 1 0,-1-1-1,1 1 1,-1 0-1,0-1 1,1 1-1,-1 0 1,0-1-1,0 1 1,0 0 0,0 0-1,0 0 1,0 0-1,0 0 1,0 0-1,-1 0 1,1 0-1,0 0 1,-1 1 0,1-1-1,-3 0 1,0-1-64,-1 1 0,0-1 1,0 1-1,0 0 1,0 1-1,-8-1 0,-2 2 79,1 0-1,0 1 0,0 0 0,0 1 0,0 1 0,1 0 0,-1 1 0,-21 11 0,16-5 83,0 0 0,1 1 0,0 1 0,-30 29 0,42-36-44,0 0 0,0 1 0,1-1 0,0 1 0,1 1 0,-1-1 0,1 1 0,1-1 0,-4 12 0,5-16 8,2 0 0,-1 0 0,0 0 0,1 0-1,-1 1 1,1-1 0,0 0 0,0 0 0,0 0 0,1 1-1,-1-1 1,1 0 0,0 0 0,0 0 0,0 0 0,0 0-1,0 0 1,0 0 0,1 0 0,0 0 0,0-1 0,-1 1 0,1-1-1,1 1 1,-1-1 0,0 0 0,4 3 0,0-1 17,0 0-1,0-1 1,0 0 0,0 0 0,0 0 0,1-1-1,0 0 1,-1-1 0,1 1 0,0-1 0,11 0 0,-8 0-7,1-1 1,-1-1-1,1 0 1,-1-1 0,1 0-1,-1 0 1,11-4-1,-5-1 11,1 0 0,-2-1 0,1-1 0,-1 0 0,0-1-1,-1-1 1,-1 0 0,1-1 0,-2 0 0,0-1 0,0-1 0,-1 0-1,-1 0 1,0-1 0,-1 0 0,-1-1 0,11-27 0,-17 39-76,-1 1 1,0-1 0,0 0-1,0 0 1,-1 0 0,1 0-1,-1 0 1,0 0 0,0 0-1,0 0 1,0 0 0,-1 0-1,0 1 1,-1-7-1,1 8 4,-1-1-1,1 1 0,0 0 1,-1 0-1,0-1 0,1 1 0,-1 0 1,0 0-1,0 1 0,0-1 1,-1 0-1,1 1 0,0-1 0,0 1 1,-1 0-1,1 0 0,-1 0 1,1 0-1,-1 0 0,0 0 0,1 1 1,-5-1-1,-9-1-30,0 1 0,0 1-1,0 0 1,0 1 0,0 1 0,0 0-1,-19 6 1,13-1 48,-1 0-1,1 1 1,1 2 0,-28 15-1,34-16 4,0 1-1,1 0 1,1 1-1,-16 15 1,23-20 6,1 0-1,0 1 1,0-1-1,0 1 1,1 0-1,0 0 1,0 0-1,1 1 1,0 0 0,-3 12-1,5-16 10,0 0 0,1-1 0,0 1 0,-1-1 0,1 1 0,1 0 0,-1-1 0,0 1 1,1 0-1,0-1 0,0 1 0,0-1 0,0 1 0,1-1 0,1 4 0,0-3 17,0 1 0,0-1 0,1 0 0,-1 0 0,1 0 0,0-1 0,0 1 0,0-1 0,7 4 0,1 0 30,-1-2 0,1 1 0,0-2 0,1 1-1,-1-2 1,1 0 0,20 3 0,-17-4-4,1-1 1,0-1-1,-1 0 0,1-1 0,0-1 1,-1 0-1,1-1 0,-1-1 1,0-1-1,0 0 0,0-1 0,-1-1 1,18-10-1,-19 8-25,-1 0 0,0-2 1,-1 1-1,0-1 0,13-16 0,-19 20-45,-1 1 0,-1-1 0,1 1 0,-1-1 0,0-1 0,-1 1 0,0 0 0,0-1 0,0 0 0,-1 0 0,0 1 0,0-13 0,-1 18-14,-1-1 0,0 1 1,-1-1-1,1 1 0,0 0 1,-1-1-1,1 1 0,-1-1 1,0 1-1,0 0 0,0-1 1,0 1-1,0 0 0,0 0 1,-1 0-1,1 0 0,-1 0 1,0 0-1,1 0 1,-1 0-1,0 1 0,0-1 1,0 1-1,-3-2 0,0 0-10,0 0-1,-1 1 1,0 0-1,1 0 0,-1 0 1,0 1-1,0 0 1,-8-1-1,-2 2-124,0 0 0,-1 1-1,1 0 1,0 2 0,0 0 0,0 1-1,1 0 1,-1 1 0,1 1 0,0 0 0,0 1-1,-24 16 1,34-20-176,0 0-1,0 1 1,0-1-1,0 1 1,0 0 0,1 0-1,0 0 1,0 1-1,0-1 1,0 1 0,1 0-1,0 0 1,0 0-1,-4 9 1,5-5-438,0-1 0,-1 15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0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105 37 5472,'-68'-20'2496,"37"15"-2176,26 2 672,10 3-608,18-5-96,8 1-160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3.8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468 29 3808,'0'0'93,"0"-1"-1,0 1 1,0-1 0,0 1 0,0 0 0,0-1-1,0 1 1,0-1 0,0 1 0,0-1-1,0 1 1,0 0 0,0-1 0,1 1-1,-1 0 1,0-1 0,0 1 0,1-1 0,-1 1-1,0 0 1,0 0 0,1-1 0,-1 1-1,0 0 1,1-1 0,-1 1 0,0 0-1,1 0 1,-1 0 0,1-1 0,-1 1 0,1 0-1,20-11 1712,-8 5 493,-12 13-1036,-1-7-1212,0 1-1,0 0 0,1-1 1,-1 1-1,0 0 1,0 0-1,0-1 1,0 1-1,-1 0 1,1-1-1,0 1 0,0 0 1,0-1-1,0 1 1,-1 0-1,1-1 1,0 1-1,-1 1 1,-2 1 66,1 0 0,-1 0 0,1 0 0,-1 0 0,0 0 0,0 0 0,0-1 0,-7 5 0,-32 14 425,25-13-414,-120 53 492,3-2-431,100-42-2480,-58 38 0,73-40-1995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5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39 6144,'-8'-12'4992,"16"15"-4224,6 2 1184,11 2-1120,22-7 608,9 6-801,30-6 1,3 0-384,10-6-32,-4 3-128,4-9-896,-4 3 416,-1-3-3295,-8 6 2047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8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67 2816,'19'-16'3285,"-14"10"-2238,-1-1-1,0 1 1,5-13 0,-9 18-988,1 0 0,-1 1 1,0-1-1,0 0 0,1 1 1,-1-1-1,0 1 0,1-1 1,-1 0-1,1 1 0,-1-1 1,0 1-1,1-1 0,-1 1 1,1 0-1,0-1 0,-1 1 1,1-1-1,-1 1 0,1 0 1,0 0-1,-1-1 0,2 1 1,0 25 700,-1-20-670,0 0 0,-1 0 1,0-1-1,1 1 0,-2 6 0,-26 115 764,17-84-729,-8 61 0,17-99-124,-5 93 408,6-82-310,0 1 0,2-1 1,0 1-1,4 16 1,-6-30-76,1-1 1,0 1 0,-1 0-1,1-1 1,0 1 0,0-1-1,0 1 1,0-1-1,0 1 1,0-1 0,0 0-1,0 1 1,1-1 0,-1 0-1,0 0 1,1 0 0,-1 0-1,1 0 1,-1 0 0,1 0-1,0-1 1,-1 1 0,1 0-1,0-1 1,-1 0 0,1 1-1,0-1 1,0 0 0,-1 0-1,1 0 1,0 0 0,2 0-1,7-2 3,-1 1 0,0-1 0,0-1 0,14-5 0,-17 5-26,47-16-118,-24 7 28,0 2 1,44-10-1,-64 18 51,1 1-1,-1 0 0,0 1 0,0 0 0,0 0 1,0 1-1,0 1 0,0-1 0,0 2 0,0-1 1,17 8-1,-8-1 95,0 2-1,-1 0 1,0 1 0,-1 0-1,0 2 1,-1 0 0,-1 0-1,25 32 1,-35-40-2,0 1-1,-1 0 0,0 0 1,0 0-1,0 1 1,-1 0-1,0-1 1,-1 1-1,1 0 1,-1 0-1,1 14 0,-3-18 5,0 0 0,0 0 0,0 0 0,0 0-1,0 0 1,-1 0 0,0 0 0,0 0 0,0 0-1,0 0 1,-1 0 0,1-1 0,-1 1 0,0 0-1,0-1 1,0 0 0,-1 1 0,1-1 0,-1 0-1,0 0 1,0-1 0,0 1 0,0 0 0,0-1-1,-6 4 1,-16 7 163,4-1 174,-23 9-1,36-17-306,-1-2 0,1 1 0,0-1 1,-1 0-1,1-1 0,-16 1 0,-6-3 218,1-1 1,-40-9 0,-55-19-3027,104 25 1405,-14-6-3229,29 9 2630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9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11 3904,'-51'-11'3429,"41"14"-993,10-3-2422,0 0 0,0 0 0,0 0 1,0 0-1,0 0 0,1 0 0,-1 0 0,0 1 0,0-1 0,0 0 0,0 0 0,0 0 1,0 0-1,0 0 0,0 0 0,0 0 0,1 0 0,-1 0 0,0 0 0,0 0 0,0 0 1,0 0-1,0 0 0,0 1 0,0-1 0,0 0 0,0 0 0,0 0 0,0 0 0,0 0 1,0 0-1,0 0 0,0 0 0,0 0 0,0 1 0,0-1 0,0 0 0,0 0 0,0 0 1,0 0-1,0 0 0,0 0 0,0 0 0,0 1 0,0-1 0,0 0 0,0 0 1,0 0-1,0 0 0,0 0 0,0 0 0,0 0 0,0 0 0,0 0 0,0 1 0,0-1 1,0 0-1,-1 0 0,1 0 0,0 0 0,0 0 0,0 0 0,0 0 0,0 0 0,0 0 1,0 0-1,0 0 0,0 0 0,-1 0 0,54 21 1911,-3-10-1045,58 6 0,-73-12-549,21 1 356,78-1-1,58-13-93,-65 2-410,-98 5-183,5 1 425,-1-2 0,47-9 0,-72 9-1333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19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38 2912,'5'-21'10154,"-8"38"-8357,2-11-1400,-1 1 0,1-1 0,-1 0 0,-4 10-1,30-61 1476,-19 38-2040,2-7 743,-5 5-3035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5:25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329 499 1728,'5'0'6917,"-7"1"-6812,0 0 0,0 0 0,0 0 0,1 1 0,-1-1 0,0 0-1,1 1 1,-1-1 0,1 1 0,-2 2 0,-6 5 213,-23 24 232,2 1 0,-28 40 0,35-43-376,18-24-122,-81 114 447,74-102-489,1 0 1,1 1-1,1 0 0,-12 37 1,19-50 15,0 0 0,1 0 0,0 0 0,0 0 0,1 0 0,0 0 0,0 1 0,1-1 0,2 12 1,-2-16 14,0 1 1,0-1-1,0 0 1,1 0-1,-1 0 1,1 0-1,0 0 1,0-1-1,0 1 1,0 0-1,0-1 1,1 0-1,-1 1 1,1-1-1,-1 0 1,1 0-1,0 0 1,0-1-1,0 1 1,0-1 0,0 0-1,6 2 1,-3-1 30,1-1 0,-1 1 0,1-1 0,0-1 1,-1 1-1,1-1 0,0-1 0,-1 1 1,1-1-1,0 0 0,-1 0 0,1-1 0,-1 0 1,1 0-1,-1-1 0,0 1 0,0-2 1,0 1-1,-1 0 0,1-1 0,-1 0 0,1 0 1,8-10-1,-4 0-6,0 0 0,-1 0 1,0-1-1,-1-1 0,0 1 0,-2-1 0,10-32 1,-4 0-172,8-73 0,-13 47-108,-7 74 199,0 0 0,0-1 0,0 1 0,0-1 0,0 1 1,0-1-1,0 1 0,0 0 0,0-1 0,0 1 0,0-1 1,0 1-1,0-1 0,0 1 0,0 0 0,0-1 0,0 1 1,-1-1-1,1 1 0,0 0 0,0-1 0,0 1 0,-1 0 1,1-1-1,0 1 0,-1 0 0,1-1 0,0 1 0,-1-1 1,0 2-18,1-1 0,-1 1 0,1-1 0,-1 1 0,1-1 0,-1 1 0,1-1 1,0 1-1,-1 0 0,1-1 0,0 1 0,-1 0 0,1-1 0,0 1 1,0 0-1,0-1 0,-1 2 0,-7 35 2,1 1 1,2 0-1,1 0 0,2 0 1,2 1-1,1-1 0,8 47 1,-8-81 79,0 1 1,0-1-1,1 1 1,-1-1-1,1 0 1,0 0-1,0 0 1,1 0-1,4 6 1,-6-8-13,1 0-1,-1 0 1,1-1 0,0 1-1,-1-1 1,1 1-1,0-1 1,0 0 0,0 1-1,0-1 1,0 0 0,0 0-1,1-1 1,-1 1-1,0 0 1,0-1 0,1 1-1,-1-1 1,0 0 0,1 0-1,2 0 1,8-2 134,-1 0 1,-1-1 0,1-1-1,0 0 1,19-10-1,-9 3-53,36-27-1,-34 19-59,-1 0 0,-1-2 0,-1-1 0,-1 0 0,19-29 0,75-129 268,-87 132-236,-3-1 1,25-72-1,-40 93-170,0 0 0,-2 0-1,-1-1 1,-1 0 0,1-49 0,-8 53-90,-3 17-147,4 8 298,1-1-1,0 1 1,-1 0-1,1 0 1,0 0-1,-1 0 1,1 0-1,0 0 1,-1 0-1,1 1 1,0-1-1,-1 0 1,1 0-1,0 0 1,-1 0-1,1 0 1,0 0-1,-1 1 1,1-1-1,0 0 1,0 0-1,-1 0 0,1 1 1,0-1-1,0 0 1,-1 0-1,1 1 1,0-1-1,0 1 1,-5 5-88,1 0 0,0 1 0,1 0 0,-1 0 0,2 0 0,-5 13 0,-3 7-3,-41 120 151,42-111-40,2 0 1,2 0 0,-1 38-1,10 109 170,-3-169-106,0 0 0,2 0 0,0 0 0,0 0 1,1 0-1,1-1 0,0 0 0,1 0 0,9 15 0,-15-27-36,1 1 0,0-1-1,0 1 1,0-1 0,0 0-1,0 1 1,0-1 0,0 0-1,1 0 1,-1 0 0,0 0-1,1 0 1,-1 0 0,0 0-1,1-1 1,-1 1 0,1 0-1,-1-1 1,1 1 0,0-1-1,-1 0 1,1 0 0,0 1-1,-1-1 1,1 0 0,-1 0-1,1 0 1,0-1 0,-1 1-1,1 0 1,2-1 0,0-2 85,0 1 0,-1-1-1,1 0 1,-1 0 0,1 0 0,-1 0 0,0-1 0,0 1 0,4-7 0,2-6-31,9-20 1,-12 24-35,84-211-616,-90 222 539,1 0-1,-1 1 1,0-1 0,0 1 0,0-1 0,0 1-1,1-1 1,-1 0 0,0 1 0,1-1 0,-1 1-1,0 0 1,1-1 0,-1 1 0,1-1 0,-1 1-1,1-1 1,-1 1 12,1 0 0,-1 0 0,0 0 0,0 0 0,1 0 0,-1 1 0,0-1 0,0 0-1,0 0 1,1 0 0,-1 0 0,0 0 0,0 1 0,0-1 0,0 0 0,1 0 0,-1 0 0,0 1 0,0-1 0,0 0 0,0 0-1,0 0 1,0 1 0,0-1 0,1 0 0,-1 1 0,4 20-286,-1 1 233,1-1-1,7 24 1,-9-39 57,0 0 0,1 0 0,0 0 1,0 0-1,0 0 0,0-1 0,1 1 0,0-1 0,0 0 1,0 0-1,9 7 0,-8-8 41,1-1 0,-1 1 0,1-1 0,0 0-1,0 0 1,0-1 0,0 0 0,0 0 0,1 0 0,-1-1 0,1 0 0,-1 0 0,1 0 0,-1-1 0,1 0 0,-1-1 0,1 1 0,-1-1 0,1 0-1,-1-1 1,0 0 0,1 0 0,-1 0 0,6-3 0,3-3 46,0-1 1,-1 0-1,0 0 0,25-23 0,43-50 374,63-88-195,-129 151-525,36-32 0,-44 43 173,-5 5 10,14-11-387,-17 14 459,1-1 0,0 1 0,-1 0 0,1-1 0,-1 1-1,1 0 1,-1 0 0,1-1 0,0 1 0,-1 0 0,1 0 0,-1 0-1,1 0 1,0 0 0,-1 0 0,1 0 0,0 0 0,-1 0 0,1 0-1,-1 0 1,1 1 0,0-1 0,-1 0 0,1 0 0,-1 0-1,1 1 1,0 0 0,0-1 12,-1 1 0,0 0-1,1-1 1,-1 1 0,0 0 0,0-1-1,0 1 1,1 0 0,-1 0 0,0 0-1,0-1 1,0 1 0,0 0 0,0 0-1,0-1 1,0 1 0,-1 1 0,1 2-1,0 15-23,-10 205-6,4-165 119,3-21 27,-13 60-1,11-77-3,2-8 102,0 0 1,-1-1 0,-9 22-1,13-34-190,0 1-1,-1-1 0,1 0 1,0 1-1,-1-1 0,1 0 1,0 0-1,-1 1 0,1-1 1,0 0-1,-1 0 0,1 1 1,0-1-1,-1 0 0,1 0 1,-1 0-1,1 0 0,-1 1 0,1-1 1,0 0-1,-1 0 0,1 0 1,-1 0-1,1 0 0,-1 0 1,1 0-1,-1 0 0,1 0 1,0-1-1,-1 1 0,1 0 1,-1 0-1,1 0 0,-1 0 0,1-1 1,0 1-1,-1 0 0,1 0 1,0-1-1,-1 1 0,1 0 1,-1-1-1,-1-1 26,1 1 1,-1-1-1,0 0 1,1 0-1,-1 1 1,1-1-1,-1 0 1,0-3-1,-22-68 76,12 32-448,10 33-83,1 10-144,3 11 24,-1-11 482,1 5-9,1 0 0,0 0 0,0 0 0,7 11 0,-8-15 87,0-1 0,0 0-1,1 0 1,-1 0 0,0 0 0,1 0-1,-1-1 1,1 1 0,-1-1-1,1 1 1,0-1 0,0 0-1,0 0 1,-1 0 0,5 0-1,0 0-10,-1 0 0,1-1-1,-1 0 1,0 0 0,1-1-1,-1 0 1,0 0 0,1 0-1,8-4 1,9-3 29,23-13 0,-39 17-15,37-19 139,0-2 1,65-50-1,71-75 76,-152 118-340,-15 14-721,-26 34 781,1 1 1,0 0 0,2 1-1,-15 36 1,14-27-52,2 0 0,-10 56 0,17-75 81,0 1 0,1 0 0,0-1 0,1 1-1,0 0 1,0-1 0,0 1 0,1-1 0,1 1-1,-1-1 1,8 14 0,-8-18 25,-1-1 0,1 1 0,1-1-1,-1 0 1,0 0 0,1 0 0,0 0 0,0 0 0,-1 0 0,2-1-1,-1 1 1,0-1 0,0 0 0,1 0 0,-1 0 0,1 0-1,0-1 1,0 0 0,-1 1 0,1-1 0,0-1 0,0 1 0,0 0-1,0-1 1,0 0 0,0 0 0,6-1 0,-6 1 15,0-1 0,1 1 0,-1-1 0,0 0 1,0-1-1,0 1 0,0-1 0,0 0 0,0 0 0,0 0 0,0 0 1,-1-1-1,1 0 0,-1 1 0,0-1 0,6-7 0,-1 0 37,-1 0 1,-1 0-1,1-1 0,-1 0 0,-1-1 0,0 1 0,-1-1 0,5-22 0,-4 8-20,-1-1 1,-2 1-1,-1-30 0,-1 50-103,0 0-1,-1 0 1,1 0 0,-2 0-1,1 0 1,-1 0-1,1 0 1,-1 1 0,-1-1-1,1 1 1,-1-1 0,0 1-1,-1 0 1,1 0-1,-1 1 1,0-1 0,0 1-1,0-1 1,-1 1 0,1 0-1,-1 1 1,-6-5-1,9 8 26,1-1 1,-1 0-1,1 0 0,-1 1 0,1-1 0,-1 1 0,0 0 0,1-1 0,-1 1 0,0 0 0,1 0 0,-1 0 0,0 0 0,1 0 0,-4 1 0,4-1 14,1 0-1,-1 0 0,0 1 1,1-1-1,-1 0 0,1 0 0,-1 0 1,1 1-1,-1-1 0,1 0 1,-1 1-1,1-1 0,0 0 0,-1 1 1,1-1-1,-1 0 0,1 1 1,0-1-1,-1 1 0,1-1 0,0 1 1,0-1-1,-1 1 0,1-1 1,0 1-1,0-1 0,0 1 0,-1-1 1,1 1-1,0-1 0,0 1 1,0 0-1,0-1 0,0 1 0,0-1 1,0 1-1,0-1 0,1 1 1,-1 0-1,0-1 0,0 1 0,1 0 1,1 2 17,1 0-1,-1 0 1,1-1 0,0 1 0,0-1-1,0 0 1,0 0 0,0 0 0,1 0 0,-1 0-1,7 2 1,-3-2-3,1 0 0,0 0 0,0-1 1,0 0-1,1-1 0,-1 0 0,0 0 0,0 0 0,0-1 0,0 0 0,0-1 0,0 0 1,0 0-1,8-4 0,6-2 86,-1-2 0,21-12 0,24-11 33,23-12-248,-24 10 329,-60 32-191,0 0 0,-1 0 0,0 0-1,0-1 1,0 0 0,4-4 0,3-2-356,3 10 327,-1 0-1,0 1 1,0 0 0,1 1-1,23 7 1,-27-6-18,1 1-1,-1 0 1,0 1-1,-1 0 1,1 0 0,13 12-1,-18-13 31,0 0-1,-1 0 1,0 0-1,0 1 1,0 0 0,-1 0-1,0 0 1,0 0-1,0 0 1,0 1-1,-1-1 1,0 1 0,2 9-1,0 9 28,-1 1 0,-2-1 1,-2 48-1,0 14 24,2-62-39,-2-9 19,2 0 1,0 0-1,1 0 0,1 0 0,8 28 0,-11-41-21,1-1 1,-1 1-1,1-1 1,0 0-1,0 1 1,-1-1-1,1 0 1,0 0-1,0 1 1,0-1-1,0 0 1,0 0 0,1 0-1,-1 0 1,0-1-1,0 1 1,1 0-1,-1 0 1,1-1-1,-1 1 1,0-1-1,1 1 1,-1-1-1,1 1 1,-1-1-1,1 0 1,-1 0-1,1 0 1,-1 0-1,1 0 1,-1 0-1,3-1 1,0 0 28,0 0 1,1 0-1,-1-1 1,0 0-1,0 0 1,0 0-1,-1 0 1,1-1-1,4-3 0,16-17 34,0 0-1,-1-2 1,35-50 0,-7 7-39,100-116 218,-104 126-256,63-100 1,-84 113 1,-2 0 0,-2-2 0,18-57 0,-33 84-6,-4 13-37,0 0 1,-1-1-1,0 1 0,0-1 1,1-13-1,-10 41-545,2-7 521,-94 250-160,83-220 194,1 0 0,3 2 0,1 0-1,-6 50 1,15-52 137,1-1 1,5 52-1,-2-80-92,0-1 1,1 1-1,0-1 0,1 1 0,7 16 0,-9-24 17,1-1 0,0 1 0,0-1 0,0 1 0,0-1-1,1 0 1,0 0 0,0-1 0,1 1 0,-1-1-1,1 0 1,0 0 0,0 0 0,6 2 0,-8-4-7,0-1 0,0 0 1,0 0-1,0 0 0,0-1 0,0 1 1,0-1-1,0 1 0,1-1 0,-1 0 1,0 0-1,0 0 0,0-1 0,1 1 1,-1-1-1,6-2 0,-5 1 10,1 0-1,-1 0 0,0-1 1,0 0-1,0 1 1,0-2-1,0 1 1,-1 0-1,1-1 0,5-7 1,7-12 13,-1-1 1,16-38 0,-1-3 4,43-103-121,-69 158 62,11-26-24,-15 36 28,0 0 0,0 0 0,-1 0 0,1 1 0,0-1 0,0 0 0,0 0 0,0 0 0,0 0 0,0 0 0,0 0-1,0 0 1,0 0 0,-1 0 0,1 0 0,0 0 0,0 0 0,0 0 0,0 0 0,0 0 0,0 0 0,0 0 0,0 0 0,0 0 0,-1 0 0,1 0 0,0-1 0,0 1 0,0 0 0,0 0 0,0 0 0,0 0 0,0 0-1,0 0 1,0 0 0,0 0 0,0 0 0,0 0 0,0 0 0,-1 0 0,1-1 0,0 1 0,0 0 0,0 0 0,0 0 0,0 0 0,0 0 0,0 0 0,0 0 0,0 0 0,0 0 0,0-1 0,0 1 0,0 0-1,0 0 1,0 0 0,-1 2-12,0 0-1,0 1 0,1-1 1,-1 0-1,1 1 0,-1-1 0,1 1 1,-1-1-1,1 0 0,0 1 1,0-1-1,1 3 0,6 33-8,-4-25-30,-2-5 60,1 0 0,0 1-1,1-1 1,0 0 0,0-1 0,0 1 0,1 0-1,1-1 1,-1 0 0,1 0 0,0 0 0,1-1-1,-1 0 1,1 0 0,0 0 0,1-1 0,0 1-1,0-2 1,9 6 0,-5-4 30,-1-2-1,1 0 1,0 0 0,0-1-1,1 0 1,-1-1 0,0 0-1,1-1 1,0 0 0,-1-1 0,1 0-1,-1-1 1,1 0 0,-1-1-1,22-6 1,-17 3 3,0-1 1,-1 0-1,0-1 1,0-1-1,-1 0 0,0-1 1,0-1-1,-1 0 1,0 0-1,16-19 0,-14 12-3,12-20 0,-3 4 62,-24 33-93,8-9 25,-2-1 1,10-16-1,-15 24-33,0 0 0,0 1 0,0-1 0,0 0 0,0 0-1,-1 0 1,1 0 0,-1-1 0,1 1 0,-1 0-1,0 0 1,0 0 0,0 0 0,0 0 0,0 0-1,0-1 1,0 1 0,-1 0 0,1 0 0,-1 0-1,0 0 1,-1-3 0,2 5-10,-1-1 0,0 0 0,0 1 0,1-1-1,-1 1 1,0-1 0,0 1 0,0-1 0,1 1 0,-1 0 0,0-1 0,0 1 0,0 0-1,0 0 1,0-1 0,0 1 0,0 0 0,0 0 0,0 0 0,0 0 0,1 0-1,-1 0 1,-2 1 0,0 0 21,0 0 0,0-1-1,0 1 1,0 1 0,0-1-1,-5 3 1,-1 2-23,0 1 0,1 0 0,0 1 0,0 0 0,0 0 1,1 1-1,0-1 0,1 1 0,0 1 0,0 0 0,1-1 0,0 2 0,1-1 0,0 0 0,-4 20 0,5-19 32,1-1 0,1 1 0,0 0 0,1 0 0,0 0 0,0 0-1,1-1 1,0 1 0,1 0 0,1 0 0,-1-1 0,2 0-1,-1 1 1,1-1 0,1 0 0,8 13 0,-9-16 12,1-1 1,0 1 0,0-1 0,1 0-1,0 0 1,0-1 0,0 0-1,9 6 1,-11-9-4,1 1 0,-1-1-1,1 0 1,-1-1 0,1 1 0,-1-1-1,1 0 1,0 0 0,0-1 0,0 1 0,-1-1-1,1 0 1,0 0 0,0 0 0,8-3-1,3-1 42,0-1-1,-1-1 0,1 0 0,-1-2 0,-1 1 0,15-11 0,76-62 29,35-39 16,17-38-164,-154 154 42,4-5-94,12-11-38,-19 18 136,0 1 0,1 0 0,-1-1 0,1 1 0,-1 0 0,0 0 1,1-1-1,-1 1 0,1 0 0,-1 0 0,1 0 0,-1 0 0,1 0 0,-1 0 0,1 0 1,-1 0-1,0 0 0,1 0 0,-1 0 0,1 0 0,-1 0 0,1 0 0,-1 0 0,1 0 1,-1 0-1,1 0 0,-1 1 0,1-1 0,-1 0 0,0 0 0,1 1 0,-1-1 0,0 0 1,1 1-1,-1-1 0,1 0 0,-1 1 0,0-1 0,0 0 0,1 1 0,-1 0 0,27 28 7,-23-24 8,-1 1-1,1 0 1,-1 0-1,0 0 1,-1 1 0,0-1-1,0 1 1,2 11 0,-1 4-28,-1 31 1,0-11 38,17 126-14,-6-113 76,-11-48-35,1-1 0,-1 0 0,1 1 0,0-2 0,1 1 0,4 7 0,-7-12-24,0 1 0,0-1 0,0 0-1,1 0 1,-1 0 0,0 0 0,0 0 0,1-1 0,-1 1-1,0 0 1,1 0 0,-1-1 0,1 1 0,-1-1 0,1 0 0,-1 1-1,1-1 1,-1 0 0,1 0 0,-1 0 0,1 0 0,-1 0-1,1 0 1,0 0 0,-1 0 0,1-1 0,-1 1 0,1-1 0,-1 1-1,0-1 1,1 1 0,-1-1 0,3-1 0,3-3 30,0 0-1,-1 0 1,1-1 0,-1 0 0,7-7-1,104-126 42,-62 70-86,78-73-1,-97 108-102,56-49 85,-85 78-11,19-14 13,-25 18-3,1 1 0,-1-1-1,0 0 1,0 1 0,1-1-1,-1 1 1,0-1 0,1 1-1,-1 0 1,1-1 0,-1 1 0,0 0-1,1 0 1,-1 0 0,1 0-1,-1 0 1,3 1 0,-3 1 10,-1 0 1,1 1-1,-1-1 1,0 0 0,1 1-1,-1-1 1,0 0-1,-1 1 1,1 2 0,0-1 0,-1 18-11,-1 0 1,-1-1-1,-6 26 0,-23 62 15,20-70 100,-2 0 0,-35 68-1,40-93-89,0 0-1,-16 18 1,21-27 62,-1 0 1,0-1-1,0 1 0,0-1 1,0 0-1,-1 0 1,0-1-1,-11 6 0,15-8-64,0 0-1,0-1 1,0 1 0,-1-1-1,1 0 1,0 1-1,0-1 1,0 0-1,0 0 1,0 0-1,0-1 1,0 1-1,0 0 1,-1-1 0,1 1-1,0-1 1,0 0-1,-2-1 1,1 0 1,0 0 1,0 0-1,0-1 0,0 1 1,1-1-1,-1 0 1,0 1-1,1-1 0,-3-5 1,-3-6-12,1-1 0,0 0 0,-7-27 1,10 29-34,3 10-28,0-5-149,12 10 189,276 77 196,-226-65-64,1-3 1,1-3-1,-1-2 0,1-3 1,0-3-1,-1-2 0,88-15 1,-110 9-1042,45-16 0,-4-4-4208,-79 28 4947,47-17-2973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2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3552,'10'0'12874,"23"0"-14223,-22 0 2314,154 9-512,-79 1 49,87-2-1,-8 0 86,-157-6-562,-11 1-680,-7-1-2547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3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486 713 3136,'3'-5'1832,"-3"4"-1650,1 1 1,-1 0-1,0-1 0,1 1 0,-1-1 1,0 1-1,0-1 0,1 1 0,-1-1 0,0 0 1,0 1-1,0-1 0,0 1 0,0-1 1,0 1-1,0-1 0,0 1 0,0-1 1,0 0-1,0 1 0,0-1 0,0 1 1,0-1-1,0 1 0,-1-1 0,1 1 0,0-1 1,0 1-1,-1-1 0,1 1 0,-1-1 1,0 0-59,-1 0 1,0 0-1,0 0 1,0 0-1,0 1 1,0-1-1,0 1 1,0-1-1,0 1 1,0 0-1,0-1 1,0 1-1,0 0 1,-3 1-1,-34 6 162,27-5-13,-13 4-160,-1 2-1,1 0 0,1 2 1,-1 0-1,2 2 1,-1 1-1,2 0 1,0 2-1,1 1 0,0 0 1,1 2-1,-28 31 1,38-37-164,0 0 1,1 1-1,0 0 1,1 1 0,1 0-1,0 0 1,-6 18 0,12-27 48,-1 1-1,1 0 1,0 0 0,0 0 0,1 0 0,0 0 0,0 0 0,0 0 0,2 9 0,-1-11 22,0 0 0,1 1 0,-1-1 0,1 0 0,0 0 0,0 0 0,1 0 1,-1-1-1,1 1 0,0 0 0,0-1 0,0 0 0,0 0 0,4 3 0,2 1 59,0-1-1,1 0 1,-1-1-1,1 0 1,0-1 0,1 0-1,-1 0 1,1-1-1,-1 0 1,1-1 0,0 0-1,0-1 1,12 0 0,-17-1-31,1 0 0,-1 0 1,1-1-1,-1 0 0,0 0 1,1-1-1,-1 0 0,0 0 1,0 0-1,0-1 1,0 0-1,-1 0 0,1 0 1,-1-1-1,1 0 0,-1 0 1,-1 0-1,1 0 0,0-1 1,-1 0-1,0 0 0,0 0 1,5-11-1,6-17 212,-1-1-1,16-63 1,-19 55-178,24-111 1,-6-45-254,-7-161 129,-23 331 16,-8-43 1,3 38-90,5 21 76,0 6-87,1 1 0,-1-1-1,-1 0 1,1 0 0,-1 0 0,-3-6 0,5 11 108,0 1 1,0 0 0,0 0-1,0 0 1,-1-1-1,1 1 1,0 0 0,0 0-1,0-1 1,0 1-1,0 0 1,-1 0 0,1 0-1,0 0 1,0-1-1,0 1 1,-1 0-1,1 0 1,0 0 0,0 0-1,0 0 1,-1 0-1,1 0 1,0-1 0,0 1-1,-1 0 1,1 0-1,0 0 1,0 0 0,-1 0-1,1 0 1,0 0-1,0 0 1,0 0-1,-1 0 1,1 0 0,-8 8-283,-2 13 124,6-7 157,0 0 0,2 0 0,-1 0 0,2 1 1,0 22-1,-1 2 15,-9 87 64,-3 91 594,23-16-340,-1-82-105,-6-67-84,5 67 486,-7-86-1294,7-52-5909,0-2 4502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4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21 4640,'5'-21'4970,"1"64"-2410,-5-2-1752,-1 0 0,-9 57 0,-21 81 1104,17-111-1517,-37 285 362,50-286-395,1-26 87,-1-40-421,0 0 0,0 0 0,0 0 0,0 0 0,0 0 0,0 0 0,0 0 1,0 0-1,1 0 0,-1 0 0,0 0 0,1 0 0,-1 0 0,1 0 0,-1 0 0,1 0 0,0 0 1,-1 0-1,1-1 0,0 1 0,-1 0 0,1 0 0,0-1 0,0 1 0,0-1 0,0 1 0,-1-1 1,1 1-1,2 0 0,1 0 44,1 0 0,-1-1 0,0 1 0,0-1-1,1 0 1,4-1 0,6 0-101,34 0 102,1-3 0,49-10 0,-86 12-26,22 1 0,7-2 152,-30 3-320,3-2 399,-14 2-322,-1 0 0,0 0 1,1 0-1,-1 0 1,0 0-1,1-1 0,-1 1 1,0 0-1,1 0 1,-1 0-1,0-1 1,0 1-1,1 0 0,-1-1 1,0 1-1,0 0 1,1 0-1,-1-1 0,0 1 1,0 0-1,0-1 1,1 1-1,-1-1 1,0 1-1,0 0 0,0-1 1,0 1-1,0 0 1,0-1-1,0 0 0,-9-28-8958,13 16 6965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4.8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31 6048,'-2'-1'250,"2"0"-64,-1 0 0,1 1 0,-1-1 0,1 1 0,-1-1 0,0 1 0,1-1 0,-1 1 0,0 0 0,1-1 1,-1 1-1,0 0 0,1-1 0,-1 1 0,0 0 0,-1-1 0,97-2 7648,65-10-6852,-95 8-630,-55 5-1374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5.1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20 187 7232,'-16'-32'2314,"15"31"-2203,1 0 1,0 0-1,-1 1 0,1-1 0,0 0 0,-1 0 0,1 1 0,0-1 0,0 0 0,0 0 0,-1 0 0,1 0 0,0 0 0,0 1 0,0-1 1,1 0-1,-1 0 0,0 0 0,0 0 0,0 1 0,1-1 0,-1 0 0,0 0 0,1 0 0,-1 1 0,0-1 0,1 0 0,-1 1 1,2-2-1,0 0 201,0 1 0,0-1 0,0 1 0,0 0-1,0 0 1,1 0 0,2-1 0,3-1 31,17-11 398,1 1 0,0 2 1,40-13-1,-14 9-711,1 2 1,105-11-1,-153 24-448,2-1 74,0 1 1,0 0 0,8 1 0,-13 0-142,0-1 1,0 1 0,1-1 0,-1 1 0,0 0-1,0 0 1,-1 0 0,4 2 0,4 5-1804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4.5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40 2656,'0'-4'235,"0"1"1,0 0-1,0 0 1,1-1-1,-1 1 0,12-17 7821,-9 39-5837,-2-13-2221,1 23 619,-2-1-1,-3 32 1,-1-2-14,-9 144 725,10-170-1165,-6 34-1,1-16 185,7-48-517,1 0 1,0 0-1,-1 0 1,0 0-1,1 0 0,-1-1 1,0 1-1,0 0 1,0 0-1,0 0 0,-2 1 1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6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81 3808,'4'-8'8304,"2"8"-7360,38 6-64,0-3 0,79-4 0,-97 1-726,340-20 774,87-11-635,-89 8-297,0 16 94,-362 8-90,36-1 56,-1 1 0,0 2 0,65 15 0,-86-11-43,-16-7-36,1 0-1,-1 0 1,1 0 0,-1 0 0,0 0-1,1 0 1,-1 0 0,1 1-1,-1-1 1,0 0 0,1 0-1,-1 1 1,1-1 0,-1 0-1,0 1 1,1-1 0,-1 0 0,0 1-1,0-1 1,1 0 0,-1 1-1,0-1 1,0 0 0,1 1-1,-1-1 1,0 1 0,0-1-1,0 1 1,0-1 0,0 1-1,-10 4-1917,-1 3 523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7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331 635 3712,'2'-4'248,"1"0"290,0-1 0,-1 1 1,0-1-1,1 1 0,-2-1 1,1 0-1,1-6 0,-3 10-403,0 0-1,0 0 1,0-1 0,0 1-1,0 0 1,0 0-1,0 0 1,-1-1-1,1 1 1,0 0-1,-1 0 1,1 0-1,-1 0 1,1 0 0,-2-1-1,1 0-27,0 1 1,-1-1-1,1 1 0,-1 0 0,1-1 1,-1 1-1,0 0 0,1 0 1,-1 0-1,0 0 0,-3-1 0,-2 1 29,1-1 0,-1 1 1,1 0-1,-1 0 0,0 1 0,1-1 0,-1 2 0,0-1 0,1 1 0,-1 0 0,1 0 0,-1 1 0,1 0 0,-9 3 0,2 1-59,-1 0 0,1 1-1,1 1 1,-1-1 0,-18 17 0,22-16-77,-14 11-55,-20 23 1,38-36 65,-1 0 0,1 1-1,1-1 1,-1 1 0,1 0 0,0 1 0,1-1 0,-5 13 0,7-18 19,1 1 0,-1-1 0,1 0 0,-1 1 0,1-1 0,0 0-1,0 1 1,0-1 0,1 1 0,-1-1 0,0 0 0,1 0 0,0 1 0,-1-1 0,1 0 0,0 0 0,0 1 0,0-1 0,0 0 0,1 0 0,-1 0-1,1-1 1,-1 1 0,1 0 0,-1 0 0,1-1 0,0 1 0,0-1 0,0 0 0,0 1 0,3 0 0,2 1 66,-1 0 0,1 0 0,0-1 1,0 0-1,0 0 0,1-1 0,-1 0 1,15 0-1,-7-1 6,0-1-1,0-1 1,0 0 0,0-1 0,-1-1-1,1 0 1,-1-1 0,15-7-1,-18 6-56,-1 1 0,0-1-1,0-1 1,0 0-1,-1 0 1,0-1 0,0 0-1,-1-1 1,0 1-1,-1-2 1,9-12-1,0-9-23,-2-1-1,-1-1 0,-1 0 1,9-40-1,16-128 21,-34 181-40,10-113-8,-12 112 33,-2-1 0,0 1 0,-1-1 0,-6-23 0,8 44-33,-1-1 0,1 1-1,0 0 1,-1-1 0,1 1-1,-1 0 1,0-1 0,1 1-1,-1 0 1,0 0 0,0 0-1,-1-1 1,2 1-7,-1 1-1,1 0 1,-1-1-1,1 1 1,0 0 0,-1 0-1,1 0 1,-1-1-1,1 1 1,-1 0-1,1 0 1,-1 0-1,1 0 1,-1 0 0,1 0-1,-1 0 1,1 0-1,-1 0 1,1 0-1,-1 0 1,1 0 0,-1 0-1,0 1 1,-1 0-12,1 0 0,-1 0 0,0 1 0,0-1 0,0 1 0,1-1 0,-1 1 0,1 0 0,-1 0 0,1-1 0,0 1 0,-2 4 0,-4 11 143,0 0 0,1 0-1,1 1 1,1 0-1,0 0 1,-1 30-1,-6 56 476,4 178 0,9-250-501,2-1 0,0 0-1,19 60 1,-18-81-1456,5-6 335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19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 4576,'-24'6'6720,"25"-6"-6588,7 15 530,0-7-337,1-1 0,-1 0-1,1 0 1,1 0 0,-1-1-1,1-1 1,0 0 0,0 0 0,1-1-1,14 5 1,10 0 246,67 8 1,-11-9 44,-80-8-553,0 0 0,-1-1 0,1 0-1,0-1 1,-1 0 0,15-4 0,-8-1 23,-9 5 31,-1 0 1,0-1-1,0 0 0,8-6 0,-12 8-99,-1-1 1,-1 1-1,1-1 1,0 0-1,0 0 1,0 0-1,-1 0 1,1 0-1,-1 0 1,0 0-1,0-1 1,1 1-1,-2 0 1,1-1-1,0 1 1,1-5-1,-2 6-26,0-1-1,1 0 0,-1 1 1,0-1-1,0 1 0,0-1 1,0 1-1,0-1 0,0 0 1,-1 1-1,1-1 0,0 1 0,-1-1 1,1 1-1,-1-1 0,0 1 1,1-1-1,-1 1 0,0 0 1,0-1-1,0 1 0,0 0 1,0 0-1,0 0 0,0 0 0,0 0 1,-1 0-1,-1-2 0,0 2-23,0 0 1,0-1-1,0 1 0,0 0 0,-1 1 0,1-1 0,0 1 0,0-1 0,-1 1 0,1 0 0,0 0 1,0 0-1,-5 1 0,-14 1-208,16-2 228,0 0 1,0 1-1,0 0 1,0 0 0,0 0-1,-7 3 1,-41 18-183,35-15 110,-28 15-1,16-5-25,8-5 29,-31 22 0,42-25 164,1 0 0,0 1 1,-13 14-1,20-19-64,1-1 1,-1 1 0,1 0 0,0 0 0,1 0 0,-1 1 0,1-1-1,0 1 1,0-1 0,1 1 0,-2 6 0,2-6 24,1 1 1,0-1-1,0 0 1,0 0-1,1 1 0,0-1 1,0 0-1,0 0 1,1 0-1,0 0 1,5 10-1,-2-6 11,1 0-1,1-1 1,-1 0 0,2 0-1,14 14 1,-21-23-52,5 5 44,0 0 0,1 0 1,0-1-1,-1 0 0,2 0 0,-1-1 1,13 4-1,13 7 12,20 12-198,-33-16 224,-15-8-77,-1 1-1,1-1 0,-1 1 0,0-1 0,6 6 0,-9-7-13,1 1 1,0-1-1,0 0 0,0 0 0,0 0 0,0 0 0,0 0 0,0 0 0,3 0 0,-2 0 7,-1 0-1,0 0 1,0-1 0,0 1 0,0 1 0,1-1-1,1 2 1,-2-2 48,0 0 0,0 1 0,0-1 0,0 0 0,0 0 1,4 1-1,8 4-73,-13-5-35,8 8 166,-9-7-92,-1 1 0,0 0 0,1-1 0,-1 1 0,0-1 0,0 1-1,0-1 1,0 0 0,-1 1 0,1-1 0,-1 0 0,1 0 0,-4 3 0,0 0 10,0 0 0,0 0 0,-11 7 0,-7 2-67,14-10 56,0 2 0,-15 11 0,10-8-155,12-7 143,-1 0 0,1-1 1,-1 1-1,1 0 1,0 0-1,0 0 0,-3 3 1,-5 7-38,5-6 144,5-6-108,0 0 1,0 0-1,-1 0 1,1 0 0,0 0-1,0 0 1,0 0-1,0 0 1,0 0 0,0 0-1,0 0 1,0 1-1,0-1 1,0 0 0,0 0-1,0 0 1,0 0 0,0 0-1,0 0 1,0 0-1,0 0 1,0 0 0,0 0-1,0 0 1,0 0-1,0 0 1,0 0 0,0 0-1,0 0 1,0 0-1,0 0 1,0 1 0,0-1-1,0 0 1,0 0-1,0 0 1,0 0 0,0 0-1,0 0 1,0 0-1,0 0 1,0 0 0,0 0-1,0 0 1,0 0-1,0 0 1,0 0 0,0 0-1,0 0 1,0 0-1,0 0 1,0 0 0,0 0-1,0 0 1,1 0-1,-1 0 1,0 1 0,0-1-1,0 0 1,0 0-1,0 0 1,0 0 0,0 0-1,0 0 1,0 0-1,0 0 1,29 4 367,-7 1-407,44 7 38,-61-11-9,0-1 0,0 1 0,0 1 1,0-1-1,0 1 0,0 0 0,0 0 1,0 0-1,-1 0 0,1 1 0,6 5 1,-8-5 4,-1-1 1,0 0 0,1 1 0,-1 0 0,0-1 0,0 1-1,0 0 1,0 0 0,-1 0 0,1 0 0,-1 0 0,0 1-1,0-1 1,0 0 0,0 1 0,-1-1 0,1 0 0,-1 6-1,1 10 200,-2 1-1,0-1 0,-1 1 0,-9 36 0,11-54-175,-1 0-1,0 0 1,1 0-1,-1 0 1,0 0-1,0 0 1,-1-1-1,1 1 1,0 0-1,0-1 1,-1 1-1,1-1 1,-3 2-1,3-2 11,0 0 0,-1-1 1,1 1-1,-1-1 0,1 1 0,-1-1 0,1 0 1,-1 0-1,1 1 0,-1-1 0,1 0 0,-1 0 1,1 0-1,-1-1 0,1 1 0,-1 0 0,1 0 0,0-1 1,-1 1-1,-1-2 0,-14-6 261,-19-12-1,23 13-242,-91-60 186,13 9-4468,84 54 2780,1 1-1,0 0 1,-14-3-1,6 4-1030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1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4640,'-5'6'7541,"7"-5"-7187,1-1-1,-1 1 1,0-1 0,1 0-1,-1 0 1,5 0 0,9 0 567,4 1-257,1 0 0,-1-2-1,26-3 1,23 0-140,137 6-508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1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42 5216,'-15'-3'3777,"16"3"-3480,-1 1 1,1-1-1,0 0 0,0 1 1,-1-1-1,1 0 0,0 0 1,0 1-1,0-1 0,-1 0 1,1 0-1,1 0 0,73-3 4554,39-6-3403,-72 4-1283,-20 3-173,45-5-1212,-23-3-4821,-25 4 3076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1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63 3136,'-9'-15'7370,"13"14"-6629,-1 1 0,1 0 0,0-1 0,-1 1-1,1 1 1,5 0 0,-4-1-308,0 1 0,0-1 0,11-1-1,60-18 1344,-64 17-1613,1 0-1,17 0 1,10-1-48,62-6-33,-8 0-111,-90 9 32,0-1-1,0 1 1,0 0-1,0 0 0,-1 0 1,1 0-1,0 1 0,5 1 1,-9-2-73,0 0 0,0 0 0,1 0-1,-1 0 1,0 0 0,0 0 0,0 0 0,1 0 0,-1 0 0,0 0 0,0 0 0,0 0 0,0 0 0,1 0 0,-1 0 0,2 4-1402,-2-4 1402,0 0 0,0 0 0,0 1 0,0-1 0,0 0 0,0 0 0,0 0-1,-1 1 1,1-1 0,0 0 0,0 0 0,0 0 0,0 0 0,0 1 0,-1-1-140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15 995 3552,'-15'25'8800,"18"-33"-8256,0 0 1,0 0 0,-1 0 0,0 0-1,-1 0 1,1-15 0,1-2 73,4-11-83,2 1-1,1-1 1,19-43-1,55-97 422,23-16-510,-81 152-301,2 2-1,50-55 1,117-81 815,-192 172-939,1-1 1,-1 0-1,1 1 1,0 0-1,0 0 1,0 0-1,0 0 1,0 1 0,0-1-1,1 1 1,-1 0-1,0 1 1,1-1-1,-1 1 1,6-1-1,-6 2-11,0-1 0,-1 1-1,1 0 1,-1 0 0,1 0-1,-1 0 1,0 1-1,1-1 1,-1 1 0,0 0-1,0 0 1,0 0 0,0 1-1,0-1 1,-1 0 0,1 1-1,-1 0 1,4 4 0,-5-5 12,1 1 1,-1-1 0,0 1-1,0-1 1,0 1 0,0 0-1,0 0 1,-1-1 0,1 1-1,-1 0 1,0 0 0,0 0-1,0 0 1,0-1 0,0 1-1,0 0 1,-1 0 0,1 0-1,-1-1 1,0 1 0,0 0-1,0-1 1,0 1 0,-1 0-1,1-1 1,-2 3 0,-5 6 94,0 0 0,-1 0 0,-18 18 0,25-27-104,-3 3-3,0 0 0,0 0 0,-1-1 0,0 1 1,0-1-1,0-1 0,0 1 0,0-1 0,-8 3 0,-103 34-171,19-7-2622,89-29 1755,0 0 0,0 0 0,-14 10 1,7 1-829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4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48 3328,'1'-1'93,"0"1"0,-1-1 0,1 0 0,-1 1 0,1-1 0,-1 0 0,0 1 0,1-1 0,-1 0 0,0 0 0,1 0 0,-1 1 1,0-1-1,0 0 0,0 0 0,0 0 0,0 0 0,0 1 0,0-3 0,0 3-12,0-1-1,0 0 1,0 1 0,0-1-1,0 0 1,0 1 0,0-1 0,0 0-1,0 1 1,0-1 0,0 0-1,1 1 1,-1-1 0,0 1-1,0-1 1,1 1 0,-1-1 0,1 0-1,-1 1 1,0-1 0,1 1-1,0-1 1,18-15 7065,-20 26-6393,-30 115 2121,24-95-2234,-6 52 1,9-56-391,-4 75 306,1-8-334,6-84-264,0-5 85,1 0 0,-1 0-1,1 0 1,0 0-1,0 0 1,0 0 0,0 0-1,2 4 1,-1-1-1073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2.9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65 4064,'0'-3'268,"0"3"-240,0 1 1,0-1 0,-1 0-1,1 0 1,0 0 0,0 0 0,0 0-1,0 0 1,0 0 0,0 0-1,0 0 1,-1 0 0,1 0 0,0 1-1,0-1 1,0 0 0,0 0-1,0 0 1,-1 0 0,1 0-1,0 0 1,0 0 0,0 0 0,0 0-1,0 0 1,0 0 0,-1 0-1,1 0 1,0 0 0,0-1 0,0 1-1,0 0 1,0 0 0,-1 0-1,1 0 1,0 0 0,0 0-1,0 0 1,0 0 0,0 0 0,0 0-1,0-1 1,0 1 0,0 0-1,-1 0 1,1 0 0,0 0 0,0 0-1,0 0 1,0 0 0,0-1-1,0 1 1,0 0 0,0 0 0,0 0-1,0 0 1,0 0 0,0-1-1,0 1 1,0 0 0,0 0-1,0 0 1,0 0 0,0 0 0,0-1-1,0 1 1,0 0 0,0 0-1,0 0 1,-3 0 898,1 1 1,-1 0-1,0-1 0,0 1 1,0 1-1,0-1 0,-3 2 1,-14 6 3711,36-17-4011,-1 0 0,1 1-1,1 1 1,-1 0 0,1 1-1,22-3 1,118-14-366,-108 18-310,-1 2 0,56 5 0,-77-2 52,-23-2-51,1 1 0,0 0 0,-1 0 0,1 1 0,-1-1 0,9 3 0,-12-2-460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5.0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34 3648,'-43'-3'2448,"26"2"2090,16 1-4483,1 0 1,0 0-1,0 0 0,0 0 0,0-1 0,0 1 0,0 0 0,0 0 0,0 0 0,0 0 1,0 0-1,1-4 1267,0 4-1267,-1 0 1,0 0-1,0 0 0,0 0 0,0 0 0,0 0 0,1 0 0,-1 0 0,0 0 0,0 0 0,0 0 1,0 0-1,0 0 0,1 0 0,-1 0 0,0 0 0,0 0 0,16-3 671,-1 1 1,1 1-1,0 0 0,27 3 0,23-1 224,366-22 1120,-261 21-1755,-72 1-961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4.9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8 128 4160,'-2'-4'524,"2"3"-457,0 1 0,0-1-1,0 1 1,0-1 0,-1 1-1,1 0 1,0-1 0,-1 1 0,1-1-1,0 1 1,0-1 0,-1 1-1,-1-12 5062,8 1-3135,6 3-1337,0 1 0,1 0-1,0 1 1,1 0 0,-1 1 0,21-4 0,1-2-192,-9 3-285,1 1-1,0 1 0,33-3 0,82 3-43,-102 9 31,-40-3-175,0 0 0,1 0-1,-1 0 1,0 0 0,0 0 0,0 0 0,0 1 0,0-1 0,0 0 0,0 0 0,0 0-1,0 0 1,0 0 0,0 0 0,0 0 0,0 0 0,1 0 0,-1 0 0,0 0 0,0 0 0,0 0-1,0 0 1,0 0 0,0 1 0,0-1 0,0 0 0,0 0 0,0 0 0,0 0 0,0 0-1,0 0 1,0 0 0,0 0 0,0 0 0,0 0 0,0 0 0,0 1 0,0-1 0,0 0-1,0 0 1,0 0 0,0 0 0,0 0 0,0 0 0,0 0 0,0 0 0,0 0 0,-1 0 0,1 0-1,0 0 1,0 0 0,0 1 0,0-1 0,0 0 0,0 0 0,0 0 0,0 0 0,0 0-1,0 0 1,0 0 0,0 0 0,0 0 0,-1 0 0,1 0 0,-5 3-722,0 0 0,0-1 1,0 0-1,0 0 1,-1 0-1,1 0 0,-1-1 1,1 0-1,-1 0 0,0-1 1,-5 1-1,2-1-938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8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209 811 2912,'6'-3'580,"-1"0"0,1 0 0,-1-1-1,5-4 1,-9 8-395,0-1 0,0 0 0,0 0 0,0 0-1,0 0 1,0 0 0,-1 0 0,1 0 0,0 0-1,-1 0 1,1 0 0,0-1 0,-1 1 0,0 0 0,1 0-1,-1-1 1,0 1 0,1 0 0,-1 0 0,0-1-1,0 1 1,0 0 0,0-1 0,-1-1 0,1 2-70,-1 0 0,0 0 0,0-1-1,1 1 1,-1 0 0,0 0 0,0 0 0,0 0 0,0 0 0,0 0 0,-1 0 0,1 0 0,0 0 0,0 0 0,-1 1 0,1-1 0,0 1 0,-1-1 0,1 1 0,0-1-1,-1 1 1,1 0 0,-1 0 0,1-1 0,-2 1 0,-2 0-1,1 0 0,0 0-1,0 0 1,-1 0 0,1 1 0,0 0-1,-6 1 1,1 2-78,1 0-1,-1 1 1,1 0-1,0 0 1,0 1-1,1 0 1,0 1-1,0-1 1,-8 11-1,1 0-66,1 0 0,-20 37 0,27-42 29,0 0 0,1 0 0,1 0 1,0 0-1,1 1 0,0-1 1,-1 14-1,4-21 51,-1 0 0,1 0 1,1 0-1,-1 0 0,1 0 1,0 0-1,0-1 0,0 1 0,3 6 1,-3-8 27,1 0 1,-1-1 0,1 1 0,0 0-1,0-1 1,0 1 0,0-1-1,0 0 1,1 0 0,-1 0 0,1 0-1,0 0 1,-1 0 0,1-1-1,4 3 1,-4-3-29,0 0-1,0 0 1,0-1-1,0 1 1,0-1-1,0 0 0,0 0 1,0 0-1,0 0 1,0 0-1,0 0 1,0-1-1,0 0 1,0 1-1,0-1 1,0 0-1,3-2 1,2-1 37,0 0 1,0-1 0,0 0 0,8-8 0,0-1 44,0-1 0,-2-1 0,1 0 1,12-20-1,40-72 226,32-78-66,-78 141-292,-3-1 0,15-56 0,-24 63-10,-2-1 0,2-57 1,-7 74 5,1-26-232,-3 0 1,-11-95-1,11 141 202,-1 0 0,1 1 0,-1-1 0,0 0 0,0 0 0,0 0 0,0 1 0,0-1-1,0 0 1,-1 1 0,-2-5 0,3 7 25,1-1-1,-1 1 1,1-1 0,0 1-1,-1 0 1,1-1-1,-1 1 1,1 0 0,-1 0-1,0-1 1,1 1-1,-1 0 1,1 0-1,-1 0 1,1 0 0,-1-1-1,0 1 1,1 0-1,-1 0 1,1 0 0,-1 0-1,1 1 1,-1-1-1,0 0 1,1 0 0,-1 0-1,1 0 1,-1 1-1,1-1 1,-1 0 0,1 0-1,-1 1 1,1-1-1,-1 0 1,1 1 0,-1-1-1,1 1 1,-1-1-1,1 0 1,0 1 0,-1-1-1,1 1 1,-1 0-1,-2 3-41,1 0 0,-1 1-1,0-1 1,-2 8-1,-10 27 77,2 1 0,1 1 1,-10 64-1,15-49 116,2 1 0,3 69 0,8-60 250,22 107-1,-15-104-26,-12-68-373,0 11-311,2 0 0,0 0-1,0 0 1,7 15 0,-9-26 210,-1-1 1,0 1 0,0 0-1,1-1 1,-1 1-1,1-1 1,-1 1 0,0 0-1,1-1 1,-1 1-1,1-1 1,-1 1 0,1-1-1,-1 0 1,1 1-1,-1-1 1,1 0 0,0 1-1,-1-1 1,1 0-1,0 0 1,-1 1 0,1-1-1,0 0 1,-1 0-1,1 0 1,0 0 0,-1 0-1,1 0 1,0 0 0,-1 0-1,1 0 1,0 0-1,-1 0 1,1 0 0,0-1-1,-1 1 1,1 0-1,1-1 1,12-7-1831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8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0 5888,'0'0'1898,"0"2"-1135,2 25 1156,-1-19-1415,0 0 1,0 1-1,-2 9 0,-2 13 350,-18 135 2302,4-73-1933,-7 41-435,9 29-331,2-27 270,13-134-683,0 0 1,0 0-1,0 0 1,0 1-1,0-1 0,0 0 1,0 0-1,1 0 1,0 3-1,0-4-20,-1 0-1,0-1 1,1 1-1,-1-1 1,0 1 0,1-1-1,-1 1 1,1-1-1,-1 0 1,1 1 0,-1-1-1,1 0 1,0 1-1,-1-1 1,1 0 0,-1 0-1,1 1 1,0-1-1,-1 0 1,1 0 0,-1 0-1,1 0 1,0 0 0,-1 0-1,1 0 1,0 0-1,-1 0 1,1 0 0,0 0-1,-1 0 1,1 0-1,-1-1 1,1 1 0,0 0-1,-1 0 1,2-1-1,86-23 433,-86 23-458,152-34 167,-102 27-158,18-5-25,-70 13-74,1 0-1,-1 0 1,1 0 0,-1 0-1,1 0 1,-1 0-1,1 0 1,-1 0-1,0-1 1,1 1-1,-1 0 1,1 0-1,-1 0 1,0-1-1,1 1 1,-1 0 0,1-1-1,-1 1 1,0 0-1,1 0 1,-1-1-1,0 1 1,0-1-1,1 1 1,-1 0-1,0-1 1,0 1 0,0-1-1,1 1 1,-1 0-1,0-1 1,0 1-1,0-1 1,0 1-1,0-1 1,0 1-1,0-1 1,0 1 0,0-1-1,0 1 1,0 0-1,0-1 1,0 1-1,0-1 1,-1 1-1,1-1 1,0 1-1,0 0 1,0-1 0,-1 1-1,1-1 1,-1 1-1,1-2-366,-1-4-1173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9.0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59 5632,'-10'-11'8467,"20"4"-7110,123-9 1773,-1 0-2666,-111 10-1311,-10 3-1706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29.4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80 5984,'-16'-22'1920,"15"21"-1847,1 1 0,-1-1 0,0 0 0,1 0 1,-1 0-1,0 0 0,1 0 0,-1 0 0,1 0 0,0 0 0,-1 0 1,1 0-1,0 0 0,0-1 0,-1-3 286,0 4-175,1 1-1,-1-1 1,1 0 0,0 0 0,0 0 0,-1 1 0,1-1 0,0 0-1,0 0 1,0 0 0,0 0 0,0 1 0,0-1 0,0 0-1,0 0 1,0 0 0,1 0 0,-1 0 0,0 1 0,1-1 0,-1 0-1,0 0 1,1 1 0,0-2 0,0 0-18,1 1-1,-1 0 1,0 0 0,1 0-1,-1 0 1,1 0 0,-1 1-1,1-1 1,-1 0 0,1 1-1,3-2 1,4 1 152,1-1-1,-1 1 1,15 1-1,-22 0-236,275 2 1631,-82 8-3082,-175-8 372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32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18 248 2976,'-18'-6'10362,"22"-9"-6895,-4 14-3439,1 0 1,-1 1-1,0-1 1,0 0-1,1 1 1,-1-1-1,1 0 1,-1 1-1,1-1 1,-1 1-1,1-1 1,-1 1-1,1-1 0,-1 1 1,1-1-1,-1 1 1,1-1-1,0 1 1,-1 0-1,2-1 1,16-5 183,182-28 412,105-23-96,445-48 144,-631 95-472,172 8 0,-280 2-202,0 1 0,-1 0 0,1 1 0,0 1 0,-1 0 0,0 0-1,1 0 1,-2 2 0,15 7 0,-22-11-90,-1 0 0,1 0 0,-1 1 0,1-1 1,-1 0-1,0 1 0,0 0 0,1-1 0,-1 1 0,0 0 0,0-1 0,-1 1 0,1 0 0,0 0 0,-1 0 1,1 0-1,0 2 0,-1 1-760,1-1-1,-1 1 1,0 0 0,0-1 0,-2 9-1,2 3-1093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33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317 741 2400,'0'-2'423,"0"-1"0,0 1 0,-1 0 0,1-1 0,-1 1 0,1-1 0,-1 1 0,0 0-1,0-1 1,0 1 0,0 0 0,-1 0 0,1 0 0,-1 0 0,1 0 0,-4-3 0,3 3-278,0 0-1,0 1 1,-1-1 0,1 0-1,-1 1 1,0-1 0,1 1-1,-1 0 1,0 0 0,0 0-1,0 0 1,0 1 0,1-1 0,-1 1-1,0 0 1,0 0 0,0 0-1,0 0 1,0 0 0,0 0-1,-5 2 1,-6 3 246,0 0 0,0 1 0,0 0 0,-15 11 0,-52 38 493,75-50-806,0 0-48,1-1 1,-1 1-1,1 0 0,1 0 1,-1 0-1,1 1 0,0-1 0,0 1 1,1 0-1,-1 1 0,-3 9 0,6-13 1,0-1-1,1 1 0,-1 0 0,1-1 0,-1 1 1,1 0-1,0-1 0,0 1 0,0 0 0,0-1 1,0 1-1,1 0 0,-1-1 0,1 1 0,0 0 1,0-1-1,0 1 0,0-1 0,0 0 0,1 1 1,-1-1-1,1 0 0,-1 0 0,1 0 0,0 0 1,0 0-1,0 0 0,0 0 0,0 0 1,0-1-1,0 1 0,5 1 0,-4-1 18,1-1-1,-1 0 1,0 0-1,0 0 0,1 0 1,-1 0-1,0-1 1,1 1-1,-1-1 1,0 0-1,1 0 1,-1 0-1,1-1 1,-1 1-1,0-1 0,1 0 1,-1 1-1,0-2 1,0 1-1,1 0 1,-1-1-1,0 1 1,3-4-1,6-3 82,-1-1 0,0 0-1,0 0 1,9-13 0,-19 21-131,16-19 33,-1-1-1,0-1 1,-2 0-1,0-1 1,-2 0-1,12-30 1,41-136 75,-56 157-95,16-48-48,-4-1-1,19-152 1,-34 171 48,-7 50-31,-2 16-79,-4 20 42,3-2 193,-38 221 1029,32-8-495,12-184-545,3-1 0,17 82 0,-21-126-134,1 0 1,0 0-1,0 0 0,0-1 0,1 1 0,-1-1 0,1 1 0,4 4 1,-5-8-248,0 1 1,0-1 0,1 0 0,-1 0 0,0 0 0,1-1 0,-1 1 0,1 0 0,0-1-1,-1 0 1,1 1 0,0-1 0,0 0 0,0-1 0,0 1 0,0 0 0,5-1-1,3 1-1372,-1-1 0,20-1-1,-2-3-285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34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16 6048,'-6'-15'7621,"7"14"-7504,0 1 1,-1 0-1,1 0 0,-1 0 1,1 0-1,0 0 0,-1 0 1,1 0-1,-1 0 0,1 0 1,0 1-1,-1-1 0,1 0 1,-1 0-1,1 0 0,-1 1 1,1-1-1,0 0 0,-1 1 1,1-1-1,-1 0 0,0 1 1,2 0-1,10 16 661,-5-8-545,0 0 0,-1 1 0,0 0 0,0 1 0,6 16 0,1 13 168,65 171 942,-73-201-1474,0 0 0,0 0 0,1-1 0,0 1-1,1-1 1,11 11 0,-16-18-354,0-1 0,0 0 0,0 0 0,0 0 0,1 0 0,-1 0 0,0 0 0,1-1-1,-1 1 1,0-1 0,1 0 0,-1 1 0,1-1 0,-1 0 0,0-1 0,1 1 0,-1 0 0,1-1-1,-1 1 1,0-1 0,1 0 0,-1 0 0,0 0 0,4-2 0,8-2-2075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34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843 1 7552,'-19'2'4665,"16"-1"-4252,0 0 1,1 0-1,-1 1 1,0-1-1,1 1 0,-4 3 1,-4 2-16,-58 33 1346,-6 8-518,-92 76-1,-60 73-646,181-157-505,-15 15-185,-33 28-6194,63-61 204,1-1 1909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1.6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1009 2304,'-1'-8'8447,"16"-1"-7374,-1-6-338,17-22 1,-5 6-330,28-36-71,-13 17-121,-25 30-148,72-77 194,-58 67-191,69-66 261,-76 77-195,1 0 1,42-25-1,-45 32-141,-11 8 31,-1-1 0,11-9 0,-18 12-21,1 1 0,-1-1-1,0 1 1,1-1-1,-1 1 1,1 0 0,-1 0-1,1 0 1,0 0 0,3 0-1,-5 1 0,0 0-1,0 0 1,0 0-1,0 0 0,0 0 1,0 0-1,0 1 1,0-1-1,0 0 1,0 0-1,0 1 0,0-1 1,0 1-1,-1-1 1,1 1-1,0-1 0,0 1 1,0 0-1,-1-1 1,1 1-1,0 0 0,-1-1 1,1 1-1,-1 0 1,1 0-1,-1 0 0,1 0 1,-1-1-1,1 1 1,-1 0-1,1 2 1,1 9-2,0-1 0,0 1 0,-1 0 0,0 0 0,-1 0 0,-1 0 0,-2 16 0,1 0 145,-4 26 182,-20 86 0,23-130-285,-1 6 10,3-11 13,0-1 1,-1 1-1,1-1 0,1 1 1,-1 0-1,1-1 1,0 1-1,0 0 1,0-1-1,1 6 1,-1-10-57,0 0-1,0 0 1,0 1 0,0-1-1,0 0 1,1 0 0,-1 0 0,0 0-1,0 0 1,0 0 0,0 0-1,0 1 1,0-1 0,0 0 0,0 0-1,0 0 1,1 0 0,-1 0 0,0 0-1,0 0 1,0 0 0,0 0-1,0 0 1,0 0 0,1 0 0,-1 0-1,0 0 1,0 0 0,0 0 0,0 0-1,0 0 1,0 0 0,1 0-1,-1 0 1,0 0 0,0 0 0,0 0-1,0 0 1,0 0 0,0 0 0,1 0-1,-1 0 1,0 0 0,0 0-1,0 0 1,0 0 0,0-1 0,0 1-1,0 0 1,0 0 0,0 0-1,1 0 1,-1 0 0,0 0 0,0 0-1,0-1 1,0 1 0,0 0 0,0 0-1,0 0 1,0 0 0,0 0-1,0 0 1,0-1 0,0 1 0,0 0-1,0 0 1,12-27 61,0 1 0,26-39 0,-31 55-20,72-103 99,-58 85-267,50-49 1,-58 64 106,15-14-221,-26 26 179,0-1 0,-1 1 0,1 0 0,0 0 0,0-1 0,0 1 0,0 1 0,0-1 0,0 0 0,0 0 0,0 1 0,4-1 0,-5 1 51,-1 0-1,1 0 1,-1 0-1,1 0 1,-1 0-1,1 0 1,-1 1-1,1-1 1,-1 0-1,1 0 1,-1 0-1,1 1 1,-1-1-1,1 0 1,-1 1-1,1-1 1,-1 1-1,1-1 1,-1 0-1,0 1 1,1-1-1,-1 1 1,0-1-1,0 1 1,1-1-1,-1 1 1,0-1-1,0 1 1,0-1-1,1 1 1,-1-1-1,0 1 1,0 0-1,0 20-11,0-18 2,-4 21 81,0-1-1,-9 29 0,1-4 235,5-14-126,-1-4-124,2 1 1,2 0-1,-2 35 0,6-61 3,0 1-1,1-1 1,0 1-1,0-1 0,3 9 1,-4-13-31,0 1 1,1-1-1,0 1 0,-1-1 1,1 0-1,0 1 0,-1-1 1,1 0-1,0 1 0,0-1 1,0 0-1,0 0 0,0 0 1,1 0-1,-1 0 0,0 0 1,0 0-1,1-1 0,-1 1 1,0 0-1,1-1 0,-1 1 1,1-1-1,1 1 0,5-1 33,-1 0-1,1 0 0,-1-1 0,1 0 0,-1 0 1,1-1-1,-1 0 0,0 0 0,11-5 0,-2-1 8,0 0 0,27-20-1,-11 3-72,-2 0 1,-1-3-1,40-47 0,-55 60 11,0 1 0,19-15-1,-31 30-650,-1 7 413,-2 9 91,-8 39-173,4-32 324,1 0-1,0 30 1,4-38 30,1 0 0,0 0-1,5 21 1,-5-32 15,0 0 0,1 0 0,-1 0 0,1 0-1,1-1 1,-1 1 0,1 0 0,0-1-1,0 0 1,0 0 0,0 0 0,1 0 0,7 7-1,-10-10-15,0-1 0,0 1 0,1 0 0,-1 0-1,0-1 1,1 1 0,-1 0 0,0-1 0,1 0 0,-1 1-1,1-1 1,-1 0 0,1 0 0,-1 1 0,0-1-1,1 0 1,-1-1 0,1 1 0,-1 0 0,1 0-1,-1 0 1,0-1 0,1 1 0,-1-1 0,1 1-1,-1-1 1,0 0 0,0 0 0,1 1 0,-1-1 0,0 0-1,0 0 1,2-2 0,-1 1-22,1-1 1,-1 0-1,0 0 0,0 0 1,0 0-1,0 0 0,-1 0 1,1 0-1,-1-1 1,0 1-1,0 0 0,0-1 1,0-3-1,0-7 43,0 1 1,-1 0-1,0 0 1,-4-19-1,3 25-108,-1 0 0,0 0 0,0-1 0,0 1 0,-1 1 0,-1-1 0,1 0 0,-1 1 0,-5-8 0,0 2-33,5 7 52,0 0-1,0 0 1,-1 0-1,-4-3 1,5 5-60,0-1-200,7 3 12,17-1 145,-16 2 168,-1 0 1,0 0-1,0-1 0,1 1 1,-1-1-1,3-1 0,4-3 0,0-1-1,0 0 0,-1-1 0,0 0 0,10-10 0,10-8 67,7-1 68,44-23 0,-25 16 333,-50 30-469,0 0-1,0 1 1,1-1-1,0 2 1,-1-1-1,1 0 1,0 1-1,0 0 1,9 0-1,-14 1-33,1 0 0,-1 1 0,0-1 0,1 0 0,-1 1 1,0-1-1,1 1 0,-1-1 0,0 1 0,1-1 0,-1 1 0,0 0 0,0 0 0,0 0 0,0 0 0,0 0 0,0 0 1,0 0-1,0 0 0,0 0 0,0 0 0,-1 0 0,1 1 0,0-1 0,-1 0 0,1 0 0,-1 1 0,1 1 1,1 5-9,0 0 0,-1 0 0,1 14 0,-2-18 25,0 95 85,-1-60-91,4 42-1,-3-74 17,1 0-1,1 0 0,-1 0 0,1-1 0,0 1 0,1-1 1,0 1-1,0-1 0,0 0 0,1 0 0,0 0 0,0 0 1,0-1-1,7 7 0,-9-11-7,0 1 0,0-1 0,1 1-1,-1-1 1,1 0 0,-1 0 0,1 0 0,-1-1 0,1 1 0,0 0-1,-1-1 1,1 0 0,0 1 0,-1-1 0,1 0 0,0-1-1,0 1 1,-1 0 0,1-1 0,-1 1 0,4-2 0,0 0 13,0 0 1,0 0-1,0-1 1,-1 0-1,1 0 1,-1 0-1,0-1 1,9-7-1,29-38 179,-24 26-178,-5 7-24,-1-1-1,0-1 0,-2-1 0,0 1 0,11-26 1,6-16-3,-24 52-98,1 1 0,0-1 0,0 1 0,0 0 0,11-9 0,-16 16 84,0-1 1,1 1 0,-1 0 0,0 0 0,1-1 0,-1 1-1,0 0 1,1 0 0,-1-1 0,0 1 0,1 0 0,-1 0-1,1 0 1,-1 0 0,1 0 0,-1 0 0,0 0 0,1 0-1,-1 0 1,1 0 0,-1 0 0,1 0 0,-1 0 0,0 0-1,1 0 1,-1 0 0,1 0 0,-1 0 0,0 0 0,1 1-1,0-1 1,0 1-8,0 0 0,0 0 0,0 0 0,0 0-1,-1 1 1,1-1 0,0 0 0,0 0 0,-1 0-1,1 2 1,2 4-60,-1 1-1,3 13 1,-1 13 83,-2 1 0,-3 50-1,0-27 154,1 7 449,1-68-544,0-1 0,0 0 0,0 1 0,1-1 0,0 1 0,3-7 0,2-1-5,7-17-59,2 1 1,31-41 0,-37 55-69,0 1 1,2 0 0,-1 0-1,1 2 1,1-1 0,25-15-1,-35 24 36,-1 1 0,1 0 0,-1 0 0,0 0-1,1 0 1,0 0 0,-1 0 0,1 1 0,0-1 0,-1 1-1,1 0 1,3 0 0,-5 0 29,0 0 1,0 1-1,1-1 1,-1 1-1,0-1 1,0 1-1,0-1 0,0 1 1,1 0-1,-1-1 1,0 1-1,0 0 1,0 0-1,-1 0 0,1 0 1,0 0-1,0 0 1,0 0-1,-1 0 0,1 0 1,0 0-1,-1 0 1,1 1-1,-1-1 1,1 1-1,0 4 8,0-1 0,0 1 0,0-1 0,-1 1-1,0 0 1,0-1 0,0 1 0,-1-1 0,0 1 0,0-1 0,0 1 0,-3 5 0,-2 14 96,17-34 905,14-18-802,3-2-342,-16 17-46,2 1 0,0 0 0,21-13 0,-34 24 177,-1 0-1,1-1 1,-1 1-1,1-1 1,-1 1-1,1 0 1,0 0-1,-1-1 0,1 1 1,0 0-1,-1 0 1,1 0-1,-1 0 1,1 0-1,0 0 1,-1 0-1,1 0 1,0 0-1,-1 0 1,1 0-1,0 0 1,-1 0-1,1 0 0,0 1 1,-1-1-1,2 1 1,-1 0-1,0-1 1,-1 1-1,1 0 1,0 0-1,0 0 1,-1 1-1,1-1 0,0 0 1,-1 0-1,1 0 1,-1 0-1,1 3 1,1 3-6,-1 1 1,0-1-1,0 14 0,-6 42-69,3-46 78,0 0 1,1 1 0,3 26-1,-2-41 22,1 0-1,-1 0 1,1 0-1,0 0 1,0 0-1,3 5 1,-4-7-4,1 0 1,0 0 0,-1 0 0,1 0-1,0 0 1,0 0 0,0 0 0,0-1-1,0 1 1,0 0 0,0-1 0,0 1-1,0 0 1,0-1 0,0 1 0,0-1-1,0 0 1,0 1 0,1-1 0,0 0-1,5 0 18,0 0 0,0 0 0,-1-1 0,1 0 0,0 0 0,-1-1 0,1 0 0,-1 0 0,0-1 0,1 0 0,10-6 0,-3 0-23,0 0 1,0-1-1,18-19 1,24-27 62,64-85 0,-104 117 18,-15 24-117,0-1 0,-1 0 0,1 0-1,0 1 1,-1-1 0,1 0 0,-1 0 0,0 0-1,1 0 1,-1 0 0,0 0 0,1 1 0,-1-1 0,0 0-1,0 0 1,0 0 0,0 0 0,0 0 0,0-1-1,0 2 11,-1 0 1,0 0-1,1 0 0,-1 0 0,0 0 0,1 0 0,-1 0 0,1 0 1,-1 0-1,0 0 0,1 1 0,-1-1 0,1 0 0,-1 1 0,0-1 1,1 0-1,-1 1 0,1-1 0,-1 0 0,1 1 0,-1-1 0,1 1 1,0-1-1,-1 2 0,-12 16-76,10-13 53,-16 28 25,1 0 0,2 2 0,1 0 0,-14 50 0,29-85 15,-6 31 129,6-29-112,0-1 1,0 0 0,0 0-1,0 1 1,0-1-1,0 0 1,0 0 0,1 1-1,-1-1 1,0 0-1,1 0 1,-1 1-1,1-1 1,-1 0 0,1 0-1,0 0 1,-1 0-1,1 0 1,0 0 0,0 0-1,0 0 1,1 1-1,-1-2-3,0 1 0,0-1-1,0 0 1,0 0 0,0 1 0,0-1-1,0 0 1,1 0 0,-1 0-1,0 0 1,0-1 0,0 1-1,0 0 1,0 0 0,0-1 0,0 1-1,0 0 1,0-1 0,-1 1-1,1-1 1,0 1 0,0-1-1,0 1 1,0-1 0,-1 0 0,1 0-1,0 1 1,0-2 0,22-25 156,-21 25-156,40-65 28,-29 44-183,26-33 0,-35 52 145,7-7-674,-9 15 293,-2 10 284,-1-5 117,-1 9-90,0 34 1,2-46 87,1-1 1,0 1-1,0 0 0,0 0 1,1-1-1,0 1 1,0 0-1,0-1 1,7 10-1,-9-13 1,1-1 0,0 0 0,0 0 0,1 1 0,-1-1 0,0 0 0,0 0-1,0 0 1,1 0 0,-1 0 0,1 0 0,-1-1 0,0 1 0,1 0 0,-1-1 0,1 1 0,0-1 0,-1 0 0,3 1 0,-1-1 8,1 0 1,-1 0 0,1 0 0,-1-1-1,1 0 1,-1 1 0,0-1 0,7-3-1,3-2 30,1-1 0,-1-1 0,16-12 0,-21 14-41,24-17 79,-1-3 0,-2 0 0,50-58 1,60-105-161,-126 169 1,0 0 1,-2-1-1,-1 0 0,15-40 0,-13 23 114,3-3-177,-2-1 0,13-78 1,-26 114 13,1 1 0,-1-1 0,0 1 0,-1-1 0,1 1 0,-4-11 0,4 16 84,-1 0 0,1 0 1,-1 0-1,1 1 0,-1-1 0,1 0 0,-1 0 1,1 1-1,-1-1 0,1 0 0,-1 1 0,1-1 1,0 1-1,-1-1 0,1 0 0,0 1 0,-1-1 1,1 1-1,-1 0 0,-13 24-28,0 2-1,2-1 1,1 2-1,-9 30 1,10-25 181,0-3-35,1 2-1,-5 40 1,12-53-10,1-1 0,3 27 1,-1-4-9,0-27-25,1 0 0,0 0-1,0-1 1,2 1 0,-1-1 0,2 1-1,0-1 1,8 15 0,-12-25-26,0-1 0,0 0 0,1 0 1,-1 0-1,0 0 0,1 0 0,0 0 0,-1-1 0,1 1 1,0 0-1,0-1 0,0 0 0,0 1 0,0-1 0,0 0 0,0 0 1,0 0-1,0 0 0,1 0 0,-1 0 0,0-1 0,3 1 1,-1-1-14,0 0 0,-1 0 1,1-1-1,0 1 0,-1-1 1,1 0-1,0 0 0,-1 0 1,1 0-1,-1-1 1,0 1-1,1-1 0,5-4 1,104-77 249,-99 73-309,1 1 0,0 1 0,30-12 1,-1 0-327,-44 20 372,1 0 1,-1 0-1,0 0 1,1 0 0,-1-1-1,0 1 1,1 0-1,-1 0 1,0 0-1,1 0 1,-1 0 0,0 0-1,1 0 1,-1 0-1,0 1 1,1-1-1,-1 0 1,0 0-1,1 0 1,-1 0 0,0 0-1,1 0 1,-1 1-1,0-1 1,1 0-1,-1 0 1,0 0 0,0 1-1,1-1 1,-1 0-1,0 0 1,0 1-1,0-1 1,1 0 0,-1 1-1,0-1 1,0 0-1,0 1 1,0-1-1,0 0 1,1 1 0,-1-1-1,0 0 1,0 1-1,3 5-3,-2-4 0,0 1 0,-1 0-1,1-1 1,-1 1 0,0-1-1,1 1 1,-1 0 0,0-1-1,0 1 1,-1-1 0,1 1 0,-2 4-1,-10 35 219,0-11-202,0 1 0,3 0-1,-10 52 1,16-66 73,2-14-47,0 0 1,1 1-1,-1-1 1,1 1-1,0-1 1,0 1-1,1 6 1,-1-10-23,1 0 0,-1 0 1,0 0-1,1 0 0,-1 0 0,1 0 1,-1-1-1,1 1 0,0 0 0,-1 0 1,1 0-1,0-1 0,0 1 0,-1 0 1,3 0-1,-2 0 16,1 0 0,0-1 0,0 1 1,0 0-1,0-1 0,0 1 0,0-1 0,0 0 0,0 0 0,3 0 1,2 0-9,-1-1 1,1 0-1,0 0 1,0-1-1,-1 1 1,1-2-1,8-3 1,45-26-13,-32 16 88,-7 3-119,25-19-1,-27 18 10,31-18-1,-49 31 3,0 0 0,1 1 0,-1-1 0,0 0 0,1 1 0,-1-1 0,1 1 0,-1-1 0,1 1 0,-1 0 0,1-1 0,-1 1 0,1 0 0,-1 0 0,1 0 0,-1 0 0,1 0 0,-1 1 0,1-1 0,-1 0 0,1 1 0,2 0 0,-3 0-3,0 1 1,0-1 0,0 0-1,-1 0 1,1 0-1,0 1 1,-1-1 0,1 0-1,0 1 1,-1-1 0,0 1-1,1-1 1,-1 1-1,0-1 1,1 1 0,-1-1-1,0 1 1,0-1-1,-1 0 1,1 1 0,0-1-1,-1 3 1,-2 15 16,-2 0-1,0 0 1,-1-1-1,-1 0 1,0 0-1,-20 31 1,-4 4 80,32-52-68,0-1 0,0 0 0,0 0 0,0 1 0,0-1 0,0 0-1,0 0 1,0 0 0,0 0 0,0 0 0,0 0 0,-1 0 0,1 0 0,1-1 0,3 1-30,0 0 0,0 0 0,-1 0 0,1 0 0,5 2 0,3 3 47,-1-1-80,22 11 0,-32-13 35,0-1 1,-1 1 0,1 0-1,0 0 1,-1 0-1,1 0 1,-1 0 0,0 0-1,0 1 1,0-1 0,0 0-1,0 1 1,0-1 0,0 4-1,0-3-41,0 4 49,1-1 0,-1 1 0,-1 0 1,0-1-1,0 1 0,0 0 1,0-1-1,-1 1 0,0-1 0,-1 1 1,1-1-1,-1 1 0,-1-1 1,1 0-1,-5 9 0,1-5 31,-1 0-1,1 1 0,-2-2 1,1 1-1,-1-1 1,-1-1-1,-14 13 1,20-19-31,0 1 1,0-1 0,-1 0-1,0 0 1,1 0-1,-1 0 1,0 0 0,0-1-1,0 0 1,0 0 0,0 0-1,0 0 1,0-1-1,0 0 1,0 1 0,0-1-1,0-1 1,0 1 0,0-1-1,0 1 1,0-1-1,0 0 1,0-1 0,0 1-1,0-1 1,-5-2 0,-8-4-18,14 7-32,0 0-1,-1 0 1,1-1 0,0 1 0,0-1 0,1 1 0,-1-1-1,0 0 1,0 0 0,1-1 0,-1 1 0,1 0 0,0-1-1,0 0 1,0 1 0,-3-6 0,4 7 22,0 0 1,1-1-1,-1 1 1,0-1-1,0 1 0,1 0 1,-1-1-1,1 1 1,-1-1-1,1 1 0,0-1 1,0 1-1,0-1 1,-1 0-1,2 1 1,-1-1-1,0-2 0,1 3 18,0 0-1,0 1 0,1-1 1,-1 0-1,0 0 0,0 1 1,1-1-1,-1 0 0,0 1 1,1-1-1,-1 1 0,0 0 1,1-1-1,2 1 0,9-3-27,12-2 74,0 1-1,35-1 0,-33 3 46,0-1 0,35-7-1,-9-7 172,0-3-1,65-33 1,-65 28-241,-33 15 51,0-1 0,-1 0 0,0-2 0,-1 0 0,-1-1 0,25-25 0,-30 26-42,0 0-1,-2-1 0,1-1 0,-2 1 1,0-1-1,0-1 0,-2 0 0,11-30 1,-15 36-84,0-1 0,-1 0 0,0 0 1,-1 0-1,0 1 0,-1-1 0,0 0 0,-2-16 1,2 26 56,0 0 1,-1-1-1,1 1 0,0 0 1,0 0-1,-1 0 1,1 0-1,-1 0 1,1 0-1,-1-1 1,1 1-1,-1 0 1,0 0-1,1 1 0,-1-1 1,0 0-1,0 0 1,0 0-1,1 0 1,-1 1-1,0-1 1,0 0-1,0 1 1,0-1-1,-1 1 0,1-1 1,0 1-1,0-1 1,0 1-1,0 0 1,0 0-1,0 0 1,-1-1-1,1 1 1,0 0-1,0 0 0,0 1 1,-1-1-1,0 0 1,-2 1-3,0 1 1,0 0-1,0-1 0,0 1 1,0 0-1,1 1 0,-1-1 1,1 1-1,-6 5 1,-2 3 29,0 1-1,1 0 1,1 1 0,0 0 0,1 0 0,0 1 0,1 0-1,0 1 1,2-1 0,-1 1 0,2 1 0,0-1 0,1 0-1,-2 18 1,5-28 21,0 1 0,0 0 0,1 0 0,-1-1 0,1 1 0,0 0 0,1-1 0,0 1 0,-1-1 0,2 1 0,-1-1 0,1 0 0,5 9 0,-5-10 17,1 0 0,-1 0 0,1-1 0,0 1 0,0-1 0,0 0 0,1 0 0,-1 0 0,1-1 0,-1 0 0,1 1 0,0-2 0,0 1 0,0 0 0,8 0 0,-3 0-10,1-1-1,-1-1 0,1 0 0,0 0 1,-1-1-1,1 0 0,-1-1 0,1 0 1,-1-1-1,0 0 0,0-1 0,0 0 1,0 0-1,-1-1 0,1 0 0,-1-1 1,15-12-1,-2-1-33,0-1 0,-2-1 1,-1-1-1,-1-1 0,22-33 0,27-33-77,-44 61-21,-19 21 43,-3 5 31,0 0 1,0 1-1,1-1 1,-1 0 0,0 1-1,1-1 1,-1 1 0,1-1-1,-1 1 1,1-1-1,0 1 1,-1 0 0,1 0-1,0 0 1,0 0-1,0 0 1,2 0 0,-3 1 6,-1 0 1,0 0 0,0 0 0,0 0 0,1 0 0,-1 0 0,0 0 0,0 0 0,0 0 0,1 1-1,-1-1 1,0 0 0,0 0 0,0 0 0,0 0 0,1 1 0,-1-1 0,0 0 0,0 0 0,0 0 0,0 0-1,0 1 1,0-1 0,1 0 0,-1 0 0,0 1 0,0-1 0,0 0 0,0 0 0,0 0 0,0 1-1,0-1 1,-1 14-56,-6 20 87,5-24 47,-15 56-150,-3-2 1,-40 88-1,53-135 166,-1 0-1,-1-1 1,-13 20 0,15-24-72,-3 1 63,10-11 109,5-1-123,7-3-49,-10 2-4,5-2-33,0 0 0,1 0 0,-1-1 0,12-6 0,7-3 12,192-53-336,-116 37-1828,-89 24 1342,-1 0-1,1-1 1,-1 0 0,15-10-1,-22 12 146,0 0 1,-1-1-1,1 0 0,-1 0 0,1 0 0,-1 0 1,-1-1-1,1 1 0,0-1 0,-1 0 0,4-8 1,3-4-1686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2.0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57 107 7968,'-42'-55'3616,"33"42"-3136,4 5 352,5-1-1568,9 5 384,1-8-3264,8 7 2016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5.3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79 2976,'6'-10'11336,"16"3"-11382,-11 4 1198,-10 3-1113,26-11 241,0 2-1,0 1 1,45-7-1,39 0-2582,-96 15 781,0 0 1,-1 1 0,1 1-1,-1 0 1,0 1 0,1 0 0,22 10-1,-18-5 29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3.4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474 666 4320,'0'0'191,"1"0"1,0 0-1,0 0 0,0 0 1,0 0-1,-1 0 1,1 0-1,0 0 0,0-1 1,0 1-1,-1 0 0,1-1 1,1 0-1,-2 1-115,0 0 0,-2-5 2272,2 4-2272,0 1 0,-1 0-1,1 0 1,0 0 0,0 0 0,0 0-1,-1 0 1,1 0 0,0 0 0,0 0-1,0 0 1,-1 0 0,1 0 0,-4-1 284,0-1-130,-1 0 1,0 0-1,1 1 0,-1 0 0,0 0 0,0 0 0,0 0 0,0 1 0,-7 0 0,-20 2 63,0 1 1,1 1-1,0 2 0,0 1 1,0 1-1,1 2 0,-54 25 1,71-28-208,1-1 1,0 1 0,0 1 0,-11 9 0,19-13-39,-1 0 1,1 0-1,0 0 0,0 1 0,1-1 0,-1 1 1,1 0-1,0 0 0,0 0 0,1 0 0,-1 1 1,-1 8-1,3-12-23,1-1 1,0 1 0,-1 0-1,1 0 1,0 0 0,0 0-1,0 0 1,1 0 0,-1-1-1,0 1 1,1 0 0,-1 0-1,1 0 1,-1-1 0,1 1-1,0 0 1,0 0 0,0-1-1,0 1 1,0-1 0,0 1-1,1-1 1,-1 0 0,0 1-1,1-1 1,-1 0 0,1 0-1,-1 0 1,1 0 0,2 1-1,1 1 67,0-1 0,1 0 0,-1 0-1,1-1 1,-1 1 0,1-1 0,0 0-1,11-1 1,-1 0 66,0-2 0,0 0 0,-1-1 0,1 0 0,16-6 0,-5-1 166,51-25-1,-65 27-281,1 0 1,-1-1 0,-1 0-1,16-16 1,-20 18-31,0-2 0,-1 1 0,0-1 0,-1 0-1,0-1 1,0 1 0,7-20 0,-12 28-11,13-33 34,-2 1 1,0-2-1,10-54 0,-21 82-37,18-98-180,6-121 0,-17 129-52,-7 41-262,-1 56 493,0 0-1,0 0 0,0 0 0,0 0 0,1 0 1,-1 0-1,0 0 0,0 0 0,0-1 0,0 1 0,0 0 1,0 0-1,0 0 0,0 0 0,0 0 0,0 0 1,0 0-1,0 0 0,0 0 0,0 0 0,0 0 0,0 0 1,0 0-1,0-1 0,-1 1 0,1 0 0,0 0 1,0 0-1,0 0 0,0 0 0,0 0 0,0 0 0,0 0 1,0 0-1,0 0 0,0 0 0,0 0 0,0 0 1,0 0-1,0 0 0,0 0 0,0 0 0,0 0 0,-1 0 1,1-1-1,0 1 0,0 0 0,0 0 0,0 0 1,0 0-1,0 0 0,0 0 0,0 0 0,0 0 0,0 0 1,0 0-1,0 1 0,-1-1 0,1 0 0,0 0 1,0 0-1,0 0 0,0 0 0,0 0 0,0 0 0,0 0 1,0 0-1,0 0 0,-6 7-90,-4 13 126,-1 21 225,-9 69-1,18-102-220,-9 94 226,2 151-1,11-202-172,2 0 0,14 63 0,-17-109-265,0-1 0,0 0 1,0 1-1,1-1 0,0 0 0,0 0 1,3 6-1,-4-9 26,-1 0 0,1 0-1,0 0 1,-1-1 0,1 1 0,0 0 0,0 0 0,0 0 0,0-1 0,0 1-1,-1-1 1,1 1 0,0-1 0,1 1 0,-1-1 0,0 1 0,0-1 0,0 0-1,0 1 1,0-1 0,0 0 0,0 0 0,1 0 0,-1 0 0,0 0 0,0 0-1,0 0 1,0-1 0,0 1 0,0 0 0,0-1 0,1 1 0,-1-1 0,0 1-1,1-1 1,17-13-2906,5 1 1030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3.9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286 4 4896,'-6'-4'7365,"-16"99"-2973,4-10-3424,-53 151 938,45-166-1315,-45 90 0,59-138-452,0-1 97,1 1 0,0 1-1,-13 45 1,24-63-181,-1-1 0,1 1-1,-1-1 1,1 1 0,1 0 0,0 6-1,-1-9-27,0-1 0,1 1 0,-1 0 0,0-1 0,1 1 0,0 0 0,-1-1 0,1 1 0,0-1 0,0 1 0,0-1 0,0 1 0,0-1 0,0 0 0,0 1 0,0-1 0,1 0 0,-1 0 0,0 0 0,3 1 0,4 0 99,0 0 0,0 0 0,0-1 1,0-1-1,17 0 0,5 1 12,-4 0-22,-1-2 1,1 0-1,-1-1 0,36-9 1,-23 3-150,-21 5 67,20-8-1,-32 10-347,-1-1-1,0 0 1,1 0 0,-1 0-1,0 0 1,0-1 0,-1 0-1,1 1 1,4-6 0,-6 5-318,0 1 1,0-1 0,0 0 0,0-1 0,-1 1 0,1 0-1,-1 0 1,0-1 0,0 1 0,1-6 0,0 2-1071,2-2-138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4.3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3 106 8736,'-3'1'5288,"21"7"-3083,9-3-698,0-2-1,54 2 1,-57-6-1482,0 0 0,0-2-1,0-1 1,0 0 0,-1-2-1,33-12 1,-48 14-433,0 1 0,0-1 0,0-1 0,-1 1 0,8-7 0,-13 9 11,0 1 1,0-1 0,0 0-1,0 0 1,0-1 0,0 1-1,0 0 1,-1-1 0,1 1-1,-1-1 1,0 1 0,0-1 0,0 0-1,0 1 1,0-1 0,0 0-1,-1 0 1,1-3 0,-1-4-1588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4.7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27 7872,'-14'-21'4416,"15"22"-4116,0 0 0,0-1 0,0 1 0,0-1 0,0 0 1,0 1-1,1-1 0,-1 0 0,0 0 0,0 0 0,0 0 0,0 1 1,1-2-1,0 1 0,3 0 520,38 3 1576,65-6-1,-51 0-2077,22 0-120,111-1-22,-95 5-4027,-75-1 2304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5.8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49 4480,'6'-1'10261,"17"1"-7904,33 2-2074,307 6 2015,210-16-676,-382 4-1340,183-25 129,-371 29-477,40-7-642,-19-2-3169,-16 8 2246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6.6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451 562 3808,'-1'-2'301,"0"1"1,0 0-1,-1-1 0,1 1 0,0 0 1,-1 0-1,1 0 0,-1 0 1,0 0-1,1 0 0,-1 0 1,1 0-1,-1 1 0,0-1 1,0 0-1,-2 1 0,-1-1 116,0 1 1,0 0-1,0 0 0,-7 1 0,-4 1-228,-2 0 49,-1 0 1,1 2-1,0 0 0,1 1 1,-1 1-1,1 0 1,0 1-1,0 1 0,1 1 1,0 0-1,1 2 0,0-1 1,0 2-1,1 0 1,1 0-1,0 2 0,0-1 1,2 2-1,0-1 0,0 2 1,1-1-1,-9 21 0,15-25-170,-1 0-1,2 0 0,-1 1 1,-2 15-1,5-22-6,1 0 0,-1 0 0,1 1 0,0-1 0,0 0 1,1 0-1,0 0 0,-1 0 0,2 0 0,-1 0 0,0 0 0,4 7 0,-4-11-27,-1 0-1,1 0 1,0 0 0,-1 1 0,1-1-1,0 0 1,0 0 0,-1 0-1,1 0 1,0 0 0,0 0-1,0-1 1,0 1 0,0 0-1,1 0 1,-1-1 0,0 1-1,0-1 1,0 1 0,1-1-1,-1 1 1,0-1 0,0 0-1,1 0 1,-1 1 0,0-1-1,1 0 1,-1 0 0,0 0-1,1-1 1,-1 1 0,0 0-1,0 0 1,1-1 0,-1 1-1,2-1 1,3-2 34,-1-1-1,0 1 1,0-1-1,0 1 1,0-1 0,-1-1-1,5-5 1,94-119 528,-79 97-499,19-27-164,51-90 1,32-108-148,-22-6-138,-97 243 219,-2 15 78,-3 8 86,0 12 116,-12 180 539,4-114-392,8 141 0,5-101-212,1 10-942,5-45-2900,-8-63 2123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6.9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0 8800,'0'0'122,"-1"0"0,0 0 0,1 1 0,-1-1 0,1 0 0,-1 0 1,0 0-1,1 1 0,-1-1 0,1 0 0,-1 1 0,1-1 0,-1 0 0,1 1 1,-1-1-1,1 1 0,-1-1 0,1 1 0,-1-1 0,1 1 0,0-1 0,-1 1 1,1 0-1,0-1 0,0 1 0,-1-1 0,1 1 0,0 0 0,0-1 0,0 1 1,0 0-1,0-1 0,0 1 0,0-1 0,0 1 0,0 1 0,-1 4 48,0 1 327,0 0 1,1-1 0,0 1 0,0 0 0,1 9 0,0 8 322,0-14-491,0-1-1,1 1 1,0 0-1,0-1 1,6 15-1,4 18 251,31 120 61,-36-132-841,1 0 0,15 34 0,-23-62 12,1-1 0,-1 0 0,1 1 0,0-1 0,0 0 0,-1 1 0,1-1 0,0 0 0,0 0 0,0 0 0,0 0 0,0 0 0,3 1 0,-4-1 11,1-1 1,0 0-1,0 0 0,0 0 1,0 0-1,1 0 1,-1 1-1,0-2 0,0 1 1,0 0-1,0 0 0,0 0 1,0 0-1,0-1 0,-1 1 1,1 0-1,0-1 1,2 0-1,15-8-1427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7.3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800 5 6144,'-12'-4'1978,"12"4"-1920,-1 0 0,1 0 1,-1 0-1,1 1 0,0-1 0,-1 0 0,1 0 0,-1 0 0,1 1 0,0-1 0,-1 0 0,1 1 0,0-1 0,-1 0 0,1 1 0,0-1 0,-1 0 0,1 1 0,0-1 0,0 0 0,-1 2 206,-3 1 329,1-1 1,-1 1-1,0-1 1,0 0-1,0 0 0,-5 1 1,-5 3 217,-125 52 2731,24-11-2183,66-24-901,-89 61 0,-31 47-632,103-72-1526,25-17-2877,25-20 2033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6:59.9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1058 3808,'-2'1'1586,"7"1"-769,12-1 390,4-6-609,0-1-1,-1 0 0,-1-2 1,1-1-1,-1 0 0,26-18 1,-24 15-401,-2-2 0,0 0 1,0-1-1,-2-1 0,0 0 1,0-2-1,19-26 0,59-99 452,-35 51-247,55-67 176,-69 98-361,77-116 696,-94 129-394,43-97 0,-72 144-513,1 0-1,-1-1 0,1 1 0,-1 0 0,1 0 0,-1-1 0,0 1 0,1 0 0,-1-1 1,0 1-1,0-3 0,-6 5-52,-6 9 11,-22 25 207,2 0 1,1 3-1,3 0 0,0 2 1,-38 77-1,46-76-28,2 2 1,2 0-1,1 0 1,3 2-1,2 0 1,-6 56-1,14-84-43,1-1 0,0 1 0,2 0 0,0 0 0,0-1-1,7 24 1,-7-36-54,0 1-1,1-1 0,-1 1 1,1-1-1,0 0 0,0 0 1,1 0-1,-1 0 0,1 0 0,0 0 1,0-1-1,0 1 0,1-1 1,-1 0-1,1 0 0,0 0 1,0 0-1,0-1 0,0 1 1,0-1-1,0 0 0,1-1 0,-1 1 1,1-1-1,-1 0 0,1 0 1,6 1-1,3-2 53,0 1 0,1-2 0,-1 0 0,0-1 0,0 0 0,0-1-1,0-1 1,25-9 0,-6-2-6,0-1 0,39-26 0,-58 33-215,-1 0-1,0-1 0,0 0 0,19-22 1,-34 35-97,-47 63-1015,42-55 1296,1 0-1,-1 0 0,2 0 0,0 1 0,-6 21 0,10-6 256,3-14 135,-2-13-432,0 0 0,0 0 0,0 0-1,0 0 1,0 0 0,0 1 0,0-1-1,0 0 1,0 0 0,0 0 0,0 0-1,0 0 1,0 1 0,0-1 0,1 0 0,-1 0-1,0 0 1,0 0 0,0 0 0,0 0-1,0 0 1,0 1 0,1-1 0,-1 0-1,0 0 1,0 0 0,0 0 0,0 0-1,0 0 1,1 0 0,-1 0 0,0 0-1,0 0 1,0 0 0,0 0 0,1 0-1,-1 0 1,0 0 0,0 0 0,0 0-1,4-2 46,-1 0 0,0 0-1,0 0 1,0-1-1,0 1 1,-1-1-1,1 0 1,-1 1 0,1-1-1,-1 0 1,0 0-1,0-1 1,0 1 0,1-4-1,1-5-93,0 1-1,-1-1 1,3-14-1,-3 5-108,-1 0-1,-2-1 1,0 1 0,-1 0-1,0-1 1,-7-25-1,6 36-65,0-4 24,2 15 187,0 0-1,1-1 1,-1 1-1,0 0 0,1 0 1,-1-1-1,0 1 1,1 0-1,-1 0 0,1-1 1,-1 1-1,0 0 1,1 0-1,-1 0 0,1 0 1,-1 0-1,0 0 0,1 0 1,-1 0-1,1 0 1,-1 0-1,1 0 0,-1 0 1,0 0-1,1 0 1,-1 0-1,1 0 0,-1 0 1,0 0-1,1 1 0,-1-1 1,1 0-1,-1 0 1,1 1-1,65 24 684,12 3-494,-66-25-250,0 0 0,0-1-1,1 0 1,19 0 0,-18-1-532,0-2 1,0 0-1,17-4 0,-28 5 234,0-1 0,1 0-1,-1 0 1,0 0-1,0 0 1,0-1 0,0 1-1,0-1 1,0 0-1,0 0 1,-1 0 0,1 0-1,-1 0 1,1 0-1,-1-1 1,0 1 0,0-1-1,3-4 1,-4 5 26,0 0 0,-1 1 1,1-1-1,0 0 0,-1 0 1,1 0-1,-1 0 0,0 1 0,1-1 1,-1 0-1,0 0 0,0 0 0,-1 0 1,1 0-1,0 0 0,0 1 1,-1-1-1,1 0 0,-1 0 0,-1-1 1,2 1 8,-5-20-2668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00.3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 16 7968,'-25'-3'3616,"36"3"-3136,-2 0 1856,10 0-1376,23 0 32,5 0-609,39-5-127,-1 5-160,13-4-64,-2 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6.21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104 27 4064,'4'-27'11504,"-5"28"-11440,0-1 1,0 0-1,0 1 1,0-1-1,1 0 1,-1 1-1,0-1 1,0 1 0,1-1-1,-1 1 1,0 0-1,1-1 1,-1 1-1,1 0 1,-1-1 0,1 1-1,-1 0 1,1-1-1,-1 1 1,0 1-1,-6 18 159,-11 39 238,4 0-1,-9 66 0,19-94-468,-14 49 0,14-71 45,0-2-1551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02.05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1244 3072,'-14'9'4771,"15"-9"-4700,-1 0 50,0 1 1,1-1 0,-1 0 0,1 1 0,-1-1 0,1 0-1,-1 0 1,1 0 0,0 1 0,-1-1 0,1 0-1,-1 0 1,1 0 0,-1 0 0,1 0 0,-1 0-1,1 0 1,0 0 0,-1 0 0,1 0 0,-1 0-1,1-1 1,0 1 0,28-8 2092,-21 7-1981,-1-1 1,1 0-1,-1-1 1,12-5-1,26-16 131,-1-2 0,-1-2 0,69-59 0,107-146 170,-72 46-288,-123 151-172,-2-1 1,-1-1-1,22-56 0,-31 64-44,11-31 75,-20 52-161,-1 1 1,0 0-1,-1-1 0,2-15 0,-12 41-498,-38 110 652,18-54 50,-26 103 0,39-105 295,-14 144 0,29-204-323,1 0 0,1 0 0,0 0 0,2 11 0,-3-19-67,1 0 0,-1-1 1,1 0-1,0 1 0,0-1 0,0 1 0,0-1 1,0 0-1,0 0 0,0 1 0,1-1 0,-1 0 1,1 0-1,0 0 0,0-1 0,-1 1 0,1 0 1,0-1-1,0 1 0,1-1 0,2 2 0,-2-3-9,-1 0-1,1 0 0,-1 0 1,1 0-1,-1 0 0,1-1 0,-1 1 1,1-1-1,-1 0 0,1 0 1,-1 0-1,1 0 0,-1 0 1,0-1-1,0 1 0,4-4 0,14-11 42,-2-1-1,0-1 0,0-1 0,16-24 1,-11 15-16,123-128 217,-99 109-247,-1 1-35,-3-1-1,47-68 1,-63 74 8,-2-1 0,-2-2 0,24-63 0,44-141-17,-80 214-54,-31 79 118,10-17-20,-10 28 198,-3-1 1,-46 83 0,-62 41 460,97-133-609,1 1 0,3 1 0,2 2 0,2 0 0,-22 62 0,36-73 24,9-28-71,-1 0 1,0-1-1,-8 18 0,4-13 475,15-25-155,5-5-270,15-20-79,34-42 81,30-21-111,-71 79-84,2 0 0,39-26 0,-58 43 51,0 0 0,1 0 0,-1 0 0,0 1 1,8-3-1,-11 4 38,1 0 0,0 0-1,-1 0 1,1 0 0,0 0 0,0 0 0,-1 0 0,1 0 0,0 0-1,-1 0 1,1 0 0,0 0 0,-1 0 0,1 1 0,0-1 0,-1 0-1,1 0 1,0 1 0,-1-1 0,1 1 0,-1-1 0,1 0 0,-1 1-1,1-1 1,-1 1 0,1-1 0,-1 1 0,1 0 0,-1-1 0,1 1-1,-1-1 1,0 1 0,0 0 0,1-1 0,-1 2 0,3 12 14,0-1-1,-1 1 1,-1 0 0,0 0 0,-2 21 0,1-12 131,0-2-35,-1 1-33,2-1 1,4 32 0,-4-47-12,1 1 1,-1-1 0,1 0 0,0 0 0,1 0 0,-1 0 0,1 0-1,1 0 1,-1-1 0,1 1 0,0-1 0,7 8 0,-9-11-16,0 0 0,0-1 0,1 1 0,-1-1 0,0 1 0,0-1 0,1 1 0,-1-1-1,4 1 1,-4-2-21,0 1-1,-1-1 0,1 0 0,-1 0 0,1 0 0,0 0 0,-1 0 0,1 0 0,-1-1 0,1 1 1,0 0-1,-1-1 0,1 0 0,-1 1 0,1-1 0,-1 0 0,0 1 0,3-3 0,6-5 20,-2-1 0,1 0 0,-1 0 0,-1-1-1,0 0 1,10-17 0,-11 17-17,11-17-50,-1 0 0,-1-2 0,-2 0 1,-1 0-1,-1-1 0,8-35 1,-19 63 12,1 0 0,0-1 0,-1 1 1,0 0-1,1-1 0,-1 1 0,0 0 0,0-1 1,0 1-1,-1 0 0,1-1 0,-1 1 1,0-4-1,1 6 7,-1-1 0,1 1 1,0 0-1,0-1 0,0 1 0,-1 0 1,1-1-1,0 1 0,0 0 0,-1 0 1,1-1-1,0 1 0,-1 0 1,1 0-1,0 0 0,-1-1 0,1 1 1,0 0-1,-1 0 0,1 0 0,0 0 1,-1 0-1,1 0 0,0 0 0,-1-1 1,1 1-1,-1 0 0,1 0 0,0 1 1,-1-1-1,1 0 0,-1 0 0,-13 9-185,-8 14 88,14-10 120,1 1 1,0 0-1,1 0 0,0 0 1,1 1-1,1-1 0,0 1 1,1 0-1,1 1 0,0-1 1,1 0-1,1 1 0,0-1 1,1 0-1,1 1 0,0-1 1,1 0-1,1 0 0,7 20 1,-9-30-7,1 0 1,-1 0-1,1-1 1,1 1-1,-1-1 1,0 1 0,1-1-1,0 0 1,0 0-1,0 0 1,1-1-1,-1 0 1,1 0-1,0 0 1,9 4 0,-7-4-134,1 0 1,0-1-1,0 0 1,0-1-1,0 1 1,0-1 0,0-1-1,0 0 1,0 0-1,13-2 1,-2-2-800,-1 0 0,1-1 0,-1-1 0,0-1 0,0-1 0,23-13 0,6-4-866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02.4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95 9 6560,'-81'-8'2976,"67"11"-160,19 2-1792,23-1 640,14-1-960,39 3 287,4-3-575,29-3-160,0 0-160,27-9 64,1 6-96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06.0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251 667 3328,'0'-19'1899,"0"18"-1740,0 0 1,0 1-1,0-1 1,0 1-1,0-1 1,0 1-1,-1-1 1,1 0-1,0 1 1,0-1-1,-1 1 1,1-1-1,0 1 1,0-1-1,-1 1 1,1-1-1,-1 1 1,1 0-1,0-1 1,-1 1-1,1-1 1,-1 1-1,1 0 1,-1-1 0,1 1-1,-1 0 1,1 0-1,-1-1 1,0 1-1,1 0 1,-1 0-1,1 0 1,-1 0-1,1 0 1,-1 0-1,0 0 1,1 0-1,-1 0 1,1 0-1,-1 0 1,1 0-1,-1 0 1,0 0-1,0 1 1,-7 1 53,0 0 0,0 1 0,1 0 0,-1 1 0,1 0 0,0 0 0,0 0 0,0 1 0,1 0 0,-1 0 0,1 1 0,0-1 0,1 2 0,-1-1 0,-5 10 0,-5 7-82,2 1-1,0 1 1,-12 32 0,14-29 58,2 0 0,-8 31 0,16-49-129,0 1 0,0-1 0,1 1 0,0-1 0,1 1 0,0-1 0,1 1 0,0-1 0,5 19 0,-5-25 5,1 0-1,0 1 0,0-1 0,0 0 1,1 0-1,0-1 0,-1 1 0,1 0 0,0-1 1,1 0-1,-1 0 0,5 4 0,-6-6-20,0 1 0,0-1 1,0 0-1,1 0 0,-1 0 0,0 0 0,0 0 0,0 0 0,1-1 1,-1 1-1,0-1 0,1 1 0,-1-1 0,1 0 0,-1 0 0,0 0 1,1 0-1,-1 0 0,0-1 0,1 1 0,-1-1 0,0 0 1,1 1-1,-1-1 0,0 0 0,3-2 0,2-2 9,-1-1-1,1 1 1,-1-1-1,0-1 1,0 1 0,-1-1-1,1 0 1,-2-1-1,8-14 1,3-9-5,11-37 0,-19 49 13,1-1-93,-1 0 0,-1 0 0,0-1 0,-2 0 0,3-41 0,-7 57 7,1 0-94,-1 0 0,0 0 1,-1 1-1,1-1 0,-1 0 0,0 0 0,-3-7 0,4 12 104,0 0 0,0 0-1,0-1 1,0 1 0,0 0 0,0 0 0,-1 0 0,1 0 0,0-1 0,0 1 0,0 0 0,0 0 0,0 0-1,-1 0 1,1 0 0,0 0 0,0-1 0,0 1 0,-1 0 0,1 0 0,0 0 0,0 0 0,0 0 0,-1 0-1,1 0 1,0 0 0,0 0 0,-1 0 0,1 0 0,0 0 0,0 0 0,0 0 0,-1 0 0,1 0-1,0 0 1,0 0 0,0 1 0,-1-1 0,1 0 0,0 0 0,0 0 0,0 0 0,0 0 0,-1 0 0,1 1-1,0-1 1,0 0 0,0 0 0,0 0 0,0 0 0,0 1 0,-1-1 0,1 0 0,0 0 0,0 1 0,-8 12-292,3-2 374,1 0 1,1 1-1,-1 0 1,2 0-1,0 0 0,-1 14 1,3 73 462,0-89-453,1 0 0,1 0 0,-1 0 0,2 0 0,3 13-1,-5-20-30,1 0-1,-1 1 0,1-1 1,0 0-1,0 0 0,0 0 1,0 0-1,0-1 1,0 1-1,1-1 0,-1 1 1,1-1-1,0 0 0,0 0 1,0 0-1,0 0 0,0 0 1,6 2-1,-5-3-1,1 0 0,-1 0-1,1-1 1,-1 1 0,1-1 0,-1 0 0,1 0-1,0-1 1,-1 1 0,1-1 0,4-1-1,5-3 90,-1 1-1,17-9 1,-2-2 19,-1 0 1,50-38-1,40-47 36,-77 62-92,-2-1 0,51-67 0,-48 49-73,-4-2 0,35-72 0,-31 43-95,42-135 0,-76 200-173,5-38 0,-12 58 200,1 0-1,-1 0 1,0-1 0,0 1 0,-1-6 0,1 9 43,0 0 0,0-1 0,0 1-1,0 0 1,0 0 0,0 0 0,0-1 0,-1 1 0,1 0 0,0 0 0,0 0-1,0 0 1,0-1 0,0 1 0,0 0 0,0 0 0,-1 0 0,1 0 0,0 0-1,0-1 1,0 1 0,0 0 0,0 0 0,-1 0 0,1 0 0,0 0 0,0 0 0,0 0-1,-1 0 1,1 0 0,0 0 0,0-1 0,0 1 0,-1 0 0,1 0 0,0 0-1,0 0 1,-1 1 0,0 0-1,0-1 0,0 1 0,0 0 1,0-1-1,0 1 0,0 0 1,1 0-1,-1 0 0,0 0 0,-1 2 1,-10 15 0,1 1 1,1 1-1,-10 26 1,-21 70 2,32-91-2,-4 16-2,-45 142 43,44-129 33,-11 79-1,13 63 344,12-188-344,0 0 1,0 0 0,1 0-1,0 1 1,1-1 0,-1-1-1,4 10 1,-4-16-51,-1 0 1,1 0-1,-1 0 1,1 0-1,-1 0 0,1 0 1,0 0-1,-1 0 0,1-1 1,0 1-1,0 0 1,-1 0-1,3 0 0,-3-1-14,1 1 0,-1-1-1,1 0 1,-1 0-1,1 0 1,-1 0 0,1 0-1,-1 0 1,0 0-1,1 0 1,-1 0 0,1 0-1,-1 0 1,1 0-1,-1 0 1,1 0 0,-1-1-1,0 1 1,1 0-1,-1 0 1,1-1 0,1-1 9,0 0 1,0 0 0,0 0 0,0 0-1,0 0 1,-1 0 0,2-3 0,-2 4-12,10-20-53,14-31 0,-5 7-61,2-4 53,-9 20-323,19-31 0,-31 58 274,0 0 0,0 0 0,0 0 0,0 1 0,1-1 0,-1 0 0,1 1 0,2-3 1,-4 4 88,0 0 0,1 0 1,-1 0-1,0 0 1,0 0-1,0 0 1,0 0-1,0 0 1,1 0-1,-1 0 1,0 0-1,0 0 1,0 0-1,1 0 1,-1 0-1,0 0 1,0 0-1,0 0 1,0 0-1,0 0 1,1 0-1,-1 0 1,0 0-1,0 0 1,0 1-1,0-1 1,0 0-1,1 0 1,-1 0-1,0 0 1,0 0-1,0 0 1,0 1-1,0-1 1,0 0-1,4 13-207,-2 30 259,-1-22-42,1-1-1,0 0 1,6 21 0,-4-29 50,0 0 1,0 0-1,1-1 1,1 1-1,11 17 0,-12-22 30,0-1 0,1 1-1,-1-1 1,1-1 0,1 1-1,-1-1 1,1 0-1,-1 0 1,15 6 0,-17-9-36,-1 0 0,1-1 1,0 0-1,0 0 0,1 0 1,-1 0-1,0-1 0,0 1 1,0-1-1,0 0 0,1 0 1,5-2-1,-2 0 9,0 0 0,-1 0-1,0-1 1,1 0 0,-1 0-1,8-6 1,2-2 14,-2 0 1,0-1-1,0-1 1,20-23-1,52-70 69,15-16-395,-75 99-169,-26 22 415,0 1-1,0-1 1,0 1 0,0-1-1,0 1 1,0-1 0,0 1-1,0 0 1,0-1 0,0 1-1,0 0 1,2 0 0,-3 0 13,1 0-1,-1 0 1,0 0 0,1 1 0,-1-1-1,1 0 1,-1 0 0,0 1 0,1-1 0,-1 0-1,0 1 1,0-1 0,1 0 0,-1 1 0,0-1-1,0 0 1,1 1 0,-1-1 0,0 1 0,0-1-1,0 0 1,0 1 0,0-1 0,1 1 0,-1-1-1,0 0 1,0 1 0,0-1 0,0 1 0,0-1-1,0 1 1,0-1 0,-1 1 0,-3 39-14,-1-3 59,-3 35 186,-3-1 0,-21 77-1,31-144-209,0-1 0,0 0 0,0 0 0,0 1 0,0-1 0,-1 0 0,1 0 0,-1 0 0,0-1 0,-4 6 0,6-8-4,-1 1-1,1-1 1,-1 1-1,1-1 0,-1 1 1,1-1-1,-1 1 1,0-1-1,1 1 1,-1-1-1,0 0 0,1 0 1,-1 1-1,0-1 1,0 0-1,1 0 1,-1 0-1,0 0 0,1 1 1,-1-1-1,0 0 1,0-1-1,1 1 1,-3 0-1,2-1 4,0 1 0,-1-1-1,1 0 1,-1 1 0,1-1 0,0 0-1,0 0 1,-1 0 0,1 0 0,0 0-1,-2-3 1,1 1-36,-1-1 1,1 1-1,0-1 0,0 0 1,0 0-1,1 0 0,-1 0 1,1 0-1,-1-7 0,0-3-75,1 9-14,0-1 0,1 1 0,-1 0 1,1-1-1,1-9 0,0 13 92,-1 1-1,1-1 1,-1 0 0,1 1-1,-1-1 1,1 1-1,0 0 1,0-1-1,0 1 1,0-1 0,0 1-1,0 0 1,0 0-1,0 0 1,1 0-1,-1 0 1,0 0-1,1 0 1,-1 0 0,0 0-1,1 0 1,-1 1-1,1-1 1,2 0-1,196-54-162,177-59 64,-353 110-167,-23 4 277,-1 0 0,1 0 0,-1 0 0,0 0 0,1 0 0,-1 0 0,0 0 1,1 0-1,-1 0 0,1 0 0,-1 0 0,0 0 0,1 0 0,-1 1 0,0-1 0,1 0 0,-1 0 0,0 0 0,1 1 0,-1-1 0,0 0 0,0 0 0,1 1 0,-1-1 0,0 0 0,0 1 0,1-1 0,-1 0 0,0 1 0,0-1 0,0 0 0,0 1 0,1-1 0,-1 0 0,0 1 0,0-1 0,0 0 1,0 1-1,0-1 0,0 1 0,0-1 0,0 0 0,0 1 0,0-1 0,0 0 0,0 1 0,0-1 0,-1 0 0,1 1 0,0-1 0,0 1 0,0-1 0,0 0 0,-1 1 0,-30 72 75,10-24 130,-22 70 0,41-109-113,-1 0 0,1 1 1,1-1-1,0 19 0,1-26-47,0 0 0,0 0 0,1 0 0,-1 0 0,1 0 0,0-1 0,0 1 0,0 0 0,3 5 0,-3-7-14,0 0 0,0 1 1,0-1-1,0 0 1,1 0-1,-1 0 0,0 0 1,1 0-1,-1 0 1,0 0-1,1 0 0,0 0 1,-1-1-1,1 1 1,-1-1-1,1 1 1,0-1-1,2 1 0,-1-1-9,0 0 0,0 1 1,0-1-1,0-1 0,1 1 0,-1 0 0,0-1 0,0 0 0,0 1 0,0-1 0,0 0 0,0-1 0,0 1 0,2-2 0,0 0 20,-1 0-1,-1 0 1,1 0 0,0-1-1,-1 1 1,0-1-1,0 0 1,3-5-1,3-6-2,-2 0-1,0 0 0,-1-1 0,5-18 1,-3 8-25,-2 0 0,5-45 0,-9 55-79,-2-1 0,0 1 0,0 0 0,-2 0 0,-4-26 0,3 33 29,0 0 0,-1 1 0,-5-11 0,7 16 28,2 2 7,0 1-1,0 0 1,0 0-1,0 0 1,0-1-1,0 1 0,0 0 1,0 0-1,0-1 1,0 1-1,0 0 1,0 0-1,0-1 1,0 1-1,0 0 0,0 0 1,0-1-1,1 1 1,-1 0-1,0 0 1,0-1-1,0 1 1,0 0-1,0 0 0,1 0 1,-1 0-1,0-1 1,0 1-1,0 0 1,0 0-1,1 0 1,-1 0-1,0 0 0,0-1 1,1 1-1,-1 0 1,16-5 63,18 2 94,74 6-15,-84-3-154,0 1 1,0 0-1,44 10 1,-62-10 29,0 1 0,1 0 0,-1 0 0,0 1 0,0 0 0,0 0 0,0 0 0,-1 1 0,0 0 0,1 0 0,-1 0 0,-1 1 0,1 0 0,0 0 0,-1 0 0,0 0 0,-1 1 0,1-1 0,3 8 0,-1 4 102,0 1 0,-1-1 0,5 32 0,-8-33-56,1 0 0,1-1 0,0 1 0,1-1 0,12 24 0,-15-35-30,0 0 0,1-1 0,-1 1 0,1-1 0,0 0 0,0 0 0,0 0 0,0 0 1,1-1-1,-1 1 0,1-1 0,0 0 0,0 0 0,-1 0 0,1 0 0,0-1 0,1 0 0,-1 0 0,0 0 0,0 0 0,0 0 0,1-1 0,-1 0 0,0 0 0,8-1 0,-3 0 13,0-1-1,0 0 1,0 0 0,0-1 0,0 0-1,-1-1 1,0 1 0,1-2-1,-1 1 1,-1-1 0,12-9 0,4-7 24,-2 0 1,26-33 0,35-55 134,-57 74-150,62-86-96,-53 71 75,-1-1 0,36-78 0,31-115-407,-98 237 354,-1 6 10,-1 0 0,1 0 1,-1 0-1,1 0 1,-1 1-1,1-1 1,-1 0-1,0 0 1,0 0-1,1 0 1,-1 0-1,0 0 1,0 0-1,0 0 1,0-1-1,0 1 0,0 0 1,-1 0-1,1 0 1,0 0-1,0 0 1,-1-1-1,1 2 11,-1 0-1,1 0 0,0 0 0,0 0 1,0 0-1,-1 0 0,1 0 0,0-1 0,0 1 1,0 0-1,-1 0 0,1 0 0,0 0 1,0 0-1,-1 0 0,1 0 0,0 0 1,0 1-1,0-1 0,-1 0 0,1 0 1,0 0-1,0 0 0,0 0 0,-1 0 1,1 0-1,0 0 0,0 0 0,0 1 1,0-1-1,-1 0 0,1 0 0,0 0 1,0 0-1,0 1 0,0-1 0,-1 0 1,-5 7-75,1-1 1,-1 1-1,1 1 1,-6 9 0,6-8 54,-31 49 67,3 2-1,3 1 0,-34 99 1,56-136-7,2 0 0,1 0 0,1 1 1,-1 44-1,4-55 23,2-1-1,-1 1 1,2-1 0,0 0-1,1 1 1,0-1 0,1 0-1,0-1 1,1 1 0,11 19-1,-15-29-39,0-1 1,1 1-1,0-1 0,-1 0 0,1 0 0,0 0 0,0 0 1,1 0-1,-1 0 0,0 0 0,0 0 0,1-1 1,-1 0-1,1 1 0,0-1 0,-1 0 0,1 0 0,0 0 1,0-1-1,-1 1 0,1 0 0,0-1 0,0 0 0,0 0 1,0 0-1,3 0 0,0-2-1,0 0 0,0 0-1,0-1 1,0 0 0,0 0 0,8-6 0,32-26 34,-30 22-28,4-3 35,38-30-42,62-63 1,-77 66-588,-43 44 544,1 0 0,-1 0-1,1 0 1,-1 0 0,1 0 0,-1 0 0,0 0-1,1 0 1,-1 0 0,0-1 0,0 1 0,0 0-1,0 0 1,0 0 0,0 0 0,0 0 0,0 2-1,1 10 65,1-8 0,0 0 0,1-1 0,-1 1 0,1-1 0,0 0 0,0 0 0,0 0 0,1 0 0,-1 0 0,1-1 0,8 6 0,-9-7-17,1 0 1,0 0-1,0 0 1,0-1 0,0 0-1,0 0 1,0 0-1,0 0 1,1 0-1,-1-1 1,0 0 0,0 0-1,0 0 1,1 0-1,3-2 1,17-3 79,-1-2-1,38-15 1,-22 7-74,-3 2-19,-1-1-1,-1-2 0,0-2 1,63-42-1,-90 54-41,10-8-288,-18 14 319,0 0 1,0 0 0,0 0-1,0 0 1,0 0 0,0 0-1,0 0 1,0 0 0,0 0-1,0 0 1,0 0 0,0 0 0,0 0-1,0 0 1,0-1 0,0 1-1,0 0 1,0 0 0,0 0-1,0 0 1,0 0 0,0 0-1,0 0 1,0 0 0,0 0-1,0 0 1,0 0 0,0 0-1,0 0 1,0 0 0,0 0-1,0 0 1,0 0 0,0 0-1,0 0 1,0-1 0,0 1-1,0 0 1,0 0 0,0 0-1,0 0 1,0 0 0,0 0-1,0 0 1,0 0 0,0 0-1,0 0 1,0 0 0,0 0-1,1 0 1,-1 0 0,0 0-1,0 0 1,0 0 0,0 0-1,-12 5-128,-9 5 17,-1 2 1,1 1-1,-33 26 1,45-32 133,0 1-1,1 0 1,0 0 0,0 1 0,1 0 0,1 1 0,-1-1 0,1 1 0,1 0-1,-6 14 1,10-21-7,1 0 1,-1-1-1,0 1 0,1 0 0,0-1 0,-1 1 0,1 0 0,0 0 0,0-1 1,1 1-1,0 3 0,-1-5 2,1 1 0,-1-1 0,1 1 0,0-1 1,-1 1-1,1-1 0,0 1 0,0-1 0,0 0 0,0 0 0,0 1 1,0-1-1,0 0 0,1 0 0,-1 0 0,0 0 0,1 0 0,-1 0 1,1-1-1,2 2 0,4 1 31,1-1 0,0 0 0,0 0 0,0-1 0,0-1 0,0 1 0,0-1 1,11-2-1,76-12 22,-89 12-60,106-25-20,-73 15-29,2 2 0,69-7 0,-104 17 40,-1 0-1,0 0 0,1 1 0,-1 0 1,0 0-1,0 1 0,0-1 1,0 1-1,12 6 0,-9-3 133,0 0 0,0 1 0,-1 0 0,1 1-1,7 8 1,-5-5 6,1-1-1,0 0 1,1 0-1,-1-1 1,2-1-1,-1 0 1,1-1-1,0 0 1,1-1-1,-1-1 1,1 0-1,0-1 1,0 0-1,0-2 1,0 1-1,0-2 1,26-2-1,-20 0-446,0-1-1,-1-1 0,1-1 0,-1-1 0,22-9 1,-22 6-1608,0-1 1,-1 0-1,0-1 1,31-26-1,-26 19-1312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09.6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462 1191 2720,'-1'0'26,"1"0"0,0 0-1,0-1 1,0 1 0,-1 0 0,1 0 0,0 0 0,0-1-1,0 1 1,0 0 0,0 0 0,0-1 0,-1 1 0,1 0 0,0 0-1,0-1 1,0 1 0,0 0 0,0 0 0,0-1 0,0 1-1,0 0 1,0-1 0,0 1 0,0 0 0,0 0 0,0-1-1,0 1 1,1 0 0,-1 0 0,0-1 0,0 1 0,0 0-1,0 0 1,0-1 0,1 1 0,-1 0 0,0 0 0,0 0-1,0-1 1,0 1 0,1 0 0,-1 0 0,0 0 0,0 0 0,1-1-1,-1 1 167,1 0 0,0-1 1,-1 1-1,1 0 0,-1-1 0,0 1 0,1-1 0,-1 1 0,1-1 0,-1 0 0,0 1 0,1-1 0,-1 1 0,0-1 0,1 1 0,-1-1 0,0 0 0,0 1 0,0-1 0,0 0 1,0 1-1,0-1 0,0 0 0,0 0 0,0 0-70,0 0-1,0 0 1,0 1 0,0-1 0,0 0 0,0 0 0,0 0 0,-1 1 0,1-1 0,0 0-1,0 0 1,-1 1 0,1-1 0,-1 0 0,1 1 0,-1-1 0,1 0 0,-1 1 0,1-1-1,-1 1 1,1-1 0,-1 1 0,0-1 0,1 1 0,-1-1 0,0 1 0,-1-1-1,0 0 25,0 1 0,-1-1 0,0 1 0,1-1 0,-1 1-1,1 0 1,-1 0 0,1 0 0,-4 1 0,-7 2 167,-1 0-1,-19 7 1,30-9-181,-161 61 1166,134-48-1082,1 0-1,0 2 0,-32 25 1,55-37-183,1 0-1,0 0 1,0 1 0,0 0-1,1 0 1,0 1 0,-7 10 0,10-14-3,0 0 1,0 0 0,0 1 0,0-1 0,0 1-1,0-1 1,1 1 0,-1-1 0,1 1 0,0-1 0,0 1-1,0-1 1,0 1 0,0-1 0,0 1 0,1-1 0,-1 1-1,1-1 1,0 1 0,0-1 0,0 1 0,2 3-1,-1-4 15,0 1 0,0-1 0,0 0 0,0 1-1,1-1 1,-1 0 0,1 0 0,-1 0 0,1-1-1,0 1 1,0-1 0,0 1 0,0-1 0,0 0-1,0 0 1,0 0 0,0-1 0,0 1 0,0-1-1,1 1 1,4-1 0,7-1 113,-1 0 0,1 0 0,18-6 1,-30 7-140,16-3 78,0-2 1,-1 0-1,0-1 1,0 0-1,0-2 1,33-18-1,-36 16-66,0-1-1,-1 0 0,0-1 0,-1-1 0,15-17 1,-8 4-18,27-51-1,13-39 7,-46 87-21,103-188-90,-12 23-98,-86 154-74,29-85 0,-47 121 205,1 0 0,-1 0 1,0 0-1,0 0 0,0 0 1,-1-1-1,1 1 0,-1 0 1,0 0-1,-1 0 0,0-9 1,1 13 45,-1-1 0,1 1 0,0-1 1,0 1-1,-1-1 0,1 0 0,0 1 1,0-1-1,-1 1 0,1 0 0,-1-1 1,1 1-1,0-1 0,-1 1 0,1-1 0,-1 1 1,1 0-1,-1-1 0,1 1 0,-1 0 1,1 0-1,-1 0 0,0-1 0,1 1 1,-1 0-1,1 0 0,-1 0 0,-1 0 1,-14 3-16,13-2 4,-2 1 32,0 0 0,0 0 0,0 0 0,0 1 0,0 0 0,0 0 0,1 0-1,-5 4 1,-3 5 62,-14 17-1,15-16-39,-4 6 41,0 2 0,1 0 0,1 0 0,1 1 0,1 0 0,-10 30-1,3 4 49,3 0-1,3 1 0,1 0 0,4 1 1,-1 70-1,7-108-13,1-1 1,2 1 0,-1-1 0,2 1 0,9 33-1,-9-46-49,-1 0 0,1-1 0,0 1 0,1-1-1,0 0 1,-1 0 0,2 0 0,6 6 0,-8-8-8,1-1 1,0 1 0,0-1 0,1 0-1,-1-1 1,1 1 0,-1-1 0,1 0-1,0 0 1,0 0 0,0-1 0,9 2-1,-2-2 35,1 0 1,0 0-1,0-1 0,0-1 0,20-4 0,-11 1-8,1-2 1,23-9 0,-34 10-66,0 0 0,1-1-1,-2 0 1,1-1 0,-1-1 0,0 0 0,0 0 0,13-14 0,-12 8-49,0 0 0,-1-1 0,-1-1 0,0 1 1,11-25-1,-13 22-80,0 0 1,-1 0-1,-1 0 1,5-27 0,-10 40 45,1-12-181,-2 16 227,0 1 0,0-1 0,0 1 0,0-1 0,-1 0 0,1 1 0,0-1 0,0 1 0,0-1-1,-1 0 1,1 1 0,0-1 0,-1 1 0,1-1 0,0 1 0,-1-1 0,1 1 0,-1 0 0,1-1 0,-1 1 0,1-1-1,-1 1 1,0-1 14,1 1 0,0 0-1,-1 0 1,1 0-1,0 0 1,-1 0-1,1 0 1,0 0 0,-1 0-1,1 0 1,0 0-1,0 0 1,-1 0-1,1 0 1,0 0 0,-1 0-1,1 0 1,0 0-1,-1 0 1,1 0-1,0 0 1,-1 1 0,1-1-1,0 0 1,0 0-1,-1 0 1,1 1-1,0-1 1,-12 9-48,1 0 0,1 1 0,0 1 0,0 0 0,-10 14 0,-9 11 155,-26 31 103,49-58-136,1 0 0,0-1 0,0 2 0,0-1 0,1 1 0,-3 13 0,6-19-25,0 0-1,0-1 1,1 1 0,-1 0 0,1 0-1,0 0 1,0-1 0,0 1 0,1 0-1,0 0 1,-1-1 0,1 1 0,0-1-1,1 1 1,1 4 0,-1-6 12,0 1 0,0 0 0,0 0 1,1-1-1,-1 1 0,1-1 0,-1 0 1,1 0-1,0 0 0,0 0 0,0 0 1,0-1-1,0 1 0,0-1 0,0 0 1,7 2-1,2-1 43,0 0 0,0-1 0,0 0-1,1-1 1,-1 0 0,0-1 0,0 0 0,0-1 0,14-4-1,3-2-15,0-1-1,41-20 0,39-19-65,78-39-82,-161 74 34,0 1-1,42-13 1,-66 24 25,-1 1 0,1-1 0,0 1-1,0-1 1,0 1 0,-1 0-1,1 0 1,0 0 0,0 0 0,0 0-1,0 0 1,0 0 0,0 1 0,-1-1-1,3 1 1,-3 0 14,0-1-1,-1 1 1,1 0 0,0-1-1,-1 1 1,1 0-1,-1 0 1,1-1 0,0 1-1,-1 0 1,0 0-1,1 0 1,-1 0 0,0 0-1,1-1 1,-1 1-1,0 0 1,0 0 0,0 0-1,1 0 1,-1 0-1,0 0 1,0 0 0,-1 0-1,1 0 1,0 0-1,0 0 1,0 0 0,-1 1-1,-1 3 17,1 1 0,-1-1-1,0 1 1,-1-1 0,1 0-1,-1 0 1,0 0 0,-4 5-1,-5 4 48,-16 16-1,2-2 24,12-15-79,-17 15-1,25-22 51,5-6-50,1 1 1,-1-1 0,0 1 0,1-1 0,-1 1 0,1-1-1,-1 1 1,1 0 0,-1-1 0,1 1 0,-1 0 0,1 0-1,0-1 1,-1 1 0,1 1 0,0-2 0,0 0 0,0 1 0,0-1 0,0 0 0,0 1 0,0-1 0,0 0 0,0 0-1,1 0 1,-1 1 0,0-1 0,0 0 0,0 0 0,0 1 0,1-1 0,-1 0 0,0 0 0,0 0 0,0 0 0,1 1 0,-1-1 0,0 0 0,0 0 0,1 0 0,-1 0 0,0 0 0,0 0 0,1 0 0,-1 0 0,3 1 37,0-1 1,1 0-1,-1 1 1,0-2-1,0 1 1,5-1-1,21-6-27,0-1 1,-1-1-1,0-2 0,51-27 0,52-32-93,-128 68 38,1 1 0,-1-1-1,0 1 1,1 0 0,-1-1 0,1 2-1,3-2 1,-6 2 20,1 0-1,-1 0 1,0 0-1,0 0 1,0 1-1,0-1 1,1 0-1,-1 1 1,0-1-1,0 0 1,0 1 0,0 0-1,0-1 1,0 1-1,0 0 1,0-1-1,0 1 1,0 0-1,0 0 1,-1 0 0,1 0-1,0 0 1,-1-1-1,1 2 1,1 0-1,0 5-3,1-1 0,-1 1-1,1 0 1,-2 0-1,3 12 1,-3-12 82,0 1-1,1-1 1,0 1-1,0-1 0,4 8 1,-5-13-43,0-1 0,0 1 1,1-1-1,-1 0 0,0 1 0,1-1 0,-1 0 1,1 0-1,-1 0 0,1 0 0,-1 0 1,1 0-1,0 0 0,-1-1 0,1 1 0,0-1 1,0 1-1,-1-1 0,1 1 0,0-1 0,0 0 1,0 0-1,-1 0 0,1 0 0,0 0 0,0 0 1,0-1-1,2 0 0,6-1 122,1-1 1,-1 0-1,16-8 0,-18 8-120,26-11 15,-1-1 0,0-2-1,-1-1 1,0-2 0,40-34-1,-34 22-108,-1-2-1,-1-1 0,41-55 1,-22 6 68,8-8-90,-59 82-391,-5 17 249,-20 88 242,9-45 67,-31 121 115,33-141-118,-1 1 0,-2-1 0,-22 40 0,22-47 75,10-16-79,0 1 0,-1-2 0,-1 1 1,1 0-1,-1-1 0,-9 10 0,11-13-8,1-1-40,0-1 0,1 1 0,-1-1 0,0 0 0,0 0 0,0 1 0,0-1 0,-3 1 0,3-2-16,1 0-1,-1 0 0,1 0 0,0 0 0,-1 0 1,1 0-1,-1 0 0,1-1 0,-1 1 0,1-1 1,0 1-1,-1-1 0,1 1 0,0-1 1,-1 0-1,-1-1 0,-2-3-4,0 1-1,0-1 1,1 0-1,0 0 1,0-1 0,0 1-1,-3-9 1,-6-5-91,4 6-13,-2-2-138,8 11 83,5 5-20,2 2 193,1-1 0,-1 1 0,1 0 0,0-1 0,0 0 0,0 0 0,0-1 0,1 1 0,7 0 0,53 4 149,-58-6-86,11 1 30,1 0-1,26-4 1,-36 1-90,0 0 0,0 0 0,-1-1 0,1 0 0,-1-1 0,15-7 1,186-128 24,-157 97 17,75-79 0,-117 111-93,-24 25-16,1 1 0,0 1 0,-10 21 0,0-3 94,0-2 39,-17 31 101,34-56-167,1 1-1,1-1 0,0 1 1,0 0-1,-3 19 0,6-27-2,-1 0 0,1 1 0,0-1 1,0 0-1,0 1 0,0-1 0,0 0 0,0 1 0,0-1 0,0 0 0,1 1 0,-1-1 0,0 0 0,1 0 0,-1 1 0,1-1 1,0 0-1,-1 0 0,1 0 0,0 0 0,0 1 0,0-1 0,0 0 0,-1 0 0,1-1 0,1 1 0,-1 0 0,0 0 0,0 0 1,0-1-1,0 1 0,0-1 0,1 1 0,-1-1 0,0 1 0,1-1 0,-1 0 0,0 1 0,2-1 0,6 0 48,-1 1 1,0-1-1,0-1 0,0 0 0,10-2 0,-12 2-43,10-2 19,0-1-1,0 0 1,0-1-1,-1-1 1,0-1-1,0 0 1,-1 0-1,0-2 1,0 0-1,20-17 1,-16 10 1,0-1 0,24-29 0,22-44-44,-58 81-8,149-228-1144,174-283 4,-232 357 646,-93 156 459,-1 2-35,0 1 1,-1 0 0,0-1-1,3-8 1,-5 13 84,0 0 0,0 0 0,0 0 1,0 0-1,0 0 0,0 0 0,0 0 0,0 0 1,0 0-1,0 0 0,0 0 0,0 0 1,0 0-1,0-1 0,0 1 0,0 0 1,0 0-1,0 0 0,0 0 0,0 0 0,0 0 1,0 0-1,0 0 0,0 0 0,0 0 1,0 0-1,0 0 0,0 0 0,0 0 0,0 0 1,0 0-1,0 0 0,0-1 0,0 1 1,0 0-1,0 0 0,0 0 0,0 0 1,-1 0-1,1 0 0,0 0 0,0 0 0,0 0 1,0 0-1,0 0 0,0 0 0,0 0 1,0 0-1,0 0 0,0 0 0,0 0 1,0 0-1,0 0 0,0 0 0,0 0 0,-1 0 1,1 0-1,0 0 0,0 0 0,0 0 1,0 0-1,0 0 0,0 0 0,0 0 1,0 1-1,-8 3-61,-14 17 49,2 6 27,-32 55 0,-12 41 112,30-57 27,9-19-64,-44 89 127,52-97-135,-20 66 0,-3 49 128,32-115-148,-5 80 0,11-84-15,1-18 23,0-1 1,1 1-1,0 0 0,2 0 1,3 19-1,-4-34-48,-1 0 0,1 0 1,-1 0-1,1 0 0,0-1 0,0 1 1,0 0-1,0 0 0,0-1 0,0 1 0,0-1 1,1 1-1,-1-1 0,1 1 0,-1-1 1,1 0-1,-1 1 0,1-1 0,0 0 0,-1 0 1,1-1-1,0 1 0,0 0 0,0 0 1,0-1-1,0 1 0,0-1 0,0 0 0,0 0 1,0 1-1,0-1 0,0 0 0,2-1 1,6 0 17,0-1 1,0-1-1,0 1 0,0-1 1,10-6-1,-13 7-24,34-16-19,-1-1 1,0-2 0,-2-2-1,0-1 1,-2-2 0,37-34-1,59-53 92,-79 72-369,-53 41 280,0 0 1,0 0-1,0 0 1,0 0-1,0 0 1,0-1-1,0 1 1,1 0 0,-1 0-1,0 0 1,0 0-1,0 0 1,0 0-1,0 0 1,0 0-1,0 0 1,1 0-1,-1 0 1,0 0-1,0 0 1,0 0-1,0 0 1,0 0-1,0 0 1,1 0-1,-1 0 1,0 0-1,0 0 1,0 0-1,0 0 1,0 0-1,0 0 1,1 0-1,-1 0 1,0 0-1,0 0 1,0 0-1,0 0 1,0 0-1,0 0 1,0 0-1,0 0 1,1 1-1,0 6-27,-3 14 42,-6 19 89,-2-1 1,-2 0-1,-1 0 0,-33 64 1,0-9 522,40-73-312,6-20-303,0-1 0,0 1 1,0-1-1,0 1 0,0-1 0,0 1 1,0-1-1,0 1 0,0-1 1,0 0-1,0 1 0,0-1 1,0 1-1,0-1 0,1 1 0,-1-1 1,0 1-1,0-1 0,0 0 1,1 1-1,-1-1 0,0 1 1,0-1-1,1 0 0,-1 1 0,1-1 1,-1 0-1,0 1 0,1-1 1,-1 0-1,0 0 0,1 1 1,-1-1-1,1 0 0,-1 0 0,1 0 1,-1 0-1,1 1 0,-1-1 1,1 0-1,4-1 16,-1 0 0,0-1 0,0 1 0,0-1 0,0 1 0,-1-1 0,1-1 0,0 1 0,-1 0 0,0-1 0,5-4 0,-2 3-16,45-41 23,-38 32-94,1 0-1,0 1 0,32-19 1,-44 30 48,-1 0 1,1 1-1,0-1 1,-1 0-1,1 0 1,0 1-1,0 0 1,-1-1-1,1 1 1,0 0-1,0 0 1,0 0-1,3 0 1,-4 0 7,0 1 1,0-1-1,1 0 1,-1 1-1,0-1 1,-1 1-1,1 0 1,0-1-1,0 1 1,0 0-1,0 0 1,0-1 0,-1 1-1,1 0 1,0 0-1,-1 0 1,1 0-1,0 0 1,-1 0-1,1 0 1,-1 0-1,0 0 1,1 2 0,0 2-25,0 0 1,-1 0-1,0 0 1,1 0-1,-2 0 1,1 0-1,-1 0 1,1-1-1,-1 1 1,-3 7-1,-1 2-41,0 0-1,-9 17 1,-11 11 58,-2 0-1,-46 54 1,39-53 10,-182 199 14,139-164 229,-118 92 0,187-164-205,0-1 0,0 0 0,-1 0 1,-15 5-1,23-9-23,-1 0-1,0 0 1,0-1 0,0 1 0,1-1 0,-1 1 0,0-1-1,0 0 1,0 0 0,0 1 0,0-1 0,0-1-1,0 1 1,0 0 0,0 0 0,1-1 0,-1 1-1,0-1 1,-2-1 0,2 1-12,1 0 0,-1-1 0,1 1 0,0 0 0,-1-1 0,1 0 0,0 1-1,0-1 1,0 0 0,0 1 0,0-1 0,1 0 0,-1 0 0,0 0 0,1 0 0,0 0 0,-1 0 0,1 0 0,0-2 0,0-3-3,0 0 1,0 0-1,1 0 1,0 1-1,0-1 1,2-6 0,15-40-72,-11 36 95,1 0 0,1 0-1,0 1 1,1 1 0,1 0 0,0 0 0,1 1-1,1 0 1,0 1 0,1 1 0,26-20 0,-6 10-40,1 2 0,0 1 0,2 2 0,50-18 0,50-6 13,-82 25 12,198-40-698,-3 0-5678,-169 27 29,-52 20 3739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10.0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21 9792,'-28'-21'4448,"66"30"-3872,-5-9 2015,9 5-1535,25-5 352,3 4-832,49-1-96,3 3-288,21-3-160,-11 2-64,-5-5 32,-17 0 0,4-5-3040,-16 2 1664,-12-10-3679,-15 5 2879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10.3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77 97 11136,'-71'-55'5056,"66"47"-4417,5-1 97,5 5-544,4-10-4383,6 8 2271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55.6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118 208 1984,'0'0'24,"0"-1"1,0 1-1,0 0 1,1 0-1,-1 0 1,0 0-1,0 0 0,0 0 1,0 0-1,0-1 1,1 1-1,-1 0 1,0 0-1,0 0 0,0 0 1,0-1-1,0 1 1,0 0-1,0 0 1,0 0-1,1 0 0,-1-1 1,0 1-1,0 0 1,0 0-1,0 0 1,0-1-1,0 1 0,0 0 1,0 0-1,0 0 1,0-1-1,0 1 1,0 0-1,-1 0 0,1 0 1,0 0-1,0-1 1,0 1-1,0 0 1,0 0-1,0 0 0,0-1 1,0 1-3,-1 0 0,1 0 0,0 0 0,0 0-1,0 0 1,0-1 0,0 1 0,0 0 0,0 0 0,0 0 0,0 0 0,0 0 0,0-1 0,0 1 0,0 0 0,0 0 0,0 0 0,0 0 0,0 0 0,0-1-1,0 1 1,0 0 0,0 0 0,0 0 0,0 0 0,0 0 0,0-1 0,0 1 0,0 0 0,0 0 0,0 0 0,1 0 0,-1 0 0,0 0 0,0 0 0,0-1-1,0 1 1,0 0 0,0 0 0,0 0 0,1 0 0,-1 0 0,0 0 0,0 0 0,0 0 0,0 0 0,0 0 0,1 0 0,-1 0 0,0 0 0,0 0 0,0 0-1,0 0 1,0 0 0,1 0 0,-1 0 0,2-2 329,0 1 0,0 0 0,-1-1 0,1 0 0,0 1 0,-1-1 0,1 0 0,-1 0 0,1 0-1,-1 0 1,0 0 0,0 0 0,0 0 0,1-3 0,-8 40 1267,3-23-1425,0-1 0,0 14 0,-47 417 1141,40-384-705,-19 65 0,25-114-146,3-13 789,2-40-952,9-74 0,5 28-333,-4 25-103,19-66 0,-7 54-42,40-89 1,-43 124-280,40-65-1,-58 104 383,-1 0 0,2 1 1,-1-1-1,0 0 0,0 1 0,1-1 0,0 1 0,-1 0 0,1 0 0,0 0 1,0 0-1,6-2 0,-6 3 25,-1 0 1,1 1-1,0 0 1,-1-1-1,1 1 1,-1 0-1,1 0 1,0 1-1,-1-1 0,1 0 1,-1 1-1,1 0 1,-1 0-1,1-1 1,-1 1-1,1 1 1,-1-1-1,4 2 1,0 2 28,0-1 1,0 1 0,0 0 0,0 0 0,-1 0 0,0 1-1,7 9 1,-10-12 8,1 1-1,-1 0 0,1 1 1,-1-1-1,-1 0 0,1 1 1,0-1-1,-1 1 0,0-1 1,0 1-1,-1-1 0,1 1 1,-1 7-1,-1-2 93,-1 0-1,0-1 1,-1 1 0,1-1-1,-9 17 1,-28 44 221,12-21-61,-59 105 529,76-138-474,-18 20 0,9-13-103,18-21-228,1-2 4,0 0-1,1 0 0,-1 0 1,0 0-1,0 0 0,0 0 1,0 0-1,0 0 0,0 0 1,1 0-1,-1 0 1,0 0-1,0 0 0,0 0 1,0 0-1,0 0 0,0 1 1,0-1-1,0 0 0,0 0 1,1 0-1,-1 0 0,0 0 1,0 0-1,0 0 0,0 0 1,0 1-1,0-1 0,0 0 1,0 0-1,0 0 0,0 0 1,0 0-1,0 0 0,0 0 1,0 1-1,0-1 0,0 0 1,0 0-1,0 0 0,0 0 1,0 0-1,0 0 0,0 1 1,0-1-1,0 0 0,0 0 1,0 0-1,0 0 1,-1 0-1,6 0-72,1 1 27,0 0 0,0 0 0,0 0 0,-1 0 0,1 1 0,-1 0 1,1 0-1,-1 1 0,1 0 0,-1 0 0,0 0 0,0 0 0,-1 1 0,8 7 0,4 4-81,-1 1 1,20 29-1,-25-31 174,0 0 0,-1 1 0,-1 0 0,8 21 0,-14-31 22,0 0 1,0 1-1,-1-1 1,1 0-1,-2 1 0,1-1 1,0 1-1,-1-1 1,0 1-1,0-1 1,-1 1-1,1-1 1,-1 0-1,0 1 1,-1-1-1,-3 9 1,0-3 22,-1-1 0,0-1 0,0 1 0,-1-1 0,-1 0 1,1-1-1,-1 1 0,-1-2 0,1 1 0,-1-1 1,-1 0-1,1-1 0,-1 0 0,-1-1 0,1 0 0,0 0 1,-1-1-1,0-1 0,0 0 0,0 0 0,-1-1 0,1 0 1,-1-1-1,1-1 0,0 0 0,-1 0 0,1-1 1,-21-4-1,14 1-49,0 0 0,0-1 0,0-1 0,-17-8-1,34 13-115,0 0 1,0 1-1,0-1 0,0 0 0,0 0 0,0 1 0,0-1 0,0 0 0,0 0 0,1 0 0,-1 0 0,0 0 0,0-2 0,0 2 0,1 1-1,0-1 1,0 1 0,0-1 0,0 1-1,0 0 1,0-1 0,0 1-1,0-1 1,0 1 0,0-1-1,0 1 1,0 0 0,0-1-1,0 1 1,1-1 0,-1 1-1,0 0 1,0-1 0,0 1-1,1-1 1,-1 1 0,0 0-1,0-1 1,1 1 0,-1 0-1,0-1 1,1 1 0,-1 0-1,0 0 1,1-1 0,-1 1-1,0 0 1,1 0 0,-1 0-1,1 0 1,-1-1 0,0 1-1,1 0 1,-1 0 0,1 0-1,-1 0 1,1 0 0,45-9-4875,-13 3 2960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56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1242 4064,'0'0'1307,"11"-11"1140,5-4-1737,-2-2-1,0 0 0,-1-1 0,16-28 1,16-22 69,-4 14-257,-2-2 1,41-78 0,-64 99-235,16-56 1,-27 74-226,9-29 22,-11 40-126,-1 7-158,-3 14-25,-13 63 133,7-47 91,-3 38 0,10-64 17,-2 12 178,1 0-1,1 0 1,3 27-1,-3-43-147,0 0 0,0 0 0,0 0 0,1 0 0,-1 0 0,0 0-1,1 0 1,-1 0 0,0 0 0,1 0 0,-1 0 0,1 0 0,0 0 0,-1 0 0,1 0 0,0-1 0,-1 1 0,1 0 0,0 0 0,0-1 0,0 1 0,-1-1 0,3 2 0,-2-2 2,1 0 1,-1 0-1,1 1 1,-1-1-1,1 0 0,-1 0 1,1 0-1,-1-1 1,1 1-1,-1 0 1,1-1-1,-1 1 1,1-1-1,1 0 1,4-3 72,0 0 0,0 0 0,0-1 1,11-9-1,7-9-80,-2-2 1,-1 0 0,32-48-1,-52 70-171,0 0-1,0 1 1,0-1-1,1 0 0,4-3 1,-7 6 101,0-1 0,0 1 0,1 0 0,-1 0 0,0 0 0,1 0 0,-1 0-1,0-1 1,1 1 0,-1 0 0,0 0 0,0 0 0,1 0 0,-1 0 0,0 0 0,1 0 0,-1 0 0,0 0 0,1 0 0,-1 0 0,0 0 0,1 0 0,-1 0 0,0 1 0,1-1 0,-1 0 12,1 1-1,0 0 1,-1-1-1,0 1 1,1-1-1,-1 1 1,1 0-1,-1-1 1,0 1-1,0 0 0,1 0 1,-1-1-1,0 1 1,0 0-1,0 1 1,4 32-134,-4-26 98,0 0-1,1 1 1,1-1 0,2 9-1,-3-14 88,0 0-1,0-1 0,1 1 1,-1 0-1,1-1 1,-1 1-1,1-1 0,0 1 1,0-1-1,0 0 1,1 0-1,-1 0 0,0 0 1,1 0-1,3 2 1,-3-3 41,0 1 0,0-1 1,0 0-1,0 0 1,0 0-1,1 0 1,-1-1-1,0 0 1,1 1-1,-1-1 1,0 0-1,1 0 0,-1-1 1,5 0-1,4-2 68,0 0-1,17-8 0,-25 10-104,6-4-3,0 1 0,-1-1-1,0-1 1,0 1-1,0-2 1,0 1-1,-1-1 1,14-15-1,-11 8-5,0-1 0,0 0 0,-1-1 0,12-26 0,162-418 338,-147 330-628,-18 61 440,-16 49-224,-3 18-72,-2 12 25,-8 45-57,-7 62 259,11-45 40,4 1 0,8 79 0,-3-115-137,2 0 0,2 0 0,1-1 0,12 36-1,-15-60-14,0 0-1,0-1 1,1 0-1,0 0 1,1 0-1,11 14 1,-14-21-307,-1 0 0,1 0 0,0-1 0,0 1 1,0-1-1,0 0 0,0 0 0,1 0 0,-1-1 0,1 1 1,0-1-1,0-1 0,0 1 0,0 0 0,0-1 0,0 0 0,10 0 1,-12-1-80,0 0 1,1 0 0,-1-1 0,0 1 0,0-1 0,0 0 0,0 0 0,0 0 0,0 0-1,0 0 1,-1-1 0,1 0 0,0 1 0,3-4 0,18-11-1998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57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55 8224,'-18'-6'3712,"13"12"-1856,14-6-1344,-4 0 576,9 0-640,10-6 255,4 3-415,14-9 0,2 3-192,3-3-64,0 7 0,-5-2-959,0 7 511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7:59.6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62 2976,'-14'9'8950,"13"-9"-8924,1 0 56,-1 0 0,1 0 0,-1 0 0,1 0 0,-1 0 0,0 0 0,1 0 0,-1 0 0,1 0 0,-1 0 0,1-1 0,-1 1 0,1 0 1,-1 0-1,1-1 0,-1 1 0,1 0 0,-1-1 0,0 1 0,1-1-54,0 1 0,0 0-1,0-1 1,0 1 0,0 0 0,0-1 0,0 1-1,0 0 1,0-1 0,0 1 0,0 0 0,0-1-1,0 1 1,0 0 0,0-1 0,0 1 0,0 0-1,1 0 1,-1-1 0,0 1 0,0 0 0,0 0-1,0-1 1,1 1 0,1-3 52,0 1 0,1 0 0,-1 0 0,1 0 0,-1 0 0,5-2 0,6-3 0,1 0 1,1 1 0,-1 1-1,1 1 1,0 0 0,0 0-1,0 2 1,29-2 0,-12 4-36,0 1 0,-1 2 0,42 9 0,54 9 760,-125-21-771,0 0-1,0 1 0,-1-1 0,1 0 1,0 0-1,0 0 0,-1-1 0,1 1 1,0 0-1,-1-1 0,1 1 0,0-1 1,2 0-1,9-8-2658,-8 8 1121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2:06.6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54 4480,'-13'-8'1664,"21"8"1280,1 0-1952,6-5 928,1 1-1120,12-4 1056,12 0-1056,18-1-192,11 6-384,7 0-288,0 3 0,-4-5-736,-1 5 416,-3 5-4096,14-2 2432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0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425 549 3072,'2'-15'1760,"-1"14"-1560,-1 1-1,0-1 1,0 0 0,0 1 0,0-1-1,0 0 1,1 1 0,-1-1 0,0 0-1,-1 1 1,1-1 0,0 0 0,0 1-1,0-1 1,0 0 0,-1 0-128,0 1 1,1 0-1,-1 0 0,0 0 1,1 0-1,-1-1 1,0 1-1,1 0 1,-1 0-1,0 0 0,1 1 1,-1-1-1,0 0 1,1 0-1,-1 0 1,0 0-1,1 0 0,-1 1 1,1-1-1,-1 0 1,0 1-1,-31 12 364,2 0 1,0 2-1,-50 34 0,36-17-244,-64 60-1,98-83-168,0 1 0,0 0 0,1 1 0,1 0 1,0 1-1,0 0 0,1 0 0,-6 14 0,12-24-8,0 1 1,1-1 0,-1 1-1,0-1 1,1 1-1,-1-1 1,1 1-1,0-1 1,0 1-1,0 0 1,0-1-1,0 1 1,0-1-1,1 1 1,0 0-1,-1-1 1,1 1-1,0-1 1,0 0-1,0 1 1,0-1-1,1 0 1,-1 1-1,1-1 1,-1 0-1,1 0 1,0 0-1,0-1 1,0 1-1,0 0 1,0-1-1,0 1 1,0-1-1,1 0 1,2 2-1,3 1 55,1-1-1,-1 0 1,0 0-1,1-1 1,0 0-1,0-1 1,-1 0-1,1 0 1,12-1-1,-13 0-16,0-1-1,0-1 1,0 0-1,0 0 1,0 0-1,0-1 1,0 0-1,0 0 1,-1-1-1,0 0 1,8-5-1,-5 1 40,0 0-1,0-1 0,-1 0 1,0-1-1,-1 0 0,14-19 1,-9 7 39,-1-1 0,15-39 1,15-58 71,-22 61-123,-5 12-63,-2-1 1,-2-1 0,5-61-1,-5-145-220,-11 248 69,0 0 1,-1 0 0,-2-10-1,0 27-713,1 13 772,-13 102 557,-1 8 65,7-34-390,-6 113 609,14-157-851,10 100-1,-8-150-292,-1-1 58,1 1 1,-1-1-1,1 0 0,3 8 0,-4-11 165,1 0 1,-1-1-1,1 1 1,-1 0-1,1 0 1,0-1-1,-1 1 1,1 0-1,-1-1 1,1 1-1,0 0 1,0-1-1,-1 1 0,1-1 1,0 1-1,0-1 1,0 0-1,0 1 1,0-1-1,-1 0 1,1 1-1,0-1 1,0 0-1,0 0 1,0 0-1,1 0 1,12 0-1718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0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 9 6720,'2'-2'507,"-2"2"-464,0 0 0,-1 0 0,1 0 0,0 0 0,0 0 0,0 0 0,0 0 0,0 0 0,-1 0 0,1 0 0,0 0 0,0 0 0,0 0 0,0-1 0,0 1 0,-1 0 0,1 0 0,0 0 1,0 0-1,0 0 0,0 0 0,0 0 0,0 0 0,0 0 0,0-1 0,-1 1 0,1 0 0,0 0 0,0 0 0,0 0 0,0 0 0,0 0 0,0-1 0,0 1 0,0 0 0,0 0 0,0 0 0,0 0 0,0 0 0,0-1 0,0 1 1,0 0-1,0 0 0,0 0 0,0 0 0,0 0 0,0-1 0,0 1 0,0 0 0,0 0 0,0 0 0,0 0 0,0 0 0,0 0 0,1-1 0,-1 1 0,0 0 0,0 0 0,0 0 0,0 0 0,0 0 0,0 0 0,0 0 0,0 0 0,1 0 1,-1-1-1,0 1 0,0 0 0,0 0 0,1 2 81,0 0 1,-1-1 0,1 1-1,-1 0 1,0 0 0,0-1-1,1 1 1,-1 0 0,0 0 0,0 0-1,-1 0 1,1-1 0,0 1-1,-1 3 1,-7 37 373,-33 114 1969,-17 75-977,47-157-846,10-64-512,1 0 1,0 1 0,1-1-1,0 0 1,2 12 0,-3-20-96,1 0 0,-1 0 1,1 0-1,0 0 0,-1 0 0,1 0 0,0 0 1,0-1-1,0 1 0,0 0 0,0-1 1,1 1-1,-1 0 0,0-1 0,1 0 1,-1 1-1,1-1 0,0 0 0,-1 0 1,1 0-1,0 0 0,0 0 0,-1 0 1,1 0-1,0 0 0,0-1 0,0 1 1,0-1-1,0 0 0,0 1 0,0-1 1,0 0-1,3 0 0,5-2 85,0 1 0,0-1 0,0-1 0,0 0 0,13-5-1,-1 0-156,79-27-109,-87 33 57,4-1-173,-18 3 137,1 0 0,-1 0 0,1-1 0,-1 1 0,0 0 0,1 0 0,-1 0 0,1-1 0,-1 1 0,0 0 0,1-1 0,-1 1 0,0 0 0,1-1 0,-1 1 0,0-1 0,1 1 0,-1 0 0,0-1 0,0 1 0,0-1 0,1 1 0,-1-1 0,0 1 0,0-1 0,0 1 0,0 0 0,0-2 0,0-2-1322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1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46 7040,'-8'-9'3178,"12"9"-1732,18 2-374,-14-2-691,-1 0 1,1 0-1,8-1 0,25-2 507,-29 3-799,-1-1 0,1-1 0,0 0 0,12-3 0,-2-2 14,40-5-1,-31 7-3528,-23 4 1917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1.6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51 7296,'-5'-26'5280,"15"26"-4672,4-3 544,6 3-672,8-6-288,-1 6-96,12-3 160,-1-1-128,10-1 96,-6 5-128,0-3-1184,1 6 576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2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16 169 4224,'-15'-7'5557,"20"9"-5023,1 1 0,0-1-1,0 0 1,0-1 0,0 1 0,0-1 0,1-1-1,5 1 1,8-1-113,26-4-1,-8 0 111,599-61 1602,-331 32-1696,-162 16-279,108-9-38,-52 9-126,-188 17-28,-5-1-575,0 1 0,0-1 1,8-1-1,-1-3-841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2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410 420 3648,'0'-4'302,"-1"0"-1,1 0 1,0 0 0,-1 0-1,0 1 1,-1-7 0,0-1 2189,2 8-2216,-1 1 1,1 0-1,0 0 1,-1-1-1,1 1 1,-3-4-1,3 5-237,0 1-1,-1-1 0,1 1 1,-1-1-1,1 1 1,-1-1-1,1 1 0,-1-1 1,1 1-1,-1-1 0,1 1 1,-1 0-1,1-1 1,-1 1-1,0 0 0,1 0 1,-1 0-1,0-1 1,1 1-1,-1 0 0,0 0 1,1 0-1,-1 0 1,0 0-1,1 0 0,-1 0 1,0 0-1,1 0 1,-2 1-1,-3 0 50,0 1 0,0 0 0,0 0 0,0 0 0,-6 4 0,6-3-44,-60 34 405,1 4 0,-80 65 0,137-101-400,0 1 1,1 0-1,0 1 0,0-1 0,1 1 0,0 0 1,0 1-1,-6 11 0,10-16-19,0 0 0,0 0-1,0 0 1,0 0 0,0 0 0,1 0-1,-1 0 1,1 0 0,0 1 0,0-1 0,0 0-1,0 0 1,1 0 0,-1 0 0,1 0-1,0 1 1,0-1 0,0 0 0,0 0-1,1-1 1,-1 1 0,1 0 0,-1 0 0,1-1-1,0 1 1,3 2 0,-1-1 29,-1-1 1,1-1-1,0 1 1,0-1-1,0 1 1,0-1-1,1 0 1,-1-1-1,1 1 1,-1-1-1,1 0 1,-1 0-1,1 0 1,0 0-1,5-1 1,5 0 144,0 0 0,-1-1 1,24-5-1,-28 4-155,0 0 1,0-1-1,0 0 0,0-1 0,-1 0 1,1-1-1,-1 0 0,0 0 0,-1-1 1,1 0-1,-1 0 0,0-1 0,0 0 1,-1-1-1,0 0 0,-1 0 0,1 0 1,-2-1-1,1 0 0,6-15 0,-1 1 25,-2 0 0,9-38 0,8-55 28,-13 53-111,39-209 36,-43 243-52,-8 82-433,-2 45 614,2 96 125,1-140-159,16 84 0,-17-130-598,1 1-1,1-1 0,-1 1 0,8 15 0,5-3-1020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3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30 7872,'-4'-21'2560,"4"21"-2522,0 0 0,0 0 1,0 0-1,-1 0 1,1-1-1,0 1 0,0 0 1,0 0-1,0 0 0,0-1 1,0 1-1,0 0 1,0 0-1,0-1 0,0 1 1,0 0-1,0 0 0,0 0 1,0-1-1,0 1 0,0 0 1,0 0-1,0-1 1,0 1-1,0 0 0,0 0 1,0 0-1,0-1 0,1 1 1,-1 0-1,0 0 1,0 0-1,0-1 0,0 1 1,0 0-1,1 0 0,-1 0 1,0 0-1,0 0 1,0 0-1,1-1 0,-1 1 1,0 0-1,0 0 0,0 0 1,1 0-1,-1 0 0,0 0 1,0 0-1,1 0 1,-1 0-1,0 0 0,0 0 1,0 0-1,1 0 0,7 5 1126,-2 5-910,0 0 0,-1 0 0,-1 1 0,0 0 0,0 0 0,-1 0 1,0 0-1,1 16 0,5 17 152,13 56 5,17 67 175,-37-161-631,-1-1 0,1 1 1,1-1-1,-1 0 0,4 5 0,-5-9-214,0 1-1,0-1 1,0 0-1,0 1 1,0-1-1,0 0 0,1 0 1,-1 0-1,0 0 1,1 0-1,-1 0 1,1 0-1,-1-1 1,1 1-1,-1-1 1,1 1-1,0-1 1,-1 1-1,1-1 1,0 0-1,2 0 1,10 0-1597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3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705 22 5888,'0'-17'1898,"0"17"-1880,0 0 0,0-1 0,0 1 0,0 0 0,0 0 0,0 0 0,0 0 0,0 0 0,0 0 0,0 0 0,0 0 0,0-1 0,0 1 0,0 0 0,0 0 0,0 0 0,0 0 0,0 0 0,0 0 0,0 0 0,0-1 0,0 1 0,0 0 0,0 0 0,0 0 0,0 0 0,0 0 0,-1 0 0,1 0 0,0 0 0,0 0 0,0-1 0,0 1 0,0 0 0,0 0 0,0 0 0,0 0 0,0 0 0,-1 0 0,1 0 0,0 0 0,0 0 0,0 0 0,0 0 0,0 0 0,0 0 0,0 0 0,-1 0 0,1 0 0,0 0 0,0 0 0,0 0 0,0 0 0,0 0 0,0 0 0,0 0 0,-1 0 0,1 0 0,0 0 0,0 0 0,0 0 0,0 0 0,0 1 0,-1-1 206,-1 1 47,-1 1-1,1-1 1,0 1-1,0-1 1,0 1-1,0 0 0,0 0 1,0 0-1,0 0 1,0 0-1,-2 5 1,-1 0 163,-131 177 3102,113-154-3238,-2-1-1,0-1 1,-51 42-1,-99 55 134,7-15-1503,128-85 273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5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15 393 3232,'-7'4'542,"0"1"2111,17-5-936,9-4-947,0 0-1,-1-2 1,1 0 0,-1 0 0,27-16-1,76-42 53,-103 55-689,-1 0 0,-1-2 0,0 0 0,0-1 1,-1 0-1,23-26 0,-28 28-77,-2-1 1,1-1-1,-1 1 0,-1-1 1,0-1-1,-1 1 0,0-1 1,-1 0-1,-1 0 0,4-17 1,-19 51-717,0 0 0,-10 28 1,17-37 615,1-1-1,0 1 1,1-1-1,1 1 1,-2 19-1,4-27 93,-1-1-1,0 1 1,1-1-1,-1 0 1,1 1-1,0-1 1,0 0-1,1 0 1,-1 1-1,3 3 1,-2-5 20,-1 0 0,1 0 0,-1 0 0,1-1 0,0 1 0,0-1 0,0 1 1,0-1-1,0 0 0,0 1 0,0-1 0,0 0 0,0-1 0,1 1 0,-1 0 0,5 0 0,-3 0 6,0-1-1,0 0 0,0 0 1,0-1-1,0 1 1,0-1-1,0 1 0,0-1 1,0-1-1,0 1 0,0 0 1,-1-1-1,1 0 1,-1 0-1,1 0 0,-1 0 1,1-1-1,3-3 0,1-2-20,0 0-1,0 0 0,-1-1 0,0 0 0,7-13 0,14-28-112,-12 21-135,1 1 0,22-28 0,-37 53 162,1 0 1,0-1 0,0 1 0,0 0 0,1 0-1,6-4 1,-9 7 24,0-1-1,0 1 0,0-1 1,0 1-1,0 0 0,1-1 1,-1 1-1,0 0 0,0 0 1,1 0-1,-1 0 1,0 0-1,0 0 0,0 0 1,1 0-1,-1 0 0,0 1 1,0-1-1,0 1 0,1-1 1,-1 1-1,0-1 0,0 1 1,0-1-1,0 1 1,1 1-1,2 1-1,0 0 0,-1 0 1,0 1-1,1-1 0,-1 1 0,-1 0 1,1 0-1,0 0 0,-1 0 0,0 0 0,0 0 1,3 10-1,-4-7 21,1-1 0,-1 1-1,0 0 1,-1 0 0,0 0 0,0 0-1,0 0 1,-2 10 0,0-10 89,1 1-1,-1-1 1,-1 0 0,1 0-1,-1 0 1,0 0-1,-1 0 1,0 0 0,0-1-1,0 0 1,-1 0 0,0 0-1,0 0 1,0-1 0,-1 0-1,-11 8 1,15-11-46,0-1 1,0 0 0,0 0-1,-1 0 1,1 0 0,-1-1-1,1 1 1,0-1 0,-1 1-1,1-1 1,-1 0 0,1 0-1,-1 0 1,1 0 0,-1 0-1,1-1 1,-1 1 0,1-1-1,-1 1 1,1-1 0,0 0-1,0 0 1,-5-3 0,7 4-75,-1 0 0,1 0 0,0 0 0,0-1 0,-1 1-1,1 0 1,0 0 0,-1 0 0,1-1 0,0 1 0,0 0 0,-1-1 0,1 1 0,0 0 0,0-1 0,0 1 0,-1 0 0,1-1 0,0 1 0,0 0 0,0-1 0,0 1-1,0 0 1,0-1 0,0 1 0,0-1 0,0 1 0,0 0 0,0-1 0,0 1 0,0 0 0,0-1 0,0 1 0,0-1 0,1 0-9,0 1 0,0-1 0,-1 0-1,1 1 1,0-1 0,0 1 0,0-1 0,0 1 0,-1-1 0,1 1 0,0 0 0,2-1-1,31-5-340,-14 5 351,0 0-1,20 2 0,100 3-2353,-112-4 5,-3 0 742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5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79 5152,'-34'-45'2336,"20"24"-2048,6 12 0,8 5-224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1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577 16 2144,'-2'-10'7126,"-2"6"-5639,3 3-1495,0 1-1,-1 0 1,1-1-1,0 1 1,-1 0-1,1 0 1,0 0-1,-1 0 1,1 1 0,0-1-1,-2 1 1,-3 0 39,-1 1 0,1 0 1,0 0-1,0 1 0,0 0 1,-8 5-1,-33 26 278,14-9-96,-16 9-115,2 2 0,2 2-1,1 2 1,2 1 0,-49 64 0,75-83-59,1 0 1,1 1 0,-14 31-1,22-41-18,1 1 0,0 0 0,1 0 0,0 0-1,2 1 1,-1-1 0,0 23 0,4-31 53,-1 1 1,1-1-1,0 0 0,1 1 1,-1-1-1,1 0 0,4 8 1,-6-13-46,1 0-1,0 1 1,-1-1 0,1 0 0,0 0 0,0 1-1,0-1 1,0 0 0,0 0 0,0 0-1,0 0 1,1 0 0,-1 0 0,0-1 0,3 2-1,-3-2 4,0 1-1,1-1 0,-1 0 1,0 0-1,0 0 0,1 0 1,-1-1-1,0 1 0,0 0 1,0 0-1,1-1 0,-1 1 1,0-1-1,0 1 0,0-1 1,0 1-1,0-1 0,0 0 1,0 1-1,0-1 0,0 0 1,1-1-1,31-32 458,-1 0 1,39-57-1,-31 39-336,-23 28-55,-1-1 0,19-36 0,20-58-58,-39 81-208,11-30-270,-22 57 313,-5 11 121,0 0-1,0 0 1,0 0-1,0 0 0,0 0 1,0-1-1,0 1 1,1 0-1,-1 0 1,0 0-1,0 0 0,0 0 1,0 0-1,0 0 1,0 0-1,0 0 0,0 0 1,0 0-1,0 0 1,0 0-1,0 0 1,0 0-1,1 0 0,-1 0 1,0 0-1,0 0 1,0 0-1,0 0 0,0 0 1,0 0-1,0 0 1,0 0-1,0 0 1,0 0-1,0 0 0,0 0 1,0 1-1,1-1 1,-1 0-1,0 0 0,0 0 1,0 0-1,0 0 1,0 0-1,0 0 1,0 0-1,0 0 0,0 0 1,0 0-1,0 0 1,0 0-1,0 0 0,0 1 1,0-1-1,0 0 1,0 0-1,0 0 1,0 0-1,0 0 0,2 22-405,-10 63 231,1 1 560,7-70-191,0-1 0,2 1 0,0-1 0,7 26 0,-7-32-117,1-1 1,1 1 0,0-1-1,0 0 1,1 0-1,0 0 1,0 0-1,1-1 1,7 8 0,-4-5 62,1-1 1,1 0-1,-1-1 1,24 14 0,-29-19-129,-1-1 0,1 1 0,0-1 0,0-1 0,0 1 0,0-1 0,0 0 1,0 0-1,0 0 0,1-1 0,-1 1 0,0-1 0,0-1 0,1 1 1,-1-1-1,5-1 0,1-2-787,0 0 1,-1-1 0,0-1-1,15-10 1,10-6-3485,-1 8-755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7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1247 3968,'-1'0'163,"-15"4"1474,11-2-885,7-1-120,7 0 699,3-1-124,-5-3-943,0 1 0,0-1 0,0 0 0,-1-1 0,1 1 0,-1-1-1,1-1 1,-1 1 0,5-6 0,48-51 485,-54 55-654,39-49 580,42-68 1,25-31 160,-108 150-836,-2 2-32,1-1 0,0 1 0,0 0 0,0 0 0,0 0 0,0 0 0,0 0 0,1 0 0,-1 1 0,0-1 0,6-1 0,-8 3 26,1-1 0,-1 1 0,1 0 0,-1 1 0,1-1 0,-1 0 0,1 0 0,-1 0 1,0 0-1,1 0 0,-1 0 0,1 0 0,-1 1 0,0-1 0,1 0 0,-1 0 0,1 1 0,-1-1 1,0 0-1,1 0 0,-1 1 0,0-1 0,0 0 0,1 1 0,-1-1 0,0 1 0,0-1 1,1 0-1,-1 1 0,0-1 0,0 1 0,0-1 0,0 0 0,0 1 0,1-1 0,-1 1 1,0-1-1,0 1 0,0-1 0,0 1 0,-1 0 0,1 25 83,-1-22-72,-6 45 189,-2 0-1,-3-1 0,-19 52 1,27-80 79,4-20-258,0 0 0,0 1 1,0-1-1,0 1 0,0-1 1,0 1-1,0-1 0,0 1 1,0-1-1,0 0 0,0 1 1,0-1-1,1 1 0,-1-1 1,0 0-1,0 1 0,0-1 1,1 0-1,-1 1 0,0-1 1,0 0-1,1 1 0,-1-1 1,0 0-1,1 1 0,-1-1 1,1 0-1,-1 0 0,0 0 1,1 1-1,-1-1 0,1 0 1,-1 0-1,0 0 0,1 0 1,-1 0-1,1 0 0,-1 0 1,1 0-1,-1 0 0,0 0 1,1 0-1,-1 0 0,1 0 1,-1 0-1,1 0 0,-1 0 1,0 0-1,1-1 0,11-2 147,-1-1 0,1-1 0,-1 0 0,0-1 0,17-12 0,47-41-9,-49 38-83,75-70-101,-30 26-407,-68 61 371,1 1 0,1-1 0,-1 1 0,0 0 0,1 0 0,0 0 0,0 1 0,6-3 0,-10 5 53,-1 0-1,1 0 1,-1 0 0,1 0-1,0 0 1,-1 0 0,1 0-1,-1 0 1,1 0-1,-1 0 1,1 0 0,0 0-1,-1 0 1,1 0 0,-1 0-1,1 1 1,-1-1 0,1 0-1,-1 0 1,1 1-1,-1-1 1,1 0 0,-1 1-1,1-1 1,0 1 0,-1 0-13,1 1 1,0-1 0,0 0 0,0 1 0,-1-1 0,1 1 0,-1-1 0,1 1 0,0 2 0,0 5-62,0 0 0,-1 16 1,0-18 62,-1 22 19,-2 0 1,0 0 0,-8 30-1,8-50 55,2 0-1,-1 0 0,1 0 1,1 0-1,0 10 1,0-17-16,0 0 0,0-1 1,0 1-1,0-1 1,1 1-1,-1-1 0,1 1 1,-1 0-1,1-1 0,-1 0 1,1 1-1,0-1 1,0 1-1,0-1 0,0 0 1,0 0-1,0 1 0,0-1 1,0 0-1,0 0 1,1 0-1,-1 0 0,0 0 1,1-1-1,-1 1 0,0 0 1,1-1-1,-1 1 1,1-1-1,0 1 0,-1-1 1,1 0-1,-1 1 0,1-1 1,-1 0-1,3 0 0,0-1 31,0 1 0,0-1 0,0 1-1,0-1 1,0 0 0,-1-1-1,1 1 1,0-1 0,-1 1-1,1-1 1,-1 0 0,1 0-1,3-4 1,4-4 14,0 0 1,12-14-1,-11 10-42,-6 7-42,8-9-208,-14 16 177,0-1-1,1 1 1,-1-1-1,1 1 1,-1-1-1,1 1 1,-1 0-1,1-1 1,-1 1-1,1 0 1,0 0-1,-1-1 1,1 1-1,-1 0 1,1 0-1,0 0 1,-1 0-1,1 0 1,-1 0-1,1 0 1,0 0-1,-1 0 1,2 0-1,-1 1-3,-1 0-1,1-1 0,0 1 1,0 0-1,-1 0 1,1 0-1,-1 0 0,1 0 1,-1 0-1,1 0 1,-1 1-1,1-1 1,-1 0-1,0 0 0,0 0 1,0 0-1,0 2 1,2 22-59,-2-12 153,-1-2-71,1 0 0,1 0 0,0 0 0,0 0 0,3 11 0,-3-20 49,-1-1 0,0 1-1,1-1 1,0 1 0,-1-1 0,1 1 0,0-1 0,0 1 0,0-1 0,0 1-1,0-1 1,0 0 0,0 0 0,1 0 0,-1 1 0,0-1 0,1 0 0,-1-1-1,0 1 1,1 0 0,-1 0 0,1-1 0,0 1 0,-1 0 0,1-1 0,-1 0-1,1 1 1,0-1 0,-1 0 0,1 0 0,0 0 0,0 0 0,-1 0 0,1 0 0,0-1-1,-1 1 1,1 0 0,-1-1 0,1 1 0,1-2 0,1 1 28,0-1 1,-1 1 0,1-1-1,-1 0 1,0 0-1,1-1 1,-1 1 0,0-1-1,0 1 1,0-1-1,-1 0 1,1 0-1,-1 0 1,0 0 0,1-1-1,-1 1 1,-1-1-1,1 1 1,0-1 0,-1 0-1,0 0 1,1-4-1,0-10-61,0 0-1,-2-1 0,0 1 0,-1-1 0,-1 1 0,-1 0 0,0-1 0,-1 1 1,-1 1-1,-1-1 0,0 1 0,-12-22 0,3 16-269,15 22 236,-1 1 1,1-1 0,-1 1-1,1-1 1,-1 0-1,1 1 1,-1-1 0,1 1-1,-1-1 1,0 1-1,1 0 1,-1-1-1,0 1 1,1 0 0,-1-1-1,0 1 1,1 0-1,-1 0 1,0 0-1,0 0 1,1-1 0,-1 1-1,0 0 1,0 0-1,1 0 1,-1 1 0,-1-1-1,2 0 7,0 0 0,-1 1 0,1-1 0,-1 1 0,1-1 0,0 0 0,-1 1 0,1-1 0,0 1 0,-1-1 0,1 1 0,0-1 0,0 1 0,0-1 0,-1 1 0,1-1 0,0 1 0,0-1 0,0 1 0,0-1 0,0 1 0,0-1 0,0 1 0,0-1 0,0 1 0,0-1 0,1 2 0,2 12-124,-2-11 165,-1-1 0,1 0 0,0 1 0,0-1 0,0 0 0,0 0-1,1 0 1,-1 0 0,1 0 0,-1 0 0,1 0 0,0 0 0,-1 0 0,1-1 0,0 1 0,0-1 0,0 1 0,0-1 0,1 0 0,-1 0 0,0 0 0,0 0 0,1 0 0,-1 0 0,1-1 0,-1 1 0,0-1-1,4 0 1,5 1 76,0-1-1,0-1 1,-1 0-1,1 0 1,0-1-1,-1-1 1,1 0-1,-1 0 1,13-6-1,7-5 166,46-31 1,-38 20-140,-1-1 1,-2-2 0,46-47 0,-56 48-31,-2 0 0,0-2 0,-2 0 1,31-57-1,-42 63-36,0-1 1,9-36-1,-15 45-28,14-53-13,11-92 0,-27 149-58,2-14-51,-1 8-52,1-33-1,-4 50 150,0 0 0,0 1-1,0-1 1,0 0 0,0 0 0,0 0 0,0 0 0,0 0-1,0 0 1,0 0 0,0 0 0,0 0 0,0 0-1,0 0 1,0 0 0,0 0 0,-1 0 0,1 0-1,0 0 1,0 0 0,0 0 0,0 0 0,0 0-1,0 0 1,0 0 0,0 0 0,0 0 0,0 0-1,0 0 1,0 0 0,-1 0 0,1 0 0,0 0-1,0 0 1,0 0 0,0 0 0,0 0 0,0 0-1,0 0 1,0 0 0,0 0 0,0 0 0,0 0-1,0 0 1,0 0 0,0 0 0,-1 0 0,1 0-1,0 0 1,0 0 0,0 0 0,0-1 0,0 1-1,0 0 1,0 0 0,0 0 0,-5 11-83,-21 97-59,-14 129 0,33-193 153,-1 24 83,2 0-1,3 1 1,4-1-1,9 71 1,-6-109-316,14 55-1,-13-72-747,-1 1-1,2-1 0,8 16 1,1-18-4193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07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51 7456,'-37'-12'3840,"46"12"-2560,5 0-800,14 0 352,5 0-480,14-5 32,0 5-256,16-7 288,2 2-224,7-8-3488,-1 5 1792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10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1358 3552,'-15'-3'1147,"15"3"-1105,-1 0 1,0 0-1,1 0 1,-1 0-1,1 0 1,-1 0-1,0 1 1,1-1-1,-1 0 1,0 0-1,1 0 1,-1 1 0,1-1-1,-1 0 1,1 0-1,-1 1 1,0-1-1,1 0 1,-1 1-1,1-1 1,0 1-1,-1 0 1,1-1 1,-1 0 1,1 0-1,0 1 0,0-1 1,0 0-1,-1 0 1,1 1-1,0-1 0,0 0 1,0 0-1,0 1 1,0-1-1,0 0 0,0 0 1,0 1-1,0-1 1,0 0-1,0 0 0,0 1 1,0-1-1,0 0 0,0 1 1,0-1-1,0 0 1,0 0-1,0 1 0,0-1 1,0 0-1,0 0 1,0 1-1,1-1 0,-1 0 1,0 0-1,0 1 1,0-1-1,0 0 0,1 0 1,-1 0-1,0 1 0,0-1 1,1 0-1,-1 0 1,0 0-1,1 0 0,2 2 204,0-1-1,1 0 0,-1 0 0,1-1 0,0 1 1,-1-1-1,1 0 0,-1 0 0,1 0 0,0 0 1,-1 0-1,1-1 0,-1 0 0,1 0 0,-1 0 0,0 0 1,6-3-1,6-3 320,0-1 0,20-14 0,-31 20-552,10-9 124,-1 0 1,1 0 0,-2-1 0,0-1 0,0 0 0,12-19 0,52-93 328,-75 124-465,44-83 264,-15 25-233,3 2 0,45-60-1,-76 114-85,1-1 0,0 1 1,0 0-1,0 0 0,0 1 0,1-1 0,-1 0 0,5-1 0,-7 3 34,0 1 0,0 0 0,0-1 0,0 1 0,-1 0 0,1 0-1,0 0 1,0-1 0,0 1 0,0 0 0,0 0 0,0 0-1,0 1 1,0-1 0,0 0 0,0 0 0,1 1 0,-1-1 10,0 1 0,0 0 0,0 0 0,0 0 0,0-1 0,0 1 0,0 0 0,0 0 1,0 0-1,-1 0 0,1 1 0,0-1 0,-1 0 0,1 0 0,-1 0 0,1 2 0,4 13-19,0 1-1,-1 0 1,-1 0-1,1 21 1,-1 71 93,-3-108-59,-1 29 27,0 0-1,-2-1 0,-1 1 0,-9 28 1,10-46 78,-1 1-1,0-1 1,-1 0 0,0 0 0,-1-1 0,0 1 0,-1-1 0,0 0 0,-1-1 0,0 0 0,-14 13 0,20-21-42,-1 0 0,1 0 0,-1 0 1,0 0-1,0 0 0,0 0 0,0-1 1,0 1-1,0-1 0,0 0 1,-1 0-1,1 0 0,0 0 0,0-1 1,-1 1-1,1-1 0,-1 0 1,1 0-1,0 0 0,-1 0 0,1-1 1,-1 1-1,1-1 0,0 0 1,0 0-1,-1 0 0,-3-3 0,-2-1-28,0 0 0,0-1 0,0 0 0,-8-9 0,14 13-75,0-1-1,1 1 0,-1-1 1,1 0-1,0 0 0,0 0 0,0 0 1,1 0-1,-1 0 0,1 0 1,-1 0-1,1-1 0,0 1 1,0-1-1,0 1 0,0-5 1,1 7 10,0 0 0,0 1 0,0-1 0,0 1 1,1-1-1,-1 1 0,0-1 0,0 0 0,0 1 0,0-1 1,1 1-1,-1-1 0,0 1 0,0-1 0,1 1 0,-1-1 1,0 1-1,1-1 0,-1 1 0,1 0 0,-1-1 0,1 1 0,-1 0 1,0-1-1,1 1 0,-1 0 0,1-1 0,0 1 0,-1 0 1,1 0-1,-1 0 0,1-1 0,-1 1 0,1 0 0,0 0 1,-1 0-1,1 0 0,-1 0 0,1 0 0,-1 0 0,1 0 1,0 0-1,-1 1 0,1-1 0,0 0 0,5 2-116,1 0 1,-1 0-1,8 4 0,-5-2 1,5 1 182,1 0-1,0-1 1,0-1 0,0 0-1,0-1 1,0-1 0,1 0-1,-1-1 1,1-1-1,-1 0 1,0-1 0,0-1-1,0 0 1,0-1 0,23-10-1,-29 9 15,-1 0-1,1 0 1,-1-1-1,0 0 1,0-1-1,-1 1 1,12-15-1,1-5 153,16-27 1,-35 52-201,7-11 43,68-112-133,2-5-618,-78 129 673,0 0 1,0-1-1,0 1 1,0-1-1,1 1 1,-1 0-1,0-1 1,0 1-1,1 0 0,-1-1 1,0 1-1,0 0 1,1 0-1,-1-1 1,0 1-1,1 0 1,-1 0-1,0-1 1,1 1-1,-1 0 1,0 0-1,1 0 1,-1 0-1,0 0 0,1 0 1,-1-1-1,1 1 1,-1 1 3,1-1 1,-1 1-1,0-1 0,1 0 1,-1 1-1,0-1 0,1 1 1,-1-1-1,0 1 0,0-1 1,0 1-1,0-1 0,1 1 1,-1-1-1,0 1 0,0-1 1,0 1-1,0-1 0,0 1 1,0 0-1,-1 0 1,1 9-5,-1 0 0,-1 0 0,-3 11 0,-3 19-46,1 79 112,7-106 47,1 1 0,0-1 0,1 1-1,0-1 1,2 0 0,7 22 0,-10-31-43,1-1 1,0 1-1,-1-1 0,1 0 1,1 1-1,-1-1 0,0 0 0,1-1 1,-1 1-1,1 0 0,0-1 1,0 1-1,0-1 0,0 0 1,0 0-1,1 0 0,-1-1 1,1 1-1,-1-1 0,1 0 1,0 0-1,-1 0 0,1 0 1,0-1-1,0 1 0,-1-1 1,1 0-1,0 0 0,0 0 1,-1-1-1,1 1 0,0-1 1,4-1-1,6-2 29,0-1 0,-1 0-1,0-1 1,0 0 0,0-1 0,-1 0 0,0-1-1,0-1 1,-1 0 0,0 0 0,11-14-1,75-86-188,37-38-250,-131 145 379,2-3-112,0 0 0,0 1 0,0 0 0,7-4 0,-11 7 89,0 1 1,-1-1-1,1 1 0,0-1 0,0 1 0,0 0 1,-1-1-1,1 1 0,0 0 0,0 0 0,0 0 1,0 0-1,-1-1 0,1 1 0,0 0 0,0 0 1,0 0-1,0 1 0,0-1 0,-1 0 0,1 0 0,0 0 1,0 1-1,0-1 0,-1 0 0,1 1 0,0-1 1,0 1-1,-1-1 0,1 1 0,0-1 0,-1 1 1,1-1-1,0 1 0,-1 0 0,1-1 0,-1 1 1,1 0-1,-1-1 0,1 2 0,1 4-3,0 0 0,0-1 0,0 1 0,-1 0 0,0 0 0,-1 0 0,1 8 0,-3 47 196,2-55-176,-3 54 135,2-14 92,-9 51 0,9-84 93,1-13-321,0 0 1,1 0-1,-1 0 0,0 0 1,0 1-1,0-1 1,0 0-1,0 0 0,0 0 1,0 0-1,0 0 1,0 0-1,0 0 1,0 0-1,0 0 0,0 1 1,0-1-1,1 0 1,-1 0-1,0 0 0,0 0 1,0 0-1,0 0 1,0 0-1,0 0 0,0 0 1,0 0-1,1 0 1,-1 0-1,0 0 1,0 0-1,0 0 0,0 0 1,0 0-1,0 0 1,0 0-1,1 0 0,-1 0 1,0 0-1,0 0 1,0 0-1,0 0 1,0 0-1,0 0 0,0 0 1,0 0-1,1 0 1,-1-1-1,2-1 68,1 0 0,-1-1 0,0 1 0,1-1 1,2-4-1,60-102 271,-39 72-383,31-33 0,-43 54-70,0 2 1,2 0-1,0 0 0,25-15 0,-41 28 97,1 0 0,0 1 0,0-1 0,0 0 0,1 1 0,-1-1 0,0 1-1,0-1 1,0 1 0,0 0 0,0-1 0,1 1 0,-1 0 0,0 0 0,0 0-1,0 0 1,1 0 0,-1 0 0,0 0 0,0 0 0,1 0 0,-1 0 0,0 1-1,0-1 1,0 1 0,0-1 0,0 1 0,1-1 0,-1 1 0,0-1 0,0 1-1,0 0 1,-1 0 0,1 0 0,0-1 0,0 1 0,0 0 0,0 0-1,-1 0 1,1 0 0,0 2 0,1 2 9,0-1 1,0 1-1,0 0 0,-1 0 0,0 0 1,0 0-1,0 0 0,-1 10 0,-1 5-12,-1 1-1,-1-1 0,-7 21 0,6-24 71,0 0-1,1-1 0,1 1 1,1 0-1,0 27 0,1-44-45,0 1 1,0 0-1,0 0 1,0-1-1,0 1 0,1 0 1,-1 0-1,0-1 0,0 1 1,0 0-1,1-1 1,-1 1-1,0 0 0,1-1 1,-1 1-1,1-1 0,-1 1 1,1 0-1,-1-1 1,1 1-1,-1-1 0,1 1 1,-1-1-1,1 1 0,0-1 1,-1 0-1,1 1 0,-1-1 1,1 0-1,0 0 1,0 1-1,-1-1 0,1 0 1,0 0-1,0 0 0,-1 0 1,1 0-1,0 0 1,-1 0-1,1 0 0,0 0 1,0 0-1,-1 0 0,1 0 1,0-1-1,-1 1 1,1 0-1,0-1 0,-1 1 1,1 0-1,0-1 0,0 0 1,12-8 62,0 0-1,-2-1 1,1 0 0,-1-1 0,13-15 0,5-5-139,-25 27 63,0-1-44,-1 1 1,1 0-1,1 0 0,-1 1 0,1-1 0,-1 1 0,1 0 0,0 0 0,0 0 1,7-2-1,-11 5 32,0 0-1,0 0 1,0 0 0,0 0 0,0 0 0,0 1 0,0-1 0,0 0 0,0 0-1,0 1 1,0-1 0,-1 0 0,1 1 0,0-1 0,0 1 0,0-1 0,0 1-1,-1 0 1,1-1 0,0 1 0,-1 0 0,1 0 0,0-1 0,-1 1 0,1 1-1,11 22-111,-11-23 113,1 8-29,0-1-1,0 0 1,-1 1-1,1 11 1,-2-14 66,0 0 0,1 0 0,0 1 1,0-1-1,0 0 0,1 0 0,0 0 0,5 9 0,-6-14-6,-1 1-1,1-1 1,0 0-1,0 0 0,0 0 1,0 0-1,0-1 1,0 1-1,0 0 0,1 0 1,-1 0-1,0-1 1,0 1-1,1-1 1,-1 1-1,0-1 0,1 0 1,-1 1-1,0-1 1,1 0-1,-1 0 0,0 0 1,1 0-1,-1 0 1,1 0-1,-1 0 0,0 0 1,1-1-1,-1 1 1,0 0-1,1-1 0,-1 1 1,0-1-1,0 0 1,2 0-1,3-3 19,0 1 0,-1-1 0,1 0 0,-1-1 0,7-7 0,1-2 42,20-32 1,-24 32-131,1 1 1,0 1 0,18-19 0,-27 30 40,0-1-34,1 1 1,0-1-1,0 0 0,0 1 1,1-1-1,-1 1 0,2-1 1,-3 2 33,0 0 0,-1 0 0,1 0-1,-1 0 1,1 0 0,-1 0 0,1 0 0,-1 0 0,1 0 0,-1 0 0,1 0 0,0 0 0,-1 1 0,1-1-1,-1 0 1,1 0 0,-1 1 0,0-1 0,1 0 0,-1 1 0,1-1 0,-1 0 0,1 1 0,-1-1 0,0 1-1,1-1 1,-1 1 0,0-1 0,0 0 0,1 1 0,-1 0 0,0-1 0,0 1 0,0-1 0,0 1 0,1 0-1,2 8-37,-1 1 0,0-1-1,0 1 1,-1-1 0,1 15-1,-4 51 72,1-58 18,-30 265 115,15-166-76,7-39-18,-12 87 636,31-228 487,33-127-768,-21 118-548,4 2 0,3 0 0,3 1 0,2 2 1,4 2-1,77-104 0,-101 151 20,1 1 0,1 0 0,0 1 0,1 1 0,28-21 0,-42 36 88,-1-1-1,0 1 1,1-1-1,-1 1 1,1 0 0,-1 0-1,1 0 1,-1 0-1,1 1 1,0-1 0,0 1-1,-1-1 1,1 1-1,0 0 1,0 0 0,4 1-1,-5-1 11,0 1-1,0 0 1,-1-1-1,1 1 0,0 0 1,-1 0-1,1 0 1,-1 0-1,1 1 1,-1-1-1,1 0 1,-1 1-1,0-1 1,0 0-1,0 1 0,0 0 1,0-1-1,0 1 1,0 0-1,0-1 1,0 1-1,-1 0 1,1 0-1,0 2 0,1 8 1,-1-1 0,0 0 0,0 1 0,-1-1-1,-2 20 1,-14 56 19,13-71 27,-1-1-1,-1 1 1,-1-1-1,0 0 0,0 0 1,-2-1-1,0 0 1,-16 22-1,20-31 25,-1 0-1,1 0 1,-1-1-1,0 0 1,0 1 0,0-2-1,-1 1 1,-7 3-1,11-6-50,0 0 0,0 0 0,-1 0 0,1-1 0,0 1 0,-1-1 0,1 1 0,-1-1 0,1 0 0,0 0 0,-1 0 0,1 0 0,-1-1 0,1 1 0,0-1 0,-1 1 0,1-1 0,0 0 0,0 0 0,0 0 0,-1 0 0,1 0 0,0 0 0,0-1 0,0 1 0,-2-3 0,2 1-112,0 1 0,-1-1 1,1 0-1,0 0 1,1 0-1,-4-6 0,5 9 87,0-1 1,-1 1-1,1 0 0,0-1 0,0 1 0,-1-1 1,1 1-1,0 0 0,0-1 0,0 1 0,0-1 0,0 1 1,0 0-1,0-1 0,0 1 0,0-1 0,0 1 1,0-1-1,0 1 0,0-1 0,0 1 0,0 0 1,0-1-1,0 1 0,0-1 0,1 1 0,-1 0 1,0-1-1,0 1 0,0-1 0,1 1 0,-1 0 0,0-1 1,1 1-1,-1 0 0,0 0 0,1-1 0,-1 1 1,0 0-1,1 0 0,-1-1 0,0 1 0,1 0 1,-1 0-1,1 0 0,-1 0 0,1 0 0,-1-1 1,0 1-1,1 0 0,-1 0 0,1 0 0,-1 0 0,1 0 1,-1 0-1,0 1 0,1-1 0,-1 0 0,1 0 1,-1 0-1,1 0 0,0 1 0,15 2-257,-5-1 300,1 0 1,-1 0-1,0-1 1,22-1-1,-16-2 37,-1 0-1,1-1 0,17-6 1,-25 6-28,-1 0 0,1-1 1,-1 0-1,0 0 0,0-1 0,-1 0 1,13-11-1,1-6 19,-1-1 1,20-30-1,-7 10 72,165-188 85,-168 202-113,-2-2 0,-1-1 0,-1-1 0,29-50 0,-23 27-120,-3-2 0,-2-2 0,-3 0 1,-2-1-1,18-85 0,-40 142-3,9-47-346,-9 46 231,0 0 1,1 1-1,-2-1 1,1 0-1,0 0 0,-1 1 1,0-1-1,-3-7 0,4 12 114,0-1-1,0 1 0,-1-1 0,1 1 1,0-1-1,-1 1 0,1-1 0,-1 1 0,1-1 1,0 1-1,-1 0 0,1-1 0,-1 1 1,1 0-1,-1-1 0,1 1 0,-1 0 0,0 0 1,1 0-1,-1-1 0,1 1 0,-1 0 1,1 0-1,-1 0 0,0 0 0,1 0 0,-1 0 1,1 0-1,-1 0 0,0 0 0,1 0 1,-1 0-1,1 1 0,-1-1 0,0 0 0,-20 11-229,20-11 257,-12 10 8,-1 0-1,2 0 1,-1 1-1,-15 19 1,-37 55 446,23-24-132,4 1 0,-59 129 0,88-166-242,0 0 1,1 0-1,2 1 0,0 0 0,2 0 1,-2 43-1,6-50 6,0 0 0,1 0-1,1 0 1,1 0 0,1-1 0,1 1 0,0-1 0,1 0 0,16 33 0,-18-44-25,0 0 0,1 0 1,-1-1-1,1 0 0,0 0 0,1 0 1,-1-1-1,11 8 0,-12-10-26,0-1 0,1 1 0,-1-1 0,0 0 0,1 0 0,-1-1 0,1 0 0,0 1 0,-1-1 0,1-1 0,0 1 0,0-1 0,-1 0 0,1 0 0,6-1 0,2-1 6,0-1-1,0-1 1,-1 0-1,0-1 1,0 0-1,0 0 1,0-2-1,-1 1 1,0-2-1,14-10 1,10-13 9,50-55 0,-48 47 3,-21 23-192,0 1 1,24-17-1,-40 32 129,1 0-1,-1-1 0,1 1 0,-1 0 0,0-1 0,1 1 1,-1 0-1,1 0 0,-1-1 0,1 1 0,-1 0 0,1 0 0,-1 0 1,1 0-1,-1 0 0,1 0 0,0 0 0,-1 0 0,1 0 1,-1 0-1,1 0 0,-1 0 0,1 0 0,-1 0 0,1 0 1,-1 0-1,2 1 0,-2 0-2,1-1 0,-1 1 1,1 0-1,-1 0 0,1 0 0,-1-1 1,1 1-1,-1 0 0,0 0 0,1 0 0,-1 0 1,0 0-1,0 0 0,0 0 0,0-1 1,0 1-1,0 0 0,0 2 0,-2 41-150,-16 84-1,11-92 289,1 1 0,2-1 0,2 1-1,2 40 1,0-76-102,0 0-1,0 0 1,0 0 0,0 0-1,1 0 1,-1 0 0,0 0-1,1 0 1,-1 0-1,1 0 1,-1-1 0,1 1-1,0 0 1,-1 0 0,1 0-1,1 1 1,-2-2-6,1 0 0,-1 0 0,1 1 0,0-1 0,-1 0 0,1 0 0,0 1 0,-1-1 0,1 0 0,0 0 0,-1 0 0,1 0 0,0 0 0,-1 0-1,1 0 1,0 0 0,-1 0 0,1-1 0,0 1 0,-1 0 0,1 0 0,-1-1 0,1 1 0,0 0 0,-1-1 0,1 1 0,-1 0 0,1-1 0,0 0 0,5-4 20,0-1 0,-1 0 0,0-1 0,0 1 0,0-1 0,4-9 0,-6 10-38,1 0 0,-1 0 0,1 1 1,0-1-1,0 1 0,1 0 0,0 0 0,0 1 0,0-1 0,11-6 0,-15 10-11,0 0-1,0 1 0,1-1 1,-1 1-1,0 0 0,1-1 1,-1 1-1,0 0 0,1 0 1,-1 0-1,0-1 0,1 2 1,-1-1-1,0 0 0,1 0 0,-1 0 1,0 1-1,1-1 0,-1 0 1,0 1-1,0-1 0,1 1 1,-1 0-1,0-1 0,0 1 1,0 0-1,0 0 0,0 0 1,0 0-1,0 0 0,0 0 1,0 0-1,0 0 0,0 0 1,-1 0-1,1 0 0,-1 0 0,2 3 1,0 1-12,0 0 0,0 1 1,-1-1-1,1 1 0,-1-1 0,0 1 0,0 10 1,-2 2 30,-1-1 0,-1 0 0,0 0 0,-1 0 1,-7 20-1,-39 86 128,25-64-137,22-51 8,-31 77 188,-59 106 1,88-182-131,1-1 0,-2 0 0,1 0 0,-1-1 0,0 1 0,-1-1 0,-11 10 0,16-16-43,1 0 1,0 0-1,0-1 0,0 1 0,-1 0 1,1 0-1,0-1 0,0 1 0,-1-1 1,1 1-1,-1-1 0,1 0 0,0 1 1,-1-1-1,1 0 0,-1 0 1,1 0-1,-1 0 0,1 0 0,-1 0 1,1-1-1,0 1 0,-1 0 0,1-1 1,-1 1-1,1-1 0,0 1 0,-1-1 1,1 0-1,0 0 0,0 1 0,0-1 1,-2-2-1,0 0 30,0 0 0,1-1 1,-1 1-1,1-1 0,0 0 0,0 0 0,0 1 0,0-1 1,-1-8-1,0 3-53,2 0 1,-1 0 0,1-1 0,0 1 0,1 0 0,0-1-1,1 1 1,0 0 0,0-1 0,1 1 0,0 0-1,1 0 1,0 0 0,0 0 0,9-15 0,-6 13 2,1 1-1,0 0 1,0 1 0,1-1 0,0 1 0,1 1 0,0 0 0,0 0 0,1 1 0,0 0 0,21-11 0,7 1-15,0 1 0,1 2 0,49-11 0,-46 15-151,76-18-1847,-87 19-1071,50-22-1,-47 17 985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11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85 169 6976,'-62'-75'3168,"43"33"-2752,16 24-96,6 11-256,2-10-160,4 8 32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3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1152 3552,'-1'1'55,"1"-1"0,0 1 0,0-1 1,-1 0-1,1 1 0,0-1 0,0 1 0,0 0 1,0-1-1,0 1 0,-1-1 0,1 1 0,0-1 0,0 1 1,0-1-1,1 1 0,-1-1 0,0 1 0,0-1 1,0 1-1,0-1 0,0 1 0,1-1 0,-1 1 0,0-1 1,0 1-1,1-1 0,-1 0 0,0 1 0,1-1 0,-1 1 1,0-1-1,1 0 0,-1 1 0,1-1 0,21 12 1228,-9-6-179,-11-5-994,0 1-1,1-1 0,-1 0 1,0 0-1,1 0 1,-1 0-1,1 0 1,0-1-1,-1 1 1,1-1-1,-1 1 1,1-1-1,0 0 0,-1 0 1,1 0-1,-1 0 1,1-1-1,0 1 1,-1-1-1,4-1 1,2-2 122,0-1 1,0 0-1,0 0 0,-1-1 1,0 1-1,0-2 1,10-10-1,38-55 583,-42 53-695,147-208 1011,-156 222-1202,-1-1 0,0 1 0,0-1 1,2-9-1,-2 10-375,-25 64 246,-21 88 0,-82 359 1304,95-349-421,17-79-246,10-65-247,1-5 136,1-1 0,0 17 571,3-30-510,3-13 63,4-40 81,5-19-374,16-50 77,36-124-362,-50 193 126,2 2 0,31-65 0,-32 85-97,3 1 0,0 1 0,3 1 0,30-37 0,-21 31-175,-14 16 65,32-33 0,-45 52 89,1-1 0,0 1 0,1 1 0,-1-1 0,1 1 1,-1 0-1,1 0 0,1 1 0,-1 0 0,14-4 1,-18 7 94,0 0 1,-1 0 0,1 0 0,0 0 0,0 0 0,-1 1 0,1-1 0,0 1 0,-1 0 0,1 0 0,-1 0 0,1 0 0,-1 0 0,1 0 0,-1 1 0,0-1 0,1 1 0,-1 0 0,0-1 0,0 1 0,0 0 0,-1 0 0,1 0 0,3 5 0,0 0 28,-1 1 1,1 0-1,-1 0 0,-1 0 0,1 1 1,3 13-1,-3-2 68,-1 0-1,0 1 1,-2-1 0,0 1-1,-1-1 1,-1 1 0,-2-1-1,-6 35 1,6-46-28,1 0 0,-1 0 1,-1 0-1,0-1 0,0 1 0,0-1 0,-1 0 0,-11 14 1,12-17 23,-1-1 0,1 0 1,-1 0-1,0 0 1,1-1-1,-2 1 1,1-1-1,0 0 0,-1-1 1,1 0-1,-1 1 1,0-2-1,1 1 1,-11 1-1,-2-2 94,-1 0 0,1-1-1,-28-4 1,27 2-256,1 1 1,-1 0-1,-19 3 0,34-2 89,0 1-1,-1-1 1,1 0 0,0 0-1,-1 0 1,-7-1 0,38-7-219,74-11 104,15-3 106,-46 2 97,89-40-1,60-41 281,-105 40-181,-111 58-365,-2 3 181,0-1 1,0 1 0,0 0-1,0 0 1,0 0-1,0-1 1,0 1 0,0 0-1,0 0 1,0 0-1,0 0 1,0-1 0,0 1-1,0 0 1,0 0-1,0 0 1,1 0 0,-1-1-1,0 1 1,0 0-1,0 0 1,0 0 0,0 0-1,0 0 1,1-1-1,-1 1 1,0 0-1,0 0 1,0 0 0,0 0-1,1 0 1,-1 0-1,24-17-184,-18 14 169,0 0 0,1 1 0,-1 0 0,0 0 0,1 0 0,0 1 1,-1 0-1,1 0 0,0 1 0,-1 0 0,9 0 0,14 1-231,-23-1 211,0 0 0,0 0 1,0 1-1,-1-1 0,8 3 0,-11-3 27,-1 1-1,0 0 0,1-1 1,-1 1-1,0 0 0,0-1 1,1 1-1,-1 0 0,0 0 1,0 0-1,0 0 0,0 0 0,0 0 1,0 0-1,-1 0 0,1 1 1,0-1-1,0 0 0,-1 0 1,1 1-1,-1-1 0,1 0 1,-1 1-1,0-1 0,1 3 0,0 4 34,-1 0 0,0 0 0,0-1 0,-1 1-1,0 0 1,-3 9 0,-16 49-19,7-23 35,2-7-11,-7 32 6,16-59-12,1 0 1,0 0 0,0 0-1,1 0 1,1 13-1,-1-21-1,0 1-1,0 0 0,0-1 1,1 1-1,-1 0 0,1-1 1,-1 1-1,1 0 0,-1-1 1,1 1-1,0-1 0,0 1 1,0-1-1,0 1 0,0-1 1,0 0-1,0 0 0,1 1 1,-1-1-1,0 0 0,2 1 1,-1-2 4,0 1 1,-1-1 0,1 1-1,0-1 1,0 0 0,0 0 0,-1 0-1,1 0 1,0 0 0,0 0-1,-1 0 1,1-1 0,0 1-1,0-1 1,-1 1 0,1-1-1,0 0 1,-1 1 0,1-1-1,1-1 1,9-6 52,0 0 1,0 0-1,-1-1 0,11-12 1,39-45 213,-48 51-219,128-132-453,-106 112-456,-39 46 672,0-1 0,0 1 0,-4 20 0,4-6 164,1 1 0,2 0 0,2 48 0,-1-67 16,1-1-1,0 1 0,0 0 0,0-1 1,1 1-1,5 10 0,-7-15 12,1-1 0,0 1 1,0-1-1,0 1 0,0-1 0,0 1 0,0-1 1,0 1-1,1-1 0,-1 0 0,0 0 0,1 0 1,-1 0-1,1 0 0,-1 0 0,1 0 0,0 0 1,-1-1-1,1 1 0,0 0 0,-1-1 1,1 0-1,0 1 0,0-1 0,0 0 0,-1 0 1,1 0-1,0 0 0,3-1 0,-1 0 20,0 0 0,1 0 0,-1-1 0,0 1 0,0-1 1,0 0-1,0-1 0,-1 1 0,1-1 0,0 1 0,-1-1 0,5-6 0,0 0 37,0 0 1,0-1-1,7-14 0,-10 15-52,0 0-1,-1 0 0,-1 0 0,1 0 1,-2 0-1,1-1 0,1-15 0,-3 20-18,-1 0-1,1 0 0,-1 0 0,-1 0 1,1 0-1,-1 0 0,0 0 1,0 0-1,0 0 0,-1 0 0,1 0 1,-1 1-1,-1-1 0,1 0 1,0 1-1,-6-7 0,3 5-79,-1 0 0,0 1 0,0-1 0,0 1 0,-1 0 0,0 1 0,-8-5 0,11 7-31,-1 0 1,1 0 0,-1 0-1,0 1 1,0 0-1,1-1 1,-1 2 0,0-1-1,0 1 1,0-1-1,0 1 1,-9 2-1,14-2 93,-1 0-1,1 0 0,-1 0 0,1 0 0,-1 0 0,1 0 1,-1 0-1,1 1 0,-1-1 0,1 0 0,-1 0 1,1 1-1,0-1 0,-1 0 0,1 1 0,-1-1 0,1 0 1,0 1-1,-1-1 0,1 1 0,0-1 0,-1 1 0,1-1 1,0 0-1,0 1 0,0-1 0,-1 1 0,1-1 0,0 1 1,0-1-1,0 1 0,0-1 0,0 1 0,0 0 0,0-1 1,0 1-1,0-1 0,0 1 0,0-1 0,0 1 0,0-1 1,1 2-1,33-5 123,0 0 1,50-13-1,0 1 43,-12 5-128,77 1 0,-142 9-99,0 0 1,0 0-1,-1 1 1,10 2-1,-14-2 51,0-1-1,0 1 0,0 0 1,0 0-1,0-1 0,-1 1 1,1 0-1,0 1 0,-1-1 1,1 0-1,-1 0 0,1 1 1,-1-1-1,1 1 0,-1-1 1,0 1-1,0-1 0,0 1 1,0 0-1,1 2 0,0 5 22,0 0 1,0 1-1,-1-1 0,-1 1 0,1-1 0,-2 1 1,1-1-1,-4 17 0,2-10 23,-7 52-144,-20 79 0,17-104 129,-2 0 1,-35 74-1,-19 6 119,7-17 88,59-102-140,-11 20 119,12-23-150,1 0 1,-1 0-1,1 0 0,-1 0 1,0-1-1,1 1 0,-1 0 0,0 0 1,0-1-1,0 1 0,0 0 1,0-1-1,1 1 0,-1-1 1,0 1-1,0-1 0,0 0 0,-2 1 1,3-1-44,0 0 1,0 0-1,0 0 1,0 0-1,0 0 1,0 0-1,0 0 1,0 0-1,0 0 1,0 0-1,0 0 1,0 0-1,-1 0 1,1 0 0,0 0-1,0-1 1,0 1-1,0 0 1,0 0-1,0 0 1,0 0-1,0 0 1,0 0-1,0 0 1,0 0-1,0 0 1,0 0-1,0 0 1,0 0-1,0 0 1,0-1-1,0 1 1,0 0-1,0 0 1,0 0-1,0 0 1,0 0-1,0 0 1,0 0-1,0 0 1,0 0-1,0 0 1,0 0 0,0-1-1,0 1 1,0 0-1,0 0 1,0 0-1,0 0 1,0 0-1,0 0 1,0 0-1,0 0 1,0 0-1,0 0 1,0 0-1,0 0 1,1 0-1,-1 0 1,0 0-1,0 0 1,0-1-1,3-6 59,1-1 0,-1 0 0,1 1-1,1-1 1,0 1 0,0 1 0,7-9-1,8-10 16,12-21-19,-1-2-1,-2-2 1,-2 0 0,28-79 0,-35 77-139,58-144-264,-59 156 187,2 0 0,45-64-1,-60 96 41,0-1 0,0 1-1,1 0 1,0 1 0,1 0-1,0 0 1,14-9 0,-21 15 102,0 0 1,-1 1-1,1-1 1,0 1-1,0 0 1,0-1-1,0 1 1,0 0-1,0 0 1,0-1-1,0 1 1,0 0-1,0 0 1,0 0-1,0 0 1,0 0-1,0 0 1,0 1-1,0-1 1,0 0-1,0 0 1,0 1-1,0-1 1,0 1-1,-1-1 1,1 1-1,0-1 1,0 1-1,0-1 1,0 1-1,-1 0 1,1-1-1,0 1 1,-1 0-1,1 0 1,-1 0-1,1-1 1,-1 1-1,1 0 1,-1 0-1,1 0 1,0 2-1,0 2-12,1 1 0,-1 0-1,0-1 1,0 1 0,-1 0-1,0 6 1,-2 15 37,-1-1 1,-1 0-1,-1 0 0,-11 30 0,5-20 55,3-3-14,-21 64 43,29-96-69,0 0-1,-1 0 0,1 1 0,-1-1 0,1 0 0,-1 0 1,0 0-1,1 0 0,-1 0 0,0 0 0,0 0 0,0 0 0,0 0 1,0 0-1,0 0 0,0 0 0,0-1 0,0 1 0,0 0 0,0-1 1,-2 1-1,2-1-1,-1 0 1,1 0-1,0 0 0,0 0 1,-1 0-1,1-1 0,0 1 1,0 0-1,0-1 0,-1 1 1,1-1-1,0 0 0,0 1 1,0-1-1,0 0 1,0 0-1,0 1 0,0-1 1,0 0-1,1 0 0,-1 0 1,0 0-1,0-1 0,-26-40 317,20 30-427,0 0-1,-12-14 1,18 25 71,1 1 1,-1 0-1,1-1 1,-1 1 0,1-1-1,-1 1 1,1-1-1,0 1 1,-1-1-1,1 1 1,0-1 0,-1 0-1,1 1 1,0-1-1,0 1 1,-1-1-1,1 0 1,0 1 0,0-1-1,0 0 1,0 1-1,0-1 1,0 1-1,0-1 1,0 0-1,0 1 1,0-1 0,0 0-1,1 0 1,0 0-3,0 0 1,0 0 0,0 1 0,0-1-1,0 1 1,0-1 0,0 1-1,0-1 1,0 1 0,0-1 0,2 1-1,5-3-11,39-14 44,80-19 0,-85 25-72,56-13 124,153-47-79,-195 48-198,-59 25 43,0 1 1,0 0 0,0-1 0,1 1-1,-1 0 1,1 1 0,0-1-1,-3 7 1,1-4 157,1 0 0,0 0 0,1 1 1,-1 0-1,-1 9 0,3-11 13,1 1-1,0-1 1,0 0 0,1 0 0,-1 0-1,1 0 1,0 0 0,1 0 0,1 5-1,-1-6 40,-1-1-1,1 1 0,-1-1 1,1 0-1,0 0 0,0 0 0,1 0 1,-1 0-1,1 0 0,-1 0 0,1-1 1,0 0-1,5 4 0,-7-5-14,1 0 0,1 0 0,-1 0 0,0-1 0,0 1 1,0 0-1,0-1 0,0 0 0,1 1 0,-1-1 0,0 0 0,0 0 0,1 0 0,-1-1 0,0 1 0,4-1 0,-2-1 36,0 1 0,0-1 0,0 0 1,0 0-1,-1-1 0,1 1 0,-1-1 0,5-3 0,0-2 29,0-1 0,0 0-1,-1-1 1,0 0 0,7-13 0,-12 20-107,0-1 0,0 0 0,-1 0 0,0 0 0,0 0 0,0 0 0,0 0 0,-1 0 0,1 0 0,-1 0 0,0-5 0,-1 7-25,1 0-1,0-1 1,-1 1 0,1 0-1,-1 0 1,0-1 0,1 1-1,-1 0 1,0 0-1,0 0 1,-1 0 0,1 0-1,0 0 1,-1 0 0,1 1-1,-1-1 1,1 0 0,-1 1-1,0-1 1,-3-1 0,-2-1-7,0 1 1,-1 0-1,1 1 1,-1-1-1,-14-1 0,19 6-183,10-5 326,-4 2-72,0 0-1,1 0 0,-1 1 0,1-1 0,-1 1 1,1 0-1,5 0 0,10-1-17,130-29-85,-63 11 35,-30 8 107,1 2-1,77-2 1,-130 11-62,1 0 0,-1 1-1,0-1 1,1 1 0,-1 0 0,0 0 0,0 0-1,1 0 1,-1 1 0,0 0 0,6 3 0,-9-4 4,1 1 0,0-1 1,-1 1-1,1-1 1,-1 1-1,0-1 0,0 1 1,1 0-1,-1-1 0,0 1 1,-1 0-1,1 0 1,0 0-1,0 0 0,-1 0 1,1 0-1,-1 0 1,0 0-1,1 0 0,-1 0 1,0 0-1,0 0 1,0 0-1,-1 0 0,1 0 1,-1 3-1,-8 30 147,4-20-201,1-1-1,1 1 1,-3 25-1,6-37 78,0 0-1,0 0 1,0 0-1,0 0 0,1 0 1,-1 0-1,1 0 1,0 0-1,-1-1 1,1 1-1,0 0 1,1 0-1,-1-1 1,0 1-1,1-1 1,0 1-1,-1-1 1,1 0-1,0 1 0,0-1 1,1 0-1,-1 0 1,0-1-1,4 3 1,-4-3-8,0 0-1,-1 0 1,1-1 0,0 1 0,0-1 0,0 0-1,-1 1 1,1-1 0,0 0 0,0 0 0,0 0-1,0-1 1,0 1 0,0 0 0,-1-1 0,1 1-1,0-1 1,2 0 0,4-3 69,0 0 0,12-8 0,-17 10-87,91-70 316,-56 41-247,-12 10-28,12-9 35,55-55 0,-42 27-20,66-96 1,-107 140-57,46-69-29,58-112 0,-83 136-196,13-30-552,-44 89 760,0 0 0,0 0 0,0 0 0,0 0 0,0 0 1,0-1-1,0 1 0,0 0 0,0 0 0,0 0 0,0 0 0,0 0 0,0-1 0,0 1 0,-1 0 0,1 0 0,0 0 1,0 0-1,0 0 0,0-1 0,0 1 0,0 0 0,0 0 0,0 0 0,0 0 0,-1 0 0,1 0 0,0 0 0,0 0 1,0 0-1,0-1 0,0 1 0,0 0 0,-1 0 0,1 0 0,0 0 0,0 0 0,0 0 0,0 0 0,-1 0 0,1 0 1,0 0-1,0 0 0,0 0 0,0 0 0,0 0 0,-1 0 0,1 0 0,0 0 0,0 0 0,0 1 0,0-1 0,0 0 1,0 0-1,-1 0 0,1 0 0,0 0 0,0 0 0,0 0 0,0 1 0,-10 2-274,-3 9 249,0 0 1,2 0-1,-1 1 0,-9 16 1,20-27 27,-24 36 18,2 1 1,-36 82-1,48-97-37,-32 67 48,15-34-12,-35 100 1,57-135 102,-1 0-94,-6 28 0,12-44 2,0 1-1,1 0 1,-1-1 0,1 1 0,1 0 0,-1 0 0,1-1 0,3 12 0,-3-15 10,0-1 1,0 0 0,0 1-1,0-1 1,0 0 0,0 0-1,1 0 1,-1 0 0,1 0-1,-1 0 1,1 0 0,0-1-1,0 1 1,0 0 0,0-1-1,0 0 1,0 1 0,0-1 0,0 0-1,1 0 1,-1 0 0,0-1-1,1 1 1,-1 0 0,1-1-1,-1 0 1,0 1 0,1-1-1,4 0 1,4-1 51,1 0 0,0-1 0,-1 0 1,21-7-1,-5 0-58,1 0 1,-1-2-1,-1-1 1,35-21-1,23-19-279,-83 51 247,-1 1 1,1-1-1,-1 1 1,1 0-1,-1-1 0,1 1 1,-1 0-1,1 0 1,-1-1-1,1 1 0,-1 0 1,1 0-1,-1 0 1,1-1-1,-1 1 0,1 0 1,0 0-1,-1 0 1,1 0-1,-1 0 0,1 0 1,0 1-1,-1-1 0,1 0 1,-1 0-1,1 0 1,-1 0-1,1 1 0,-1-1 1,1 0-1,-1 0 1,1 1-1,-1-1 0,1 1 1,-1-1-1,1 0 1,-1 1-1,0-1 0,1 1 1,-1-1-1,0 1 1,1-1-1,-1 1 0,0-1 1,0 1-1,1-1 1,-1 1-1,0-1 0,0 1 1,0-1-1,0 1 0,0 0 1,0-1-1,0 1 1,0-1-1,0 1 0,0 4-42,0-1-1,0 1 0,0-1 0,-1 0 0,0 1 1,-1 4-1,-14 27 24,13-31 29,0 1 0,1 0 0,-1-1 0,1 1 0,0 0 0,1 0-1,-1 0 1,1 0 0,0 1 0,1-1 0,0 0 0,0 8 0,0-12 13,1-1 1,-1 0-1,0 1 1,1-1-1,0 0 0,-1 1 1,1-1-1,0 0 1,-1 0-1,1 0 1,0 0-1,0 0 1,0 0-1,0 0 1,0 0-1,0 0 0,1 0 1,-1 0-1,0-1 1,0 1-1,0 0 1,1-1-1,-1 1 1,0-1-1,1 0 0,-1 1 1,0-1-1,1 0 1,-1 0-1,3 0 1,8-1 62,0-2 0,0 1 0,0-1 0,-1-1 0,1 0 0,14-9 0,-14 8-51,69-27-231,134-35-1,-214 67 197,-1 0-1,0 0 0,0-1 0,0 1 0,0 0 0,0 0 0,0 0 0,1 0 0,-1 0 0,0 0 1,0 0-1,0 0 0,0 0 0,0 0 0,0 0 0,1 0 0,-1 0 0,0 0 0,0 0 0,0 1 1,0-1-1,0 0 0,0 0 0,1 0 0,-1 0 0,0 0 0,0 0 0,0 0 0,0 0 1,0 0-1,0 0 0,0 0 0,0 1 0,0-1 0,1 0 0,-1 0 0,0 0 0,0 0 0,0 0 1,0 1-1,-1 6-124,-8 9 44,6-13 99,1 0-1,0 0 0,-1 1 1,1 0-1,1-1 1,-1 1-1,0 0 1,1-1-1,0 1 1,0 0-1,0 0 1,0 0-1,1 0 1,-1 7-1,1-9 1,0 0 0,0 0 0,1 1 0,-1-1 0,1 0 1,-1 0-1,1 0 0,-1 0 0,1 0 0,0 0 0,0 0 0,0 0 0,0 0 0,1 0 1,-1-1-1,0 1 0,1 0 0,-1-1 0,1 1 0,-1-1 0,1 1 0,0-1 0,0 0 0,0 0 1,0 0-1,0 0 0,0 0 0,0 0 0,3 0 0,2 1 12,0-1-1,0-1 1,0 1 0,1-1-1,-1 0 1,0-1 0,0 0-1,8-1 1,-1-2 90,0 0 0,-1 0 0,15-7-1,-20 7-81,-1 1-1,0-1 1,0-1-1,0 0 1,7-6-1,-12 10-38,-1 0 1,1 0-1,-1-1 0,1 1 1,-1-1-1,0 0 0,0 1 1,0-1-1,0 0 1,0 1-1,0-1 0,0 0 1,-1 0-1,1 0 0,0 0 1,-1 0-1,0 0 0,1 0 1,-1 0-1,0 0 1,0 0-1,0 0 0,0 0 1,-1 0-1,0-2 0,1 3-11,-1 0-1,1 0 0,-1 0 0,1 0 0,-1 1 0,1-1 0,-1 0 1,0 0-1,1 1 0,-1-1 0,0 0 0,0 1 0,0-1 1,1 1-1,-1-1 0,0 1 0,0-1 0,0 1 0,0 0 0,0-1 1,-1 1-1,-25-3-69,14 2 108,1 0 22,1 0 0,-17 2 1,0 1 183,30-5-41,4 0-220,2 2 7,-1 0 1,1 1-1,9 1 0,14 0 42,29-8 79,-35 4-83,0 0 0,-1 2-1,35 2 1,-16 1-7,-36-2 20,-1-1 0,1 1 0,0 1 0,-1-1 0,1 1 0,-1 0 0,0 1 0,1 0 0,-1 0 0,0 0 0,9 5 0,-14-6-12,1 0 0,-1 0 0,1 0 0,-1 0 0,1 1 0,-1-1 0,0 0 0,0 1 0,0-1 0,0 1 0,0-1 0,0 1 0,0 0 0,0-1 0,-1 1 0,1 0 0,0 0 0,-1-1 0,0 1 0,1 0 0,-1 0 0,0 0 0,0 0 0,0-1 0,0 3 0,-2 4 39,1-1-1,-1 1 1,-1-1-1,-5 13 0,-1 5 213,9-25-254,0 0 0,0 0-1,0 0 1,0 0 0,0 0 0,0 0-1,-1 0 1,1 0 0,0 1 0,0-1-1,0 0 1,0 0 0,0 0 0,0 0-1,0 0 1,0 0 0,1 0 0,-1 0-1,0 0 1,0 1 0,0-1 0,0 0-1,0 0 1,0 0 0,0 0 0,0 0-1,0 0 1,0 0 0,0 0 0,0 0 0,0 0-1,0 0 1,0 0 0,0 1 0,0-1-1,1 0 1,-1 0 0,0 0 0,0 0-1,0 0 1,0 0 0,0 0 0,0 0-1,0 0 1,0 0 0,0 0 0,1 0-1,-1 0 1,0 0 0,0 0 0,0 0-1,9-2 170,17-11 18,-10 6-122,-12 5-50,148-59 219,-114 48-297,1 2 0,42-8 0,-77 19 29,0-1 0,0 0 0,0 1 1,0 0-1,0 0 0,0 0 0,0 1 0,0 0 0,0-1 0,7 3 1,-9-2 14,-1 0 1,1 0-1,-1 0 0,1 0 1,-1 0-1,0 0 1,1 1-1,-1-1 1,0 0-1,0 1 1,0-1-1,0 0 1,0 1-1,0 0 1,0-1-1,0 1 1,-1-1-1,1 1 1,-1 0-1,1 0 1,-1-1-1,1 1 0,-1 0 1,0 0-1,0-1 1,0 4-1,-2 21 15,1-18 5,0-1 0,1 1 0,0-1-1,0 1 1,2 9 0,-2-15 9,1 0 0,0 0 0,-1 0-1,1-1 1,0 1 0,0 0 0,0 0 0,0-1 0,0 1-1,0 0 1,0-1 0,1 0 0,-1 1 0,0-1 0,1 0-1,-1 1 1,1-1 0,0 0 0,-1 0 0,1 0 0,0 0-1,0-1 1,0 1 0,-1 0 0,4 0 0,0-1 16,-1 1 0,0-1 0,1 1 0,-1-2 0,0 1 0,0 0 1,1-1-1,-1 1 0,0-1 0,7-3 0,4-2 93,22-11 1,-10 4-172,65-22-33,143-36 0,-234 71 77,4-1-27,-1 0 0,1-1 1,-1 1-1,0-1 0,5-2 0,-13 3-228,-12 4 125,9-2 108,-24 7-14,-1 0-1,1 2 1,1 1 0,-50 27-1,44-16 102,34-20-55,-1 0 1,1 0-1,0 0 1,-1 1-1,1-1 1,0 0-1,1 1 1,-1 0-1,0-1 1,-2 6-1,4-7-2,0-1 0,0 0 1,0 0-1,0 1 0,0-1 0,0 0 0,0 0 1,0 0-1,0 1 0,0-1 0,0 0 1,0 0-1,0 1 0,0-1 0,0 0 0,0 0 1,0 1-1,0-1 0,0 0 0,0 0 0,0 0 1,0 1-1,0-1 0,0 0 0,0 0 0,1 0 1,-1 1-1,0-1 0,0 0 0,0 0 0,0 0 1,1 0-1,-1 1 0,0-1 0,0 0 0,0 0 1,1 0-1,-1 0 0,0 0 0,0 0 1,0 0-1,1 0 0,-1 0 0,0 0 0,0 1 1,1-1-1,-1 0 0,0 0 0,0 0 0,1-1 1,-1 1-1,0 0 0,0 0 0,0 0 0,1 0 1,-1 0-1,0 0 0,16-4 160,-14 3-115,31-11 20,-2-2-1,49-27 0,-72 37-122,-7 2 32,1 1-1,0-1 0,0 1 1,0 0-1,0 0 0,0 0 1,0 0-1,0 0 0,0 1 1,0-1-1,0 0 1,0 1-1,1 0 0,-1-1 1,0 1-1,0 0 0,4 1 1,-6 0 1,1 0 1,0 0-1,-1 0 1,1 0-1,0 0 1,-1 0-1,1 1 1,-1-1-1,0 0 1,1 0-1,-1 1 1,0-1-1,0 0 1,0 1-1,0-1 1,0 0-1,0 0 1,0 1-1,-1 1 1,1 9 35,2-1-3,-2-6-9,0 0 0,1 0 0,0 1 0,0-1 0,1 0 0,-1 0 0,1 0 0,0-1 0,0 1 0,1 0 0,-1-1-1,4 5 1,-3-5 24,0 0 0,1 0 0,-1-1 0,1 0-1,-1 1 1,1-1 0,0 0 0,0-1 0,0 1-1,1-1 1,-1 1 0,1-1 0,6 1 0,-2-2 5,0-1 1,0 0 0,0-1 0,1 0 0,-1-1-1,0 0 1,0 0 0,12-5 0,-7 1-22,0-1 1,0 0 0,-1 0 0,0-2-1,14-10 1,55-55 158,-55 49-45,37-39-54,88-111 0,-148 170-70,166-224 23,-141 187-124,52-73-314,-75 107 317,0 0 0,0-1 0,10-18 0,-16 26 69,1 0 1,0-1-1,-1 1 0,1-1 1,-1 1-1,1-1 1,-1 1-1,0-1 1,1 1-1,-1-1 1,0 1-1,0-4 1,0 5 13,-1 0 1,1-1-1,0 1 1,0-1-1,0 1 1,-1 0-1,1-1 1,0 1 0,0 0-1,-1 0 1,1-1-1,0 1 1,-1 0-1,1 0 1,0-1 0,-1 1-1,1 0 1,-1 0-1,1 0 1,0-1-1,-1 1 1,-17 0-212,10 1 196,0 0 0,-1 0 0,2 1 1,-1 0-1,0 1 0,0 0 0,1 0 0,-13 8 0,-3 5 27,1 1-1,1 0 1,1 2 0,0 0-1,2 2 1,-26 35-1,12-9 59,3 0 0,-31 68-1,42-76-29,-14 45-1,28-72 35,0 1-1,1 0 1,1 0 0,0 1 0,1-1-1,0 0 1,3 25 0,-2-35-197,1 1 0,0 0-1,-1 0 1,2 0 0,-1-1 0,0 1 0,1-1-1,-1 1 1,1-1 0,0 1 0,1-1 0,4 6-1,15 12-983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4.0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56 8224,'-20'-30'4224,"20"25"-3648,9 5-416,5-3-160,11-1 0,3-5 64,5 4-32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4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34 111 7552,'-33'-26'3424,"47"31"-2976,0-5 1312,10 0-1056,46-5 832,10 1-864,39-8-225,0-5-287,42-1 96,-11 11-160,11-7-1311,-19 7 671,-4 2-7840,-21 10 4640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5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1044 4064,'0'0'18,"-24"6"1729,24-5-1689,-1-1 1,1 0 0,-1 0-1,1 0 1,0 0 0,-1 1-1,1-1 1,-1 0 0,1 0-1,0 1 1,-1-1 0,1 0-1,0 1 1,-1-1 0,1 0-1,0 1 1,-1-1 0,1 1-1,0-1 1,0 0 0,0 1-1,-1-1 1,1 1 0,0-1-1,0 1 1,0-1 0,0 1 0,0-1-1,0 0 1,0 1 0,0-1-1,0 1 1,0-1 0,0 1-1,0-1 1,0 1 0,0-1-1,0 1 1,1-1 0,-1 0-1,0 1 1,0-1 0,0 1-1,1-1 1,-1 0 0,0 1-1,1-1 1,-1 0 0,1 1-1,1 1 221,0 1 0,0-1 0,0 0 0,1 0 0,-1 0 0,1 0-1,5 2 1,-7-3-180,0-1-1,1 1 1,-1-1-1,0 1 1,1-1-1,-1 0 1,1 0-1,-1 0 1,1 0-1,-1 0 0,0 0 1,1 0-1,-1 0 1,1 0-1,-1-1 1,0 1-1,1-1 1,-1 1-1,0-1 1,1 1-1,-1-1 1,2-1-1,6-5 292,0-1 0,9-9 0,1-2-88,260-207 1409,-214 177-1507,-34 25-152,-1-1 1,-1-2-1,-1-1 1,-1-1-1,38-55 0,77-152-239,-17 27 513,-121 203-352,7-11-177,0 0 0,12-26 1,-21 32-13,-2 11 208,0-1 0,-1 1 1,1 0-1,0 0 0,0 0 0,0 0 0,0 0 0,0-1 1,0 1-1,-1 0 0,1 0 0,0 0 0,0 0 0,0 0 0,0 0 1,0 0-1,-1 0 0,1 0 0,0-1 0,0 1 0,0 0 1,0 0-1,-1 0 0,1 0 0,0 0 0,0 0 0,0 0 1,0 0-1,-1 0 0,1 0 0,0 0 0,0 0 0,0 1 0,-1-1 1,-1 1-22,0 0 1,0 0 0,0 0 0,0 0 0,0 1 0,0-1 0,0 1-1,0-1 1,-2 4 0,-7 7 33,1 2-1,1 0 1,-1 0-1,-10 25 1,-27 71 239,32-72-150,-12 28 259,-62 169 268,83-215-493,1 0 1,1 0-1,0 0 0,2 1 0,0-1 0,1 1 0,1-1 1,6 38-1,-6-56-91,0 1 0,1 0 0,-1-1 1,1 1-1,0-1 0,0 1 0,0-1 1,0 1-1,0-1 0,0 0 0,1 0 0,-1 1 1,1-1-1,0 0 0,-1 0 0,1-1 0,0 1 1,0 0-1,0-1 0,4 3 0,-2-3-6,-1 0 0,1 0 0,0 0 0,-1-1-1,1 1 1,0-1 0,0 0 0,-1 0 0,1 0 0,0-1-1,0 0 1,-1 1 0,1-1 0,4-2 0,19-6 135,-1-2 0,29-15 0,50-34-7,-79 45-149,-4 2-20,-12 9-102,-1-1-1,0-1 1,-1 1-1,1-2 1,-1 1-1,11-12 0,-19 18 104,1 0 0,-1 0 0,0 0 0,0 0-1,0 0 1,0-1 0,0 1 0,1 0 0,-1 0-1,0 0 1,0 0 0,0 0 0,0 0 0,0-1-1,0 1 1,0 0 0,1 0 0,-1 0 0,0 0-1,0 0 1,0-1 0,0 1 0,0 0 0,0 0-1,0 0 1,0 0 0,0-1 0,0 1 0,0 0 0,0 0-1,0 0 1,0-1 0,0 1 0,0 0 0,0 0-1,0 0 1,0 0 0,0-1 0,-1 1 0,1 0-1,0 0 1,0 0 0,0 0 0,0 0 0,0-1-1,0 1 1,0 0 0,-1 0 0,-10 1-221,-15 8 27,12-2 204,0 0-1,1 0 1,0 2-1,1 0 1,-1 0-1,2 1 0,-20 21 1,26-25 15,0 1 1,0 0 0,0 0-1,1 0 1,0 0-1,-5 16 1,7-18-2,1 0 0,0 1-1,0-1 1,0 0 0,1 1 0,-1-1 0,1 1 0,1-1 0,-1 0 0,1 1 0,2 7 0,-2-10 15,-1 0 0,1 0 0,0 0 0,1-1 1,-1 1-1,0 0 0,1-1 0,0 1 0,-1-1 0,1 0 1,0 1-1,0-1 0,0 0 0,1 0 0,-1 0 0,0-1 1,1 1-1,-1 0 0,1-1 0,0 0 0,-1 1 0,1-1 1,0 0-1,0-1 0,0 1 0,0 0 0,0-1 0,0 0 1,0 1-1,0-1 0,5-1 0,0-1-6,0 0 0,0-1 0,-1 0 0,1 0 0,-1-1 1,1 0-1,-1 0 0,-1-1 0,1 0 0,-1 0 0,0 0 0,0-1 0,0 0 0,-1 0 0,0 0 0,0-1 1,0 0-1,-1 0 0,0 0 0,0-1 0,-1 1 0,0-1 0,-1 0 0,1 1 0,-1-1 0,0-9 0,-1 13-26,-1 0 0,0 0 0,0-1 0,-1 1 0,1 0-1,-1 0 1,0 0 0,0 0 0,-1 0 0,1 0 0,-1 0-1,0 0 1,-3-5 0,1 3-32,0 1 1,-1 0-1,1 0 0,-1 0 0,0 0 1,-1 1-1,-8-6 0,-3 0-100,0 2 0,-1 0 0,1 1 0,-34-9-1,92 23 323,1-1-1,69 0 1,-70-4-136,25-1-690,71-7-1,-122 5-482,1-1-1,21-6 0,-28 5-709,0 0 0,14-8-1,-7 6-355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6.1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 63 8640,'-56'-30'3904,"28"27"-1728,31 6-1536,27-3 639,7 9-735,29-5 192,1 4-416,46-11-32,6-2-192,12-8 160,-7 5-160,-7-8-2208,-12 7 1121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8:28.0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1382 2912,'9'5'5397,"23"-27"-1733,2-21-1906,-21 26-1189,27-30 0,79-49 456,-42 36-546,128-136 17,-133 117-419,64-65 294,102-49-403,-161 137 107,151-119-12,-170 123-9,121-100 180,-165 142-180,0 1 0,17-8 0,-23 14-47,-1-1-1,0 2 1,0-1 0,1 1-1,-1 0 1,13-1-1,-17 3 2,0 0 0,0 0-1,-1 0 1,1 1-1,0-1 1,-1 1 0,1-1-1,-1 1 1,1 0-1,0 0 1,-1 0 0,0 0-1,1 1 1,-1-1 0,3 3-1,-1-1-8,0 1 1,-1 0-1,1 0 1,-1 0-1,0 0 0,0 0 1,3 8-1,1 2-9,-1 2-1,-1-1 0,0 0 1,3 18-1,-5-14 115,0 0-1,-1 0 1,-1 0-1,-1 0 1,-2 20-1,0-26-13,0-1 0,0 1 0,-1 0 0,-1-1-1,0 0 1,-1 0 0,0 0 0,-10 16 0,9-18 57,0 0 0,0-1 0,-1 0 1,-1 0-1,0 0 0,0-1 0,0 0 0,-1-1 0,-15 10 1,12-12-74,1-1 0,-1 0 0,1-1 0,-1-1 0,0 0 0,0 0 0,-21-1 0,-3-1-27,0-2 0,-61-12 0,38 5-98,27 5-172,-68-10-1070,37 2-2662,59 11 3554,-15-2-2574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4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0 535 1056,'4'0'5484,"-4"-1"-5347,2-5 198,0 0 0,-1 0-1,0 0 1,0 0 0,0-11 0,2-12 179,4-9-22,16-54 0,-19 78-427,1 1 1,1-1 0,1 1-1,-1 1 1,2-1 0,0 1-1,12-14 1,0 5-11,1 1-1,0 0 1,2 2 0,31-20 0,-18 16 24,1 2 0,52-20 1,-84 37-114,0 2 0,0-1 0,0 1-1,0-1 1,0 1 0,1 1 0,7-1 0,-11 1 33,0 0 1,-1 0 0,1 0 0,-1 1-1,1-1 1,-1 1 0,0-1-1,1 1 1,-1-1 0,1 1-1,-1 0 1,0-1 0,1 1 0,-1 0-1,0 0 1,0 0 0,0 0-1,0 0 1,0 1 0,0-1-1,0 0 1,0 0 0,0 1-1,-1-1 1,1 0 0,0 1 0,-1-1-1,1 1 1,-1-1 0,1 3-1,0 3 4,0 0 0,0 0 0,-1 0 0,0 0 0,0 0 0,-1 0-1,0 0 1,0 0 0,-1 0 0,0 0 0,0-1 0,-6 13 0,-3 5 161,-2-1 0,-17 24 0,14-24 330,5-9-140,9-11 15,7-9 130,9-7-481,0 0 1,1 1-1,0 0 1,25-13-1,13-9-212,-47 29 146,32-20-4,-35 23 41,0 1 1,-1-1 0,1 1-1,0 0 1,0 0 0,0 0-1,0 1 1,0-1 0,0 1 0,0 0-1,0 0 1,4 0 0,-6 0 6,0 0 1,0 0-1,1 0 1,-1 0-1,0 1 1,0-1-1,0 0 1,0 1-1,0-1 1,0 1 0,0-1-1,0 1 1,0 0-1,0-1 1,0 1-1,-1 0 1,1 0-1,0 0 1,0-1-1,-1 1 1,1 0 0,0 0-1,-1 0 1,1 0-1,-1 0 1,1 0-1,-1 0 1,0 0-1,1 2 1,-1 1 14,0 0 0,0 0 0,0 0-1,0 0 1,-1 0 0,-1 6 0,0 5 27,-3 13 103,3-22-31,1 1 1,-1 0-1,1 8 0,14-18 535,-10 2-579,0 0 0,0-1 0,-1 1 1,1-1-1,0 0 0,-1 0 0,0 0 0,1 0 0,-1-1 1,4-3-1,8-9-53,45-29-322,-56 42 263,1 0 1,-1-1 0,1 1-1,0 1 1,0-1-1,0 0 1,0 1-1,0 0 1,0 0 0,0 0-1,0 1 1,5-1-1,-7 1 26,0 0-1,1 1 0,-1-1 0,0 1 1,0 0-1,0-1 0,0 1 1,0 0-1,0 0 0,0 0 0,0 0 1,0 1-1,0-1 0,-1 0 0,1 1 1,0-1-1,-1 1 0,1 0 1,-1 0-1,0-1 0,0 1 0,0 0 1,2 3-1,5 13 109,-7-15-68,0 0 1,0 0-1,0 0 0,0 0 0,1 0 1,-1-1-1,1 1 0,0-1 1,0 1-1,0-1 0,0 0 1,3 3-1,-4-5 5,1 1 0,-1 0 0,1-1 0,-1 1 0,1-1 0,-1 1 0,1-1-1,0 0 1,-1 1 0,1-1 0,0 0 0,-1 0 0,1 0 0,0-1 0,1 1 0,27-8 396,-19 5-340,21-6 39,1-1 0,-2-2 0,41-20 0,-53 24-154,-13 8-124,-6 3-268,-4 4 357,0 0 0,1 0 1,0 0-1,1 1 1,-1-1-1,-1 13 1,4-17 68,-1 0 0,1 0 0,0 0 1,0 1-1,1-1 0,-1 0 0,1 0 1,-1 0-1,1 0 0,0 0 0,0-1 0,0 1 1,0 0-1,1 0 0,-1-1 0,1 1 1,0 0-1,-1-1 0,1 0 0,1 1 1,1 1-1,-2-3 43,-1 0 1,1 0 0,0 0-1,-1 0 1,1 0-1,0-1 1,0 1-1,0-1 1,0 1-1,0-1 1,-1 0 0,1 0-1,0 0 1,0 0-1,0 0 1,0 0-1,0 0 1,0-1-1,0 1 1,0-1 0,-1 1-1,1-1 1,0 0-1,0 0 1,-1 1-1,1-1 1,0 0-1,-1-1 1,1 1 0,-1 0-1,1 0 1,-1-1-1,0 1 1,0-1-1,2-2 1,3-3 179,-5 6-200,0 0 1,0 0-1,0 0 1,0-1-1,0 1 1,-1 0-1,1 0 1,0 0-1,-1-1 1,1 1-1,-1 0 1,1-1 0,-1 1-1,1 0 1,-1-1-1,0 1 1,0-1-1,0 1 1,0-2-1,0 0-31,-1-1-1,1 1 1,-1 0 0,0 0-1,0 0 1,0 0-1,-1 0 1,1 0-1,-1 0 1,1 0 0,-1 0-1,0 1 1,0-1-1,0 1 1,-1-1 0,1 1-1,-1 0 1,1 0-1,-1 0 1,1 0 0,-1 1-1,0-1 1,0 1-1,0-1 1,-6-1 0,1 1-168,0 0 0,0 0 0,0 0 0,0 1 0,-16-1 0,74 2 354,1-3 1,-1-2 0,60-15-1,-91 14-202,-16 5 25,0 0 0,1 0-1,-1 0 1,0 0-1,1 0 1,-1 1 0,1-1-1,-1 1 1,1 0-1,-1 0 1,1 0 0,6 2-1,-9-2 5,-1 1 0,1-1 0,0 1 0,0-1 0,0 1 0,-1-1 0,1 1 0,0 0 0,0-1 0,-1 1 0,1 0 0,-1 0 0,1-1 0,0 1 0,-1 0 0,0 0 0,1 0 0,-1 0 0,1-1 0,-1 1 0,0 0 0,1 2 0,3 23-103,-3-20 87,0-1 31,0-1 0,1 1 0,0-1 0,0 1 0,0-1 0,1 0 0,-1 0 0,1 0 0,0 0 0,0 0 0,0-1 1,1 1-1,-1-1 0,1 0 0,0 0 0,0 0 0,0 0 0,0-1 0,1 0 0,-1 0 0,1 0 0,-1 0 1,1-1-1,-1 1 0,1-1 0,0 0 0,0-1 0,0 1 0,5-1 0,7-2 53,-1-1 1,1-1-1,-1 0 0,0-1 1,-1-1-1,18-9 0,-21 9-8,-2 0-1,1-1 1,-1 0-1,0-1 1,0 0-1,-1-1 1,0 0-1,14-19 0,-22 27-75,0 0 0,-1 0-1,1 0 1,0 0-1,0 0 1,-1-1 0,1 1-1,-1 0 1,1 0 0,-1-1-1,0 1 1,1 0-1,-1 0 1,0-1 0,0 1-1,0 0 1,0-1-1,0 1 1,0 0 0,0-1-1,0 0 1,-1 1-3,1 1-1,-1-1 1,1 1 0,-1 0 0,1-1 0,-1 1 0,0 0-1,1-1 1,-1 1 0,1 0 0,-1 0 0,0-1-1,1 1 1,-1 0 0,0 0 0,1 0 0,-1 0-1,0 0 1,1 0 0,-1 0 0,1 0 0,-1 0 0,0 1-1,1-1 1,-1 0 0,0 0 0,1 0 0,-1 1-1,1-1 1,-2 1 0,-19 9-165,14-5 149,0 0 1,1 0-1,-1 0 0,-8 9 1,14-13 28,0 0 1,0 1-1,0-1 0,-1 0 1,1 1-1,0-1 1,1 1-1,-1 0 1,0-1-1,0 1 0,1-1 1,-1 1-1,1 0 1,-1 0-1,1-1 0,0 1 1,0 0-1,0 0 1,0-1-1,0 1 0,0 0 1,0 0-1,1-1 1,-1 1-1,0 0 1,1 0-1,0-1 0,0 3 1,3 1 32,-1-1 1,1 1 0,0-1-1,0 0 1,0 0-1,0 0 1,0-1 0,1 0-1,0 1 1,0-2-1,7 4 1,8 3 210,33 10 1,-50-19-226,13 5-191,1-1 0,33 4 0,-39-7-1835,0-1-1,23-2 1,-14 0-808,8 5-1557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3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14 127 1984,'6'-4'6773,"-6"-9"-5242,1-14 165,-1 26-1620,0 0 1,0-1-1,0 1 1,-1-1-1,1 1 1,0 0 0,-1-1-1,1 1 1,-1 0-1,1-1 1,-1 1-1,0 0 1,0-2 0,-1 2-17,1 0 0,0 0 0,0-1 0,0 1 0,-1-1 0,1 1 0,1-1 0,-1 1 0,0-1 0,0 0 1,1 1-1,-1-1 0,0 0 0,0-3 0,2 5-74,0-1 0,0 0 1,0 1-1,0-1 0,0 0 0,1 1 0,-1 0 1,0-1-1,0 1 0,0-1 0,2 1 1,24-5 92,79-12 295,202 8 374,-234 10-531,-32-1 42,62 8 0,-70-8 258,-42 11 232,8-9-656,-2 0-22,1 0 0,-1 0-1,0 1 1,1-1-1,-1 0 1,-4 3-1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4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343 610 3808,'-17'-9'3317,"15"9"-2672,-8-2 509,9 1-1097,0 1 0,1 0 0,-1 0 0,0-1 0,0 1-1,1 0 1,-1 0 0,0 0 0,0 0 0,1-1 0,-1 1 0,0 1 0,0-1 0,0 0-1,-1 0 1,-11 4 251,0 1-1,1 0 1,-1 1-1,-18 12 1,9-5-166,-14 7-8,0 2-1,-60 49 0,93-69-120,1 0 1,-1 1-1,1 0 0,-1-1 0,1 1 0,0 0 0,0 0 0,1 1 1,-1-1-1,1 0 0,-1 0 0,0 5 0,2-7 5,-1 1 0,1-1 1,0 1-1,0 0 0,0-1 0,0 1 0,1-1 0,-1 1 0,0-1 0,1 1 1,-1 0-1,1-1 0,-1 0 0,1 1 0,0-1 0,-1 1 0,1-1 0,0 0 1,0 1-1,0-1 0,0 0 0,0 0 0,0 0 0,1 0 0,-1 0 0,0 0 1,1 0-1,-1 0 0,3 1 0,5 2 60,0 0 0,0-1-1,0 0 1,0 0 0,0-1 0,1 0 0,-1-1-1,1 0 1,-1-1 0,1 0 0,-1 0-1,1-1 1,-1 0 0,1 0 0,15-6 0,-13 4-18,-1-1 0,0-1 0,0 0 0,0 0 0,0-1 1,-1 0-1,0-1 0,0 0 0,-1-1 0,0 0 0,0-1 0,8-10 1,-7 5-13,-1 0 0,-1 0 0,0-1 0,-1-1 0,-1 1 0,0-1 1,-1 0-1,5-25 0,-1-16-50,2-64 0,-10 108 5,3-142-127,-5 128 95,-2 0 0,0 0 0,-13-45 0,11 49-5,-7-21-17,11 41-4,-1 1 1,1-1-1,0 0 0,-1 1 1,1-1-1,-1 1 1,0-1-1,0 1 0,0 0 1,0 0-1,0 0 1,-4-3-1,6 5 40,-1 0 1,1-1-1,-1 1 1,0-1-1,1 1 1,-1 0-1,0-1 1,1 1-1,-1 0 1,0 0-1,0 0 1,1-1-1,-1 1 1,0 0-1,0 0 1,1 0-1,-1 0 1,0 0-1,0 0 1,1 1-1,-1-1 1,0 0-1,1 0 1,-1 0-1,0 1 1,1-1-1,-1 0 1,0 1-1,1-1 1,-1 1-1,0-1 1,1 1-1,-1-1 1,1 1-1,-1-1 1,1 1-1,-1-1 1,1 1-1,-1 0 1,1 0-1,-3 4 6,1 0 0,0 0 0,0 0 0,-2 10 0,2-5-50,-3 8 54,1 0 0,1 1-1,-1 33 1,6 57 134,0-59-39,-1 1-30,-1 9 85,3-1 0,13 71 1,-4-62 180,-7-34 396,17 58 0,-22-91-785,0-1 0,0 1 1,1 0-1,-1-1 0,0 1 0,0-1 0,1 1 0,-1 0 0,0-1 0,1 1 0,-1-1 0,0 1 1,1-1-1,-1 1 0,1-1 0,-1 1 0,1-1 0,-1 0 0,1 1 0,-1-1 0,1 0 1,-1 1-1,1-1 0,-1 0 0,1 0 0,0 1 0,-1-1 0,1 0 0,0 0 0,-1 0 0,1 0 1,-1 0-1,1 0 0,0 0 0,-1 0 0,1 0 0,0 0 0,-1 0 0,2-1 0,0 0-444,1 0 0,-1 0-1,0-1 1,0 1-1,1-1 1,-1 1 0,0-1-1,2-3 1,9-7-3205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4.8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 7 4576,'-2'-3'370,"0"-1"863,1 7-436,11 5 851,-7-2-1397,0-1 0,0 1 0,0-1 0,-1 1 0,0 0 0,0 0 0,0 0 0,0 7 0,4 50 874,-5-46-883,0 24 168,-1 0 0,-2 0 0,-2 0 0,-1-1 0,-3 0 0,-19 63 0,16-75-302,-24 44 0,1-3 70,22-49 44,0-1 116,14-13 26,7-4 216,383-2 513,-392-28-13007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5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63 4576,'-32'-13'2602,"46"12"1795,27-11-2845,-7 3-642,61-6 45,-60 10-680,1 2 1,62 1-1,-56 3 584,-31-5-2469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5.6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21 6048,'-32'-13'1952,"43"12"2691,57 4-2758,87-4-438,-63 0-1262,13-3 257,-53 0-743,54 5 0,-98 0-43,15 1-842,-7 4-2612,-5 2 1158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6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28 181 2656,'-13'-6'1092,"11"6"-901,1 0 1,0-1 0,0 1-1,0-1 1,-1 1 0,1-1-1,0 0 1,0 1 0,0-1-1,-2-2 1030,9-10 2294,-3 11-3345,0 0 0,0 0 1,0 0-1,0 1 0,1-1 1,-1 1-1,0 0 0,1 0 1,-1 0-1,1 0 0,0 0 1,-1 1-1,1-1 0,4 1 1,13-2-54,140-12 625,-29 3 78,67-14-301,331-30 296,-295 31 214,-233 24-1054,-1 0 10,0 0-1,-1 0 1,1-1 0,0 1-1,0 0 1,0 0-1,-1-1 1,1 1 0,0 0-1,0-1 1,-1 1 0,1-1-1,0 0 1,-29 39-14497,10-21 12907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7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263 495 832,'-1'0'101,"1"-1"1,-1 1-1,1-1 0,0 1 1,0-1-1,-1 1 0,1-1 1,0 1-1,0-1 0,-1 1 1,1-1-1,0 1 0,0-1 0,0 0 1,0 1-1,0-1 0,0 1 1,0-1-1,0 1 0,0-1 1,0 0-1,0 1 0,0-1 1,1 1-1,-1-1 0,0 1 1,0-1-1,0 1 0,1-1 1,-1 1-1,0-1 0,1 1 1,0-2-1,19-22 2589,-2 2-591,-18 21-2058,0 1-1,0 0 0,0-1 0,1 1 0,-1-1 1,0 1-1,0-1 0,0 1 0,0-1 0,0 1 1,0-1-1,0 1 0,0-1 0,-1 1 0,1-1 1,0 1-1,0-1 0,0 1 0,0-1 0,-1 1 1,1-1-1,0 1 0,0-1 0,-1 1 0,1 0 0,0-1 1,-1 1-1,1 0 0,0-1 0,-1 1 0,1 0 1,-1-1-1,1 1 0,-1 0 0,1 0 0,0 0 1,-2-1-1,0 0 52,0 0-1,0 1 1,0-1 0,0 0-1,0 1 1,0 0 0,-4-1 0,0 1 9,0 1 0,0 0 1,0 0-1,0 0 1,0 1-1,0 0 0,-10 5 1,-37 23 319,47-26-352,-20 13 30,-31 26 1,47-35-75,1 1 1,0 0-1,1 0 1,0 1-1,-12 20 1,19-29-6,0 1 0,0-1-1,0 1 1,0-1 0,0 1 0,1 0 0,-1-1 0,1 1-1,-1 0 1,1 0 0,0-1 0,-1 1 0,1 0 0,0 0-1,0 0 1,0-1 0,1 1 0,-1 0 0,0 0 0,1-1-1,-1 1 1,1 0 0,-1-1 0,1 1 0,0 0 0,0-1-1,0 1 1,0-1 0,0 1 0,0-1 0,0 1 0,0-1-1,0 0 1,1 0 0,1 2 0,0-1 51,0 0 0,1-1 0,-1 1 0,1-1 0,-1 1 0,1-1 0,0 0-1,-1 0 1,1-1 0,0 1 0,0-1 0,-1 0 0,1 0 0,0 0 0,0 0 0,3-2 0,2 1 5,0-2 0,0 1 0,0-1 0,-1-1 0,0 1 0,0-1 0,0-1 1,0 0-1,0 0 0,-1 0 0,0-1 0,0 0 0,0 0 0,8-11 0,-4 0-5,-1 0 1,0 0-1,-1-1 0,-1 0 1,10-35-1,20-99-54,-38 151-19,37-176-350,-21 85-288,-13 72 215,-3 13 41,2 13 174,15 141 1148,-12-89-588,19 88 0,-12-100-290,40 139 370,-43-156-376,-7-19 66,1-1 1,0 0 0,0 0 0,1 0 0,5 8 0,-8-16-120,0 0 1,0 1 0,0-1 0,0 0-1,0 0 1,0 0 0,0 0-1,0 0 1,0-1 0,1 1-1,-1 0 1,2 0 0,-3-1-134,1 1 0,0-1 1,-1 0-1,1 0 0,-1 0 0,1 0 1,-1 0-1,1 0 0,0 0 1,-1 0-1,1 0 0,-1 0 1,1 0-1,0 0 0,-1 0 1,1 0-1,-1-1 0,1 1 0,-1 0 1,1 0-1,-1-1 0,1 1 1,-1 0-1,1-1 0,-1 1 1,1 0-1,-1-1 0,1 0 1,8-8-1837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7.7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8 7040,'-15'-8'2282,"15"8"-2234,0 0 0,0 0 0,0 0 0,0 0 0,-1 0-1,1 0 1,0 1 0,0-1 0,0 0 0,0 0 0,-1 1 478,0-1-478,1 0 0,0 0 0,0 0-1,0 0 1,0 0 0,0 0 0,0 1 0,0-1 0,0 0 0,0 0-1,0 0 1,0 0 0,0 0 0,0 1 0,0-1 0,0 0 0,0 0-1,0 0 1,0 0 0,0 0 0,0 1 0,0-1 0,0 0-1,0 0 1,0 0 0,0 0 0,0 0 0,1 1 0,0 7 365,12 18-1,1 0 1,2-1 0,29 37-1,-12-18 220,-18-24-415,2-1-1,0-1 1,2 0-1,21 15 1,-29-25-55,0-1 1,1 0-1,0-1 0,0 0 1,1-1-1,-1-1 0,1 0 1,18 3-1,-26-6-695,0 0 0,-1-1 0,1 0 0,0 0 0,0-1 0,0 1 0,-1-1-1,1 0 1,0 0 0,5-3 0,-9 4 291,21-4-1662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18.0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745 17 5632,'-11'-15'1834,"8"13"-1369,-1 6-220,-3 4-203,-43 48 3036,38-41-2040,0-1 0,-27 25 0,-4-7 22,-2-2-1,-62 32 1,-176 85 252,263-136-1695,2 0 0,-1 2 0,2 0 0,-29 27 0,45-39 333,-6 9-1869,36 1-7690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29.8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51 2656,'4'-13'950,"-4"11"-871,0 1 0,0 0 1,1 0-1,-1 0 0,0-1 0,1 1 0,-1 0 0,1 0 0,-1 0 0,1 0 0,-1 0 0,2-2 1,1-12 2562,-5 9-1745,-3 12-821,-3 8 344,-10 29 0,-4 9 31,-16 9-481,-6 12 652,-57 178 400,76-183-849,-52 180 739,62-181-480,-10 124 0,21-104-208,5 0 0,15 126 0,1-106-4,3 0 0,6-2 0,52 140 0,-54-190 273,56 96 0,-51-102-135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5.7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6 235 3552,'-5'-4'1793,"6"4"-1711,-1 1 0,1-1 0,0 1 0,-1-1 0,1 0 0,0 1 0,-1-1 0,1 0 0,0 0 0,0 0 0,-1 0 0,1 1 0,0-1 0,0 0 0,-1 0 0,1 0 0,1-1 0,17-5 639,0-1 0,19-11 0,8-3-372,-19 11 225,40-23-1,-58 28-486,-1-1 0,1 0-1,-1 0 1,0-1-1,-1 0 1,0-1-1,13-15 1,-19 21-64,0 1 1,0-1-1,0 1 1,0-1-1,-1 0 0,1 1 1,0-1-1,-1 0 1,1 0-1,-1 1 0,0-1 1,1 0-1,-1 0 0,0 0 1,0 1-1,0-1 1,0 0-1,-1 0 0,1 0 1,0 1-1,-1-1 1,1 0-1,-1 0 0,0 1 1,1-1-1,-3-2 1,2 3-35,0-1 1,-1 0-1,1 1 0,-1-1 1,1 1-1,-1-1 1,0 1-1,0 0 1,0-1-1,0 1 1,0 0-1,0 0 1,0 1-1,0-1 1,0 0-1,0 1 1,0-1-1,0 1 1,-1 0-1,-2-1 1,-1 2-51,0 0 0,0 0 0,0 0 0,0 0 0,0 1 0,1 0 0,-1 0 0,1 1 1,-1 0-1,1 0 0,0 0 0,0 0 0,0 1 0,1 0 0,-1 0 0,1 0 0,0 1 0,-4 4 1,-1 2 86,1 1 1,0 0-1,1 1 1,0-1 0,1 2-1,-7 18 1,12-28-21,0 0 1,0 0-1,0 0 1,1 0-1,0 0 1,0 0-1,0 0 1,0 0-1,0 0 1,1 0-1,0 0 0,0 0 1,2 6-1,-2-7 27,0-1-1,0 0 0,1 0 0,-1 0 1,0 0-1,1 0 0,-1 0 0,1 0 0,-1 0 1,1-1-1,0 1 0,0 0 0,0-1 1,0 0-1,0 1 0,0-1 0,0 0 1,0 0-1,1 0 0,-1 0 0,0-1 1,1 1-1,4 0 0,8-1 151,0 0 0,0-2 0,0 1 0,0-2 0,0 0 0,21-8-1,4 0-1,17-6-239,-1-3-1,107-54 0,-161 73 35,1 0-1,-1 0 0,0 0 1,0 0-1,1 0 0,-1 1 1,1-1-1,-1 1 1,0-1-1,1 1 0,-1 0 1,1 0-1,-1 0 0,1 0 1,-1 1-1,4 0 0,-3 0 12,-1 0 0,1 1 0,-1-1 0,1 1 0,-1 0 0,1-1 0,-1 1-1,0 0 1,0 0 0,0 1 0,0-1 0,-1 0 0,3 5 0,7 9 238,14 16 0,-21-27-95,0 0 0,1 0-1,0-1 1,0 0 0,0 0-1,0 0 1,8 4 0,3-1 34,-1 0 0,1-1 0,22 6 0,-32-11-148,8 2 168,27 9 0,-40-12 13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0.5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19 3392,'-24'-18'1525,"101"83"1328,-58-51-2693,0 1-1,-2 1 0,0 0 1,0 2-1,-2-1 0,0 2 1,16 27-1,-11-9 185,25 68 0,4 43 300,-22-64-360,77 280 636,-90-298-509,-3 0 0,-4 1 1,0 106-1,-11-121-104,-17 93 0,-25 47 228,40-168-473,1-2-24,-33 112 915,27-100-704,-30 62-1,11-43-2776,5-4 587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1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7 5472,'-6'-7'2659,"5"21"-612,-1 5-1745,-3-1 386,-12 31 0,10-31-195,-9 34 1,15-46-412,0 0-1,0 0 0,0 0 1,1 0-1,0 0 0,0 0 1,1 0-1,0 0 1,0 0-1,2 6 0,-2-9-34,0 0-1,0 0 0,1 0 1,0 0-1,-1 0 0,1-1 1,0 1-1,0 0 0,0-1 1,1 1-1,-1-1 0,1 0 1,-1 0-1,1 0 1,0 0-1,0 0 0,-1-1 1,7 3-1,-3-2-546,-1 0-1,1-1 1,0 0 0,0 0-1,0 0 1,-1 0 0,1-1-1,0 0 1,10-2 0,11-1-1564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1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58 5888,'-53'-45'2176,"34"41"-1664,0-5-160,15 9-128,-1 0-192,10 9-832,-1-2 224,10 7 320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1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55 3488,'-11'10'1115,"10"-10"-1102,1 0 0,0 0 1,0 1-1,0-1 1,0 0-1,-1 0 0,1 0 1,0 0-1,0 1 1,0-1-1,0 0 0,0 0 1,0 0-1,0 0 1,-1 1-1,1-1 1,0 0-1,0 0 0,0 0 1,0 1-1,0-1 1,0 0-1,0 0 0,0 1 1,0-1-1,0 0 1,0 0-1,0 0 1,0 1-1,1-1 0,-1 0 1,0 0-1,3 15 929,0 0 1,8 19-1,-10-32-758,1 1 1,0-1-1,-1 0 1,1 0 0,0 0-1,0 0 1,0 0-1,0 0 1,0 0-1,1-1 1,-1 1-1,1-1 1,-1 1 0,1-1-1,-1 0 1,1 0-1,2 0 1,-3 0-46,0 0-1,0-1 1,-1 1 0,1-1 0,0 0 0,0 0 0,-1 1 0,1-1 0,0 0-1,0-1 1,0 1 0,-1 0 0,1 0 0,0-1 0,0 1 0,-1-1 0,1 1-1,0-1 1,-1 0 0,1 0 0,-1 0 0,1 0 0,-1 0 0,1 0 0,-1 0-1,0 0 1,2-2 0,-2 1-77,-1 0 0,1 0 0,-1 1 0,0-1 0,1 0 1,-1 0-1,0 0 0,0 0 0,0 0 0,0 1 0,0-1 0,-1 0 0,1 0 0,-1-2 0,-10-28 298,4 21-433,1 2-1,-1-1 1,-1 1 0,0 0-1,0 0 1,-1 1 0,-12-10-1,0 9-171,19 9-32,3 1-60,1 1 0,-1-1 1,1 1-1,-1-1 1,1 1-1,-1-1 0,1 0 1,0 0-1,-1 0 1,1 0-1,2 1 0,-2-1 83,13 6-1511,3 2 624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2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5152,'3'1'311,"0"1"0,0-1 0,-1 1 0,1-1 0,0 1 0,-1 0 0,1 0 0,-1 0 0,0 0-1,1 1 1,-1-1 0,0 1 0,-1-1 0,1 1 0,0 0 0,-1-1 0,1 1 0,-1 0 0,0 0 0,0 0 0,0 0 0,0 0 0,-1 0 0,1 1 0,-1 3 0,0-7-282,0 0 0,0 1-1,0-1 1,0 0 0,0 0 0,0 1 0,1-1-1,-1 0 1,0 0 0,0 1 0,0-1 0,0 0 0,0 0-1,0 0 1,1 1 0,-1-1 0,0 0 0,0 0-1,0 0 1,1 0 0,-1 1 0,0-1 0,0 0-1,0 0 1,1 0 0,-1 0 0,0 0 0,0 0 0,1 0-1,-1 1 1,0-1 0,0 0 0,1 0 0,-1 0-1,0 0 1,1 0 0,-1 0 0,0 0 0,0-1 0,1 1-1,-1 0 1,0 0 0,0 0 0,1 0 0,-1 0-1,0 0 1,16-7 423,-12 6-210,105-53 691,-68 32-1157,-37 20 232,0-1 0,0 1 1,1 1-1,-1-1 0,1 1 0,-1-1 0,1 2 0,0-1 0,0 0 0,-1 1 1,10 0-1,-10 1 18,-1-1 0,1 1 0,-1 0 1,0 1-1,1-1 0,-1 1 1,0-1-1,0 1 0,0 0 0,0 0 1,0 0-1,-1 1 0,1-1 0,-1 1 1,1-1-1,2 6 0,5 6 16,10 19-1,-1 0 212,-17-31-311,0 1 0,0-1 0,0 0-1,0 0 1,0 1 0,0-1 0,3 1 0,-3-1-294,0-1 0,0 0 0,0 0 0,1 0 0,-1 0 0,0 0 0,0-1 0,1 1 1,-1-1-1,1 1 0,-1-1 0,0 0 0,1 0 0,4 0 0,10-3-3674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32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8 6656,'-2'-1'129,"0"0"-1,0 0 1,0 0 0,0 0 0,0 0 0,0 1-1,0-1 1,-1 1 0,1 0 0,0-1-1,0 1 1,-1 0 0,1 0 0,0 1 0,0-1-1,0 0 1,-1 1 0,1-1 0,0 1 0,0 0-1,0-1 1,0 1 0,0 0 0,0 0-1,0 1 1,-3 1 0,-9 6 495,-1 0 0,1 1 0,-15 13 0,27-21-585,0 0 0,1 0 0,-1 0 0,0 0 0,1 0 1,-1 0-1,1 1 0,0-1 0,0 1 0,0-1 0,0 1 0,0-1 0,-1 5 0,2-6-5,0 0-1,0 1 0,0-1 0,0 1 0,0-1 1,0 1-1,0-1 0,1 0 0,-1 1 0,0-1 1,1 0-1,-1 1 0,1-1 0,-1 0 1,1 1-1,0-1 0,0 0 0,-1 0 0,1 0 1,0 0-1,0 0 0,0 0 0,0 0 0,0 0 1,1 0-1,-1 0 0,1 0 0,9 4 309,0 0 0,1-1-1,-1 0 1,21 4 0,21 6 802,-52-14-1112,0 1 0,0-1-1,0 0 1,0 1-1,0-1 1,0 1 0,-1-1-1,1 1 1,0-1-1,0 1 1,0 0 0,0-1-1,-1 1 1,1 0-1,0 0 1,-1 0 0,2 1-1,-2-2-4,0 1 0,0-1 0,0 1 0,0-1 0,0 1 0,0-1 0,0 1 0,0-1 0,-1 1 0,1-1 0,0 1 0,0-1-1,0 1 1,0-1 0,-1 0 0,1 1 0,0-1 0,0 1 0,-1-1 0,1 0 0,0 1 0,-1-1 0,1 1 0,-1-1 0,-3 3 49,0 0 0,0-1 0,0 1 1,0-1-1,-1 0 0,-5 1 0,-54 21-293,20-5-3379,12-2 1378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4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1 2144,'-23'24'7882,"25"-23"-7801,-1 0-1,1-1 1,0 1-1,-1-1 1,1 0 0,-1 1-1,1-1 1,0 0-1,2 0 1,2 0 100,0 1 1,-1-1 0,10 4 0,5 0 93,-13-3-228,34 6 861,67 2-1,9-19-24,-58 3-598,89-10 38,24-3-22,-104 20-3635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47.8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30 139 3136,'-4'-1'186,"3"1"-97,0 0 0,0 0-1,-1-1 1,1 1 0,0 0-1,0 0 1,-1 0 0,1 0 0,0 0-1,0 0 1,0 1 0,-1-1-1,1 0 1,0 1 0,0-1 0,0 1-1,-1-1 1,-1 3 1237,29 2 2391,3-7-2508,1-1-1,-1-2 1,52-14-1,-42 9-479,67-19 378,75-16-470,91 12-509,-270 32-144,11 1-377,-1 0 0,25 3-1,-35-3 136,0 0-1,0 0 1,1 1-1,-1-1 0,0 1 1,0 0-1,0 0 0,0-1 1,0 1-1,0 0 1,0 1-1,-1-1 0,1 0 1,0 1-1,0-1 0,-1 1 1,1-1-1,-1 1 0,0 0 1,1-1-1,-1 1 1,0 0-1,2 3 0,-3-4 41,0 0 0,0 1 0,0-1 0,0 0 0,0 0 0,0 1 0,0-1 1,0 0-1,0 1 0,-1 1 0,1-3 173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51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2560,'-6'2'5721,"6"-2"-5591,-3 15 2035,3 24-2190,0-28 727,32 566 2877,-16-479-2929,-16-96-662,0 0 0,0-1 0,1 1 0,-1 0 0,1 0-1,0-1 1,-1 1 0,1 0 0,0-1 0,2 3 0,6-8-3492,1-4 1771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52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530 10 3552,'-11'-9'944,"8"8"-448,7 6 954,-14 12 332,4-10-1320,0 0 0,-1 0 1,0-1-1,-1 0 0,-15 9 1,-45 21 516,9-6-492,29-11-341,0 1 0,2 1 1,0 1-1,2 2 1,1 1-1,0 0 1,2 2-1,1 1 0,1 1 1,-17 32-1,32-49 14,-10 23 0,15-30-65,-1 0-1,1-1 1,0 1 0,0 0 0,0 0 0,1 0 0,0 0 0,0 7 0,1-11-61,-1 0 0,1 1 1,-1-1-1,1 1 0,0-1 1,0 0-1,0 1 0,-1-1 1,1 0-1,0 0 0,1 0 1,-1 0-1,0 0 0,0 0 1,0 0-1,1 0 0,-1 0 1,0-1-1,1 1 0,-1 0 1,1-1-1,-1 1 0,1-1 1,-1 0-1,1 1 1,-1-1-1,3 0 0,7 1 162,1 1 1,18-2-1,-21 0-104,91-6 444,-32 1-293,45-2 128,108-4 276,-220 11-691,0 0 0,0 0-1,1 0 1,-1 0 0,0 0-1,0 0 1,0 0 0,0-1-1,0 1 1,1 0 0,-1-1-1,0 1 1,0-1 0,0 1-1,0-1 1,0 0 0,0 1-1,-1-1 1,1 0 0,0 0-1,0 1 1,0-1 0,-1 0-1,1 0 1,0 0 0,-1 0-1,1 0 1,-1 0-1,1-1 1,0-2-919,0-1 1,0 1-1,-1 0 0,0 0 0,1 0 0,-2-6 1,1 0-856,0-3-2950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6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420 5 3808,'0'0'47,"0"-1"1,0 1-1,0 0 0,0 0 1,0 0-1,-1-1 0,1 1 1,0 0-1,0 0 0,0 0 1,0-1-1,0 1 1,-1 0-1,1 0 0,0 0 1,0 0-1,-1-1 0,1 1 1,0 0-1,0 0 0,0 0 1,-1 0-1,1 0 0,0 0 1,0 0-1,-1 0 1,1 0-1,0 0 0,0 0 1,-1 0-1,1 0 0,0 0 1,0 0-1,-1 0 0,1 0 1,0 0-1,0 0 1,-1 0-1,1 0 0,0 0 1,0 0-1,-1 1 0,1-1 1,0 0-1,0 0 0,0 0 1,-1 0-1,1 1 0,0-1 1,0 0-1,0 0 1,0 0-1,0 1 0,-1-1 1,1 0-1,0 0 0,0 1 1,0-1-1,0 0 0,0 0 1,0 1-1,-9 10 521,-85 80 2109,-8 1-1322,-7-2-1013,22-21 292,79-62-619,10-9-231,13-11-591,4 1-1075,1 1 1,1 0-1,0 1 0,43-13 1,-8 8 585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52.5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4 4640,'-3'-4'4004,"6"19"-1443,-3 61-1128,4 161 771,-3-200-2006,-1-30-118,0 1 0,0-1 0,0 1 0,1-1 0,0 1 0,0-1 0,1 0 0,0 1 0,5 10 0,-7-17-139,0-1 1,1 0-1,-1 1 1,0-1 0,0 1-1,1-1 1,-1 0 0,0 1-1,0-1 1,1 0 0,-1 1-1,0-1 1,1 0 0,-1 1-1,1-1 1,-1 0 0,0 0-1,1 1 1,-1-1 0,1 0-1,-1 0 1,1 0 0,-1 0-1,1 0 1,-1 0 0,0 1-1,1-1 1,-1 0 0,1 0-1,-1-1 1,1 1 0,-1 0-1,1 0 1,-1 0 0,1 0-1,-1 0 1,1 0 0,-1-1-1,1 1 1,16-15-3199,-13 11 2725,10-11-2721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52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32 3904,'9'-31'6393,"-4"72"-4322,-6-19-1394,-1 0 0,-9 37 1,2-12-214,-12 65 323,-5 41-108,25-151-693,1 1 1,-1 0-1,1 0 0,0-1 0,0 1 1,0 0-1,1 0 0,-1-1 0,1 1 0,-1 0 1,3 4-1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19:53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2 178 2400,'0'-1'135,"-1"1"1,1-1-1,0 1 0,0-1 1,0 1-1,0-1 0,-1 1 0,1-1 1,0 0-1,0 1 0,0-1 1,0 1-1,0-1 0,1 0 1,-1 1-1,0-1 0,0 1 1,0-1-1,0 1 0,1-1 1,-1 1-1,0-1 0,0 1 1,1-1-1,-1 1 0,1-1 0,-1 1 1,0-1-1,1 1 0,-1 0 1,1-1-1,22-11 5463,-12 7-5708,1 0 1276,-6 3-714,0-1 1,0 0-1,0 0 0,-1 0 0,1-1 0,8-7 0,-6 4-115,0 1 0,0 0 0,1 1 0,15-8 0,2 2 18,0 2-1,39-8 1,-45 12-246,32-5 69,0 2-1,0 3 0,55 1 1,-21 0-13,54 6-597,-123 1-859,-3 2 363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09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167 186 3488,'-28'-4'7088,"27"4"-7062,1 1 0,0-1 0,0 0 1,0 1-1,0-1 0,0 1 0,0-1 1,0 0-1,0 1 0,0-1 0,0 1 1,0-1-1,0 0 0,0 1 0,0-1 0,0 0 1,0 1-1,1-1 0,-1 0 0,0 1 1,0-1-1,0 0 0,0 1 0,1-1 1,1 5 62,0-1 0,1 1 0,-1-1 0,1 0 0,0 0 1,0-1-1,0 1 0,1 0 0,-1-1 0,1 0 0,0 0 1,0 0-1,5 3 0,-3-3 25,1 0 0,-1 0 0,1-1 0,0 0 0,0 0 0,0 0 1,0-1-1,10 1 0,-5-2-5,0 0 1,0-1 0,0 0 0,-1-1 0,1 0-1,0-1 1,-1 0 0,0-1 0,1 0-1,19-11 1,-26 12-61,0 0 0,0 0 1,-1-1-1,1 1 0,-1-1 0,0-1 0,0 1 0,0 0 0,-1-1 1,1 0-1,-1 0 0,0 0 0,3-9 0,-4 10-37,-1-1-1,0 1 1,0 0-1,0-1 1,0 1-1,-1-1 1,0 0-1,0 1 1,0-1-1,-1 1 1,0-1-1,1 1 1,-1-1-1,-1 1 1,1 0-1,-1-1 1,0 1-1,-2-4 1,1 3-19,-1 0 0,1 1 0,-1-1 0,0 1 1,0 0-1,-1 0 0,1 1 0,-1-1 0,1 1 0,-1 0 0,0 0 1,-1 0-1,1 1 0,-8-3 0,-1 1-52,0 0-1,0 1 1,0 0-1,-24-1 1,26 4 25,0 0 1,0 0 0,0 1-1,1 1 1,-1 0-1,0 0 1,1 1 0,-1 1-1,1 0 1,-12 6-1,14-5 45,1 0 0,0 0 0,1 1 0,0-1 0,-1 2 0,2-1 0,-1 1 0,1 0 0,0 0 0,0 1 0,1 0 1,0 0-1,-5 11 0,0 7 58,0 1 0,1 0 1,2 1-1,1-1 0,-3 39 1,7-55 17,2 0-1,-1 0 1,2 1 0,0-1 0,0 0 0,1 0 0,0 0 0,0 0 0,2 0 0,-1-1 0,1 1 0,7 11 0,-9-18-16,1-1 0,0 0-1,-1 1 1,1-1 0,1 0 0,-1 0-1,0 0 1,1-1 0,-1 1 0,1-1-1,0 0 1,0 0 0,0 0-1,0-1 1,0 1 0,0-1 0,9 2-1,4-1 205,1 0-1,34 0 1,-49-2-255,227-12 562,-200 9-963,0-2 0,-1 0 0,1-2 1,27-11-1,-53 17-689,0 0 0,0 0 0,0 0 0,1 1 0,-1 0 0,7 0 0,-5 0-1045,-6 0 2025,1 0-1,-1 0 1,0 0 0,0 0 0,0 0 0,1 0 0,-1 0-1,0 0 1,0 0 0,1 0 0,-1 0 0,0 0-1,0 0 1,0 0 0,1 0 0,-1 0 0,0 0 0,0 0-1,-3-14-4019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09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21 5472,'-3'-5'690,"2"4"-553,1 0 0,-1 0 0,1 0 0,-1 0 0,1 0-1,-1 0 1,1 0 0,-2-7 3086,5 22-2466,1 48 486,-2 0-1,-11 90 1,-24 100 170,28-232-1101,4-14-405,-1 0 1,1-1-1,0 12 1,0-8-1104,-2-42-11688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10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 18 5216,'-10'-6'878,"8"5"-660,0-1 0,0 1-1,0 0 1,0-1 0,0 1-1,0 0 1,-1 1-1,-2-2 1,4 2-44,0 1 1,-1 0-1,1-1 0,0 1 1,0 0-1,0 0 0,0-1 1,0 1-1,1 0 1,-2 1-1,-1 1 148,-6 5 16,0 1 0,1 0 0,0 0 0,0 0 0,1 1 0,0 0 0,-8 19 0,-1 5 398,-12 41 0,2-2-256,21-61-345,1 0 1,0 1-1,0 0 0,1 0 1,1 0-1,1 0 0,-1 19 1,2-30-102,0 0 1,0 0 0,1 0 0,-1 0 0,0 0 0,1 0-1,0 0 1,-1 0 0,1 0 0,0 0 0,0-1 0,0 1-1,0 0 1,0 0 0,1-1 0,-1 1 0,1-1 0,-1 1-1,1-1 1,-1 1 0,1-1 0,0 0 0,-1 0 0,1 0-1,0 0 1,0 0 0,0 0 0,0-1 0,0 1 0,0 0-1,0-1 1,3 1 0,8 1 139,0-1 1,0 0-1,0-1 1,15-2-1,-12 1-68,85-6 206,118-26 0,-188 27-784,21-4-5818,-41 9 4189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15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5 278 2720,'-4'-8'5377,"4"8"-5314,3-4 326,1 4-245,-1-1 0,1 1 0,-1-1 0,0 1 0,1 0 0,-1 0 0,5 1 0,-1 0 16,1-1-20,-1 1 0,1 1 0,-1-1 0,0 1 1,9 4-1,12 2 16,-3-3 162,1-1 0,-1-1 0,37-2 0,78-10 413,8 0-574,-100 10-163,284-14 359,-35-5-154,4 18-152,-129 1-10,-142-1-19,341 4-356,-11-9 628,-106-1-282,59-9 495,-7 0 61,85 10 144,-197 1-669,121-4 729,226-17-7,-402 15-552,699-64 1236,-701 56-1114,24-2-38,-145 19-308,-6 0-56,1 0 1,-1 0-1,0-1 1,17-5-1,-80 5-9779,40 0 8213,-24-8-1,-22-14-1748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17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 3488,'4'-8'668,"0"1"0,-1-1-1,0-1 1,0 1 0,-1 0 0,0-1 0,0 1 0,0-12-1,-2 20-637,0-1 0,0 1 0,-1 0 0,1 0 0,0 0 0,0 0 0,0-1 0,0 1 0,0 0 0,0 0 0,0 0 0,0-1-1,0 1 1,0 0 0,1 0 0,-1 0 0,0 0 0,0-1 0,0 1 0,0 0 0,0 0 0,0 0 0,0 0 0,0-1 0,0 1 0,1 0-1,-1 0 1,0 0 0,0 0 0,0 0 0,0 0 0,0-1 0,1 1 0,-1 0 0,0 0 0,0 0 0,0 0 0,0 0 0,1 0-1,-1 0 1,0 0-27,1 0 0,-1 1 0,1-1 0,-1 0-1,0 0 1,1 1 0,-1-1 0,0 0-1,1 1 1,-1-1 0,0 1 0,0-1 0,1 0-1,-1 1 1,0-1 0,0 1 0,0-1 0,1 1-1,11 34 596,1-2-1,28 49 0,14 18 77,57 143-1,-99-213-564,9 20 238,3-2 0,41 61-1,-33-67 428,-32-41-550,8-2 463,-6 1-643,-1-1-1,1 0 0,0-1 0,-1 1 0,1 0 0,-1-1 0,1 1 0,-1-1 0,0 0 0,1 0 0,-1 0 0,0 0 0,0 0 0,-1 0 0,1-1 0,0 1 0,-1 0 0,1-1 0,1-4 0,2-5 20,0-1 0,5-23 1,-9 32-48,17-86 233,6-21-50,94-201-162,-80 216-37,-36 90-271,0 1 0,0-1 0,-1 0 0,0 1-1,0-1 1,0-10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17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80 4800,'-6'-8'575,"5"7"-462,0-1 1,0 1-1,-1-1 0,1 1 0,0 0 0,-1 0 0,1-1 1,-1 1-1,1 0 0,-1 0 0,0 0 0,0 0 1,-1 0-1,3 1-64,-1 0 0,1 0 0,0 0 1,0 0-1,-1 0 0,1-1 0,0 1 0,-1 0 1,1 0-1,0 0 0,0 0 0,0 0 0,-1-1 1,1 1-1,0 0 0,0 0 0,0 0 0,-1-1 0,1 1 1,0 0-1,0 0 0,0 0 0,0-1 0,0 1 1,-1 0-1,1 0 0,0-1 0,0 1 0,0 0 1,0-1-1,0 1 0,0 0 0,0 0 0,0-1 1,0 1-1,0 0 0,0 0 0,0-1 0,0 1 1,11-12 1128,19-6-191,-19 15-903,0-1-1,0 1 1,1 1-1,-1 0 1,0 0-1,1 1 1,-1 1-1,1 0 1,-1 1 0,1 0-1,-1 0 1,0 1-1,0 1 1,0 0-1,0 0 1,0 1-1,14 8 1,-20-9-50,0-1 0,0 1 0,-1 1 0,1-1 0,-1 1 0,0 0 0,0 0 0,0 0 0,0 0 0,-1 1 0,0-1 0,0 1 0,0 0 0,0 0 0,-1 0 0,0 0 0,0 0 0,0 1 0,-1-1 0,0 1 0,0-1 0,0 1 0,-1-1 0,1 1 0,-1 0 0,-1-1 0,1 1 0,-1-1 0,0 1 0,0 0 0,-1-1 0,1 0 0,-1 1 0,-1-1 0,1 0 0,-1 0 0,1 0 0,-1-1 0,-5 6 0,-16 16 432,17-19-196,0 0 0,0 1 0,-8 12 1,15-19-247,-1-1 1,1 0 0,0 1 0,0-1-1,-1 1 1,1-1 0,0 0 0,0 1-1,0-1 1,0 1 0,0-1-1,0 1 1,-1-1 0,1 1 0,0-1-1,0 1 1,0-1 0,1 0 0,-1 1-1,0-1 1,0 1 0,0-1 0,0 1-1,0-1 1,0 0 0,1 1 0,-1-1-1,0 1 1,0-1 0,1 0 0,-1 1-1,1 0 1,0 0 18,0 0-1,1-1 0,-1 1 1,1 0-1,-1 0 1,1-1-1,-1 1 1,1-1-1,3 1 0,5 0 52,1 0 0,12 0 0,-20-1-65,52 0 203,55 9 0,-49-3-2743,-37 0 943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19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3808,'2'-3'386,"0"1"1,0-1-1,1 1 1,0-1-1,-1 1 1,1 0-1,0 0 1,0 0-1,0 0 1,0 1-1,0-1 1,1 1-1,-1 0 1,4-1-1,-2 0 185,-4 2-526,0 0 1,-1 0 0,1 0 0,0 0-1,-1 0 1,1 0 0,0 0-1,-1 0 1,1 0 0,0 0-1,-1 0 1,1 1 0,0-1 0,-1 0-1,1 1 1,-1-1 0,1 0-1,-1 1 1,1-1 0,-1 1 0,1-1-1,-1 0 1,1 1 0,-1-1-1,1 1 1,-1 0 0,0-1 0,1 1-1,-1-1 1,0 1 0,0 0-1,1-1 1,-1 1 0,0-1-1,0 2 1,1 2 5,1-1 0,-2 1 0,1-1 0,0 1 1,0 7-1,-1 35 603,-1 1 1,-3-1 0,-10 53-1,11-89-439,2 1 0,-1-1 1,1 1-1,1-1 0,1 19 0,0-32-75,-1 1-1,1 0 1,0-1 0,0 1 0,0 0-1,0 0 1,0 0 0,0 0 0,3-3-1,-1-1 69,28-53 75,-22 41-321,0 0-1,1 1 1,0 0 0,2 1 0,19-23-1,-21 29 57,0 0-1,0 1 0,1 0 1,0 1-1,0 0 0,1 1 1,13-7-1,-24 14-21,1-1 1,-1 0-1,0 1 1,1-1-1,0 1 0,-1-1 1,1 1-1,-1 0 0,1 0 1,-1-1-1,1 1 0,0 0 1,-1 0-1,1 1 0,-1-1 1,1 0-1,0 1 0,-1-1 1,1 0-1,-1 1 0,1 0 1,-1-1-1,1 1 1,-1 0-1,0 0 0,1 0 1,-1 0-1,0 0 0,0 0 1,0 0-1,0 0 0,0 1 1,0-1-1,0 0 0,0 1 1,0-1-1,0 0 0,-1 1 1,1-1-1,0 3 0,1 5 42,0 0 0,0 1-1,-1-1 1,0 0 0,-1 14-1,0-20-6,0 48 417,0-51-435,0 0 1,0 1 0,0-1 0,0 0-1,-1 0 1,1 1 0,0-1-1,1 0 1,-1 1 0,0-1-1,0 0 1,0 0 0,0 1 0,0-1-1,0 0 1,0 1 0,0-1-1,0 0 1,1 0 0,-1 1-1,0-1 1,0 0 0,0 0-1,0 0 1,1 1 0,-1-1 0,0 0-1,0 0 1,1 0 0,-1 1-1,9-5 251,12-17-29,-15 14-177,7-5-58,1 2 0,0-1 0,0 2 0,1 0 0,0 0 0,1 1 0,-1 1 0,2 1 0,-1 0 0,1 2 0,0-1 0,0 2 0,0 0 0,0 1 0,0 1 0,1 1 0,-1 0 0,27 4 0,-36-2 30,0 0-1,-1 0 1,1 0-1,-1 1 1,0 0-1,0 1 1,0 0-1,0 0 1,-1 0-1,1 1 1,-1 0-1,0 0 1,-1 0 0,1 1-1,-1 0 1,0 0-1,0 0 1,5 10-1,-4-4 0,0 0 0,-1 0 0,0 1 0,-1 0 0,-1 0 0,0 0 0,0 0 0,-1 0 0,-1 1 0,0 13 0,-1-22-209,0 1 0,1-1 0,-1 1 0,1-1 0,4 11 0,-5-14-162,1 1 0,1-1 0,-1 1 1,0-1-1,1 0 0,-1 1 0,1-1 0,-1 0 0,1 0 0,0 0 1,0 0-1,0-1 0,0 1 0,5 2 0,15 6-4516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1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210 672 3968,'11'-26'1683,"-8"22"-1303,-1 0 0,0 0 0,0 0 0,0-1 0,1-6-1,-1 5 89,-2-1 0,1 1 0,-1 0 1,1 0-1,-2-1 0,0-9 0,0 14-379,1 0 0,0 0 0,-1 0 0,0 0 0,1 0 1,-1 1-1,0-1 0,0 0 0,0 0 0,0 0 0,0 1 1,0-1-1,-1 0 0,1 1 0,-1-1 0,1 1 0,-1 0 1,1-1-1,-1 1 0,0 0 0,0 0 0,1 0 0,-1 0 1,0 1-1,-2-2 0,-2 1-31,0 0 0,0 1 0,0-1 0,0 1 0,0 0 0,-1 1 0,1 0 0,0 0 0,1 0 0,-1 0 0,0 1 0,0 0 0,1 1 0,-9 3 0,6-1-10,1-1 0,-1 1 0,2 0 0,-1 0 0,0 1 0,1-1-1,0 2 1,0-1 0,-9 15 0,11-15 49,0 1-1,0 1 1,1-1-1,0 1 1,0-1-1,1 1 1,0 0-1,-2 13 1,4-17-42,0 1 0,0-1 1,0 1-1,0-1 0,1 1 0,0-1 1,0 0-1,0 1 0,0-1 0,1 0 1,-1 0-1,1 1 0,1-1 0,-1-1 1,0 1-1,6 6 0,-6-7-31,0-1 1,0 1-1,1-1 0,-1 0 1,1 0-1,-1 0 0,1-1 0,0 1 1,-1-1-1,1 1 0,0-1 0,0 0 1,0 0-1,0 0 0,0 0 0,0-1 1,1 1-1,-1-1 0,0 0 1,0 0-1,0 0 0,0 0 0,1 0 1,-1-1-1,0 0 0,0 1 0,0-1 1,0 0-1,0 0 0,0-1 1,3-1-1,1-1 46,0 0 0,-1-1 0,1 0 0,-1 0 0,0 0-1,0-1 1,-1 0 0,0 0 0,0-1 0,0 1 0,4-8 0,-6 7-52,0 0 0,0 0 0,0 0 0,-1 0 0,0 0-1,-1-1 1,1 1 0,-1-14 0,0 17-54,-1 0 0,-1 0 0,1 0 0,0 0 0,-1 0 0,0 0 0,0 0 0,0 0 0,-1 0 0,1 1 0,-1-1 0,0 0 0,0 1 0,0-1 0,0 1 0,-1 0 0,1 0 0,-5-4 0,-31-23-33,37 30 86,1-1-1,0 0 1,-1 1-1,1-1 1,-1 0-1,1 1 1,0-1-1,0 0 1,-1 1-1,1-1 1,0 0-1,0 0 1,0 1-1,0-1 1,0 0 0,0 0-1,0 1 1,0-1-1,0 0 1,0 0-1,0 1 1,0-1-1,0 0 1,1-1-1,11-19 302,-8 14-228,6-7-82,0 0-1,2 0 0,-1 1 1,23-18-1,-10 8 31,140-126 476,23-23-569,-177 162-82,0 1 0,20-15 0,-29 24 121,0-1 1,0 1-1,0-1 1,0 1-1,0-1 0,0 1 1,0 0-1,0-1 1,0 1-1,0 0 0,0 0 1,0-1-1,0 1 1,0 0-1,0 0 0,0 0 1,0 0-1,0 1 1,1-1-1,-1 1 4,0-1 0,0 1 0,-1 0 0,1-1 0,-1 1 0,1 0 0,-1-1 0,1 1 0,-1 0 0,1 0 0,-1-1-1,1 1 1,-1 0 0,0 0 0,0 0 0,1 0 0,-1-1 0,0 1 0,0 0 0,0 0 0,0 0 0,0 0 0,0 0 0,0 0 0,0 0 0,0-1 0,-1 1 0,1 1 0,-3 12-59,0-1 1,0 0 0,-1 0-1,-12 25 1,-37 53 134,18-34-48,-156 296-70,-114 235 433,300-579-200,1-1 1,-1 1-1,-1-1 0,-9 12 0,15-20-167,0 0 0,0 0 0,0 0 0,0 0 0,0 1 0,0-1 0,-1 0 0,1 0 0,0 0 0,0 0 0,0 0 0,0 1 0,0-1 0,0 0 0,-1 0 0,1 0 0,0 0 0,0 0 0,0 0 0,0 0 0,0 0 0,-1 0 0,1 0 0,0 0 0,0 1 0,0-1 0,0 0 0,-1 0 0,1 0-1,0 0 1,0 0 0,0 0 0,-1 0 0,1-1 0,0 1 0,0 0 0,0 0 0,0 0 0,-1 0 0,1 0 0,0 0 0,0 0 0,0 0 0,0 0 0,0 0 0,-1 0 0,1-1 0,0 1 0,0 0 0,3-12 445,10-13-328,0 1-1,2 1 1,1 0-1,0 1 1,2 1 0,1 1-1,35-31 1,-24 26-138,0 2 0,2 2 0,0 1 1,2 1-1,37-16 0,-35 21-556,59-15-1,-89 27 244,0 1-1,0 1 0,0-1 0,0 1 0,0 0 0,0 0 1,7 1-1,-9 0-227,0 0 0,0 0-1,1 0 1,-1 1 0,0-1 0,0 1 0,-1 0 0,1 0-1,0 1 1,5 3 0,9 13-1631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7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198 643 2912,'3'-2'329,"-2"2"-271,-1 0 0,1 0 0,0-1-1,-1 1 1,1 0 0,-1 0 0,1-1-1,-1 1 1,1 0 0,-1-1 0,4-6 2801,-13 11-1062,-3 5-1245,0-2 0,-27 13 0,0 0 59,29-15-487,-7 5-16,-18 13-1,32-20-116,-1-1 0,1 1 0,-1 0 0,1 1 0,0-1 0,0 1 0,1-1 0,-1 1 0,1 0 0,-4 7 0,6-10 19,-1 0 0,1-1 0,0 1 1,0-1-1,0 1 0,-1 0 0,1-1 0,0 1 1,0 0-1,0-1 0,0 1 0,0-1 0,0 1 1,0 0-1,1-1 0,-1 1 0,0 0 1,0-1-1,0 1 0,1-1 0,-1 1 0,0 0 1,0-1-1,1 1 0,-1-1 0,1 1 1,-1-1-1,0 1 0,1-1 0,-1 1 0,1-1 1,-1 0-1,1 1 0,-1-1 0,1 0 1,0 1-1,-1-1 0,1 0 0,-1 0 0,1 1 1,0-1-1,-1 0 0,1 0 0,0 0 0,0 0 1,3 1 102,0-1 1,0 0 0,0 0-1,0 0 1,7-2 0,2 0-17,0-2 0,0 1 1,0-2-1,0 0 0,-1 0 1,0-1-1,0-1 0,0 0 1,-1 0-1,0-1 0,15-15 1,-17 14-138,0 0-133,0 0-1,17-13 1,-26 38-889,-2-8 1105,-4 18-39,5-24 5,1-1 1,0 0-1,0 1 0,0-1 0,0 0 1,0 1-1,0-1 0,1 1 0,-1-1 1,0 0-1,1 0 0,-1 1 0,1-1 1,-1 0-1,1 0 0,0 1 0,0 0 1,0-1 35,0 1 0,1-1 0,-1 1 0,0-1 0,1 0 0,-1 1 0,1-1 0,-1 0 0,1 0 0,-1 0 0,1 0 1,0 0-1,0-1 0,-1 1 0,1-1 0,0 1 0,0-1 0,0 1 0,0-1 0,-1 0 0,1 0 0,0 0 0,0 0 0,0 0 0,0 0 1,0-1-1,0 1 0,-1-1 0,1 1 0,2-2 0,78-25 537,38-13-748,-86 30 96,-16 4 19,1 1 0,1 0 0,-1 2 0,26-3 0,-43 6 253,-11 8 65,-22 15-174,-3 3 29,31-24-123,1 1 1,0-1-1,-1 1 0,1-1 1,0 1-1,1 0 1,-1 0-1,0 0 0,1 0 1,-2 4-1,3-6 5,0 0 0,-1 0 0,1 0 1,0 0-1,0 1 0,0-1 0,0 0 0,0 0 1,1 0-1,-1 0 0,0 1 0,1-1 0,-1 0 0,0 0 1,1 0-1,-1 0 0,1 0 0,-1 0 0,1 0 1,0 0-1,0 0 0,-1 0 0,1-1 0,0 1 0,0 0 1,0 0-1,2 1 0,0 0 43,1 0-1,0 0 1,0 0-1,0 0 1,0 0-1,5 0 1,4 1 66,1-1 1,-1 0 0,0-1 0,1 0 0,0-1-1,20-3 1,-17 1-3,1-1-1,-1-1 1,0-1-1,26-10 1,-22 4-16,-1-1-1,0 0 1,-1-1 0,-1-1 0,0-1 0,0-1 0,-2 0-1,25-31 1,-16 12-32,-2-1 0,29-59 0,-18 30 57,100-160-73,-58 98-94,-64 108-155,-8 14 61,-6 13-92,-8 21 55,2 1 0,-9 54 0,7-31 238,-44 324 164,53-339-94,-1 9-2068,1-44 2234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24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653 14 2976,'-24'-14'1995,"21"16"-1816,0 1 1,1-1-1,0 1 1,-1-1-1,1 1 1,0 0-1,0 0 1,1 0-1,-3 5 1,0 0 83,-29 47 1510,-72 92 1,83-119-1507,0 1 1,2 2 0,1 0 0,-16 36-1,-150 363 731,150-335-832,4 1 0,5 2 1,4 1-1,4 1 1,4 0-1,5 1 0,5 1 1,3-1-1,17 121 1,-7-165-20,2 0 1,3-1 0,2-1 0,42 95 0,122 195 1154,-167-321-1205,34 49-1758,-34-54 250,-3 0-3271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29.0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1298 1056,'-6'-4'189,"13"13"3259,-6-8-3353,-1 0-1,1 1 1,0-1-1,0 0 1,1 0-1,-1 0 1,0 0 0,0 0-1,0-1 1,1 1-1,-1 0 1,0 0-1,1-1 1,-1 1-1,3 0 1,0 0 144,0-1-1,0 1 1,0-1 0,0 0-1,8 0 1,-2-1 178,1-1 0,-1 0 0,19-7 0,35-16 692,86-45-1,-119 52-984,0-2 0,-1 0 0,-1-2 0,37-37 1,-7-5 218,66-94 0,-54 64-219,-42 58 5,-3-2-1,-1-1 1,34-70 0,-49 87-105,-1-1 1,-2-1-1,0 1 1,-1-1 0,-1 0-1,-2-1 1,0 1 0,-2-40-1,-2 30-12,-11-51-1,9 69-47,-1-1-1,-1 1 0,0-1 0,-2 1 1,-7-15-1,11 27 18,1 0 0,-1 0 0,0 0 0,0 0 1,0 1-1,-1-1 0,1 1 0,-1-1 0,-4-2 0,6 5 11,1 0-1,-1 0 0,0 0 1,1 1-1,-1-1 1,0 0-1,0 1 1,0-1-1,0 1 1,0-1-1,1 1 1,-1 0-1,0 0 1,0 0-1,0 0 1,0 0-1,0 0 1,0 1-1,0-1 0,0 1 1,1-1-1,-1 1 1,0 0-1,0-1 1,-2 3-1,-3 2-8,0 1-1,0-1 0,1 2 0,0-1 1,0 1-1,-8 11 0,-1 4 62,-11 24-1,-83 217 221,104-250-261,-5 18 26,1 1-1,1 1 1,2 0 0,-2 36 0,2 134 19,6-179-54,0-5 81,2-1 0,0 1-1,0-1 1,11 34 0,-6-26 39,-6-18-23,1 0 0,0 1 0,1-1 0,0 0 0,0-1 0,1 1 0,0 0 0,0-1 0,10 13 0,-12-18-55,-1-1-21,0 1-1,0-1 0,0 0 1,0 1-1,1-1 0,-1 0 1,0 0-1,1 0 0,-1 0 1,1 0-1,-1 0 0,1 0 1,-1 0-1,1-1 0,-1 1 1,1 0-1,0-1 0,-1 0 1,1 1-1,0-1 0,2 0 1,27 9 465,-29-9-456,0-1 1,0 1-1,1-1 1,-1 1-1,0-1 1,0 0 0,0 1-1,0-1 1,0-1-1,0 1 1,0 0-1,0 0 1,0-1 0,2-1-1,23-26 297,-21 21-296,8-10-26,19-34 0,-21 32 2,24-30 0,-25 36-109,0 1-11,15-15 0,-23 25 85,0 0 1,0 1 0,0-1-1,0 1 1,1 0 0,-1 0-1,1 1 1,-1-1 0,1 0-1,-1 1 1,6-1 0,-8 2 33,0 0 0,-1-1 0,1 1 0,0 0 0,-1 0 1,1 1-1,0-1 0,-1 0 0,1 0 0,0 0 0,-1 0 0,1 0 1,-1 1-1,1-1 0,0 0 0,-1 1 0,1-1 0,-1 0 1,1 1-1,-1-1 0,1 1 0,-1-1 0,1 1 0,0 0 2,0 1-1,0-1 0,0 1 0,-1-1 0,1 1 0,0-1 0,-1 1 0,1-1 0,-1 3 0,1 4 6,0-1 0,-1 1-1,-1 8 1,1-14-6,-15 119 75,4-51 19,10-67-54,1-1-1,0 0 1,0 0 0,0 0 0,0 1 0,0-1-1,0 0 1,0 0 0,1 0 0,0 4-1,0-6-16,-1 1 0,1 0 0,-1-1 0,1 1 0,-1-1 0,1 1 0,0-1 0,-1 1 0,1-1 0,0 1 0,-1-1 0,1 0 0,0 1 0,0-1 0,-1 0 0,1 0 0,0 1 0,0-1 0,-1 0 0,1 0 0,0 0 0,0 0 0,0 0 0,-1 0 0,1 0 0,0 0 0,0-1 0,0 1 0,-1 0 0,1 0 0,1-1 0,17-5 180,0-1 0,-1-1 0,0-1 0,31-20 0,-9 5-286,-23 15 18,-5 1-35,1 1 0,0 1 0,0 0 0,21-6 0,-31 11 78,1 0-1,-1 0 1,0 1-1,1-1 0,-1 1 1,1 0-1,-1 0 1,1 1-1,-1-1 1,0 1-1,1-1 0,-1 1 1,0 0-1,1 0 1,-1 0-1,0 1 0,0-1 1,0 1-1,0 0 1,0 0-1,-1 0 1,1 0-1,0 0 0,2 4 1,0 1 22,0 1-1,-1-1 1,0 1 0,0 0 0,-1 0-1,0 0 1,3 15 0,-2-9 30,-1-2 38,0-1 1,-1 1-1,-1 0 0,0 12 1,2-8 385,-3-14-1014,1 0-1,0 0 1,0 0 0,0 0-1,1-1 1,-1 1 0,0 0-1,1-1 1,-1 1 0,1-1 0,-1 1-1,4 1 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2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25 172 1728,'-14'-1'408,"4"2"3930,10-2-4143,0 0-1,0 0 1,0 0-1,1 0 1,-1 0-1,0 0 0,1 0 1,-1 0-1,1 0 1,0-2-1,3-9 408,-4 10-521,1-1 0,-1 1 0,1 0-1,0 0 1,-1 0 0,1 1 0,0-1 0,0 0 0,0 0 0,1 0 0,0-1 0,10-9-33,1 0 0,0 1 0,0 1 0,1 0 0,0 1 0,1 0 0,-1 2 0,2-1 0,-1 2 0,1 0 0,0 1 0,1 0 0,-1 1 0,1 1 0,18-1 0,-30 4-74,0 0 0,1 0-1,-1 0 1,0 1-1,1 0 1,-1 0 0,8 3-1,-11-4 30,-1 1 1,1-1-1,-1 1 0,0-1 1,1 1-1,-1 0 0,0 0 0,1 0 1,-1 0-1,0 0 0,0 0 0,0 0 1,0 0-1,0 0 0,0 0 0,0 1 1,-1-1-1,1 0 0,0 1 0,-1-1 1,1 1-1,-1-1 0,1 0 1,-1 1-1,0-1 0,1 1 0,-1-1 1,0 1-1,0-1 0,0 1 0,-1 2 1,-5 27 32,-2-1 1,-2 1 0,0-2 0,-18 35-1,1-1 31,3-4 165,-3-1 0,-2-2 0,-56 82 0,14-56 446,70-81-284,4-1-228,131-6 990,3 0-803,-61 6 2436,-79-18-6538,3 17 3403,0 0-1,-1-1 1,1 1 0,0 0 0,0-1-1,0 1 1,1 0 0,-1-1 0,0 1-1,0-1 1,1 1 0,-1 0 0,1 0-1,-1-1 1,1 1 0,0 0 0,-1 0-1,1 0 1,0-1 0,0 1 0,0 0 0,0 0-1,0 0 1,0 1 0,1-2 0,7-7-2321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4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40 2976,'-1'0'56,"1"-1"0,1 0 1,-1 1-1,0-1 0,0 0 1,0 1-1,0-1 0,0 0 0,0 1 1,1-1-1,-1 1 0,0-1 0,1 0 1,-1 1-1,0-1 0,1 1 1,-1-1-1,1 1 0,-1-1 0,1 1 1,-1-1-1,1 1 0,-1 0 1,1-1-1,0 1 0,3-3 161,3-10 2215,-3 8-1556,0 0 967,-3 5-1829,-1 1 0,0-1-1,1 0 1,-1 0 0,0 0 0,0 0 0,1 1 0,-1-1 0,0 0 0,1 0 0,-1 1 0,0-1-1,0 0 1,0 0 0,1 1 0,-1-1 0,0 0 0,0 1 0,0-1 0,0 0 0,0 1 0,1-1 0,-1 0-1,0 1 1,6 17 199,-1 0 0,-1 0-1,4 28 1,-3-14-285,-2-11 491,-1 0 0,-2 30 1,0-30 781,10-33 217,-1-4-1356,-1 0 0,-1-1-1,0 1 1,5-21 0,-6 17-312,1 0-1,16-30 1,-23 49 203,1 0 1,-1 0-1,1 0 1,0 0 0,0 0-1,-1 0 1,1 0-1,0 0 1,0 0-1,0 0 1,1 0 0,-2 1 35,1-1-1,-1 1 1,0 0 0,1 0 0,-1 0 0,0 0 0,0 0 0,1 0 0,-1 0 0,0 0-1,0 0 1,1 0 0,-1 0 0,0 0 0,1 0 0,-1 0 0,0 0 0,0 0 0,1 1-1,-1-1 1,0 0 0,0 0 0,1 0 0,-1 0 0,0 0 0,0 1 0,0-1 0,1 0-1,-1 0 1,1 2 8,0-1 0,0 1-1,-1-1 1,1 0 0,-1 1-1,1 0 1,-1-1 0,1 1 0,-1-1-1,0 1 1,1-1 0,-1 4-1,8 77 266,-8-77-275,0-2 103,0 0 0,0 0 0,0 0 1,0 0-1,1 0 0,-1 0 0,1-1 0,1 6 0,-2-8-62,0 1 0,1-1-1,-1 0 1,0 0 0,0 1-1,1-1 1,-1 0-1,0 0 1,1 1 0,-1-1-1,0 0 1,1 0 0,-1 0-1,0 1 1,1-1 0,-1 0-1,1 0 1,-1 0 0,0 0-1,1 0 1,-1 0-1,0 0 1,1 0 0,0 0-1,16-6 569,-13 3-546,0 0 0,0 0 0,0 0 0,0-1 0,0 1 0,3-5 0,14-13-101,-10 13-62,1 0 0,0 1 0,0 1 0,1 0 0,17-6 0,-27 12 118,0-1 0,0 0 0,0 1-1,0-1 1,0 1 0,0 0 0,0 0-1,0 0 1,0 0 0,0 1 0,0-1-1,0 1 1,0 0 0,0 0 0,-1 0 0,1 0-1,0 1 1,0-1 0,-1 1 0,1-1-1,-1 1 1,1 0 0,2 2 0,4 6 99,-1-1 0,0 1 0,0 0 0,8 15 0,5 6 99,-16-24-240,-3-4 93,0 0 0,1 0 0,-1 0 0,1 0 1,0-1-1,-1 1 0,1-1 0,0 1 0,1-1 1,2 2-1,3-3-3501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4.7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64 3904,'-12'-10'1253,"20"17"59,-1 0 0,0 0 0,8 14 1,-6-9-857,-1 2 0,-1-1 1,-1 1-1,6 15 1,0 3-42,2 6 76,12 50 0,7 97 375,-5-25-596,-15-102 162,-12-56-415,-1-1 0,0 0 0,1 1 0,-1-1 1,1 0-1,-1 0 0,1 1 0,0-1 0,0 0 0,-1 0 0,1 0 1,0 0-1,2 2 650,11-7-16,-7-2-546,-1 0-1,-1-1 0,1 0 1,-1 0-1,0-1 1,-1 1-1,0-1 1,0 0-1,3-9 1,22-78 19,-25 79-146,18-59-77,53-122 0,-6 71 516,-13 25-18,-53 95-568,22-41-5080,-19 39 2097,2 7 1019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5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42 3136,'-8'-20'1029,"8"20"-1003,0-1 0,0 1 0,-1-1 0,1 1-1,0 0 1,0-1 0,0 1 0,0-1 0,0 1 0,0 0 0,0-1-1,0 1 1,0-1 0,0 1 0,0-1 0,0 1 0,0 0 0,0-1-1,0 1 1,0-1 0,1 1 0,-1 0 0,0-2 0,0 2 31,1 0 1,-1 0 0,0 0 0,0 0-1,0-1 1,0 1 0,0 0 0,-3-8 3596,13 6-2519,-7 3-936,0 1-1,0-1 1,1 0-1,-1 1 1,0 0-1,0 0 1,0 0-1,4 3 1,-5-2-224,1 0 1,-1-1-1,0 1 1,0 0 0,0 0-1,0 0 1,-1 0-1,1 1 1,-1-1-1,0 0 1,0 1 0,2 6-1,-2 2 24,0 1 1,0 17-1,-1-26 1,-1 13 88,0 0 0,-1 0 1,0-1-1,-2 1 1,0-1-1,-11 29 0,2-16 412,-1-1-1,-31 46 1,44-73-482,0 1-1,-1 0 1,1-1 0,0 1 0,1 0 0,-1 0-1,0 0 1,0-1 0,1 1 0,-1 0-1,1 0 1,-1 0 0,1 0 0,0 0 0,0 0-1,0 0 1,0 0 0,0 0 0,1 4-1,0-4 34,0 0 0,1-1 0,-1 1-1,0 0 1,1 0 0,-1-1 0,1 1 0,0-1-1,-1 1 1,1-1 0,0 0 0,0 1-1,0-1 1,0 0 0,0 0 0,0-1-1,4 2 1,5 2 57,0-2 0,0 1 0,0-1 0,1-1 0,11 1 0,60-4 694,-76 2-742,39-3-378,29-1-5199,-74 4 5296,0 0-1,0 0 1,0 0 0,0 0-1,0 0 1,0 0 0,0 1-1,0-1 1,0 0 0,0 0-1,0 1 1,0-1 0,-1 1-1,1-1 1,0 1 0,0-1-1,0 1 1,0-1 0,-1 1-1,1-1 1,0 1 0,-1 0 0,1 0-1,-1-1 1,1 1 0,0 0-1,-1 0 1,0 0 0,1 0-1,-1 0 1,1 1 0,9 18-1982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7.9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 67 1728,'-67'9'5024,"53"-7"-4246,13-1-474,-1-1 0,0 1 0,1-1 0,-1 0 0,0 1 0,0-1 0,1 0 0,-1 0 0,0 0 0,-2-1 0,11 4-237,0 0 0,1-1 0,-1 0 0,1 0 0,-1 0 0,1-1-1,0 0 1,14-1 0,-15 0-2,249-10 998,-157 3-729,1018-43 205,-777 44-262,119-4 699,-356 5-782,145-2 343,-244 7-546,19 1 245,-23-1-237,0 0 1,1 0-1,-1 0 0,0 0 0,0 0 0,0 0 0,0 0 1,1 0-1,-1 0 0,0 0 0,0 1 0,0-1 0,0 0 1,0 0-1,1 0 0,-1 0 0,0 0 0,0 0 0,0 0 1,0 1-1,0-1 0,0 0 0,0 0 0,1 0 0,-1 0 1,0 0-1,0 1 0,0-1 0,0 0 0,0 0 0,0 0 1,0 0-1,0 1 0,0-1 0,-8 7-389,-4 0-746,0-1 1,0-1 0,-1 0-1,-18 4 1,0 1-1855,-23 5 57,-15 0 608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8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619 25 2496,'0'0'37,"0"-1"0,0 1 1,-1-1-1,1 0 0,0 1 1,0-1-1,0 1 0,0-1 0,0 0 1,0 1-1,0-1 0,0 1 0,0-1 1,0 0-1,1 1 0,-1-1 1,0 1-1,0-1 0,0 1 0,1-1 1,-1 0-1,0 1 0,1-1 1,-1 1-1,1 0 0,-1-1 0,0 1 1,1-1-1,-1 1 0,1-1 0,-1 1 1,1 0-1,0-1 0,6-5 2824,-7 7-2756,0 1 1,-1-1-1,1 0 0,-1 0 1,1 1-1,-1-1 1,0 0-1,1 0 1,-1 0-1,-1 2 0,0 1 96,-15 25 220,-1 0 0,-2-2 1,-1 0-1,-27 28 0,-42 27 766,-133 93-1,187-149-972,-58 53 250,57-47-267,29-26-135,7-6-34,0 0 1,1 1-1,-1-1 0,0 1 0,1-1 1,-1 1-1,0-1 0,1 1 1,-1 0-1,0-1 0,1 1 1,-1 0-1,1-1 0,-1 1 0,1 0 1,0 0-1,-1-1 0,1 1 1,0 0-1,-1 1 0,1-1 335,32-1-326,0 1 1,60 11-1,-74-9-26,114 30-48,-112-26 88,1 0 0,-2 2 0,1 0 0,23 15 0,-17-5 166,0 2-1,42 41 1,-32-26 29,-31-32-70,0 0-1,0 0 0,10 5 0,-7-4 47,-8-6-267,1 1 0,-1 0 0,1 0 1,-1-1-1,1 1 0,-1 0 0,0-1 0,1 1 1,-1 0-1,0-1 0,1 1 0,-1-1 0,0 1 0,1-1 1,-1 1-1,0 0 0,1-2 0,-1 1-220,19-28-4647,-5 13 427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9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12 4576,'-9'-11'2032,"10"13"-1861,0 0 0,0 0 1,0 0-1,0 0 0,0 0 1,-1 0-1,1 0 0,0 0 1,-1 0-1,1 5 0,0 0 259,4 29 488,-1 1 0,-2 0-1,-3 38 1,1-26-327,-2-20-162,0-1 0,-9 35 0,-2 15 364,8-20 588,-1-53-1168,-130 70-309,130-71 137,-6 1-61,11-5 111,2-1-79,-1 0 1,1 0-1,0 0 0,0 0 1,0 0-1,0 0 0,0 0 1,0 0-1,0 0 0,0 1 1,0-1-1,0 0 0,1 1 0,-1-1 1,2 0-1,21-6-60,18-2 30,0 2-1,0 2 0,77 1 1,-58 4 338,-60 0-22,19-1-5503,-18 1 4750,-1-1 1,1 1-1,-1-1 0,0 0 0,1 0 0,-1 0 0,0 0 0,1 0 0,-1 0 0,0 0 1,0 0-1,0 0 0,0-1 0,0 1 0,0 0 0,1-3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39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4 4224,'-11'-3'2733,"25"4"343,11 1-1765,-21-2-1199,30 0 439,0 1 0,41 7 0,13 7-418,29 6 535,-40-3-3778,-54-13-330,-13-6 901,-9-6-266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17.6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19 104 6720,'-18'-12'2496,"26"12"-1952,5-5-128,5 2 480,6-6-576,7-2 480,14-6-448,13 2-32,19 4-192,4 2 64,9 1-128,-14 5-2432,-4 3 1312,-1 6-4448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0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 5056,'-1'-1'767,"1"1"-719,0 0 0,-1-1 0,1 1 0,0 0 0,0 0 0,0 0 0,0 0 0,0 0 0,0 0 0,-1 0 0,1 0 0,0 0 0,0 0 0,0 0 0,0 0 0,0 0 0,-1 0 0,1 0 0,0 0 0,0 0 0,0 0 0,0 0 0,0 0 0,0 0 0,-1 1 0,1-1 0,0 7 1627,6 13-192,13 19-296,3 0 0,33 45 0,-17-35-888,1-3 0,75 69 1,-97-101-306,31 20 1,-32-23 34,0 0-1,23 21 0,-37-30-12,-1-1 0,0 0-1,1 1 1,-1-1 0,0 1 0,0-1-1,0 1 1,0 0 0,0-1 0,0 1-1,0 0 1,-1 0 0,1-1 0,-1 1-1,1 0 1,-1 0 0,0 0 0,0 0-1,1 0 1,-1 0 0,-1 0 0,1-1-1,-1 5 1,0-2 21,-1-1 0,1 1 0,-1-1 0,0 0 0,-1 1 0,1-1-1,0 0 1,-1 0 0,0 0 0,-5 4 0,-16 15 203,1 2-1,-26 34 0,-34 60 72,11 11 80,44-74-355,24-47 60,-15 32-1915,17-37 1399,1 1 1,0-1-1,0 1 0,0-1 1,0 1-1,1-1 0,0 1 1,-1-1-1,2 5 0,-1-6-35,0-1 0,0 0 0,1 0 0,-1 0 1,1 0-1,-1 0 0,5 6-2275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2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279 8 2976,'-1'-1'282,"0"0"0,0 1-1,0-1 1,0 0 0,0 1 0,0-1 0,0 1 0,0-1-1,0 1 1,0 0 0,0-1 0,0 1 0,0 0 0,0 0-1,-1 0 1,1 0 0,0 0 0,0 0 0,0 0 0,0 0-1,-2 1 1,2-1-28,-1 1-1,0 0 0,0 0 1,0 0-1,1 0 0,-1 0 1,0 1-1,1-1 0,-1 0 1,1 1-1,-2 1 0,-4 7 97,1-1-1,1 1 0,-9 18 0,7-13 75,-18 38 45,3 2 1,-30 106-1,21-59-192,-10 37 308,34-111-426,1 1 0,-2 56-1,7-43-39,1 0-1,3 0 1,11 56-1,-10-77-41,1-1-1,2 1 1,0-1-1,1-1 1,1 1 0,0-2-1,2 1 1,20 26-1,-27-40-434,0 0 0,1 0-1,-1 0 1,1-1 0,0 0 0,1 0 0,-1 0-1,1-1 1,9 5 0,-11-7-72,-1 1 0,1-1 0,-1 0 0,1 0-1,0-1 1,-1 1 0,1-1 0,0 0 0,-1 0 0,1 0 0,0 0 0,0 0 0,-1-1-1,1 0 1,-1 0 0,1 0 0,-1 0 0,6-3 0,24-19-3138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2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20 4320,'-2'-2'184,"-1"0"0,1 0 1,0 0-1,-1 0 0,1 1 1,-1-1-1,0 1 0,1 0 1,-1 0-1,0 0 0,-5-1 0,6 2-69,1 0 0,-1 0 0,1 0 0,0 1 0,-1-1 0,1 0 0,-1 1 0,1-1 0,0 1 0,0 0 0,-1-1 0,1 1 0,0 0 0,0 0 0,0 0 0,0 0 0,0 0 0,0 0 0,0 0 0,0 0 0,0 0 0,1 1 0,-1-1 0,0 0 0,1 0 0,-1 1 0,1-1 0,-1 2 0,-4 10 335,1 1 1,0-1-1,1 1 0,0 0 0,1-1 0,1 1 0,1 25 0,3 7 492,9 46-1,0-10-441,-12-57-304,0 7 294,0-31-523,0 1-1,0-1 1,1 1 0,-1 0 0,0-1-1,1 1 1,0-1 0,-1 1 0,1-1-1,0 1 1,0-1 0,0 0-1,0 1 1,2 1 0,-3-2-187,1-1 0,0 0 0,0 1 0,0-1 0,0 0 1,-1 1-1,1-1 0,0 0 0,0 0 0,0 0 0,0 1 0,0-1 0,0 0 0,0 0 1,0-1-1,0 1 0,-1 0 0,3 0 0,21-8-4673,-5 1 1234,4 2 1472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3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16 5152,'-4'-2'224,"2"0"-63,0 1-1,-1 0 0,1-1 1,-1 1-1,1 0 0,-1 0 1,0 1-1,0-1 1,1 1-1,-1-1 0,0 1 1,-5 0-1,1-1-40,5 1 45,1-1 0,0 1-1,-1 0 1,1 0 0,0 0 0,-1 0-1,1 0 1,0 0 0,-1 0 0,1 0-1,0 1 1,-1-1 0,-2 2 1082,6-1-532,4 1-427,0 0 1,0 0-1,1 0 0,-1 0 1,0-1-1,1 0 0,6 0 1,51-2 1297,-30 0-1159,-16 1-660,3 0 809,22-2 1,-36 1-1335,0 0 0,1-1 0,10-4 0,-8 2-1199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5.6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1200 2656,'6'0'2784,"-6"-1"-2688,7-13 2357,9-27 0,-2-11-1645,-4 11-309,10-41 906,12-99 1,-27 117-1258,-4 41-59,8-41 0,-7 56-92,0 0 1,1 0-1,0 0 1,0 0-1,1 0 1,0 0 0,1 1-1,7-11 1,175-183 476,-178 191-426,82-90 288,-5 4-42,-66 75-221,-7 7-9,0 1 1,21-15-1,51-39-346,-83 66 317,-1 0 1,1 1 0,0-1 0,0 0-1,0 1 1,0-1 0,-1 1 0,1 0-1,0-1 1,0 1 0,0 0 0,2 0 0,-2 0-32,-2 1 4,0-1 0,1 0 0,-1 0 0,0 1 0,1-1 0,-1 0 0,0 0 0,1 1 0,-1-1 0,0 0 0,0 1 0,1-1 0,-1 1 0,0-1 1,0 0-1,0 1 0,0-1 0,0 1 0,1-1 0,-1 0 0,0 1 0,0 0 0,0 1 25,2 5-26,0 1-1,-1-1 0,0 1 0,0-1 0,-1 1 1,0 9-1,-7 49 124,3-34 11,3-21-71,-1 0-1,-1 1 1,0-1-1,-1 0 1,0-1-1,0 1 1,-1-1-1,0 1 1,-1-1 0,0-1-1,-1 1 1,0-1-1,0 0 1,-1-1-1,0 0 1,-1 0-1,0-1 1,0 0-1,0 0 1,-1-1-1,0 0 1,0-1-1,-1 0 1,1-1 0,-17 5-1,-2 0 28,-18 5-39,46-14-81,1 0 1,-1 0-1,0 0 1,1 0 0,-1 0-1,1 0 1,-1 1-1,1-1 1,-1 0 0,1 0-1,-1 1 1,0-1-1,1 0 1,0 1-1,-1-1 1,1 0 0,-1 1-1,1-1 1,-1 1-1,1-1 1,-1 1-1,1 0 3,0-1 0,0 1 0,0-1 0,0 0 0,0 1-1,0-1 1,0 1 0,0-1 0,0 1 0,1-1-1,-1 1 1,0-1 0,0 1 0,0-1 0,0 0-1,1 1 1,-1-1 0,0 1 0,1-1 0,-1 1 0,22 18-402,-21-18 422,15 11-67,-1 1-1,-1 1 1,0 0 0,0 1-1,-2 1 1,0 0 0,14 24-1,-25-37 98,1-1-1,-1 1 0,0 0 0,1 0 0,-1 0 0,-1 0 0,1 0 0,0 1 0,-1-1 0,1 0 0,-1 0 0,0 0 0,0 0 0,-1 1 0,1-1 0,-1 0 0,1 0 0,-1 0 0,0 0 0,0 0 0,0 0 0,0 0 0,-1 0 0,1 0 0,-1 0 0,0-1 0,0 1 0,0-1 1,0 1-1,0-1 0,-1 0 0,1 0 0,-1 0 0,1 0 0,-6 3 0,2-3 26,0 0 1,-1 0-1,1 0 0,-1 0 1,0-1-1,1 0 1,-1-1-1,0 1 0,0-1 1,0-1-1,1 1 1,-14-4-1,-5-2 235,-49-18 0,64 20-252,-9-3-206,-30-18-1,41 21-602,0-1 1,0-1 0,1 1-1,-1-1 1,-11-14 0,19 20 630,-1 0 1,1-1-1,0 1 1,-1 0-1,1-1 1,0 1-1,-1 0 1,1-1-1,0 1 1,0-1-1,-1 1 1,1-1 0,0 1-1,0-1 1,0 1-1,0 0 1,0-1-1,0 1 1,0-1-1,0 1 1,0-1-1,0 1 1,0-1-1,0 1 1,0-1 0,0 1-1,0-1 1,0 1-1,1-1 1,-1 1-1,0 0 1,0-1-1,0 1 1,1-1-1,-1 1 1,0 0-1,1-1 1,-1 1 0,1-1-1,11-3-4665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6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70 2912,'-4'-3'328,"0"0"-1,1 0 1,-1 0 0,0 0-1,0 1 1,-1-1 0,1 1-1,-6-2 1,9 4-233,1-1 0,-1 1-1,1 0 1,0 0 0,-1 0-1,1-1 1,0 1 0,-1 0-1,1 0 1,0-1 0,-1 1-1,1 0 1,0 0 0,0-1 0,-1 1-1,1 0 1,0-1 0,0 1-1,0 0 1,-1-1 0,1 1-1,0-1 1,0 1 0,0 0-1,0-1 1,0 1 0,0-1 0,0 1-1,0 0 1,0-1 0,0 1-1,0-1 1,0 1 0,0 0-1,0-1 1,0 1 0,0-1-1,0 1 1,1 0 0,-1-1 0,0 1-1,0 0 1,1-1 0,-1 0 87,1-1 0,0 1 1,0 0-1,-1 0 1,1 0-1,0 0 0,0 0 1,0 0-1,0 0 0,0 1 1,0-1-1,1 0 1,0 0-1,8-3-35,0 1 0,0 1 0,1 0 0,-1 0-1,0 1 1,20 0 0,-23 2-126,1-1-1,0 1 0,-1 0 1,1 1-1,-1-1 0,1 2 1,-1-1-1,0 1 1,13 7-1,-18-9-6,0 0 1,0 1-1,0-1 1,-1 0-1,1 1 1,-1 0-1,1-1 1,-1 1-1,1 0 1,-1 0-1,0-1 1,0 1-1,0 0 1,0 0-1,0 0 1,-1 1-1,2 1 1,-2 0 3,0 0 0,1-1 0,-1 1-1,-1 0 1,1-1 0,0 1 0,-1-1 0,0 1 0,-1 5 0,-3 2 55,0 0-1,0 0 0,-1-1 1,0 0-1,-11 13 1,-27 30 463,-9 11 416,41-48-781,-15 22 201,27-37-361,-1 0 0,1 0 0,-1 0 0,1-1 0,0 1-1,-1 0 1,1 0 0,0 0 0,0 0 0,0 0-1,-1 0 1,1 0 0,0 0 0,0 0 0,0 0-1,1 0 1,-1 0 0,0 0 0,0 0 0,1 0-1,-1 0 1,0 0 0,2 2 0,-1-2 10,0 1 0,1 0 1,-1-1-1,1 1 0,-1-1 1,1 0-1,0 0 0,-1 1 0,1-1 1,4 1-1,2 2 35,1-1 0,-1-1 0,1 1 0,12 0 0,97 9 171,-11-3-3457,-95-7 1214,1-1 0,19-1 0,-11-2-2586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6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22 4896,'-2'-12'721,"1"2"379,1 10-1029,1 0 0,-1 0 1,1 0-1,-1 1 0,1-1 0,-1 0 0,0 0 0,1 0 0,-1 1 1,1-1-1,-1 0 0,1 0 0,-1 1 0,0-1 0,1 0 1,-1 1-1,0-1 0,1 1 0,-1-1 0,0 0 0,1 2 0,18 15 1446,-12-11-1041,0 1-1,0-1 1,9 13-1,1 6 121,-2 0 0,0 2 0,13 35 0,23 87 476,-42-118-710,-2 0 1,4 36-1,-9-50-230,-2-1-1,0 1 1,0 0 0,-2-1-1,-6 33 1,-5-2 32,-2 0 1,-3-1-1,-1-1 0,-41 71 0,52-103-172,-1 2-1016,-17 22 0,22-32 495,0-1 0,0 1 0,0-1 1,-1-1-1,1 1 0,-1-1 0,0 1 0,-9 3 1,-23 4-5392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47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71 2144,'-18'12'7866,"19"-6"-7634,0-1 0,0 0 0,1 1 0,-1-1-1,1 0 1,0 0 0,1 0 0,-1 0 0,1 0 0,0-1-1,0 1 1,0-1 0,1 0 0,7 8 0,-8-10-142,-1 0 0,1-1 0,-1 1 0,1 0 0,0-1 1,0 0-1,-1 0 0,1 0 0,0 0 0,0 0 0,0 0 1,0-1-1,5 1 0,6 0 170,24-2 0,-32 0-218,429-62 2215,-227 26-1720,288-26 21,2 46-439,-482 18-235,71 4 352,-73-3-503,-1 0 0,0 0 0,0 2 0,16 5-1,-28-8 144,0-1 0,0 0 0,0 1 0,0-1 0,0 1 0,0 0 0,0-1 0,-1 1 0,1-1 0,0 1 0,0 0 0,-1 0 0,1 0 0,0-1 0,0 2 0,-1-1-4,0-1 0,1 1 0,-1-1 1,0 1-1,0-1 0,0 1 0,0-1 0,0 1 1,0-1-1,0 1 0,0-1 0,0 1 0,0-1 1,-1 1-1,1-1 0,0 1 0,0-1 1,0 1-1,0-1 0,-1 1 0,1-1 0,-1 1 1,0 1-138,0-1 1,-1 0 0,1 1 0,-1-1 0,1 0 0,-1 0 0,1 0 0,-1 0 0,0 0 0,1 0 0,-1 0 0,0-1 0,0 1-1,-3 0 1,-1-1-704,0 1-1,-1-1 1,1-1-1,-9-1 1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0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 2816,'-17'-5'8085,"17"7"-7962,0 0 0,0 0 0,1 0 0,-1 0 0,1 0 0,0 0 0,-1 0 0,1 0 0,0 0 0,0 0-1,0 0 1,0 0 0,1-1 0,-1 1 0,0 0 0,1-1 0,0 1 0,-1-1 0,1 0 0,0 1 0,-1-1 0,1 0 0,0 0 0,0 0 0,0 0 0,3 1 0,6 2 230,1-1 0,-1 0 0,20 2 0,-14-2 78,12 0-233,0 0 0,47-3 0,-32-1 173,-42 1 93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1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1198 2976,'0'8'-828,"4"20"9458,-3-28-8561,6-12 1692,-5 8-1569,0 0 0,-1 0 0,0 0 0,0 0 0,0-6 0,2-7 192,62-299 2555,-36 166-1937,-7 25-740,8-40 141,-22 132-328,2-1 0,25-58 0,-28 79-88,1 0 0,0 1-1,1 0 1,0 0 0,1 1-1,0 0 1,1 1-1,0 0 1,19-12 0,-5 5-3,1 1 0,0 2 0,48-19 0,-66 29 15,107-35 87,-104 36-61,0 1-1,0 0 0,1 0 1,-1 1-1,0 1 0,1 0 0,-1 0 1,15 3-1,-21-2-53,-1 0-1,0 0 0,1 1 1,-1 0-1,0-1 1,0 1-1,0 1 0,-1-1 1,1 0-1,3 4 1,-5-5 31,-1 1 0,1-1 0,-1 1 0,0 0 0,0-1 0,1 1 0,-1 0 0,0 0 0,-1 0 0,1 0 0,0 0 0,0 0 0,-1 0 0,1 0 0,-1 0 0,0 0 0,0 0 0,1 0 0,-1 0 0,-1 0 0,1 0 0,0 0 0,-1 3 0,-1 2 38,-1 0 0,0 0 1,0 0-1,0 0 0,-1 0 1,0-1-1,-1 0 0,1 0 0,-1 0 1,-1 0-1,-7 6 0,-7 6 169,-41 26 0,28-22-133,18-13-30,0 0 1,1 2-1,-17 15 0,30-26-58,1 1-1,-1-1 0,0 1 1,1 0-1,-1 0 0,0-1 1,1 1-1,-1 0 0,1 0 1,0 0-1,-1-1 0,1 1 0,0 0 1,-1 0-1,1 0 0,0 0 1,0 0-1,0 0 0,0 0 1,0 0-1,0 0 0,0 0 1,0-1-1,0 1 0,0 0 0,0 0 1,1 0-1,-1 0 0,0 0 1,1 0-1,-1 0 0,1-1 1,-1 1-1,1 0 0,0 1 1,3 2-11,0 0 1,0 0 0,0-1-1,1 1 1,5 2 0,-1 1-44,13 9 4,-1 1-1,-1 0 1,-1 2 0,-1 0-1,0 1 1,29 45-1,-46-64 91,-1 1 0,1-1 0,0 1 0,0 0 0,-1 0 0,1 0 0,-1-1 0,1 1 1,-1 0-1,0 0 0,0 0 0,0 0 0,0 0 0,0-1 0,0 1 0,0 0 0,-1 0 0,0 3 0,0-3 7,0 0 1,0 0-1,0 0 0,-1 0 1,1 0-1,-1 0 0,1 0 1,-1-1-1,0 1 1,1 0-1,-1-1 0,0 1 1,0-1-1,0 0 0,-4 2 1,-4 1 20,0-1 0,1 0 0,-2 0 1,1-1-1,0 0 0,0-1 0,-17 0 0,-76-7 328,88 5-343,-27-3-128,-47-10 0,77 11-507,1 0 1,-1 0 0,1-1-1,0-1 1,0 0 0,1 0-1,-1-1 1,-18-14 0,25 16 29,1 1-1,-1-1 1,1 0 0,-3-5 0,-9-15-4972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0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277 732 2976,'-1'-2'155,"0"1"0,0 0 0,0 0 0,1 0 0,-1-1 0,1 1 0,-1 0 0,1 0 0,-1-1 1,1 1-1,0 0 0,-1-2 0,1 2-50,0 0 1,0 0-1,0 0 0,0 0 1,0 0-1,-1 0 1,1 0-1,0 0 1,-1 0-1,1 0 1,-1 0-1,1 0 0,-1 0 1,1 0-1,-1 0 1,0 1-1,0-1 1,1 0-1,-1 0 0,0 1 1,0-1-1,0 1 1,1-1-1,-1 1 1,-1-1-1,1 0-64,-1 0 35,1 1 0,-1-1-1,0 0 1,0 0-1,0 1 1,0-1 0,0 1-1,0-1 1,0 1 0,0 0-1,0 0 1,0 0-1,0 0 1,0 0 0,0 1-1,0-1 1,0 1-1,0-1 1,0 1 0,0 0-1,0-1 1,0 1-1,-3 2 1,-16 11 137,-22 20 0,9-7-4,20-17-180,3-2-51,-1 1 0,1 0 0,0 0 1,1 2-1,-15 16 0,24-25 32,0 0-1,-1 0 0,1 0 0,0 0 0,0 1 1,0-1-1,0 0 0,0 1 0,1-1 0,-1 0 0,1 1 1,0-1-1,-1 1 0,1-1 0,0 1 0,1-1 1,-1 0-1,0 1 0,1-1 0,-1 1 0,1-1 1,-1 0-1,1 1 0,0-1 0,0 0 0,0 0 1,1 0-1,-1 0 0,0 0 0,1 0 0,0 0 0,-1 0 1,5 3-1,-1-1 56,0 0 1,1 0-1,0 0 1,0-1-1,0 0 1,0 0-1,0 0 1,1-1-1,-1 0 1,1-1-1,7 2 1,-1-2 10,0-1 0,0-1 0,0 0 0,0-1 0,0 0 0,0-1 0,21-7 0,-1 0 95,-32 10-167,383-115 402,-355 104-275,0-1 0,0-2-1,50-31 1,-65 36 394,-11 8-455,-1 0 0,0 0 1,0 0-1,0-1 0,0 1 0,0-1 0,0 1 0,-1-1 0,3-3 1,-8 6-119,1 1 0,-1-1 0,0 1 0,0 0 0,-5 4 0,-20 20-68,-34 27-72,46-42 204,2 1 0,-25 25 0,38-36-6,1 0 1,0 0-1,0 1 1,0-1-1,0 0 1,1 1-1,-1-1 1,0 1-1,0-1 1,1 1-1,-1-1 1,1 1-1,0 0 1,-1-1-1,1 1 1,0 0-1,0-1 0,0 1 1,0 0-1,0 1 1,1-2 19,-1 0 1,1 0-1,-1 0 0,1 0 0,-1 0 1,1 0-1,-1-1 0,1 1 0,0 0 1,-1-1-1,1 1 0,0 0 1,0-1-1,0 1 0,-1-1 0,1 1 1,0-1-1,0 1 0,0-1 0,0 0 1,0 1-1,0-1 0,0 0 1,0 0-1,0 0 0,0 1 0,0-1 1,0 0-1,0-1 0,0 1 0,0 0 1,0 0-1,0 0 0,1-1 1,4 0 65,1-1 0,-1 1 0,0-2 1,0 1-1,0-1 0,0 1 0,0-2 1,-1 1-1,7-5 0,4-5 110,23-24 0,-27 24-531,0 1 1,26-19-1,-38 31 297,0 0 1,0 1 0,1-1-1,-1 0 1,0 0 0,0 0 0,0 0-1,1 0 1,-1 1 0,0-1-1,0 0 1,0 0 0,1 0 0,-1 0-1,0 1 1,0-1 0,0 0 0,0 0-1,0 1 1,0-1 0,1 0-1,-1 0 1,0 1 0,0-1 0,0 0-1,0 0 1,0 1 0,0-1-1,0 0 1,0 1 0,1 9-242,-1-6 270,1 0 1,-1 0 0,0 0-1,1 1 1,0-1-1,0 0 1,0 0 0,1 0-1,-1-1 1,1 1-1,0 0 1,0 0-1,0-1 1,1 1 0,-1-1-1,1 0 1,0 0-1,-1 0 1,2 0 0,-1 0-1,0-1 1,0 1-1,1-1 1,-1 0-1,1 0 1,7 3 0,-7-5 45,0 0 0,-1 0 0,1 0 1,-1 0-1,1 0 0,0-1 1,-1 0-1,1 0 0,-1 0 1,1 0-1,2-2 0,16-3 143,4-1-33,1-1 0,-2-1-1,1-1 1,-1-1 0,29-17 0,-38 17-105,1 0 0,-2-1 0,0 0-1,0-1 1,-2-1 0,1 0 0,-2-1 0,13-19 0,7-17 153,31-71 1,14-61-52,-55 126-341,-3-2 1,21-103-1,-37 147 184,1-2-945,-4 17 938,0 0-1,0 0 1,0 0-1,0 0 1,0 0 0,0 0-1,0 0 1,0 0-1,0 0 1,0 0-1,0 0 1,0 0 0,0 0-1,0 0 1,0 0-1,0 0 1,-1 0-1,1 0 1,0 0 0,0 0-1,0 0 1,0 0-1,0 0 1,0 0 0,0 0-1,0 0 1,0 0-1,0 0 1,0 0-1,0 0 1,0 0 0,0 0-1,0 0 1,0 0-1,0 0 1,0 0 0,0 0-1,0 0 1,0 0-1,0 0 1,0 0-1,0 0 1,0 0 0,0 0-1,0 0 1,0 0-1,0 0 1,0 0 0,-6 10-310,-25 80-501,15-49 783,3 0 0,1 0 0,-7 55 1,-6 131-90,23-206 182,-2 12-16,2 0-1,2 0 0,3 34 0,-1-51 49,-1-5-48,0 0 0,1-1-1,0 1 1,1-1-1,0 1 1,6 13 0,-8-23 0,0 0 1,0 0-1,-1 0 0,1 0 1,0 0-1,0 0 1,0 0-1,0 0 1,0 0-1,0-1 1,0 1-1,0 0 1,1-1-1,-1 1 1,0-1-1,0 1 1,1-1-1,-1 0 0,0 1 1,0-1-1,1 0 1,-1 0-1,0 0 1,1 0-1,-1 0 1,0 0-1,0 0 1,1-1-1,-1 1 1,0 0-1,2-2 1,1 1 6,-1 0 1,1 0-1,-1-1 1,0 0 0,1 0-1,-1 0 1,0 0 0,-1 0-1,1-1 1,3-3 0,8-12 36,-1-1 1,18-37-1,-20 40-178,-9 14 35,-1 1 0,0-1 1,0 1-1,0-1 0,0 1 0,0-1 1,0 0-1,0 1 0,-1-1 0,1 0 0,-1 1 1,1-1-1,-1 0 0,1-3 0,-2 8 1,1 0 0,-1 0 0,0 0 0,0 0 0,0-1 0,-2 5 0,-4 12-66,4-3 208,0 0 1,0 27-1,4-39-44,-1 0 0,0-1 0,1 1 0,0 0 0,0-1 0,0 1 0,0 0 0,1-1 0,3 7 0,-5-10-1,1 1 0,0 0 0,-1-1 1,1 1-1,0-1 0,0 1 1,0-1-1,-1 1 0,1-1 0,0 1 1,0-1-1,0 0 0,0 0 0,0 1 1,-1-1-1,1 0 0,0 0 1,0 0-1,2 0 0,17-2 301,-10 0-292,0-1 1,0-1 0,0 0 0,0 0 0,10-7 0,13-5-10,-18 8-51,1 0 0,-1-1 0,0-1 1,13-11-1,-19 15-168,-8 5 154,13-3 357,-9 3-396,-4 1 64,-1 1 1,1-1 0,0-1 0,-1 1 0,1 0 0,0 0-1,-1 0 1,1 0 0,0 0 0,-1-1 0,1 1 0,0 0-1,-1 0 1,1-1 0,-1 1 0,1-1 0,-1 1 0,1 0-1,0-1 1,-1 1 0,0-1 0,1 1 0,-1-1 0,1 0-1,1 0 29,-1 1-33,0-1 0,0 1 1,1 0-1,-1-1 0,0 1 0,0-1 0,0 1 1,0-1-1,0 0 0,0 1 0,1-2 0,1-1-15,-8 5-48,3-1 55,0 0 0,-1-1-1,1 1 1,-1-1 0,1 0-1,-5 0 1,-3 1-1144,3-1-238,0 0 1,0 0-1,0 0 0,0-1 1,-7-2-1,1-1-2054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2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48 5056,'-3'-5'544,"2"2"-318,0 1 0,0 0 0,0 0 0,0 0 0,0-1 1,-1 1-1,1 1 0,-1-1 0,-2-3 0,4 4 32,1 0 0,0 0-1,0 1 1,0-1 0,0 0 0,0 0-1,0 1 1,0-1 0,0 0 0,0 1 0,2-1-1,6-2-13,0 1-1,0 0 0,1 1 0,-1 0 1,1 0-1,-1 1 0,1 1 1,-1-1-1,1 1 0,-1 1 0,0 0 1,12 3-1,-18-4-236,0 0 0,0 0 1,0 0-1,0 0 0,0 1 0,0-1 0,0 1 1,0 0-1,0 0 0,-1 0 0,1 0 1,-1 0-1,1 1 0,-1-1 0,0 1 1,0-1-1,0 1 0,-1 0 0,1 0 0,0 0 1,-1 0-1,0 0 0,0 0 0,0 0 1,0 0-1,0 0 0,-1 1 0,1-1 0,-1 0 1,0 7-1,-1 0 112,-1 0-1,0 1 1,-1-1-1,0-1 1,-6 15 0,-27 46 1259,8-18-231,22-40-1034,4-8-9,-1 1-1,1 0 1,0 0-1,0 0 1,1 0-1,-3 9 1,4-12-82,0-1-1,0 1 1,1 0 0,-1 0 0,0-1-1,1 1 1,-1 0 0,1-1 0,-1 1-1,1 0 1,0-1 0,0 1-1,0-1 1,0 1 0,0-1 0,0 1-1,0-1 1,0 0 0,0 0 0,1 1-1,-1-1 1,0 0 0,1 0 0,3 1-1,1 2-16,1-1 0,-1 0 0,1 0 0,0-1-1,0 0 1,12 2 0,47 3-457,-46-5 150,80 3-2564,0-7-3659,-92 2 5570,0-1 0,15-2 1,6-10-2470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2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16 5152,'-3'-3'669,"2"2"-546,1 1 0,-1-1 0,1 1 1,-1-1-1,1 0 0,0 1 0,-1-1 0,1 1 0,0-1 0,-2-6 2681,11 17-1887,0 1-615,-1 0-1,-1 1 1,0 1 0,7 13-1,18 57 318,-14-33-314,65 140 971,-18-44-829,149 429 187,-84-38-76,-113-430-420,-4 1 0,-5 1 0,-7 117-1,-5-177 37,-2 0-1,-2-1 0,-2 0 1,-3-1-1,-1 0 0,-3-1 1,-42 84-1,7-30 356,-70 102-1,97-166-532,-1-2 0,-2 0 0,-2-2 0,0-2 0,-2 0 0,-37 25 0,-25 8-1278,51-36-1839,-56 24-1,55-35-3096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5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10 1984,'0'-1'73,"-1"1"-1,1-1 1,-1 1 0,1-1 0,-1 1-1,0 0 1,1-1 0,-1 1 0,0 0-1,1-1 1,-1 1 0,0 0 0,1 0-1,-1 0 1,0-1 0,1 1-1,-1 0 1,0 0 0,-14-3 6641,-46 8-3648,51-7-2731,5 1 794,9 8-731,5 2 23,-1 1 0,9 13 1,-11-15-42,0 0 1,13 11 0,-13-13-225,-1 0 1,1 0 0,-1 0 0,-1 0 0,6 9-1,-9-12-96,0-1-1,0 1 0,0 0 0,0 0 0,0 0 0,-1 0 0,1 0 0,-1 0 0,0 0 0,0 0 0,0 0 1,0 0-1,0 0 0,-1 0 0,0 0 0,1 0 0,-3 6 0,-2 1 77,0 0-1,-1 0 1,-13 18 0,-3 5-44,14-20-195,-1-1 0,0 0 0,-1-1 1,0 0-1,-1 0 0,-17 12 0,11-9-3694,-36 19-1,36-26 742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5.9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1410 3488,'-7'2'470,"-15"8"196,21-10-581,0 0 0,0 1 0,1-1 0,-1 1 1,0-1-1,1 1 0,-1-1 0,0 1 0,1 0 0,-1-1 0,0 1 0,-5 12 5494,9-21-3987,19-38-848,-3 0 1,20-67 0,66-166 295,-74 203-661,-5 2-137,21-98 0,5-16 63,22-1 310,-54 148-443,2 0 0,37-50 0,-54 84-150,1 1 1,1-1-1,-1 1 0,1 1 1,0-1-1,1 1 1,-1 0-1,1 1 0,0 0 1,0 0-1,0 1 1,1 0-1,-1 0 0,1 1 1,14-3-1,-16 4-10,0 1 1,-1 0-1,1 0 0,0 0 0,-1 1 1,1-1-1,0 2 0,-1-1 0,10 4 1,-11-3-13,-1 0 0,0 0 1,0 1-1,0-1 0,0 1 0,0 0 1,0 0-1,-1 0 0,1 0 1,-1 1-1,0-1 0,0 1 1,-1 0-1,4 5 0,-5-6 18,1 0-1,-1 0 1,0-1 0,0 1-1,0 0 1,-1 0 0,1 0-1,-1 0 1,1 1 0,-1-1-1,0 0 1,0 0 0,-1 0-1,1 0 1,-1 0 0,1 0-1,-1 0 1,0 0 0,0 0-1,0 0 1,0-1 0,-1 1-1,1 0 1,-1 0 0,-3 3-1,-4 4 69,0 0 0,0 0 0,-1-1 0,-16 11-1,23-18-77,-124 91 595,125-92-607,-2 1-25,1 1-1,0-1 1,0 1-1,0 0 0,0 0 1,-2 3-1,4-5 21,1-1-1,-1 1 1,1 0 0,-1 0-1,1 0 1,0 0 0,-1 0-1,1 0 1,0 0-1,0 0 1,0 0 0,0 0-1,0 0 1,0 0-1,0 0 1,0 0 0,0 0-1,0 0 1,0 0 0,1 0-1,-1 0 1,0-1-1,1 1 1,-1 0 0,1 0-1,-1 0 1,1 0 0,-1 0-1,1-1 1,1 2-1,18 19-65,0-1 1,29 21-1,-2-2 11,-14-11 23,31 31-41,-54-50 95,-2 1 0,1 0 0,-1 1 0,9 16 0,-16-25 15,1 0 1,-1 0 0,0 1-1,0-1 1,0 0 0,0 0-1,-1 1 1,1-1-1,-1 0 1,1 1 0,-1-1-1,0 0 1,0 1 0,0-1-1,0 1 1,0-1-1,0 0 1,-1 1 0,1-1-1,-1 0 1,0 1 0,0-1-1,0 0 1,0 0-1,0 0 1,0 1 0,0-1-1,-1 0 1,1-1 0,-1 1-1,1 0 1,-1 0 0,0-1-1,0 1 1,0-1-1,0 1 1,-2 0 0,-7 5 74,1-1 0,-1-1 0,1 0 0,-19 5 0,-48 10 203,56-15-292,-1-2-1,0 0 1,-33-1 0,45-3-464,0 0-1,0 0 1,-19-6 0,22 5-304,0-1 0,1 0 0,-1 0 0,1 0 0,-1-1 0,-6-5 0,-3-7-4472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6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43 4992,'-5'-9'4176,"22"1"-1067,1 3-2574,1 0 0,0 2 0,0 0 0,21 0 0,-14 1-453,31-2 54,94 4 0,-64 12-3229,-77-7 458,-10-5 2552,0 0-1,0 1 0,0-1 0,0 0 1,-1 1-1,1-1 0,0 0 0,0 1 1,0-1-1,0 1 0,0-1 1,0 0-1,-1 1 0,1-1 0,0 0 1,0 0-1,0 1 0,-1-1 0,1 0 1,0 1-1,-1-1 0,1 0 1,0 0-1,0 0 0,-1 1 0,1-1 1,0 0-1,-1 0 0,0 0 0,-23 13-3750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6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63 5408,'10'-9'1984,"-4"13"-1536,11-4-128,-7 0 1248,10-4-928,2-4-64,17-5-352,8 1-32,6 3-96,-3 1-1824,-11 4 960,-20 4-3232,0 4 2240,-24 8-192</inkml:trace>
  <inkml:trace contextRef="#ctx0" brushRef="#br0" timeOffset="1">0 306 5408,'4'-3'1984,"1"3"-1536,14 8-128,-5-4 1248,11-4-928,3 0 96,19-4-448,9-1-480,7-4 96,1-3-1824,3 0 1056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7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7 121 5408,'-1'-4'363,"-4"-16"992,4 19-1244,1 0 1,0 1-1,0-1 0,0 0 0,0 0 1,1 0-1,-1 0 0,0 0 0,0 0 0,0 1 1,1-1-1,-1 0 0,0 0 0,1 0 1,-1 1-1,1-1 0,-1 0 0,1 0 0,-1 1 1,1-1-1,0 0 0,-1 0-2,1 1 0,-1 0 0,1 0-1,-1-1 1,1 1 0,-1 0 0,1 0 0,-1 0-1,1 0 1,-1-1 0,1 1 0,-1 0 0,1 0 0,-1 0-1,1 0 1,-1 0 0,1 0 0,-1 0 0,1 0 0,-1 1-1,1-1 1,-1 0 0,1 0 0,-1 0 0,0 0 0,1 1-1,-1-1 1,1 0 0,-1 0 0,1 1 0,-1-1-1,0 0 1,1 1 0,-1-1 0,0 1 0,1-1 0,-1 0-1,0 1 1,0-1 0,1 1 0,-1 0 0,2 1-5,-1 1 0,1 0 1,-1 0-1,0 0 1,0 0-1,1 5 0,7 36 715,11 74 405,-12-54-854,19 79 0,27 59 820,-49-186-1061,-4-9-1,1-1 0,0 1 0,1-1 0,3 9-1,-5-15-98,-1 0-1,1 0 0,-1 1 0,0-1 0,1 0 0,-1 0 1,1 0-1,-1 1 0,1-1 0,-1 0 0,1 0 1,-1 0-1,1 0 0,-1 0 0,1 0 0,-1 0 0,1 0 1,-1 0-1,1 0 0,-1 0 0,1 0 0,-1-1 0,1 1 1,0 0-1,11-5 233,0-2-138,-1-1 0,0 0 1,0-1-1,-1 0 0,0-1 1,11-14-1,-12 15-90,9-12-12,0 0 0,-2-1 1,0 0-1,-1-2 0,14-32 1,98-250-870,-120 285 620,2-5-1283,1 1 0,0-1 0,20-31 0,-11 35-4206,-18 42-363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7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15 126 7648,'-14'-4'2816,"19"-4"-2176,9 4-192,0-1 960,10-4-864,10-3 544,22 3-608,21-3 224,12 0-416,-4-1-224,-4 1-64,-15 3-416,-10 1 192,-14 4-2400,-3-1 1408,-11 10-3552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0:5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438 20 7392,'-6'-4'471,"3"3"-304,1-1 1,-1 0 0,1 0 0,-1 1-1,0 0 1,0-1 0,0 1 0,0 0-1,1 0 1,-1 1 0,-1-1 0,1 1-1,0-1 1,0 1 0,0 0 0,-5 1-1,-17 4 926,-26 9 0,29-7-649,8-2-117,-1 1 1,1 0 0,0 1 0,1 1 0,0 0-1,0 1 1,1 0 0,0 1 0,0 0 0,-15 19 0,11-10 90,1 0 1,1 1 0,0 1 0,2 0 0,0 1 0,-8 23 0,16-35-286,1-1-1,0 1 0,1 0 1,0 1-1,0-1 1,0 21-1,2-26-94,1 1 0,-1 0 0,1 0 1,0-1-1,1 1 0,-1-1 0,1 1 0,0-1 0,1 0 0,-1 1 0,1-1 0,0 0 0,0-1 1,4 6-1,-2-5-33,-1-1 0,1 0 0,0 0 0,0 0 0,0 0 0,1-1 0,-1 0 0,1 0 0,7 2 1,7 2-117,35 7 0,181 25-4177,-110-23 1862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24.8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11 515 2240,'-11'3'4823,"19"-3"-2292,9 0-888,-14-1-1513,0 0 1,-1 0-1,1 0 1,-1 0-1,1-1 0,-1 1 1,1-1-1,-1 1 0,0-1 1,3-3-1,20-22 323,-17 18-367,47-51 193,22-26 34,-30 30-214,-20 24-39,40-59 0,-4-20 623,-52 88-657,-10 19-332,-10 14-49,0 2 356,2 1 0,-1 0-1,2 1 1,-6 16 0,-17 60 164,24-75-137,-5 20 10,2 1-1,-5 44 0,12-74 30,1 0 0,0 0 0,0 0 0,0 0-1,1-1 1,0 1 0,0 0 0,0 0 0,1 0-1,0-1 1,0 1 0,1-1 0,-1 0 0,1 1 0,0-1-1,5 6 1,-6-10-26,-1 0 0,0 0 0,1 0 0,-1 0 1,1-1-1,-1 1 0,1 0 0,0-1 0,-1 1 0,1-1 0,0 1 0,-1-1 0,1 0 0,0 0 0,0 0 0,-1 0 0,3 0 0,3 0 57,-1-1 0,0 0 0,10-3 0,2-4-26,0 0 0,0-1 0,-1-1 0,0 0 0,17-16 0,-7 4-127,-1-2 0,39-46 0,-31 32-20,-33 36 59,1 1 1,-1 0-1,1-1 1,-1 1-1,1 0 1,0 0-1,0 1 1,-1-1-1,1 0 1,4-1-1,-6 3 12,0-1-1,0 0 1,1 0 0,-1 0-1,0 1 1,0-1-1,0 0 1,1 0 0,-1 1-1,0-1 1,0 0 0,0 0-1,0 1 1,0-1-1,0 0 1,1 0 0,-1 1-1,0-1 1,0 0 0,0 1-1,0-1 1,0 0-1,0 1 1,0-1 0,0 0-1,0 0 1,-1 1-1,1-1 1,0 1 0,0 0-9,0 24-1,-1 37-164,-4-30 316,3-22-100,1 0-1,0 0 1,0 0-1,1 15 0,1-16 0,-2-7 3,1-1 0,0 1-1,1 0 1,-1 0 0,0 0 0,1-1-1,-1 1 1,2 3 0,-2-5-29,0 0 1,0 0-1,0 0 1,0 0-1,0 1 1,1-1 0,-1 0-1,0 0 1,0 0-1,0 0 1,1 0-1,-1 0 1,0 0-1,0 1 1,0-1-1,1 0 1,-1 0 0,0 0-1,0 0 1,0 0-1,1 0 1,-1 0-1,0 0 1,0 0-1,0 0 1,1 0-1,-1 0 1,0 0 0,1-1-1,10-6 464,4-9-327,0-1-1,14-20 1,-18 22-213,1 0 0,0 0 0,1 1 0,17-14 0,-24 24 38,-2 0-31,1 0-1,0 1 0,0 0 0,0 0 0,6-3 1,-10 6 46,0-1 0,0 1 0,0 0 0,0-1 0,0 1 0,0 0 0,1 0 0,-1 0 0,0 0 0,0 0 0,0 0 0,0 0 0,0 0 0,1 0 1,-1 1-1,0-1 0,0 0 0,0 1 0,0-1 0,0 1 0,0-1 0,0 1 0,0-1 0,0 1 0,0 0 0,0 0 0,0-1 0,-1 1 0,1 0 0,0 0 0,0 0 0,0 1 0,3 5 43,0 1 0,-1 0 0,0-1 1,0 1-1,-1 0 0,0 0 0,-1 0 0,2 12 0,-2-8-21,1 0 0,1-1 0,3 13 0,14 27 22,-12-31 173,-5-14-143,-1 0 0,1 0 0,5 7 1,10 19-143,-10-27-2204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0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57 1984,'12'-9'859,"21"-14"-1,2-1 2955,-44 32-2442,-59 47 740,15-15-1326,19-13-581,19-16-87,-25 24-1,38-33-148,0 1 0,0 0 0,0 0 0,1 0 0,-1 0 0,1 0 0,-1 0-1,1 0 1,0 0 0,0 1 0,0 3 0,1-6-99,-1 0 0,1 0-1,0 0 1,0 0 0,0 0 0,0 0-1,0 0 1,1 0 0,-1 0 0,0 0-1,0 0 1,1 0 0,-1 0 0,0 0-1,1 0 1,-1 0 0,1 0 0,-1 0-1,1 0 1,0-1 0,-1 1 0,1 0 0,0 0-1,0-1 1,-1 1 0,1 0 0,0-1-1,0 1 1,0-1 0,0 1 0,0-1-1,0 0 1,0 1 0,0-1 0,0 0-1,0 0 1,0 1 0,0-1 0,0 0-1,0 0 1,0 0 0,0 0 0,1-1-1,5 1-493,0-1 0,1 0 0,12-4-1,32-13-1555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25.1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81 21 6240,'-39'-15'2816,"6"9"-2464,29 6-32,-1 0-256,19 0-416,5 6 192,1 2 96,8-1-3680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27.9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269 43 3648,'9'-26'3328,"-7"17"-1760,-2 2 795,0 7-2310,-1 0 1,0 0-1,0 0 1,1 0 0,-1 0-1,0 0 1,1 1 0,-1-1-1,0 0 1,1 0 0,-1 1-1,0-1 1,1 0-1,-1 1 1,1-1 0,-2 1-1,-8 5 91,-1 1 0,1 0 0,1 1 0,-1 0 0,1 0-1,1 1 1,-12 15 0,-3 8 279,-19 36 1,1-1-342,35-58-9,1 0-1,0 1 1,0 0-1,-3 10 1,6-16-64,0 0-1,0 0 1,-1 0 0,-4 6-1,4-8-5,1 1-1,0-1 0,0 1 0,1 0 0,-1-1 1,0 1-1,1 0 0,0 0 0,0 0 1,0 0-1,0 0 0,0 0 0,0 6 1,-4 12 123,5-20-111,-1 1-1,0 0 1,1 0 0,-1-1-1,1 1 1,0 0-1,0 0 1,-1 0 0,1-1-1,0 1 1,1 0-1,-1 0 1,0-1 0,0 1-1,1 0 1,-1 0-1,2 2 1,0-1-54,-1 1 104,1-1-1,0 0 1,0 0-1,0 0 1,4 3-1,-5-5-28,0 0-1,1 0 1,-1 0 0,0 0-1,1 0 1,-1-1-1,1 1 1,-1-1-1,1 1 1,-1-1-1,1 1 1,-1-1 0,1 0-1,-1 0 1,4 0-1,13-1 103,-1-2 0,1 0-1,-1-1 1,25-9 0,-22 7-75,168-62 716,-166 58-753,-1-1 0,0-1 1,0-1-1,-2 0 0,1-2 0,-2 0 1,0-1-1,-1-1 0,0-1 0,-2 0 1,0-1-1,13-21 0,-25 35-41,14-23-39,20-44 0,-35 65-7,-2 6 35,0 0 0,0 0-1,0 1 1,0-1 0,0 0-1,1 1 1,-1-1 0,0 0-1,0 0 1,1 1 0,-1-1 0,0 0-1,1 1 1,-1-1 0,0 1-1,1-1 1,-1 1 0,1-1-1,-1 0 1,1 1 0,0-1-1,-2 22-399,-2-6 384,1 1 0,0-1 1,1 1-1,1-1 0,1 18 0,0-29 74,-1-1 0,1 1 1,0 0-1,1-1 0,2 7 0,4 11 47,3 9 2,-8-22-62,0-1 0,4 15 1,7 32-22,-4-20-76,-9-30 108,0 1 1,1-1 0,-1 0-1,1 0 1,0 0-1,0 0 1,0-1-1,0 1 1,1 0 0,0-1-1,3 5 1,-4-7 5,0 1 0,0-1 1,1 1-1,-1-1 0,0 0 1,1 1-1,-1-1 0,1 0 1,-1-1-1,1 1 0,-1 0 1,1-1-1,-1 1 0,1-1 1,0 0-1,-1 0 0,1 0 0,0 0 1,4-1-1,8-3 73,-1 0 0,26-11-1,-10 3-87,-10 4 111,-1 0 0,1-1 0,-1-2 1,26-18-1,-35 22-89,-1 0 0,0-1 0,-1 0 1,0 0-1,0-1 0,-1 0 0,0 0 0,-1-1 0,0 0 1,6-12-1,-7 9-65,0 0 0,0-1 0,3-21 0,-7 30 10,0 0 1,0 0 0,-1 0 0,0-1 0,0 1-1,-1 0 1,1 0 0,-1 0 0,0 0-1,0 0 1,-1 0 0,0 0 0,-3-7-1,4 11-11,1 0-1,-1 0 1,1 0-1,-1 0 0,0 0 1,1 1-1,-1-1 1,0 0-1,0 0 1,0 1-1,0-1 0,1 1 1,-1-1-1,0 1 1,0-1-1,0 1 0,0-1 1,0 1-1,0 0 1,0 0-1,0-1 1,0 1-1,-1 0 0,1 0 1,0 0-1,0 0 1,0 0-1,0 0 0,0 1 1,0-1-1,0 0 1,0 1-1,0-1 0,0 0 1,0 1-1,0-1 1,0 1-1,0-1 1,-1 2-1,-5 3-36,0 0 1,1 0 0,0 1-1,-7 6 1,6-5-13,-3 3 50,1 1-1,-1 0 1,2 0-1,0 1 0,-12 20 1,17-25 20,0 0 1,0 0-1,0 0 1,1 0 0,0 0-1,1 0 1,-1 0-1,2 1 1,-1-1-1,1 0 1,0 1-1,1 12 1,0-17 15,0 0 1,0 0-1,1 0 0,-1 0 1,0 0-1,1-1 1,0 1-1,0-1 0,0 1 1,0-1-1,0 1 0,0-1 1,0 0-1,1 0 1,-1 0-1,1 0 0,0-1 1,2 2-1,5 2 43,0 0 0,0-1 0,20 5 0,-7-4 18,1-1 0,-1-1 0,1-1 0,0-1 0,-1-2 0,1 0 0,-1-1 0,1-1 0,-1-2 0,0 0 0,0-1 0,0-2 0,-1 0 0,0-1 0,35-21 0,-43 21 2,1-2 1,-2 0-1,1 0 0,-1-1 1,16-21-1,-28 32-87,0-1 0,0 0 1,0 0-1,0 0 0,-1 0 0,1 0 0,-1 0 1,1-4-1,-3-4-96,2 10 97,0 0 0,0-1-1,-1 1 1,1 0-1,0 0 1,0 0-1,0 0 1,-1-1-1,1 1 1,0 0 0,0 0-1,-1 0 1,1 0-1,0 0 1,0 0-1,-1 0 1,1 0-1,0 0 1,-1 0 0,1 0-1,0 0 1,0 0-1,-1 0 1,1 0-1,0 0 1,0 0-1,-1 0 1,1 0-1,0 0 1,0 0 0,-1 1-1,-1 0-41,0 0 0,0 1 0,0-1 1,0 1-1,0 0 0,0 0 0,0 0 0,-1 2 0,-7 7-40,-2 1 85,0 1 0,1 1 0,1-1 0,0 2 0,1-1 0,1 1 0,-13 31 0,19-41 22,0 1 0,1-1 0,0 1-1,0-1 1,0 1 0,0 0 0,1-1 0,1 11 0,-1-15 4,0 0 1,0 1-1,0-1 1,1 0-1,-1 0 1,0 1-1,1-1 1,-1 0-1,1 0 1,0 0-1,-1 0 1,1 0-1,0 1 1,0-1-1,0-1 1,0 1-1,1 2 1,-1-3 0,0 1 0,1-1 0,-1 0 0,0 1 0,1-1 0,-1 0 0,0 0 0,1 1 0,-1-1 1,0 0-1,1-1 0,-1 1 0,0 0 0,1 0 0,-1 0 0,0-1 0,1 1 0,-1-1 0,0 1 0,2-2 0,0 1 31,-1-1 0,1 1 0,-1-1-1,0 0 1,0 0 0,0 1 0,0-2 0,0 1-1,0 0 1,0 0 0,-1 0 0,2-4-1,16-34 67,-4 8-125,3-14-393,-19 49 294,1 0 0,0 0 0,0 1 0,0-1 0,0 0 0,0 0 0,1 0 0,-1 1 0,3 5 0,-2-2 121,1 0 1,1 0 0,-1-1 0,7 12 0,-7-15 23,0 1-1,1-1 1,-1 0 0,1 0-1,0-1 1,0 1 0,0-1-1,0 1 1,0-1 0,1 0-1,-1 0 1,1 0 0,-1-1-1,1 1 1,4 1 0,-2-2 12,0 0 0,1 0 1,-1-1-1,1 1 1,-1-1-1,0-1 1,1 1-1,10-3 1,-4 0-5,0-1 1,0-1-1,0 0 1,-1-1-1,0 0 1,0 0-1,0-1 1,13-12-1,-10 6 20,-1 0 0,-1-1 1,0 0-1,-1-1 0,18-27 0,-10 7-124,24-61-1,-7 17-400,-37 79 448,0 0 0,0-1 0,0 1 0,0 0 0,0 0 1,0 0-1,0 0 0,0 0 0,0 0 0,0 0 0,1 0 0,-1-1 1,0 1-1,0 0 0,0 0 0,0 0 0,0 0 0,0 0 0,0 0 1,0 0-1,0 0 0,0 0 0,0 0 0,0-1 0,0 1 0,0 0 0,1 0 1,-1 0-1,0 0 0,0 0 0,0 0 0,0 0 0,0 0 0,0 0 1,0 0-1,0 0 0,1 0 0,-1 0 0,0 0 0,0 0 0,0 0 1,0 0-1,0 0 0,0 0 0,0 0 0,0 0 0,1 0 0,-1 0 1,0 0-1,0 0 0,0 0 0,0 0 0,0 0 0,0 1 0,0-1 1,0 0-1,0 0 0,0 0 0,1 0 0,-1 0 0,0 0 0,0 0 0,0 0 1,3 11-199,0 17 135,-4-4 110,0-1-1,-2 1 1,0-1 0,-2 1 0,-12 38 0,12-48 0,0-1 1,-1 0 0,0-1-1,-1 0 1,-1 0-1,0 0 1,0-1-1,-1 0 1,-1 0 0,0-1-1,-11 9 1,13-14 23,0 0 0,0-1 0,0 0 0,0-1 0,0 1 0,-1-2 0,0 1 0,-15 2 0,21-5-42,0 0-1,0 0 1,0 0 0,0-1 0,0 1-1,-4-2 1,6 2-24,0 0 0,0 0 0,1 0 1,-1 0-1,0-1 0,0 1 0,0 0 0,0 0 0,1-1 0,-1 1 1,0-1-1,0 1 0,1-1 0,-1 1 0,0-1 0,1 1 1,-1-1-1,1 0 0,-1 1 0,1-1 0,-1 0 0,1 0 0,-1 1 1,1-1-1,0 0 0,-1-1 0,12-1-118,12 1 52,-1 1 0,45 5 0,-29-1 135,-7-1 1,0-2 1,52-5-1,-73 4-37,0-1 0,-1 0 0,1-1 0,-1 0 0,0-1 0,0 1 0,0-2 0,0 1 0,-1-1 0,0-1 0,0 1 0,13-14 0,-11 8-24,-1 0-1,-1 0 1,0-1 0,0 0-1,-1-1 1,-1 1 0,0-1 0,-1-1-1,-1 1 1,0-1 0,0 0-1,2-23 1,-6 35-40,0 1 1,0-1-1,0 0 0,0 1 0,0-1 1,0 1-1,0-1 0,-1 0 0,1 1 1,0-1-1,-2-2 0,2 4 26,0 0-1,-1-1 1,1 1-1,0 0 1,0 0 0,0 0-1,0-1 1,0 1-1,-1 0 1,1 0-1,0 0 1,0 0-1,0-1 1,-1 1-1,1 0 1,0 0 0,0 0-1,-1 0 1,1 0-1,0 0 1,0 0-1,-1 0 1,1 0-1,0 0 1,0 0-1,-1 0 1,1 0 0,0 0-1,-1 0 0,0 0 0,1 1 0,-1-1 0,0 1 0,1-1 1,-1 1-1,0-1 0,1 1 0,-1-1 0,1 1 0,-1-1 0,1 1 0,-1 0 0,1 0 0,-7 9-29,1 1 0,1-1 0,0 1 0,1 0 0,0 1 0,-4 15 1,6-18 42,1 0 0,0-1 1,0 1-1,1 0 1,0 0-1,0 0 0,1 0 1,0 0-1,3 11 1,-2-16 15,-1 0 0,1 1 0,0-1 1,0 0-1,1-1 0,-1 1 0,1 0 1,0-1-1,0 1 0,0-1 0,0 0 0,0 0 1,1 0-1,-1 0 0,1-1 0,0 1 1,0-1-1,0 0 0,0 0 0,0-1 1,1 1-1,-1-1 0,0 0 0,6 1 0,2 0 53,0-1-1,1-1 0,-1 1 0,0-2 1,1 0-1,-1 0 0,19-5 0,-5-1-32,-1-1-1,0-2 1,-1 0-1,0-1 0,0-1 1,-1-2-1,-1 0 1,0-1-1,32-31 0,-43 36-55,-1-1-1,-1 0 1,1 0-1,-2-1 1,0-1-1,11-19 1,-19 31 7,0 1 0,0 0 1,0 0-1,0-1 0,1 1 1,-1 0-1,0 0 0,0-1 1,0 1-1,0 0 0,0 0 1,0-1-1,0 1 0,0 0 1,0 0-1,0-1 0,0 1 1,0 0-1,0-1 0,0 1 1,0 0-1,0 0 0,0-1 0,0 1 1,0 0-1,-1 0 0,1-1 1,0 1-1,0 0 0,0 0 1,-1-1-1,1 1-1,0 0 0,-1 0 0,1 0 0,0 0 0,-1 1 0,1-1 0,0 0 0,0 0 0,-1 0 0,1 0-1,0 0 1,-1 1 0,1-1 0,0 0 0,0 0 0,-1 0 0,1 1 0,0-1 0,0 0 0,-1 0 0,1 1 0,0-1 0,0 0 0,0 1 0,0-1 0,-1 1 0,-27 49-133,15-26 46,-1 0 0,-31 40 0,27-43 226,0-2 0,-40 33 0,56-50-107,-1 0 0,1-1-1,-1 1 1,1-1 0,-1 0 0,0 0-1,0 0 1,0 0 0,1-1-1,-1 1 1,0-1 0,0 1-1,0-1 1,0 0 0,0 0-1,0 0 1,0-1 0,0 1 0,0-1-1,0 0 1,0 1 0,1-1-1,-1-1 1,-4-1 0,6 3-14,1-1 1,-1 1 0,0 0-1,1 0 1,-1-1 0,1 1-1,-1 0 1,1-1 0,-1 1 0,1-1-1,-1 1 1,1-1 0,0 1-1,-1-1 1,1 1 0,-1-1-1,1 1 1,0-1 0,0 1-1,-1-1 1,1 0 0,0 1-1,0-2 1,0 2-13,0-1 0,0 1 0,1-1 0,-1 1 0,0-1 0,1 1 0,-1-1 0,0 1-1,1-1 1,-1 1 0,1 0 0,-1-1 0,1 1 0,-1 0 0,0-1 0,1 1 0,0 0 0,-1 0 0,1-1 0,-1 1 0,1 0 0,-1 0-1,1 0 1,-1 0 0,1 0 0,0-1 0,-1 1 0,1 1 0,11-3 11,0 2 0,-1-1 1,1 2-1,15 1 0,47 12 339,-39-7-86,52 13 87,-74-18-456,27 3 248,-12-3-3888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36.1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0 740 1824,'0'0'4016,"12"13"-640,-10-12-3260,-1 0 0,1-1 0,0 1 0,0 0 0,-1 0 0,1-1 0,0 1 0,0-1 0,0 0 0,-1 0 0,1 1 0,0-1 0,0 0 0,0-1 0,0 1 1,0 0-1,2-1 0,-1 0-35,0 0 1,0 0-1,-1-1 1,1 1-1,0-1 1,-1 0-1,1 0 1,-1 0-1,4-3 1,3-5 46,-1-1 0,0 0 0,12-22 0,-18 29-56,26-50 180,26-72 0,-36 82 193,9-19-109,-27 63-337,0 0 1,0 0 0,0 0-1,0 0 1,0 0-1,0 0 1,0 0 0,0 0-1,0 0 1,0 0-1,0 0 1,0 0-1,0 0 1,0 0 0,0 0-1,1 0 1,-1 0-1,0 1 1,0-1 0,0 0-1,0 0 1,0 0-1,0 0 1,0 0-1,0 0 1,0 0 0,0 0-1,0 0 1,0 0-1,0 0 1,0 0 0,0 0-1,0 0 1,0 0-1,0 0 1,0 0-1,0 0 1,0 0 0,0 0-1,0 0 1,0 0-1,1-1 1,-1 1 0,0 0-1,0 0 1,0 0-1,0 0 1,0 0-1,0 0 1,0 0 0,0 0-1,0 0 1,0 0-1,0 0 1,0 0 0,0 0-1,0 0 1,0 0-1,0 0 1,0 0-1,0 0 1,0 0 0,2 6 37,1 8 91,6 62-2,4 85 144,-13-143-141,-1 0-1,-1 0 1,0 0-1,-1 0 1,-1 0-1,-12 32 1,14-47-40,1 1 0,-1-1 0,1 0 0,-1 0 0,0 0 0,0 0 0,-1 0 0,1 0 0,-5 3 0,6-5-70,0 0-1,0 0 1,0-1 0,0 1 0,0-1 0,-1 1-1,1-1 1,0 1 0,0-1 0,0 0-1,0 0 1,-1 1 0,1-1 0,0 0-1,0 0 1,-1 0 0,1 0 0,0 0-1,0-1 1,-1 1 0,1 0 0,0 0-1,0-1 1,0 1 0,0-1 0,0 1-1,-1-1 1,1 0 0,0 1 0,-1-2-1,-3-3-39,0 1 0,0-1 0,1 0 0,0 0-1,0 0 1,0 0 0,1-1 0,-1 0-1,1 1 1,1-1 0,-1 0 0,-1-7-1,-5-9-262,9 22 264,0 0 0,0-1 0,0 1 0,0 0 0,0-1 0,0 1 0,-1 0 0,1 0 0,0-1 0,0 1 0,0 0-1,0-1 1,0 1 0,0 0 0,0 0 0,0-1 0,1 1 0,-1 0 0,0-1 0,0 1 0,0 0 0,0 0-1,0-1 1,0 1 0,0 0 0,1 0 0,-1-1 0,0 1 0,0 0 0,0 0 0,1-1 0,10-2-408,23 3 105,-22 0 362,65 1 33,-4 0 167,112-12-1,-169 8-217,0-1-1,-1 0 0,1-1 1,-1-1-1,-1 0 0,1-1 1,-1-1-1,0 0 0,0-1 1,17-15-1,-22 15 9,0 0-1,-1-1 1,0 0-1,0 0 1,9-17-1,25-60 187,-39 80-211,31-71 38,44-153 1,-74 218-21,-1-1 1,-1 1 0,1-22-1,-3 31-33,0 0-1,0 0 1,0 0-1,-1 0 1,1 1-1,-1-1 0,0 0 1,0 0-1,-1 1 1,1-1-1,-1 1 1,1-1-1,-1 1 1,0-1-1,0 1 1,-1 0-1,-3-4 1,6 7-9,-1-1 1,0 0 0,0 1 0,0-1-1,1 1 1,-1-1 0,0 1 0,0-1 0,0 1-1,0 0 1,0-1 0,0 1 0,0 0 0,0 0-1,0-1 1,0 1 0,0 0 0,0 0 0,0 0-1,0 1 1,0-1 0,0 0 0,0 0-1,0 0 1,0 1 0,0-1 0,0 0 0,0 1-1,0-1 1,0 1 0,1-1 0,-1 1 0,0 0-1,0-1 1,0 1 0,1 0 0,-1-1 0,0 2-1,-3 2 5,1 1-1,0-1 1,0 1-1,0-1 0,-4 11 1,-6 22 228,2 0 0,-9 51-1,3-17-7,-29 190-51,44-241-100,0 1-1,0-1 0,2 1 0,1-1 1,1 1-1,0 0 0,1-1 1,9 26-1,-12-43-16,2 0 0,-1 0-1,0 0 1,0-1 0,1 1-1,0 0 1,-1-1 0,1 1-1,0-1 1,0 0 0,1 0-1,-1 0 1,0 0 0,3 2-1,-3-3 13,1 0 0,-1 0 0,0 0 0,0 0 0,0-1 0,1 1 0,-1-1 0,0 1 0,1-1 1,-1 0-1,0 0 0,1 0 0,-1 0 0,0-1 0,0 1 0,1 0 0,-1-1 0,0 0 0,3 0 0,7-5 68,0 1 0,0-1 1,0-1-1,-1 0 0,16-14 1,46-47-69,-68 63-18,2-2-20,-2 3-6,-1 0 1,1 0-1,-1-1 0,0 0 0,-1 1 1,1-1-1,-1-1 0,5-9 0,-8 14-20,0 1-1,1 0 0,-1-1 1,0 1-1,0 0 0,0-1 1,0 1-1,0-1 0,0 1 1,0 0-1,0-1 0,0 1 1,0-1-1,0 1 0,0 0 1,0-1-1,-1 1 0,1 0 1,0-1-1,0 1 0,0 0 1,0-1-1,-1 1 0,1 0 1,0-1-1,0 1 0,-1 0 1,1-1-1,0 1 0,-1 0 1,1-1-1,-1 1-3,0 0 1,0 0 0,0-1-1,0 1 1,0 0-1,0 0 1,0 0-1,0 0 1,0 0 0,0 1-1,0-1 1,-2 0-1,-1 1-17,0 1-1,-1-1 1,1 1-1,0 0 1,-4 3-1,2-1-22,0 1 0,0-1 0,0 2 0,1-1 0,0 1 0,0-1 0,1 1 0,-1 1 0,1-1 0,-5 11 0,8-14 57,0-1 0,0 1 0,0 0 0,0-1 1,0 1-1,1 0 0,-1 0 0,1-1 0,0 1 0,0 0 0,0 0 1,0-1-1,0 1 0,0 0 0,1 0 0,0-1 0,-1 1 0,1 0 0,0-1 1,0 1-1,1-1 0,-1 1 0,0-1 0,1 1 0,0-1 0,-1 0 0,1 0 1,0 0-1,0 0 0,0 0 0,3 1 0,-1 0 58,0-1 1,0 0-1,0 0 0,1 0 1,-1 0-1,1-1 0,-1 0 1,1 0-1,0 0 0,0-1 1,-1 1-1,1-1 0,0 0 0,0 0 1,-1-1-1,1 0 0,0 0 1,7-2-1,-9 2-12,0 0 0,0 0 0,0 0 0,0 0 0,0-1 0,0 1 0,0-1 0,-1 0 0,1 0 0,-1 0 0,1 0 0,-1 0 0,0 0 0,1-1 0,-1 1 0,-1-1 0,1 0 0,0 1 0,-1-1 0,1 0 1,-1 0-1,0 0 0,0 0 0,0 0 0,0-1 0,0 1 0,-1 0 0,1-4 0,-2 3-43,1 0 1,-1 0 0,1 0 0,-1 0-1,0 0 1,0 0 0,-1 1-1,1-1 1,-1 0 0,0 1-1,0-1 1,0 1 0,-1 0 0,1 0-1,-1 0 1,1 0 0,-1 0-1,0 0 1,0 1 0,-1-1 0,1 1-1,0 0 1,-1 0 0,-6-3-1,-49-20-454,49 20 295,9 5 92,-1-1-1,1 0 1,-1 1 0,0-1-1,1 1 1,-1-1 0,0 1-1,1 0 1,-4-1 0,7 1-425,95 2 203,96-3 629,30-21 65,-219 22-399,-1-1 3,1 1 0,-1 0 0,1 0 0,-1 0 0,6 1 0,-8-1-4,-1 0 0,1 1 0,0-1 1,-1 0-1,1 1 0,0-1 0,-1 0 1,1 1-1,-1-1 0,1 1 0,-1-1 1,1 0-1,-1 1 0,1 0 0,-1-1 1,1 1-1,-1-1 0,1 1 0,-1 0 1,0-1-1,0 1 0,1 0 0,-1-1 0,0 1 1,0 0-1,0-1 0,1 1 0,-1 0 1,0-1-1,0 1 0,-1 1 0,1 12-2,-2 0 0,0 1 1,-4 17-1,2-14 6,0-6 53,0 8 333,4-20-352,1 0 0,0 1 1,-1-1-1,1 0 0,0 0 0,-1 0 1,1-1-1,0 1 0,-1 0 1,1 0-1,0 0 0,-1 0 0,1-1 1,-1 1-1,1 0 0,0 0 1,-1-1-1,1 1 0,-1-1 1,1 1-1,-1 0 0,1-1 0,14-16 205,-9 11-252,1-1 0,8-13 0,39-59-61,-45 70-492,-9 9 545,1 0-1,-1 0 1,0 0-1,0 0 0,0 0 1,1 0-1,-1 0 1,0 0-1,0 0 0,0 0 1,1 0-1,-1 0 1,0 0-1,0 0 1,1 0-1,-1 0 0,0 1 1,0-1-1,0 0 1,0 0-1,1 0 0,-1 0 1,0 0-1,0 1 1,0-1-1,0 0 0,0 0 1,1 0-1,-1 1 1,0-1-1,6 25-348,-2-6 169,-2-15 194,0 1 1,0-1 0,1 1-1,-1-1 1,1 0-1,0 0 1,0 0-1,1-1 1,-1 1 0,1-1-1,6 5 1,-7-6 48,-1-1 1,0 0-1,1 0 0,0 0 1,-1 0-1,1 0 0,0-1 1,-1 1-1,1-1 1,0 1-1,-1-1 0,1 0 1,0 0-1,0-1 1,-1 1-1,1 0 0,0-1 1,0 0-1,-1 1 1,1-1-1,-1 0 0,4-2 1,4-2 60,0-1 1,0 0 0,-1-1-1,0 0 1,0 0 0,-1-1-1,11-12 1,3-7-238,20-33 1,-11 14-246,-27 40 220,-3 5-241,0 2 86,12 9 217,0 0-1,1-1 1,0-1-1,1 0 0,-1-1 1,20 7-1,-22-11 163,1-1-1,-1 0 1,1-1 0,-1 0-1,1 0 1,23-4 0,-33 3-65,8-1 66,1 0-1,-1-1 0,0-1 0,0 0 0,0 0 0,0-1 1,0 0-1,-1-1 0,0-1 0,13-8 0,-18 11-36,0-1 0,0 1 0,-1-1 1,1-1-1,-1 1 0,0-1 0,0 0 0,0 0 0,-1 0 0,1 0 0,-1 0 0,-1-1 1,1 0-1,-1 1 0,0-1 0,0 0 0,-1 0 0,0 0 0,0 0 0,1-9 0,-2 10-10,0-1-97,0-1 0,0 1 0,-1 0 0,-1-8 0,1 13 54,1 1 1,0-1-1,0 1 0,0-1 1,0 1-1,-1-1 0,1 1 0,0-1 1,-1 1-1,1-1 0,0 1 1,-1-1-1,1 1 0,0-1 1,-1 1-1,1-1 0,-1 1 0,1 0 1,-1-1-1,1 1 0,-2 0 1,1 0 1,1 0 1,-1 0-1,0 0 1,0 0-1,0 0 1,0 0-1,0 1 1,1-1-1,-1 0 1,0 1-1,0-1 1,0 0-1,1 1 1,-1-1-1,0 1 1,1-1-1,-1 1 1,0 0-1,0 0 1,-10 12-86,1 0 0,0 1 1,1 0-1,1 0 0,-10 23 1,10-21 41,3-2-5,0 0 0,1 0-1,0 0 1,2 0 0,-3 21 0,5-31 69,0-1 17,-1 0-1,1 0 1,0 0-1,0 0 1,1 0-1,-1 0 1,0 0-1,1 0 1,0 0 0,0 0-1,0-1 1,0 1-1,0 0 1,1 0-1,1 2 1,-2-3-2,1-1 1,-1 1-1,0-1 1,1 0 0,-1 0-1,1 0 1,-1 1-1,1-2 1,-1 1-1,1 0 1,0 0 0,0 0-1,-1-1 1,1 1-1,0-1 1,0 1-1,0-1 1,-1 0 0,1 0-1,0 0 1,0 0-1,0 0 1,0 0-1,0 0 1,-1-1-1,3 0 1,98-32 355,-76 23-462,-1 2 1,1 0 0,0 1 0,31-3-1,-51 10 75,1 0-1,-1 0 0,0 1 1,0 0-1,0 0 0,1 0 1,-1 0-1,0 1 0,8 4 1,2 2 303,29 19 1,-27-16-46,20 10 0,-17-11-98,1-1 0,30 9-1,-42-16-366,0 0-1,0 0 0,1-1 1,-1 0-1,1-1 1,-1-1-1,21-2 0,49-17-5806,-32 11-693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38.3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2 927 3488,'0'0'28,"0"0"0,0 0 0,0 1 0,-1-1 0,1 0 0,0 0 0,0 0 0,0 0 0,0 1-1,0-1 1,0 0 0,0 0 0,0 0 0,0 0 0,-1 1 0,1-1 0,0 0 0,0 0 0,0 0 0,0 1 0,0-1 0,0 0 0,0 0 0,0 0 0,0 0 0,1 1 0,-1-1 0,0 0 0,0 0 0,0 0 0,0 1-1,0-1 1,0 0 0,0 0 0,0 0 0,0 0 0,1 1 0,-1-1 0,0 0 0,0 0 0,0 0 0,12 6 1279,-8-5-768,0 0 0,0 0 1,0-1-1,0 1 1,8-1-1,-3-2-166,1 0 1,0 0-1,-1-1 1,0 0-1,10-5 0,15-5 166,36-11 205,72-37 0,-116 48-722,0-1 0,0-2 0,-2-1 0,0 0 1,37-37-1,-35 26 74,-1-1 1,-2-1-1,24-39 0,-33 44 46,0-1-1,-2 0 1,0-1 0,13-52-1,-22 69-20,-1 0-1,0 0 0,0-1 1,-1 1-1,-1-1 0,0-14 1,0 24-121,0 1-1,0-1 1,0 0-1,0 0 1,-1 0 0,1 1-1,0-1 1,0 0 0,-1 0-1,1 0 1,0 1 0,-1-1-1,1 0 1,-1 1 0,1-1-1,-1 0 1,1 1 0,-1-1-1,1 1 1,-1-1 0,0 1-1,0-1 1,0 1-4,0-1 1,1 1-1,-1 0 0,0 0 1,0 0-1,1 0 0,-1 0 1,0 0-1,0 1 0,1-1 1,-1 0-1,0 0 0,0 1 1,1-1-1,-1 0 0,0 0 1,1 1-1,-1-1 0,0 1 0,-3 2 7,1 0 0,0 0 0,0 0 0,0 0 0,0 1 0,0-1-1,-3 6 1,-4 11 50,0 0-1,-13 40 0,-6 48 71,22-80-88,-26 136 264,31-154-241,1 0 1,1 0-1,-1 0 1,2 1-1,1 11 1,-1-16 2,0-1 0,0 0 0,1 0 0,-1 1 0,1-1 0,1-1 0,-1 1-1,1 0 1,-1 0 0,1-1 0,7 8 0,-8-11-13,0 1-1,0 0 0,0-1 1,0 0-1,0 1 0,1-1 1,-1 0-1,1 0 1,-1 0-1,1 0 0,-1-1 1,1 1-1,-1-1 1,1 0-1,-1 1 0,1-1 1,0 0-1,-1 0 1,1-1-1,0 1 0,-1-1 1,5-1-1,2 0 43,0-1-1,-1 0 0,1-1 1,-1 0-1,10-7 1,-3 1-55,0-2 1,-1 0-1,0 0 0,-1-1 1,0-1-1,11-17 0,59-95 126,-75 113-148,46-79 92,61-95-7,-100 164-145,57-86 6,-59 86-13,-1 0-1,18-47 1,-27 60-7,-1 6 5,-1 0-1,0 0 1,0 0-1,0-1 1,1-6-1,-8 15-316,-6 10 396,0 0 1,2 1 0,-11 18-1,0 0 64,1 0-37,1 1-1,1 1 1,-16 46 0,-28 115 269,7-23-117,53-166-190,-8 21 222,0 0 0,-4 31 1,14-58-211,-1-1 0,1 0 0,0 1 0,0-1 1,0 0-1,0 1 0,0-1 0,0 0 0,0 1 0,0-1 0,0 0 1,0 1-1,0-1 0,0 0 0,0 1 0,0-1 0,0 0 1,0 1-1,1-1 0,-1 0 0,0 1 0,0-1 0,0 0 0,0 0 1,1 1-1,-1-1 0,0 0 0,0 0 0,0 1 0,1-1 1,-1 0-1,0 0 0,1 0 0,-1 1 0,1-1 0,0 0 9,0 0 0,0 0 0,0 0 0,0 0 0,0-1 0,0 1 0,0 0 0,-1 0 0,1-1 0,0 1 0,0-1 0,1 0 0,32-21 219,-29 17-181,-1 2-58,35-25-342,77-44 0,-114 70 300,1 1 1,-1 0-1,0 1 1,1-1-1,-1 0 1,0 1 0,1-1-1,-1 1 1,1-1-1,-1 1 1,4 0-1,-4 1 24,-1-1 1,0 0-1,1 1 0,-1-1 0,0 1 0,1-1 0,-1 1 0,0 0 0,0-1 1,0 1-1,0 0 0,0 0 0,0 0 0,0 0 0,0 0 0,0 0 1,0 0-1,0 0 0,0 0 0,-1 0 0,1 0 0,0 2 0,2 6-26,0-1-1,0 0 0,1 11 0,7 20-22,-9-33 72,0 0 0,1 0-1,7 10 1,-9-14-6,0-1 1,0 1-1,1-1 0,-1 1 1,0-1-1,1 0 0,0 0 1,-1 0-1,1 1 1,-1-1-1,1-1 0,0 1 1,0 0-1,0 0 0,-1-1 1,1 1-1,4 0 0,5-1 13,-1 0-1,1-1 1,0 0-1,-1 0 1,1-1-1,-1 0 1,1-1-1,-1-1 1,0 1-1,0-2 1,-1 1-1,1-1 0,-1-1 1,13-9-1,-10 5 14,1 0 0,-2-1 0,1 0 0,-2-1 0,1 0 0,-2-1 0,0 0 0,0 0 0,7-18 0,-12 14 15,-6 12-198,-5 11-211,-29 37-161,15-20 467,2 1 0,-17 27 0,34-47 72,0 0-1,0 0 0,0 0 1,1 0-1,-1 0 0,1 1 1,0-1-1,0 0 0,1 1 1,-1 8-1,2-13 3,-1 0 0,1 1 0,-1-1 0,1 0 0,-1 0-1,1 0 1,0 0 0,-1 0 0,1 0 0,-1 0 0,1 0 0,0 0 0,-1 0 0,1 0 0,-1 0-1,1 0 1,0 0 0,-1 0-22,8-3 55,0 0 0,0-1 0,0 0 0,-1 0 0,0 0 1,0-1-1,0 0 0,12-11 0,-9 7-93,1 0 0,16-9-1,-26 18 35,4-4-67,0 1 0,0 1-1,1-1 1,0 1 0,-1 0 0,1 0 0,0 1 0,10-2 0,-15 3 63,0 0 0,1 1 0,-1-1 0,1 1 0,-1-1 0,0 1 0,1-1 0,-1 1 0,0 0 0,0-1 0,0 1 0,1 0 0,-1 0-1,0 0 1,0 0 0,0 0 0,-1 0 0,1 1 0,0-1 0,0 0 0,0 0 0,-1 1 0,2 1 0,1 6 39,1-1 0,2 15 1,-3-14-79,-3-7 56,1 0 1,-1 1 0,1-1 0,-1 0 0,1 0-1,0 0 1,0 0 0,0 0 0,0-1 0,1 1-1,-1 0 1,0 0 0,1-1 0,-1 1 0,1-1-1,0 1 1,-1-1 0,1 0 0,0 1-1,0-1 1,0 0 0,0 0 0,0 0 0,0-1-1,0 1 1,0 0 0,0-1 0,0 0 0,1 1-1,-1-1 1,0 0 0,0 0 0,0 0-1,1 0 1,-1-1 0,0 1 0,0 0 0,0-1-1,4-1 1,5-2 66,0-1-1,0 0 0,0-1 1,-1 0-1,0-1 1,9-8-1,29-22 0,97-71-655,-144 107 561,-1 0 1,1 1 0,0-1 0,0 1 0,0-1-1,0 1 1,0-1 0,0 1 0,0-1 0,1 1-1,-1 0 1,0 0 0,0-1 0,0 1 0,0 0-1,3 0 1,-4 1 11,1-1-1,-1 0 0,1 1 1,0-1-1,-1 0 0,1 1 1,-1-1-1,1 0 0,-1 1 1,1-1-1,-1 1 1,1-1-1,-1 1 0,1 0 1,-1-1-1,0 1 0,1-1 1,-1 1-1,0 0 0,1 0 1,0 4 25,0 0 0,0 0-1,-1 0 1,1 1 0,-1 7 0,0-10 9,-1 15 57,-4 22 0,0 13 308,6-53-359,0 0 1,0 0-1,0 0 0,0 0 1,0 0-1,0 0 1,0 0-1,0-1 1,0 1-1,0-1 0,0 1 1,0 0-1,1-2 1,26-14 112,44-35 1,-31 20-233,-38 29 65,-1 1 1,1-1-1,-1 1 1,1-1-1,0 1 0,-1 0 1,1 0-1,0 0 0,0 0 1,0 1-1,0-1 1,4 0-1,-1 2-30,0-1-1,0 1 1,-1 1-1,1-1 1,8 4-1,52 18-86,76 22 491,-100-35-763,12 3-2073,-22-2-2358,-31-11 4739,-1 0 0,0 0 0,1 0-1,-1 0 1,0 0 0,1 0 0,-1 0-1,0 0 1,1 1 0,-1-1 0,0 0-1,0 0 1,1 0 0,-1 1 0,0-1 0,1 0-1,-1 0 1,0 1 0,0-1 0,0 0-1,1 1 1,-1-1 0,0 0 0,0 0-1,0 1 1,0-1 0,0 1 0,1-1-1,-1 0 1,0 1 0,0-1 0,0 0 0,0 1-1,-15 11-5726,15-12 5820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1:38.7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0 219 8128,'0'-12'3008,"28"3"-2336,42-12-160,-4 7 608,11-2-704,7-10 128,11-2-352,15-1-448,17-6 128,1 7-5760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1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327 540 2496,'-8'7'6300,"1"-6"-3159,-1-1-3820,-34 0 3298,42 0-2576,-1 0-75,1 0 0,-1 1 0,1-1 0,-1 0 1,0 0-1,1 0 0,-1 0 0,1 0 1,-1 1-1,1-1 0,-1 0 0,1 0 0,-1 1 1,1-1-1,0 0 0,-1 1 0,1-1 0,-1 0 1,0 2-1,-4 1 412,-3-2-350,0 0 0,0 0 0,0 1 0,1 0 1,-1 1-1,0-1 0,1 2 0,0-1 0,-10 6 1,-19 9 72,27-14-52,1 0 0,1 1-1,-1 0 1,0 0 0,1 0 0,0 1 0,1 0 0,-1 1-1,1 0 1,0 0 0,1 0 0,0 0 0,-5 9 0,6-9-60,1-1 0,0 1 1,0 0-1,0 0 1,1 0-1,0 0 0,1 1 1,-1-1-1,1 0 0,1 1 1,-1-1-1,1 1 1,1-1-1,-1 0 0,1 1 1,3 9-1,-3-14 19,0 0-1,0 1 0,0-1 1,1 0-1,-1 0 1,1 0-1,0 0 0,0-1 1,0 1-1,0 0 1,0-1-1,1 1 0,-1-1 1,1 0-1,-1 0 0,1 0 1,0 0-1,0 0 1,6 2-1,-6-3 9,1 0 1,-1-1-1,1 1 0,-1-1 1,1 0-1,-1 0 0,1 0 1,0 0-1,-1-1 0,1 1 1,-1-1-1,1 0 0,-1 0 1,0 0-1,1-1 0,-1 1 1,0-1-1,0 0 1,4-2-1,7-6 74,0-1 0,-1-1 1,0 0-1,0 0 0,14-20 0,-9 7 35,-1 0 0,18-36-1,-28 47-56,-1-1 0,-1-1 0,0 1 0,-1-1 0,-1 0-1,-1 0 1,2-31 0,-4-2-72,-8-63 0,0 50-55,-2 0 0,-37-117 0,45 173 40,0 0 0,-1 0 1,1 1-1,-1 0 0,-5-7 0,8 11 18,0 1 1,0 0-1,0-1 0,-1 1 1,1-1-1,0 1 1,-1 0-1,1-1 0,0 1 1,-1-1-1,1 1 1,-1 0-1,1 0 0,0-1 1,-1 1-1,1 0 1,-1 0-1,1-1 0,-1 1 1,1 0-1,-1 0 1,1 0-1,-1 0 0,1 0 1,-1 0-1,1 0 1,-1 0-1,1 0 0,-1 0 1,1 0-1,-1 0 1,1 0-1,0 0 0,-1 0 1,1 0-1,-1 1 1,0-1-1,0 1-4,0 0 1,0 1-1,0-1 0,0 0 1,0 0-1,0 1 0,0-1 1,1 0-1,-1 1 0,0-1 1,1 1-1,-1-1 0,1 3 1,-4 16 68,2 0-1,0 0 1,1 1 0,4 31 0,-2-29-49,34 262 1068,-33-268-943,32 134 621,-22-98-243,32 88 0,-41-133-493,0 0 0,0-1 0,8 13 1,-10-19-114,0 1 0,0-1 0,0 0 0,0 1-1,1-1 1,-1 0 0,0 0 0,1 0 0,-1 0 0,1 0 0,1 1 0,-3-2-33,1 0-1,0 1 1,0-1 0,-1 0-1,1 0 1,0 0 0,0 0-1,0 0 1,-1 0 0,1 0-1,0 0 1,0 0 0,-1-1-1,1 1 1,0 0 0,0 0-1,-1-1 1,1 1 0,0 0-1,-1-1 1,1 1 0,0-1-1,-1 1 1,1-1 0,0 0-1,3-4-1393,0 1-1,0-1 1,5-9-1,-6 8 683,13-21-4054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2.7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2 3712,'6'-1'7213,"-2"26"-5606,0 3-630,-4 16 223,-10 66 0,7-98-1013,0-1 0,-6 15 0,-3 14 318,3 3-101,-20 77 632,27-113-1018,-7 22 219,-7 40-1,15-68-230,1 0 0,0 0-1,0-1 1,0 1 0,-1 0-1,1 0 1,0 0 0,0-1 0,0 1-1,0 0 1,1 0 0,-1 0-1,0-1 1,0 1 0,0 0 0,0 0-1,1-1 1,-1 1 0,0 0 0,1 0-1,-1-1 1,1 1 0,-1 0-1,1-1 1,-1 1 0,1-1 0,-1 1-1,2 0 1,0 0 34,0-1 0,-1 0 0,1 0 0,0 1 0,0-1 0,0 0 0,0-1 0,0 1 0,0 0 0,0 0-1,2-2 1,26-7 319,-24 7-299,-1 0 0,1 0-1,-1 1 1,1-1 0,0 1-1,-1 1 1,1-1 0,10 1-1,-6 2-3,-1 0 1,0 1-1,0 0 0,-1 1 0,1-1 0,-1 2 0,14 8 0,-19-11-35,-1-1-133,-1-1-550,6 3-266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3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50 6880,'-21'-20'6646,"21"20"-6572,2-1 145,0 0 0,0 1 1,0-1-1,0 1 0,0 0 1,1-1-1,2 1 0,12-1 523,51-9-437,0 2 0,0 4 0,86 5 1,-147-1-393,18 1-3149,45-2-1,-59-3 1029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3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25 7968,'-17'-18'2944,"20"23"-2272,8-10-192,-3 2 1280,6 3-1056,6-4 576,8 4-768,15 0 63,8 0-319,7 0-160,-6 4-64,4 4-544,-3 1 288,-11-2-3487,-4 2 2015,-15 12-4608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3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5 114 5056,'0'0'51,"0"0"0,0 0 0,0 0 0,-1 0 0,1 0 0,0 0 0,0 0 0,0 0 0,0 0 0,-1 0 0,1 0 0,0 0 0,0 0 0,0 0 0,0 0 0,-1-1 0,1 1 0,0 0 0,0 0 0,0 0-1,0 0 1,0 0 0,-1 0 0,1 0 0,0 0 0,0-1 0,0 1 0,0 0 0,0 0 0,0 0 0,0 0 0,0 0 0,-1-1 0,1 1 0,0 0 0,0 0 0,0 0 0,0 0 0,0-1 0,0 1 0,0 0 0,0 0 0,0 0 0,0 0 0,0-1 0,0 1 0,0 0 0,0 0 0,0 0 0,0 0 0,0-1 0,1 1 0,-1 0 0,0 0 0,13-6 2118,21-3-49,161-23 2344,99 6-3403,87 12-810,-209 12-185,42-3 332,-95-1-3465,-96 3-95,-7-2 986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4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0 941 2816,'2'0'364,"0"0"1,-1 0-1,1 0 1,0-1-1,0 1 0,-1 0 1,1-1-1,0 0 1,-1 1-1,1-1 1,0 0-1,2-1 0,21-8 291,-12 8-414,0-1-1,0 0 1,-1-1 0,1-1 0,-1 0 0,0-1-1,-1 0 1,1 0 0,-1-2 0,0 1 0,-1-1 0,17-16-1,80-108 283,-76 93-1115,-31 47 272,-24 110 379,22-110 60,1 0 1,1 0 0,-1 0 0,2 0-1,-1 0 1,1-1 0,0 1 0,0 0-1,1 0 1,3 8 0,-5-15-80,1 0 0,-1-1-1,1 1 1,-1 0 0,1-1 0,-1 1-1,1 0 1,0-1 0,-1 1 0,1-1-1,0 1 1,-1-1 0,1 1 0,0-1 0,0 0-1,0 1 1,-1-1 0,1 0 0,0 0-1,0 0 1,0 1 0,0-1 0,-1 0 0,1 0-1,0 0 1,0 0 0,0 0 0,0-1-1,-1 1 1,1 0 0,0 0 0,0 0 0,0-1-1,-1 1 1,1 0 0,0-1 0,1 0-1,3-2 108,1 1-1,-1-2 0,9-5 0,2-4 16,-2-1 1,21-24-1,8-8-222,-32 34 18,4-4-418,-15 25-393,-26 57 74,25-62 784,-1 2-37,1 1 0,0 0 0,0-1 0,0 1 0,1 0 0,0 8 0,0-13 49,0 0 1,1-1 0,-1 1 0,1-1 0,-1 1-1,1-1 1,0 1 0,-1-1 0,1 1 0,0-1-1,0 0 1,0 1 0,0-1 0,0 0 0,1 0 0,-1 0-1,0 0 1,0 0 0,1 0 0,-1 0 0,1 0-1,-1-1 1,0 1 0,1 0 0,0-1 0,-1 1-1,1-1 1,-1 0 0,1 1 0,0-1 0,-1 0-1,3 0 1,7 0 153,0 0 0,0 0 0,0-1-1,20-5 1,42-15 245,-62 16-370,0 0 0,-1 0 0,0-1 0,0 0 0,-1 0 0,0-1 1,0-1-1,0 1 0,-1-2 0,14-17 0,-3 0 116,-1-1-1,23-47 1,21-59-27,-15 29-68,47-127-267,-80 195 155,-5 9-37,6-29 1,-4 11-140,-9 24-211,-3 16 23,-4 12-366,-19 50 175,-19 72-1,25-72 415,6-13 274,3 1 0,1 0-1,-2 68 1,9-94-33,-2 10-6,2 0-1,1 0 1,1 0 0,1 0 0,7 33 0,-7-54 78,1 0-1,-1 0 1,1 0 0,1 0-1,-1-1 1,8 12 0,-9-17-82,-1 0-1,1 0 1,0 0 0,0 0 0,0 0 0,0 0 0,0-1-1,0 1 1,0-1 0,1 0 0,-1 1 0,0-1-1,1 0 1,-1 0 0,1 0 0,-1-1 0,1 1 0,0-1-1,-1 1 1,1-1 0,0 0 0,-1 0 0,6-1 0,27-5 24,1-2 0,-1-1 1,-1-2-1,0-1 0,-1-2 1,58-33-1,-69 32 94,-18 12-330,-12 9-138,-9 7 113,-28 21 264,-53 50 0,93-79-38,0 0 0,1 0 1,-1 0-1,1 1 0,1 0 1,-1 0-1,1 0 1,-4 9-1,7-14-23,-1-1 0,1 1 1,0-1-1,0 1 0,0-1 0,0 0 1,0 1-1,0-1 0,0 1 0,0-1 1,0 1-1,1-1 0,-1 1 0,0-1 1,0 1-1,0-1 0,0 0 0,1 1 1,-1-1-1,0 1 0,0-1 0,1 0 0,-1 1 1,0-1-1,1 0 0,-1 1 0,0-1 1,1 0-1,-1 1 0,1-1 0,-1 0 1,0 0-1,1 0 0,-1 1 0,1-1 1,-1 0-1,1 0 0,-1 0 0,0 0 1,1 0-1,-1 0 0,1 0 0,-1 0 1,1 0-1,-1 0 0,1 0 0,-1 0 1,1 0-1,27-5 478,-13 0-399,-1 0 0,1-1 0,-1-1 0,0 0 1,0-1-1,-1-1 0,0 0 0,-1 0 0,14-14 0,9-8-90,-19 17-256,0-1 0,26-32 0,-44 51-273,-5 15 255,-5 25 0,11-40 293,1 0 1,-1 0-1,1 0 1,0 0-1,0 0 1,1 0-1,-1 0 1,1 0-1,0 0 1,0-1-1,0 1 1,1 0 0,-1 0-1,1-1 1,0 1-1,0-1 1,0 0-1,0 1 1,1-1-1,-1 0 1,1 0-1,0-1 1,0 1-1,0 0 1,0-1-1,0 0 1,1 0-1,-1 0 1,1 0-1,-1 0 1,1-1-1,0 1 1,0-1-1,-1 0 1,1-1-1,0 1 1,0 0-1,0-1 1,0 0-1,6 0 1,-3-1 25,1-1 0,-1 1 1,0-1-1,0-1 0,0 1 0,-1-1 1,1 0-1,-1-1 0,1 0 1,-1 0-1,0 0 0,0-1 0,-1 1 1,1-1-1,-1-1 0,0 1 0,5-9 1,7-11 47,0 0 0,23-54 0,-25 48-46,19-35 21,3 1 0,2 3 0,89-107 0,2 8-653,-109 135 237,-79 101-1279,41-53 1588,0 2-1,1 0 1,2 1-1,-17 39 1,-33 111 39,50-126 39,2 0-1,2 1 1,-4 57 0,13-105-17,1 0 1,0 0 0,0-1-1,0 1 1,0 0 0,0 0-1,0 0 1,1 0 0,-1 0 0,1 0-1,-1 0 1,1-1 0,0 1-1,-1 0 1,1 0 0,0-1-1,0 1 1,0 0 0,1-1 0,1 2-1,-2-1 16,1-1-1,0-1 1,0 1-1,-1 0 1,1 0-1,0-1 1,0 1-1,0-1 1,0 1-1,0-1 1,0 0-1,0 0 1,0 0-1,0 0 1,0 0-1,0 0 1,0-1-1,0 1 1,3-2-1,5-1 105,1 0-1,-1-2 0,0 1 1,18-12-1,36-29 26,-23 15-241,-17 12-19,-15 12-32,-1-1-1,19-9 1,-26 15 104,0 1 1,0 0 0,0-1-1,-1 1 1,1 0 0,0-1-1,0 1 1,0 0 0,0 0-1,0 0 1,-1 0-1,1 0 1,0 0 0,0 0-1,0 0 1,0 0 0,0 0-1,0 0 1,-1 0 0,3 1-1,-3 0 0,1-1 0,0 1 0,-1-1 0,1 1 0,-1 0 0,1-1 0,-1 1 0,0 0 0,1-1 0,-1 1 0,1 0 0,-1 0 0,0-1 0,0 1 0,0 0 0,1 0 0,-1-1 0,0 2 0,0 3-30,0 0 1,0 0-1,-1 0 1,0 0-1,-2 8 0,-6 17-66,5-19 90,0 0 0,-3 18 0,6-25 50,1-1 0,0 1 0,0-1 0,0 1 0,0-1 0,0 1 0,1 0 0,0-1 0,-1 0 0,1 1 0,1-1 0,2 7 1,-3-9 1,0 0 0,0 0 0,0 0 0,0 0 1,1 0-1,-1 0 0,0 0 0,1 0 0,-1 0 1,1 0-1,-1-1 0,1 1 0,-1-1 0,1 1 1,-1-1-1,1 0 0,0 1 0,-1-1 0,1 0 1,-1 0-1,1 0 0,0 0 0,-1-1 0,1 1 1,2-1-1,3 0 65,1-1-1,0 0 1,-1 0 0,9-4 0,0-2-113,1-1 0,-1-1 0,-1 0 0,0-1 0,0 0 0,14-16 1,-28 26-208,-2 8 65,0 0-1,0 1 1,-4 8 0,3-9 143,0 0 0,1 0 0,0 0 0,0 0 0,0 13 0,1-18 31,0-1 1,1 1 0,-1-1 0,0 1-1,1-1 1,-1 1 0,1-1 0,0 1 0,-1-1-1,1 1 1,0-1 0,0 0 0,0 1-1,0-1 1,0 0 0,0 0 0,0 0 0,1 0-1,-1 0 1,0 0 0,0 0 0,1 0-1,-1-1 1,1 1 0,-1 0 0,1-1-1,-1 1 1,1-1 0,-1 0 0,4 1 0,0 0 34,0-1 1,-1 0 0,1 0 0,0 0 0,0-1 0,0 0 0,-1 1-1,1-2 1,0 1 0,-1 0 0,1-1 0,-1 0 0,1 0 0,-1-1-1,0 1 1,0-1 0,0 0 0,0 0 0,0 0 0,-1 0 0,1-1-1,-1 1 1,0-1 0,0 0 0,-1 0 0,1 0 0,-1 0 0,0-1 0,0 1-1,0 0 1,0-1 0,-1 0 0,2-7 0,-3 8-58,0 0 0,1 0 0,-2 0 0,1 0-1,0 0 1,-1 0 0,0 0 0,0 0 0,0 0 0,0 0 0,-1 0 0,0 0 0,1 1 0,-1-1 0,-1 0 0,1 1 0,0 0-1,-1 0 1,0 0 0,1 0 0,-1 0 0,-1 0 0,1 0 0,0 1 0,-1 0 0,1 0 0,-1 0 0,1 0 0,-1 0 0,-7-1-1,0 0-176,0 1-1,0 0 0,0 1 0,-13 1 0,252-4 276,-218 4-80,1 0 0,0 1 0,-1 0 0,0 0 0,1 1 0,-1 1-1,0-1 1,0 2 0,0-1 0,0 2 0,16 8 0,-25-12 7,0 0 1,0-1-1,-1 1 0,1 0 1,0-1-1,0 1 0,0 0 1,-1 0-1,1 0 1,0-1-1,-1 1 0,1 0 1,0 0-1,-1 0 0,0 0 1,1 0-1,-1 1 1,1-1-1,-1 0 0,0 0 1,0 0-1,0 0 0,0 0 1,0 0-1,0 0 0,0 1 1,0-1-1,0 1 1,-1 1 46,-1 1 0,1-1 0,-1 1 0,0-1 0,0 0 0,-4 5 0,2-1 33,3-6-39,16-6 128,1-2-106,-1 0-1,0-1 0,22-14 0,-24 13-59,0 1 1,0 0-1,0 2 1,1-1-1,23-6 1,-34 13 22,0-1 0,0 1 1,0 0-1,-1 0 0,1 0 0,0 1 1,0-1-1,-1 1 0,1-1 0,0 1 1,-1 0-1,1 0 0,-1 0 0,1 1 1,-1-1-1,1 0 0,-1 1 0,0 0 1,0-1-1,0 1 0,0 0 0,0 0 1,3 5-1,5 5 23,-1 1 0,0 0 0,7 17 0,-5-10-151,-8-15-23,18 30 733,-19-33-986,0 1 0,0-1 0,0 0 0,0 1 0,1-1 0,-1 0 0,0 0 1,1-1-1,5 4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4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211 332 4800,'-13'-14'2489,"12"13"-2316,0 0 0,0-1 0,1 1 0,-1 0 0,-1 0 1,1 0-1,0 0 0,0 0 0,0 0 0,0 0 0,-1 1 0,1-1 0,0 0 0,-1 1 0,1-1 1,-1 1-1,1-1 0,-1 1 0,1 0 0,-1 0 0,1-1 0,-1 1 0,1 0 0,-1 0 1,1 1-1,-1-1 0,1 0 0,-3 1 0,-4 1 51,1 0 0,0 0 0,0 1 0,0 0 0,0 0 0,1 1 0,-1 0 0,1 0 0,0 0 0,0 1 0,1 0 0,-8 8 0,5-5-169,1 0-1,1 1 1,-1 0-1,1 0 1,1 0-1,-1 1 1,2 0-1,-5 10 1,8-14-64,-1 0 0,1 0 1,-1 0-1,2 0 0,-1 1 0,1-1 1,0 0-1,1 12 0,-1-15 27,1-1-1,-1 0 0,1 0 1,0 0-1,-1 0 0,1 1 0,0-1 1,1 0-1,-1 0 0,0-1 0,0 1 1,1 0-1,-1 0 0,1-1 0,-1 1 1,1 0-1,0-1 0,0 0 0,0 1 1,0-1-1,0 0 0,0 0 1,0 0-1,0 0 0,0-1 0,0 1 1,4 0-1,1 0 38,-1-1 1,0 0 0,0 0-1,0-1 1,0 1-1,0-1 1,0-1 0,0 1-1,6-3 1,7-3 164,26-14 1,-35 16-209,-1-1-1,0-1 1,0 0-1,0 0 0,-1 0 1,0-1-1,0-1 1,-1 1-1,0-1 1,-1 0-1,0-1 1,0 1-1,-1-1 1,0-1-1,-1 1 1,5-18-1,-2 2-73,-1 0 0,-2 0 1,-1-1-1,-1 1 0,-2-51 0,-2 56 61,0 1 0,-2-1 0,0 1 0,-13-34 0,17 53-1,0 0 1,-1 0 0,1-1-1,-1 1 1,1 0 0,-1 0-1,0 0 1,1 0 0,-1-1-1,0 1 1,0 0 0,0 1-1,0-1 1,0 0 0,0 0-1,0 0 1,0 0 0,0 1-1,-3-2 1,4 2 7,-1 0 0,1 0-1,-1 0 1,1 0 0,-1 0 0,1 0-1,0 0 1,-1 0 0,1 0 0,-1 1-1,1-1 1,-1 0 0,1 0 0,-1 0-1,1 0 1,-1 1 0,1-1 0,0 0-1,-1 1 1,0-1 0,0 2 24,0-1 1,0 0 0,0 0-1,1 1 1,-1-1-1,0 0 1,1 1 0,-1-1-1,0 3 1,-4 20 234,0 1 1,2-1-1,1 1 1,2 38-1,0-46-99,0 9 16,4 97 377,-2-109-623,0 0-1,1 0 0,0-1 0,1 1 1,1-1-1,10 23 0,-13-32-375,1 0 0,-1-1 0,1 1 0,0-1-1,0 1 1,0-1 0,1 0 0,-1 0 0,1 0 0,-1 0 0,1-1-1,0 1 1,0-1 0,0 0 0,0 0 0,9 2 0,20 1-1976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35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4 326 2976,'-4'-12'10846,"11"12"-11548,46-1 2072,63-8 0,-89 5-1309,-1-1 0,0-1 0,-1-2 0,34-13 0,-35 10 76,45-21 146,-59 27-212,0-1 0,-1 0-1,0-1 1,14-12-1,-19 14-43,0 0 0,0 0 1,-1 0-1,1 0 0,2-7 0,-4 9-10,-1 1 1,0-1-1,0 0 1,0 1-1,0-1 0,-1 0 1,1 0-1,-1 0 1,1 0-1,-1 0 1,0 1-1,-1-7 0,0 4-9,0 1 0,-1-1 0,0 0 0,0 0 0,0 1 0,-1-1 0,1 1 0,-1-1-1,0 1 1,-1 0 0,1 0 0,-1 1 0,1-1 0,-1 1 0,0-1 0,0 1 0,-1 1-1,1-1 1,0 0 0,-1 1 0,0 0 0,-9-3 0,4 3-52,0 0 0,0 1-1,0 0 1,0 0 0,0 1 0,0 0 0,0 1 0,0 0 0,1 1 0,-20 5-1,11-1 2,0 0 0,-18 9 0,30-12 35,-1 1-1,1-1 0,1 1 0,-1 1 0,0-1 0,1 1 0,0 0 0,0 0 0,-4 6 0,-3 9 123,1-1 0,0 2 0,2-1 0,0 1 0,-6 28 0,7-26 2,5-14-89,1 0 0,0 1 1,1-1-1,-1 1 0,2 0 0,-1-1 1,1 1-1,3 14 0,-3-22-16,1-1 0,0 1 0,0 0 0,0 0 0,0-1 1,0 1-1,0-1 0,0 1 0,1-1 0,-1 0 0,0 1 0,1-1 0,0 0 0,-1 0 0,1 0 0,-1 0 0,1 0 0,0 0 0,0 0 1,0-1-1,-1 1 0,1-1 0,3 1 0,5 1 28,-1 0 0,1-1 0,14-1-1,9 2 3,-1 1-1,34 8 1,-15-2 211,-46-8-208,0 0 0,0 0 0,0 0 0,0 1 1,5 2-1,-10-4-27,1 0 1,0 0-1,-1 1 1,1-1-1,-1 0 1,1 1 0,0-1-1,-1 0 1,1 1-1,-1-1 1,1 1-1,-1-1 1,1 1-1,-1-1 1,0 1-1,1-1 1,-1 1-1,0 0 1,1-1-1,-1 1 1,0-1-1,0 1 1,1 0-1,-1-1 1,0 1-1,0 0 1,0-1 0,0 1-1,0 0 1,0-1-1,0 1 1,0 0-1,0-1 1,0 1-1,0 0 1,-1-1-1,1 1 1,0 0-1,0-1 1,-1 1-1,1-1 1,-1 2-1,-2 1 41,1 1 0,-1-1-1,0 0 1,0 0 0,0 0-1,-1 0 1,1-1 0,-7 4-1,-34 15 141,19-10-200,-91 45-174,116-56 169,0 0 1,0 0-1,-1 0 1,1 0-1,0 0 1,0 0-1,0 0 0,0 0 1,0 0-1,0 0 1,0 0-1,0 0 0,-1 0 1,1 0-1,0 0 1,0 0-1,0 0 1,0 0-1,0 0 0,0 0 1,0 0-1,0 0 1,0 0-1,-1 0 0,1 0 1,0 0-1,0 1 1,0-1-1,0 0 0,0 0 1,0 0-1,0 0 1,0 0-1,0 0 1,0 0-1,0 0 0,0 0 1,0 1-1,0-1 1,0 0-1,0 0 0,0 0 1,0 0-1,0 0 1,0 0-1,0 0 1,0 0-1,0 1 0,0-1 1,0 0-1,0 0 1,0 0-1,0 0 0,0 0 1,0 0-1,0 0 1,0 1-1,9 1-182,13-1-19,134 4-129,-118-2 496,0 3-1,40 10 1,-72-15-77,2 1 128,0 1-1,13 4 1,-20-6-151,0-1-1,0 1 0,1-1 1,-1 1-1,0 0 1,0 0-1,0-1 0,0 1 1,0 0-1,0 0 0,0 0 1,0 0-1,-1 0 1,1 0-1,0 0 0,-1 0 1,1 0-1,0 0 0,-1 1 1,1-1-1,-1 0 1,0 0-1,1 1 0,-1 0 1,0-1-30,0 0 1,0 0 0,-1-1 0,1 1 0,0 0 0,-1 0-1,1 0 1,0-1 0,-1 1 0,1 0 0,-1-1 0,1 1-1,-1 0 1,1-1 0,-1 1 0,0-1 0,1 1 0,-1-1-1,0 1 1,-1 0 0,-19 9 261,-2-2-50,0-1 0,-41 7 0,-52 0-696,57-7-1104,9-3-237,32-3-451,0 1-1,-28 5 1,44-6 1730,-1-1-1,1 1 1,0 0 0,-1-1-1,1 1 1,0 0 0,0 0-1,-1 1 1,1-1 0,0 0-1,0 1 1,0-1 0,1 1 0,-1 0-1,0 0 1,0 0 0,-1 2-1,-3 8-1871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43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796 50 1888,'1'5'4589,"-11"-3"-3178,9-2-1221,-1 1-115,1-1 0,-1 0-1,1 0 1,-1 0 0,1 0-1,-1 0 1,1 0 0,-1 0 0,1-1-1,-1 1 1,1 0 0,-1-1 0,1 1-1,-1-1 1,1 0 0,0 1-1,-1-1 1,1 0 0,0 0 0,0 0-1,0 0 1,0 0 0,0 0-1,0 0 1,0 0 0,0-1 0,-1 0-1,1 0-45,0 1 1,0 0-1,0 0 0,0-1 0,0 1 0,0 0 0,0 0 0,0 0 0,0 0 0,-1 0 0,1 1 1,0-1-1,-1 0 0,1 1 0,-1-1 0,-1 0 0,-34-8 567,7 2-460,20 5-74,1 0 0,-1 0 0,1 1 0,-1 1 0,0-1 0,-16 3 0,-10-1 32,30 0-52,0 0 0,0 1 0,0-1 0,0 1 0,0 1-1,0-1 1,1 1 0,-1 0 0,1 0 0,-7 5 0,10-6-39,0-1 19,0 0 1,0 1-1,0 0 1,0-1-1,0 1 1,0 0-1,1 0 1,-1 0-1,0 0 1,1 0-1,0 0 1,0 1-1,-2 2 1,3-4-19,-1-1 0,1 0 0,0 1 0,-1-1 0,1 1 0,0-1 0,0 1 0,0-1 0,0 1 0,-1 0 0,1-1 0,0 1 0,0-1 0,0 1 0,0-1 0,0 1 0,0-1 0,0 1 0,0-1 0,0 1 1,1 0-1,-1-1 0,0 1 0,0 0 0,1 1 39,0 1-41,-1 1 0,1 0 0,0 0 0,0 0 1,1-1-1,-1 1 0,3 3 0,5 19 87,-6-17-111,0 0 0,0 0 0,6 10 1,-6-12 47,1 0 0,-1 1 0,0 0 0,-1 0 0,2 9 1,6 127 1210,-11-139-1212,0 1 0,0-1-1,0 1 1,0-1 0,-1 0 0,0 0 0,0 0 0,0 0 0,-1 0-1,1 0 1,-1-1 0,0 1 0,-7 7 0,-1-1 34,0 0 1,-1 0 0,-21 15 0,10-12 114,-2 0 0,0-2 1,0-1-1,-31 10 1,31-12-125,10-4 24,-1-1 0,0 0 0,0-1-1,0-1 1,-27 1 0,36-3 16,0 0 0,-1-1 1,1 0-1,-9-2 0,13 2-71,1 0 0,-1 0 0,1 1-1,0-2 1,-1 1 0,1 0 0,0 0 0,0-1-1,0 1 1,0-1 0,0 1 0,0-1-1,0 0 1,1 0 0,-3-3 0,-7-9-166,10 13 136,0 0 0,-1 0 0,1 0 1,0 0-1,0 0 0,1 0 0,-1-1 1,0 1-1,0 0 0,0-1 0,1 1 1,-1 0-1,1-1 0,-1 1 0,1-1 1,0 1-1,-1-1 0,1 1 0,0-1 1,0 0-1,0 1 0,0-1 0,0 1 1,1-1-1,-1-1 0,2-2-24,0 0 0,0 1 1,1-1-1,-1 0 0,1 1 0,0 0 0,0 0 0,0 0 0,0 0 0,1 0 0,0 0 1,0 1-1,0 0 0,0 0 0,7-4 0,-1 1-32,0 1 1,0 0-1,1 1 1,0 0-1,-1 1 1,14-3-1,3 3-35,1 1-1,0 1 0,39 4 1,-46-1 36,1 1 1,29 8 0,-40-8 49,0 0 1,-1 1-1,1 0 1,-1 1-1,0 0 1,12 9 0,-14-9 143,-1 0 1,-1 1 0,1 0 0,-1 0 0,0 1 0,-1 0 0,0 0 0,0 0 0,0 0-1,-1 1 1,5 10 0,-7-14-16,0 0 0,0 1 1,0-1-1,1 0 0,5 7 0,2 2 408,-9-12-450,0 1 1,1-1-1,-1 0 1,1 1-1,0-1 0,-1 0 1,1 0-1,0 0 0,0 0 1,-1 0-1,1-1 1,0 1-1,0-1 0,0 1 1,0-1-1,2 1 0,34 1 575,-38-2-644,8 0 56,0-1 0,0 0 0,8-3-1,18-1-3680,-30 5 2684,0 0 0,0 0 0,0 1-1,0-1 1,0 1 0,0 0-1,6 3 1,21 9-3818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46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282 290 1984,'-1'0'76,"1"0"1,-1 0-1,1 0 1,0 0-1,-1 0 1,1 0-1,-1 0 1,1 0-1,-1 1 1,1-1-1,0 0 1,-1 0-1,1 0 1,-1 0-1,1 1 1,0-1-1,-1 0 0,1 0 1,-1 1-1,1-1 1,0 0-1,-1 1 1,1-1-1,0 0 1,0 1-1,-1-1 1,1 0-1,0 1 1,0-1-1,0 1 1,-1-1-1,1 17 2272,1 1-1959,-2-13-152,0 1 1,0-1 0,-1 0 0,1 0-1,-1 0 1,-3 6 0,-1 9 244,6-18-446,0 0 0,0 0 0,-1 0 0,1 0 0,-1 0 0,0 0 0,1 0 0,-1 0-1,0-1 1,0 1 0,0 0 0,-2 2 0,1-2 35,0 0 2,1 0 0,-1 0 0,1-1 1,-1 1-1,0 0 0,0-1 0,0 1 1,0-1-1,0 0 0,0 0 0,0 0 1,-1 0-1,1 0 0,0 0 0,-4 0 1,-13 3 234,14-2-218,-1-1 0,0 0 0,1 0 0,-1 0-1,0-1 1,1 1 0,-1-2 0,0 1 0,0-1 0,1 1-1,-10-4 1,7 2 26,0-1 0,-1 0-1,1-1 1,0 0 0,-8-5-1,12 6-124,1-1 0,-1 1 1,0 0-1,1-1 0,0 0 0,0 0 0,0 0 0,0 0 0,1 0 0,-1-1 0,-2-6 0,2 3 1,1-1 1,0 1-1,0-1 1,1 0-1,0 0 1,1 1-1,0-1 1,0 0-1,1 0 1,0 0-1,0 0 1,4-10-1,3-9-107,1 2 0,19-40 0,-24 58 116,0 0 0,0 0 0,1 1 1,-1-1-1,2 1 0,-1 1 0,1-1 0,0 1 0,0 0 0,1 0 0,0 0 0,0 1 0,0 0 0,9-4 0,-13 7 6,0 1-1,0-1 1,1 1-1,-1-1 1,0 1-1,1 0 0,-1 0 1,0 1-1,1-1 1,-1 1-1,1 0 1,-1-1-1,1 2 0,-1-1 1,1 0-1,-1 1 1,1-1-1,-1 1 1,1 0-1,-1 0 1,0 1-1,1-1 0,5 4 1,-5-2 29,1 0 0,-1 1 0,1-1 0,-1 1 0,0 0 0,0 0 0,0 0 0,-1 1 0,0-1 1,0 1-1,0 0 0,0 0 0,-1 0 0,0 0 0,3 8 0,0 7 185,0 1-1,3 37 1,-3-19 39,1 7 38,1 63 0,-7-85-64,-1-1 0,-1 0-1,-1 0 1,-11 40 0,-3-12 233,-2 0 1,-30 57-1,17-42 1000,32-78-811,5-9-610,1 1 1,2 0-1,0 0 0,16-29 1,-9 20-76,85-194-35,-83 179-21,3 1 0,1 1 0,27-39 0,-29 53-2,1 2-1,1 0 1,1 2-1,1 0 1,30-23 0,-50 45 64,5-5-86,-1 1-1,1 0 1,0 1-1,1 0 1,0 0-1,15-6 0,-24 11 105,0 0-1,1 0 0,-1 0 0,0 0 0,1 0 1,-1 0-1,0 0 0,0 0 0,1 0 0,-1 0 1,0 0-1,1 0 0,-1 0 0,0 0 0,0 0 1,1 0-1,-1 0 0,0 0 0,1 0 0,-1 1 1,0-1-1,0 0 0,1 0 0,-1 0 0,0 1 0,0-1 1,0 0-1,1 0 0,-1 0 0,0 1 0,0-1 1,0 0-1,0 0 0,0 1 0,1-1 0,-1 0 1,0 1-1,0-1 0,0 0 0,0 0 0,0 1 1,0-1-1,0 0 0,0 1 0,-1 18 34,1-15-8,-30 189 248,5-56 317,15-13-411,10-104-173,1-1-1,1 1 1,1 0-1,6 23 0,-3-20 77,1-1 0,1 1-1,17 34 1,-19-47 16,0-1 0,1 0 0,-1 1 0,2-2 0,-1 1 0,1-1 0,1 0 1,-1-1-1,18 11 0,-17-12-13,1-1 1,0 0 0,0 0 0,0-1-1,0 0 1,14 2 0,-19-5-221,0 0 0,0 0 1,0-1-1,0 0 0,0 0 1,0 0-1,0 0 1,1-1-1,-1 0 0,0 0 1,-1-1-1,1 1 0,0-1 1,0 0-1,8-5 0,17-12-6915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46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37 3392,'-5'-5'4224,"6"6"-3923,1 0 0,0 0 0,-1 0 0,1 0-1,0 0 1,-1 0 0,1-1 0,0 1 0,2 0 0,-3-1 7,18 4 87,-1 0 0,1-2 0,-1 0 0,1-1 0,0-1 0,21-3 0,-11 2-40,260-18 1605,-9 0-1120,-277 19-839,334-12 122,-2 15 227,-273 4-10,-41-4-1595,23 0 0,-74-3-11726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47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0 766 2912,'1'-4'729,"0"1"-1,0-1 1,1 1 0,-1 0 0,1-1-1,-1 1 1,1 0 0,3-3 0,7-17 1282,-8 14-1428,-2 2-252,1 0-1,0 0 1,0 1-1,1-1 0,0 1 1,7-10-1,40-41 645,31-33-179,71-68-389,9-10-329,-117 126-88,23-23 145,-55 54-129,0 1 0,1 0 0,22-11 0,-32 19 9,-1 0-1,1 1 1,0-1-1,0 1 1,0 0-1,0 0 0,0 0 1,6 0-1,-8 1 1,0 0-1,-1 0 0,1 0 1,0 1-1,-1-1 0,1 1 1,-1-1-1,1 1 1,0-1-1,-1 1 0,1 0 1,-1 0-1,0 0 0,1 0 1,-1 0-1,0 0 1,1 0-1,-1 0 0,0 1 1,0-1-1,0 0 0,0 1 1,1 2-1,3 5 97,-1 0-1,0 1 1,0 0 0,-1 0-1,-1 0 1,1 0-1,0 17 1,-1-1 239,-3 48-1,-1-59-145,1-1 0,-2 1 0,0-1 0,-9 26 0,11-35-108,-2 1-1,1-1 1,-1 0 0,0 1-1,0-1 1,0-1-1,-1 1 1,1 0-1,-1-1 1,0 0-1,-1 0 1,1 0-1,-1 0 1,-7 4-1,9-7-52,0 0-1,1 0 1,-1 0-1,0 0 1,0-1-1,0 1 0,1-1 1,-1 0-1,0 0 1,0 0-1,0 0 1,0 0-1,-3-1 0,-5-2 85,0 0 0,-12-5 0,5 1-51,-53-22-578,12 5-1971,43 18-1410,-29-6 0,35 10 539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58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1 476 1824,'9'11'11195,"-9"-10"-10758,11-2 667,-6 0-965,1-1 0,0 0 0,-1 0 0,1 0 1,-1-1-1,0 0 0,0 0 0,0 0 1,0 0-1,-1-1 0,1 0 0,-1 0 0,0 0 1,7-10-1,0-3-85,0-1 0,-2 0 0,9-20 1,7-14 269,23-54-89,2-2-118,-29 61-110,-12 23-142,-7 19-450,-9 17-69,-7 19 597,4 6 65,1 0 0,2 0 0,2 1 0,1 0 0,2 73 0,2-105 28,1-1 1,0 0-1,0 0 0,0 1 1,1-1-1,-1 0 1,1 0-1,0 0 1,1-1-1,3 7 0,-4-9 5,-1 1 0,1-1 0,0 0 0,-1 0-1,1 0 1,0-1 0,0 1 0,1 0-1,-1-1 1,0 1 0,1-1 0,-1 0 0,0 0-1,1 0 1,-1 0 0,1 0 0,0-1 0,-1 1-1,1-1 1,0 1 0,-1-1 0,5 0-1,5-2 54,0 0-1,0 0 1,0-1-1,0-1 0,0 0 1,-1-1-1,0 0 0,0 0 1,0-1-1,11-9 0,7-6-22,-1-2-1,29-30 0,-23 17 112,44-63 0,-38 46-221,-25 32-30,-13 17-29,1-1 1,0 1-1,-1 0 1,2 0-1,-1 0 0,0 1 1,1-1-1,0 1 0,6-5 1,-10 25-373,-1 23 502,-1 0-1,-2 0 0,-1-1 0,-2 0 0,-17 51 0,21-81 2,0-1-1,-1 0 1,0 0-1,-1 0 1,1 0-1,-1-1 1,-1 0-1,-6 7 1,9-11 6,1 0 0,-1-1 1,0 1-1,0-1 0,0 0 1,-1 0-1,1 0 0,0 0 0,-1 0 1,1-1-1,-1 0 0,0 1 1,1-2-1,-1 1 0,0 0 1,0-1-1,0 1 0,1-1 1,-1 0-1,0 0 0,-5-1 0,8 1-37,1 0 0,-1 0-1,1-1 1,-1 1-1,1 0 1,-1 0-1,1 0 1,-1 0 0,1 0-1,-1-1 1,1 1-1,-1 0 1,1 0-1,-1-1 1,1 1 0,-1 0-1,1-1 1,0 1-1,-1 0 1,1-1 0,-1 1-1,1-1 1,0 1-1,0-1 1,-1 1-1,1-1 1,0 1 0,0-1-1,-1 1 1,1-1-1,0 1 1,0-1-1,0 1 1,0-1 0,0 1-1,0-1 1,0 1-1,0-1 1,0 0-1,0 1 1,0-1 0,0 1-1,1-2 1,-1 1-19,1 0 1,0-1 0,0 1-1,-1 0 1,1 0 0,0-1-1,0 1 1,0 0 0,0 0-1,1 0 1,-1 0 0,0 0-1,0 0 1,1 1 0,2-2-1,8-3-6,1 1 0,0 1 0,-1 0 0,1 1 0,14-1 0,69 1-143,-67 2 198,17 2-1009,-30-1-617,1 0-1,0-1 1,25-4 0,-39 3 1138,1 1 0,-1-1 0,1 0 0,-1-1 0,0 1 0,1-1 0,-1 1 0,0-1 0,0 0 0,0 0 0,3-4 0,13-11-2653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2:58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34 5408,'-70'-28'1984,"59"28"-1536,3-5-128,22 14-3136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3:01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1129 3552,'-7'9'4185,"0"-2"-2242,9 6-534,-2-13-1338,0 1 1,1-1-1,-1 0 0,0 0 1,0 1-1,0-1 0,1 0 1,-1 0-1,0 0 0,0 1 1,0-1-1,1 0 0,-1 0 1,0 0-1,0 0 0,1 0 1,-1 0-1,0 1 0,1-1 1,-1 0-1,0 0 0,0 0 1,1 0-1,0 0 0,0-1 35,1 1-1,0-1 1,0 0-1,0 1 1,-1-1-1,1 0 1,0 0-1,-1 0 1,1-1-1,-1 1 1,2-2-1,10-9 68,-1-1-1,14-19 1,5-5-83,7-3 76,85-69 0,56-22 129,-168 124-282,10-9 23,0-1 1,-1 0-1,0-2 0,-1 0 0,-2-1 0,0-1 1,-1-1-1,-1 0 0,-1-1 0,-1 0 0,-1-1 0,-1-1 1,14-45-1,-6-2-103,19-137 1,-37 196-1,-1 0 0,0 0 1,-2-24-1,1 33 5,0-1 0,0 0 0,0 0 0,0 1 0,-1-1-1,1 1 1,-1-1 0,0 1 0,-1 0 0,1 0 0,-1-1 0,0 2 0,-5-7 0,8 10 31,-1-1 0,0 0 1,0 1-1,0-1 1,0 1-1,0 0 1,0-1-1,0 1 1,0 0-1,0-1 1,0 1-1,0 0 0,0 0 1,0 0-1,0 0 1,0 0-1,0 0 1,0 0-1,0 0 1,0 1-1,0-1 1,0 0-1,0 1 1,0-1-1,0 0 0,0 1 1,0-1-1,1 1 1,-1-1-1,0 1 1,0 0-1,0-1 1,1 1-1,-1 0 1,0 0-1,1 0 0,-2 1 1,-3 4-11,0 0 0,1 1 0,-6 11 0,8-15 75,-15 34 152,1 0 0,-12 42 0,-12 32 88,-38 83 316,53-129-524,19-45-7,0-1-1,1 0 1,1 1 0,0 0-1,2 0 1,0 36 0,4-42-2,0 1 0,0-1 1,1 0-1,1 0 0,8 19 1,-9-24-56,1 1 68,0 0-1,1 0 1,0 0-1,0-1 1,1 1-1,0-1 1,1-1-1,0 1 1,0-1-1,1 0 1,9 7-1,-13-12-30,1 0-1,-1 0 0,1 0 1,0-1-1,0 0 0,0 1 1,0-2-1,0 1 0,1-1 1,-1 1-1,1-1 1,-1-1-1,0 1 0,1-1 1,-1 0-1,1 0 0,-1-1 1,1 0-1,-1 1 0,1-2 1,-1 1-1,0-1 0,9-3 1,-4-1 18,1 0 0,-1 0-1,0-1 1,0 0 0,-1-1 0,0 0 0,0 0 0,-1-1 0,12-16 0,-5 3 158,-2 1 0,0-2 0,15-35 0,-27 54-225,1-1 1,-1 0-1,1-1 0,-1 1 0,-1 0 1,1 0-1,-1 0 0,0 0 1,0-1-1,-1-5 0,1 9-17,-1 1-1,1-1 1,0 0 0,-1 1-1,1-1 1,-1 1 0,1-1-1,-1 1 1,0 0 0,1-1-1,-1 1 1,0-1-1,0 1 1,0 0 0,0 0-1,-1 0 1,1 0 0,0 0-1,0 0 1,-1 0 0,1 0-1,0 0 1,-1 0 0,1 1-1,-1-1 1,1 0-1,-1 1 1,1-1 0,-1 1-1,1 0 1,-1 0 0,0 0-1,1-1 1,-1 1 0,1 1-1,-1-1 1,-2 0-1,0 1-15,-1 0-1,1 0 0,0 1 0,-1-1 0,1 1 0,0 0 0,0 0 0,0 0 0,0 1 0,0-1 0,0 1 0,1 0 1,0 0-1,-1 1 0,1-1 0,0 1 0,0-1 0,1 1 0,-1 0 0,1 0 0,-2 5 0,1-3 34,0 1-1,1 0 0,-1-1 1,2 1-1,-1 0 1,1 0-1,0 0 0,0 0 1,1 0-1,0 0 1,1 0-1,-1 0 0,3 8 1,-1-5 48,1 0 0,0 0 0,1-1-1,0 0 1,0 0 0,1 0 0,0 0 0,1-1 0,8 11 0,-11-15-1,1-1 1,0 1-1,0-1 0,0 0 1,0 0-1,0 0 0,0 0 0,1-1 1,0 1-1,-1-1 0,1 0 1,0-1-1,0 1 0,0-1 1,0 0-1,0 0 0,0-1 1,1 0-1,8 0 0,1-2 43,0-1 0,0 0 0,-1-2 0,1 1 1,-1-2-1,0 0 0,-1 0 0,1-1 0,22-17 0,6-8 250,54-53 0,-83 72-356,11-9 12,28-37 1,-15 18-462,-36 40 241,-12 144-863,4-76 1186,3-34-111,0 0 0,-16 54 0,16-73 66,-1 1-1,0-1 0,-1 0 1,-1-1-1,0 0 1,-1 0-1,-1 0 1,-12 14-1,19-24 13,-1 0-1,0-1 1,0 1 0,-1-1 0,1 0-1,0 1 1,-1-1 0,1-1-1,-1 1 1,-4 1 0,6-2-28,0-1 0,0 1 1,0-1-1,0 0 0,0 0 1,0 0-1,0 0 0,0 0 1,0 0-1,0 0 0,0-1 1,0 1-1,0 0 0,0-1 0,1 0 1,-1 0-1,0 1 0,0-1 1,0 0-1,1-1 0,-1 1 1,-1-1-1,-3-3 19,1-1 1,0 1-1,0-1 0,1 0 1,0 0-1,0 0 0,0-1 1,-4-10-1,2 2-99,2 0 0,-1-1 1,-1-15-1,6 30 29,-1-1 1,1 1-1,0 0 1,0-1-1,-1 1 1,1 0-1,0-1 1,0 1-1,0 0 1,0-1 0,1 1-1,-1-1 1,0 1-1,1 0 1,-1 0-1,1-1 1,-1 1-1,1 0 1,-1 0-1,1-1 1,0 1-1,0 0 1,-1 0-1,1 0 1,0 0-1,2-1 1,-2 1 11,1 1 0,0-1 1,0 1-1,0-1 0,0 1 1,0 0-1,0-1 0,0 1 0,0 0 1,0 1-1,-1-1 0,1 0 0,0 0 1,0 1-1,0-1 0,0 1 1,3 1-1,38 15-109,-15-6 129,53 14 0,-74-23 49,1-1 0,0 1 0,-1-2 0,1 1 0,0-1-1,0 0 1,0-1 0,-1 0 0,1 0 0,0 0-1,-1-1 1,1 0 0,-1-1 0,1 0 0,-1 0-1,0-1 1,0 1 0,-1-1 0,1-1 0,-1 1-1,0-1 1,0-1 0,0 1 0,4-7 0,16-22 53,-3-2-1,-1 0 1,21-47 0,-24 46-128,-16 31 15,9-16-19,-2 0 1,12-33-1,-20 51-219,-1 5 67,1 12-17,-2 22 152,0-33 39,-3 63 63,-22 122 0,15-129 16,9-51-41,0 0-1,-1 0 0,-3 7 0,4-12-25,1-1 0,0 0 0,-1 0-1,1 0 1,-1 1 0,0-1 0,1 0 0,-1 0 0,0 0 0,0 0 0,1 0 0,-1 0-1,0-1 1,0 1 0,0 0 0,0 0 0,0 0 0,0-1 0,-1 1 0,1-1 0,0 1-1,0-1 1,0 1 0,-2-1 0,1 0 14,0-1-1,1 0 1,-1 0 0,0-1-1,1 1 1,-1 0 0,1 0-1,-1-1 1,1 1 0,0-1-1,-1 1 1,1-1 0,0 0-1,0 1 1,-1-4 0,-6-11-53,0-1 0,-5-19 0,-1-3 13,13 38 15,1 1-1,0-1 1,-1 1 0,1-1-1,0 0 1,-1 1 0,1-1-1,0 0 1,0 1 0,0-1-1,0 0 1,0 0 0,0 1-1,0-1 1,0 0-1,0 1 1,0-1 0,0 0-1,0 1 1,0-1 0,1 0-1,-1 1 1,0-1 0,0 0-1,1 1 1,-1-1 0,1 0-1,-1 1 1,0-1 0,1 1-1,-1-1 1,1 1 0,-1-1-1,1 1 1,0-1-1,-1 1 1,1 0 0,-1-1-1,1 1 1,0 0 0,-1-1-1,1 1 1,0 0 0,-1 0-1,1 0 1,1 0 0,4-1 112,1 0-1,-1 1 1,1 0 0,8 1 0,-1-1 98,193 7 762,-70 4-4108,-122-9 1679,-1 0 0,1 1 0,-1 0 0,21 8 0,-5 5-1739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39.8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18 249 1984,'-1'0'139,"0"0"1,1 0-1,-1 0 1,0 0-1,1 0 1,-1 1-1,1-1 1,-1 0-1,0 0 1,1 0-1,-1 1 1,1-1-1,-1 0 1,1 1-1,-1-1 1,1 0-1,-1 1 0,1-1 1,-1 1-1,1-1 1,-1 1-1,1-1 1,0 1-1,-1-1 1,1 1-1,0-1 1,-1 1-1,1 0 1,0-1-1,0 1 1,0-1-1,-1 1 1,1 0-1,0-1 1,0 1-1,0 0 0,0-1 1,0 1-1,0-1 1,0 1-1,0 0 1,1-1-1,-1 1 1,0 0-1,1 0 1,-4-3 565,6 5-477,2 7 13,-4-8-140,0 0-1,0 0 1,0-1 0,0 1-1,0 0 1,0-1 0,1 1 0,-1-1-1,2 2 1,-2-2 123,-1-1-180,1 1-1,0-1 1,-1 0 0,1 1 0,0-1-1,-1 0 1,1 1 0,0-1-1,0 0 1,-1 0 0,1 0 0,0 0-1,0 0 1,-1 0 0,1 0-1,0 0 1,0 0 0,17 0 184,-17 0-171,16-1 54,0-1 0,0 0-1,29-9 1,10-2-26,325-41 368,-267 39-456,-54 6-25,79-1 1,46 10 1216,-184 0-1168,0 0 1,0 0 0,0 1-1,-1-1 1,1 0-1,0-1 1,0 1-1,0 0 1,-1 0-1,1 0 1,0 0 0,0-1-1,0 1 1,-1 0-1,1-1 1,0 1-1,-1-1 1,1 1 0,0-1-1,-1 1 1,1-1-1,0 1 1,-1-1-1,1 1 1,-1-1-1,1 0 1,-1 1 0,1-1-1,-1 0 1,0 0-1,1 1 1,-1-1-1,0 0 1,0 0-1,1 0 1,-1 1 0,0-1-1,0 0 1,0 0-1,0 0 1,0 1-1,0-1 1,0 0-1,0 0 1,-1-1 0,0-1 38,1-1 1,-1 1 0,-1 0 0,1 0 0,0 0 0,-1 0-1,0 0 1,0 0 0,-4-5 0,-4-1-29,0-1 1,-1 2 0,0 0-1,-1 0 1,0 1-1,-23-11 1,4 3 256,-21-10 42,44 22-282,7 3-45,0 0 0,1 0 0,-1 0 0,0 0 1,1-1-1,-1 1 0,0 0 0,1 0 0,-1-1 1,0 1-1,1 0 0,-1-1 0,0 1 0,1-1 1,-1 1-1,1-1 0,-1 1 0,1-1 0,-1 1 1,1-1-1,-1 0 0,1 1 0,0-1 0,-1 0 1,1 1-1,0-1 0,-1 0 0,1 0 0,0 0-174,2 1 58,61 1 46,1 3 0,86 17 1,-135-17 136,0 0 1,0 0-1,-1 1 1,1 1 0,-1 1-1,20 12 1,-32-18-43,-1 0 0,1 0 0,-1 0 0,1 0 0,-1 1 0,0-1 0,0 0 0,0 1 0,0-1 0,0 0 0,0 1-1,0-1 1,0 1 0,0 0 0,-1-1 0,1 1 0,0 0 0,-1-1 0,0 1 0,1 0 0,-1-1 0,0 1 0,0 0 0,0 0 0,0-1 0,0 1 0,-1 0 0,1 0 0,0-1 0,-1 1 0,1 0 0,-1-1 0,0 1 0,1 0 0,-3 1 0,-1 5 98,0-1 1,-1 0-1,-1 0 1,1 0-1,-13 11 1,-97 73 716,75-61-718,-2 0-139,-47 39 456,78-59-1062,1 0 0,0 1 0,0 0-1,1 0 1,-12 23 0,19-31 131,0 0-1,0 1 1,1-1 0,-1 1-1,1 0 1,0-1-1,0 1 1,0 0 0,1 0-1,-1-1 1,1 1-1,0 0 1,0 0-1,1 0 1,-1 0 0,1 0-1,-1-1 1,4 8-1,-2-7-284,0-1 0,0 1 0,1-1-1,4 5 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4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9 5152,'-13'-4'1888,"31"4"-1440,8-5-160,-7 10-288,2-1-64,-2 0-1664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42.7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143 231 1472,'0'1'5626,"-12"14"-4776,9-11-641,0 0 0,0-1 0,0 1 0,0-1 1,0 1-1,-1-1 0,-5 3 0,6-4-47,0 0-1,-1 0 1,1-1 0,-1 0 0,1 0-1,-1 0 1,0 0 0,0 0 0,1-1-1,-1 1 1,0-1 0,0 0-1,1 0 1,-1-1 0,-4 0 0,6 1-139,0-1 1,0 1-1,0-1 1,1 0 0,-1 1-1,0-1 1,0 0 0,1 0-1,-1 0 1,1 0 0,-1 0-1,1-1 1,-1 1-1,1 0 1,0-1 0,-1 1-1,1-1 1,0 1 0,0-1-1,0 0 1,0 0 0,0 1-1,1-1 1,-1 0-1,0 0 1,1 0 0,0 1-1,-1-1 1,1 0 0,0 0-1,0-3 1,0-1 16,0 0-1,1 0 1,0 1-1,0-1 1,0 0 0,1 0-1,-1 1 1,1-1 0,1 1-1,-1 0 1,1-1-1,0 1 1,5-6 0,2-5-35,0 1 0,1 1 1,0 0-1,2 0 0,-1 1 1,2 1-1,0 0 0,23-15 1,-26 19-24,-10 7 14,1-1 1,-1 1-1,1 0 0,0 0 1,-1 0-1,1 0 0,0 0 1,0 0-1,0 0 1,0 0-1,0 1 0,-1-1 1,1 1-1,0 0 0,0-1 1,0 1-1,1 0 0,-1 0 1,3 1-1,-4-1 19,-1 1 0,1-1 1,0 0-1,0 1 0,-1 0 0,1-1 0,0 1 1,-1-1-1,1 1 0,0 0 0,-1-1 1,1 1-1,-1 0 0,1 0 0,-1-1 0,0 1 1,1 2-1,6 18 162,-5-13-111,2 6 4,-1 0 0,-1 1-1,0 0 1,0 0 0,-2-1 0,0 1-1,-3 21 1,-23 103 787,19-109-762,-9 40 194,-39 149 627,50-205-853,-2 8 391,-15 30-1,17-45-100,2-9 1,3-17-37,5-21-155,8-50-110,-4 53-85,1 0 0,1 0 0,3 1-1,23-47 1,-22 56-123,2 0-1,1 1 1,39-44-1,-44 57 72,0 1 0,0 0 0,1 1 0,0 1 0,1 0 0,1 1 0,-1 0 0,23-8-1,-34 16 42,0-1-1,0 1 0,0 0 0,0 0 1,0 1-1,0-1 0,1 1 0,-1 0 0,0 0 1,0 0-1,8 2 0,-10-1 45,0-1 0,-1 1 0,1 0 0,0-1 0,0 1 0,-1 0 0,1 0 0,0 1 0,-1-1 0,1 0 0,-1 0-1,1 1 1,-1-1 0,0 1 0,0-1 0,0 1 0,1 0 0,-2-1 0,1 1 0,0 0 0,0 0 0,0 0 0,-1-1 0,1 1 0,-1 0 0,1 2 0,-1 3 49,1-1 0,-1 0 0,0 1 0,0-1 1,-1 0-1,0 0 0,0 0 0,-1 1 0,-3 10 0,-4 2 209,-17 31-1,-1 1-127,17-26-54,1-1 1,1 1-1,1 1 1,1 0-1,2 0 0,0 0 1,2 0-1,2 47 1,0-63-47,1 0 0,1-1-1,-1 1 1,2-1 0,-1 1 0,1-1 0,1 0 0,-1 0 0,2 0 0,-1 0 0,7 8 0,-6-10 12,0 0 1,1-1-1,0 0 1,0 0-1,0-1 1,1 1-1,0-2 1,0 1 0,0-1-1,1 0 1,-1 0-1,1 0 1,9 1-1,110 24-148,-80-20-3963,-27-4 1765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48.1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3 495 2496,'-3'7'1053,"11"-6"472,-3-1-1319,12-1 306,1-1 1,-1-1 0,1-1-1,-1-1 1,0 0-1,-1-1 1,1-1-1,21-12 1,-22 10-396,0-1 0,0-1 1,-1 0-1,-1-2 0,0 1 0,0-2 1,-2 0-1,16-20 0,6-16 426,35-68 0,-48 80-113,7-23 375,-23 50-634,-4 8-141,0 0 1,0 1 0,-1-1 0,1 0-1,-1 0 1,1 0 0,-1 0 0,0 0 0,0 0-1,0 0 1,0 0 0,-1-4 0,1 7-34,0 0 1,0 0 0,0 0 0,0-1 0,-1 1-1,1 0 1,0 0 0,0 0 0,0 0 0,0 0-1,0 0 1,0 0 0,0 0 0,0 0 0,0-1-1,0 1 1,0 0 0,0 0 0,-1 0 0,1 0-1,0 0 1,0 0 0,0 0 0,0 0 0,0 0-1,0 0 1,0 0 0,-1 0 0,1 0 0,0 0-1,0 0 1,0 0 0,0 0 0,0 0 0,0 0 0,0 0-1,-1 0 1,1 0 0,0 0 0,0 0 0,0 0-1,0 0 1,0 0 0,0 0 0,0 0 0,-1 0-1,1 0 1,0 0 0,0 0 0,0 1 0,0-1-1,0 0 1,0 0 0,-7 9-28,-3 14 35,4-2-8,0 1 0,2-1 1,1 1-1,0 0 0,1 25 0,3-6 41,11 76-1,-11-113 13,0 1 0,0 0 0,1-1 0,-1 1 0,1-1 0,0 0 0,0 1 0,0-1 0,5 6 0,-6-9-23,0 0 0,0 0 1,0 0-1,0 0 0,0-1 0,0 1 1,0 0-1,0 0 0,0-1 1,0 1-1,0 0 0,1-1 0,-1 1 1,0-1-1,0 0 0,1 1 0,-1-1 1,0 0-1,1 0 0,-1 0 1,0 0-1,1 0 0,-1 0 0,0 0 1,1 0-1,-1 0 0,0-1 0,1 1 1,-1-1-1,0 1 0,0-1 1,0 1-1,1-1 0,-1 0 0,0 1 1,0-1-1,1-1 0,21-18 91,-1 0-1,-1-1 1,24-32 0,-18 21-18,23-25-140,83-71 0,-122 120 175,-11 8-135,1 0 1,-1-1 0,0 1-1,0 0 1,0 0 0,0 0 0,0 0-1,0 0 1,0 0 0,0 0 0,0 0-1,0 0 1,1 0 0,-1 0 0,0 0-1,0 0 1,0 0 0,0 0-1,0 0 1,0 0 0,0 0 0,0 0-1,1 0 1,-1 0 0,0 0 0,0 0-1,0 0 1,0 0 0,0 0 0,0 0-1,0 0 1,0 0 0,0 0-1,1 0 1,-1 0 0,0 0 0,0 0-1,0 0 1,0 1 0,0-1 0,0 0-1,0 0 1,0 0 0,0 0-1,0 0 1,0 0 0,0 0 0,-5 19-9,0-8 59,-27 89 195,28-82-166,0 0 0,1 1 0,-1 30-1,4-46-18,0-1 0,0 0-1,0 0 1,1 0 0,-1 1-1,0-1 1,1 0 0,0 0-1,-1 0 1,2 3 0,-1-5-42,-1 1 1,1-1-1,-1 1 1,1-1-1,-1 1 1,1-1-1,0 0 1,-1 1-1,1-1 1,-1 0-1,1 1 0,0-1 1,0 0-1,-1 0 1,1 1-1,0-1 1,-1 0-1,1 0 1,0 0-1,0 0 1,-1 0-1,1 0 1,0 0-1,-1 0 1,1 0-1,0-1 1,-1 1-1,1 0 1,0 0-1,0-1 1,-1 1-1,1 0 1,-1-1-1,2 0 1,7-4 31,-1 0 0,0 0 0,0-1 0,8-8 0,7-4 14,43-40 18,8-5-412,-72 61 280,0 1 0,0-1 0,0 1 0,0 0-1,1 0 1,-1 0 0,0 0 0,0 0-1,1 1 1,-1-1 0,0 1 0,4-1-1,-5 1 44,-1 0-1,0 1 0,1-1 0,-1 0 0,1 0 0,-1 1 0,0-1 0,1 0 0,-1 1 0,0-1 0,0 1 0,1-1 0,-1 0 1,0 1-1,0-1 0,1 1 0,-1-1 0,0 1 0,0-1 0,0 0 0,0 2 0,1-1-1,1 9 32,1 0 0,-2 0 0,1 0 0,-1 13-1,4 17-110,-2-6 153,3 6 137,-6-37-168,1 0-1,0 0 1,0 0 0,0-1 0,1 1-1,-1 0 1,1-1 0,-1 1 0,1-1-1,3 4 1,-4-5-1,0 0 0,0 0 0,0-1 0,0 1 1,0 0-1,0-1 0,0 1 0,1-1 0,-1 0 0,0 1 0,0-1 0,0 0 0,0 0 0,1 0 0,-1 0 0,0 0 0,0 0 1,0 0-1,1 0 0,-1 0 0,0 0 0,0-1 0,0 1 0,0 0 0,1-1 0,0 0 0,4-2 23,0 0 1,-1-1-1,9-6 0,-9 6-27,4-3-7,-2-1-1,1 0 1,-1 0 0,0-1 0,11-17-1,6-8-89,0 2 37,-13 16 3,1 1 0,27-27-1,-30 34 62,-1 0 0,0 0 0,0 0 1,6-11-1,-14 19-37,0 0 0,0 0 0,-1 0 0,1 0 0,0 0 0,0 0 0,0 0 0,0 0 1,0 0-1,0 0 0,0 0 0,0 0 0,0 0 0,0 0 0,0 0 0,0 0 0,0 0 0,0 0 0,0 0 0,0 0 1,0 0-1,0 0 0,-1 0 0,1 0 0,0 0 0,0 0 0,0 0 0,0 0 0,0 0 0,0-1 0,0 1 0,0 0 1,0 0-1,0 0 0,0 0 0,0 0 0,0 0 0,0 0 0,0 0 0,0 0 0,0 0 0,0 0 0,0 0 0,0 0 1,0 0-1,0 0 0,0 0 0,0-1 0,0 1 0,0 0 0,0 0 0,0 0 0,0 0 0,0 0 0,1 0 0,-1 0 1,0 0-1,0 0 0,0 0 0,0 0 0,0 0 0,0 0 0,0 0 0,0 0 0,0 0 0,0 0 0,0 0 0,0 0 1,-6 3-84,-6 5 26,4 0 9,0 0 0,0 1 0,1 1 0,1-1 0,-1 1 0,-4 12 0,2-4 39,1 1-1,-9 32 0,12-32-18,0-1 0,2 1 0,0 0 0,1 0 0,2 33 0,0-45 85,1-1 0,0 0 1,0 0-1,1 0 0,0 0 1,5 11-1,-6-15-20,0 0 0,0 0 1,0 0-1,1 0 0,-1 0 0,1-1 0,-1 1 1,1 0-1,0-1 0,0 1 0,0-1 1,0 0-1,0 1 0,0-1 0,0 0 0,0 0 1,0-1-1,0 1 0,0 0 0,5 0 0,8 0 40,1-2 0,-1 0 0,0 0 0,1-2 0,-1 1 0,24-9 0,-4 2-10,-15 3-37,-1 0 0,0 0 0,0-2 0,-1-1 0,34-20 0,-29 13 31,0-1 0,-2-1 0,34-37 0,-43 43-58,0-1 0,-1-1 0,-1 0 0,16-28 0,-25 40-44,0-1 0,-1 1 0,1 0 0,-1-1 0,1 1 0,-1 0 0,0-3 0,0 4-14,0 2-105,-1-1 140,1 0 0,0 0 0,0 1 0,-1-1 0,1 0 0,0 0 0,0 1 0,0-1 0,-1 0 0,1 1 0,0-1 0,0 0 0,0 1 0,0-1 0,0 0 0,0 1 0,0-1 1,-1 0-1,1 1 0,0-1 0,0 0 0,0 1 0,1-1 0,-1 1 0,0 0 0,0 15 71,0-12-131,-1 21 39,1 16-40,2-10-69,-2 50 0,-1-28 278,1-47-96,0 0 0,1 1 0,0-1 0,0 0 0,0 1 0,1-1 0,0 0 0,0 0 1,1 0-1,6 11 0,-8-17-12,1 1 1,0 0 0,0-1-1,-1 1 1,1-1 0,0 0 0,3 1-1,-2-1 34,1 1-22,-1-1 1,1 0 0,0 0-1,0 0 1,0 0-1,0-1 1,0 1 0,-1-1-1,1 0 1,0 0-1,-1 0 1,5-3 0,5-2-4,-1-1 1,12-8-1,-2 1 6,-4 1-3,-1 1 0,-1-2 0,0 0 0,-1-1 0,0-1 0,-2 0 0,0-1 0,0 0 1,-2-1-1,14-27 0,-21 38-28,-2 0 0,1 0 0,-1 0 0,0 0 0,1-13 0,-2 18-16,-1 0 1,0 0-1,0-1 0,0 1 1,0 0-1,0 0 0,0 0 0,-1 0 1,1-1-1,-1 1 0,1 0 1,-1 0-1,0 0 0,0 0 0,0 0 1,0 0-1,0 1 0,0-1 1,-1 0-1,1 0 0,0 1 1,-1-1-1,-3-2 0,4 3-13,-1 1-1,0-1 1,0 0-1,0 1 1,0-1 0,1 1-1,-1 0 1,0-1-1,0 1 1,0 0-1,0 0 1,0 0 0,0 0-1,0 1 1,0-1-1,0 1 1,1-1-1,-1 1 1,0-1 0,0 1-1,0 0 1,1 0-1,-1 0 1,0 0-1,1 0 1,-1 0 0,-2 3-1,-1 0-3,0 1 0,0 0 1,1 0-1,0 1 0,0-1 0,-5 10 0,5-9-3,1 1-1,0 0 1,0 0-1,1 1 1,0-1-1,0 1 1,1-1-1,0 1 1,0-1-1,0 1 1,1 0-1,1-1 1,1 12-1,-1-14 59,0 1 0,1-1 0,0 0 0,0 0 0,0 1 0,0-1 0,1 0 0,0-1 0,0 1 0,0 0 0,1-1 0,0 0 0,-1 0 0,1 0 0,1 0 0,-1-1 0,1 1 0,-1-1 0,7 3 0,-2-2 21,1 0 1,0-1-1,0 0 0,1 0 0,-1-1 1,1 0-1,-1-1 0,1 0 0,14-2 1,-2 0 52,0-1 0,0-1 1,30-9-1,-32 7-64,0-2 0,-1 0 0,33-18 0,-46 22-23,0-2 1,0 1-1,0-1 0,-1 0 1,1 0-1,-2-1 1,1 0-1,0 0 0,-1 0 1,0-1-1,-1 1 1,1-1-1,2-8 0,-6 12 6,0 0 0,0 0 1,0 0-1,-1 0 0,0 0 0,1 0 0,-1-4 0,0 7-23,0-1-1,0 1 1,0-1 0,0 0 0,0 1 0,0-1 0,0 1 0,-1-1 0,1 1 0,0-1-1,0 1 1,0-1 0,0 1 0,-1-1 0,1 1 0,0-1 0,-1 1 0,1-1-1,0 1 1,-1 0 0,1-1 0,0 1 0,-1-1 0,1 1 0,-1 0 0,1-1 0,-1 1-1,1 0 1,-1 0 0,1-1 0,-1 1 0,1 0 0,-1 0 0,1 0 0,-1 0 0,1 0-1,-1 0 1,1 0 0,-1 0 0,1 0 0,-1 0 0,0 0 0,1 0 0,-1 0-1,1 0 1,-1 0 0,1 0 0,-1 1 0,1-1 0,-1 1 0,-5 1 14,1 1 1,0 0-1,1 0 0,-9 7 1,-7 5-88,4-5 19,1 1-1,0 1 1,0 0 0,2 1-1,-1 0 1,1 1 0,-21 30-1,32-41 64,1 0 0,-1 0 0,0 0 0,1 0 0,0 0 0,0 1 0,0-1 0,0 0 0,0 1 0,1-1 0,0 0 0,-1 5 0,1-6 11,1-1-1,-1 1 1,0 0-1,1-1 1,-1 1-1,1-1 1,0 1-1,-1 0 1,1-1-1,0 0 0,0 1 1,0-1-1,0 1 1,0-1-1,0 0 1,0 0-1,1 0 1,-1 1-1,0-1 1,1-1-1,-1 1 1,1 0-1,-1 0 1,1 0-1,-1-1 1,2 1-1,2 1 37,0-1 0,0 1 1,1-2-1,-1 1 0,0 0 0,0-1 0,0 0 0,0 0 1,1-1-1,6-1 0,4-1 16,30-12 0,-22 6-53,-3 0 99,-17 7-154,0 0 1,0 1-1,0-1 0,1 1 1,-1-1-1,1 1 1,5 0-1,-9 1 15,0 0 0,-1 0 0,1 0 0,0 0 0,0 1 0,-1-1 0,1 0 0,0 1 0,-1-1 0,1 0 0,0 1 0,-1-1 0,1 1 0,-1-1 0,1 1 0,0-1 0,-1 1 0,1-1 0,-1 1 0,0-1 0,1 1 0,-1 0 0,1-1 0,-1 1 0,0 0 0,1 1 0,4 6 75,28 25 150,-33-32-183,1-1-1,-1 1 1,1 0-1,-1-1 1,1 1-1,0-1 1,-1 1-1,1-1 1,0 1-1,-1-1 1,1 0-1,0 1 1,-1-1-1,1 0 1,0 0-1,0 1 1,0-1 0,-1 0-1,1 0 1,0 0-1,0 0 1,0 0-1,-1 0 1,1 0-1,0 0 1,1 0-1,0-1 19,0 0-1,0 0 1,0 0-1,0 0 1,0-1 0,0 1-1,0 0 1,0-1-1,2-2 1,3-4 31,0 0 0,0-1 1,5-10-1,26-46-25,28-42 25,-52 87-157,-9 10-3,1 1 0,1 0 0,-1 1 0,1-1 0,1 1 0,13-11 0,-20 19 82,-1 0 1,0 0-1,0 0 0,1-1 1,-1 1-1,0 0 1,1 0-1,-1 0 1,0 0-1,1 0 0,-1 0 1,0 0-1,1 0 1,-1 0-1,0 0 1,1 0-1,-1 0 0,0 0 1,1 1-1,-1-1 1,0 0-1,0 0 1,1 0-1,-1 0 0,0 0 1,1 1-1,-1-1 1,0 0-1,0 0 1,1 1-1,-1-1 0,0 0 1,0 0-1,0 1 1,0-1-1,1 0 1,-1 0-1,0 1 0,0-1 1,5 14-198,-1 2 195,-1 1-1,-1 0 1,-1-1 0,0 1-1,-3 21 1,0-9 75,-2 0 0,-10 34-1,11-50 55,-2 0 0,0-1 0,0 0 0,-1 0 0,-1 0 0,-13 18 0,18-28-46,0 0-1,1 0 1,-1 0-1,0-1 1,-1 1-1,1-1 1,0 1-1,0-1 0,-5 2 1,6-3-41,0 1 0,0-1 0,0 1 1,0-1-1,-1 0 0,1 0 0,0 1 1,0-1-1,-1 0 0,1 0 0,0 0 0,0 0 1,0-1-1,-1 1 0,1 0 0,0 0 0,0-1 1,0 1-1,0-1 0,-2 0 0,0-1-37,1 1-1,0-1 0,0 0 1,0 0-1,0 0 1,0 0-1,1-1 0,-1 1 1,1 0-1,-1-1 0,1 1 1,0-1-1,0 1 0,-1-4 1,0-1-157,1-1 0,1 1 0,-1-1 0,1-7 0,0 13 105,20 2-502,-14 0 517,0 1-1,0 0 1,-1 1-1,1-1 1,0 1-1,8 5 1,18 4 102,-13-7 23,22 0-1,-11 0 35,-15-3-64,1 0 0,0-1 0,-1 0 0,1-1 0,0-1 0,-1-1 0,19-4 0,-24 4-12,1-1-1,-1 0 0,0 0 1,0-1-1,-1 0 0,1-1 1,-1 0-1,0 0 0,0-1 1,-1 0-1,8-9 0,-9 8-41,0 0-1,-1-1 1,0 1-1,0-2 1,-1 1-1,-1 0 1,1-1-1,-1 0 1,-1 0-1,0 0 1,0-1-1,-1 1 0,-1-1 1,1-19-1,-2 28-5,0 0 0,0 0-1,0 0 1,0 1 0,-1-1-1,1 0 1,-1 0 0,1 0-1,-1 0 1,0 0 0,0 1-1,0-1 1,0 0 0,0 0 0,-2-1-1,3 2 3,-1 1 0,0-1-1,1 1 1,-1-1 0,0 1-1,0-1 1,1 1 0,-1 0-1,0-1 1,0 1 0,0 0 0,1 0-1,-1 0 1,0 0 0,0 0-1,0-1 1,0 1 0,0 1 0,1-1-1,-1 0 1,0 0 0,0 0-1,0 0 1,1 1 0,-1-1-1,0 0 1,0 1 0,0-1 0,1 0-1,-1 1 1,0-1 0,1 1-1,-1-1 1,0 1 0,0 1-1,-4 3-42,1 1 0,0-1 0,0 1 0,1 0 0,0 1 0,0-1 0,0 0 0,1 1-1,0 0 1,0-1 0,-1 11 0,2-8 64,1 0 0,0 1-1,1-1 1,-1 0 0,2 0-1,-1 0 1,1 0 0,1 0-1,0 0 1,0 0 0,1-1 0,0 1-1,0-1 1,1 0 0,0 0-1,0-1 1,1 0 0,8 9-1,-11-14 27,0 1-1,0-1 0,0 0 0,0-1 1,1 1-1,-1-1 0,0 1 0,1-1 1,0 0-1,-1 0 0,1-1 0,-1 1 1,1-1-1,0 1 0,0-1 0,-1-1 1,1 1-1,0 0 0,-1-1 0,5-1 1,-1 1 7,0-2 0,0 1 0,0-1 0,0 0 1,0 0-1,-1-1 0,0 0 0,1 0 1,6-7-1,-4 2 9,0-2 0,0 1 0,-1-1 0,-1-1 1,9-14-1,6-12 4,20-31-269,-18 26-238,-23 42 244,-5 15-118,-7 59-32,5-31 310,-12 49 1,14-80 144,0 1 0,0-1 0,-1 0 0,-11 18 0,15-28-60,0 1-1,0-1 0,0 0 0,0 1 0,-1-1 1,1 0-1,-1 0 0,1 0 0,-1 0 1,1 0-1,-3 1 0,4-2-6,-1 0 0,0 1 1,0-1-1,0 0 0,1 0 1,-1 0-1,0 0 0,0 0 0,0 0 1,1 0-1,-1 0 0,0 0 0,0-1 1,0 1-1,1 0 0,-1 0 0,0-1 1,1 1-1,-1-1 0,0 1 0,0 0 1,1-1-1,-1 1 0,1-1 0,-2-1 1,1 1 21,0 0-59,-1 0 0,1-1 0,-1 1 0,1-1 0,0 1 0,0-1 0,0 0 0,-2-3 0,3 5-7,0-1 0,0 1 1,0 0-1,0-1 1,0 1-1,0-1 0,0 1 1,0 0-1,0-1 1,0 1-1,0-1 0,0 1 1,0 0-1,0-1 0,1 1 1,-1 0-1,0-1 1,0 1-1,0-1 0,1 1 1,-1-1-1,1 1-2,0-1-1,0 0 1,0 0 0,0 1-1,0-1 1,0 0 0,0 1-1,0-1 1,0 1-1,2-1 1,20-4-15,-1 1 1,1 1-1,32 0 0,132 3-497,-180 0-306,0 0 0,-1 0 0,1 1-1,0 0 1,-1 1 0,8 2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48.4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 48 6656,'-42'-39'2464,"42"36"-1920,0-2-160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51.9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15 933 1984,'-14'3'3504,"19"-2"-2406,9-2-482,0-1 0,0 0 0,0 0 0,0-1 0,-1-1 0,1 0-1,-1-1 1,22-12 0,-12 4-470,-1 0 1,0-2-1,35-31 0,-34 24 1,0-2-1,-2 0 0,-1-2 0,-1 0 1,-1-1-1,24-50 0,-26 35 252,-6 12-513,-16 52 127,0 0 0,2 0 1,-3 41-1,-4 26 142,10-83-136,-22 92 226,19-86-117,0 1 0,-1-1 0,-1 0 0,0-1 0,-11 19 0,14-27-66,1-1 1,0 1 0,-1-1-1,1 1 1,-1-1 0,0 0 0,0 0-1,0 0 1,0 0 0,-5 2-1,7-4-19,-1 1 0,0 0-1,0-1 1,0 1-1,0-1 1,1 0-1,-1 1 1,0-1 0,0 0-1,0 0 1,0 0-1,0-1 1,0 1-1,0 0 1,1-1 0,-1 1-1,0-1 1,0 0-1,0 0 1,-1-1-1,2 2-28,0-1-1,0 0 0,0 0 0,0 0 0,0 0 0,0-1 0,0 1 0,0 0 0,1 0 1,-1 0-1,1-1 0,-1 1 0,0-3 0,-3-5-48,3 7 17,1 1 0,-1 0 0,0 0 0,1 0 0,-1 0 1,1 0-1,-1-1 0,1 1 0,0 0 0,0 0 0,-1-1 0,1 1 0,0 0 1,0-1-1,0 1 0,0 0 0,1 0 0,-1-1 0,0 1 0,0 0 0,1 0 1,0-3-1,0 3-17,1-1 1,-1 1 0,0-1-1,1 1 1,-1 0 0,1 0-1,-1 0 1,1-1-1,-1 1 1,1 1 0,0-1-1,0 0 1,2-1 0,5 0-72,0 0 1,0 0-1,0 1 1,18 0 0,12 3-62,-31-1 202,0-1-1,0 1 0,0-1 0,0 0 1,0-1-1,0 0 0,0-1 0,0 1 1,15-6-1,-14 2-3,-1 1 1,0-2-1,1 1 1,-2-1-1,1 0 1,-1-1-1,13-13 1,1-6 193,17-29 1,-22 31-156,111-137 116,-4 6 73,-106 129-265,-2 1 1,0-2-1,17-47 0,17-88-41,-47 153-2,0 0-1,-1 0 0,0-14 1,-1 23 37,0-1 0,0 1 0,1 0 0,-1-1 0,0 1 0,0-1 0,0 1-1,0-1 1,0 1 0,0-1 0,0 1 0,-1 0 0,1-1 0,0 1 0,0-1 0,0 1 0,0 0 0,0-1 0,-1 1 0,1-1 0,0 1 0,0 0 0,-1-1 0,1 1 0,0 0 0,-1-1 0,1 1 0,0 0 0,-1 0-1,1-1 1,0 1 0,-1 0 0,0 0 0,0 0-12,1 0 1,-1 0-1,0 1 0,0-1 0,0 0 0,0 1 0,0-1 1,0 1-1,1-1 0,-1 1 0,0-1 0,0 1 0,1 0 0,-2 0 1,-23 29-392,-8 21 389,-33 68 1,47-82 100,2-7 112,2 1-1,1 0 0,-19 66 1,25-54-99,0 0 0,3 1 1,2 0-1,3 65 1,1-99-30,0 1 0,1-1 0,0 0 0,0 1 0,1-1 0,1 0 0,4 11 0,-6-19-7,-1 1 0,1 0 0,0 0 0,0-1 0,0 1 0,0-1 0,0 1 0,0-1 0,1 0 0,-1 0 0,6 3 0,-6-4-7,0 0 1,1 0-1,-1-1 0,0 1 0,0-1 0,1 1 1,-1-1-1,1 0 0,-1 0 0,0 0 0,1 0 1,-1 0-1,0 0 0,1-1 0,-1 1 0,0-1 1,5-1-1,1-2 10,-1 0 0,1 0-1,-1 0 1,0-1 0,0 0 0,0-1 0,-1 0 0,1 0 0,-2 0 0,11-14 0,3-7 35,22-45 0,-30 53-167,-10 16 53,1 1 0,-1-1 0,0 0 1,0 0-1,0 1 0,0-1 0,0 0 0,-1 0 0,1 0 0,-1 0 0,0-4 0,0 7 18,0 0 0,0 0-1,0 0 1,0 0 0,0 0-1,0 0 1,0-1 0,0 1-1,0 0 1,0 0 0,0 0-1,0 0 1,0 0 0,0-1-1,0 1 1,0 0 0,0 0-1,0 0 1,0 0-1,0 0 1,0 0 0,0-1-1,-1 1 1,1 0 0,0 0-1,0 0 1,0 0 0,0 0-1,0 0 1,0 0 0,0 0-1,-1 0 1,1 0 0,0-1-1,0 1 1,0 0 0,0 0-1,-6 3-243,-5 8-211,7-5 425,0 1 0,1 0-1,1 0 1,-1 1 0,1-1-1,0 0 1,1 1 0,-1-1-1,1 1 1,1 0 0,0-1-1,0 1 1,0-1 0,1 1-1,3 11 1,-2-10 29,0 0 0,1-1 1,1 0-1,-1 0 0,7 10 0,-9-15 53,1-1-1,-1 0 0,1 0 0,-1 1 1,1-1-1,0 0 0,0-1 1,0 1-1,0 0 0,1-1 1,-1 1-1,0-1 0,1 1 1,-1-1-1,1 0 0,-1 0 1,1 0-1,-1-1 0,1 1 1,0-1-1,4 1 0,0-1 39,-4 1-67,-1-1 0,1 0 1,-1 0-1,1 0 0,0 0 1,-1 0-1,1-1 1,-1 1-1,1-1 0,-1 0 1,1 1-1,-1-1 0,0 0 1,1 0-1,-1-1 1,0 1-1,0 0 0,0-1 1,0 0-1,0 1 0,2-3 1,0-1 21,0 0 1,0 0 0,-1-1-1,0 1 1,0-1 0,0 0-1,-1 0 1,1 0 0,-1 0-1,-1 0 1,1 0 0,-1-1-1,-1 1 1,1 0 0,-1-1-1,0 1 1,0 0 0,-1-1-1,-1-9 1,0 6-79,0 1-1,0-1 1,-7-14-1,7 19 59,0 0 0,-1 0 0,0 1 0,0-1 0,0 1 0,-1 0 0,0 0 0,-5-5 0,1 2 7,-17-15-521,24 21 448,-1 0 0,1 1 0,0-1 0,0 0 0,-1 0 0,1 1 0,0-1 0,-1 1 1,1 0-1,0-1 0,-1 1 0,1 0 0,-1 0 0,1 0 0,0 0 0,-1 0 1,1 0-1,-3 0 0,3 1 35,1-1 0,-1 1 0,1-1-1,-1 1 1,1-1 0,-1 1 0,1-1 0,0 1 0,-1 0 0,1-1 0,0 1 0,-1 0 0,1-1 0,0 1-1,0 0 1,-1-1 0,1 1 0,0 0 0,0-1 0,0 1 0,0 0 0,0 0 0,0-1 0,0 1 0,0 0-1,1-1 1,-1 2 0,6 20-58,-2-16 57,0 0 0,0-1-1,0 1 1,0-1 0,1 0-1,0 0 1,0-1 0,0 1-1,7 3 1,-8-5 61,0-1 0,0 1 1,0-1-1,0 0 0,1-1 0,-1 1 0,1-1 1,0 1-1,-1-1 0,1-1 0,0 1 0,-1-1 1,10 0-1,-6-1-10,-1-1 0,0 0 0,0-1 0,0 1 0,0-1 0,0 0 0,-1-1 1,1 0-1,-1 0 0,11-9 0,-5 2 50,0 0 0,-1-1 1,19-26-1,-19 27-78,-10 10-35,0 0 1,0 0-1,1 0 0,-1-1 0,0 1 0,0 0 1,0 0-1,0-1 0,-1 1 0,1-1 0,0 1 1,-1-1-1,2-2 0,-3 42-163,3 53 39,-1-78 234,0 1 0,1-1-1,1 0 1,7 22 0,-8-32-34,-1 0 0,1 0 0,0 0 0,-1-1 0,1 1 0,0 0 0,3 2 0,-4-4-16,0 0 1,0 0-1,0 0 0,0 0 0,0 0 1,1 0-1,-1-1 0,0 1 0,0 0 1,1-1-1,-1 1 0,0-1 0,1 1 1,-1-1-1,1 0 0,-1 0 0,0 1 1,4-1-1,-1-1 5,-1 0 1,1 0-1,0 0 1,0 0 0,0 0-1,-1-1 1,1 0-1,0 0 1,-1 0 0,4-3-1,0-1 55,0-1 0,12-13 0,-7 6-33,14-18 35,33-53 0,-37 51-234,-14 24-229,-10 20-260,-3 7 405,4 10 57,1 38 0,1-23 281,-1-29-100,2 0 0,0-1 0,0 1 0,7 19 0,-9-30 10,1-1 0,0 1 0,-1 0 0,1-1 0,0 1 0,0-1 0,0 1 0,0-1 0,0 1 0,0-1 0,0 0 1,1 1-1,-1-1 0,1 0 0,-1 0 0,0 0 0,1 0 0,0 0 0,-1 0 0,1-1 0,-1 1 0,1 0 0,0-1 0,0 1 0,-1-1 0,1 0 0,0 1 0,0-1 0,0 0 0,-1 0 0,1 0 0,0-1 0,0 1 0,-1 0 0,5-2 0,1 0-11,1 0 1,-1 0 0,0-1-1,0 0 1,0-1-1,0 0 1,6-4 0,-6 3 36,-1-1 0,0 1 1,0-1-1,0-1 0,-1 1 1,9-13-1,20-46 208,-18 33-209,-6 11-77,-2-1 0,9-31 0,-14 41 29,-2 7-108,0 1-1,0-1 0,0 0 0,-1 0 0,0-4 1,0 8-87,5 14-219,8 27 99,13 33 149,-23-67 214,1 1-1,-1 0 0,1-1 1,1 1-1,-1-1 0,9 8 0,-13-13-33,1 0 0,-1-1-1,1 1 1,0-1-1,-1 0 1,1 1-1,-1-1 1,1 1 0,0-1-1,0 0 1,-1 1-1,1-1 1,0 0 0,-1 0-1,1 0 1,0 0-1,0 1 1,-1-1-1,1 0 1,0 0 0,0-1-1,-1 1 1,1 0-1,0 0 1,0 0 0,-1 0-1,1-1 1,0 1-1,-1 0 1,1 0-1,0-1 1,-1 1 0,1-1-1,0 1 1,-1-1-1,1 1 1,-1-1 0,1 1-1,-1-1 1,1 1-1,-1-1 1,1 0 0,-1 1-1,1-1 1,-1 0-1,3-3 42,-1 0 0,0 0 0,0 0 0,0-1 0,-1 1-1,2-5 1,3-17-26,-1 0 0,-1-1 0,0-31 0,-4 57-53,0 0 0,0 0 0,0 0 0,0 0-1,0 0 1,0 1 0,0-1 0,0 0 0,-1 0-1,1 0 1,0 0 0,-1 0 0,1 0 0,-1 1-1,1-1 1,-1 0 0,1 0 0,-1 1 0,0-2-1,0 2 8,1 0-1,-1 0 0,1 0 0,0 0 0,-1 0 1,1 0-1,-1 0 0,1 0 0,-1 0 0,1 0 1,0 0-1,-1 0 0,1 0 0,-1 0 1,1 0-1,0 1 0,-1-1 0,1 0 0,-1 0 1,1 0-1,0 1 0,-1-1 0,1 0 0,0 0 1,-1 1-1,1-1 0,0 0 0,0 1 0,-1-1 1,1 0-1,0 1 0,0-1 0,0 1 0,-1-1 1,1 0-1,0 1 0,0-1 0,0 1 0,0-1 1,0 0-1,0 1 0,-4 8-73,1 0 1,1 0-1,0 0 0,0 0 1,0 1-1,1-1 0,1 13 1,0-5 75,2 1 1,7 33-1,-8-48 21,0 4 41,0-1 0,1 0 0,0 0-1,5 10 1,-7-15-30,1 0 0,-1 0-1,1 0 1,0 0 0,-1 0-1,1 0 1,0 0-1,0-1 1,-1 1 0,1 0-1,0 0 1,0-1 0,0 1-1,0 0 1,0-1 0,0 1-1,0-1 1,0 1 0,0-1-1,0 0 1,1 1 0,-1-1-1,0 0 1,0 0 0,0 0-1,0 0 1,0 0-1,1 0 1,-1 0 0,0 0-1,0 0 1,2-1 0,4-2 28,0-1-1,-1 0 1,1 0 0,-1 0 0,0-1 0,0 0 0,0 0-1,-1 0 1,6-8 0,3-2-68,94-93-161,-85 88-64,-22 19-1,-1 3 81,0 17 249,1 0 0,0 0 0,1 0 0,5 21 0,-6-36-33,1 1 0,-1-1 1,1 1-1,-1-1 0,1 0 1,1 0-1,-1 0 0,0 0 1,1 0-1,0 0 0,0-1 1,0 1-1,0-1 0,1 0 0,-1 0 1,1 0-1,0 0 0,0-1 1,0 1-1,0-1 0,0 0 1,9 2-1,-3-2 24,0 0-1,0 0 1,0-2-1,1 1 1,-1-1 0,0-1-1,0 0 1,0 0-1,1-1 1,-1 0 0,-1-1-1,20-7 1,-13 3-647,-1 0 1,22-14 0,-19 8-3084,22-18 1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54.5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1013 2304,'0'0'2229,"8"-9"246,6-6-939,-8 8-1027,0 0-1,10-15 0,69-108 707,-46 72-1198,-22 29 139,0 0-1,-2-1 1,-2-1-1,0 0 1,12-50-1,-18 49-27,-1 0 0,-1 0 0,0-48 0,-5 79-108,-2-20-26,2 21 2,0 0-1,0-1 1,0 1-1,0 0 0,0-1 1,0 1-1,0 0 1,0-1-1,0 1 1,0 0-1,0-1 1,-1 1-1,1 0 1,0 0-1,0-1 0,0 1 1,0 0-1,-1 0 1,1-1-1,0 1 1,0 0-1,-1 0 1,1-1-1,0 1 0,0 0 1,-1 0-1,1 0 1,0 0-1,-1 0 1,1-1-1,0 1 1,-1 0-1,1 0 1,0 0-1,0 0 0,-1 0 1,1 0-1,0 0 1,-1 0-1,1 0 1,0 0-1,-1 0 1,1 0-1,0 0 1,-1 0-1,1 1 0,0-1 1,-1 0-1,1 0 1,0 0-1,0 0 1,-1 0-1,1 1 1,0-1-1,0 0 1,-1 1-1,-3 3-15,0 1 0,0 0-1,0 0 1,1 0 0,0 1 0,0-1 0,0 1 0,1-1-1,-3 12 1,-1-1 9,-40 121 39,41-117-14,1 1 0,1-1 0,0 1 0,2 0 0,1 22 0,1-27 88,1-1 1,1 1 0,0-1 0,1 0 0,1 0 0,10 23 0,-14-37-69,0 1 0,-1-1 0,1 1 0,0-1 0,0 0 0,0 1 0,0-1 0,1 0 0,-1 0 0,0 0 0,0 0 0,1 0 0,-1 0 0,1 0 0,-1 0 0,1 0 0,-1-1 0,1 1 0,-1 0 0,1-1 0,0 0 0,-1 1 0,1-1 0,0 0 0,-1 0 0,1 0 1,0 0-1,-1 0 0,1 0 0,2-1 0,1 0 20,1-1 1,-1 0 0,0 0-1,0-1 1,0 1-1,0-1 1,-1 0 0,5-4-1,42-32 187,53-55 0,-86 75-217,0-1-1,-1-1 1,-1-1 0,-1 0 0,20-42-1,-10 5 52,27-107 0,14-34-550,-48 146 423,-13 36-35,-4 15 78,-1 2-8,1 1 0,-1-1 0,0 1 0,1-1 0,-1 0 0,0 1 0,0-1 0,0 0 0,0 1 0,1-1 0,-1 0 0,0 1 0,0-1 0,0 0 0,0 1 0,-1-1 0,1 0 0,0 1 0,0-1 0,0 0 0,0 1 0,-1-1 0,1 0 0,0 1 0,-1-1 0,1 1 0,-1-2 0,1 2-4,-1 0 0,1 0 0,-1 1 0,1-1 0,0 0 0,-1 0 0,1 0 0,-1 0 0,1 0 0,0 0 0,-1 0 0,1 1 0,-1-1 0,1 0 0,0 0 0,-1 1 0,1-1 0,0 0 0,-1 1 0,1-1 0,0 0 0,0 0 0,-1 1 0,1-1 0,0 1 0,0-1 0,-1 0 0,1 2 0,-9 12-149,-2 13 233,1 0-1,2 1 1,-6 29-1,6-25 24,-14 75 340,-4 17-57,-47 99 638,37-119-553,29-85-241,4-10-44,0-1 0,0 0 0,1 1 0,0 0 0,-1 13 0,12-25 609,-5 0-718,0-1 1,0 0-1,-1 1 0,1-1 0,-1 0 0,0-1 0,0 1 0,2-7 0,14-18 7,-11 19-98,1 1 0,-1 0 0,1 0 0,1 1 0,13-10 0,14-7 71,-20 13-240,0 1 0,25-13 0,-42 24 181,1 0 0,-1 0 0,0 0 0,0-1 0,1 1 0,-1 0 0,0 0 0,0 0 0,1 0 0,-1-1 0,0 1 0,0 0 0,1 0 0,-1 0 0,0 0 0,1 0 0,-1 0 0,0 0 0,1 0 0,-1 0 0,0 0 0,0 0 0,1 0 0,-1 0 0,0 0 1,1 0-1,-1 1 0,0-1 0,0 0 0,1 0 0,-1 0 0,0 0 0,0 0 0,1 1 0,-1-1 0,0 0 0,0 0 0,1 0 0,-1 1 0,0-1 0,0 0 0,0 0 0,0 1 0,1-1 0,-1 0 0,0 0 0,0 1 0,0-1 0,0 0 0,0 1 0,0-1 0,0 0 0,0 1 0,0-1 0,0 0 0,0 0 0,0 1 0,0-1 0,0 0 0,0 1 0,0-1 1,0 0-1,0 1 0,-8 26 39,4-16-48,-4 19 186,2-12-77,2-1 1,0 1 0,1-1-1,-1 22 1,4-36-46,0 0 0,0-1 1,0 1-1,0 0 0,1 0 0,-1-1 1,1 1-1,0 0 0,0-1 0,0 1 1,0-1-1,1 1 0,-1-1 0,0 1 1,3 2-1,-3-4 2,1 0 1,-1 0-1,1 0 0,-1 0 1,0-1-1,1 1 0,-1 0 1,1 0-1,0-1 1,-1 1-1,1-1 0,0 0 1,-1 1-1,1-1 0,0 0 1,-1 0-1,1 0 0,0 0 1,-1 0-1,1-1 1,0 1-1,-1 0 0,1-1 1,0 1-1,-1-1 0,2 0 1,7-4-21,-1 0 0,-1 0 1,1-1-1,-1 0 1,0 0-1,0-1 0,13-15 1,11-8 196,-16 17-200,-1-1 0,-1 0 0,0-1 0,12-18 0,-26 33-20,1-1 1,-1 1-1,1-1 0,-1 0 1,0 1-1,1-1 0,-1 0 1,0 1-1,1-1 0,-1 0 1,0 0-1,0 1 0,0-1 1,1 0-1,-1 0 0,0 0 1,0 1-1,0-1 0,0 0 1,0 0-1,-1 1 0,1-1 1,0 0-1,0 0 0,0 1 1,-1-1-1,1 0 0,0 0 1,-1 1-1,1-1 0,-1 0 1,0 0-1,0 0-14,1 1 0,-1 0 0,0-1 0,0 1 0,0-1 0,0 1 0,1 0 0,-1 0 0,0-1 0,0 1 0,0 0 0,0 0 0,0 0 0,0 0 0,0 0 0,0 0 0,0 0 0,0 1 0,1-1 0,-1 0 0,0 0 0,0 1 0,0-1 0,0 0 0,0 1 0,0 0 0,-5 3-35,0-1 0,1 2 0,-1-1-1,1 1 1,0-1 0,1 2-1,-1-1 1,1 0 0,0 1-1,0 0 1,1-1 0,0 2-1,0-1 1,0 0 0,-2 11-1,2-10 67,2 1-1,-1-1 1,1 1-1,0 0 0,1 0 1,0-1-1,0 1 1,1 0-1,0 0 1,0-1-1,1 1 0,0-1 1,4 12-1,-6-18-9,3 5 79,0 1 0,0-1-1,1 0 1,5 9 0,-8-14-67,0 0 1,0 0-1,-1 0 1,1 0 0,0 0-1,0 0 1,0-1 0,0 1-1,0 0 1,0-1-1,0 1 1,0 0 0,0-1-1,0 1 1,1-1 0,-1 0-1,0 1 1,0-1-1,0 0 1,1 0 0,-1 0-1,0 0 1,0 0 0,0 0-1,1 0 1,-1 0-1,0 0 1,0 0 0,0-1-1,1 1 1,-1-1 0,0 1-1,0-1 1,1 0-1,3-2 36,0-1-1,0 0 1,-1 0-1,0 0 0,0 0 1,0-1-1,0 0 0,5-9 1,23-48 329,-23 43-301,-4 10-100,-1 0 0,0 0 0,-1 0 0,0 0 0,0 0 0,-1-1 0,3-18 0,-3 17-171,0 4 38,-2 6 148,0 1 0,0 0 0,0 0 0,0 0 0,0 0 0,0 0 0,0 0 0,0-1 0,0 1 0,0 0 0,0 0 0,0 0 0,0 0 0,-1 0 0,1 0 0,0 0 0,0-1 0,0 1 1,0 0-1,0 0 0,0 0 0,0 0 0,0 0 0,0 0 0,0 0 0,-1 0 0,1 0 0,0 0 0,0 0 0,0-1 0,0 1 0,0 0 0,0 0 0,0 0 0,-1 0 0,1 0 0,0 0 1,0 0-1,0 0 0,0 0 0,-1 0 0,1 1-33,-1-1 1,1 0-1,-1 1 0,0-1 1,1 0-1,-1 1 1,1-1-1,-1 1 1,1-1-1,-1 1 0,1-1 1,0 1-1,-1-1 1,1 1-1,-1 0 1,1-1-1,0 1 1,0 0-1,-1 0 0,-3 13-32,1-2 83,2 0 1,-1 1-1,2-1 1,0 1 0,2 17-1,-2-28 22,0-1 0,0 1-1,0-1 1,0 0 0,1 1 0,-1-1 0,1 0-1,-1 1 1,1-1 0,-1 0 0,1 0 0,-1 1-1,1-1 1,0 0 0,0 0 0,0 0 0,0 0-1,0 0 1,0 0 0,0 0 0,0 0 0,0-1-1,0 1 1,0 0 0,3 0 0,-2-1 7,0 1 0,0-1 0,0 0 0,0 0 1,0 0-1,0-1 0,0 1 0,0 0 0,0-1 1,-1 1-1,1-1 0,0 0 0,0 0 0,0 0 1,0 0-1,2-2 0,31-18-11,0 0 1,2 2-1,68-24 0,-86 35-237,-17 7 123,-3 2-59,-19 25 75,15-20 111,1-1 1,0 1 0,0 0-1,-6 11 1,6-12 3,3-5-39,1 1 0,-1-1 0,1 1 0,0-1 0,-1 1 0,1-1 0,-1 1 0,1 0 0,0-1-1,-1 1 1,1-1 0,0 1 0,0 0 0,-1-1 0,1 1 0,0 0 0,0 0 0,7-1 542,2-2-487,0-2 0,1 1 0,-1-1 0,10-6 0,9-3-79,-10 5 45,7-3-124,1 0 0,0 2 0,0 0-1,36-5 1,-39 13-363,-23 2 454,1-1 0,-1 1 0,0 0 0,1-1 0,-1 1-1,0 0 1,0-1 0,0 1 0,0 0 0,0 0 0,0-1 0,0 1-1,0 0 1,0-1 0,0 2 0,0-2 2,0 16 190,-1 19 86,3 1 1,6 41 0,-5-52-240,2 35 0,-5-23-3595,0-36 3149,0 0 0,0 0 0,0 0 0,0 0-1,0 0 1,0 0 0,0 0 0,-1 0 0,1 0 0,0 0 0,-1 0 0,1 0 0,-1 0 0,0 2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54.9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64 7872,'6'-9'2944,"27"9"-2304,14-9-160,-19 6 576,24-6-672,29 0 64,27 2-288,2 2 128,-6-4-192,-10 6-3136,-3 3 1664,3 9-4256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4:56.1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1054 2560,'1'-5'495,"0"1"0,0-1 0,0 1 1,0 0-1,1-1 0,0 1 0,0 0 0,0 0 1,0 0-1,4-4 0,12-26 1487,-9 12-1349,1 1-1,0 0 1,16-23 0,46-56 331,-41 59-648,36-63 1,-28 25 350,33-100 0,-69 170-652,6-14 51,2 0 0,0 1 0,2 0-1,0 1 1,2 0 0,0 1 0,1 0-1,19-16 1,8-12 262,13-11 133,-53 55-519,1 1 0,1 0 0,-1 0-1,0 0 1,1 0 0,-1 1-1,1 0 1,0 0 0,0 0-1,0 0 1,0 1 0,0 0-1,0 0 1,6 0 0,-9 1 38,1 1 0,0-1 0,0 1 1,-1 0-1,1 0 0,0 0 0,-1 0 0,1 0 1,2 2-1,5 2-6,-6-2 28,1 0 1,-1 1-1,0-1 0,0 1 1,0-1-1,-1 1 1,0 0-1,1 0 0,-1 1 1,0-1-1,-1 1 0,4 7 1,12 18 19,-15-26 19,0 0 0,0 0 1,-1 0-1,0 0 0,1 0 0,-2 0 0,1 1 0,0-1 0,-1 1 1,0-1-1,0 1 0,0 0 0,0-1 0,-1 1 0,0 0 0,0 0 1,0-1-1,-1 1 0,1 0 0,-3 8 0,1-7 52,0 0 0,0 0 0,0 0 0,-1 0 0,0 0 0,0 0 0,-1-1 0,1 1-1,-1-1 1,0 0 0,-1 0 0,1-1 0,-1 1 0,0-1 0,0 0 0,0 0 0,-1-1 0,1 1 0,-1-1 0,0-1 0,0 1-1,0-1 1,0 0 0,0 0 0,-8 1 0,-1-1-13,0-1-1,1-1 1,-1 0 0,0-1-1,-25-4 1,-70-23-403,9 2-5394,71 24 2981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01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1012 3808,'-4'5'3928,"28"-8"-1547,-18 2-2184,-1-1-1,0 0 1,0-1-1,1 1 1,-2-1 0,1 0-1,0 0 1,-1-1-1,1 1 1,-1-1 0,7-8-1,-1-1 68,0 0 1,13-26-1,2-6 60,44-71 248,-55 95-505,91-125 346,-53 83-361,49-61 126,-81 96-143,-1-1 1,24-50-1,5-36 220,-41 93-144,-1 1 0,0-2 0,3-32 0,-9 39-367,0 16 248,0 0 0,0 0 1,0-1-1,-1 1 0,1 0 1,0 0-1,0 0 0,0 0 1,0-1-1,0 1 0,0 0 1,0 0-1,0 0 1,0 0-1,-1-1 0,1 1 1,0 0-1,0 0 0,0 0 1,0 0-1,-1 0 0,1 0 1,0 0-1,0-1 0,0 1 1,0 0-1,-1 0 1,1 0-1,0 0 0,0 0 1,0 0-1,-1 0 0,1 0 1,0 0-1,0 0 0,0 0 1,-1 0-1,1 0 0,0 0 1,0 0-1,0 0 1,0 0-1,-1 0 0,1 1 1,0-1-1,0 0 0,0 0 1,0 0-1,-1 0 0,1 0 1,0 0-1,0 0 0,0 1 1,-10 7-263,-1 5 148,1 1 1,0 0-1,1 0 0,0 1 1,-6 17-1,-12 19 9,-24 35 84,-38 67 206,62-103-43,-21 61 0,20-36-50,6-11 13,-3-1-1,-48 85 1,55-120-20,-1 0 1,-2-2 0,-47 48 0,21-30 310,-58 39 1,95-76-162,-1 0 1,-16 8-1,27-16-224,0 1 1,0 0-1,0 0 0,0 0 0,0 0 0,0 0 1,0 0-1,0-1 0,0 1 0,0 0 1,0 0-1,0 0 0,0 0 0,0 0 0,0 0 1,0 0-1,0-1 0,0 1 0,0 0 1,0 0-1,0 0 0,-1 0 0,1 0 0,0 0 1,0 0-1,0 0 0,0 0 0,0 0 1,0-1-1,0 1 0,0 0 0,0 0 0,-1 0 1,1 0-1,0 0 0,0 0 0,0 0 0,0 0 1,0 0-1,0 0 0,0 0 0,-1 0 1,1 0-1,0 0 0,0 0 0,0 0 0,0 0 1,0 0-1,0 0 0,0 0 0,-1 0 1,1 0-1,0 0 0,0 0 0,0 0 0,0 0 1,0 0-1,0 1 0,0-1 0,0 0 1,-1 0-1,1 0 0,6-9 29,2 1-67,1 1 0,1-1 0,-1 2 0,1 0 0,0 0 0,13-5 0,20-13-110,-9 4 10,155-103 351,-146 91-133,172-115 79,78 4 846,-287 140-910,-2 2-38,0-1 0,-1 0 0,1 1-1,0 0 1,0 0 0,6-1 0,-15 15 127,-40 51-2,-37 60-45,75-111-130,1 0 0,0 0-1,1 1 1,0-1 0,-4 26 0,9-37 6,-1 0 1,1 0 0,0 0-1,0 0 1,1 0-1,-1 0 1,0 0 0,1 0-1,-1 0 1,1 0-1,0 0 1,-1 0 0,1-1-1,0 1 1,0 0-1,0 0 1,1-1 0,-1 1-1,0 0 1,1-1-1,-1 1 1,0-1 0,1 0-1,0 0 1,-1 1-1,1-1 1,0 0 0,3 1-1,0 1 39,1-1-1,0 0 0,0-1 1,0 1-1,0-1 0,1 0 1,-1 0-1,7-1 0,-3 0-30,-1 0 0,0-1-1,1 0 1,-1-1 0,0 0-1,0 0 1,13-6-1,-18 6 15,0 0 0,-1 0 0,1 0-1,0 0 1,-1-1 0,1 0 0,-1 0 0,0 0-1,0 0 1,0 0 0,0 0 0,0-1-1,-1 0 1,0 1 0,1-1 0,-1 0-1,-1 0 1,3-6 0,-1-2-5,0 0 0,0 0 0,-1 0 0,-1 0 0,0-1 0,-1 1 0,0 0-1,-3-14 1,2 20-62,0-1-1,0 1 0,-1 0 0,0 0 0,-1 1 1,1-1-1,-1 0 0,0 1 0,0-1 0,-1 1 1,1 0-1,-1 0 0,-1 1 0,1-1 0,0 1 1,-1 0-1,-10-7 0,-19-16-631,36 27 625,-1 1 1,1-1 0,0 0-1,-1 0 1,1 0-1,0 0 1,-1 0 0,3 0-1,4-1 45,14 1-59,-8-1 78,0 1 0,0 1 0,-1 0 0,1 1 0,17 4 0,29 15 496,84 44 1,-111-49-257,-4-3-71,53 28 184,-70-34-344,0 1 0,0 0 0,-1 1 0,14 13 0,81 91-352,-103-110-293,1 0 0,0 1 0,0-2 0,0 1 0,1 0 0,-1-1 0,1 0 0,-1 0 0,1 0 0,0-1 0,0 1 0,0-1 0,-1-1 0,1 1 0,0 0 0,0-1 0,10-1 0,-7-1-806,0 0-1,0-1 0,8-3 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25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376 61 2560,'23'-26'4608,"-22"25"-4453,0 0 0,0-1 1,0 1-1,0-1 0,0 0 1,-1 1-1,1-1 0,-1 1 1,1-1-1,-1 0 0,1-3 1,-1 5-118,0-1 1,0 1-1,-1-1 1,1 0-1,0 1 1,0-1-1,0 1 1,-1-1-1,1 1 1,0-1 0,-1 1-1,1-1 1,-1 1-1,1-1 1,0 1-1,-1-1 1,1 1-1,-1 0 1,1-1-1,-1 1 1,1 0-1,-1-1 1,1 1-1,-1 0 1,0 0-1,1-1 1,-1 1-1,1 0 1,-1 0-1,0 0 1,1 0 0,-1 0-1,1 0 1,-1 0-1,0 0 1,1 0-1,-2 0 1,-12 1 191,0 1 1,1 0 0,-1 1-1,-19 6 1,-3 0 173,23-6-363,0 1 0,0 1 0,0 0 0,1 0 0,0 1 0,0 1 0,0 0 0,1 0 0,0 1 0,0 1 0,1 0 0,0 0 0,1 1 0,0 0 0,0 1 0,1 0 0,0 0 0,-7 17 0,13-25-21,-10 21 46,1 1 0,-10 34 0,19-52-26,0 0 1,1 0-1,-1 0 0,1 1 1,1-1-1,0 0 1,0 1-1,0-1 1,1 0-1,0 0 0,0 0 1,1 1-1,5 12 1,-6-18-16,1 1 1,-1-1 0,1 1 0,0-1-1,0 0 1,0 0 0,0 0 0,0 0 0,1 0-1,-1-1 1,1 1 0,-1 0 0,1-1-1,-1 0 1,1 0 0,0 0 0,0 0-1,-1 0 1,5 0 0,3 1 96,0-1 0,0 0 0,0 0 0,13-2 0,-12 1-50,1-2 1,0 1-1,0-2 0,0 1 1,-1-2-1,1 1 0,-1-2 1,0 1-1,-1-2 1,12-6-1,-14 6-1,1 0 0,-1-1 0,-1 1 0,1-2 0,-1 1 0,-1-1 0,1 0 0,-1-1 0,-1 1 0,1-1 0,7-19 0,-8 14-11,0 1-1,-1-2 1,0 1 0,-1 0 0,2-29 0,-5 34-71,0 0 1,0 0 0,-1 1-1,0-1 1,0 0 0,-1 0-1,-1 1 1,1-1 0,-1 1-1,-1-1 1,-4-7-1,3 5-97,-5-9-46,10 19 101,0 0 1,-1 1-1,1-1 1,-1 0-1,1 1 1,-1-1-1,1 1 1,-1-1-1,1 0 1,-1 1-1,0 0 1,1-1-1,-1 1 1,0-1-1,1 1 1,-1 0-1,0-1 1,0 1-1,1 0 1,-2-1-1,1 2 28,1-1-1,0 0 0,-1 1 1,1-1-1,-1 0 1,1 1-1,0-1 0,-1 0 1,1 1-1,0-1 1,-1 1-1,1-1 0,0 1 1,0-1-1,0 1 1,-1-1-1,1 1 0,0-1 1,0 1-1,0-1 1,0 1-1,0-1 0,0 1 1,0-1-1,0 1 0,0 0 1,0 22 148,1-17-157,0 13 107,1 1 1,0-1 0,2-1 0,0 1-1,2 0 1,0-1 0,0 0 0,2 0 0,0-1-1,1 0 1,15 20 0,-18-29 33,0 0 0,0 0 1,1-1-1,0 0 0,9 7 0,-14-12-77,0-1-1,0 1 1,1-1 0,-1 0-1,0 1 1,0-1 0,1 0-1,-1 0 1,0 0-1,1-1 1,-1 1 0,1-1-1,0 1 1,-1-1-1,1 0 1,-1 0 0,1 0-1,-1 0 1,1 0-1,-1-1 1,1 1 0,-1-1-1,1 0 1,-1 1 0,4-3-1,1-1 22,0-1 0,-1 0 0,1 0 1,-1-1-1,0 0 0,9-11 0,28-45 114,-36 52-43,6-9-21,6-12-156,31-35 0,-43 58 17,0 1 1,0 0-1,0 0 1,1 0 0,0 1-1,1 1 1,-1-1-1,1 1 1,13-5-1,-20 9 31,0 1 0,-1-1 0,1 1 0,0-1 0,0 1 0,-1 0 0,1 0 0,0-1 0,0 1 0,-1 1 0,4-1 0,-4 0 0,-1 1 0,1-1-1,0 0 1,0 1 0,0-1 0,-1 0-1,1 1 1,0-1 0,0 1 0,-1 0-1,1-1 1,-1 1 0,1-1 0,0 1-1,-1 0 1,2 1 0,-1 1 11,0 1-1,0-1 1,0 1 0,0-1-1,0 1 1,-1 0 0,0-1-1,1 1 1,-2 4 0,-6 82 574,0-3-260,8-87-301,-1 1 0,0-1 0,0 0 0,1 0 0,-1 0 0,0 1 1,1-1-1,-1 0 0,0 0 0,1 0 0,-1 0 0,0 0 0,1 0 0,-1 0 1,0 0-1,1 0 0,-1 0 0,0 0 0,1 0 0,-1 0 0,0 0 0,1 0 0,-1 0 1,0 0-1,1 0 0,-1 0 0,0 0 0,0-1 0,1 1 0,-1 0-13,5-2 59,-1 0 0,0-1 0,0 1 0,0-1-1,0 0 1,0 0 0,4-5 0,25-29 16,-18 20-42,7-7-97,1 0 0,1 2 1,1 0-1,36-23 0,-38 33-345,-23 12 401,0 0 0,1 0 0,-1 0 0,0 0 0,0 0-1,0 0 1,0 0 0,0 0 0,0 0 0,0 0 0,0 0 0,0 0 0,0 0 0,0 0 0,0 0 0,0 0 0,1 0 0,-1 0 0,0 0 0,0 0 0,0 0 0,0 0 0,0 0 0,0 0 0,0 0 0,0 0 0,0 0-1,0 0 1,0 0 0,0 0 0,0 0 0,0 0 0,0 0 0,1 1 0,-1-1 0,0 0 0,0 0 0,0 0 0,0 0 0,0 0 0,0 0 0,0 0 0,0 0 0,0 0 0,0 0 0,0 0 0,0 0 0,0 0-1,0 1 1,0-1 0,0 0 0,0 0 0,0 0 0,0 0 0,0 0 0,0 0 0,0 0 0,2 10-67,0 1 0,-1-1-1,0 1 1,-1-1 0,-1 17 0,0 1 87,1-12 1,-1 4 128,2 1 1,0-1 0,1 0-1,7 33 1,-8-49-85,0 0 0,1 1 0,-1-1-1,1 0 1,0 0 0,0 0 0,1 0 0,-1-1 0,1 1-1,0 0 1,-1-1 0,2 0 0,-1 0 0,0 0 0,1 0-1,-1 0 1,1-1 0,0 1 0,0-1 0,0 0 0,0 0-1,0 0 1,0-1 0,1 0 0,-1 0 0,0 0 0,5 1-1,-2-2-15,-1 0 1,1 0-1,-1 0 0,0-1 0,1 0 0,-1 0 0,0-1 0,0 0 0,0 0 0,0 0 0,0-1 0,7-3 0,5-6-106,0 0 0,20-18 0,-15 11-171,34-31-9245,-38 38 3696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29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374 655 2496,'1'-4'-75,"2"-12"2247,-3 15-2035,0 1 1,0-1-1,0 1 1,0-1 0,0 0-1,0 1 1,0-1-1,0 1 1,0-1-1,-1 1 1,1-1-1,0 1 1,0-1 0,0 1-1,-1-1 1,1 1-1,0-1 1,0 1-1,-1-1 1,1 1 0,0 0-1,-1-1 1,1 1-1,-2-1 1,-4-2 161,0 1 0,-1 0 0,1 0 0,-1 1 1,0 0-1,1 0 0,-1 0 0,0 1 0,0 0 1,1 0-1,-1 1 0,0 0 0,1 0 0,-1 1 0,0 0 1,1 0-1,0 0 0,-10 5 0,0 1-152,1 0-1,1 1 0,0 1 1,0 0-1,1 1 0,-16 16 1,19-16-65,1 0-1,0 1 1,1 0 0,0 1 0,-10 20 0,-21 72 147,34-91-182,0 1 0,2-1 1,0 1-1,0 0 0,1 0 0,1 27 1,1-39-1,0-1 1,1 0 0,-1 0-1,1 0 1,-1 1 0,1-1-1,0 0 1,0 0 0,0 0-1,0 0 1,0 0 0,0 0 0,2 1-1,-2-1-16,0-1-1,0 0 1,0 0 0,1-1-1,-1 1 1,0 0 0,1 0-1,-1-1 1,1 1-1,-1 0 1,0-1 0,1 1-1,-1-1 1,1 0-1,0 0 1,-1 1 0,1-1-1,-1 0 1,3-1-1,5 0 37,0-1-1,0 0 1,0 0-1,-1-1 0,1 0 1,-1-1-1,0 0 0,0 0 1,0 0-1,-1-1 0,1-1 1,-1 1-1,0-1 1,8-9-1,4-6 85,-1-1 0,-1 0 0,18-31 0,-18 23-137,0 0-1,-2-2 0,19-56 1,-34 88-15,2-3-56,-1 0 1,0-1 0,0 1-1,-1 0 1,1-1 0,-1 1-1,1-1 1,-1 1 0,0-1-1,0 1 1,-2-7-1,2 10 41,0 0 0,0-1 0,0 1-1,-1 0 1,1 0 0,0-1 0,0 1-1,0 0 1,-1 0 0,1 0 0,0 0-1,-1-1 1,1 1 0,0 0 0,0 0-1,-1 0 1,1 0 0,0 0 0,-1 0 0,1 0-1,0 0 1,0 0 0,-1 0 0,1 0-1,0 0 1,-1 0 0,1 0 0,0 0-1,-1 0 1,1 0 0,0 0 0,0 0-1,-1 0 1,1 0 0,0 0 0,-1 1-1,1-1 1,0 0 0,0 0 0,-1 0-1,1 0 1,0 1 0,0-1 0,0 0-1,-1 0 1,1 1 0,0-1 0,0 0-1,0 1 1,-12 12-244,7-5 184,1 0-1,0 0 1,0 0-1,1 1 0,0-1 1,0 1-1,-1 10 0,-1 9 93,0 29 0,4-47 41,1 0-1,0 1 1,1-1-1,0 0 1,1 0-1,0 0 1,1 0-1,0-1 1,0 1-1,1-1 1,5 11-1,-6-16-15,-1 0 0,0-1 0,1 1 0,0-1 0,0 1 0,0-1 0,0 0 0,0 0 0,1 0 0,-1 0 0,1-1-1,0 1 1,0-1 0,0 0 0,0 0 0,0 0 0,0-1 0,0 0 0,1 0 0,-1 0 0,1 0 0,-1 0 0,1-1-1,-1 0 1,1 0 0,-1 0 0,6-1 0,-1-1 17,0-1-1,1 0 1,-1 0-1,0-1 1,-1 0-1,1 0 0,-1-1 1,0 0-1,0-1 1,0 0-1,-1 0 1,1 0-1,-2-1 1,12-14-1,4-9 51,-1-1 0,25-49 0,-39 68-73,15-33 115,-3 0-1,15-50 0,0-27-149,48-197-394,-74 281 378,0-23 154,-2 13-298,-5 32-214,-1 15 359,0 1 0,0 0 0,-1 0 0,1 0 0,0 0 0,0 0 0,0 0 0,0 0 0,0 0 0,-1 0 0,1 0 0,0 0 0,0 0 0,0 0 0,0 0 0,0 0 0,-1 0 1,1 0-1,0 0 0,0 0 0,0 1 0,0-1 0,0 0 0,-1 0 0,1 0 0,0 0 0,0 0 0,0 0 0,0 0 0,0 0 0,0 1 0,0-1 0,0 0 0,-1 0 0,1 0 0,0 0 0,0 0 0,0 0 0,0 1 0,0-1 0,0 0 0,0 0 0,0 0 0,0 0 0,0 1 0,-15 31-586,-38 182 391,21-70 266,17-78 90,3 2 1,2 0 0,0 124-1,10-183-95,-1 0 16,1 0 0,0 0 0,1 0 0,0 0 0,1-1 0,-1 1 0,6 13 0,-7-21-56,0-1-1,0 1 1,1 0-1,-1-1 1,0 1-1,1 0 1,-1-1-1,0 1 1,1-1-1,-1 1 0,1-1 1,-1 1-1,0 0 1,1-1-1,0 0 1,-1 1-1,1-1 1,-1 1-1,1-1 1,0 0-1,-1 1 1,1-1-1,-1 0 1,1 0-1,0 1 1,0-1-1,-1 0 1,1 0-1,0 0 1,-1 0-1,1 0 1,0 0-1,0 0 1,-1 0-1,1 0 1,0 0-1,-1 0 1,1-1-1,0 1 1,-1 0-1,1 0 1,0-1-1,-1 1 1,1-1-1,-1 1 1,1 0-1,0-1 1,-1 1-1,1-1 1,0 0-1,3-3 45,1-1 0,-1 1 0,0-1 1,5-9-1,128-208 275,-133 213-358,0 0-682,-2 9 404,-2 6 220,0 4 87,1 0-1,1-1 1,-1 0 0,1 1 0,1-1-1,0 0 1,0 0 0,1 0 0,0 0-1,0-1 1,1 1 0,0-1 0,0 0-1,1-1 1,0 0 0,1 1 0,0-2-1,10 9 1,-11-10 39,0-1-1,0 1 1,1-2-1,-1 1 1,1-1-1,0 0 1,0 0-1,0 0 1,0-1-1,0-1 1,1 1 0,-1-1-1,1 0 1,-1-1-1,1 0 1,-1 0-1,1 0 1,-1-1-1,1 0 1,-1-1-1,0 0 1,1 0-1,-1 0 1,7-4-1,-4 1 4,-1-1 0,1 0 0,-1 0-1,0-1 1,0 0 0,-1 0-1,10-13 1,3-5 62,20-34 0,-13 18-11,5-15-50,-27 43-159,0 1 1,2 0-1,-1 1 1,17-19 0,-20 38-345,0 22 392,-1 0 1,-2 0-1,-3 35 0,-17 89 179,17-144-32,0-1 0,-1 0 0,-4 10 0,7-18-66,0 0 0,0-1 0,0 1 0,-1 0-1,1-1 1,0 1 0,-1 0 0,1-1 0,-1 1-1,1-1 1,-1 1 0,1-1 0,-1 1 0,1-1-1,-1 1 1,1-1 0,-1 1 0,1-1 0,-1 0-1,0 1 1,1-1 0,-2 1 0,1-1 6,0 0 1,0-1 0,1 1 0,-1 0-1,0 0 1,0 0 0,1-1-1,-1 1 1,0 0 0,1-1-1,-1 1 1,0-1 0,1 1-1,-1-1 1,1 1 0,-1-1-1,0 0 1,-4-6 102,0 1 1,1-1-1,-5-10 0,4 8-143,-1-1-39,3 6 12,0-1 0,0 1 1,1-1-1,-1 0 0,1 0 0,0 0 1,1-1-1,-3-9 0,4 15 36,1-1 0,-1 1 1,0 0-1,0-1 0,0 1 0,0-1 0,0 1 0,0 0 0,1-1 1,-1 1-1,0 0 0,0-1 0,1 1 0,-1 0 0,0 0 0,0-1 1,1 1-1,-1 0 0,0 0 0,1-1 0,-1 1 0,0 0 1,1 0-1,-1 0 0,0-1 0,1 1 0,-1 0 0,1 0 0,-1 0 1,0 0-1,1 0 0,-1 0 0,1 0 0,17 0 28,-12 0-54,66-3-70,0-4 0,100-22 1,-148 24 175,4 1-10,0-3-1,51-18 1,-45 11 191,-22 10-120,-10 3-202,-6 3-145,-6 5 160,-1 0 1,1 1 0,1 0-1,-1 1 1,-12 16 0,15-18 31,-2 3 11,1 0-1,1 0 1,0 0-1,0 1 1,1 0-1,0 0 1,1 1 0,-6 19-1,9-26 21,1 0 1,1-1-1,-1 1 0,1 0 0,-1-1 0,1 1 1,1 0-1,-1-1 0,1 1 0,-1 0 0,3 6 1,-1-7 10,-1-1 0,1 0 0,0 0 0,0 0 0,0 0 0,0 0 0,0 0 0,1-1 0,-1 1 0,1-1 0,0 1 0,-1-1 0,1 0 1,0 0-1,0 0 0,7 2 0,-6-3 6,-1 0 0,1 0 0,0 0 0,-1-1 0,1 1 0,0-1 0,0 0 0,0 0 1,-1 0-1,1-1 0,6-1 0,-4 1 4,0-1-1,0 1 1,0-2 0,-1 1-1,1 0 1,6-5 0,-2-1-4,-1 0-1,0 0 1,-1-1 0,0 0 0,0 0 0,-1-1 0,0 0 0,-1 0-1,0 0 1,-1-1 0,0 0 0,0 0 0,-1-1 0,-1 1 0,0-1-1,-1 0 1,0 0 0,0 0 0,-2 0 0,0-21 0,-1 28-37,0-1 1,-1 1-1,0-1 1,0 1-1,0 0 0,-1 0 1,1 0-1,-1 0 1,0 0-1,-1 1 1,1-1-1,-6-4 1,6 6-85,0 0 0,0-1 0,0 1 1,0-1-1,-2-4 0,5 7 71,19 1 145,25-4-1,-21 2-162,29 0-1,-31 2 60,38-4-1,-44 1-16,0 2 0,1 0 1,28 1-1,-35 1 9,-1 0 1,0 1 0,0 0-1,0 0 1,0 0-1,0 1 1,0 0-1,12 7 1,-17-7-4,-1-1-1,1 0 1,0 1 0,-1-1-1,1 1 1,-1 0-1,0-1 1,0 1 0,0 0-1,0 0 1,-1 1 0,1-1-1,-1 0 1,0 1-1,0-1 1,1 6 0,0 4-24,0 0 1,-1 26-1,-1-37 6,0 9 36,0 0 1,1 1-1,0-1 0,1 0 1,0 0-1,1 0 0,7 19 1,-9-28-5,0-1 0,0 1-1,0 0 1,0-1 0,0 0 0,0 1 0,1-1 0,-1 0 0,0 1 0,1-1 0,-1 0 0,1 0 0,0 0-1,-1 0 1,1 0 0,0-1 0,-1 1 0,1 0 0,0-1 0,0 0 0,0 1 0,0-1 0,-1 0 0,1 0-1,0 0 1,0 0 0,0 0 0,0 0 0,0 0 0,0-1 0,2 0 0,5-2 15,0 0 1,0 0 0,-1-1-1,17-10 1,-7 3-17,-1-1 1,0-1 0,-1-1-1,24-26 1,51-71 214,-75 90-224,-1 0-1,-1-1 1,-1-1-1,14-33 0,11-49-6,38-162 0,-72 248 25,6-27-37,-10 43-28,1 0 0,-1 1-1,0-1 1,0 0-1,0 0 1,0 0 0,-1 0-1,1 1 1,-1-1-1,0 0 1,0 1 0,-1-5-1,1 7 38,1-1 0,0 1 0,0 0 0,0 0-1,0 0 1,0 0 0,0-1 0,-1 1 0,1 0-1,0 0 1,0 0 0,0 0 0,0 0 0,0 0-1,-1-1 1,1 1 0,0 0 0,0 0 0,0 0-1,-1 0 1,1 0 0,0 0 0,0 0 0,0 0 0,-1 0-1,1 0 1,0 0 0,0 0 0,0 0 0,-1 0-1,1 0 1,0 0 0,0 0 0,0 0 0,-1 0-1,1 0 1,0 1 0,-9 7-105,-4 14-127,0 6 199,2 2 0,1 0-1,2 0 1,-5 31 0,-7 25-76,-20 70-38,34-122 214,1 0 1,-1 57-1,6-78-40,-1 6 19,1 0 0,2 0 0,0 0 1,5 22-1,-1-12 2,-4-21-12,0 1 1,0 0 0,1-1-1,5 13 1,-8-20-19,1 0-1,-1 0 1,1 0 0,-1-1-1,1 1 1,0 0 0,-1 0-1,1 0 1,0 0 0,0-1-1,-1 1 1,1 0 0,0-1-1,0 1 1,0-1 0,0 1-1,0-1 1,0 1 0,0-1-1,0 0 1,0 1 0,1-1-1,0 0-1,-1 0-1,0 0 1,1 0 0,-1-1-1,1 1 1,-1-1-1,1 1 1,-1-1-1,0 1 1,1-1-1,-1 0 1,0 1-1,0-1 1,2-1-1,3-3 20,-1-1-1,0 1 1,1-1-1,6-12 1,35-61 114,-32 52-108,0 0 1,27-33-1,-40 59-60,-1-1 0,1-1 1,-1 1-1,0 0 0,0 0 0,1 0 1,-1-1-1,-1 1 0,1 0 0,0-1 0,0-2 1,-1 4-123,6 10-390,9 10 595,0-1 1,32 28-1,-42-42-42,0 0-1,0 0 1,0-1 0,0 1 0,1-1 0,0 0 0,-1-1 0,1 0 0,0 0-1,0 0 1,0 0 0,1-1 0,-1 0 0,0 0 0,12-1 0,-3-1 17,0-1 0,0 0-1,-1-2 1,1 1 0,-1-2 0,0 0 0,0-1 0,0 0 0,-1-1 0,0-1 0,0 0 0,-1 0 0,0-1-1,16-16 1,-25 22-40,0 1-1,-1-1 1,1 0-1,-1 0 1,0 0-1,0 0 1,0 0-1,0 0 1,0-1-1,-1 1 1,0-1-1,2-6 1,-3 10-4,0 0-1,0-1 1,0 1 0,0 0 0,0 0 0,0-1 0,0 1 0,0 0 0,0-1 0,0 1-1,-1 0 1,1-1 0,0 1 0,0 0 0,0 0 0,0-1 0,-1 1 0,1 0-1,0 0 1,0-1 0,-1 1 0,1 0 0,0 0 0,0 0 0,-1 0 0,1-1 0,0 1-1,0 0 1,-1 0 0,1 0 0,0 0 0,-1 0 0,1 0 0,0 0 0,-1 0 0,1 0-1,-1 0 1,-14 2-198,13-2 177,-5 1 10,0 1 0,0 0 0,1 0 0,-1 1-1,1-1 1,-1 1 0,1 1 0,0-1 0,0 1 0,0 0 0,1 0 0,-1 1 0,1 0 0,0 0 0,0 0 0,1 0 0,0 1 0,0 0 0,0 0 0,-3 7 0,6-10 11,0 0 0,0-1 0,0 1 0,1 0-1,-1 0 1,1 0 0,0 0 0,0 0 0,0 0 0,0 0 0,0 0 0,0 0 0,1 0 0,1 3 0,-1-1 13,1 0 0,0 0 0,1 0 0,-1-1 0,1 1 0,0-1 0,6 7 0,-3-4 31,1 0 0,0-1 0,1 0 1,-1 0-1,1 0 0,0-1 1,1 0-1,10 5 0,-13-9-22,-1 1 0,1 0-1,-1-1 1,1 0 0,-1 0 0,1-1-1,0 1 1,-1-1 0,1 0 0,0-1 0,-1 0-1,9-1 1,2-3 17,0-1 0,27-13 0,14-5 6,-55 23-44,0 0 0,1 1 0,-1-1-1,0 1 1,0 0 0,0 0 0,0 0 0,1 0-1,-1 0 1,0 0 0,0 0 0,0 1-1,1-1 1,-1 1 0,0 0 0,0-1 0,0 1-1,0 0 1,0 0 0,3 3 0,1 1-36,0 0 0,0 1 0,-1-1 0,8 12 0,-7-9 225,0-1 1,13 12 0,-11-13-95,0 0 0,1-1 1,0 0-1,0-1 0,0 0 0,1-1 1,-1 1-1,1-2 0,0 1 1,-1-2-1,1 1 0,0-1 0,16-1 1,10-1-350,-1-1 0,50-11 0,-85 13 260,76-15-5041,-66 12 3011,1 0 0,-1-1-1,1 0 1,17-10-1,-9-2-1946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5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51 143 7040,'-50'-31'2624,"58"31"-2048,37-12-128,-3 4-352,19 0-128,7-1 448,17-6-224,28-1 0,21 1-128,-7 6 96,-14 1-96,-5 0-3200,8 5 1728,5 11-2784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32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1301 3232,'2'-1'4023,"2"0"-3476,-1 0 0,1 0-1,0 0 1,0-1 0,-1 1 0,5-4-1,2-2-279,-1-1 0,0 0 0,-1 0 0,0-1 0,0 0 0,-1-1 0,0 0 0,0 0 0,-1 0 0,-1-1 0,0 0 0,0 0 1,-1 0-1,2-13 0,61-161 442,-51 152-585,0 0 0,2 2 0,32-43 0,-33 53 5,1 1 0,1 1 0,1 1 0,0 1 0,1 1 0,1 0 0,0 2 0,1 0 0,40-16 0,-59 28-113,0 1 0,0-1-1,0 1 1,1 0-1,-1 0 1,8 0-1,-10 1-21,1 0 0,-1 0 0,0 1 0,0-1-1,0 1 1,0 0 0,0-1 0,0 1 0,0 0-1,0 0 1,0 0 0,0 1 0,0-1 0,2 3-1,-2-3 15,-1 1 0,0-1-1,0 1 1,0-1-1,0 1 1,0-1-1,-1 1 1,1 0-1,0-1 1,-1 1 0,1 0-1,-1 0 1,0-1-1,1 1 1,-1 0-1,0 0 1,0 0 0,0-1-1,0 1 1,-1 0-1,1 0 1,0 0-1,-1-1 1,1 1-1,-2 2 1,-2 6 44,0 1 1,-1-2-1,-5 11 1,6-14-54,-68 139 239,31-61 62,39-79-282,-5 9 158,5-11 17,5-6 92,9-13-181,0 0 0,2 1 0,0 0 0,27-22 0,-6 11-81,44-26 0,31-6-196,-50 27 132,-56 29 22,0-1-17,1 1 1,-1-1 0,1 1-1,0 0 1,-1 1-1,1-1 1,0 1 0,0 0-1,6-1 1,-11 2 23,1 0 1,0 0-1,0 1 0,-1-1 1,1 0-1,0 0 0,-1 0 1,1 1-1,0-1 0,-1 0 1,1 0-1,0 1 0,-1-1 1,1 1-1,-1-1 0,1 1 1,0-1-1,-1 1 0,1-1 1,-1 1-1,0-1 0,1 1 0,-1-1 1,1 1-1,-1 0 0,0-1 1,0 1-1,1 0 0,-1-1 1,0 1-1,0 0 0,0 0 1,1 0-1,-1 2 13,0-1 1,0 0-1,0 1 1,0-1-1,0 0 1,-1 1-1,1-1 1,-2 5-1,-7 17 165,4-6-37,-1-1 0,-2 0 0,1 0 0,-18 26 0,34-47 452,21-21-267,-9 6-319,-2 4-5,-8 5-66,0 1-1,1 0 1,0 1-1,0 1 1,25-11-1,-37 17 68,1 1 0,0 0 0,-1-1 0,1 1 1,-1 0-1,1 0 0,0-1 0,0 1 0,-1 0 0,1 0 0,0 0 0,-1 0 0,1 0 1,0 0-1,-1 0 0,1 0 0,0 0 0,0 0 0,-1 1 0,1-1 0,0 0 0,-1 0 0,1 1 1,0-1-1,-1 0 0,1 1 0,-1-1 0,1 0 0,-1 1 0,1-1 0,-1 1 0,1-1 0,-1 1 1,1 0-1,-1-1 0,1 1 0,-1-1 0,0 1 0,1 0 0,-1-1 0,0 1 0,0 0 1,1 0-1,0 4-4,-1 0 0,0 0 0,1 0 1,-1 0-1,-1 7 0,0 1 22,-5 51 114,0 2-92,7-59-29,-1 0 1,0 1-1,1-1 0,1 0 0,-1 0 0,1 0 0,3 8 0,-4-14 13,-1 0 1,1 0-1,-1 0 0,1 0 1,0 0-1,-1 0 0,1 0 0,0 0 1,0 0-1,0-1 0,0 1 1,-1 0-1,1 0 0,0-1 1,0 1-1,1-1 0,-1 1 0,0-1 1,0 1-1,0-1 0,0 0 1,0 1-1,0-1 0,1 0 1,-1 0-1,0 0 0,0 0 0,0 0 1,0 0-1,1 0 0,-1 0 1,0 0-1,0-1 0,2 0 1,5-1 21,-1-1 0,0-1 0,1 1 0,7-6 0,-5 3-6,328-174-148,-330 176 99,2-2 34,1 0 0,-1 0 1,0-1-1,11-10 1,-21 17-20,1 0-1,-1 0 1,0 0 0,0 0 0,0 0 0,0 0 0,1 0 0,-1 0-1,0 0 1,0 0 0,0-1 0,0 1 0,0 0 0,1 0-1,-1 0 1,0 0 0,0 0 0,0-1 0,0 1 0,0 0 0,0 0-1,0 0 1,0 0 0,0-1 0,0 1 0,1 0 0,-1 0-1,0 0 1,0 0 0,0-1 0,0 1 0,0 0 0,0 0 0,0 0-1,0-1 1,0 1 0,-1 0 0,1 0 0,0 0 0,0-1 0,0 1-1,0 0 1,0 0 0,0 0 0,0 0 0,0 0 0,0-1-1,-1 1 1,1 0 0,0 0 0,0 0 0,0 0 0,0 0 0,0 0-1,-1-1 1,1 1 0,0 0 0,0 0 0,0 0 0,0 0 0,-1 0-1,1 0 1,-15 1-166,4 2 173,1 1 0,-1 0 0,1 0-1,-18 11 1,-37 29 78,46-28-42,1 1 0,0 0 0,1 1 0,1 1 0,1 0 0,1 1 0,-14 25 0,26-40-26,-1 0 0,1 0 0,0 1 0,-2 5 0,4-10-3,0 0 0,-1 1 1,1-1-1,0 0 0,0 0 0,0 0 1,0 0-1,0 0 0,0 0 1,1 0-1,-1 1 0,1 0 0,-1-2-2,0 1-1,0-1 1,1 1-1,-1-1 1,0 0-1,1 1 1,-1-1-1,1 1 1,-1-1-1,0 0 1,1 1-1,-1-1 1,1 0-1,-1 0 1,1 1-1,-1-1 1,1 0-1,-1 0 1,1 0-1,-1 0 1,1 0-1,0 0 1,-1 1-1,1-1 1,0-1-1,4 1 0,-1 0 0,0-1 0,0 0 0,0 0 0,1 0-1,-1-1 1,0 1 0,-1-1 0,1 0 0,0 0 0,6-5-1,4-4 27,20-19-1,-16 14 20,33-34-130,6-5-246,-56 55 307,-1 0 1,0 0-1,1 0 0,-1 1 1,0-1-1,1 0 1,-1 0-1,0 1 0,0-1 1,1 0-1,-1 0 1,0 1-1,0-1 1,0 0-1,1 1 0,-1-1 1,0 0-1,0 1 1,0-1-1,0 0 0,0 1 1,0-1-1,1 0 1,-1 1-1,0 0 0,0-1-21,2 10-8,0-1 1,-1 0-1,0 1 1,0 10-1,2 19 81,-1-25 10,0 0 1,2 0-1,-1-1 0,2 1 0,9 20 0,-12-30-36,0-1-1,0 1 1,0-1-1,0 0 1,0 0 0,1 1-1,0-1 1,0-1 0,0 1-1,0 0 1,0-1 0,0 0-1,1 1 1,-1-1-1,1-1 1,-1 1 0,1 0-1,0-1 1,0 0 0,0 0-1,0 0 1,0 0-1,0-1 1,4 1 0,-2-2 10,0 0 1,-1 0-1,1 0 1,-1 0 0,1-1-1,-1 0 1,0 0-1,0-1 1,0 1 0,6-5-1,6-3 26,64-40-140,-7 3 12,207-112 359,-277 157-259,0 0 0,0 0 0,-1-1 1,7-5-1,-10 6-415,-6 3 262,-7 5 80,-8 8 36,1 1 0,0 0 0,2 2 0,-1 0 0,2 1 0,-22 29 0,-19 44 141,57-90-114,0 1 0,0 0 0,0 0-1,0-1 1,0 1 0,0 0 0,1 0-1,-1 0 1,1 0 0,-1 4 0,2-6-3,0 1 1,-1-1 0,1 0-1,0 0 1,-1 1-1,1-1 1,0 0 0,0 0-1,0 0 1,-1 0-1,1 0 1,0 0 0,0 0-1,-1 0 1,1 0 0,0 0-1,0-1 1,1 1-1,9-4 20,-1 1-1,1-1 0,0-1 0,15-10 0,42-29 74,-37 23-98,22-17-284,-2-2-1,90-92 1,-121 109 226,-1 0 0,-1-1 1,25-45-1,33-86-63,-42 84 25,5-8 90,22-44-173,-47 91 258,17-63 0,-29 91-106,-1 0 1,-1 0-1,1 0 0,0-1 1,-1 1-1,0 0 0,0 0 0,-1-5 1,1 8-2,0 0 0,-1 1 0,1-1 0,0 0 0,-1 0 0,1 0 0,-1 0 0,1 0 0,-1 1 0,1-1 0,-1 0 0,0 0 0,1 1 0,-1-1 0,0 1 0,1-1 0,-1 0 1,0 1-1,0-1 0,0 1 0,0 0 0,1-1 0,-1 1 0,0 0 0,0-1 0,0 1 0,0 0 0,0 0 0,0 0 0,0 0 0,0 0 0,0 0 0,0 0 0,0 0 0,0 0 0,1 0 0,-1 1 0,0-1 0,0 0 0,-1 1 0,-2 0-27,-1 1-1,1-1 0,0 1 1,-1 0-1,1 1 0,0-1 1,0 0-1,1 1 0,-1 0 0,0 0 1,1 0-1,0 1 0,-4 3 1,1 2 27,-1 0 1,1 1-1,1 0 1,-8 15-1,-70 229 438,76-229-287,-24 109 328,27-111-384,2 1 1,0-1-1,4 43 0,1-38 102,8 36 0,-9-54-103,1-1-1,0 0 0,0-1 0,1 1 0,0 0 0,0-1 0,11 14 0,-13-20-44,0 1-1,1-1 1,-1 0 0,1 1 0,0-1-1,-1 0 1,1-1 0,0 1-1,0 0 1,0-1 0,0 0-1,1 0 1,-1 0 0,0 0 0,1 0-1,-1 0 1,0-1 0,1 0-1,-1 0 1,1 0 0,-1 0-1,0 0 1,1-1 0,4 0-1,6-3 36,1 0-1,-1-1 0,0-1 1,15-8-1,-26 13-44,20-12 81,0 0 0,0-1 0,34-30 0,-37 22-83,-20 21-17,1 1 1,-1-1 0,0 0-1,1 0 1,-1 1-1,0-1 1,1 0-1,-1 0 1,0 0 0,0 1-1,0-1 1,0 0-1,1-1 1,-2 2-4,1-1 1,0 1-1,0-1 0,0 1 1,0 0-1,-1-1 0,1 1 1,0 0-1,0-1 0,-1 1 0,1 0 1,0 0-1,0-1 0,-1 1 1,1 0-1,0 0 0,-1-1 1,1 1-1,0 0 0,-1 0 1,1 0-1,-1 0 0,1 0 1,0-1-1,-1 1 0,1 0 0,-1 0 1,1 0-1,-1 0 0,-4 0-33,0 0-1,0 1 0,0-1 0,1 1 0,-1 0 0,0 0 0,0 1 0,1-1 1,-1 1-1,1 0 0,-7 4 0,3-1 29,1-1 0,-1 2 0,1-1 0,0 1 0,-9 9 0,11-9 99,0 0 0,1 0 1,0 0-1,0 1 0,0 0 1,1-1-1,0 1 0,0 0 0,1 1 1,0-1-1,-2 12 0,3-16-51,1 0 0,0 1 0,0-1-1,0 0 1,0 0 0,1 0 0,-1 0-1,1 0 1,0 0 0,0 0 0,0 0-1,0 0 1,0-1 0,1 1 0,-1 0-1,1-1 1,0 1 0,-1-1 0,1 1-1,1-1 1,-1 0 0,0 0 0,0 0-1,1 0 1,-1 0 0,1 0 0,0-1-1,-1 1 1,1-1 0,5 2 0,0 0-4,1-1 1,-1 0 0,0-1-1,0 1 1,16-1 0,43-5-191,-40 2-158,-5 1-171,193-20-10137,-153 10 5124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34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205 593 2976,'-2'-2'513,"0"1"-1,0 0 1,-1 0 0,1 0-1,-1 0 1,1 0 0,-1 1-1,1-1 1,-1 1 0,-3-1-1,1 1-80,0 1-1,0-1 1,-1 1-1,-8 2 1,3 0-115,-1 1 1,1 1-1,-18 10 0,23-12-247,0 1 0,0 0 0,0 0 0,1 1-1,0 0 1,0 0 0,0 0 0,0 1 0,1-1-1,-6 10 1,8-11-51,0 0-1,0 0 1,1 0-1,0 0 1,-1 0-1,1 0 1,0 0-1,1 0 1,-1 1-1,1-1 1,0 0 0,0 1-1,0-1 1,1 0-1,-1 1 1,1-1-1,0 0 1,3 6-1,-3-7 10,0 0 0,1 0 0,-1-1 0,1 1 0,0 0 0,-1-1-1,2 1 1,-1-1 0,0 0 0,0 0 0,1 0 0,-1 0 0,5 3 0,-3-3 26,1 1 0,0-1 1,0 0-1,0-1 0,0 1 0,0-1 1,9 1-1,-5-1 2,0-1-1,0 0 1,0 0 0,0-1-1,0 0 1,0-1 0,0 0-1,0 0 1,13-6 0,-12 3 22,0 0 1,0-1 0,-1 0 0,0 0 0,0-1 0,0-1 0,-1 1 0,0-1 0,0-1 0,-1 0 0,0 0 0,-1 0 0,0-1 0,5-10 0,-6 11-32,0 0 0,-1 1 1,0-2-1,-1 1 1,0 0-1,0-1 0,-1 0 1,1-14-1,-3 23-71,0 0 1,0 0-1,0 0 0,0 0 1,0 0-1,0 0 0,0 0 0,-1 0 1,1 0-1,0 0 0,-1 1 0,1-1 1,0 0-1,-1 0 0,1 0 0,-1 0 1,0 1-1,1-1 0,-1 0 1,0 0-1,1 1 0,-1-1 0,0 1 1,0-1-1,0 0 0,0 1 0,1-1 1,-1 1-1,0 0 0,0-1 1,0 1-1,-2 0 0,2-1 3,0 1-1,-1 0 1,1 0 0,-1 0-1,1 0 1,-1 1-1,1-1 1,0 0 0,-1 1-1,1-1 1,0 0 0,-1 1-1,1 0 1,0-1-1,0 1 1,-1 0 0,1 0-1,0-1 1,0 1 0,0 0-1,-2 2 1,2-2 7,0 1-29,0-1 0,0 0-1,-1 1 1,1-1-1,0 1 1,0-1 0,0 1-1,1 0 1,-1-1-1,0 1 1,1 0 0,-1 0-1,1 0 1,-1-1-1,1 1 1,0 0 0,0 2-1,9-4 252,-6-1-166,0 0 0,-1 0-1,1 0 1,0 0-1,-1 0 1,0 0 0,1-1-1,-1 1 1,0-1 0,4-3-1,21-23 178,-18 18-144,20-21 47,-1-1-1,-2-1 1,-1-2 0,36-65-1,-45 68-57,-1-2 0,-2 0 0,-1 0 0,-1-1 0,-2-1 0,5-43 0,-14 77-58,0 1 0,0-1 0,1 1 0,-1-1-1,0 0 1,0 1 0,-1-1 0,1 1 0,0-1 0,0 1 0,-1-1 0,1 0-1,-2-2 1,2 4-8,0 0 0,-1 0-1,1 0 1,0 0-1,0 0 1,0 0 0,0 0-1,-1 0 1,1 0-1,0 0 1,0 0 0,0 0-1,-1 0 1,1 0 0,0 0-1,0 0 1,0 0-1,-1 0 1,1 0 0,0 0-1,0 0 1,0 0 0,-1 0-1,1 0 1,0 0-1,0 0 1,0 0 0,0 0-1,-1 0 1,1 1 0,0-1-1,0 0 1,0 0-1,0 0 1,0 0 0,-11 14-181,-5 20 72,-17 46 1,11-24 85,-16 41 20,5 2 0,-27 135-1,-21 200 289,73-393-214,-40 173 747,46-203-672,1-9-88,1 0 0,0 1 0,-1-1 0,0 1 0,0-1 0,1 0 0,-1 1 0,-1-1 0,1 0 0,0 0 0,0 0 0,-1 0 0,-2 3 0,4-5-42,0 0 0,-1 0 0,1 0 0,0 0 0,0 0 0,0-1 0,0 1 0,0 0 0,-1 0 0,1 0 0,0 0 0,0 0 0,0 0 0,0 0 0,0-1 0,0 1 0,0 0 0,0 0 0,0 0-1,-1 0 1,1-1 0,0 1 0,0 0 0,0 0 0,0 0 0,0 0 0,0-1 0,0 1 0,0 0 0,0 0 0,0 0 0,0 0 0,0-1 0,0 1 0,0 0 0,1 0 0,-1 0 0,0 0 0,0-1 0,0 1 0,0 0 0,1-21 82,1 1-1,0-1 1,2 1 0,8-30 0,34-78-527,-35 102 265,0 1 1,25-40-1,-30 56 120,0 1 0,0 0 0,1 0 0,0 0 0,0 1 0,1 0 0,0 0 0,0 0 0,1 2 0,12-8 0,-18 12-14,-1 0 0,1 1 0,0-1 0,-1 1-1,1-1 1,0 1 0,-1 0 0,1 0 0,-1 1 0,1-1 0,0 0 0,-1 1-1,1 0 1,-1-1 0,1 1 0,-1 0 0,1 0 0,3 3 0,6 2-1128,-1 2 0,15 10 1,-19-12 250,21 15-967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37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307 55 2240,'-13'-26'720,"12"26"-660,1-1-1,-1 0 1,1 1-1,0-1 1,-1 0 0,1 0-1,0 1 1,0-1 0,-1 0-1,1 0 1,0 0-1,0 0 1,0 1 0,0-1-1,0 0 1,0 0-1,0 0 1,0 1 0,1-1-1,-1 0 1,0 0 0,0 0-1,1 1 1,-1-1-1,0 0 1,1 0 0,-1 1-1,1-1 1,-1 0 0,1 1-1,-1-1 1,7-3 2688,-7 12-2056,0 1 1,0-1 0,-1 1 0,0 0-1,-3 13 1,-1 8 164,-6 25 126,-3-1 0,-37 98 0,-6-22-280,2-6-329,20-31-108,-29 73 1127,60-157-1021,5-12 131,7-16-109,1-2-437,1 0 0,1 1 0,0 0 0,2 1 0,0 1 0,1 0 0,1 1 0,1 0-1,0 1 1,1 1 0,36-25 0,-48 36-58,1 1-1,-1 0 1,1 0 0,0 0-1,-1 1 1,1 0 0,11-3-1,-17 5 95,1 0 0,-1 0 0,1 0 0,-1 0 0,1 0 0,-1 0 0,1 0 0,0 0-1,-1 0 1,1 0 0,-1 1 0,1-1 0,-1 0 0,1 0 0,-1 1 0,1-1-1,-1 0 1,1 0 0,-1 1 0,0-1 0,1 0 0,-1 1 0,1-1 0,-1 1 0,0-1-1,1 1 1,-1-1 0,0 0 0,1 1 0,-1-1 0,0 1 0,0-1 0,0 1 0,1 0-1,-1-1 1,0 1 0,0-1 0,0 1 0,0-1 0,0 1 0,0-1 0,0 1-1,0-1 1,0 1 0,-1 0 0,1 6 28,-1-1-1,0 0 1,-3 8 0,1-5-22,-3 19 44,1 0-1,1 0 1,2 0 0,1 47-1,1-70-9,1-1 0,0 1-1,0 0 1,0-1 0,0 1-1,1-1 1,0 1 0,0-1-1,0 0 1,0 1 0,1-1 0,-1-1-1,1 1 1,0 0 0,0-1-1,1 1 1,4 3 0,-5-5 3,1 1 1,0-1 0,-1 0-1,1-1 1,0 1 0,0-1 0,0 1-1,0-1 1,0 0 0,0-1 0,1 1-1,-1-1 1,0 0 0,0 0-1,0 0 1,1 0 0,-1-1 0,0 1-1,7-3 1,-1-1 27,0 0 0,0 0 0,0-1 0,-1 0 0,1-1 0,-1 0-1,-1 0 1,16-14 0,0-4 46,30-41 0,-37 43-82,-1 0 1,-2-1-1,0 0 0,-2-1 1,20-51-1,-31 72-54,-1 0-1,1 0 0,-1 0 1,1 0-1,-1 0 0,0 0 1,0 0-1,0 0 1,-1-5-1,0 7 8,1 1 0,0-1 1,0 1-1,0-1 0,0 1 0,-1-1 1,1 1-1,0 0 0,0-1 0,-1 1 0,1-1 1,0 1-1,-1 0 0,1-1 0,-1 1 1,1-1-1,0 1 0,-1 0 0,1 0 1,-1-1-1,1 1 0,-2 0 0,1 0-4,0 0-1,0 0 0,1 0 0,-1 0 1,0 0-1,0 0 0,0 0 0,0 1 1,0-1-1,0 0 0,0 1 0,0-1 1,0 1-1,1-1 0,-1 1 1,0-1-1,-1 2 0,-5 4-80,0 0-1,0 1 1,1-1-1,-1 2 1,2-1 0,-1 1-1,1-1 1,0 1-1,0 1 1,1-1-1,0 1 1,-3 12 0,5-15 112,1-1 1,-1 1-1,2 0 1,-1 0 0,0 0-1,1-1 1,0 1 0,0 0-1,1 0 1,0 0-1,0-1 1,0 1 0,1 0-1,-1-1 1,1 1-1,1-1 1,-1 0 0,1 1-1,0-1 1,0 0-1,5 5 1,-6-8 24,0 1-1,0-1 1,1 0 0,-1 0-1,1 0 1,-1-1-1,1 1 1,0-1 0,0 1-1,-1-1 1,1 0 0,0 0-1,0 0 1,0-1 0,0 1-1,1-1 1,-1 1-1,0-1 1,0 0 0,4-1-1,4 0 79,1-1 0,0-1-1,22-7 1,-23 6-98,45-17 152,66-36 0,-69 31 28,-45 22-173,5-1 3,-1-1 1,0 0-1,0-1 1,-1 0-1,1-1 1,-2-1-1,13-11 1,-23 20-30,1 0 0,-1 0 0,0 0 0,0-1-1,1 1 1,-1 0 0,0 0 0,0 0 0,0 0 0,1-1 0,-1 1 0,0 0 0,0 0-1,0-1 1,1 1 0,-1 0 0,0 0 0,0-1 0,0 1 0,0 0 0,0 0-1,0-1 1,0 1 0,0 0 0,0 0 0,0-1 0,0 1 0,0 0 0,0-1 0,0 1-1,0 0 1,0 0 0,0-1 0,0 1 0,0 0 0,0-1 0,0 1 0,0 0-1,0 0 1,-1-1 0,1 1 0,0 0 0,-15 0-247,-20 11-36,23-6 294,0 1 1,1 1-1,0 0 1,1 1-1,-1 0 1,1 0-1,1 1 1,0 0-1,0 1 1,1 0 0,0 0-1,-7 12 1,9-12 30,0 1 0,0 0 1,1 0-1,1 0 1,0 1-1,0 0 0,1-1 1,1 1-1,0 0 0,1 1 1,0-1-1,0 0 1,2 12-1,-1-22-10,0-1-1,0 1 1,1-1-1,-1 1 1,0-1-1,0 0 1,1 1-1,-1-1 1,1 1-1,-1-1 0,1 0 1,0 1-1,-1-1 1,1 0-1,0 0 1,0 0-1,0 1 1,0-1-1,0 0 1,0 0-1,0-1 1,3 3-1,-2-3 6,-1 0-1,1 1 0,0-1 1,0 0-1,0 0 0,0 0 1,-1 0-1,1 0 0,0-1 1,0 1-1,0-1 0,-1 1 1,1-1-1,0 1 0,0-1 1,-1 0-1,1 0 0,1-1 1,8-6 8,0 0 0,0-1 1,-1 0-1,15-17 0,-4 4-1,18-15 78,-11 10-54,29-35 0,-35 33-979,-28 37 860,0 0 0,1 0 0,-1 1 0,2 0 1,-1 0-1,2 0 0,-1 1 0,-2 12 0,2-10 78,1 0 0,1 0-1,0 0 1,0 1 0,1-1-1,1 1 1,0-1 0,4 20 0,-4-31-5,0 0 1,0 0 0,0 1 0,0-1 0,1 0-1,-1 0 1,0 0 0,1 0 0,-1 0-1,1 0 1,0 0 0,-1 0 0,1 0-1,0 0 1,-1 0 0,1 0 0,0 0-1,0-1 1,0 1 0,0 0 0,0-1-1,0 1 1,0 0 0,0-1 0,0 1 0,0-1-1,0 0 1,0 1 0,0-1 0,0 0-1,0 1 1,1-1 0,-1 0 0,0 0-1,0 0 1,0 0 0,0 0 0,1-1-1,-1 1 1,0 0 0,0 0 0,0-1-1,0 1 1,0-1 0,0 1 0,0-1-1,0 1 1,2-2 0,7-5 56,0-1 1,-1 0-1,0-1 0,0 0 1,-1 0-1,12-17 0,-11 15-69,109-145 172,-115 152-174,-1 2-8,1-1 1,-1 0-1,0 0 1,0 0-1,0 0 1,0 0 0,-1 0-1,1 0 1,-1-1-1,1-3 1,-2 6-214,-5 6 59,4 5 110,0-1 1,-4 15-1,-1 9 60,3-9-18,1-1-1,1 0 1,1 1-1,5 31 1,-2-22-8,1 12 83,-3-42-54,-1 0 0,1-1 0,0 1 0,-1 0 0,1-1-1,1 1 1,-1-1 0,0 1 0,1-1 0,-1 0 0,1 0 0,2 3-1,-3-4-1,-1 0-1,1-1 0,0 1 0,-1-1 1,1 1-1,0-1 0,0 0 0,0 1 1,-1-1-1,1 0 0,0 1 0,0-1 1,0 0-1,0 0 0,-1 0 0,1 0 1,0 0-1,0 0 0,0 0 0,0 0 1,0 0-1,-1 0 0,1 0 0,0-1 1,0 1-1,0 0 0,0 0 1,-1-1-1,1 1 0,0-1 0,1 0 1,1-2 4,0 1 1,0-1-1,0 0 1,-1 0-1,5-6 1,89-147 405,-43 66-272,-48 83-118,-1-1-1,1 0 1,-1-1-1,-1 1 1,5-16-1,-8 22-47,1-1-1,-1 0 1,0 0 0,1 0-1,-1 1 1,0-1-1,-1 0 1,1 0-1,0 0 1,-1 1-1,0-1 1,0 0-1,1 0 1,-2 1-1,1-1 1,0 1-1,0-1 1,-1 1 0,1-1-1,-1 1 1,0 0-1,-2-2 1,1-1-727,6 4 417,12 3 365,4 1-35,66 6-3,-63-7-33,0 0 0,0 1-1,28 9 1,-40-10 33,-8-2 2,-1 1-1,0-1 1,0 0 0,0 1-1,1-1 1,-1 1 0,0-1-1,0 1 1,0-1 0,0 1-1,0 0 1,0-1 0,0 1-1,0 0 1,-1 0 0,1 0-1,0 0 1,0 0 0,-1 0-1,1 0 1,0 0 0,-1 0-1,1 0 1,0 2 0,-1 1 5,1 0 1,-1 0 0,0 0 0,0 0-1,0 0 1,-1 8 0,-7 38 20,4-29-26,1 1 0,1 0 0,0-1 0,3 34-1,-1-52 17,1-1 1,-1 1-1,1-1 0,-1 1 0,1-1 0,0 1 0,0-1 0,0 1 0,0-1 0,1 0 0,-1 0 0,1 1 0,-1-1 0,1 0 0,2 2 1,-2-3-1,-1 0 0,0 0 1,0-1-1,1 1 1,-1-1-1,0 1 1,1-1-1,-1 1 0,1-1 1,-1 0-1,1 0 1,-1 0-1,0 0 1,1 0-1,-1 0 0,1 0 1,-1 0-1,1 0 1,-1-1-1,1 1 1,-1-1-1,0 1 0,1-1 1,-1 1-1,0-1 1,0 0-1,3-1 1,5-5 22,1 0 1,-1-1 0,0 0 0,12-15-1,27-40 100,-44 57-96,12-15 35,-2 3-83,0-2 1,-1 0-1,14-31 1,-26 47 27,1 1 1,-1-1-1,0 1 1,-1-1-1,1 1 0,0-5 1,-1 7-46,0 0 1,0-1-1,0 1 1,0 0-1,-1-1 0,1 1 1,0 0-1,0-1 1,-1 1-1,1 0 1,-1 0-1,1-1 0,-1 1 1,0 0-1,1 0 1,-1 0-1,0 0 0,0 0 1,-1-2-1,1 3-13,0-1-1,0 1 1,0 0 0,0 0-1,0-1 1,0 1-1,0 0 1,0 0-1,0 0 1,0 0 0,0 0-1,0 0 1,0 0-1,0 1 1,0-1-1,0 0 1,0 1 0,0-1-1,0 0 1,0 1-1,0-1 1,0 1-1,0-1 1,0 1 0,1 0-1,-1-1 1,0 1-1,0 0 1,0 1-1,-25 25-108,23-24 189,-1 2-71,1 0 1,-1 0-1,0 0 0,1 1 1,0-1-1,1 1 1,-1 0-1,1-1 1,0 1-1,0 0 1,1 0-1,0 1 0,0-1 1,0 0-1,1 0 1,0 0-1,0 1 1,1-1-1,-1 0 1,1 0-1,1 0 0,-1 0 1,3 7-1,-3-12 42,-1 1-1,1-1 0,0 1 0,-1-1 0,1 1 0,0-1 1,0 0-1,0 1 0,0-1 0,0 0 0,0 0 0,1 0 1,-1 0-1,0 0 0,1 0 0,-1 0 0,0 0 0,4 1 1,-3-2 0,1 1 0,-1-1 1,1 1-1,-1-1 0,1 0 1,-1 0-1,1 0 0,-1 0 1,1-1-1,-1 1 0,3-2 1,7-1 1,-2-2 0,1 1 1,0-2-1,11-7 0,-15 9-44,6-3 46,18-12-36,2 1-1,55-21 1,-68 31-10,-6 3-9,0 0 1,0 1 0,0 0-1,1 1 1,20-2-1,-33 5 41,-1 0 0,1 1 0,-1-1 1,1 0-1,-1 1 0,1-1 0,-1 1 0,1-1 0,-1 1 0,1 0 0,-1 0 0,1-1 0,-1 1 0,0 0 0,0 0 0,0 0 0,1 1 0,-1-1 0,0 0 0,0 0 0,0 1 0,0 1 0,3 4 0,-1 0 0,0 0 0,4 11 0,-1-1-1,5 11 109,1-2-1,1 1 0,1-2 0,30 39 0,-20-34-183,-6-7 147,24 23 0,-35-39-928,2 0 0,-1-1 0,15 10 0,-21-15 122,-2-1 582,1 1-1,-1-1 1,0 0 0,1 0-1,-1 0 1,1 1 0,-1-1-1,1 0 1,-1 0 0,0 0-1,1 0 1,-1 0 0,1 0 0,-1 0-1,1 0 1,-1 0 0,1 0-1,-1 0 1,0 0 0,1 0-1,-1 0 1,1-1 0,-1 1-1,1 0 1,-1 0 0,0 0-1,1-1 1,-1 1 0,0 0-1,1 0 1,-1-1 0,1 0-291,-1 1 290,1 0 1,-1-1 0,0 1-1,0-1 1,0 1 0,1 0-1,-1-1 1,0 1 0,0-1-1,0 1 1,0-1 0,0 1-1,0-1 1,0 1 0,0-1-1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37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81 7648,'-53'-63'2816,"48"59"-2176,10-4-192,4 2-736,5 6 64,5 6-2080,6 6 1248,31 9-3264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40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282 718 3232,'-1'-1'93,"1"1"0,-1-1 0,1 1 0,0-1 0,-1 0 0,1 1 1,-1-1-1,1 0 0,0 1 0,0-1 0,-1 0 0,1 0 0,0 1 0,0-1 0,0 0 0,0 0 0,0 1 0,0-1 1,0-1-1,0-4 1730,-5 6-132,1 0-1425,0 1 0,1-1 0,-1 1 0,0 0 1,0 0-1,1 0 0,-1 1 0,1 0 0,-5 1 0,-32 24 760,21-14-521,3-2-279,0 1 0,1 1 0,1 0 0,0 1 0,-14 18 0,19-20-175,0 0 0,1 1 1,0 0-1,1 0 0,0 1 0,2 0 0,-7 19 0,11-29-37,0 0 0,0 0 0,1 0-1,-1 0 1,1-1 0,0 1 0,0 0 0,1 0 0,-1 0 0,1 0 0,0 0 0,0 0 0,0-1-1,0 1 1,4 7 0,-4-9 14,1 0 0,-1 0 0,1 0-1,0 0 1,0 0 0,0 0 0,0-1 0,0 1-1,0-1 1,0 1 0,1-1 0,-1 0 0,0 1-1,1-1 1,-1-1 0,1 1 0,-1 0 0,1-1-1,-1 1 1,1-1 0,0 0 0,-1 1 0,1-1-1,3-1 1,1 0 18,0 0 0,0 0 0,1-1 0,-1 0 0,0 0 0,0-1 0,-1 0 0,1 0 0,-1-1 0,1 1-1,-1-1 1,0-1 0,-1 1 0,9-9 0,4-6 9,0-2-1,24-36 1,-30 39-33,-7 11-18,-3 4 4,0 1-1,0-1 1,0 1 0,0-1-1,-1 0 1,1 1 0,-1-1-1,0 0 1,0 0 0,0 0-1,1-6 1,-19 51-467,14-32 429,1-1 0,0 1 0,1 0 0,0 0 0,0 0 0,1 0 1,1 0-1,-1 0 0,2 0 0,-1 0 0,1 0 0,6 15 0,-8-24 54,1 1 0,-1-1 1,0 0-1,1 0 0,-1 1 0,1-1 1,-1 0-1,1 0 0,0 0 0,0 0 1,-1 0-1,1 0 0,0 0 0,0 0 0,0 0 1,0 0-1,0-1 0,0 1 0,0 0 1,0-1-1,1 1 0,-1 0 0,0-1 1,0 0-1,1 1 0,-1-1 0,0 0 1,0 1-1,1-1 0,-1 0 0,0 0 1,1 0-1,-1 0 0,0 0 0,0-1 1,1 1-1,-1 0 0,0 0 0,0-1 1,1 1-1,-1-1 0,0 1 0,0-1 1,2-1-1,2-1 8,-1 0 0,1-1 1,-1 1-1,0-1 0,0 0 0,0 0 0,-1 0 1,1-1-1,2-4 0,66-128 396,6-11-365,-44 93-213,-3-2 1,-2-1 0,22-66-1,-30 54 115,-3-1-1,11-89 1,-28 148 25,1 2-25,0 1 0,-1-1 0,-1 0 0,0 1 0,0-1 0,0 0 0,-2 1 0,-2-16-1,4 24 19,-1 0-1,1 0 0,0 0 0,-1 0 0,1 0 0,0 0 0,-1 0 0,1 1 0,-1-1 0,0 0 0,1 0 0,-1 0 0,0 0 0,1 1 0,-1-1 0,0 0 0,0 1 0,1-1 0,-1 0 0,0 1 0,0-1 0,0 1 0,0 0 0,0-1 0,0 1 0,0 0 0,0-1 0,0 1 0,0 0 0,0 0 0,0 0 0,0 0 0,0 0 0,0 0 0,0 0 0,0 0 0,-1 0 0,1 1 0,0-1 0,0 0 0,0 1 0,-1 0 0,-2 1-9,-1 1 0,1-1-1,0 1 1,0 0 0,0 0 0,0 1-1,1-1 1,-4 5 0,-5 9 45,1 0 0,0 0 0,1 1 0,2 0 0,-13 35 0,9-22-3,-5 13 50,2 1 0,2 1 0,2 0 0,-7 60 0,16-90-16,1 0-1,1 0 1,1 1 0,0-1-1,1 0 1,0 0 0,9 26-1,-9-37-6,0 0 0,0 0 0,1 0 0,-1 0 0,1 0-1,0-1 1,1 0 0,-1 1 0,1-1 0,0 0 0,5 4-1,-5-6 4,0 1-1,0-1 1,0 0-1,1 0 0,-1 0 1,1-1-1,-1 1 0,1-1 1,0 0-1,-1-1 1,1 1-1,0-1 0,0 0 1,8 0-1,23-6-190,0 0 0,63-22 0,-93 27 141,18-9-58,-20 8 23,-1 0 0,1 1 0,0-1 0,0 1 0,0 0 0,0 0 0,6 0-1,-18 10-294,-4 3 258,0 0 1,1 0 0,0 1 0,1 1 0,-10 16 0,14-19 28,1 0 0,0 0-1,1 0 1,0 1 0,0 0 0,2-1-1,-1 1 1,0 13 0,3-21 66,0 1 0,0-1 1,0 0-1,1 1 0,0-1 1,-1 1-1,2-1 0,-1 0 1,0 1-1,1-1 0,0 0 0,0 0 1,0 0-1,0 0 0,1-1 1,3 5-1,-4-6 18,0 0-1,0 0 1,0 0 0,0 0 0,0-1-1,1 1 1,-1-1 0,0 0 0,1 1-1,-1-1 1,1 0 0,0-1 0,-1 1-1,1 0 1,0-1 0,-1 1 0,1-1-1,0 0 1,0 0 0,-1 0 0,1 0-1,0-1 1,-1 1 0,1-1 0,0 1-1,-1-1 1,6-2 0,-4 1 17,1-1 0,0 1 0,0-1 0,-1 0 0,0-1 0,0 1-1,1-1 1,-2 1 0,1-1 0,0-1 0,-1 1 0,0 0 0,0-1 0,4-9 0,0-3 47,0 0 0,-2 0 0,4-19 0,-7 28-78,1-4-17,-1 1-1,0-1 1,-1 1 0,0-24 0,-2 28-26,0 0 0,0 0 0,0 0 0,-1 0 0,0 0 0,-1 0 0,1 0 0,-8-12-1,8 16-30,0 1 0,0-1 0,0 1-1,0-1 1,-1 1 0,1 0 0,-1 0-1,0 0 1,1 0 0,-1 1 0,0-1-1,0 1 1,0-1 0,-1 1-1,1 0 1,0 0 0,0 1 0,-1-1-1,-3 0 1,72 10 217,-41-9-178,11-1-170,42 6 1,-75-5 201,0 1-1,0-1 1,1 1 0,-1-1 0,0 1-1,0 0 1,0-1 0,0 1 0,0 0-1,0 0 1,-1 1 0,1-1 0,0 0-1,0 1 1,-1-1 0,1 1 0,2 2 0,-3-1 32,1 0 0,-1 0 1,0 0-1,1 1 1,-1-1-1,-1 0 0,1 0 1,0 0-1,-1 1 1,0-1-1,0 6 0,-2 29 410,-7 44-1,3-43 3,0 44-1,16-87 2,-2-2-428,-1 1 0,0-1-1,0-1 1,-1 1 0,0-1 0,0 0 0,8-13 0,15-15-30,-8 13-179,42-33-1,-40 43-76,-23 13 233,0-1-1,1 1 1,-1 0 0,0 0 0,0 0-1,0 0 1,0-1 0,0 1 0,0 0-1,0 0 1,0 0 0,0 1 0,-10 40 91,6-29-84,1 0-1,0 0 0,-1 23 1,4-34 46,0 0 0,0 0 0,0-1 0,0 1 0,1 0 0,-1 0 0,0 0 0,1-1 1,0 1-1,-1 0 0,1-1 0,0 1 0,0 0 0,0-1 0,2 3 0,-2-3-14,0 0 0,-1-1-1,1 1 1,1 0 0,-1-1-1,0 1 1,0-1 0,0 0-1,0 1 1,0-1 0,0 0-1,0 0 1,1 0 0,-1 1 0,0-1-1,0 0 1,0-1 0,0 1-1,1 0 1,-1 0 0,0 0-1,0-1 1,0 1 0,0 0-1,1-2 1,13-4-24,-1-1 1,16-10-1,10-5-4,-4 2 45,-23 12-128,26-11 1,-37 18 64,0 0 1,0 1-1,-1-1 0,1 1 1,0 0-1,0 0 1,0-1-1,0 1 0,1 0 1,-2 0 16,0 1 0,-1-1 1,1 0-1,-1 0 0,1 0 0,-1 0 1,1 1-1,-1-1 0,1 0 1,-1 1-1,1-1 0,-1 0 0,1 1 1,-1-1-1,1 0 0,-1 1 0,0-1 1,1 1-1,0 0 0,0 2 12,-1 0-1,1 0 1,0 0 0,-1 0-1,1 0 1,-1 0-1,0 0 1,0 5 0,0-1 46,-1 13-1,1-6-35,0 1-1,1 0 0,3 21 0,-3-35 2,-1 1-1,0 0 1,1-1 0,-1 1 0,1-1-1,-1 1 1,1-1 0,0 1-1,0-1 1,-1 1 0,1-1 0,0 1-1,0-1 1,1 0 0,-1 0-1,0 0 1,0 0 0,0 0 0,1 0-1,-1 0 1,1 0 0,-1 0-1,1 0 1,-1-1 0,1 1 0,-1 0-1,3-1 1,-2 1 17,1-1 1,0-1-1,0 1 0,0 0 0,0-1 1,0 1-1,-1-1 0,1 0 0,0 0 0,0 0 1,-1 0-1,1 0 0,-1-1 0,5-2 1,2-3 15,-1 0 0,0 0 0,0 0 0,0-1 1,-1-1-1,12-17 0,28-60 151,-29 51-184,-2-1 30,-12 26-33,1 0 0,7-13 0,-1 0-194,-8 16 19,-6 12-60,-1 8 224,0 1 1,1-1 0,1 1 0,0-1-1,0 18 1,0 2 34,-3 7-53,-18 69 0,17-82 61,-8 24 150,12-46-132,0 0 1,0-1-1,-1 1 0,0-1 1,1 1-1,-1-1 0,-7 7 1,9-10-43,0 0 0,0 0 0,0 0 0,0 0 0,0 0 0,0 0 0,-1 0 1,1-1-1,0 1 0,-1 0 0,1-1 0,0 1 0,-1-1 0,1 1 0,-1-1 0,1 0 0,-1 0 1,1 0-1,0 0 0,-1 0 0,1 0 0,-1 0 0,1 0 0,-1 0 0,1-1 0,-1 1 1,1 0-1,0-1 0,-1 0 0,1 1 0,0-1 0,-1 0 0,1 1 0,-2-3 0,0 0 1,0 1-1,0-1 0,1 0 0,-1 0 0,1 0 0,0 0 0,0-1 0,0 1 0,0 0 0,1-1 1,-3-6-1,2 1-13,1 7-14,0 0-1,0-1 1,0 1-1,1-1 1,-1 1-1,1-1 1,-1 1-1,1-1 1,0 1-1,0-1 1,0 1-1,0-1 1,1 1-1,-1-1 1,1 1-1,0 0 1,-1-1-1,1 1 1,0-1-1,2-2 1,-1 4-3,0 0 1,-1 0-1,1 0 1,0 0-1,0 1 1,0-1 0,0 1-1,0-1 1,0 1-1,0 0 1,4-1-1,0 0 84,4 1-102,1 0 1,-1 0-1,0 1 0,1 1 0,-1-1 1,0 1-1,19 8 0,-11-5 38,71 24-2254,-33-7-6404,-55-21 8001,1 0-106,-1 0 602,-1-1 0,0 0-1,1 0 1,-1 0 0,1 1 0,-1-1-1,0 0 1,1 0 0,-1 0-1,1 0 1,-1 0 0,1 0-1,-1 0 1,1 0 0,-1 0 0,1 0-1,-1 0 1,0 0 0,1 0-1,-1 0 1,1 0 0,-1-1-1,1 1 1,-1 0 0,0 0 0,1 0-1,-1-1 1,1 1 0,-1 0-1,0-1 1,2 0-602,-2 0 602,0 1 0,1-1 0,-1 1-1,0 0 1,0-1 0,0 1-1,0-1 1,0 1 0,1-1-1,-1 1 1,0 0 0,0-2 0,4-22-1861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40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20 144 5824,'-20'-9'2144,"26"9"-1664,-3-4-128,11 4 2176,5-5-1440,15-2 1184,9-7-1312,18 2 191,23-4-671,27-1-160,2-1-192,-4 2-2623,-10 8 1343,4-10-6720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56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0 115 640,'9'-22'1505,"-4"10"217,14-21 4720,-15 19-5819,-3 12-503,-1 0 1,1 1-1,0-1 1,0 0-1,-1 0 1,1 0-1,0 1 1,0-1-1,1 1 0,-1-1 1,0 0-1,0 1 1,3-2-1,-4 2-81,1 1-1,-1-1 0,1 0 1,0 1-1,-1-1 1,1 1-1,0-1 0,-1 1 1,1-1-1,0 1 1,0 0-1,-1-1 0,1 1 1,0 0-1,0 0 1,0-1-1,0 1 0,-1 0 1,1 0-1,0 0 1,0 0-1,0 0 0,0 0 1,-1 0-1,1 0 1,0 1-1,0-1 0,0 0 1,0 0-1,-1 1 1,1-1-1,0 0 0,0 1 1,-1-1-1,1 1 1,0-1-1,-1 1 0,1-1 1,0 1-1,-1 0 1,1-1-1,-1 1 0,1 0 1,0 0-1,3 5 148,-1 0 0,0 0 0,0 0 0,0 0 0,-1 0 0,4 13 0,3 16 706,9 67 0,-6 40 195,-5-41-492,-4-64-224,-1 0-1,-2 0 1,-6 50 0,6-84-326,-1 0 1,1 0 0,0 0-1,0 0 1,0 0-1,0 0 1,0 0 0,2 4-1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5:57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749 101 2080,'-20'-20'3641,"17"17"-3363,0-1-1,0 1 1,0 0-1,0 0 0,0 1 1,0-1-1,-1 1 1,1-1-1,-9-2 1,-11-4 621,-1-1-47,-1 2 0,-30-7 1,38 12-537,0 1 1,0 1-1,0 0 1,0 1 0,-22 3-1,26-1-157,0 0 1,0 1-1,1 1 0,0 0 0,0 1 0,0 0 1,-22 13-1,15-5-26,0 0 1,1 0-1,1 2 0,0 0 1,1 1-1,1 1 0,1 0 1,0 1-1,1 0 0,1 1 0,-15 30 1,7 0-67,-18 62 0,-5 52 183,38-143-181,1 0 0,-2 37 0,6-45-81,0-1 0,1 0 0,1 1 0,-1-1 0,2 0 0,5 18-1,-4-19 126,1 5-31,0 0-1,1-1 0,12 20 0,7 6-42,-9-13 47,22 26-1,-31-44-76,1 0 0,0-1-1,1 0 1,0 0 0,0-1 0,15 9 0,-13-11 31,1 1 1,-1-1 0,1-1 0,0 0-1,0-1 1,1 0 0,-1-1-1,1 0 1,-1-1 0,1-1-1,-1 0 1,25-3 0,-4-2 96,1-2 0,-1-2 0,49-18 0,-6-2-73,-2-4 0,98-58 0,-109 54-22,60-37 182,-105 61-145,0 0 0,-1-2 0,0 0 0,17-21 0,-27 27-58,0 0 0,-1 0 0,0-1 0,-1 0 0,0 0 0,-1-1 0,0 0 0,0 1 0,-1-1 0,0-1 0,-1 1 0,-1 0 0,0 0 0,0-1 0,-1 1 0,-1-13 0,-1 11 21,0 0 1,-1 0-1,0 0 0,0 1 1,-2-1-1,1 1 0,-2 0 1,1 1-1,-2-1 0,1 1 1,-2 0-1,1 1 0,-17-18 1,1 8 291,-1 0 1,-1 1 0,-46-26-1,42 30-83,0 2-1,0 0 1,-34-8-1,51 17-217,-52-15-218,-2 3 0,-127-15 0,182 30-481,-34-2-2839,18 5-2057,16 4 2192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6:47.18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253 22 1728,'46'-22'7141,"-57"49"-4642,3-6-2219,-13 26-24,-12 32 160,-25 110 538,45-152-856,-54 142 402,41-130-271,-5 12 651,45-89-480,138-300-123,-135 299-143,1 1 1,1 0-1,1 2 0,2 0 0,36-34 0,21-14 48,-98 90-183,0 1 0,1 1 0,1 1 0,-19 28-1,-71 126 30,-31 47 62,70-126-53,61-80 90,7-14-122,0 0 1,0 0-1,1 0 0,-1 0 1,0 0-1,0 1 0,1-1 1,-1 0-1,0 0 0,0 0 1,1 0-1,-1 0 0,0 0 1,0 0-1,1 0 0,-1-1 1,0 1-1,0 0 0,1 0 1,-1 0-1,0 0 0,0 0 1,1 0-1,-1 0 0,0 0 1,0-1-1,0 1 0,1 0 1,-1 0-1,0 0 0,0-1 1,5-2 41,0-1 0,-1 0 0,0 0 0,8-8 0,37-53 193,106-130-159,-122 159-104,0 1 0,3 2 1,43-32-1,-59 50 56,0 0-145,0 1 0,1 0-1,36-17 1,-54 31 84,10-5-107,-9 7 91,-6 5 27,-49 68 77,45-66-62,-402 518 578,322-429-357,79-90-165,6-8-18,6-4 23,48-52 283,423-427 527,-420 433-1242,110-74-1,-163 122 351,0 0-9,0 0 0,0 0-1,0 0 1,1 1 0,-1-1-1,5-1 1,-8 3 30,0 0 0,0 0 0,1 0 0,-1 0 0,0 0 0,0 0 0,1 0 0,-1 0 0,0 0 0,0 0 0,0 1 0,1-1 0,-1 0 0,0 0 0,0 0 0,0 0 0,1 0 0,-1 0 0,0 0 0,0 1 0,0-1 0,1 0 0,-1 0 0,0 0 0,0 0 0,0 1 0,0-1 0,0 0 0,1 0 0,-1 0 0,0 1 0,0 14-15,-2-7 26,0 0 0,0 0 0,-1 0 0,0 0 1,0 0-1,-1-1 0,0 0 0,-5 8 0,-3 5 21,-16 25 3,-1-1 0,-3-2 1,-56 60-1,-59 44-38,49-52 133,84-78-32,14-16-92,-1 0 0,1 0 0,0 1 0,0-1 0,0 0 0,0 0 0,0 0 0,0 0 0,-1 1 0,1-1 0,0 0 0,0 0 0,0 0 0,0 1 0,0-1 0,0 0 0,0 0 0,0 0 0,0 1 0,0-1 0,0 0 0,0 0 0,0 0 0,0 1 0,0-1 0,0 0 0,0 0 0,0 0 0,0 1 0,0-1 0,0 0 0,0 0 0,0 0 0,0 0 0,1 1 0,-1-1 0,0 0 0,0 0 0,0 0 0,0 0 0,0 1 0,1-1 0,10-1 80,11-8-32,0-1-1,0 0 1,-2-2 0,34-24-1,-42 28-43,25-19 68,-2-1 0,34-34 0,56-70 93,-47 47-256,-58 65-16,0 0 0,1 2 1,36-25-1,-48 39 27,-5 6 30,-6 13 14,2-11 31,-4 12 20,0-1-1,-11 26 0,5-18 13,-5 15-38,-2-2 0,-1 0 1,-43 63-1,23-51 135,-55 56 0,67-76-69,24-26-40,-18 22-42,16-13 114,4-11-81,0 1-1,0-1 1,0 0-1,0 0 1,0 1-1,0-1 1,0 0 0,0 1-1,1-1 1,-1 0-1,0 0 1,0 0-1,0 1 1,0-1-1,1 0 1,-1 0-1,0 0 1,0 1-1,0-1 1,1 0 0,-1 0-1,0 0 1,0 0-1,1 0 1,-1 1-1,0-1 1,0 0-1,1 0 1,-1 0-1,0 0 1,0 0-1,1 0 1,-1 0 0,1 0-1,2 0 24,0 0-1,0 0 1,0-1-1,0 1 0,0-1 1,0 0-1,0 0 1,0 0-1,0 0 1,0 0-1,4-3 1,5-2 36,13-6 85,-1-1 0,32-22-1,43-41-29,9-4-405,-106 78 240,1 0 0,0 0 0,1 1 0,-1-1 0,0 1 0,0 0 0,1 0 0,4-1 0,-8 1 36,1 1 0,-1 0 1,0 0-1,0 0 0,0 0 0,1 0 1,-1 0-1,0 0 0,0 0 1,1 0-1,-1 1 0,0-1 1,0 0-1,1 0 0,-1 0 0,0 0 1,0 0-1,1 0 0,-1 0 1,0 1-1,0-1 0,0 0 1,1 0-1,-1 0 0,0 0 0,0 1 1,0-1-1,0 0 0,0 0 1,1 0-1,-1 1 0,0-1 0,0 0 1,0 0-1,0 1 0,0-1 1,0 2-4,0-1 1,-1 1 0,1-1 0,0 0 0,-1 1 0,1-1-1,-1 0 1,1 0 0,-1 1 0,0-1 0,-1 2-1,-13 17-9,0 0 0,-32 30 0,30-34-1162,1 2 0,1 0 0,-21 32 0,20 17-8453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6:54.84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520 52 1824,'2'-3'424,"1"1"0,0-1 0,1 1-1,-1 0 1,0 0 0,1 1 0,5-3 0,6-3 974,-8 3-706,-6 3-480,1 0 0,0 0-1,0 0 1,-1 0 0,1 0 0,2-3 423,-2 2-423,-1 1 0,0-1 0,3-4 479,-5 9-323,-1 4-219,0 0 1,0-1-1,-1 1 0,0 0 0,-1-1 0,-7 12 0,-31 35 85,35-45-178,-318 327 1554,178-183-724,135-139-757,-22 21 654,50-55 118,40-42-686,93-82 1,-98 97-66,-33 31-118,290-255 699,-250 228-673,-56 43-90,-1 0-1,1-1 0,0 1 0,0 0 0,0 0 0,0 0 0,3-1 1,-5 2 27,1 0 1,-1 0-1,0 0 1,0 0 0,1 0-1,-1 0 1,0 0 0,0 0-1,1 0 1,-1 0 0,0 0-1,0 0 1,0 0 0,1 0-1,-1 0 1,0 0-1,0 0 1,1 0 0,-1 0-1,0 1 1,0-1 0,0 0-1,1 0 1,-1 0 0,0 0-1,0 1 1,0-1 0,0 0-1,1 0 1,-1 0-1,0 1 1,0-1 0,0 0-1,0 0 1,0 0 0,0 1-1,0-1 1,1 0 0,-2 4-7,1-1 0,0 1 1,-1-1-1,1 1 1,-1-1-1,0 1 1,0-1-1,-1 0 0,-2 5 1,-12 27 54,-2-1-1,-1-1 1,-2-1 0,-41 48 0,30-45 70,-1-1 1,-2-1 0,-52 37-1,59-50-36,7-5-13,0 0-1,-29 29 1,46-36 41,8-4 172,-2-4-244,1 0 0,-1 0-1,0 0 1,0 0 0,0-1 0,0 1 0,0-1-1,3 0 1,24-10 42,0-1-1,0-1 1,-1-1-1,-1-2 1,25-19 0,126-107-107,-22 15-3,-125 105-10,-6 2-85,2 2-1,47-25 1,-71 42 100,0-1-1,0 1 0,1 0 1,-1 0-1,0 0 0,7 0 0,-9 1 25,-1 0 0,0 0-1,1 0 1,-1 0-1,0 0 1,1 0-1,-1 0 1,0 0-1,1 0 1,-1 0 0,0 0-1,1 1 1,-1-1-1,0 0 1,1 0-1,-1 0 1,0 0-1,0 1 1,1-1-1,-1 0 1,0 0 0,0 1-1,1-1 1,-1 0-1,0 1 1,0-1-1,0 0 1,1 1-1,-1-1 1,0 0 0,0 1-1,0-1 1,0 0-1,0 1 1,0-1-1,0 0 1,0 1-1,0-1 1,0 0 0,0 1-1,0-1 1,0 0-1,0 1 1,0-1-1,0 0 1,-1 1-1,-6 19-52,-18 22 13,-48 65 0,63-93 1,-19 24 89,-2 0-1,-2-2 1,-1-2-1,-1-1 1,-54 39-1,-1-9 345,83-56-179,11-7 44,15-9-24,25-17-243,-1-2 0,64-54 0,-29 21-140,32-18 43,132-68 1,-223 136 8,0 1-1,42-15 1,-59 24 89,0 1 1,0-1-1,0 1 0,0-1 0,0 1 1,0 0-1,1 0 0,-1 0 0,0 0 0,0 0 1,0 1-1,0-1 0,0 1 0,3 0 1,-4 0 2,0-1 1,0 1-1,0 0 1,-1 0 0,1-1-1,0 1 1,0 0-1,-1 0 1,1 0 0,0 0-1,-1 0 1,1 0-1,-1 0 1,1 0-1,-1 0 1,0 0 0,1 0-1,-1 0 1,0 0-1,0 0 1,0 0 0,0 1-1,0-1 1,0 0-1,0 0 1,0 0-1,0 0 1,-1 0 0,1 0-1,-1 2 1,-1 6 5,-1 0 1,0-1-1,-1 1 0,0 0 1,0-1-1,-1 0 0,0 0 1,-7 8-1,-9 8 7,-23 23 0,-165 132 15,99-90 106,106-85-54,-1-1 0,2 0 0,-1 1 0,0 0 0,-5 8 0,9-12-67,0 0 0,0 1 0,0-1 0,0 0 0,0 0 0,0 0 0,0 0 0,0 0 0,0 0 0,0 1 0,0-1 0,0 0 0,0 0-1,0 0 1,0 0 0,0 0 0,1 0 0,-1 0 0,0 1 0,0-1 0,0 0 0,0 0 0,0 0 0,0 0 0,0 0 0,0 0 0,1 0 0,-1 0-1,0 0 1,0 0 0,0 0 0,0 0 0,0 0 0,0 0 0,1 0 0,-1 0 0,0 0 0,0 0 0,0 0 0,0 0 0,0 0 0,0 0 0,1 0-1,-1 0 1,0 0 0,0 0 0,0 0 0,0 0 0,0 0 0,0 0 0,0 0 0,1 0 0,-1 0 0,0 0 0,0 0 0,0-1 0,0 1 0,0 0-1,0 0 1,0 0 0,59-26 396,-16 6-310,134-68 18,-110 49-103,73-58 0,-114 76-49,-17 13 3,0 1 0,1-1 0,0 2 0,0-1-1,0 1 1,1 1 0,15-6 0,-25 10 30,0 1 1,0 0-1,-1-1 1,1 1-1,0 0 0,0 0 1,0 0-1,0-1 0,0 1 1,0 0-1,0 0 1,0 1-1,0-1 0,0 0 1,0 0-1,0 0 0,0 1 1,0-1-1,0 0 1,0 1-1,0-1 0,0 1 1,0-1-1,0 1 0,1 1 1,-1-1-2,0 1 1,-1-1-1,1 1 0,0-1 1,-1 1-1,1 0 0,-1-1 0,0 1 1,0 0-1,1-1 0,-1 1 1,0 0-1,0-1 0,0 1 1,-1 0-1,1 2 0,-3 8-8,0-1 0,-1 1-1,0-1 1,-1 1 0,0-2-1,-1 1 1,0 0 0,-1-1-1,0 0 1,-11 12-1,-1-1 31,0 0-1,-34 26 1,-47 29 60,65-51-131,-11 7 24,6-4 186,-43 40 0,74-61-71,8-6-1,5-3 72,-2 0-80,151-67 222,-144 65-315,226-80 13,-228 81-47,1 2 0,-1-1-1,0 1 1,12-1 0,-18 2 48,0 0 1,1 0-1,-1 0 0,0 0 1,0 0-1,0 0 0,0 0 1,0 1-1,0-1 1,0 0-1,1 1 0,-1-1 1,0 1-1,0-1 1,0 1-1,0-1 0,-1 1 1,1 0-1,0-1 0,0 1 1,0 0-1,0 0 1,-1 0-1,1 0 0,0-1 1,-1 1-1,1 0 1,-1 0-1,1 0 0,-1 0 1,1 1-1,-1-1 0,0 0 1,1 0-1,-1 0 1,0 0-1,0 0 0,0 2 1,-1 10 17,-1-1-1,0 0 1,-1 0 0,-7 22 0,-1 3 65,4-12-37,3-14 2,1 1-1,0-1 1,1 1-1,0 0 0,1-1 1,0 16-1,1-25-23,0-1 1,0 0-1,0 0 0,1 1 0,-1-1 0,0 0 0,1 0 0,-1 0 0,0 0 0,1 1 0,0-1 0,-1 0 1,1 0-1,0 0 0,-1 0 0,1 0 0,1 1 0,-1-2 3,0 1 0,0-1 0,-1 1 0,1-1 0,0 0-1,0 0 1,0 1 0,0-1 0,0 0 0,-1 0 0,1 0 0,0 0 0,0 0 0,0 0 0,0 0 0,0-1 0,0 1 0,1 0-1,4-3 18,-1 1-1,1-1 0,-1 0 1,1-1-1,6-4 0,-12 7-34,121-81-613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8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52 1152,'0'-1'118,"-1"1"1,1-1-1,-1 0 0,1 0 1,-1 0-1,1 1 1,0-1-1,0 0 0,-1 0 1,1 0-1,0 0 0,0 1 1,0-1-1,0 0 0,0-1 1,0 1-21,0 1-1,0-1 1,0 1 0,0-1 0,0 1 0,0-1 0,0 1-1,0 0 1,-1-1 0,1 1 0,0-1 0,0 1-1,0-1 1,0 1 0,-1-1 0,1 1 0,0 0 0,0-1-1,-1 1 1,1 0 0,0-1 0,-1 1 0,1 0 0,0-1-1,-1 0 1,-18-14 1273,14 13-1359,0 0 0,0 0 0,-1 1 1,1 0-1,-1 0 0,1 0 0,-1 0 0,1 1 0,-1 0 1,1 1-1,-1-1 0,1 1 0,-1 0 0,1 0 1,-1 1-1,1-1 0,0 1 0,0 0 0,0 1 0,0-1 1,-7 6-1,6-4-8,1 0-1,0 0 1,0 0 0,0 1 0,1 0-1,-1 0 1,1 0 0,0 0 0,1 1 0,-1 0-1,1 0 1,0 0 0,1 0 0,-1 0-1,1 0 1,1 0 0,-3 12 0,3-11 8,1-1 1,0 0-1,0 0 1,0 0 0,1 1-1,0-1 1,0 0-1,0 0 1,1 0-1,0 0 1,0 0 0,1-1-1,2 7 1,-4-11 21,0 1 0,1 0 0,-1-1 0,0 1 0,0-1 0,1 0 0,-1 1 0,1-1 0,-1 0 0,1 0 0,0 0 0,0 0 0,-1 0 0,1 0 0,0 0 0,0-1 0,0 1 0,0-1 0,0 1 0,0-1 0,-1 0 0,1 1 1,0-1-1,0 0 0,0-1 0,0 1 0,0 0 0,0 0 0,0-1 0,0 1 0,0-1 0,3-1 0,1-1 60,-1 1 0,1-1 0,-1 0 0,0 0 0,0 0 0,-1-1 0,1 0 1,-1 0-1,7-7 0,-8 7-31,0 0 0,-1 0 0,1 0 0,-1 0 0,0-1 0,0 1 1,0-1-1,-1 1 0,1-1 0,-1 1 0,-1-1 0,1 0 0,0 0 0,-1 0 0,0 1 1,-1-6-1,0 2-131,0 1 0,-1 0 0,0 0 0,0 0 1,-1 1-1,0-1 0,0 0 0,0 1 0,-9-12 0,12 18 50,0 0 0,0 0 0,0-1 0,0 1 0,-1 0 0,1 0 0,0 0 0,0-1 0,0 1 0,-1 0 0,1 0 1,0 0-1,0 0 0,0-1 0,-1 1 0,1 0 0,0 0 0,0 0 0,-1 0 0,1 0 0,0 0 0,-1 0 0,1 0 0,0 0 0,0 0 0,-1 0 0,1 0 0,0 0 0,-1 0 0,1 0 0,0 0 0,-1 0 0,-6 7-346,0 14 196,0 13 276,2 1 1,-1 36-1,5 70 379,0-35-232,-2-31 59,-28 144 1,27-202-55,0 0 1,-2-1-1,0 0 1,0 0-1,-14 22 1,19-36-204,0 0 1,0 0 0,0 0 0,-1-1 0,1 1-1,-1 0 1,0-1 0,1 1 0,-1-1 0,0 0-1,0 0 1,0 1 0,0-1 0,-2 1 0,3-2-37,-1 0 0,1 0 0,0 0 0,0 0 0,0 0 0,0 0 0,0 0 0,0 0 0,0 0 0,0 0 0,0 0 1,0-1-1,0 1 0,0 0 0,0-1 0,0 1 0,0-1 0,0 1 0,0-1 0,0 0 0,0 1 0,0-1 0,1 0 1,-1 1-1,0-1 0,1 0 0,-1 0 0,0 0 0,1 0 0,-1 0 0,1 0 0,-1-1 0,-1-1-43,1-1 0,0 1 0,0-1 0,0 1 0,0-1 0,1 1 0,-1-1 0,1 1 0,0-1 0,0 0 0,0 1 0,1-1 0,-1 1 0,1-1 0,0 1 0,0-1-1,0 1 1,1-1 0,-1 1 0,2-3 0,6-10-111,0 1 0,22-27 0,-17 23 51,35-42-97,72-72-1,68-43-37,-96 100 514,-50 43 296,64-66 0,-105 97-582,9-8 40,-11 10-67,0-1 0,0 1 1,0 0-1,1 0 1,-1 0-1,0 0 1,0 0-1,0 0 1,0 0-1,1 0 0,-1 0 1,0 0-1,0 0 1,0-1-1,0 1 1,1 0-1,-1 0 0,0 0 1,0 0-1,0 0 1,0 0-1,1 1 1,-1-1-1,0 0 0,0 0 1,0 0-1,0 0 1,0 0-1,1 0 1,-1 0-1,0 0 0,0 0 1,0 0-1,0 0 1,0 1-1,1-1 1,-1 0-1,0 0 0,0 0 1,0 0-1,0 0 1,0 0-1,0 1 1,0-1-1,0 0 1,0 0-1,0 0 0,1 0 1,-1 1-1,0-1 1,0 0-1,0 0 1,0 0-1,0 0 0,0 1 1,0-1-1,0 0 1,0 0-1,0 0 1,-1 0-1,1 1 0,0-1 1,0 0-1,0 0 1,0 0-1,0 0 1,0 3-5,3 98-81,-2-83 157,2-1-1,0 1 1,9 28-1,-9-35-22,-2-6 60,1 0 1,0 0-1,0 0 1,0 0 0,1 0-1,4 6 1,-7-10-72,0 0 0,1-1 0,-1 1 0,1-1 0,0 1 0,-1-1 0,1 0 0,-1 1 1,1-1-1,0 1 0,-1-1 0,1 0 0,0 0 0,-1 1 0,1-1 0,0 0 0,-1 0 0,1 0 1,0 0-1,0 0 0,1 0 0,-1 0 9,1-1 1,-1 1 0,1-1-1,-1 0 1,1 0-1,-1 1 1,0-1 0,1 0-1,-1 0 1,0 0-1,0-1 1,1 1 0,-1 0-1,1-2 1,19-25 361,23-38 1,-28 39-352,1 1-1,23-26 1,2 9-367,-41 46-479,-1 9 477,-3 21 303,2-21-59,0 9 122,2-1 0,0 1 0,1 0 0,6 22 0,-6-31 86,-2-12-107,0 1-1,0 0 0,0-1 1,0 1-1,0 0 0,0-1 1,0 1-1,0-1 0,1 1 1,-1 0-1,0-1 0,0 1 1,0-1-1,1 1 0,-1-1 1,0 1-1,1-1 0,-1 1 1,1-1-1,-1 1 0,0-1 1,1 0-1,-1 1 0,1-1 1,-1 1-1,1-1 1,-1 0-1,1 0 0,0 1 1,-1-1-1,1 0 0,-1 0 1,1 0-1,0 0 0,-1 1 1,1-1-1,-1 0 0,1 0 1,0 0-1,-1 0 0,1 0 1,-1-1-1,1 1 0,0 0 1,-1 0-1,1 0 0,-1 0 1,1-1-1,-1 1 0,1 0 1,0-1-1,-1 1 0,1 0 1,-1-1-1,0 1 0,1-1 1,5-3 145,-1 0 0,0 0 1,8-10-1,-13 13-162,36-40 209,45-48 123,-70 78-507,1 1 0,1 0 0,0 1 0,0 0 0,24-11 0,-36 20 116,1-1 1,-1 1 0,1 0 0,0-1 0,-1 1 0,1 0 0,0 0-1,0 0 1,-1 1 0,1-1 0,0 0 0,-1 1 0,1-1 0,-1 1-1,1-1 1,0 1 0,2 1 0,30 20 117,-19-11-25,-1-2-31,-5-3 94,0 0 0,0-1 0,1 0 0,0 0 0,12 3-1,-19-7-47,0 0 0,-1-1 0,1 1 0,0-1-1,0 0 1,-1 0 0,1 0 0,0 0 0,0 0-1,-1-1 1,1 1 0,0-1 0,-1 0 0,1 0-1,-1 0 1,1 0 0,-1 0 0,1 0 0,-1-1 0,0 1-1,1-1 1,-1 0 0,0 1 0,0-1 0,0 0-1,1-3 1,0 2 22,-1-1 0,0 1-1,0-1 1,0 1 0,0-1-1,-1 0 1,0 0 0,0 0-1,0 0 1,1-8 0,-1 9-81,-1 0 1,0 0 0,0 0 0,0-1 0,0 1 0,-1 0 0,1 0 0,-1 0 0,0 0-1,0-1 1,0 1 0,0 0 0,-1 1 0,-1-4 0,3 5-13,0 1 0,0 0-1,-1 0 1,1-1 0,0 1 0,0 0 0,0 0 0,-1 0 0,1 0-1,0-1 1,0 1 0,-1 0 0,1 0 0,0 0 0,-1 0 0,1 0 0,0-1-1,0 1 1,-1 0 0,1 0 0,0 0 0,-1 0 0,1 0 0,0 0-1,-1 0 1,1 0 0,0 0 0,0 0 0,-1 1 0,1-1 0,0 0 0,-1 0-1,1 0 1,0 0 0,0 0 0,-1 0 0,1 1 0,0-1 0,0 0-1,-1 0 1,1 0 0,0 1 0,0-1 0,0 0 0,-1 0 0,1 1 0,0-1-1,0 0 1,0 0 0,0 1 0,0-1 0,-1 0 0,1 0 0,0 1-1,-8 19-496,7-18 519,0 2-1,0 0 0,0 1 1,0-1-1,0 0 0,1 1 0,-1-1 0,1 1 1,1-1-1,-1 0 0,0 1 0,1-1 1,0 0-1,0 1 0,0-1 0,1 0 0,-1 0 1,1 0-1,0 0 0,0 0 0,1 0 1,-1-1-1,1 1 0,3 3 0,-4-5 9,2 3 28,0-1 0,1 1 0,8 6 0,-11-10-7,0 0 0,-1 0 1,1 0-1,0 0 0,0 0 1,0-1-1,-1 1 0,1 0 1,0-1-1,0 0 0,0 1 1,0-1-1,0 0 0,0 0 1,0 0-1,4-1 0,4-2 73,1 0 0,-1-1-1,0 0 1,0 0 0,10-7 0,47-32 214,-62 40-291,121-88-452,-138 100 366,1 1 1,1 1 0,0-1-1,0 2 1,1-1 0,0 1 0,1 1-1,-11 22 1,14-25 36,1-1-1,0 1 1,1 0 0,0 0-1,0 0 1,1 1 0,0-1-1,0 12 1,2-19 41,0 1 0,0-1 1,0 0-1,0 1 0,1-1 1,0 1-1,-1-1 0,1 0 0,0 0 1,0 1-1,1-1 0,-1 0 1,1 0-1,0 0 0,-1 0 0,1-1 1,1 1-1,-1 0 0,0-1 1,0 1-1,1-1 0,0 0 0,-1 0 1,1 0-1,0 0 0,0 0 1,0-1-1,5 2 0,-1 0-2,1-2-1,-1 1 0,1-1 0,0 0 1,0-1-1,-1 1 0,1-2 1,0 1-1,0-1 0,-1 0 1,1-1-1,-1 1 0,1-2 1,-1 1-1,0-1 0,1 0 1,10-7-1,-7 4-457,0-1-1,0-1 1,-1 0-1,10-10 1,-10 9-1022,-1-1 0,-1 0 0,13-20 0,-8 5-872,-8 4-1002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09:37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 1408,'0'2'7351,"14"2"-7721,-8-3 727,4 4-281,-1 0-1,1-1 0,16 5 0,-16-6-70,1 0-1,16 9 1,-18-7 16,-1 0 1,1-1-1,1 0 0,-1-1 1,0 0-1,1 0 0,0-1 1,15 1-1,-19-2 43,1 0 0,-1 0 0,10 3 0,16 1-219,-30-5 225,-1 1-59,0 0-1,0 0 1,1 0 0,-1 0 0,0-1 0,1 1-1,-1 0 1,1-1 0,-1 1 0,1-1 0,2 1 0,8 3-200,-11-3 333,14 6-192,-14-6 65,0-1-1,0 1 0,0 0 1,0-1-1,0 1 1,0 0-1,0 0 1,0-1-1,0 1 1,0 0-1,-1 0 1,1 0-1,0 0 1,0 0-1,0 2 1,-1-1 28,0 0 0,0 1 1,0-1-1,0 0 1,0 0-1,-1 0 0,1 0 1,-1 0-1,0 0 0,0 2 1,-2 4 3,0-1 0,-1 0 0,0 0 0,0 0 0,0 0 1,-7 7-1,-35 35 105,34-37 30,-7 3-171,0 0 0,-1-1 0,-1-1 0,-32 15-1,26-13 1,-3 1 287,-35 13 1,23-16 296,38-12-614,0 0 1,-1-1-1,1 1 0,-1-1 0,-6 0 1,8 0 84,3 0 55,-6 0-706,12 1 360,104 27-198,-79-23 420,-22-4 63,-1 1 0,1-1 0,-1 1 0,9 4 0,-4-2-110,-1 0 0,18 3 0,18 5-90,-37-8 166,-6-3-4,-1 1-1,0-1 1,0 1-1,0 0 1,-1 0-1,1 0 1,0 0-1,4 5 1,-6-6-17,1 1 0,-1 0 0,1-1 0,-1 1 0,1-1 0,4 2 0,-5-2 0,0-1 0,0 1 0,0 0 0,-1 0 0,1 0-1,0 0 1,-1 0 0,1 0 0,-1 0 0,1 0 0,-1 1-1,2 1 1,2 15 297,-4-16-272,0 0 0,-1-1 0,1 1 0,-1 0 0,1 0 0,-1 0 0,0 0 0,0 0 0,0 0 0,0 0 0,0 0 0,0 0 0,-1 0 1,1 0-1,-2 4 0,-13 28 106,8-25-52,0 1 0,0-1-1,-1 0 1,0-1 0,-1 0 0,0 0 0,0-1-1,0 0 1,-1-1 0,-16 8 0,4-5 101,0-1 0,-1-1 0,1-1 0,-26 4 0,-19 4-125,62-12-55,-1-1-1,0 0 1,0 0-1,-1 0 1,1-1-1,0 0 1,0 0-1,-10-2 1,13 0 6,1 1-1,0 0 1,0-1-1,0 0 1,0 1 0,0-1-1,0 0 1,1 0 0,-1 0-1,-1-2 1,-14-24-227,17 28 192,-1-1 0,1 0 0,0 1 0,-1-1 0,1 1 0,0-1 0,0 0 0,0 1 0,0-1-1,0 0 1,-1 0 0,1 1 0,0-1 0,1 0 0,-1 1 0,0-1 0,0 0 0,0 1 0,0-1 0,0 0 0,1 1 0,-1-1 0,0 0-1,1 1 1,-1-1 0,0 1 0,1-1 0,-1 1 0,1-1 0,-1 1 0,1-1 0,-1 1 0,1-1 0,-1 1 0,1-1 0,0 1-1,1-2 152,3-3-171,1 0 0,1 1 0,-1-1 0,0 1 0,1 0 0,0 1 0,0 0 0,10-4 0,0 3-11,-1 1 0,1 1 0,21 0 1,1-1-31,79-3 201,-113 6-278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09:38.8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8 2656,'-1'0'79,"1"-1"1,0 1-1,0 0 1,0 0-1,-1 0 1,1 0-1,0 0 1,0 0-1,-1-1 1,1 1-1,0 0 1,0 0-1,-1 0 1,1 0-1,0 0 0,0 0 1,0 0-1,-1 0 1,1 0-1,0 0 1,0 0-1,-1 0 1,1 0-1,0 1 1,0-1-1,-1 0 1,1 0-1,0 0 1,0 0-1,0 0 1,-1 1 317,0-1-318,1 0 1,0 1-1,0-1 1,0 0-1,0 1 1,-11 8 1712,11-7-1741,-1-1 0,0 0 0,0 0 0,0 0 0,-1 0 0,1 1 0,0-1-1,0 0 1,0-1 0,-1 1 0,1 0 0,-1 0 0,1-1 0,0 1-1,-1-1 1,1 1 0,-1-1 0,-3 1 0,-30 3 1926,32-4-1767,-1 0 56,6-1-189,7-3-160,2-1 41,0 0 0,0 2-1,1-1 1,-1 1 0,1 1 0,0 0 0,-1 0 0,18 1 0,10-3 168,-31 3-144,0 0 0,0 0 0,0 1 0,0-1 0,0 2 0,14 1 0,-20-1 39,1-1-1,-1 1 1,0 0-1,1 0 1,-1 0-1,0 0 1,1 0 0,-1 0-1,3 3 1,1 0-14,-4-3 4,0 1 0,-1-1 0,1 0 0,-1 1 0,0-1-1,1 1 1,-1-1 0,0 1 0,0 0 0,0-1 0,0 1 0,0 0-1,0 0 1,-1 0 0,1 0 0,-1 0 0,1 0 0,-1 0-1,0 0 1,1 0 0,-2 3 0,1 0 16,0 0 1,-1 0-1,0 0 1,0 0-1,0 0 0,0-1 1,-1 1-1,-3 5 1,0 0 55,-1 0 0,0 0 0,-1-1 0,-14 16 1,-6 2-70,-1-2 0,-45 31 0,36-35 610,52-28-666,-4 4 57,1 2 1,-1 0-1,1 0 1,-1 1 0,1 1-1,-1-1 1,0 2 0,1 0-1,-1 0 1,0 1-1,0 0 1,0 1 0,18 9-1,-28-12-37,0 0-1,0 0 0,0 0 0,0-1 1,0 1-1,0 0 0,0 0 0,0 0 1,0 0-1,-1 0 0,1 1 0,0-1 1,-1 0-1,1 0 0,-1 0 0,1 1 1,-1-1-1,0 0 0,0 0 1,1 3-1,-1-3-515,0 1 0,0 0 0,0-1 0,-1 1 0,1 0 0,0 0 0,-1-1 1,1 1-1,-1 0 0,0 1 0,-4 9-2966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04.4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180 311 1472,'-5'-15'4736,"-14"15"-1627,18 0-3085,0 0 0,0 0 0,0 0 0,1 0-1,-1 0 1,0 0 0,0 1 0,0-1 0,1 0 0,-1 0 0,0 1-1,0-1 1,1 0 0,-1 1 0,0-1 0,1 1 0,-1-1 0,0 1 0,1-1-1,-1 1 1,1-1 0,-1 1 0,1-1 0,-1 1 0,1 0 0,-1 0-1,1-1 1,0 1 0,-1 1 0,-6 8 167,6-9-157,1-1 1,-1 1-1,0-1 1,0 1-1,0-1 1,0 1-1,0-1 1,0 1-1,0-1 1,0 0-1,0 0 1,-1 1-1,-7 1 190,-9 6-242,17-7 19,0-1 1,1 0-1,-1 0 1,0 0-1,0 0 1,0 1-1,1-1 1,-1 0-1,0 0 0,0-1 1,1 1-1,-1 0 1,0 0-1,0 0 1,1 0-1,-1-1 1,0 1-1,0 0 1,1-1-1,-1 1 1,0-1-1,0 0 1,1 1 10,0 0 1,-1 0-1,1 0 1,0 0-1,-1 0 1,1 0-1,0 0 1,-1 0-1,1 0 1,0 0-1,0 0 1,-1 0-1,1 0 1,0 0-1,-1 0 1,1 0-1,0 0 1,-1 0-1,1 0 1,0 0-1,0 0 1,-1 1-1,1-1 1,0 0-1,-1 0 1,1 0-1,0 1 1,0-1-1,-1 1 1,-1 0 236,-33-38 263,32 33-514,0 0 1,1 0 0,-1 0 0,1 0-1,0 0 1,0-1 0,0 1 0,1-1 0,0 1-1,0-1 1,0 0 0,0 1 0,1-1-1,-1 0 1,1 0 0,1-6 0,1-7-17,2 1 1,-1-1 0,8-17-1,-7 20 23,2-1 15,12-23 0,-11 25-76,-6 11 47,0 0-1,1 0 0,0 0 0,0 1 0,-1-1 1,1 1-1,1-1 0,-1 1 0,0 0 1,1 0-1,-1 0 0,1 0 0,-1 0 0,1 1 1,0-1-1,0 1 0,0-1 0,0 1 1,0 0-1,0 0 0,0 1 0,0-1 0,5 0 1,-6 1 51,-1 1 33,5 1-32,-4 0-26,0-1 0,0 1 1,0 0-1,0 0 0,0 0 0,0 0 1,0 1-1,-1-1 0,1 0 1,-1 1-1,0-1 0,2 5 0,1 2-76,0-1 141,-1 0 0,0-1 0,3 13 1,2 7 63,-4-13 7,-1 1 1,-1 1-1,0-1 1,0 26 0,-2-15-21,-4 30 0,1-27-36,3-19-81,-1 1-1,-4 18 1,1-14 14,-3 29 0,-1 7-47,-10 62 236,15-100-172,-1 23 1,3-24 2,0 0 0,-4 15 0,-8 52 211,9-42-230,4-30-18,-1 0-1,0 0 1,0 0 0,0 0-1,-5 13 1,5-17-2,0 0 1,1 0 0,-1 0-1,1 0 1,-1 0-1,1 4 1,0-4 10,0-1-1,0 1 1,0-1 0,-1 1 0,1-1 0,-1 1 0,0-1-1,-2 5 1,-10 26 5,10-25 56,3-8-77,0 1 0,0-1 0,-1 1 0,1-1 0,0 1 0,-1-1 0,1 1 0,0-1 0,-1 1 0,1-1 0,0 0 1,-1 1-1,1-1 0,-1 0 0,1 1 0,-1-1 0,1 0 0,-1 1 0,1-1 0,-1 0 0,1 0 0,-1 0 0,0 0 0,0 1 1,-3 3-7,3 1 99,1-5-81,0 0 1,0 0-1,0 1 1,0-1 0,0 0-1,0 1 1,0-1 0,-1 0-1,1 0 1,0 1 0,0-1-1,0 0 1,0 0 0,0 1-1,0-1 1,-1 0 0,1 0-1,0 1 1,0-1 0,-1 0-1,1 0 1,0 0 0,0 1-1,0-1 1,-1 0 0,1 0-1,0 0 1,-1 0 0,1 0-1,0 0 1,0 0 0,-1 1-1,1-1 1,0 0 0,-1 0-1,1 0 1,-1 0 221,-7-12-80,-2-33-107,7 33-61,1-1-1,0 1 0,1 0 1,0-1-1,1-14 1,11-59-363,-4 43 207,7-26 151,-6 32 186,-4 21-249,0 0 0,1 1 0,1-1 1,11-21-1,-10 20 91,-6 14-34,0 1 1,0-1-1,0 1 1,0-1-1,1 1 1,-1 0-1,4-4 1,-4 4 4,1 0 1,-1 0 0,0-1 0,1 1-1,-1 0 1,0 0 0,1-4 0,-1 4 9,-1 0 0,1 0 1,0 0-1,0 0 0,0 0 1,1 0-1,-1 0 0,3-3 1,2-2 89,0 0-1,9-16 1,-10 15-88,1 1-1,-1-1 1,1 1 0,8-7-1,8-7-86,1 1 0,1 1-1,39-22 1,-20 14 53,-31 18 110,23-11 0,-25 15-90,1-1-32,1 1-1,-1 0 0,23-5 0,-30 9 45,-1 1 0,1-1-1,-1 1 1,1 0 0,0 0-1,-1 0 1,1 1 0,0-1 0,-1 1-1,1 0 1,-1 0 0,1 0-1,-1 0 1,0 1 0,1-1-1,-1 1 1,4 3 0,-2-1 52,0 0 1,0 1-1,-1-1 1,1 1-1,-1 0 1,0 0-1,-1 1 0,0-1 1,1 1-1,-2 0 1,1-1-1,-1 1 1,0 1-1,0-1 1,0 0-1,-1 0 0,0 1 1,0-1-1,-1 0 1,0 1-1,0-1 1,0 1-1,-2 9 1,-8 20-65,9-29 16,-1 0 0,0-1 0,0 1 1,-1 0-1,-5 9 0,0 3 57,2-4 13,4-10-64,0-1 0,1 1 0,-1-1 1,-1 0-1,-4 8 0,4-8 55,0 1-1,0 0 1,-3 9 0,-7 10-16,8-13-28,0 0 0,1 0 1,0 0-1,0 0 0,-2 16 0,2-12 34,1 5-67,0-1-1,1 1 0,2 31 1,0-43 45,1 13-67,2 0 0,0 0 0,11 34-1,-8-32 16,-1-7 81,1-1 0,1 0 0,0 0 0,1-1 0,1 0 0,0 0 0,18 20 0,-24-31-29,1 0 0,0 0 0,0 0 0,0 0 0,0 0 0,8 3 0,12 7-40,-22-12 37,1 0-1,0 1 1,-1-1-1,1-1 1,0 1 0,4 1-1,9 2 159,-14-3 221,0-1-279,3 0-273,-17-74-15570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08.7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354 77 1248,'-14'9'7776,"13"-9"-7718,-3 3 358,-14 18 358,16-19-760,-31 43 203,29-40-205,1-1-1,-2 0 1,1 0 0,0 0 0,-1-1-1,1 0 1,-9 5 0,-28 13 43,24-11 17,-20 7 1,30-14-62,1-1 1,-1 0 0,0 0 0,0-1 0,0 0 0,-13 0 0,18-1 6,0-1 1,0 1 0,-1-1 0,1 0 0,0 0 0,0 0-1,0 0 1,0-1 0,0 1 0,0 0 0,0-1 0,1 1-1,-1-1 1,0 0 0,1 1 0,-2-4 0,-2 0 45,1-1 0,0 0 0,0 0 0,-3-8 0,1-3-203,0-1 0,-5-24 1,10 39 148,1 0 0,-1 0-1,1 1 1,0-1 0,0 0 0,0 0 0,0 0 0,1 0 0,-1 0 0,1 0 0,0 1 0,-1-1 0,1 0 0,1 0 0,-1 1 0,0-1 0,1 1 0,-1-1 0,1 1 0,0 0-1,-1-1 1,1 1 0,4-3 0,0 1 25,0 0 0,1 0 0,-1 0 0,1 0-1,0 1 1,0 0 0,11-2 0,-7 2-39,0 0 1,0 1-1,1 0 1,-1 1-1,15 0 1,5-1 9,-24 1 15,0 0-1,0 1 0,0 0 1,1 0-1,-1 1 1,10 1-1,-12-1 48,-1 1-1,1-1 1,-1 1 0,0-1 0,5 4 0,-7-4-83,0 1 1,0-1 0,-1 1 0,1 0 0,-1-1 0,0 1 0,1 0 0,-1 0 0,0 0 0,0 0 0,0 0 0,1 2 0,11 18 180,-11-20-156,-1-1-1,1 1 1,-1 0-1,1 0 1,-1 0-1,0 0 1,0 1-1,0-1 1,-1 0 0,1 0-1,0 1 1,-1-1-1,1 0 1,-1 4-1,4 116 925,-5-68-818,-2-1 0,-2 1 0,-3-1 1,-16 59-1,10-66-79,2-7-91,5-22 167,5-11-79,-1 0 0,0 0 0,0-1 0,-8 11 1,11-16-31,0 1 0,0-1 0,-1 1 0,1-1 0,-1 0 0,1 1 1,0-1-1,-1 0 0,1 1 0,-1-1 0,1 0 0,-1 0 0,1 0 1,-1 1-1,1-1 0,-1 0 0,1 0 0,-1 0 0,0 0 0,-7 5 591,7-6-568,0 1-1,0 0 1,0-1 0,0 1-1,0-1 1,0 1 0,0-1-1,0 0 1,0 1 0,0-1-1,0 0 1,-1-1 0,-2-3-27,0-2 20,-1 1-1,1 0 1,0-1-1,1 0 0,-5-11 1,6 10-67,0 0 0,1 0 1,0 0-1,0 0 0,1 0 0,0-1 1,0 1-1,1 0 0,0 0 0,0 0 1,1 0-1,0 0 0,1 0 0,0 0 1,0 1-1,5-11 0,13-23-43,36-76-230,-12 9 506,-37 92-219,0 1-1,1 0 1,1 1-1,12-15 0,8-12-96,-26 37 138,0 0 1,-1 0 0,1 1 0,0-1 0,9-4 0,-13 7 50,68-3-363,-64 3 337,0 0 0,0 1 1,0 0-1,-1-1 1,1 1-1,0 0 0,0 1 1,0-1-1,0 1 1,0 0-1,0 0 0,-1 0 1,1 0-1,0 1 1,-1-1-1,1 1 0,-1 0 1,6 4-1,4 4 183,-11-8-204,1-1 0,-1 1 0,0 0 0,1 0 0,-1 1 0,0-1 0,0 0 0,-1 1 0,4 5 0,-3-3 38,0 0 1,0 0-1,-1 0 0,1 1 0,-1-1 0,-1 1 0,1-1 1,-1 1-1,0 9 0,-3 7 172,-5 24-1,3-20-126,-31 152 103,17-103 185,7-33-404,5-19-157,4-15 186,1 0-1,0 0 1,0 0-1,1 1 0,-1 8 1,2-16-16,0 1 1,0-1 0,0 1-1,0 0 1,1-1-1,-1 1 1,0-1 0,1 1-1,-1-1 1,1 1-1,0-1 1,-1 0 0,1 1-1,0-1 1,0 0-1,0 1 1,1 1-1,2 1 9,-3-2 12,0 1 1,1-1 0,-1 0 0,1 0 0,-1-1 0,1 1 0,0 0 0,0-1 0,0 1 0,0-1 0,4 3 0,-4-3 0,21 15-141,-20-12 149,1-1-1,0 0 1,1 0 0,-1 0-1,1-1 1,-1 1 0,1-1-1,0 0 1,-1 0 0,1-1-1,0 0 1,7 2 0,33 2 260,19-5-42,-51-2-1389,19-5-9794,-30 7 10726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09.93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70 2240,'0'-1'2581,"0"0"-2300,0 0-1,0-1 1,0 1 0,-1 0-1,1 0 1,0 0-1,0 0 1,-1 0 0,1 0-1,-1-1 1,1 1-1,-1 0 1,1 0-1,-1 0 1,0 1 0,0-1-1,1 0 1,-2-1-1,-1 0 218,0 0-1,1 0 0,-1 1 0,0-1 0,-6-2 1,1-4 43,7 7-519,1 0 1,0 1 0,-1-1-1,1 0 1,0 1-1,-1-1 1,1 0 0,-1 1-1,1-1 1,-1 1 0,0-1-1,1 1 1,-1 0-1,1-1 1,-1 1 0,0-1-1,1 1 1,-1 0-1,0 0 1,0-1 0,1 1-1,-2 0 1,2 0 6,-1 0 1,1-1-1,-1 1 1,1 0-1,-1 0 0,1-1 1,-1 1-1,1 0 1,0-1-1,-1 1 1,1 0-1,-1-1 1,1 1-1,0 0 0,0-1 1,-1 1-1,1-1 1,0 1-1,0-1 1,-1 1-1,1-1 0,0 1 1,0-1-1,0 1 1,0-1-1,0 0 1,0 0 167,9-2-506,104 6 1034,-103-2-492,0 0 1,15 3-1,3 1-80,1 2-1,-25-5-98,1-1 0,0 1 0,0-1 0,11 0 837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11.1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58 1824,'-14'0'10144,"9"-11"-7456,-3 3-1862,8 7-1018,19 1-128,-8 1 379,0 0-1,11 3 1,-10-2 92,0 0 0,13 0 1,40 1 520,-20 2-118,-42-5-1500,0 0 0,0 0 1,1-1-1,-1 1 0,-1-1 0,1 0 0,0 0 0,0 0 0,0 0 0,3-3 1,-4 3 587,0 0 1,0 0 0,-1-1-1,1 1 1,-1-1-1,1 1 1,-1-1 0,1 0-1,1-3 1,7-24-1563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15.0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83 14 1312,'-13'5'4938,"12"-5"-4724,-1 0-82,2 0-108,-1 0 1,1 0 0,0 0-1,0 0 1,0 0 0,-1 0-1,1 0 1,0 0 0,0 0-1,-1 0 1,1 0 0,0 0-1,0 0 1,0 0 0,-1 0-1,1 0 1,0 0 0,0 0-1,-1 0 1,1 0 0,0-1-1,0 1 1,0 0 0,-1 0-1,1 0 1,0 0 0,0 0-1,0-1 1,0 1 0,-1 0-1,1 0 1,0 0 0,0 0-1,0-1 1,0 1 0,0 0-1,0 0 1,0-1 0,0 1-1,-1-1 687,-20-1 6073,35 1-7012,-11 0 229,-1 0-1,1 1 0,0 0 1,0-1-1,-1 1 0,1 0 1,0 1-1,0-1 1,3 1-1,4 1-1,0 0 0,0-1 0,1-1 1,-1 1-1,16-3 0,2 2 1,-4 0 13,16 0 103,76-9 0,-88 6-112,-1 2 0,39 1 0,-21 1 64,46 2 353,-91-2-368,0 1 0,-1-1-1,1 0 1,0 0 0,0 1-1,-1-1 1,1 0 0,0 0 0,-1 0-1,1 0 1,-2 3 0,2-4-40,-6 9 56,-1 0 1,0 0-1,0-1 1,0 1 0,-12 8-1,-47 32-98,-3 3 72,27-11-20,2 2 0,2 1-1,-55 82 1,56-74-7,-22 33 11,38-56-104,16-23 71,0 0 0,1 0 0,-1 0 0,-4 11 0,4-6 13,-1 0 0,0 0 0,-1-1 1,0 0-1,-9 10 0,13-16-2,2-3 4,-1 0 0,1 0 1,0 0-1,0 1 0,1-1 0,-1 0 1,0 1-1,0-1 0,1 1 0,-2 1 0,2-3-10,0 0 0,0 1-1,-1-1 1,1 0-1,-1 1 1,1-1 0,0 0-1,-1 1 1,1-1-1,0 0 1,-1 0 0,1 0-1,-1 0 1,1 1-1,-1-1 1,1 0 0,-1 0-1,1 0 1,0 0-1,-2 0 1,-1 1-167,3 0 144,0 0-1,0 0 1,0-1-1,0 1 1,1 0-1,-1-1 0,0 1 1,0 0-1,1-1 1,-1 1-1,1 0 1,-1-1-1,1 1 1,-1-1-1,1 1 1,-1-1-1,1 1 1,-1-1-1,1 1 1,0-1-1,-1 1 0,1-1 1,0 0-1,-1 1 1,1-1-1,0 0 1,1 1-1,26 4 245,-11-2-41,-1 0-166,-1-2 0,1 1 1,-1-2-1,25-1 0,-2 0-58,9-1 126,-25 1 75,-1 1 0,23 2 1,6-1 302,-37-1-409,-1 0-1,22 2 1,-10 0-95,-19-2 116,-1 0 0,1 0 0,-1 1-1,8 1 1,5 6-2636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17.4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 19 2496,'-7'-4'3145,"6"3"-2752,1 1 0,-1 0 0,0 0 0,0-1 1,-2 1-1,-7-3 1047,15 24-1099,0 71 752,-5-83-1088,0-1-1,-2 16 1,1-15 31,0 0 1,1 13-1,2-7 58,-1-1 0,-1 0 0,-1 0-1,-2 17 1,-1-4 424,-2 52-1,6-74-496,0-4-18,0 0-1,0 0 1,0 0 0,0 1-1,1-1 1,-1 0 0,0 0-1,1 0 1,-1 0 0,0 0 0,1 0-1,-1 0 1,1 0 0,0 0-1,-1 0 1,1 0 0,0 0-1,0 0 1,1 1 0,-2-1 429,8-16-144,7-67 144,-9 41-550,1 0 1,22-66 0,-25 96 98,0 0 1,1 0-1,0 1 1,1 0-1,12-16 1,-14 20 5,1 1 0,0-1-1,0 1 1,0 0 0,1 1 0,-1 0-1,1 0 1,0 0 0,1 0 0,10-4 0,-13 7 32,0 0 1,0 0 0,1 0-1,-1 0 1,0 1-1,0-1 1,1 1 0,-1 1-1,7 0 1,-8-1 19,0 1-1,0-1 1,-1 1 0,1 0 0,0 0-1,-1 0 1,1 1 0,-1-1 0,0 0-1,1 1 1,-1 0 0,0-1-1,0 1 1,0 0 0,3 4 0,4 8 28,-1 0 0,0 0 0,-2 1 0,8 23 0,-10-28-45,23 83 376,-25-85-268,0 8 42,0-1 1,-1 0-1,0 0 0,-3 21 1,1-1-608,12-54-6515,-10 11 5454,-1-1-1,-2-14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48.3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296 170 832,'1'1'5806,"5"8"-2366,-4-3-4825,-1 3 1653,0 1 0,-1 0 0,-1 12 0,1 0-65,-1-17-125,1 1 1,-1-1-1,0 0 1,0 0 0,-1 0-1,1-1 1,-1 1-1,0 0 1,0-1 0,-1 1-1,1-1 1,-1 1-1,0-1 1,-1 0 0,1 0-1,0-1 1,-1 1-1,-5 3 1,4-4 22,0 0 0,0 0 0,-1-1 0,1 0 0,-1 0 0,1 0-1,-1-1 1,0 0 0,0 0 0,1 0 0,-1-1 0,-9 0 0,9 0-44,1 0-1,0 0 1,-1 0 0,1-1-1,-1 0 1,1 0 0,0 0-1,0 0 1,-1-1 0,1 0-1,0 0 1,1-1 0,-1 1-1,0-1 1,-4-4 0,-5-5-13,8 8-21,1-1-1,-1 0 1,1 0-1,0-1 1,1 1 0,-6-9-1,9 11 1,-6-7 24,2 0 1,-1 0-1,2-1 0,-5-13 1,8 21-65,0-1 0,0 0 0,1 0 0,0 1 1,-1-1-1,1 0 0,1 0 0,-1 0 0,1 1 0,-1-1 1,1 0-1,0 0 0,0 1 0,1-1 0,-1 1 0,4-7 1,2-2 0,1 1 0,0 1 0,1-1 0,0 1 0,0 1 0,1 0 0,0 0 0,1 1 0,-1 0 0,2 1 0,-1 0 0,1 1 0,0 0 0,0 1 0,1 0 0,0 1 0,0 1 0,0 0 0,0 0 0,0 1 0,19 0 0,-28 2-13,0 0 0,1 1 0,-1-1 0,0 1 0,0-1 0,0 1 0,0 1 0,0-1 0,8 4 0,-7-2 38,0 1 0,-1-1 1,1 1-1,-1 0 1,0 0-1,6 8 1,-7-8 28,-1 0 1,1 0 0,-1 0 0,0 0 0,0 1 0,-1-1-1,1 1 1,-1-1 0,1 8 0,4 45 109,-5-43-82,0 16-20,-6 49-1,2-48 60,-3 38 30,5-58-111,0 1 1,0-1 0,-6 19-1,-2 17 177,7-37-143,-1 1 1,0 0 0,-5 12-1,8-23-41,0 1 0,-1 0 0,1 0 0,0 0-1,-1-1 1,1 1 0,-1 0 0,1 0 0,-1-1 0,1 1-1,-1-1 1,1 1 0,-1 0 0,0-1 0,1 1 0,-3 1 748,-3-15-386,5-7-349,0 15-40,1 0 0,0 0 1,0 0-1,0 0 0,0 0 1,3-9-1,6-18-88,2 1 1,18-35-1,-20 48-35,-4 7 32,-1 0 1,2 0-1,0 1 0,0 0 0,1 0 1,0 1-1,9-9 0,-7 12 64,-9 6 34,1 0 1,-1-1-1,1 1 0,-1 0 1,1-1-1,-1 1 0,1 0 1,-1 0-1,1 0 0,-1-1 1,1 1-1,-1 0 0,1 0 1,0 0-1,-1 0 0,1 0 1,-1 0-1,1 0 0,-1 0 1,1 0-1,0 0 0,-1 0 1,1 1-1,-1-1 0,1 0 1,-1 0-1,1 1 0,-1-1 1,1 0-1,-1 0 0,1 1 1,-1-1-1,1 1 0,-1-1 1,0 0-1,1 1 0,-1-1 1,0 1-1,1-1 0,-1 1 1,0-1-1,1 1 0,-1 0 1,1 2 2,2 0-29,0 0 0,-1 0 0,0 1 0,0 0 0,0-1 0,3 9 0,4 2-59,-8-12 82,0 0-1,0-1 1,0 1 0,0 0 0,0 0 0,0 0-1,0-1 1,0 4 0,8 21 255,-7-22-271,-1 1 0,1 0 0,-1 0 1,0 0-1,0 0 0,0 7 0,8 54 481,-9 15-225,-5-65 860,5-21-1102,-1-12 27,2-1 1,0 1 0,1 0-1,5-26 1,7-10-242,7-27-132,-15 65 294,-1 1-1,16-28 1,-19 38 28,1 1 0,-1 0 0,0-1 0,1 1 0,-1 0 0,1 0 0,0 1 0,0-1 0,0 1 0,1-1 0,-1 1 0,0 0 0,1 0 0,0 0 0,-1 1 0,1-1 0,4 0 0,-5 2 28,-1 0 0,0 0 0,1 0 0,-1 0 1,1 1-1,-1-1 0,0 1 0,1-1 0,-1 1 0,0 0 1,0 0-1,0 0 0,1 0 0,-1 1 0,0-1 0,-1 1 0,1-1 1,0 1-1,3 3 0,0 1 45,1 0 0,-1 1 0,0-1 0,5 12 0,-2-3 26,-2 1 0,0 0 0,-1-1 1,0 2-1,-1-1 0,-1 0 0,-1 1 0,0-1 1,-2 30-1,4 43-51,-4-85-10,1 0 0,0 0 0,0 0 0,0 0 1,1-1-1,-1 1 0,1 0 0,0-1 0,0 1 0,4 4 1,6 14-107,-11-21 88,0 0 1,0 0-1,0 0 0,1 0 1,-1 0-1,0 0 0,1 0 1,-1 0-1,0-1 0,2 2 1,2 0 0,-1 0 69,1 0 1,-1 0-1,1 0 0,0-1 1,0 1-1,0-1 0,0 0 0,0-1 1,0 1-1,0-1 0,0 0 1,0 0-1,5-1 0,-5-1-24,0 0 0,0-1 0,0 1 0,0-1-1,0 0 1,0 0 0,-1-1 0,0 1 0,0-1 0,0 0 0,0 0-1,0-1 1,3-5 0,6-9 11,18-39 0,-28 52-28,19-44-222,24-78-1,-32 86 73,-9 24 17,10-24 21,-13 39 57,-1-1 0,1 1 0,0 0 0,0 0 0,0 1 0,0-1 0,0 0 0,1 1 0,5-5 0,-8 6 24,1 1 0,-1 0 1,1-1-1,-1 1 0,1 0 1,-1 0-1,1 0 0,0-1 1,-1 1-1,1 0 0,-1 0 1,1 0-1,-1 0 0,1 0 1,0 0-1,-1 0 1,1 0-1,-1 0 0,1 0 1,-1 1-1,1-1 0,-1 0 1,1 0-1,0 1 0,1 0 3,-1 0 1,1 0-1,-1 0 0,1 0 0,-1 1 0,0-1 0,0 0 0,2 3 0,0 0-14,0 1-1,0 0 1,-1 0-1,0 0 1,2 6 0,15 66 137,-16-48 217,-3-24-257,1-1 0,-1 0-1,1 1 1,2 8 885,-8-10-599,5-3-357,-1 1 1,1-1-1,-1 0 1,1 1-1,-1-1 1,1 0-1,-1 0 1,0 0 0,1 1-1,-1-1 1,1 0-1,-1 0 1,1 0-1,-1 0 1,0 0-1,1 0 1,-1 0-1,1 0 1,-1 0-1,1 0 1,-1-1-1,1 1 1,-2 0-1,-6-3 49,0 0-1,0 0 1,-12-1 0,17 4-73,0-1 1,0 1-1,0 0 1,0 0-1,1 1 1,-1-1-1,0 0 1,0 1-1,0 0 1,0 0 0,1 0-1,-1 0 1,0 0-1,-3 2 1,-7 7-102,0 0 0,1 1 0,-17 18 0,26-25 116,0-1 0,0 1-1,1-1 1,-1 1 0,1 0 0,0 0 0,0 0 0,0 0 0,1 0 0,-1 1-1,1-1 1,0 0 0,1 1 0,-1-1 0,0 1 0,1-1 0,0 1 0,1 8 0,1-6-12,-1 0 1,1 0 0,0 0 0,1-1 0,0 1 0,0 0 0,0-1-1,1 0 1,0 0 0,0 0 0,5 5 0,1 1 105,-7-8-38,0 0 0,0 0 0,1 0 0,-1-1 0,8 6 0,-10-8-16,0-1-1,1 1 1,-1 0 0,1-1 0,-1 1 0,0-1-1,1 1 1,-1-1 0,1 0 0,-1 0-1,1 0 1,-1 0 0,1 0 0,-1 0-1,1 0 1,-1 0 0,1 0 0,-1-1-1,1 1 1,-1-1 0,1 1 0,-1-1-1,0 1 1,2-2 0,-1 1 11,1-1 0,-1 1 1,0-1-1,0 1 0,0-1 1,0 0-1,0 0 0,-1 0 0,1 0 1,0 0-1,-1 0 0,0 0 0,3-5 1,-2 1 16,0 1 0,-1-1-1,0 0 1,0 0 0,1-8 0,1-95-1133,-3 106 589,0 7 446,1 0 0,0-1 0,0 1 0,0 0 1,0-1-1,1 1 0,0-1 0,-1 0 0,1 1 0,0-1 0,4 3 1,6 14-5,9 25-164,-14-30 281,-1 0 0,2-1 0,0 0 1,1 0-1,14 17 0,-21-29-47,-1-1 1,0 1-1,1-1 0,-1 0 1,1 1-1,0-1 0,-1 0 0,1 0 1,0 0-1,-1 0 0,1-1 1,0 1-1,0 0 0,0-1 0,0 1 1,0-1-1,0 0 0,0 0 1,0 1-1,0-1 0,0 0 1,0-1-1,3 0 0,-1 0 8,-1 0 1,1 0-1,-1-1 0,0 0 1,1 0-1,-1 0 0,0 0 1,0 0-1,0 0 0,-1-1 0,4-3 1,17-14 220,-19 17-221,0 0 0,0-1 0,0 1 0,7-9 0,18-23-140,6-7 373,-5 4-293,-19 25-41,16-25 0,-25 35 95,0 1 0,-1-1 0,1 0 1,-1 0-1,0 1 0,0-1 0,0 0 1,0 0-1,-1 0 0,1 0 0,0-6 0,-1 8-19,8 18-1611,3 2 1535,-1 0-1,-2 1 1,0 0-1,6 21 1,-12-30 140,0-1 0,0 1-1,-1-1 1,0 1 0,-1 0 0,0 0 0,-1-1 0,0 1 0,-5 19-1,5-26-12,0 0 0,0 0 0,-1 0 0,1 0 0,-1 0 0,0-1 0,0 1 0,-4 6 0,4-9-24,1 0 1,0 0 0,-1 0-1,1-1 1,0 1 0,-1 0-1,1-1 1,-1 1 0,0 0-1,1-1 1,-1 0 0,1 1-1,-1-1 1,1 0 0,-1 0-1,0 0 1,1 0 0,-1 0-1,0-1 1,1 1 0,-1 0-1,1-1 1,-1 1 0,1-1-1,-2 0 1,-2-1-35,1 0 1,-1 0-1,1-1 1,0 0-1,0 0 0,0 0 1,0 0-1,1 0 0,-1-1 1,-2-3-1,-16-15-212,18 12-376,4 10 559,0-1-1,0 1 0,-1 0 1,1-1-1,0 1 0,0-1 1,1 1-1,-1 0 0,0-1 0,0 1 1,0 0-1,0 0 0,0-1 1,0 1-1,0 0 0,0-1 1,1 1-1,-1 0 0,0-1 1,0 1-1,0 0 0,1 0 1,-1-1-1,0 1 0,0 0 1,1 0-1,-1 0 0,0-1 1,0 1-1,1 0 0,-1 0 0,0 0 1,1 0-1,-1-1 0,12 0-80,-1 1-1,1 0 1,-1 0-1,0 1 0,20 4 1,17 1 105,9-1-4,-32-2 163,1-1 1,44-3-1,-66 0-105,1 0 0,-1 1 1,0-1-1,0-1 0,0 1 1,0 0-1,0-1 0,0 0 1,0 0-1,-1 0 0,1-1 1,-1 1-1,1-1 0,-1 0 1,0 1-1,0-2 0,0 1 1,0 0-1,-1-1 0,1 1 1,-1-1-1,0 1 0,0-1 1,0 0-1,-1 0 0,0 0 1,1 0-1,-1 0 0,0-1 1,-1 1-1,1-8 0,4-52 17,0 2-359,-4 51 236,12-53-341,-11 57 341,-1 1 1,1 0-1,1 0 0,-1-1 1,1 2-1,6-12 1,-8 17 38,-1 0-1,0-1 1,0 1 0,0 0 0,0 0 0,0-1 0,1 1-1,-1 0 1,0 0 0,0-1 0,0 1 0,1 0-1,-1 0 1,0 0 0,0-1 0,1 1 0,-1 0 0,0 0-1,0 0 1,1 0 0,-1 0 0,0-1 0,1 1-1,-1 0 1,0 0 0,0 0 0,1 0 0,-1 0 0,0 0-1,1 0 1,-1 0 0,0 0 0,1 0 0,-1 0 0,0 0-1,1 1 1,-1-1 0,0 0 0,0 0 0,1 0-1,-1 0 1,0 0 0,1 1 0,10 12-147,-6-6 71,9 10 38,0 2-1,12 21 1,-22-33 63,0 0 0,-1 0 0,0 1 0,0-1 0,-1 1 0,1 0-1,-2 0 1,1 0 0,0 13 0,-2-16-20,0 6 76,0 1 0,-3 12 0,3-21-15,-1 1 0,0-1 0,0 1 0,0-1 0,-1 0 0,1 0 0,-1 1 0,1-1 0,-1 0 0,0 0 0,-3 3 0,-3 2 249,6-5-248,0-1 0,0 1 0,0-1 1,0 0-1,0 0 0,-1 0 0,1 0 0,-1 0 0,0-1 1,1 1-1,-1-1 0,-6 3 0,-4 0 76,11-3-117,-1 0 1,1 0-1,0 0 0,0-1 0,0 1 0,-1-1 0,1 1 1,0-1-1,0 0 0,-1 0 0,1 0 0,0 0 0,-1 0 1,1-1-1,0 1 0,0-1 0,-1 1 0,1-1 1,0 0-1,0 0 0,0 0 0,0 0 0,-3-2 0,-1-1 28,3 3-35,1-1-1,0 1 1,0-1-1,0 1 1,0-1-1,1 0 1,-1 1 0,0-1-1,-2-4 1,-1 0-208,2 1-431,13 3 164,140 13 759,-92-5 78,-27-4-215,24 3 159,95 20-1,-105-14-1750,-19 2-10319,-14-6 8255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57.2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155 0 1568,'4'9'3659,"-2"-6"-3420,0 1 0,-1-1 1,1 1-1,-1 0 1,0 0-1,0 0 1,0 0-1,-1 0 1,1 0-1,-1 8 1,-1 3-121,-5 25-1,1-8 34,-18 118 429,5-39 230,-12 63-150,22-136-593,-3-1 0,-22 56-1,23-68-836,2 0 0,-8 40-1,15-59 220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8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68 5632,'-21'-19'2112,"37"2"-1664,13-6-96,-8 14-2176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57.7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155 1 3328,'0'0'2752,"0"15"-1360,-1-5-1026,0 0 0,-1 0 1,-4 17-1,-3 6-7,-15 163 808,13-82-745,6-76-318,0 10 27,-2-1-1,-23 79 1,24-105-379,-1-1 0,-2 1 0,-14 26 0,19-42-1709,-1-1 565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58.4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0 1728,'-3'12'3504,"2"-11"-3362,1 0 0,-1 0 0,1 0 0,-1 0 0,1-1 0,-1 1 0,0 0 0,1-1 0,-1 1 0,0 0 0,0-1 1,1 1-1,-1-1 0,0 1 0,0-1 0,0 1 0,0-1 0,0 0 0,0 1 0,0-1 0,-2 1 661,3 3-699,1 0 0,-1 0 0,1 0 0,0 0 0,0 0 0,0 0 0,0 0 0,1 0 0,-1 0 0,1-1 0,0 1 0,1 0 0,-1-1 0,0 0 0,1 1 0,0-1 0,0 0 0,0 0 0,0-1 0,0 1 0,6 3 0,-2-2 31,0 0 0,1 0 1,-1 0-1,1-1 0,0 0 0,0-1 0,9 2 0,62 8 310,-16-4-419,-11 1-48,-1 2-1,0 2 0,51 22 1,-55-8 32,-45-26-234,4-2-873,16-6-8120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0:59.1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 2816,'0'-5'6453,"19"14"-5482,-8-5-788,1-1 0,0 0 0,-1-1 1,1 0-1,0-1 0,15 0 0,-22-1-164,180-1 514,5 0 187,-180 1-669,1 2-1,-1-1 0,1 1 0,-1 1 1,0-1-1,11 6 0,-16-6-352,1 1 0,-1-1-1,0 1 1,0 0 0,-1 1-1,1-1 1,-1 1-1,0 0 1,0 0 0,0 0-1,0 1 1,4 6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1:00.6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305 23 3072,'-10'3'5307,"10"-2"-5214,2 11 1941,-3-1-1944,-1 1 0,0-1 0,0 0 0,-7 19 0,0-3-17,-17 66 596,-65 150 1,-9-39-84,70-124-124,11-28 410,19-51-864,0-1 1,0 0-1,0 0 1,0 0 0,0 0-1,0 0 1,0 0 0,0 0-1,-1 0 1,1 0 0,0 0-1,0 0 1,0 0 0,0 0-1,0 0 1,0 0-1,0 0 1,0 0 0,0 0-1,0 0 1,-1 0 0,1 0-1,0 0 1,0 0 0,0 0-1,0 0 1,0 0 0,0 0-1,0 0 1,0 0-1,0 0 1,0 0 0,0 0-1,-1 0 1,1 0 0,0 0-1,0 0 1,0 0 0,0 0-1,0-1 1,0 1-1,0 0 1,0 0 0,0 0-1,0 0 1,0 0 0,0 0-1,0 0 1,0 0 0,0 0-1,0 0 1,0 0 0,0-1-1,0 1 1,0 0-1,0 0 1,0 0 0,0 0-1,-3-6 235,3 4-210,0-1-53,0 1 1,0-1-1,0 0 0,1 1 0,-1-1 0,1 0 0,-1 1 0,1-1 0,1-3 0,8-30-134,24-33-31,18-38-286,-36 66 304,40-105-29,-3 6 98,-40 109 166,2 1 0,28-40 1,-33 55-20,-1 2 9,0 0 0,13-27 1,-21 38-52,-1 0 1,1 0 0,0 0-1,1 0 1,-1 0 0,0 0 0,1 0-1,2-2 1,-2 1 935,1 9-793,5 5-165,0 0 0,-1 1 1,-1 0-1,0 0 0,8 21 0,14 69 83,-19-65-31,35 113 22,-24-74-7,7 25 120,-22-85-109,-1 0-1,3 28 1,0-6 80,10 19-47,-14-26 50,0 38 1,-3-69-212,0 0 0,0 0 0,0 0 0,0 1 0,0-1 0,0 0 0,0 0 0,0 0 0,0 1 0,0-1 0,0 0 0,0 0 0,0 0 0,0 1 0,-1-1 0,1 0 0,0 0 0,0 0 0,0 0 0,0 1 0,0-1 0,0 0 0,0 0 0,-1 1-325,1-1 325,-1 0 0,1 0 0,0 0 0,0 0 0,0 0 0,0 0 0,-1 0 0,1 1 0,0-1 0,0 0 0,0 0 0,-1 0 0,1 0 0,0 0 0,0 0 0,0 0 0,-1 0 0,1-1 0,0 1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4T16:11:01.2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87 0 3648,'-3'0'201,"1"1"1,-1-1-1,1 0 0,0 1 1,-1 0-1,1 0 1,-1 0-1,1 0 0,0 0 1,0 0-1,-3 2 0,-22 20 2019,18-16-787,-10 18 1090,19-25-2431,0 0 0,0 1 1,0-1-1,0 1 0,0-1 1,0 1-1,0-1 0,0 0 1,0 1-1,0-1 0,0 1 1,0-1-1,0 0 0,0 1 1,1-1-1,-1 1 1,0-1-1,1 1 0,1 1 27,1 0 0,-1 0 0,1 0 0,0 0 0,0 0 0,0 0 0,0-1 0,1 0 0,-1 0 0,0 1 0,0-2 0,5 2 0,5-1 176,0 0 1,14 0-1,-16-2-225,0 1 1,0 1-1,13 2 1,0 3-163,0-2 0,37 2 0,-49-6-676,1 0 0,-1-1 0,0 0-1,1-1 1,-1-1 0,0 0 0,15-6 0,20-12-4592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05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14 142 3328,'-14'-10'11724,"20"5"-12803,8-8 1248,1 2 0,1 0 1,0 0-1,0 2 0,1 0 0,20-8 1,-7 6-195,0 2-1,61-12 1,-81 19 2,0 1 0,0 0 0,0 1-1,0 0 1,0 0 0,0 1 0,0 1-1,0 0 1,13 4 0,-17-4 29,-1 0 1,1 0-1,-1 1 0,0 0 1,0 0-1,0 0 1,0 1-1,-1-1 0,1 1 1,-1 1-1,0-1 1,0 0-1,-1 1 0,1 0 1,-1 0-1,0 0 0,3 6 1,-5-7 15,0 0 0,1 0 0,-2 0 0,1 0 0,0 1 0,-1-1 0,0 0 1,0 1-1,0-1 0,0 0 0,-1 0 0,-1 8 0,-3 4 110,-11 29-1,15-43-121,-50 104 230,31-63-68,-3-1 1,-27 40-1,43-72-156,-12 18 344,-32 38 0,45-60-276,0 1 0,-1-1 0,1 0 0,-1-1 0,0 1 0,0-1 0,-1-1 0,0 1 0,0-2 0,0 1 0,-9 2 0,17-6-86,0 0-1,0 0 1,0 0-1,0 0 1,0 0-1,0 0 1,0 0-1,0 0 1,0-1-1,0 1 1,0 0-1,0 0 1,0 0-1,0 0 1,0 0-1,0 0 1,0 0-1,0 0 1,0-1-1,0 1 1,0 0-1,0 0 0,0 0 1,0 0-1,0 0 1,0 0-1,0 0 1,0 0-1,0-1 1,0 1-1,-1 0 1,1 0-1,0 0 1,0 0-1,0 0 1,0 0-1,0 0 1,0 0-1,0 0 1,0 0-1,0 0 1,-1 0-1,1 0 1,0 0-1,0 0 1,12-9 21,-2 3 17,1 1 0,0 0-1,0 1 1,1 0 0,-1 0-1,1 2 1,18-3 0,8 1 149,41 2 0,-51 2-166,-1 2-1,0 1 1,0 1 0,0 1-1,44 14 1,-66-17-198,-1-1 1,0 1-1,0 0 0,0 0 1,0 0-1,0 0 0,6 6 1,-7-5-873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06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855 115 3712,'0'-5'374,"-1"0"-1,0 0 1,0 0 0,0 0 0,0 0-1,-1 0 1,0 0 0,0 0-1,0 1 1,0-1 0,-1 1 0,-3-5-1,0 4-218,1 1-1,-1 0 0,0 0 1,0 0-1,0 1 0,0 0 0,-1 0 1,0 1-1,-9-3 0,13 4-70,-7-1 136,0-1-1,-1 1 1,1 1 0,0 0 0,-1 0-1,-16 2 1,-3 0 141,-8-1 55,1 2-1,-1 2 1,1 1 0,0 2 0,-38 12 0,56-13-346,-1 1 0,1 1 1,1 1-1,0 0 0,0 2 1,0 0-1,2 1 0,-1 0 0,2 2 1,-1-1-1,-13 18 0,13-8-46,0 0-1,1 0 1,1 2 0,1 0-1,2 0 1,0 1-1,2 1 1,1 0-1,-8 44 1,5 4 258,3 1 1,3 99-1,5-127-166,2 0 1,2 0 0,3-1-1,1 0 1,2 0-1,19 51 1,-24-84-45,1 0 0,0 0 0,1 0 1,1-1-1,0 0 0,0-1 0,1 1 0,1-2 0,0 1 1,1-1-1,0-1 0,1 0 0,0-1 0,15 10 0,-9-10-35,1 0-1,0-1 0,1-1 0,-1-1 0,1-1 0,34 5 0,-25-6 63,-1-2 0,1-1 0,0-2-1,38-5 1,-33 0 74,0-1 1,-1-2-1,0-2 0,38-17 0,-7-2 16,61-40-1,-101 56-147,1-2 0,-2 0 0,0-2 0,-1 0 0,-1-2 1,28-32-1,-29 24 26,-2 0 1,-1-2-1,-1 0 1,-2-1-1,20-61 1,-25 63 18,9-55 0,-16 68-57,-1 1 0,-1-1 1,0 0-1,0 1 0,-5-20 0,1 17-38,-1 1 0,-1 0 0,-1 1 0,0 0 0,-1 0 0,0 0 0,-2 1 1,-19-25-1,19 28-52,-1 0 1,0 1 0,0 0 0,-1 1-1,0 0 1,-1 1 0,0 1 0,-1 0-1,-25-11 1,24 12-2,0 1 0,-1 1 0,0 0 0,0 1 0,0 1 0,0 0 0,-1 1 0,1 1 0,-1 1-1,-17 1 1,9 2-127,0 2 0,0 0-1,-46 16 1,59-17-18,-60 25-2743,28-8-2783,31-12 3237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08.8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524 17 3072,'7'-8'1617,"-6"8"-1579,-1-1 0,0 1 0,0 0 1,0-1-1,0 1 0,1 0 0,-1 0 0,0-1 0,0 1 0,0 0 0,1 0 1,-1-1-1,0 1 0,1 0 0,-1 0 0,0 0 0,0-1 0,1 1 0,-1 0 1,0 0-1,1 0 0,-1 0 0,0 0 0,1 0 0,-1 0 0,0 0 0,1 0 0,-1 0 1,0 0-1,1 0 0,-1 0 0,1 0 0,-1 0 0,0 0 0,1 0 0,-1 0 1,0 0-1,1 1 0,-1-1 50,1 0 0,-1 0 0,0 0 0,1 1 1,-1-1-1,1 0 0,-1 0 0,0 0 0,1 0 0,-1 0 0,1 0 0,-1 0 1,1 0-1,-1 0 0,0 0 0,1 0 0,-1 0 0,1 0 0,-1 0 1,0 0-1,1 0 0,-1 0 0,1-1 0,-1 1 0,0 0 0,1 0 1,-1 0-1,0-1 0,1 1 0,-1 0 0,0-1 0,1 1 0,-1 0 1,0 0-1,0-1 0,0 1 0,1-1 0,-1 6 206,-1 0 0,0-1 0,0 1 0,0 0 0,-1 0 0,1-1 0,-3 5 0,-2 0-92,-1-2 1,0 1-1,0-1 1,-16 13-1,-38 22 371,28-20-259,-6 5-28,2 2 0,1 1 0,1 2 0,1 1 1,-41 54-1,-68 111 1180,143-198-1460,0 0 0,0 0 0,-1 0 0,1 0 0,0 0 0,0 1 0,0-1 0,0 0 0,-1 0 0,1 0 0,0 0 0,0 1 0,0-1 0,0 0 0,0 0 0,0 0 0,0 1 0,0-1 0,0 0 0,0 0 0,0 1 0,0-1 0,0 0 0,0 0 0,0 1 0,0-1 0,0 0 0,0 0 0,0 0 0,0 1 0,0-1-1,0 0 1,0 0 0,0 0 0,0 1 0,0-1 0,1 0 0,-1 0 0,0 0 0,0 1 0,0-1 0,0 0 0,0 0 0,1 0 0,-1 0 0,0 0 0,0 1 0,0-1 0,1 0 0,-1 0 0,0 0 0,0 0 0,0 0 0,1 0 0,-1 0 0,19 1 149,-5-1-165,-1 3 13,0 1-1,-1 0 0,1 1 0,-1 0 0,0 1 0,17 10 0,66 53-60,-68-48 80,122 82 237,-64-47-139,11 4 482,-95-60-666,-1 0-1,1 1 0,-1-1 0,1 0 1,-1 0-1,1 0 0,-1 0 0,1 0 0,-1 0 1,1 1-1,-1-1 0,1 0 0,-1-1 1,1 1-1,-1 0 0,1 0 0,-1 0 1,1 0-1,-1 0 0,0 0 0,1-1 0,-1 1 1,1 0-1,-1 0 0,1-1 0,11-9-2572,-7 4 916,8-3-492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09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 1 3904,'-4'2'8830,"2"9"-6085,2 16-3942,0-20 2189,-9 139 251,6-119-1115,-32 180 427,20-135-470,-14 62 635,29-133-677,0-1 0,0 1 0,0-1 0,0 1 0,0-1 0,-1 1 0,1-1 0,0 0 0,0 1 0,0-1 0,-1 1 0,1-1 0,0 1-1,0-1 1,-1 0 0,1 1 0,0-1 0,-1 0 0,1 1 0,0-1 0,-1 0 0,1 1 0,-1-1 0,0 0 0,0 1-18,0-1-1,0-1 1,-1 1-1,1 0 0,0 0 1,0 0-1,-1-1 1,1 1-1,0-1 0,0 1 1,0-1-1,-2 0 1,-4-2-67,0 0 0,0 1 0,-1 0-1,1 1 1,0-1 0,-1 2 0,-14-1 0,7 1-15,1 1 0,0 0 0,-21 6-1,27-6-68,24-2 279,76 0 363,79 2 13,-102 0-380,-23-1-21,88 12 1,-132-11-121,0-1 1,-1 0 0,1 0-1,0 0 1,0 0 0,0 0 0,0 0-1,0 0 1,0-1 0,-1 1-1,1-1 1,0 1 0,0-1-1,2-1 1,-4 2-152,1-1 0,0 1 1,-1 0-1,0-1 0,1 1 0,-1 0 0,1-1 1,-1 1-1,1-1 0,-1 1 0,0 0 0,1-1 1,-1 1-1,0-1 0,1 1 0,-1-1 1,0 0-1,0 1 0,0-1 0,0 1 0,1-1 1,-1 1-1,0-1 0,0 0 0,0 1 0,0-1 1,0 1-1,0-1 0,0 1 0,0-1 0,-1 0 1,1 1-1,0-1 0,0 1 0,0-1 0,-1 1 1,1-1-1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10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42 3904,'-20'0'1253,"19"0"-1195,0 0 1,1 0-1,-1 0 0,0 0 0,1 0 1,-1 0-1,0 0 0,1 0 1,-1-1-1,0 1 0,1 0 0,-1 0 1,0-1-1,1 1 0,-1 0 0,1-1 1,-1 1-1,1-1 0,-2 0 0,2 1-8,0 0-1,0 0 0,0 0 1,0 0-1,0-1 50,0 1-50,0 0 0,-1 0 1,1 0-1,0 0 0,0 0 1,0 0-1,0 0 0,0-1 1,-1 1-1,1 0 0,0 0 1,0 0-1,0 0 0,0 0 1,0 0-1,-1 0 0,1 0 1,0 0-1,0 0 0,0 0 1,0 0-1,-1 0 0,1 0 1,0 0-1,0 0 0,0 1 1,0-1-1,0 0 0,-1 0 1,-5 1 2677,13 0-1186,2 1-1205,0-1 1,0 0 0,0 0 0,-1-1-1,1 0 1,0 0 0,10-3 0,9 1 105,310-3 1611,-237 5-1883,-90 1-419,-1-1 0,0-1-1,0 1 1,0-2-1,0 0 1,0 0-1,0 0 1,17-8-1,-12 0-2384,-1 5 810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29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242 46 2304,'0'-2'153,"0"0"-1,0 1 1,1-1 0,-1 0-1,0 1 1,1-1 0,-1 0-1,1 1 1,0-1-1,-1 1 1,1-1 0,0 1-1,0 0 1,0-1 0,0 1-1,0 0 1,0-1 0,3-1-1,8-11 3140,-7 35-2236,-1 27-557,1-7-278,-7 98 248,0-50-170,-15 180 642,7-146-666,-7 34 300,7-66-217,6-39 426,4-52-762,0 0 0,0 1 0,0-1 0,-1 0 0,1 0 0,0 1 0,0-1 0,0 0 0,0 0 0,0 0 0,0 1 0,0-1 0,0 0 0,-1 0 0,1 0 0,0 0 0,0 1 0,0-1 0,0 0 0,-1 0 0,1 0 0,0 0 0,0 0 0,0 0 0,-1 0 0,1 1 0,0-1 0,0 0 0,0 0 0,-1 0 0,1 0 0,0 0 0,0 0 1,0 0-1,-1 0 0,1 0 0,0 0 0,0 0 0,-1 0 0,1 0 0,-11-3 71,10 3-6,-12-2-57,-6-1-12,8 0-39,0 0 1,0 2-1,-1-1 1,1 1-1,0 1 0,-22 2 1,-1-1-28,6-1-148,20 0-7,22 0 154,60-4 468,84-14 0,-5 0-20,49 2-175,-194 15-353,-3 1-67,1 0 0,0-1 1,-1 0-1,1 0 1,-1 0-1,8-3 0,-12 3-46,0 1 0,-1-1 0,1 0 0,-1 1 0,1-1 0,-1 0 0,1 1 0,-1-1-1,0 0 1,1 0 0,-1 0 0,0 1 0,1-1 0,-1 0 0,0 0 0,0 0 0,0 0 0,0 0 0,0 1 0,0-1-1,0 0 1,0 0 0,0 0 0,0 0 0,-1 0 0,1 1 0,-1-2 0,1-1-62,-4-19-3680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12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9 3328,'0'-8'4922,"-1"16"-3156,-5-3-981,1 0 782,8 10-847,-3-14-658,1 0 1,-1 1 0,1-1 0,0 0-1,-1 0 1,1 0 0,0 0 0,0 0-1,0 0 1,0 0 0,0 0-1,0 0 1,0-1 0,0 1 0,0 0-1,3 0 1,23 9 764,-10-4-667,72 27 448,-53-21-484,0 2 1,48 26-1,-56-22-79,0 1 0,-2 2 0,-1 0 0,0 2 0,-2 1 0,41 53 0,-56-66-24,0 1 1,9 16-1,-17-26 10,1-1 0,-1 0 0,0 0 0,1 1-1,-1-1 1,0 0 0,0 1 0,0-1 0,0 0 0,0 1 0,0-1 0,0 0 0,0 1 0,-1-1 0,1 0 0,-1 1 0,1-1-1,-1 0 1,1 0 0,-1 0 0,-1 2 0,-2 4-101,-1-1 1,-10 10-1,0 2 121,-111 158-189,94-140 258,-1-1 1,-38 32 0,16-16-83,46-42 60,1 1 0,-12 16 1,15-18 86,-4-3-1380,13-5 465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27.8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280 478 1472,'2'-3'306,"0"1"-1,0 0 1,1 0-1,-1 0 1,0 0-1,1 0 1,4-3 0,-4 4 101,1-1 0,-2 0 1,1 0-1,0-1 0,0 1 0,4-5 1,-5 3 138,-1 3-244,1 0 0,-1-1 0,0 0 0,0 1 1,0-1-1,0 1 0,-1-1 0,1 0 0,1-2 1,-2 3-248,0 1 1,0-1-1,0 1 1,0 0-1,-1-1 1,1 1-1,0 0 1,0-1-1,0 1 1,0-1-1,0 1 1,0 0-1,-1-1 1,1 1 0,0 0-1,0-1 1,0 1-1,-1 0 1,1 0-1,0-1 1,-1 1-1,-13-6 724,7 5-663,1 1 1,0 0 0,-1 0-1,1 0 1,0 1 0,-1 0-1,1 0 1,0 0-1,-7 3 1,2 0-62,0 1 0,0 0 0,-18 11 0,17-7 20,0 1 1,0 0-1,1 0 0,0 1 0,-17 23 0,12-10-24,0 0-1,-13 29 1,22-39 13,0 1 0,1 0 0,1 0 0,0 0 0,1 1 0,1 0 0,0 0 0,0 20 0,3-32-17,0-1 1,0 1-1,0-1 1,1 1-1,0 0 1,-1-1-1,1 0 1,1 1-1,-1-1 0,0 1 1,1-1-1,0 0 1,0 0-1,0 0 1,4 5-1,-4-6 4,0 0 0,1 0-1,-1-1 1,1 1 0,-1-1-1,1 1 1,0-1 0,-1 0-1,1 0 1,0 0 0,0 0 0,0-1-1,-1 1 1,1-1 0,0 1-1,0-1 1,0 0 0,0 0-1,0-1 1,4 0 0,11-2 104,-1-1 1,1-1-1,-1 0 0,0-2 1,0 0-1,0 0 0,15-11 1,-21 11-92,1-1 0,-1 0 0,-1-1 0,0 0 0,0-1-1,-1 0 1,0 0 0,0-1 0,-1 0 0,7-13 0,-8 9-136,0-1-1,0 1 0,-2-1 0,0 0 0,0 0 0,-2-1 0,0 1 0,-1-1 0,-1 0 1,0 1-1,-2-26 0,1 41 52,0 1 1,0 0 0,0 0-1,0 0 1,0-1 0,0 1-1,0 0 1,0 0 0,0-1-1,0 1 1,0 0 0,-1 0-1,1 0 1,0-1-1,0 1 1,0 0 0,0 0-1,0 0 1,0-1 0,0 1-1,-1 0 1,1 0 0,0 0-1,0 0 1,0-1 0,0 1-1,0 0 1,-1 0-1,1 0 1,0 0 0,0 0-1,-1-1 1,-4 7-362,-5 19 54,8-21 264,-2 8 78,-1 0-1,2 0 1,0 0-1,0 1 0,1 0 1,0-1-1,1 1 0,1 0 1,1 12-1,1-13 79,0 0 0,1 0 0,1-1 0,0 1 0,0-1 0,1 0 0,10 17-1,-11-22-29,0 0-1,1 1 1,0-2-1,0 1 0,1 0 1,0-1-1,-1 0 0,2-1 1,-1 1-1,0-1 0,1 0 1,0-1-1,7 3 0,-8-4-14,1 0-1,-1 0 1,0-1-1,1 0 1,-1-1-1,1 1 0,-1-1 1,1-1-1,-1 1 1,1-1-1,-1 0 1,1 0-1,-1-1 0,0 0 1,0 0-1,1-1 1,-2 1-1,1-1 1,0-1-1,-1 1 0,10-8 1,-1-1-19,-1 0 1,0 0 0,-1-1-1,-1-1 1,0 0-1,16-28 1,-26 42-28,5-10-25,-1 1 0,1-1 1,-2 0-1,1-1 0,-1 1 0,3-17 0,-7 27 14,0-1-1,0 0 1,1 0-1,-1 0 1,0 0-1,0 1 0,0-1 1,0 0-1,1 0 1,-1 1-1,0-1 0,1 0 1,-1 0-1,1 1 1,-1-1-1,1 0 1,-1 1-1,1-1 0,-1 1 1,1-1-1,0 1 1,-1-1-1,2 0 0,1-1 36,-3 1 9,1 0-1,-1 0 1,0 0-1,0 0 1,1-1 0,-1 1-1,0 0 1,0 0-1,0 0 1,0 0-1,0 0 1,-1-2 0,1-3 41,0-3-65,1 0 0,1 1 0,0-1 0,4-15 1,6-22 247,29-151 68,-38 181-313,-2 0 0,0-1 0,-2-26 1,-11-50-181,9 69 9,3 22 90,-1 0 0,1-1 0,-1 1 0,1 0 0,-1-1 0,0 1 0,0 0 0,-2-4 0,3 6 47,-1 0-1,1-1 1,0 1-1,-1 0 1,1-1-1,0 1 1,-1 0-1,1 0 1,-1-1-1,1 1 1,0 0-1,-1 0 1,1 0-1,-1 0 1,1-1-1,-1 1 1,1 0-1,-1 0 1,1 0-1,-1 0 1,1 0-1,-1 0 1,1 0-1,-1 0 1,1 1-1,-1-1 1,1 0-1,0 0 1,-1 0-1,1 0 1,-1 1-1,1-1 1,-1 0-1,1 0 1,0 1-1,-1-1 1,1 0-1,0 1 1,-1-1-1,1 0 1,-1 1-1,-2 3-76,1-1 0,-1 0 0,0 1 0,1-1 0,0 1-1,0 0 1,-2 5 0,-11 32-68,13-35 130,-5 18 18,1 0 0,1 0 0,-3 45 0,6 77 3,2-88-31,1-18 60,0 1-1,10 49 1,-8-75 51,0-1 0,1 0-1,0-1 1,1 1 0,0-1-1,2 0 1,-1 0 0,1 0-1,18 22 1,-23-33-16,1 1-1,-1 0 1,1-1 0,0 0 0,0 1-1,0-1 1,0 0 0,0-1-1,1 1 1,-1-1 0,1 1-1,-1-1 1,1 0 0,-1 0-1,1 0 1,-1-1 0,1 1-1,0-1 1,-1 0 0,1 0-1,0 0 1,0-1 0,-1 1 0,1-1-1,-1 0 1,1 0 0,-1 0-1,5-3 1,2 0-2,-1-1 0,1 0 0,-1-1 0,-1 0 0,1 0 0,-1-1 0,0 0 0,13-16 0,1-6 52,-1-2 1,-1 0 0,18-41-1,3-6-71,-33 65-199,-1 0-1,2 0 0,0 1 0,15-17 1,-24 29 161,1 0 0,-1-1 1,0 1-1,1-1 0,-1 1 0,1 0 1,-1-1-1,1 1 0,-1 0 0,1 0 1,-1 0-1,1-1 0,0 1 0,-1 0 1,1 0-1,-1 0 0,1 0 1,-1 0-1,1 0 0,0 0 0,-1 0 1,1 0-1,-1 0 0,1 0 0,-1 0 1,1 0-1,0 1 0,1 0-1,-1 0-1,0 0 0,0 0 1,0-1-1,0 2 0,0-1 1,0 0-1,0 0 1,0 0-1,1 3 0,0 0-5,1 1 1,-1 0-1,-1 0 0,1 0 0,1 7 0,0 13-14,-1 0-1,-1 1 0,-1-1 0,-5 41 1,3-49 46,-1 0 1,-2-1 0,1 0 0,-2 0 0,0 0 0,-1 0 0,-17 28-1,22-42 33,0 1 0,0 0 0,0 0 0,-1-1 0,1 0 0,-1 1 0,0-1 0,1 0 0,-1 0 0,0 0 0,0-1 0,-1 1 0,1-1 0,0 0 0,0 0 0,-1 0 0,1 0 0,0 0 0,-1-1 0,1 1 0,-1-1 0,-6 0 0,10 0-51,0 0-1,0 0 0,0 0 0,-1 0 0,1 0 1,0 0-1,0 0 0,0-1 0,0 1 0,0 0 0,0 0 1,0 0-1,0 0 0,0 0 0,0 0 0,-1 0 1,1 0-1,0 0 0,0 0 0,0 0 0,0 0 1,0 0-1,0 0 0,0-1 0,0 1 0,0 0 0,0 0 1,0 0-1,0 0 0,0 0 0,0 0 0,0 0 1,0 0-1,0-1 0,0 1 0,0 0 0,0 0 1,0 0-1,0 0 0,0 0 0,0 0 0,0 0 0,0 0 1,0 0-1,0-1 0,0 1 0,0 0 0,0 0 1,0 0-1,0 0 0,0 0 0,0 0 0,1 0 1,-1 0-1,0 0 0,0 0 0,0 0 0,0 0 0,0 0 1,0-1-1,0 1 0,0 0 0,5-5-156,0 3 119,-1-1 1,1 1-1,0 0 0,-1 1 0,1-1 0,0 1 0,0 0 0,0 0 0,7 0 0,5-1 8,11-4 54,-1-2 0,0-1 1,0-1-1,33-18 0,106-66 134,-134 75-224,-29 17 25,0 1 1,0-1-1,1 0 1,-1 1-1,0 0 0,1-1 1,4 0-1,-8 2 33,1 0 0,-1 0 0,0 0 0,1 0 0,-1 0 0,1 0 0,-1 0 0,1 1 0,-1-1 0,0 0 0,1 0 0,-1 0 0,1 0 0,-1 0 0,0 1-1,1-1 1,-1 0 0,1 0 0,-1 1 0,0-1 0,0 0 0,1 1 0,-1-1 0,1 1 0,-1 0-2,0 0-1,1 0 1,-1 0 0,0 0 0,1 0-1,-1 0 1,0 0 0,0 1-1,0-1 1,0 0 0,0 0 0,0 0-1,-1 2 1,-2 12-4,-1 0 0,-6 14-1,4-12 77,-6 26-1,11-38-58,0-1 0,1 1 0,0 0 0,0 0-1,0 0 1,0 0 0,1 0 0,-1-1 0,1 1 0,2 6 0,-2-10 35,-1 1 1,1-1-1,0 1 0,-1-1 0,1 1 0,0-1 1,0 1-1,0-1 0,0 0 0,0 1 0,1-1 1,-1 0-1,0 0 0,0 0 0,1 0 0,-1 0 1,1 0-1,-1 0 0,4 1 0,-3-2 0,1 1 0,-1-1 0,1 1 0,-1-1 0,1 0 0,-1 0 0,1 0 0,0-1 0,-1 1 0,1-1 0,-1 1 0,4-2-1,-1 0 11,0 0 1,0-1-1,0 1 0,0-1 0,-1 0 0,1 0 0,-1 0 0,0-1 0,0 0 0,0 0 0,0 0 0,4-6 0,0-6 62,-1-1-1,-1 1 1,0-1 0,5-26-1,-8 27-121,0 0-1,0 0 0,-1-28 0,-2 38-30,0 0 0,-1 0 0,0 0 0,0 0 0,0 0 0,-1 0 0,0 0 0,0 0 0,-1 1 0,1-1 0,-1 1 0,-6-10 0,6 13 15,1 0-1,0-1 1,-1 1-1,1 0 1,-1 1-1,0-1 1,1 0-1,-1 1 1,0-1-1,0 1 1,0 0-1,0 0 1,0 0-1,-1 1 1,1-1-1,0 1 1,0-1-1,0 1 1,-1 0 0,1 0-1,0 1 1,0-1-1,0 1 1,-5 0-1,-3 2 14,0 1 0,1-1 0,0 2-1,0-1 1,-18 12 0,25-14 29,0 0 0,1 0 1,-1 0-1,1 1 0,0-1 0,-1 1 0,1-1 1,-3 6-1,5-7 8,-1 0-1,1-1 1,-1 1 0,1 0 0,0 0-1,-1 0 1,1-1 0,0 1 0,0 0-1,-1 0 1,1 0 0,0 0 0,0 0-1,0 0 1,0-1 0,0 1 0,0 0-1,1 0 1,-1 0 0,0 0 0,0 0-1,1 0 1,-1-1 0,0 1 0,1 0-1,-1 0 1,1 0 0,-1-1 0,1 1-1,-1 0 1,1-1 0,-1 1 0,1 0-1,0-1 1,-1 1 0,2 0 0,1 0 15,-1 1 1,1-1-1,-1 0 1,1 0-1,0-1 1,-1 1 0,1 0-1,0-1 1,0 0-1,-1 1 1,4-1-1,31-5 82,-24 3-70,135-31 183,-22 3-4058,-119 29 2757,1-1 0,0 2 0,0-1 0,0 1 0,13 1 0,4 7-1685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31.5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240 757 4064,'7'-14'1602,"14"-19"1,-20 32-1468,0 0 0,-1 0 0,1 0 0,0 0 1,-1 0-1,1 0 0,0 0 0,-1-1 0,1 1 0,-1 0 0,0 0 0,1-1 0,-1 1 0,0 0 0,0 0 1,0-1-1,0 1 0,0 0 0,0-3 0,-1 3-51,1 0 0,-1 1 0,1-1 1,-1 0-1,1 0 0,-1 1 0,0-1 1,1 0-1,-1 1 0,0-1 0,0 1 0,1-1 1,-1 1-1,0-1 0,0 1 0,0 0 0,0-1 1,1 1-1,-1 0 0,-2-1 0,-1 1 40,-1-1 0,1 1-1,-1 0 1,1 0-1,-1 0 1,1 1 0,0-1-1,-1 1 1,-7 3 0,5-1-73,0 1 0,1 0 1,-1 0-1,1 0 0,-1 1 1,1 0-1,0 0 0,-7 10 1,-3 4 95,-16 26 1,18-24-57,1 1 1,1 0-1,1 1 1,1 0-1,1 1 0,-12 46 1,20-66-28,0 1 1,1 0-1,-1 0 1,1-1-1,0 1 0,0 0 1,0 0-1,1-1 1,0 1-1,0 0 1,0 0-1,1-1 0,1 6 1,-2-9-12,0 1 1,0-1-1,0 1 0,0-1 1,1 1-1,-1-1 1,0 1-1,1-1 0,-1 0 1,1 0-1,-1 0 0,1 0 1,-1 0-1,4 1 1,-2-1-10,-1 0 0,1-1 0,-1 1 0,1-1 1,0 0-1,0 0 0,-1 0 0,1 0 0,0 0 1,-1-1-1,1 1 0,4-2 0,10-5 33,0 0 1,-1-1-1,0-1 0,0-1 1,22-17-1,-8 3 52,-2 0 0,-1-2-1,-1-1 1,23-31 0,76-127 272,-98 140-282,27-64-1,-47 91-109,0 1 0,-2-1 0,0 0 1,-1-1-1,0 1 0,-2-1 0,0-19 0,-1 8-191,-8-55 1,6 82 123,1 1 1,0 0-1,-1-1 0,0 1 0,0 0 1,0-1-1,0 1 0,0 0 1,0 0-1,0 0 0,0 0 0,-1 0 1,1 0-1,-1 1 0,-2-4 0,2 5 23,1-1-1,-1 0 1,1 0-1,-1 1 0,1-1 1,-1 1-1,1-1 1,-1 1-1,0 0 1,1-1-1,-1 1 0,0 0 1,1 0-1,-1 0 1,0 0-1,1 1 1,-1-1-1,0 0 0,1 1 1,-1-1-1,1 1 1,-1-1-1,1 1 0,-3 2 1,-5 2-17,2 0-1,-1 1 1,1 0 0,-1 1 0,2-1-1,-1 2 1,1-1 0,-9 13 0,-38 71-27,47-77 140,0 0 0,1 0 0,1 0 0,0 1 0,1 0 1,0 0-1,1 0 0,1 0 0,0 0 0,2 0 0,-1 0 1,4 18-1,1-7 26,0 0 1,2 0-1,1 0 1,1-1-1,2 0 1,13 24-1,-16-34-17,1 1-1,1-1 0,0-1 1,1 0-1,1 0 0,0-1 1,1-1-1,0 0 0,1 0 1,0-1-1,1-1 0,18 9 1,-28-17-27,0 1 0,0-1 0,1 0 0,-1-1 0,1 1 0,-1-1 0,1 0 0,0-1 0,-1 1 0,1-1 1,0 0-1,9-2 0,-11 1-7,1 0 0,-1 0 0,1-1 0,-1 0 0,0 1 0,1-2 0,-1 1 0,0 0 0,0-1 1,-1 0-1,1 0 0,0 0 0,-1 0 0,0 0 0,0-1 0,4-5 0,1-5 53,-1 0-1,0-1 1,-1 0 0,8-29-1,-12 37-83,3-10 43,4-28 0,-8 39-76,0-1 0,-1 0-1,0 0 1,0 0 0,0 0 0,-3-12 0,2 18-6,1-1 0,0 1 0,0 0 0,-1-1 0,1 1 0,-1 0 0,1 0 0,-1-1 0,0 1 0,0 0 0,1 0 0,-1 0 0,0 0 0,0 0 0,-2-1 0,3 1 11,-1 1 0,1 0-1,-1 0 1,1 0 0,-1-1-1,0 1 1,1 0 0,-1 0 0,1 0-1,-1 0 1,0 0 0,1 0-1,-1 0 1,1 1 0,-1-1 0,1 0-1,-1 0 1,1 0 0,-1 1-1,0-1 1,1 0 0,-1 0-1,1 1 1,-1 0 0,-3 2-40,0 1 1,1-1-1,0 1 1,0 0-1,0 0 0,0 0 1,-2 6-1,-1 2 17,0 1 1,1 0-1,0 0 0,1 0 1,-3 18-1,5-21 73,1 0 0,0 1 0,1-1 0,-1 0 0,2 1 0,0-1 0,4 20-1,-4-27 1,-1-1 0,1 1 0,0-1 0,0 0 0,0 1-1,0-1 1,1 0 0,-1 0 0,0 0 0,1 0 0,-1 0-1,1 0 1,0 0 0,0-1 0,0 1 0,0 0-1,0-1 1,0 0 0,0 1 0,0-1 0,1 0 0,-1 0-1,0 0 1,1-1 0,-1 1 0,1 0 0,-1-1 0,1 0-1,-1 1 1,1-1 0,-1 0 0,1 0 0,2-1-1,9-3 20,0 0 0,-1 0 0,22-11 0,20-8-33,-49 21-34,1 0 1,-1 1 0,1 0-1,-1 0 1,1 0-1,11 1 1,-15 0 8,0 1 0,1-1 1,-1 1-1,0 0 0,1 0 1,-1 0-1,0 0 0,0 1 1,0 0-1,0-1 0,0 1 0,-1 0 1,1 0-1,0 0 0,-1 1 1,1-1-1,-1 1 0,0-1 1,0 1-1,0 0 0,0 0 1,-1 0-1,1 0 0,-1 0 0,1 0 1,-1 0-1,1 4 0,1 5-6,0 1 0,-1-1 0,-1 1 0,0 0 0,0-1 0,-2 16 0,-19 103 19,10-75-55,-49 259 459,41-239 763,18-74-536,2-9-266,5-22-52,5-18-157,20-76-68,20-7-62,-25 66-28,68-152 1,-76 171-38,21-49-172,71-118 0,-107 206 192,-1-1-56,1 1 1,0 0-1,0 0 1,7-6-1,-10 11 58,0 0-1,0 1 1,-1-1-1,1 0 0,0 0 1,0 1-1,0-1 1,0 1-1,0-1 1,0 1-1,0-1 1,0 1-1,0 0 0,0-1 1,0 1-1,0 0 1,0 0-1,0 0 1,0 0-1,0 0 1,0 0-1,0 0 1,0 0-1,0 0 0,0 1 1,0-1-1,1 0 1,-1 1-1,0-1 1,-1 0-1,1 1 1,0-1-1,0 1 1,0 0-1,1 0 0,0 1 0,0 0 0,-1 0 0,1 0 0,-1 0 0,1 1 0,-1-1 0,0 0 0,0 1 0,0-1 0,0 1 0,0-1 0,0 1 0,-1-1 0,1 1 0,-1 0 0,0 4 0,2 5-30,2 15 53,-2-1 0,-1 1 0,-1-1 0,-1 0-1,-1 1 1,-1-1 0,-2 0 0,0 0-1,-2 0 1,-1-1 0,-17 39 0,19-52 58,-15 26 111,19-34-145,0-1 1,0-1-1,-1 1 1,1 0-1,-1 0 1,0-1-1,1 0 1,-1 1-1,-4 1 1,6-3-15,0-1-1,0 1 1,1-1 0,-1 0 0,0 1 0,0-1 0,0 0 0,0 0 0,1 1 0,-1-1-1,0 0 1,0 0 0,0 0 0,0 0 0,0 0 0,0 0 0,0-1 0,1 1 0,-1 0-1,0 0 1,0 0 0,0-1 0,0 1 0,0-1 0,1 1 0,-1 0 0,0-1 0,0 1-1,1-1 1,-1 0 0,0 1 0,1-1 0,-1 0 0,1 1 0,-1-1 0,0-1 0,0 1-26,1-1 1,-1 1 0,0-1-1,1 0 1,-1 1 0,1-1-1,-1 0 1,1 1 0,0-1-1,0 0 1,0 0 0,0 1-1,0-1 1,0 0 0,0 0-1,1 1 1,-1-1 0,1-2-1,1 0-18,1 0-1,-1 0 1,0 0-1,1 0 1,0 1-1,0-1 1,0 1-1,0 0 1,1 0-1,-1 0 1,1 0-1,0 1 1,-1-1-1,1 1 1,1 0-1,-1 0 1,0 0-1,0 1 0,1-1 1,-1 1-1,0 0 1,10 0-1,35-6 112,-1-2 0,85-27 0,-108 29-161,4-2 109,-1-2-1,-1-1 1,0 0 0,-1-2 0,0-1-1,-1-2 1,36-29 0,-43 30 13,0-1 1,-2 0 0,0-1 0,-1-1-1,0 0 1,-2-1 0,0-1 0,-2 0 0,17-39-1,-26 52-71,0 0-1,0 0 0,1-12 0,-2 13-31,-1 6 26,1-1 1,-1 1-1,0 0 1,0-1 0,0 1-1,0-1 1,0 1-1,-1 0 1,1-1 0,0 1-1,-1 0 1,1-1-1,-1 1 1,1 0-1,-1 0 1,1-1 0,-2 0-1,1 1 10,1 0-1,-1 1 0,0-1 0,0 1 1,0-1-1,0 1 0,0-1 1,1 1-1,-1-1 0,0 1 1,0 0-1,0 0 0,0-1 1,0 1-1,0 0 0,0 0 1,0 0-1,0 0 0,0 0 0,0 0 1,0 1-1,0-1 0,-2 0 1,-1 2 2,0-1 1,0 1 0,0 0-1,0 0 1,0 0 0,0 0-1,1 1 1,-1 0-1,1-1 1,-1 1 0,1 1-1,-4 4 1,-3 4-2,-16 29-1,19-29 4,1 0-1,0 0 0,1 1 1,0 0-1,1 0 0,0 1 0,-2 21 1,5-27 40,0-1 0,1 1 0,0 0 0,1 0 1,-1 0-1,1 0 0,1-1 0,-1 1 0,1 0 0,1-1 1,0 1-1,0-1 0,0 0 0,7 11 0,-8-15 16,0 0-1,1 0 0,-1 0 0,1 0 0,-1-1 1,1 1-1,0-1 0,0 0 0,0 0 0,0 0 1,0 0-1,0 0 0,1-1 0,-1 1 0,1-1 1,-1 0-1,1 0 0,-1 0 0,1 0 0,0-1 1,-1 0-1,1 0 0,0 0 0,-1 0 0,1 0 1,0-1-1,-1 1 0,1-1 0,0 0 0,6-3 1,1-1-24,0 0 1,0-1 0,0-1-1,-1 0 1,0 0 0,0-1 0,17-18-1,-7 5-60,110-104-263,-126 122 301,0 0 0,1 0-1,-1 0 1,7-3 0,-10 6 3,0-1 0,0 1 0,0-1 0,0 1 0,0 0 1,0 0-1,-1-1 0,1 1 0,0 0 0,0 0 0,0 0 0,0 0 0,0 0 0,0 0 0,0 0 0,0 0 1,0 1-1,0-1 0,0 0 0,0 0 0,0 1 0,-1-1 0,1 1 0,0-1 0,0 1 0,0-1 0,0 1 0,-1-1 1,1 1-1,1 1 0,-1 1-2,0 0 0,0 0 1,-1 0-1,1 1 0,-1-1 1,1 0-1,-1 1 0,-1 4 1,1-7 1,-1 17-15,-2 0 0,0-1 0,-9 30-1,8-34 70,-9 21 122,10-28-113,0 1-1,1 0 1,-1 0-1,1 0 0,1 0 1,-2 11-1,5-19-2,1-1 0,-1 0 0,1 1 0,-1-1 0,0 0 0,0 0 0,0 0-1,2-4 1,13-12 62,63-67 35,-62 68-211,1 0-1,36-23 1,-28 21 46,-14 10-43,24-14 1,-33 21 22,0 0 0,0 0 0,0 1 0,0 0 1,0-1-1,0 2 0,0-1 0,0 0 0,0 1 0,1 0 0,5 0 0,-9 0 26,1 1 0,-1-1 0,0 1 0,0-1-1,1 1 1,-1 0 0,0-1 0,0 1 0,0 0-1,0 0 1,0 0 0,0 0 0,0 0-1,0 0 1,0 0 0,-1 0 0,1 0 0,0 0-1,-1 1 1,1-1 0,-1 0 0,1 0 0,-1 1-1,0-1 1,1 0 0,-1 1 0,0-1 0,0 2-1,1 7 20,0 1-1,-1 17 1,0-15 3,0 1 34,1 1 0,0-1 0,2 1 0,6 22 0,-9-36-31,0 1-1,1-1 0,-1 0 0,1 0 1,0 0-1,-1 0 0,1 0 0,0 0 1,0 0-1,-1 0 0,1 0 0,0 0 1,0 0-1,0 0 0,0 0 0,0-1 0,0 1 1,1 0-1,-1-1 0,0 1 0,0-1 1,0 0-1,1 1 0,-1-1 0,0 0 1,0 1-1,1-1 0,-1 0 0,0 0 1,1 0-1,-1 0 0,0 0 0,0-1 1,1 1-1,-1 0 0,2-1 0,3-1 20,-1 0 0,1 0 0,-1 0 1,0-1-1,0 1 0,9-7 0,12-13-42,0 0 1,-1-2 0,35-44-1,-43 49 6,2 1 0,0 1 0,1 0 0,28-17 0,-6-1-44,-32 26-56,-5 3-64,-12 10-37,-13 10 17,9-4 150,2 1 1,0 0-1,0 0 0,1 0 1,0 1-1,-7 15 1,-29 77-63,37-87 68,2 1-1,-6 28 0,10-38 40,0 1 0,0-1 0,1 1-1,0-1 1,0 0 0,1 1 0,3 12-1,-4-19 5,0-1 0,1 0 0,-1 1-1,1-1 1,-1 0 0,1 1-1,-1-1 1,1 0 0,0 0 0,0 1-1,-1-1 1,1 0 0,0 0 0,0 0-1,0 0 1,0 0 0,0 0 0,0-1-1,1 1 1,1 1 0,-2-2 0,1 0 1,-1 1-1,1-1 1,-1 0 0,1 0-1,-1 0 1,1 0-1,-1 0 1,1-1-1,-1 1 1,1 0 0,-1-1-1,1 1 1,-1-1-1,3 0 1,3-4 30,1 0 1,-1 0-1,0-1 0,12-11 0,-17 15-46,123-136 394,-75 78-335,-9 14-45,69-88-231,-89 105 144,-1-2 1,18-39-1,-13 9 35,18-74 1,-37 116-123,-2 1 0,0-1 0,-1 0 0,0 0 0,-2 0 0,-1-28 0,-3 36-169,-1 8 58,2 4 248,1 0 0,0 0-1,-1 0 1,1 0 0,0 0-1,0 0 1,0 0-1,0 0 1,0 0 0,0 1-1,-2 1 1,-26 41 6,2 1 0,1 1 0,3 1 1,2 1-1,-20 67 0,34-89 62,1-1 0,2 1 0,0 0 0,2 0 0,1 1 0,1-1 0,1 0 0,1 0 1,2 0-1,9 37 0,-11-53 25,1-1 0,0 0 0,1 0 0,0 0 0,1 0 0,0-1 0,0 1 1,0-1-1,1-1 0,1 1 0,-1-1 0,11 9 0,-14-13-39,1 0 0,-1-1 0,1 1 0,0-1 0,0 0 0,0 0-1,0 0 1,0 0 0,0-1 0,0 0 0,1 0 0,-1 0 0,0 0 0,1-1 0,-1 1 0,1-1 0,-1 0 0,1-1-1,-1 1 1,0-1 0,1 0 0,-1 0 0,0 0 0,1-1 0,-1 1 0,0-1 0,0 0 0,5-3 0,2-3-24,0 0 0,-1 0 0,0-1 1,11-13-1,32-43 121,-34 40-101,35-36 0,28-12-167,-40 37 115,-39 34 4,-3 1 11,1 1-1,-1-1 1,1 1-1,-1-1 1,1 0-1,-1 1 1,1-1-1,-1 1 1,1 0-1,0-1 1,-1 1-1,1-1 1,0 1-1,0 0 1,-1 0-1,1-1 1,0 1-1,-1 0 1,1 0-1,0 0 1,0 0-1,0 0 1,-1 0-1,1 0 1,0 0-1,0 0 1,1 0-1,6 2 7,-7-2-9,-1 0-1,1 0 0,0 0 1,-1 0-1,1 0 1,0 0-1,-1 1 0,1-1 1,0 0-1,-1 0 1,1 1-1,0-1 1,-1 0-1,2 1 0,1 2 19,0-1-1,0 1 0,0 0 1,0 0-1,-1 0 0,1 0 1,-1 0-1,0 1 0,0-1 1,0 1-1,0 0 0,0-1 0,-1 1 1,0 0-1,0 0 0,0 0 1,0 0-1,0 0 0,-1 0 1,0 7-1,0 13 17,-1 0 1,-2 0-1,0 0 0,-11 39 1,10-51 49,-1 0 0,-1-1-1,0 0 1,0 0 0,-1 0 0,-1 0 0,0-1 0,0 0 0,-12 9 0,18-16-55,-1-1-1,0 0 1,1 0 0,-1 0-1,0 0 1,0-1 0,0 1-1,-1-1 1,1 0 0,0 0-1,0 0 1,-1 0 0,1 0-1,-1-1 1,-5 1 0,7-2-5,0 0 1,0 0 0,0 0 0,1 0-1,-1 0 1,0 0 0,1 0 0,-1-1-1,0 1 1,1-1 0,0 1 0,-1-1-1,1 1 1,0-1 0,0 0 0,0 0-1,0 1 1,0-1 0,0 0 0,-1-4-1,-1-2-60,1 1-100,13 9 63,9 1 259,30 2-1,-11-2 6,7 3-123,1-3-1,0-2 1,66-6 0,-105 4-522,0 0 0,0-1 0,11-4 0,-16 4-231,1 1 0,0-1 0,-1 0 0,1 0 0,-1-1 0,0 1 0,0-1 1,4-3-1,-6 5 521,-1 1 1,1 0 0,-1-1 0,2-1-706,-2 2 706,0-1 0,1 1 0,-1-1-1,0 1 1,0-1 0,0 1 0,1-1 0,-1 1-1,0-1 1,0 1 0,0-1 0,0 1-1,0-1 1,0 1 0,0-1 0,0 0-1,0 1 1,0-1 0,0 1 0,-1-1-1,1 1 1,0-1 0,0 1 0,0-1-1,-1 1 1,1-1 0,0 1 0,-1 0 0,1-1-1,0 1 1,-3-2-529,-7-6-2532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31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347 18 3552,'3'-9'1632,"8"6"-1440,-11-3 1472,0 12-960,-6-6 1056,1 0-1024,-18 0 640,-1 3-832,-18 2 288,3 2-480,-8-1-128,11 2-128,-8-4-160,11 5 32,-4-1-3296,12 5 1824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33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137 174 2720,'0'-1'140,"10"-17"1517,-9 7 117,-1 10-1675,0 1 1,0 0-1,-2-3 1090,2 3-1090,-1 0 0,1-1 1,0 1-1,0 0 0,-1 0 0,1 0 0,0 0 0,-1 0 0,1 0 0,0 0 1,0 0-1,-1 0 0,1 0 0,0 0 0,0 0 0,-1 0 0,1 0 0,-3 1 18,1 0 0,-1 0 0,1 1 0,-1-1 0,1 1 0,0 0 0,0-1 0,0 1 0,0 0 0,0 0 0,0 1 0,0-1 0,-1 3 1,-7 7 142,-2 1-100,1 1 1,1 0-1,1 0 1,0 1-1,0 0 1,2 1-1,0-1 1,1 1-1,0 1 1,-5 26-1,11-38-109,-1 0-1,1 0 1,0 1 0,0-1-1,0 0 1,1 0-1,0 0 1,0 0-1,0 0 1,1 0 0,0 0-1,0 0 1,0 0-1,4 6 1,-4-9 0,-1 1-1,1-1 1,0 0 0,0 0 0,0 0-1,1 0 1,-1 0 0,0-1-1,1 1 1,-1-1 0,1 1 0,-1-1-1,1 0 1,0 0 0,-1 0-1,1 0 1,0-1 0,0 1-1,0-1 1,0 1 0,0-1 0,-1 0-1,1 0 1,0 0 0,0-1-1,4 0 1,-1-1 15,0 0 1,0 0-1,0 0 0,0-1 1,0 0-1,0 0 0,-1 0 0,1-1 1,-1 0-1,0 0 0,0 0 0,-1-1 1,1 0-1,-1 0 0,0 0 0,0 0 1,-1 0-1,0-1 0,0 0 1,0 0-1,3-8 0,-1 1-5,-1-1 0,0 0 0,-1 0-1,-1-1 1,0 1 0,-1 0 0,0-1 0,-3-21-1,2 26-122,-2 1 0,1-1 0,-2 1 0,1 0 0,-1 0 0,-5-11 0,6 15 35,-1 0 1,0 0-1,0 0 1,-1 1 0,1-1-1,-1 1 1,0 0-1,0 0 1,-1 0 0,-6-5-1,10 9 43,1-1 0,-1 1 0,1-1 0,-1 1 0,1 0-1,-1-1 1,1 0 0,-1 1 0,1-1 0,0 1 0,-1-1 0,1 1 0,0-1-1,-1 0 1,1 1 0,0-1 0,0 0 0,0 1 0,-1-1 0,1 0 0,0 1-1,0-1 1,0 0 0,0 1 0,0-1 0,0 0 0,1 1 0,-1-1 0,0 0 0,0 1-1,0-1 1,1 0 0,-1 1 0,0-1 0,1 0 0,-1 1 0,0-1 0,1 1-1,-1-1 1,1 1 0,-1-1 0,1 1 0,0-1 0,5-3 39,1 0 1,-1 1 0,1 0 0,-1 0-1,1 1 1,0 0 0,10-2-1,0-1 118,32-8 61,0 2 0,1 2-1,0 3 1,72-1-1,-115 6-220,0 2-1,0-1 0,1 1 0,-1 0 1,0 1-1,0-1 0,0 2 0,7 2 1,-11-4 6,-1 0 0,0 0 1,0 1-1,0-1 1,0 1-1,-1-1 0,1 1 1,0-1-1,0 1 0,-1 0 1,1 0-1,-1 0 1,0 0-1,0 0 0,1 0 1,-1 0-1,0 1 0,-1-1 1,1 0-1,0 1 0,-1-1 1,1 0-1,-1 1 1,0-1-1,0 0 0,0 1 1,0-1-1,-1 4 0,-4 21 114,-2 1-1,-1-1 0,-1 0 0,-16 33 1,30-67 85,1 0 1,11-13 0,13-14-134,-24 25-124,38-43 62,-40 47-48,2 0 0,-1 0 1,0 0-1,1 1 1,0 0-1,0 0 0,9-4 1,-14 8 18,0-1-1,0 1 1,0-1 0,0 1 0,0 0 0,0 0-1,0-1 1,0 1 0,0 0 0,0 0 0,0 0-1,0 0 1,0 0 0,1 0 0,-1 1 0,0-1 0,0 0-1,0 0 1,0 1 0,0-1 0,0 1 0,0-1-1,0 1 1,0-1 0,0 1 0,0 0 0,-1-1-1,1 1 1,0 0 0,0 0 0,-1-1 0,1 1 0,0 0-1,-1 0 1,1 0 0,-1 0 0,1 1 0,2 4 23,-1 0 1,0 0 0,-1 1 0,1-1-1,0 7 1,-2-12-17,4 30 473,2 1 1,2-1 0,13 37-1,-19-64-408,0 0-1,0 0 0,0 1 0,1-1 1,0-1-1,0 1 0,0 0 1,0-1-1,0 1 0,1-1 0,7 5 1,-5-4-5,0-1 1,0 0 0,1 0-1,-1 0 1,1-1 0,0 0-1,8 1 1,3 0-21,-1-2 1,0 0-1,0-1 1,1-1-1,29-5 1,-9-1-1458,66-21 0,-69 18-94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35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1187 1728,'-3'2'141,"0"-1"-1,0 1 1,0 0 0,0 0-1,0 0 1,0 1 0,-3 3-1,5-6 35,1 1 1,0 0-1,0 0 0,-1 0 0,1 0 0,0 0 0,0 0 1,0 0-1,0 0 0,0 0 0,0 0 0,0 0 1,0 0-1,0 0 0,1 0 0,-1 0 0,0 0 0,1 0 1,-1-1-1,0 1 0,1 0 0,-1 0 0,2 1 0,-2-1 40,1 1 0,0-1 0,0 1 0,0-1 0,1 1 0,-1-1 0,0 0 0,1 1 0,-1-1 0,0 0 0,1 0 0,0 0 0,-1 0 0,3 1 0,-1-1-42,0-1 1,0 1-1,0-1 0,0 1 0,1-1 0,-1 0 0,0 0 0,0-1 0,0 1 0,0-1 1,1 1-1,-1-1 0,5-2 0,0 0 137,-1-1 0,1 0 0,-1-1 0,7-5 0,-3 1-56,0-1 0,-1 0 1,0 0-1,11-15 1,31-52 319,-15 22-383,33-34 62,97-93 0,-59 67-66,-81 83-135,-1-1-1,29-47 1,-34 48 56,10-16-163,-28 42-36,-5 5-19,-7 9-110,-29 50-26,-71 112 505,94-143-154,1 2 0,2 0 0,0 1 0,-8 40 0,14-42 77,1 1-1,2 0 0,1 0 1,2 36-1,0-58-63,1 0-1,0 0 1,0-1 0,1 1-1,0 0 1,0-1 0,6 12-1,-7-16-73,0 0-1,0 0 1,0 0 0,0 0-1,1 0 1,-1-1-1,1 1 1,-1 0-1,1-1 1,0 0-1,0 1 1,0-1-1,-1 0 1,1 0-1,0 0 1,0 0-1,1 0 1,-1 0-1,0-1 1,0 1-1,0-1 1,0 0-1,1 1 1,-1-1 0,0 0-1,0 0 1,4-1-1,0 0 32,1-1-1,0 0 1,-1 0 0,1-1-1,-1 1 1,0-1-1,0-1 1,8-5 0,1-2 61,27-26 0,-14 8-24,42-57 1,15-39-130,-37 52-10,-26 41 115,-2-1 0,-2-1 0,21-53 0,109-260-498,-76 207 319,-69 134 71,-1 4-34,-1-1 0,1 0 0,0 0 0,-1 0 0,0 0 0,0 0 0,0 0 0,0 0 0,0-4 0,-5 9-283,-2 5 210,-4 10 89,1 0 1,1 0-1,0 1 0,1-1 1,-5 21-1,11-34 35,-55 202-4,12-40 19,8-47 103,-34 126 15,50-156 473,20-89-589,0 0-1,0 0 0,0 0 1,0 0-1,0 0 1,0 0-1,0 0 1,0 0-1,0 0 1,0 0-1,0 0 1,0 0-1,0 0 1,0 0-1,-1 0 1,1 0-1,0 0 1,0 0-1,0 0 1,0 0-1,0 0 0,0 0 1,0 0-1,0 0 1,0 0-1,0 0 1,0 0 13,0 0-14,0-10 228,2-13-6,1 10-189,9-22 0,-1 3-79,-7 18 34,1 1 0,0 0 0,1 0 0,0 1 0,1-1 0,0 1 0,1 1 0,0-1 0,18-16 0,-25 26-44,0 1 0,1 0 0,-1 0 0,1 0 0,-1 0 0,1 0 0,-1 0 0,1 0 0,0 0 0,-1 1 0,1-1 0,2 0 0,-3 1 30,-1 0-1,1 0 0,0 0 1,-1 1-1,1-1 0,0 0 1,-1 0-1,1 0 0,-1 1 1,1-1-1,0 0 0,-1 1 1,1-1-1,-1 1 0,1-1 1,-1 0-1,1 1 0,-1-1 1,0 1-1,1-1 1,-1 1-1,0-1 0,1 1 1,-1 0-1,0-1 0,1 1 1,-1-1-1,0 1 0,0 0 1,0-1-1,0 1 0,0 0 1,1-1-1,-1 1 0,-1 0 1,4 20-41,-1 38 0,-2-43 127,1-1 1,0 1 0,0-1 0,6 21 0,-5-26-14,1-1 0,1 1 0,-1-1 0,1 0 0,7 10 0,-10-17-32,1 0-1,-1 0 0,1 0 0,0 0 0,0 0 1,0 0-1,0 0 0,0-1 0,1 1 0,-1-1 1,0 0-1,1 0 0,-1 1 0,1-2 0,0 1 1,-1 0-1,1 0 0,-1-1 0,1 1 1,0-1-1,-1 0 0,1 0 0,3 0 0,3-1 4,0-1 1,-1 1-1,1-1 0,-1-1 0,0 0 0,0 0 0,1-1 0,10-6 0,0-2 45,0-1-1,18-16 1,-7 2-40,-2-2 1,0-2-1,-2 0 0,44-69 0,-69 99-66,0 0 0,-1 0 0,1-1 0,-1 1 0,1 0 0,0 0 0,-1 0 0,0 0 0,1-1 0,-1 1 0,1-2 0,-1 2 21,-1 1 0,1 0 0,0 0-1,0 0 1,0-1 0,0 1 0,0 0 0,0 0 0,0 0 0,0 0 0,-1-1 0,1 1-1,0 0 1,0 0 0,0 0 0,0 0 0,-1 0 0,1 0 0,0-1 0,0 1-1,0 0 1,0 0 0,-1 0 0,1 0 0,0 0 0,0 0 0,0 0 0,-1 0 0,1 0-1,0 0 1,0 0 0,0 0 0,-1 0 0,1 0 0,0 0 0,0 0 0,-1 0-1,1 0 1,0 0 0,-3 1-24,0 0 0,1 0 0,-1 0 0,1 1 0,-1-1 0,1 1 0,-1-1 0,1 1-1,-2 2 1,1-2 43,0 1-1,0 0 0,1-1 0,0 1 0,-1 0 0,1 0 1,0 1-1,1-1 0,-1 0 0,0 1 0,1-1 0,0 1 1,0-1-1,0 1 0,0 0 0,1-1 0,-1 1 0,1 0 0,0-1 1,0 1-1,0 0 0,1 0 0,-1-1 0,1 1 0,0 0 1,0-1-1,0 1 0,0-1 0,1 1 0,-1-1 0,4 5 1,0 0 32,0 0 0,0 0 0,1 0 1,0-1-1,0 1 0,1-2 0,0 1 1,0-1-1,1 0 0,-1 0 0,18 9 1,-20-13-190,0 0 1,0 0 0,0 0-1,1-1 1,-1 0 0,0 0-1,1 0 1,-1 0 0,1-1-1,-1 0 1,0 0 0,1-1-1,-1 1 1,1-1 0,-1-1-1,0 1 1,0-1 0,1 1-1,-1-1 1,0-1 0,-1 1-1,8-5 1,-1-1-1354,-1 1-1,15-16 1,-5 5-297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35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22 6560,'-22'0'2976,"25"3"-2592,8 3 1344,2-3-1024,26-3 992,3 0-992,47-3 288,5 3-608,25-9-128,-10 5-161,10-10-1630,-11 11 831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0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431 634 3648,'0'-1'81,"0"0"0,-1 1 1,1-1-1,0 1 0,-1-1 1,1 0-1,0 1 0,0-1 0,0 0 1,-1 1-1,1-1 0,0 0 0,0 1 1,0-1-1,0 0 0,0 1 1,0-1-1,1 0 0,-1 1 0,0-1 1,0 0-1,0 1 0,1-1 1,-1-1-1,1 2-9,-1 0 0,0 0 0,0-1 0,0 1-1,0 0 1,0-1 0,0 1 0,0 0 0,0 0 0,0-1 0,0 1 0,0 0 0,-1-1 0,1 1 0,0 0 0,0 0 0,0-1 0,0 1-1,0 0 1,0 0 0,-1-1 0,1 1 0,0 0 0,0 0 0,0 0 0,-1-1 0,1 1 0,0 0 0,0 0 0,0 0 0,-1 0 0,1-1-1,0 1 1,0 0 0,-1 0 0,1 0 0,0 0 0,-1 0 0,1 0 0,0 0 0,-1 0 0,-13-4 729,12 4-607,-13-3 227,-1 2 1,1 0-1,-1 0 1,1 2-1,-17 1 1,29-1-397,-13 0 160,0 2-1,-1 0 0,1 1 1,0 1-1,1 0 1,-21 10-1,26-11-116,1 0-1,0 1 1,-1 0 0,2 1-1,-1 0 1,1 0 0,-1 1-1,2 0 1,-1 1 0,1-1-1,0 1 1,1 1 0,0-1-1,0 1 1,-5 11 0,6-8-30,-1 1 0,1 0 1,1 1-1,0-1 1,1 1-1,1 0 1,-2 20-1,4-28-6,0-1-1,0 0 1,0 0 0,1 1-1,0-1 1,0 0-1,0 0 1,1 0 0,-1 0-1,1 0 1,0 0 0,1 0-1,-1 0 1,1-1-1,0 1 1,0-1 0,0 0-1,1 0 1,0 0-1,-1-1 1,1 1 0,9 5-1,-4-4 49,1 0 0,0-1 0,1 0 0,-1-1 0,0 0-1,1 0 1,0-1 0,0-1 0,0 1 0,0-2 0,0 0 0,19-2-1,-5-1 51,-1-2-1,1 0 1,-1-2-1,34-13 0,-31 10-65,0-2-1,0-1 1,-2-1-1,1-2 0,-2 0 1,0-1-1,-1-2 1,29-29-1,-31 26 44,-12 14-228,0-1-1,-1-1 0,0 0 1,11-17-1,-27 35-500,4-4 641,0 0 0,1 0-1,-1 0 1,-3 5 0,1 3 39,1 0 1,0 1 0,0-1-1,1 1 1,1 0 0,0 0-1,-1 19 1,3-23 24,0 0-1,2-1 0,-1 1 1,1 0-1,0 0 1,1-1-1,0 1 1,0-1-1,1 1 1,0-1-1,0 0 1,7 11-1,-9-17-55,0 1 0,1-1 0,0 0 0,-1 1 0,1-1 0,0 0 0,0 0 0,1 0 0,-1 0 0,0-1 0,1 1 0,-1 0 0,0-1 0,1 0 0,0 0 0,-1 0 0,1 0 0,0 0 0,0 0-1,-1 0 1,1-1 0,0 0 0,0 1 0,0-1 0,0 0 0,0-1 0,0 1 0,-1 0 0,1-1 0,0 1 0,0-1 0,0 0 0,-1 0 0,4-2 0,1-1 41,-1 0 0,1-1 0,-1 0 0,0 0 1,-1 0-1,1-1 0,-1 1 0,0-1 0,-1-1 0,1 1 0,-1-1 0,4-8 0,-5 8-62,-1 0-1,0 0 0,0 0 0,-1-1 0,0 1 0,0 0 1,0-1-1,-1 1 0,0 0 0,-1-1 0,1 1 1,-2 0-1,1 0 0,-3-9 0,2 10-51,0 1-1,-1 0 1,1 0-1,-1-1 1,0 1-1,-1 1 1,1-1-1,-1 0 1,0 1-1,0 0 1,0 0-1,-1 0 1,1 1-1,-1-1 1,0 1-1,0 0 1,0 0 0,-8-2-1,9 3-5,-1 0-1,0 1 0,0-1 1,1 1-1,-1 1 1,-9-1-1,14 1 54,0 0 1,-1 0-1,1 0 1,0 0-1,0 0 0,-1 0 1,1 0-1,0 0 0,0 0 1,-1 0-1,1 0 0,0 0 1,0 0-1,-1 0 0,1 0 1,0 0-1,0 0 0,-1 0 1,1 0-1,0-1 1,0 1-1,-1 0 0,1 0 1,0 0-1,0 0 0,0 0 1,-1-1-1,1 1 0,0 0 1,0 0-1,0 0 0,0-1 1,-1 1-1,1 0 1,0 0-1,0-1 0,0 1 1,0 0-1,0 0 0,0-1 1,1-1 49,0 1-33,0 0 1,0 0-1,0 1 1,0-1-1,1 1 1,-1-1 0,0 1-1,1-1 1,-1 1-1,3-1 1,3-1 17,22-7-5,0 0 1,47-6 0,64 0-117,-122 13 101,12 0-46,0 1-1,-1 2 0,42 5 1,-66-5 47,0 0 0,0 0 0,0 1-1,0 0 1,0-1 0,0 2 0,0-1 0,-1 1 0,1-1 0,5 6 0,-8-6 9,1 0 1,-1 0-1,0 0 1,0 1-1,0-1 0,-1 1 1,1-1-1,0 1 1,-1 0-1,0-1 0,1 1 1,-1 0-1,-1 0 1,1 0-1,0 0 1,-1 0-1,1 0 0,-1 5 1,-1 6 11,0-1 1,-1 1-1,-1-1 1,0 1-1,-8 18 1,6-15 103,0 7 60,5-15 24,1-9-4,2-3 104,6-15-149,11-19-119,-2 13-30,24-32 86,-37 51-144,0-1 1,1 1-1,0 0 1,0 0 0,0 0-1,12-6 1,-17 11 23,0-1 1,-1 1-1,1 0 1,-1-1 0,1 1-1,-1 0 1,1-1-1,0 1 1,-1 0 0,1 0-1,0 0 1,-1 0-1,1-1 1,0 1 0,-1 0-1,1 0 1,0 0-1,-1 0 1,1 1 0,0-1-1,0 0 1,-1 0-1,1 0 1,-1 0 0,1 1-1,0-1 1,-1 0-1,1 1 1,0-1 0,-1 0-1,1 1 1,-1-1-1,1 1 1,-1-1-1,1 1 1,-1-1 0,0 1-1,1-1 1,-1 1-1,1-1 1,-1 1 0,0 0-1,0-1 1,1 1-1,-1 0 1,1 4-49,0 0-1,0 0 1,-1 0-1,1 0 1,-1 6-1,0-8 39,-13 165 178,7-111-95,6-52-84,-1-1 76,1 1 1,-1-1 0,1 0 0,0 1-1,2 7 1,-2-12-51,0 0-1,0 0 0,0 1 1,0-1-1,0 0 1,0 0-1,0 1 1,0-1-1,1 0 0,-1 0 1,0 0-1,0 1 1,0-1-1,0 0 1,1 0-1,-1 0 0,0 1 1,0-1-1,0 0 1,1 0-1,-1 0 1,0 0-1,0 0 0,1 0 1,-1 0-1,0 0 1,0 1-1,1-1 1,-1 0-1,0 0 0,0 0 1,1 0-1,-1 0 1,0 0-1,1-1 1,0 1 13,1-1 1,-1 0-1,1 1 0,-1-1 1,1 0-1,-1 0 1,0 0-1,1-1 1,1-1-1,9-11 45,0 0 1,13-21-1,-14 17-80,25-27 1,-31 40-22,-1 1 0,1-1-1,1 1 1,-1 0 0,1 0 0,0 0 0,0 1-1,0 0 1,9-3 0,-13 5 22,-1 0 1,0 1-1,1-1 1,-1 1-1,0 0 1,1-1-1,-1 1 1,1 0-1,-1 0 0,0 0 1,1 0-1,-1 0 1,1 0-1,-1 0 1,0 1-1,1-1 1,-1 0-1,1 1 0,-1-1 1,0 1-1,1 0 1,-1-1-1,0 1 1,0 0-1,0 0 1,0 0-1,0 0 0,1 0 1,-1 0-1,-1 0 1,1 0-1,0 0 1,0 0-1,0 0 1,-1 1-1,1-1 0,0 0 1,-1 1-1,1-1 1,-1 0-1,1 3 1,2 11-7,-1 0 1,0 0-1,-1 1 1,-1 17-1,3 27 52,-3-56-21,0 0 0,1 0 0,0 0 0,0 0 0,2 4 0,-3-7 4,1 0 1,-1 0 0,1 0-1,-1 0 1,1-1-1,-1 1 1,1 0-1,0 0 1,-1 0-1,1 0 1,0-1-1,0 1 1,0 0-1,0-1 1,-1 1-1,1-1 1,0 1-1,0-1 1,0 1-1,0-1 1,0 0 0,0 1-1,0-1 1,0 0-1,2 0 1,3 0 28,-1-1 0,0 0-1,1 0 1,-1 0 0,0-1 0,0 0 0,0 0 0,0 0 0,6-4 0,44-31 73,-41 27-89,-10 6-36,10-6-48,-1 1 0,2 0-1,-1 0 1,29-11-1,-41 19 39,-1 1-1,1-1 1,0 1-1,-1-1 0,1 1 1,0 0-1,-1-1 1,1 1-1,0 0 0,-1 0 1,1 0-1,0 0 1,0 1-1,-1-1 0,1 0 1,-1 1-1,1-1 1,0 1-1,-1 0 0,1-1 1,-1 1-1,1 0 1,-1 0-1,1 0 0,-1 0 1,0 0-1,0 0 1,1 1-1,-1-1 0,0 0 1,0 0-1,0 1 1,0-1-1,0 1 0,-1-1 1,1 1-1,0-1 1,-1 1-1,1 3 0,1 2-10,0 0 0,-1 0 0,0 0 1,0 1-1,-1-1 0,0 1 0,0-1 0,-2 8 0,-3 14 54,-2 0 0,-13 37 1,-29 54 63,4-8-56,15-35 21,-25 75 160,45-122 67,6-22-27,5-14 277,13-35-235,35-75 0,30-30-454,5-9 94,-44 70 83,72-135-180,-103 205 93,2-1 1,0 2 0,0-1-1,2 1 1,0 1 0,0 0-1,19-12 1,-28 22 30,1 0 1,-1 0-1,1 1 1,-1 0-1,1 0 1,0 0-1,0 0 1,0 1-1,6-1 1,-9 2 21,-1-1 1,1 1 0,-1 0 0,1 0 0,-1 0 0,1 0-1,0 0 1,-1 1 0,1-1 0,-1 0 0,1 1 0,-1-1 0,1 1-1,-1-1 1,1 1 0,-1 0 0,1 0 0,-1 0 0,0 0-1,0 0 1,1 0 0,-1 0 0,0 0 0,0 0 0,0 0-1,0 1 1,0-1 0,-1 0 0,1 1 0,0-1 0,0 1-1,0 2 1,0 1-5,0 0-1,0 1 0,0-1 1,-1 0-1,0 1 0,0-1 1,-1 0-1,-1 11 0,-15 44-16,14-50 35,-6 18 40,-2 0 0,-1 0-1,0-2 1,-3 1 0,0-2-1,-1 0 1,-26 30 0,22-29 40,16-17 23,13-16-183,19-17-383,1 1-1,1 2 0,44-24 1,106-45 300,-111 58 78,-62 28 69,10-5-34,1 1 0,-1 1-1,1 0 1,33-7 0,-50 14 44,0 0 0,0 0 0,-1-1 1,1 1-1,0 0 0,0 0 0,0 0 0,0 0 0,0 0 0,0 0 0,-1 0 1,1 0-1,0 1 0,0-1 0,0 0 0,0 0 0,-1 1 0,1-1 0,0 1 1,0-1-1,-1 0 0,1 1 0,0-1 0,0 1 0,-1 0 0,1-1 0,-1 1 0,1 0 1,-1-1-1,1 1 0,-1 0 0,1-1 0,-1 1 0,1 0 0,-1 0 0,0 0 1,1-1-1,-1 1 0,0 0 0,0 0 0,0 0 0,0 0 0,0 0 0,0 0 1,0-1-1,0 3 0,-4 13 59,0-1-1,0 1 1,-2-1 0,0 0 0,-9 15 0,4-7 72,-8 25 1,17-43-80,1 0 0,0 0 0,0 0 0,0 0 0,1 0 0,-1 0 0,1 0 0,0 0 0,1 0 0,-1-1 0,3 9 0,-2-11 6,-1 1-1,1-1 1,1 1-1,-1-1 1,0 1-1,1-1 0,-1 0 1,1 0-1,-1 0 1,1 0-1,0 0 1,0 0-1,0 0 0,0-1 1,0 1-1,1-1 1,-1 1-1,0-1 1,1 0-1,-1 0 0,1 0 1,4 1-1,-5-1-31,0-1-1,0 0 0,0 1 1,0-1-1,1 0 1,-1 0-1,0 0 0,0 0 1,0-1-1,0 1 0,0-1 1,1 1-1,-1-1 1,0 0-1,0 1 0,3-3 1,-2 1 0,0 0 1,0-1 0,0 1 0,-1-1 0,1 1 0,0-1-1,-1 0 1,0 0 0,2-4 0,2-3-5,-1 0 0,-1 0 0,0-1-1,0 0 1,-1 0 0,2-11 0,-1-4-90,-2-1 0,-1 1 0,0 0 0,-2-1 1,-5-30-1,5 52 35,0 1 1,0 0 0,0 0 0,-1 0-1,0-1 1,0 1 0,0 0 0,0 1-1,0-1 1,-1 0 0,1 1 0,-5-4-1,6 6 27,0 0 1,0 0-1,0 0 0,0 0 0,0 0 0,-1 0 0,1 0 1,0 1-1,-1-1 0,1 0 0,-1 1 0,1 0 0,-1-1 1,1 1-1,0 0 0,-1-1 0,0 1 0,1 0 0,-1 0 1,1 0-1,-1 1 0,1-1 0,-1 0 0,1 0 0,0 1 1,-1-1-1,1 1 0,-1-1 0,1 1 0,0 0 0,-1 0 1,1-1-1,0 1 0,0 0 0,-1 0 0,0 2 0,0-2 9,1 1-1,-1 0 1,1-1-1,0 1 1,0 0-1,0 0 0,0 0 1,0 0-1,0 0 1,0 0-1,0 0 1,1 1-1,-1-1 1,1 0-1,0 0 0,0 0 1,0 1-1,0-1 1,0 0-1,0 0 1,1 5-1,0-4 5,0 0-1,0 0 1,0 0 0,0 0-1,0 0 1,1 0-1,-1 0 1,1 0 0,0-1-1,0 1 1,0-1 0,0 1-1,0-1 1,4 3-1,-3-2 26,0 0 0,1-1-1,-1 0 1,1 0 0,-1 0-1,1 0 1,0 0 0,0-1-1,-1 0 1,1 0 0,0 0-1,1 0 1,-1 0 0,0-1-1,0 0 1,0 0 0,0 0-1,0 0 1,0 0 0,5-2-1,1-2 26,1 0-1,-1-1 0,0 0 0,0 0 1,12-10-1,44-38 83,-49 38-90,232-171 105,-181 139-304,-65 45 157,11-9-77,0 2 0,0 0 0,1 0 0,23-9 0,-37 18 63,-1 0 1,1 0-1,-1-1 0,1 1 0,-1 0 1,1 0-1,-1 0 0,1 0 1,-1 0-1,1-1 0,-1 1 0,1 0 1,-1 0-1,1 0 0,-1 1 1,1-1-1,-1 0 0,1 0 0,-1 0 1,1 0-1,-1 0 0,1 0 1,-1 1-1,0-1 0,1 0 0,-1 0 1,1 1-1,-1-1 0,1 0 1,-1 1-1,0-1 0,1 0 0,-1 1 1,0-1-1,0 1 0,1-1 0,-1 1 1,0-1-1,0 0 0,1 1 1,-1-1-1,0 1 0,0-1 0,0 1 1,0-1-1,0 1 0,0-1 1,0 1-1,0-1 0,0 1 0,0-1 1,0 1-1,0 0 0,-1 5-2,0 1-1,0-1 0,-4 10 1,2-5 6,-48 203 27,33-151 142,-38 83 1,55-143-149,-1 1 1,0 0 0,0-1 0,0 1 0,0-1-1,0 0 1,-1 0 0,0 0 0,0 0-1,0 0 1,-6 4 0,8-6 4,-1 0 0,0-1 0,1 1 0,-1-1 1,0 1-1,0-1 0,0 0 0,1 1 0,-1-1 0,0 0 0,0 0 1,0-1-1,0 1 0,1 0 0,-1 0 0,0-1 0,0 1 0,0-1 1,1 0-1,-1 1 0,0-1 0,1 0 0,-1 0 0,1 0 0,-1 0 0,1 0 1,-1-1-1,1 1 0,-1-2 0,-7-6-34,1 0 0,1 0 0,0-1 0,0 0 0,1-1 0,-9-19 0,-13-22-11,13 27-227,12 18 40,10 13-54,-2-1 286,0-1-1,0 0 1,0 0 0,0 0-1,0-1 1,1 0-1,0 0 1,0 0-1,0 0 1,0-1-1,0 0 1,0-1-1,8 2 1,-2-1 45,-1-1 0,1 0 0,-1-1 1,1-1-1,0 1 0,16-5 0,-11 1-16,1-1-1,-1-1 0,-1 0 1,1-1-1,-1-1 0,21-14 1,-14 6-26,-1-1 1,0 0-1,28-32 1,13-11-52,-52 50-41,1 1 0,-1 1 0,1 0 1,16-7-1,-28 15 62,1-1-1,-1 1 1,0 0-1,1 0 1,-1 0-1,0 0 1,1 0-1,-1 0 1,0 0-1,1 0 1,-1 0-1,0 0 1,1 0-1,-1 0 1,0 0-1,0 0 1,1 0 0,-1 0-1,0 0 1,1 0-1,-1 0 1,0 1-1,1-1 1,-1 0-1,0 0 1,0 0-1,1 0 1,-1 1-1,0-1 1,6 12-91,-3 19 125,-2-25-34,-1 35 85,0-24-42,3 34 1,-2-47 18,0 1 1,0-1 0,0 0-1,1 1 1,-1-1 0,1 0 0,0 0-1,0 0 1,0 0 0,1 0-1,-1 0 1,5 4 0,-5-7-31,0 1 0,0-1 0,-1 0 1,1 0-1,0 0 0,0 0 0,0 0 0,0 0 1,0 0-1,0 0 0,1-1 0,-1 1 0,0-1 1,0 0-1,0 0 0,1 0 0,-1 0 0,0 0 1,0 0-1,0 0 0,1-1 0,-1 1 1,0-1-1,3-1 0,6-2 37,-1-1 0,1 0 0,15-10-1,-20 11-20,202-141 159,-163 112-188,-19 14-11,0-2-1,-2-1 0,-1-1 0,-1 0 0,-1-2 1,0-1-1,-3 0 0,30-54 0,30-73-75,22-41 21,-82 164-17,-7 12-136,14-31 0,-23 39-13,-3 7 74,-5 6-100,0 3 222,0 1 0,1-1 0,0 1 0,0 0 0,0 1 0,-5 10 0,-35 81-99,-57 183 0,84-217 210,2 0 0,3 1 1,-7 112-1,20-173-79,-1 1 27,1 0-1,0 0 1,0 0-1,0-1 1,1 1-1,0 0 1,0 0-1,2 6 1,-3-11-25,1-1-1,-1 1 1,0-1 0,0 1 0,1 0 0,-1-1 0,0 1 0,1-1 0,-1 1-1,0-1 1,1 1 0,-1-1 0,1 1 0,-1-1 0,1 1 0,-1-1 0,1 0-1,0 1 1,-1-1 0,1 0 0,-1 1 0,1-1 0,0 0 0,-1 0 0,1 0 0,-1 1-1,1-1 1,1 0 0,-1 0 1,1-1 1,-1 1-1,1-1 0,-1 1 1,1-1-1,0 1 0,-1-1 0,0 0 1,1 1-1,-1-1 0,2-2 1,6-4 4,-1 0 0,12-15 0,-16 18-12,21-25-66,1 1 0,1 1 0,2 2 0,33-24 0,-51 44-188,-10 5 240,-1 1 1,0-1-1,0 0 1,0 0-1,0 0 1,0 0 0,1 0-1,-1 1 1,0-1-1,0 0 1,0 0-1,0 0 1,0 0-1,0 1 1,0-1-1,0 0 1,0 0-1,1 0 1,-1 1-1,0-1 1,0 0-1,0 0 1,0 0-1,0 1 1,0-1-1,0 0 1,0 0-1,-1 0 1,1 1-1,0-1 1,0 0-1,0 0 1,-9 24-418,6-20 529,-32 79-106,30-69-5,1 0 1,0 1-1,-4 29 1,8-39 53,0 0 0,0 0 0,0 0 1,0 0-1,1 1 0,0-1 0,0 0 0,2 5 1,-2-8-25,-1-1 0,1 1 0,0 0 0,0 0 0,0-1 0,0 1 1,1 0-1,-1-1 0,0 1 0,1-1 0,-1 0 0,1 1 0,-1-1 0,1 0 1,0 0-1,-1 0 0,1 0 0,0 0 0,0 0 0,0-1 0,0 1 0,-1 0 1,5 0-1,2-1 4,0 0-1,-1 0 1,1 0 0,0-1 0,0 0 0,-1 0 0,8-3 0,53-19-100,-66 22 72,50-22 42,81-49 1,-95 47-10,-24 16-200,29-16 1,-43 25 165,1 0 0,-1-1 1,0 1-1,0 0 0,1 0 0,-1 0 0,0 0 1,0 0-1,1 0 0,-1 0 0,0-1 0,1 1 1,-1 0-1,0 0 0,0 0 0,1 0 1,-1 0-1,0 0 0,1 0 0,-1 1 0,0-1 1,0 0-1,1 0 0,-1 0 0,0 0 0,0 0 1,1 0-1,-1 0 0,0 1 0,0-1 0,1 0 1,-1 0-1,0 0 0,0 1 0,0-1 0,1 0 1,-1 0-1,0 0 0,0 1 0,0-1 0,0 0 1,0 1-1,1-1 0,-1 0 0,0 0 1,0 1-1,0-1 0,0 0 0,0 0 0,0 1 1,0-1-1,0 0 0,0 1 0,0-1 0,0 0 1,0 1-1,-4 21-128,3-14 75,-6 36 65,-3 31 247,10-69-235,0 1 1,0-1 0,1 1 0,-1-1-1,1 1 1,1-1 0,-1 0-1,5 12 1,-4-16 3,-1 1 1,1 0-1,0 0 0,0-1 1,0 1-1,0-1 1,1 1-1,-1-1 0,4 2 1,-5-3-22,1 0 1,-1 0 0,1 0-1,-1 0 1,1 0 0,-1 0 0,1-1-1,0 1 1,-1-1 0,1 1-1,0-1 1,-1 0 0,1 1-1,0-1 1,0 0 0,-1 0 0,1 0-1,2-1 1,0-1 15,0 1 0,-1-1-1,0 0 1,1 0 0,-1 0 0,0-1 0,0 1-1,0-1 1,0 0 0,0 0 0,-1 0-1,1 0 1,-1 0 0,4-7 0,2-5 53,13-33 0,-18 41-51,5-15 53,0 1 0,6-35 1,-12 48-121,-1 1-1,0-1 1,-1 0 0,0 1-1,0-1 1,0 1 0,-1-1-1,0 0 1,-1 1 0,0 0-1,-2-8 1,3 13 30,0-1 0,0 1 0,-1 0 0,1 0 0,0 0 0,-1 0 0,1 0 1,-1 0-1,1 0 0,-1 1 0,0-1 0,0 0 0,0 1 0,0-1 0,0 1 0,0 0 0,0 0 0,-1 0 0,1 0 0,0 0 1,-3 0-1,-2 0 19,0 0-1,-1 0 1,1 1 0,0 0 0,-11 2 0,-6-1-28,24 0 26,0-1 0,0 0 1,0 0-1,0 0 0,0 0 0,0 0 1,0 0-1,0 0 0,0 0 0,0 0 0,0 0 1,0 0-1,0 0 0,0 0 0,0 0 0,0 0 1,0 0-1,0 1 0,0-1 0,0 0 1,0 0-1,0 0 0,0 0 0,0 0 0,0 0 1,0 0-1,0 0 0,0 0 0,0 0 1,0 0-1,-1 0 0,1 0 0,0 0 0,0 0 1,0 0-1,0 0 0,0 0 0,0 0 1,0 0-1,0 0 0,0 0 0,0 0 0,6 2 51,28-4 45,-1-1-1,47-11 1,33-4-59,-86 16-25,91-5-86,-103 7 49,-1 1 0,1 1 1,-1 0-1,1 0 0,25 10 0,-36-11 31,-1 0-1,1 1 0,-1 0 1,0-1-1,0 1 1,0 1-1,0-1 0,0 0 1,0 1-1,0-1 0,-1 1 1,1 0-1,-1 0 1,0 0-1,0 0 0,0 1 1,0-1-1,-1 0 0,1 1 1,1 5-1,0 4 7,-1 0-1,-1-1 1,0 1 0,-2 22-1,1-18 182,2 23-1,-2-39-173,0 1 0,0-1 0,1 0 0,-1 1 0,0-1 0,1 1-1,-1-1 1,1 0 0,0 0 0,-1 1 0,1-1 0,0 0 0,-1 0 0,1 0-1,0 0 1,2 2 0,-2-2 6,0-1 0,0 1-1,0-1 1,0 0-1,0 1 1,0-1 0,0 0-1,0 0 1,0 1 0,0-1-1,0 0 1,0 0 0,0 0-1,0 0 1,0-1 0,0 1-1,-1 0 1,3 0 0,2-2 24,0-1 1,0 1-1,0-1 1,-1 1-1,1-1 1,6-6 0,16-14-55,-8 7-58,1 1 0,0 0 0,24-12 0,-41 25 45,0 1-1,0 0 0,0 0 0,0 0 0,0 0 1,0 0-1,0 0 0,0 1 0,0 0 1,0-1-1,0 1 0,5 1 0,-6-1 13,-1 1 0,1-1 0,-1 1 0,1 0 0,-1-1 0,1 1 0,-1 0 0,1 0 0,-1 0 0,1 0 0,-1 1 0,0-1 0,0 0 0,0 0 0,0 1 0,0-1 0,0 1 0,0-1 0,0 1 0,0-1 0,-1 1 0,1-1 0,-1 1 0,1 2 0,6 20-148,-2-1-1,3 37 1,-6-13-3912,-2-26 1944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0.3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21 7552,'-10'-3'3424,"20"-6"-2976,-1 0-320,5 9-160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0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768 88 7392,'5'-4'3360,"51"8"-2944,-9-4 1696,6 0-1248,47 0-128,3 0-480,16 0-128,-11 0-64,-3-4-1120,-16 4 608,-9-5-3232,-13 1 2048</inkml:trace>
  <inkml:trace contextRef="#ctx0" brushRef="#br0" timeOffset="1">53 58 8800,'-52'-28'4000,"57"23"-3488,0 1-416,9 4-160,25-14-2784,2 7 1568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6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416 719 3904,'0'-1'97,"0"1"0,0-1 0,0 1 1,0-1-1,0 0 0,0 1 0,1-1 0,-1 1 1,0-1-1,0 1 0,0-1 0,0 1 0,1-1 0,-1 1 1,0-1-1,1 1 0,-1-1 0,0 1 0,1 0 1,-1-1-1,1 1 0,-1 0 0,0-1 0,1 1 1,-1 0-1,1-1 0,-1 1 0,1 0 0,-1 0 0,1-1 1,-1 1-1,1 0 0,-1 0 0,1 0 0,0 0 1,-1 0-1,1 0 0,0 0 0,0 0 22,0 0 0,0-1 0,0 1 0,0 0 0,0 0 0,-1-1 0,1 1 0,0 0 0,0-1 0,0 1 0,0-1 0,0 1 0,-1-1 0,1 1 0,0-1 0,-1 0 0,1 1 0,0-1 0,0-1 0,1-4 1632,-9 7-847,-7 0-743,1-1 9,-1 2 0,1 0 0,-25 8-1,28-8-122,-17 6 83,-1 1 1,1 1 0,0 1 0,1 2 0,-41 26 0,56-32-78,-1 1 0,1 1 1,1 0-1,0 1 0,0 0 0,1 0 1,0 1-1,0 0 0,2 1 0,-1 0 1,1 0-1,1 0 0,0 1 0,-4 15 1,9-26-17,1 1 1,-1-1-1,1 1 1,0-1 0,-1 1-1,1-1 1,0 1 0,1-1-1,0 6 1,-1-7-14,0 0 0,1 0 0,-1 0-1,1 0 1,0 0 0,-1 0 0,1 0 0,0 0 0,-1 0 0,1 0 0,0 0-1,0 0 1,0 0 0,0 0 0,0-1 0,0 1 0,0 0 0,0-1-1,0 1 1,0-1 0,0 1 0,0-1 0,2 1 0,2 0 39,-1-1-1,1 1 1,0-1 0,0 0 0,0 0 0,0 0 0,0-1-1,0 0 1,0 0 0,-1 0 0,1 0 0,7-4 0,2-1 32,0-1 1,25-16 0,11-14 341,83-78 0,-126 108-541,0-1 0,-1 1-1,1-2 1,-1 1 0,-1 0-1,7-14 1,-12 22 81,0-1 1,1 1-1,-1 0 1,0-1 0,0 1-1,0 0 1,1-1-1,-1 1 1,0 0-1,0-1 1,0 1-1,0-1 1,0 1 0,0 0-1,0-1 1,0 1-1,0-1 1,0 1-1,0 0 1,0-1-1,0 1 1,0 0-1,-1-2 1,-6 3-448,-15 11 7,17-7 432,0 0-1,0 1 1,0-1 0,1 1-1,0-1 1,0 1 0,1 1-1,-1-1 1,1 0 0,1 1-1,-1 0 1,1-1 0,0 1-1,0 8 1,0-6 52,1-1-1,1 0 1,-1 0-1,1 1 1,1-1-1,0 0 1,0 1-1,1-1 1,-1 0 0,2 0-1,-1 0 1,5 9-1,-6-16 9,0 0 0,0 0 0,0 1 1,0-1-1,0 0 0,0 0 0,0 0 0,0 0 0,0 0 0,1 0 0,-1 0 0,0 0 1,0-1-1,1 1 0,-1-1 0,1 1 0,-1-1 0,1 1 0,-1-1 0,1 0 0,-1 1 0,1-1 1,-1 0-1,1 0 0,-1 0 0,1 0 0,-1 0 0,1-1 0,-1 1 0,1 0 0,-1-1 1,1 1-1,-1-1 0,3-1 0,10-5 49,-11 6-45,0-1 1,0 1 0,0-1-1,-1 1 1,1-1 0,0 0-1,-1 0 1,0 0 0,1 0-1,1-3 1,9-14 128,12-21 0,9-15 95,52-44-140,-32 38-229,-9 5 62,66-112-1,63-119-72,-134 209-136,-36 69 105,0 0 1,-1 0 0,-1 0-1,1 0 1,-1 0 0,1-18-1,-3 27 135,0-1-1,0 1 1,0-1 0,0 1-1,0-1 1,0 0 0,0 1-1,-1-1 1,1 1-1,0-1 1,0 1 0,0-1-1,0 1 1,-1 0 0,1-1-1,0 1 1,-1-1 0,1 1-1,0-1 1,-1 1-1,1 0 1,0-1 0,-1 1-1,1 0 1,-1-1 0,1 1-1,0 0 1,-1 0-1,1-1 1,-1 1 0,1 0-1,-1 0 1,1 0 0,-1 0-1,1 0 1,-1-1 0,1 1-1,-1 0 1,1 0-1,-1 0 1,1 0 0,-1 1-1,1-1 1,-1 0 0,1 0-1,-1 0 1,1 0-1,-1 0 1,1 1 0,-1-1-1,1 0 1,-1 1 0,-26 13-475,18-6 467,-1 0-1,1 1 0,0 0 1,0 1-1,1-1 1,1 2-1,0-1 1,-9 16-1,-3 13-28,-15 44-1,27-66 56,-6 19 86,2-1 1,-8 40 0,15-58-28,2 0 1,0 0-1,1 0 1,1 0-1,0 0 1,5 34-1,-3-45-15,0 1 0,0-1 0,1 1-1,0-1 1,0 0 0,0 0 0,1 0-1,0 0 1,0-1 0,0 1 0,1-1-1,0 0 1,0 0 0,0-1 0,0 0-1,1 0 1,6 4 0,3 0 81,0 0 0,1-1 0,-1-1 1,1-1-1,30 7 0,-31-9-55,2-1 0,-1-1 0,0 0 0,0-1 0,23-2 0,-28 0-61,1 1 0,-1-2 0,0 0 0,1 0 0,-1-1 0,-1 0-1,1-1 1,11-7 0,-16 7-126,-10 4-16,-14 7 93,7 0-22,0 0 0,0 0 0,-14 13-1,20-16 69,2 0 1,-1 0-1,0 1 0,1 0 0,0 0 0,0 0 0,0 0 0,0 0 0,0 0 0,1 1 0,-4 8 0,6-10 26,0 0 1,-1-1-1,1 1 1,0-1 0,0 1-1,0 0 1,1-1-1,-1 1 1,1-1-1,-1 1 1,1 0-1,0-1 1,0 0-1,0 1 1,0-1 0,1 1-1,-1-1 1,0 0-1,4 4 1,-3-4 17,0 1 1,1-1-1,-1 0 1,0 0 0,1 0-1,0 0 1,-1 0-1,1-1 1,0 1-1,0-1 1,0 0 0,0 1-1,0-1 1,0-1-1,5 2 1,-1-2 23,0 0-1,0 0 1,0-1 0,1 0 0,-1 0 0,0-1 0,-1 0-1,1 0 1,0-1 0,10-5 0,-9 4-63,1-2 0,-1 1 0,0-1-1,0 0 1,0 0 0,-1-1 0,8-9 0,-14 14-8,0 1 1,0-1 0,0 1-1,1-1 1,-1 0-1,-1 0 1,1 1-1,0-1 1,0 0 0,-1 0-1,1 0 1,-1 0-1,1 0 1,-1 0 0,0 0-1,0 0 1,0 0-1,0 0 1,0 0 0,0 0-1,-1 1 1,1-1-1,-1 0 1,1 0-1,-1 0 1,0 0 0,0 0-1,0 1 1,0-1-1,0 0 1,0 1 0,0-1-1,0 0 1,-3-1-1,1 0-15,0 1 0,1-1-1,-2 1 1,1 0 0,0 0-1,0 0 1,-1 0 0,1 1-1,-4-2 1,-37-9 100,17 6-153,18 5-1,2 0 97,15-5 317,2 3-260,0-1 1,1 1 0,-1 1-1,1 0 1,18-1 0,-17 2-33,62-5 78,93 5 1,-147 2-69,38 6-1,-51-6-81,0 1-1,-1 0 0,0 0 0,1 0 1,-1 1-1,0 0 0,0 0 0,-1 1 1,10 7-1,-13-9 26,0-1 0,-1 1 0,1 0 0,-1 0 0,0 0 0,0 0 0,1 0 0,-1 0 1,-1 1-1,1-1 0,0 0 0,0 0 0,-1 1 0,0-1 0,1 0 0,-1 1 0,0-1 0,0 1 0,0-1 1,0 0-1,-1 1 0,1-1 0,-1 0 0,1 1 0,-1-1 0,0 0 0,0 0 0,-2 4 0,-9 23 62,12-29-62,0 0 0,0 1 0,0-1 0,0 0 0,0 0 0,0 0-1,0 0 1,0 0 0,0 0 0,0 0 0,0 1 0,0-1 0,0 0 0,0 0 0,0 0 0,0 0 0,0 0 0,0 0 0,0 0 0,0 0 0,0 1 0,0-1 0,0 0 0,1 0 0,-1 0 0,0 0 0,0 0 0,0 0 0,0 0 0,0 0 0,0 0 0,0 0 0,0 1 0,0-1 0,0 0 0,1 0-1,-1 0 1,0 0 0,0 0 0,0 0 0,0 0 0,0 0 0,0 0 0,9 0 168,10-3-25,-17 2-103,27-7 7,0-1-1,-1-2 1,37-19 0,-64 29-58,39-17-157,-37 17 132,0 0-1,0 0 1,1 0-1,-1 0 1,1 1-1,-1-1 0,0 1 1,1 0-1,5 0 1,-9 1 19,1-1 1,-1 0 0,1 0 0,-1 0-1,1 0 1,-1 1 0,1-1 0,-1 0-1,0 1 1,1-1 0,-1 0 0,1 1-1,-1-1 1,0 0 0,1 1-1,-1-1 1,0 1 0,1-1 0,-1 1-1,0-1 1,0 1 0,0-1 0,1 1-1,-1-1 1,0 1 0,0-1 0,0 1-1,0-1 1,0 1 0,0-1 0,0 1-1,0-1 1,0 1 0,0-1-1,0 2 1,-6 20 58,4-16-58,-4 11 65,4-13-38,0-1 1,1 0-1,0 1 1,-1-1 0,2 1-1,-1-1 1,0 1-1,0-1 1,1 1-1,0-1 1,0 1-1,0 0 1,1 4-1,-1-7-5,0-1-1,0 0 0,1 1 0,-1-1 0,0 0 1,0 0-1,0 1 0,1-1 0,-1 0 0,0 0 1,1 0-1,-1 1 0,0-1 0,0 0 0,1 0 1,-1 0-1,0 0 0,1 1 0,-1-1 1,0 0-1,1 0 0,-1 0 0,0 0 0,1 0 1,-1 0-1,0 0 0,1 0 0,-1 0 0,17-3 136,20-10-111,-32 11-10,159-73 276,-116 55-299,44-19-266,-96 45-286,-22 29 378,24-32 175,0 0 1,1 0-1,-1 0 0,1-1 0,0 2 1,0-1-1,0 0 0,0 0 0,1 0 0,-1 0 1,1 0-1,0 7 0,0-7 6,1 0-1,-1 0 1,1 0-1,0 0 1,0 0-1,0 0 1,1 0-1,-1 0 1,1 0 0,0-1-1,-1 1 1,1 0-1,0-1 1,1 0-1,-1 1 1,5 2-1,-3-2 26,0-1 0,0 0 0,0 0-1,0 0 1,1-1 0,-1 1 0,0-1-1,1 0 1,0 0 0,6 0 0,2-1 30,1-1 1,-1 0 0,0 0-1,0-1 1,0-1-1,0-1 1,13-4-1,62-33 101,-67 30-201,0 1-1,1 0 1,0 2-1,26-7 0,-45 14-6,0 1 0,0-1 0,0 1-1,0 0 1,0 0 0,0 0 0,5 1-1,-8-1 31,1 0-1,0 0 0,0 1 0,0-1 0,-1 0 1,1 1-1,0-1 0,0 0 0,-1 1 1,1-1-1,0 1 0,-1-1 0,1 1 1,-1 0-1,1-1 0,-1 1 0,1 0 1,-1-1-1,1 1 0,-1 0 0,1-1 0,-1 1 1,0 0-1,0 0 0,1 0 0,-1-1 1,0 1-1,0 0 0,0 0 0,0 0 1,0 0-1,0 1 0,0 1 21,0 4 13,0 0 0,0 0-1,1 0 1,2 10 0,-2-15-7,0 0 1,0 1 0,0-1 0,0 0 0,0 0 0,0 0 0,1 0 0,-1 0 0,1 0-1,-1 0 1,1 0 0,0-1 0,0 1 0,0-1 0,0 1 0,4 2 0,1-1 17,1 0 1,-1 0-1,1 0 1,0-1-1,0-1 1,0 1-1,0-1 1,0 0-1,11-1 1,11-1 27,35-6 1,-44 4-53,34-5 51,106-30 0,-141 31-48,-17 5-34,-13 5-115,-3 1 54,0 0 0,0 1 0,-21 12-1,31-15 92,0 0 0,0 0 0,0 0-1,0 0 1,0 1 0,1 0 0,-1-1-1,-2 6 1,4-6-14,0-1 0,0 1 1,0 0-1,0 0 0,1 0 0,-1-1 1,1 1-1,-1 0 0,1 0 0,0 0 1,0 0-1,0 0 0,0 0 0,0 0 1,0 0-1,0 0 0,1 2 0,1 0 36,0 0 0,0 0 0,0 0 0,0 0 0,1 0 0,-1 0 0,1-1 0,0 1 0,5 3 0,31 26 97,-34-30-116,1 1 0,0-1 0,0 0 0,0 0 0,1-1 0,-1 0 0,1 0 0,-1-1 0,14 2 0,-4-2-493,1 0 0,30-4 0,-37 2-98,-1-1 0,0 0-1,0-1 1,13-4 0,-19 6 283,-1-1 0,1 1 0,-1 0 0,1-1 0,-1 1 0,0-1 0,1 0-1,-1 1 1,0-1 0,0 0 0,0 0 0,0-1 0,2-3 0,-2 3-44,11-11-1569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30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60 3552,'-11'-10'1147,"11"10"-1111,0 0 0,-1 0 1,1 0-1,0-1 0,0 1 1,0 0-1,0 0 0,-1-1 1,1 1-1,0 0 0,0-1 1,0 1-1,0 0 0,0 0 1,0-1-1,0 1 0,0 0 1,0-1-1,0 1 0,0 0 1,0 0-1,0-1 0,0 1 1,0 0-1,0-1 0,0 1 1,0 0-1,0 0 0,1-1 1,-1 1-1,0 0 0,0 0 1,0-1-1,0 1 0,1 0 1,-1 0-1,0-1 0,0 1 1,1 0-1,-1 0 0,0 0 1,0 0-1,1-1 0,-1 1 1,0 0-1,1 0 0,11-7 1000,-11 7-900,13-5 421,0 1 0,0 0 0,0 1 0,1 1 0,-1 0 0,23 1 0,4-2-13,51-2-190,0 3 0,148 17-1,-223-13-850,22 6 1,-24-4-1674,23 11 0,-16-3-1995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1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346 520 2976,'-3'0'4042,"-1"4"-2260,0-3-1385,1 1 0,-1-1 0,1-1 0,-1 1 0,1-1 0,-8 1 0,-11 1 413,0 3-456,1 0 1,-1 2-1,1 0 0,1 1 1,0 1-1,0 1 0,0 1 1,-26 20-1,39-26-287,0 1-1,0 1 0,0-1 1,1 1-1,0 0 1,-8 12-1,12-15-12,-1 0-1,1 1 1,0-1 0,0 0-1,0 1 1,1-1-1,0 1 1,0 0 0,0-1-1,0 1 1,1 0 0,-1 0-1,1 0 1,1 5-1,-1-7 2,1-1-1,0 1 1,0 0-1,-1-1 0,2 1 1,-1 0-1,0-1 0,0 1 1,1-1-1,-1 0 0,1 1 1,0-1-1,0 0 1,0 0-1,3 3 0,-1-2 12,0-1-1,0 1 1,1-1-1,-1 0 1,1 0 0,-1 0-1,1 0 1,7 1-1,-4-2 20,0 1 0,0-1 0,1-1 0,-1 0 0,1 0 0,-1 0 0,0-1 0,1 0 0,-1-1 0,11-3 0,-11 1-66,0 0 0,0 0-1,-1 0 1,0-1 0,1 0 0,-1-1-1,-1 1 1,1-1 0,-1-1 0,0 1-1,-1-1 1,1 0 0,-1 0 0,-1-1-1,1 0 1,-2 1 0,1-1 0,-1-1-1,0 1 1,0 0 0,-1-1 0,0 0-1,-1 1 1,0-1 0,0 0 0,-1 0 0,0 1-1,-2-15 1,1 20-78,0 0 0,0 0 0,0 0 0,0 0 0,-1 1 0,1-1 1,-1 0-1,0 1 0,0-1 0,0 1 0,0-1 0,0 1 0,-1 0 0,1 0 0,-1 0 0,1 0 0,-1 1 0,0-1 0,0 0 0,1 1 0,-1 0 1,0 0-1,-5-1 0,-1 0-14,1 0 1,0 0-1,0 1 1,-1 0-1,1 1 1,-1 0-1,-12 2 0,15 0 101,7 0 54,8 0 112,2-2-17,-1-1 0,1-1 0,-1 0 0,0 0 0,0-1 0,13-5 0,-5 0-79,1-1-1,21-14 0,-18 8 51,20-17-1,-19 12-10,193-183 89,-148 133-515,83-66 0,-150 135 276,1 0 0,0-1 0,0 1 0,-1 0 0,1 0 0,0 1 0,3-2 0,-4 2 8,-1-1 0,1 1-1,0 0 1,-1 0 0,1 0-1,-1 0 1,1 0 0,-1 0-1,1 0 1,-1 0 0,1 0 0,-1 0-1,1 1 1,-1-1 0,1 0-1,-1 0 1,1 0 0,-1 1-1,0-1 1,1 0 0,-1 0-1,1 1 1,0 0-1,-1 0-1,1-1 1,-1 1 0,0 0-1,1-1 1,-1 1-1,0 0 1,1 0 0,-1 0-1,0-1 1,0 1 0,0 0-1,0 0 1,0 0 0,0 0-1,0 0 1,-5 25-55,-11 9-40,-35 60 0,-10 8 69,-83 150 26,14 2-3,-18-13 194,107-181 637,-4-2-1,-54 55 0,129-140-14,43-30-1,-38 30-733,138-95-695,-128 93-2633,93-41 1,-67 41 620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3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1298 2400,'-1'0'53,"1"-1"1,-1 1 0,1 0-1,-1 0 1,1 0-1,-1 0 1,0 0-1,1-1 1,-1 1-1,1 0 1,-1 0-1,1 0 1,-1 1-1,1-1 1,-1 0 0,1 0-1,-2 0 1,0 7 545,2-6-476,1-1 0,-1 0 0,1 1 0,-1-1 0,1 0 0,-1 0 0,1 0 0,-1 0 1,1 1-1,-1-1 0,1 0 0,-1 0 0,1 0 0,0 0 0,-1 0 0,1 0 0,-1-1 0,1 1 1,-1 0-1,1 0 0,-1 0 0,1 0 0,0-1 0,8-2 280,0-1 0,-1 0 0,0 0 0,1-1 0,-2 0 0,1 0-1,0-1 1,-1 0 0,0 0 0,9-12 0,60-69 1055,51-55-345,38 2-409,-106 91-592,-27 23-29,-3-2 0,0-1 0,-1-1 0,33-49 1,-2-24 253,-9 15 483,-39 74-928,-14 23-90,-16 31-29,-67 93 134,-1 2 380,77-117-237,1 0 0,1 0 1,1 1-1,0 0 0,-7 38 1,13-48 38,0 0 0,0 0 0,1 0 1,0 1-1,2 10 0,-2-18-49,0-1 1,0 1-1,0 0 0,1 0 0,-1-1 1,1 1-1,-1 0 0,1-1 0,0 1 1,0 0-1,0-1 0,0 1 0,0-1 1,0 1-1,0-1 0,0 0 0,0 1 1,1-1-1,-1 0 0,0 0 0,1 0 1,-1 0-1,1 0 0,-1 0 0,1-1 1,0 1-1,-1 0 0,1-1 0,0 1 0,0-1 1,-1 0-1,1 1 0,2-1 0,1 0 54,0-1 0,0 0 0,0 0 0,0 0 0,0-1 0,0 0 0,-1 1 0,1-2 0,7-4 0,5-3 77,16-15 0,-27 21-135,54-44 67,-2-2 0,88-99 0,66-111-210,-114 134-25,93-130-504,-187 250 532,0-1-1,-1 1 1,1 0-1,4-14 1,-8 20 97,0 0 1,0 0-1,-1 1 1,1-1-1,0 0 1,0 0-1,0 0 1,0 0-1,0 0 1,-1 0-1,1 0 1,0 0-1,0 0 1,0 0-1,0 0 1,0 0-1,-1 0 1,1 0-1,0 0 1,0 0-1,0 0 1,0 0-1,-1 0 1,1 0-1,0 0 1,0 0-1,0 0 1,0 0 0,-1 0-1,1 0 1,0 0-1,0 0 1,0 0-1,0 0 1,0 0-1,-1-1 1,1 1-1,0 0 1,0 0-1,0 0 1,0 0-1,0 0 1,0 0-1,0-1 1,0 1-1,0 0 1,-1 0-1,1 0 1,0 0-1,0 0 1,0-1-1,0 1 1,0 0-1,0 0 1,0 0-1,0 0 1,0-1-1,0 1 1,0 0-1,0 0 1,0 0-1,0 0 1,0-1-1,1 1 1,-15 11-155,12-9 146,-6 5 59,1 0 0,0 1-1,1 0 1,-8 12 0,0 0 116,-193 315 624,154-240-688,19-35 178,3 3 0,3 0 0,2 2 1,-29 119-1,54-178-167,-1 0 0,1 1 1,1-1-1,-1 9 0,1-14-91,0 0 0,0-1 0,0 1 0,0 0 0,0-1 0,0 1 0,0-1 0,1 1 0,-1 0 0,0-1-1,0 1 1,0 0 0,1-1 0,-1 1 0,0-1 0,1 1 0,-1-1 0,0 1 0,1-1 0,-1 1 0,1-1 0,-1 1 0,1-1 0,-1 1 0,1-1 0,-1 0-1,1 1 1,0-1 0,-1 0 0,1 0 0,-1 1 0,1-1 0,0 0 0,-1 0 0,1 0 0,0 0 0,-1 0 0,1 0 0,0 0 0,-1 0 0,1 0 0,-1 0 0,1 0-1,0 0 1,-1 0 0,1-1 0,0 1 0,-1 0 0,1 0 0,-1-1 0,2 1 0,2-2 25,1-1 0,-1 1 0,1-1 1,-1 0-1,0 0 0,0 0 0,0-1 0,-1 1 0,5-6 1,9-8 26,136-102-484,-143 112 363,10-8-93,0 0-1,1 2 1,0 1 0,32-14 0,-51 26 108,0-1 0,-1 1 0,1-1 0,0 1 0,-1 0 0,1 0 0,0 0 0,-1 0 0,1 0 1,0 0-1,-1 0 0,1 1 0,0-1 0,-1 1 0,1-1 0,0 1 0,-1 0 0,1-1 0,-1 1 0,1 0 0,-1 0 0,0 0 0,1 0 0,-1 0 0,0 0 0,2 2 0,2 4 48,0-1 0,0 1-1,-1 0 1,5 11 0,-6-11 10,1-1 0,-1 1 0,7 7 0,-7-11 55,-1 0-1,1-1 1,0 1 0,0 0-1,0-1 1,0 0 0,0 0 0,1 0-1,-1 0 1,1 0 0,-1-1-1,1 1 1,0-1 0,4 1-1,-3-2-9,1 1 0,-1-1 0,0-1 0,1 1 1,-1-1-1,0 0 0,0 0 0,0 0 0,9-4 0,-3 0-25,0 0 1,0-1-1,-1 0 1,1 0-1,-1-2 1,-1 1-1,11-10 1,-1-3-56,35-43-1,-54 63 15,2-2-27,0 0 0,0-1 0,-1 1 0,1 0 0,-1-1 0,1 1 0,-1 0 0,0-1 0,0 0 0,0 1 0,0-1 0,-1 0 0,1 1 0,0-5 0,-1 7 18,0-1 1,0 1 0,0-1 0,0 1 0,0 0-1,0-1 1,0 1 0,0-1 0,0 1 0,0 0-1,0-1 1,0 1 0,-1 0 0,1-1 0,0 1-1,0-1 1,0 1 0,0 0 0,-1-1 0,1 1-1,0 0 1,0-1 0,-1 1 0,1 0 0,0 0-1,-1-1 1,1 1 0,0 0 0,-1 0 0,1 0-1,0-1 1,-1 1 0,1 0 0,0 0 0,-1 0-1,1 0 1,0 0 0,-1 0 0,1 0 0,-1 0-1,1 0 1,0 0 0,-1 0 0,1 0 0,-1 0-1,1 0 1,0 0 0,-1 0 0,1 0 0,-1 0-1,0 1 1,-2 0-33,0 0 0,0 1 0,0 0 0,0 0 0,-3 2 0,-2 2 30,1 1-1,0-1 1,0 1 0,0 1 0,1-1-1,0 1 1,1 0 0,-1 1 0,-6 15-1,11-21 27,-1 1 0,1 0-1,0 0 1,0 0 0,0-1 0,1 1-1,-1 0 1,1 0 0,0 0-1,0 0 1,0 0 0,1 0 0,-1 0-1,1 0 1,0 0 0,0 0-1,1 0 1,-1-1 0,1 1 0,0 0-1,0-1 1,0 0 0,0 1-1,0-1 1,1 0 0,-1 0 0,5 4-1,3 1-46,0-1 0,1 1-1,0-1 1,0-1 0,0 0 0,0-1-1,1 0 1,0-1 0,0 0-1,16 2 1,-4-1-650,1-2 0,0-1 0,0 0 0,31-3 0,-32-1-632,0-1-1,30-8 1,-40 7-107,-2 0 1,1 0 0,0-1-1,-1-1 1,16-10 0,-3-1-1731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3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 7392,'-81'0'3360,"72"26"-2944,23-14 1216,11 1-992,26-5 352,12 5-576,45-13 128,11 5-320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6:47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267 607 3328,'3'-2'417,"0"0"1,1 0-1,-1 0 1,0 1-1,19-15 7736,-43 21-5657,14-1-2372,1 0 1,0 0 0,0 0 0,-10 10 0,-4 5 34,-3-1-19,1 2 0,1 1-1,1 1 1,1 0 0,2 2-1,0 0 1,1 0 0,1 2-1,1 0 1,-12 34-1,23-52-94,1 1 0,0-1 0,0 1 0,1 0 0,0-1-1,0 1 1,1 16 0,1-20 6,-1-1 0,1 0-1,0 0 1,0 1 0,1-1-1,-1 0 1,1 0 0,0 0 0,0 0-1,0-1 1,0 1 0,1 0 0,-1-1-1,1 0 1,0 0 0,0 1 0,1-2-1,3 4 1,-5-5-23,0 1 0,0-1 0,0 1 0,0-1-1,1 0 1,-1 0 0,0 0 0,1-1 0,-1 1 0,1-1 0,-1 1 0,1-1 0,-1 0-1,1 1 1,-1-2 0,1 1 0,-1 0 0,4-1 0,-2 0 4,-1 0 0,1-1 1,-1 1-1,1-1 0,-1 0 1,0 0-1,0 0 0,0-1 1,0 1-1,0-1 0,2-2 0,3-4 24,-2 1-1,1-1 0,-1-1 1,-1 1-1,0-1 0,0 0 1,4-13-1,2-14 139,7-52 0,-11 55-166,13-106-977,-19 126 474,-2 10 10,-1 8 176,-2 12 72,1 5 229,0 0-1,2 0 0,0 0 0,2 0 1,0 0-1,1 0 0,1 0 0,9 31 1,-9-43 38,0 0 0,0 0 1,1 0-1,6 10 0,-9-16-27,0-1-1,1 0 1,-1 0 0,1 0-1,0 0 1,-1-1-1,1 1 1,0 0-1,0-1 1,0 1-1,0-1 1,0 0 0,1 1-1,-1-1 1,0 0-1,0 0 1,1-1-1,-1 1 1,1 0 0,3 0-1,-1-1 40,0-1 0,0 1 1,0-1-1,0 0 0,0 0 0,0-1 1,-1 1-1,1-1 0,0 0 0,-1 0 0,6-4 1,25-21 95,0-1 1,40-46-1,-68 67-132,133-143 168,-114 118-189,-2-1 0,-1-1 0,19-38-1,-16 18 31,29-86-1,-43 102-147,-1-1 0,-3-1 0,6-50-1,-14 78-182,-6 27 9,5-13 284,-33 105-178,6-15 330,21-72-142,-7 19-17,1 2 1,-7 46-1,14-45 43,2 0 1,3 1-1,0-1 0,7 49 0,-5-85 47,0 0 1,0 0 0,1 0 0,-1 0-1,6 10 1,-7-15-66,0-1 1,1 1-1,0 0 1,-1 0-1,1 0 0,-1 0 1,1-1-1,0 1 1,-1 0-1,1-1 1,0 1-1,0 0 0,0-1 1,0 1-1,-1-1 1,1 0-1,2 1 0,-2-1 4,0 0-1,0 0 0,0 0 0,1 0 0,-1 0 0,0 0 1,0 0-1,0-1 0,0 1 0,0-1 0,0 1 1,0 0-1,0-1 0,0 0 0,0 1 0,0-1 0,0 0 1,0 1-1,1-3 0,6-6-11,1 0 0,-1-1 0,-1-1-1,0 1 1,8-18 0,-9 17-212,0 0 1,0 0-1,1 1 0,0 0 0,1 0 1,14-13-1,-21 23 194,-1-1 0,1 1 0,-1-1 0,1 1 0,0 0 0,-1-1 0,1 1 0,-1 0 0,1-1 1,0 1-1,-1 0 0,1 0 0,0 0 0,-1 0 0,1-1 0,0 1 0,-1 0 0,1 0 0,0 0 0,-1 0 0,1 1 0,0-1 0,-1 0 0,1 0 0,0 0 0,-1 0 0,1 1 0,0-1 0,-1 0 0,1 1 0,-1-1 1,1 0-1,0 1 0,-1-1 0,1 1 0,-1-1 0,1 1 0,-1-1 0,0 1 0,1-1 0,-1 1 0,1-1 0,-1 1 0,0 0 0,0-1 0,1 1 0,-1 0 0,0 0 0,3 5-23,-1 1 0,0-1-1,2 12 1,-3-14-7,2 17 30,0-6 98,6 22-1,-8-34-50,0 0 0,1 1-1,-1-1 1,1 0 0,0 0 0,-1 1 0,2-1 0,-1-1 0,0 1 0,0 0 0,5 4-1,-5-6-9,0 0 0,0-1 0,0 1 0,0 0 0,0 0 0,0-1-1,0 1 1,0-1 0,0 0 0,0 1 0,0-1 0,0 0 0,0 0-1,0 0 1,0-1 0,0 1 0,0 0 0,0-1 0,0 0 0,0 1-1,0-1 1,0 0 0,2-1 0,5-3 104,0 0 0,0-1 0,9-8 0,-18 14-129,105-89 439,-11 10-422,80-51-274,-173 129 239,1 0-1,-1 0 0,1 0 1,-1 1-1,1-1 1,0 0-1,-1 1 0,1-1 1,-1 1-1,1-1 0,0 1 1,0 0-1,-1 0 0,1 0 1,0 0-1,-1 0 1,1 0-1,0 0 0,-1 1 1,1-1-1,1 1 0,-1 0 15,-1 0-1,0-1 0,0 1 0,0 0 0,0 0 0,0 0 0,0 0 0,0 0 0,0 0 0,0 1 1,-1-1-1,1 0 0,0 0 0,-1 0 0,1 1 0,-1-1 0,0 0 0,1 1 0,-1-1 0,0 1 1,0-1-1,1 0 0,-1 1 0,-1 1 0,4 55 54,-1-41-14,-1 0 0,-1 0 0,-1 0-1,-3 20 1,1-21 30,-1 0 0,0-1 0,-1 1-1,-1-1 1,-14 26 0,19-39-43,0 0 0,0 0 0,0 0 0,0 0 0,0-1 0,0 1 0,0 0 0,-1-1 0,1 1 0,-1-1 1,1 0-1,-1 1 0,0-1 0,0 0 0,1 0 0,-1 0 0,0 0 0,0 0 0,0 0 0,0-1 0,0 1 0,0-1 0,0 1 0,0-1 0,0 0 0,0 0 0,-4 0 0,-5-2-5,0-1-1,1-1 1,-1 0-1,1-1 1,0 0-1,0 0 1,1-1-1,0 0 0,0 0 1,-9-9-1,45 17-435,27-3-1,-30 0 407,1-1 0,-1-1-1,0-1 1,0-1 0,-1-2 0,32-11 0,185-103 630,-229 114-612,-14 8-132,-17 10-207,14-5 319,1-1 0,0 1-1,0 0 1,0 1 0,0-1 0,1 1-1,0 0 1,1 0 0,0 0 0,0 0-1,-3 13 1,3-8 20,0 1 0,1 0 1,1-1-1,0 1 0,1 0 0,1 17 0,0-26 9,0 1 0,0 0 0,0 0 0,0-1 0,1 1 0,0 0 0,0-1 0,0 0 0,1 1 0,-1-1 0,5 5 0,-6-7 10,1 0 1,-1-1 0,1 1 0,0 0 0,0-1 0,0 1 0,0-1-1,0 1 1,0-1 0,0 0 0,1 0 0,-1 0 0,0 0-1,1-1 1,-1 1 0,1 0 0,-1-1 0,0 0 0,1 0 0,-1 1-1,1-1 1,-1-1 0,5 1 0,2-3 23,0 0 1,0 0-1,0-1 0,0 0 1,-1-1-1,1 0 0,-1 0 1,9-8-1,7-7-42,25-28 1,-38 36 9,0 0 1,0-1-1,-1 0 1,-1-1-1,-1 0 1,8-17-1,-14 28-26,-1-1-1,1 0 0,-1 1 0,0-1 0,0 0 1,-1 0-1,1 0 0,-1-8 0,0 10 6,0 0 0,-1 0 0,1-1-1,-1 1 1,0 0 0,1 0 0,-1 0-1,0 0 1,-1 0 0,1 0 0,0 0-1,0 0 1,-1 1 0,1-1 0,-1 0 0,-2-2-1,-32-28-187,36 32 190,0 0 0,0 0-1,-1-1 1,1 1 0,0 0-1,0 0 1,0 0 0,0-1-1,0 1 1,0 0 0,0 0-1,0-1 1,0 1 0,0 0-1,0 0 1,0-1 0,0 1-1,0 0 1,0 0 0,0-1-1,0 1 1,0 0 0,0 0-1,0 0 1,0-1 0,0 1-1,0 0 1,0 0 0,1-1-1,-1 1 1,0 0 0,0 0-1,0 0 1,0 0 0,1-1-1,-1 1 1,0 0 0,0 0-1,0 0 1,1 0 0,-1 0-1,0-1 1,0 1 0,0 0-1,1 0 1,-1 0 0,0 0-1,0 0 1,1 0 0,-1 0-1,15-4 53,7 0-83,0 1 1,28 1-1,-36 2 13,-1 1 0,1 0 0,0 1 0,-1 1 0,14 3-1,-22-4 7,-1-1 0,1 1 0,-1 0 0,1 0 0,-1 0 0,0 1 0,0-1 0,0 1 0,0 0 0,0 0-1,-1 0 1,1 1 0,-1-1 0,0 1 0,0 0 0,0 0 0,-1 0 0,1 0 0,-1 1 0,0-1 0,0 1 0,-1-1-1,1 1 1,0 4 0,18 89-119,-15-81 202,-2-2-56,10 23 1,-11-34-5,0 1 0,1-1 0,-1 0 0,1 0 0,0 0 0,0 0 1,0-1-1,0 1 0,6 4 0,-7-7 5,-1 0-1,1 0 1,-1 0 0,1 0 0,0-1 0,0 1 0,0 0-1,0-1 1,-1 1 0,1-1 0,0 0 0,0 0 0,0 1-1,0-1 1,0 0 0,0-1 0,0 1 0,0 0 0,0-1 0,0 1-1,-1-1 1,1 1 0,3-2 0,3-2 26,0 0-1,-1-1 1,14-10 0,-19 13-46,170-137-24,-160 129 12,14-13-177,-1-2 1,-1 0-1,-2-2 1,0 0-1,-2-1 0,29-54 1,-15 12-138,48-139-1,-35 68-243,-45 134 296,-5 10 69,-8 22 36,-80 300 505,76-257-102,3 0-1,2 0 0,4 1 0,2 74 0,7-84 73,-2-52-231,0 0-1,1-1 0,0 1 0,0 0 0,5 12 1,-6-18-48,-1 0 1,0 0-1,1 0 1,-1 0-1,1 0 1,-1 0-1,1-1 1,-1 1-1,1 0 1,0 0-1,-1-1 1,1 1-1,0 0 1,0-1-1,0 1 1,-1-1-1,1 1 1,0-1-1,0 1 1,0-1-1,0 1 0,0-1 1,0 0-1,0 0 1,0 1-1,0-1 1,0 0-1,0 0 1,0 0-1,0 0 1,0 0-1,0 0 1,-1-1-1,1 1 1,0 0-1,0 0 1,0-1-1,0 1 1,0 0-1,0-1 1,1 0-1,2-2 25,-1 0 0,1 0 0,-1 0 0,0 0-1,0-1 1,0 1 0,5-9 0,11-19-76,0-1 0,14-36-1,-22 42 26,-7 20-65,-1 0 1,0-1 0,0 1-1,-1-1 1,0 1 0,0-1 0,-1 0-1,2-12 1,-3 24 52,0 0 0,0 0-1,1-1 1,-1 1 0,1 0 0,0 0-1,1-1 1,-1 1 0,1-1 0,0 1-1,0-1 1,5 8 0,-3-8 76,0 1 0,0-1 0,0 0 0,0 0 0,1-1-1,-1 1 1,1-1 0,0 0 0,0 0 0,0 0 0,1-1 0,-1 0 0,1 0 0,-1 0 0,10 1-1,-6-2 14,0-1-1,-1 1 0,1-1 0,0-1 0,0 0 0,0 0 0,0 0 0,-1-1 0,17-6 0,74-40 124,-77 37-192,0-2 105,-1 0 0,0-2 0,29-25 0,-28 18-45,-21 21-80,-1 0 0,1 1 0,0-1 1,-1 1-1,1-1 0,-1 0 1,1 0-1,-1 1 0,0-1 0,1 0 1,-1 0-1,0 0 0,1 1 0,-1-1 1,0 0-1,0 0 0,0 0 1,1 0-1,-1 0 0,0 1 0,0-1 1,-1 0-1,1 0 0,0 0 0,0 0 1,0 0-1,-1-1 0,0 1-2,0 1 0,0-1-1,0 1 1,1 0 0,-1-1-1,0 1 1,0 0 0,0-1-1,0 1 1,0 0 0,0 0-1,0 0 1,0 0 0,0 0-1,0 0 1,0 0 0,0 0 0,0 0-1,0 1 1,0-1 0,0 0-1,0 1 1,0-1 0,-1 1-1,0 0-41,-8 3 61,1 0 1,0 0-1,0 1 0,0 0 0,0 0 1,1 1-1,0 1 0,1-1 0,-1 1 0,1 0 1,0 1-1,1 0 0,0 0 0,0 0 0,1 1 1,0 0-1,0 0 0,1 0 0,0 0 0,1 1 1,0 0-1,0-1 0,1 1 0,1 0 0,-1 12 1,1-18 18,2-1 0,-1 0 1,0 0-1,1 0 1,-1 1-1,1-1 0,0 0 1,0 0-1,0 0 1,0 0-1,1 0 0,-1-1 1,1 1-1,0 0 1,0-1-1,0 1 0,0-1 1,0 1-1,0-1 1,6 4-1,-5-4 11,1 0 0,-1 0 0,1-1 0,-1 0 0,1 1 1,0-1-1,0 0 0,0-1 0,-1 1 0,1-1 0,0 1 0,0-1 0,0 0 0,0-1 1,0 1-1,0-1 0,4-1 0,19-6 62,-1-2 0,-1-1 0,1-1 0,28-18 0,46-22-216,-96 50 112,-1 0 1,1 1-1,0 0 0,0 0 1,-1 0-1,1 0 0,0 0 0,0 1 1,0 0-1,7 0 0,-8 1 36,-1-1-1,1 1 0,0 0 0,-1 0 1,1 0-1,-1 1 0,0-1 0,1 1 1,-1-1-1,0 1 0,0 0 0,0 0 1,0 0-1,0 0 0,0 0 0,2 4 1,28 44 835,-24-36-648,0 0-1,2-1 1,-1 0-1,1 0 1,21 19-1,-18-22-118,0-1-1,0 0 0,1-1 1,0-1-1,0 0 1,1 0-1,-1-2 1,1 0-1,1 0 0,-1-2 1,27 4-1,-24-6-191,0 0-1,1-1 0,-1-1 0,0-1 1,0-1-1,0 0 0,0-1 1,0-1-1,-1-1 0,18-8 1,40-28-3255,-3-3 928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29.7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307 125 2240,'42'-47'4789,"-38"42"-4370,-1 1-35,0 1 0,-1-1 0,1 0 1,-1 0-1,1-1 0,-1 1 1,-1 0-1,3-9 0,3-10 1954,-5 19-1477,-4 16-966,-7 23 330,-2-1 0,-1 1 1,-1-2-1,-2 0 0,-2-1 1,-1 0-1,-24 31 0,1 4 160,-47 104-1,73-140-358,13-27-24,-59 131 214,22-51 387,48-104-3744,22-44-1139,-15 27 2219,8-5 493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0.1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24 211 5056,'-1'-4'366,"0"0"1,0 1 0,0-1-1,-1 1 1,1-1-1,-1 1 1,0 0-1,-2-4 1,0 1 574,4 6-782,0-1 0,-1 1 0,1-1 0,-1 1-1,1 0 1,0-1 0,-1 1 0,1-1 0,0 1 0,0-1 0,0 1 0,-1-1 0,1 1 0,0-1 0,0 1 0,0-1 0,0 0 0,0 1 0,0-1 0,0 1 0,0-1 0,0 1 0,0-1-1,0 1 1,0-1 0,0 1 0,0-1 0,1 0 0,-1 1 0,0-1 0,0 1 0,1-1 0,1 0-62,-1 0 0,1 1 1,0-1-1,0 1 0,0-1 0,-1 1 1,1 0-1,4 0 0,2-1 316,20-3 18,1-1-1,-1-2 1,52-19-1,0 1-102,132-24 0,-184 43-360,56-10 256,-76 14-125,-7 2-158,-1 0 0,0 0 0,0-1 0,1 1 0,-1 0 0,0 0 0,0 0 0,0 0 1,1 0-1,-1 0 0,0 0 0,0 0 0,1 0 0,-1 0 0,0 0 0,0 0 0,1 0 0,-1 0 0,0 0 1,0 0-1,0 0 0,1 0 0,-1 0 0,0 1 0,0-1 0,0 0 0,1 0 0,-1 0 0,0 0 0,1 1 0,-7-5-2373,5 3 1946,-1 0-1,1 1 1,0-1-1,0 1 1,-1-1-1,1 1 1,0 0-1,-1 0 1,1 0-1,-1-1 1,1 1-1,0 0 1,-1 1-1,1-1 1,0 0-1,-1 0 1,-1 1-1,-8 6-1411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0.4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43 4 2816,'-6'1'361,"-16"7"26,21-8-241,0 1 1,0-1-1,0 0 0,1 1 1,-1-1-1,0 0 0,0 1 1,1-1-1,-1 1 0,0-1 1,1 1-1,-1 0 0,0-1 1,1 1-1,-1-1 0,1 1 1,-1 0-1,1 0 0,-1 0 0,1 0 96,0 0 0,1-1 0,-1 1 0,1 0-1,-1 0 1,0-1 0,1 1 0,-1-1 0,1 1 0,-1 0-1,1-1 1,0 1 0,-1-1 0,1 1 0,-1-1-1,1 1 1,0-1 0,-1 0 0,1 1 0,0-1-1,0 0 1,-1 0 0,1 1 0,0-1 0,0 0-1,0 0 1,-1 0 0,1 0 0,0 0 0,0 0-1,0 0 1,30-1 1594,99-14 564,13-2-2491,-127 16 104,-12 0 2,0 0 0,0 1 0,0 0-1,0 0 1,1 0 0,6 2 0,-2 2-2359,-12 9-2288,0 4-82,5-5 2906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1.2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184 172 4736,'0'0'153,"0"-1"1,0 1-1,0-1 1,0 1-1,0-1 1,0 1-1,-1-1 1,1 1-1,0-1 1,0 1-1,0-1 1,0 1-1,0-1 1,-1 1-1,1 0 1,0-1-1,0 1 1,-1-1-1,1 1 1,0 0-1,-1-1 1,1 1-1,0-1 1,-1 1-1,1 0 1,-1 0-1,1-1 1,-1 1-1,1 0 1,-1 0-1,1 0 1,0-1-1,-1 1 1,0 0-1,-1 0 33,-1 0 1,1 0-1,0 0 0,0 1 0,0-1 1,0 0-1,0 1 0,0 0 1,-2 0-1,-5 3 167,0 1-1,-14 9 1,13-7-100,1 1 1,-1 1-1,2 0 0,-1 0 1,-13 20-1,16-21-168,0 1-1,1 0 1,1 0 0,-1 0 0,1 0 0,-4 17-1,7-23-55,0 0-1,0 1 0,1-1 0,0 1 1,-1-1-1,1 1 0,0-1 0,1 1 0,-1-1 1,1 1-1,-1-1 0,1 0 0,0 1 1,0-1-1,1 0 0,-1 1 0,1-1 0,0 0 1,-1 0-1,1 0 0,0-1 0,5 6 1,-3-4 26,0-1 0,0 0 1,1 0-1,-1 0 0,0 0 1,1-1-1,0 0 0,0 0 1,-1 0-1,1 0 1,0-1-1,0 0 0,1 0 1,-1 0-1,0 0 0,0-1 1,0 0-1,1 0 0,-1-1 1,8-1-1,-5 0 22,0 0 0,0-1 0,-1-1 0,1 1 0,0-1 0,-1 0 0,0-1 0,0 0 0,-1 0 0,1-1 0,-1 1 0,0-1 0,0-1 0,-1 1 0,7-10 0,-5 0 19,0 0 0,-1 0 0,0 0 0,3-21 0,-7 31-79,-1 0 1,0 0-1,0 1 0,0-1 0,-1 0 0,0 0 1,0 0-1,0 0 0,-1 0 0,0 1 1,0-1-1,-3-10 0,0 5-8,3 5-56,0-1 0,-1 1 0,0 0 0,0 0 0,-1 0-1,0 0 1,0 1 0,0-1 0,-1 1 0,0 0 0,0 0 0,-6-6 0,10 11 40,0 0-1,0 0 0,0-1 0,0 1 0,-1 0 0,1 0 1,0 0-1,0-1 0,0 1 0,0 0 0,0 0 1,-1-1-1,1 1 0,0 0 0,0 0 0,0-1 0,0 1 1,0 0-1,0 0 0,0-1 0,0 1 0,0 0 0,0 0 1,0-1-1,0 1 0,0 0 0,0 0 0,0 0 0,0-1 1,1 1-1,-1 0 0,0 0 0,0-1 0,0 1 0,0 0 1,0 0-1,0 0 0,1-1 0,-1 1 0,0 0 1,8-6-148,-8 6 145,21-12-11,1 2-1,35-13 1,-41 17 100,0 1-1,0 1 0,1 1 1,0 0-1,0 1 1,0 0-1,-1 2 0,1 0 1,32 4-1,-44-3-25,0 1 0,0-1 0,0 1 0,0 0-1,0 0 1,0 0 0,0 1 0,-1-1 0,1 1 0,-1 0 0,0 1 0,0-1-1,0 1 1,0 0 0,0 0 0,2 5 0,2 3 118,-1 1 1,0 0-1,-1 1 1,5 18-1,8 18 217,-16-45-310,4 11 139,0 0 0,1-1 0,15 21 1,-21-33-194,1 1 1,0-1-1,0 1 1,1-1-1,-1 0 1,0 0 0,1-1-1,0 1 1,0-1-1,0 0 1,0 0-1,0 0 1,0 0-1,0-1 1,1 1 0,-1-1-1,1 0 1,5 0-1,-2-1-111,0 0 0,0-1 0,0 0 0,0 0 0,0-1-1,-1 0 1,1-1 0,-1 1 0,1-1 0,-1-1 0,8-4 0,9-7-3778,40-33 0,-31 22-2293,-8 10 2212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3.2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8 144 3808,'0'-6'826,"1"0"0,0 1 0,0 0 0,5-11 2921,-7 34-2564,-4 26-772,-6 95 1301,14 123 139,-2-227-1597,7 38 1,1 9 25,9 89 77,-12-121-154,-5-32-89,0-2 865,0-15-966,0-12 609,0-5-493,-1 0 0,0-1 0,-3-16 0,-1-20 0,4 44-116,0-22-52,-1-1 0,-1 1-1,-7-33 1,0 15-51,3 0 1,1-1-1,3 1 1,8-96-1,-1 110-78,2-1 0,21-61 0,-27 93 160,3-10-51,1 1-1,1 0 0,0 0 1,0 0-1,2 1 1,-1 0-1,2 0 1,-1 1-1,1 0 1,1 1-1,15-14 0,-19 20 27,-1 1 0,1-1 0,0 1-1,0 1 1,1-1 0,-1 1 0,1 0-1,-1 0 1,1 1 0,7-1-1,-10 1 30,0 1 0,0-1-1,-1 1 1,1 0 0,0 0-1,0 1 1,0-1-1,-1 1 1,1 0 0,0 0-1,0 0 1,-1 1 0,1-1-1,-1 1 1,1 0 0,-1 0-1,0 0 1,0 0 0,4 3-1,-1 2 33,-1 0-1,0 0 1,0 0-1,0 1 1,-1 0-1,0 0 1,0 0-1,-1 0 1,0 0-1,0 1 0,-1-1 1,2 17-1,1 6-58,-2-16 34,-1 1 1,1 17-1,-3 51 258,0-84-159,-8 10 95,-14 16-108,16-20-86,1 0 1,0 1 0,0-1-1,-5 11 1,0 1-23,-14 18 1,9-13 39,10-17 14,1 0 0,-1-1 1,-1 0-1,1 0 0,-11 7 0,-7 6-12,21-17 3,0 0 0,0 0-1,0 0 1,0 0 0,0 0-1,0-1 1,0 1 0,-1-1-1,1 1 1,0-1 0,0 0-1,-1 0 1,1 0 0,0 0-1,-1 0 1,1-1 0,-4 0-1,2 0-44,0 0-1,0 0 0,1 0 1,-1 0-1,0-1 0,1 0 1,-1 0-1,1 0 0,0 0 0,-5-4 1,11 8-845,0 0 1,0-1-1,1 1 1,-1-1-1,1 0 1,-1 0-1,1 0 1,6 1 0,39 4-5312,-21-2 3748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4.1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20 3968,'-3'-11'1110,"3"10"-1042,0 1 0,0 0 0,0 0 0,-1-1-1,1 1 1,0 0 0,0 0 0,0-1 0,0 1-1,0 0 1,0 0 0,0-1 0,0 1-1,0 0 1,0 0 0,0-1 0,0 1 0,0 0-1,1 0 1,-1-1 0,0 1 0,0 0 0,0 0-1,0 0 1,0-1 0,0 1 0,1 0 0,-1 0-1,0 0 1,0-1 0,0 1 0,0 0 0,1 0-1,-1 0 1,0 0 0,0-1 0,1 1 0,-1 0-1,4 12 2285,-2-7-2044,-1 1-1,0 0 1,0 0-1,-1 0 1,1 0-1,-2 9 0,1-2 59,-22 647 4673,19-586-4639,0-51 97,2-18 115,3-11-78,1-1-451,0-1-1,0 1 0,1 0 1,0 0-1,1 0 1,9-11-1,1-2-174,-9 12 51,0 1-1,0-1 0,1 1 1,0 1-1,0-1 0,1 1 0,0 1 1,15-10-1,-16 12 11,0 0-1,0 0 1,0 1-1,1 0 1,-1 0-1,0 1 1,1 0 0,-1 0-1,1 1 1,-1 0-1,1 0 1,7 1-1,-4 1 45,0 0-1,-1 0 0,1 1 0,0 0 0,15 8 1,-23-10 21,0 1 0,0-1 0,0 1 0,-1 0 1,1 0-1,-1 0 0,1 0 0,-1 0 0,0 0 1,0 0-1,0 1 0,0-1 0,0 1 0,0 0 0,-1 0 1,0-1-1,1 1 0,-1 0 0,0 0 0,0 0 1,0 0-1,-1 0 0,1 1 0,-1 3 0,0 2 77,-1 0 1,0-1-1,-1 1 0,0-1 0,0 1 0,-1-1 0,-4 12 0,-1-4 188,-1 0 1,-16 23-1,20-32-217,0-1 0,0 1 0,-1-1 0,0 0 0,0 0 0,-8 5 0,10-9-56,1 0 0,0 0 0,-1 0 0,1 0-1,-1-1 1,1 0 0,-1 0 0,0 0 0,0 0 0,1 0-1,-1-1 1,0 1 0,0-1 0,0 0 0,0 0-1,-5-1 1,-3-3-74,0 0 0,1 0 0,-1-1-1,1 0 1,0-1 0,-18-13 0,-9-4-1988,38 23 1903,-15-7-2600,14 7 2577,1 0 0,0 0-1,-1 0 1,1 0 0,-1 0 0,1 0-1,0 0 1,-1 0 0,1 0-1,-1 0 1,1 0 0,0 0-1,-1 0 1,1 0 0,0 0 0,-1 1-1,-5 19-5738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35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77 106 1728,'-13'0'1077,"8"-8"2048,-5-4-1239,9 11-1728,0-1 0,0 1 0,0-1 0,0 1-1,-1-1 1,1 1 0,0-1 0,-1 1 0,1 0 0,-1 0 0,1 0 0,-1 0 0,0 0 0,1 0 0,-1 0 0,-2 0 0,3 1-130,0 0 0,1 0 0,-1 0 1,1 0-1,-1-1 0,1 1 0,-1 0 0,1 0 0,-1 0 0,0-1 0,1 1 1,-1 0-1,1-1 0,0 1 0,-1 0 0,1-1 0,-1 1 0,1 0 0,-1-1 1,1 1-1,0-1 0,-1 1 0,1-1 0,-1 0 0,1 0 11,0 1 0,0 0 1,0-1-1,-1 1 0,1-1 0,0 1 0,-1 0 0,1-1 0,0 1 1,-1 0-1,1-1 0,0 1 0,-1 0 0,1-1 0,-1 1 0,1 0 1,-1 0-1,1 0 0,0-1 0,-1 1 0,1 0 0,-1 0 0,0 0 1,0-2 35,6-2 101,4-2-11,5 1-7,0 0 0,1 1 0,-1 0-1,1 1 1,0 1 0,21-1 0,-9 1-47,20-3 150,0 1 0,0 3 1,57 6-1,112 32 507,-192-34 570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5.5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214 51 2976,'-1'-3'192,"0"1"1,1-1 0,0 0-1,-1 1 1,1-1-1,0 0 1,0 1-1,1-6 1,-1 7-58,1 0 1,-1 0-1,0-1 0,1 1 0,-1 0 1,1 0-1,-1 0 0,1 0 1,-1 0-1,1 0 0,0 0 0,0 0 1,-1 0-1,1 1 0,0-1 0,0 0 1,0 0-1,0 1 0,0-1 1,0 0-1,2 0 0,-3 1-87,1 0-1,-1 0 1,1 0 0,-1 0-1,1 0 1,-1 0 0,1 0-1,0 0 1,-1 0-1,1 0 1,-1 0 0,1 1-1,-1-1 1,1 0 0,-1 0-1,0 0 1,1 1-1,-1-1 1,1 0 0,-1 1-1,1-1 1,-1 0 0,0 1-1,1-1 1,-1 1-1,0-1 1,1 1 0,-1-1-1,0 0 1,0 1 0,0-1-1,1 1 1,-1-1-1,0 2 1,8 23 954,-6-17-780,2 12 385,-1 1 0,0 0 0,-2 0 1,0 0-1,-2 1 0,-4 30 0,4-44-404,0 0 0,-1 0-1,0 0 1,-1 0 0,1-1-1,-2 1 1,1-1-1,-1 0 1,0 0 0,0 0-1,-1 0 1,0-1 0,0 0-1,-8 8 1,9-12-152,-1 0-1,1 0 0,0 0 1,0 0-1,-1-1 0,1 0 1,-1 1-1,0-2 1,1 1-1,-1 0 0,0-1 1,1 0-1,-1 0 1,-6-1-1,0-1-795,1 1 1,0-2-1,-1 1 1,1-2-1,-11-4 0,16 6-146,0 0-1,0-1 1,1 0 0,-1 0-1,1 0 1,-6-5-1,-6-5-1646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7.4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 15 3232,'-14'0'6186,"10"-1"-5665,1 1 0,0-1 1,-1 1-1,1-1 0,0 0 0,0-1 0,0 1 0,0 0 0,-5-4 0,2 4 694,17 2-558,9 1-419,0 0 0,20 4 1,3 2 144,57 1 220,102-2 0,-182-10-377,-2 2-31,-17 1-104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8.1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317 579 5408,'0'-1'101,"0"1"-1,0-1 1,0 1 0,0-1 0,0 1 0,-1-1-1,1 1 1,0-1 0,0 1 0,0-1 0,-1 1-1,1 0 1,0-1 0,0 1 0,-1-1 0,1 1-1,0 0 1,-1-1 0,1 1 0,-1 0 0,1-1-1,0 1 1,-1 0 0,1 0 0,-1 0-1,1-1 1,-1 1 0,1 0 0,-1 0 0,1 0-1,0 0 1,-1 0 0,1 0 0,-1 0 0,1 0-1,-1 0 1,1 0 0,-1 0 0,-21 3 282,20-3-308,-14 6 109,0 0 0,0 0 0,0 2 0,1 0 0,-23 16 0,24-15-95,0 1-1,1 0 1,1 1-1,-1 0 1,2 1 0,-1 0-1,2 1 1,0 0 0,0 1-1,1 0 1,1 0-1,-8 19 1,14-27-52,0 0-1,0 1 1,1-1 0,-1 1-1,1-1 1,1 1 0,0-1-1,-1 1 1,3 8 0,-2-12-2,0 1 1,1-1-1,0 0 1,0 0 0,0 0-1,0 0 1,0 0-1,0-1 1,1 1 0,0 0-1,-1-1 1,1 1 0,0-1-1,0 1 1,0-1-1,1 0 1,-1 0 0,0 0-1,1 0 1,5 3 0,-5-4-5,0 0-1,0 0 1,0-1 0,0 1 0,0-1 0,0 0 0,0 0 0,0 0 0,1 0 0,-1 0 0,0-1 0,0 0 0,0 1 0,0-1 0,0 0-1,0 0 1,0-1 0,-1 1 0,6-4 0,4-2 129,0-1 0,20-18 0,13-16 304,71-87 0,-100 110-410,-2 0-1,0 0 0,-1-1 1,-1-1-1,12-29 0,-11 15 57,-3 1-1,0-2 0,6-55 1,-11 46-52,-3 0 1,-1-1 0,-9-69-1,5 98-4,0 0-1,-7-21 1,8 33-34,2 2-26,-1-1 0,0 1 0,-1 0-1,1-1 1,-1 1 0,1 0-1,-1 0 1,0 0 0,0 0-1,-3-3 1,5 6-5,0-1-1,-1 1 1,1 0 0,0-1-1,-1 1 1,1 0-1,-1-1 1,1 1-1,-1 0 1,1 0 0,-1-1-1,1 1 1,-1 0-1,1 0 1,-1 0 0,1 0-1,-1-1 1,1 1-1,-1 0 1,1 0-1,-1 0 1,1 0 0,-1 0-1,1 0 1,-1 1-1,1-1 1,-1 0 0,1 0-1,-1 0 1,1 0-1,-1 1 1,1-1 0,-1 0-1,1 0 1,-1 1-1,1-1 1,-1 0-1,1 1 1,0-1 0,-1 1-1,1-1 1,0 0-1,-1 2 1,-2 1-35,1 0 0,0 1 0,0-1 0,0 1 0,-2 4 0,-12 35 195,3 1 0,1 0 0,-9 64 1,-2 143 575,21-191-672,2 1 1,3 0-1,2-1 0,18 81 1,-22-138-198,-1 0 1,1 0 0,-1 0-1,1-1 1,0 1 0,0 0-1,0 0 1,1-1 0,-1 1-1,1-1 1,-1 0-1,1 1 1,0-1 0,0 0-1,0 0 1,4 4 0,15 4-1217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8.6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103 12 5888,'0'-3'340,"0"3"-285,0 0 1,1 0 0,-1 0 0,0-1 0,0 1 0,0 0 0,0 0 0,0-1 0,0 1 0,0 0 0,0 0 0,0-1 0,0 1-1,0 0 1,0 0 0,0-1 0,0 1 0,0 0 0,0 0 0,0-1 0,0 1 0,0 0 0,0 0 0,0-1 0,0 1 0,-1 0-1,1 0 1,0 0 0,0-1 0,0 1 0,0 0 0,-1 0 0,1 0 0,0 0 0,0-1 0,0 1 0,-1 0 0,1 0 0,0 0-1,0 0 1,0 0 0,-1 0 0,1-1 0,0 1 0,0 0 0,-1 0 0,1 0 0,0 0 0,-1 0 0,1 1-20,-1-1 0,1 0 0,0 1 1,0-1-1,-1 1 0,1-1 0,0 0 1,0 1-1,-1-1 0,1 1 0,0-1 1,0 1-1,0-1 0,0 1 0,0-1 1,0 1-1,0-1 0,0 1 0,0-1 0,0 0 1,0 1-1,0-1 0,0 1 0,0-1 1,0 1-1,1-1 0,-1 1 0,0 0 1,1 4 154,0 33 722,-2 1 1,-1-1-1,-12 58 0,7-49-454,-7 50 478,-12 88 313,12-89-921,6-39 224,-3 83-1,11-133-482,0 2 188,0-1 1,0 1 0,3 13-1,-3-22-239,0 1 0,1-1 0,-1 0 0,0 1 0,0-1 0,0 0 0,1 0 0,-1 1 0,0-1 0,0 0 0,0 0 0,1 1-1,-1-1 1,0 0 0,1 0 0,-1 1 0,0-1 0,1 0 0,-1 0 0,0 0 0,1 0 0,-1 0 0,0 0 0,1 0 0,-1 1 0,0-1-1,1 0 1,-1 0 0,0 0 0,1 0 0,-1 0 0,0-1 0,1 1 0,-1 0 0,0 0 0,1 0 0,-1 0 0,0 0 0,1 0 0,-1 0-1,0-1 1,1 1 0,13-9 170,-12 8-136,48-38 209,-30 23-181,1 1 1,31-18 0,7 3 14,111-41 0,-161 69-125,1 0 0,-1 0 1,1 0-1,-1 2 0,1-1 0,10 1 0,-11 0-94,-11 0-595,0-1 1,0 0-1,0 0 1,0 0-1,0 0 1,0 0-1,-2-1 1,0-1-519,-30-14-6348,10 3 4363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9.04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68 5824,'-14'-5'1805,"30"4"2326,117-11-563,105-7-2271,-52 6-1384,-183 13 51,19-4-1682,-21 4 1570,-1 0 0,1 0 0,-1 0 0,1-1 0,-1 1 0,0 0 0,1 0 1,-1 0-1,1-1 0,-1 1 0,0 0 0,1-1 0,0-1-740,0 2 740,-1 0 0,0-1 0,0 1 0,0-1 1,1 1-1,-1 0 0,0-1 0,0 1 0,0-1 0,0 1 0,0-1 0,0 1 0,0-1 0,0 1 0,0 0 0,0-1 0,0 1 0,0-1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9.4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99 7296,'-14'-14'3328,"23"7"-2912,1-2 864,9 9-800,29-9 224,2 1-416,22-5-32,0 5-160,3-5 224,-9 8-192,-4-2 160,-10 2-160,-10 5-2592,0 9 1312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39.7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27 315 5216,'-16'-13'1696,"15"13"-1591,1-1-1,-1 1 1,1-1 0,-1 1 0,1-1-1,-1 1 1,0-1 0,1 1 0,0-1-1,-1 0 1,1 1 0,-1-1 0,1 0 0,0 1-1,-1-1 1,1 0 0,0 1 0,0-1-1,0 0 1,-1 0 0,1 1 0,0-1-1,-1-4 1348,1 5-1381,0 0-36,0 0 1,0 0-1,0 0 0,0 0 1,0 0-1,0 0 1,-1 0-1,1 0 1,0 0-1,0 0 1,0 0-1,41-4 4371,25-9-3299,-30 5-732,439-77 1134,-3 17-1146,-257 34-179,71-11-320,-156 20-1934,-125 25 839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40.3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441 792 4064,'-12'-20'1307,"6"14"-801,1 2-429,3 2 160,-1 0 0,0 0 0,0 1 0,0-1 0,0 1-1,0 0 1,0-1 0,0 1 0,-1 0 0,-2 0 0,-2 0-49,1 1 0,0 0-1,0 0 1,0 0 0,0 1 0,0 0 0,0 1 0,-11 3 0,6-1 22,0 1 0,1 1 1,-1 0-1,-12 9 0,-2 4 192,1 1-1,-42 45 0,48-44-198,1 1 0,0 0-1,-20 37 1,35-52-158,-1 0 1,1 0-1,0 0 0,0 0 1,1 1-1,0-1 0,-1 13 1,2-17-2,1 0 0,0 0 0,0 0-1,0 1 1,0-1 0,1 0 0,-1 0 0,1 0 0,0 0 0,0 0 0,0 0 0,0 0 0,0 0 0,1 0 0,-1 0 0,1 0 0,0-1-1,0 1 1,0-1 0,4 5 0,-3-6 7,-1 1-1,1-1 1,0 1 0,-1-1-1,1 0 1,0 0 0,0 0-1,-1-1 1,1 1-1,0-1 1,0 1 0,0-1-1,0 0 1,0 0-1,0 0 1,0 0 0,0-1-1,0 1 1,-1-1 0,7-2-1,5-2 153,0 0-1,23-15 1,-26 15-108,2-3-11,0 0 1,-1 0-1,0-1 1,0 0 0,-1-1-1,-1-1 1,17-20 0,4-8 14,-2-2-1,-2 0 1,-1-2 0,28-66 0,-22 30-50,39-141 0,-11-120-272,-58 328 200,1-13-19,0 7-22,0-25 0,-3 42 54,1 0 1,-1 0-1,0 0 1,0 0 0,0-1-1,0 1 1,-1 0-1,1 0 1,0 0-1,0 0 1,-1 0-1,1 0 1,-1 0 0,1 0-1,-1 0 1,1 0-1,-2-2 1,2 3 4,-1 0 0,1 0 0,0 0 0,-1 0 1,1 0-1,0 0 0,0 0 0,-1 0 0,1 0 0,0 0 0,0 0 1,-1 0-1,1 0 0,0 0 0,0 0 0,-1 1 0,1-1 0,0 0 1,0 0-1,0 0 0,-1 0 0,1 1 0,0-1 0,0 0 1,0 0-1,0 0 0,-1 1 0,-8 15-47,-5 19 263,2 1-1,-11 51 0,-5 80 834,23-99-870,3 1 1,12 127-1,6-48 83,-10-106-362,19 62 1,-24-100-232,0 1 40,0-1-1,1 1 1,0-1 0,3 6-1,-5-9 150,1-1-1,-1 1 0,0-1 1,1 1-1,-1-1 0,1 1 1,-1-1-1,1 1 1,-1-1-1,1 1 0,-1-1 1,1 0-1,0 1 0,-1-1 1,1 0-1,-1 0 0,1 1 1,0-1-1,-1 0 1,1 0-1,0 0 0,-1 0 1,1 0-1,0 0 0,-1 0 1,1 0-1,0 0 0,0 0 1,-1 0-1,1 0 1,0 0-1,-1-1 0,2 1 1,13-7-2333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42.8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53 1664,'-10'-3'7354,"9"3"-7020,2 0-166,-1 0 1,1 0-1,0 0 0,-1 0 0,1 0 0,-1 1 1,1-1-1,0 0 0,-1 0 0,1 1 1,-1-1-1,1 0 0,-1 1 0,1-1 1,-1 0-1,0 1 0,1-1 0,-1 1 0,1-1 1,-1 1-1,8 6-7,-1-1 0,1-1 0,-1 0 0,2 0 0,-1 0 0,0-1 0,1 0 0,0-1 0,0 0 0,0 0 0,0-1 1,12 1-1,5 0 95,-1-1 1,1-1-1,32-3 1,-21 0-70,-20 2-90,1-1 0,-1 0 1,32-8-1,34-10 63,-70 15-94,-1 0 1,0 0 0,0-1-1,13-8 1,6-3-75,0-2-12,-29 16 387,-2 2-367,0 0-1,0 0 1,0 0 0,0 0 0,-1 0 0,1 0 0,0 0 0,0 0-1,0 0 1,0 0 0,0 0 0,0 0 0,0 0 0,0 0-1,0 0 1,0 0 0,0 0 0,0 0 0,-1 0 0,1 0-1,0 0 1,0-1 0,0 1 0,0 0 0,0 0 0,0 0-1,0 0 1,0 0 0,0 0 0,0 0 0,0 0 0,0 0-1,0 0 1,0-1 0,0 1 0,0 0 0,0 0 0,0 0-1,0 0 1,0 0 0,0 0 0,0 0 0,0 0 0,0 0 0,0 0-1,0-1 1,0 1 0,0 0 0,0 0 0,1 0 0,-1 0-1,0 0 1,0 0 0,0 0 0,0 0 0,0 0 0,0 0-1,0 0 1,0 0 0,0 0 0,0 0 0,0 0 0,0 0-1,1 0 1,-1 0 0,0-1 0,0 1 0,0 0 0,-4-3-96,3 2 106,0 0 0,0 0-1,0 1 1,0-1 0,0 0-1,0 0 1,0 1 0,0-1 0,-1 1-1,1-1 1,0 1 0,0-1-1,0 1 1,-1 0 0,1 0 0,0-1-1,0 1 1,-2 0 0,-27 4-120,25-3 110,-1 0-36,0 0 1,1 1 0,-1 0-1,0-1 1,1 2-1,-1-1 1,1 1-1,0 0 1,0 0 0,0 0-1,0 1 1,1-1-1,-5 6 1,4-5 47,1 0-1,-1-1 1,-8 5 0,-5 5-129,-1 12 149,17-23-34,0 0-1,0-1 0,0 1 0,0-1 0,0 1 1,0-1-1,0 0 0,-4 2 0,4-2 9,0 0 0,0 0 0,0 0 0,0 0-1,0 1 1,0-1 0,-2 3 0,0 1-61,4-4 52,-1 0 0,0 0-1,1 0 1,-1 0 0,0 0-1,0-1 1,0 1 0,0 0-1,0-1 1,1 1 0,-1 0-1,-1-1 1,0 1-1,-21 11 52,-29 19 0,41-24 38,-3 0 0,12-7-84,1 1 1,-1-1-1,0 1 0,1 0 1,-1 0-1,0 0 0,1 0 1,-1 0-1,1 0 0,-3 2 1,0 3-55,-7 9 150,11-14-87,-1-1 0,1 1 0,0-1 0,0 1 0,-1 0 0,1-1 0,0 1 0,0 0 0,0-1 0,0 1 0,0 0 0,0-1 0,0 1 0,0 0 0,0-1 0,0 1 0,0 0 0,0-1 0,0 1 0,0-1 0,1 2 0,0 0 74,-1-1-44,1 1 1,-1 0-1,1-1 0,-1 1 1,1 0-1,-1-1 0,1 1 1,0-1-1,0 1 0,0-1 1,0 1-1,0-1 0,0 0 1,1 1-1,-1-1 0,3 2 1,25 17 15,-25-17 31,3 1-112,-4-1 87,1 0 0,1-1 0,-1 1 0,0-1 0,1 0 0,-1 0 0,1 0 0,-1-1 0,1 0 0,0 0 0,0 0 0,7 0 0,-8 0-46,1-1 1,-1 1-1,0 0 1,0 0-1,0 1 0,7 2 1,-7-2 0,1 0 1,-1 0-1,0-1 0,1 0 1,-1 0-1,10 1 0,10 3-7,-21-4 0,0-1-1,0 1 1,0 0 0,0-1-1,0 1 1,-1 0 0,5 2-1,-6-2-122,-1-1 115,1 0 0,-1 0-1,1 0 1,-1 0-1,1 0 1,-1 0-1,1 1 1,-1-1 0,0 0-1,1 0 1,-1 0-1,1 0 1,-1 1 0,0-1-1,1 0 1,-1 0-1,1 1 1,-1-1-1,0 0 1,1 1 0,-1-1-1,0 0 1,0 1-1,1-1 1,-1 1-1,0-1 1,0 0 0,0 1-1,1 0 1,2 3-49,-2-4 56,6 3 60,-6-2-59,7 5-98,-7-5 86,0-1 0,-1 1 0,1 0 0,-1-1 0,1 1 0,0-1 0,0 1 1,-1-1-1,1 1 0,0-1 0,0 1 0,-1-1 0,1 0 0,2 1 0,-2-1 7,0 1-1,1-1 1,-1 1 0,0-1 0,1 1 0,-1 0 0,0-1-1,0 1 1,0 0 0,0 0 0,0 0 0,0 0-1,0 0 1,0 0 0,0 0 0,1 2 0,0-1-12,-1 0 0,0 0-1,0 0 1,0 0 0,0 0 0,0 0 0,0 0 0,0 1 0,-1-1 0,1 4 0,-1-3 16,0 0 0,-1 0 0,1-1 0,-1 1 0,0 0 0,0 0 0,0 0 0,0 0 0,0-1 0,-1 1 0,1 0 0,-1-1 0,-2 4 0,-3 2-18,-1 0 0,-11 9 1,9-8 55,-6 6-9,-1 0-1,2 2 1,-22 28 0,21-21-13,15-23-13,1 0 0,0 0 0,0-1-1,0 1 1,0 0 0,-1 0-1,1 0 1,0-1 0,0 1-1,1 0 1,-1 0 0,0-1 0,0 1-1,0 0 1,0 0 0,1 0-1,-1-1 1,0 1 0,1 0-1,-1-1 1,0 1 0,1 0 0,-1-1-1,1 1 1,-1 0 0,1-1-1,0 1 1,-1-1 0,2 1 0,20 19-11,39 15 166,-38-22-37,0 0 0,35 28-1,-50-34-142,-1 1-1,0 0 1,10 15-1,-8-11 15,-7-8 7,0 0 0,0 1 0,0-1-1,0 0 1,-1 1 0,1-1 0,-1 1-1,0-1 1,-1 1 0,1 8 0,-1 8 48,-2 21 0,1-34-33,0 0 32,0 1-1,-1-1 1,0 1-1,0-1 1,0 1-1,-1-1 1,-1 0 0,0 0-1,-8 13 1,10-18-20,-1 1 0,1-1 0,-1 0 0,0 0 0,0 0 0,0 0 1,0-1-1,-1 1 0,1-1 0,-1 0 0,1 0 0,-1 0 0,0 0 0,0-1 1,1 0-1,-1 0 0,0 0 0,-1 0 0,1 0 0,0-1 0,0 1 1,-6-2-1,-5 0 69,0-2 0,1 0 1,-1 0-1,1-2 1,0 0-1,-17-8 0,6 1-999,1-1-1,-33-25 0,33 17-4267,19 14 2874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45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0 334 2560,'0'0'40,"1"0"-1,-1 0 1,0 1 0,1-1 0,-1 0-1,0 0 1,0 1 0,1-1 0,-1 0-1,0 0 1,0 1 0,0-1 0,0 0-1,1 0 1,-1 1 0,0-1 0,0 0-1,0 1 1,0-1 0,0 0-1,0 1 1,0-1 0,0 1 0,1-1 138,-1 1 0,0-1 0,0 1 0,0 0 0,0-1 0,0 1 0,1-1 0,-1 1 0,0-1 0,0 1 0,1-1 0,-1 1 0,0-1 0,1 1 356,0 0-356,0 0 0,1 0-23,2 3 398,0-1 1,0 0-1,0 0 0,6 4 1,-8-7-414,0 1-1,0 0 1,0-1 0,0 1 0,0-1-1,0 1 1,0-1 0,0 0 0,0 0-1,1 0 1,-1 0 0,0 0 0,0-1 0,2 0-1,8-2 217,-1-1-1,-1-1 1,1 0-1,-1-1 1,1 0-1,-2 0 1,18-15-1,-9 8-175,17-15 210,-1 0-1,-1-3 0,48-57 0,-71 75-282,-1-1 0,13-26 0,-14 26-124,-5 7-722,-8 13 332,-15 26 197,9-14 196,5-10 45,1 1 1,0 0 0,1 0-1,0 0 1,0 1-1,1-1 1,-3 18-1,5-23 14,0 0-1,1 1 0,0-1 1,0 0-1,0 1 0,1-1 1,-1 0-1,1 1 1,0-1-1,0 0 0,0 0 1,1 0-1,0 0 0,0 0 1,0 0-1,0 0 0,0 0 1,1-1-1,0 1 0,3 3 1,-1-2 58,1-1-1,-1 0 1,1-1 0,-1 1 0,1-1-1,0 0 1,0-1 0,0 1 0,1-1-1,-1 0 1,1-1 0,-1 1 0,1-2-1,-1 1 1,1 0 0,0-1 0,-1-1-1,12 0 1,-1-2 57,1 0 0,-1-1 0,0-1 0,0-1 0,28-13 0,-28 11-90,-1-2 0,-1 1 1,1-2-1,-2 0 0,24-23 0,-17 12-84,-1-1 0,27-41-1,-36 48-27,-1 1-107,11-22-1,-21 36 122,1 0 0,-1-1 0,1 2 0,-1-1 0,1 0 0,-1 0 0,1 0 0,0 0 0,-1 0 0,1 0 0,0 1 0,0-1 0,0 0 0,1-1 0,-2 2 21,1 1-1,-1-1 1,0 0-1,0 0 0,1 0 1,-1 0-1,0 1 0,0-1 1,1 0-1,-1 0 0,0 0 1,0 1-1,1-1 1,-1 0-1,0 0 0,0 1 1,0-1-1,0 0 0,0 0 1,1 1-1,-1-1 0,0 0 1,0 1-1,0-1 1,0 0-1,0 0 0,0 1 1,0-1-1,0 0 0,0 1 1,0-1-1,0 6-8,1 0-1,-1 0 1,-1 0-1,0 7 0,-8 28 76,-1 1 0,-25 62-1,24-74-69,-32 70 454,39-92-336,1-4 80,5-5 5,1-3-172,-1 0 0,2 0 1,-1 1-1,5-5 0,0 3-47,1 0 0,-1 1 0,1 0 0,17-6 0,-1 2 109,3-2-110,0 2 0,53-8 1,-55 12 56,68-10-9,-34 5-1498,-1-2-3463,-54 11 4295,-5 0 526,0 0 0,1 0 0,-1 0 0,0 0 1,0 0-1,1 0 0,-1 0 0,0 0 0,1 0 0,-1 0 1,0 0-1,1 0 0,-1 0 0,0 0 0,1-1 1,-1 1-1,0 0 0,0 0 0,4-8-3235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35.7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88 2304,'0'-1'236,"-1"1"1,1-1-1,-1 0 1,1 1-1,-1-1 1,1 0-1,-1 0 1,1 1-1,-1-17 7113,20 6-5802,67 6-310,34 3-320,10-1-64,193-36-165,-317 37-946,12-1 142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46.2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48 51 5408,'-47'-35'2432,"47"28"-2112,9 2-160,10 5-160,11-4-288,6 8 160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48.3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264 954 2720,'0'-9'522,"1"2"558,-1 1 0,0 0-1,-1 0 1,1 0-1,-1-1 1,-2-6 0,2 12-990,1 0 0,-1 1 0,0-1 0,1 0 0,-1 0 0,0 1 0,0-1 0,1 0 0,-1 1 0,0-1 0,0 1 0,0-1 0,0 1 0,1 0 1,-1-1-1,0 1 0,0 0 0,0-1 0,0 1 0,0 0 0,0 0 0,0 0 0,0 0 0,0 0 0,0 0 0,0 0 0,0 0 0,0 1 0,-2-1 0,-3 2 44,0 0 0,0-1 0,-9 5 0,-85 45 472,89-44-535,0 0 0,1 0 1,0 2-1,0-1 0,0 1 0,-11 15 0,19-21-44,0-1 0,0 1 0,1 0 0,-1-1 0,1 1 0,0 0 0,0 0-1,0 0 1,-1 5 0,2-7-8,0 1 0,-1 0 0,1-1 0,0 1 0,1-1 0,-1 1 0,0 0 0,0-1 0,1 1-1,-1-1 1,1 1 0,-1-1 0,1 1 0,0-1 0,-1 1 0,1-1 0,0 0 0,0 1 0,0-1 0,1 1 0,2 2 49,0-1 0,0 0 0,0 0 1,0-1-1,1 1 0,-1-1 0,1 0 1,-1 0-1,1 0 0,0-1 0,0 0 0,0 0 1,0 0-1,0 0 0,0-1 0,0 0 1,0 0-1,0 0 0,0 0 0,0-1 1,0 0-1,6-2 0,1 0 49,0-1-1,-1-1 1,0 0-1,0 0 0,0-1 1,0-1-1,18-14 1,-19 12-14,1-1 0,-1 0 0,-1 0 0,0-1 0,12-18 0,-19 25-131,1 0-1,-1 0 0,0 0 0,0-1 0,0 1 1,-1-1-1,1 1 0,-1-1 0,0 0 0,0 1 1,-1-1-1,1 0 0,-1 0 0,0 1 0,-1-1 1,1 0-1,-1 0 0,0 1 0,-2-9 0,2 13 13,1-1-1,0 0 0,0 0 0,-1 1 1,1-1-1,-1 0 0,1 1 0,-1-1 0,1 0 1,-1 1-1,1-1 0,-1 1 0,0-1 0,1 1 1,-1-1-1,0 1 0,1-1 0,-1 1 0,0 0 1,0-1-1,1 1 0,-1 0 0,0 0 1,0 0-1,-1-1 0,1 1-12,-1 1 0,0-1-1,0 0 1,0 0 0,1 1 0,-1-1 0,0 1 0,1 0-1,-1-1 1,-3 3 0,1 0-32,0-1-1,0 1 1,1 0 0,-1 0-1,0 1 1,1-1 0,-3 5-1,-1-2 26,16-10 168,75-23-26,-45 14-129,50-11-1,31 3 108,-98 19-99,1 0-1,-1 2 0,35 2 0,-51-1 47,-1 1-1,1-1 1,-1 1-1,0-1 1,1 2-1,-1-1 1,0 0-1,9 7 1,-12-8 7,0 1 1,0-1 0,-1 1 0,1-1 0,0 1-1,0 0 1,-1-1 0,1 1 0,-1 0 0,0 0-1,1 0 1,-1 1 0,0-1 0,0 0 0,0 0-1,-1 1 1,1-1 0,0 0 0,-1 1 0,0-1-1,1 0 1,-1 1 0,0 2 0,-3 4 17,1 0 0,-1 0 0,-1 0 0,1 0 0,-1-1 0,-1 1 0,-10 14 0,10-12 108,5-11-156,0 0 0,0 0 0,0 1 0,0-1 0,-1 0-1,1 0 1,0 0 0,0 0 0,0 1 0,0-1 0,0 0 0,0 0 0,0 0 0,0 1-1,0-1 1,0 0 0,0 0 0,0 0 0,0 1 0,0-1 0,0 0 0,0 0-1,0 0 1,0 1 0,0-1 0,1 0 0,-1 0 0,0 0 0,0 1 0,0-1 0,0 0-1,0 0 1,0 0 0,1 0 0,-1 0 0,0 1 0,0-1 0,0 0 0,0 0-1,1 0 1,-1 0 0,0 0 0,0 0 0,0 0 0,0 0 0,1 0 0,-1 0 0,0 0-1,0 0 1,0 0 0,1 0 0,-1 0 0,0 0 0,0 0 0,0 0 0,1 0-1,-1 0 1,0 0 0,0 0 0,1 0 0,11-4 72,1 0-1,-1-1 1,0-1-1,14-8 1,43-34-82,-40 28-69,-28 19 72,2-2-41,1 0 0,0 0 0,1 1 0,-1-1 0,0 1 0,1 0 0,-1 0 0,1 1-1,5-2 1,-9 3 31,0 0 0,-1 0 0,1 0 0,0 0 0,-1 0 0,1 1 0,-1-1 0,1 0 0,0 0 0,-1 1 0,1-1 0,-1 0 0,1 1 0,-1-1 0,1 1 0,-1-1-1,1 1 1,-1-1 0,1 1 0,-1-1 0,0 1 0,1-1 0,-1 1 0,0-1 0,1 1 0,-1-1 0,0 2 0,4 17-28,-4-17 29,3 93 13,-3-93 6,0 0 0,0 0 0,0 0 0,1 0-1,-1 0 1,1 0 0,-1-1 0,1 1 0,-1 0 0,1 0 0,0 0 0,0-1 0,0 1-1,0-1 1,0 1 0,0-1 0,1 1 0,-1-1 0,0 0 0,1 1 0,-1-1-1,1 0 1,0 0 0,-1 0 0,3 1 0,-1-1 17,0 0 0,1 0 1,-1 0-1,0 0 0,1 0 0,-1-1 0,1 0 0,-1 1 1,1-1-1,-1-1 0,0 1 0,1 0 0,4-2 0,18-5 23,-1 0-1,0-2 1,0 0-1,-1-2 1,0-1-1,-1-1 0,0-1 1,-1-1-1,-1 0 1,28-28-1,-13 3-18,-2-2 0,55-91 0,26-77 43,-95 166-46,-2 0 0,-2-1 1,14-66-1,-19 63-154,6-74-1,-17 121 117,1-7-103,-1-1-1,-1-13 1,1 22 107,0 0-1,0 0 1,0 0 0,0 0 0,0 1-1,0-1 1,0 0 0,0 0 0,0 0 0,-1 0-1,1 0 1,0 1 0,0-1 0,0 0 0,0 0-1,0 0 1,0 0 0,-1 0 0,1 0-1,0 0 1,0 0 0,0 1 0,0-1 0,-1 0-1,1 0 1,0 0 0,0 0 0,0 0-1,0 0 1,-1 0 0,1 0 0,0 0 0,0 0-1,0 0 1,0 0 0,-1 0 0,1 0 0,0 0-1,0 0 1,0 0 0,0 0 0,-1-1-1,1 1 1,0 0 0,0 0 0,0 0 0,0 0-1,0 0 1,-1 0 0,1 0 0,0-1 0,0 1-1,0 0 1,0 0 0,0 0 0,0 0-1,0 0 1,0-1 0,-1 1 0,1 0 0,0 0-1,0 0 1,0 0 0,0-1 0,0 1 0,0 0-1,-9 14-48,9-13 47,-31 73-194,11-22 141,-21 35 103,-23 57-203,53-114 154,1 0 1,-11 61-1,18-75 22,-4 27 139,-2 58 0,8-88-105,2 0 0,-1 0 0,2-1 0,0 1 0,0 0 0,1 0 1,1-1-1,0 0 0,6 13 0,-6-18-24,0 0-1,1 0 1,0 0-1,9 10 1,-11-14 0,0-1-1,0 1 1,0 0 0,0-1 0,0 0 0,0 0-1,1 0 1,-1 0 0,1 0 0,-1-1 0,6 2-1,7 1 91,-10-3-109,1 1 0,-1-2 0,11 2 0,-11-3 22,1 0 0,-1-1 0,1 1 0,-1-1-1,0 0 1,0-1 0,1 1 0,-2-1 0,1-1 0,0 1-1,-1-1 1,7-5 0,7-4-20,2-2 16,36-33-1,-39 32-68,1 0-1,22-15 0,-41 31 45,1-1-1,0 1 1,0 0-1,-1-1 1,1 1 0,0 0-1,0-1 1,-1 1-1,1 0 1,0 0 0,0 0-1,0 0 1,-1 0-1,1 0 1,0 0-1,0 0 1,0 0 0,1 0-1,-2 1 2,1-1 0,-1 0 1,1 1-1,-1-1 0,1 0 0,-1 1 0,0-1 0,1 1 0,-1-1 0,0 1 0,1-1 1,-1 1-1,0-1 0,0 1 0,1-1 0,-1 1 0,0-1 0,0 1 0,0-1 0,0 1 1,0 0-1,0-1 0,0 1 0,0-1 0,0 1 0,0-1 0,0 1 0,0 0 0,0-1 1,0 1-1,-6 22-20,0 0 0,-1 0 0,-1-1 0,-1 0 0,-13 22 0,-12 28 357,30-62-264,-10 27 87,14-36-133,-1 1-1,1 0 1,0-1 0,-1 1 0,1 0-1,0-1 1,0 1 0,0 0 0,0-1-1,1 1 1,-1 0 0,0-1 0,1 1-1,-1 0 1,1-1 0,-1 1 0,1-1 0,1 3-1,0-3 6,-1 0-1,0 0 0,0 0 0,1-1 1,-1 1-1,0 0 0,1-1 0,-1 1 1,0-1-1,1 0 0,-1 1 0,1-1 1,-1 0-1,1 0 0,-1 0 0,1 0 1,-1 0-1,3-1 0,30-5 310,-15 0-263,1-1 0,33-17-1,-18 7-111,10-6 56,0-3 0,76-56 0,-113 75 7,30-18 19,-36 23-68,0 1 1,0 0 0,1 0 0,-1 0 0,1 0 0,-1 0-1,1 0 1,-1 1 0,1-1 0,0 1 0,-1 0-1,1 0 1,2 0 0,-4 0 11,0 0 0,0 1 0,0-1 1,-1 0-1,1 1 0,0-1 0,-1 0 0,1 1 0,0-1 0,-1 1 0,1-1 1,-1 1-1,1 0 0,-1-1 0,1 1 0,-1-1 0,1 1 0,-1 0 1,1 0-1,-1-1 0,0 1 0,0 0 0,1 0 0,-1-1 0,0 3 1,2 20 2,-2-20-1,-1 10 4,0 0 0,-1 0 0,0 0 1,-6 16-1,-20 51-101,23-65 64,-26 63 35,-4-2-1,-54 87 1,66-127 56,-47 55 1,-33 21 210,98-107-246,1-1-7,-10 11 81,-25 21 0,34-33-61,1 0 0,0 0 1,-1 0-1,1-1 0,-1 0 1,0 0-1,0 0 0,1 0 1,-1-1-1,-1 1 0,-5-1 1,9 0-25,0-1 0,0 0 1,1 0-1,-1 0 1,0-1-1,0 1 0,0 0 1,1-1-1,-1 1 1,0-1-1,1 0 0,-1 1 1,0-1-1,1 0 1,-1 0-1,1 0 1,-1 0-1,1 0 0,-1-1 1,1 1-1,0 0 1,0-1-1,0 1 0,0-1 1,0 1-1,-2-4 1,0-2-5,1 1 0,-1-1 0,1-1 0,1 1 0,-2-8 0,0-5-2,1 1 0,1-1 0,1 1 0,0-1 0,1 0 0,2 1 0,0-1 0,10-35 1,-9 43 22,1 0 1,0 0-1,0 0 1,2 1 0,-1 0-1,1 0 1,1 1 0,0-1-1,0 2 1,1-1-1,0 1 1,1 1 0,0-1-1,17-10 1,-4 7 84,0 1-1,0 1 1,1 0 0,45-10-1,102-10-6,-115 24-388,-50 6-288,-1 0 0,0 1 1,0-1-1,0 1 0,0 0 0,0 0 0,0 1 1,8 3-1,-12-5 277,0 0 0,0 1 0,0-1 0,-1 1-1,1-1 1,0 1 0,0 0 0,0-1 0,-1 1 0,1 0 0,-1-1 0,1 1 0,0 0 0,-1 0 0,1 0 0,-1 0 0,1-1 0,-1 1 0,0 0 0,1 0 0,-1 0-1,0 0 1,0 0 0,0 0 0,0 0 0,0 0 0,0 0 0,0 0 0,0 1 0,0 19-3516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0.7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262 709 3648,'0'-6'1086,"0"-7"3263,0 13-4292,0 0 0,-1-1 1,1 1-1,0 0 1,0 0-1,0 0 0,0-1 1,-1 1-1,1 0 1,0 0-1,0 0 0,0 0 1,-1-1-1,1 1 0,0 0 1,0 0-1,-1 0 1,1 0-1,0 0 0,-1 0 1,1 0-1,0 0 1,0 0-1,-1 0 0,1 0 1,0 0-1,0 0 1,-1 0-1,1 0 0,0 0 1,0 0-1,-1 0 0,1 0 1,0 0-1,0 0 1,-1 1-1,1-1 0,0 0 1,0 0-1,-1 0 1,1 1-1,-7 2 148,0 1-1,0 1 1,0 0-1,1-1 1,0 2 0,0-1-1,-8 10 1,-34 48 322,39-50-350,-19 26 316,2 2-1,-41 87 1,64-122-431,1 0 0,0 0 0,0 0 0,1 0 0,0 0 0,0 0 0,0 1 0,1-1 1,0 0-1,0 1 0,1 7 0,0-11-23,0 1-1,0-1 1,0 0 0,0 0 0,1 0 0,-1 0-1,1 0 1,-1 0 0,1 0 0,0-1-1,0 1 1,1 0 0,-1-1 0,0 0 0,1 0-1,0 1 1,-1-1 0,1-1 0,0 1-1,0 0 1,0-1 0,5 2 0,-4-1 19,1-1 0,-1 1 1,0-1-1,0 0 0,1-1 0,-1 1 1,0-1-1,1 0 0,-1 0 1,0 0-1,1-1 0,-1 1 0,0-1 1,0 0-1,1-1 0,-1 1 0,0-1 1,0 1-1,0-1 0,-1 0 0,1-1 1,0 1-1,-1-1 0,1 1 1,-1-1-1,4-4 0,-1-1 5,0 0 0,0 0 0,-1 0-1,0 0 1,-1-1 0,0 0 0,0 0 0,-1 0-1,3-10 1,15-90 41,-18 91-121,-1 5-34,3-16-358,1-48-1,-8 69-99,0 8 171,1 5-4,-1 13 316,2 0 1,0 1-1,1-1 0,1 0 0,8 35 0,-7-43 80,0 0-1,0 0 0,1-1 1,0 1-1,0-1 0,1 0 1,1 0-1,9 12 0,-13-19 11,-1 0 0,1 0-1,0 0 1,0-1 0,1 1-1,-1 0 1,0-1 0,1 0-1,-1 1 1,0-1 0,1 0-1,-1 0 1,1-1-1,0 1 1,4 0 0,-2 0 1,0-1 1,0 0-1,0-1 1,0 1 0,0-1-1,0 0 1,0 0-1,5-3 1,5-2 60,1-1 0,-1-1 0,28-20-1,-23 13-64,0-1 0,-1-1-1,21-24 1,43-60 21,-63 76-81,21-28 73,44-77 0,-65 95-63,-2-1 0,-1-1 0,15-51 0,-20 48-65,-2-1 1,-1 0 0,-3 0-1,3-84 1,-9 124 47,1-4-17,-1 1 0,0-1 0,-1 0-1,1 0 1,-1 1 0,0-1-1,-2-8 1,2 13 16,1-1 1,-1 1-1,1 0 0,0 0 1,-1 0-1,1 0 0,0 0 1,-1 0-1,1 0 0,-1 0 1,1 0-1,0 0 0,-1 0 1,1 0-1,-1 0 0,1 0 1,0 1-1,-1-1 0,1 0 1,0 0-1,-1 0 0,1 0 1,0 1-1,-1-1 0,1 0 1,0 0-1,-1 1 0,1-1 1,0 0-1,0 1 0,-1-1 1,1 0-1,0 1 0,0-1 1,0 0-1,-1 1 0,1 0 1,-12 20-98,-42 117 32,37-92 5,-70 209 51,70-194 147,3 0-1,2 1 1,-6 114 0,18-152-103,0 0 0,5 29 0,-5-45 26,2-1 0,-1 1 0,1 0 0,1 0 0,-1-1-1,1 0 1,1 1 0,-1-1 0,1 0 0,5 6 0,-7-10-26,0-1-1,0 0 1,-1 0 0,1 0 0,0 0-1,1 0 1,-1-1 0,0 1-1,0-1 1,1 1 0,-1-1-1,1 0 1,-1 0 0,1 0 0,0 0-1,-1 0 1,1-1 0,0 1-1,-1-1 1,1 0 0,0 1 0,0-1-1,0-1 1,-1 1 0,1 0-1,0-1 1,0 1 0,-1-1-1,1 0 1,-1 0 0,1 0 0,0 0-1,-1 0 1,3-3 0,3-1 0,0-1 0,-1 0 1,0 0-1,0-1 1,-1 0-1,0 0 0,0 0 1,-1-1-1,6-9 0,2-8 32,-1-1 0,13-41 0,11-58-37,-21 60-67,-14 59-103,0 0 1,0 0-1,0 0 1,-1 0 0,0-10-1,1 19 140,1 1 0,-1-1 0,1 0-1,0 0 1,0-1 0,1 1 0,-1 0-1,0-1 1,1 1 0,0-1-1,-1 0 1,1 0 0,0 0 0,4 2-1,3 1 5,0 0 0,0-1-1,13 4 1,0-2 13,0-1 0,0-1 1,0-1-1,31 0 0,95-9 109,-47-10-162,-4 1 44,-97 14-4,1 1 1,-1 0 0,0 0-1,1 0 1,-1 0 0,1 0-1,-1 0 1,1 0-1,-1 0 1,0 1 0,1-1-1,-1 1 1,0-1 0,1 1-1,-1-1 1,0 1-1,2 0 1,-2 0-7,-1 0-1,1 1 1,-1-1 0,1 0-1,-1 0 1,0 0-1,1 0 1,-1 0 0,0 1-1,0-1 1,0 0-1,0 0 1,0 0 0,0 1-1,0-1 1,0 0-1,0 0 1,0 0 0,-1 0-1,1 2 1,-6 18 8,-1-1 0,-1 0 0,0 0 0,-13 21-1,11-23 6,1 1-1,0 0 0,2 0 0,-10 39 0,16-54 3,0-1-1,1 0 1,0 0-1,0 1 1,0-1-1,0 0 1,0 0-1,1 0 1,-1 1-1,1-1 1,1 4-1,-1-6 10,0 1-1,0-1 0,0 1 0,0-1 1,0 0-1,0 1 0,0-1 1,0 0-1,1 0 0,-1 0 1,0 0-1,1 0 0,-1 0 0,1 0 1,-1 0-1,1-1 0,-1 1 1,1-1-1,-1 1 0,1-1 0,0 1 1,2-1-1,-1 0 9,-1 0 1,1 0-1,0 0 0,-1 0 1,1-1-1,-1 1 0,1-1 1,0 0-1,-1 0 0,1 0 1,-1 0-1,0 0 0,1 0 1,-1-1-1,0 1 0,0-1 1,0 1-1,0-1 0,0 0 1,0 0-1,0 0 0,1-2 1,2-3 10,0-1 0,0 1 0,-1-1 0,0 0 0,3-9 0,3-8-51,-2 0 0,-1-1 0,-1 1 0,-1-1-1,-2-1 1,0 1 0,-2-1 0,-2-36 0,1 61 0,-1-1 0,1 1 0,-1 0 0,1-1 0,-1 1 0,0 0 1,0-1-1,0 1 0,0 0 0,0 0 0,0 0 0,0 0 0,-1 0 0,-3-3 0,4 4 6,0 0-1,0 0 0,0 0 0,0 1 0,-1-1 1,1 0-1,0 1 0,-1-1 0,1 1 0,0-1 1,-1 1-1,1 0 0,-1 0 0,1-1 0,0 1 1,-1 0-1,1 0 0,-1 0 0,1 1 0,-1-1 1,1 0-1,0 0 0,-1 1 0,1-1 0,-3 2 1,2-1 8,-1 0 1,1 1-1,-1-1 1,1 1-1,0 0 1,-1 0-1,1 0 1,0 0-1,0 0 1,1 0-1,-1 0 1,0 1-1,1-1 1,-1 1-1,1-1 1,0 1-1,0-1 1,0 1-1,0 0 1,0 0-1,1-1 1,-1 1-1,1 0 1,-1 5-1,1-4 4,1 0 0,-1 0 1,0 0-1,1 0 0,0 0 0,0 0 0,0 0 0,1 0 0,-1 0 0,1-1 0,0 1 0,0-1 1,0 1-1,0-1 0,1 0 0,-1 0 0,4 3 0,-3-3 3,0-1 0,0 0-1,0 0 1,0 0 0,1 0 0,-1-1 0,0 1-1,1-1 1,-1 0 0,1 0 0,6 1 0,-3-1 5,-1-1 0,1 0 0,0 0 0,0 0 0,12-3 1,4-3 44,-1-1 0,38-17 0,-43 17-8,90-37-40,130-35-1,-234 78-22,1 1 0,0-1 0,-1 0-1,1 1 1,0 0 0,0 0 0,5 1 0,-8-1 13,0 0 0,-1 0 1,1 0-1,0 0 1,0 1-1,-1-1 0,1 0 1,0 1-1,0-1 0,-1 1 1,1-1-1,0 1 0,-1-1 1,1 1-1,-1-1 1,1 1-1,0-1 0,-1 1 1,1 0-1,-1-1 0,0 1 1,1 0-1,-1 0 0,0-1 1,1 1-1,-1 0 1,0 0-1,0-1 0,0 1 1,1 0-1,-1 0 0,0 0 1,0 0-1,0-1 1,0 1-1,-1 0 0,1 0 1,0 0-1,-1 1 0,-6 24 69,-1 0 0,-22 46 0,12-31 2,-14 29 32,-4 11-17,35-80-68,0 0 0,1 1-1,-1-1 1,1 0 0,-1 1 0,1-1-1,0 0 1,0 1 0,-1-1 0,1 1-1,0-1 1,0 0 0,0 1 0,0-1 0,1 1-1,-1-1 1,0 0 0,1 1 0,-1-1-1,1 0 1,-1 1 0,1-1 0,-1 0-1,1 0 1,0 1 0,1 0 0,-1-1 10,1 0 0,-1 0 0,1 0 0,0-1 0,0 1-1,-1-1 1,1 1 0,0-1 0,0 1 0,0-1 0,-1 0 0,1 0 0,0 0 0,0 0 0,0 0 0,0-1 0,-1 1 0,1 0 0,0-1 0,2 0 0,6-3 21,1-1 0,-1 0 0,0 0 0,-1-1 0,1-1 0,-1 0 0,0 0 0,14-15 0,5-5-54,-1-2 0,37-51 0,-62 76 4,19-23-187,-20 26 178,0 0 1,0 0 0,0 0-1,0 0 1,0 0 0,1 0-1,-1 0 1,0 0 0,1 1-1,-1-1 1,0 0 0,1 1 0,-1-1-1,1 1 1,2-1 0,-3 1 9,-1 0 1,1 0-1,-1 0 1,1 0-1,-1 0 1,1 1-1,-1-1 1,1 0-1,0 0 0,-1 0 1,1 1-1,-1-1 1,0 0-1,1 1 1,-1-1-1,1 1 1,-1-1-1,1 0 1,-1 1-1,0-1 1,1 1-1,-1-1 1,0 1-1,0-1 1,1 1-1,-1-1 1,0 1-1,0-1 1,0 1-1,1 0 1,-1-1-1,0 1 1,0 0-1,0 21-39,0-18 19,-4 36-121,-1 28 141,4-59 26,2 0 0,-1 0 1,2 0-1,-1 0 0,5 13 0,-6-20-18,1 1 0,0-1 0,0 1 0,0-1 0,0 0 0,1 0 0,-1 1 0,1-1 0,-1 0 0,1 0 0,0 0 0,0-1 0,0 1 0,0 0 0,0-1-1,0 1 1,3 1 0,-2-2 9,-1-1 0,1 1 0,-1 0 0,1-1-1,-1 0 1,1 0 0,0 0 0,-1 0 0,1 0-1,0 0 1,-1 0 0,1-1 0,-1 1 0,1-1-1,-1 0 1,1 0 0,-1 0 0,3-2 0,10-4 47,-1-1 0,0 0 0,19-17 0,20-24 20,60-74 0,-112 121-80,37-41 15,2-1-10,62-90 1,-64 66-6,-2-2 0,28-78 0,34-122 38,-86 231-684,-24 79 595,-35 130-52,29-96 91,-33 195 120,45-207-42,5 82 1,2-65-12,1 17-56,5-33-3482,-3-52-1060,-2-18 1731,0-23-409,-9-12-176,-3-1 1173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1.1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51 8800,'-37'-8'4000,"41"-5"-1760,10 17-1568,19-8 767,6 4-799,17-8 128,1 8-448,-1-4-128,2 4-96,-6-5-96,-1 1 32,-7-4-1024,-2 8 544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3.2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341 110 2912,'3'-9'342,"-3"6"-246,1 1-1,-1 0 0,1 0 1,0 0-1,0-1 0,0 1 1,0 0-1,0 0 1,2-2-1,7-12 2297,10-21 0,-17 30-1029,-6 9-666,-5 14-187,-5 24 100,-20 51 322,24-70-776,-109 231 1266,13-28-835,9 92 1423,95-305-1721,1-11-279,0 0-1,0 0 1,0 0 0,0 0 0,0 0 0,0 0 0,0 1 0,0-1 0,0 0 0,0 0 0,0 0 0,0 0 0,0 0 0,0 0 0,0 0 0,0 0 0,0 0 0,1 0 0,-1 0 0,0 1 0,0-1 0,0 0-1,0 0 1,0 0 0,0 0 0,0 0 0,0 0 0,0 0 0,0 0 0,1 0 0,-1 0 0,0 0 0,0 0 0,0 0 0,0 0 0,0 0 0,0 0 0,0 0 0,0 0 0,1 0 0,-1 0 0,0 0 0,0 0-1,0 0 1,0 0 0,0 0 0,2-2 86,1 1-1,-1-1 1,0 0-1,0 0 1,0 0-1,2-3 0,48-64 223,23-27-273,-50 69-122,1 2 0,0 1 1,2 1-1,37-23 0,-63 44 33,1 1 1,0-1-1,0 1 0,0 0 0,6-2 0,-9 3 33,1 0 1,0 0-1,-1 0 0,1-1 0,-1 1 0,1 0 0,0 0 0,-1 0 0,1 1 0,-1-1 0,1 0 0,0 0 0,-1 0 0,1 0 1,-1 0-1,1 1 0,0-1 0,-1 0 0,1 1 0,-1-1 0,1 0 0,-1 1 0,1-1 0,-1 1 0,1-1 0,-1 0 0,0 1 1,1-1-1,-1 1 0,0-1 0,1 1 0,-1 0 0,0-1 0,1 1 0,-1 0 0,2 12-3,0 0 0,-1-1 0,0 1 0,-1 0 0,-1 0 0,-1 12 0,0 3 16,-1 7 32,0-15 25,2 0-1,0 1 1,2-1 0,4 34 0,-5-49-25,1-1-1,0 1 0,1-1 1,-1 0-1,1 0 1,0 0-1,-1 0 1,2 0-1,-1 0 0,0 0 1,1-1-1,0 1 1,0-1-1,0 1 1,0-1-1,1 0 0,-1-1 1,1 1-1,-1-1 1,1 1-1,0-1 1,0 0-1,0 0 0,1-1 1,-1 1-1,0-1 1,5 1-1,-2-1-6,0-1-1,0 1 1,0-1 0,1-1-1,-1 1 1,0-1-1,0-1 1,0 1 0,0-1-1,0 0 1,-1-1-1,13-6 1,5-3 4,-1-2 0,21-18-1,-31 23-47,147-113 183,-37 23-70,-121 97-100,1 0-5,0 0 0,0-1 1,-1 1-1,1-1 0,-1 1 0,0-1 0,1 0 0,-1 0 0,-1 0 0,3-3 0,-4 5 8,0 1 0,0 0 0,1 0 0,-1-1 0,0 1-1,0 0 1,0-1 0,0 1 0,0 0 0,0 0 0,0-1 0,0 1-1,0 0 1,0-1 0,0 1 0,0 0 0,0-1 0,0 1 0,0 0-1,0 0 1,0-1 0,0 1 0,-1 0 0,1-1 0,0 1-1,0 0 1,0 0 0,0-1 0,-1 1 0,1 0 0,0 0 0,0-1-1,-1 1 1,1 0 0,0 0 0,0 0 0,-1 0 0,1-1-1,0 1 1,0 0 0,-1 0 0,1 0 0,0 0 0,-1 0 0,1 0-1,0 0 1,0 0 0,-1 0 0,1 0 0,0 0 0,-1 0-1,1 0 1,0 0 0,-1 0 0,1 0 0,-1 0 0,-3 1-2,0-1 0,0 1 0,0 0 0,-7 3 0,-5 2 4,1 1 0,0 1 0,0 0 0,1 1 0,0 1 0,-22 20 0,20-15 69,1 1 1,0 1-1,1 0 0,-21 34 0,28-38-7,1-3 12,0-1 0,1 1-1,0 0 1,0 1 0,1-1 0,-3 15-1,7-24-43,-1 1 0,1 0 0,0-1 0,0 1 0,0 0 0,0-1 0,1 1 0,-1 0-1,0-1 1,1 1 0,-1-1 0,2 3 0,-2-3-14,0 0-1,1 0 1,-1-1-1,1 1 1,0 0-1,-1-1 1,1 1-1,-1 0 1,1-1-1,0 1 1,0-1-1,-1 1 1,1-1-1,0 0 1,0 1-1,-1-1 1,1 0 0,0 1-1,0-1 1,0 0-1,0 0 1,-1 0-1,1 0 1,0 0-1,0 0 1,2 0-1,2-1 4,1 0-1,0-1 0,-1 1 0,1-1 1,-1-1-1,1 1 0,9-6 0,1-3 35,16-13 0,71-71 62,-38 31-243,-63 62 104,1 0 0,-1 0 0,1 0 0,-1 0 1,1 1-1,3-3 0,-6 4 16,1 0 1,-1 0-1,1 0 1,-1 0-1,1 0 1,-1 0 0,1 0-1,-1 0 1,1 0-1,-1 0 1,1 0-1,-1 0 1,1 1-1,-1-1 1,0 0-1,1 0 1,-1 0-1,1 1 1,-1-1-1,1 0 1,-1 0-1,0 1 1,1-1-1,-1 1 1,0-1 0,1 0-1,-1 1 1,0-1-1,0 0 1,1 1-1,-1-1 1,0 1-1,0-1 1,0 1-1,1-1 1,-1 1-1,0-1 1,0 1-1,0-1 1,0 1-1,0 0 1,2 8-65,0 0-1,-1 1 1,0-1 0,-1 0-1,-1 16 1,1-11 74,2 25 1,-1-30 15,0 1 1,1-1-1,0-1 0,1 1 1,0 0-1,0-1 1,1 1-1,10 14 1,-12-19-6,0-1 1,1 0-1,-1-1 1,1 1-1,0 0 1,0-1-1,0 0 1,0 1 0,0-1-1,1 0 1,-1-1-1,1 1 1,-1-1-1,1 1 1,-1-1-1,1 0 1,0 0 0,0-1-1,0 1 1,-1-1-1,1 0 1,0 0-1,0 0 1,5-1-1,-4 0 12,1-1 0,0 1 1,-1-1-1,1 0 0,-1-1 0,0 1 0,0-1 0,0 0 0,0 0 0,0-1 0,8-7 0,1-3 16,-1 0-1,16-24 1,25-39 52,26-34-124,9 7 23,15-17 67,75-152 36,-138 205-89,-19 35-99,-3-1-1,0-1 1,20-58-1,-38 92 61,0-1 0,-1 0 0,1 1 0,-1-1 0,0 0-1,0 1 1,1-1 0,-1 0 0,-1-2 0,1 4 25,0 0 1,0 0-1,0-1 1,0 1-1,0 0 0,0 0 1,0 0-1,0 0 1,0 0-1,-1-1 0,1 1 1,0 0-1,0 0 1,0 0-1,0 0 0,0 0 1,-1 0-1,1-1 1,0 1-1,0 0 0,0 0 1,0 0-1,-1 0 1,1 0-1,0 0 0,0 0 1,0 0-1,-1 0 1,1 0-1,0 0 1,0 0-1,0 0 0,-1 0 1,1 0-1,0 0 1,0 0-1,0 0 0,0 0 1,-1 0-1,1 1 1,0-1-1,0 0 0,0 0 1,-1 0-1,-3 3-33,0 0-1,0 0 1,0 1-1,1-1 1,-1 1-1,-3 4 1,-126 177-128,99-134 112,9-14 31,2 0 0,1 1 0,-30 78 0,46-98 43,0-1-1,2 1 1,0 0-1,1 0 1,1 0-1,1 0 1,0 0 0,1 1-1,1-1 1,1 0-1,1 0 1,5 20-1,-6-29 2,1 0 1,1 0-1,-1-1 0,2 1 1,-1-1-1,1 0 1,0 0-1,1-1 0,0 0 1,0 0-1,0 0 0,12 9 1,-13-12 3,1 0 0,-1-1-1,1 1 1,0-1 0,-1-1 0,1 1 0,0-1 0,1 0 0,-1 0 0,0-1-1,1 0 1,-1 0 0,0 0 0,1-1 0,-1 0 0,1 0 0,-1-1 0,1 0-1,6-1 1,4-4 16,0 0-1,0-1 0,-1 0 1,1-2-1,-2 0 0,1 0 0,-1-2 1,-1 0-1,0 0 0,17-19 1,32-36 36,82-114-1,-106 123-33,-2-1 0,48-106 0,-66 121-112,-1-1-1,19-77 1,-36 105-62,-1 16 129,0 0-1,0 0 1,0 0-1,0 0 1,0-1-1,0 1 1,0 0-1,0 0 1,0 0-1,0 0 1,0 0-1,0 0 1,0-1-1,0 1 1,0 0-1,0 0 1,0 0-1,0 0 1,0 0-1,0 0 1,0-1-1,-1 1 1,1 0-1,0 0 1,0 0-1,0 0 1,0 0-1,0 0 1,0 0-1,0 0 1,-1 0-1,1-1 1,0 1-1,0 0 1,0 0-1,0 0 1,0 0-1,0 0 1,-1 0-1,1 0 1,0 0-1,0 0 1,0 0-1,0 0 1,0 0-1,-1 0 1,1 0-1,0 0 1,0 0-1,0 1 1,0-1-1,0 0 1,-1 0-1,1 0 1,0 0-1,0 0 1,0 0-1,0 0 1,0 0-1,0 0 1,-9 7-175,2 2 108,1 0 0,0 0 0,0 1 0,0-1 1,-3 12-1,9-21 69,-74 181 20,65-158-15,-85 267-115,23 3 58,59-240 76,-7 26 112,-4-1-1,-45 108 0,58-167-56,0 0-1,-17 23 1,22-35-45,0-1 1,0 0-1,0 0 0,-1 0 1,0-1-1,0 0 1,0 0-1,0 0 0,-10 5 1,11-8-13,0 0 0,0 0 0,0 0 0,-1-1 0,1 1 0,0-1 0,-1-1 0,1 1 0,0-1 0,-1 0 0,1 0 0,0 0 0,-1-1 0,-8-2 0,3-1 45,1 0 0,-1-1 1,1 0-1,0-1 0,0 0 1,1-1-1,-17-14 0,20 16-62,0-1-1,1 1 1,0-1-1,0 0 1,0 0-1,1 0 1,-7-13-1,10 16-3,0 0-1,0 1 1,0-1-1,1 1 1,-1-1 0,1 0-1,-1 0 1,1 0-1,0 1 1,0-1-1,0 0 1,0 0 0,1 1-1,-1-1 1,1 0-1,0 1 1,0-1-1,0 0 1,0 1-1,0-1 1,0 1 0,1-1-1,-1 1 1,4-4-1,3-3 10,1 0 0,0 0 1,1 1-1,0 0 0,16-9 0,61-30 134,-82 44-135,206-87 160,-140 63-121,82-30 185,110-47-1134,-205 77-1011,-5 5-4113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6.0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198 834 5216,'-1'0'176,"0"0"1,0-1 0,0 1-1,0 0 1,0 0 0,0-1-1,0 1 1,0 0 0,0 0-1,0 0 1,0 0 0,0 1-1,0-1 1,0 0-1,0 0 1,0 1 0,-1-1-1,1 0 1,1 1 0,-1-1-1,-2 2 1,-16 17 1777,8-7-1426,-5 5-296,2 1 1,0 1 0,1 0 0,0 1-1,2 0 1,0 1 0,2 0 0,0 0-1,1 1 1,2 0 0,0 1 0,1 0-1,-2 25 1,6-42-155,1 0 0,-1 1 0,1-1 0,0 0 0,1 1 0,0-1 0,0 0 0,0 1 0,0-1 0,1 0 0,0 0 0,0 0 0,1 0 0,0-1 0,5 8 0,-8-12-43,1 0 0,0 0 1,0 0-1,-1 0 0,1 0 0,0-1 0,0 1 0,0 0 0,0 0 0,0-1 1,1 1-1,-1-1 0,0 1 0,0-1 0,0 0 0,0 1 0,1-1 0,-1 0 0,0 0 1,0 0-1,0 0 0,3 0 0,-1 0 9,-1-1 0,1 0 0,-1 0 0,1 0 0,-1 0 0,0 0 0,1 0 0,-1-1 0,0 1 0,3-3 0,4-5 55,1 0 1,-2 0 0,12-16 0,-18 22-84,9-11 27,193-235 218,-175 214-613,-27 34 194,-2 6 70,-4 14 20,2-10 40,-2 12 10,1 0 0,1 0 0,1 1 0,0-1 0,2 1 0,1-1 0,1 0-1,0 0 1,10 32 0,-10-45 56,0-1-1,0 0 1,1 1 0,-1-1-1,2-1 1,-1 1 0,1 0-1,0-1 1,8 8 0,-11-12 2,1 1 1,0-1-1,-1 0 1,1 0-1,0 0 1,1 0-1,-1 0 1,0-1-1,0 0 1,1 1-1,-1-1 1,1 0 0,-1-1-1,1 1 1,-1 0-1,1-1 1,0 0-1,-1 0 1,1 0-1,-1 0 1,1-1-1,0 0 1,3-1-1,2-1 13,0-1-1,-1 0 0,0 0 0,0-1 0,0 0 0,0-1 0,-1 0 0,0 0 0,0 0 0,-1-1 1,1 0-1,8-14 0,4-8 34,-2 0-1,15-35 1,-28 56-55,5-17-21,0 0 1,-1 0 0,-2-1-1,5-34 1,-10 22 35,-2 22-247,2 15 172,-1 1 25,0-1 1,0 1-1,0 0 0,0-1 1,0 1-1,0 0 0,0-1 1,0 1-1,0 0 0,-1-1 0,1 1 1,0 0-1,0 0 0,0-1 1,0 1-1,-1 0 0,1-1 1,0 1-1,0 0 0,0 0 0,-1-1 1,1 1-1,0 0 0,0 0 1,-1 0-1,1 0 0,0-1 1,-1 1-1,1 0 0,-1 0 0,20 0-212,34-3 0,-38 0 261,1-1 0,-1 0 0,0-1 0,0 0 0,0-1 0,26-16 0,-13 5 37,0-2-1,30-27 1,-25 16-31,-1-2 0,-2-1 0,42-60-1,58-122 94,-111 178-158,-3-1 1,0 0-1,-3-2 0,-1 1 1,-2-2-1,5-40 0,-15 80 16,1-14-314,-3 14 53,-4 9 108,-20 34 54,2 2-1,2 1 1,-18 53 0,-38 133 7,36-107 52,-8 18 35,-22 70 116,16 1 209,51-194-151,3-11-13,1-1 1,-1 1-1,1 10 0,0-18-151,1 0-1,0 0 0,0 1 1,0-1-1,0 0 0,0 0 1,0 0-1,0 0 0,0 0 0,1 0 1,-1 1-1,0-1 0,0 0 1,0 0-1,0 0 0,0 0 0,0 0 1,0 0-1,0 1 0,0-1 1,0 0-1,0 0 0,0 0 0,0 0 1,1 0-1,-1 0 0,0 0 1,0 0-1,0 0 0,0 0 1,0 1-1,0-1 0,0 0 0,1 0 1,-1 0-1,0 0 0,0 0 1,0 0-1,0 0 0,0 0 0,1 0 1,-1 0-1,0 0 0,0 0 1,0 0-1,0 0 0,0 0 1,0 0-1,1 0 0,-1 0 0,0-1 1,0 1-1,0 0 0,0 0 1,0 0-1,0 0 0,0 0 0,1 0 1,-1 0-1,0 0 0,0 0 1,0 0-1,0-1 0,0 1 0,17-21 439,14-27-256,42-60-115,-56 86-179,1 0-1,34-31 1,-51 51 81,0 1 0,0 0 0,1 0 0,-1 0 0,0 0-1,1 0 1,-1 1 0,0-1 0,1 0 0,-1 1 0,1-1 0,-1 1 0,1-1 0,0 1 0,-1-1-1,3 1 1,-3 0 16,0 0-1,0 1 0,0-1 0,0 0 1,0 1-1,-1-1 0,1 1 0,0-1 1,0 1-1,0-1 0,-1 1 0,1-1 1,0 1-1,-1 0 0,1-1 0,-1 1 1,1 0-1,0 0 0,-1-1 0,1 3 1,2 3-11,-1 0 1,0 0 0,-1 0 0,1 1 0,-1-1 0,0 9 0,0-6 45,0-1-1,1 0 1,-1 0-1,2 1 1,-1-1-1,1-1 1,0 1-1,1 0 0,7 12 1,-9-18-10,0 1 1,0-1-1,0 0 1,0 1-1,1-1 1,-1 0-1,0 0 1,1-1-1,0 1 1,-1 0-1,1-1 1,0 0-1,0 1 1,0-1-1,0 0 1,0-1-1,0 1 1,0 0-1,0-1 1,0 0-1,0 0 1,0 0-1,0 0 0,0 0 1,0 0-1,0-1 1,0 0-1,0 1 1,6-3-1,10-6 41,0-1-1,0 0 0,27-20 1,-38 25-42,284-169-70,-260 155 79,-25 13 13,-19 12-63,-40 27-157,34-20 175,1-1-1,1 2 0,0 0 1,1 1-1,1 1 0,-24 31 1,28-31 17,0 0 0,0 0 0,2 1 0,0 0 0,0 1 0,2 0 0,-8 34 0,14-51 6,0 0 0,0 0-1,-1 0 1,1 1 0,0-1 0,0 0-1,0 0 1,1 0 0,-1 0 0,0 0 0,0 1-1,0-1 1,1 0 0,-1 0 0,1 0-1,0 1 1,-1-2-4,0 0-1,0 1 1,1-1-1,-1 0 0,0 0 1,1 0-1,-1 1 1,0-1-1,0 0 1,1 0-1,-1 0 1,0 0-1,1 0 1,-1 0-1,0 0 0,0 0 1,1 0-1,-1 0 1,0 0-1,1 0 1,-1 0-1,0 0 1,1 0-1,-1 0 0,13-8 208,37-43 164,-15 14-307,-13 15-68,-2 1-128,1 1 0,33-25 0,-52 44 111,0-1 0,-1 1 0,1 0 0,0 0-1,0 0 1,0 1 0,0-1 0,-1 0 0,1 1 0,0-1 0,1 1 0,-1-1-1,0 1 1,0 0 0,0 0 0,0 0 0,0 0 0,3 1 0,-3 0 5,0 0 1,-1-1-1,1 1 0,0 0 1,-1 1-1,1-1 1,-1 0-1,1 0 0,-1 1 1,0-1-1,0 0 1,1 1-1,-1 0 0,0-1 1,0 1-1,-1-1 1,1 1-1,0 0 0,0 3 1,5 11 14,-4-8-19,1 0-1,0-1 0,0 1 1,0-1-1,1 0 0,0 0 1,0-1-1,1 1 1,7 7-1,-11-12 18,0-1-1,1 0 1,-1 0 0,1-1-1,-1 1 1,1 0-1,-1 0 1,1-1 0,-1 1-1,1-1 1,0 1 0,-1-1-1,1 0 1,0 1 0,-1-1-1,1 0 1,0 0-1,0 0 1,-1 0 0,1-1-1,0 1 1,-1 0 0,1-1-1,0 1 1,2-2 0,2-1 44,1-1 0,-1 0 0,0 1 0,10-10 1,7-5 13,-1-1 1,0-1 0,-2-1 0,0-1 0,-2-1 0,19-29-1,-9 1-24,-2-2 0,31-91-1,91-327-136,-139 438 44,-3 16 3,-4 13-9,-1 0 1,1 0 0,-1 0-1,0 0 1,-1-1-1,1 1 1,-1-5 0,-1 7-198,-3 5 168,-5 9 12,-2 10 43,0 0-1,2 0 1,-12 40 0,-11 73-18,28-117 25,-58 370 82,48-119-251,14-255-720,1 0 0,3 25 0,-4-38 799,0 0-1,0 0 1,1-1 0,-1 1 0,0 0-1,0 0 1,0-1 0,1 1 0,-1 0-1,0-1 1,1 1 0,-1-1 0,1 1 0,-1 0-1,1-1 1,-1 1 0,1-1 0,-1 1-1,1-1 1,0 1 0,8-17-5002,-8-9 1152,2-1 1318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6.4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48 59 7712,'-47'-12'3520,"47"16"-3072,5-4 1536,9 0-1184,10-4 224,8 4-608,12-8 32,-2 2-289,19-6-127,-4 9-64,10-6 96,-6 5-32,0-1-2271,-3 10 1215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7.5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1054 4384,'0'0'137,"1"-1"0,-1 1 0,0 0 1,1-1-1,-1 1 0,1 0 0,-1-1 0,1 1 0,-1 0 0,1-1 1,-1 1-1,1 0 0,-1 0 0,1 0 0,-1-1 0,1 1 1,-1 0-1,1 0 0,-1 0 0,1 0 0,0 0 0,23-3 1804,-5 1-707,1-4-543,0-2 1,0 0 0,32-19 0,-40 21-558,44-28 499,77-60-1,-107 74-516,-2 0 213,0-1 0,25-31-1,-6 7-34,-42 45-300,-1-1 0,0 1 0,0 0 0,0 0 0,0 0 0,0 0 0,1 0 0,-1 0 0,0 0 0,0 0 0,0 0 0,0 0 0,0 0 0,1 0 0,-1 0 0,0 0 0,0 0-1,0 0 1,0 0 0,0 0 0,0 0 0,1 0 0,-1 0 0,0 1 0,0-1 0,0 0 0,0 0 0,0 0 0,0 0 0,1 0 0,-1 0 0,0 0 0,0 0 0,0 0 0,0 1 0,0-1 0,0 0 0,0 0 0,0 0 0,0 0 0,0 0 0,0 1 0,0-1 0,0 0-1,0 0 1,0 0 0,0 0 0,1 0 0,-1 1 0,-1-1 0,1 0 0,0 0 0,-1 12-57,0 0 0,-1 0 0,-1-1 0,0 1 0,-7 16 0,-7 27-12,11-28 70,-6 34 158,11-54-62,0 0 0,1 0 0,0 0-1,0 0 1,0 0 0,3 10 0,-2-15-52,-1 0 0,1 0 0,0 0 0,0 0 0,0 0 0,0 0 0,0 0 0,2 2 0,-2-4-18,-1 1-1,1 0 1,0-1-1,-1 1 1,1-1 0,0 1-1,-1-1 1,1 1-1,0-1 1,0 1 0,-1-1-1,1 0 1,0 1-1,0-1 1,0 0 0,0 0-1,-1 0 1,1 0-1,0 1 1,0-1 0,0 0-1,0-1 1,0 1-1,-1 0 1,1 0 0,0 0-1,1-1 1,8-4 102,-2 0 0,1-1-1,-1 0 1,1 0 0,-2-1 0,10-10 0,0 2-13,32-25 54,58-36-1,-33 25-196,-50 33 51,-1-2 0,0-1 0,-2 0 0,0-2 0,18-26 1,74-131 106,-76 109 43,38-111 0,-57 133-82,-2 13-67,-11 26-38,0-1-1,-1 1 0,0-1 0,-1-1 0,0 1 1,0 0-1,1-18 0,-5 18-335,0 11 352,1 0 0,0 0 0,0 0 0,0 0 0,0 0 0,0-1 0,0 1 0,0 0 0,0 0 0,0 0 0,0 0 0,0 0 0,0 0 0,0 0 0,0 0 0,0 0 0,-1 0 0,1 0 0,0 0 0,0 0 0,0 0 0,0 0 1,0 0-1,0 0 0,0 0 0,0 0 0,0 0 0,0 0 0,0 0 0,0 0 0,-1 0 0,1 0 0,0 0 0,0 0 0,0 0 0,0 0 0,0 0 0,0 1 0,0-1 0,0 0 0,0 0 0,0 0 0,0 0 0,0 0 0,0 0 0,0 0 0,0 0 0,0 0 0,0 0 0,0 0 0,0 0 0,0 0 0,-1 0 0,1 1 0,0-1 0,0 0 0,-8 20-25,1-5 26,0-5-20,0 1 0,0 1 0,1-1 0,1 1-1,-9 24 1,-13 71-93,25-97 102,-14 65 8,3 1-1,-5 143 1,19-195 28,1-1-1,10 44 1,-12-66-22,2 7 44,0 0 0,1 1-1,0-1 1,1 0 0,-1 0-1,1-1 1,1 1 0,-1-1-1,1 0 1,1 0 0,-1 0-1,1-1 1,0 0 0,1 0-1,0 0 1,-1-1 0,2 0-1,-1-1 1,0 1 0,1-1-1,0-1 1,0 1 0,9 1-1,-16-4-192,0-1-1,0 0 1,1 0-1,-1 1 0,0-1 1,0 0-1,1 0 0,-1 0 1,0 0-1,0 0 1,0-1-1,1 1 0,-1 0 1,1-1-1,8 0-1045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7.91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51 5632,'-6'-9'2560,"62"14"-2208,-17-5 768,-1 4-672,23-8-96,1 4-224,4-8 160,-5 2-160,0-6 384,-3 9-288,-11-6-608,-5 9 192,-14-9-2688,-3 9 1600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8.2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86 34 4384,'-63'-33'2016,"46"38"-1760,12-5-416,13 4-256,6 8 288,20 0 0,9 6 64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43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45 1472,'4'-9'565,"0"1"0,10-14 1,-10 17 186,-10 19 5428,-14 52-5912,15-46-242,1 1 0,0 21 1,-1 2 118,-8 59 591,11-82-469,3 23 0,-1-17 79,0-26-325,0 1 0,1-1 0,-1 0 0,0 0 0,1 0 0,-1 0 0,1 0 0,-1 1 0,1-1 0,1 1-1,2 10 342,-3-12-283,0 0 0,0-1 0,0 1 1,0 0-1,-1 0 0,1 0 1,0 0-1,0-1 0,0 1 0,0 0 1,-1-1-1,1 1 0,0-1 1,1 0-1,0-1-19,1 0 1,-1 0-1,0 0 0,1 0 1,-1-1-1,0 1 0,0 0 1,-1-1-1,1 0 0,-1 1 1,1-1-1,-1 0 0,0 0 1,0 0-1,0 0 0,0 0 1,0 0-1,0-4 1,9-45-139,-3-1 1,-1 0 0,-3-68-1,-3 115 52,0-1 1,-1 1-1,0 0 0,0 0 0,0-1 1,-1 1-1,0 0 0,0 0 0,-1 0 0,0 1 1,-4-8-1,7 13 10,0 0 1,0-1-1,0 1 1,0 0-1,-1-1 1,1 1 0,0 0-1,0-1 1,-1 1-1,1 0 1,0 0-1,-1-1 1,1 1-1,0 0 1,-1 0-1,1-1 1,0 1-1,-1 0 1,1 0-1,-1 0 1,1 0-1,0 0 1,-1 0-1,0 0 1,-3 6 28,3 16-1514,1-20 1035,0 0 37,0 1 0,1-1 0,-1 1 0,1-1 0,-1 1 1,1-1-1,0 1 0,0-1 0,0 0 0,1 1 0,-1-1 0,0 0 1,1 0-1,0 0 0,-1 0 0,4 3 0,11 4-2344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9.1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20 404 3808,'-16'15'1227,"16"-15"-1210,-1 0 0,1 0 1,0 1-1,0-1 0,0 0 1,-1 0-1,1 0 0,0 1 1,0-1-1,0 0 0,0 0 1,-1 0-1,1 1 0,0-1 1,0 0-1,0 0 0,0 1 1,0-1-1,0 0 0,0 0 1,0 1-1,0-1 0,0 0 1,0 0-1,0 1 0,0-1 1,0 0-1,0 3-82,0-1 195,-1 0 0,1-1 1,1 1-1,-1 0 1,0 0-1,0-1 1,1 1-1,-1 0 1,1 0-1,-1-1 0,1 1 1,0 0-1,0-1 1,-1 1-1,1-1 1,0 1-1,2 1 0,-2-1 26,1 0-1,-1 0 1,1 0-1,0-1 0,-1 1 1,1 0-1,0-1 1,0 1-1,0-1 0,0 0 1,1 0-1,-1 0 0,0 0 1,0 0-1,1 0 1,-1 0-1,0-1 0,1 1 1,-1-1-1,1 0 1,2 0-1,2 1 50,0-2 1,0 1-1,0-1 0,0 0 1,0-1-1,-1 1 0,1-1 1,0-1-1,-1 1 0,9-5 0,2-3 182,-1 0 0,23-19 0,-10 5-72,-2-2 0,26-30 1,44-64 470,-39 48-348,-49 61-341,-1-1 0,0 0 0,-1-1 0,11-23 0,-26 57-208,1-1 0,-6 34 0,11-41 124,0 0 1,1 0 0,1 0 0,0 0 0,3 24 0,-3-33 14,1 0 0,0 0 0,0 0 0,1 0 0,-1 0 0,1 0 1,2 4-1,-3-7-2,-1 0 1,1-1 0,0 1 0,-1 0 0,1 0 0,0 0-1,0 0 1,0-1 0,0 1 0,0 0 0,0-1-1,-1 1 1,2-1 0,-1 1 0,0-1 0,0 1-1,0-1 1,0 0 0,0 0 0,0 1 0,0-1-1,0 0 1,0 0 0,1 0 0,-1 0 0,0 0 0,0-1-1,0 1 1,0 0 0,2-1 0,10-5 81,0 0 0,-1-1 0,0 0 0,-1 0 0,14-13 0,21-13 38,39-23 85,70-42-280,-134 85 45,-17 10-8,0 0-1,0 0 1,1 0-1,-1 1 1,1-1-1,0 1 1,-1 1 0,1-1-1,9-1 1,-13 3 12,-1 0-1,1 0 1,-1 0 0,1 0 0,-1 0-1,1 0 1,-1 0 0,1 0 0,-1 0-1,1 0 1,-1 0 0,1 1 0,-1-1-1,0 0 1,1 0 0,-1 0 0,1 1-1,-1-1 1,0 0 0,1 1 0,-1-1-1,0 0 1,1 1 0,-1-1 0,0 1-1,1 0 1,-1 0 0,0 0 1,1 0-1,-1 0 0,0 0 0,0 0 0,0 0 1,0 0-1,0 0 0,0 0 0,0 0 1,-1 0-1,1 1 0,-2 4 11,-1 1 0,1-1 1,-5 6-1,6-9 1,-49 81-124,24-45 282,17-27-34,1 0 0,1 0 1,-7 14-1,14-26-134,0 0 0,0 1 0,0-1 0,0 0 0,0 0 1,0 1-1,1-1 0,-1 0 0,0 0 0,0 1 0,0-1 0,0 0 1,0 0-1,0 1 0,1-1 0,-1 0 0,0 0 0,0 0 0,0 1 1,1-1-1,-1 0 0,0 0 0,0 0 0,0 0 0,1 1 0,-1-1 1,0 0-1,0 0 0,1 0 0,-1 0 0,0 0 0,0 0 1,1 0-1,-1 0 0,0 0 0,1 0 0,-1 0 0,0 0 0,17 2 8,-15-2-2,34 3-177,1-3 1,-1 0-1,1-3 0,-1-1 1,0-2-1,-1-1 0,50-16 1,-37 2-3533,-31 16 2037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7:59.5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72 144 4992,'-52'-50'2240,"33"20"-1952,19 14 352,8 2-416,22-7-448,3 9 128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00.6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210 957 5472,'-5'1'412,"3"-1"-174,0 1-1,0-1 0,0 1 1,0-1-1,0 0 1,-1 0-1,1 0 1,0 0-1,0 0 0,-3-1 1,5 1-205,0-1 1,-1 1-1,1 0 0,0 0 1,0 0-1,0-1 1,0 1-1,0 0 1,0 0-1,0-1 1,0 1-1,0 0 0,0 0 1,-1 0-1,1-1 1,0 1-1,0 0 1,1 0-1,-1-1 1,0 1-1,0 0 0,0 0 1,0-1-1,0 1 1,0 0-1,0 0 1,0 0-1,0-1 0,0 1 1,0 0-1,1 0 1,-1 0-1,0-1 1,0 1-1,0 0 1,0 0-1,1 0 0,-1 0 1,0 0-1,0-1 1,0 1-1,1 0 1,-1 0-1,0 0 0,0 0 1,1 0-1,-1 0 1,6-6 398,29-45 795,76-99-65,-57 79-865,35-53 270,70-122 100,-21 6 746,-133 230-1354,-3 7-38,-1 0-1,1 0 0,0-1 1,-1 1-1,0 0 0,0-1 1,0 1-1,0-1 0,0 1 1,-1-5-1,1 7-20,-1 1 1,0 0-1,0-1 0,0 1 1,0-1-1,0 1 1,0 0-1,0-1 0,0 1 1,0 0-1,0-1 1,-1 1-1,1-1 0,0 1 1,0 0-1,0-1 1,0 1-1,-1 0 0,1-1 1,0 1-1,0 0 1,0 0-1,-1-1 0,1 1 1,0 0-1,-1 0 1,1-1-1,0 1 0,-1 0 1,1 0-6,-1 0 1,0 0-1,1 0 0,-1 0 1,0 0-1,1 0 0,-1 1 1,1-1-1,-1 0 1,0 0-1,1 1 0,-1-1 1,1 0-1,-1 1 0,1-1 1,-1 1-1,-4 3-33,0 1 0,0 0 0,-6 8 0,-114 182-33,75-112 169,-125 210 547,-3-19 345,-20-16 207,194-254-1069,-14 18 340,17-21-459,1-1-1,0 0 1,0 0 0,-1 1-1,1-1 1,0 0 0,0 0 0,0 1-1,-1-1 1,1 0 0,0 1-1,0-1 1,0 0 0,0 1-1,0-1 1,0 0 0,0 1-1,0-1 1,-1 0 0,1 1-1,0-1 1,0 0 0,1 1-1,-1-1 1,0 0 0,0 1-1,0-1 1,0 0 0,0 1 0,0-1-1,0 0 1,0 0 0,1 1-1,-1-1 1,0 0 0,0 1-1,0-1 1,1 0 0,-1 0-1,0 1 1,0-1 0,1 0-1,-1 0 1,0 0 0,0 1-1,1-1 1,-1 0 0,0 0-1,1 0 1,-1 0 0,0 0 0,1 0-1,-1 1 1,0-1 0,1 0-1,-1 0 1,0 0 0,1 0-1,-1 0 1,0 0 0,1-1-1,-1 1 1,1 0 0,4 0 1,0-1 0,-1 0 0,1 0 1,0-1-1,0 1 0,-1-1 0,1 0 0,-1 0 0,1 0 1,-1-1-1,5-4 0,0 2-4,44-32-25,-2-2 1,69-67 0,-67 56-109,95-68-1,-75 72 198,136-62-1,-202 105-48,-1 0-65,1 0-1,0 0 1,0 1-1,0 0 1,13-3 0,-19 5 42,-1 0 0,0 0 0,0 0 0,1 0 0,-1 0 0,0 0 0,0 0 0,1 1 0,-1-1 0,0 0 0,0 0 0,0 0 0,1 0 0,-1 0 0,0 0 0,0 1 0,0-1 0,1 0 0,-1 0 0,0 0 0,0 1 0,0-1 0,0 0 0,0 0 0,0 0 0,1 1 0,-1-1 0,0 0 0,0 0 0,0 1 0,0-1 0,0 0 0,0 0 0,0 1 0,0-1 0,0 0 0,0 0 0,0 1 0,0-1 0,0 0 0,0 0 0,0 1 0,0-1 0,-1 0 0,1 0 0,0 0 0,0 1 0,0-1 1,-7 15-85,6-13 55,-11 21-32,0-1 35,-15 42-1,25-58 32,0 0 1,1 0-1,-1 1 1,1-1-1,1 1 0,-1-1 1,1 1-1,0-1 0,0 1 1,1-1-1,3 13 0,-4-17 13,1 0-1,0 1 1,0-1 0,1 0-1,-1 0 1,0 0-1,1 0 1,0 0-1,-1 0 1,1 0-1,0 0 1,0 0-1,0-1 1,0 1 0,0-1-1,0 0 1,0 1-1,1-1 1,-1 0-1,0 0 1,1 0-1,-1-1 1,1 1-1,-1-1 1,1 1 0,-1-1-1,1 0 1,-1 0-1,1 0 1,-1 0-1,1 0 1,-1-1-1,1 1 1,3-2-1,0-1 7,0 0 0,0 0-1,0-1 1,-1 0 0,1 0-1,-1-1 1,0 1 0,0-1-1,7-9 1,-5 4 9,0 0 1,-1 0-1,0 0 0,9-20 1,-12 20-17,0-1 1,-1 1-1,1-1 1,-2 0-1,0 0 1,0 1-1,-1-1 0,-1 0 1,-2-20-1,-3 15-73,-1-8 54,7 24-5,0-1 0,0 0 0,0 1-1,0-1 1,0 0 0,0 0-1,0 1 1,0-1 0,0 0-1,1 1 1,-1-1 0,0 0-1,0 1 1,1-1 0,-1 1-1,0-1 1,1 0 0,-1 1 0,1-1-1,-1 1 1,1-1 0,-1 1-1,1-1 1,-1 1 0,1 0-1,-1-1 1,1 1 0,0-1-1,0 1 1,14-6-95,0 1 0,30-5 0,-16 4 53,-16 3 37,1 0 0,-1 1-1,1 1 1,0 0 0,-1 1-1,28 3 1,-35-2 55,-1 0 0,1 1 0,-1-1 0,1 1 0,-1 0 0,1 0 0,-1 1 0,0 0 0,0 0 0,0 0 0,-1 0 0,1 1 0,-1 0 0,0 0 0,0 0 0,0 0 0,0 1 0,-1-1 0,5 8 0,1 9 359,10 26 0,-15-33-322,1-1 1,1 1 0,0-1-1,1 0 1,0-1-1,12 16 1,-13-21-38,0-1 1,1 0 0,-1 0-1,1 0 1,0-1 0,0 0-1,1 0 1,0-1 0,0 0-1,0 0 1,0-1 0,0 0-1,1 0 1,-1-1 0,17 2-1,-14-4-81,-1 0 0,0-1-1,1 0 1,-1-1-1,0 0 1,0 0 0,0-1-1,0-1 1,18-9-1,-12 5-1049,0-2 0,0 0-1,-1-1 1,23-22-1,-5 2-1340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02.0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404 7 2304,'0'0'2229,"-7"-5"246,5 5-2238,-1-1 1,1 1-1,-1 0 0,0 0 1,1 0-1,-1 0 1,1 0-1,-1 0 1,1 1-1,-1-1 0,-3 2 1,-8 1 422,4-1-339,0 1-1,0 0 1,1 1 0,-1 0 0,-15 10-1,-46 32 798,64-41-1013,-45 29 360,27-19-263,1 1 0,-30 27 1,49-38-180,1-1 1,0 1 0,0-1 0,1 1 0,-1 0 0,1 1 0,0-1 0,1 0-1,-1 1 1,-1 5 0,3-8 5,1-1 0,-1 0-1,1 0 1,0 0 0,-1 1 0,1-1 0,0 0-1,0 0 1,1 1 0,-1-1 0,0 0-1,1 0 1,-1 1 0,1-1 0,0 0-1,0 0 1,0 0 0,0 0 0,0 0-1,0 0 1,0 0 0,1 0 0,-1-1-1,1 1 1,-1 0 0,1-1 0,0 1-1,-1-1 1,5 2 0,-3 0 30,1-1 0,0 0-1,0-1 1,0 1 0,1-1 0,-1 1 0,0-1 0,0-1-1,1 1 1,-1-1 0,8 1 0,-4-2 16,-1 0 0,0 0-1,1 0 1,-1-1 0,0 0 0,10-5 0,-2 0 64,1-1 0,-1-1 0,-1-1 0,1 0 0,13-14 0,-20 17-132,0-1 1,0 0 0,-1 0-1,0-1 1,0 0-1,-1 0 1,-1-1 0,1 0-1,-1 0 1,-1 0 0,0 0-1,-1-1 1,4-17-1,-7 28-28,1-1-1,-1 0 0,0 1 0,0-1 0,0 0 0,0 1 0,0-1 0,0 0 0,0 1 0,0-1 0,0 1 0,0-1 0,0 0 0,0 1 1,0-1-1,-1 0 0,1 0 0,-1 1 8,1-1 0,0 1 0,0 0 0,-1 0 0,1 0 1,0 0-1,-1 1 0,1-1 0,0 0 0,-1 0 0,1 0 0,0 0 1,0 0-1,-1 0 0,1 0 0,0 0 0,0 1 0,-1-1 0,1 0 1,0 0-1,0 0 0,-1 1 0,1-1 0,0 0 0,0 1 0,-17 21-233,12-14 243,1 0 0,1 0-1,-1 1 1,2-1 0,-1 1 0,1 0 0,0 0 0,1 0-1,0 0 1,0 0 0,1 0 0,0 0 0,1 0 0,0 0 0,0 0-1,1 0 1,3 9 0,-4-15 44,0 0 1,0 0-1,1 0 0,-1-1 0,1 1 0,0 0 0,0-1 1,0 1-1,0-1 0,0 0 0,0 1 0,1-1 1,-1 0-1,1 0 0,0-1 0,-1 1 0,1 0 1,0-1-1,0 0 0,0 0 0,0 0 0,0 0 0,0 0 1,0 0-1,0-1 0,1 0 0,3 1 0,7-2 70,-1 1-1,0-2 0,1 1 1,-1-2-1,15-4 0,-16 4-85,118-37 190,-110 32-170,0 0 1,0-2-1,-1 0 0,24-18 0,-12 3-60,-1-1 0,-2-1 0,39-47 0,-63 70-18,12-15-70,-15 18 100,0 0 0,0 0 0,0 0 1,0 0-1,0 0 0,0 0 1,0 1-1,0-1 0,0 0 1,0 1-1,0-1 0,3 0 0,-4 2 3,1-1 0,-1 1-1,0-1 1,0 1-1,0 0 1,0-1 0,1 1-1,-1-1 1,0 1-1,0 0 1,0-1 0,0 1-1,0 0 1,0-1-1,-1 1 1,1 0 0,0-1-1,0 1 1,-8 33-184,3-12 120,-4 31 0,9-48 92,0 0-1,0 0 1,0 0 0,1-1 0,-1 1-1,1 0 1,0 0 0,2 4-1,-2-7 4,-1 0-1,1-1 1,0 1-1,0-1 1,0 1-1,-1-1 1,1 0-1,1 1 1,-1-1-1,0 0 1,0 0-1,0 0 1,1 0 0,-1 0-1,0 0 1,1 0-1,-1 0 1,1 0-1,-1-1 1,1 1-1,-1 0 1,1-1-1,0 0 1,-1 1-1,1-1 1,0 0-1,1 0 1,6 0 45,-1-1 1,0 0-1,0-1 1,-1 1 0,14-6-1,39-19 151,-45 19-201,117-55-16,52-23-168,-177 81 147,0 1 0,1 1 0,-1-1-1,1 1 1,0 0 0,14-1 0,-18 3 10,-1 1 1,1-1 0,-1 0 0,1 1 0,-1 0 0,1 0-1,-1 0 1,0 0 0,1 0 0,-1 1 0,0 0 0,0-1 0,0 1-1,0 0 1,-1 0 0,1 1 0,3 2 0,39 49 191,-38-44-120,1 0 0,0 0 0,1-1 0,0 1 1,0-2-1,1 0 0,0 0 0,13 8 0,-10-10-193,0 0-1,0 0 1,1-1 0,0-1-1,0-1 1,0 1 0,29 1-1,-24-5-948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02.3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 10 6976,'-30'-9'3168,"36"14"-2752,2-5-384,8 4-96,16-1 160,11 6-32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02.72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 8960,'5'-9'9759,"-5"14"-8991,0-1-416,5 1-32,9-10-5695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55.48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1151 4224,'0'3'9909,"2"-7"-9597,0 0 1,0 0-1,0 1 1,1-1-1,3-4 1,1-1-34,58-71 553,49-41-618,18-8-252,38-42 252,-165 166-191,-1 1-60,0 0 0,-1 0 1,2 0-1,-1 1 0,5-4 0,-9 7 33,1 0-1,-1 0 0,1-1 1,-1 1-1,0 0 0,1 0 1,-1 0-1,1 0 1,-1 0-1,0 0 0,1 0 1,-1 0-1,1-1 0,-1 1 1,1 1-1,-1-1 1,0 0-1,1 0 0,-1 0 1,1 0-1,-1 0 0,1 0 1,-1 0-1,0 1 1,1-1-1,-1 0 0,1 1 1,0 0 2,-1 0 1,1 0 0,-1 0-1,1 0 1,-1 0 0,1 1 0,-1-1-1,0 0 1,1 0 0,-1 1-1,0-1 1,0 0 0,0 0-1,0 3 1,-2 28 97,-2-1 0,-13 59 1,5-32-109,-21 85 343,32-142-320,1 0 0,0 0 1,-1 0-1,1 0 0,0 0 0,0 0 0,0 0 0,-1 0 1,1 0-1,0 0 0,1 0 0,-1 0 0,0 0 0,0 0 1,0 0-1,0 0 0,1 0 0,-1-1 0,0 1 0,1 0 1,-1 0-1,1 0 0,-1 0 0,1 0 0,0-1 0,-1 1 1,2 1-1,-1-1 7,1-1 0,-1 0 0,0 0 0,0 0 0,1 0 1,-1 0-1,0 0 0,1 0 0,-1 0 0,0 0 0,0 0 0,1-1 0,-1 1 1,0-1-1,0 1 0,0-1 0,0 1 0,0-1 0,1 1 0,0-2 0,7-5 33,0 0 0,0 0-1,-1 0 1,14-17 0,25-38-17,-33 42-60,76-114 212,-87 127-230,20-26-121,-21 31 124,-1-1 0,1 1 0,1 0 1,-1 0-1,0 0 0,0 0 1,1 1-1,-1-1 0,1 1 0,-1-1 1,4 0-1,-6 2 34,1 0 0,-1 0 0,1 0 0,-1 0 0,0 0 0,1 0 0,-1 0 0,1 0-1,-1 0 1,0 0 0,1 0 0,-1 1 0,1-1 0,-1 0 0,0 0 0,1 0 0,-1 1 0,0-1 0,1 0 0,-1 0 0,0 1 0,0-1 0,1 0 0,-1 1 0,0-1 0,0 0 0,0 1 0,1-1 0,-1 1 0,0-1 0,0 0 0,0 1 0,0-1 0,0 0 0,0 1 0,0-1 0,0 1 0,4 22-25,-4-18 11,1 79-78,-2-62 130,1 0 1,1-1-1,6 38 0,-7-57-15,1 1-1,0-1 1,1 1-1,-1 0 0,0-1 1,1 0-1,-1 1 1,1-1-1,0 0 1,0 0-1,0 0 0,0 0 1,0 0-1,0-1 1,0 1-1,1 0 0,-1-1 1,1 0-1,-1 1 1,1-1-1,3 1 0,0 0 21,0-1 0,1 1-1,-1-1 1,1 0 0,-1 0-1,1-1 1,11 0-1,1-2-18,1-2 0,0 0 0,-1 0 0,33-14 0,-40 13 43,0 0-1,0-2 0,0 1 1,-1-2-1,0 1 1,0-2-1,18-17 0,-23 18-50,0 0 1,-1 0-1,1 0 0,-2 0 0,1-1 0,-1 0 0,-1 0 0,1 0 0,1-11 0,-4 17-14,-1 0 0,1 1-1,-1-1 1,1 0 0,-1 0 0,0 0 0,0 0-1,-1 0 1,1 1 0,0-1 0,-1 0-1,0 0 1,-1-4 0,1 6-4,1 1 0,0-1 0,-1 0 0,1 1 0,-1-1 0,1 1 0,-1-1 0,1 0 0,-1 1 0,0-1 0,1 1 0,-1 0 0,0-1 0,1 1 0,-1-1 0,0 1 0,1 0 0,-1 0 0,-1-1 0,0 1-4,1 0 0,-1 0-1,1 0 1,-1 0-1,1 1 1,-1-1 0,1 0-1,0 1 1,-1-1 0,1 1-1,0 0 1,-1-1 0,1 1-1,-2 1 1,-3 2-25,0 1 1,1 0 0,-1 0-1,1 1 1,0-1-1,0 1 1,0 0 0,1 1-1,-7 12 1,4-3 46,0-1 1,1 1-1,-5 23 1,10-34-3,-1 0 1,1 0 0,0 0-1,1 0 1,0 0 0,-1 0-1,1 0 1,1 0 0,-1 0-1,1 0 1,0 0 0,0 0-1,0 0 1,1-1 0,0 1-1,0 0 1,0-1 0,0 1-1,1-1 1,0 0 0,0 0-1,0 0 1,0 0 0,0-1-1,1 1 1,0-1 0,0 0-1,0 0 1,0 0 0,0 0-1,6 2 1,-1 0 45,0-1-1,0 0 0,0 0 1,0-1-1,1-1 1,0 1-1,-1-1 1,1-1-1,0 0 1,0 0-1,18-2 0,-11-1 73,-5 2-82,-1-2 1,1 1 0,21-7-1,-3-1-73,-25 8 9,0 0 0,0 0 0,0-1 0,0 1 0,-1-1 0,1 0 0,-1-1 0,9-4 0,9 0 233,-13 5-132,0-1 1,18-7 0,-8-2-39,-1-1 1,-1 0 0,-1-1-1,27-29 1,-34 33-40,0-1 1,-1 0-1,0 0 1,-1 0-1,0-1 1,0-1-1,-2 1 0,1-1 1,-2 0-1,0 0 1,0 0-1,-1 0 1,1-20-1,-3 32-8,-1 0-4,0 0-1,1-1 1,-1 1 0,0 0 0,0 0 0,0 0 0,0 0 0,0 0 0,0-1 0,0 1-1,0 0 1,0 0 0,0 0 0,-1 0 0,1 0 0,-1 0 0,1-1 0,0 1 0,-1 0 0,0 0-1,1 0 1,-1 1 0,-1-3 0,2 3 6,0 0 0,0 0 0,0 0 0,0 0 0,-1 0 0,1 0 0,0-1 0,0 1 0,0 0 0,-1 0 0,1 0 1,0 0-1,0 0 0,0 0 0,-1 0 0,1 0 0,0 0 0,0 0 0,-1 0 0,1 0 0,0 0 0,0 0 0,0 0 0,-1 0 0,1 0 0,0 0 0,0 0 0,0 0 0,-1 1 0,1-1 0,0 0 0,0 0 0,0 0 0,-1 0 0,1 0 0,-8 5-30,0 1-1,1-1 0,0 1 0,0 0 0,0 1 0,1 0 1,0 0-1,0 0 0,-5 9 0,-1 3-40,2 0 0,-16 38 0,22-48 58,1 1 0,0 0 0,0 0 0,1 0 0,1 1 0,0-1 0,0 20 0,1-27 18,0 1-1,1 0 1,-1 0 0,1-1-1,0 1 1,0-1-1,0 1 1,1-1 0,-1 1-1,1-1 1,0 0 0,0 1-1,0-1 1,0 0 0,0 0-1,1-1 1,-1 1 0,1 0-1,0-1 1,0 1 0,0-1-1,0 0 1,0 0 0,0-1-1,5 3 1,3 0 29,1-1 1,-1 0-1,1-1 0,17 1 1,50 0 206,-58-4-167,0 0 1,0-1 0,0-1-1,-1-1 1,37-13 0,-28 6-62,0-1-1,-1-2 1,33-22 0,140-114-56,-134 97 151,-63 49-104,10-6 58,-1-1 1,0 0 0,22-26 0,-30 27-110,-6 5-36,0 5 78,0 0 0,0 0 0,0 0-1,1 0 1,-1 0 0,0 0 0,0 0 0,0 0 0,1 0-1,-1 0 1,0 1 0,0-1 0,1 0 0,-1 1 0,0-1-1,0 0 1,0 1 0,-15 9-30,1 0 0,0 1 0,0 1 1,2 0-1,-1 1 0,1 1 0,-10 15 0,2-1-35,2 0 0,-30 59-1,44-75 74,0-1-1,0 0 0,-3 19 0,7-28 6,0 1 0,1 0 1,-1-1-1,1 1 0,-1-1 0,1 1 1,0 0-1,0 0 0,1-1 0,-1 1 1,1-1-1,-1 1 0,1 0 0,0-1 1,-1 1-1,2-1 0,-1 1 0,0-1 1,0 0-1,1 1 0,-1-1 0,4 3 1,-4-3 6,1-1-1,0 0 1,-1-1 0,1 1 0,-1 0 0,1 0-1,0-1 1,0 1 0,-1-1 0,1 0 0,0 1-1,0-1 1,0 0 0,0 0 0,-1 0 0,1 0-1,3-1 1,29-9 133,-32 10-129,7-4 25,0 0-1,-1-1 1,0 1-1,0-1 1,-1-1-1,13-11 1,-13 11-10,16-14 18,-1-2 1,-1 0-1,23-34 0,44-78 90,-48 66-73,52-118 1,-67 118-107,31-142 0,-49 177-13,2-53-1,-7 51-68,-5 28-68,-2 8 23,-6 13-4,-48 115 319,49-105-131,-7 17 0,2-1 1,1 2-1,-10 54 0,-8 148 471,30-199-1391,2 0 0,2 0-1,11 68 1,-4-46-5934,-5-40 4000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39.2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67 7552,'-5'-42'2816,"-4"33"-2208,4-3 2240,5 9-1856,-6 3 863,3 0-1087,-2 0-416,-1 0-224,17 9-4127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14.0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227 48 2400,'0'-1'103,"0"0"0,0 1 0,-1-1 0,1 0-1,0 0 1,0 1 0,0-1 0,0 0 0,0 0 0,0 0 0,0 1 0,0-1 0,0 0 0,1 0 0,-1 1 0,0-1-1,0 0 1,1 1 0,-1-1 0,0 0 0,1 1 0,-1-1 0,1 0 0,-1 1 0,1-1 0,-1 1 0,1-1-1,-1 1 1,1-1 0,0 1 0,0-1 0,5-4 2113,-5-9 1188,-2 8-2050,1 10-592,0 3-611,-1 1 0,0-1 0,-1 1 0,-4 12 0,-2 12 299,-8 47 432,1-4-176,-42 133-1,45-176-603,2-4 100,-18 35 1,12-30-138,11-22 15,0 0 0,-1 0 0,0 0-1,-15 18 1,13-18 102,-1 1 379,1-10-3384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14.68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105 667 4064,'0'0'83,"-1"0"0,0 0 0,1 0-1,-1 0 1,1 0 0,-1-1 0,1 1 0,-1 0 0,1 0 0,-1 0 0,1-1 0,-1 1 0,1 0 0,-1 0-1,1-1 1,-1 1 0,1-1 0,-1 1 0,1 0 0,0-1 0,-1 1 0,1-1 0,-1 1 0,1-1-1,-1 0 1,2 0 110,-1-1-1,1 1 0,-1 0 1,0 0-1,1 0 0,0 0 1,-1 0-1,1 0 0,0 0 0,1-2 1,-1 1-134,73-88 2513,-19 25-1997,76-124 540,29-76 202,-158 263-1317,-1-1-2,0 1 1,0 0 0,1 0-1,-1-1 1,1 1 0,0 0-1,0 0 1,-1 1 0,1-1 0,0 0-1,0 1 1,1-1 0,-1 1-1,0 0 1,3-2 0,-4 3 2,0 0 0,-1 0 1,1 0-1,0 0 1,-1 0-1,1 0 0,0 0 1,-1 0-1,1 1 1,-1-1-1,1 0 1,0 0-1,-1 0 0,1 1 1,-1-1-1,1 0 1,-1 1-1,1-1 0,-1 1 1,1-1-1,-1 1 1,1-1-1,-1 1 0,1-1 1,-1 1-1,0-1 1,1 1-1,-1-1 1,0 1-1,1 0 0,5 21 106,-5-18-81,0 4-3,0 0 1,0 0-1,-1 1 1,0-1-1,-1 0 1,0 0-1,-3 15 1,-1 3 17,-4 46 60,-7-16 36,-1-1 0,-45 93 0,-63 102 715,96-194-659,-11 21 476,-4-1-1,-91 120 0,125-185-291,0 0 0,-16 13 0,24-23-333,0 1 0,1-1 0,-1 0 1,0 0-1,0 1 0,1-1 0,-5 1 0,5-2-49,1 0 0,-1 0 0,0 0 0,1 0 0,-1 0 0,0 0 0,0 0 0,1 0 0,-1 0 0,0 0 0,0-1 0,1 1 0,-1 0 0,0 0 0,1-1 0,-1 1 0,1 0 1,-1-1-1,0 1 0,1-1 0,-1 1 0,1-1 0,-1 1 0,1-1 0,-1 1 0,0-2 0,-1-1-18,1 1 1,0-1-1,0 0 1,-1 1-1,2-1 1,-1 0 0,0 0-1,0 0 1,1 0-1,0 1 1,-1-1-1,1 0 1,0 0-1,1 0 1,-1 0-1,0 0 1,2-3-1,1-7-66,0 1 0,9-22 0,-1 10-6,1 1 0,1 0 0,1 1 0,16-20 0,-15 24 98,1 2-1,0 0 1,1 1-1,1 1 1,0 1-1,29-17 1,0 6 164,75-29 0,-101 45-460,0 1-1,0 2 1,1 0 0,-1 1-1,25-2 1,-17 6-773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44.8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77 2080,'7'-2'738,"-11"-1"956,6 3-1365,0-1 0,0 0 0,1 1 0,-1-1 0,0 0 0,0 0 0,0 0 0,0 0 0,-1-1 0,1 1 0,0 0 0,0-1 0,2-2 0,7-5-173,7 4 207,-4-1-249,-1 2 0,0-1 0,1 2 0,25-4 0,59 0 78,-25 3 97,82 0-30,-134 4-289,30 8 430,-57-1 192,2-4-540,-1-1 1,1 0-1,0-1 1,-1 1-1,0-1 1,1 0-1,-1 0 1,0 0-1,-7 0 0,-2 0-11,-56 9 139,0-3-1,-131-5 1,124-8-36,60 5 24,-1-1 1,1 0-1,-22-7 0,-13-2-9,45 10-76,-5-1-667,11 5-2,7 3-130,0-2 58,0 0-1,0 0 0,1-1 1,-1 0-1,1 0 0,-1-1 1,1 0-1,0 0 0,9 1 1,31 6-2478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16.7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131 43 2976,'0'-2'155,"0"0"0,0 0 0,-1 0 0,1 1 1,0-1-1,0 0 0,-1 0 0,0 0 0,1 0 0,-2-3 1,1-3 1924,1 8-1977,0-1 0,0 1 1,0 0-1,0-1 0,0 1 0,0 0 1,0-1-1,0 1 0,0 0 1,0-1-1,0 1 0,0-1 1,0 1-1,0 0 0,0-1 0,0 1 1,0 0-1,-1-1 0,1 1 1,0 0-1,0-1 0,0 1 1,-1 0-1,1 0 0,0-1 0,-1 1 1,1 0-49,0 0-1,-1 0 1,1 0 0,-1 0 0,1 0 0,0 0 0,-1 0 0,1 0 0,-1 0-1,1 0 1,0 0 0,-1 0 0,1 0 0,-1 1 0,1-1 0,0 0 0,-1 0-1,1 0 1,0 1 0,-1-1 0,1 0 0,0 1 0,0-1 0,-1 0-1,1 1 1,0-1 0,0 0 0,-1 1 0,1-1 0,0 0 0,0 1 0,0-1-1,0 0 1,-1 1 0,1 1 94,-14 21 128,1 2 1,1 0-1,1 0 0,2 1 1,-8 30-1,-15 94 187,31-146-404,0 1 1,1 0-1,-1 0 1,1 0-1,0 0 0,1 0 1,0 6-1,-1-10-38,1 0-1,-1 0 0,1 1 1,-1-1-1,1 0 1,-1 1-1,1-1 0,0 0 1,-1 0-1,1 0 1,0 0-1,0 0 0,0 0 1,0 0-1,0 0 1,0 0-1,0 0 0,0-1 1,0 1-1,0 0 1,1-1-1,-1 1 0,0 0 1,1-1-1,-1 0 1,0 1-1,0-1 0,1 0 1,1 0-1,9 1 83,0-2 0,0 0 0,0 0 0,0-1-1,-1-1 1,1 0 0,-1 0 0,1-1 0,-1-1 0,0 1 0,-1-2-1,1 0 1,16-13 0,-6 4-16,-2-2-1,0 0 0,-1-1 1,0-1-1,21-31 1,12-33-84,-35 54-270,30-41 0,-45 71 204,-1 6 48,-3 12 26,2-16-17,-5 26-9,-2 1 0,0-1 1,-2-1-1,-19 37 0,6-20 147,-56 77 0,13-32 0,-66 96 464,121-170-93,-22 27 0,28-36-302,-1 0-4,6-7-196,-1 0 0,1 0 0,0 1 0,0-1 0,-1 0 0,1 0-1,0 0 1,0 0 0,-1 0 0,1 0 0,0 0 0,-1 0 0,1 0 0,0 0 0,0 0 0,-1 0-1,1 0 1,0-1 0,0 1 0,-1 0 0,1 0 0,0 0 0,0 0 0,-1 0 0,1 0 0,0-1-1,0 1 1,0 0 0,-1 0 0,1-1 0,0 1-6,-1 0 0,1-1 1,0 1-1,-1-1 0,1 1 0,0 0 0,-1-1 1,1 1-1,0-1 0,0 1 0,-1-1 0,1 1 1,0-1-1,0 1 0,0-1 0,0 1 0,0-1 1,0 1-1,0-1 0,0 0 0,0-5-44,1 0 1,0 0-1,0 0 0,1 0 0,0 1 1,0-1-1,0 0 0,1 1 1,-1 0-1,1 0 0,1-1 0,-1 2 1,1-1-1,0 0 0,7-6 0,3-3-15,1 1-1,1 1 0,26-16 0,63-33-58,-43 27-12,66-50 1,66-82 250,-190 161-216,-3 4 82,-1 0 0,1 0 0,0 0 0,-1 1 0,1-1 0,0 0 1,-1 0-1,1 1 0,0-1 0,0 0 0,0 1 0,0-1 1,0 1-1,0 0 0,-1-1 0,1 1 0,0-1 0,0 1 1,0 0-1,0 0 0,1 0 0,-1 0 0,0 0 0,0 0 1,0 0-1,2 0 0,-3 0 13,1 1-1,-1-1 1,1 1 0,-1-1 0,0 1-1,1 0 1,-1-1 0,0 1 0,1-1 0,-1 1-1,0 0 1,1-1 0,-1 1 0,0 0-1,0-1 1,0 1 0,0 0 0,0-1-1,0 1 1,0 0 0,0 0 0,0 21-63,-1-12-61,1 12 49,-1-8 70,2 26-1,-1-37 30,1 0 0,-1 0 0,1 0 0,0 0 0,0 0 0,0 0 0,0-1 0,0 1 0,0 0 0,1-1 0,-1 1 0,1 0 0,0-1 0,2 3 0,-2-4 20,-1 0 0,0 0 0,0 0 0,1 0 0,-1 0 0,0-1-1,1 1 1,-1 0 0,1-1 0,-1 1 0,1-1 0,-1 0-1,1 1 1,-1-1 0,1 0 0,-1 0 0,1 0 0,1 0-1,0-1 5,0 1-1,0-1 0,0 0 0,-1 0 0,1 0 0,0 0 0,-1-1 1,1 1-1,2-3 0,3-2 95,-1 0-1,0-1 1,0 0 0,9-13 0,-12 15-86,-1-1 1,1-1 0,-1 1-1,0 0 1,-1-1-1,1 0 1,-1 1 0,-1-1-1,1 0 1,-1 0-1,0 0 1,-1-12 0,0 11-61,0 0-1,-1 0 1,0 0 0,-1 1 0,1-1 0,-1 0 0,-1 1 0,0 0 0,0-1 0,0 1 0,-6-9-1,7 14-15,0 0-1,0 0 1,0-1-1,0 1 1,-1 0-1,1 1 0,-1-1 1,1 0-1,-1 1 1,1-1-1,-1 1 0,0 0 1,0 0-1,0 0 1,0 0-1,0 1 1,1-1-1,-5 0 0,2 1-23,0 0 0,0 0 0,1 0 0,-1 1-1,0-1 1,1 1 0,-1 0 0,0 1 0,1-1-1,-7 3 1,12-4 42,-1 1-1,0-1 1,0 0-1,0 0 1,0 0 0,0 0-1,0 0 1,0 0-1,0 0 1,0 0 0,0 0-1,0 0 1,0 0-1,0 0 1,0 0 0,0 1-1,0-1 1,0 0-1,0 0 1,0 0 0,0 0-1,0 0 1,0 0-1,0 0 1,0 0-1,0 0 1,0 0 0,0 1-1,0-1 1,0 0-1,0 0 1,0 0 0,0 0-1,0 0 1,0 0-1,0 0 1,0 0 0,0 0-1,0 0 1,0 0-1,0 0 1,0 0-1,0 1 1,-1-1 0,18-1 137,25-7 207,119-47-340,-110 35 149,0 2-1,63-12 1,-110 29-98,0 0 0,0 1 0,0-1 0,0 1 0,0 0 0,0 0 0,0 1 0,0-1 0,0 1 1,0 0-1,-1 0 0,6 2 0,-7-2-14,0 1 0,1-1 0,-1 0 0,0 1 1,0 0-1,-1 0 0,1-1 0,0 1 0,-1 0 0,1 0 0,-1 0 0,1 1 1,-1-1-1,0 0 0,0 0 0,0 1 0,0-1 0,0 1 0,-1-1 1,1 5-1,1 9 37,0-1 0,-2 0 1,-2 29-1,-11 44 129,8-59-120,0-8 29,2 1-1,0-1 1,1 0 0,2 38 0,0-58-101,0-1 1,0 1-1,0 0 1,0-1-1,0 1 0,0 0 1,0-1-1,0 1 1,0 0-1,1-1 1,-1 1-1,0 0 1,0-1-1,1 1 1,-1-1-1,0 1 0,1-1 1,-1 1-1,1 0 1,-1-1-1,1 1 1,-1-1-1,1 0 1,-1 1-1,1-1 1,-1 1-1,1-1 0,-1 0 1,1 0-1,0 1 1,-1-1-1,1 0 1,-1 0-1,1 0 1,0 1-1,-1-1 1,1 0-1,0 0 0,-1 0 1,1 0-1,0 0 1,-1 0-1,1-1 1,0 1-1,0 0 1,2-1 46,1-1 0,-1 1 0,0-1-1,0 1 1,0-1 0,4-4 0,1-2-9,-1 1 0,0-2 0,0 1-1,-1-1 1,0 0 0,-1 0 0,0-1-1,5-12 1,5-9-78,10-19-3,17-29-55,-41 78 82,-1 0 0,1-1-1,0 1 1,0 0 0,0 0 0,0 0 0,0 0-1,0 0 1,0 0 0,2-1 0,-2 2 0,-1 0 1,0 0-1,1 0 0,-1 0 1,1-1-1,-1 1 1,0 0-1,1 0 0,-1 0 1,1 0-1,-1 0 1,1 0-1,-1 0 1,0 0-1,1 0 0,-1 1 1,1-1-1,-1 0 1,0 0-1,1 0 0,-1 0 1,0 0-1,1 1 1,1 0 7,-1 1 0,0-1 0,0 0 0,-1 1 0,1-1 1,0 1-1,0-1 0,-1 1 0,1-1 0,0 1 0,-1-1 1,0 1-1,1-1 0,-1 1 0,0 3 0,11 67 183,-4-32 128,-6-34-275,1 0 0,-1-1 0,1 1 0,0 0 0,0-1 0,0 1 0,1-1 0,4 7-1,-5-9-10,0 0 0,1 0 0,-1 0 0,1-1 0,0 0 0,-1 1-1,1-1 1,0 0 0,0 0 0,1 0 0,-1-1 0,0 1 0,0-1-1,8 2 1,3 0-102,0-1-1,1-1 0,-1 0 0,1-1 0,0-1 1,-1 0-1,0-1 0,1-1 0,24-7 0,-7-2-771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19.6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250 706 2144,'0'0'142,"1"0"-1,-1 0 1,0 0-1,1 0 1,-1 0 0,1 0-1,-1 0 1,1 0 0,-1 0-1,0 0 1,1 0-1,-1 0 1,1 0 0,-1-1-1,0 1 1,1 0 0,-1 0-1,0-1 1,1 1 0,-1 0-1,-1-7 1955,0 6-1817,0 0-1,-1-1 0,1 1 1,0 0-1,-1 0 1,1 0-1,-1 0 1,1 0-1,-1 0 1,-2 0-1,1 0-185,0 0 1,0 1-1,-1-1 1,1 1-1,0 0 0,0 0 1,-1 0-1,1 0 1,0 1-1,0-1 0,-1 1 1,1 0-1,0 0 1,0 0-1,0 1 0,0-1 1,0 1-1,0-1 1,0 1-1,1 0 0,-1 0 1,-4 5-1,-5 5 69,0 1 0,0 1 0,-11 18 0,10-14 151,1-1-289,1 0 0,0 1 0,-14 35 0,18-34-19,0 1-1,1 0 1,-5 39-1,10-54 25,1 1 1,-1-1-1,1 0 0,0 1 1,1-1-1,-1 0 1,1 1-1,0-1 0,1 0 1,-1 0-1,1 1 1,0-1-1,0-1 0,1 1 1,-1 0-1,1 0 0,0-1 1,0 0-1,1 1 1,3 3-1,-3-6 12,0 1 1,0-1-1,0 1 1,0-1-1,0-1 0,0 1 1,0 0-1,0-1 1,1 0-1,4 1 0,4 0 96,0-1-1,15 0 0,-18-1-77,0-1 1,-1-1-1,1 0 1,-1 0-1,1 0 0,-1-1 1,0-1-1,0 0 1,0 0-1,8-6 1,12-8 158,40-34 0,-51 37-188,24-21 98,57-67 0,-71 69-21,-30 36-128,1 0 0,0 0 0,0 1 0,0-1 0,0 1 1,0-1-1,-1 5 0,-2 6 12,-8 13 116,4-8-75,1 1 1,-10 34 0,16-48-24,0 0-1,0-1 1,1 1-1,-1 0 1,1 0 0,0 0-1,1-1 1,-1 1 0,1 0-1,0 0 1,0 0-1,0-1 1,1 1 0,-1-1-1,1 1 1,5 7-1,-4-8 30,0-1-1,1 1 0,-1-1 0,1 0 1,0 0-1,-1 0 0,1-1 0,1 1 0,-1-1 1,0 0-1,1 0 0,-1 0 0,1-1 0,-1 1 1,1-1-1,8 1 0,-5-1 63,1-1 1,0 1-1,-1-1 1,1-1-1,0 0 0,-1 0 1,1 0-1,10-4 0,-14 3-62,0-1-1,0 1 1,0-1 0,0 0-1,-1-1 1,1 1-1,-1-1 1,0 0-1,0 0 1,0 0-1,0 0 1,-1-1-1,0 1 1,0-1-1,0 0 1,0 0-1,-1 0 1,0 0-1,0-1 1,2-7-1,-2 3 9,0 1-1,0-1 0,-1 0 0,0 0 0,0 0 1,-1 0-1,-1-1 0,0 1 0,0 0 1,-5-17-1,3 20-68,1 0 1,-1 1-1,0-1 1,-1 0 0,0 1-1,0 0 1,0 0-1,-10-11 1,11 15-13,1-1 0,-1 1 0,0 0 0,0 0 0,0 0 0,0 0 0,0 0 0,0 1 0,0-1 0,-1 1 1,1 0-1,0 0 0,-1 0 0,1 0 0,-1 1 0,0-1 0,1 1 0,-1 0 0,1 0 0,-1 0 0,-3 1 0,1 1 7,0 0 0,1 0 0,-1 0 0,1 0-1,0 1 1,-1 0 0,1 0 0,1 0 0,-1 1 0,0 0-1,1 0 1,0 0 0,0 0 0,0 1 0,0-1 0,1 1 0,-6 10-1,8-14 27,1 0-1,-1 1 0,1-1 1,-1 0-1,1 0 0,0 0 0,-1 1 1,1-1-1,0 0 0,0 0 1,0 1-1,0-1 0,0 0 0,0 1 1,0-1-1,0 0 0,0 0 1,1 1-1,-1-1 0,0 0 0,2 2 1,-1-1 1,0 0 0,1-1 0,-1 1 0,0-1 1,1 0-1,-1 1 0,1-1 0,0 0 0,-1 0 1,1 0-1,0 0 0,3 1 0,2 0 12,1 0 0,0 0 0,0 0-1,-1-1 1,16 0 0,-5-1 34,-1-2 0,0 0 0,0-1 0,0 0 0,-1-2 0,1 0 0,-1 0-1,0-2 1,18-9 0,-1-4 51,0-1-1,57-47 1,-54 40-116,9-7-131,-45 34 155,1 0 0,-1 1-1,1-1 1,0 1-1,-1-1 1,1 0-1,0 1 1,-1-1-1,1 1 1,0 0-1,0-1 1,0 1-1,-1 0 1,1-1 0,0 1-1,0 0 1,0 0-1,0 0 1,-1 0-1,1 0 1,0 0-1,0 0 1,0 0-1,1 0 1,-1 1 7,-1-1 0,1 1 0,-1-1 0,1 1 0,0-1 0,-1 1 0,1 0 0,-1-1 0,0 1 0,1 0 0,-1 0 0,1-1 0,-1 1 0,0 0 0,0 0 0,1 0 0,-1-1 0,0 1 0,0 0 0,0 0-1,0 0 1,0 0 0,0 1 0,-9 128 110,4-87-67,2 78 1,3-117-7,0 0 0,1 0 0,-1 0 1,1-1-1,0 1 0,0 0 0,0 0 0,3 5 1,-4-9-34,1 1-1,0 0 1,0 0 0,0 0 0,-1 0 0,1 0 0,0-1 0,0 1 0,0 0 0,0-1 0,0 1 0,0-1-1,0 1 1,1-1 0,-1 1 0,0-1 0,0 0 0,0 1 0,0-1 0,1 0 0,-1 0 0,0 0-1,0 0 1,0 0 0,0 0 0,1-1 0,-1 1 0,0 0 0,0 0 0,2-1 0,4-2 18,0 0 0,0 0 0,0 0 0,0-1 1,-1 0-1,0 0 0,9-7 0,39-39 122,-49 45-154,104-108-108,-107 111 86,1 0 1,-1 0-1,0 0 0,1 0 0,-1 0 0,1 0 0,-1 1 0,1-1 0,3 0 1,-6 1 15,1 1 0,-1 0 0,1 0 0,-1 0 0,0 0 0,1 0 0,-1 0 0,1 0 1,-1 0-1,1 0 0,-1 0 0,0 0 0,1 0 0,-1 0 0,1 1 0,-1-1 1,1 0-1,-1 0 0,0 0 0,1 0 0,-1 1 0,0-1 0,1 0 0,-1 1 1,1 0 1,0 0 1,-1 0 0,1 0 0,-1 0 0,0 0 0,1 0 0,-1 0 0,0 0-1,0 0 1,1 0 0,-1 0 0,0 0 0,0 0 0,0 2 0,-1 17-52,-5 29 1,3-32 61,1 0 0,0 0 0,2 24 0,0-39-2,0-1 0,0 1 0,1 0 0,-1 0 0,0-1 0,1 1 0,-1 0 0,1-1 1,-1 1-1,1-1 0,0 1 0,0 0 0,0-1 0,0 0 0,0 1 0,0-1 0,0 1 0,0-1 0,0 0 0,1 0 0,-1 0 0,0 0 0,1 0 0,-1 0 0,1 0 0,0 0 0,-1-1 0,1 1 1,-1 0-1,1-1 0,0 0 0,-1 1 0,1-1 0,0 0 0,0 0 0,-1 0 0,1 0 0,0 0 0,0 0 0,-1 0 0,1-1 0,0 1 0,-1-1 0,1 1 0,0-1 0,-1 0 0,1 1 1,-1-1-1,1 0 0,-1 0 0,3-2 0,3-3 39,1-1 0,-1 0 1,0 0-1,0 0 1,-1-1-1,10-17 0,28-59 176,43-112-237,20-41-106,39-132 260,-141 356-417,0 0 0,5-27 0,-10 39 252,0 0 1,0 1-1,0-1 1,0 0-1,0 0 0,0 1 1,0-1-1,0 0 1,0 1-1,0-1 0,-1 0 1,1 1-1,0-1 1,0 0-1,-1 0 0,1 1 18,0 0 0,0-1-1,-1 1 1,1 0 0,0 0-1,0 0 1,-1 0 0,1 0-1,0-1 1,0 1 0,0 0-1,-1 0 1,1 0-1,0 0 1,0 0 0,-1 0-1,1 0 1,0 0 0,-1 0-1,1 0 1,0 0 0,0 0-1,-1 0 1,1 0 0,0 0-1,0 1 1,0-1 0,-1 0-1,-1 1-16,-1 1 0,1-1-1,0 1 1,0 0 0,-1 0 0,1 0-1,1 0 1,-4 3 0,-5 10-18,0 0-1,-13 28 1,-15 41 10,32-70 35,-29 67 15,-53 132-108,75-175 102,2 1 0,1 0-1,-8 64 1,17-94-9,-1 13 15,0 1 0,1 0 0,1-1-1,1 1 1,5 30 0,-5-50-5,0 1 1,0-1-1,0 0 0,0 0 0,1 0 1,-1 0-1,1 0 0,0 0 0,0 0 1,0-1-1,3 4 0,-4-5 2,1 1-1,0-1 1,0 0 0,0 1-1,0-1 1,0 0 0,0 0-1,0 0 1,0-1 0,1 1-1,-1 0 1,0-1 0,0 1-1,1-1 1,-1 0-1,0 0 1,4 0 0,0-1 5,0 0 0,0 0 0,0 0 0,0-1 0,0 0 1,-1-1-1,9-3 0,39-26-13,-38 22-27,42-27 6,91-60 32,-140 92-47,11-8 20,0-2 0,0 0 0,15-17 0,-31 28-216,-7 6-12,-10 9-4,-1 4 205,1 0 1,0 0 0,1 2-1,1-1 1,1 2 0,0-1-1,1 2 1,1-1 0,-11 31-1,18-42 59,0-1 0,1 1 0,-1 0 0,1 0 0,0 0-1,1 11 1,0-16-12,0 1 0,0-1 0,1 1-1,-1-1 1,1 0 0,-1 1-1,1-1 1,0 0 0,0 0 0,0 0-1,0 0 1,0 1 0,0-1 0,1-1-1,-1 1 1,1 0 0,0 0-1,-1 0 1,1-1 0,0 1 0,0-1-1,3 3 1,-1-3 16,0 1-1,0-1 1,0 0 0,0 0-1,0 0 1,0 0-1,0-1 1,0 1 0,0-1-1,0 0 1,0-1 0,0 1-1,0 0 1,0-1-1,0 0 1,0 0 0,0-1-1,0 1 1,0-1 0,0 1-1,4-4 1,3-2 40,-1 0 0,-1 0 1,1-1-1,-1 0 0,14-17 0,-5 3 54,-1 0-1,-1 0 1,-1-2-1,19-42 0,51-127-43,-69 142 92,-2-1 1,11-74-1,-19 92-130,1-2-30,4-26-275,8-123 1,-19 182 242,-3-29-188,3 31 204,0 0-1,0 1 1,0-1 0,0 0-1,0 1 1,-1-1-1,1 0 1,0 1-1,0-1 1,-1 1 0,1-1-1,0 0 1,-1 1-1,1-1 1,0 1-1,-1-1 1,1 1 0,-1-1-1,1 1 1,-1-1-1,1 1 1,-1 0-1,1-1 1,-1 1 0,1 0-1,-1-1 1,0 1-1,1 0 1,-1 0-1,1-1 1,-1 1 0,0 0-1,1 0 1,-1 0-1,0 0 1,1 0-1,-1 0 1,0 0 0,1 0-1,-2 0 1,1 1 0,0-1 0,-1 1 1,1 0-1,0-1 0,0 1 1,0 0-1,0 0 0,0-1 1,0 1-1,1 0 0,-1 0 1,0 0-1,0 0 0,1 0 1,-2 2-1,-6 11-12,1 0-1,0 1 1,-8 27-1,-11 54-46,25-92 62,-14 62 123,2 0 1,-6 119-1,17-147 0,3 0 1,1 0-1,2 0 0,1 0 1,2-1-1,17 53 0,-22-84-182,0 0 0,1 0 0,-1 0-1,1-1 1,0 1 0,1-1-1,5 7 1,10 5-3279,-5-8 1227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6.1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228 13 2976,'0'0'971,"12"-12"4366,-11 12-5290,-12 4 1651,-15 9-455,-41 30 0,26-15-780,-10 7 234,46-31-629,0 0 0,0 1 0,0-1 0,1 1 0,-1 0 0,-6 11 1,11-15-39,-1 0 0,1-1 1,-1 1-1,1 0 1,-1 0-1,1-1 1,0 1-1,0 0 1,-1 0-1,1 0 1,0 0-1,0-1 1,0 1-1,0 0 1,-1 0-1,1 0 0,1 0 1,-1 0-1,0 0 1,0-1-1,0 1 1,0 0-1,1 0 1,-1 0-1,0 0 1,1 1-1,0-2 2,0 1-1,0 0 0,1-1 1,-1 1-1,0 0 1,0-1-1,0 0 0,0 1 1,0-1-1,1 0 1,-1 0-1,0 1 0,0-1 1,1 0-1,-1 0 1,2 0-1,5-1 99,0 0-1,1-1 1,-1 1 0,11-5 0,-8 1-81,1-1 0,-1 1 0,0-2 0,0 0-1,10-9 1,46-44-358,-67 60 306,0 0 0,0 0 0,0-1 1,1 1-1,-1 0 0,0 0 0,0 0 1,0 0-1,0 0 0,0 0 0,0 0 1,0 0-1,0 0 0,0 0 0,0 0 0,0 0 1,1 0-1,-1 0 0,0 0 0,0 0 1,0 0-1,0 0 0,0 0 0,0 0 0,0 0 1,0 0-1,1 0 0,-1 0 0,0 0 1,0 0-1,0 0 0,0 0 0,0 0 1,0 0-1,0 0 0,0 0 0,0 0 0,0 0 1,1 0-1,-1 0 0,0 0 0,0 0 1,0 0-1,0 0 0,0 0 0,0 1 0,0-1 1,0 0-1,0 0 0,0 0 0,2 8-50,-1 20 108,0-14 21,-1-7-15,1 0-1,-1 0 1,2 0 0,-1 0 0,1 0 0,0-1-1,1 1 1,-1-1 0,1 1 0,1-1 0,-1 0-1,1 0 1,0 0 0,6 6 0,-9-11-15,0 0-1,0 0 1,0 0 0,0-1 0,0 1-1,0 0 1,0-1 0,1 1 0,-1-1-1,0 1 1,0-1 0,1 1 0,-1-1-1,0 0 1,0 1 0,1-1 0,-1 0-1,0 0 1,1 0 0,-1 0 0,0 0-1,1-1 1,-1 1 0,0 0 0,3-2-1,1 0 21,0 0 0,0-1 0,0 0-1,8-7 1,1 0 58,13-6 11,1-1-126,0-1 0,-1-2 1,0 0-1,24-27 1,-43 38 54,0 0 0,9-16 0,-18 25-68,1 0 1,0 0-1,0 0 1,0 0-1,0 0 0,0 0 1,0 0-1,0 0 1,0 0-1,0 0 1,0 0-1,-1 0 1,1 0-1,0 0 1,0 0-1,0 0 1,0 0-1,0 0 0,0 0 1,0 0-1,0 0 1,0-1-1,0 1 1,0 0-1,0 0 1,0 0-1,0 0 1,0 0-1,0 0 1,0 0-1,0 0 0,0 0 1,0 0-1,0 0 1,0 0-1,0-1 1,0 1-1,0 0 1,0 0-1,0 0 1,0 0-1,0 0 1,0 0-1,0 0 0,0 0 1,0 0-1,0 0 1,0 0-1,0-1 1,0 1-1,0 0 1,0 0-1,0 0 1,0 0-1,0 0 1,0 0-1,-6 8-29,4-3 36,0 0 0,-1 0 1,1 0-1,-1 0 0,-6 7 0,5-7 9,1-1 0,0 1 0,0-1 0,0 1 0,1 0 0,-2 6 0,3-9-16,1 1-1,-1-1 1,1 0-1,0 0 1,0 0 0,0 0-1,0 0 1,0 0-1,1 0 1,-1 1 0,1-1-1,-1 0 1,1 0 0,0 0-1,0 0 1,0-1-1,0 1 1,0 0 0,0 0-1,3 2 1,-1 0 35,0-1 0,0 0 0,1-1 0,-1 1 0,1-1 0,0 1 0,-1-1 0,1 0 0,0 0 0,0-1 0,1 1 0,-1-1 0,0 0 0,0 0 0,1-1 0,-1 1 0,8-1 0,2 0 20,0 0-1,0-1 1,0-1-1,17-4 0,9-6 13,0-2 0,-1-1 0,-1-2 0,46-28 0,-77 42-125,1-1 0,-1 1-1,0 0 1,1 0 0,15-2 0,-22 4 62,0 1 0,0 0 0,0 0 0,0 0 1,0 1-1,0-1 0,0 0 0,0 0 0,0 0 0,0 1 1,0-1-1,0 0 0,0 1 0,0-1 0,-1 1 0,1-1 1,0 1-1,0 0 0,0-1 0,0 2 0,12 17-26,-7-8 113,6 9 4,-10-16-85,0 0-1,0-1 0,1 1 0,-1-1 1,1 1-1,-1-1 0,1 0 0,5 4 0,-1-2 27,1-1 0,0 0 0,0 0-1,0 0 1,1-1 0,15 4-1,-3-3 197,37 3 0,-54-6-300,37 0-643,-15-7-2882,-26 6 3576,1 0-134,-1 0-1,1 0 1,-1 0-1,0 0 1,1 0-1,-1-1 1,1 1-1,-1 0 1,0 0 0,1 0-1,-1 0 1,1-1-1,-1 1 1,0 0-1,4-6-2331,-4 6 2331,0-1 1,1 1 0,-1-1-1,0 1 1,0 0-1,0-1 1,0 1-1,-1-1 1,1 0-1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6.5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66 39 5152,'-48'-26'2336,"34"22"-2048,11 1 480,6 3-480,8-5-96,3 10-128,9-5-1408,6 0 736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7.6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48 994 1728,'-7'3'503,"1"1"0,0-1-1,1 1 1,-1 0 0,1 0 0,-7 12 2569,12-16-3026,10-4 1938,-5 1-1623,1 0-155,1 0 0,-1 0 0,0-1 0,-1 0 1,1-1-1,-1 1 0,5-6 0,35-45 218,-30 36-279,51-69 144,53-67 4,-15 39-39,3-3 46,-79 84-237,-1-2 0,-2-1-1,29-57 1,-47 80-40,10-20 95,-1-2 1,21-71 0,-34 82-111,-5 16-144,1 10 129,1 0-1,0 0 1,-1 0-1,1 0 1,0 0 0,0 0-1,-1 0 1,1 0 0,0 0-1,0 0 1,-1 0-1,1 0 1,0 0 0,-1 0-1,1 0 1,0 0-1,0 0 1,-1 0 0,1 0-1,0 1 1,0-1 0,-1 0-1,1 0 1,0 0-1,0 0 1,0 1 0,-1-1-1,1 0 1,0 0-1,0 0 1,0 1 0,0-1-1,-1 0 1,-14 18-49,-25 36 0,19-23 243,18-28-168,-108 156 929,80-110-608,-33 74 1,46-83-215,1 2 0,3 0 0,1 1 0,2 1 1,-5 51-1,15-88-76,1 1 1,0 0 0,0 0-1,0 0 1,1-1 0,1 1-1,3 13 1,-4-19-14,0 1 1,0 0-1,0-1 0,0 1 1,1-1-1,-1 1 0,1-1 1,0 1-1,-1-1 0,1 0 1,0 0-1,0 0 0,1 0 1,-1-1-1,0 1 0,1 0 1,-1-1-1,1 0 0,-1 1 1,1-1-1,0 0 0,-1 0 1,4 0-1,0 0 7,0-1 0,0 1 1,-1-2-1,1 1 0,0 0 0,0-1 0,0 0 0,-1 0 1,1-1-1,-1 0 0,1 0 0,-1 0 0,0 0 0,7-5 1,4-3 12,-1-1 0,0 0 0,17-17 0,10-15-28,49-64 0,-64 73-98,-23 29 8,1 0 1,-1 0-1,1 1 0,10-8 0,-15 12 56,0 0 0,0 0 1,0-1-1,1 1 0,-1 0 0,0 0 0,0 0 1,0 0-1,1-1 0,-1 1 0,0 0 0,0 0 1,0 0-1,1 0 0,-1 0 0,0 0 0,0-1 0,1 1 1,-1 0-1,0 0 0,0 0 0,1 0 0,-1 0 1,0 0-1,0 0 0,1 0 0,-1 0 0,0 0 1,0 0-1,1 0 0,-1 1 0,0-1 0,0 0 0,1 0 1,-1 0-1,0 0 0,0 0 0,1 0 0,-1 1 1,0-1-1,0 0 0,0 0 0,0 0 0,1 0 1,-1 1-1,0-1 0,0 0 0,0 0 0,0 1 0,0-1 1,1 0-1,-1 1 0,-1 16-107,1-14 122,0 1 2,-7 52-173,4 111 0,3-153 212,2 0 0,0 0-1,1 0 1,0-1 0,7 16-1,-10-28-13,0 0 0,1 0 0,-1 0-1,1-1 1,-1 1 0,1 0-1,-1 0 1,1 0 0,-1-1-1,1 1 1,0 0 0,-1 0-1,1-1 1,0 1 0,1 0 0,-2-1-23,0 0 0,1 0 0,-1 0 0,0 0 1,1 0-1,-1 0 0,0 0 0,1 0 1,-1 0-1,1 0 0,-1 0 0,0 0 0,1 0 1,-1 0-1,0 0 0,0 0 0,1-1 1,-1 1-1,0 0 0,1 0 0,-1 0 0,0 0 1,1-1-1,-1 1 0,0 0 0,0 0 1,1-1-1,0-1 13,0 1 1,0-1 0,0 0-1,0 1 1,-1-1-1,1 0 1,0 0-1,-1 1 1,1-1 0,-1 0-1,0 0 1,1-2-1,-3-14-17,1 0 0,-2 0 0,-1 0-1,0 1 1,-1 0 0,-1 0-1,0 0 1,-1 1 0,-1-1-1,-11-15 1,11 20-169,3 3-190,5 8 335,0 1 0,1-1 0,-1 1 0,1-1 1,-1 1-1,1-1 0,-1 1 0,1 0 1,-1-1-1,1 1 0,0 0 0,-1-1 1,1 1-1,-1 0 0,1 0 0,0 0 0,-1 0 1,1 0-1,1-1 0,6 0-3,0 0-1,0 0 1,12 1-1,8 0-40,2-2 54,155-17 328,-174 17-324,129-25 137,-113 21-782,0-2 0,-1-1 0,26-13 1,-23 3-1580,-8 3 736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7.92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85 7392,'-6'-4'3360,"39"-5"-2944,1 1 512,8 8-608,47-9 352,7 2-384,21-7 64,-7 5-224,7-7 352,-8 8-256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9.3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1280 2656,'62'-14'4656,"-29"5"-4113,-2-2 0,0-1 0,0-2 0,-1 0 0,31-22 0,-41 22-371,0 0 0,-1-1 0,21-23 0,44-58 273,-65 73-383,195-207 317,-179 196-335,119-123 242,-154 157-286,118-151 187,-96 114-392,-20 31-154,-14 20 214,-119 173-277,107-149 499,2 2 0,1 0 0,3 1 0,1 1 0,2 1 0,-16 73 0,28-105-7,1 0 0,0 1 0,1-1 0,0 0 0,0 1 1,2 11-1,-1-22-34,0 0 0,0 0 0,0 0 1,1 0-1,-1 1 0,0-1 1,1 0-1,-1 0 0,0 0 0,1 0 1,0 0-1,-1 0 0,1 0 0,0 0 1,-1 0-1,1 0 0,0 0 0,0 0 1,0-1-1,0 1 0,0 0 1,0-1-1,0 1 0,0 0 0,0-1 1,0 1-1,0-1 0,0 0 0,0 1 1,0-1-1,0 0 0,1 0 1,-1 1-1,2-1 0,1-1 17,1 0 0,-1 0 0,0 0 0,0 0 0,0 0 0,8-5 0,-12 6-51,17-8 53,-1-2 0,0 0 0,28-23 0,-33 24-45,247-217 486,-226 196-448,-1-2 0,-2-1 0,41-62 0,-3-11 23,-5-4 0,50-122 0,-108 222-81,13-31 107,-17 39-103,1 1-1,-1-1 1,0 1 0,1-1-1,-1 1 1,0-1-1,0 1 1,0-1 0,0 1-1,0-1 1,0 1-1,0-1 1,-1 1 0,1-1-1,0 1 1,-1-1-1,1 1 1,-1 0 0,0-1-1,1 1 1,-2-2 0,1 3 2,1-1 1,0 1 0,0 0 0,0 0 0,-1 0 0,1 0 0,0 0 0,0-1 0,-1 1 0,1 0-1,0 0 1,0 0 0,-1 0 0,1 0 0,0 0 0,0 0 0,-1 0 0,1 0 0,0 0 0,-1 0 0,1 0-1,0 0 1,0 0 0,-1 0 0,1 0 0,0 0 0,0 0 0,-1 1 0,1-1 0,0 0 0,-5 2 17,0 0 0,1 1 0,-1 0 0,1 0 0,0 0 0,0 0 0,0 1 0,0-1 0,0 1 1,-4 7-1,-5 7 151,-13 24 0,-75 168 808,37-71-640,-19 48 137,15 36 77,41-123-369,19-73 97,-8 49-1,16-76-258,-1 1 0,1 0 0,0 0 0,0-1-1,0 1 1,0 0 0,0 0 0,0 0 0,0-1-1,0 1 1,0 0 0,0 0 0,1 0 0,-1-1-1,0 1 1,0 0 0,1 1 0,0-2 2,-1 0 1,0 0-1,1 0 1,-1 0-1,0 0 0,1 0 1,-1 0-1,0 0 1,1 0-1,-1 0 0,0 0 1,1 0-1,-1 0 1,0 0-1,1-1 0,-1 1 1,0 0-1,0 0 1,1 0-1,-1 0 0,0-1 1,1 1-1,-1 0 1,0 0-1,0 0 1,0-1-1,1 1 0,18-23 409,77-143-432,-65 107-118,-31 58 115,2-2-10,-1 0 0,0 1 0,1-1 0,-1 1-1,1 0 1,0 0 0,0-1 0,0 1-1,0 0 1,3-2 0,-5 4 15,0 0 0,0 0 0,0 0 0,1-1 0,-1 1 0,0 0 1,0 0-1,1 0 0,-1 0 0,0 0 0,0 0 0,1 0 0,-1 0 0,0-1 0,0 1 0,1 0 0,-1 0 0,0 0 0,1 0 0,-1 0 1,0 0-1,0 1 0,1-1 0,-1 0 0,0 0 0,0 0 0,1 0 0,-1 0 0,0 0 0,0 0 0,1 0 0,-1 1 0,0-1 0,0 0 1,0 0-1,1 0 0,-1 1 0,0-1 0,0 0 0,0 0 0,0 0 0,0 1 0,1-1 0,-1 0 0,0 0 0,0 1 0,0-1 0,0 0 1,0 0-1,0 1 0,2 17-47,-2-13 30,1 1-2,0 26-52,2 0 1,1 0 0,2 0-1,12 38 1,-18-67 89,1 0-1,0 0 1,0 0 0,1-1 0,-1 1-1,1 0 1,-1-1 0,1 1-1,0-1 1,0 0 0,0 1-1,0-1 1,0 0 0,1 0 0,-1 0-1,1-1 1,-1 1 0,1-1-1,0 1 1,-1-1 0,1 0-1,0 0 1,0 0 0,0 0-1,0 0 1,0-1 0,0 1 0,0-1-1,0 0 1,0 0 0,0 0-1,0 0 1,0-1 0,4 0-1,2-1 15,0-1-1,0 0 0,0 0 0,0-1 1,0 0-1,-1-1 0,0 1 0,13-11 1,-5 2 17,0-1 0,26-29 1,-24 22 8,0-1 0,-2-1 0,0 0 0,-2-1 0,0-1 0,-2 0 0,15-44 0,-26 65-85,0-1 1,1 1 0,-2-1 0,1 1 0,0-1-1,-1-8 1,0 12 19,0 0 0,-1 0 1,1 0-1,0 1 0,0-1 0,-1 0 0,1 0 0,0 0 0,-1 1 0,1-1 0,-1 0 1,1 0-1,-1 1 0,1-1 0,-1 0 0,1 1 0,-2-2 0,1 2-4,0-1 0,0 1-1,0-1 1,-1 1 0,1 0-1,0-1 1,0 1 0,0 0-1,-1 0 1,1 0 0,0 0-1,0 0 1,-1 0 0,1 0-1,-2 1 1,-1 0-8,0 0 0,0 0 0,0 1 0,1-1 0,-1 1 0,0 0 0,1 0 0,-1 1 0,1-1 0,0 1 0,0-1 0,0 1 0,0 0 0,0 0 0,1 0 0,0 0 0,-1 1 0,1-1 0,0 1 0,0 0 0,1-1 0,-1 1 0,1 0 0,-2 6 0,2-3 22,-1 1 1,1-1-1,0 0 0,1 0 1,0 1-1,0-1 0,0 0 1,1 0-1,0 0 0,0 1 0,1-1 1,0 0-1,4 8 0,-1-6 23,0 0-1,1 0 1,0 0-1,0-1 1,1 0-1,0 0 1,1-1-1,-1 0 1,1 0-1,18 11 1,-15-11-176,1-1 0,-1 0 0,1-1 0,1 0 0,-1-1 0,1 0 0,-1-1 0,17 2 0,-23-4-280,0-1-1,0 0 1,1 0-1,-1 0 1,0-1-1,0 1 1,0-1-1,-1-1 1,1 1-1,0-1 1,0 0-1,-1-1 1,1 1 0,-1-1-1,0 0 1,0-1-1,0 1 1,0-1-1,0 0 1,-1 0-1,7-8 1,8-13-1872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29.7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28 7040,'-14'-3'3200,"38"3"-2752,-5 0 800,9 3-768,28-6 576,7-1-608,40-5-96,2 9-224,9-5 320,-16 5-224,2-3-1728,-10-1 800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1.88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4 630 2240,'-3'1'949,"6"0"44,6 2 697,-7-3-1520,0 1 0,0-1 0,0 0 0,0 0 0,0 0 0,0 0 0,0 0 0,0 0 0,0 0 0,0-1 1,0 1-1,0-1 0,4-1 0,0 1 313,0-1-287,1 0 1,-1-1 0,0 1-1,1-1 1,-2 0 0,1-1-1,0 1 1,0-1 0,-1 0-1,0 0 1,0-1 0,6-6-1,-1-3 128,1 1-1,-2-1 1,13-25-1,-2-3 212,28-85-1,-3 6 45,-35 96-417,3-7 8,1 1 0,34-53 0,-39 69-154,-8 13-31,0-1-1,1 1 1,-1 0 0,0-1-1,1 1 1,0 0-1,0 0 1,-1 0-1,4-2 1,-5 4 15,1 0 1,-1 0 0,0 0 0,0 0-1,0 0 1,1 0 0,-1 0 0,0 0-1,0 0 1,0 0 0,0 1 0,1-1-1,-1 0 1,0 0 0,0 0 0,0 0-1,0 0 1,0 0 0,1 0 0,-1 1 0,0-1-1,0 0 1,0 0 0,0 0 0,0 0-1,0 1 1,0-1 0,0 0 0,0 0-1,0 0 1,0 0 0,1 1 0,-1-1-1,0 0 1,0 0 0,0 0 0,0 1-1,0-1 1,0 0 0,-1 0 0,1 1 0,-1 27 22,-10 48 1,2-17 147,-35 232 555,40-275-478,0 0 0,-1 0-1,-1-1 1,0 0 0,-12 21 0,17-35-214,1 0-1,-1 0 0,1-1 1,-1 1-1,1 0 0,-1 0 0,0-1 1,1 1-1,-1 0 0,0-1 1,1 1-1,-1 0 0,0-1 0,0 1 1,0-1-1,0 0 0,0 1 1,1-1-1,-1 0 0,0 1 0,0-1 1,0 0-1,0 0 0,0 0 1,0 0-1,0 0 0,0 0 0,0 0 1,0 0-1,0 0 0,0 0 1,0 0-1,0-1 0,0 1 0,0 0 1,1-1-1,-1 1 0,0-1 1,0 1-1,0-1 0,1 1 0,-1-1 1,0 0-1,0 1 0,1-1 1,-1 0-1,0 1 0,0-2 0,-2-3-34,-1 1 0,0-1-1,1 0 1,0 0 0,0 0-1,-3-9 1,-7-17-23,7 17-281,-8-24-1,14 38 294,0 0 0,0-1-1,0 1 1,0 0 0,0 0 0,0 0 0,0 0-1,0 0 1,0 0 0,0 0 0,0-1 0,0 1-1,0 0 1,0 0 0,0 0 0,0 0-1,0 0 1,0 0 0,0 0 0,0 0 0,0-1-1,0 1 1,0 0 0,-1 0 0,1 0-1,0 0 1,0 0 0,0 0 0,0 0 0,0 0-1,0 0 1,0 0 0,0 0 0,0 0 0,-1-1-1,1 1 1,0 0 0,0 0 0,0 0-1,0 0 1,0 0 0,0 0 0,0 0 0,-1 0-1,1 0 1,0 0 0,0 0 0,0 0 0,0 0-1,0 0 1,0 0 0,0 0 0,0 1-1,-1-1 1,1 0 0,0 0 0,0 0 0,0 0-1,-3 7-599,4-4 586,-1 1 0,1-1 0,-1 0 1,1 0-1,0 0 0,0 0 0,0 0 1,0 0-1,1 0 0,-1 0 0,1-1 0,0 1 1,0 0-1,0-1 0,0 1 0,0-1 1,1 0-1,-1 0 0,0 0 0,5 3 0,0-1 46,1 1-1,-1-1 1,1-1-1,0 0 1,0 0-1,13 3 1,5-1 49,0-1 0,50 0 0,-29-4 21,0-1-1,0-2 0,0-3 1,-1-1-1,0-3 0,0-1 1,64-26-1,-13-7-11,-1-5 1,125-84-1,-173 102 108,-64 42-220,0 1 0,-26 25-1,-26 35-69,37-38 226,4-3-65,-26 34-1,42-49-4,0 2 0,1-1 0,0 2 0,-6 19 0,15-37-21,1 1-1,-1 0 1,1-1-1,-1 1 1,1 0-1,0 0 0,-1-1 1,1 1-1,0 0 1,1 2-1,-1-4-16,0 1 0,0-1 0,0 1 0,1-1 0,-1 1 0,0-1 0,1 1 0,-1-1 0,0 1 0,1-1 0,-1 1 0,1-1 0,-1 1 0,1-1 0,-1 0-1,1 1 1,-1-1 0,1 0 0,-1 1 0,1-1 0,-1 0 0,1 0 0,-1 1 0,1-1 0,0 0 0,-1 0 0,1 0 0,-1 0 0,1 0 0,0 0 0,-1 0 0,1 0 0,-1 0 0,1 0 0,1-1 0,7-1 40,0 0 1,-1-1-1,1 0 1,0 0 0,-1-1-1,0 0 1,10-7-1,-7 4-5,12-6 25,-2-2 0,0 0 0,0-2 0,-2 0 1,24-27-1,-21 18-99,0-2 1,-1-1-1,23-44 1,-35 58-13,-5 7 18,1 0-1,-1-1 0,0 1 1,-1-1-1,4-13 0,-7 22 18,0-1 0,0 1 1,0 0-1,0 0 0,0 0 0,1-1 0,-1 1 1,0 0-1,0 0 0,0-1 0,0 1 0,0 0 1,0 0-1,0 0 0,0-1 0,0 1 0,0 0 1,0 0-1,0-1 0,0 1 0,0 0 0,0 0 1,0-1-1,0 1 0,0 0 0,0 0 0,-1 0 1,1-1-1,0 1 0,0 0 0,0 0 0,0 0 1,0-1-1,-1 1 0,1 0 0,0 0 0,0 0 1,0 0-1,0-1 0,-1 1 0,1 0 0,0 0 1,0 0-1,-1 0 0,1 0 0,0 0 0,0 0 1,0 0-1,-1 0 0,1 0 0,0 0 0,-1 0 1,-14 9-91,11-5 72,0 1-1,0-1 0,0 1 0,0 0 0,1 1 1,0-1-1,0 1 0,-4 9 0,-13 49 27,18-57-14,0 0-1,1 1 1,0-1 0,0 1-1,0-1 1,1 1 0,0-1-1,1 0 1,2 15 0,-2-19 16,0 0 0,0 0-1,1 0 1,-1 0 0,1 0 0,-1 0 0,1-1 0,0 1 0,0-1 0,0 1 0,0-1 0,0 0 0,1 0 0,-1 0 0,1 0 0,0 0-1,-1 0 1,1-1 0,0 1 0,0-1 0,0 0 0,0 0 0,0 0 0,0 0 0,4 0 0,1 0 25,-1 0-1,0-1 1,0 0 0,0-1 0,0 1 0,0-1-1,0-1 1,0 1 0,0-1 0,0 0 0,0-1-1,-1 0 1,7-3 0,4-4 12,0 0 0,-2-1 1,24-20-1,-16 9 25,39-48 0,-47 51-124,1 0 1,1 1-1,0 1 0,27-20 1,-21 24-48,-22 12 101,-1 1 0,1-1 0,0 1 0,0 0 0,0-1 0,-1 1 0,1 0 0,0 0 0,0 0 0,0-1 0,-1 1 0,1 0 0,0 0 0,0 0 0,0 0 0,0 0 0,-1 0 0,1 1 0,0-1 0,0 0 0,0 0 0,-1 1 0,1-1 0,0 0 0,0 1 0,-1-1 0,1 1-1,0-1 1,0 2 0,1 0-5,-1 1 0,0-1 0,0 1 0,0-1 0,0 1 0,-1 0 0,1 0 0,-1-1 0,1 1 0,-1 5 0,-3 29 74,2-31-45,-9 56 141,-25 86 0,33-133 60,4-8-22,-2-7-198,0 1-1,0-1 0,0 0 0,0 0 0,0 0 0,0 0 0,0 0 0,0 0 1,1 0-1,-1 0 0,0 0 0,0 1 0,0-1 0,0 0 0,0 0 1,0 0-1,1 0 0,-1 0 0,0 0 0,0 0 0,0 0 0,0 0 0,0 0 1,0 0-1,1 0 0,-1 0 0,0 0 0,0 0 0,0 0 0,0 0 0,0 0 1,1 0-1,-1 0 0,0-1 0,0 1 0,0 0 0,0 0 0,0 0 0,0 0 1,1 0-1,9-8 29,0-1 1,0 0 0,12-14-1,-5 4-2,-10 13-23,79-79 106,-67 68-204,2 0-1,34-21 1,-52 36 64,-1 1 0,1-1 0,0 1 0,0 0 0,0 0 0,0 0 1,1 0-1,-1 0 0,0 1 0,0-1 0,4 1 0,-6 0 23,0 0 0,1 0-1,-1 0 1,0 1 0,0-1-1,0 1 1,0-1 0,0 0-1,1 1 1,-1 0-1,0-1 1,0 1 0,0 0-1,0-1 1,0 1 0,-1 0-1,1 0 1,0 0 0,0 0-1,0 0 1,-1 0 0,1 0-1,-1 0 1,1 0 0,-1 0-1,1 0 1,-1 1 0,1-1-1,-1 2 1,2 7 36,-2 0-1,1 0 1,-1-1-1,-1 1 1,0 0 0,0 0-1,-1 0 1,-4 14-1,5-22-30,1 0 0,-1 0 0,1 0 0,0 0 0,0 0 0,0 0 0,0 0 0,0 0 0,0 0 0,0 0 0,1 0 0,0 2 0,-1-3 4,0-1 1,1 1-1,-1-1 0,0 1 0,0-1 0,1 0 0,-1 1 0,0-1 1,1 0-1,-1 1 0,0-1 0,1 0 0,-1 1 0,1-1 0,-1 0 1,0 0-1,1 1 0,-1-1 0,1 0 0,-1 0 0,2 0 1,-1 0 5,0 0 1,0 0-1,0 0 1,1 0 0,-1 0-1,0-1 1,0 1 0,0 0-1,0-1 1,0 1-1,0-1 1,2-1 0,6-4-8,-1 0 1,0-1 0,-1 0 0,0 0 0,8-11-1,1-1 30,-6 9-16,50-52-187,-46 53 154,-14 9 10,0 0 0,1-1 1,-1 1-1,0 0 0,0 0 0,1 0 1,-1 0-1,0 0 0,0 0 1,1 0-1,-1 0 0,0 0 0,0 0 1,0 0-1,1 1 0,-1-1 1,0 0-1,0 0 0,1 0 0,-1 0 1,0 0-1,0 0 0,0 1 1,1-1-1,-1 0 0,0 0 0,0 0 1,0 0-1,0 1 0,1-1 1,-1 0-1,1 3-32,-1 0 1,1 0 0,-1 0-1,1 0 1,-1 0 0,0 0-1,-1 4 1,1 3 3,0 9-4,-1 0 51,1 0 1,1 0 0,1-1 0,0 1 0,1-1 0,10 30-1,-12-45 3,0-1 0,0 0 0,0 0 0,0 0 0,0 0 0,0 0 0,1 0 0,-1 0 0,4 3 0,-4-4-10,0-1 1,0 1-1,0-1 0,0 1 0,0-1 0,0 1 0,0-1 0,0 0 1,0 1-1,0-1 0,0 0 0,0 0 0,0 0 0,0 0 1,1 0-1,-1 0 0,0 0 0,0 0 0,0 0 0,0-1 0,0 1 1,0 0-1,0-1 0,0 1 0,0-1 0,1 0 0,8-6 31,0 0-1,-1 0 1,1-1-1,-2-1 1,1 1 0,11-17-1,-12 16-4,197-222 228,-193 219-226,20-25 88,-29 33-130,0 0 0,0 0 0,-1 0 0,0 0 0,0-1 0,0 1 0,2-10 0,-4 14-2,0-1 1,1 0 0,-1 0-1,0 0 1,0 1-1,0-1 1,0 0 0,0 0-1,0 0 1,0 0-1,0 1 1,0-1 0,-1 0-1,1 0 1,0 0 0,0 1-1,-1-1 1,1 0-1,-1 0 1,1 1 0,0-1-1,-1 0 1,1 1 0,-1-1-1,0 0 1,1 1-1,-1-1 1,0 1 0,1-1-1,-1 1 1,0-1-1,1 1 1,-1-1 0,0 1-1,0 0 1,1 0 0,-1-1-1,0 1 1,0 0-1,0 0 1,0 0 0,1 0-1,-1 0 1,0 0 0,0 0-1,-1 0 1,-3 0-35,-1 1 0,0 0 1,1-1-1,0 2 0,-11 3 0,8-2 28,0 1 0,0 0-1,1 1 1,-1 0 0,1 0-1,0 1 1,0-1 0,1 2-1,0-1 1,0 1 0,1 0-1,-9 13 1,5-5 94,1 0 0,1 0 0,0 0 0,1 1 0,-7 28 0,12-35 28,-1 0 1,1 0-1,0 0 1,1 11-1,0-16-55,1 0 0,-1 0 0,1 0 0,0 0 0,0 0 0,0 0 0,0 0 0,1 0 0,0 0 0,-1-1 0,5 6 0,-3-5-19,0-1-1,1 1 0,0-1 0,-1 0 0,1 0 1,0 0-1,1-1 0,-1 1 0,0-1 1,1 0-1,-1 0 0,8 1 0,2 1 17,0-2 0,28 3 0,-13-4 106,0-1 1,0-2 0,-1 0-1,45-11 1,-27 2-1839,88-36-1,-67 22-6354,-39 19 4459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5.2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403 723 3072,'0'-3'485,"1"-11"665,-1 14-1051,0-1 0,0 1 0,0-1-1,0 1 1,-1-1 0,1 1 0,0 0 0,0-1 0,0 1 0,0-1 0,-1 1 0,1 0 0,0-1 0,0 1 0,0 0 0,-1-1 0,1 1 0,0 0 0,-1-1 0,1 1 0,0 0-1,-1-1 1,1 1 0,0 0 0,-1 0 0,1 0 0,-1-1 0,-10 0 247,1-1-1,-1 2 1,0 0-1,0 0 1,1 1-1,-1 0 1,0 0-1,-13 5 1,6-1-71,0 1 0,0 1 0,0 0 0,-17 11 0,22-10-199,-1 1 0,2 0 1,-1 1-1,1 1 0,1 0 0,0 0 0,0 1 0,1 1 0,1 0 0,0 0 0,1 1 0,0 0 0,1 0 0,1 1 0,0-1 0,1 1 0,0 1 1,-2 21-1,6-33-28,0 1 0,1-1 0,0 0-1,0 1 1,0-1 0,1 1 0,-1-1 0,1 1 0,0-1 0,1 0 0,-1 1 0,1-1 0,1 4 0,-1-6-9,-1 0 0,1 0 0,-1 0 0,1 0 1,0 0-1,-1 0 0,1-1 0,0 1 0,0-1 0,0 1 0,1-1 0,-1 0 0,0 0 0,0 0 0,1 0 0,-1 0 0,0 0 0,1-1 0,-1 1 0,1-1 0,-1 0 0,1 1 0,-1-1 0,5-1 1,1 0 13,-1 0 0,1-1 1,0 0-1,-1 0 1,0-1-1,1 0 0,-1 0 1,0 0-1,0-1 1,11-9-1,-2 0 48,1 0 0,26-32 0,-6 0 219,49-78 0,-67 91-210,-2-2 0,-2 0-1,-1-1 1,-1 0 0,-2-1-1,9-57 1,28-250-670,-46 317 272,0 0 0,-1-1 0,-6-43 0,6 70 266,-1 0 0,0-1 0,0 1-1,0-1 1,0 1 0,0-1 0,-1 1 0,1-1 0,0 1-1,0-1 1,0 1 0,0-1 0,0 1 0,-1-1 0,1 1-1,0 0 1,0-1 0,-1 1 0,1-1 0,0 1-1,-1 0 1,1-1 0,0 1 0,-1 0 0,1-1 0,0 1-1,-1 0 1,1 0 0,-1-1 0,1 1 0,-1 0 0,0 0-7,0 1 0,0 0 0,0-1 0,0 1 0,0 0 0,0 0 1,0 0-1,0-1 0,1 1 0,-1 0 0,0 0 0,1 0 1,-1 0-1,1 0 0,-1 1 0,0 0 0,-6 14-137,1 1 0,-7 32 0,10-38 142,-54 230-24,46-188 170,2 0 1,3 1 0,1 57 0,5-80-7,2-1 1,1 1-1,1-1 1,2 0-1,1-1 1,19 52-1,-20-67 58,0 0 1,13 20-1,-16-29-107,1-1 0,-1 1 0,1-1 1,1 0-1,-1 0 0,0 0 0,1 0 0,0-1 1,8 5-1,-10-7-28,0 0-1,0 0 1,0 0 0,0 0-1,0-1 1,0 1 0,0-1-1,1 0 1,-1 0 0,0 0-1,0 0 1,0 0 0,1-1 0,-1 1-1,0-1 1,0 0 0,0 0-1,0 0 1,0-1 0,0 1-1,-1-1 1,6-2 0,3-4 122,0-1 1,0 0-1,17-19 1,10-13 96,-2-2-1,41-63 1,-74 102-322,0-1 0,0 0 0,-1 0 0,1 0 0,-1 0 0,0 0 0,-1 0 0,1 0 0,-1-1 0,1-5 0,-2 10 39,0 1 0,0-1 0,0 1 0,0-1 0,0 1 0,0-1 0,0 1 0,0-1 0,0 1 1,0-1-1,-1 1 0,1 0 0,0-1 0,0 1 0,-1-1 0,1 1 0,0-1 0,0 1 0,-1 0 0,1-1 0,0 1 0,-1 0 0,1-1 0,0 1 0,-1 0 0,1-1 0,-1 1 0,0 0-9,0-1-1,0 1 0,-1 0 0,1 0 1,0 0-1,0 0 0,0 0 1,0 0-1,0 0 0,0 1 1,0-1-1,-1 0 0,-2 2-20,0-1-1,0 1 1,0 0-1,0 0 1,-5 4-1,2 0 22,0 1-1,1-1 0,0 1 1,0 0-1,1 1 0,0 0 1,0-1-1,1 1 0,-7 17 1,6-10 65,0 1 0,1 0 0,0-1 0,-1 30 0,4-40-6,1 1 0,0-1 0,0 0 0,1 1 0,0-1 0,0 0 0,0 0 0,0 0 0,1 0 0,4 10 0,-4-13 2,-1 0-1,0 1 1,1-1-1,0 0 1,-1 0-1,1 0 1,0-1-1,0 1 1,0 0-1,0-1 1,0 1-1,1-1 1,-1 0 0,0 0-1,1 0 1,-1 0-1,0 0 1,1 0-1,0-1 1,-1 1-1,1-1 1,-1 0-1,1 1 1,-1-1-1,4-1 1,3 0 34,1 0 1,-1-1-1,0 0 1,0-1-1,-1 0 0,1-1 1,15-8-1,59-41 175,-36 21-78,-3 4-76,38-25-93,-68 45-124,0 1 0,1 1 0,28-10 0,-43 16 132,1-1 1,0 1-1,0 0 1,0 0-1,-1-1 1,1 1-1,0 0 1,0 0-1,0 0 0,0 0 1,0 0-1,0 0 1,0 0-1,-1 0 1,1 0-1,0 1 1,0-1-1,0 0 1,0 0-1,-1 1 1,1-1-1,0 1 1,0-1-1,0 0 0,-1 1 1,1 0-1,0-1 1,-1 1-1,1-1 1,-1 1-1,1 0 1,0-1-1,-1 1 1,1 0-1,-1 0 1,0-1-1,1 1 1,-1 0-1,0 0 0,1 0 1,-1 0-1,0 1 1,1 3 48,-1 0 1,0 1-1,0-1 0,0 1 1,-3 8-1,3-11-23,-26 103 734,2-8-218,24-87-220,4-11 52,2-6-155,50-82 152,-39 61-414,22-31 71,-34 52-41,0 0-1,0 0 0,1 0 0,0 0 0,0 1 1,8-5-1,-14 10 7,0 0 1,1-1 0,-1 1-1,0 0 1,1-1 0,-1 1-1,1 0 1,-1 0-1,0-1 1,1 1 0,-1 0-1,1 0 1,-1 0 0,1 0-1,-1 0 1,1 0 0,-1 0-1,1 0 1,-1 0 0,1 0-1,-1 0 1,1 0-1,-1 0 1,1 0 0,-1 0-1,1 0 1,-1 0 0,0 1-1,1-1 1,-1 0 0,1 0-1,-1 1 1,1-1 0,-1 0-1,0 0 1,1 1-1,-1-1 1,0 1 0,1-1-1,-1 0 1,0 1 0,0-1-1,1 1 1,-1-1 0,0 0-1,0 1 1,1 0-1,0 3-13,0 1 0,-1-1 0,1 0 0,0 8-1,-1-4 3,2 31 14,3 28 49,-4-60-17,1 0-1,0-1 0,0 1 0,0-1 1,0 1-1,1-1 0,6 10 0,-8-14-3,1 0-1,0 0 1,-1 0-1,1 0 1,0 0 0,0 0-1,0 0 1,1 0-1,-1-1 1,0 1-1,0-1 1,1 0-1,-1 0 1,1 0-1,0 0 1,-1 0-1,1 0 1,-1-1-1,1 1 1,0-1-1,0 0 1,-1 1-1,6-2 1,-1 0 10,0 0 0,0-1 0,0 1 0,1-2 0,-2 1 1,1-1-1,11-6 0,21-14 36,-2-2 1,0-1-1,34-33 1,95-100 88,-128 120-156,-17 17 0,0-1 0,30-46 0,-40 52-6,-7 9-27,1 0 0,0 0 1,1 1-1,0 0 0,8-7 1,-5 9-91,-9 5 117,1 0 0,-1 0 1,0 1-1,0-1 0,0 0 1,0 0-1,1 0 0,-1 0 1,0 0-1,0 1 0,0-1 1,0 0-1,0 0 0,1 0 1,-1 0-1,0 1 0,0-1 1,0 0-1,0 0 0,0 0 1,0 1-1,0-1 0,0 0 1,0 0-1,0 1 0,0-1 1,0 0-1,0 1 0,-3 21-166,2-18 200,-2 9-33,-19 71-118,-7 30 117,15-52 6,9-41 4,-15 71 168,19-88-110,0 1-1,0-1 0,0 1 1,0-1-1,-4 8 0,5-12-55,0 0 0,0 1-1,0-1 1,0 0 0,-1 0 0,1 0-1,0 0 1,0 1 0,0-1-1,0 0 1,0 0 0,0 0 0,0 0-1,0 0 1,0 1 0,0-1-1,-1 0 1,1 0 0,0 0 0,0 0-1,0 0 1,0 0 0,0 1-1,-1-1 1,1 0 0,0 0-1,0 0 1,0 0 0,0 0 0,-1 0-1,1 0 1,0 0 0,0 0-1,0 0 1,-1 0 0,1 0 0,0 0-1,0 0 1,0 0 0,0 0-1,-1 0 1,1 0 0,0 0-1,0 0 1,0 0 0,0 0 0,-1-1-1,-5-10 169,-3-25-75,8 28-128,-2-20-102,3 25 63,0 0 0,0 0 0,-1 0-1,1 0 1,-1 0 0,0-3 0,-2 1-240,4 16 265,6 19 31,-6-27 11,0-1-1,0 1 1,1-1 0,-1 0-1,1 0 1,0 1 0,0-1-1,-1 0 1,1 0-1,1-1 1,-1 1 0,0 0-1,0-1 1,1 1 0,-1-1-1,0 0 1,1 0 0,0 0-1,-1 0 1,1 0 0,0 0-1,-1-1 1,1 1-1,0-1 1,-1 0 0,1 0-1,0 0 1,0 0 0,-1 0-1,1-1 1,3 0 0,7-3 50,-1 1 1,0-2 0,-1 1 0,1-2 0,13-8 0,126-67-114,118-51-53,-267 131 101,-1 1 1,0-1-1,0 1 1,0-1-1,1 1 1,-1 0-1,0-1 1,0 1-1,1 0 1,-1 0-1,2 0 0,-3 0 15,0 0-1,0 0 1,0 0-1,0 1 1,1-1-1,-1 0 0,0 0 1,0 0-1,0 0 1,0 0-1,1 0 1,-1 1-1,0-1 0,0 0 1,0 0-1,0 0 1,0 1-1,0-1 0,0 0 1,0 0-1,1 0 1,-1 0-1,0 1 1,0-1-1,0 0 0,0 0 1,0 1-1,0-1 1,0 0-1,0 0 0,0 0 1,0 1-1,0-1 1,-1 0-1,1 0 1,0 0-1,0 1 0,-2 3 6,1 0 0,-1 0 0,-1-1-1,1 1 1,-3 3 0,-3 5-6,0 0 1,1 0-1,0 0 1,1 1-1,1 0 1,0 0-1,1 1 1,0-1-1,1 1 0,1 0 1,0 0-1,0 0 1,2 16-1,0-28 24,0 1-1,0-1 1,0 1-1,1-1 1,-1 0-1,1 1 1,0-1-1,-1 0 1,1 1-1,0-1 1,0 0-1,1 0 1,-1 0-1,0 0 1,1 0-1,-1 0 1,1 0-1,0-1 1,-1 1-1,1 0 1,3 1-1,-3-2 2,1 0 0,-1-1-1,0 1 1,0-1 0,1 1 0,-1-1-1,1 0 1,-1 0 0,0 0 0,1 0-1,-1 0 1,0-1 0,1 1 0,-1-1-1,0 1 1,0-1 0,1 0 0,-1 0-1,0 0 1,0 0 0,0 0 0,0-1-1,2-1 1,22-17 140,0-2-1,43-49 1,-12 13-123,19-7 42,-46 40-43,36-36 0,-14 2-1,70-102-1,31-82 48,-126 201-74,-18 30-103,-1 0 1,-1 0-1,0-1 1,0-1-1,-1 1 1,6-21 0,-12 23-111,-1 11 197,1 0 1,0 0-1,0 0 1,0-1-1,-1 1 1,1 0-1,0 0 1,0 0-1,0 0 1,-1 0 0,1 0-1,0 0 1,0 0-1,0 0 1,-1 0-1,1 0 1,0 0-1,0 0 1,0 0-1,-1 0 1,1 0-1,0 0 1,0 0-1,0 0 1,-1 1-1,1-1 1,0 0-1,0 0 1,-1 0 0,-16 16-50,-2 10 5,1 2 0,1 0-1,-26 58 1,-26 97 86,55-141-96,-9 47-1,20-72 63,1 0 0,0 1 0,1-1 0,1 1 0,3 27 0,-2-35 37,1 0 0,0 0 0,1 0-1,0 0 1,0 0 0,1-1 0,9 16 0,-10-20-9,0-1-1,0 0 1,1 0 0,-1 0 0,1 0 0,0-1 0,0 1-1,0-1 1,0 0 0,1 0 0,-1-1 0,1 1-1,0-1 1,0 0 0,0 0 0,8 1 0,-2-1 17,1-1 1,0 0-1,0-1 1,0 0-1,0-1 1,11-2 0,5 0-43,-17 1 1,0 1 0,0-2 0,-1 0 0,1 0 0,-1-1 0,15-7 0,56-38 254,-48 28-501,-33 21 234,1 0 1,-1 0-1,0 0 0,0 0 1,0 0-1,0-1 1,0 1-1,0 0 1,0 0-1,0 0 1,0 0-1,0 0 1,0 0-1,0 0 0,0 0 1,1 0-1,-1 0 1,0 0-1,0 0 1,0 0-1,0 0 1,0 0-1,0 0 1,0 0-1,0 0 0,0 0 1,0 0-1,0 0 1,1 0-1,-1 0 1,0 1-1,0-1 1,0 0-1,0 0 0,0 0 1,0 0-1,0 0 1,0 0-1,0 0 1,0 0-1,0 0 1,0 0-1,0 0 1,0 0-1,0 0 0,0 0 1,0 0-1,0 1 1,0-1-1,0 0 1,0 0-1,1 0 1,-1 0-1,0 0 0,0 0 1,0 0-1,-1 0 1,1 0-1,0 0 1,0 0-1,0 1 1,0-1-1,-1 10-159,-10 24 144,4-12 34,-28 130 222,34-147-218,0-1 0,1 0 0,-1 1 0,1-1 0,0 1 0,0-1 0,1 0 0,-1 1 0,2 4 0,-2-8-12,0-1 0,1 1 0,-1-1 0,0 1 0,0-1 0,1 0 0,-1 1 0,0-1 0,0 0 0,1 1 0,-1-1 0,0 0 0,1 1 0,-1-1 0,1 0 0,-1 1 0,0-1 0,1 0 0,-1 0-1,1 0 1,-1 1 0,1-1 0,-1 0 0,0 0 0,1 0 0,-1 0 0,1 0 0,-1 0 0,1 0 0,-1 0 0,1 0 0,-1 0 0,1 0 0,-1 0 0,1 0 0,-1 0 0,0-1 0,1 1 0,-1 0 0,1-1 0,18-11 16,-15 9-6,27-20 58,-11 8-80,29-18 1,-43 29-9,1 1 0,-1 0 0,1 0 0,-1 1 0,1 0 0,0 0 0,-1 1 0,1-1 0,12 1 0,-17 1 12,-1-1 0,0 2 0,1-1 0,-1 0 0,1 0 0,-1 0 0,0 1 0,1-1 0,-1 0 0,0 1 1,1 0-1,-1-1 0,0 1 0,1 0 0,-1-1 0,2 3 0,-2-2-1,0 0-1,-1 1 1,1-1-1,0 0 1,-1 1-1,1-1 1,-1 1-1,1-1 1,-1 0 0,0 1-1,0-1 1,1 1-1,-1-1 1,0 1-1,0-1 1,-1 1-1,1-1 1,0 1-1,-1 1 1,-2 11-6,-1 0 0,0 0 0,-1-1 1,-1 1-1,-10 17 0,-45 65 101,30-54-122,-1-2 0,-49 50 0,56-67 118,-1 0 0,-1-2 0,-1 0-1,-48 25 1,56-33-26,12-7-28,8-6-30,0 0 1,0 0-1,0 0 0,0 0 1,0 0-1,0 0 0,0 0 0,0 0 1,0 0-1,0 0 0,0 0 1,0 0-1,0 0 0,0 0 1,0 0-1,0 0 0,0 0 1,0 0-1,0 0 0,305-140-157,-248 115-307,11-3-2522,98-56 0,-152 75 1680,0 0-1,-1 0 1,0-2-1,19-19 1,-6 3-1358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3:49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74 375 2496,'0'0'784,"-15"-5"3733,14 4-4432,1 0 1,-1 0-1,0 0 1,1 0-1,-1 0 0,1 0 1,0 0-1,-1 0 0,1 0 1,0 0-1,0 0 0,-1 0 1,1 0-1,0-1 0,0 1 1,0 0-1,0 0 1,1 0-1,-1 0 0,0 0 1,0 0-1,1-1 0,0 0 1,0-2 80,1 0 0,0 0 0,0 0 1,3-5-1,11-16 206,14-33 0,14-22-97,14 2-121,-49 67-259,1 1-1,0 0 0,0 0 1,23-14-1,-31 22 87,0 1-1,0 0 0,0-1 0,1 1 0,-1 0 1,1 1-1,-1-1 0,0 0 0,1 1 1,0-1-1,-1 1 0,1 0 0,-1 0 1,1 0-1,-1 0 0,1 0 0,-1 1 1,1-1-1,-1 1 0,5 1 0,-5-1 18,1 1 0,-1-1 0,1 1 0,-1-1 0,0 1 0,0 0 0,0 0 0,0 0 0,0 0 0,0 0 0,-1 1 0,1-1 0,-1 0 0,1 1 0,-1 0 0,0-1 0,0 1 0,1 4 0,0 4 6,0 1 0,-1 0 0,0 0 0,-1 0 0,-1 15 0,0-16-1,-1 15 29,-1-1 0,-1 0 1,-2 0-1,-15 46 1,-50 90 359,20-50-325,-21 42 204,58-128-119,-1 0-1,-2 0 1,-33 38-1,39-50-58,-7 9 150,17-21-183,0 0 1,0 0-1,0 0 1,-1-1-1,1 1 1,0 0-1,0 0 1,0-1-1,-1 1 1,1-1-1,0 1 1,-1-1-1,1 1 0,-3-1 1,4 0-48,0 0-1,-1 1 1,1-1 0,0 0-1,0 0 1,0 0 0,0 0-1,-1-1 1,1 1 0,0 0-1,0 0 1,0 0 0,-1 0-1,1 0 1,0 0 0,0 0-1,0 0 1,0 0 0,-1 0-1,1 0 1,0-1 0,0 1-1,0 0 1,0 0 0,0 0 0,0 0-1,-1 0 1,1-1 0,0 1-1,0 0 1,0 0 0,0 0-1,0 0 1,0-1 0,0 1-1,2-9 151,10-8-233,0 2 162,1 0-1,1 1 1,21-16-1,-29 25-44,1 0 0,0 1 1,1-1-1,-1 2 0,1-1 0,0 1 1,0 0-1,0 1 0,0 0 0,13-2 1,-16 4-51,-1 0 1,0 0-1,1 0 1,-1 1 0,1 0-1,-1 0 1,0 0 0,0 0-1,1 1 1,-1 0 0,0-1-1,0 2 1,-1-1-1,5 3 1,4 4 41,0 1-1,17 17 1,-28-26-167,9 1-2006,-1-5-287,0-8 752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5.6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446 473 8896,'-19'-30'4032,"33"39"-3520,5-9 288,9 0-544,53 0-32,8 0-128,21-5 480,-10 5-320,-11-7-1920,-9-2 864,-13-9-3776,-11 3 2560</inkml:trace>
  <inkml:trace contextRef="#ctx0" brushRef="#br0" timeOffset="1">114 78 7136,'-75'-54'3232,"42"48"-2816,28 3 160,15 3-416,18-9-1120,10 4 512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7.5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353 139 2976,'0'-5'226,"1"1"1,-1-1-1,1 1 1,-1-1-1,1 1 0,1-1 1,-1 1-1,0 0 1,1 0-1,3-7 1,-3 9 59,-1 0 0,0-1 0,0 1 0,0-1 0,0 1 0,0-1 0,-1 1 0,1-6 0,0 7-206,-1 0 0,0 0 0,0 0 0,0 0-1,0 0 1,0 0 0,-1 0 0,1 0 0,0 0 0,0 0-1,-1 0 1,1 0 0,0 0 0,-1 0 0,1 1 0,-1-1 0,1 0-1,-1 0 1,0 0 0,1 0 0,-1 1 0,0-1 0,1 0-1,-1 1 1,0-1 0,-1 0 0,0 0 11,-1 0-1,1 0 1,-1 1 0,1-1 0,-1 1-1,0-1 1,1 1 0,-1 0 0,1 0-1,-1 0 1,0 0 0,1 1 0,-1-1-1,1 1 1,-1-1 0,1 1-1,-5 2 1,-2 1 26,1 0 0,-1 1 0,1 0 1,-8 8-1,-8 7 164,1 1 1,-39 47 0,-32 59 169,82-110-387,-18 38 0,26-47-36,1 0 0,0 0 0,1 1 0,-1-1 0,2 0 0,-1 1 0,0 12 0,2-18-1,0-1 1,1 0-1,-1 0 1,0 0-1,1 0 1,-1 0 0,1 0-1,0 0 1,-1 0-1,1 0 1,0 0-1,0 0 1,0-1 0,1 1-1,-1 0 1,0-1-1,1 1 1,-1-1-1,1 1 1,-1-1 0,1 0-1,0 1 1,0-1-1,-1 0 1,1 0-1,0 0 1,0 0 0,0-1-1,4 2 1,0-1 86,0 0 1,0 0 0,0 0-1,0-1 1,0 0-1,0 0 1,0 0 0,0-1-1,9-2 1,-6 1-26,1-1 1,-1-1-1,1 1 1,-1-2-1,-1 1 1,1-1-1,-1 0 1,1-1-1,-1 0 1,-1 0-1,1-1 0,12-15 1,-10 9-50,-1-1 0,0 0 0,-1-1 0,0 0 0,-1 0 0,-1-1 0,5-17-1,-3 4-42,-2 0 0,0 0 0,-2 0 0,0-46-1,-7 50-347,3 25 335,0-1 1,-1 1 0,1 0-1,0-1 1,0 1 0,0 0-1,0-1 1,0 1-1,-1 0 1,1-1 0,0 1-1,0 0 1,0 0 0,-1-1-1,1 1 1,0 0 0,-1 0-1,1-1 1,0 1-1,-1 0 1,1 0 0,-1 0-8,1 0 0,-1 0 0,1 0 0,-1 0 0,1 0 0,0 1 1,-1-1-1,1 0 0,-1 0 0,1 1 0,0-1 0,-1 0 0,1 0 0,0 1 1,-1-1-1,1 0 0,0 1 0,-1-1 0,1 1 0,0-1 0,0 0 0,-1 2 1,-5 9-76,0 0 0,0 1 0,1 0 0,1 1 1,0-1-1,-4 19 0,3 0 248,-2 48 1,6-65-94,1 0 0,1 1 1,0-1-1,1 1 1,1-1-1,0 0 0,1 0 1,0-1-1,8 17 1,-9-25 4,-1 1 0,1-1 1,0 0-1,1 0 1,-1 0-1,1-1 0,0 1 1,0-1-1,0 0 0,1 0 1,-1-1-1,1 1 0,0-1 1,0 0-1,0 0 1,1 0-1,-1-1 0,1 0 1,-1 0-1,1 0 0,0-1 1,0 0-1,-1 0 0,13 0 1,-12-1-2,0-1 0,0 0 0,0 0 1,0 0-1,0-1 0,0 0 0,0 0 0,0-1 1,-1 1-1,1-1 0,-1 0 0,0-1 0,0 1 1,6-6-1,0-1 6,0-1 0,-1 0 0,0-1 0,13-20 0,-12 14-86,-1-1 0,0 0 1,10-31-1,14-66-82,-10 35 224,-20 68-144,19-72-374,-19 75 124,3 21 99,3 15 166,-2-1 1,-1 1-1,8 51 0,-10-25 138,0 57-1,-5-92-107,-1 1 0,-1-1 0,-1 0-1,-4 19 1,4-27 31,0 0 0,0-1 0,0 1-1,-1 0 1,-1-1 0,1 0 0,-1 0-1,-1 0 1,-6 7 0,10-14-22,1 1 1,-1-1-1,1 1 1,-1-1-1,0 0 1,1 0-1,-1 0 1,0 0-1,0 0 0,1 0 1,-1-1-1,0 1 1,0-1-1,0 1 1,0-1-1,0 0 1,0 1-1,0-1 1,0 0-1,0 0 1,0-1-1,0 1 1,0 0-1,0-1 0,0 1 1,0-1-1,0 0 1,-3-1-1,-5-2 57,8 4-99,0-1 0,0 1 0,1-1 0,-1 0 0,0 0 0,1 0 0,-1 1-1,0-1 1,1-1 0,-1 1 0,1 0 0,0 0 0,-1-1 0,1 1 0,0 0 0,0-1-1,0 1 1,0-1 0,0 0 0,-1-2 0,1 2-14,0 0 1,0 0-1,1 0 0,-1 0 0,1 0 1,-1 0-1,1 0 0,0 0 0,0-1 1,0 1-1,1-3 0,-1 4 4,0-1-1,1 1 1,-1 0-1,1 0 1,0 0-1,-1 0 1,1-1-1,0 1 1,0 0-1,0 0 1,0 0-1,0 0 0,0 1 1,0-1-1,0 0 1,0 0-1,0 1 1,0-1-1,0 0 1,2 0-1,5-1-4,-1-1-1,0 2 1,0-1-1,1 1 1,11-1-1,41 1 70,-39 1-28,270 3-1009,-224-1-3349,-23 6-2822,-16 3 3217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9.3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54 3072,'-12'-18'976,"7"6"240,3 4 517,2 8-1587,0-1 0,-1 1 0,1-1 0,0 0-1,0 1 1,-1-1 0,1 0 0,0 0 0,0 1 0,0-1-1,0 0 1,0 1 0,0-1 0,0 0 0,0 1 0,0-1 0,1 0-1,-1 1 1,0-1 0,0 0 0,1 1 0,-1-2 0,-1 5-39,0-1 0,0 1 0,0-1 0,0 1 0,0-1 0,0 1 0,1-1 0,-1 1 0,1 0 0,0 4 0,-1-1 81,-1 25 504,2 45 1,1 8 39,-5 14 37,-6 103 126,-1-29-422,10-125-224,9 78 0,-7-118-192,0 1 0,1 0 0,3 12 0,-4-19-77,0 1 0,-1-1-1,1 1 1,0 0 0,0-1 0,0 1 0,0-1 0,0 0 0,0 1 0,0-1 0,0 0-1,0 1 1,1-1 0,-1 0 0,1 0 0,-1 0 0,1 0 0,-1-1 0,1 1 0,-1 0-1,1-1 1,2 2 0,-2-2-256,1 0 0,0 0 0,-1 0 0,1 0 0,0 0 0,-1-1 0,1 1 0,-1-1 0,1 1-1,-1-1 1,1 0 0,-1 0 0,1 0 0,-1-1 0,0 1 0,1 0 0,-1-1 0,0 1 0,0-1 0,0 0 0,3-4 0,0 0-567,0-1 0,0 0 0,-1-1 0,0 1 1,5-12-1,5-11-1061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39.7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54 222 4064,'-8'-6'483,"7"4"-350,-1 1 0,0 0 0,0-1 0,1 0 0,-1 1 0,0-1 0,1 0 0,0 0 0,-3-3 0,-1-3-188,3 5 255,-1 0 0,1 0 0,0 0 1,0-1-1,0 1 0,0 0 0,1-1 1,-1 0-1,1 1 0,0-1 0,0 0 0,0 0 1,1 1-1,-1-1 0,1 0 0,0 0 0,0 0 1,1 0-1,-1 0 0,2-5 0,0 3-79,0 0-1,1 1 1,-1-1-1,1 1 1,1 0-1,-1 0 1,1 0-1,-1 0 1,2 0-1,-1 1 1,0 0-1,1 0 0,0 0 1,6-3-1,-3 2-32,0 1-1,0 0 0,1 1 0,0 0 1,0 0-1,-1 1 0,2 0 0,15-1 1,-10 2 46,1 0 1,0 2 0,-1 0 0,1 1-1,-1 1 1,0 0 0,1 1 0,-1 0-1,-1 1 1,28 14 0,-26-10 186,-1 1 1,0 0-1,22 20 0,-30-24-159,-1 1 0,0-1-1,-1 1 1,0 1-1,0-1 1,0 1-1,-1-1 1,0 1 0,4 12-1,-7-15-65,0 1 0,0-1-1,0 1 1,-1 0 0,0 0 0,0-1 0,0 1-1,-1 0 1,0-1 0,0 1 0,0 0 0,-1-1-1,1 0 1,-1 1 0,-1-1 0,1 0-1,-1 0 1,0 0 0,-4 5 0,2-2-29,-1 0 1,0-1-1,-1 0 1,0-1-1,0 1 1,0-1-1,-1 0 1,0-1-1,0 0 0,0 0 1,-9 3-1,9-5-87,1-1-1,0 0 1,-1 0-1,1-1 0,-1 0 1,0 0-1,1-1 1,-1 0-1,-12-1 0,14 0-776,0 0-1,1 0 0,-1-1 0,1 0 0,-1 0 0,1 0 1,0-1-1,-6-3 0,43 3-9623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40.3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147 19 4992,'-11'-18'1589,"10"18"-1572,1 0 1,0 0-1,0 0 1,0 0-1,0 0 0,0 0 1,0 0-1,-1 0 0,1 0 1,0 0-1,0 0 0,0 0 1,0 0-1,0 0 0,0 0 1,-1 0-1,1 0 0,0 0 1,0 0-1,0 0 0,0 0 1,0 0-1,0 0 0,0 0 1,-1 0-1,1 0 0,0 0 1,0 0-1,0 0 0,0 1 1,0-1-1,0 0 0,0 0 1,0 0-1,0 0 0,-1 0 1,1 0-1,0 0 0,0 1 1,0-1-1,0 0 0,0 0 1,0 0-1,0 0 1,0 0-1,0 0 0,0 1 1,0-1-1,0 0 0,-3 8 193,3-8-114,-1 2 102,1 1-1,-1-1 0,1 0 1,-1 1-1,1-1 0,0 1 1,0-1-1,1 4 0,-1 8 273,-3 53 1487,-17 95 0,5-54-917,0 6 118,-37 146-1,46-241-1088,3-10 56,0 0-1,1 0 0,0 1 0,0-1 0,1 1 0,0 14 0,1-24-113,0 0 0,0 0 0,0 0 0,0 0-1,0 0 1,0 1 0,0-1 0,0 0-1,0 0 1,1 0 0,-1 0 0,0 0-1,0 0 1,0 1 0,0-1 0,0 0 0,0 0-1,0 0 1,0 0 0,1 0 0,-1 0-1,0 0 1,0 0 0,0 0 0,0 0 0,0 0-1,1 0 1,-1 1 0,0-1 0,0 0-1,0 0 1,0 0 0,0 0 0,1 0-1,-1 0 1,0 0 0,0-1 0,0 1 0,0 0-1,0 0 1,1 0 0,-1 0 0,0 0-1,0 0 1,0 0 0,0 0 0,0 0 0,0 0-1,1 0 1,-1 0 0,0-1 0,0 1-1,0 0 1,0 0 0,0 0 0,0 0 0,0 0-1,0 0 1,0-1 0,1 1 0,7-10 147,15-23 98,65-87-206,-67 93-102,2 2 0,37-33 0,-53 52 3,0 0-1,1 0 1,0 1 0,1 0 0,-1 0 0,1 1-1,0 0 1,18-5 0,-23 8 29,-1 1-1,1-1 1,0 1-1,0 0 1,0 0-1,-1 0 1,1 0-1,0 1 1,0-1-1,-1 1 0,1 0 1,0 0-1,-1 1 1,1-1-1,-1 1 1,0-1-1,1 1 1,-1 0-1,0 0 1,0 1-1,0-1 1,0 1-1,-1-1 1,1 1-1,4 6 1,0 3 59,1 1 1,-2 0 0,1 0-1,-2 1 1,0-1-1,6 26 1,-8-25 75,-1-1 0,0 1 0,0 0 0,-1 0 0,-1 0 0,-1 0 0,0 0 0,0 0 0,-6 21 1,4-26-44,1-1 0,-1 1 0,-1-1 1,0 1-1,0-1 0,0-1 0,-1 1 0,0 0 1,0-1-1,-1 0 0,0-1 0,-1 1 1,1-1-1,-1 0 0,0-1 0,-8 6 1,1-4 3,1-1 1,-1 0 0,0 0-1,0-2 1,-1 0 0,-16 3-1,21-5-158,1-1-1,-1 0 0,1-1 0,-1 0 1,0 0-1,1-1 0,-1 0 1,1-1-1,0 0 0,-18-6 0,25 7-157,0 0 0,1 1 0,-1-1 0,0 0 0,1 0 0,-1 0-1,1 0 1,0-1 0,-1 1 0,1 0 0,0-1 0,0 1 0,-1 0-1,1-1 1,0 1 0,1-1 0,-1 0 0,0 1 0,0-1 0,1 0-1,-1 0 1,1 1 0,-1-1 0,1 0 0,0 0 0,0 0 0,0 0-1,0 1 1,0-1 0,0 0 0,0 0 0,0 0 0,1 1 0,-1-1-1,2-3 1,11-17-2634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40.7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200 1 3904,'34'21'5882,"-33"-19"-5701,1 0-1,0 0 0,-1 0 0,1 0 0,-1 0 0,0 0 1,0 1-1,0-1 0,0 0 0,0 1 0,-1-1 0,1 1 1,0-1-1,-1 1 0,0-1 0,0 1 0,0 4 0,0 2 316,-1 0 0,0 0 0,-5 15 0,0-7-156,-1 1 1,-1-1 0,-1 0-1,0 0 1,-1-1-1,-24 28 1,27-34-253,-1-2 0,-1 1 0,1-1 0,-1 0 0,-1-1 0,1 0 0,-19 10 0,-16 2-2776,18-11 843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43.1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144 1 2656,'-5'9'6928,"-2"10"-6184,-7 28 0,12-34-573,0 0 1,1 0 0,1 0 0,0 0 0,3 22-1,-2-30-109,0 0-1,0 0 0,0 0 0,1 0 1,0 0-1,0 0 0,0-1 0,0 1 1,1-1-1,-1 1 0,1-1 0,0 0 1,1 0-1,-1 0 0,1-1 0,-1 1 1,5 2-1,-5-4-14,-1-1-1,0 0 1,0 0 0,1 0 0,-1 0-1,1 0 1,-1-1 0,1 1 0,-1-1-1,1 0 1,-1 0 0,1 0 0,0 0-1,-1 0 1,1 0 0,-1 0 0,1-1-1,-1 0 1,1 1 0,-1-1 0,1 0-1,-1 0 1,0 0 0,1-1 0,-1 1-1,0 0 1,3-3 0,4-4 95,0 0 0,0-1-1,-1 0 1,10-14 0,-15 20-123,37-59 244,-19 28-382,-17 28 100,9-14-156,-9 15 26,-4 8-36,-1 3 223,-1 0-1,1 0 1,0 0-1,0 12 1,0 11 68,-22 109 262,12-80-176,2-8-38,-3 0 1,-30 84 0,34-114-29,-1-1-1,0 0 0,-2-1 0,0 0 1,-1-1-1,-1 0 0,0-1 0,-1 0 1,-23 19-1,27-26 83,-1-1 1,-17 9 0,23-14-116,1-1 1,-1 0 0,0 0-1,0 0 1,0-1 0,0 1-1,0-1 1,0-1 0,-6 1-1,10 0-91,0-1-1,0 0 0,0 0 1,0 0-1,-1 0 1,1 0-1,0-1 0,0 1 1,0 0-1,0 0 0,0-1 1,0 1-1,0-1 0,0 1 1,0-1-1,0 1 0,0-1 1,1 0-1,-1 1 0,0-1 1,0 0-1,0 0 1,1 1-1,-1-1 0,0 0 1,1 0-1,-2-2 0,2 2-19,0 0 1,0-1-1,0 1 0,0 0 0,0-1 0,0 1 1,1 0-1,-1-1 0,0 1 0,1 0 0,-1 0 1,1-1-1,-1 1 0,1 0 0,0 0 1,0 0-1,-1 0 0,1 0 0,0-1 0,0 2 1,0-1-1,0 0 0,2-2 0,12-8-105,0 0-1,1 1 1,17-9 0,25-15-24,-24 9 152,0-1 1,46-48-1,2-10 145,196-211-167,-275 291-28,-3 3-6,-9 6-45,5-1 88,0 0 0,1 1 0,-1-1 0,1 0-1,0 1 1,0 0 0,-3 7 0,-15 40 121,17-42-125,-1 4 13,0 1 0,-5 25 0,9-36 4,1 1-1,0 0 1,0 0-1,0 0 1,0-1-1,0 1 0,1 0 1,0-1-1,0 1 1,1 0-1,-1-1 1,1 1-1,2 4 1,-3-7 26,1 0 1,-1 0-1,0 0 1,1 0-1,0 0 0,-1-1 1,1 1-1,0 0 1,0-1-1,0 1 1,0-1-1,0 0 1,0 1-1,0-1 0,1 0 1,4 1-1,-3-1 7,1 0-1,-1-1 1,1 1 0,0-1-1,-1 0 1,1 0-1,0-1 1,6-1 0,2-1 30,-1 0 1,1-2 0,-1 1 0,0-2-1,17-10 1,-17 9-29,-1-1-1,0-1 1,-1 0 0,1-1-1,-2 0 1,0 0-1,0-1 1,-1 0 0,11-19-1,-11 16 6,-1-1 1,0 0-1,-1-1 0,-1 1 0,0-1 0,-2 0 0,4-26 0,-6 37-55,-1 1-1,0-1 1,0 0-1,-1 0 1,1 1-1,-1-1 1,0 0-1,0 0 1,-2-5-1,2 8 1,0 0 0,0 0 0,-1 0 0,1 0 0,0 0 0,-1 0 0,1 1 0,-1-1 0,1 0 0,-1 1 0,0-1 0,0 1 0,0-1 0,0 1 0,0 0 0,0 0 0,0 0 0,0 0 0,0 0 0,0 1 0,-3-1 0,-7-1-30,1 0 0,-1 1 0,1 1 0,-1 0 0,1 0 0,0 1 0,-1 1 0,1 0 0,0 0 0,0 1 0,0 1 0,0 0 0,0 0 0,1 1 0,-17 11 0,25-15 32,0 1 0,0-1-1,0 1 1,0-1 0,1 1 0,-1 0-1,1 0 1,-1 0 0,1 0-1,0 0 1,-1 0 0,1 0 0,0 1-1,0-1 1,1 0 0,-1 1 0,0-1-1,1 3 1,0-4 10,0 1 0,0-1 0,0 0 0,1 1-1,-1-1 1,0 0 0,1 1 0,-1-1 0,1 0 0,0 0-1,-1 0 1,1 1 0,0-1 0,0 0 0,0 0 0,0 0 0,0 0-1,0 0 1,0-1 0,0 1 0,0 0 0,0 0 0,0-1-1,0 1 1,1-1 0,-1 1 0,0-1 0,1 1 0,-1-1 0,0 0-1,1 1 1,1-1 0,4 1 70,1 0 1,-1-1-1,0 0 0,1 0 0,-1 0 1,14-3-1,45-15-35,-37 9-84,0 2 108,-1-2-1,47-22 0,53-26-22,-127 57-32,0-1 0,1 1 0,-1-1 1,0 1-1,0 0 0,1-1 0,-1 1 1,0 0-1,1 0 0,-1 0 0,1 0 1,1 1-1,-3-1-4,1 0 0,-1 0 0,1 0 0,-1 1 0,1-1 0,-1 0 0,1 0 0,-1 1 0,0-1 0,1 0 0,-1 1 0,1-1 1,-1 1-1,0-1 0,0 1 0,1-1 0,-1 0 0,0 1 0,0-1 0,1 1 0,-1 0 0,1 3 7,-1 0 0,0-1 0,0 1 0,0 0 0,0-1 0,-1 1 0,0 4 0,-1 2 33,-10 73 101,-4 43 215,16-120-321,-1 2 2,1-1 0,0 1-1,0 0 1,2 10 0,-2-17-28,0 0 0,0-1 1,1 1-1,-1 0 0,0-1 0,0 1 0,1 0 1,-1-1-1,0 1 0,1 0 0,-1-1 0,1 1 1,-1-1-1,1 1 0,-1-1 0,1 1 0,-1-1 1,1 1-1,-1-1 0,1 1 0,0-1 1,0 1-1,1-1 15,-1 0 1,0 0-1,0 0 1,0-1-1,1 1 1,-1 0-1,0-1 1,0 1-1,0 0 1,0-1-1,0 1 1,0-1-1,1 0 1,-1 1-1,0-1 1,-1 0-1,1 0 1,2-1-1,10-12 43,0 0 0,13-20 0,1 0 23,-7 10-46,-7 7-54,0 2 1,1 0-1,29-24 1,-17 19 7,-4 3-123,43-26 0,-62 41 99,14-4-147,-12 8 77,-6 9 15,-2 5 165,0 0-1,1 0 1,1 0-1,1 0 1,0 0-1,1 0 1,4 26 0,-4-36-45,1 0 1,-1-1-1,1 1 1,0-1-1,0 0 1,1 1-1,0-1 1,0 0-1,0-1 1,0 1-1,1 0 1,-1-1 0,1 0-1,1 0 1,-1 0-1,0 0 1,1-1-1,0 1 1,0-1-1,0 0 1,0-1-1,0 1 1,0-1-1,10 2 1,-7-2-13,-1-1 0,1-1 0,-1 1 0,1-1 0,-1 0 0,1-1 0,-1 0 1,1 0-1,-1-1 0,1 0 0,11-5 0,-1 0 48,-1-1-1,0-1 1,23-16 0,23-22-925,-24 14-3600,-37 31 3717,0 0-1,-1 0 1,1 1-1,0-1 0,1 1 1,-1 0-1,0-1 1,0 1-1,1 0 1,-1 0-1,4-1 1,10 1-3125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45.8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128 740 3136,'-8'-12'7696,"3"23"-6906,-1-1 0,-1 1 1,-14 16-1,12-15-123,-14 21 1,23-32-659,-12 20 505,-13 32-1,23-47-467,-1 0 0,2 0 1,-1 0-1,1 0 0,0 0 0,0 0 0,1 0 0,0 0 0,0 0 0,0 0 0,1 7 0,0-12-9,-1 1 1,0-1-1,1 1 1,-1-1-1,1 1 1,-1-1-1,1 0 1,0 1-1,0-1 0,-1 0 1,1 1-1,0-1 1,0 0-1,0 0 1,1 0-1,-1 0 1,0 0-1,0 0 1,0 0-1,3 1 1,-2-1 8,0-1 0,0 1 0,0-1 0,1 0 0,-1 1 0,0-1 0,0 0 0,1 0 0,-1 0 0,0-1 0,0 1 0,4-2 0,5-1 77,-1-1 0,1-1 0,-1 0 0,13-8 0,-17 9-102,42-27 88,-1-3 1,-2-2-1,71-73 0,-102 96-102,-10 10-34,0-1 0,0 1 0,-1-1 0,5-6 0,-6 11-72,1 5 86,0 8 19,-5 28-197,0-26 239,2 1 0,1 27 0,0-39-42,0 0-1,0 0 0,0-1 0,1 1 1,-1 0-1,1 0 0,0-1 0,1 1 0,-1-1 1,1 0-1,0 0 0,0 0 0,4 5 0,-5-8 20,-1 1 0,0-1 0,1 0 0,-1 1 0,1-1 0,0 0 0,-1 0 0,1 0 0,0-1 1,0 1-1,-1 0 0,1-1 0,0 1 0,0-1 0,0 1 0,0-1 0,0 0 0,3 0 0,-2 0 11,0-1 0,-1 1 0,1-1 1,-1 0-1,1 0 0,-1 0 0,1-1 0,-1 1 1,1 0-1,-1-1 0,0 1 0,2-3 1,3-2 25,-1-1 0,0 0 1,-1 0-1,0 0 1,0-1-1,0 0 0,3-8 1,-5 10-56,-1 0 1,0 0-1,0 0 0,0-1 1,-1 1-1,0-1 1,0 1-1,-1-9 1,-1-1-66,0 0 0,-6-20 0,0 22-151,4 9-96,15 8 248,11 2 33,-1-1 0,1-1-1,0-1 1,39 0-1,-12-2-13,313-1 6,-362 1 34,4-1 4,-1 1 0,1 0 0,-1 0 0,1 0 1,0 0-1,-1 1 0,1-1 0,-1 1 0,1 0 1,5 3-1,-9-3-9,0-1 0,-1 1-1,1-1 1,0 1 0,-1 0 0,1-1 0,-1 1 0,1 0 0,-1 0 0,1-1 0,-1 1 0,0 0 0,1 0 0,-1 0 0,0-1-1,0 1 1,0 0 0,1 0 0,-1 0 0,0 0 0,0 0 0,0-1 0,0 1 0,0 0 0,-1 0 0,1 0 0,0 0-1,0 0 1,-1-1 0,1 1 0,-1 1 0,-12 28 52,12-28-42,-11 19-31,2 1 1,-12 30-1,20-45 15,0 0 0,0 0 0,1 0 0,0 0 0,0 0 1,0 0-1,1 1 0,0-1 0,1 0 0,0 0 0,0 0 0,2 10 0,-2-15 19,0 0 0,-1 0 0,1-1 0,0 1 0,0 0 0,0 0 0,0-1 0,1 1 0,-1-1 0,0 1 0,1-1 0,-1 1-1,1-1 1,-1 0 0,1 0 0,-1 0 0,1 0 0,3 2 0,-4-3 2,1 0 1,0 1-1,-1-1 0,1 0 0,-1 0 1,1 0-1,0 0 0,-1 0 1,1 0-1,0 0 0,-1-1 1,1 1-1,0-1 0,-1 1 0,1-1 1,-1 1-1,1-1 0,-1 0 1,1 0-1,-1 0 0,0 0 0,1 0 1,-1 0-1,1-2 0,6-5 45,0 0 0,0-1-1,-1 0 1,-1-1 0,0 0-1,9-17 1,-12 21-45,-1 0 0,1-1 0,-1 1 0,0 0 0,-1-1 0,0 0 0,0 1 0,0-1 0,-1 0 1,0 1-1,0-1 0,0 0 0,-2-6 0,0 9-31,1 0 1,-1 0 0,0 0 0,0 0-1,0 1 1,0-1 0,-1 1 0,1-1-1,-1 1 1,0 0 0,0 0 0,0 0-1,0 1 1,-1-1 0,1 1 0,-1 0-1,1-1 1,-1 2 0,0-1 0,0 0-1,0 1 1,0 0 0,0 0 0,0 0-1,-6-1 1,0 3-105,11 0 58,17-1 34,148-27-129,-35 5 406,-17-1-142,-110 22-112,1 0 10,0 0 0,0 0 0,0 0 0,0 1 0,1 0 1,6 0-1,-9 1-11,-1-1 0,1 1 0,-1 0 0,1 0 1,-1 0-1,1 0 0,-1 0 0,1 0 0,-1 0 1,0 1-1,0 0 0,0-1 0,0 1 0,3 3 0,-4-4-3,0 1 0,0 0 0,0-1 0,0 1 0,-1 0 0,1 0-1,0 0 1,-1-1 0,0 1 0,1 0 0,-1 0 0,0 0-1,0 0 1,0 0 0,0 0 0,0 0 0,0 0 0,-1 0 0,1-1-1,-1 1 1,1 0 0,-2 3 0,-2 5 7,-1 0 1,-9 17-1,10-20 20,0 1 0,0-1 0,1 1 0,-2 9 0,4-14-8,0 0-1,0 1 1,1-1 0,-1 0 0,1 0-1,0 0 1,0 0 0,0 1 0,1-1-1,-1 0 1,1 0 0,-1 0 0,1 0-1,2 6 1,-2-8 5,0 0 0,0 0 0,0 0-1,0-1 1,0 1 0,0 0 0,0 0 0,0-1-1,0 1 1,0 0 0,0-1 0,1 1 0,-1-1-1,0 1 1,0-1 0,1 0 0,-1 0 0,0 0-1,1 1 1,-1-1 0,0 0 0,0 0 0,1-1 0,-1 1-1,0 0 1,1 0 0,0-1 0,7-1 40,-1 0 0,0-1 0,8-4 0,0 0-56,0-2 0,-1 0 0,0-1 1,18-16-1,9-5-63,-24 21 7,-8 7-40,-10 3 98,0 0 0,1 0 0,-1 0-1,0 0 1,0 0 0,0 0-1,0 0 1,1 0 0,-1 0 0,0 1-1,0-1 1,0 0 0,0 0 0,1 0-1,-1 0 1,0 0 0,0 0 0,0 0-1,0 0 1,0 1 0,1-1-1,-1 0 1,0 0 0,0 0 0,0 0-1,0 0 1,0 1 0,0-1 0,0 0-1,0 0 1,0 0 0,0 0 0,1 1-1,-1-1 1,0 0 0,0 0 0,0 0-1,0 1 1,0-1 0,-3 39-123,1 16-46,2-49 159,0 0 0,1-1 1,0 1-1,0-1 0,0 1 1,1-1-1,3 8 0,-5-12 22,1 0 0,0 1 0,-1-1 0,1 0-1,0 1 1,0-1 0,0 0 0,0 0 0,0 0-1,0 0 1,0 0 0,0 0 0,1 0 0,-1 0-1,0 0 1,1 0 0,-1-1 0,0 1 0,1-1 0,-1 1-1,1-1 1,-1 1 0,1-1 0,-1 0 0,1 0-1,-1 0 1,1 0 0,-1 0 0,1 0 0,1 0-1,7-5 71,0 0-1,0-1 0,-1 0 0,12-10 0,1 0 85,4-2-174,-2-1-1,0-1 0,-1-1 1,-1-1-1,-1 0 0,-1-2 1,18-29-1,12-30-55,54-120-1,-102 198 67,37-84-107,-3-1 0,27-110 1,-58 185 69,-4 11-22,0 0 0,0 0 0,0 0 1,-1-1-1,1-6 0,-1 10-52,-3 3 4,-4 5 7,1 0 0,0 1 0,-9 14 0,-20 36 88,3 2 1,3 0-1,2 3 1,2 0-1,-30 129 0,49-163 40,-4 36 0,9-56-7,0 1 0,1-1 0,1 0 0,-1 1 0,2-1 0,-1 0 0,5 13 0,-5-18-5,0 0 0,1-1-1,0 1 1,0-1 0,0 1-1,0-1 1,1 0-1,-1 0 1,1 0 0,-1 0-1,1 0 1,0-1 0,0 1-1,1-1 1,-1 0 0,0 0-1,1 0 1,-1 0-1,6 1 1,1 0 24,0 0-1,0-1 0,1 0 1,-1-1-1,21 0 1,-19-2-41,0 0 0,0-1 0,0 0 0,0-1 0,-1 0 0,1-1 0,-1 0 0,0-1 0,0 0 0,0-1 0,-1 0 0,15-12 0,9-9 6,-1-2-1,32-36 1,-29 28 52,-21 19-220,-26 34-372,-12 17 402,-41 69 32,57-90 110,1 0 0,1 1 0,0-1 0,1 1 0,1 0 0,-5 26 0,8-34-17,0 0-1,0 0 1,0 1-1,1-1 1,1 8 0,-2-12 18,0 0 1,0 0 0,1 0 0,-1 0-1,0 0 1,1 0 0,-1 0 0,0 0-1,1-1 1,-1 1 0,1 0-1,0 0 1,-1 0 0,1 0 0,0-1-1,-1 1 1,1 0 0,0-1 0,0 1-1,0 0 1,0-1 0,0 1 0,-1-1-1,1 1 1,0-1 0,0 0 0,0 1-1,0-1 1,0 0 0,0 0-1,0 0 1,1 0 0,-1 0 0,1 0-1,4-1 44,0-1 0,0 0 0,-1 0 0,1 0 0,0-1 0,-1 1 0,0-1 0,0-1 0,5-3 0,-1 0-26,-1 0-1,0 0 1,0-1-1,11-16 1,-2-2-8,26-52 1,6-33 85,-45 102-93,124-304 74,-114 279-121,-2 1-59,10-36-1,-20 60 67,3-11-47,-5 20 67,0-1-1,0 0 1,0 1 0,0-1-1,0 1 1,0-1-1,0 1 1,0-1-1,0 1 1,-1-1-1,1 1 1,0-1 0,0 1-1,0-1 1,-1 1-1,1-1 1,0 1-1,-1-1 1,1 1 0,0-1-1,-1 1 1,1 0-1,-1-1 1,1 1-1,0 0 1,-1-1-1,0 1 1,0 0 2,1-1 0,-1 1 0,1 0 0,-1 0 0,1 0 1,-1 0-1,1 0 0,-1 0 0,1 1 0,-1-1 0,1 0 0,-1 0 0,1 0 0,-1 0 0,1 1 0,0-1 0,-1 0 0,1 0 1,-1 1-1,1-1 0,0 0 0,-1 1 0,1-1 0,-1 0 0,1 1 0,-8 6-19,1-1 1,0 1-1,1 0 1,-1 0-1,1 1 0,-8 14 1,-10 27 27,1 2 0,3 1 0,-14 56 0,-15 89 236,44-168-232,1 0 1,2 0-1,1 0 1,5 57-1,-2-73-621,6 24 0,9 6-305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48.1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90 842 1984,'1'-5'254,"0"0"-36,0 1 0,0-1-1,1 0 1,0 1 0,0-1-1,0 1 1,0 0 0,3-5-1,-4 8-29,0 0 0,-1 0 0,1 0 0,0-1 0,-1 1 0,1 0 0,-1-1 0,1 1 0,-1 0 0,0 0 0,0-1 0,0 1 0,1-1-1,-1 1 1,-1-2 0,1 2-132,0 1-1,0 0 0,0 0 1,0-1-1,0 1 0,0 0 0,0-1 1,0 1-1,0 0 0,-1 0 1,1-1-1,0 1 0,0 0 1,0 0-1,0-1 0,-1 1 0,1 0 1,0 0-1,0-1 0,-1 1 1,1 0-1,0 0 0,0 0 1,-1 0-1,1-1 0,-1 1-5,0 0 1,1 0-1,-1 0 0,0 1 0,1-1 1,-1 0-1,0 0 0,1 0 0,-1 1 1,1-1-1,-1 0 0,0 0 0,1 1 0,-1-1 1,1 1-1,-1-1 0,0 1 0,-6 6 126,1 0-1,0 0 0,0 1 0,1-1 1,0 1-1,0 1 0,-4 9 1,3-6-53,-2 3-32,2-1 0,0 1 0,1 0 1,0 0-1,1 1 0,1-1 0,0 1 1,0 28-1,3-42-52,0 0 1,-1 0-1,2 0 1,-1 0-1,0 0 1,0 0-1,0-1 1,1 1-1,-1 0 0,1 0 1,0 0-1,0-1 1,-1 1-1,1 0 1,0-1-1,0 1 1,0-1-1,1 1 0,-1-1 1,0 1-1,0-1 1,1 0-1,-1 0 1,1 0-1,1 2 1,0-3 16,-1 1 1,1 0-1,-1-1 1,0 0-1,1 1 1,-1-1-1,1 0 1,-1 0-1,1 0 1,-1-1-1,1 1 1,-1 0-1,1-1 1,-1 0-1,0 0 1,1 1-1,3-3 1,0 0 9,-1-1 0,0 1 1,1 0-1,-1-1 0,0 0 1,-1-1-1,1 1 0,-1-1 1,0 0-1,0 0 0,0 0 0,-1 0 1,0-1-1,0 1 0,2-7 1,-3 7-62,0 0 0,0 0 1,-1 0-1,0-1 0,0 1 1,-1 0-1,1-1 0,-1 1 1,0 0-1,-1-1 1,1 1-1,-1-1 0,0 1 1,0 0-1,-1 0 0,0 0 1,0 0-1,-3-7 0,1 5-96,0 1-1,0 0 1,0 1 0,-1-1-1,0 1 1,-7-7-1,12 12 78,-1 0 0,0-1-1,1 1 1,-1 0 0,1-1-1,-1 1 1,1-1 0,0 1-1,-1-1 1,1 1-1,-1-1 1,1 1 0,0-1-1,-1 0 1,1 1 0,0-1-1,0 1 1,0-1 0,-1 0-1,1 1 1,0-1 0,0 0-1,0 1 1,0-1 0,0 0-1,0 1 1,0-1 0,0 0-1,0 1 1,0-1 0,1 0-1,-1 1 1,0-1 0,0 1-1,1-1 1,-1 0 0,0 1-1,1-1 1,-1 1 0,0-1-1,1 1 1,-1-1 0,1 1-1,-1-1 1,1 1 0,0-1-1,3-2-56,1 0-1,0 1 0,0-1 0,9-3 1,-13 6 79,90-32 926,122-27-1,-195 55-751,0 0 1,0 1-1,1 0 0,-1 2 1,31 1-1,-44 1-123,0-1-1,0 1 1,1 0 0,-1 1-1,0 0 1,0-1-1,-1 2 1,1-1 0,0 0-1,6 6 1,-8-6-10,0 1-1,0 0 1,0 0-1,0 0 1,-1 1 0,1-1-1,-1 1 1,0-1 0,0 1-1,0 0 1,-1 0 0,0 0-1,1 0 1,-1 0-1,0 4 1,1 1 34,-1 0-1,-1 0 0,0 0 1,0 0-1,-3 14 1,-12 44 217,5-27-60,-9 35 522,23-77-698,0 0 0,1-1 0,-1 0 0,0 0 0,0 0 0,4-5 0,23-27-29,17-17 10,-47 51-69,0 0-1,0 0 1,0 0-1,1 0 0,-1 0 1,0 1-1,1-1 1,-1 0-1,0 0 1,1 1-1,-1-1 0,1 1 1,2-1-1,-3 1 19,0 0 0,-1 0-1,1 1 1,0-1 0,-1 0 0,1 0-1,0 1 1,-1-1 0,1 0 0,-1 1-1,1-1 1,0 1 0,-1-1-1,1 0 1,-1 1 0,1 0 0,-1-1-1,1 1 1,-1-1 0,0 1-1,1-1 1,-1 1 0,0 0 0,1-1-1,-1 1 1,0 0 0,0 0 0,1-1-1,-1 1 1,0 1 0,3 16 31,0 0 0,1 33 0,-2-5-180,-2-44 174,1-1 1,-1 1 0,0 0 0,1 0-1,-1-1 1,1 1 0,-1 0 0,1-1-1,0 1 1,-1-1 0,1 1-1,0-1 1,0 1 0,0-1 0,0 1-1,1-1 1,-1 0 0,0 0 0,1 0-1,-1 0 1,0 0 0,1 0 0,-1 0-1,1 0 1,0 0 0,-1-1-1,1 1 1,0 0 0,-1-1 0,1 0-1,0 1 1,-1-1 0,4 0 0,3 0 30,0 0 1,0-1 0,0 0 0,0 0 0,14-5 0,-1 0-3,0-2 1,0 0 0,-1-1-1,0-1 1,-1-1 0,0-1-1,30-25 1,-34 23-18,-1 0-1,-1 0 0,0-2 1,-1 0-1,-1 0 1,9-19-1,19-29 32,49-119-1,-82 168-73,84-214-83,-24-11 30,-60 215 120,-1 5-11,-2 9-203,0 1 0,-1-1 0,2-21 0,-8 36-78,-1 8 170,-69 185-304,43-110 352,-48 167-32,63-184 42,-13 125 0,27-175 50,1 0 0,4 32 0,-2-43 2,0 0-1,1 0 1,0-1-1,1 1 1,0-1 0,0 1-1,9 14 1,-11-20-21,1-1 1,-1 0-1,1 0 0,-1 0 0,1 0 1,0-1-1,0 1 0,0 0 0,0-1 1,0 1-1,0-1 0,0 0 0,0 0 1,1 0-1,-1 0 0,0 0 1,1 0-1,2 0 0,-1 0-3,0-1 0,1 0-1,-1 0 1,0 0 0,0-1 0,0 0 0,0 1-1,0-1 1,1-1 0,3-1 0,6-3 4,-1-1 1,0 0-1,0-1 0,23-20 1,59-61 2,-78 75-22,21-17 51,-37 31-64,0-1 1,-1 1-1,1 0 1,0-1-1,-1 1 0,1-1 1,0 1-1,0 0 1,-1 0-1,1-1 0,0 1 1,0 0-1,-1 0 1,1 0-1,0 0 0,0 0 1,0 0-1,-1 0 1,1 0-1,0 0 0,0 1 1,-1-1-1,1 0 0,0 0 1,0 1-1,-1-1 1,1 0-1,0 1 0,-1-1 1,1 1-1,0-1 1,-1 1-1,1-1 0,-1 1 1,1-1-1,-1 1 1,1-1-1,-1 1 0,1 0 1,-1-1-1,0 1 1,1 0-1,-1 0 0,0-1 1,0 1-1,1 0 1,-1 0-1,0 1 0,2 4-32,-1 0-1,0 0 1,0 0-1,-1 11 1,-1 15 26,0-22 55,1 1 0,0 0-1,0 0 1,1 0 0,4 19 0,-4-29-22,-1 1 0,1-1 1,-1 0-1,1 0 0,0 0 0,0 0 1,0 1-1,-1-1 0,1 0 1,0 0-1,0-1 0,0 1 1,1 0-1,-1 0 0,0 0 0,0-1 1,0 1-1,1 0 0,-1-1 1,0 0-1,0 1 0,1-1 0,-1 1 1,0-1-1,1 0 0,-1 0 1,1 0-1,-1 0 0,0 0 1,1 0-1,-1 0 0,2-1 0,5 0 90,-1-1-1,1 0 1,-1 0-1,11-6 1,109-41-311,-124 47 185,1 1-1,-1 0 0,1 0 1,0 0-1,-1 1 0,1 0 1,0-1-1,-1 1 0,1 0 1,0 1-1,4 0 0,-6-1 22,-1 0-1,1 1 1,0-1-1,-1 1 1,0 0-1,1-1 1,-1 1-1,1 0 1,-1 0-1,0 0 1,0 0-1,1 0 1,-1 0-1,0 0 1,0 0-1,0 1 1,0-1-1,0 0 1,0 1-1,-1-1 1,1 1-1,0-1 1,-1 0-1,1 1 1,-1 0-1,1-1 1,-1 1-1,0-1 1,0 3-1,0 4 10,0 1 1,-1-1-1,0 1 0,-4 14 1,3-18-11,-12 51 61,-3-1 1,-2-1-1,-3-1 1,-2-1-1,-2-1 0,-2-1 1,-3-1-1,-72 88 1,97-131-61,-48 55 128,45-52-72,0 0-1,-1-1 1,0 0-1,-12 7 0,18-13-9,1 0 0,-1-1 0,1 1 0,-1-1 0,0 0 0,0 0 1,1 0-1,-1 0 0,0-1 0,-7 1 0,9-2-45,0 1 0,1 0 0,-1 0 0,0-1 1,1 1-1,-1-1 0,1 1 0,-1-1 0,0 0 1,1 1-1,0-1 0,-1 0 0,1 0 1,-1 0-1,1 0 0,0 0 0,0-1 0,0 1 1,-1 0-1,1 0 0,0-1 0,1 1 0,-1-1 1,0 1-1,0-1 0,1 1 0,-1-1 0,0-1 1,-1-6-21,0 0 0,1-1 0,0 1 0,0 0 1,1 0-1,2-18 0,1 7 17,1 1 1,8-27-1,-6 27-6,1-1 1,1 2-1,1-1 1,1 1-1,0 1 1,25-32-1,-21 33-13,2 1 0,0 0 0,1 1-1,0 1 1,1 0 0,0 1 0,1 2 0,25-12 0,-7 7 2,1 2 1,0 2 0,62-11 0,-79 18-456,0 1 1,28 1-1,-42 2-483,1 0 0,-1 1 1,0 0-1,0 0 0,0 1 0,0-1 1,0 2-1,0-1 0,0 1 0,10 6 0,8 10-2352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8:59.7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299 708 3488,'0'0'126,"-1"-1"-24,1 1 1,-1 0-1,1-1 0,0 1 1,-1 0-1,1-1 0,0 1 1,0-1-1,-1 1 0,1-1 1,0 1-1,0 0 0,0-1 1,-1 1-1,1-1 0,0 1 1,0-1-1,0 0 63,0 0 0,0 0 0,0 1 0,0-1 1,0 0-1,0 1 0,-1-1 0,1 0 0,0 1 0,0-1 0,-1 0 1,1 1-1,0-1 0,-1 0 0,1 1 0,-1-1 0,1 1 0,-1-1 1,1 1-1,-1-1 0,1 1 0,-1-1 0,1 1 0,-1 0 0,0-1 1,1 1-1,-1 0 0,1-1 0,-1 1 0,0 0 0,-1 0 0,-1-1 30,0 1-1,0-1 1,-1 1-1,1 0 1,0 1-1,-1-1 1,-4 2-1,-4 0-56,0 2 0,1 0 0,-16 7 0,18-6-64,1 0 0,-1 1 0,1 0 0,0 1 0,1-1 0,-1 2 0,1-1 0,1 1 0,-9 12 0,-3 8 181,-21 45 0,37-69-231,-5 9 114,1 1 0,0 1 0,0-1 1,2 1-1,0 0 0,1 0 0,0 0 0,-1 23 0,4-35-81,0-1 0,0 1 1,0-1-1,1 1 0,-1 0 1,1-1-1,-1 1 0,1-1 0,0 1 1,0-1-1,0 1 0,0-1 1,3 4-1,-2-4-10,-1-1 0,0 0 1,0 0-1,1 0 0,-1 0 0,1 0 0,-1-1 1,1 1-1,-1 0 0,1-1 0,-1 1 0,1-1 1,0 1-1,-1-1 0,1 0 0,0 0 1,-1 0-1,1 0 0,0 0 0,-1 0 0,1 0 1,2-1-1,5-1 58,1-1 0,-2 0 1,1 0-1,0-1 0,-1 0 0,1 0 1,-1-1-1,0 0 0,-1 0 0,13-11 1,-4 1 2,-1-1-1,0-1 1,17-24 0,-17 19-178,-1 0 0,0-1 0,-2-1 0,-1 0 0,-1 0 0,13-47-1,-23 69 18,1 1 1,-1 0-1,0 0 0,1 0 0,-1-1 0,0 1 0,0 0 0,0 0 0,0-1 0,0 1 0,0 0 0,0 0 0,-1-1 0,1 1 0,0 0 0,-1 0 0,1 0 0,-1-1 1,0-1-1,1 3 28,-1 0 0,1 0 1,0 0-1,-1 0 0,1 0 1,0 0-1,-1 0 0,1-1 1,0 1-1,-1 0 0,1 0 0,0 0 1,-1 0-1,1 0 0,0 0 1,0 0-1,-1 1 0,1-1 1,0 0-1,-1 0 0,1 0 1,0 0-1,-1 0 0,1 0 1,0 1-1,-1-1 0,-12 13-335,6-2 409,1-1 0,1 1 0,0 0 0,1 0 0,0 0-1,0 1 1,1 0 0,1-1 0,0 1 0,1 0 0,0 14 0,1-22 13,0-1 0,0 1 1,1 0-1,0-1 0,0 1 1,0-1-1,0 1 0,0-1 0,1 0 1,-1 0-1,1 1 0,0-1 1,3 4-1,-4-6-28,1 1 0,-1-1 0,0 0 0,1 1 0,-1-1 0,1 0-1,0 0 1,-1 0 0,1 0 0,0 0 0,-1-1 0,1 1 0,0 0 0,0-1 0,0 1 0,0-1 0,0 0 0,-1 0 0,1 0-1,0 1 1,0-2 0,0 1 0,0 0 0,0 0 0,0-1 0,0 1 0,0-1 0,2 0 0,8-5 84,-1 0 0,0 0 0,0-1 0,0-1 1,-1 1-1,0-2 0,14-14 0,56-73 238,-73 87-319,23-30 30,-1-1-1,-2-2 0,-3 0 0,36-85 0,-39 73-182,-2 0 0,-3-2 0,10-60 0,-24 95-199,-3 17 44,-1 6 166,-3 11 28,-48 175 168,40-139 1,2 1 1,2 0-1,2 0 1,3 1-1,3 92 0,1-142-92,0 9 101,1-1-1,0 1 1,1-1 0,5 17 0,-7-24-86,1-1-1,-1 0 0,1 0 1,-1 1-1,1-1 0,-1 0 1,1 0-1,0 0 1,0 0-1,0 0 0,0 0 1,0 0-1,0 0 0,0 0 1,0 0-1,0 0 0,0 0 1,0-1-1,0 1 1,1-1-1,-1 1 0,0-1 1,0 1-1,1-1 0,-1 1 1,0-1-1,1 0 1,-1 0-1,0 0 0,1 0 1,-1 0-1,1 0 0,-1 0 1,0 0-1,1-1 0,-1 1 1,0 0-1,0-1 1,1 1-1,-1-1 0,0 0 1,0 1-1,2-2 0,0 0 0,0 0 0,0 0 0,0 0-1,0-1 1,0 1 0,-1-1 0,1 0 0,2-4-1,17-28 77,-13 21-58,11-23-134,24-54 1,-43 87-67,0 0-1,0 0 1,0-1 0,-1 1-1,1 0 1,-1-9-1,17 16-129,161 4 551,-89-5-112,127-2-82,-215 0-63,0 0 0,0 0 0,0 0 0,0 0 0,0 0 0,0 0 0,0 0 1,0 0-1,0 1 0,0-1 0,0 0 0,0 1 0,0-1 0,0 0 0,0 1 0,0-1 0,0 1 0,-1 0 0,1-1 0,0 1 0,0 0 0,-1-1 0,1 1 0,0 0 1,-1 0-1,1 0 0,-1-1 0,1 1 0,-1 0 0,1 0 0,-1 0 0,1 0 0,-1 0 0,0 0 0,0 0 0,0 0 0,1 0 0,-1 0 0,0 1 0,-1 5 29,0-1-1,0 1 1,0-1-1,-1 0 1,-2 8-1,0-2-40,-25 72 44,-1 8 337,26-77-292,0 0 0,2 1 0,0-1 0,0 19 0,2-32-55,0 0 1,0 1-1,0-1 1,1 0 0,0 0-1,-1 1 1,1-1-1,0 0 1,0 0-1,2 3 1,-3-4-6,0-1 0,1 1 0,-1 0 1,1-1-1,-1 1 0,1-1 0,-1 1 0,1-1 0,-1 1 0,1-1 1,0 0-1,-1 1 0,1-1 0,0 0 0,-1 1 0,1-1 1,0 0-1,-1 0 0,1 1 0,0-1 0,-1 0 0,1 0 0,0 0 1,0 0-1,-1 0 0,1 0 0,0 0 0,0 0 0,-1-1 0,1 1 1,0 0-1,-1 0 0,1 0 0,0-1 0,-1 1 0,1 0 0,1-2 1,3-2 23,0 0 1,0 0-1,-1-1 1,1 0-1,-1 0 1,0 0 0,0-1-1,-1 1 1,1-1-1,2-7 1,5-12 77,8-27 1,-18 47-83,8-22 8,8-45 0,-15 58-103,0 0-1,-1-1 1,-1 1 0,-2-27 0,2 40 33,0-1 0,0 0 0,-1 0 1,1 1-1,-1-1 0,1 0 1,-1 1-1,1-1 0,-1 0 0,0 1 1,0-1-1,0 1 0,0-1 0,0 1 1,0-1-1,0 1 0,0 0 1,-1 0-1,1 0 0,0-1 0,-1 1 1,1 1-1,-1-1 0,-2-1 0,2 1 23,0 1 0,0 0-1,0 0 1,0-1-1,0 1 1,0 1-1,0-1 1,0 0 0,0 0-1,0 1 1,1-1-1,-1 1 1,0 0-1,0-1 1,0 1 0,0 0-1,1 0 1,-1 0-1,0 0 1,-1 2-1,2-2 6,0 0 0,0 0-1,0 0 1,0 0-1,0 0 1,0 0 0,1 0-1,-1 1 1,0-1-1,1 0 1,-1 0-1,1 0 1,0 1 0,-1-1-1,1 0 1,0 0-1,0 1 1,-1-1 0,1 0-1,0 1 1,0-1-1,1 0 1,-1 1 0,0-1-1,0 0 1,1 1-1,-1-1 1,0 0 0,1 0-1,0 2 1,0-1 23,0-1-1,0 1 1,0-1 0,0 1 0,0-1 0,0 1 0,0-1 0,1 1 0,-1-1 0,0 0-1,1 0 1,-1 0 0,1 0 0,0 0 0,-1 0 0,1 0 0,0 0 0,-1 0 0,1-1-1,3 1 1,3-1 12,-1-1 1,1 1-1,0-2 0,-1 1 0,1-1 0,-1 0 0,0-1 0,1 0 0,7-4 0,11-4 31,169-47 359,-118 37-646,-75 21 217,-1-1-1,1 1 0,-1-1 0,1 1 0,0 0 1,-1 0-1,1-1 0,0 1 0,-1 0 1,1 0-1,-1 1 0,1-1 0,0 0 0,-1 1 1,1-1-1,-1 1 0,1-1 0,-1 1 1,2 0-1,-1 0 7,-2 0-1,1 0 1,0 0 0,0 1 0,0-1 0,0 0-1,-1 0 1,1 0 0,0 1 0,-1-1 0,1 0 0,-1 1-1,0-1 1,1 0 0,-1 1 0,0-1 0,0 3-1,0 5 30,-1 0-1,0-1 0,0 1 0,-1 0 1,-4 13-1,-7 22 64,-10 59 1,22-102-76,1 0 1,0 0 0,0 1-1,0-1 1,0 0-1,0 0 1,0 0 0,1 1-1,-1-1 1,0 0 0,0 0-1,1 0 1,0 2-1,0-2-5,-1-1-1,0 0 1,1 1-1,-1-1 1,1 1-1,-1-1 1,1 0-1,-1 1 1,1-1-1,-1 0 1,1 1-1,-1-1 0,1 0 1,-1 0-1,1 0 1,0 0-1,-1 1 1,1-1-1,-1 0 1,1 0-1,0 0 1,-1 0-1,1 0 1,-1 0-1,1-1 0,0 1 1,-1 0-1,1 0 1,0 0-1,8-4 21,0 0-1,1 0 1,-2-1-1,1 0 1,-1-1 0,0 1-1,0-2 1,13-12-1,-11 10-24,0 0-1,0 1 1,1 0-1,17-9 1,-27 16-22,0 1 0,0-1 0,0 1 0,-1-1 0,1 1 0,0 0 0,0-1 0,0 1 0,0 0-1,0 0 1,1 0 0,-1-1 0,0 1 0,0 0 0,0 0 0,0 1 0,0-1 0,0 0 0,0 0 0,0 0 0,0 1 0,0-1 0,0 1 0,0-1 0,0 0 0,-1 1 0,1 0 0,0-1 0,0 1-1,0-1 1,0 1 0,-1 0 0,2 1 0,0 2-22,0-1-1,0 1 1,-1 0 0,1 0-1,-1 0 1,2 7 0,-2-4 75,9 40-47,-8-32 38,2 0 0,-1 1 0,8 16 0,-11-31-21,1 0 0,-1 0 0,0 0 0,1 0 0,-1-1 0,1 1 0,-1 0 0,1 0 0,-1 0 0,1-1 1,0 1-1,-1 0 0,1-1 0,0 1 0,-1-1 0,1 1 0,0-1 0,0 1 0,0-1 0,0 1 0,-1-1 0,1 0 0,0 0 1,0 1-1,0-1 0,0 0 0,0 0 0,0 0 0,0 0 0,0 0 0,0 0 0,-1 0 0,1 0 0,0 0 0,1-1 1,1 0 15,0 0 0,0 0 0,-1-1 0,1 1 0,-1-1 0,1 1 0,-1-1 0,0 0 0,0 0 0,3-3 0,6-8 23,-1 0 1,13-20-1,4-7-11,134-164 80,9-33-112,-130 176-5,55-118 0,-42 58-320,-50 114 168,-4 8 60,-5 13-26,-4 11 60,-117 256 9,105-240 136,1 1 0,-28 84 0,33-56-16,-12 111 0,17-93-58,4-28-66,-1 6-3926,4-55 744,4-11 3158,0 0-1,-1 0 0,1 0 0,0 0 0,0 0 1,0 0-1,-1 0 0,1 0 0,0 0 0,0-1 1,-1 1-1,1 0 0,0 0 0,0 0 1,-1-2-624,0 2 624,1 0-1,0 0 0,0-1 0,0 1 0,0 0 1,-10-30-3452,10 29 3384,-12-44-3189,6-6 1148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01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 2080,'3'-3'496,"-9"1"1973,6 3-2431,0-1 0,0 0 1,0 1-1,0-1 0,0 0 0,0 0 0,0 1 0,0-1 0,0 0 0,0 0 0,0 1 1,0-1-1,0 0 0,0 0 0,0 1 0,0-1 0,1 0 0,-1 0 0,0 0 0,0 1 1,0-1-1,0 0 0,1 0 0,-1 0 0,0 1 0,0-1 0,0 0 0,1 0 0,-1 0 1,0 0-1,0 0 0,1 0 0,-1 1 0,0-1 0,0 0 0,1 0 0,-1 0 0,13 4 16,-10-4 60,11 3 9,0 0 0,-1-1 0,1-1 0,0 0-1,25-3 1,-18 2-91,30 1-1,-28 1-51,-15-2 19,1 1 0,-1 0 0,0 0 0,1 1 0,-1 0 0,12 4 0,-19-5 305,17-1-16,-40 24-266,-13 6-96,7-7 94,-14 14-244,21-20 292,0 1-1,-30 37 1,44-47-80,-1 0-1,0-1 1,-8 8 0,7-9 89,1 1 0,-12 14-1,15-13-32,4-7-24,0 1-1,0-1 1,0 0 0,-1 1 0,1-1 0,0 0 0,-1 0-1,1 0 1,-1 0 0,-1 2 0,2-3-5,1 0 0,0 0 0,0 0 1,0 0-1,-1 1 0,1-1 0,0 0 1,0 0-1,0 1 0,0-1 0,0 0 1,0 0-1,0 1 0,-1-1 0,1 0 0,0 0 1,0 1-1,0-1 0,0 0 0,0 0 1,0 1-1,0-1 0,0 0 0,0 1 1,0-1-1,1 0 0,-1 0 0,0 1 0,0-1 1,0 0-1,0 0 0,0 0 0,0 1 1,1-1-1,-1 0 0,0 0 0,0 1 1,0-1-1,0 0 0,1 0 0,-1 0 0,0 0 1,0 1-1,1-1 0,-1 0 0,0 0 1,0 0-1,1 0 0,-1 0 0,0 0 1,0 0-1,1 0 0,-1 0 0,14 7 477,-14-7-532,21 5-86,-17-4 155,-1-1-1,1 1 1,0 0-1,-1 1 0,1-1 1,-1 1-1,4 2 1,14 9-36,-1 0-1,34 32 1,-33-27 139,-17-16-112,-1 0 0,1 1 0,-1 0 0,0 0 0,0 0 1,0 0-1,-1 0 0,1 1 0,-1-1 0,1 1 1,1 5-1,-1-2 25,-1 0 0,1 1 1,-2-1-1,1 1 0,-1-1 1,0 1-1,-1-1 0,0 1 1,0 0-1,-1-1 0,1 1 1,-2-1-1,-3 15 0,0-7 74,0 0 0,-1 0 0,-1-1 0,0 0 0,-1 0 0,-1-1 0,0 0 0,-1 0 0,-14 14 0,21-24-63,0 0 1,0 0 0,-1 0 0,1 0 0,-1-1-1,0 1 1,0-1 0,0 0 0,0 0 0,0 0-1,-1-1 1,1 1 0,0-1 0,-1 0 0,1 0-1,-1-1 1,1 0 0,-1 1 0,-4-2 0,8 1-39,-1-1 0,1 1 0,0-1 0,0 1 0,-1-1 0,1 0 0,0 0 0,0 0 0,0 1 0,0-1 0,0 0 0,0 0 0,0-1 0,0 1 0,0 0 0,1 0 0,-1 0 0,0 0 0,1-1 0,-1 1 0,0-2 0,-8-31 179,8 28-172,-1 0-31,1-1 0,1 0 0,0 0 0,-1 0 0,2 0 0,-1 1 0,1-1 0,0 0-1,1 0 1,0 1 0,0-1 0,0 1 0,0 0 0,5-8 0,0 2 58,0 1 0,0 1 0,1 0 0,0 0-1,1 0 1,15-13 0,-16 17-1,0 0 1,1 0-1,-1 0 0,2 1 0,14-6 1,-19 9-438,1 0 1,0 0 0,0 0 0,1 1-1,-1 0 1,0 0 0,0 1-1,0 0 1,1 0 0,8 1 0,-13-1 60,1 1 0,-1 0 1,1 0-1,-1-1 0,0 1 1,1 1-1,2 1 0,14 15-3781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0.1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39 8224,'-5'-17'3712,"19"8"-3200,-3 5 1600,3 4-1248,14-3 639,10 3-895,14-5-32,-1 10-384,16-5 32,-1 3-128,-8 1-1824,-8 5 961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2.3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303 49 3136,'-2'-6'569,"0"4"-235,1-1 0,0 1-1,0 0 1,1-1 0,-1 0-1,0 1 1,1-1 0,0 1-1,-1-1 1,1-3 0,0 0 2025,0 6-2314,0 0-1,0 0 1,-1 0-1,1 0 1,0 0-1,0 0 1,0 0 0,-1 0-1,1 0 1,0 0-1,0 0 1,0 1 0,-1-1-1,1 0 1,0 0-1,0 0 1,0 0-1,-1 0 1,1 0 0,0 1-1,0-1 1,0 0-1,0 0 1,-1 0-1,1 0 1,0 1 0,0-1-1,0 0 1,0 0-1,0 0 1,0 1-1,0-1 1,0 0 0,0 0-1,-1 1 1,1-1-1,0 0 1,-11 29 627,0 1 0,2-1 0,-8 41 0,10-38-277,-16 52 503,-48 116 1,24-79 269,-38 155 0,84-271-1049,-3 17 370,6-17-159,5-10 97,-1-1-331,0-1 0,0 0-1,-1-1 1,0 0 0,7-14 0,5-9-10,23-29-352,66-79-1,-102 134 227,-3 3 19,1 0-1,-1 0 1,1 0-1,-1 0 1,1 1-1,0-1 1,-1 0-1,1 1 0,0 0 1,0-1-1,0 1 1,0 0-1,0 0 1,4-1-1,-6 4-17,0 0-1,0 1 0,1-1 0,-1 0 0,-1 0 1,1 1-1,0-1 0,-1 0 0,1 0 0,-2 4 1,1 2 28,-3 16 79,1-12 14,1 0 0,1 1 0,-1 20 0,3-30-41,-1 1 0,0-1 0,1 0 1,0 1-1,-1-1 0,1 0 0,0 0 1,1 0-1,-1 0 0,1 0 0,-1 0 0,1 0 1,0 0-1,0-1 0,0 1 0,0-1 1,1 1-1,4 3 0,-4-4 0,0 0 0,1-1 0,-1 1 0,1-1 0,0 1 0,-1-1 0,1 0 0,0-1 0,0 1 0,-1-1 0,1 1 0,0-1 0,0 0 0,7-1 0,5-2 43,1 0 0,17-6 0,-26 6-60,69-20 60,-1-4 0,-1-2 0,136-78 0,-209 106-77,5-3-42,-1 0 0,0 0 0,0 0 0,0-1 0,6-6 0,-12 11 33,0 0-1,0 0 1,0 0-1,0 0 1,0 0-1,0 0 1,-1 0-1,1 0 1,0 0-1,0 0 1,0 0 0,0 0-1,0-1 1,0 1-1,0 0 1,0 0-1,-1 0 1,1 0-1,0 0 1,0 0-1,0 0 1,0 0 0,0 0-1,0 0 1,0 0-1,0 0 1,0-1-1,0 1 1,0 0-1,0 0 1,0 0-1,0 0 1,0 0-1,0 0 1,0 0 0,0-1-1,0 1 1,0 0-1,0 0 1,0 0-1,0 0 1,0 0-1,0 0 1,0 0-1,0 0 1,0-1 0,0 1-1,0 0 1,-9 4 26,-7 5 7,0 1 1,1 0-1,0 1 1,1 1-1,0 0 0,1 1 1,1 0-1,-16 22 1,23-28 19,0 1 1,1 0 0,0-1 0,-6 16 0,8-19-12,1 0 0,0 0 0,0 1 0,1-1 0,-1 0 0,1 1 0,0-1-1,0 0 1,0 1 0,0-1 0,1 0 0,1 5 0,-2-8-20,0 0 0,0 0 0,1 0 0,-1 0-1,0 0 1,1 0 0,-1 0 0,1 0 0,-1-1-1,1 1 1,0 0 0,-1 0 0,1-1 0,0 1-1,-1 0 1,1-1 0,0 1 0,0 0 0,0-1-1,-1 1 1,1-1 0,0 1 0,0-1 0,2 1 0,-2-1 6,1 0 0,0 0 1,0 0-1,-1 0 1,1-1-1,0 1 0,0 0 1,-1-1-1,1 1 1,0-1-1,-1 0 0,4-1 1,2-2 15,0-1 1,0 0-1,0 0 1,10-10-1,11-21-26,-24 29-61,0 1 1,1 0-1,0 0 0,0 0 1,1 0-1,0 1 0,6-5 1,-12 10 32,1 0 0,-1 0 1,0-1-1,1 1 1,-1 0-1,0 0 1,1 0-1,-1 0 0,0 0 1,1 0-1,-1 0 1,1 0-1,-1 0 1,0 0-1,1 0 0,-1 0 1,0 0-1,1 0 1,-1 0-1,1 0 0,-1 0 1,0 1-1,1-1 1,-1 0-1,0 0 1,1 0-1,-1 0 0,0 1 1,0-1-1,1 0 1,-1 0-1,0 1 0,0-1 1,1 0-1,-1 1 1,0-1-1,0 0 1,0 1-1,1-1 0,-1 0 1,0 1-1,0-1 1,0 0-1,0 1 1,0-1-1,0 0 0,0 2 1,5 25 41,-3-14-43,12 65 53,5 22 240,-18-97-233,-1 0 0,1 0 0,0-1 0,0 1 1,1 0-1,-1 0 0,0-1 0,1 1 0,0-1 0,2 4 0,-3-5-33,0-1-1,0 1 0,0-1 0,-1 1 1,1-1-1,0 1 0,0-1 1,0 0-1,0 1 0,0-1 1,0 0-1,0 0 0,0 0 1,0 1-1,0-1 0,0 0 0,0-1 1,0 1-1,0 0 0,0 0 1,0 0-1,0 0 0,0-1 1,0 1-1,-1 0 0,1-1 0,0 1 1,0-1-1,0 1 0,0-1 1,-1 0-1,1 1 0,1-2 1,13-11 62,0-1 0,17-21 0,-19 21-79,0-1 0,26-19-1,4-3-252,-41 32 374,11-1-64,-1-1 0,0 0 0,15-12 0,21-13-89,-10 12 131,-2-1 0,65-52 0,-89 61-90,0 0-1,-1-1 1,-1 0-1,0-1 1,0 0-1,-1 0 1,7-19 0,40-112-91,-46 117 61,14-45-173,23-110-1,-46 179 137,-1 0 0,1 0 0,-1 0 0,0 0 1,0 0-1,-1-6 0,1 10 54,0 0 0,0 0 1,0-1-1,0 1 0,0 0 0,0 0 1,0 0-1,0 0 0,0 0 1,0 0-1,0 0 0,0 0 0,0-1 1,0 1-1,0 0 0,0 0 1,0 0-1,0 0 0,-1 0 1,1 0-1,0 0 0,0 0 0,0 0 1,0-1-1,0 1 0,0 0 1,0 0-1,0 0 0,0 0 0,0 0 1,-1 0-1,1 0 0,0 0 1,0 0-1,0 0 0,0 0 1,0 0-1,0 0 0,0 0 0,0 0 1,-1 0-1,1 0 0,0 0 1,0 0-1,0 0 0,0 0 0,0 0 1,0 0-1,-1 0 0,-5 6-164,-6 15 80,0 11 147,-9 43 0,4-14-194,17-60 135,-43 149-121,32-105 94,-7 64 0,18-104 45,-3 18 76,2 30-1,1-47-37,0 0-1,1 0 1,0 1-1,0-1 1,1 0-1,0-1 0,0 1 1,0 0-1,0 0 1,4 5-1,-5-10-29,0 1-1,1-1 1,-1 0 0,0 0-1,0 1 1,1-1-1,-1 0 1,1 0 0,-1 0-1,1-1 1,-1 1-1,1 0 1,-1 0 0,1-1-1,0 1 1,0-1-1,-1 0 1,1 1-1,0-1 1,-1 0 0,1 0-1,0 0 1,0 0-1,-1 0 1,1-1 0,0 1-1,3-1 1,0-1-1,0 1 1,-1-1 0,1 0 0,0-1 0,-1 1-1,1-1 1,-1 0 0,7-5 0,15-19-8,0 0 1,24-36 0,-28 35-21,140-199 113,1-2-930,-158 224 505,-11 15 33,-7 11 143,-49 96-61,-5 4 217,-34 67-14,43-69-23,-88 166 6,-52 18 153,166-257-98,3-3 68,-25 36 200,-67 76-1,116-150-234,-14 14 174,18-19-242,0 1 0,0-1 1,0 1-1,0-1 0,0 0 0,0 1 1,0-1-1,0 0 0,0 0 0,0 0 0,0 0 1,0 0-1,0 0 0,0 0 0,0 0 1,0 0-1,0 0 0,0 0 0,0-1 1,0 1-1,-1-1 0,1 1-4,0-1 0,0 1-1,0-1 1,1 1 0,-1-1 0,0 1 0,0-1 0,1 1-1,-1-1 1,1 0 0,-1 1 0,0-1 0,1 0 0,-1 0-1,1 0 1,0 1 0,-1-1 0,1 0 0,0 0 0,-1 0-1,1 0 1,0 0 0,0-1 0,1-20-15,0 17 13,1-9 2,2 0 1,-1 0 0,2 1-1,0-1 1,0 1 0,15-24 0,54-70 62,-65 95-57,118-137-147,-43 53 74,-62 71 33,1 0 0,1 1 0,1 1 0,52-37 0,-64 53-605,1-1-1,0 2 1,0 0 0,1 0 0,24-5 0,-5 5-1436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3.7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1052 3808,'-24'11'1227,"24"-11"-1208,0 1 0,-1-1 1,1 0-1,0 0 1,-1 0-1,1 0 0,0 0 1,-1 1-1,1-1 1,0 0-1,0 0 0,-1 1 1,1-1-1,0 0 1,0 0-1,-1 1 1,1-1-1,0 0 0,0 1 1,0-1-1,0 0 1,0 0-1,-1 1 0,1 0 1,-1 2-104,-1 1 461,1 0 0,0 1-1,-1 0 1,2-1 0,-2 6 0,2-9-278,0 0 1,0 0-1,0 0 1,0 0-1,0 1 1,0-1-1,1 0 1,-1 0-1,0 0 1,1 0-1,-1 0 1,0 0-1,1 0 1,-1 1 0,1-1-1,0-1 1,-1 1-1,1 0 1,0 0-1,0 0 1,0 0-1,-1 0 1,1-1-1,0 1 1,0 0-1,0-1 1,0 1-1,0-1 1,2 2-1,0-1 65,0-1-1,0 1 0,1 0 0,-1-1 0,0 0 1,1 0-1,-1 0 0,0 0 0,0 0 0,1-1 1,-1 1-1,4-2 0,4-2 155,0 0 0,11-6 0,-19 9-231,24-13 246,-1-1 0,30-23-1,43-39 163,-92 72-447,29-25 51,-1-2 0,-2-1-1,-1-2 1,-1-1 0,44-68-1,68-142 196,-138 235-388,-8 14-29,-11 23-28,-87 168 33,86-163 399,2 1 0,1 1 0,2 0 0,1 0 0,-7 55-1,15-81-141,0 0-1,0 1 0,1-1 1,0 0-1,0 0 0,2 10 1,-1-16-106,-1 0-1,0 0 1,0 0 0,1 0 0,-1-1 0,1 1 0,-1 0 0,1 0 0,-1 0 0,1 0 0,-1-1 0,1 1 0,0 0 0,-1 0 0,1-1 0,0 1-1,0-1 1,0 1 0,-1-1 0,1 1 0,1 0 0,0-1 16,0 0 0,0 0 0,-1 0-1,1 0 1,0 0 0,0 0 0,-1 0 0,1-1 0,0 1-1,-1-1 1,1 1 0,0-1 0,-1 1 0,1-1-1,0 0 1,1-2 0,77-48 611,-25 14-445,-35 25-164,23-15 40,-1-1 1,65-58-1,-71 49-94,-3-1 0,-1-2-1,-2-1 1,27-49 0,184-361 904,-233 430-832,-8 20-82,1 0 0,-1 0 0,0-1 0,0 1 0,1 0 0,-1 0 0,0 0 0,0 0 0,0-1 0,-1 1 0,1 0 0,0 0 0,0 0 1,-1 0-1,1-2 0,0 3 13,-1 0 0,1 0 0,0 0 1,0 0-1,0-1 0,0 1 0,0 0 1,-1 0-1,1 0 0,0 0 0,0 0 1,0 0-1,0 0 0,-1-1 0,1 1 1,0 0-1,0 0 0,0 0 0,-1 0 1,1 0-1,0 0 0,0 0 0,0 0 1,-1 0-1,1 0 0,0 0 0,0 0 1,-1 0-1,1 0 0,0 0 0,0 0 0,0 0 1,-1 0-1,1 1 0,0-1 0,0 0 1,0 0-1,0 0 0,-1 0 0,1 0 1,0 1-1,-7 6 74,5-6-89,-10 12-105,3-3 162,0 0 0,1 0 1,-1 1-1,2 0 0,-7 13 0,-90 185 204,55-120-70,-4-2 0,-106 131 0,132-183 99,2 0 1,-27 49-1,52-83-247,0-1 0,-1 1 0,1-1 0,0 1 0,0-1 0,-1 1 0,1-1 0,0 1-1,0 0 1,0-1 0,0 1 0,-1-1 0,1 1 0,0-1 0,0 1 0,0 0 0,1-1 0,-1 1 0,0 0 0,0 0-17,0-1 1,1 0-1,-1 0 1,0 1 0,1-1-1,-1 0 1,0 0 0,0 0-1,1 1 1,-1-1 0,0 0-1,1 0 1,-1 0-1,1 0 1,-1 0 0,0 0-1,1 0 1,-1 0 0,0 0-1,1 0 1,-1 0 0,0 0-1,1 0 1,24-7 232,-22 6-184,36-15 122,57-32 1,32-29-239,-125 75 49,3-2-49,0 0 1,0 1-1,1-1 1,13-4-1,-19 8 42,0 0 1,0-1-1,1 1 1,-1 0-1,0 0 1,0 0-1,0 0 1,1 0-1,-1 0 0,0 0 1,0 0-1,0 0 1,0 0-1,1 1 1,-1-1-1,0 0 1,0 1-1,0-1 0,0 1 1,0 0-1,0-1 1,0 1-1,0 0 1,0-1-1,0 1 1,-1 0-1,1 0 0,0 0 1,0 0-1,-1 0 1,1 0-1,0 0 1,-1 0-1,1 0 1,-1 0-1,1 0 0,-1 3 1,12 65-206,-10-58 240,1-1 0,1 1-1,0-1 1,0-1 0,9 14 0,-12-20 3,1-1 0,0 1-1,0-1 1,0 1 0,1-1 0,-1 0 0,1 0 0,-1 0 0,1 0 0,0 0 0,-1-1 0,1 1 0,0-1 0,0 0-1,0 0 1,0 0 0,0 0 0,1 0 0,-1-1 0,0 1 0,5-1 0,7-1 64,-1 0 0,0-1 0,0 0-1,0-1 1,20-8 0,-10 2-109,-1-1 0,28-16 0,-19 7 152,34-26-1,-53 35-189,-1-1-1,0 0 1,0 0-1,-1-2 1,10-14-1,-19 25 24,-1 0-1,0 0 1,0 0 0,0 0 0,0-1 0,0 1-1,0 0 1,0 0 0,0-4 0,-1 5 24,0 1-1,0-1 1,0 1 0,0-1 0,0 1-1,-1-1 1,1 1 0,0-1 0,0 1-1,0 0 1,0-1 0,0 1 0,-1-1 0,1 1-1,0-1 1,0 1 0,-1 0 0,1-1-1,0 1 1,-1 0 0,0-1 0,0 0-7,0 1 0,0-1 0,0 1 0,0 0 0,0 0 0,0-1 0,0 1 0,0 0 0,0 0 1,0 0-1,0 0 0,-1 0 0,-1 0 0,-4 2-42,-1-1 0,1 1 1,0 1-1,0-1 0,0 1 1,-12 7-1,-39 28 6,53-35 72,1 0-1,1 1 1,-1-1-1,0 1 1,1 0-1,0 0 1,0 0 0,0 0-1,0 1 1,1-1-1,-1 1 1,1-1-1,0 1 1,1 0 0,-2 5-1,2-5-3,1-1 1,-1 1-1,1-1 0,0 0 0,0 1 1,1-1-1,0 1 0,-1-1 1,1 0-1,1 1 0,-1-1 0,1 0 1,-1 0-1,1 0 0,0 0 0,1 0 1,-1 0-1,5 4 0,0 1-140,1-1 0,0 0-1,1 0 1,0-1 0,0 0 0,1-1-1,0 0 1,0 0 0,0-1 0,1 0-1,-1-1 1,1 0 0,0-1 0,1 0-1,17 2 1,-15-4-673,0 0 0,0-1-1,0 0 1,0-1 0,18-3-1,-20 1-627,1 0 0,-1-1 0,0 0-1,0-1 1,21-11 0,-5 2-1228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4.1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43 10208,'-11'-5'4640,"64"10"-4032,-9-5 863,-2 0-927,57-5-64,4 5-320,25-9-960,-9 5 416,9-8-4639,-10 0 2783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8.4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1255 1984,'-1'0'34,"1"0"-1,-1 0 1,0 1 0,1-1 0,-1 0 0,0 0-1,1 0 1,-1 1 0,1-1 0,-1 0-1,0 1 1,1-1 0,-1 1 0,1-1 0,-1 0-1,1 1 1,-1-1 0,1 1 0,0 0-1,-1-1 1,1 1 0,0-1 0,-1 1 0,1-1-1,0 2 1,2 20 7109,-2-21-7072,0 0 0,0 0 0,0-1 0,1 1 0,-1 0 0,0 0 0,0-1 0,1 1 0,-1 0 0,0-1 0,1 1 0,-1 0 0,1-1 0,-1 1 0,1-1 0,-1 1-1,1 0 1,0-1 0,-1 1 0,1-1 0,-1 0 0,1 1 0,0-1 0,1 1 0,-1-1 22,0 0 0,1 0-1,-1 0 1,0 0 0,1 0 0,-1 0-1,0 0 1,1 0 0,-1 0 0,0-1-1,0 1 1,1-1 0,0 0 0,3-1 156,0-1 1,0 0 0,0 0-1,0-1 1,6-5 0,-3 1-76,-1 0 0,-1 0 0,1-1 0,-1 1 0,6-14 0,-5 9-45,110-198 601,-18 32-602,-18 27-140,-65 115 147,-1-1 1,12-46 0,-23 65-96,-3 11-205,-5 11-329,-13 25 307,2 1-1,0 1 0,-14 46 1,11-21 229,-12 69 0,26-104 62,1 0-1,1 0 1,1 0 0,0 0-1,2 0 1,0 0 0,1 0-1,9 37 1,-10-53-58,0-1-1,1 0 1,-1 0 0,1 1-1,-1-1 1,1 0 0,0 0-1,0 0 1,1-1 0,3 5-1,-4-5-19,0-1-1,-1 0 1,1 0-1,0 0 0,-1 0 1,1 0-1,0 0 1,0-1-1,0 1 0,0-1 1,0 1-1,0-1 1,0 0-1,0 0 1,0 1-1,0-1 0,0-1 1,0 1-1,0 0 1,0 0-1,3-2 0,7-2 99,-1-1 0,0 0 0,0-1 0,19-13 0,39-34 174,40-42-85,-90 80-186,-1-1 1,-1 0-1,0-2 0,-1 0 1,-1-1-1,-1 0 0,22-40 1,78-214 142,-94 215-181,59-170 353,-72 206-371,-1-1-1,-1 0 1,3-32 0,-9 30-246,-3 18 94,4 7 171,-1 0 1,1 0 0,0 0 0,-1 0-1,1 1 1,-1-1 0,1 0 0,0 0 0,-1 0-1,1 0 1,0 1 0,-1-1 0,1 0 0,0 1-1,-1-1 1,1 0 0,0 0 0,-1 1-1,1-1 1,0 1 0,0-1 0,-1 0 0,1 1-1,-9 13 18,2 0 0,-1 1 0,2-1 0,-9 26 0,-12 65-130,21-77 210,-22 96 32,-8 37 42,-23 51 148,-5 17 106,57-205-369,-4 23 135,11-35 165,0-12-342,0 1-1,0-1 1,0 0 0,0 0 0,0 0-1,1 0 1,-1 0 0,0 0 0,0 0-1,0 0 1,0 0 0,0 0 0,0 0-1,0 1 1,0-1 0,0 0 0,0 0-1,0 0 1,0 0 0,0 0 0,1 0-1,-1 0 1,0 0 0,0 0 0,0 0-1,0 0 1,0 0 0,0 0 0,0 0-1,0 0 1,0 0 0,1 0 0,-1 0-1,0 0 1,0 0 0,0 0 0,0 0-1,0 0 1,0 0 0,0 0 0,0 0-1,0 0 1,1 0 0,-1 0 0,0 0-1,0-1 1,0 1 0,0 0 0,0 0-1,11-14 139,-10 12-155,36-54 207,70-100-369,-102 149 131,-1 1 1,1 0-1,1 1 0,9-9 0,-14 13 21,0 0 0,0 1 0,0-1 0,0 1 0,0-1 1,1 1-1,-1-1 0,0 1 0,0-1 0,0 1 0,0 0 0,1 0 0,-1-1 0,0 1 0,0 0 0,2 0 0,-2 1 10,-1-1 0,1 1-1,0-1 1,0 0 0,0 1 0,0 0 0,-1-1-1,1 1 1,0-1 0,0 1 0,-1 0 0,1 0-1,-1-1 1,1 1 0,-1 0 0,1 0 0,-1 0-1,1 0 1,-1 0 0,1-1 0,-1 1-1,0 0 1,0 2 0,2 5 14,0 1 0,-1 0 0,-1 0 0,1 0-1,-1 0 1,-2 12 0,0 15-26,2 3 99,9 63 0,-9-100-49,0 0-1,1 0 1,-1 0 0,1 0 0,-1 0 0,1-1-1,-1 1 1,1 0 0,0 0 0,0 0 0,0-1-1,0 1 1,0 0 0,1-1 0,-1 1 0,3 1-1,-4-2-3,1-1-1,0 0 0,0 1 1,-1-1-1,1 0 0,0 0 1,0 0-1,-1 0 0,1 1 1,0-1-1,0 0 0,0 0 1,-1-1-1,1 1 0,0 0 1,1 0-1,0-1 15,1 0 0,-1 0 0,0 0-1,0 0 1,0-1 0,0 1 0,3-3 0,12-11 124,20-25 1,-2 3-168,12-13 2,36-33 80,-20 27-619,-59 55 315,-3 7 102,-2 10 51,-3 9 92,1 1 1,1 0-1,2 27 1,0-45 6,1 0 0,0 0 0,0 0 0,1 0 0,0 0 0,0 0 0,1-1 0,0 0 0,0 1-1,1-1 1,0 0 0,0 0 0,1-1 0,8 10 0,-12-14 8,1-1-1,-1 1 0,1-1 0,0 0 0,0 0 0,0 1 1,0-1-1,0-1 0,0 1 0,0 0 0,0 0 0,0-1 1,0 1-1,0-1 0,5 1 0,-3-1 1,-1-1-1,1 1 1,0-1-1,0 0 1,-1 0 0,1 0-1,-1 0 1,6-3-1,4-3-3,0-1 0,-1 0 0,19-17 0,-23 18-45,70-66 261,-13 12-331,-53 49 101,-2 4-144,0-1 1,12-7-1,-51 80-109,22-45 198,1 0 0,0 0-1,-3 21 1,2-7 35,4-22 31,0 0 0,1 1-1,0-1 1,1 1-1,1 0 1,0 16 0,2-7-111,-2-18 107,0 0 1,0-1-1,0 1 1,1 0 0,-1 0-1,1-1 1,-1 1-1,1 0 1,0-1 0,0 1-1,3 4 1,2 4 223,-5-10-239,-1 0 1,0-1-1,1 1 1,-1 0-1,0-1 1,1 1 0,-1 0-1,1-1 1,-1 1-1,1-1 1,-1 1-1,1-1 1,0 1-1,-1-1 1,1 1-1,0-1 1,-1 1-1,1-1 1,0 0-1,-1 1 1,1-1-1,0 0 1,0 0-1,-1 0 1,1 0-1,0 1 1,0-1 0,0 0-1,-1 0 1,1 0-1,0-1 1,0 1-1,0 0 1,2 0 2,0 0 1,0-1-1,-1 1 0,1-1 1,0 0-1,-1 0 1,1 0-1,-1 0 0,1 0 1,-1 0-1,0 0 1,1-1-1,2-2 1,5-2 102,12-4-63,7-3-59,-7-1 74,-1 0-1,37-35 0,42-41 98,19-17-90,-98 85-51,-1 0-1,0-2 1,20-34-1,-14 11 23,-3-1 0,26-76 0,11-71-123,-28 87-82,-29 100 126,-3 7 10,1 0 0,-1 1-1,0-1 1,1 0 0,-1 1 0,0-1 0,0 0 0,0 0 0,1 0-1,-1 1 1,0-1 0,0 0 0,0 0 0,0 0 0,-1 1 0,1-1 0,0 0-1,0 0 1,0 1 0,-1-3 0,-9 16-489,-5 28 437,1-1 0,-9 52 0,10-37 74,-57 177 117,-17 70-24,55-159 270,30-137-312,-1 10 38,3-16-66,0 1 1,0 0 0,0-1 0,0 1 0,0-1-1,0 1 1,0-1 0,0 1 0,0-1 0,0 1-1,0-1 1,1 1 0,-1-1 0,0 1 0,0-1-1,1 1 1,-1-1 0,0 1 0,1-1 0,-1 0-1,0 1 1,1-1 0,0 1 0,-1-1-10,0 0 0,0 0 0,1 0 0,-1 1 0,0-1 0,1 0 0,-1 0 0,0 0 0,0 0 0,1 0 0,-1 0 1,0 0-1,1 0 0,-1 0 0,0 0 0,0 0 0,1-1 0,-1 1 0,0 0 0,0 0 0,1 0 0,-1 0 0,0 0 0,0 0 1,1-1-1,-1 1 0,0 0 0,0 0 0,1 0 0,-1-1 0,0 1 0,0 0 0,0 0 0,1-1 0,17-22 124,-2-2 0,0 0 0,15-32-1,-17 29-207,2 0 0,34-45 0,-45 67 88,5-7-93,0 2-1,0 0 1,1 0 0,22-17-1,-32 28 64,0-1 0,0 0 0,0 1 0,0-1 0,0 1 0,0 0-1,0-1 1,0 1 0,0 0 0,0-1 0,0 1 0,1 0 0,-1 0 0,0 0-1,0 0 1,0 0 0,2 1 0,-3-1 11,1 0 1,-1 0-1,1 1 1,-1-1-1,1 0 0,-1 1 1,1-1-1,-1 1 1,1-1-1,-1 1 1,1-1-1,-1 1 0,1-1 1,-1 1-1,0-1 1,0 1-1,1 0 0,-1-1 1,0 1-1,0 0 1,1-1-1,-1 1 1,0-1-1,0 1 0,0 0 1,0-1-1,0 1 1,0 1-1,-1 10-35,-1 1 0,0-1-1,-1 0 1,-1 0 0,1 0-1,-2 0 1,-11 21 0,0 4 241,-31 68-92,43-102-90,13-6 83,-9 3-98,6 0 18,-1-1-1,1 0 0,-1-1 0,0 1 0,1-1 1,-1 0-1,0 0 0,0-1 0,0 0 0,6-4 1,161-125 55,-133 107-43,0 1 0,71-31-1,-88 45-83,-15 6 31,0 1 1,0 0-1,0 0 0,0 1 0,0-1 0,1 2 0,-1-1 0,9 0 0,-16 2 20,1 0-1,-1 0 1,1 0-1,-1 0 1,1 0-1,-1 0 1,1 1-1,-1-1 1,1 0-1,-1 0 1,1 0-1,-1 1 1,1-1-1,-1 0 1,1 0-1,-1 1 1,1-1-1,-1 0 1,1 1-1,-1-1 1,0 1 0,1-1-1,-1 0 1,0 1-1,1 0 1,-1 0 1,1 1 1,-1-1 0,0 0 0,1 1 0,-1-1-1,0 0 1,0 1 0,0-1 0,0 0 0,0 2 0,-2 5 15,1 0 1,-6 14 0,6-20-16,-24 55 79,-1 1-22,8-7 348,43-70-124,-4 0-361,69-59 214,-72 63-169,1 2 0,0 0 0,25-11 0,-42 23 9,-1 0 0,1 1-1,0-1 1,0 0 0,0 1-1,-1-1 1,1 1 0,0-1 0,0 1-1,2 0 1,-3 0 11,0 0 0,0 1 0,0-1 0,0 1 0,-1-1 0,1 1 0,0-1 0,0 1 0,-1-1 0,1 1 0,0-1 0,-1 1 1,1 0-1,0-1 0,-1 1 0,1 0 0,-1 0 0,1 0 0,-1-1 0,0 1 0,1 0 0,-1 0 0,1 1 0,4 24-3,-4-20 38,0-1-1,0 0 1,0 0-1,1 0 1,2 6 0,-1-5 4,-1-1 7,0 0-1,1 0 1,5 9-1,-7-13-20,0 0 1,0 0-1,0 0 0,0 0 0,0-1 1,0 1-1,0 0 0,0 0 0,0-1 1,0 1-1,0 0 0,0-1 0,0 1 0,1-1 1,-1 0-1,0 1 0,0-1 0,1 0 1,-1 0-1,0 1 0,0-1 0,1 0 1,1-1-1,9-2 7,0-1 1,-1 0 0,1-1-1,-1 0 1,0 0-1,11-9 1,13-5 128,-11 7-133,-1 0-1,0-2 0,-1-1 1,-1 0-1,27-26 0,-47 40-40,0 0 0,0 0 0,0 0-1,-1 0 1,1 0 0,0 0 0,0-1-1,-1 1 1,1 0 0,-1 0 0,2-3-1,-5-1-316,-7 5 226,4 2 83,0 1 0,0-1 1,0 1-1,1 0 0,-1 1 1,1-1-1,0 1 0,0 0 0,0 1 1,-7 7-1,10-10 42,0 0 1,0 0-1,1 0 1,-1 1 0,1-1-1,-1 0 1,1 1-1,0-1 1,0 1-1,0 0 1,0-1-1,0 1 1,1 0 0,-1-1-1,1 1 1,0 0-1,0 0 1,0-1-1,0 1 1,0 0-1,0 0 1,1-1 0,-1 1-1,1 0 1,0-1-1,0 1 1,2 3-1,-2-4 12,1 1 0,0-1-1,0 0 1,0 0-1,0 0 1,0 0 0,1-1-1,-1 1 1,1-1-1,-1 1 1,1-1 0,-1 0-1,1 0 1,0 0-1,-1 0 1,1 0 0,0-1-1,0 1 1,-1-1-1,1 0 1,0 1 0,0-1-1,5-1 1,6-1 35,0 0-1,0 0 1,21-8 0,-2-2 34,-1-2 1,0-2 0,49-30-1,28-15-522,-108 60 428,0 1 1,0-1-1,1 0 1,-1 1-1,0-1 1,1 1 0,-1 0-1,1-1 1,-1 1-1,0 0 1,1 0-1,-1 0 1,1 0-1,-1 0 1,1 0 0,-1 1-1,3-1 1,-3 1 3,0-1 0,-1 1 1,1 0-1,0-1 1,0 1-1,-1 0 0,1-1 1,0 1-1,-1 0 0,1 0 1,0 0-1,-1 0 1,1-1-1,-1 1 0,0 0 1,1 0-1,-1 0 0,0 0 1,1 1-1,0 5-1,-1-1 1,0 1-1,0 0 0,0-1 1,-1 1-1,-1 7 0,-42 186 297,42-192-285,0 1 67,-1 0 0,-6 15 0,9-23-66,-1 1 0,0 0 0,0-1 0,0 1 0,0-1 0,0 1 0,0-1 0,0 0 0,0 1 0,-1-1 0,1 0 0,0 0 0,-1 0 0,1 0 0,-1 0 0,1 0 1,-1 0-1,0 0 0,1-1 0,-3 1 0,2 0-4,1-1 0,0 0 1,-1-1-1,1 1 1,-1 0-1,1 0 1,0-1-1,-1 1 1,1 0-1,0-1 0,-1 1 1,1-1-1,0 0 1,0 1-1,-1-1 1,1 0-1,0 0 0,0 0 1,0 0-1,0 0 1,0 0-1,0 0 1,0 0-1,0-2 0,-1 1-21,1-1 0,-1 1 0,1-1 0,0 1 0,0-1 0,0 0 0,0 1 0,0-1-1,1 0 1,-1-5 0,1 8 7,0-1-1,0 1 0,0 0 0,0 0 1,0-1-1,0 1 0,0 0 1,0 0-1,0-1 0,0 1 0,0 0 1,1-1-1,-1 1 0,0 0 1,0 0-1,0-1 0,0 1 0,0 0 1,1 0-1,-1 0 0,0-1 1,0 1-1,0 0 0,1 0 0,-1 0 1,0 0-1,0-1 0,1 1 1,-1 0-1,0 0 0,0 0 0,1 0 1,-1 0-1,0 0 0,1 0 0,-1 0 1,14 2-59,14 13-29,-22-12 95,-1 0 0,1 0 1,0 0-1,0-1 0,0 0 0,8 2 1,-11-3 23,1 0-1,-1-1 1,1 0 0,-1 0 0,1 0 0,-1 0 0,1 0 0,-1-1-1,1 0 1,-1 1 0,0-1 0,1 0 0,5-3 0,7-7 13,-1 0 0,0-1 0,0 0 1,-1-1-1,20-24 0,-5 5 24,19-17-149,3 2 0,61-46 0,-112 93 83,0 0 0,0 0 0,0 0 0,0 0 0,0 0 0,0 0 0,0-1 0,1 1 0,-1 0 0,0 0 0,0 0 0,0 0 0,0 0 0,0 0 0,0 0 0,0-1 0,0 1 0,1 0 0,-1 0 0,0 0 0,0 0 0,0 0-1,0 0 1,0 0 0,1 0 0,-1 0 0,0 0 0,0 0 0,0 0 0,0 0 0,0 0 0,1 0 0,-1 0 0,0 0 0,0 0 0,0 0 0,0 0 0,0 0 0,1 0 0,-1 0 0,0 0 0,0 0 0,0 0 0,0 0 0,0 1 0,0-1 0,0 0 0,1 0 0,-1 0 0,0 0 0,0 0-1,0 0 1,0 0 0,0 1 0,0-1 0,-3 11-90,-14 17 72,11-20-16,-7 10-87,-13 23 0,23-36 151,0 1 0,1-1 0,-1 1 0,1 0 0,0 0 0,1 0 0,0 0 0,0 0 0,-1 8 0,2-13-14,0 1 0,0 0 0,1-1 0,-1 1 0,0-1 0,0 1 0,1 0 0,-1-1 0,1 1 0,0-1-1,-1 0 1,1 1 0,0-1 0,0 1 0,0-1 0,0 0 0,0 0 0,0 1 0,0-1 0,1 1 0,1 0 0,-1-1 0,1 0 0,-1 1 0,1-1 0,0 0 0,0 0 0,-1-1 0,1 1 0,0-1 0,4 1 0,4 0-480,-1-2 0,1 1 0,-1-1 0,0-1 0,13-3 0,6-1-1601,40-13-6156,-54 14 5747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8.8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78 77 7392,'-63'-63'3360,"54"55"-2944,4 2-288,10 6-160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09.1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30 127 7392,'-30'-33'3360,"93"36"-2944,-12-3 864,1 5-800,67-13 928,4 4-800,48-13-160,-7-1-288,44 2-768,-17 4 352,3-5-4512,-30 8 2656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0.43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1223 5312,'-5'-1'2146,"10"0"-761,23-4 822,-15-1-1792,0 0 0,0-1 0,0 0 0,-1-1 0,14-12 0,-2-1 63,34-36 0,115-156 764,14-49-682,-15-38-485,-141 243-93,-3-1 0,23-67 1,-49 118-58,0 0 0,0 0 1,-1 0-1,0 0 0,0-9 1,-1 15 54,0 0 1,1 1-1,-1-1 1,0 0-1,-1 0 1,1 1-1,0-1 1,0 0-1,0 1 1,0-1-1,0 0 1,-1 1 0,1-1-1,0 0 1,-1 1-1,1-1 1,0 0-1,-1 1 1,1-1-1,-1 1 1,1-1-1,-1 1 1,0-2-1,0 2 3,0 0 0,1 0 0,-1 0 0,0 0-1,0 0 1,1 0 0,-1 0 0,0 0 0,0 0-1,0 0 1,1 0 0,-1 0 0,0 0 0,0 1-1,1-1 1,-1 0 0,-1 1 0,-2 2-8,0-1 1,0 1 0,0 0 0,0 0-1,-5 6 1,-1 2 15,1 2 0,0-1 0,1 1 1,1 0-1,0 1 0,1 0 0,-8 22 0,5-13 32,-71 232 329,66-201-165,-8 65 1,19-94-96,1 1 1,2-1-1,0 1 1,7 45-1,-5-62-42,0 1 1,0-1-1,1 0 0,0 0 0,1 0 0,0 0 1,10 16-1,-11-22-11,0 1 1,0 0-1,0-1 1,0 1-1,1-1 1,-1 0-1,1 0 1,0-1-1,0 1 1,0-1-1,0 1 1,1-1-1,-1-1 1,0 1-1,1-1 1,0 1-1,-1-1 1,7 0-1,1-1 33,0 0-1,0-1 1,0 0-1,-1-1 1,1 0-1,-1-1 1,1 0-1,-1-1 1,0 0-1,17-9 1,9-8 196,53-38 0,-64 40-281,-1-2 0,0 0 0,-2-2 1,24-29-1,-31 32-915,-32 30 934,0 1-1,0 1 1,1 0 0,0 1 0,1 0 0,1 1 0,0 1-1,1 0 1,1 1 0,-12 21 0,20-32 56,0 1 1,1 0 0,0 0-1,-3 10 1,4-13-21,1-1 1,0 1-1,-1-1 1,1 1-1,0-1 0,0 1 1,0-1-1,1 1 1,-1-1-1,1 1 0,-1-1 1,1 1-1,0-1 1,1 3-1,-2-4-21,1 0-1,-1 0 1,1-1-1,-1 1 1,1 0-1,-1-1 1,1 1-1,-1-1 1,1 1-1,0 0 1,-1-1-1,1 1 1,0-1-1,0 0 1,-1 1-1,1-1 1,0 0 0,0 1-1,0-1 1,-1 0-1,1 0 1,0 0-1,1 1 1,0-2 12,0 1 0,0 0 0,0-1 0,-1 1 0,1-1 1,0 1-1,0-1 0,-1 0 0,1 0 0,2-1 0,3-3 45,-1-1 0,0 1-1,11-13 1,-7 6-94,-5 8 30,-1-1 1,0 1-1,0-1 1,0 0 0,-1-1-1,1 1 1,-1-1-1,-1 1 1,1-1-1,1-6 1,-2 4 16,-1 1 0,0 0 0,0-10 0,-1 15-56,0 0-1,0 0 1,0 0-1,-1 0 1,1-1-1,-1 1 1,1 0-1,-1 0 1,1 0-1,-1 0 1,0 0-1,0 0 1,0 0-1,0 1 1,0-1-1,-3-3 1,3 5 20,-8-8-168,9 8 173,-1 0 0,1 0-1,0-1 1,0 1-1,0 0 1,0 0-1,0 0 1,0 0 0,0 0-1,0 0 1,0 0-1,-1-1 1,1 1-1,0 0 1,0 0 0,0 0-1,0 0 1,0 0-1,0 0 1,-1 0-1,1 0 1,0 0 0,0 0-1,0 0 1,0 0-1,0 0 1,-1 0-1,1 0 1,0 0 0,0 0-1,0 0 1,0 0-1,0 0 1,-1 0-1,1 0 1,0 0-1,0 0 1,0 0 0,0 0-1,0 0 1,0 0-1,-1 0 1,1 1-1,0-1 1,0 0 0,0 0-1,0 0 1,0 0-1,0 0 1,0 0-1,0 0 1,0 1 0,0-1-1,-1 0 1,1 0-1,0 0 1,0 0-1,0 1 1,28 1 469,-6-2-377,0 0 0,0-2 0,-1-1-1,1-1 1,21-6 0,-19 4-184,56-14-568,-1-3-3736,-77 23 4260,1-1-251,-1 0 1,1 0-1,0 0 0,-1 0 1,1 0-1,-1 0 1,1-1-1,-1 1 0,0-1 1,4-3-1,-1 0-1330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0.7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37 7712,'-9'-24'3520,"29"24"-3072,-1-5 544,9 5-640,38-7 192,4 7-288,30 0 32,-6 3-160,11-3-896,-10 9 384,9 3-3776,-6 9 2272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1.9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321 806 5152,'-27'-14'1648,"26"14"-1625,1-1 1,0 1 0,-1 0-1,1 0 1,0-1 0,-1 1-1,1 0 1,0 0-1,-1 0 1,1 0 0,-1 0-1,1 0 1,0 0-1,-1-1 1,1 1 0,-1 0-1,1 0 1,0 1 0,-1-1-1,1 0 1,-1 0-1,1 0 1,0 0 0,-1 0-1,1 0 1,-1 0-1,1 1 1,-8 2 58,-4 1 589,1 0 1,-17 10-1,7-3-35,1 1 1,1 2-1,-29 24 1,42-33-537,1 0 0,0 1 0,0 0 1,0 0-1,1 0 0,0 0 0,0 1 1,1 0-1,0 0 0,0 0 0,0 0 0,1 0 1,0 0-1,1 1 0,-2 11 0,2-14 67,1 1-1,0-1 1,1 1-1,1 9 1,-2-14-135,0 0 1,0-1 0,0 1 0,0 0-1,1 0 1,-1-1 0,0 1-1,1 0 1,-1-1 0,0 1 0,1 0-1,-1-1 1,1 1 0,-1 0-1,1-1 1,-1 1 0,1-1 0,-1 1-1,1-1 1,0 1 0,-1-1-1,1 0 1,0 1 0,0-1 0,-1 0-1,1 1 1,0-1 0,0 0-1,-1 0 1,1 0 0,0 0 0,0 1-1,-1-1 1,1 0 0,0 0-1,0-1 1,0 1 0,-1 0 0,1 0-1,0 0 1,0 0 0,-1-1-1,2 0 1,4-1 73,0-1 1,0 0-1,-1-1 0,1 0 0,-1 1 1,0-2-1,8-7 0,31-41 253,-31 38-309,3-7-155,-1-1 0,23-46 0,-34 60-860,-8 24 192,-11 51 714,-12 98 308,-13 64 59,27-172-63,-2-1-1,-25 58 1,40-112-233,-7 14 178,-12 24-1,17-36-105,0 1 0,0-1 0,-1 0-1,1 0 1,-1 0 0,0 0 0,0 0 0,0-1-1,0 1 1,0-1 0,-7 4 0,9-6-51,0 1 1,0-1-1,0 0 1,0 1-1,0-1 1,0 0-1,0 0 1,0 0-1,0 0 0,0 0 1,0 0-1,0 0 1,0 0-1,0 0 1,0 0-1,0 0 1,0-1-1,0 1 1,0 0-1,0-1 1,0 1-1,0-1 1,-1 0-1,0 0-33,1-1 0,-1 0 0,1 1 0,0-1-1,-1 0 1,1 1 0,0-1 0,0 0 0,0 0 0,-1-4 0,0 1-103,0-1 1,1 0 0,0 0-1,0 0 1,0 0-1,1-12 1,2 2-19,1 0 1,0 0-1,2 0 0,0 0 1,1 1-1,0 0 0,13-22 1,3 1-24,44-54 0,-45 65 134,1 1-1,2 1 1,0 2 0,1 0-1,53-32 1,150-68 265,-174 95-192,-13 7 130,-1-2 1,54-40 0,-83 54-151,-1-2 0,0 1 0,0-2 0,-1 1 0,0-1 0,0-1 0,-1 1 0,-1-2 0,0 1 0,0-1 1,-1 0-1,-1 0 0,4-13 0,-8 21-54,0 0 0,0 1 0,-1-1-1,0 0 1,0-5 0,0 8-16,0-1 1,0 1-1,0 0 0,0 0 0,0 0 0,-1 0 1,1-1-1,0 1 0,-1 0 0,1 0 0,-1 0 1,1 0-1,-1 0 0,0 0 0,1 0 0,-1 0 1,0 0-1,0 1 0,-1-2 0,2 2 18,0 0 0,0 0 0,0-1 0,-1 1 0,1 0 0,0 0 0,0 0 0,-1 0 0,1 0 0,0 0 0,0 0 0,-1 0 0,1 0 0,0 0 0,0 0 0,0 0 0,-1 0 0,1 0 0,0 0 0,0 0 0,-1 0 0,1 0 0,0 1 0,0-1 0,-1 0 0,1 0 0,0 0 0,0 0 0,0 0 0,0 0 0,-1 1 0,-7 4-52,1 1-1,-1 1 0,1-1 1,-12 15-1,-23 37 71,38-53 27,0 1 0,1 0-1,0 0 1,0 0-1,1 1 1,0-1-1,0 1 1,0-1 0,0 9-1,2-12 14,-1-1 0,1 1-1,1 0 1,-1 0 0,0 0 0,1 0-1,-1 0 1,1 0 0,0 0-1,0-1 1,0 1 0,0 0 0,1-1-1,-1 1 1,1-1 0,-1 1 0,1-1-1,0 0 1,0 0 0,0 0 0,0 0-1,1 0 1,3 3 0,-3-3 14,1 0 1,0 0-1,0-1 1,-1 1-1,1-1 1,0 0 0,0 0-1,1 0 1,-1 0-1,0-1 1,0 1-1,0-1 1,0 0-1,6-1 1,3-1 32,0-1 1,-1 0-1,18-6 0,-5 0-49,0 0-1,-1-1 0,0-2 0,-1 0 1,36-25-1,-32 14-12,-1-1 0,-1-1 1,-1-1-1,-1 0 0,-1-2 0,18-32 1,-10 11-52,-2-1 0,-3-2 0,-2 0 1,-2-2-1,-2 0 0,21-106 0,-37 139 15,3-42-1,-6 61-1,0 1-1,0-1 1,0 1-1,0-1 1,-1 1-1,1-1 1,0 1-1,-1-1 1,1 0-1,-1 1 1,1 0-1,-1-1 1,-1-2-1,2 4-1,0 0 1,-1 0-1,1 0 0,0-1 1,0 1-1,-1 0 0,1 0 1,0 0-1,-1 0 0,1 0 1,0 0-1,-1-1 0,1 1 1,0 0-1,-1 0 0,1 0 1,0 0-1,-1 0 0,1 0 0,0 0 1,-1 0-1,1 1 0,0-1 1,-1 0-1,-12 9-130,4 1 123,0 1-1,0 0 1,1 1 0,0-1 0,-5 14-1,0 3 57,-15 43-1,8-7 9,4 1 0,2 1 1,-8 91-1,17-70 73,3 1-1,11 102 1,-8-172-158,2 12-1626,0 1 1,15 54-1,-18-83 1158,5 11-62,-5-13 440,0 0-1,0 1 1,0-1-1,0 0 1,1 1-1,-1-1 1,0 0-1,0 1 1,3 1-1245,-2-2 1244,-1 0 1,0 0-1,1 1 1,-1-1-1,0 0 1,1 0-1,-1 0 1,1 0 0,0 0-1,7-3-1752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02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1 249 2496,'0'0'4053,"14"9"-3008,30 6-21,-22-10-598,-4-2-238,-13-2-60,1 1 1,-1-2 0,0 1-1,1-1 1,-1 1 0,1-1 0,-1-1-1,0 1 1,1-1 0,7-2-1,-3 0 22,-1 0 0,0 0 0,0-1 0,0-1-1,8-5 1,-14 8-108,0 0 0,-1 0 0,0-1 0,1 1 0,-1-1 0,0 1 0,0-1 0,0 0-1,-1 0 1,1 1 0,-1-1 0,1-1 0,-1 1 0,0 0 0,0 0 0,-1 0 0,1-1 0,-1 1-1,1 0 1,-1 0 0,0-1 0,-1-3 0,1-4 15,-2 0 0,1 0 1,-2 0-1,1 0 0,-7-16 0,5 18-129,0-1 0,-1 1 0,0 0 0,0 0 0,-1 0 0,-14-15-1,18 22 38,0 0 0,0 0 0,-1 0 0,1 0-1,-1 0 1,0 1 0,1-1 0,-1 1-1,0-1 1,0 1 0,0 0 0,-3 0-1,3 0 3,1 1 0,-1 0 0,1 0 0,0 0 0,-1 1 0,1-1 0,0 1 0,-1-1 0,1 1 0,0 0 1,0 0-1,-1-1 0,1 2 0,0-1 0,0 0 0,0 0 0,0 1 0,-1 1 0,-2 1-6,0 1 1,0 0-1,1 0 0,0 0 1,0 1-1,1-1 1,-4 8-1,-18 45 218,14-29-151,2-5 42,-12 46-1,18-57 7,0 1 1,2-1-1,-1 1 1,2 0-1,1 15 1,-1-26-31,0 0 0,1 0 0,-1-1 0,1 1 0,0 0 0,0-1 0,0 1 0,0 0 0,0-1 0,1 0 0,-1 1 0,1-1 0,-1 0 0,1 0 0,0 0 0,0 0 0,0 0 1,0 0-1,1 0 0,-1-1 0,0 1 0,1-1 0,-1 1 0,1-1 0,-1 0 0,5 1 0,2 0 86,0 0 1,0 0-1,0-1 1,1 0-1,-1-1 1,14-1-1,120-3 71,-95 6 399,21-1-3102,-58-2 791,0 0 0,-1-1 0,1 0 0,14-5 1,-2-3-479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2.3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9 201 8384,'-8'-42'3808,"44"4"-3328,-2 17 480,4 9-640,48-13-64,8 8-160,34-8-160,-1 4 32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3.6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1513 3072,'-5'3'3104,"13"-8"-2250,0 0-1,0 0 1,-1-1 0,10-9 0,13-11-99,70-43 482,-58 37-909,60-59 0,-54 37-50,69-98 1,25-73 129,-109 165-69,33-81 0,-60 123-303,-5 11-194,-5 9-328,2 0 460,-5 7-10,1 0 0,-1 0-1,-8 19 1,-14 44 171,3 2-1,3 0 1,-18 107 0,36-155 75,-3 46 0,8-62-67,0-1 0,0 1 0,1-1 0,1 0 0,-1 1-1,1-1 1,1 0 0,4 11 0,-7-19-107,1 1 1,0-1-1,-1 1 0,1-1 0,0 1 0,0-1 1,0 0-1,0 1 0,0-1 0,0 0 0,0 0 1,0 0-1,0 0 0,1 0 0,-1 0 0,0 0 1,1 0-1,-1 0 0,1 0 0,-1-1 0,1 1 1,-1-1-1,1 1 0,0-1 0,-1 0 0,1 0 1,0 1-1,-1-1 0,1 0 0,-1 0 0,1-1 1,3 1-1,0-2 16,0 0 0,-1 0 1,1 0-1,0 0 0,-1-1 0,1 0 1,-1 0-1,0 0 0,4-4 0,12-11 86,-2-1-1,29-38 0,-33 39-74,114-141 225,50-64-181,-133 159-134,-2-3-1,50-106 1,44-149-225,-128 300 228,-4 10-23,-1 0 0,0-1 0,-1 1-1,0-1 1,-1 0 0,1-16 0,-5 21-105,-3 9 29,-7 17 24,-28 75 259,32-75-107,-102 210 529,24-71-322,-90 181 429,50-30 485,121-287-822,5-21-344,0 0 1,0 0 0,0 0 0,0 0-1,0 0 1,0 0 0,0 0 0,0 0-1,0 0 1,0 0 0,0 0 0,0 0-1,0 0 1,0 1 0,0-1 0,0 0-1,1 0 1,-1 0 0,0 0 0,0 0-1,0 0 1,0 0 0,0 0 0,0 0-1,0 0 1,0 0 0,0 0-1,0 0 1,0 0 0,0 0 0,0 0-1,0 0 1,0 0 0,0 0 0,0 0-1,0 0 1,0 1 0,0-1 0,0 0-1,0 0 1,0 0 0,0 0 0,0 0-1,0 0 1,0 0 0,4-7 53,79-155 223,-69 137-275,2 1 0,1 1 0,1 0 1,29-28-1,-38 43-33,6-7-81,0 1-1,1 1 1,1 0 0,26-15 0,-41 27 75,0 0 0,0 0 0,1 0 0,-1 0 0,0 0 0,0 1 0,1-1 0,-1 1 0,0 0 0,1 0 0,-1 0 0,5 0 0,-6 0 16,1 1 0,-1-1 0,0 1 0,1-1 0,-1 1 0,0-1 0,1 1 0,-1 0 0,0 0 0,0 0 0,0 0 0,1 0 0,-1 0 0,0 0 0,0 0 0,-1 0 0,1 0 0,0 0 0,0 1 1,-1-1-1,1 0 0,0 1 0,0 1 0,3 16-7,0 1 0,-1-1 0,-1 1 0,0 34 0,0 3-56,0-21 41,-2-20 82,1 0 0,1 0 0,0 0 0,1 0-1,1 0 1,6 16 0,-9-29-13,0 0-1,1 0 1,0-1-1,-1 1 0,1-1 1,0 1-1,0-1 1,1 0-1,-1 0 1,0 0-1,1 0 1,-1 0-1,5 2 1,-5-3-14,0 0 0,0 0 0,0-1 0,0 1 0,0-1 0,1 1 0,-1-1 1,0 0-1,0 1 0,0-1 0,0 0 0,1-1 0,-1 1 0,0 0 0,0-1 0,0 1 0,0-1 0,0 0 0,0 1 1,4-3-1,0-1 28,-1 1 1,0-1-1,0-1 0,0 1 1,-1-1-1,1 0 1,5-8-1,25-43 79,-29 47-113,13-24-5,-2-1 1,-1 0 0,-2-1 0,-1-1 0,13-56-1,-26 90-20,5-34-124,-4 35 109,-1-1-1,0 1 0,0-1 1,0 1-1,0-1 1,0 1-1,-1-1 1,1 1-1,0-1 1,-1 1-1,1-1 1,-1 1-1,1 0 0,-1-1 1,0 1-1,1 0 1,-1-1-1,-2-1 1,3 3 15,0 0 0,-1-1 1,1 1-1,-1 0 0,1 0 0,0 0 1,-1 0-1,1 0 0,-1-1 1,1 1-1,0 0 0,-1 0 0,1 0 1,-1 0-1,1 0 0,-1 0 1,1 0-1,0 1 0,-1-1 0,1 0 1,-1 0-1,1 0 0,0 0 1,-1 0-1,1 1 0,0-1 0,-1 0 1,1 0-1,-1 1 0,-8 8-124,8-7 101,-3 3 31,1 0-1,-1 1 1,1-1-1,1 1 1,-1 0-1,1 0 1,0 0-1,-1 8 1,-7 51 64,9-55-86,-1 5 37,2 0 0,0 0 0,1 0 0,0 1 0,1-1 0,1-1 0,5 18 0,-6-26 20,0 0 0,1 0 0,-1 0 0,2 0 0,-1-1-1,1 0 1,-1 1 0,1-1 0,1 0 0,-1-1 0,1 1 0,0-1-1,0 0 1,0 0 0,0 0 0,1-1 0,-1 0 0,1 0-1,0 0 1,10 2 0,-1-1-347,0 0 0,0-1 0,0-1 0,0 0 1,1-2-1,-1 1 0,23-4 0,-26 2-383,-1-1 0,0 0 0,-1-1 1,1 0-1,16-8 0,11-5-944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4.06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 13 5888,'-47'-9'2688,"55"18"-2336,12-9 1472,7 0-1056,35 0 192,9 0-576,38-9-96,1 5-192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16.0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9 752 4480,'-9'0'4069,"16"-1"-3601,-1-1 1,0 1-1,0-2 0,0 1 0,0-1 1,0 1-1,0-2 0,-1 1 0,7-5 1,-3 1-204,-1 0 1,0 0 0,0-1 0,-1 1 0,1-2-1,-2 1 1,11-17 0,31-69 716,-48 94-981,9-21 136,103-242 1422,-38 89-535,-67 159-944,23-62-38,-17 118-346,-11-19 313,-1 1-1,0-1 1,-2 1-1,-4 25 1,2-17-14,-13 159 138,13-158-68,-2-1 0,-2 1 0,-1-2 0,-18 49 0,25-76-28,-1 1-1,0 0 0,0 0 0,0-1 0,0 1 1,0-1-1,-6 6 0,8-9-31,-1 1 0,0-1 0,1 1 0,-1-1-1,0 1 1,1-1 0,-1 1 0,0-1 0,0 0 0,0 0-1,1 1 1,-1-1 0,0 0 0,0 0 0,0 0 0,1 0 0,-1 0-1,-1 0 1,1 0-12,-1-1 0,1 1-1,0-1 1,0 1 0,-1-1-1,1 1 1,0-1 0,0 0-1,0 0 1,0 0 0,0 0-1,0 0 1,0 0 0,-1-2-1,-2-2-98,1 0 0,0-1 0,0 0 0,0 1 0,1-1 0,0 0 0,-1-7 0,-9-21-235,9 27 270,1-1 0,-1 0 1,1 0-1,1 0 0,-1 0 0,1-10 0,1 17 45,0 0 0,0 0 0,0 0 0,0 0 0,0 0 0,0 0 0,1 0 0,-1 0 0,0 0 0,1 0 0,-1 0 0,1 0 0,0 0 0,-1 0 0,1 0 0,-1 0 0,1 0 0,0 0 0,0 1 0,0-1 0,-1 0 0,1 1 0,0-1 0,0 0 0,0 1 0,0-1 0,0 1 0,1-1 0,3 0-72,1-1-1,-1 1 1,0 1 0,9-2-1,-7 2 65,116-8 248,127-13 74,-194 13-150,-1-2 1,81-25-1,122-65 513,-242 93-438,0 0-1,-1-2 0,0 0 1,0-1-1,21-18 1,-35 27-215,-1 1 0,1-1 0,-1 1 0,1-1 0,-1 1 0,1-1 0,-1 1 0,0-1 0,1 0 0,-1 1 0,0-1 0,0 0 0,1 1 0,-1-1 0,0 0 0,0 0 0,0 1 2,0-1 0,0 1 0,0 0 0,0 0 0,-1-1 0,1 1 0,0 0 0,0 0 0,0-1 0,0 1 1,0 0-1,-1 0 0,1 0 0,0-1 0,0 1 0,-1 0 0,1 0 0,0 0 0,0 0 0,-1 0 0,1 0 0,0-1 0,0 1 0,-1 0 0,1 0 0,0 0 0,0 0 0,-1 0 0,-1 0 6,-1 0-1,1 0 1,-1 0-1,1 1 0,-1-1 1,1 0-1,0 1 0,-1 0 1,-4 1-1,-5 5-11,0 0 0,0 1 0,1 0 0,0 0 0,-18 19-1,9-7 29,2 1-1,-17 24 0,10-7-56,-24 48 0,43-73 58,0-1-1,-4 16 0,9-23 27,-1 1 0,1-1 0,0 0-1,1 0 1,-1 1 0,1-1 0,0 0 0,1 7 0,-1-11-36,0 0 1,0 0-1,0 0 0,1-1 0,-1 1 1,0 0-1,0 0 0,1-1 1,-1 1-1,1 0 0,-1-1 0,0 1 1,1 0-1,-1-1 0,1 1 1,0 0-1,-1-1 0,1 1 0,-1-1 1,1 0-1,0 1 0,0-1 1,-1 1-1,1-1 0,0 0 0,-1 1 1,1-1-1,0 0 0,0 0 1,0 0-1,-1 0 0,1 0 0,0 0 1,0 0-1,0 0 0,-1 0 1,1 0-1,0 0 0,0 0 0,1-1 1,1 0 6,0 0 1,0 0 0,1 0-1,-1-1 1,0 1 0,0-1-1,0 0 1,4-4 0,3-4 62,0-2 0,-1 1 1,0-1-1,-1-1 0,12-25 1,-15 30-62,16-34-26,-2 0 0,-1-1 0,11-46 0,-24 44-366,-4 39 207,-1 7-72,0 6 253,1 0-1,-1-1 1,1 1-1,1-1 1,-1 1-1,1-1 0,1 0 1,-1 0-1,1 0 1,0 0-1,0 0 1,0 0-1,1-1 1,0 0-1,0 1 0,1-1 1,-1-1-1,1 1 1,0-1-1,0 0 1,1 0-1,-1 0 1,1-1-1,0 0 0,0 0 1,0 0-1,0-1 1,0 0-1,1 0 1,-1 0-1,1-1 0,-1 0 1,1-1-1,-1 1 1,1-1-1,12-2 1,-3-1 37,-1-1 0,0-1 1,0-1-1,24-12 0,53-36 21,-35 16-48,27-16-179,-82 53 138,-1 0-1,1 0 1,-1 0-1,1 1 1,0-1-1,-1 1 1,1-1-1,0 1 1,0-1-1,-1 1 1,1 0 0,0 0-1,2 0 1,-3 1 10,0-1 1,0 0-1,0 1 1,0-1 0,0 1-1,0-1 1,-1 1-1,1 0 1,0-1 0,0 1-1,-1 0 1,1-1-1,0 1 1,-1 0 0,1 0-1,-1 0 1,1 0 0,-1-1-1,1 1 1,-1 0-1,0 0 1,1 0 0,-1 0-1,0 0 1,0 2-1,2 6-14,-1 0-1,0 1 0,-1-1 1,-1 17-1,-8 41 82,8-59-61,-16 104 152,16-107-117,0 0 0,0 0 0,1 0 1,0 6-1,0-11-29,0 1-1,0-1 1,0 0-1,0 1 1,0-1-1,0 1 1,0-1 0,0 0-1,0 1 1,0-1-1,0 0 1,1 1 0,-1-1-1,0 1 1,0-1-1,0 0 1,0 1 0,1-1-1,-1 0 1,0 0-1,0 1 1,1-1 0,-1 0-1,0 1 1,1-1-1,-1 0 1,0 0 0,1 0-1,-1 1 1,0-1-1,1 0 1,-1 0 0,0 0-1,1 0 1,-1 0-1,0 0 1,1 1 0,-1-1-1,1 0 1,-1 0-1,0 0 1,1 0 0,-1-1-1,1 1 1,-1 0-1,0 0 1,1 0 0,-1 0-1,0 0 1,1 0-1,-1 0 1,0-1-1,1 1 1,-1 0 0,0 0-1,1-1 1,-1 1-1,0 0 1,1 0 0,-1-1-1,0 1 1,0 0-1,1-1 1,14-12 54,-1-1 0,26-31 1,3-3-30,-8 16-31,61-42-1,-88 68-77,0 0 0,0 1 0,1 0-1,-1 0 1,1 1 0,0 0 0,1 1-1,11-4 1,-20 7 72,0 0 0,0-1 0,0 1-1,0 0 1,0 0 0,1 0 0,-1 0 0,0 0 0,0 0 0,0 0-1,0 0 1,0 1 0,0-1 0,0 0 0,0 1 0,0-1 0,0 1-1,2 0 1,-3 0 0,1-1-1,0 1 0,-1 0 1,1-1-1,-1 1 1,1 0-1,-1 0 0,0 0 1,1-1-1,-1 1 0,0 0 1,0 0-1,1 0 1,-1 0-1,0 0 0,0 0 1,0 0-1,0 0 1,-1 6-10,0 0 0,0 0 0,-1 0 0,-4 12 0,2-6 46,2-7-22,1-5 10,1 1-1,-1-1 1,1 0 0,0 0 0,0 0-1,-1 1 1,1-1 0,0 0-1,0 0 1,0 0 0,1 3 0,-1-4-17,1 1 0,-1-1 1,1 0-1,0 1 0,-1-1 1,1 0-1,0 0 0,-1 0 1,1 1-1,0-1 0,-1 0 1,1 0-1,0 0 0,-1 0 1,1 0-1,0 0 0,-1 0 1,1-1-1,0 1 0,-1 0 1,1 0-1,0 0 0,-1-1 1,2 0-1,25-10-86,-21 8 107,1-1-1,0 2 0,12-4 0,-18 5-42,1 1-1,0 0 1,0-1-1,-1 1 1,1 0-1,0 0 1,0 0-1,-1 1 1,1-1-1,0 0 1,0 1-1,-1-1 1,1 1-1,0-1 1,-1 1-1,1 0 1,-1 0-1,1 0 1,-1 0-1,2 1 1,3 4-10,-1 0 0,0 1 0,-1-1 1,0 1-1,0 0 0,0 0 1,-1 0-1,0 1 0,0-1 0,2 10 1,-3-9 44,0-1 0,1 1 0,0 0 0,0-1 0,1 1 0,0-1 0,0 0 0,1 0 0,0-1 0,6 7 0,-9-11 4,0-1-1,0 0 1,0 1-1,0-1 0,0 0 1,1 0-1,-1 0 1,0 0-1,1-1 0,-1 1 1,1-1-1,-1 1 1,1-1-1,-1 0 1,1 0-1,-1 0 0,0 0 1,1 0-1,-1-1 1,1 1-1,-1-1 0,1 1 1,-1-1-1,0 0 1,5-2-1,4-3 24,0-1 0,0 0 0,17-14-1,-26 19-45,102-91-173,-39 32 169,44-36-26,-105 94 22,-1 0-17,1 0 1,-1 1-1,0-1 0,0 0 0,0-1 1,-1 1-1,1 0 0,-1-1 0,1 1 1,1-5-1,-4 7 13,0 1 0,1-1 1,-1 1-1,0-1 0,0 0 0,0 1 1,1-1-1,-1 0 0,0 1 0,0-1 1,0 0-1,0 1 0,0-1 0,0 0 1,0 1-1,0-1 0,0 0 0,-1 1 0,1-1 1,0 1-1,0-1 0,-1 0 0,1 1 1,0-1-1,-1 0 0,0 0-10,0 1 0,1-1-1,-1 1 1,0-1 0,0 1 0,0 0-1,0-1 1,0 1 0,1 0 0,-1 0 0,0-1-1,0 1 1,0 0 0,0 0 0,-2 0-1,-2 1-32,-1-1-1,0 1 0,1 1 0,-12 2 0,7 1 70,0 0 0,1 0-1,0 1 1,0 0 0,0 1-1,0 0 1,1 0-1,0 1 1,1-1 0,0 2-1,0-1 1,0 1 0,1 0-1,1 1 1,0-1-1,0 1 1,-5 16 0,6-16 91,1 1 0,1 0 0,-1-1 0,2 1 0,-1 0 1,2 0-1,0 20 0,1-23-23,0 0 0,1 0 0,0 0 0,0 0 0,0 0 0,1 0 0,0-1 0,1 0 0,0 1 0,0-1 0,5 6 0,-2-5-33,0-1-1,0-1 1,0 1-1,1-1 1,0 0 0,0-1-1,0 1 1,1-2-1,0 1 1,0-1 0,0-1-1,0 0 1,1 0-1,9 1 1,7 1-523,0-1 0,0-2 1,1-1-1,27-2 0,2 1-975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20.05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1303 4064,'-3'5'5450,"9"-9"-3477,2 1-1188,4-6-300,-1-1 0,1 0 0,-2 0 0,0-1 0,0-1 0,10-15 0,1 1-56,31-40 306,72-68 1,-30 48-338,94-95 543,-171 163-854,-6 5-64,0 0 1,2 1 0,17-14-1,-30 25-25,1 1-1,-1-1 0,1 1 0,0-1 1,-1 1-1,1 0 0,-1-1 1,1 1-1,0 0 0,-1-1 0,1 1 1,0 0-1,-1 0 0,1 0 0,0 0 1,-1 0-1,1 0 0,0 0 1,-1 0-1,1 0 0,0 0 0,0 0 1,-1 0-1,1 0 0,0 0 0,0 1 1,0 0 2,0 0 1,0 0-1,0 0 1,-1 0-1,1 0 1,0 0-1,-1 0 1,1 0 0,-1 0-1,1 0 1,-1 0-1,0 0 1,1 0-1,-1 0 1,0 1-1,0-1 1,0 1-1,0 16-16,0 0 0,-2-1 0,0 1 0,-5 20 0,7-38 16,-7 35-20,-42 185-93,37-176 177,5-12 59,-3-1 0,0 0-1,-18 36 1,26-63-90,0-1 1,0 1 0,0-1-1,0 1 1,0-1 0,-1 0-1,1 0 1,-1 0 0,0 0-1,0-1 1,0 1-1,-5 2 1,7-4-36,-1 0-1,1-1 1,0 1-1,-1-1 0,1 1 1,-1-1-1,1 0 1,-1 1-1,0-1 1,1 0-1,-1 0 1,1 0-1,-1 0 1,1-1-1,-1 1 1,1 0-1,-1-1 1,1 1-1,-1-1 1,1 1-1,0-1 1,-1 0-1,1 1 1,0-1-1,-1 0 1,1 0-1,0 0 1,0 0-1,0 0 1,0 0-1,-2-2 1,-1-2-92,1 0-1,-1-1 1,1 1 0,0 0 0,-5-13 0,-1-9-177,2-2 0,0 1 0,2-1 0,-2-40 0,6 63 212,0-1-89,-1-15-79,2 21 184,0 0-1,0 1 1,0-1-1,0 0 1,0 0 0,0 0-1,0 0 1,1 1-1,-1-1 1,0 0 0,0 0-1,1 0 1,-1 1-1,0-1 1,1 0 0,-1 0-1,1 1 1,0-2 0,1 4-69,0 0 1,0 0 0,0 1-1,0-1 1,-1 0 0,1 1-1,0 2 1,3 3 68,5 7 91,1 1 1,18 18-1,-22-27 40,0-1 0,0 0 1,1 0-1,0 0 0,0-1 1,16 8-1,-14-9 29,0 0-1,0 0 1,1-1 0,0-1-1,-1 0 1,1 0 0,19 0-1,-16-3 11,1 0 0,-1-1 1,0 0-1,-1-1 0,28-9 0,24-16 85,80-48-1,-114 59-160,-13 8-38,25-14 91,0-2-1,-1-2 1,45-38-1,-59 38-47,0-1 0,-2-2 0,-2 0 0,0-2 0,34-63 0,47-116 45,-20 37-239,-72 150 113,31-64-129,-37 72 103,-1 0 0,-1 0-1,6-26 1,-11 41 46,0 0 0,1-1 0,-1 1 0,0-1 0,0 1 0,0 0 1,0-1-1,-1 1 0,1-1 0,0 1 0,-1 0 0,0-3 0,1 4 5,0-1 0,0 1-1,-1 0 1,1 0 0,0-1 0,0 1 0,0 0-1,-1 0 1,1 0 0,0 0 0,0-1-1,-1 1 1,1 0 0,0 0 0,0 0-1,-1 0 1,1 0 0,0 0 0,-1 0 0,1 0-1,0 0 1,0 0 0,-1 0 0,1 0-1,-1 0 1,-12 7 11,8-2 8,-1 0 1,1 1-1,1 0 0,-1 0 1,1 0-1,0 1 0,-5 9 1,-14 33 320,-22 68-1,-12 63-14,20-59-252,-79 224 188,85-252-92,-41 132 441,70-218-495,0 1 0,1 0-1,-1 10 1,2-17-99,0 0 0,0 0 0,0 0 0,0 0 0,0 0 0,0 0 0,0 0 0,0 0 0,1 0 0,-1 0 0,0-1 0,1 1 0,-1 0 0,1 1 0,0-2-6,-1 1 0,1-1 1,-1 0-1,0 0 0,1 1 0,-1-1 0,1 0 0,-1 0 0,1 0 0,-1 1 0,1-1 0,-1 0 0,1 0 0,0 0 0,-1 0 0,1 0 1,-1 0-1,1 0 0,-1 0 0,1 0 0,-1 0 0,1 0 0,-1-1 0,1 1 0,-1 0 0,1 0 0,0-1 0,2 0-15,0-1-1,0 1 1,0-1-1,0 0 0,0 0 1,-1 0-1,1 0 1,-1 0-1,1-1 1,-1 1-1,0-1 0,0 1 1,0-1-1,0 0 1,2-4-1,5-7-65,14-21-215,23-48-1,16-24-110,8 13 45,-69 93 336,-1 0 1,1 0 0,-1 1 0,1-1 0,0 0-1,-1 1 1,1-1 0,0 0 0,-1 1-1,1-1 1,0 1 0,0-1 0,0 1-1,0-1 1,-1 1 0,1-1 0,0 1 0,0 0-1,0 0 1,0 0 0,0-1 0,0 1-1,0 0 1,1 0 0,-1 1 5,0-1 0,0 1 0,-1-1 1,1 1-1,0 0 0,0-1 0,-1 1 0,1 0 1,0 0-1,-1-1 0,1 1 0,-1 0 0,1 0 0,-1 0 1,1 0-1,-1 0 0,0 0 0,1 1 0,1 7 10,0-1-1,0 1 0,0 17 0,-1-1 26,1 1-1,10 45 1,-10-63 7,0-1-1,0 0 1,1-1 0,-1 1-1,2 0 1,-1-1 0,1 0 0,0 1-1,0-1 1,0-1 0,1 1-1,0-1 1,0 0 0,11 8-1,-12-10 8,0-1 0,1 1 0,-1-1 0,1 0 0,0-1 0,0 1-1,0-1 1,-1 0 0,1 0 0,0-1 0,0 1 0,0-1 0,1 0 0,-1-1-1,6 0 1,1-2 26,0 0-1,0 0 1,0-1-1,21-10 0,-7 0-37,0-2 0,-1 0 0,-1-1 0,-1-1 0,37-37 0,92-122-77,-141 165 49,-9 10-42,1-1 1,0 1-1,-1-1 1,0 0-1,0 0 1,1 0-1,-2 0 1,1 0-1,0 0 1,2-6-1,-21 30-538,8 5 630,2 0 0,0 0 1,2 0-1,0 1 0,2 0 1,1 0-1,3 46 0,0-62 10,0-1 1,0 0-1,1 1 0,5 17 0,-5-24-9,-1-1 0,1 1-1,-1 0 1,1-1 0,0 1 0,1-1 0,-1 0 0,0 0 0,1 0-1,0 0 1,-1 0 0,1 0 0,1-1 0,-1 1 0,5 2 0,-5-4-45,-1 0 0,0-1 0,1 1 0,-1-1 0,0 1 1,1-1-1,-1 0 0,1 0 0,-1 0 0,0 0 0,1 0 0,-1-1 0,0 1 1,1-1-1,3-1 0,4-2-12,0 0 1,11-7-1,-10 6 3,1-2 3,-1 0 0,1-1 0,-2 0 0,12-10 0,20-15 188,-66 38-353,17 1 185,21-9 23,-4 1 15,2-2-53,0-1 1,0 0-1,0 0 1,-1-1 0,14-10-1,13-6 38,-7 5 51,55-39 1,-71 45-33,0-2 0,15-15 1,-25 22-83,0 0 0,-1 1 0,1-1-1,-1-1 1,-1 1 0,1-1 0,-1 1 0,4-13 0,-6 17 9,-1 1 0,0 0 0,0 0 0,1 0 0,-1 0-1,0 0 1,0 0 0,0-1 0,0 1 0,0 0 0,-1 0-1,1 0 1,0 0 0,0 0 0,-1 0 0,1 0 0,-1 0-1,1 0 1,-1 0 0,1 0 0,-1 0 0,0 0 0,1 0-1,-1 0 1,0 0 0,0 0 0,0 1 0,0-1 0,0 0-1,0 1 1,0-1 0,0 1 0,-1-2 0,-3 1-34,1-1 1,-1 1 0,0-1 0,0 1-1,0 1 1,-8-1 0,2 0 22,-1 2 0,1-1 0,0 1 0,0 1 0,0 0 1,0 1-1,1 0 0,-1 1 0,1 0 0,0 0 0,0 1 1,0 0-1,0 1 0,1 0 0,0 1 0,0 0 0,1 0 0,0 1 1,-11 13-1,10-10 32,0 1 0,0 1 0,2-1 0,0 2 0,0-1 0,1 1 0,0 0 0,2 0 0,0 0 0,0 1 0,1-1 0,1 1 0,-1 27 0,3-37 22,0-1-1,0 1 1,0 0 0,1 0-1,0 0 1,0 0 0,0 0-1,0-1 1,1 1 0,0 0-1,0-1 1,0 0 0,1 1-1,-1-1 1,1 0 0,0 0-1,0 0 1,0-1 0,1 1-1,0-1 1,-1 0 0,1 0-1,0 0 1,0 0 0,1-1-1,-1 1 1,0-1 0,1 0-1,0-1 1,-1 1 0,1-1-1,0 0 1,0 0 0,0 0-1,8 0 1,-3-1 13,-1-1-1,0 0 1,0 0-1,0-1 1,0 0-1,0 0 1,11-5-1,-2-1 30,0 0-1,22-15 0,-20 9-24,-1 0-1,0-1 0,23-26 0,43-56 74,-54 60-73,238-303-470,-142 153 114,-12 18 238,-98 146 91,-9 13-88,-1-1 1,0 0-1,10-20 0,-16 29 42,0-1-1,0 1 0,0 0 1,-1-1-1,1 1 0,-1-1 0,0 1 1,0 0-1,0-1 0,0 1 1,-1-5-1,1 6 16,0 1 0,0-1 0,0 1 0,0-1 0,-1 1 0,1 0 0,0-1 0,0 1 0,-1-1 0,1 1 0,0 0 0,-1-1 0,1 1 0,0 0 0,-1-1 0,1 1 0,0 0 0,-1 0 0,1-1 0,-1 1 0,1 0 0,-1 0 0,1 0 0,-1 0 0,1-1 0,-1 1 0,-1 0-8,1 0 0,-1 1 1,0-1-1,1 0 0,-1 1 0,1-1 0,-1 1 0,1-1 0,-1 1 0,1 0 0,-1 0 1,-1 1-1,-18 13-29,0 1 1,1 1 0,0 1-1,2 1 1,-29 37-1,8-2 51,-37 68-1,-28 75-148,93-170 174,0 0-1,2 1 1,1 0-1,1 1 1,-5 43-1,11-62 18,1 1-1,0-1 0,2 16 0,-2-23-34,0-1 0,1 1 0,-1-1 0,1 1 0,0 0 0,0-1 0,0 0 0,0 1 0,0-1 0,1 1 0,-1-1 0,1 0 0,-1 0 0,1 0 0,0 0 0,0 0 0,-1 0 0,5 2 0,-3-3 16,0 1 0,1-1 0,-1 0 0,1 0 0,-1-1 0,1 1 0,-1 0 0,8-1 0,35-4-52,-6-2-530,65-21-1,41-22-23,-83 27 456,126-47-112,-177 66 67,-19 10-41,-4 3 128,-22 24 201,1 2 0,2 1 1,2 2-1,1 0 1,2 2-1,-21 46 0,42-77-75,0 0 0,0 0 0,1 1-1,1-1 1,0 1 0,0-1-1,0 14 1,2-20-9,0-1-1,0 0 1,1 0 0,-1 0-1,1 0 1,0 0-1,0 0 1,0 0-1,0 0 1,0 0 0,1 0-1,1 3 1,-1-4-10,0 0 0,-1 0 0,1-1 0,0 1 1,0-1-1,0 1 0,0-1 0,0 0 0,0 0 0,0 0 0,0 0 1,0 0-1,1 0 0,-1-1 0,0 1 0,1-1 0,-1 0 1,4 1-1,-2-1-2,1-1 1,-1 1 0,0-1-1,0 0 1,1 0-1,-1 0 1,0 0 0,0-1-1,0 0 1,0 0-1,-1 0 1,1 0 0,0 0-1,-1-1 1,0 0 0,1 0-1,-1 0 1,3-3-1,5-7 9,-1 0-1,0 0 1,10-20-1,31-68-44,3-4-99,99-167-491,-118 209 451,25-49-307,49-122 0,-106 226 418,0 0-22,1-1-1,-1 1 0,-1-1 0,0 0 1,2-14-1,-4 21 43,0 1 0,0 0 0,0 0-1,0 0 1,-1 0 0,1-1 0,0 1 0,-1 0-1,1 0 1,-2-2 0,2 3 14,0-1-1,-1 1 1,1 0 0,0-1-1,-1 1 1,1 0-1,0-1 1,-1 1 0,1 0-1,-1 0 1,1 0 0,-1 0-1,1-1 1,0 1 0,-1 0-1,1 0 1,-1 0-1,1 0 1,-1 0 0,1 0-1,-1 0 1,1 0 0,-1 0-1,1 0 1,-1 0-1,1 0 1,0 1 0,-1-1-1,1 0 1,-1 0 0,1 0-1,-1 1 1,1-1 0,0 0-1,-1 0 1,1 1-1,-1-1 1,-8 7-12,0 0 1,1 1-1,0 0 0,0 0 0,-10 15 0,-3 7 27,-25 46-1,-13 39 210,38-72 63,3 1 0,1 1-1,-19 84 1,30-97-159,1 0-1,1 0 0,2 1 1,2-1-1,1 1 1,6 45-1,-5-70-58,-1 1-1,1 0 0,1-1 0,0 1 0,0-1 1,0 0-1,1 0 0,6 9 0,-8-14-36,1 0 0,-1 0 0,1 0 0,0 0 0,-1-1 0,1 1 0,0-1 0,0 0 0,1 0 0,-1 0 0,0 0 0,1-1 0,-1 1-1,1-1 1,0 0 0,-1 0 0,1 0 0,0 0 0,-1-1 0,1 0 0,8 0 0,-4-1 5,1 0 0,0 0 0,-1-1 0,1-1 1,-1 0-1,1 0 0,-1 0 0,13-8 0,5-5 29,26-21 0,26-24-127,124-126 1,-137 127-830,-67 63 821,0 0 1,0 0 0,0 1 0,0-1 0,1 1-1,-2 6 1,-1 1 60,-3 6 87,1 0 0,1 0 1,1 1-1,-3 28 0,6-34-34,0 0 0,1 0 0,0 0 0,1 0 0,0 0 0,1 0 0,6 19 0,-8-29-17,1 0 0,0 0 0,-1 0 0,1 0 0,0 0 0,0 0 0,0 0 0,1 0 0,-1 0 0,0-1 0,1 1 0,-1 0 0,1-1 0,-1 1 0,1-1 1,0 0-1,0 0 0,0 1 0,2 0 0,-2-2-2,0 0 1,1 1 0,-1-1-1,0 0 1,1 0-1,-1 0 1,0-1 0,0 1-1,1-1 1,-1 1-1,0-1 1,0 0 0,0 0-1,0 1 1,0-2 0,0 1-1,0 0 1,0 0-1,2-2 1,53-40 93,21-14-95,-26 25-59,1 2-1,1 2 1,2 3-1,59-18 1,-110 41-3,0 0 0,0 1 0,1 0 0,-1 1 0,0-1 1,0 1-1,9 0 0,-13 0 38,0 0 0,0 0 0,0 1 0,0-1 0,0 0 0,0 1 0,0-1-1,0 0 1,-1 1 0,1-1 0,0 1 0,0-1 0,0 1 0,0 0 0,0-1 0,-1 1 0,1 0 0,0-1 0,-1 1 0,1 0 0,0 0 0,-1 0 0,1 0 0,-1 0-1,0-1 1,1 1 0,-1 0 0,0 0 0,1 0 0,-1 0 0,0 0 0,0 0 0,0 0 0,0 0 0,0 0 0,0 1 0,0-1 0,0 0 0,0 0 0,0 0-1,-1 0 1,1 0 0,-1 1 0,-3 12 17,-11 25-1,-2 7 94,12-34 3,-3 7 11,8-18-98,0 0 0,0 0 0,-1 0 0,1-1 0,0 1 0,0 0-1,0 0 1,0 0 0,0 0 0,0 0 0,0-1 0,1 1 0,-1 0 0,0 0-1,0 0 1,0-1 0,1 2 0,0-1-7,0-1 0,0 1-1,0-1 1,-1 0 0,1 0 0,0 1-1,0-1 1,0 0 0,0 0 0,-1 0-1,1 0 1,0 0 0,0 0 0,0 0 0,0 0-1,0 0 1,-1-1 0,1 1 0,0 0-1,0-1 1,0 1 0,-1 0 0,1-1 0,0 1-1,1-2 1,3 0 55,10-4-20,-1-2 0,0 1 1,22-17-1,-24 15-98,2 0-1,-1 1 1,28-12 0,-39 19 22,0 0 1,0 1-1,0-1 1,0 1 0,0-1-1,0 1 1,0 0-1,0 0 1,0 0 0,0 0-1,0 0 1,4 1-1,-5 0 15,0-1 1,0 1-1,0-1 0,0 1 0,0 0 0,0-1 0,0 1 0,0 0 0,0 0 1,-1-1-1,1 1 0,0 0 0,0 0 0,-1 0 0,1 0 0,-1 0 1,1 0-1,-1 0 0,1 0 0,-1 1 0,0-1 0,1 0 0,-1 0 0,0 1 1,1 9-8,4 16 84,-4-26-57,-1 1 0,0-1 0,1 0 0,-1 0 1,1 0-1,0 0 0,-1 0 0,1 0 0,0 0 0,-1 0 0,1 0 0,0 0 0,0-1 0,0 1 0,0 0 0,0 0 0,0-1 0,0 1 1,1 0-1,2 0 13,-1 0 0,1-1 0,-1 1 0,1-1 0,0 1 0,-1-1 0,1 0 0,0-1 0,6 0 0,34-11-21,-28 7-8,69-20-339,300-97-1194,-364 113 1382,-14 6-349,-18 12 242,-24 17 496,1 1 0,-43 45 0,67-61-170,0 0 1,1 0-1,1 1 1,0 1-1,0 0 0,1 0 1,1 0-1,0 1 1,1 0-1,-7 27 1,11-35-2,1 1 0,-1-1 1,1 0-1,1 8 1,-2-13-45,1 0 0,0 0-1,0 0 1,1 0 0,-1 0 0,0 0 0,0 0 0,0 0 0,1 0 0,-1 0 0,0 0 0,1 0 0,-1 0 0,1 0-1,-1 0 1,1 0 0,0 0 0,-1-1 0,1 1 0,0 0 0,-1 0 0,1-1 0,0 1 0,0 0 0,0-1 0,0 1-1,-1-1 1,1 1 0,0-1 0,0 0 0,0 1 0,2-1 0,1 0 1,-1-1 0,1 0 0,-1 0 0,1 0 0,-1 0 1,0 0-1,1-1 0,-1 1 0,0-1 0,0 0 0,0 0 0,0-1 0,2-1 0,7-7 58,16-19 0,81-106-202,-84 101-101,-20 31 95,-3 8-42,-3 16 33,-4 0 127,0 0 0,-16 37 0,-62 104 170,-5-33-176,20-33 12,-105 184 86,96-151-66,-67 82 78,106-164 180,-2 0-1,-51 44 0,79-79-139,0 0 0,0-1 0,-1-1 0,0 0 0,-1 0 0,0-1 0,-24 9 0,33-15-84,0-1 0,0 0 0,0 1 0,0-1 0,0-1 0,-8 1 0,10-1-32,1-1-1,-1 1 1,1 0-1,-1-1 1,1 0-1,-1 0 1,1 0-1,0 0 1,-1 0-1,1 0 1,0 0-1,0-1 1,-4-3 0,4 4-5,1 0 1,-1-1-1,1 1 1,0-1-1,-1 1 1,1-1-1,0 0 1,0 0-1,0 0 1,0 1-1,1-1 1,-1 0-1,0 0 1,1 0-1,-1 0 1,1 0-1,0 0 1,0-4-1,0 0 26,1 0 0,0 0-1,0 0 1,4-10 0,-5 15-30,9-26 39,2 1 1,1 0-1,17-27 0,-21 39-40,37-65-114,3 3 0,90-108 0,-115 159-64,0 1 0,2 1 0,0 1 1,2 1-1,34-20 0,-11 12-1656,1 2 1,61-22-1,7-2-5282,-67 28 4069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20.4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100 64 8736,'-76'-56'3936,"58"52"-3424,13 1-128,5 6-320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20.78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98 189 13056,'-75'-164'5887,"56"152"-5087,15 3-1856,4 6 416,28 3-6335,11 3 639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44.3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487 269 3232,'-2'-1'294,"0"-1"1,0 1-1,0 0 1,0 1-1,0-1 1,0 0-1,0 0 1,-1 1-1,1-1 1,0 1-1,0 0 1,-1 0-1,1 0 1,0 0-1,-1 0 1,-1 1-1,-5 0 21,1 1 1,-15 4-1,13-2-89,0 0 0,-15 10 1,12-7-58,-68 43 449,46-28-436,18-11-84,1 0 0,0 0 1,1 2-1,0 0 0,1 1 0,1 0 1,0 1-1,1 0 0,1 1 0,0 1 1,1 0-1,1 0 0,-12 30 1,11-16 40,1 1 1,-8 60 0,14-74-47,2 0 0,0 0 1,2 0-1,0 0 0,0 0 0,9 33 1,-9-47-37,0-1 0,0 1 0,0-1 0,1 1 1,-1-1-1,1 0 0,0 0 0,0 0 0,0 0 1,1 0-1,-1 0 0,6 5 0,-6-7-10,0 0 0,0 0 1,1 1-1,-1-1 0,0-1 0,1 1 0,-1 0 0,1-1 0,-1 1 0,1-1 1,-1 0-1,1 1 0,-1-1 0,1-1 0,-1 1 0,1 0 0,-1-1 1,1 1-1,-1-1 0,4-1 0,6-2 50,0-2 0,-1 1 0,0-1 0,0-1 0,0 0 0,-1 0 0,0-1 0,-1 0 0,12-14 0,9-12 44,31-45 1,-58 75-131,143-227 133,-134 210-127,-1-2 0,-1 0 0,-2 0 0,7-27 0,-12 38-80,0 0 0,-1 0 0,-1 0 0,0 0 0,-1 0 0,0-1 0,-1 1 0,0 0 0,-1 0 0,-4-13 0,5 23 32,1-1-1,-1 1 1,0 0 0,0 0 0,0 0 0,0 1 0,0-1-1,0 0 1,-1 0 0,1 1 0,-1-1 0,1 0-1,-3 0 1,3 1 7,0 1-1,1-1 0,-1 1 1,0 0-1,0-1 0,0 1 1,0 0-1,0 0 0,0 0 1,0 0-1,0 0 0,0 0 1,0 0-1,0 0 0,0 0 1,0 0-1,0 0 1,0 1-1,0-1 0,0 0 1,0 1-1,0-1 0,1 1 1,-1-1-1,0 1 0,0-1 1,0 1-1,1 0 0,-1-1 1,0 1-1,1 0 1,-1-1-1,0 2 0,-5 5-13,1 0-1,1 0 0,-1 0 1,1 1-1,0 0 0,1-1 1,0 1-1,-2 10 0,1-4 66,1 0 0,0 0 0,1 0 0,0 19 0,3 4 52,3 0 1,1 0-1,1-1 1,3 0-1,0 0 0,3-1 1,1 0-1,25 49 1,-32-71 53,2 0 0,-1-1 1,2 1-1,18 21 1,-24-32-100,-1 1 1,1-1 0,0 0-1,0 0 1,0 0 0,0 0-1,0 0 1,0-1-1,0 1 1,1-1 0,5 2-1,-7-3-6,0 0-1,1 0 0,-1 0 0,0 0 0,1 0 1,-1 0-1,0-1 0,1 1 0,-1-1 0,0 0 0,0 1 1,0-1-1,1 0 0,-1 0 0,0-1 0,0 1 1,-1 0-1,1-1 0,3-2 0,4-6 57,-1 0 0,0-1 0,-1 0 0,0 0 0,-1-1 0,6-12 0,-5 10-43,23-51 46,-17 35-194,2 1 0,0 0 0,24-32 0,-21 42-65,-18 18 164,1 0 1,0 1-1,0-1 1,-1 1-1,1-1 1,0 1-1,0-1 1,0 1-1,0-1 1,0 1-1,0 0 1,0-1-1,0 1 1,0 0-1,0 0 1,0 0-1,0 0 1,1 0 0,-1 0 1,-1 1 1,1 0 0,-1-1 0,1 1 0,-1 0 0,1-1 0,-1 1 0,1 0 0,-1 0 0,0-1 0,0 1 0,1 0-1,-1 0 1,0-1 0,0 1 0,0 0 0,0 0 0,0 0 0,0 0 0,0 1 0,-3 47 138,-2 0-1,-12 51 1,4-29 119,13-60 97,1-7-128,10-13-17,-2-1-130,26-27 100,-28 28-225,0 1 0,0 0 1,1 1-1,0 0 0,0 0 1,11-7-1,-18 14 40,1-1-1,-1 1 0,0-1 1,0 1-1,0-1 1,1 1-1,-1 0 1,0-1-1,1 1 1,-1 0-1,0 0 0,1 0 1,-1 0-1,0 0 1,1 1-1,-1-1 1,0 0-1,0 1 0,1-1 1,-1 1-1,0-1 1,0 1-1,0-1 1,0 1-1,1 0 1,-1-1-1,0 1 0,0 0 1,0 0-1,-1 0 1,1 0-1,0 0 1,0 0-1,0 0 1,-1 0-1,1 0 0,0 3 1,4 4-2,-1 1 0,-1-1 0,0 1 0,3 10-1,-4-10 39,4 13-17,-3-10 19,1 0 0,0 0-1,9 19 1,-12-29-11,1 1 0,-1-1 0,0 0 0,1 0-1,-1 0 1,1 0 0,0 0 0,-1-1 0,1 1 0,0 0 0,0-1 0,0 1-1,1-1 1,-1 0 0,0 0 0,0 1 0,1-1 0,-1-1 0,0 1 0,1 0-1,-1-1 1,1 1 0,4-1 0,3-1 72,0 0 1,0-1-1,0 0 0,15-7 1,-24 9-88,21-9 60,-1-2-1,0 0 1,-1-1 0,30-24 0,-14 8-67,48-52 0,-14 13-41,-63 60 87,6-5-100,-10 11-72,-6 9-95,-50 104-279,35-67 459,3-9 53,0 0 1,3 2-1,-10 47 0,21-81 18,1 0 0,0 0-1,0 0 1,0 0 0,0 1 0,1-1-1,1 4 1,-2-7-16,0 0 0,0-1-1,0 1 1,0 0 0,0-1 0,1 1 0,-1 0 0,0-1-1,1 1 1,-1 0 0,0-1 0,1 1 0,-1-1 0,1 1-1,-1-1 1,1 1 0,-1-1 0,1 1 0,-1-1-1,1 1 1,-1-1 0,1 0 0,0 1 0,-1-1 0,1 0-1,-1 1 1,1-1 0,0 0 0,0 0 0,-1 0 0,1 0-1,0 0 1,-1 0 0,1 0 0,0 0 0,-1 0 0,1 0-1,0 0 1,0 0 0,-1 0 0,1 0 0,0-1 0,-1 1-1,1 0 1,0 0 0,-1-1 0,1 0 0,5-2 28,-1-1 1,0 1-1,0-2 0,0 1 1,0 0-1,-1-1 0,1 0 1,4-8-1,28-49 142,-23 37-102,94-163 159,-79 135-214,45-112 0,-59 122-28,-2-1-1,-2 0 1,-2 0 0,3-47-1,-10 74-58,-1 0 1,0-1-1,-1 1 1,-1 0-1,-1 0 1,-1 0-1,0 0 0,-1 0 1,-8-21-1,11 36 47,1 0-1,-1 1 1,0-1-1,0 0 0,0 0 1,0 1-1,0-1 1,0 0-1,-1 1 1,1-1-1,0 1 1,-1 0-1,1-1 1,-1 1-1,0 0 1,1 0-1,-1 0 1,0 0-1,0 0 1,1 0-1,-4 0 0,3 1 3,0 0 0,0 0 0,0 1-1,0-1 1,0 1 0,0-1 0,0 1-1,0 0 1,0-1 0,0 1 0,0 0-1,0 1 1,1-1 0,-1 0 0,1 0-1,-1 1 1,1-1 0,-1 1 0,1-1-1,-1 1 1,1 0 0,-2 2-1,-9 15-24,0 1-1,2 0 0,0 0 0,1 1 0,1 0 1,-6 24-1,4-5 16,3 0 1,-6 67 0,12-87 50,1 0 1,2 0-1,-1 0 1,2 0-1,1-1 1,1 1-1,0-1 1,1 0-1,1 0 1,1-1-1,1 1 1,0-2-1,21 30 1,-15-28-486,1 0-1,0-1 1,1 0 0,1-2 0,1 0-1,0-1 1,1-1 0,1 0 0,0-2 0,43 19-1,-50-26-249,1-1 0,-1 0 0,1 0 0,0-2 0,0 0 0,0 0 0,0-2 0,0 0-1,0 0 1,0-1 0,16-4 0,79-18-1822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47.0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203 203 1568,'-3'-9'365,"1"4"123,1 0 0,0 0 0,0-1 0,0-6 0,-2 7 1073,3 5-1523,0 0 1,0 0-1,-1 0 1,1 1-1,0-1 0,0 0 1,0 0-1,0 0 0,-1 0 1,1 0-1,0 1 0,0-1 1,0 0-1,0 0 0,0 0 1,0 0-1,0 1 0,0-1 1,-1 0-1,1 0 1,0 1-1,0-1 0,0 0 1,0 0-1,0 0 0,0 1 1,0-1-1,0 0 0,0 0 1,0 0-1,0 1 0,1-1 1,-3 37 1386,-8 42 0,2-19-814,-3 34 189,-5 0 0,-28 92 0,8-24-30,-3 7 263,29-125-644,10-43-372,0-1 0,0 0 1,0 1-1,0-1 0,0 0 0,0 1 1,0-1-1,0 0 0,0 1 0,0-1 1,0 0-1,0 0 0,-1 1 0,1-1 1,0 0-1,0 1 0,0-1 0,-1 0 0,1 0 1,0 1-1,0-1 0,-1 0 0,1 0 1,0 0-1,0 1 0,-1-1 0,1 0 1,0 0-1,-1 0 0,1 0 0,0 0 1,-1 0-1,1 0 0,0 0 0,-1 1 1,0-2 8,1 1 1,0-1-1,-1 1 1,1 0-1,-1-1 1,1 1 0,0-1-1,-1 1 1,1-1-1,0 1 1,0-1-1,-1 1 1,1-1 0,0 0-1,0 1 1,0-1-1,-1 1 1,1-1-1,0 1 1,0-2-1,0-6 43,0 0-1,1-1 0,0 1 0,0 0 1,4-13-1,0-8-104,-2 17 29,0 0 1,0 0-1,1 0 0,1 0 1,0 1-1,0 0 1,1 0-1,0 0 0,1 1 1,16-19-1,-12 17 1,0 1 1,1 0-1,1 0 1,-1 1-1,2 0 1,0 2-1,28-15 0,-36 21-51,0-1 0,0 1-1,1 0 1,-1 1 0,13-2-1,-17 3 50,-1 0-1,1-1 1,-1 1-1,0 0 1,1 0-1,-1 0 1,1 1 0,-1-1-1,0 0 1,1 0-1,-1 1 1,1-1-1,-1 1 1,0-1-1,0 1 1,1 0 0,-1-1-1,0 1 1,0 0-1,0 0 1,0 0-1,0 0 1,0 0-1,0 0 1,0 0 0,0 0-1,0 0 1,0 1-1,-1-1 1,1 0-1,-1 0 1,1 1-1,-1-1 1,1 3 0,0 7 56,-1 0 0,0 1 1,0-1-1,-2 1 0,-4 21 1,0 2 103,1-6-51,-3 38 122,8-60-189,0 0-1,0 0 1,1 0-1,0 0 1,0 0-1,0 0 1,4 8-1,-5-14-27,1 1 0,-1-1 0,1 0 0,0 1 0,0-1 0,-1 0 0,1 0 0,0 0 0,0 1 0,0-1 0,1 0 0,-1 0 0,0 0 0,0 0 0,0-1 0,1 1 0,-1 0 0,1-1 0,1 2 0,0-1 24,0-1-1,0 1 1,0-1-1,0 0 1,0 0 0,0 0-1,0 0 1,0 0 0,4-2-1,3 0 30,-1-1 0,0-1-1,-1 1 1,1-1-1,11-8 1,17-14-9,-2-1-1,60-62 1,-48 44 52,-5 10-89,-31 28-3,-1-2 0,1 1 1,-2-1-1,1-1 0,10-13 0,-16 18-134,0-1-73,-4 6 195,0 0-1,0 0 1,0-1 0,0 1-1,0 0 1,0 0 0,0 0-1,0 0 1,0 0 0,0 0-1,0 0 1,0 0 0,0 0-1,0 0 1,0-1 0,0 1-1,0 0 1,0 0-1,0 0 1,0 0 0,0 0-1,0 0 1,-1 0 0,1 0-1,0 0 1,0 0 0,0 0-1,0 0 1,0 0 0,0 0-1,0 0 1,0 0 0,0 0-1,0 0 1,0 0 0,0 0-1,-1 0 1,1 0-1,0 0 1,0 0 0,0 0-1,0 0 1,0 0 0,0 0-1,0 0 1,0 0 0,0 0-1,0 0 1,-1 0 0,1 0-1,0 0 1,0 0 0,0 0-1,0 0 1,0 0 0,0 0-1,0 0 1,0 0-1,0 0 1,0 0 0,0 0-1,0 0 1,-5 2-12,1 1 0,-1-1-1,1 0 1,0 1 0,0 0 0,0 0 0,0 0-1,1 1 1,-1-1 0,1 1 0,-5 6-1,-10 14-57,10-14-6,0 0 0,2 0 0,-10 17 0,4-1 111,2 0 0,0 0 0,2 1 0,1 0-1,1 0 1,-3 40 0,9-60 8,0 1-1,0-1 1,1 1 0,0 0-1,3 11 1,-4-17-15,1 0 0,0 0 0,0 0 0,-1 0 1,1-1-1,0 1 0,0 0 0,1-1 0,-1 1 0,0 0 0,3 2 0,-3-4-9,0 1-1,0-1 0,0 1 1,0-1-1,0 1 0,0-1 1,0 0-1,0 0 0,0 1 1,0-1-1,0 0 0,0 0 1,0 0-1,0 0 0,0 0 1,0 0-1,0 0 0,1 0 0,-1-1 1,0 1-1,0 0 0,0-1 1,1 0-1,0 0 9,0 0-1,0-1 1,0 1-1,0-1 1,0 1-1,0-1 1,0 0-1,-1 0 1,1 1 0,-1-1-1,1 0 1,-1-1-1,2-1 1,12-33 108,-12 29-103,36-115 285,-34 101-358,0-1 0,-2-1 1,1-34-1,-3 40-100,-1 15 89,1-1-1,-1 0 0,0 0 0,0 0 0,0 0 0,0 0 0,-1 0 0,0 0 0,1 0 0,-4-6 0,4 9 50,0 1 0,0 0 0,0 0 0,-1 0 0,1-1 0,0 1 0,0 0-1,-1 0 1,1 0 0,0-1 0,0 1 0,0 0 0,-1 0 0,1 0 0,0 0 0,-1 0 0,1 0 0,0 0-1,0 0 1,-1 0 0,1 0 0,0 0 0,-1 0 0,1 0 0,0 0 0,0 0 0,-1 0 0,1 0 0,0 0 0,-1 0-1,1 0 1,0 0 0,0 0 0,-1 0 0,1 1 0,0-1 0,0 0 0,-1 0 0,1 0 0,0 0 0,0 1 0,0-1-1,-1 0 1,1 0 0,0 1 0,0-1 0,0 0 0,0 0 0,0 1 0,-1-1 0,1 0 0,0 0 0,0 1-1,0-1 1,0 1 0,-6 17-169,4-1 108,1 1 0,0-1 0,4 26 0,-3-38 63,1 0 0,0 0 1,0 0-1,0 0 1,1 0-1,0 0 0,0 0 1,0-1-1,0 1 0,1-1 1,0 1-1,0-1 1,0 0-1,1 0 0,-1 0 1,7 5-1,-7-8 32,-1 1-1,1-1 1,0 0 0,0 0-1,0 0 1,0 0 0,0 0-1,0-1 1,0 1 0,0-1-1,0 0 1,0 0 0,0 0-1,0 0 1,0 0 0,0-1-1,6-1 1,4-2 54,-1 0 0,0 0 0,12-8 0,11-7 8,34-26 0,-28 18-49,60-44 95,-84 57-104,-1-1-1,0 0 0,23-31 1,-17 13-13,-1-1 1,-1 0 0,-2-2-1,24-66 1,-21 34-38,24-126 0,-42 177-31,-1 0 0,0 0 0,-1-1 0,-1 1 0,-1 0 0,0 0 0,-5-23 0,5 38 27,1 1-1,0-1 1,0 0 0,-1 1-1,1-1 1,-1 1 0,1 0-1,-1-1 1,0 1 0,0-1-1,1 1 1,-1 0 0,0 0-1,0-1 1,0 1 0,0 0 0,-1 0-1,1 0 1,0 0 0,0 0-1,-1 0 1,1 1 0,0-1-1,-1 0 1,1 1 0,-3-2-1,1 2 1,1 0 1,0 1-1,0-1 0,-1 0 1,1 1-1,0-1 0,0 1 0,-1 0 1,1-1-1,0 1 0,0 0 0,0 0 1,0 1-1,0-1 0,0 0 0,1 1 1,-3 1-1,-2 3-16,0 1 0,0 0 0,1 0-1,0 0 1,0 0 0,0 1 0,1 0 0,-5 15 0,-20 72 74,29-93-39,-24 94 103,-13 111 1,35-184-119,1 0 1,1 0-1,1 0 1,1-1 0,1 1-1,0 0 1,2-1-1,1 0 1,1 0-1,1 0 1,17 34-1,-23-53 49,0 1 0,0 0 0,1-1 0,-1 0 0,1 1 0,0-1 0,0 0 0,0 0 0,0-1 0,1 1 0,-1-1-1,8 5 1,-8-6-3,-1 0 0,1 0 0,0-1 0,1 1-1,-1-1 1,0 1 0,0-1 0,0 0 0,0 0-1,0 0 1,0-1 0,0 1 0,0-1 0,0 1-1,0-1 1,0 0 0,5-3 0,11-6 31,-1-1 0,0-1 0,-1-1 0,0 0 0,-1-1 0,0-1 0,15-19 0,-15 15-33,-2-1 0,0 0 0,-1-1 0,-2 0 1,0-1-1,13-36 0,33-144-58,-53 185 5,5-20-22,20-90-238,-25 103 139,-1 0-1,-1 0 1,-2-30 0,0 49 98,0-1-1,-1 1 0,0 0 0,0-1 0,-3-7 0,4 12 41,0 1-1,-1-1 1,1 0 0,0 1 0,-1-1 0,1 1 0,0-1 0,-1 0-1,1 1 1,-1-1 0,1 1 0,-1-1 0,1 1 0,-1-1-1,0 1 1,1-1 0,-1 1 0,1 0 0,-1-1 0,0 1 0,1 0-1,-1 0 1,0-1 0,1 1 0,-1 0 0,0 0 0,0 0 0,1 0-1,-1 0 1,0 0 0,1 0 0,-1 0 0,0 0 0,0 0-1,1 0 1,-1 1 0,0-1 0,1 0 0,-1 0 0,0 1 0,1-1-1,-1 1 1,0-1 0,1 0 0,-1 1 0,1-1 0,-1 1-1,1-1 1,-2 2 0,-2 2-17,0 0-1,0 0 1,0 0-1,0 0 1,1 1-1,0-1 1,-6 11 0,3-1 2,1-1 0,-6 20 0,-38 203-207,32-140 180,-40 320 14,34-223 37,10-90 1,-55 336 237,61-407-83,-19 50 0,25-78-110,-1 0 0,0 0 0,0 0 0,0 0 0,0 0 1,-6 6-1,8-9-29,-1-1 0,0 1 0,0 0 0,1-1 0,-1 1 0,0-1 0,0 1 1,1-1-1,-1 0 0,0 1 0,0-1 0,0 0 0,0 0 0,0 1 0,1-1 0,-1 0 1,0 0-1,0 0 0,0 0 0,0 0 0,0 0 0,0 0 0,0 0 0,0-1 0,1 1 1,-1 0-1,0-1 0,0 1 0,0 0 0,0-1 0,1 1 0,-1-1 0,0 1 0,0-1 0,1 1 1,-1-1-1,-1-1 0,-2-2 34,0-1 0,-1 0 1,1 0-1,1 0 0,-1 0 1,-4-10-1,-14-38 121,20 47-145,-7-16-13,1-1 0,2-1 1,-5-24-1,10 37-25,0 0 0,0 0 1,1 0-1,1 0 0,-1 0 1,2 0-1,0 0 0,0 0 1,5-12-1,2-1 113,0 1 0,2 0 0,1 0 0,1 1 0,1 1 0,1 0 0,1 1 0,0 1 0,2 0 0,0 1 0,1 1 0,0 1 0,2 1 0,37-22 0,-12 13-106,0 2 0,95-30 0,-59 31-2905,0 5-4138,-43 11 4168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49.60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1603 2080,'15'-18'4057,"2"-1"-2560,17-23-1,13-49-253,-8 13-635,-2 19 41,81-95 0,4-5-486,-80 92-131,-2-2 0,-4-1 0,39-108 0,-70 167 0,-1-1 6,1 0-1,-1-1 0,-1 1 1,0-1-1,2-24 0,-5 37-44,0-1 0,0 0 1,0 0-1,0 1 0,0-1 0,0 0 0,0 0 0,0 1 0,0-1 0,-1 0 0,1 0 0,0 1 0,0-1 1,-1 0-1,1 1 0,0-1 0,-1 0 0,1 1 0,-1-1 0,1 1 0,-1-1 0,1 0 0,-1 1 0,1-1 1,-1 1-1,0 0 0,1-1 0,-1 1 0,-1-1 0,1 1-5,0 0 0,0 0 0,0 0 0,0 0 0,0 0 0,-1 0 0,1 1 0,0-1 0,0 0 0,0 1 0,0-1 0,0 1 0,0-1-1,0 1 1,0 0 0,0-1 0,0 1 0,0 0 0,-1 1 0,-5 6-17,1 0 0,-1 0 0,1 1 0,1 0 0,0 0 0,-6 16 0,7-17 24,-39 92 40,-36 124 0,68-186-30,-13 77 0,22-99 89,0 1 1,1 0 0,1-1 0,1 1-1,0 0 1,1-1 0,6 20 0,-7-32-38,0-1 0,0 1 1,0-1-1,1 1 1,-1-1-1,1 0 1,0 0-1,0 0 0,0 0 1,5 5-1,-5-7-12,-1 0-1,1 1 0,0-1 0,0 0 1,-1 0-1,1 0 0,0-1 0,0 1 1,0 0-1,0-1 0,0 0 0,0 1 1,0-1-1,0 0 0,0 0 0,0 0 1,1 0-1,-1 0 0,0 0 0,0-1 1,2 0-1,5-1 77,-1-1 0,0-1-1,0 1 1,0-1 0,0-1 0,9-6 0,42-36 228,-43 32-291,0-1 1,-1 0 0,-1-2 0,-1 1 0,0-2-1,17-33 1,45-125-55,-43 94-41,30-60 132,-26 65 20,49-158 0,-69 176 5,-3-1-1,6-62 0,-19 118-124,0 0 0,0 0 0,-1-1 0,-1-7 1,2 12-2,0 0 0,-1 0 0,1 0 1,0 0-1,-1 0 0,1 0 0,-1 0 1,1 0-1,-1 1 0,0-1 0,1 0 1,-2-1-1,1 2 3,1-1-1,-1 1 1,1 0 0,0 0-1,-1 0 1,1-1 0,-1 1-1,1 0 1,-1 0 0,1 0-1,-1 0 1,1 0 0,-1 0-1,1 0 1,-1 0 0,1 0-1,-1 0 1,1 0 0,-1 1-1,1-1 1,-1 0 0,1 0-1,-1 0 1,1 1 0,-1-1-1,1 0 1,-1 1 0,-3 3-3,0-1 0,0 1 0,1 1 0,0-1 0,0 1 0,0-1 0,0 1 0,-3 8 0,-84 199-106,64-130 113,-22 119-1,23-88 10,-89 284 45,76-276 381,30-97-132,3-16 143,6-15-121,7-12-191,1 1 0,1 0 0,1 1 0,15-18 0,-2 1-261,-10 12 24,-9 13 50,0 1-1,1 0 1,0 0-1,0 0 1,1 1 0,10-10-1,-16 17 40,-1-1 0,1 1 0,-1 0-1,1 0 1,-1-1 0,1 1 0,0 0 0,-1 0 0,1 0 0,-1 0-1,1 0 1,0 0 0,-1 0 0,1 0 0,-1 0 0,1 0-1,0 0 1,-1 0 0,1 0 0,-1 0 0,1 0 0,0 1 0,-1-1-1,1 0 1,-1 0 0,1 1 0,-1-1 0,1 0 0,-1 1-1,1-1 1,-1 1 0,1-1 0,-1 1 0,1-1 0,-1 1 0,0-1-1,1 1 1,-1 0 0,14 27-201,-11-21 194,11 25-146,-8-17 203,1 1 1,0-1-1,16 23 0,-20-34 7,0-1 0,0 1 0,0 0 0,0-1 0,1 0 0,0 0 0,-1 0 0,1 0 0,0-1-1,1 1 1,-1-1 0,0 0 0,1 0 0,-1-1 0,1 1 0,-1-1 0,8 1 0,3-1 90,-1-1 0,0 0 1,1-1-1,24-5 0,57-17 213,-75 17-271,-1-1 0,27-12 0,-40 15-37,0 1-1,-1-1 1,0 0 0,0-1 0,0 1 0,0-1 0,-1 0 0,0-1 0,0 1 0,8-12 0,-9 10-46,0-1 0,-1 1-1,1-1 1,-1 0 0,-1 0-1,0 0 1,0 0 0,0-1-1,-1 1 1,-1 0 0,1-1-1,-1 1 1,0-1 0,-1 1-1,-3-15 1,4 21-13,-1 0 1,1 1-1,-1-1 0,1 0 0,-1 1 1,0-1-1,1 1 0,-1-1 0,0 1 1,0-1-1,0 1 0,0 0 0,0 0 1,0-1-1,-1 1 0,1 0 0,0 0 1,-1 0-1,-1-1 0,1 1 3,1 1-1,-1 0 1,0-1-1,0 1 0,0 0 1,0 0-1,0 0 1,0 0-1,0 0 1,0 0-1,0 1 1,0-1-1,0 1 0,1-1 1,-1 1-1,-4 2 1,-3 2-53,0 1 0,1 0 0,-1 0 0,1 1 0,0 0 0,1 1 0,-10 11 0,9-9 43,4-7 17,1 1-1,0 0 1,1 0-1,-1 0 1,1 0 0,0 0-1,0 0 1,0 1-1,0-1 1,1 1-1,-2 6 1,3-8 18,0 0-1,0 1 1,0-1 0,0 1-1,0-1 1,0 0 0,1 1-1,0-1 1,0 0 0,0 0-1,0 1 1,0-1 0,1 0-1,-1 0 1,1 0 0,2 3-1,6 6 53,0-1 0,0 0 1,1-1-1,0 0 0,21 14 0,67 34 142,-97-56-199,8 3-25,0 0 0,0 0-1,1-1 1,-1 0 0,1 0 0,15 2 0,-19-6-281,-1 1 0,1-1-1,-1 0 1,1-1 0,-1 1 0,1-1 0,-1-1 0,1 1 0,-1-1-1,0 0 1,0 0 0,6-4 0,16-11-1942,-8-3-2139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03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0 2304,'-37'4'5226,"46"-4"-4447,4-1-456,4 1-108,0 1 0,22 3-1,-35-4-225,1 1 0,-1 0 0,0 0 0,0 1-1,0-1 1,0 1 0,0 0 0,0 0 0,-1 0 0,1 0 0,0 1-1,-1 0 1,0-1 0,5 6 0,-7-7 38,0 1 1,0-1-1,0 1 0,0-1 1,-1 0-1,1 1 0,0 0 1,-1-1-1,1 1 1,-1-1-1,1 1 0,-1 0 1,0-1-1,0 1 0,1 0 1,-1-1-1,-1 1 0,1 0 1,0-1-1,0 1 0,-1 0 1,1-1-1,0 1 0,-2 1 1,-1 3 132,0 0 0,-1 0 0,1 0 0,-10 9 0,9-11-105,0 1 1,1 0 0,-1 0 0,1 0 0,-3 7 0,5-10-8,0 0 1,1 0-1,-1 0 1,1 0 0,0 0-1,-1 0 1,1 0-1,0 0 1,0 0 0,0 0-1,1 0 1,-1 0-1,0 0 1,1 0 0,-1 0-1,1-1 1,0 1-1,-1 0 1,1 0-1,0 0 1,0-1 0,0 1-1,0 0 1,1-1-1,-1 1 1,0-1 0,1 0-1,-1 1 1,1-1-1,-1 0 1,1 0 0,0 0-1,0 0 1,-1 0-1,1 0 1,0 0 0,0-1-1,0 1 1,0-1-1,0 1 1,0-1 0,0 0-1,0 1 1,2-1-1,45 5 374,-46-6-667,-1 1 0,1 0 1,-1 1-1,1-1 0,-1 0 1,1 1-1,-1-1 0,1 1 1,-1 0-1,0 0 0,1 0 1,-1 0-1,0 0 0,0 0 1,3 3-1,4 7-1568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49.9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37 245 7712,'-36'-17'3520,"50"13"-3072,5-1 256,23-4-480,19-3 416,16-13-384,7-4 224,21-10-256,12 3-1184,12 6 512,-1 9-4512,-6 12 2752,1 0-1152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53.2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91 932 2976,'3'-4'447,"0"-1"1,0 0 0,4-10-1,-4 3 3043,-4 14-3196,1 0-1,-1 0 1,1 0 0,-1 0 0,0 0-1,0 0 1,-2 3 0,-2 4 38,-15 39 485,-13 31 46,25-62-651,0 1-1,1 0 0,1 1 0,-4 24 0,8-35-136,1 0 0,0 1-1,0-1 1,1 0 0,0 1-1,1-1 1,0 0 0,0 1-1,1-1 1,0 0 0,0 0-1,5 11 1,-5-16-35,-1 0 1,1-1 0,0 1-1,0-1 1,-1 0-1,2 0 1,-1 0-1,0 0 1,0 0-1,1 0 1,-1 0-1,0-1 1,1 1 0,0-1-1,-1 0 1,1 0-1,0 0 1,0 0-1,0 0 1,0-1-1,0 1 1,-1-1-1,1 0 1,0 1 0,0-1-1,0-1 1,0 1-1,5-1 1,5-2 64,-1 0 0,1 0 1,-1-2-1,0 1 0,14-9 1,-9 6-53,-1-2 1,-1 0-1,0-1 0,0-1 0,-1 0 1,0-1-1,-1 0 0,0-1 1,-1-1-1,0 0 0,16-26 1,6-14-630,-36 62 431,0-1 1,1 1-1,0 0 0,1-1 1,0 1-1,0 8 1,1-3 143,0 1 1,0-1 0,7 25 0,-6-32 41,0-1 0,0 0 0,0 0 1,1-1-1,0 1 0,0 0 1,0-1-1,0 0 0,1 1 1,0-1-1,0-1 0,5 6 1,-5-7 0,-1 0 1,0 0 0,0-1 0,1 1-1,-1-1 1,1 0 0,-1 1 0,1-2-1,0 1 1,-1 0 0,1-1 0,0 1-1,0-1 1,-1 0 0,1-1 0,0 1-1,0 0 1,5-3 0,0 0-6,0 0 0,0-1 0,-1 0 0,1 0 1,-1-1-1,0-1 0,-1 1 0,1-1 0,-1 0 0,0-1 0,0 0 0,-1 0 1,0 0-1,0-1 0,6-11 0,-2 2 4,-2 0 0,1 0 0,-2-1-1,0 0 1,-2-1 0,7-29 0,-10 31-129,0 1 0,-1-1 0,-1 1 0,0-1 0,-1 1 0,-1-1 0,-4-19 0,7 32-363,5 6 278,10 9 197,-9-6-64,20 10 16,0-1 1,1-1-1,36 12 1,90 20 437,-145-42-393,6 0 47,-1 0 0,1-1-1,0-1 1,0 0 0,0-1 0,0-1 0,0 0-1,0-1 1,-1 0 0,1-1 0,-1-1 0,1-1-1,17-7 1,-19 6-3,0-1 0,-1 0-1,0 0 1,0-1 0,0 0 0,-1-1 0,-1-1-1,0 0 1,0 0 0,0-1 0,-2 0 0,1 0-1,12-25 1,-18 30-67,0 0-1,0 0 1,-1 0 0,0 0-1,0 0 1,-1-1-1,0 1 1,0-1-1,0 1 1,-1-1 0,0 1-1,0 0 1,-1-1-1,1 1 1,-1-1 0,-1 1-1,1 0 1,-1-1-1,-4-7 1,6 13-15,-1-1-1,0 1 1,0-1 0,0 1-1,0-1 1,0 1-1,0 0 1,0-1 0,-1 1-1,1 0 1,0 0-1,-1 0 1,1 0 0,-1 0-1,1 0 1,-1 0-1,1 0 1,-1 1 0,0-1-1,1 1 1,-1-1-1,0 1 1,1 0 0,-1-1-1,0 1 1,0 0-1,1 0 1,-1 0 0,0 1-1,0-1 1,1 0-1,-4 2 1,1-1-18,0 1 1,0 0-1,0 0 1,0 0-1,1 0 0,-1 1 1,1 0-1,0-1 1,0 1-1,0 0 0,0 1 1,-3 3-1,-4 9-43,1 0 0,1 0 0,0 1 0,-10 32-1,9-14 45,-9 53 0,15-70 65,1-1-1,1 1 1,0 0-1,1 0 1,1-1-1,5 27 1,-5-39 1,0-1 1,0 1 0,1 0 0,-1-1-1,1 1 1,0-1 0,1 0 0,-1 0-1,1 0 1,0 0 0,-1 0 0,2 0-1,-1-1 1,0 1 0,1-1-1,0 0 1,0 0 0,-1 0 0,2-1-1,-1 1 1,0-1 0,1 0 0,-1 0-1,1-1 1,-1 1 0,1-1 0,0 0-1,6 1 1,15-1 73,0-1 0,0-1 0,0-2 0,-1 0 0,1-1 0,31-11-1,-35 8-76,-1-2-1,0 0 1,0-1-1,-1-1 1,0-1-1,-1-1 1,0 0-1,28-28 0,-33 27 9,-1-1 0,-1 0-1,14-21 1,28-54-80,-39 63 3,-15 27 32,0 0 0,0 0 0,0 0 0,0 1 0,0-1 0,0 0 0,0 0 0,0 0 0,0 0 0,0 0 0,0 0 0,0 0 0,1 0 0,-1 0 0,0 0 0,0 0 0,0 0 0,0 0-1,0 0 1,0 0 0,0 0 0,0 0 0,0 0 0,0 0 0,0 0 0,0 0 0,0 0 0,1 0 0,-1 0 0,0 0 0,0 0 0,0 0 0,0 0 0,0 0 0,0 0 0,0 0 0,0 0 0,0-1 0,0 1-1,0 0 1,0 0 0,0 0 0,0 0 0,0 0 0,0 0 0,0 0 0,1 0 0,-1 0 0,0 0 0,-1 12-121,-5 19 52,-5 13-71,4-15 149,-5 35 0,11-54 33,0 0 0,1 1 1,0-1-1,1 0 0,0 0 1,0 0-1,5 15 0,-5-23-16,-1 1 0,1-1 0,0 0 0,0 0-1,0 0 1,1 0 0,-1 1 0,0-2 0,1 1-1,0 0 1,-1 0 0,1 0 0,0-1 0,0 1-1,0-1 1,0 1 0,2 0 0,0 0 9,-1-1 0,1 0 1,0 0-1,-1 0 0,1 0 0,0-1 0,-1 1 1,1-1-1,0 0 0,4-1 0,8-1 25,0-1 0,-1-1-1,1 0 1,17-8 0,-31 11-56,79-29 164,127-66 0,-181 80-139,-1-2 1,0-1-1,-2-1 0,-1-1 1,0-2-1,-1 0 0,-2-1 1,32-48-1,-36 48-18,-10 17-19,-1-1 1,0 1-1,-1-1 0,0 0 1,0-1-1,4-12 0,-8 8-95,0 13 103,0-1 0,-1 1 1,1 0-1,0 0 0,0-1 0,0 1 1,-1 0-1,1 0 0,0 0 1,0-1-1,0 1 0,-1 0 0,1 0 1,0 0-1,-1 0 0,1 0 1,0-1-1,0 1 0,-1 0 1,1 0-1,0 0 0,-1 0 0,1 0 1,-1 0-1,-1 0-16,1 1 0,-1-1 0,0 1 0,0-1 0,0 1 0,0 0 0,0-1 0,1 1 0,-4 2 0,-15 11-73,0 1 0,-24 23-1,-33 41 140,54-55-58,-37 37-69,-91 104-134,142-155 230,-20 29 25,27-35-26,0-1 1,1 0-1,-1 1 0,1-1 0,-1 1 1,1-1-1,0 1 0,1 0 0,-1-1 1,0 6-1,1-8 1,0 0 1,1 0 0,-1 1-1,0-1 1,0 0 0,1 0-1,-1 0 1,0 0 0,1 0-1,-1 0 1,1 0 0,0 0-1,-1 0 1,1 0 0,0 0-1,0 0 1,-1 0 0,1 0-1,0 0 1,0-1 0,0 1-1,0 0 1,0-1 0,0 1-1,0-1 1,0 1 0,0-1-1,1 1 1,-1-1 0,0 0-1,0 0 1,0 1 0,0-1-1,1 0 1,-1 0 0,2 0-1,4 0 37,0-1 1,0 1-1,0-1 0,14-4 0,-11 2-44,0 0 0,0-1 0,0-1 0,0 0 0,-1 0 0,0-1 0,0 0 0,0 0 0,-1-1 0,0 0 0,11-13 0,-10 10-19,-1-1-1,0 0 1,-1-1-1,0 0 1,-1 0-1,0 0 1,-1-1 0,6-20-1,-6 17-21,4-22-36,-9 36 58,1-1-1,-1 1 1,0 0 0,0-1-1,0 1 1,0-1 0,-1 1-1,1 0 1,-1-1 0,1 1-1,-1 0 1,-2-4 0,3 6 2,0 0 1,0-1-1,-1 1 0,1 0 1,0-1-1,-1 1 1,1 0-1,0 0 0,-1 0 1,1-1-1,0 1 1,-1 0-1,1 0 1,0 0-1,-1 0 0,1 0 1,0 0-1,-1-1 1,1 1-1,-1 0 0,1 0 1,0 0-1,-1 0 1,1 0-1,-1 1 0,1-1 1,0 0-1,-1 0 1,1 0-1,-1 0 1,1 0-1,0 0 0,-1 1 1,1-1-1,0 0 1,-1 0-1,1 1 0,0-1 1,0 0-1,-1 0 1,1 1-1,0-1 0,0 0 1,-1 1-1,1 0 1,-13 14-17,-7 17-27,2 0 1,1 1 0,1 1-1,2 1 1,2 0 0,1 0-1,-7 41 1,12-30 7,0 50-1,3-35 82,-1-10 27,-13 133 74,13-161-101,-1 1 1,-1-1-1,-1 0 1,-1 0-1,-17 34 1,20-49 30,0 1 1,0-1-1,-1 0 1,0-1-1,0 1 1,-1-1-1,-13 11 1,17-16-47,0 0 1,0 0-1,0 0 1,0 0-1,0-1 1,0 1-1,-1-1 1,1 0-1,-1 0 1,1 0-1,-1 0 1,1-1-1,-1 1 1,1-1-1,-1 0 1,1 0-1,-1 0 1,0-1-1,1 1 1,-1-1-1,1 0 1,-1 0-1,-5-2 1,2-1-3,0 0 0,0 0 1,1 0-1,-1-1 0,1 0 1,0-1-1,0 1 0,0-1 1,1 0-1,0-1 0,0 1 1,1-1-1,0 0 1,0 0-1,0 0 0,-2-10 1,-1-2-33,2-2 1,0 1 0,1-1 0,1 0 0,-1-22-1,4 26-2,0 0-1,2 1 0,-1-1 0,2 1 0,0-1 1,1 1-1,1 0 0,1 0 0,0 0 1,0 1-1,2 0 0,0 1 0,1-1 0,0 1 1,1 1-1,1 0 0,0 0 0,0 1 1,1 1-1,1 0 0,0 0 0,16-9 0,21-6 11,1 2-1,87-28 0,-95 35 19,0-2 0,-2-1 0,0-3 0,-2-1 0,0-2 1,44-40-1,191-200 181,-270 262-176,91-89 43,-29 28-47,-45 42-10,-1 0 0,-1-2-1,-1 0 1,-1-2 0,25-53-1,-12 9-63,25-89 0,-42 116-100,11-76 0,-24 117-172,0 4 111,-3 8 24,-6 21 191,7-23-39,-3 13 49,-42 137-40,31-112-11,-33 66 0,-8-1 255,-78 223 0,129-316 2,1 1-1,-4 26 0,9-43-185,0 0 1,0 0-1,0 0 1,0 0-1,0 0 0,0 0 1,0 0-1,0 0 1,0 0-1,0 0 0,1 0 1,-1-1-1,0 1 1,1 0-1,0 1 0,-1-1-11,0-1 0,1 0 0,-1 0 0,0 1 0,1-1 1,-1 0-1,0 0 0,1 0 0,-1 0 0,1 1 0,-1-1 0,0 0 0,1 0 0,-1 0 0,0 0 0,1 0 0,-1 0 0,1 0 0,-1 0 0,0 0 0,1 0 0,-1 0 0,1 0 0,-1-1 0,1 1 0,2-2 31,1 1 0,-1-1 0,0 0 0,0 0 0,0 0 1,4-5-1,16-16 72,25-31-1,11-12-87,-43 47-27,-12 14-45,0 0 1,0 1-1,1-1 1,-1 1-1,1 0 1,0 0-1,0 0 1,9-4-1,-13 8 39,-1 0 1,1-1-1,0 1 0,0 0 1,0 0-1,0 0 0,0 0 1,0 0-1,0 0 0,0 0 1,0 1-1,0-1 0,0 0 1,0 0-1,-1 1 0,1-1 1,0 0-1,0 1 0,0-1 1,0 1-1,-1-1 0,1 1 1,0 0-1,0-1 0,-1 1 1,1 0-1,-1-1 0,1 1 1,0 0-1,-1 0 0,0-1 1,1 1-1,-1 0 0,1 0 1,-1 0-1,1 1 0,1 5-28,0 0-1,0 1 0,2 11 0,-2-11 9,6 29-110,6 35 68,-13-63 88,0 0 0,1 0 0,1 0-1,-1 0 1,5 9 0,-6-15-12,1 0 1,-1-1-1,1 1 1,-1 0-1,1-1 1,0 1-1,0-1 0,0 0 1,0 0-1,1 0 1,-1 0-1,0 0 1,1 0-1,0-1 1,-1 1-1,1-1 1,0 0-1,5 2 1,-7-3 12,1 1 0,0-1 1,-1 0-1,1 0 1,0 0-1,-1 0 0,1 0 1,0-1-1,-1 1 0,1 0 1,0-1-1,-1 1 1,1-1-1,-1 0 0,1 1 1,-1-1-1,3-2 0,20-18 165,-22 19-167,13-16 56,0 0 1,15-24-1,0-2 0,163-180 178,-154 180-291,-2-2 0,48-78 0,42-112-251,-117 217 19,-6 15 118,-2 5 46,-3 11-51,-2 7 104,-1 0 0,-13 36 0,-22 38-79,7-20 124,-38 126-1,62-169 45,1 1 0,1 0 0,2 1 0,2-1 0,1 1 0,1-1 0,5 37 0,-4-59 16,1 0 0,0 0 1,0 0-1,1 0 0,0-1 0,1 1 0,0-1 1,0 0-1,8 10 0,-9-14-5,0 0 0,0 0 1,1 0-1,0 0 0,0-1 1,0 0-1,0 1 0,0-2 1,1 1-1,-1 0 0,1-1 1,0 0-1,-1 0 0,1 0 0,0-1 1,0 0-1,9 2 0,-6-3 2,0 0 0,0 0 0,0 0 0,0-1 0,0-1 0,-1 1 0,1-1 0,0 0 0,9-5 0,5-3-105,35-22 0,-49 26-18,44-28-2648,-2-2 1,69-64-1,-104 86 1176,-1-1 0,0-1 0,17-26 0,-9 6-2206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53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56 27 7712,'-51'-21'2880,"46"25"-2240,5 8-192,9-4 832,10 1-800,14-5 512,25-4-576,12 5 32,7-2-256,3-3 192,-10 0-256,2-3 96,-11-6-128,0 0-3072,-13 6 1600,-10-2-4736,-10-2 3456,-14-7 576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54.03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67 109 9568,'-58'-88'3520,"49"79"-2176,9 4-992,9 2-320,5-1-2496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8T18:29:54.7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128 21 13696,'-91'-21'5087,"69"39"-3967,8-6 160,28 0-1248,13 2-992,15-2 512,16 6-6655,31-36 3903,11-32-2464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1:57:01.17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393 363 1728,'38'-38'6099,"-38"33"-5857,-1-63 1355,3-81-95,-1 138-1395,1 1 0,1-1 0,0 0 0,0 1-1,7-15 1,0 1-41,-10 26 145,-1 7 65,-4 16 39,-15 43 78,-4 0 0,-60 121 0,-113 152 295,194-336-672,-12 24 66,-19 44 1,21-47-43,9-20 66,7-17 260,38-74-255,-20 43-211,-13 27 58,0 1 1,1 1 0,0 0-1,1 0 1,0 0 0,1 2-1,18-16 1,-6 6-2,-12 10 40,2 0 0,0 0 0,0 1-1,16-8 1,-26 16 8,6-3 29,0 1 0,18-6 0,-27 10-28,1-1 0,-1 1 0,1 0 0,-1 0 0,1 0 0,-1 0 0,1 0 0,0 0 0,-1 0 0,1 0 0,-1 0 0,1 0 0,0 0 0,-1 0 0,1 0 1,-1 0-1,2 1 0,-2-1-3,0 1 0,0-1 0,1 0 1,-1 0-1,0 1 0,0-1 1,0 0-1,0 1 0,1-1 1,-1 0-1,0 0 0,0 1 0,0-1 1,0 0-1,0 1 0,0-1 1,0 0-1,0 1 0,0-1 0,0 0 1,0 1-1,0 0 0,-1 1 4,0 1 1,0-1-1,0 1 0,0-1 0,0 1 0,-3 3 1,-13 18 52,-1-2 1,-22 22 0,18-21 74,-34 45 1,-32 77 199,7-13 93,59-91-303,18-33-102,0 0 1,-1 0-1,-8 11 0,12-18-18,2-7-5,12-33-76,0 0 0,24-43-1,-26 61 23,0 1 0,2 1 0,0 0-1,2 0 1,24-25 0,-20 26 3,1 1 0,0 0 0,1 2 0,1 0 0,0 1 0,46-20 0,-36 25 93,-31 9-26,0 0-1,0 0 1,-1 0-1,1 0 1,0 0-1,0 0 1,0 0-1,0 0 1,0 0-1,0 0 1,0 1 0,0-1-1,0 1 1,0-1-7,-1 0 0,0 1 0,0-1 1,1 0-1,-1 0 0,0 1 1,0-1-1,0 0 0,0 1 1,1-1-1,-1 1 0,0-1 0,0 0 1,0 1-1,0-1 0,0 0 1,0 1-1,0-1 0,0 1 0,0-1 1,0 0-1,0 1 0,0-1 1,0 0-1,-1 1 0,1-1 0,0 1 1,0-1-1,0 0 0,0 1 1,-1-1-1,1 0 0,0 1 1,-6 9 45,0 0 1,-13 15 0,-6 9-5,-102 186 72,-2 2-192,39-86 100,89-135-38,1 0-1,-1 0 1,0 0-1,0 1 1,1-1-1,-1 0 1,1 1-1,0-1 0,-1 0 1,1 1-1,0-1 1,-1 0-1,1 1 1,0-1-1,0 1 0,1 1 1,-1-3 7,0 0-1,0 1 1,0-1 0,0 0 0,0 0 0,0 0-1,0 0 1,1 1 0,-1-1 0,0 0 0,0 0 0,0 0-1,0 0 1,1 1 0,-1-1 0,0 0 0,0 0-1,0 0 1,1 0 0,-1 0 0,0 0 0,0 0-1,0 0 1,1 0 0,-1 0 0,0 1 0,0-1 0,1 0-1,-1 0 1,0 0 0,0-1 0,1 1 0,12-7 113,2-7-99,-2-1 0,0 0 0,0-1-1,11-21 1,5-4-24,1 2-25,2 1 1,2 2-1,59-50 1,-30 36-180,100-60 1,-142 98 179,-9 3 58,0 1-1,1 1 1,0 0-1,1 1 1,-1 1-1,1 0 1,16-4-1,-29 9-10,0 0-1,0 0 0,0 0 1,0-1-1,-1 1 1,1 0-1,0 0 1,0 0-1,0 0 1,0 0-1,0 1 0,0-1 1,0 0-1,0 0 1,0 1-1,-1-1 1,1 0-1,0 1 0,1 0 1,-1 0-2,0 0 1,-1 0-1,1 1 1,-1-1-1,1 0 1,-1 0-1,0 1 1,1-1-1,-1 0 1,0 0-1,0 1 1,0-1-1,0 0 1,0 2 0,-1 13 32,0-2 0,-2 1 0,1 0 0,-2 0 0,0-1 0,-1 1 0,-12 25 0,2-11-1,0-2-1,-36 47 0,-2-12 91,-106 95-1,142-141-119,3-3 13,-28 20 1,32-25-155,21-12 0,15-11 66,-1-1 0,-1-1-1,35-32 1,-57 48 60,191-192-121,-25 23-255,-161 163 404,-1 2 0,1-1 0,0 1 0,1 0 0,-1 0 0,12-4-1,-19 8-18,1 1 0,-1 0-1,1-1 1,0 1-1,-1 0 1,1 0 0,0 0-1,-1 0 1,1 0-1,-1-1 1,1 1-1,0 0 1,-1 0 0,1 1-1,0-1 1,-1 0-1,1 0 1,0 0 0,-1 0-1,1 0 1,-1 1-1,1-1 1,0 0-1,0 1 1,-1 0 3,1 0 1,-1 0-1,1 0 1,-1 0-1,1 0 0,-1 0 1,0 0-1,0 0 0,1 0 1,-1 0-1,0 0 1,0 0-1,0 0 0,0 0 1,0 1-1,-2 21 53,-1 0 0,-1 0 0,-1-1 1,-1 1-1,-13 32 0,6-25-40,-1 0 1,-1 0 0,-2-2-1,-1 0 1,-1-1 0,-42 47-1,52-65-40,-5 6-41,0 0-1,2 1 1,-14 21-1,25-36 55,1-1-1,0 1 0,-1-1 1,1 1-1,0 0 0,-1-1 1,1 1-1,0-1 0,0 1 1,0 0-1,0-1 1,-1 1-1,1 0 0,0-1 1,0 1-1,0 0 0,1 0 1,-1-1 0,0 1 1,0-1 0,0 0-1,1 0 1,-1 1 0,0-1-1,0 0 1,0 0 0,1 0 0,-1 1-1,0-1 1,1 0 0,-1 0-1,0 0 1,0 0 0,1 1 0,-1-1-1,0 0 1,1 0 0,-1 0-1,0 0 1,1 0 0,0 0-1,1 0 0,1 0-1,0 0 0,0-1 0,-1 1 0,1-1 0,5-1 0,4-4 24,0-1-1,0 0 1,-1 0-1,0-1 1,0 0-1,15-16 1,-8 7-106,-1 3 53,114-94-80,-112 94 66,1 0-1,1 2 1,0 1 0,44-18-1,-60 28 49,0-1-1,0 1 0,0 0 1,0 0-1,1 0 0,-1 1 1,10 0-1,-13 0 11,0 0-1,-1 0 1,1 1 0,-1-1 0,1 1-1,0-1 1,-1 1 0,1 0 0,-1 0-1,0-1 1,1 1 0,-1 0 0,0 0 0,1 0-1,-1 0 1,0 1 0,0-1 0,0 0-1,0 0 1,0 1 0,0-1 0,-1 1-1,1-1 1,0 1 0,-1-1 0,1 1-1,-1-1 1,1 3 0,0 2 24,0-1 0,0 1 1,-1 0-1,0-1 0,0 1 1,-1-1-1,1 1 0,-1-1 0,-3 9 1,1-4 21,-1 0 1,0-1 0,-1 1 0,-8 13-1,-5 1 139,0 0 0,-33 32-1,42-47-159,6-5 25,-1 1-1,0-1 1,0-1 0,0 1 0,0 0 0,-1-1 0,0 0 0,1 0 0,-1 0 0,-7 2 0,12-5-63,-1 0 0,1 1 0,-1-1 0,1 0 0,-1 0 0,1 0 0,-1 0 0,1 0 0,-1 0 0,0 0 0,1 0 0,-1 0 0,1 0 0,-1 0-1,1 0 1,-1 0 0,1-1 0,-1 1 0,1 0 0,-1 0 0,1 0 0,-1-1 0,1 1 0,0 0 0,-1-1 0,1 1 0,-1 0 0,1-1 0,0 1 0,-1 0 0,1-1 0,0 1 0,-1-1 0,1 1 0,0-1 0,0 1 0,-1-1 0,1 1 0,0-1 0,0 1 0,0-1 0,0 0 0,-1-2-53,1-1 1,0 1-1,0-1 0,0 1 0,1-5 1,4-21-174,2 1 0,11-33 0,25-54 153,-36 97 92,20-46-142,3 2 0,61-96-1,-77 139 138,-10 13 60,1 1 0,-1-2-1,0 1 1,-1 0 0,0-1-1,0 1 1,4-12-1,-7 17-69,0 1 0,0 0 0,0-1 0,0 1 0,0-1 0,0 1 0,0 0-1,0-1 1,0 1 0,0-1 0,0 1 0,0 0 0,0-1 0,0 1-1,0 0 1,-1-1 0,1 1 0,0-1 0,0 1 0,0 0 0,-1-1-1,1 1 1,0 0 0,0 0 0,-1-1 0,1 1 0,0 0 0,-1-1-1,1 1 1,0 0 0,-1 0 0,1 0 0,0 0 0,-1-1 0,1 1 0,-1 0-1,1 0 1,0 0 0,-2 0 0,-17 0-30,7 2-4,0 1-1,0 0 1,0 0 0,0 1 0,-16 8 0,-53 35 9,63-36 93,1 0 1,-1-1-1,-1-1 0,0 0 0,-39 11 0,56-20-57,-1 1 0,1-1 0,0 0 0,-1 0 0,1 0 0,-1 0 0,1 0 0,0 0 0,-1 0 0,1-1 1,0 1-1,-1-1 0,1 0 0,0 0 0,0 0 0,0 0 0,0 0 0,-3-2 0,2 1-19,1-1 0,-1 1-1,1-1 1,0 1 0,0-1-1,0 0 1,0 0 0,0 0 0,1 0-1,-1-1 1,-1-3 0,1-3-60,-1-1 0,1 1 0,1-1-1,-1 1 1,2-1 0,0 1 0,1-16 0,22-95-264,-20 101 410,-2 15-33,0 0 1,0 0-1,0 0 0,-1 0 0,1 0 0,-2 0 0,1 0 1,0 0-1,-1 0 0,-2-8 0,3 12-41,-1 0 1,1 0-1,-1 0 1,1 0-1,-1 0 0,0 1 1,1-1-1,-1 0 0,0 0 1,0 0-1,1 1 0,-1-1 1,0 1-1,0-1 0,0 0 1,0 1-1,0 0 0,0-1 1,0 1-1,0-1 0,0 1 1,0 0-1,0 0 1,0 0-1,0 0 0,0 0 1,-1 0-1,-4 0-31,0 1 1,1-1-1,0 1 1,-7 3-1,7-3 31,-120 40-214,17-4 140,94-33 80,-116 28-11,113-32-418,97-95-11544,-76 90 11468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42:21.6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260 377 992,'0'0'5898,"-5"-11"-3631,-44 2-907,-29 1-32,72 8-1340,0 0 0,1 1 0,-1 0 0,1 0 1,0 0-1,-1 1 0,1-1 0,0 1 0,0 1 0,0-1 0,0 1 0,0 0 1,0 0-1,1 0 0,0 1 0,-1-1 0,1 1 0,1 0 0,-1 0 0,0 1 1,-3 5-1,4-5 6,1 0 1,-1 0-1,1 1 1,1-1-1,-1 1 1,1-1 0,-2 10-1,1 41-13,3-38 18,0-4-15,1 0-1,1 0 1,1 0 0,0 0 0,0-1 0,13 24 0,-10-19 6,-3-10 21,0 1-1,0-1 1,1 0 0,0-1-1,1 1 1,-1-1-1,1 0 1,1-1 0,-1 0-1,16 12 1,-17-15 13,0 1 1,1-1-1,0 0 1,0-1-1,0 1 1,0-1-1,0 0 1,0-1-1,0 1 1,1-1-1,-1-1 1,1 1-1,-1-1 1,1 0-1,-1-1 1,8 0-1,23-8-25,-1-1 1,1-2-1,-2-1 0,0-2 0,39-23 0,-53 25 39,0-1-1,-2-1 1,0-1-1,0-1 1,18-23-1,10-7 42,-34 34 37,0-1-1,19-29 1,-31 41-99,0 1 0,0-1 1,0 1-1,-1-1 0,1 1 1,-1-1-1,1 0 0,-1 1 1,0-1-1,1 0 0,-1 1 1,0-1-1,0 0 0,0 1 1,-1-1-1,1 0 0,0 1 1,0-1-1,-1 0 0,1 1 1,-1-1-1,0 0 0,1 1 1,-1-1-1,0 1 0,0 0 1,-2-3-1,2 2-37,-1 1 0,1 0 0,-1-1 0,1 1 0,-1 0 0,0-1 0,1 1 0,-1 0 0,0 0 1,0 1-1,0-1 0,0 0 0,0 1 0,0-1 0,0 1 0,0-1 0,0 1 0,0 0 0,0 0 0,0 0 0,0 0 0,-4 1 0,-22 15-294,27-16 314,-2 1 0,1 0 0,-1 0 0,1-1 0,0 2 0,-1-1 0,1 0 0,0 0 0,-1 1 0,1-1 0,0 1 0,0 0 0,0-1 0,1 1 0,-1 0 0,0 0 0,-2 4 0,-4 10-1,3-7-2,1-1 0,0 1 0,0 0 0,0 0 0,2 1 0,-3 9 0,4-5-57,2-1 0,-1 1 0,2 0 0,-1-1 0,9 27 0,-7-27 79,0-4 6,0 1 1,1-1-1,0 0 0,7 10 0,-10-18-28,1 2 14,0 1 0,1-1 0,-1 0-1,1 0 1,0 1 0,0-2 0,0 1 0,1 0 0,-1-1 0,0 1 0,1-1 0,0 0 0,5 2 0,-7-3 15,1 0 0,-1-1 0,1 1-1,-1-1 1,1 1 0,-1-1 0,1 0 0,-1 0 0,1 0-1,0 0 1,-1 0 0,1 0 0,-1-1 0,1 0 0,-1 1-1,1-1 1,-1 0 0,0 0 0,1 0 0,-1 0-1,0-1 1,0 1 0,3-3 0,5-5 48,0-1-1,-1 0 1,0-1-1,-1 0 1,12-19-1,26-64 322,-36 73-319,-5 9-33,0 0 1,-1 0-1,0 0 0,-1-1 1,-1 1-1,0-1 0,0-15 1,-2 26-40,0 0 0,0 0 0,-1 0 0,1 0 1,-1 0-1,0 0 0,1 0 0,-1 0 1,0 0-1,0 0 0,0 0 0,0 0 0,0 1 1,-1-1-1,1 1 0,-1-1 0,1 1 0,-1-1 1,-2-1-1,1 1-18,1 0-1,-1 1 1,0-1 0,0 1-1,0-1 1,0 1 0,0 0 0,0 1-1,0-1 1,0 0 0,-1 1 0,-3-1-1,-19 1-763,25 0 842,-4 1-523,1 2 454,3 4 15,0-5 33,0 0 1,0-1-1,-1 1 0,1 0 0,-1 0 0,1-1 1,-1 1-1,1-1 0,-1 1 0,0-1 0,-2 2 1,3-3-40,0 0-111,-3 3-53,3-2 197,-1 0-1,0 0 1,0 0 0,0 0-1,1 0 1,-1 0 0,-4 1 0,5-2-5,5-2 27,-1 1 64,1-1 0,0 0 0,-1 0 0,0-1 0,5-3 1,-1 1-67,0 0 1,14-8-1,-8 8-37,16-9 117,0 3 1,41-11-1,-43 15-136,1 1 0,0 1 0,1 2 0,-1 1 0,45 3 0,-67-1-7,0 1 0,0 0 0,-1 0 0,1 1 0,-1 0 0,1 0 0,9 5 0,-12-5 13,0 0 0,-1 0 1,1 0-1,-1 0 0,1 0 1,-1 1-1,0-1 0,0 1 1,0-1-1,0 1 0,-1 0 1,1-1-1,-1 1 0,1 0 1,0 5-1,0-1 32,0 1 1,-1-1-1,0 1 0,0 0 1,-1-1-1,0 1 0,-2 14 1,1-18-57,0 12 25,-8 30 1,6-32 30,1-1 0,-1 27 0,-1 10 36,2-33-20,3-15-47,-1 0 0,0 0 1,-1 0-1,1 0 0,0 0 1,0-1-1,-1 1 0,1 0 1,-3 5 639,3-20-120,1 0-518,1-1 0,0 1-1,1 0 1,1 0 0,7-18 0,30-62-256,-37 87 225,1 0-1,-1 0 0,1 0 0,0 1 0,0 0 1,0 0-1,1 0 0,0 0 0,0 1 0,7-4 1,-4 4-11,4-3-134,-6 6 270,-3 1-304,-3 0 200,-1 0 0,1 0 0,-1 0 1,1 0-1,0 0 0,-1 0 0,1 0 0,0 0 0,-1 0 0,1 0 0,-1 0 0,1 1 0,0-1 1,-1 0-1,1 0 0,-1 1 0,1-1 0,-1 0 0,1 1 0,-1-1 0,1 1 0,-1-1 0,1 0 0,-1 1 1,1-1-1,-1 2 0,2-1 19,0 2-14,0-1 0,0 1 1,0 0-1,-1 0 1,1 0-1,-1-1 1,1 1-1,-1 1 1,0-1-1,0 0 1,0 0-1,-1 0 1,1 0-1,-1 1 1,0-1-1,0 0 1,0 6-1,2 21 217,-1 2 572,0-41-538,30-54-400,-29 59 102,1-1 0,-1 1 0,1 0 0,0 1 0,0-1 0,0 0 0,0 1 1,1 0-1,0-1 0,-1 1 0,1 1 0,0-1 0,0 1 0,6-3 0,-5 2 18,1 1-1,-1-1 1,1 1 0,-1 1 0,1-1-1,0 1 1,-1 0 0,1 0 0,0 1-1,6-1 1,-7 2 32,0-1 0,1 1-1,-1 0 1,0 1 0,0-1-1,0 1 1,0 0 0,7 4 0,-10-5 162,3 6 6,-4-4-135,1-1-1,0 1 0,0-1 1,0 0-1,0 0 0,3 3 1,-4-4-143,8 7 28,-3 1 51,0 0 1,9 19-1,5 7 112,-10-19 5,-4-6-189,1 0-1,10 12 1,29 34 186,-45-55-80,0 0 1,0 0-1,1 0 1,-1 0-1,1 0 0,-1 0 1,1-1-1,-1 1 1,1 0-1,1 0 1,1 1 54,-2-3 1,0 1-1,-1 0 1,1-1 0,0 1-1,-1-1 1,1 0 0,-1 1 0,1-1-1,-1 0 1,3-2 0,-4 3-23,5-4-1,0 0-1,-1 0 0,1 0 1,-1-1-1,0 0 0,0 0 1,-1 0-1,0 0 0,0-1 1,0 1-1,2-7 0,15-24-16,-12 24 52,0-1 0,0 0-1,-1 0 1,7-21 0,-9 22-68,-4 9 3,0 1 1,0-1 0,-1 1 0,1-1 0,-1 0 0,1-5 0,0 0-408,2 25-1052,2 160 1270,-7-108 178,-10 76 1,7-94 88,2-23-97,-7 38 1,5-34 112,5-28-96,0 1-1,-1 0 1,0-1 0,0 1-1,0 0 1,0-1 0,-3 5-1,3-7-18,0 0 0,1 0 0,-1 0 0,1 0 0,-1 0 0,1 0 0,-1 0 0,1 0 0,0 4 1573,0-10-1282,4-198 117,-1 132-399,5-61-237,-1 82 139,2 2-1,2-1 0,2 1 0,3 1 1,23-49-1,-31 78 39,-1 2-128,1 1 1,0-1-1,12-14 0,-20 28 171,1 0 0,-1 0 0,1 0 0,0 0-1,0 1 1,-1-1 0,1 0 0,0 0-1,0 0 1,0 1 0,0-1 0,0 1-1,0-1 1,0 1 0,0-1 0,0 1-1,0-1 1,0 1 0,0 0 0,0 0 0,1-1-1,-1 1 1,0 0 0,0 0 0,0 0-1,0 0 1,1 0 0,-1 1 0,0-1-1,0 0 1,0 0 0,0 1 0,0-1-1,0 1 1,0-1 0,0 1 0,0-1 0,0 1-1,0 0 1,0-1 0,0 1 0,0 0-1,-1 0 1,2 1 0,19 21-109,-14-16 109,0 1 1,0 0 0,11 18-1,0 4 42,-14-26-8,0 1 0,-1 0 0,0 0 0,0 0 0,-1 0 1,1 0-1,-1 0 0,0 1 0,-1-1 0,1 1 0,-1-1 0,1 9 0,-2-13 84,-1 6 202,0-6-278,1 0 0,0 0 0,-1 0 1,0 0-1,1 0 0,-1 0 0,0 0 0,1 0 0,-1-1 1,0 1-1,0 0 0,0 0 0,1-1 0,-1 1 1,0-1-1,0 1 0,0-1 0,0 1 0,0-1 0,0 1 1,0-1-1,-1 0 0,1 0 0,-1 1 0,0-1-5,1 0 0,-1 1 0,1-1 0,-1 1 0,1-1 0,-1 1 0,1 0 0,0-1 0,-1 1 0,-1 2 0,1-2 13,-1 0 1,0 0-1,1-1 1,-1 1-1,0 0 0,0-1 1,0 0-1,1 0 0,-1 0 1,0 0-1,0 0 0,-3-1 1,-5 0-29,-34-2-971,44 3 880,-4 3 581,1-3-454,3 0-42,1 0-9,0 1-1,0-1 1,0 0-1,0 0 0,0 0 1,-1 0-1,1 0 0,0 0 1,0 0-1,0 0 0,0 0 1,0 0-1,0 1 1,-1-1-1,1 0 0,0 0 1,0 0-1,0 0 0,0 0 1,0 0-1,0 1 1,0-1-1,0 0 0,0 0 1,0 0-1,0 0 0,0 0 1,0 1-1,0-1 0,0 0 1,0 0-1,0 0 1,0 0-1,0 1 0,0-1 1,0 0-1,0 0-3,0 1 1,0-1-1,0 0 0,0 0 1,0 1-1,0-1 1,0 0-1,0 0 0,0 1 1,0-1-1,0 0 0,0 0 1,0 1-1,-1-1 0,1 0 1,0 0-1,0 0 0,0 1 1,0-1-1,0 0 1,-1 0-1,1 0 0,0 1 1,0-1-1,0 0 0,0 0 1,-1 0-1,1 0 0,0 1 1,0-1-1,-1 0 1,1 0-1,0 0 0,0 0 1,-1 0-1,1 0 0,0 0 1,0 0-1,-1 0 0,1 0 1,0 0 8,1 1-1,-1-1 1,0 0 0,0 0 0,0 0-1,1 0 1,-1 1 0,0-1 0,0 0-1,1 0 1,-1 1 0,0-1 0,0 0-1,0 0 1,0 1 0,0-1 0,1 0-1,-1 1 1,0-1 0,0 0 0,0 0-1,0 1 1,0-1 0,0 1 0,0 0 16,0-1 1,0 1 0,0-1 0,0 1 0,1-1-1,-1 1 1,0 0 0,0-1 0,0 1-1,1-1 1,-1 1 0,0-1 0,1 1-1,-1-1 1,0 0 0,1 1 0,-1-1 0,1 1-1,0 0 1,4 0 80,0 0 1,-1 0-1,1-1 0,0 1 1,0-1-1,0 0 0,0 0 0,0-1 1,-1 0-1,10-2 0,5-2 122,26-12-1,-8 2-170,-2 3-127,79-23 64,-80 24 109,52-23 0,-45 17 45,-30 12-107,-1-1 0,1 0 0,15-13 0,-24 18 5,0-1 0,-1 1 0,1-1 0,0 0 0,0 0 0,-1 1 0,0-1 0,1 0 0,-1 0 0,0-1 0,0 1 0,0 0 0,0 0 0,0-1 0,0 1 0,-1 0 0,1-1-1,-1 1 1,0 0 0,0-1 0,0 1 0,0-1 0,0-3 0,-2-1-9,1 1 0,-1 0 0,0 0-1,-1 0 1,1 0 0,-1 0 0,-4-6-1,4 7-44,0 1 0,0 0-1,-7-8 1,7 5-140,3 7 149,0-1 0,0 1-1,0 0 1,0 0 0,0 0 0,0-1 0,0 1-1,0 0 1,0 0 0,0 0 0,0 0-1,-1-1 1,1 1 0,0 0 0,0 0-1,0 0 1,0 0 0,0-1 0,0 1 0,0 0-1,-1 0 1,1 0 0,0 0 0,0 0-1,0 0 1,0-1 0,-1 1 0,1 0 0,0 0-1,0 0 1,0 0 0,0 0 0,-1 0-1,1 0 1,0 0 0,0 0 0,-1 0-154,9-3-522,-4 3 640,0 0-1,0 0 1,0 1-1,0-1 0,0 1 1,0 0-1,0 1 0,0-1 1,-1 0-1,1 1 0,0 0 1,-1 0-1,4 3 1,5 5-25,-2-1 0,18 22 0,-20-22 66,0-2-101,-7-7 105,-1 1 0,1 0 0,0-1-1,0 1 1,0 0 0,-1 0 0,1 0 0,0-1-1,-1 1 1,1 0 0,-1 0 0,1 0-1,-1 0 1,0 0 0,1 0 0,-1 0 0,1 2-1,0 0 33,0 1 0,0-1 0,0 0 0,1 0-1,0 0 1,-1 0 0,1 0 0,0 0 0,5 4-1,-6-5-140,0-1 124,0 0-1,1 1 0,-1-1 0,0 1 0,0-1 1,0 1-1,-1-1 0,1 1 0,1 2 0,0 4 36,0 1 0,-1 0 0,0 0 0,0 12 0,1-14 71,-1-6-104,-1 0 1,1 1 0,-1-1 0,1 1-1,-1-1 1,0 1 0,1-1 0,-1 1-1,0-1 1,0 1 0,0-1 0,-1 3-1,1 15-99,0-18 58,-4 15 134,10-10-176,-6-5 64,1 0-1,-1-1 0,0 1 1,1-1-1,-1 1 1,1 0-1,-1-1 1,1 1-1,-1-1 1,1 0-1,-1 1 0,1-1 1,0 1-1,-1-1 1,1 0-1,0 1 1,-1-1-1,1 0 0,0 0 1,-1 0-1,1 0 1,0 1-1,0-1 1,0 0-1,37 3 278,-22-3-214,0-2-1,1 1 1,-1-2-1,23-6 1,-23 5-59,-1 0-18,-1 0-1,0 0 0,23-12 0,-24 10 43,29-10 0,8-3 30,-46 17-30,1 0 0,0-1 0,-1 0 0,1 0 0,-1 0 0,0 0 0,5-6 0,-6 6 44,3-5 11,1 1 1,6-13-1,-11 17-76,0-1-1,-1 1 1,1-1-1,-1 1 1,0-1 0,0 1-1,0-1 1,-1 1 0,1-1-1,-1-5 1,0-3 10,1 7-41,-1 0 0,0 0 0,0 0 0,0-1 0,-1 1 0,0 0 0,0 0 0,0 0 0,-4-10 0,2 11 18,2 3-40,0 0 0,1-1 1,-1 1-1,0 0 1,0-1-1,1 1 1,-1-1-1,1 1 1,-1-4-1,1 5 34,-1 0 1,1 0-1,0-1 0,0 1 1,0 0-1,0 0 1,-1-1-1,1 1 0,0 0 1,0 0-1,-1-1 0,1 1 1,0 0-1,0 0 0,-1 0 1,1 0-1,0 0 0,-1-1 1,1 1-1,0 0 0,0 0 1,-1 0-1,1 0 0,0 0 1,-1 0-1,1 0 1,0 0-1,-1 0 0,1 0 1,0 0-1,-1 0 0,1 0 1,0 0-1,0 0 0,-1 1 1,1-1-1,0 0 0,-1 0 1,1 0-1,0 0 0,0 0 1,-1 1-1,1-1 0,-15 8-13,-21 20-412,22-16 548,-8 8 12,21-19 127,1-1-244,-1 1 0,0 0 0,0 0-1,1-1 1,-1 1 0,0-1 0,0 1 0,0-1 0,0 1 0,0-1-1,0 1 1,0-1 0,0 0 0,0 1 0,0-1 0,0 0-1,-1 0 1,0 0 0,1 0 6,-1 0 0,0 1 0,1-1 0,-1 0 1,1 1-1,-1-1 0,1 1 0,-1 0 0,-1 1 0,1-1-8,1-1 1,0 1-1,-1 0 0,1-1 1,-1 1-1,0-1 0,1 1 1,-1-1-1,-2 1 0,-10 10-255,12-10 205,0 1 0,0-1-1,1 1 1,-1-1 0,1 1 0,-1 0-1,1 0 1,0-1 0,-1 1-1,0 3 1,-12 24 98,12-24-22,0-1-48,0 0 0,0 1 0,1-1 0,-1 1 0,1 0 0,0-1 0,1 1 0,-1 6 0,1-6 23,1 0 0,0 0 0,2 9 0,1-5-42,-3-7 46,0 1 0,1 0 0,-1-1 0,0 1 0,1-1 1,-1 0-1,1 1 0,0-1 0,0 0 0,0 0 0,0 0 0,2 1 0,33 20 135,-23-16-141,-7-3 15,-1-1 1,1 0 0,-1-1-1,1 1 1,0-1-1,0-1 1,13 3-1,17 1 163,7-3 5,-31 0-136,0-1 1,0-1 0,27-3-1,-31 1 56,0-1 1,0 0-1,14-8 0,22-17 113,-35 15-161,-7 11-44,1-1 0,-1 1-1,0-1 1,0 0 0,0-1-1,-1 1 1,1 0 0,-1-1 0,0 1-1,0-1 1,3-6 0,10-15-18,2-11 169,-16 35-163,-1 0-1,0-1 1,1 1 0,-1 0-1,0 0 1,1 0 0,-1 0 0,0-1-1,0 1 1,0-2 0,2-10-148,1 3 77,-3 9 72,0 1 0,0-1 0,0 0 0,0 0 1,0 0-1,0 1 0,1-1 0,-1 0 0,0 0 0,1 1 0,-1-1 0,0 0 1,1 0-1,-1 1 0,1-1 0,-1 0 0,1 1 0,-1-1 0,2 0 0,-2 1 4,1 0 0,-1 0 0,0 0 0,0 0 0,0-1 0,1 1 0,-1 0 0,0 0 0,0 0 0,0 0 0,1 0 0,-1 0 0,0 0 0,0-1 0,0 1 0,0 0 0,1 0 0,-1 0 0,0 0-1,0-1 1,0 1 0,0 0 0,0 0 0,0 0 0,0-1 0,1 1 0,-1 0 0,0 0 0,0 0 0,0-1 0,0 1 0,0 0 0,0 0 0,0-1 0,0 1 0,0 0 0,0 0 0,0 0 0,0-1-1,-1 1 1,1-1 9,1 1-24,-1 0 0,0 0 0,1-1 0,-1 1 0,0 0 0,0 0 0,1 0 0,-1-1 0,0 1 0,0 0 0,1 0 0,-1-1 0,0 1 0,0 0 0,0 0 0,0-1 0,1 1 0,-1 0 0,0-1 0,0 1 0,0 0 0,0-1 0,0 1 0,0 0 1,0-1-1,0 1 0,0 0 0,0-1 0,0 1 0,0 0 0,0-1 0,0 1 0,0-1 0,0-2-700,4 9 459,9 15 315,-10-18-65,0 1-1,-1 0 0,1 0 0,-1 0 1,0 0-1,-1 0 0,1 1 1,0-1-1,-1 1 0,0-1 1,0 1-1,0 5 0,4 46-171,-3-39 388,-1-14-173,0 1 0,-1-1 0,1 0 0,-1 0 0,0 0 0,0 0-1,0 0 1,0 0 0,-1 0 0,0 6 0,-2-7-2,1 1 0,0-1 0,0 0 0,0 0-1,0 0 1,-1 0 0,1 0 0,-1-1-1,1 1 1,-1-1 0,0 1 0,0-1-1,0 0 1,1 0 0,-1-1 0,0 1-1,0 0 1,-4-1 0,-11 2 141,15-2-177,0 1 0,0-1 0,0 0 0,0 0 0,0 0 0,-1 0 0,1 0 0,-5-2-1,5 1 0,0 1 0,1-1 0,-1 1 0,0 0 0,0 0 0,-3 1-1,-2-1-206,7 0 261,-12-1 154,54 15-1622,-36-12 1439,0 0 0,0-1 0,0 1 0,1-1 0,-1 0 0,0-1 0,1 1 0,-1-1 0,1 0-1,8-1 1,8-3 80,28-6 0,-35 6-141,8-1 212,0 0-22,0-1-1,0-1 0,22-11 1,-33 13-125,0 1 0,16-4 1,20-8 58,-33 10 4,-10 4-67,1 0 0,-1 0 0,0-1 0,1 0 0,-1 0 0,0 0 1,-1 0-1,1-1 0,-1 0 0,9-9 0,-5 3-3,0-1 1,-1 0 0,0 0-1,-1-1 1,0 1 0,-1-2-1,7-20 1,-8 22 31,-3 10-55,0-1 1,-1 0-1,1 1 1,0-1-1,-1 1 0,0-1 1,1 0-1,-1 1 1,0-4-1,0 2 1,0 2-43,0 0 1,0 0-1,0 0 0,0 0 1,0 1-1,0-1 0,0 0 1,0 0-1,0 0 0,0 0 1,1 0-1,-1 0 0,0 1 1,1-1-1,0-1 0,0 1-79,9 13-1164,10 25 1257,-15-30 24,0 1 0,-1 0 0,0 0 0,0 1 0,0-1 0,-1 1-1,-1 0 1,1 0 0,-2 0 0,3 16 0,-4-11 86,0-10-58,1 0-1,-1 0 0,0 0 0,0 0 1,-1 0-1,1 0 0,-1 0 1,0 0-1,-2 5 0,3-7 53,-4 10 378,1-8-462,0 0 0,0 0 1,-1-1-1,1 0 0,-1 1 0,0-1 0,-5 3 0,-4 3 277,11-8-213,0 0 0,0 0 1,-1-1-1,1 1 0,0-1 0,-1 1 0,1-1 0,-3 0 0,-8 2 196,7-1-224,1-1 0,0 0 0,-1 0 1,1 0-1,0-1 0,-1 0 0,1 0 0,0 0 0,0-1 0,-7-2 0,-9-2 128,-106-26-85,103 31-412,24 1 100,-1 0 229,1 0-1,0 0 0,0 0 1,0 0-1,0-1 0,0 1 1,0 0-1,0 0 0,0 0 0,0 0 1,0 0-1,0 0 0,0 0 1,0 0-1,0 0 0,0 0 1,0 0-1,0 0 0,0 0 1,0 0-1,0 0 0,0-1 0,0 1 1,0 0-1,0 0 0,0 0 1,0 0-1,0 0 0,0 0 1,0 0-1,1 0 0,-1 0 0,0 0 1,0 0-1,0 0 0,0 0 1,0 0-1,0 0 0,0 0 1,0 0-1,0 0 0,0 0 1,0 0-1,0 0 0,0 0 0,0 0 1,0 0-1,0 0 0,0 0 1,1 0-1,-1 0 0,0 0 1,0 0-1,0 0 0,0 0 1,0 0-1,0 0 0,0 0 0,0 0 1,0 0-1,48 14 379,90 15 1,-56-9 7,-52-13-351,-21-4 29,0-1-1,0 0 1,19 1-1,47 0 633,-63-3-502,0-2 0,0 1 0,20-7 0,9-1 135,-26 6-213,-1-1 0,27-11 0,-3 0-55,-27 11-325,1-2-1,-1 1 1,-1-2-1,1 1 1,-1-1 0,0-1-1,17-16 1,58-71-4494,-75 82 4209,65-87-3166,-13 16 598,-10 22-502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4:40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661 234 992,'-1'-6'212,"1"5"-153,0 1 0,0-1 0,0 1 0,0-1 0,0 1 0,0-1 0,0 0 0,0 1 0,0-1 0,0 1 1,0-1-1,0 1 0,1-1 0,-1 1 0,0-1 0,0 1 0,0-1 0,1 1 0,-1 0 0,0-1 0,1 1 1,-1-1-1,0 1 0,1 0 0,-1-1 0,0 1 0,1 0 0,0-1 0,0 0 27,0-1 1,-1 1-1,1 0 0,0 0 0,-1-1 0,1 1 1,-1-1-1,1 1 0,-1 0 0,0-1 0,1 1 0,-1-1 1,0 1-1,0-1 0,0 1 0,0-1 0,0 1 0,-1-3 1,-5-28 625,5 29-630,-1-3 50,0-1 1,-1 1-1,0-1 0,0 1 1,-1 0-1,0 1 0,1-1 1,-2 0-1,1 1 0,-1 0 1,-6-6-1,1 3 32,0 0 0,0 1-1,-1 0 1,0 0 0,-15-6 0,12 8-82,-1 1 1,0 0 0,-27-3-1,21 5-54,-1 1 0,0 1 0,-26 3 0,35 0-38,1 0-1,0 0 0,0 2 1,1-1-1,-1 1 0,-13 9 1,14-8 3,0 2 1,0-1 0,1 1-1,0 1 1,0 0-1,1 0 1,0 1 0,0 0-1,1 0 1,1 1-1,0 0 1,0 1 0,1-1-1,-5 15 1,4-7-3,2-9-7,1 1 1,0 0-1,1 0 1,0 1-1,1-1 1,-2 21-1,4-19 61,-1 0-23,1 1 0,1 0 0,0 0 0,1-1 0,5 19-1,-6-30 2,0 1 0,0-1-1,0 0 1,1 1 0,-1-1-1,1 0 1,-1 0-1,1 1 1,0-1 0,0-1-1,4 4 1,-5-4-4,0 0 0,0-1 1,0 1-1,0 0 0,0-1 0,0 1 1,0-1-1,0 1 0,0-1 0,1 0 0,-1 1 1,0-1-1,0 0 0,0 0 0,0 0 0,1 0 1,-1 0-1,0 0 0,0 0 0,1 0 1,-1 0-1,0-1 0,0 1 0,2-1 0,10-6 277,-10 6-281,0-1 0,-1 1 0,1-1-1,0 1 1,-1-1 0,0 0 0,1 0 0,-1 0-1,0 0 1,3-3 0,-5 4-7,0 1 0,1 0 0,-1-1-1,0 1 1,0-1 0,0 1 0,1 0 0,-1-1 0,0 1-1,0-1 1,0 1 0,0-1 0,0 1 0,0 0 0,0-1-1,0 1 1,0-1 0,0 1 0,0-1 0,0 1 0,0 0-1,0-1 1,0 1 0,-1-1 0,1 1 0,0 0 0,0-1-1,-1 0 1,0 1-18,1-1 1,-1 0-1,0 1 0,0-1 0,0 1 0,0-1 0,0 1 0,1-1 0,-1 1 1,0 0-1,-2-1 0,0 0-50,0 1 1,-1-1-1,1 1 0,0 0 1,0 0-1,0 0 1,-4 1-1,4 1 26,0-1-1,0 1 1,0 0-1,0 0 1,0 1 0,1-1-1,-1 1 1,-4 4-1,-4 5-7,5-6 70,0 1 0,0 0 0,-8 14 1,-9 10 66,19-25-54,0 0-1,0 0 0,1 0 1,0 1-1,0-1 1,-4 15-1,3-10-147,3-6 100,-1 0 1,1 0-1,1 1 0,-1 5 1,-2 10 2,3-16 6,-1-1 0,1 1 0,0 0 0,0 0 1,0-1-1,1 1 0,-1 0 0,1-1 0,1 1 0,2 7 0,2 3 9,15 25 0,-10-20-19,-1-1 71,1-1 0,0 0 0,17 19 0,-21-29-10,0-1-1,1 1 1,0-1-1,0-1 1,1 1 0,-1-1-1,1-1 1,13 6-1,-16-9-8,0 0 0,0-1 0,0 0 0,0-1 0,0 1-1,0-1 1,0 0 0,6-2 0,9 2 127,-18-1-141,1 1 1,-1-1 0,0 0 0,0 0-1,0 0 1,0 0 0,0 0-1,0-1 1,0 1 0,0-1 0,-1 0-1,1 0 1,-1 0 0,1 0-1,-1 0 1,0-1 0,0 1 0,3-5-1,5-7-2,-1 0-1,10-20 1,-12 20 15,52-85 198,-51 87-282,1 1 0,0-1 0,1 2 0,0 0 0,22-17 0,-10 8-137,-20 17 145,1-1-1,0 1 1,-1 0 0,1 0-1,0 0 1,0 0-1,0 0 1,0 0 0,1 1-1,-1-1 1,0 1-1,1 0 1,-1 0 0,0 1-1,1-1 1,-1 1-1,5-1 1,-5 2-2,-1-1 0,1 0 0,-1 1 0,0 0 0,1 0 0,-1 0-1,0 0 1,0 0 0,0 0 0,0 0 0,0 1 0,0-1 0,0 1 0,0-1 0,0 1 0,-1 0 0,3 2 0,3 5 40,0 1 0,6 12 0,-12-20-18,82 147 530,-81-144-442,1-1 0,1 0 0,-1 0-1,1 0 1,-1 0 0,1 0 0,0-1 0,1 1 0,-1-1 0,1 0 0,-1-1-1,1 1 1,0-1 0,0 0 0,0 0 0,0 0 0,0-1 0,0 0-1,0 0 1,1 0 0,-1-1 0,0 1 0,1-1 0,-1-1 0,0 1-1,10-3 1,-12 3-53,6-2 68,0-1-1,0 0 0,0 0 0,0 0 1,0-1-1,-1-1 0,8-4 0,-5 2-93,6-2-147,-16 8 152,0 1 1,-1-1-1,1 1 1,-1 0-1,1-1 1,-1 1-1,1-1 0,-1 1 1,1-1-1,-1 1 1,1-1-1,-1 0 1,0 1-1,1-1 1,-1 0-1,0 1 0,1-1 1,-1-1-1,0 1 21,-23 5-5843,5 0 3829,3-3-707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4:40.8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11 1408,'-2'-11'1678,"2"12"-1488,1 0 1,-1 0-1,0 0 0,0-1 0,0 1 1,0 0-1,0 0 0,0 0 0,0 0 0,0 0 1,0-1-1,-1 1 0,1 0 0,0 0 0,-1 0 1,0 0-1,-11 26 377,-2-1 0,-1-1 0,-21 26 0,5-6 253,20-25-767,0 1 0,1 1 1,2-1-1,0 1 0,-5 26 1,10-35-610,1 0-1,0 1 1,1-1 0,0 1 0,1 0 0,1-1 0,0 1 0,1-1 0,0 1 0,6 15 0,-2-13-1178,1-6 529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4:45.7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0 643 1568,'1'0'147,"-1"0"0,1 0 1,-1 1-1,1-1 0,0 0 0,-1 0 1,1 0-1,-1 0 0,1 0 0,0 0 0,-1 0 1,1 0-1,0 0 0,-1 0 0,1 0 1,0 0-1,-1 0 0,1-1 0,-1 1 0,1 0 1,-1 0-1,1-1 0,1 0 0,20-9 1109,-13 4-962,-5 3-169,-1 1 1,1-1 0,0 0-1,-1 0 1,0 0 0,6-6-1,1-5 221,21-21 0,-20 25-230,-1-2 1,-1 1-1,11-17 1,9-15 57,-16 24-101,13-24 0,-22 28-441,-3 14 170,-1 3 33,-2 17 169,0 0 0,-1 0-1,-5 18 1,-4 19 77,-5 77-28,10-63 46,-28 116 0,21-133 84,6-21 88,-1 0 1,-19 41-1,22-58-449,-2 3 1763,7-17-1151,1-3-75,5-9-42,9-20-156,-5 12-220,10-33 0,21-121 145,-26 105-67,3 0 1,35-91-1,-41 131-28,25-53 5,-30 69-154,1 0 1,1 0 0,0 0-1,11-12 1,-18 23 135,0 0-1,0 0 1,0 0-1,0 0 1,0 0-1,0 0 1,0 0 0,0 0-1,1 0 1,-1 0-1,0 1 1,0-1 0,1 1-1,-1-1 1,0 1-1,1-1 1,-1 1-1,1 0 1,-1-1 0,0 1-1,1 0 1,-1 0-1,1 0 1,-1 0-1,1 1 1,-1-1 0,0 0-1,3 1 1,0 2-23,1-1 1,-1 1-1,0 0 1,-1 0-1,1 0 0,-1 1 1,4 3-1,2 2-89,-4-3 119,-1 0 0,1 0 0,-1 0 0,0 1 0,-1 0 0,1-1 0,4 15 0,-3-5 55,-1 0 0,4 27 0,-8-33 40,0-1 0,0 0 0,-1 1 0,-3 13 0,4-21-46,-1-1 0,1 1 0,0-1 1,-1 0-1,1 1 0,-1-1 1,0 0-1,1 1 0,-1-1 0,0 0 1,0 0-1,0 0 0,0 0 1,0 1-1,0-1 0,0 0 0,0-1 1,0 1-1,0 0 0,-1 0 0,1 0 1,0-1-1,-1 1 0,1-1 1,0 1-1,-2 0 0,0-1-20,1 0 0,0 0 1,-1 0-1,1 0 0,-1 0 0,1 0 0,0 0 0,-1-1 1,1 1-1,0-1 0,0 0 0,-1 0 0,1 0 0,0 0 0,-3-2 1,-9-5 51,10 6-52,-1-1 1,1 0-1,0 0 1,-7-6-1,1-1-345,21 19-265,5 5 201,-12-11 420,0-1 0,0 0 1,0 0-1,0 0 0,0 0 1,0-1-1,1 1 0,-1-1 1,1 0-1,-1 0 0,1-1 1,-1 1-1,1-1 0,5-1 1,0 0 41,1 0 0,-1-1 1,1 0-1,-1-1 0,10-4 1,129-62 288,-61 26-83,-80 39-241,0 0-1,1-1 1,-2 0-1,1 0 1,0-1 0,-1 1-1,0-2 1,-1 1 0,1-1-1,-1 0 1,-1-1-1,1 1 1,6-14 0,-11 18-43,0 1 0,0-1 0,0 1 0,-1-1 0,1 0 0,-1 1 0,0-1 0,0 0 0,0 0 0,0 1 0,0-1 0,-1 0 0,1 1 0,-1-1 0,1 0 0,-1 1 1,-1-4-1,1 5-19,0-1 1,0 0 0,0 1-1,0-1 1,0 0 0,0 1-1,0-1 1,-1 1 0,1 0-1,0-1 1,-1 1-1,1 0 1,-1 0 0,0 0-1,1 0 1,-1 0 0,0 0-1,0 1 1,1-1 0,-1 0-1,0 1 1,0-1 0,0 1-1,0 0 1,-2 0 0,-2 0-17,0 0 1,1 1 0,-1-1 0,0 1 0,0 1 0,0-1 0,1 1-1,-1 0 1,1 0 0,0 1 0,-1 0 0,1 0 0,0 0-1,-7 6 1,5-3-53,0 0 0,1 0 0,-11 13 0,16-16 99,-1-1 1,1 1-1,-1-1 0,1 1 0,0 0 0,0 0 0,0 0 1,0 0-1,0-1 0,1 1 0,0 0 0,-1 0 0,1 0 1,0 0-1,1 4 0,0-1 1,0-1-1,0 0 1,1 0 0,0 0-1,0 0 1,1 0 0,-1 0-1,1 0 1,4 4 0,-2-1 36,1-1 0,0 0 0,1 0 1,12 10-1,-7-9 38,-1 2 71,2-1-1,-1-1 1,26 14-1,-34-21-97,1 1 0,-1-1 0,0 1 0,1-1 0,-1-1-1,1 1 1,-1 0 0,1-1 0,-1 0 0,1 0-1,-1 0 1,0-1 0,1 0 0,-1 0 0,1 0 0,-1 0-1,8-3 1,-2-1 28,0 1 0,0-2 0,0 1 0,-1-1 0,1-1 0,-1 1 0,-1-2 0,0 1 0,0-1 0,0 0 0,-1-1 0,0 0 0,6-11 0,-9 12-99,0-1 1,-1 0 0,3-15-1,-1 7-63,-5 13-270,0 4 343,0 0 0,0 0 0,0-1 0,0 1 1,0 0-1,0 0 0,0-1 0,0 1 1,0 0-1,0-1 0,0 1 0,0 0 0,0 0 1,0-1-1,0 1 0,1 0 0,-1 0 0,0-1 1,0 1-1,0 0 0,0 0 0,1 0 1,-1-1-1,0 1 0,0 0 0,0 0 0,1 0 1,-1 0-1,0-1 0,0 1 0,1 0 1,-1 0-1,0 0 0,0 0 0,1 0 0,-1 0 1,0 0-1,0 0 0,1 0 0,3-2-30,0 1 0,0 1 0,0-1 0,0 0 0,0 1 0,0 0 0,0 0 0,1 0-1,-1 1 1,6 0 0,1 2-68,-1 1-1,18 7 1,-26-10 103,-1 0-1,1 0 1,-1 0 0,1 0 0,-1 0 0,0 1 0,1-1 0,-1 0 0,0 1 0,0-1 0,0 1-1,0-1 1,0 1 0,0-1 0,0 1 0,0 3 0,7 31 218,-6-17-8,3 18-294,-1-25 146,-3-7 1,0-1 1,1 1 0,0-1 0,0 0-1,4 7 1,-3-6-49,-2-4 17,-1 1 1,1-1 0,0 1 0,0-1-1,0 0 1,0 0 0,0 1 0,0-1-1,0 0 1,0 0 0,0 0 0,0 0-1,1 0 1,-1 0 0,0-1 0,1 1-1,-1 0 1,1-1 0,-1 1 0,1-1-1,-1 1 1,1-1 0,-1 0 0,1 1 0,2-1-1,2-1 48,0 1 0,0-1 0,-1 0 1,1 0-1,0-1 0,-1 1 0,1-1 0,-1-1 0,1 1 0,-1-1 0,0 0 0,5-4 0,6-5-29,0-1 0,16-18-1,15-12 66,-31 29-85,1-1 0,-2-1 0,23-28 0,1 3-339,-38 40 301,-1 1 1,1 0-1,-1-1 1,0 1-1,1 0 1,-1-1-1,0 1 1,1-1-1,-1 1 1,0 0-1,1-1 0,-1 1 1,0-1-1,0 1 1,0-1-1,1 1 1,-1-1-1,0 1 1,0-1-1,0 1 1,0-1-1,0 0 1,0 1-1,0-1 0,0 0 1,-1-1-131,1 2-91,0 16-394,-2 19 629,0-27-28,1-1 1,1 1 0,0 0 0,0-1-1,0 1 1,1 0 0,3 13-1,-1-10 57,-2-8-14,0 0-1,-1 1 0,2-1 0,-1 0 0,0 0 0,1 0 0,-1 0 1,1 0-1,3 5 0,0-3 22,8 9 146,28 24 0,-37-36-131,-1 0 0,0 0 1,0-1-1,1 0 0,-1 1 0,1-1 0,0-1 0,-1 1 1,1 0-1,-1-1 0,8 0 0,-6 0-2,0 0-1,1 0 1,-1-1-1,0 0 1,0 0-1,0 0 1,0-1-1,5-2 1,0-1-1,0-1 0,-1 0 0,0 0 0,-1-1 0,0 0 0,10-12 0,-3 2 93,25-38 0,-25 37-93,-12 15-84,0-1-1,-1 1 1,1-1 0,3-5 0,-6 8-13,1 0 0,-1 0 1,0 0-1,1 1 0,-1-1 0,1 0 1,-1 0-1,1 1 0,0-1 1,-1 0-1,1 1 0,0-1 0,-1 0 1,1 1-1,1-1 0,-2 1 33,1 0 0,-1 0 0,0 0 0,1 1 0,-1-1-1,0 0 1,1 0 0,-1 1 0,0-1 0,1 0 0,-1 1 0,0-1 0,0 0-1,0 1 1,1-1 0,-1 0 0,0 1 0,0-1 0,0 1 0,0-1 0,0 0 0,0 1-1,0-1 1,1 0 0,-1 1 0,0-1 0,0 1 0,-1-1 0,1 1 0,0-1-1,0 0 1,0 1 0,0-1 0,0 1 0,3 44-304,-3-39 311,1-1 0,0 1 0,2 9 0,-1-9 35,-1-1 0,0 1 1,0 9-1,-1-6-131,1 5 1237,-1-14-1107,1 0 0,-1 1 0,0-1-1,1 0 1,-1 0 0,1 0 0,-1 0-1,0 0 1,1 0 0,-1 0 0,1 0-1,-1 0 1,0 0 0,1 0 0,-1 0-1,0 0 1,1 0 0,-1 0 0,1 0-1,-1 0 1,0 0 0,1-1 0,-1 1-1,0 0 1,1 0 0,-1 0 0,0-1-1,1 1 1,-1 0 0,0-1 0,0 1-1,1 0 1,-1 0 0,0-1 0,32-23 22,-13 9-199,1 0 0,27-14 1,-40 26 89,0 0 1,0 0-1,0 0 0,1 1 1,-1 0-1,1 0 1,-1 1-1,1 0 1,0 0-1,-1 1 0,13 1 1,-17-1 40,0 0-1,1 1 1,-1 0 0,0-1-1,1 2 1,-1-1 0,0 0-1,0 0 1,0 1 0,0 0-1,0-1 1,0 1 0,0 0-1,-1 1 1,1-1 0,-1 0-1,0 1 1,1 0 0,-1-1-1,0 1 1,0 0 0,-1 0-1,1 0 1,1 4 0,10 26 2122,-15-36-2118,1-1-1,1 0 1,-1-1 0,0 1 0,1 0-1,0 0 1,0 0 0,0 0 0,1 0-1,-1 0 1,1 0 0,0 0 0,0 0-1,0 0 1,1 0 0,2-4 0,-4 7 11,0 1 0,0 0 0,0 0 0,0 0 1,1 0-1,-1-1 0,0 1 0,0 0 0,0 0 1,0 0-1,0 0 0,1 0 0,-1-1 1,0 1-1,0 0 0,0 0 0,0 0 0,1 0 1,-1 0-1,0 0 0,0 0 0,0 0 0,1 0 1,-1 0-1,0 0 0,0 0 0,0 0 1,1 0-1,-1 0 0,0 0 0,0 0 0,0 0 1,1 0-1,-1 0 0,0 0 0,0 0-9,1 0-1,-1 1 0,0-1 1,0 0-1,0 0 0,1 0 1,-1 0-1,0 0 0,0 0 0,0 0 1,0 0-1,1 0 0,-1 0 1,0 0-1,0 0 0,0 0 1,1 0-1,-1 0 0,0 0 1,0-1-1,0 1 0,0 0 1,1 0-1,-1 0 0,0 0 1,0 0-1,0 0 0,0 0 1,0-1-1,1 1 0,-1 0 1,0 0-1,0 0 0,19 7-512,-14-4 492,-1 0 1,1 1-1,-1-1 0,0 1 0,0 0 1,5 6-1,6 5 9,-10-10-17,-1 1 1,1-1-1,4 9 1,9 11 228,-12-19-120,-5-4-28,1 0 0,0 0 1,0 0-1,0 0 0,0 0 0,0-1 0,0 1 1,0-1-1,0 1 0,1-1 0,4 2 1,-5-2 90,15-2 336,-11-2-385,0 0 0,-1 0 1,0 0-1,1-1 0,-1 0 1,-1 0-1,8-8 0,-11 11-74,0 0 0,-1-1 0,1 1-1,0 0 1,-1-1 0,1 1 0,-1-1-1,1 1 1,-1-1 0,0 1 0,1-2 0,4-14 65,-4 15-63,0 1 1,1-1-1,-1 1 0,0-1 0,-1 0 0,1 1 1,0-1-1,0 0 0,-1 0 0,1 0 0,-1 0 0,1 1 1,-1-1-1,0 0 0,0 0 0,0 0 0,0 0 1,0 0-1,0 0 0,0 0 0,-1 0 0,0-3 1,1 4-16,0 1 0,0 0 1,0-1-1,0 1 1,0-1-1,0 1 1,0 0-1,0-1 0,1 1 1,-1-1-1,0 1 1,0 0-1,0-1 1,1 1-1,-1 0 0,0-1 1,0 1-1,1 0 1,-1-1-1,0 1 1,1 0-1,0-1 0,2-2-246,-7 2-331,3 2 547,0 0 1,0-1-1,0 1 0,0 0 0,0 0 0,0 0 0,0 0 0,0 0 0,1 0 1,-1 0-1,-1 2 0,0 2 12,-1-1-24,1 0 1,0 0-1,0 0 0,-1 7 0,-7 13-181,9-21 226,-1 1 0,1-1 0,0 1-1,0-1 1,1 0 0,-1 1 0,1 5-1,-2 3 6,1-5-4,0 0 1,1 0 0,0 0 0,0 0 0,1 0-1,-1 0 1,1 0 0,1-1 0,3 13 0,0-3-171,-4-15 189,-1 1 1,1 0-1,-1 0 0,1 0 0,0-1 0,-1 1 0,1 0 0,0-1 0,0 1 0,0-1 0,1 1 0,-1-1 0,2 2 0,0 0 62,0 0 17,0-1 0,-1 0 0,1 0-1,0 0 1,5 3 0,-6-5-75,-1 0 0,0 1 1,0-1-1,0 0 0,0 0 0,0 1 1,0-1-1,0 0 0,0 0 0,1-1 1,-1 1-1,0 0 0,0 0 0,0 0 1,0-1-1,0 1 0,0 0 0,0-1 1,0 1-1,0-1 0,0 0 0,1 0 1,48-38 461,14-10-280,-30 25-114,-25 16-115,0 1 1,0 0-1,1 1 1,1 0-1,-1 0 1,1 1-1,22-7 1,-15 8-134,-7 2-103,-1-1-1,17 0 0,-26 3 251,0 0 0,0 0 0,-1 1-1,1-1 1,0 0 0,0 0 0,-1 1-1,1-1 1,0 0 0,0 1 0,-1-1 0,1 1-1,-1-1 1,1 1 0,0-1 0,-1 1 0,1-1-1,-1 1 1,1-1 0,-1 1 0,1 0-1,-1-1 1,0 1 0,1 0 0,-1 0 0,0-1-1,1 1 1,-1 1 0,3 21-128,-11 68 56,3-33 1238,10-65-437,3-4-586,5-10-169,2 1 1,26-30 0,-28 36-8,-11 11-3,1-1-1,0 1 1,0 0 0,0 0 0,0 0 0,0 1 0,5-4 0,29-18-446,-36 24 477,-1-1 0,1 1 0,0 0 0,-1-1 0,1 1 0,0 0 0,0 0 0,-1-1 0,1 1 0,0 0 0,0 0 0,-1 0 0,1 0 0,0 0 0,0 0 0,-1 0 0,1 0 0,0 0 0,0 0 0,-1 0 0,1 1 0,0-1 0,0 0 0,-1 1 0,1-1 0,0 0 0,-1 1 0,1-1 0,0 1 0,-1-1 0,1 1 0,-1-1 0,1 1 0,0 0 0,2 3-35,0 0 0,-1 0 0,0 0-1,4 8 1,2 4 72,-6-14-12,0 1 1,0 0-1,0 0 0,0 0 0,-1-1 1,1 2-1,-1-1 0,0 0 0,0 0 0,0 0 1,1 5-1,-1-3 43,1 0 1,0-1-1,1 1 1,-1-1-1,1 1 1,0-1-1,0 0 1,0 0-1,0 0 0,6 5 1,-8-9-24,0 0 1,0 0-1,-1 0 1,1 0-1,0 0 1,0 0-1,-1 0 0,1 0 1,0 0-1,0-1 1,-1 1-1,1 0 1,0 0-1,-1-1 0,1 1 1,0 0-1,0-1 1,0 0 36,3-1-15,0 0 0,0 0 0,0-1 1,-1 1-1,1-1 0,-1 0 0,0 0 1,0 0-1,0 0 0,3-5 1,3-3 97,15-22 66,-2 1-136,-5 10-73,-1 0 1,-1-1 0,-1-1-1,-1 0 1,12-32-1,-14 25 81,-1 0 0,-2-1-1,9-61 1,-8-101-1405,-13 206 638,0 21 451,2 46 0,3-27 225,10 77 0,-7-102 78,2-1 0,0 0 0,2 0 0,19 43 0,-21-57-9,0-1-1,1 0 1,0 0-1,1 0 1,0-1-1,12 11 1,-14-15 21,1 0 1,0 0-1,0-1 0,0 0 1,1-1-1,0 0 0,0 0 1,0-1-1,16 5 0,-13-5-16,0-1 0,0 0-1,0-1 1,1 0 0,-1-1-1,0 0 1,1-1 0,-1 0-1,0-1 1,0 0 0,0-1-1,0 0 1,12-5 0,-8-2-276,-13 9 147,0-1 0,0 1 0,0 0 0,0-1 0,1 1 0,-1 0 1,3-1-1,-1 2-95,-3 0 56,-1 0-1,1 0 1,0 0 0,-1 0 0,1 0-1,-1 0 1,1-1 0,-1 1 0,1 0-1,0 0 1,-1 0 0,1 0-1,-1-1 1,1 1 0,-1 0 0,1-1-1,-1 1 1,1 0 0,-1-1 0,0 1-1,1 0 1,-1-1 0,1 1-1,-1-1 1,0 1 0,1-1 0,-1 1-1,0-1 1,0 1 0,1-1-1,-1 1 1,0-1 0,0 0 0,-32 8-10555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04.4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2496,'4'-3'4705,"32"-9"-3560,-21 8-817,0 1 0,20-2-1,5 0-8,55-8 297,117 1 0,-47 5-78,-27-4-127,86-5-182,100 7 1078,-355 14-3691,21-4 1467,1 0-1,-1 0 1,1 1 0,-1 0-1,1 1 1,-9 3 0,-11 7-1659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4:46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18 4320,'-2'-4'342,"-2"-3"602,4 7-928,0 0 0,0 0-1,0 0 1,0 0 0,1 0 0,-1-1 0,0 1 0,0 0 0,0 0-1,0 0 1,0 0 0,0 0 0,0 0 0,0 0 0,0 0-1,0 0 1,0-1 0,1 1 0,-1 0 0,0 0 0,0 0 0,0 0-1,0 0 1,0 0 0,0 0 0,0 0 0,1 0 0,-1 0 0,0 0-1,0 0 1,0 0 0,0 0 0,0 0 0,0 0 0,1 0 0,-1 0-1,0 0 1,0 0 0,0 0 0,0 0 0,2-4 873,-2 8 115,0-4-920,0 1 0,-1-1-1,1 1 1,0-1 0,0 1-1,0-1 1,0 1 0,-1-1 0,1 1-1,0-1 1,-1 1 0,1-1-1,0 0 1,-1 1 0,1-1 0,0 1-1,-1-1 1,1 0 0,-1 0-1,1 1 1,-1-1 0,1 0 0,-1 1-1,-3 2 1369,11 2-1212,-1-3-19,0 0-1,0 0 1,0-1-1,0 0 1,0 0-1,8 0 1,42-1 89,-25-1-201,4 1-113,130-5-19,-99 2-1933,-23 2-2610,-33 1 726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4:46.6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73 9312,'-24'-49'3424,"16"41"-2656,-3-4-192,11 9-608,-3 3-96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30.1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 31 1408,'-2'-1'110,"1"1"0,0-1 0,-1 0 0,1 1 0,-1-1 0,1 1 0,-1 0 0,1-1 0,-1 1 0,1 0 0,-1 0 1,-1 0-1,1 0 22,0-1 196,-1 0 1,1 0-1,0 0 0,0 0 1,0-1-1,0 1 1,0-1-1,0 1 1,-3-3-1,-3-3 302,-4 6 383,5 1-746,4 0-214,-1-1 1,1 1-1,-1 0 0,1 0 1,-1 1-1,1-1 0,-1 1 1,1-1-1,0 1 0,-1 0 1,1 1-1,0-1 0,0 0 1,-4 3-1,-20 11-10,19-12-71,1 1 0,0 0 0,-13 10 0,3 0 164,12-10-99,0 0-1,0-1 1,0 2 0,1-1-1,-1 0 1,1 1 0,1 0 0,-1 0-1,0 0 1,1 0 0,0 1-1,-3 8 1,0 9-124,2-1 0,-3 46 0,6-46 82,2 1 1,1-1-1,0 1 1,2-1-1,11 39 1,-11-46 49,2 0-1,0 0 1,1-1-1,1 0 1,0 0 0,1 0-1,0-1 1,1-1-1,0 0 1,18 16 0,-26-26-17,1 0 1,0 0 0,0 0 0,0 0 0,0 0-1,0 0 1,0-1 0,1 0 0,-1 0-1,0 0 1,1 0 0,-1 0 0,1 0-1,5-1 1,-4 0 12,1 0 1,-1-1-1,1 0 1,-1 0-1,0 0 0,1-1 1,-1 1-1,9-6 0,-3 1 44,1-1-1,-1 0 0,-1-1 0,0 0 0,0-1 1,0 0-1,11-14 0,-12 11-71,-1 0 0,0-1 1,0-1-1,11-26 0,13-62 172,-29 91-167,-1-1 0,0 1 0,-1-1 0,-1 1 1,0 0-1,0-1 0,-1 1 0,0-1 0,-1 1 0,-1 0 1,0 0-1,0 0 0,-1 0 0,0 0 0,-1 1 0,0-1 1,-1 2-1,0-1 0,0 0 0,-1 1 0,-1 0 0,1 1 1,-1 0-1,-1 0 0,0 0 0,-15-9 0,6 5 102,-22-8 0,36 18-151,0 1-1,0 0 1,0 0-1,0 0 1,0 0 0,0 1-1,0 0 1,0 0-1,0 0 1,0 0-1,0 1 1,-7 1-1,-4 2-71,-28 10 0,33-10 78,3-1 12,1 0-1,0 0 0,0 0 1,0 0-1,0 1 0,0 0 0,1 1 1,-1-1-1,1 1 0,1 0 1,-1 0-1,1 1 0,-1-1 1,-5 11-1,6-7-3,1-1 0,-1 1-1,1-1 1,1 1 0,0 0 0,0 0 0,1 0-1,0 0 1,0 0 0,2 16 0,2 20-34,11 55 0,-10-82 50,1 0 1,0 0-1,1 0 0,1-1 0,16 29 0,-19-41 55,0 0-1,0 0 1,0-1 0,1 1 0,0-1-1,0 0 1,0-1 0,0 1-1,0-1 1,1 0 0,0 0 0,-1-1-1,9 3 1,-10-5-7,0 1-1,0-1 1,0 0-1,0 0 1,0-1-1,0 1 1,0-1-1,-1 0 1,1 0-1,0 0 1,0-1-1,6-2 1,-4 1-9,0 0 1,-1-1-1,0 1 0,1-1 1,-1 0-1,-1 0 1,7-7-1,-4 2 17,0-1 0,-1-1 0,0 1 0,0-1 0,-1 0 1,-1 0-1,0-1 0,0 1 0,-1-1 0,0 0 0,-1 0 0,-1 0 0,0-20 0,-1 21-68,0 0-1,-1 0 1,0 0-1,-1 1 1,-1-1-1,0 0 0,0 1 1,-1-1-1,0 1 1,-1 0-1,0 0 1,0 1-1,-1 0 1,0 0-1,-9-10 1,13 17-19,0 1 1,1-1 0,-1 0 0,0 1 0,0 0 0,0-1 0,0 1 0,0 0 0,-1 0 0,1 0-1,0 0 1,0 1 0,-1-1 0,1 0 0,0 1 0,-1 0 0,1 0 0,0-1 0,-1 1-1,1 1 1,-1-1 0,1 0 0,0 0 0,-1 1 0,1 0 0,0-1 0,0 1 0,-1 0 0,1 0-1,0 0 1,0 0 0,0 1 0,-2 1 0,-2 1-18,0 1 0,0 0 0,0 0 0,1 1 0,0 0 1,0 0-1,0 0 0,1 0 0,-4 8 0,-5 12 49,2 1 0,1 0 0,-10 41 0,16-48-9,0 0-1,2 0 1,-1 29 0,3-39 45,1 0 1,0 0-1,4 18 1,-4-25 9,0 0 1,0 1 0,0-1 0,0 0 0,1 0-1,-1 0 1,1 0 0,0 0 0,0 0 0,0-1-1,0 1 1,0-1 0,1 1 0,3 2 0,-5-4-15,0-1 1,0 0 0,0 1 0,0-1-1,0 0 1,0 0 0,0 0 0,0 0-1,0 0 1,1 0 0,-1 0 0,0 0 0,0 0-1,0 0 1,0 0 0,0-1 0,2 0-1,-1 0 0,1 0-1,-1 0 1,0 0 0,1-1-1,-1 1 1,3-3-1,-1-1 42,0 0 0,0 0 0,0 0 0,0 0 0,-1-1 0,0 1 0,0-1 0,2-9 0,14-50 306,-14 42-348,-1-2-17,0 0 1,-2-1-1,-1 1 0,-2-34 0,0 9-58,1 47 5,0 1 0,-1-1 0,1 0 0,-1 0 0,0 1 0,1-1 0,-1 0 0,-1 1 1,1-1-1,0 1 0,-1-1 0,1 1 0,-3-3 0,4 4 18,-1 1-1,1-1 0,-1 0 1,0 1-1,1-1 1,-1 1-1,0-1 1,1 1-1,-1-1 1,0 1-1,0 0 0,0-1 1,1 1-1,-1 0 1,0 0-1,0-1 1,0 1-1,0 0 1,0 0-1,0 0 0,1 0 1,-1 0-1,0 0 1,0 0-1,0 1 1,0-1-1,0 0 1,1 0-1,-1 1 0,0-1 1,0 0-1,0 1 1,1-1-1,-1 1 1,0-1-1,1 1 1,-1-1-1,0 1 0,1 0 1,-1-1-1,1 1 1,-1 0-1,1-1 1,-1 1-1,0 1 1,-3 4-23,1 0 1,0 0-1,0 0 1,0 1-1,1-1 1,0 1 0,-2 9-1,-4 11-30,6-20 70,0 1-1,1-1 0,0 1 0,0-1 1,0 1-1,1-1 0,0 1 0,3 13 1,-3 26 324,0-46-308,0-1 0,0 0 0,0 1 0,0-1 0,0 0 0,0 0 0,0 1 0,0-1 0,0 0 0,0 0 0,0 1 0,0-1 0,0 0 1,0 1-1,0-1 0,0 0 0,0 0 0,0 1 0,1-1 0,-1 0 0,0 0 0,0 1 0,0-1 0,0 0 0,1 0 0,-1 0 0,0 1 1,0-1-1,0 0 0,1 0 0,-1 0 0,0 0 0,0 1 0,1-1 0,-1 0 0,0 0 0,0 0 0,1 0 0,-1 0 0,0 0 0,0 0 0,1 0 1,-1 0-1,0 0 0,1 0 0,-1 0 0,0 0 0,0 0 0,1 0 0,-1 0 0,0 0 0,0 0 0,1 0 0,-1 0 0,0 0 0,0-1 0,1 1 1,-1 0-1,0 0 0,0 0 0,1 0 0,-1-1 0,0 1 0,0 0 0,0 0 0,0 0 0,1-1 0,1 0 46,-1-1-1,1 0 1,0 1-1,-1-1 1,0 0 0,1 0-1,-1 0 1,2-2-1,5-19 317,9-42 0,-14 53-332,-1-3-48,0-1 0,-1 0 0,-1-24 0,-1 15 14,1 22-51,0 1 0,0 0 0,0-1 0,0 1 0,-1-1 0,1 1 0,-1 0 0,1-1 0,-1 1 0,0 0 0,0 0 0,0 0 0,0 0 0,-1-1 0,1 1 0,0 1 0,-1-1 1,-2-3-1,3 5 26,1 0 0,0-1 0,-1 1 0,1 0 0,0 0 1,-1 0-1,1-1 0,-1 1 0,1 0 0,0 0 0,-1 0 1,1 0-1,0 0 0,-1 0 0,1 0 0,-1 0 0,1 0 1,0 0-1,-1 0 0,1 0 0,-1 0 0,1 0 0,0 0 1,-1 0-1,1 0 0,-1 1 0,1-1 0,0 0 0,-1 0 0,1 0 1,0 1-1,-1-1 0,1 0 0,0 0 0,0 1 0,-1-1 1,1 0-1,0 1 0,0-1 0,-1 1 0,-6 11-236,5 10 70,2-6 62,0-12 148,0 0 0,0-1 0,0 1 1,0 0-1,1 0 0,-1 0 1,1 0-1,0-1 0,0 1 1,1 0-1,-1-1 0,1 1 0,0-1 1,0 1-1,0-1 0,4 5 1,-6-8-14,0 1 1,1-1-1,-1 1 1,0-1-1,1 1 1,-1-1-1,0 0 1,1 1-1,-1-1 1,1 0-1,-1 1 1,0-1-1,1 0 1,-1 0-1,1 0 1,-1 1-1,1-1 1,-1 0-1,1 0 1,-1 0-1,1 0 1,-1 0-1,1 0 1,-1 0-1,1 0 1,-1 0-1,2 0 1,-1 0 28,0-1 1,0 1-1,0-1 1,1 0 0,-1 1-1,0-1 1,0 0 0,0 0-1,-1 0 1,1 1 0,1-3-1,1 0 43,-1-1 0,1 1 0,-1-1 0,0 0-1,0 1 1,1-7 0,6-13 201,-8 21-267,0 0 1,0-1-1,0 1 1,0-1 0,0 1-1,0-1 1,-1 1-1,1-1 1,-1 1-1,0-1 1,1 0 0,-1 1-1,-1-1 1,1 0-1,0 1 1,-1-1-1,1 1 1,-2-4 0,-1-10-52,3 15 17,0 0 0,0 0-1,0-1 1,0 1 0,0 0 0,0 0 0,-1 0 0,1 0 0,0-1 0,-1 1-1,1 0 1,-1 0 0,1 0 0,-1 0 0,1 0 0,-1 0 0,0 0 0,0 0 0,1 1-1,-1-1 1,-2-1 0,3 1-37,-1 1 0,0 0 0,0-1 1,0 1-1,0 0 0,0-1 0,0 1 0,0 0 0,0 0 0,0 0 0,0 0 0,0 0 0,0 0 1,0 0-1,0 0 0,0 0 0,0 1 0,0-1 0,0 0 0,-2 1 0,1 1-46,-1 0 0,0 1 0,1-1 0,-1 0 1,-2 4-1,4-5 99,-2 3-23,1-1 0,-1 1-1,1 0 1,0 0-1,0 0 1,0 0 0,1 0-1,0 0 1,-1 1 0,1-1-1,1 0 1,-1 7 0,-4 15 74,4-21-26,0 0-1,1-1 0,0 1 1,0 0-1,0-1 0,1 1 1,-1 0-1,1-1 0,0 1 1,0-1-1,1 1 0,-1-1 1,1 1-1,0-1 1,0 0-1,4 6 0,-5-10 2,-1 0-1,1 0 1,-1 0 0,0 0-1,1 0 1,-1 0-1,1 0 1,-1 0 0,0 0-1,1 0 1,-1 0-1,0 0 1,1 0 0,-1 0-1,1 0 1,-1-1-1,0 1 1,1 0 0,-1 0-1,0 0 1,1-1-1,-1 1 1,1-1 0,-1 1 29,2-2-10,0 1 0,1-1 0,-1 0 0,0 0 0,-1 0 0,1-1 0,0 1 0,-1 0 0,1-1 0,-1 1 0,0-1 0,2-4 0,9-38 267,-6 15-81,-3 23-203,-2 3-3,0 0 0,1 0 1,-1 0-1,-1 0 0,1 0 1,0 0-1,-1 0 0,0 0 1,0 0-1,-1-6 0,-5-30-736,5 40 689,1-1-1,0 1 1,0 0 0,0 0 0,0-1 0,0 1-1,-1 0 1,1 0 0,0 0 0,0-1 0,0 1-1,-1 0 1,1 0 0,0 0 0,0 0 0,0-1-1,-1 1 1,1 0 0,0 0 0,0 0-1,-1 0 1,1 0 0,0 0 0,-1 0 0,1 0-1,0 0 1,0 0 0,-1 0 0,1 0 0,0 0-1,0 0 1,-1 0 0,1 0 0,0 0 0,-1 0-1,1 0 1,0 0 0,0 1 0,-1-1-1,1 0 1,0 0 0,0 0 0,0 0 0,-1 0-1,1 1 1,-1 0-29,0-1 0,0 1-1,0 0 1,0-1 0,0 1-1,0 0 1,1 0 0,-1 0 0,0 0-1,-1 2 1,-4 13-22,0 1 0,1-1 1,1 2-1,1-1 0,0 0 0,1 1 0,1-1 1,0 1-1,2-1 0,2 21 0,-1-11 103,-1-13 47,3 21 0,-3-31-14,0 0 0,0 0 1,1 0-1,-1 0 0,1-1 1,0 1-1,0 0 0,0-1 1,5 6-1,-7-8-51,0-1-1,1 0 1,-1 1 0,0-1-1,1 0 1,-1 0 0,0 1-1,1-1 1,-1 0 0,0 0 0,1 0-1,-1 1 1,1-1 0,-1 0-1,0 0 1,1 0 0,-1 0-1,1 0 1,-1 0 0,0 0-1,1 0 1,-1 0 0,1 0-1,-1 0 1,1 0 0,-1 0 0,0 0-1,1-1 1,-1 1 0,0 0-1,1 0 1,-1 0 0,1-1-1,-1 1 1,0 0 0,1 0-1,-1-1 1,0 1 0,0 0 0,1-1-1,-1 1 1,0 0 0,0-1-1,1 1 1,9-18 399,-2 0-235,-1 0 0,-2 0 0,0-1 0,5-28-1,-6 10 16,-1-50 0,-3 84-196,0 0 0,0 1-1,0-1 1,-1 1 0,1-1 0,-1 0 0,0 1 0,0-1 0,0 1 0,0 0 0,-2-3-1,-3-8-321,6 12 288,-1 0 1,0 0-1,1-1 0,-1 1 1,0 0-1,0 0 0,0 0 1,0 0-1,0 0 0,0 0 0,0 0 1,0 1-1,0-1 0,-1 0 1,1 1-1,0-1 0,0 0 0,-1 1 1,1 0-1,0-1 0,-1 1 1,1 0-1,-1 0 0,1-1 0,-3 1 1,1 0 4,0 1 0,0-1 0,0 0 0,0 1 0,0 0 0,0-1 0,1 1 0,-1 0 0,0 1 0,-4 1 0,0 2-99,1-2 64,0 1-1,0 0 1,-6 6-1,11-9 54,0 0 0,-1 1-1,1-1 1,0 1-1,0-1 1,0 1 0,0-1-1,0 1 1,1 0-1,-1-1 1,0 1-1,1 0 1,-1 0 0,1 0-1,0-1 1,-1 5-1,-1 2-407,2-8 363,0 0-1,0 1 1,0-1-1,0 0 0,-1 1 1,1-1-1,0 0 0,0 1 1,0-1-1,0 0 1,0 1-1,0-1 0,0 0 1,0 1-1,0-1 0,0 0 1,0 1-1,0-1 1,0 0-1,0 0 0,0 1 1,0-1-1,0 0 0,1 1 1,-1-1-1,0 0 1,0 1-1,0-1 0,0 0 1,1 0-1,-1 1 0,0-1 1,0 0-1,1 0 1,-1 0-1,0 1 0,0-1 1,1 0-1,-1 0 1,0 0-1,1 0 0,-1 1 1,1-1-1,4 1-761,0 1 1,0-1-1,1-1 1,-1 1-1,1-1 1,-1 0-1,0 0 1,8-1-1,-4 0 436,34-1-1450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33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0 377 1984,'14'0'6666,"-4"0"-6362,31 1 259,-22 1-339,0-2 1,0-1 0,33-4 0,-25-1-14,119-21 159,-15 15 14,131-10 51,-202 19-358,203-19 444,-123 7-456,155 5 0,-232 12-64,170 4 88,-104-8-5,120 3-194,-198 3 147,273 4 208,-16-12-263,-26 1 228,-193-1-264,477-13 162,-265 8-188,-243 9 40,410-8 496,39 2-191,-175 6-120,-147-1-92,124-4 65,-220 0-148,316-10 71,-103 6 40,93 2 115,-113 3-124,16 2-107,93 12 134,-355-9-86,160 4 102,96 1 0,595-1 61,-791-5-90,382-5 46,-71 4 45,-198 2-135,40 3-82,162-3 165,12-7-55,259 13-49,131-7-2,-391-1-1,29 3 210,501-5-200,-640-3-53,359-4 98,-74 7-105,28-2 22,-352 4-35,216 1 388,-293 2-339,326 8-360,-225-4 367,-34-2 85,336 7 171,-94-3-363,150 1 197,-594-11-104,83-14 1,-143 16-15,0 0 0,0 0 0,0 0 0,0 0 0,0 0 0,0-1 0,0 1 0,0 0 0,-1 0 0,1-1 0,0 1 0,0-1 0,0 1 0,-1-1 0,1 1 0,0-1 0,0 1 1,-1-1-1,2-1 0,-2 2 6,0-1 0,0 1 1,0-1-1,0 0 1,0 1-1,0-1 1,0 1-1,0-1 0,0 1 1,-1-1-1,1 1 1,0-1-1,0 1 1,0-1-1,-1 1 0,1-1 1,0 1-1,0-1 1,-1 1-1,1 0 1,0-1-1,-1 1 0,0-1 1,-4-4-54,-1 1 0,0-1 1,-10-5-1,11 7 53,-64-32-26,-15-12 86,37 21 88,19 8-93,-12-5 120,31 17 148,13 1-184,13 3-210,-8 2-34,1 1 0,17 4 0,-9-2 16,-9 0 40,0 0 0,1 0 1,11 7-1,-3-2 117,-5-3-121,0 1 0,-1 0 0,0 1 0,0 0 0,-1 1 0,18 15 0,-15-11-38,-7-6 77,0-1 1,-1 1 0,0 0 0,7 10-1,-12-14 7,0 0-1,0 0 0,0 1 1,-1-1-1,1 1 1,-1-1-1,0 0 0,1 1 1,-1-1-1,0 1 1,0-1-1,-1 1 1,1-1-1,-2 5 0,1-1 54,-1 0-1,1 0 1,-2 0-1,-2 7 1,-7 8 39,6-12-49,1 1 0,-7 17 0,3-7 20,-11 22 0,11-25-34,1 1 0,-7 20 0,5-11-890,9-26 617,0 1 0,0 0 0,0-1 1,0 1-1,0 0 0,0-1 0,0 1 0,0-1 0,-1 0 1,1 1-1,-1-1 0,-1 1 0,-10 0-5247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4.4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98 3328,'0'-4'246,"1"0"1,-1 1 0,0-1-1,1 0 1,0 1-1,0-1 1,0 1-1,0-1 1,1 1-1,-1-1 1,1 1-1,0 0 1,0 0-1,0 0 1,0 0 0,1 0-1,-1 0 1,1 1-1,-1-1 1,1 1-1,0 0 1,0 0-1,0 0 1,6-3-1,-1 2 22,0 0 0,0 0 0,1 0 0,-1 1 0,1 0 0,0 1 0,-1 0 0,1 0-1,14 2 1,84 4-53,140 4-4446,-154-16-83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8.2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16 4896,'-5'-8'2208,"14"4"-1920,1 4 480,3 0-480,6-3 960,3 3-704,4 0-352,11 0-128,9 3-288,13 1 128,15 1-1792,12-2 1024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0.0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2976,'12'8'8100,"-11"-6"-7790,-1 8-1152,0 38 1164,3 114 657,-4-81-613,-1-28-199,2-26-131,-2 0-1,-5 27 1,6-27-13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0.65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10 5888,'-10'-2'4610,"30"4"-2922,247-9 307,-252 5-2106,1 1 0,-1 1 0,1 1 0,26 4 0,-32-4 201,-2 2-1209,-8-2 988,0 0 0,0 0 1,0-1-1,0 1 0,0 0 0,0 0 0,0 0 0,-1 0 0,1-1 1,0 1-1,-1 0 0,1 0 0,0 0 0,-1 0 0,-2 4-727,2-3 465,0 0 1,0 1-1,0-1 0,0 0 0,-1 0 1,1 0-1,-3 2 0,-8 5-3137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1.6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746 104 3136,'-4'-5'535,"3"4"-454,0 0 0,0 0 0,0 0-1,1-1 1,-1 1 0,0 0 0,1-1 0,-1 1 0,0 0 0,1-1 0,0 1 0,-1 0 0,1-1-1,0 1 1,0-2 0,-1 1-31,1 1 1,-1 0-1,1 0 0,-1 0 0,0 0 0,1 0 1,-1 0-1,0 0 0,0 1 0,0-1 0,1 0 1,-1 0-1,-1 0 0,-1-1 95,-5-7 434,4 5-293,1 1 1,-1-1-1,0 1 0,-5-4 1,3 3 73,4 2-281,-1 1 1,1-1 0,-1 0 0,1 1 0,-1 0 0,0 0-1,0 0 1,0 0 0,0 0 0,1 0 0,-1 1 0,0-1-1,0 1 1,-4 0 0,-36 1 369,0 3 1,-1 1-1,-52 13 0,54-8-239,-79 20 311,100-24-413,0 2 0,1 1 0,-33 18 0,45-22-128,0 1 1,0 0-1,1 1 1,0 0-1,0 0 1,1 0-1,-10 15 1,8-9 55,0 1 1,1 0 0,0 0-1,-5 17 1,6-9 25,1 1 0,1 0 0,0 0 1,2 0-1,1 24 0,1-18 19,1-1 1,2 1-1,1-1 1,9 36 0,-9-51-55,0-1 0,0 0 1,1 0-1,1 0 0,0-1 1,0 0-1,1 0 0,1-1 1,0 1-1,0-2 1,18 17-1,-10-14 73,0-1 1,0-1-1,1 0 1,0-2-1,32 13 1,97 20 203,-112-33-107,1-1 0,67 3 0,-81-10-174,0 0 0,0-2 0,0-1 0,0 0 0,-1-1 0,26-9 0,-10-1-262,0-1 1,48-27-1,-63 29 241,0-1-1,-1 0 0,0-2 0,32-33 0,-46 42-12,0-1 0,-1 0 0,0 0-1,-1 0 1,0-1 0,0 0 0,0 1-1,-1-1 1,-1-1 0,0 1 0,0 0 0,0 0-1,-1-1 1,-1 1 0,0-1 0,0 1-1,-3-16 1,1 8-13,-1 0 1,-1 0-1,-1 0 0,0 1 0,-1-1 1,-1 1-1,-1 1 0,-15-26 0,1 13 121,-1 1 0,0 1-1,-2 1 1,-37-28 0,7 4-218,37 34-44,-1 1 1,0 1 0,-1 0-1,0 1 1,-1 1-1,0 2 1,-1 0-1,0 1 1,0 0 0,-1 2-1,-36-5 1,14 10-6796,44 1 6842,1 0 0,-1 0-1,1 0 1,-1 0 0,1-1 0,-1 1 0,0 0 0,1 0 0,0 0 0,-1-1-1,1 1 1,-1 0 0,1-1 0,-1 1 0,1 0 0,-1-1 0,1 1-1,0 0 1,-1-2 0,-5-15-1807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2.0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95 4736,'-19'-26'1760,"19"18"-1376,0 1-96,5 2 1376,4-3-960,4-4 704,11 4-832,8-1 256,17 2-480,25 2-416,17 5 32,4 9-2208,0 3 1216,-3 4-3840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6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20 6304,'-45'-20'2848,"50"20"-2144,5 4-640,-2 1-1088,6 3 576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05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11 2496,'-15'-9'784,"14"8"-750,1 1 0,0 0-1,0 0 1,-1 0 0,1 0 0,0 0 0,0-1 0,-1 1-1,1 0 1,0 0 0,-1 0 0,1 0 0,0 0-1,-1 0 1,1 0 0,0 0 0,0 0 0,-1 0 0,1 0-1,0 0 1,-1 0 0,1 0 0,0 1 0,0-1 0,-1 0-1,1 0 1,0 0 0,0 0 0,-1 0 0,1 1 0,0-1-1,0 0 1,-1 0 0,1 1 0,3 16 1944,5 125-446,-2 30-525,-8-110-359,-18 100 0,16-137-290,3-17-252,0 0 1,-1 0-1,-5 15 1,4-7 1200,4-17-1195,29-13 107,-20 9-235,1-1 0,14-3-1,-13 5-27,10-3-174,42-7 0,-51 12 160,-1 0-90,0 1 1,1 0 0,21 1 0,-30 0 120,-1 0 0,0 1-1,0-1 1,0 1 0,0 0-1,0 0 1,0 0-1,-1 0 1,1 1 0,0-1-1,0 1 1,-1-1 0,1 1-1,-1 0 1,0 0 0,1 0-1,-1 1 1,0-1 0,0 0-1,3 5 1,-4-4 74,0-1 0,0 1 0,0 0 0,-1-1-1,1 1 1,-1 0 0,1 0 0,-1-1 0,0 1 0,0 0 0,0 0 0,-1 0 0,1-1-1,0 1 1,-1 0 0,0-1 0,0 1 0,0 0 0,0-1 0,0 1 0,0-1-1,-1 1 1,1-1 0,-1 0 0,-3 4 0,2-2 4,1-1 0,-1 0-1,0 0 1,-1 0 0,1 0 0,0-1 0,-1 1-1,0-1 1,0 0 0,1 0 0,-1 0 0,0 0 0,0-1-1,-1 0 1,-7 2 0,-1-3 110,-1 0 0,0-1 0,1-1 1,0 0-1,-1 0 0,1-2 0,-19-6 0,12 2-146,0-1 1,1-1-1,0-1 0,-18-12 0,37 22-113,-1 1 0,0 0 0,0-1 0,1 1 1,-1 0-1,1-1 0,-1 1 0,0-1 0,1 1 0,-1-1 0,1 1 0,-1-1 0,1 0 0,-1 1 0,1-1 0,0 0 0,-1 1 0,1-1 0,0 0 0,-1 1 0,1-1 0,0 0 1,0 0-1,0-1 0,0 2-150,1-1 1,0 1-1,0-1 1,0 1-1,0-1 0,0 1 1,0-1-1,0 1 1,0 0-1,0 0 1,0-1-1,0 1 1,0 0-1,0 0 1,1 0-1,-1 0 1,0 0-1,1 1 0,16 0-1789,3 6-816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4.0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26 2976,'0'-1'93,"0"0"-1,-1 0 1,1 0-1,0 0 1,0 0-1,0-1 1,6-15 7173,-6 62-6539,0 20-405,9 83 0,-3-85-238,3 16-13,-1-14-855,-8-56-1862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4.3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 5888,'65'-4'4314,"-36"2"-3479,50 2-1,-30 1-833,61 5-629,-38 5-3699,-55-7 2487,-5 4-933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5.2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530 127 3488,'-91'-20'2709,"80"18"-2394,0-1 1,0 1-1,-1 1 0,1 0 1,-1 1-1,1 0 0,-14 2 1,11 1-218,0 0 1,1 2 0,-1 0-1,-23 12 1,6-2 96,14-8-80,1 1 1,-1 1 0,1 1 0,1 1-1,-22 17 1,29-20-91,1-1-1,0 1 0,0 0 1,0 1-1,1-1 0,1 1 1,-1 1-1,2-1 0,-1 1 1,1 0-1,-3 11 0,0 11 0,2-1 0,1 1 0,1-1 0,2 1 0,4 53 0,-2-70 45,2 1 0,-1-1 0,2 0-1,0 0 1,1 0 0,1 0 0,0-1-1,0 0 1,2 0 0,0-1-1,0 0 1,1 0 0,1-1 0,0 0-1,1-1 1,0 0 0,14 10 0,4 2 307,49 27 0,-62-41-268,1 0 1,0-2 0,1 0 0,35 9 0,-8-8-13,0-2 0,90 1 0,91-22 218,-77-10 63,-128 20-301,0-1 0,0-2 0,-1 0 0,36-19 1,-48 21-27,0 1 0,-1-2 0,1 1 0,-1-1 0,0 0 1,-1-1-1,0 1 0,0-1 0,0-1 0,-1 1 0,0-1 1,-1 0-1,0 0 0,-1 0 0,1 0 0,-2-1 0,3-13 1,-1 2-39,-2 0 1,0-1 0,-1 0-1,-2 1 1,0-1 0,-7-38 0,2 30-80,-2 0 0,-1 1 1,-1 1-1,-1-1 0,-1 1 1,-2 1-1,-21-32 0,25 45 41,-1 1 0,0 0 0,-1 0 0,-1 1 0,0 1 0,0 0 0,-1 1 0,-1 0 0,-18-9 0,-18-6-228,-78-26-1,97 39 187,-20-7-16,-54-11-1,86 25-28,-1 1 0,1 2 0,-1 0-1,1 1 1,-39 3 0,49-1-19,2-1-313,0 2-1,0-1 1,-11 4-1,17-4 184,0 0 0,-1 0 0,1 0 0,0 0 0,-1 1 0,1-1 0,0 1 0,0-1-1,0 1 1,0 0 0,1 0 0,-1 0 0,0 0 0,-1 3 0,-4 12-3642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05.9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53 6656,'-3'-12'2464,"6"9"-1920,-3-2-160,10 1 704,7-1-672,15-2 192,23-1-352,28 3-320,16 2 32,11 6-1120,-6 2 608,15-5-3328,23 8 2112,-11 4-1184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17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24 1152,'12'9'3957,"-10"-8"-3643,1 0-1,0 0 1,0 0-1,0 0 1,0-1-1,0 0 1,0 1-1,4-1 0,30-1 222,-20 0-14,2 1-190,32-4 0,-12 1 47,-29 3-271,0 0 0,0-1-1,16-4 1,60-15 229,-83 20-309,0-1 0,0 1 0,0 0 0,0 0 0,0 0 0,4 1 0,-5-1-33,0 0 1,0 1-1,0-1 1,0 0-1,1 0 1,-1 0-1,0-1 1,0 1-1,0 0 1,0-1-1,0 1 1,2-2-1,-3 1 332,-12 5-108,-29 25-47,13-5-47,-5 5 33,-50 59-1,54-55 111,-1-1 0,-45 40-1,59-57-220,-3 2 586,19-17-467,14 0-78,-1-1 0,16-4 0,-21 4-120,-1 0 1,16 1-1,-20 0 27,-1 0 0,0 0 0,1 0 0,-1 1-1,0 0 1,0-1 0,0 1 0,0 1 0,0-1 0,6 3 0,1 4-42,2 1 32,0 0 1,-1 1-1,11 12 1,-19-18-3,0 0 1,0-1-1,0 1 0,-1 0 1,0 0-1,0 1 1,0-1-1,0 0 1,-1 1-1,0-1 1,0 1-1,0-1 1,0 1-1,0 7 1,1 20-91,-1-24 137,-1 0-1,1 0 1,-1 1-1,-1-1 1,-2 16 0,0-12 24,0 0 0,-1 0 1,-1 0-1,0 0 0,0-1 1,-1 0-1,0 0 0,-1 0 1,-1-1-1,-8 10 0,10-14-7,0 1 0,0-1 0,-1 0 0,0-1 0,0 0 0,0 0 0,-1 0 0,-9 3 0,11-6-14,0 0-1,0 0 1,0 0 0,0-1 0,0 0-1,0 0 1,0-1 0,0 0 0,0 0 0,-1 0-1,1-1 1,-9-2 0,7 2 6,-2-1-53,0-1 1,0 1 0,0-2-1,0 1 1,-9-6 0,18 8 4,0 1 0,0-1 1,1 1-1,-1-1 0,0 1 0,0-1 0,1 1 1,-1-1-1,0 0 0,1 1 0,-1-1 1,1 0-1,-1 0 0,1 0 0,-1 1 1,1-1-1,-1 0 0,1 0 0,0 0 0,-1 0 1,1 0-1,0 0 0,0 0 0,0 0 1,0 0-1,0 1 0,0-1 0,0 0 0,0-1 1,1 0-11,-1 1 0,1-1 0,0 1 0,-1 0 0,1-1 0,0 1 0,0 0 0,0 0 0,0 0 0,0-1 0,0 1 0,1 0 0,-1 0 0,0 1 0,2-2 0,12-6-3,1 1 1,0 0 0,21-5 0,6-3-12,-26 10 63,1 0 1,0 1-1,24-2 0,-20 5 47,41 3-1,-16 0 132,-46-2-831,0 0 257,1 1 0,-1-1 0,0 0 0,0 0 1,0 0-1,1 0 0,-1 0 0,0-1 0,0 1 1,0 0-1,1 0 0,-1-1 0,0 1 0,0-1 1,0 1-1,0-1 0,1 0 0,5-5-1745,10 4-805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20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69 1408,'-1'4'3467,"1"-4"-3412,6 5 1265,-1 4-530,-2-4-695,-1-1-1,1-1 1,0 1 0,0 0 0,6 5 0,8 10 280,-12-13-292,0 0 1,0-1 0,1 1-1,-1-1 1,12 7 0,-14-9-32,1-1 0,-1 1 1,1-1-1,0 0 1,0-1-1,0 1 0,1-1 1,-1 0-1,0 0 1,0 0-1,6 0 0,-8-1-26,-1 0 0,1 0 0,0 0-1,0 0 1,-1 0 0,1-1-1,0 1 1,-1-1 0,1 0 0,0 1-1,-1-1 1,1 0 0,-1 0-1,1 0 1,-1 0 0,0 0 0,1 0-1,-1 0 1,0 0 0,2-3-1,0-1 29,0 0-1,-1 0 0,1 0 0,-1 0 1,1-6-1,-3 11-54,1-1 6,2-8 78,0-1 1,3-17-1,-6 23-83,0 1-1,0-1 1,0 1 0,0-1-1,-1 1 1,1-1 0,-1 1-1,0-1 1,0 1-1,0-1 1,-3-4 0,-13-16-54,15 22 64,0 0-1,0 0 1,0 0-1,0 0 1,-1 0-1,1 1 1,-1-1-1,1 1 1,-1-1-1,1 1 1,-1 0-1,0 0 1,0 0-1,1 0 1,-1 0-1,0 1 1,0 0-1,0-1 1,0 1-1,0 0 1,0 0 0,-4 1-1,0 2 79,-1 0-1,1 0 1,0 0-1,0 1 1,1 0 0,-1 1-1,1-1 1,0 1 0,0 1-1,0-1 1,1 1-1,0 0 1,-7 10 0,-1 2 3,0 2 0,-19 39 1,28-48-33,-1 0 1,1 0 0,1 0 0,0 1-1,1 0 1,0-1 0,0 18 0,2-23-28,1 0 1,0 0 0,0 0-1,0 0 1,0-1 0,1 1 0,0 0-1,1-1 1,-1 1 0,1-1-1,0 0 1,0 0 0,1 0 0,-1 0-1,1-1 1,5 5 0,-3-2 46,1-1 0,0-1 1,1 1-1,-1-1 1,1-1-1,0 1 0,0-1 1,0-1-1,1 0 1,8 3-1,28 10 103,-37-12-151,-1-1-1,1 0 1,0 0-1,0-1 1,0 0-1,1 0 1,13 0 0,-19-2-150,0 0 1,0 0-1,0 0 0,0 0 1,1-1-1,-1 1 1,-1-1-1,7-2 1,-7 2-598,1-1 0,-1 1-1,0-1 1,0 0 0,0 0 0,3-3 0,-3 3 123,1-1 1,-1 1-1,1 0 1,-1 0-1,1 0 1,0 1-1,-1-1 1,1 1 0,0-1-1,3 0 1,12-6-491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21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25 2656,'-3'0'275,"3"0"-262,0 0 0,0 0 0,0 0-1,0 0 1,0 0 0,0 0 0,-1 0 0,1 0-1,0 0 1,0 0 0,0 0 0,0 0 0,0 0-1,0 0 1,0 0 0,0 0 0,0 0-1,-1 0 1,1 0 0,0 0 0,0 0 0,0 0-1,0 0 1,0 0 0,0 0 0,0 0-1,0 0 1,0-1 0,0 1 0,0 0 0,0 0-1,-1 0 1,1 0 0,0 0 0,0 0-1,0 0 1,0 0 0,0 0 0,0 0 0,0 0-1,0 0 1,0-1 0,0 1 0,0 0 0,0 0-1,0 0 1,0 0 0,-6-14 410,3 5 2959,0 14-2412,-1 2-471,1 0 1,-1 1 0,-2 10 0,3-9-216,0-1 0,-1 1 0,-5 9 1,-13 21 317,-11 17-143,29-50-643,0 0 0,-1-1 0,0 1 0,0-1 0,0-1 0,0 1 0,-7 4 0,11-9 47,0 1 1,1-1-1,-1 1 0,0-1 1,0 1-1,0-1 0,0 0 0,0 1 1,0-1-1,0 0 0,0 0 1,1 0-1,-1 0 0,0 1 1,0-1-1,0-1 0,0 1 0,-2 0 1,-5-4-2552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22.7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81 158 2912,'-1'1'214,"0"1"-1,0-1 1,0 1-1,0 0 1,0-1 0,0 1-1,1 0 1,-1-1 0,1 1-1,-1 0 1,1 0 0,-1-1-1,1 4 1,0 30 1087,1-3-601,-24 138 1118,7-42-826,8-65-696,6-36-62,-8 29-1,9-46-81,-1 0 0,1 0 0,1 17 779,-1-35-398,-2-10-439,1 0 1,0 0-1,2 1 1,1-26-1,1-1 5,-2-8-169,3 0 1,17-90 0,0 14 183,-15 81 85,20-77 0,-24 120-188,0-1 1,0 1-1,0-1 1,-1 1-1,0-9 1,0 7-7,9 34 166,-7-16-131,-2-9-27,0 0-1,0 0 1,1 0-1,0 0 1,-1 0-1,2 3 1,1 0 2,-1-3-12,-1 1 1,1-1 0,-1 1-1,0 0 1,0-1 0,0 1-1,0 0 1,0 5 0,-1 1 6,1 0 1,0 1-1,5 14 1,2 18 91,-6-21 73,2 0-1,1 0 1,9 28 0,-14-50-156,0 0 1,0 0-1,0 0 1,0 0 0,0 1-1,1-1 1,-1 0 0,0 0-1,0 0 1,0 0-1,0 0 1,0 0 0,1 0-1,-1 0 1,0 0 0,0 0-1,0 0 1,0 0-1,0 0 1,0 0 0,1 0-1,-1 0 1,0 0 0,0 0-1,0 0 1,0 0-1,0-1 1,1 1 0,-1 0-1,0 0 1,0 0 0,0 0-1,0 0 1,0 0 0,0 0-1,0 0 1,0 0-1,0-1 1,1 1 0,-1 0-1,0 0 1,0 0 0,0 0-1,0 0 1,0 0-1,0-1 1,0 1 0,0 0-1,0 0 1,0 0 0,0 0-1,9-15 212,6-20-256,-12 5 31,-3 24-6,1 1 0,-1-1 0,1 1 0,2-8-1,23-95-564,-18 88 165,-8 19 288,2 3-90,0 2 165,0 0 1,0-1 0,-1 1 0,0 0 0,1 0-1,-1 0 1,-1 0 0,1 0 0,-1 1 0,1 4-1,3 21-66,1-14 142,-2 1 0,3 23 1,5 19 246,-7-38-235,3 28 1,-5-16 36,10 52 0,-9-72-73,16 86-147,-15-77-756,0 0 0,8 26 0,-6-32-2465,12 25-1,-6-23-43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36.8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337 1049 1824,'0'0'19,"0"-1"1,-1 1-1,1 0 0,0 0 0,0 0 1,0 0-1,0 0 0,0 0 1,0 0-1,-1 0 0,1 0 1,0 0-1,0 0 0,0 0 0,0 0 1,0 0-1,-1 0 0,1-1 1,0 1-1,0 1 0,0-1 1,0 0-1,0 0 0,-1 0 0,1 0 1,0 0-1,0 0 0,0 0 1,0 0-1,0 0 0,-1 0 1,1 0-1,0 0 0,0 0 1,0 0-1,0 0 0,0 1 0,0-1 1,0 0-1,-1 0 0,1 0 1,0 0-1,0 0 0,0 0 1,0 1-1,0-1 0,0 0 0,0 0 1,-3 3 460,-3-7-29,-30-24 1405,24 14-1610,1 0 0,1-1 0,0 0 0,0 0-1,2-1 1,0 0 0,1-1 0,0 0 0,-6-27 0,-47-199 1839,50 186-1850,3 0-1,-1-79 1,7 96-205,4-100 141,-1 113-230,1 1-1,2 0 0,9-34 1,-13 58 27,0 0-1,-1 0 1,1 0 0,0 0 0,0 0 0,0 0 0,2-2-1,-2 3 16,0 0-1,-1 1 0,1-1 0,0 1 0,-1-1 0,1 1 0,0-1 0,0 1 0,0-1 0,-1 1 1,1 0-1,0-1 0,0 1 0,0 0 0,0 0 0,0 0 0,0 0 0,1 0 0,-1 0 9,-1 1-1,1-1 1,0 1 0,-1-1-1,1 1 1,0-1-1,-1 1 1,1 0-1,-1-1 1,1 1-1,-1 0 1,0 0-1,1-1 1,-1 1 0,0 0-1,1 1 1,-1-1 4,7 15-44,-1-1 0,-1 1 1,6 28-1,2 51-284,-4-26 221,1-4 69,-3 1 1,-1 95-1,-9-71 85,0 22 113,-18 120 0,11-175-271,-4 32 350,-30 106 0,38-175-119,4-10-51,-1-1 0,-5 13 0,7-19-25,-1-1 0,1 1 1,-1 0-1,0-1 0,0 1 1,0-1-1,0 1 0,0-1 1,0 0-1,-1 0 0,-3 3 1,5-5-29,1 0-1,-1 1 1,0-1 0,0 1 0,0-1 0,0 0 0,1 0 0,-1 0 0,0 1 0,0-1-1,0 0 1,0 0 0,0 0 0,0 0 0,0 0 0,0-1 0,0 1 0,1 0 0,-1 0-1,-1-1 1,-1 0 17,1-1-1,-1 1 1,1 0 0,0-1-1,0 0 1,0 1-1,-2-3 1,-2-3 49,0 1 0,1-1 0,-7-12 0,7 10-77,0 0 0,1 0 0,0 0 1,0-1-1,-2-12 0,5 18 5,0 0 0,1 0 0,-1 0 0,1-1 0,0 1-1,0 0 1,1 0 0,-1-1 0,1 1 0,0 0 0,0 0 0,0 0 0,1 0 0,-1 0 0,3-4 0,4-6-86,0 0 1,1 1-1,0 0 0,1 0 1,0 1-1,1 0 0,17-14 1,158-104 81,-28 22-13,-137 93-2,0 2-1,0 0 1,1 1-1,40-15 1,-21 14-30,81-16 0,-115 27 47,1 0 0,-1 0 0,0-1 0,0 0 0,0 0 0,0 0 0,0-1 0,8-7 0,-14 9 5,0 0 0,-1 0 0,1 0 0,-1 0 0,0 0 0,0 0-1,0 0 1,0 0 0,0 0 0,0-1 0,-1-1 0,1 0 41,0 4-43,0-1 1,0 1-1,0-1 1,0 1 0,0 0-1,0-1 1,0 1-1,0-1 1,0 1 0,0 0-1,-1-1 1,1 1-1,0-1 1,0 1 0,0 0-1,-1-1 1,1 1-1,0 0 1,0 0 0,-1-1-1,1 1 1,0 0 0,-1-1-1,1 1 1,0 0-1,-1 0 1,1 0 0,0-1-1,-1 1 1,-14 1-125,12 0 79,-1 0-1,1 0 1,-1 1 0,1 0 0,-6 3 0,-2 5 41,-1 1 0,2 0 0,-1 1 0,2 0 0,0 1 0,0 0 1,1 0-1,0 1 0,2-1 0,-1 2 0,2-1 0,0 1 0,1 0 0,0 0 0,1 0 0,1 1 0,-1 29 0,3-40 20,1 1 0,0-1-1,0 1 1,0-1-1,1 1 1,-1-1 0,1 0-1,1 0 1,-1 0 0,1 0-1,0-1 1,0 1 0,0 0-1,1-1 1,-1 0-1,1 0 1,5 4 0,-8-8 8,0 1 0,1 0 0,-1 0 0,0-1 0,1 1 1,-1-1-1,1 1 0,-1-1 0,0 0 0,1 0 0,-1 1 1,1-1-1,-1 0 0,1 0 0,-1-1 0,1 1 0,-1 0 1,1 0-1,-1-1 0,1 1 0,-1-1 0,1 1 1,-1-1-1,0 1 0,1-1 0,1-1 0,0 0-6,0 0-1,0 0 0,0 0 1,-1-1-1,1 1 1,-1 0-1,1-1 0,-1 0 1,0 0-1,3-4 1,-1-3 4,0 0 1,-1-1 0,0 1 0,-1-1-1,0 1 1,0-15 0,-1 1 166,-4-42 1,1 52-193,0-1 1,-2 2 0,1-1 0,-2 0 0,0 1-1,-13-25 1,12 24-207,5 12 134,0-1 1,0 1 0,0-1 0,0 1-1,0 0 1,-1 0 0,1-1-1,-1 1 1,0 0 0,-3-3 0,5 5 65,-1 0 0,1 0 0,0 0 0,0 0 0,-1-1 0,1 1 0,0 0 0,-1 0 0,1-1 0,0 1 0,0 0 0,0 0 0,-1-1 0,1 1 1,0 0-1,0 0 0,0-1 0,0 1 0,-1 0 0,1-1 0,0 1 0,0 0 0,0-1 0,0 1 0,0 0 0,0-1 0,0 1 0,0-1 0,0 1 0,0 0 1,0-1-1,0 1 0,0 0 0,0-1 0,1 1 0,-1 0 0,0-1 0,0 1 0,0 0 0,0 0 0,1-1 0,-1 1 0,0 0 0,0-1 0,1 1 0,-1 0 0,0 0 1,0 0-1,1-1 0,-1 1 0,0 0 0,1 0 0,-1 0 0,0 0 0,1-1 0,23-6-206,-17 5 183,130-33-252,-106 29 348,1 1-1,-1 1 0,1 2 1,36 1-1,-60 1-87,-1 1-1,1-1 1,-1 1 0,1 0-1,-1 1 1,1 0 0,-1 0 0,12 6-1,-15-6 16,-1 0 1,1 0-1,-1 0 0,0 0 0,0 1 0,0 0 0,0 0 1,0 0-1,-1 0 0,0 0 0,1 0 0,-1 0 0,0 1 1,0-1-1,-1 1 0,1 0 0,-1 0 0,2 4 0,0 10 47,0 1 0,0-1 0,-2 0 0,0 1 0,-2-1-1,-3 28 1,-28 108 721,32-153-749,0 0-1,-1 0 1,1-1-1,0 1 1,0 0-1,0 0 1,0-1-1,-1 1 1,1 0-1,0 0 1,1 0-1,-1-1 1,0 1-1,0 0 1,0 0-1,1 0 1,-1-1-5,0 0 1,0 0-1,1 0 1,-1 0-1,0 0 0,1 0 1,-1 0-1,0 0 1,1 0-1,-1 0 1,0 0-1,1 0 1,-1 0-1,0-1 1,0 1-1,1 0 1,-1 0-1,0 0 1,0-1-1,1 1 1,-1 0-1,0 0 1,0 0-1,0-1 1,1 1-1,20-27 177,-18 23-324,17-24-122,19-38 1,12-19 100,-43 75 85,0-1 1,0 1 0,1 1 0,0 0 0,16-12 0,-24 20 64,0 1 0,-1-1 0,1 1 0,0-1 0,-1 1 0,1-1 0,0 1 0,0 0 0,-1-1 0,1 1 0,0 0 0,0 0-1,0-1 1,0 1 0,-1 0 0,1 0 0,0 0 0,0 0 0,0 0 0,0 0 0,-1 1 0,1-1 0,0 0 0,1 1 0,-1-1 7,0 1-1,0 0 1,0 0 0,0 0 0,0 0-1,0 0 1,0 0 0,0 0 0,0 0-1,-1 0 1,1 1 0,0-1 0,0 2-1,2 5 54,0 0 0,-1 1 0,2 14 0,-3-19-32,1 13 205,-1 30-1,-2-33-145,2 0 1,-1 0 0,6 25 0,-5-35-60,3 10 23,0 0 0,10 23 1,-13-34 1,1 0 0,0 1 0,0-1 1,0 0-1,1 0 0,-1 0 0,1 0 1,0 0-1,0 0 0,0-1 1,0 0-1,0 1 0,0-1 0,7 3 1,-7-4 24,1 1 1,-1-1 0,0 0-1,1 0 1,-1-1 0,0 1-1,1-1 1,-1 0 0,1 1-1,-1-1 1,1-1 0,-1 1-1,1-1 1,-1 1 0,5-2-1,15-6 231,-16 6-373,0 0-1,0 0 1,8-1-1,-12 2-60,0 1 0,-1-1 0,1 0 0,0 0 0,-1 0 0,4-2 1,25-18-5564,-14 9 2580,4-4 294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49.1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4 757 2496,'-4'-1'1246,"8"1"-223,10 1 41,-11 0-889,0 0-1,0 0 0,1-1 1,-1 1-1,0-1 1,0 0-1,0 0 1,1 0-1,-1 0 0,0-1 1,0 1-1,0-1 1,0 0-1,0 0 1,0 0-1,4-2 0,-1 0 1,0 0 0,0-1-1,0 0 1,-1 0 0,0 0-1,1-1 1,-2 0 0,1 0-1,0 0 1,-1-1 0,4-6-1,12-13 87,-14 19-194,-1-1 1,0 0-1,0 0 0,4-9 1,-5 8 42,0 0 0,1 0 0,0 1 1,0-1-1,8-6 0,-12 13-127,-1 0-1,1 0 1,-1 0-1,1 0 1,-1 0-1,0 0 1,1 0 0,-1 1-1,0-1 1,0 0-1,0 0 1,0 0-1,1 0 1,-2-2 0,1 2-399,1 3 133,1 2 286,0 1 0,-1 0 0,0-1 0,0 1 0,0 0 0,-1-1 0,0 10-1,-5 36 163,1-23-129,-9 85 88,-40 244 739,43-309-608,5-22 17,-1 1 0,-15 39 1,21-64-255,-2 3 65,1-1 0,-1 0 0,1 0 0,0 1 0,0-1 0,1 0 0,-1 5 0,-3-11 712,5-5-606,0-1 0,1 1 0,2-11 0,1 0-172,30-196-80,-25 134-1,32-122-1,-33 173 31,18-40-1,-22 59-31,0 1 0,1 0 0,0 0 0,0 1 0,1 0 0,0 0 0,10-9 0,-5 6-84,-10 9 73,-1 1-1,1 0 1,0 0 0,1 0 0,-1 0 0,5-3 0,-7 5 60,1 0 1,0-1 0,0 1 0,0 0 0,0 0 0,-1 0 0,1 0 0,0 0 0,0 0-1,0 0 1,0 0 0,0 0 0,0 0 0,-1 0 0,1 0 0,0 1 0,0-1 0,0 0 0,0 1-1,-1-1 1,1 0 0,0 1 0,0-1 0,-1 1 0,1-1 0,0 1 0,0 0 0,3 3 13,0 1 0,0-1 1,-1 1-1,1 0 1,-1 0-1,0 0 1,0 0-1,-1 0 1,1 0-1,-1 1 1,-1 0-1,1-1 0,-1 1 1,0 0-1,0 0 1,0-1-1,-1 1 1,0 0-1,0 0 1,-1 0-1,1 0 0,-4 10 1,3-9 48,-1 0-1,0 0 1,-1 1 0,0-2-1,0 1 1,0 0 0,-1-1 0,0 1-1,0-1 1,-1 0 0,0-1-1,0 1 1,-6 5 0,10-11-30,0 1 0,0 0 0,0-1 0,-1 1 0,1-1 0,0 1 0,0-1 0,-1 1 0,1-1 0,0 0 0,-1 0 0,1 0 0,0 0 0,-1 0 0,1 0 1,0 0-1,-1 0 0,1 0 0,0-1 0,-1 1 0,0-1 0,-1 0-20,1 0 1,-1-1 0,1 1 0,0 0-1,-1-1 1,1 0 0,0 1-1,0-1 1,-2-3 0,-1-3-492,13 7-76,4 2 730,8-2-82,0-1 0,-1 0 1,26-7-1,58-21 409,-75 21-342,6-1 10,58-27 0,-78 29-119,0 0 0,-1 0 0,0-1 1,0-1-1,-1 0 0,15-16 1,-23 23 74,-1-1 1,0 0 0,0 0-1,4-7 1,-7 10-94,1 0 1,-1 0-1,1-1 0,-1 1 0,1 0 0,-1 0 1,0 0-1,1-1 0,-1 1 0,0 0 0,0 0 1,0-1-1,0 1 0,0 0 0,0 0 0,-1-1 1,1 1-1,0 0 0,-1 0 0,1 0 0,0-1 1,-2-1-1,1 2-134,18 3-545,-12 0 605,-1 1-1,1 0 1,-1 0-1,0 1 1,0-1-1,0 1 1,-1 0-1,1 0 1,3 7-1,5 4-49,-8-10 114,-1 0 0,-1 0 0,1 0 0,0 0 0,-1 1 0,0-1 0,1 7 0,1 5 10,2 22 0,-5-30 17,1 0 0,0 0 1,0 0-1,4 8 0,-1 1 72,-4-13-105,0-1 1,0 1-1,1-1 0,-1 1 0,3 4 0,-3-9 21,-1 1-1,1 0 1,-1 0-1,1 0 1,0-1-1,-1 1 1,1 0-1,0-1 1,0 1-1,-1-1 0,1 1 1,0-1-1,0 1 1,0-1-1,0 1 1,-1-1-1,1 0 1,0 1-1,0-1 1,0 0-1,0 0 1,0 0-1,0 0 0,0 0 1,0 0-1,0 0 1,0 0-1,0 0 1,1-1-1,5-1 43,0-1 0,0-1 0,0 1 0,-1-1 0,1 0 0,-1-1 0,0 0 0,-1 0 0,1 0 0,6-8 0,12-10-43,-5 7 0,70-57-297,-89 73 241,1 0 0,-1-1 0,1 1 1,-1-1-1,1 1 0,-1 0 0,1-1 1,-1 1-1,1 0 0,-1 0 0,1-1 1,-1 1-1,1 0 0,-1 0 0,1 0 1,0 0-1,-1 0 0,1 0 0,-1 0 1,1 0-1,0 0 0,0 0 0,5 12-228,-5-8 435,1 2-164,1 1 1,0 0 0,0-1-1,0 0 1,1 0-1,0 0 1,0 0 0,1 0-1,0-1 1,0 0-1,6 5 1,-7-7 43,0 0 0,0 0 0,0-1 0,1 1 0,-1-1 0,1 0 0,0 0 0,-1-1 0,1 1 0,0-1 0,0 0 0,0-1 0,0 1 0,0-1 0,0 0 0,8-1 0,-5 0 4,-1-1 1,1 1-1,-1-1 1,0-1 0,0 0-1,0 0 1,8-4-1,-11 5-59,-1-1 1,1 1-1,-1 0 0,0-1 0,0 0 0,0 0 1,0 0-1,0 0 0,-1 0 0,1-1 0,-1 1 1,0-1-1,0 1 0,3-8 0,-3 2-49,1 0-1,-1-1 1,-1 1-1,1-12 1,-2 18 16,0-1 0,0 0 0,0 0 1,0 1-1,-1-1 0,0 0 0,0 1 0,0-1 0,0 1 0,0-1 1,-1 1-1,1 0 0,-1-1 0,-2-2 0,2 5 9,0-1-1,1 1 1,-1 0 0,0-1-1,0 1 1,0 0 0,0 1-1,0-1 1,0 0 0,-1 0-1,-2 0 1,-27-3-285,21 4 279,0 0 0,0 1 0,1 0 0,-1 1 0,-16 5 0,15-4 60,0 0 0,0-1 0,-21 2 0,30-4-39,0 1 0,1 0 0,-1 0 0,0 0 0,1 0 0,-1 0 0,1 1 0,-1-1 0,1 1 1,0 0-1,0-1 0,-3 4 0,4-4 33,1-1-18,0 0 0,0 0 0,0 1 0,0-1 0,0 0 0,0 0 1,0 0-1,0 1 0,0-1 0,0 0 0,0 0 0,0 0 0,0 1 0,0-1 0,0 0 0,0 0 0,0 0 0,0 1 0,0-1 0,1 0 0,-1 0 0,0 0 0,0 1 0,0-1 0,0 0 0,0 0 0,1 0 1,11 4 60,0-1 1,1-1-1,-1 0 1,1 0 0,0-2-1,0 1 1,15-3 0,4 2 15,108-4-155,11-9 17,-5 1 26,8 12 149,-152 0-104,2 0 18,0 0 1,0 0-1,-1-1 0,1 1 0,0-1 1,-1 0-1,1 0 0,0 0 1,-1-1-1,7-2 0,-9 3 183,-14 5 79,4-4-309,0 1 0,0 0 0,-17 6 0,-8 0-150,20-3 123,-1 0-1,1 0 0,0 2 0,0 0 0,0 0 1,1 1-1,0 1 0,0 0 0,1 1 0,0 0 1,0 1-1,1 0 0,-17 21 0,24-25 74,1 0 0,-1 0 0,1 1 0,0-1 0,1 1-1,0 0 1,0 0 0,0 0 0,1 0 0,0 0 0,0 0 0,1 0-1,0 1 1,1 13 0,-1-20-8,0-1 0,0 1-1,1-1 1,-1 1 0,0 0 0,0-1-1,0 1 1,1 0 0,-1-1-1,0 1 1,1-1 0,-1 1 0,1-1-1,-1 1 1,0-1 0,1 1 0,-1-1-1,1 0 1,-1 1 0,1-1-1,0 1 1,-1-1 0,1 0 0,-1 0-1,1 1 1,0-1 0,-1 0 0,1 0-1,-1 0 1,1 0 0,0 0-1,-1 1 1,1-1 0,0 0 0,-1-1-1,1 1 1,0 0 0,0 0 0,3-1 29,-1 1 0,0-1 0,0 0 0,0 0 0,0-1 0,5-1 0,14-12 22,33-27 0,-6 3-171,-23 20 119,-1-1 0,-1-2 0,30-33-1,-39 37-83,-1 0-1,0-1 1,-2-1-1,0 0 0,13-33 1,-3-6-72,18-82 0,3-65-162,-42 201 288,2-9-75,-2 0 1,0-18-1,-1 32 71,0 0-1,0-1 0,0 1 1,0 0-1,0 0 0,0 0 1,0-1-1,0 1 0,0 0 1,0 0-1,0 0 0,0-1 1,0 1-1,0 0 0,0 0 1,0 0-1,0-1 0,-1 1 1,1 0-1,0 0 0,0 0 1,0 0-1,0-1 0,0 1 1,-1 0-1,1 0 0,0 0 1,0 0-1,0 0 0,-1 0 1,1 0-1,0-1 0,0 1 1,0 0-1,-1 0 0,-9 3-244,-8 8 107,14-7 124,0 0 0,0 0 0,0 0 0,1 0 0,-1 1 1,1-1-1,0 1 0,-3 9 0,-17 45-7,17-44 49,-36 139 56,25-84 156,13-51-203,-24 100 602,25-98-520,0 0-1,2 0 1,1 36-1,0-51-42,1 0 0,0 0 0,0-1 0,0 1 0,1 0 0,0-1 0,0 0 0,0 1 0,1-1 0,0 0 0,0 0 0,0 0 1,1-1-1,-1 1 0,1-1 0,0 0 0,0 0 0,1 0 0,-1 0 0,1-1 0,9 5 0,-12-6-28,1 0 1,0-1 0,0 1 0,0-1-1,1 0 1,-1 0 0,0 0-1,0-1 1,1 1 0,-1-1-1,0 1 1,6-1 0,-5 0 9,-1 0 0,1-1 0,0 1 0,0-1 0,-1 1 0,1-1 0,-1 0 0,7-3 0,-9 3 30,10-4-76,-7 2 204,2-1-166,0 0-1,0 0 0,0 0 0,0-1 1,-1 0-1,0 0 0,5-6 0,8-8 53,-14 14-95,0-1 1,-1 0-1,1 0 1,-1 0-1,0 0 0,-1-1 1,1 1-1,-1-1 0,2-13 1,4-10 274,-3 13-477,-4 13 114,0 0 1,0 0 0,0 0 0,1 0 0,1-4-1,-18 81-1724,11-52 1818,0 0 0,-1 23 0,2-7-25,-1 27 89,4-56 10,0-1 0,1 0-1,1 1 1,-1-1-1,1 0 1,5 13-1,-7-20-48,0 1-1,0 0 1,0 0-1,1 0 0,-1-1 1,0 1-1,1 0 0,-1 0 1,1-1-1,-1 1 0,1-1 1,-1 1-1,1 0 0,-1-1 1,1 1-1,-1-1 0,1 1 1,0-1-1,0 1 0,-1-1 1,1 1-1,0-1 1,-1 0-1,1 0 0,0 1 1,0-1-1,0 0 0,-1 0 1,1 0-1,0 0 0,0 0 1,0 0-1,-1 0 0,1 0 1,0 0-1,0 0 0,0 0 1,-1 0-1,1-1 0,0 1 1,0 0-1,0-1 1,-1 1-1,1 0 0,0-1 1,0 0-1,4-3 57,0 0 0,0-1 1,0 0-1,7-9 0,-6 6-181,29-27 29,1 1 0,63-46 0,-42 36 124,-44 33 27,38-27-384,-42 34-94,-8 11 77,-2 2 389,1 0-33,0 1-1,1-1 0,0 1 0,0-1 0,5 17 0,-4-21-14,0-1 1,0 0-1,0 0 1,1 0-1,-1 0 1,1 0-1,0-1 0,0 1 1,0-1-1,0 1 1,1-1-1,0 0 1,7 4-1,3 2 99,-1-1 0,1-1 0,1 0-1,29 8 1,-37-13-106,0 0-1,1-1 1,-1 0-1,0-1 1,1 1 0,-1-1-1,0-1 1,1 1-1,-1-1 1,0-1-1,0 1 1,14-6-1,2-4-282,-1-1-1,-1-1 0,34-27 0,11-6 21,-60 43 236,1-1 0,-1 1 0,1 0 0,0 1 0,0 0 0,0 0 0,13-2 0,-19 4 13,-1 0-1,1-1 1,-1 1 0,1 0 0,-1 0-1,1 0 1,-1-1 0,1 1-1,-1 0 1,1-1 0,-1 1-1,0 0 1,1-1 0,-1 1-1,0 0 1,1-1 0,0 0-1,-1 1 1,0 0-1,0 0 1,0-1-1,0 1 1,0 0-1,0 0 1,0 0-1,0 0 1,0 0-1,1-1 1,-1 1-1,0 0 1,0 0-1,0 0 1,0 0-1,0 0 1,0-1-1,0 1 1,0 0-1,0 0 1,0 0-1,0 0 1,0-1-1,0 1 1,-1 0-1,1 0 1,0 0-1,0 0 1,0 0-1,0-1 1,0 1-1,0 0 1,0 0-1,0 0 1,0 0-1,0 0 1,-1 0-1,1 0 1,0-1-1,0 1 1,0 0-1,0 0 0,0 0 1,-1 0-1,1 0 1,0 0-1,0 0 1,0 0-1,0 0 1,0 0-1,-1 0 1,1 0-1,0 0 1,0 0-1,0 0 1,0 0-1,-1 0 1,1 0-1,0 0 1,0 0-1,0 0 1,-9 0-42,1 1 0,-1 0 1,1 1-1,-1 0 0,1 0 1,0 1-1,0 0 0,0 0 1,0 1-1,1 0 0,-1 0 1,1 1-1,0 0 0,0 0 1,1 0-1,-10 11 0,12-11 30,-1 0-1,1 1 1,0-1-1,0 1 1,1 0-1,0 0 0,0 1 1,0-1-1,1 0 1,-1 1-1,0 9 1,1-3 57,0 0 1,1 0 0,0 0 0,1 0 0,2 14 0,0-19 3,0 0-1,0 0 1,0 0 0,1-1-1,0 1 1,1-1 0,0 1-1,0-1 1,0 0 0,1 0-1,0-1 1,0 1 0,1-1-1,6 6 1,-8-10-6,0 1 0,0-1 0,0 0 0,0 0 0,0 0 0,0 0 0,1-1-1,-1 1 1,1-1 0,-1 0 0,1-1 0,-1 1 0,1-1 0,6 0 0,0 0-43,0-1 0,0-1 0,0 0 0,21-6 0,-12 0 41,0 0 1,-1-1 0,24-15-1,50-41-597,-76 53 480,-10 7 54,0 1-1,-1-1 1,0-1 0,0 1 0,0-1-1,8-11 1,-11 14-1,0 0-1,0 1 1,0-1 0,0 0-1,0 1 1,1 0 0,-1-1-1,1 1 1,0 1 0,-1-1-1,7-2 1,-4 2 21,-1 0 0,0 0 0,9-7 0,-5 3-47,-1-1-1,0 0 0,0 0 1,-1-1-1,0 0 1,6-9-1,-12 15 25,1-1 0,0 0 1,-1 0-1,0 0 0,1 0 0,-1 0 0,0-1 0,-1 1 0,1 0 0,0 0 0,-1-1 1,0 1-1,0 0 0,0-1 0,0 1 0,0 0 0,-1 0 0,0-1 0,1 1 0,-1 0 1,0 0-1,-3-6 0,3 7-3,0 0 1,0-1-1,-1 1 1,1 0 0,-1 0-1,1-1 1,-1 1-1,0 0 1,0 1-1,-4-4 1,4 3 0,0 2 0,-1-1 0,1 0 0,0 0 0,-1 1 0,1 0 0,0-1 0,-1 1 0,1 0 0,-1 0 0,1 0 0,-5 1 0,-1 0-22,1 1 1,-1 0-1,1 0 1,0 1 0,0 0-1,-11 6 1,6-2 70,0 0 0,-19 17 0,26-19-7,0 0 0,0 0 0,1 1 0,-1 0-1,1 0 1,1 0 0,-1 0 0,1 1 0,0-1 0,0 1 0,1 0 0,0 0 0,0 0 0,1 0 0,0 0 0,0 0 0,0 13-1,2-11 34,-1-1 0,1 1-1,0-1 1,1 1-1,0-1 1,0 0 0,1 1-1,0-1 1,1-1-1,-1 1 1,1 0-1,1-1 1,0 0 0,9 11-1,-8-11 16,1 0 0,0 0 0,0-1 0,16 10 0,-20-14-56,1 0 0,0 0 0,0-1 0,0 1 1,0-1-1,1 0 0,-1 0 0,0 0 0,0-1 0,1 0 0,-1 0 0,0 0 0,6-1 0,-2 0 31,-1-1 1,0 0-1,0 0 1,1-1-1,-1 0 1,-1 0-1,9-5 1,44-33-175,-51 35 118,22-18-57,2 3 0,0 0 0,46-21 0,23-2 60,-77 31-28,-18 8-80,-18 10-71,-10 4 107,9-5 84,0 2-1,0 0 1,1 0-1,0 1 1,0 1 0,1 0-1,0 0 1,-11 12-1,9-6 69,-34 40 65,43-48-110,0 0 0,0 1 0,0 0 1,1-1-1,0 1 0,0 1 1,-2 8-1,4-13-6,0 3 42,-1-1 0,1 1 1,1 0-1,-1 11 0,1-15-42,0 0 0,1 0 0,-1 0 0,1 0 0,-1 0 0,1-1 0,0 1 0,0 0 0,0 0 0,0-1 0,0 1 0,0-1 0,0 1 0,0-1 0,1 1 0,-1-1 0,0 0 0,1 0 0,1 2 0,-1-2-12,0 0 0,0 0 1,0-1-1,1 1 0,-1 0 0,0-1 0,0 1 0,0-1 0,1 0 0,-1 0 1,0 0-1,1 0 0,-1 0 0,0 0 0,0-1 0,1 1 0,-1-1 1,0 1-1,0-1 0,0 0 0,3-1 0,6-3-86,-1-1 1,17-11-1,-26 16 79,16-12-85,0-1-1,-1 0 0,-1-1 1,0-1-1,21-29 0,-18 20 107,-2-1 0,-1-1 0,18-41 0,-27 51-72,-1 0 1,0-1-1,-1 0 1,-1 0-1,1-25 1,-3-91-250,-2 110 274,-8-116-137,7 119 91,-2 1 1,0 0 0,-2 1 0,-13-35 0,18 52 54,0 0-1,1 1 1,-1-1 0,0 1 0,0-1-1,0 1 1,0 0 0,0-1 0,0 1-1,0 0 1,-1 0 0,1 0 0,0 0-1,-1 0 1,1 0 0,-1 0 0,1 0-1,-1 1 1,-2-2 0,2 2 13,0 0 0,1 0-1,-1 0 1,0 0 0,1 0 0,-1 1 0,0-1 0,1 0 0,-1 1 0,1-1 0,-1 1 0,1 0-1,-1 0 1,1-1 0,-1 1 0,1 0 0,0 0 0,-1 0 0,1 1 0,-2 1 0,-3 3 38,1 1 1,0 0 0,0 1-1,0-1 1,1 1 0,0 0-1,1 0 1,-4 11 0,-16 73 179,18-70-152,-4 17 18,0 2 350,-8 68 1,16-95-360,1 0 0,0-1 0,1 1 0,1 0 0,0-1 0,0 1 0,1-1 0,1 0 0,6 15 0,2-3-3,0-1-1,2 0 0,1-1 0,1-1 0,20 23 0,-22-29-547,1-1 1,0-1 0,1 0 0,1-1 0,0-1 0,1 0 0,23 10 0,-32-17-136,0-1 0,0-1 1,0 0-1,0 0 0,1-1 0,-1 0 0,1-1 1,0 0-1,12 0 0,40-8-3224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16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11 1824,'-17'0'9429,"23"2"-9226,0-1 1,0 0-1,0 0 1,0-1-1,13 0 1,33-5 182,-50 4-372,64-5 377,0 3 0,110 8 1,-136-2-231,-4-1-59,0 1 1,0 2-1,36 10 0,-65-11-56,-6-3-41,0-1-1,0 1 1,0-1-1,0 1 1,0-1-1,0 0 1,0 1-1,0-1 1,0 0-1,1 0 1,-1 1-1,0-1 1,0 0-1,0 0 1,0 0-1,4-1 913,-5 1-1025,0 0-1,1-1 1,-1 1-1,0 0 1,1-1 0,-1 1-1,0 0 1,0-1 0,0 1-1,1 0 1,-1-1 0,0 1-1,0-1 1,0 1 0,0-1-1,1 1 1,-1 0 0,0-2-1,-1 0-223,0 2 100,1-1 0,0 0 0,-1 1 1,1-1-1,-1 0 0,1 1 0,0-1 0,-1 1 0,1-1 0,-1 1 0,0-1 0,1 1 0,-1-1 1,1 1-1,-2-1 0,-6 0-2216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5.9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150 21 3712,'-10'-5'967,"10"5"-836,-1 0 1,0 0 0,1 0 0,-1-1 0,1 1-1,-1 0 1,1-1 0,-1 1 0,1 0-1,-1-1 1,1 1 0,-1 0 0,1-1 0,-1 1-1,1-1 1,-1 1 0,1-1 0,0 1 0,-1-1-1,1 1 1,0-1 0,-1 1 0,0-7 2782,1 8-2906,1 0 0,-1 0 0,0 0 0,0 0 0,0 0 0,0 0 0,0 0 0,0 0 0,-1 0 1,1 0-1,0-1 0,0 1 0,-1 0 0,1 0 0,-1 0 0,1 0 0,-1 1 0,-1 1 28,-4 16 130,-6 30 0,4-16-23,-1 10 395,-5 64 0,9-56-276,-5 15 152,5-32-328,-3 57 1,3-4 414,5-86-367,-28-34-10278,15 19 8080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6.41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73 5216,'0'0'77,"0"0"1,0 0-1,-1-1 1,1 1-1,0 0 0,0-1 1,-1 1-1,1 0 1,0-1-1,0 1 1,0 0-1,0-1 0,-1 1 1,1 0-1,0-1 1,0 1-1,0-1 1,0 1-1,0 0 0,0-1 1,0 1-1,0-1 1,0 1-1,0 0 0,0-1 1,0 1-1,0-1 1,1 1-1,-1 0 1,0-1-1,0 1 0,0 0 1,1-1-1,-1 1 1,0 0-1,0-1 1,1 1-1,-1-1 0,2 0 170,0-1-1,1 0 0,-1 1 0,0-1 0,0 1 0,6-2 0,8-3 504,22-6-1,-38 12-740,40-9 201,1 2 0,0 1 0,63 0 0,123 18 433,-142 1-618,-50-7 45,69 3 0,-38-9-934,-56-2-1413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7.6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750 133 2560,'-1'0'41,"1"0"0,-1 0 0,1 0 0,0 0 0,-1 0 0,1 0 0,-1 0 0,1 0 0,-1 0 0,1 0 0,0 0 0,-1 0 0,1 0 0,0-1 0,-1 1 0,1 0 0,-1 0 0,1 0 0,0-1 0,-1 1 0,1 0 0,0 0 0,0-1 0,-1 1 0,1 0 0,0-1 0,0 1 0,-1-1 0,1-13 1299,1 1-243,-2 10-970,1 0 0,0 0 0,-1 0 0,1 1 0,-1-1 0,0 0 0,0 0 0,0 0-1,0 1 1,0-1 0,-1 0 0,1 1 0,-1-1 0,-2-2 0,0 1-12,0 0 1,0 0 0,0 1 0,0 0 0,0 0-1,-1 0 1,-7-4 0,1 3-29,0-1 0,-1 1 1,0 1-1,1 0 0,-1 1 0,-20-2 0,19 4-23,0 0-1,-1 1 0,1 1 1,0 0-1,0 0 0,-22 9 0,11-2-27,0 1-1,-31 18 1,26-12 221,11-6-64,0 0 0,1 1-1,0 1 1,-18 16 0,14-8-32,12-13-155,0 2 0,0-1 0,0 1 0,2 1 0,-1-1 0,-6 12 0,-2 5 145,-34 44 1,12-20 110,33-41-221,1 0 1,0 0 0,0 0-1,-4 19 1,5-19-21,0 5 51,0-1-1,1 1 1,0 0-1,1 19 1,6 57 241,-3-54-317,0-24 58,0 0 1,1 0-1,0 0 0,1-1 1,0 1-1,1-1 0,0 0 1,1 0-1,0-1 0,1 1 1,0-2-1,0 1 0,1-1 1,1 0-1,8 8 0,-4-6 114,-7-4-97,1-1 0,-1-1 0,1 1 0,1-1-1,-1-1 1,1 1 0,-1-1 0,10 4 0,8 0-49,1-1 0,-1 0 1,1-2-1,36 3 1,-18-7 37,35 3 86,158-13 0,-227 9-157,0-2 0,0 1 1,0-2-1,0 1 0,0-1 1,0-1-1,10-5 0,-9 4 41,-1-1 0,0 0 0,0-1 0,0 0 0,-1-1-1,0 0 1,0-1 0,-1 1 0,7-11 0,-4 2-16,0 0 0,-2-1 1,0-1-1,12-34 0,13-79 115,-29 112-89,-1 3-38,-1 1 0,-1-2 0,-1 1 0,0 0 0,-1 0 0,0 0 0,-7-34 0,3 38 12,-1 0-1,0 0 1,-1 1 0,-13-23-1,7 15-6,6 9-40,-2 0 1,0 0 0,0 1 0,-1 0 0,0 0 0,0 1 0,-1 0 0,-1 1 0,-12-9-1,8 8-26,0 1 0,0 1 0,0 0-1,-1 1 1,0 0 0,-32-6 0,-18 2-89,-1 2 0,-76 1 1,117 8-950,0 2 1,0 0-1,-38 11 1,52-11 191,-12 1-2801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52.4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417 582 736,'5'-3'-223,"3"-4"2482,-8 6-2188,0 1-1,0 0 0,0 0 0,0-1 1,0 1-1,0 0 0,0-1 0,0 1 1,0 0-1,0-1 0,0 1 0,0 0 1,0-1-1,0 1 0,-1 0 0,1-1 1,0 1-1,0 0 0,0 0 0,0-1 1,-1 1-1,1 0 0,0 0 0,0-1 0,0 1 1,-1 0-1,1 0 0,0 0 0,0-1 1,-1 1-1,1 0 0,0 0 0,-1 0 1,1 0-1,-1-1 0,-2 0 97,-1 0 0,1 0 1,-1 0-1,1 0 0,-1 0 0,0 1 0,-6-1 0,0 1 5,-8-1 156,0 2-1,1 0 0,-1 2 0,0-1 0,-30 11 0,27-8 126,-3 1-53,0 0 0,1 2 0,0 1 0,-42 23 0,60-30-346,1 2-1,-1-1 0,1 0 1,0 1-1,0 0 1,0 0-1,0 0 0,1 0 1,0 1-1,0-1 0,0 1 1,0 0-1,1 0 0,-3 7 1,4-9 5,0 1 0,0 0-1,0-1 1,1 1 0,-1 0 0,1 0 0,0-1 0,0 1 0,0 0 0,1 0 0,-1 0-1,1-1 1,0 1 0,0 0 0,0-1 0,1 1 0,-1-1 0,1 1 0,0-1-1,0 0 1,3 5 0,-4-7-43,0 0 0,0 0 0,0 0 0,0 0 0,0 0 0,0 0 0,1 0 0,-1 0 0,0 0 0,1-1 0,-1 1 0,1-1 0,-1 1 0,0-1 0,1 1 0,-1-1 0,1 0 0,-1 1 0,1-1 0,0 0 0,-1 0 0,1 0 0,-1 0 0,1-1 0,-1 1 0,1 0 0,-1-1 0,1 1 0,-1-1 0,0 1 0,1-1 0,-1 0 0,3-1 0,2-2-7,0 0 0,0-1 0,0 1 0,-1-1 0,7-8 0,6-7-53,-2-1 0,-1 0 0,0-1 1,21-46-1,-34 65 26,-1-1 0,0 0 0,0 0 0,-1 1 0,1-1 0,-1-5 0,0 8-2,0 0 1,0 0 0,0 0 0,0 1 0,0-1-1,0 0 1,-1 0 0,1 0 0,0 1 0,0-1-1,-1 0 1,1 0 0,-1-1 0,0 2 3,1 0 0,0 0 0,-1 0 0,1-1 0,0 1 0,-1 0 0,1 0 0,0 0 0,-1 0 0,1 0 0,0 0 0,-1 0 0,1 0 0,0 0 0,-1 0 0,1 0 0,-1 0 0,1 0 0,0 0 0,-1 0 0,1 1 0,0-1 0,-1 0 0,1 0 0,0 0 0,0 1 0,-1-1 0,1 0 0,0 0 0,-1 0 0,1 1 0,0-1 0,-1 1 0,0 0 8,0 1 0,-1 0 0,1 0-1,0 0 1,0 0 0,0 0 0,0 0 0,0 0-1,0 0 1,1 0 0,-1 0 0,1 1 0,0-1-1,-1 4 1,1 2 90,-1-1 0,3 16 0,0-9 47,2 0-1,0 0 1,0-1 0,1 0 0,1 0-1,13 23 1,-16-31-73,0-1 0,0 0 0,0 0-1,0 0 1,1 0 0,0-1 0,0 1 0,0-1 0,0 0-1,0 0 1,0 0 0,1-1 0,0 1 0,-1-1-1,1 0 1,0-1 0,0 1 0,7 0 0,-3-1-9,0 0 1,0-1-1,0 0 1,0-1-1,0 0 1,0 0 0,-1-1-1,1 0 1,15-6-1,-1-1-100,1-1 0,-1-1-1,42-27 1,-60 35 44,22-16-97,0 0 1,25-25 0,-45 37 37,7-7 45,0 0 0,-1 0 0,15-23 0,-1-3-115,-3-2 0,-1-1 1,-2-1-1,22-65 1,-14 20-46,13-44 243,-35 100 30,-7 31-124,1 1 0,-1-1 0,0 0 0,0 1 0,0-1 0,-1 0 0,1 1 0,0-1 0,-1 0 0,1 1 0,-1-1 0,1 0 0,-1 1 1,0-1-1,-1-1 0,2 2 11,-1 1 1,1-1 0,-1 1 0,1 0-1,-1 0 1,1-1 0,-1 1-1,1 0 1,-1 0 0,1-1 0,-1 1-1,1 0 1,-1 0 0,0 0 0,1 0-1,-1 0 1,1 0 0,-1 0-1,0 0 1,1 0 0,-1 0 0,1 0-1,-1 1 1,1-1 0,-1 0 0,1 0-1,-1 0 1,1 1 0,-1-1-1,1 0 1,-1 1 0,1-1 0,-1 0-1,1 1 1,-1-1 0,1 1 0,0-1-1,-1 1 1,0 0 0,-16 22 13,15-20-3,-6 11 9,1 0 0,0 0 1,2 0-1,-1 1 0,-5 27 0,5-18 4,-8 36 130,3 0 1,-6 112-1,17-152-40,0 0 1,1 0-1,1 0 0,1 0 0,1-1 0,1 1 0,0-1 0,1 0 1,2-1-1,9 19 0,-13-29 0,1 0 1,1 0-1,-1-1 0,9 8 1,-12-12-71,0-1 1,1 1-1,0-1 1,-1 0-1,1 0 0,0-1 1,0 1-1,0 0 1,0-1-1,0 0 1,0 1-1,1-1 1,-1-1-1,5 2 1,1-2-19,0 0 0,0-1 0,0 0 0,1-1 0,-2 0 0,15-4 0,53-26-111,-43 17 83,-8 3 124,-1-1 1,40-30-1,-62 42-98,0-1-1,1 0 1,-1 1-1,0-1 1,0 0-1,0 0 1,0 0-1,0 0 1,-1-1 0,1 1-1,-1 0 1,1-1-1,-1 1 1,0-1-1,0 0 1,0 1-1,0-1 1,0 0-1,0-3 1,-2 6-35,0-1 0,1 1 1,-1-1-1,0 1 0,1-1 1,-1 1-1,0 0 0,1-1 1,-1 1-1,0 0 0,0 0 1,1 0-1,-1 0 0,0-1 0,0 1 1,1 0-1,-1 0 0,0 0 1,0 0-1,0 1 0,-1-1 1,-1 1 13,0 0 0,-1 0 0,1 1 0,0-1 1,0 1-1,0-1 0,0 1 0,0 0 0,0 1 0,0-1 1,1 0-1,-1 1 0,1-1 0,-1 1 0,1 0 1,0 0-1,0 0 0,0 0 0,-2 6 0,3-7 46,1 0-1,-1 0 1,0-1 0,1 1-1,-1 0 1,1 0-1,0 0 1,-1 0-1,1 0 1,0 0-1,0 0 1,1 0 0,-1 0-1,0 0 1,1 0-1,-1-1 1,1 1-1,-1 0 1,1 0-1,0 0 1,0-1 0,0 1-1,0 0 1,0-1-1,0 1 1,0-1-1,0 1 1,1-1-1,-1 1 1,1-1 0,-1 0-1,1 0 1,-1 0-1,1 0 1,0 0-1,3 1 1,-1 0 29,0-1 1,0 0-1,1 0 1,-1 0-1,0 0 0,1-1 1,-1 0-1,0 0 1,1 0-1,-1 0 1,0-1-1,1 0 0,-1 0 1,0 0-1,0 0 1,7-3-1,-8 3-62,-1-1 0,1 1 0,0-1 0,-1 1 0,1-1 0,-1 0 0,0 0 0,0 0 0,1 0 0,-1 0 0,0 0 0,-1-1 0,1 1 0,0-1 1,-1 1-1,1-1 0,-1 0 0,0 1 0,0-1 0,0 0 0,0 0 0,-1 0 0,1 0 0,0-5 0,-2 5-25,1 1 0,0 0 0,-1 0 1,1-1-1,-1 1 0,0 0 0,0 0 0,0-1 0,0 1 1,0 0-1,0 0 0,0 0 0,-1 0 0,1 1 1,-1-1-1,1 0 0,-1 1 0,0-1 0,0 1 0,0-1 1,0 1-1,0 0 0,0 0 0,-2-2 0,-6-1 6,-1 0-1,1 0 0,-19-3 1,27 7 32,-23-5 63,0 2-1,0 1 1,-41 2 0,29 1 312,36-1-168,3-1-193,-1 0 0,0 1 1,1-1-1,-1 0 0,1 1 0,-1-1 0,1 1 0,-1 0 0,1 0 1,-1-1-1,1 1 0,-1 0 0,2 0 0,0 0 13,38-4-37,-1-1-84,78 0-1,-103 6 86,10 0-14,0 0 1,0 2-1,44 11 0,-63-12 57,-1 0-1,0 0 1,1 0-1,-1 0 0,0 1 1,0 0-1,4 3 1,-7-4-23,-1-1 0,0 0 0,1 1 0,-1 0 0,0-1 0,0 1 0,0 0 0,0-1 0,0 1 0,-1 0 1,1 0-1,-1 0 0,1-1 0,-1 1 0,1 0 0,-1 0 0,0 0 0,0 0 0,0 0 0,0 0 0,0 0 0,-1 0 0,0 4 1,-8 21 995,10-28-1007,0 1 0,0-1 0,0 0 1,0 1-1,0-1 0,0 0 0,0 1 1,0-1-1,0 0 0,0 0 0,1-2 0,0 1-54,16-15-12,0 1-1,1 0 0,39-23 1,-45 31-15,0 1 1,0 1 0,0 1-1,1 0 1,0 0 0,0 2-1,28-5 1,-39 8 57,-1 0-1,0 0 1,1 0-1,-1 1 1,1-1-1,-1 0 0,0 1 1,1 0-1,-1-1 1,0 1-1,0 0 1,0 0-1,1 1 1,-1-1-1,0 0 1,0 1-1,2 1 1,3 4 61,0 1 1,-1-1 0,7 10 0,-9-11-8,0 0 1,0-1 0,0 1-1,1-1 1,0 0 0,0-1-1,0 1 1,6 3 0,-2-4-31,0-1 0,-1 0 1,1 0-1,0-1 0,1 0 0,-1 0 1,0-1-1,0 0 0,1-1 0,-1 0 1,0 0-1,1-1 0,-1-1 1,0 1-1,14-6 0,11-4-372,0-2 0,54-29 1,-58 26 537,-18 11-111,25-15 227,-34 19-267,0-1-1,0 0 0,0-1 1,0 1-1,-1 0 0,1-1 1,-1 0-1,4-3 1,-6 5-31,0 1 1,0 0-1,0 0 1,0 0-1,0 0 1,0 0 0,0 0-1,0 0 1,0-1-1,0 1 1,0 0-1,0 0 1,0 0 0,0 0-1,0 0 1,0-1-1,0 1 1,0 0 0,0 0-1,0 0 1,0 0-1,0 0 1,0 0-1,0-1 1,0 1 0,0 0-1,0 0 1,0 0-1,0 0 1,0 0-1,0 0 1,0 0 0,0-1-1,-1 1 1,1 0-1,0 0 1,0 0 0,0 0-1,0 0 1,0 0-1,0 0 1,0 0-1,-1 0 1,1 0 0,0 0-1,0 0 1,0 0-1,0 0 1,0 0-1,0 0 1,-1 0 0,1 0-1,0 0 1,0 0-1,0 0 1,0 0 0,-12 1-526,7 1 449,0 0 0,1 1 0,-1-1 0,0 1 1,1 0-1,0 0 0,-1 1 0,1-1 0,0 1 0,-4 5 0,2-1 82,0-1-1,1 1 1,-1 0-1,2 1 1,-5 9 0,5-8 32,1 0 0,1 0 0,-4 19 0,4-11 185,1-17-195,1-1-1,0 1 1,0 0-1,-1 0 1,1 0-1,0-1 1,0 1-1,0 0 1,0 0-1,0 0 1,0 0-1,0-1 1,0 1-1,0 0 1,1 0-1,-1 0 1,0-1-1,0 1 1,1 0-1,-1 0 1,1-1-1,-1 1 1,0 0-1,1-1 0,0 1 1,-1 0-1,1-1 1,-1 1-1,1-1 1,0 1-1,-1-1 1,1 1-1,0-1 1,-1 1-1,1-1 1,0 0-1,0 1 1,-1-1-1,1 0 1,0 0-1,0 0 1,0 1-1,-1-1 1,2 0-1,2 0 35,-1-1-1,0 1 0,1-1 0,-1 1 1,0-1-1,1 0 0,-1 0 0,0 0 1,4-3-1,3-2 63,-1 0 1,16-14 0,-17 13-194,1 0 1,-1 1 0,13-7-1,-12 6-579,-7 6-155,-5 10 340,-14 37-35,-14 95 347,-10 35 150,26-122-66,-39 123 322,39-136-188,-17 42 44,27-72-101,-1-1 0,0 0 0,0 0 0,-1 0 0,-11 12 0,17-21 31,-1 1 1,1 0 0,-1-1-1,0 1 1,0-1-1,1 1 1,-1-1 0,0 0-1,0 0 1,0 0 0,-1 0-1,1 0 1,-4 0 0,4-1-11,0 0 1,0 0-1,0 0 1,0 0 0,0-1-1,1 1 1,-1-1 0,0 0-1,0 1 1,1-1-1,-1 0 1,0 0 0,1 0-1,-1 0 1,1 0-1,-1 0 1,-2-3 0,-3-2 21,1-1 1,0 0-1,0 0 1,0-1 0,1 1-1,0-1 1,0-1 0,-3-8-1,6 11-2,-1 0 0,1 0-1,1-1 1,-1 1 0,1-1 0,0 1-1,1-1 1,0 1 0,0-1-1,0 1 1,1-1 0,1-9 0,2 2 29,0 0 1,1 0 0,1 0 0,0 1-1,1 0 1,0 0 0,1 0 0,0 1-1,1 0 1,13-13 0,-17 20-64,0 1 1,1 0-1,0 0 1,0 0-1,0 1 1,0-1-1,0 2 1,1-1-1,-1 1 1,1 0-1,0 0 1,-1 0-1,1 1 1,0 1-1,0-1 1,0 1-1,10 1 1,6 1-103,-1 2 1,0 0-1,0 2 1,23 8-1,-32-9-188,-1 1 0,14 7 0,10 6-1912,-32-18 2068,-2 1-400,0-1 1,0-1-1,0 1 0,1 0 0,-1 0 0,0-1 0,0 0 0,1 1 0,-1-1 0,0 0 0,3 0 0,3-3-3063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55.6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0 588 2144,'21'-2'5139,"-16"2"-4965,0-1 0,0 0 0,-1-1 0,1 1 0,-1-1 0,1 0 0,-1 0 0,0-1 0,0 1-1,0-1 1,4-4 0,5-3 42,-1-2 0,0 0-1,-1 0 1,-1-1-1,0-1 1,9-14 0,35-85 104,-54 113-330,0 0 1,0 0-1,0 0 1,0 0-1,0 0 1,0-1-1,0 1 1,0 0-1,0 0 1,0 0-1,0 0 1,0-1 0,0 1-1,0 0 1,0 0-1,0 0 1,0 0-1,0 0 1,0-1-1,0 1 1,1 0-1,-1 0 1,0 0-1,0 0 1,0 0-1,0 0 1,0 0-1,0-1 1,0 1-1,1 0 1,-1 0 0,0 0-1,0 0 1,0 0-1,0 0 1,0 0-1,1 0 1,-1 0-1,0 0 1,0 0-1,0 0 1,0 0-1,1 0 1,-1 0-1,0 0 1,0 0-1,0 0 1,2 9-159,-4 19 129,-30 141 136,10-67 148,-78 337 2085,95-422-2064,-1-1-1,0 0 0,-10 16 1,16-32-250,0 0 0,0 0 1,0 0-1,0 0 0,0 0 1,0 0-1,0 0 0,0 0 1,0 0-1,0 0 0,0 0 1,0 0-1,0 0 0,0 0 1,0 0-1,0 0 1,0 0-1,0 0 0,0-1 1,0 1-1,0 0 0,0 0 1,0 0-1,0 0 0,0 0 1,0 0-1,0 0 0,0 0 1,0 0-1,0 0 0,0 0 1,0 0-1,0 0 1,0 0-1,0 0 0,0 0 1,0 0-1,0 0 0,0 0 1,0 0-1,0 0 0,-1 0 1,1 0-1,0 0 0,0 0 1,0 0-1,0 0 0,0 0 1,0 0-1,0 0 0,0 0 1,0 0-1,0 0 1,0 0-1,0 0 0,0 0 1,0 0-1,0 0 0,0 0 1,0 0-1,0 0 0,-1 0 1,1 0-1,0 0 17,0 0-17,0 0 0,-1-9 528,1-9-103,16-64-132,-1 11-91,-1-13-103,46-160 0,-35 172-246,-2 0 122,47-98-1,-62 155-46,1 0 0,0 0 0,15-17 0,-23 31 29,0-1 0,0 1-1,1 0 1,-1 0 0,0 0-1,0-1 1,1 1-1,-1 1 1,0-1 0,1 0-1,-1 0 1,1 0 0,-1 1-1,1-1 1,0 1-1,-1-1 1,1 1 0,-1 0-1,1 0 1,0-1-1,-1 1 1,1 0 0,0 1-1,-1-1 1,1 0 0,0 0-1,1 1 1,0 0-18,-1 0-1,1 1 1,-1-1 0,1 1 0,-1-1-1,0 1 1,0 0 0,1 0 0,-1 0-1,0 0 1,-1 0 0,1 1 0,0-1-1,2 5 1,1 3 39,-1 0 0,0 1 0,0 0 0,-1 0 0,0 0-1,-1 0 1,0 0 0,-1 1 0,0-1 0,-1 1 0,0-1 0,-1 0-1,0 1 1,-1-1 0,0 0 0,-1 0 0,0 0 0,-1 0 0,-9 18 0,12-26 44,-1 0 1,1-1 0,-1 1-1,0-1 1,0 0 0,0 0 0,0 1-1,-1-1 1,1-1 0,0 1-1,-1 0 1,0-1 0,1 1-1,-1-1 1,0 1 0,1-1 0,-1 0-1,0-1 1,0 1 0,0 0-1,0-1 1,0 1 0,0-1 0,0 0-1,0 0 1,0 0 0,0-1-1,0 1 1,0-1 0,-4-1 0,5 2-62,0-1 0,1 1 0,-1-1 0,0 0 1,0 1-1,1-1 0,-1 0 0,0 0 1,1 0-1,-2-2 0,3 3 20,-1 0-1,1 0 1,0 0 0,0 0-1,0-1 1,0 1 0,0 0-1,0 0 1,0 0 0,0 0-1,0 0 1,0 0 0,0 0-1,0-1 1,0 1 0,0 0-1,0 0 1,0 0 0,0 0-1,0 0 1,0 0-1,0 0 1,0 0 0,0-1-1,0 1 1,1 0 0,-1 0-1,0 0 1,0 0 0,0 0-1,0 0 1,0 0 0,0 0-1,0 0 1,0-1 0,0 1-1,0 0 1,0 0 0,1 0-1,-1 0 1,0 0 0,0 0-1,0 0 1,0 0 0,0 0-1,0 0 1,14-2-117,248-10-520,-208 8 606,0-2 1,-1-3 0,83-24-1,-86 17 370,-48 15-298,-2 0-45,0 1 1,0 0-1,0-1 1,0 1-1,0 0 1,-1-1-1,1 1 1,0-1-1,0 1 1,0 0-1,0-1 1,-1 1-1,1 0 1,0-1 0,0 1-1,-1 0 1,1 0-1,0-1 1,0 1-1,-1 0 1,1 0-1,0-1 1,-1 1-1,1 0 1,0 0-1,-1 0 1,1 0-1,-1-1 1,1 1 0,0 0-1,-1 0 1,1 0-1,0 0 1,-1 0-1,1 0 1,-1 0-1,1 0 1,0 0-1,-1 0 1,1 0-1,-1 0 1,1 1-1,-16 3-301,-73 51-250,75-45 594,0 1-1,1 1 0,-24 25 1,35-34-4,-1 0-1,1 1 1,0-1 0,-1 0-1,2 1 1,-1 0 0,0-1-1,1 1 1,-1 0 0,0 8-1,2-11-10,0 1 0,0 0 1,0-1-1,0 1 0,0-1 0,0 1 0,1 0 0,-1-1 0,0 1 0,1-1 0,0 1 0,-1-1 1,1 0-1,0 1 0,0-1 0,0 0 0,0 1 0,0-1 0,0 0 0,0 0 0,0 0 0,0 0 1,1 0-1,-1 0 0,0 0 0,1 0 0,-1 0 0,0-1 0,3 2 0,-1-1-6,1 0 0,-1-1 0,1 1 0,-1-1 0,0 1 0,1-1 0,-1 0 0,1-1 0,-1 1 0,1 0 0,-1-1 0,0 0 0,1 0 0,-1 0 0,0 0 0,0-1 0,1 1 0,2-3 0,2 0-55,0-1 0,-1 0 0,0-1 0,0 1 0,0-1 0,6-8 1,7-10-124,23-35 0,-42 58 127,-1 0 0,1 0 0,0-1-1,-1 1 1,1 0 0,-1-1 0,0 1 0,1 0 0,-1-1-1,0 1 1,0 0 0,0-1 0,0-1 0,0 2-44,4 18 378,-3-14-264,-1 1 0,1-1-1,0 1 1,0-1 0,0 1-1,0-1 1,1 0 0,0 1-1,-1-1 1,1 0 0,0 0-1,1 0 1,-1-1 0,0 1-1,1 0 1,0-1 0,-1 0 0,5 3-1,19 14 367,-24-19 101,25-3-602,-26 2 128,-1 1 0,1 0 0,-1-1 0,1 1 0,0-1 0,-1 1 0,1 0 0,-1-1 0,1 1 0,0 0 0,-1 0 0,1-1 0,0 1 0,-1 0 0,2 0 0,9-4 37,-3-1-46,1 0 0,0 1 0,0 0 0,0 0 0,14-3 0,11-4 2,10-8 24,75-42 0,-96 47-52,0-2 0,-2 0 0,0-1 0,31-34 0,1-13-112,67-107-1,-120 169 122,37-47-220,-30 33-603,-6 14 276,-4 11 309,-33 133-3,-10 84 582,39-195-220,3-10-64,-4 39 1,7-54-6,1 1 0,0-1 1,1 0-1,-1 0 1,1 0-1,1 0 0,-1 0 1,1 0-1,0 0 1,0 0-1,3 5 1,-4-9-23,0-1 1,0 1 0,1-1 0,-1 1 0,0-1-1,0 1 1,1-1 0,-1 0 0,1 0-1,-1 0 1,1 0 0,-1 0 0,1 0 0,0 0-1,-1 0 1,1-1 0,0 1 0,0-1 0,-1 1-1,1-1 1,0 0 0,0 1 0,0-1 0,0 0-1,-1 0 1,1-1 0,0 1 0,0 0 0,0 0-1,3-2 1,5-1-75,-1-1 1,1 0-1,-1-1 0,13-8 0,-7 5-14,3-2 24,109-65-365,-110 63 293,-1-1 0,0 0 0,-1-1 0,0 0 0,14-20 0,11-24 32,48-93-1,-51 86 72,-13 19 3,-10 19-146,21-31 1,-28 44-371,-6 10 54,-4 11 189,-13 30 135,-56 130 9,-14-8-7,44-91 679,-37 81 0,57-105-330,9-18 71,-17 48 0,27-59 470,12-23-120,4-7-740,9-5 5,1 0 1,0 2-1,2 1 1,0 1-1,28-13 1,-44 25 59,-1 0 0,1 1 1,-1 0-1,1 1 1,0 0-1,0 0 1,0 1-1,0 0 1,0 0-1,0 1 0,18 3 1,-21-2 83,0 2 0,0-1 0,0 1 1,-1 0-1,1 0 0,-1 0 0,9 8 0,5 2 168,-3-1 276,17 14-1,-18-13-268,20 13 0,-24-20-154,-1 0-1,1-1 0,21 9 0,-26-13-136,0 1 0,0-1 0,0 0 0,0 0 0,1 0 0,-1-1 0,0 0 0,0-1 0,8 0-1,7-3-974,0 0 0,0-2 0,0 0 0,-1-1 0,20-10 0,-38 16 843,-1 0 1,1 0-1,0-1 0,0 1 1,-1 0-1,1 0 0,-1-1 0,1 1 1,-1-1-1,0 1 0,1-1 1,-1 0-1,0 0 0,0 1 1,0-1-1,1-4 0,-2 5 59,0 0 0,0-1-1,0 1 1,0 0 0,0-1-1,0 1 1,0 0 0,0 0-1,-1-1 1,1 1 0,0 0-1,-1 0 1,1-1 0,-1 1-1,0 0 1,1 0 0,-1 0-1,0 0 1,0 0 0,1 0 0,-1 0-1,0 0 1,0 0 0,0 0-1,0 0 1,-2 0 0,-15-11-1706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55.9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7 6048,'-5'-7'3104,"15"7"-2432,6 4-448,27 4 1184,20 4-800,1 0 800,4 8-800,19 9-192,7-1-256,16 1-480,13-6 192,-9-3-2016,-10-6 1184,-13-7-2080,-3-2 1760,11-14-2560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07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91 1728,'-4'0'805,"4"0"-782,1 0-1,-1 0 0,0 0 0,1 0 1,-1 0-1,0 0 0,1 0 0,-1 0 1,0 0-1,1-1 0,-1 1 1,0 0-1,1 0 0,-1 0 0,0 0 1,1 0-1,-1 0 0,0-1 0,0 1 1,3-10 4454,6 9-1560,-6-1-2877,0 0-1,0 1 1,0-1-1,0 1 1,0-1-1,1 1 1,-1 0-1,4 0 1,12-5 153,75-22-33,-60 21 208,56-5-1,-32 6 130,-11 2-194,62 3-1,-61 1-192,-46 1-128,1-1 0,-1 0 0,0 0 0,0 1 0,0-1 0,0 1-1,0 0 1,3 1 0,0 0-150,15 7-7549,-7-6 5739,1-2 191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08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378 533 3904,'-5'-5'3450,"2"-7"-986,1 11-2327,0-1-1,-1 1 0,1 0 0,0 0 0,0-1 1,-1 2-1,1-1 0,-1 0 0,1 0 0,-1 1 1,1-1-1,-1 1 0,1 0 0,-5 0 0,-3 0 70,0 1 1,-13 2-1,4 1-62,0 0 1,0 2-1,0 0 0,1 1 1,-30 16-1,36-16-149,0 1-1,0 0 0,1 0 1,0 1-1,1 1 0,0 0 1,0 0-1,-13 20 1,18-23-27,1 0 0,0 1 0,0 0 0,1 0 0,0 0 0,0 0 1,1 1-1,0-1 0,1 1 0,0-1 0,-1 13 0,2-16 45,0 0 0,1 0 0,-1-1-1,1 1 1,0 0 0,0-1 0,1 1-1,-1 0 1,1-1 0,0 1 0,0-1-1,1 0 1,-1 0 0,1 0 0,0 0 0,0 0-1,0-1 1,1 1 0,-1-1 0,1 0-1,6 4 1,-3-2 48,1-1 0,0-1 1,1 1-1,-1-2 0,1 1 0,-1-1 0,1 0 0,0-1 0,-1 0 0,1 0 0,0-1 0,0 0 1,0 0-1,14-4 0,-15 3-27,-1 0 1,1-1 0,-1-1 0,0 1-1,0-1 1,0 0 0,0-1-1,0 0 1,-1 0 0,1 0 0,-1-1-1,0 0 1,-1 0 0,1-1-1,-1 1 1,0-1 0,5-7 0,2-8 18,-1-1 0,-1 0 1,-1 0-1,11-45 1,12-98-19,-30 153-55,1-25-33,0-71-1,-4 67-31,-17-230-576,18 266 712,-1-10-679,0 13 161,-1 10 66,-4 108-346,7-60 804,2 0 0,16 86 0,26 124 748,-40-224-976,-4-30-21,1 0 0,4 20 0,-1-14-665,-5-14 365,0-1-1,1 0 0,0 1 0,0-1 0,0 0 0,0 0 1,1 1-1,-1-1 0,1 0 0,0 0 0,0-1 0,3 5 1,3-1-2175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09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0 3392,'0'1'123,"0"0"1,1-1 0,-1 1-1,0-1 1,1 1-1,-1 0 1,1-1-1,-1 1 1,1-1-1,-1 1 1,1-1 0,0 1-1,-1-1 1,1 0-1,-1 1 1,1-1-1,0 0 1,-1 1 0,1-1-1,0 0 1,0 0-1,-1 0 1,1 1-1,0-1 1,0 0-1,-1 0 1,2 0 0,2 0 442,-2 1 117,11 11 2160,-12-7-2675,-1 0 1,1 1-1,-1-1 1,0 0-1,0 0 1,0 1 0,-1-1-1,0 0 1,0 0-1,-2 6 1,-2 15 211,-45 422 1455,45-396-1697,-4 71 508,5-87-33,13-36-517,29-1-93,37-8-1,-29 3-87,77 2 217,-102 4-109,-21 0-179,1 0 0,-1 0 0,1 0 0,-1 0-1,1 0 1,-1 0 0,0 0 0,1-1 0,-1 1 0,1 0 0,-1 0 0,1 0 0,-1-1 0,0 1 0,1 0 0,-1 0 0,1-1 0,0-1-625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0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46 4640,'5'-5'6441,"-4"5"-6251,16-8 1660,19-3-1473,4 4-240,1 1 0,79-1 0,-98 5-1296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16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36 2144,'10'11'9568,"8"-11"-8838,14 3-29,-23-2-455,0 0 1,18-2-1,49-6 518,276-25 952,-314 29-1668,33-3 92,0 3 1,78 7-1,-145-3-244,3-1 100,-1 1 0,1 0 1,0 0-1,-1 1 0,9 3 0,-14-5-91,0 1 1,0-1-1,0 1 0,0-1 1,0 1-1,0-1 0,0 1 1,0 0-1,-1-1 1,1 1-1,0 0 0,-1 0 1,1 0-1,0 0 1,-1-1-1,1 1 0,-1 0 1,1 0-1,-1 0 1,0 0-1,1 0 0,-1 0 1,0 0-1,0 1 1,1-1-1,-1 0 0,0 0 1,0 0-1,0 0 1,-1 0-1,1 0 0,0 0 1,0 0-1,0 0 1,-1 0-1,1 0 0,-1 0 1,1 0-1,-1 0 0,1 0 1,-1 1-1,0 0-436,-1 1 0,1-1 0,0 1 0,-1-1-1,1 0 1,-1 0 0,0 0 0,0 0 0,-2 3-1,3-5 245,0 0 0,0 0-1,0 0 1,1 0-1,-1 0 1,0 0-1,0 0 1,0-1-1,0 1 1,1 0 0,-1 0-1,0-1 1,-1 1-1,2 0 286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0.4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31 5312,'-2'-7'1935,"1"7"-1911,1 0 0,0 0 0,0 0 0,0 0 0,-1 0 0,1 0 0,0 0 0,0 0-1,0 0 1,-1 0 0,1 0 0,0 0 0,0 0 0,0 0 0,-1 0 0,1 1 0,0-1 0,0 0 0,0 0 0,0 0 0,-1 0 0,1 0 0,0 0 0,0 1 0,0-1-1,0 0 1,0 0 0,0 0 0,-1 0 0,1 1 0,0-1 0,0 0 0,-1 1 280,3-1-117,0 0 1,0-1-1,0 1 0,-1 0 1,1-1-1,0 0 0,3-1 1,4-1 328,1 0-1,0 1 1,0 0 0,0 0 0,0 1 0,16 1 0,-1-1-298,30-1-21,22-2-261,-43 2-43,48 3 0,-26 0-1455,-46-1 240,0 1-1,19 3 0,-10-1-463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1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98 4992,'51'-1'4032,"60"-12"-2313,132 3 0,-58 4-1371,556-44 1066,-179 33-1340,-548 17-348,0 0 0,0 2 0,0-1 0,0 2 0,0 0 0,0 1 0,16 6 0,-29-9 108,1-1 0,-1 1-1,0-1 1,0 1-1,1 0 1,-1 0 0,0 0-1,0 0 1,0 0-1,0 0 1,0 0 0,0 0-1,0 0 1,0 0-1,0 1 1,-1-1 0,1 0-1,-1 0 1,2 3-1,-4 11-2243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2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277 420 4064,'3'-7'854,"-2"4"-577,0 0 0,-1 0 0,1 0 0,0 0 0,-1 0 0,1-5 0,-2 8-212,1-1 0,0 0 0,0 0 0,0 1 0,-1-1 0,1 0 0,0 1 0,0-1 0,-1 0 0,1 1 0,-1-1 0,1 0 0,-1 1 0,1-1 0,-1 1 0,1-1 0,-1 1 0,1-1 0,-1 1 0,0-1 0,1 1 0,-1 0 0,0-1 0,1 1 0,-1 0 0,0 0 0,1-1 0,-1 1 0,0 0 0,0 0 0,1 0 0,-2 0 0,-3 0 100,0 0-1,0 0 0,0 0 1,0 1-1,0 0 1,0 0-1,0 0 0,0 0 1,0 1-1,1 0 0,-10 5 1,-4 3-161,-24 20 1,39-28 24,-10 9 39,0 2 0,0 0 0,1 0 0,1 1 0,-13 20 0,24-33-60,-7 9 46,1 0-1,0 0 1,1 0 0,0 1-1,1-1 1,0 1 0,1 0-1,0 1 1,-2 12-1,5-20-32,-1 0 0,1-1 0,0 1-1,0 0 1,0 0 0,1 0-1,-1 0 1,1-1 0,0 1 0,0 0-1,0 0 1,0-1 0,1 1-1,0-1 1,0 1 0,0-1 0,0 0-1,0 0 1,0 0 0,1 0-1,0 0 1,-1 0 0,1-1 0,0 1-1,0-1 1,0 0 0,1 0-1,-1 0 1,1 0 0,3 1 0,-2-1 35,0 0 1,0-1 0,0 0-1,0 0 1,1 0 0,-1 0-1,0-1 1,0 0-1,0 0 1,1 0 0,-1-1-1,0 0 1,0 0 0,0 0-1,0 0 1,0-1 0,6-3-1,-3 2-11,-1-1-1,-1-1 1,1 0-1,0 0 1,-1 0-1,0 0 1,-1-1-1,1 0 1,-1-1-1,7-9 1,1-6-67,-1-1 1,-1 1-1,-1-2 0,-1 0 0,-1 0 1,7-36-1,-7 15-46,-2 0-1,1-80 1,-24-102-316,16 214 202,2 12 146,-1 0 0,0 0 0,0-1 0,0 1 0,0 0 0,0-1 0,0 1 0,0 0 0,-1 0 0,1-1-1,0 1 1,-1 0 0,1 0 0,-1 0 0,1-1 0,-2 0 0,2 2 24,0 0 0,0-1 0,0 1 0,0 0 0,0 0 0,0 0 0,-1 0 0,1 0 0,0 0 0,0 0 0,0 0 0,0 0 1,0 0-1,0 0 0,0 0 0,0 0 0,-1 0 0,1 0 0,0 0 0,0 0 0,0 0 0,0 0 0,0 0 0,0 0 0,0 1 0,0-1 0,0 0 0,-1 0 0,1 0 0,0 0 0,0 0 0,0 0 0,0 0 0,0 0 1,0 0-1,0 0 0,0 0 0,0 0 0,0 1 0,0-1 0,0 0 0,0 0 0,0 0 0,0 0 0,-3 8-202,1 9 59,4 18 128,2-1 0,1 0 0,16 53 0,1 8 343,42 279 212,-64-369-568,2 9-268,0-1-1,1 1 0,7 21 1,-10-34 141,1 0 0,-1 0 1,1 0-1,0-1 0,-1 1 0,1 0 1,0 0-1,0-1 0,-1 1 1,1 0-1,0-1 0,0 1 1,0-1-1,0 1 0,0-1 0,0 1 1,0-1-1,0 0 0,0 1 1,0-1-1,0 0 0,0 0 0,0 0 1,0 0-1,0 0 0,0 0 1,0 0-1,0 0 0,0 0 1,1-1-1,12-3-3049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2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39 4896,'-1'-1'212,"1"1"-98,-1 0-1,1-1 1,-1 1 0,1 0-1,-1 0 1,1-1 0,0 1-1,-1 0 1,1-1 0,0 1-1,-1 0 1,1-1 0,0 1-1,-1 0 1,1-1-1,0 1 1,0-1 0,-1 1-1,1-1 1,0 0 89,6-2 266,1-1-182,0 0 1,0 1-1,1 0 0,0 1 1,-1-1-1,1 2 0,12-3 1,-6 3 246,0 0 1,0 1 0,19 2-1,-25 0-508,0 0-1,-1 1 1,1 0 0,-1 0-1,0 1 1,0 0-1,0 1 1,0-1 0,5 6-1,-7-5 52,0-1-1,0 1 0,-1-1 1,0 1-1,0 1 0,0-1 1,-1 0-1,5 10 0,1 7 319,8 23 1,-6-12-108,18 47 92,14 37-174,-31-92-348,1 0 0,21 30 0,-31-50-236,1-1 1,-1 1 0,1-1 0,0 0 0,1 0 0,-1 0 0,1-1 0,-1 1 0,6 2 0,-6-4 13,-1-1 1,0 1 0,0-1 0,1 0-1,-1 0 1,0 0 0,1 0-1,-1 0 1,1-1 0,-1 0-1,1 0 1,0 0 0,-1 0-1,1 0 1,4-1 0,14-6-2421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3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1 4992,'-12'1'855,"-2"1"-138,1 0 1,-18 5 0,-141 55 3863,154-53-4366,0 0 0,0 2 0,1 0 0,1 1 0,0 0 0,-17 18 0,-81 94 150,110-120-379,-50 63-145,29-34-1171,-2 0 0,-35 30 0,38-38-2404,15-16 252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4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9 1408,'-27'-8'10528,"46"8"-10290,1 2 0,-1 0 0,0 1 0,0 2 1,35 11-1,-44-13-9,1 0 1,1-1-1,-1 0 0,0-1 1,13 0-1,-22-1-160,-2 0-390,15-1 606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5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1568,'0'0'12746,"2"-1"-12468,6-1-101,1 1 1,-1 0 0,1 0 0,0 1 0,16 1 0,1 0 168,-17-1-379,1 0-1,-1 1 1,0 0 0,0 1 0,0 0 0,0 0 0,0 1-1,12 5 1,8 1-8745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7.4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 2080,'-5'0'8858,"3"0"-8640,1 1-1,-1 0 0,1 0 1,0 0-1,-1 0 0,1 0 0,0 0 1,0 1-1,-2 1 0,-4 4 90,1-4-120,-18 13 353,1 0 0,-25 21 0,43-32-481,-1 0 0,1 1-1,0-1 1,1 1 0,-1 0 0,1 0-1,0 0 1,1 1 0,-1-1 0,1 1-1,0 0 1,1 0 0,-3 12 0,5-16-19,0 1 1,0-1 0,0 0-1,1 1 1,-1-1 0,1 0-1,0 1 1,0-1 0,0 0-1,0 0 1,0 0 0,1 0-1,0 0 1,-1 0 0,1 0 0,0 0-1,1-1 1,-1 1 0,0-1-1,1 1 1,-1-1 0,1 0-1,0 0 1,5 3 0,-1-1 43,0 0 0,1 0 1,-1-1-1,1 0 0,0 0 1,0 0-1,0-1 0,16 1 0,-6-2-86,22-3-1,-3 1-2125,-30-2 286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1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0 103 3072,'1'-2'170,"-1"1"1,1-1-1,-1 0 1,1 1-1,0-1 1,0 0-1,0 1 1,0-1-1,0 1 1,0 0-1,1-1 1,-1 1-1,0 0 1,1 0-1,2-2 1,11-14 4737,-14 17-4687,-1-1 0,0 1 1,0-1-1,1 0 0,-1 1 0,0-1 0,0 1 0,0-1 0,0 1 0,1-1 0,-1 0 1,0 1-1,0-1 0,0 1 0,-1-2 0,1 1-142,-1 1 0,1 0 0,-1-1 1,1 1-1,-1 0 0,1 0 0,-1-1 0,1 1 0,-1 0 0,0 0 1,1 0-1,-1-1 0,1 1 0,-1 0 0,0 0 0,1 0 0,-1 0 1,-1 1 1038,23-18 124,-20 15-1207,0 0-1,0 0 0,0 1 0,0-1 1,0 0-1,-1 0 0,1 0 0,0-3 1,-1 5-59,0-1 1,0 1 0,0 0 0,0-1 0,0 1 0,0 0 0,0-1-1,0 1 1,0 0 0,0-1 0,0 1 0,0 0 0,0-1-1,0 1 1,0 0 0,0-1 0,0 1 0,0 0 0,-1-1 0,1 1-1,0 0 1,0 0 0,0-1 0,-1 1 0,1 0 0,0 0 0,0-1-1,-1 1 1,1 0 0,0 0 0,-1 0 0,1-1 0,0 1-1,-1 0 1,1 0 0,0 0 0,-1 0 0,1 0 0,0 0 0,-1 0-1,1 0 1,0 0 0,-1 0 0,1 0 0,0 0 0,-1 0 0,1 0-1,0 0 1,-1 0 0,1 0 0,0 0 0,-1 0 0,1 0-1,0 1 1,0-1 0,-1 0 0,1 0 0,0 0 0,-1 1 0,1-1-1,-21 8-4445,7 0 2155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28.6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0 992,'5'7'8152,"12"11"-6111,8 11-2714,-3 1 791,20 38 1,-23-36-27,30 39 0,-21-38 134,1-1 0,2-1 0,1-1 1,67 46-1,-75-62-155,0-1 0,1-1 1,1-1-1,0-1 1,0-1-1,30 5 0,160 19 160,111-8 433,-73-8-192,-137-11-230,3 0-132,-61-5-3758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24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34 2496,'0'-1'106,"-1"0"-1,1 0 1,0 0 0,0 0 0,-1 1 0,1-1-1,-1 0 1,1 0 0,-1 0 0,1 0-1,-1 1 1,1-1 0,-1 0 0,0 1 0,1-1-1,-1 0 1,0 1 0,0-1 0,1 1-1,-1-1 1,0 1 0,0-1 0,0 1 0,0 0-1,0-1 1,0 1 0,0 0 0,1 0-1,-1 0 1,0 0 0,0 0 0,0 0-1,0 0 1,0 0 0,0 0 0,0 0 0,0 0-1,0 1 1,0-1 0,0 0 0,0 1-1,-13 11 174,6-5-238,4-3 11,1 0 0,-1 0 0,1 0 0,0 0-1,0 1 1,0-1 0,1 1 0,-1 0 0,1 0 0,1 0-1,-1 0 1,0 0 0,0 6 0,-37 320 1412,34-260-1019,3-45-351,2 38 1,1-55-23,0-1 0,0 0 0,1 1 0,0-1 0,0 0 0,1 0 0,0 0 0,6 11 0,-9-19 0,0 1 0,0-1 0,1 1-1,-1-1 1,0 1 0,1-1 0,-1 0-1,0 1 1,1-1 0,-1 1 0,1-1-1,-1 0 1,0 1 0,1-1 0,-1 0-1,1 0 1,-1 1 0,1-1-1,-1 0 1,1 0 0,-1 0 0,1 0-1,-1 0 1,1 0 0,0 0 0,-1 0-1,1 0 1,-1 0 0,2 0 0,-1 0-33,0-1 0,1 0 0,-1 1 1,1-1-1,-1 0 0,0 0 0,0 0 0,0 0 1,1 0-1,0-2 0,3-2-40,0-1 1,-1 0-1,7-13 1,-8 12-17,2-2 58,0-1 0,-1 1 0,0-1 0,-1 1 0,3-15 0,-1-27-34,-2 0 0,-6-80 0,-3 79 123,-3 0-1,-18-58 1,25 104-129,1 2 0,-1-4 26,0 1 0,0-2 0,1 1 0,-1-10 0,2 16-22,0 0 0,1 0 0,-1 0-1,0 0 1,0 1 0,1-1 0,-1 0-1,1 0 1,-1 0 0,1 1 0,0-1 0,0 0-1,0 0 1,0 1 0,0-1 0,0 1-1,0-1 1,1 1 0,-1 0 0,0-1-1,1 1 1,-1 0 0,1 0 0,2-2 0,4-1-101,-5 2 100,0 1 1,1-1 0,-1 1 0,0 0 0,0-1 0,1 1 0,-1 1-1,0-1 1,1 0 0,5 1 0,5 0-98,0 0-1,16 4 1,-25-3 85,1 0-1,-1 0 0,0 1 1,0 0-1,1 0 0,-1 1 1,0-1-1,5 5 1,-5-4-13,0 1 1,-1 0 0,1 0 0,-1 0-1,0 0 1,-1 1 0,1 0-1,-1 0 1,0 0 0,0 0 0,0 0-1,-1 0 1,1 1 0,1 6 0,0 6 34,0 1 0,-1 0 0,-1 0 0,0 0 1,-3 31-1,1-23 23,-1-16 27,0 0 0,0 1 0,-1-1 0,-1 0 0,0 0 0,-5 13 0,7-22-27,0 1 0,0-1 0,0 0 0,-1 0 0,1 0 0,0 0 0,-1 0 0,0 0 0,1 0 0,-1 0 0,0-1 0,0 1 0,0-1 0,0 1 0,0-1 0,-1 0 0,1 0 0,0 0 0,-1 0 0,1 0 0,0 0 0,-1-1 0,1 1 0,-1-1 0,1 0 0,-1 1 0,1-1 0,-1-1 0,-4 1-1,-6-2 42,1 0 0,0-1 0,-1 0 0,-17-7 0,18 5 61,1 0 0,-20-12 0,26 14-338,0 0 1,0 0-1,1-1 0,0 0 1,-1 0-1,1 0 1,1 0-1,-5-6 0,20 14-3523,-5-1 2874,49 19-4901,-24-13 3466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0.4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206 17 2720,'-3'5'9558,"1"-1"-10476,-71 84 955,28-36 256,-5 6 230,45-51-513,0 0-1,1 1 1,0-1-1,-5 15 1,8-16 94,1-6-86,0 0 1,0 1 0,0-1 0,0 0 0,0 0 0,0 0 0,0 0 0,0 0-1,0 1 1,0-1 0,0 0 0,0 0 0,0 0 0,0 0 0,0 0 0,0 0-1,0 1 1,0-1 0,-1 0 0,1 0 0,0 0 0,0 0 0,0 0 0,0 0-1,0 0 1,0 0 0,0 0 0,0 1 0,0-1 0,-1 0 0,1 0 0,0 0-1,0 0 1,0 0 0,0 0 0,0 0 0,0 0 0,-1 0 0,1 0 0,0 0-1,0 0 1,0 0 0,0 0 0,0 0 0,-1 0 0,1 0 0,0 0 0,0 0-1,0 0 1,0 0 0,0 0 0,-1-1 0,2-5 717,13-37 93,22-49 1,-27 68-715,-7 17-92,0 1 0,0-1 0,5-6 1,18-42-565,-19 42 548,0-4 20,-6 16-144,8 1 10,-2 1 71,-1-1-1,0 1 1,1 0 0,-1 0-1,0 1 1,0-1 0,0 1 0,5 3-1,40 23-157,-11-5-69,79 41 567,-101-51-283,-15-12 219,-2-1-226,0 0 1,0 1-1,1-1 0,-1 0 0,0 0 1,0 0-1,0 0 0,1 1 1,-1-1-1,0 0 0,0 0 0,0 1 1,0-1-1,1 0 0,-1 0 0,0 1 1,0-1-1,0 0 0,0 0 0,0 1 1,0-1-1,0 0 0,0 0 0,0 1 1,0-1-1,0 0 0,0 1 0,0-1 1,0 0-1,0 0 0,0 1 0,0-1 1,0 0-1,0 0 0,0 1 0,-1-1 1,1 0-1,0 0 0,0 1 0,0-1 1,0 0-1,-1 0 0,1 0 0,0 1 1,0-1-1,0 0 0,-1 0 1,1 0-1,0 0 0,0 0 0,-1 1 1,-4 1 77,0-1 1,0 1 0,0-1 0,0 1 0,0-2 0,-8 2 0,-3 0-18,-132 18-107,128-18-51,14-1-158,1-1 1,0 1 0,0 0-1,0 0 1,0 0 0,-9 5 0,14-6 153,0 0 0,-1 0 0,1 0 1,0 0-1,0 0 0,-1 1 1,1-1-1,0 0 0,0 0 1,-1 0-1,1 1 0,0-1 1,0 0-1,0 0 0,0 1 0,-1-1 1,1 0-1,0 0 0,0 1 1,0-1-1,0 0 0,0 1 1,0-1-1,0 0 0,0 1 0,0-1 1,0 0-1,0 0 0,0 1 1,0-1-1,0 0 0,0 1 1,0-1-1,0 0 0,0 1 1,0-1-1,0 0 0,0 0 0,1 1 1,-1-1-1,0 0 0,0 1 1,12 7-1658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5.4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249 1 1888,'0'1'355,"0"1"-1,-1-1 1,1 0-1,-1 1 1,0-1-1,1 0 1,-1 0 0,0 0-1,0 1 1,0-1-1,-1 2 1,-21 19 1182,14-13-1073,1 0 0,-10 12 0,0 4 348,-28 28 1,-10 14-513,44-50-278,-13 23 0,21-32-19,1-1 1,0 1 0,0 0-1,0 0 1,1 0 0,-1 9-1,1-5-206,1-1 0,0 1-1,2 15 1,-1-25-24,0 1 1,1 0-1,-1 0 1,1-1-1,-1 1 1,1 0-1,0-1 1,0 1-1,0-1 1,1 1-1,-1-1 1,0 1-1,1-1 1,0 0-1,-1 0 1,1 0-1,0 0 1,0 0-1,3 2 0,9 2-2871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5.7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 24 3328,'-1'0'34,"1"0"1,0 0-1,0 0 1,0 0-1,-1 0 0,1 0 1,0-1-1,0 1 1,0 0-1,-1 0 0,1 0 1,0 0-1,0 0 1,0-1-1,0 1 0,0 0 1,-1 0-1,1 0 1,0-1-1,0 1 0,0 0 1,0 0-1,0 0 1,0-1-1,0 1 0,0 0 1,0 0-1,0-1 1,0 1-1,0 0 0,0 0 1,0-1-1,0 1 1,0 0-1,0 0 0,0 0 1,0-1-1,0 1 1,0 0-1,0 0 0,0-1 1,0 1-1,1 0 1,-1 0-1,0-1 0,10-13 3526,-12 21-2340,-11 20-917,0 1-1,3 1 1,0-1-1,2 2 1,1-1-1,-5 44 1,10-46-772,2 39 0,0-56-102,2 1-1,-1 0 0,1-1 1,1 1-1,0-1 1,8 18-1,10 9-3129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40.8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1 323 1984,'0'0'32,"0"0"0,0 0 0,0 0 0,0 0 0,0-1-1,0 1 1,0 0 0,0 0 0,0 0 0,0 0 0,0-1 0,1 1 0,-1 0 0,0 0 0,0 0 0,0 0 0,0 0-1,0-1 1,0 1 0,0 0 0,1 0 0,-1 0 0,0 0 0,0 0 0,0 0 0,0 0 0,0 0 0,1 0 0,-1-1-1,0 1 1,0 0 0,0 0 0,0 0 0,1 0 0,-1 0 0,0 0 0,0 0 0,0 0 0,1 0 0,-1 0 0,11 3 1807,-2-2-475,-6-1-1276,-1 0 0,1 0 1,0-1-1,-1 0 0,1 1 1,-1-1-1,1 0 1,-1 0-1,1 0 0,-1-1 1,1 1-1,-1 0 0,0-1 1,0 0-1,0 1 0,0-1 1,0 0-1,0 0 0,0 0 1,-1 0-1,3-4 0,2-5 101,0-1-1,0 1 1,5-18-1,1-1 283,10-31 175,-15 38-370,0 5-129,-6 14-149,1 0-1,-1 1 1,1-1 0,-1 0-1,-1-1 1,1 1 0,0-7-1,-1 11-226,1 1 194,-1 0-1,0 0 1,0 1-1,1-1 1,-1 0-1,0 1 1,0-1-1,0 0 1,0 1-1,-1 1 1,0 7-7,-17 332 94,8-206 760,-2-49-267,3-39-375,-1-1 10,6-33 28,1 0 0,0 0 1,0 23-1,3-37-192,0 0 0,0 1-1,0-1 1,0 0 0,0 0 0,0 1 0,0-1-1,1 0 1,-1 1 0,0-1 0,0 0 0,-1 1-1,1-1 1,0 0 0,0 0 0,0 1 0,0-1-1,0 0 1,0 1 0,0-1 0,0 0 0,0 0-1,-1 1 1,1-1 0,0 0 0,0 0 0,0 1-1,-1-1 1,1 0 0,0 0 0,-1 1 0,-4-10 548,-5-17-311,9 9-200,-2-6 118,-1 3 10,0 0 0,2-1 1,1 1-1,1-37 1,1 20-23,13-158 37,-5 104-205,-6 62-104,0 0 0,15-54 1,-15 73 56,1 0 0,0 0 0,0 0 0,1 1 1,0 0-1,0 0 0,1 0 0,0 0 0,1 1 1,0 0-1,10-9 0,-12 13 16,1 1 1,0-1-1,0 1 0,0 0 1,0 0-1,1 0 0,-1 1 1,12-2-1,-3 1-148,0 1-1,29-1 0,-37 4 170,0-1 0,0 1 0,0 0-1,0 1 1,0-1 0,0 1 0,-1 1 0,1-1-1,0 1 1,-1 0 0,0 1 0,0 0 0,0 0-1,0 0 1,-1 0 0,0 1 0,0 0 0,0 0-1,0 0 1,-1 1 0,0 0 0,0 0 0,0 0-1,-1 0 1,0 0 0,0 1 0,0 0 0,-1-1-1,2 12 1,-1-3 69,-1 1-1,-1-1 0,0 1 1,-1-1-1,-1 1 0,-3 18 0,2-23-5,0 1 0,-1-1 0,-1 0 0,0 0 0,0-1 0,-1 1 0,0-1-1,-1 0 1,-7 9 0,9-14-24,-1-1 1,1 0-1,-1 0 0,-1-1 0,1 1 0,0-1 0,-1 0 1,1-1-1,-11 4 0,1 0-19,5-2 6,-1-1 1,0-1 0,0 1-1,0-2 1,-1 0-1,1 0 1,0-1-1,-15-2 1,-6 2 196,-18-4-391,41 2 206,9 1-21,0 1-1,0 0 1,0 0 0,0 0 0,0-1-1,0 1 1,0 0 0,0 0-1,0 0 1,0-1 0,0 1 0,0 0-1,0 0 1,0 0 0,0-1-1,1 1 1,-1 0 0,0 0 0,0 0-1,0 0 1,0-1 0,0 1 0,0 0-1,0 0 1,1 0 0,-1 0-1,0 0 1,0 0 0,0-1 0,0 1-1,1 0 1,-1 0 0,0 0 0,0 0-1,0 0 1,1 0 0,-1 0-1,0 0 1,0 0 0,1 0 0,25-8-32,1 0 1,0 2 0,0 1-1,44-2 1,20-3 66,45-19-131,-112 22 186,-1-2 1,0 0 0,35-19-1,50-40 10,24-13 23,-123 76-36,-8 5-79,1-1 0,-1 1 0,0-1 0,1 0 0,-1 0 0,0 1 0,0-1 0,0 0 0,0 0 0,0 0 0,0 0 0,0 0 0,0 0 0,0-1 0,1-1 0,10-12 474,-11 15-481,-1 0-1,0-1 1,0 1-1,0 0 0,0-1 1,0 1-1,0 0 1,0-1-1,0 1 1,1 0-1,-1-1 0,0 1 1,0-1-1,-1 1 1,1 0-1,0-1 1,0 1-1,0 0 0,0-1 1,0 1-1,0 0 1,0-1-1,-1 1 1,1 0-1,0-1 1,0 1-1,0 0 0,-1 0 1,1-1-1,-6-6 65,4 6-67,0 0-1,0-1 0,0 1 1,0 0-1,1 0 0,-1 0 1,-1 1-1,1-1 1,0 0-1,0 1 0,0-1 1,0 1-1,0 0 1,0 0-1,-1 0 0,1 0 1,0 0-1,0 0 0,0 0 1,0 1-1,-1-1 1,1 1-1,0 0 0,0-1 1,0 1-1,0 0 0,0 0 1,0 0-1,-2 3 1,-7 4-26,0 0 1,0 1 0,2 0 0,-1 0 0,1 1 0,0 1 0,-13 21 0,3-1 25,-24 57 1,40-82-5,-8 19 58,-16 51-1,25-69-17,1 0-1,-1 0 0,1 0 0,1 0 0,-1 0 0,1 0 0,1 0 0,-1 1 0,1-1 0,0 0 0,1 0 0,3 11 1,-5-17-3,1 0 0,-1 0 0,1 0 0,-1 0 0,1 0 0,-1 0 0,1 0 0,0 0 0,-1 0 0,1-1 0,0 1 0,0 0 0,-1 0 0,1-1 0,0 1 0,0-1 0,0 1 0,0 0 0,0-1 0,0 0 0,0 1 0,0-1 0,0 0 0,0 1 0,0-1 0,0 0 0,1 0 0,-1 0 0,0 0 0,0 0 0,0 0 0,0 0 0,0 0 0,0 0 0,0-1 0,0 1 0,0 0 0,0-1 0,0 1 0,0-1 0,0 1 0,0-1 0,0 0 0,0 1 0,0-1 0,0 0 0,-1 1 0,1-1 0,1-1 0,3-7 4,0 0-1,-1-1 0,0 1 1,0-1-1,-1 0 1,4-18-1,5-66-52,-9 59-118,10-78-128,-13 90 184,0 20 18,0 0 0,0 0 0,0-1 1,0 1-1,0 0 0,1-1 0,-1 1 1,3-5-1,-2 3-305,-1 14 71,37 165-96,-33-156 473,0 0 1,2-1 0,11 25-1,-14-35-19,0-1-1,0 0 0,1 0 0,0 0 0,0-1 0,0 1 1,1-1-1,0 0 0,0 0 0,0-1 0,1 1 0,8 4 1,-10-7-15,1-1 0,-1 1 0,0-1 0,1 0 0,-1 0 0,1 0 0,0-1 0,-1 0 0,1 0 0,0 0 0,-1 0 0,1-1 0,-1 1 0,1-1 0,-1 0 0,1-1 0,-1 1 1,0-1-1,1 0 0,-1 0 0,5-4 0,2 0-15,0-2 1,-1 1 0,0-2-1,0 1 1,-1-1-1,13-16 1,-7 7-15,-1-2 0,0 1 0,-1-2 0,-2 0 0,12-26 0,10-54 106,-30 91-272,2-16-969,-8 163 405,4-67 990,1-23-206,-1-34-70,0 1 1,1-1-1,5 19 0,0 1 181,-6-30-149,0 0 1,0 1 0,0-1-1,1 0 1,-1 0 0,1 0-1,0 0 1,0 0 0,0 0 0,0 0-1,0-1 1,6 5 0,-7-6-9,0 0 1,0 0-1,0 0 1,1 0-1,-1 0 1,0 0-1,0-1 1,1 1-1,-1-1 1,0 1-1,1-1 1,-1 1-1,1-1 1,-1 0-1,0 0 1,1 1-1,-1-1 1,1 0-1,-1 0 1,1-1 0,-1 1-1,0 0 1,1 0-1,-1-1 1,1 1-1,-1-1 1,0 1-1,1-1 1,-1 1-1,0-1 1,0 0-1,1 0 1,0-1-1,6-4-26,0-1-1,-1 0 1,0 0-1,0-1 1,-1 0 0,0 0-1,-1-1 1,1 1-1,-2-1 1,6-12-1,57-183 179,-62 190-178,1-2-79,8-31-1,-14 44 82,1 0-1,0 0 1,0 1-1,0-1 1,0 1-1,2-4 1,-1 4-13,-1 0 1,0 0-1,0 0 0,0 0 1,-1 0-1,1 0 1,0-1-1,-1 1 0,1 0 1,-1 0-1,0-4 0,0 6 6,0-1-1,0 1 0,1-1 1,-1 0-1,0 1 0,0-1 1,0 1-1,1-1 0,-1 1 0,0-1 1,1 0-1,-1 1 0,0-1 1,1 1-1,-1-1 0,0 1 0,1 0 1,-1-1-1,1 1 0,0-1 1,0 1-9,-1-1 0,1 1 0,-1 0 0,0-1 0,1 1 0,-1-1 0,1 1 0,-1-1 0,0 1 0,1 0 1,-1-1-1,0 0 0,1 1 0,-1-1 0,0 1 0,0-1 0,0 1 0,0-1 0,1 1 0,-1-2 0,0 2-181,0 0 42,1 0 139,0 0 0,-1 0-1,1 0 1,-1 0 0,1 1-1,-1-1 1,1 0 0,0 0-1,-1 1 1,1-1 0,-1 0-1,1 1 1,-1-1 0,1 0-1,-1 1 1,0-1 0,1 1-1,-1-1 1,1 1 0,-1-1-1,0 1 1,1-1 0,-1 2-1,8 16-137,-5-12 98,25 74-205,-4-20 364,-7-19-21,24 43-1,-34-71-40,1-1 0,0 0-1,1 0 1,0-1 0,1 0-1,0-1 1,18 14 0,-26-22-6,1 0 0,0-1-1,0 1 1,0-1 0,0 1 0,0-1 0,0 0 0,1 0 0,-1-1 0,0 1 0,0-1 0,1 1 0,-1-1 0,0 0 0,1 0 0,-1-1 0,0 1 0,0-1 0,1 1 0,-1-1 0,0 0 0,4-2 0,0 0 19,0 0 0,-1-1 0,1 0 0,-1 0 0,0-1 0,0 0 0,-1 0 0,10-10 0,-8 6 4,-1 0 0,0 0 0,-1-1 0,8-16-1,12-43-17,-19 51-102,3-5 5,-2-2 0,6-31 0,-6 38 28,-6 17-56,-1 0 0,1 0-1,0 0 1,-1-1 0,1 1 0,-1 0 0,1 0 0,-1-1-1,1 1 1,-1 0 0,0-1 0,0 1 0,0 0 0,0-1-1,0-2 1,5 14 33,-1 0 0,-1 0 0,1 1 0,-2-1 0,1 1 0,0 16-1,4 12-67,-5-24 126,0 0 0,-1 0 0,0 0 0,-2 0 0,-1 15 0,-1 23 75,3-45 30,0 0 0,-1 0-1,-3 13 1,4-20-114,-1-1 1,1 1-1,0-1 1,0 1-1,-1-1 1,1 1-1,0-1 1,-1 1-1,1-1 1,0 0-1,-1 1 0,1-1 1,-1 0-1,1 1 1,-1-1-1,1 0 1,-1 1-1,1-1 1,-1 0-1,1 0 1,-1 0-1,1 1 1,-1-1-1,1 0 1,-1 0-1,1 0 1,-1 0-1,1 0 0,-1 0 1,1 0-1,-2 0 1,-19-5-388,11 3 333,7 1 57,0 0-1,0 1 1,0-1-1,1 0 1,-1-1 0,0 1-1,0 0 1,-3-3 0,4 3-24,1 0 11,0 1 1,0 0-1,0 0 0,-1-1 1,1 1-1,0 0 0,0 0 0,0 1 1,0-1-1,-1 0 0,1 0 1,-2 1-1,3-1 14,0 1 0,0-1 0,0 0 0,0 0 0,0 1 0,0-1-1,0 0 1,0 1 0,0-1 0,0 0 0,0 0 0,0 1 0,0-1 0,0 0 0,1 1 0,-1-1 0,0 0 0,0 0 0,0 0 0,0 1 0,1-1 0,-1 0 0,0 0 0,0 1 0,0-1-1,1 0 1,-1 0 0,0 0 0,0 0 0,1 1 0,-1-1 0,0 0 0,0 0 0,1 0 0,-1 0 0,0 0 0,0 0 0,1 0 0,-1 0 0,0 0 0,1 0 0,-1 0 0,0 0-1,0 0 1,1 0 0,-1 0 0,1 0 8,6 1 67,4 2 278,1 0 1,-1-2-1,21 2 0,80 5-481,-30 1-4844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41.2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73 98 7712,'-17'-14'2880,"-1"8"-2240,7-15-192,8 16-224,3-3-224,-5 1-224,0-6 128,2 6-1504,-2-1 864,0-1-1568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7:43.3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302 67 992,'0'-5'292,"0"4"-217,-1 1 0,1-1 1,0 0-1,0 0 1,0 1-1,0-1 0,0 0 1,1 0-1,-1 0 0,0 1 1,0-1-1,0 0 0,1 0 1,1-3 1622,-2 3-1449,0 0 0,0 0 0,0 0 0,0 1 0,0-1-1,-1 0 1,1 0 0,0 0 0,-1 0 0,1 1 0,-1-2 0,-8-2 217,1 0 0,-1 1 0,0 1 0,0-1 0,0 2 0,0-1 0,-17 0 0,17 2-399,1 0 1,-1 1 0,1 0-1,-1 0 1,1 1 0,0 0 0,-1 0-1,1 1 1,1 0 0,-1 1-1,0 0 1,1 0 0,-1 0-1,1 1 1,1 0 0,-1 1-1,1-1 1,0 1 0,0 1-1,0-1 1,1 1 0,0 0 0,0 0-1,1 0 1,-5 11 0,2 2-2,2 1 0,0-1 0,1 1 0,-1 34 0,4-46 41,1-1 0,0 1 0,0 0 0,1-1 0,0 1-1,4 13 1,-4-17 18,0-1-1,1 0 0,0 0 1,0 0-1,0 0 0,0 0 1,1 0-1,0-1 0,-1 1 1,1-1-1,1 1 0,-1-1 1,0 0-1,7 4 1,-8-6-103,0 0 0,0 0 1,0-1-1,0 1 0,0 0 1,0-1-1,0 1 0,1-1 1,-1 0-1,0 1 0,0-1 1,0 0-1,0-1 0,1 1 1,-1 0-1,0-1 0,0 1 1,0-1-1,0 1 0,0-1 1,0 0-1,0 0 0,2-1 1,0-1-9,0 1 0,-1 0 0,1-1 1,-1 0-1,0 0 0,0 0 1,0 0-1,0 0 0,0-1 1,3-6-1,1-5-34,0 0 0,-1-1 0,-1 0 0,0 0 0,-1 0 0,2-23 0,0-99 112,-7 133-159,1 0-1,0 0 1,-1 0 0,0 0 0,0 0 0,0 1-1,-1-1 1,0 0 0,-2-4 0,4 70-504,2-36 628,2 0 0,0 0 1,2-1-1,0 0 0,2 0 0,20 43 0,-25-61 11,1 0 1,0 0-1,0 0 0,0-1 0,1 0 0,-1 0 1,12 9-1,-14-12-31,1 0 0,0-1 1,-1 1-1,1-1 0,0 0 0,0 0 1,-1 0-1,1 0 0,0 0 0,0-1 1,0 1-1,0-1 0,0 0 0,0 0 1,1 0-1,-1 0 0,0 0 0,0-1 1,0 1-1,5-3 0,2-1-8,-1 0 0,0 0 0,0-2-1,0 1 1,-1-1 0,0 0 0,0 0 0,0-1-1,12-14 1,2-7 2,28-45-1,-25 35-32,-10 12-56,0 0 0,13-38 0,-27 62 45,-1 2-7,0 0 1,0 0-1,0 0 0,0-1 1,0 1-1,0 0 0,0 0 1,0 0-1,1 0 0,-1 0 1,0 0-1,0-1 0,0 1 1,0 0-1,0 0 0,0 0 1,0 0-1,0 0 0,0 0 0,1 0 1,-1 0-1,0 0 0,0-1 1,0 1-1,0 0 0,0 0 1,0 0-1,1 0 0,-1 0 1,0 0-1,0 0 0,0 0 1,0 0-1,0 0 0,1 0 1,-1 0-1,0 0 0,0 0 1,0 0-1,0 0 0,1 0 0,4 7-293,5 17 327,-7-15-120,0-3 77,63 140 48,-61-136 40,0-1 1,1 0 0,0-1-1,0 1 1,1-1 0,0 0 0,1-1-1,-1 1 1,17 10 0,-21-17-30,0 0 0,0 1 0,0-1 0,0 0 0,1-1 0,-1 1 0,0-1 0,0 1 0,1-1 1,-1 0-1,0 0 0,1 0 0,-1-1 0,0 1 0,0-1 0,1 0 0,-1 0 0,0 0 0,0 0 0,6-4 0,3-1 44,0-1 1,-1 0-1,18-15 0,-14 8-64,-1 0 0,0-1 0,-1-1-1,-1 0 1,0 0 0,17-34 0,-27 45-2,1 0 0,-1 0 0,0 0 0,-1-1 0,1 1 0,-1-1 0,0 1 0,-1-1 0,1 1 0,-1-1 0,-1-8 0,1 11-37,0-1 0,-1 1 1,0 0-1,0 0 0,0 0 1,0-1-1,0 1 0,0 0 1,-1 0-1,0 1 0,1-1 1,-1 0-1,0 0 0,0 1 1,-1-1-1,1 1 0,0 0 1,-1 0-1,0 0 0,-3-2 0,2 1 0,0 1 0,0 0 0,-1 1 0,1-1 0,-1 1 0,1 0 0,-1 0 0,0 0 0,1 1 0,-1 0 0,0-1 0,1 2 0,-1-1 0,0 0 0,1 1 0,-1 0 0,0 0 0,1 1 0,-1-1-1,1 1 1,0 0 0,0 0 0,-1 0 0,1 1 0,0-1 0,1 1 0,-1 0 0,0 0 0,1 0 0,0 1 0,0-1 0,0 1 0,0 0 0,0 0 0,1 0 0,0 0 0,-3 6 0,1 4 175,0 0 0,0 0 1,1 1-1,1 0 0,0-1 1,2 1-1,-1 0 0,3 17 1,-1-22-24,0 0 0,0 0 0,1 0 0,1 0 0,0 0 0,0 0 0,1-1 0,0 1 0,1-1 0,9 15 0,-7-15 3,1 0 1,0 0-1,0-1 1,0 0 0,1-1-1,0 1 1,1-2-1,-1 1 1,16 6-1,-3-3-158,0-2-1,0 0 1,0-1-1,1-1 0,0-1 1,1-1-1,-1-2 1,25 1-1,-37-3-443,-1-1-1,1 0 1,-1 0-1,0-1 1,20-7-1,-22 6-438,-1 0 0,1 0 1,-1-1-1,0 0 0,-1-1 0,1 0 0,-1 0 0,7-6 0,4-5-1538,8 0-699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1.7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41 736,'1'0'73,"-1"0"0,1 0-1,-1 0 1,0 0 0,1 0 0,-1 0 0,0-1 0,1 1-1,-1 0 1,0 0 0,1 0 0,-1-1 0,0 1 0,0 0-1,1-1 1,-1 1 0,0 0 0,0 0 0,1-1 0,-1 1-1,0 0 1,0-1 0,0 1 0,0 0 0,0-1 0,1 1 0,-1-1-1,0 1 1,0 0 0,0-1 0,-4-19 6374,4 19-6304,0-10 1994,0 12-1485,0 22-1402,0-7 839,0 43-192,-3 106 456,2-55 28,1-58-148,9 93 428,-9-137-609,1-7-13,-1 1 0,0 0 0,0 0 0,0 0 0,0 0 1,0 0-1,0 0 0,0-1 0,-1 1 0,1 0 0,0 0 0,-1 0 0,0-1 0,1 1 0,-3 3 384,1-6-831,0 1 0,1-1-1,-1 1 1,0-1 0,1 0 0,-1 1-1,1-1 1,-1 0 0,1 0 0,0 0-1,-1 0 1,1 0 0,0-1 0,0 1-1,-1 0 1,1-1 0,0 1 0,0 0-1,1-1 1,-1 1 0,-1-3 0,0 1 216,-7-13-2693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2.5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69 2400,'-10'-8'6647,"17"9"-5332,-4-1-1199,0 1-1,1-1 1,-1 0-1,1 0 1,-1 0-1,0 0 1,1 0-1,-1-1 0,1 0 1,2-1-1,0 1 18,0 0 1,0 0-1,9-1 0,7 1 132,36-7 0,-2 0-75,50 0 153,147-16 397,-205 20-632,49 3 1,-48 1-609,-47 0 255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6:53.9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739 196 3328,'0'-1'112,"0"0"0,-1 0-1,1 1 1,0-1 0,-1 0 0,1 0 0,0 0 0,0 0 0,0 0-1,0 1 1,0-1 0,0 0 0,0 0 0,0 0 0,0 0-1,0 0 1,0 1 0,1-1 0,-1-1 0,1-7 733,-1 5-585,0 1-1,-1 0 1,1 0-1,-1 0 0,0 0 1,0 0-1,0 1 0,0-1 1,0 0-1,-1 0 0,1 1 1,-3-4-1,-3-3 61,0 1 0,-9-9-1,1 3 33,8 7-239,0 1 0,0 0 0,-1 1 0,0 0 0,0 0 0,-1 0 0,1 1 1,-10-3-1,-1 0 26,1 2 0,-38-7 0,37 9-88,-1 2-1,0 0 1,-30 2 0,38 0-21,0 1-1,0 0 1,0 1 0,0 0-1,1 1 1,-22 10-1,24-9-29,-1 1 0,1 1-1,0 0 1,0 0-1,-7 9 1,-35 43-104,37-42 162,-3 5-83,-17 31-1,17-26 45,11-16-8,0 1 0,-5 14 0,-8 18-172,-7 12 375,20-43-161,1 0 0,1 0 1,0 0-1,0 0 0,-1 17 1,4-22-48,0 0 0,0 0 0,1-1 0,0 1 1,1 0-1,-1 0 0,2 0 0,-1 0 1,1 0-1,0 0 0,6 13 0,9 12 263,-12-23-191,0 0 0,0 0 0,13 16 1,0-3-53,-10-13-2,0 0 0,1 0 0,17 14 0,-9-11 9,2 0-1,-1-1 1,2-1 0,-1-1-1,2 0 1,-1-2-1,1 0 1,43 9 0,-29-10-16,40 8 282,82 5-1,-135-18-241,0-1-1,0-2 0,0 0 0,0-1 0,0-1 0,0-2 0,-1 0 0,31-11 1,-35 8 83,33-21 1,-43 24-108,-2 2 2,-1-1-1,1 0 1,-1 0-1,0 0 0,0-1 1,0 1-1,-1-1 1,5-7-1,-1-1 102,12-30 0,-13 24-18,0-1 0,2-24 1,-5 26-96,0-1 39,-2-1 1,0 1-1,-2 0 0,0-1 1,-1 1-1,-7-32 0,5 28 35,0 8-79,0-1-1,-1 1 0,0 0 0,-2 1 0,1-1 0,-2 1 0,0 1 0,0-1 0,-2 1 0,1 1 0,-2 0 0,1 0 0,-2 1 0,-14-12 0,11 13-86,0 0 0,-1 1-1,0 0 1,0 1-1,-1 1 1,0 1-1,-25-6 1,-9 0 35,-67-5-1,111 16 45,-41-5-159,-1 2 0,-86 4 0,123 1-310,0 1 1,1 0-1,-1 1 0,1 0 0,-18 9 1,17-7-1953,0 2 1,-17 12-1,29-18 2247,-1 0 0,0-1 0,0 1-1,0-1 1,0 1 0,0 0 0,0-1-1,0 1 1,0-1 0,-1 0 0,1 1-1,0-1 1,0 0 0,-1 0 0,0 0-53,0-1 1,1 1 0,-1-1 0,0 0 0,1 0 0,-1 0-1,1 0 1,-1 0 0,1 0 0,-2-1 0,3 2 215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6.6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14 4224,'0'-2'121,"0"1"-74,0 1 1,1 0-1,-1-1 0,0 1 0,0 0 0,0-1 0,0 1 1,0 0-1,0-1 0,0 1 0,0 0 0,0-1 1,0 1-1,0 0 0,0-1 0,0 1 0,0 0 0,-1-1 1,1 1-1,0 0 0,0-1 0,0 1 0,0 0 1,-1-1-1,1 1 0,0 0 0,0 0 0,0-1 0,-1 1 1,1 0-1,0 0 0,-1-1 0,1 1 0,0 0 1,-1 0-1,1 0 0,0 0 0,0 0 0,-1-1 0,1 1 1,-1 0-1,1 0 0,-1 0 0,0 0 486,3 0-399,0 1-1,0-1 0,0 0 1,0 1-1,1 0 0,2 1 1,4 2-51,-1 0 0,0 1 0,0 0 0,0 0 0,0 1 1,-1 0-1,0 1 0,0-1 0,0 1 0,-1 1 0,0-1 0,-1 1 1,0 0-1,0 0 0,-1 1 0,6 13 0,35 115 7,-30-88-447,-5-27-1128,-9-18 671,1-1 1,0 1 0,-1 0 0,0-1-1,1 1 1,0 7 0,-6-14-371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26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21 2720,'-4'0'347,"1"0"0,0 1 0,-1 0 0,1-1 0,0 1 0,-6 3 0,6-3-68,-1 1 1,1-1-1,0 0 0,-1 0 0,0-1 1,-6 2-1,-47-2 2675,56 0-3044,20 8 714,-10-5-467,0-1 0,0 0 0,1 0 0,-1-1 0,1 0 0,-1-1 0,14-1 0,70-11 453,-77 10-439,31-6 19,103-20 361,-146 27-572,1 0 0,0 0-1,0 1 1,8 0 0,-11 1-622,0 0 0,0 1 1,0-1-1,0 1 0,0 0 1,0 0-1,2 3 0,5 9-1527,1 7-1094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7.0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6720,'0'3'2496,"5"6"-1952,-5 8-128,9-6-384,-4 10-96,0 7 32,-5 12 32,3 9 0,-3 3 0,0 1 0,0-5 0,0-2-1632,5-6 896,0-5-3008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2.1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 2 2144,'4'-2'5956,"0"15"-2850,-3-4-4264,-15 292 1947,4-125-570,3-115 45,1 14-198,-3 3-620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2.7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101 1 2720,'0'0'37,"0"0"0,0 0 0,0 0 0,0 0 0,0 0 0,0 0 1,0 0-1,0 0 0,0 1 0,0-1 0,0 0 0,0 0 0,0 0 0,0 0 0,0 0 0,0 0 0,0 0 1,0 1-1,0-1 0,0 0 0,0 0 0,0 0 0,0 0 0,0 0 0,1 1 260,-1-1-260,0 0 0,0 0 0,0 0 0,0 0 0,0 0 0,0 0 1,0 0-1,0 0 0,1 0 0,-1 0 0,2 1 69,-1 0 1,1 1-1,-1-1 0,1 0 1,-1 0-1,1 1 0,-1-1 1,1 1-1,-1-1 1,0 1-1,0 0 0,0-1 1,0 1-1,0 0 0,0 0 1,-1-1-1,2 5 1,0 0 79,-1 0 1,1 0-1,-1 0 1,-1 0 0,1 7-1,-4 73 525,-3 1-1,-4-1 1,-4 0-1,-43 141 0,17-78-199,40-147-520,-3 15-2170,14-26-2415,-2-4 2071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3.2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8 162 4064,'-1'0'108,"-5"-3"927,6 3-1022,0 0-1,0 0 1,0 0-1,0 0 0,0 0 1,0 0-1,0 0 1,0 0-1,0 0 0,0 0 1,0 0-1,0-1 1,0 1-1,-1 0 0,1 0 1,0 0-1,0 0 1,0 0-1,0 0 0,0 0 1,0 0-1,0 0 1,0 0-1,0-1 1,0 1-1,0 0 0,0 0 1,1 0-1,-1 0 1,0 0-1,0 0 0,0 0 1,0 0-1,0 0 1,0 0-1,0 0 0,0 0 1,0-1-1,0 1 1,0 0-1,0 0 0,0 0 1,0 0-1,0 0 1,0 0-1,0 0 0,1 0 1,-1 0-1,0 0 1,0 0-1,0 0 0,0 0 1,1-1 399,5-3 233,12-12 734,-15 13-1181,0 0 0,1 0 0,0 0-1,-1 1 1,7-4 0,12-4 163,1 2 0,-1 0 0,26-4 0,71-9 247,-76 14-447,302-33 36,-309 36-166,-21 2-50,1 0 0,-1 1-1,1 1 1,0 0-1,25 5 1,-32-5 131,-8 0-174,-1 0 1,0 0 0,0 0-1,1 0 1,-1 0 0,0 0-1,1-1 1,-1 1 0,0 0-1,0 0 1,1 0 0,-1 0-1,0 0 1,1 0 0,-1 0-1,0 0 1,0 0 0,1 1-1,-1-1 1,0 0 0,1 0 0,-1 0-1,0 0 1,0 0 0,1 0-1,-1 1 1,0-1 0,0 0-1,0 0 1,1 0 0,-1 1-1,0-1 1,0 0 0,0 0-1,1 0 1,-1 1 0,0-1-1,0 0 1,0 0 0,0 1-1,0-1 1,0 0 0,0 1-1,0-1 1,0 0 0,0 0-1,1 1 1,-1-1 0,0 0-1,-1 1 1,1-1 0,0 0-1,0 0 1,0 1 0,0-1-1,-4 13-1250,-1-1-1322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33.7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89 1888,'0'0'33,"0"0"0,0 0-1,-1 0 1,1 0 0,0 0 0,0 0 0,0 0 0,-1 0 0,1 0-1,0 0 1,0 0 0,-1-1 0,1 1 0,0 0 0,0 0-1,0 0 1,0 0 0,-1 0 0,1-1 0,0 1 0,0 0-1,0 0 1,0 0 0,0-1 0,-1 1 0,1 0 0,0 0 0,0 0-1,0-1 1,0 1 0,0 0 0,0 0 0,0-1 0,0 1-1,0 0 1,0 0 0,0-1 0,9-5 3312,23-4 1724,-25 8-5830,67-16 1629,1 3 1,107-7-1,-13 14-1961,-1 6-4590,-154 2 2137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42.0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509 748 1824,'-1'0'907,"1"-1"-663,-1 1 1,0-1 0,0 0 0,1 1 0,-1-1 0,0 1-1,0 0 1,0-1 0,0 1 0,0 0 0,0-1 0,0 1 0,1 0-1,-3 0 1,-1-1 82,1 0-77,-1 0-1,0 1 0,1-1 0,-1 1 1,-4 0-1,4 0-114,0 0 1,0 0 0,1-1-1,-1 1 1,-4-2 0,4 0-6,0 0-1,0 0 1,0 0 0,1-1 0,-1 0 0,1 0 0,-1 0 0,1 0 0,0 0 0,0-1-1,0 1 1,-3-6 0,-1-2 100,1-1 0,-11-24 0,6 3 34,1-1-1,-11-61 1,5-72 588,15 144-788,2 1 1,0-1-1,1 0 1,9-38-1,-7 46-168,1 0 1,0 0-1,1 0 1,1 1-1,1 0 0,-1 0 1,18-20-1,-25 32 83,1 1 0,0 0 1,0 0-1,0 0 0,0 0 0,0 0 0,0 0 0,0 0 0,0 0 0,0 0 0,0 1 1,1-1-1,-1 0 0,0 1 0,0-1 0,1 1 0,-1 0 0,0-1 0,1 1 0,-1 0 1,1 0-1,-1-1 0,0 1 0,1 0 0,-1 0 0,1 1 0,-1-1 0,0 0 0,1 0 0,-1 1 1,0-1-1,1 1 0,-1-1 0,0 1 0,1 0 0,-1-1 0,0 1 0,0 0 0,0 0 1,0 0-1,0 0 0,2 2 0,1 1-7,0 0 0,-1 1 0,1 0 0,-1-1 0,0 1 0,-1 1 0,1-1 0,-1 0 0,3 8 0,-2-1-14,0-3 30,-1 0 0,0 0 0,0 0 0,0 16 0,0 30 74,0-32-96,-2 0 0,0 0 0,-5 24 0,1-20 23,-41 214 232,34-197-211,-2 0 0,-2-1 0,-28 58 0,30-77 65,0 0-1,-1-1 1,-1 0-1,-25 28 1,33-44-2,1-1-1,-1 0 1,-1 0 0,1 0-1,-1-1 1,-16 8 0,18-10-36,0-1 0,0 0 0,0 0 1,0-1-1,-1 0 0,1 0 0,0 0 0,0-1 1,-1 0-1,1 0 0,-9-2 0,10 1-12,1 0 1,0-1-1,0 1 0,0-1 0,0 0 1,0-1-1,0 1 0,0 0 0,1-1 1,-1 0-1,1 0 0,-5-6 0,2 2-97,0 0-1,0 0 1,1-1-1,0 0 1,-4-9 0,7 12 45,0 1 1,0-1 0,0 0 0,1 0 0,0 0 0,0 0 0,0 0-1,0-1 1,1 1 0,0 0 0,0 0 0,1-7 0,0 10 23,0-1 1,0 0 0,0 1-1,0-1 1,0 1-1,0-1 1,1 1 0,-1 0-1,1-1 1,0 1-1,0 0 1,-1 0-1,1 0 1,1 0 0,-1 1-1,0-1 1,0 0-1,1 1 1,-1 0 0,1-1-1,-1 1 1,1 0-1,-1 0 1,4 0 0,8-2-59,-1 2 0,0-1 0,0 2-1,1 0 1,-1 0 0,0 2 0,0-1 0,21 6 0,-11 0 143,-1 0-1,0 2 1,24 13 0,-36-18-73,-2 1 100,0 0-1,13 9 0,-16-9-34,1-1 0,0 1 0,1-2 0,-1 1-1,8 3 1,-3-3-140,-7-2-270,0-1 0,0 1 1,0-1-1,1 0 0,-1 0 0,6 0 1,-7-1-313,-1 0-1,1-1 1,-1 1 0,1 0 0,-1-1-1,1 0 1,-1 1 0,5-3 0,16-9-1528,1 0 640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43.4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17 3232,'-12'5'1948,"1"-1"-1597,-20 9 1484,25-11-1482,0 1 0,0-1 0,0 1 0,-7 5-1,1 1 117,-28 22 359,38-28-777,-1-1 1,1 1-1,-1-1 1,1 1-1,0 0 1,0 0-1,0 0 1,1 0-1,-1 0 1,1 1-1,-2 3 1,3-5-12,0 0 0,-1-1 0,1 1 1,0 0-1,0-1 0,0 1 0,1-1 0,-1 1 0,0 0 0,1-1 0,-1 1 1,1-1-1,-1 1 0,1-1 0,0 1 0,-1-1 0,2 2 0,1 0 7,-1 0 1,0 0-1,1-1 0,-1 1 0,1-1 1,0 0-1,5 3 0,3 1 10,0 0 0,0-1 0,19 5 0,-10-4-17,3 2 20,28 5 0,-44-12 21,-1 0-1,0 0 1,0-1-1,1 0 1,-1 0-1,0 0 1,1-1-1,-1 0 1,11-3-1,-16 3-49,0 1-1,0-1 1,0 0-1,0 1 1,0-1 0,-1 0-1,1 0 1,0 0-1,0 0 1,-1 0-1,1 0 1,0 0-1,-1 0 1,1 0-1,-1 0 1,1 0 0,-1 0-1,0 0 1,1 0-1,-1 0 1,0-1-1,0 1 1,0 0-1,0 0 1,0 0 0,0 0-1,0-2 1,0-1 17,-1 0 0,1 0 1,-1 1-1,0-1 1,0 0-1,0 0 0,-2-4 1,-3-2 20,-1 1 1,1-1-1,-1 1 0,-1 1 0,0-1 1,0 1-1,0 0 0,-11-6 1,18 13-59,-2-1 73,3 2-65,-1-1 0,1 1 0,-1-1-1,0 1 1,1 0 0,-1-1 0,1 1-1,-1-1 1,1 1 0,0-1 0,-1 1-1,1-1 1,-1 0 0,1 1 0,0-1-1,0 1 1,-1-1 0,1 0 0,0 1-1,0-1 1,0 0 0,0 1 0,0-1-1,-1 0 1,1 1 0,0-1 0,1 0-1,-1 1 1,0-1 0,0 0 0,0 1-1,0-1 1,0 0 0,1 1 0,-1-1-1,1-1 1,13-12 42,-5 5-250,-5 5 153,1 0 1,0 0-1,0 0 0,0 0 1,1 1-1,-1 0 0,1 0 1,0 1-1,0 0 0,0 0 1,0 0-1,11-2 0,-12 4 78,0 0-1,0 0 0,0 0 1,0 1-1,0-1 1,8 3-1,2 0-11,-13-2-35,-1-1 0,1 0-1,-1 1 1,1-1 0,0 1-1,-1-1 1,1 1 0,-1 0-1,0-1 1,1 1 0,-1 0-1,0 0 1,1 0 0,-1 0 0,0 0-1,0 1 1,0-1 0,0 0-1,0 0 1,0 1 0,0-1-1,1 2 1,-1 2 50,1 0 0,-1 0 0,0 0 0,0 0 1,0 8-1,1 5 308,0-5-217,-2-9-91,0 0 0,0 0 0,1-1 0,0 1 0,0 0 0,2 5 0,-3-8-31,0-1 0,0 1 0,1-1-1,-1 1 1,0-1 0,1 0-1,-1 1 1,1-1 0,-1 1 0,1-1-1,-1 0 1,1 1 0,-1-1-1,1 0 1,-1 1 0,1-1 0,-1 0-1,1 0 1,0 1 0,0-1 16,0 0 0,0 0 0,1 0 0,-1 0 0,0-1 0,0 1 0,0 0 0,0 0 0,0-1 0,0 1 0,1-1 0,-1 1 0,1-2 0,43-17 786,-41 16-868,1 1 0,0-1 0,0 1 1,0 0-1,0 0 0,0 1 0,0 0 0,10-2 0,-11 3 35,-1 0 0,0 0 1,1 0-1,-1 0 0,1 1 0,-1 0 0,1-1 0,-1 1 0,0 0 0,0 0 1,1 1-1,-1-1 0,0 1 0,5 3 0,2 2 196,0-1-1,0 0 1,1-1-1,0 0 1,0-1-1,0 0 1,17 3-1,-7-3 13,1 0 0,0-2 0,24 0 0,-32-2-157,1 0 0,-1-2 1,0 1-1,26-8 0,-30 6-733,-1-1 0,1 0 1,-1-1-1,12-6 0,-10 5-1530,-10 6 1996,0 0-1,-1 0 0,1 0 1,0 0-1,0-1 0,0 1 1,-1 0-1,1-1 0,0 1 1,0-1-1,-1 1 0,1-1 1,0 1-1,-1-1 0,1 0 1,0 1-1,-1-1 0,1 0 1,-1 1-1,1-1 0,-1 0 0,0 0 1,1 1-1,-1-1 0,0 0 1,1-1-1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46.2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0 424 5728,'4'0'338,"-1"-1"0,0 0 0,1 0 0,-1 0 0,0-1 0,0 1 0,5-4 0,30-19 270,-2-7 72,-1-1 0,-2-1 0,36-48 0,-64 76-697,-1-1-83,0 0-1,1 1 1,0 0-1,0-1 1,1 2-1,8-8 1,-14 12 100,0 1 0,0-1 0,0 0 0,0 0 0,0 0 0,0 0 0,0 0 0,0 0 0,0 0 0,0 0 0,0 0 0,0 0 0,0 0 0,0 0 0,0 0 0,0 0 0,0 0 0,0 0 0,0 0 0,0 0 0,0 1 0,0-1 0,0 0 0,0 0 0,0 0 0,0 0 0,0 0 0,0 0 0,0 0 0,0 0 0,0 0 0,0 0 0,0 0 0,0 0 0,0 0 0,0 0 0,0 0 0,0 0 0,0 0 0,0 1 0,0-1 0,0 0 0,0 0 0,0 0 0,0 0 0,0 0 0,0 0 0,0 0 0,0 0 0,0 0 0,0 0 0,1 0 0,-1 0 0,0 0 0,0 0 0,0 0 0,0 0 0,0 0 0,0 0 0,0 0 0,0 0 0,0 0 0,0 0 0,0 0 0,0 0 0,0 0 0,0 0 0,1 0 0,-1 12 3,-1 0 1,0 0 0,0 0 0,-1 0 0,-1 0 0,-7 20-1,-37 80-265,-6 13 252,-80 205 2538,133-328-2473,-1-1 0,0 1-1,0-1 1,1 0-1,-1 1 1,0-1 0,0 0-1,0 0 1,0 1 0,0-1-1,-1 0 1,1 0-1,-2 1 1,3-2-34,0 0 1,0 0-1,-1 0 0,1 0 1,0 0-1,0 0 0,-1 0 0,1 0 1,0 0-1,0 0 0,-1 0 1,1 0-1,0 0 0,0 0 1,-1 0-1,1 0 0,0 0 1,0 0-1,-1 0 0,1-1 0,0 1 1,0 0-1,0 0 0,-1 0 1,1 0-1,0-1 0,0 1 1,0 0-1,-1 0 0,-3-14 538,3-1-488,1 1 0,1-1 1,0 1-1,1 0 0,4-18 0,-2 12-87,3-9-64,1 1 0,1 0 1,24-50-1,52-79 57,-45 93-51,15-27-38,-32 49-139,55-71 0,-77 112 251,2-4-54,0 1 0,1-1 0,0 1 1,0 0-1,0 0 0,0 0 0,0 1 1,1-1-1,0 1 0,7-4 0,-10 7 45,-1 0 0,0-1 0,0 1 0,0 0 0,0 0 0,1 0 0,-1 0 0,0 0 0,0 0 0,0 1-1,1-1 1,-1 0 0,0 1 0,0-1 0,0 1 0,0-1 0,0 1 0,0-1 0,0 1 0,0 0 0,0-1 0,0 1 0,0 0 0,0 0 0,-1 0-1,1 0 1,0 0 0,0 0 0,-1 0 0,1 0 0,-1 0 0,1 0 0,-1 0 0,1 0 0,-1 2 0,3 4-30,0 1 0,-1 0-1,2 15 1,-4-21 32,4 28-46,0 49 0,-4-64 124,-1 0 0,-1 0 0,0 0 0,-1 0 0,-6 18 0,5-19 38,1-7-75,1 0-1,-1 1 1,0-1 0,0-1-1,-6 10 1,8-14-31,0-1 0,0 0 0,0 1 0,-1-1 0,1 0 0,-1 1 0,1-1 1,-1 0-1,1 0 0,-1 0 0,0-1 0,1 1 0,-1 0 0,0 0 0,0-1 0,0 1 0,1-1 0,-1 0 1,0 0-1,0 1 0,0-1 0,0 0 0,0 0 0,0-1 0,1 1 0,-4-1 0,2 0 12,0 0-1,-1 0 0,1 0 0,0 0 1,1-1-1,-1 0 0,0 1 0,0-1 1,1 0-1,-1 0 0,1 0 1,-4-4-1,-7-6-162,12 11 134,1 1 1,-1 0-1,1 0 1,0-1 0,-1 1-1,1 0 1,-1-1-1,1 1 1,0 0-1,0-1 1,-1 1 0,1 0-1,0-1 1,0 1-1,-1-1 1,1 1 0,0-1-1,0 1 1,0 0-1,0-1 1,0 1 0,-1-1-1,1 1 1,0-1-1,0 0 1,1 1-5,-1-1 1,0 1-1,1 0 0,-1-1 1,1 1-1,-1 0 0,0-1 1,1 1-1,-1 0 1,1-1-1,-1 1 0,1 0 1,-1 0-1,1 0 0,-1 0 1,1-1-1,-1 1 0,2 0 1,27 0-254,-15 0 306,0 1 1,0-1 0,0-1-1,0-1 1,26-5-1,49-9 103,7-1 60,65-35 104,-130 39-235,-1-2 0,0-1 1,27-19-1,-37 23 59,-16 10-37,0 0 0,0 0-1,-1 0 1,1-1 0,0 1-1,-1-1 1,0 0 0,0 0 0,4-5-1,-7 8-88,0 0 0,0 0 0,0 0 0,0 0 0,1 0 0,-1 0 0,0-1 0,0 1 0,0 0 0,0 0 0,0 0 0,0 0 0,0 0 0,0 0 0,0 0 0,0 0 0,0-1 0,0 1 0,0 0 0,0 0 0,0 0 0,0 0 0,0 0 0,0 0 0,0 0 0,0 0 0,0-1 0,0 1 0,0 0 0,0 0 0,0 0 0,0 0 0,0 0 0,0 0 0,-1 0 0,1 0 0,0 0 0,0 0 0,0-1 0,0 1 0,0 0 0,0 0 0,0 0 0,0 0 0,0 0 0,0 0 0,-1 0 0,1 0 0,0 0 0,0 0 0,-8 0-94,-10 5-73,9-1 113,0 1 1,0 0-1,0 0 1,-14 13-1,-8 4 45,27-20 10,-66 46-5,61-41 20,0 1-1,0 0 1,1 1-1,0 0 1,-7 10-1,13-16-10,1 0 0,-1 0 0,1 0-1,-1 0 1,1 0 0,0 0 0,0 1 0,0-1-1,1 0 1,-1 5 0,1-7 19,0 0-1,0 0 1,0 1-1,0-1 1,0 0 0,0 0-1,0 0 1,1 0-1,-1 0 1,0 0-1,1 0 1,-1 0-1,1 0 1,-1 0 0,1 0-1,-1 0 1,1 0-1,0-1 1,-1 1-1,1 0 1,0 0 0,0-1-1,0 1 1,0 0-1,-1-1 1,1 1-1,0-1 1,0 1 0,0-1-1,0 1 1,0-1-1,0 0 1,0 1-1,1-1 1,0 0 0,1 0 33,0 0 0,1 0 0,-1 0 0,0 0 1,0 0-1,0-1 0,0 0 0,0 0 0,0 1 1,0-2-1,5-1 0,2-3-1,18-13-1,-18 12 1,0 0-98,-1-1 0,0 0 1,0 0-1,-1-1 0,11-15 0,29-53-236,-1 1 172,-47 76 107,0 0 0,0 0 0,0 0 0,0 0 0,0 0-1,0-1 1,0 1 0,0 0 0,0 0 0,0 0 0,1 0 0,-1 0-1,0 0 1,0 0 0,0-1 0,0 1 0,0 0 0,0 0 0,1 0 0,-1 0-1,0 0 1,0 0 0,0 0 0,0 0 0,0 0 0,1 0 0,-1 0 0,0 0-1,0 0 1,0 0 0,0 0 0,0 0 0,1 0 0,-1 0 0,0 0-1,0 0 1,0 0 0,0 0 0,1 0 0,-1 0 0,0 0 0,0 0 0,0 0-1,0 1 1,0-1 0,0 0 0,1 0 0,-1 0 0,0 0 0,0 0 0,0 0-1,0 0 1,0 1 0,0-1 0,0 0 0,0 0 0,0 0 0,0 0 0,0 0-1,0 1 1,1-1 0,1 7-7,0 21-83,-2-20 84,1-1 1,-1 0 0,3 8 0,2 11-37,-2-11 39,9 28 0,-11-40 43,1 1 1,-1-1 0,1 0-1,-1 0 1,1 0 0,0 0-1,0 0 1,0 0 0,1-1-1,-1 1 1,1-1 0,-1 1-1,6 3 1,-6-5 0,1-1 1,-1 1-1,0 0 0,0 0 1,0-1-1,1 0 0,-1 1 1,0-1-1,0 0 0,1 0 1,-1 0-1,0 0 0,1-1 1,-1 1-1,0 0 0,0-1 1,0 0-1,1 0 0,-1 1 0,0-1 1,2-2-1,1 0-18,0 0 1,0 0-1,-1 0 0,1-1 1,-1 0-1,0 0 0,5-6 0,113-170 40,-117 172-49,1-2-1,0 0 1,4-11 0,-4 8-127,-3 12-179,-2 8 22,0 9 233,1 1 0,0 0 0,1-1 0,1 0 0,0 0 0,2 0 0,13 29 0,-16-39 73,0 0 0,0 0 0,1-1 0,0 1 0,0-1 0,1 0 1,5 5-1,-7-7 3,-1-1 0,1 0 1,0 0-1,0 0 0,1-1 1,-1 1-1,0-1 0,1 0 0,-1 0 1,0 0-1,1 0 0,-1 0 1,1-1-1,6 1 0,2-1 44,0-1-1,1 0 0,-1 0 1,0-2-1,1 1 0,-1-1 0,-1-1 1,1 0-1,0-1 0,-1 0 1,0-1-1,19-12 0,-20 10-72,1 0 1,-1-1-1,-1 0 0,0-1 0,14-18 0,32-59 31,-54 85-44,5-8-126,-4 9 41,-1-1 0,0 0-1,0 0 1,0 0 0,0 0-1,0 0 1,0 0 0,0 0-1,0 0 1,0-5 0,-1 28-40,1 0 0,1 0 1,8 36-1,-7-47 199,0 1 0,0-1 0,6 11-1,-7-17 8,0 0 0,1 0-1,-1-1 1,1 1-1,0-1 1,0 1 0,0-1-1,0 0 1,1 0-1,4 3 1,-6-5-42,0 0-1,-1 0 1,1-1 0,0 1-1,0 0 1,0-1-1,-1 0 1,1 0 0,0 1-1,0-1 1,0 0-1,0 0 1,-1 0 0,1-1-1,0 1 1,0 0-1,0-1 1,-1 1 0,1-1-1,0 0 1,0 1 0,-1-1-1,1 0 1,-1 0-1,1 0 1,-1 0 0,1-1-1,-1 1 1,3-2-1,3-5 98,0 1-1,-1-1 1,11-16-1,-7 8-150,10-27 0,0 2-88,-17 34 26,0 1 1,0-1-1,-1 0 0,0 1 0,0-1 0,-1 0 0,0 0 0,0 0 0,0-13 0,-1 19-49,0 3-307,0-1 416,0 0 0,-1 1-1,1-1 1,0 0 0,-1 1 0,1-1 0,-1 0-1,-1 3 1,-2 4 58,1 1-1,0-1 1,-3 15 0,5 8 526,1-30-234,-1 9-203,0-6-123,0-1 0,0 1 0,0 0 0,0-1-1,1 1 1,-1 0 0,1 0 0,0 0 0,0-1 0,2 8 0,-2-4-74,0 0-1,0-1 0,-1 11 1,-3 11 112,3-19-50,0 1-1,-1-1 0,0 1 1,-5 13-1,-1 16 739,7-38-529,-6 2-18,6-2-175,1 0 0,-1-1-1,0 1 1,0-1 0,1 0 0,-1 1 0,0-1 0,0 0 0,0 1-1,0-1 1,0 0 0,-1 0 0,2 0 1,-9 1-29,8-1 10,1 0 1,0 0-1,-1 0 0,1 0 0,0 0 1,-1 0-1,1 0 0,0 0 1,0 0-1,-1 0 0,1 0 0,0 0 1,-1 0-1,1-1 0,0 1 1,-1 0-1,1 0 0,0 0 0,0 0 1,-1-1-1,1 1 0,0 0 0,0 0 1,-1 0-1,1-1 0,0 1 1,0 0-1,0 0 0,0-1 0,-1 1 1,1-1-1,0 0-71,23 4 647,-18-2-518,-1-1 0,1 1-1,0-1 1,8 0 0,53-3-376,-47 3-574,-1 0 0,29-5 0,-31 2 53,-12 3-46,0-1 1,0 1 0,-1-1 0,1 0-1,-1 0 1,1 0 0,-1 0 0,1-1 0,5-3-1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46.6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9 10400,'-5'-8'3840,"0"8"-2976,2 3-256,11 2-4064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50.96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5 715 4064,'-1'1'127,"1"1"0,-1 0 0,0-1 0,1 1 0,0 0 0,-1-1 0,1 1 0,0 0 0,0 0 0,0-1 0,0 1 0,0 0-1,0 0 1,0-1 0,1 1 0,-1 0 0,0-1 0,1 1 0,0 0 0,-1-1 0,1 1 0,0-1 0,0 1 0,0-1 0,2 3 0,-2-3-15,1 0 0,0 0 0,-1 0 0,1 0 1,0 0-1,-1 0 0,1 0 0,0-1 0,0 1 0,0-1 0,0 1 0,0-1 0,0 0 0,0 0 1,0 0-1,-1 0 0,1 0 0,0 0 0,0-1 0,3 0 0,3 0 333,1-1 0,-1-1 0,11-4-1,-10 4-318,-1-2 0,0 1 0,-1-1 0,1 0-1,-1-1 1,0 0 0,10-10 0,-1-4 344,20-28 0,-23 29-345,2-1-1,16-16 0,-31 36-126,0 0 1,1 0-1,-1-1 0,0 1 0,0 0 1,0 0-1,0 0 0,0 0 0,1 0 1,-1 0-1,0-1 0,0 1 0,0 0 1,0 0-1,1 0 0,-1 0 0,0 0 1,0 0-1,0 0 0,1 0 0,-1 0 0,0 0 1,0 0-1,0 0 0,1 0 0,-1 0 1,0 0-1,0 0 0,0 0 0,1 0 1,-1 0-1,0 0 0,0 0 0,3 7 47,-3 14 34,-7 34-126,-24 96 0,-29 53 258,49-172-88,-7 45 149,15-55 171,-2-1 0,-13 36-1,15-53 677,1-9-582,1-10-97,2-1-327,0 0 0,1-1 0,1 1 0,0 0 0,9-21 0,35-79 43,-20 55-185,57-122-304,-63 145 190,1 1 0,47-58 0,-57 82 59,0 1 1,21-16 0,0-1-206,-28 25 190,-1 1 0,1-1 0,-1 1 0,1 0 0,0 1 0,6-3 0,0-1-253,-11 6 335,1-1 0,0 1 0,0 0 0,-1-1 0,1 1 0,0 0 0,0 0 0,-1-1 0,1 1 0,0 0 0,0 0 0,0 0 0,-1 0 0,1 0 0,0 0 0,0 0 0,0 1 0,-1-1 0,1 0 0,0 0 0,0 0-1,0 1 1,-1-1 0,1 0 0,0 1 0,-1-1 0,1 1 0,0-1 0,-1 1 0,1-1 0,-1 1 0,1 0 0,-1-1 0,1 1 0,-1-1 0,1 1 0,-1 0 0,1 0 0,-1-1 0,0 1 0,1 1 0,0 0 8,0 0 0,0 1 0,-1-1 1,1 1-1,0-1 0,-1 0 0,0 1 0,1 0 0,-1-1 0,0 5 0,-6 28-145,6-32 129,-5 21 54,-1 0-1,0-1 1,-2 0 0,-1 0-1,0-1 1,-2 0 0,-22 33-1,22-38 11,-2-1 0,0 0 0,-1 0 0,-1-2-1,0 0 1,-21 15 0,30-26-38,0 1 1,0-1-1,0-1 0,0 1 0,0-1 1,-1 0-1,1-1 0,-1 1 0,1-1 0,-1-1 1,0 1-1,-8-1 0,15 0-113,2 0 38,28 2 55,-18-1 180,-1 0 0,16-1 0,-4-2-75,0-1 0,0-1 0,31-10 1,-43 10-52,0 0 0,1-1 0,-1 0 0,-1-1 0,1 0 0,-1-1 1,0 0-1,12-11 0,8-13 125,-1-1 0,-2 0 0,-1-3 0,-2 0 0,31-59 0,-26 24 130,-11 23-282,-16 45-76,0-1-1,0 1 1,1 0-1,-1 0 1,1 0-1,0 0 0,-1 1 1,1-1-1,0 1 1,0-1-1,0 1 1,0 0-1,4-1 0,3 0 29,1-1 0,0 1-1,0 1 1,15-1-1,-20 2-31,0 0-1,0 1 1,1-1-1,-1 1 0,0 1 1,0-1-1,0 1 1,-1 0-1,8 4 1,-9-4 58,-1 0 0,0 1 0,0 0 0,0 0 0,0 0 0,-1 0 0,1 0 0,-1 0 0,0 1 0,1-1 0,-2 1 0,1 0 0,0-1 0,-1 1 0,2 8 0,2 6 134,-2 1 1,2 20 0,-4-28-84,2 22 68,12 73 107,-13-94-165,1 0 1,1 0 0,0-1 0,0 1 0,1-1-1,11 17 1,-14-24 6,1-1-1,0 0 1,-1 0 0,1 0-1,0 0 1,0-1-1,0 1 1,1-1 0,-1 0-1,0 0 1,1 0-1,0 0 1,-1-1 0,1 1-1,0-1 1,0 0-1,0 0 1,0 0 0,0-1-1,0 0 1,0 1-1,0-1 1,5-1-1,-2 0-37,0 0 0,0-1-1,0 1 1,0-1-1,0-1 1,-1 1-1,1-1 1,-1 0-1,0-1 1,0 0-1,0 0 1,8-7-1,10-13-312,-2-1-1,0 0 0,-2-2 1,28-48-1,-47 98-352,-5 43 356,2-43 326,1 0 0,3 42 0,-1-60 19,0 0-1,0-1 1,1 1-1,-1 0 1,3 4 0,-3-7-17,0 0 0,0-1-1,0 1 1,0 0 0,1 0 0,-1-1 0,0 1 0,1 0 0,-1-1 0,1 0 0,0 1 0,-1-1 0,4 2 0,-4-3-17,0 0 0,0 0 0,0 0 1,0 0-1,0 0 0,0 0 0,0 0 0,0-1 1,0 1-1,0 0 0,0 0 0,0-1 0,0 1 1,0-1-1,0 1 0,0-1 0,-1 1 0,1-1 1,0 0-1,0 1 0,0-1 0,-1 0 0,1 1 1,0-1-1,0-1 0,2-2-13,0 0 1,0 0-1,0 0 1,2-6-1,5-14-65,-2-1-1,0 0 1,-2 0 0,-1-1-1,3-41 1,-8 57 19,0 1 0,0-1 0,-1 0 0,0 1 0,-1-1 0,0 0 0,-5-10 0,7 18 17,-1 1 0,1 0 0,-1 0 0,1 0 0,-1 0 0,0 1 0,1-1 0,-1 0 0,0 0 0,0 0 0,0 0 0,0 1 0,0-1 0,1 0 0,-1 1 0,0-1 0,-1 1 0,1-1 0,0 1 0,0 0 0,0-1 0,0 1 0,0 0 0,0 0 0,0 0 0,-1-1 0,1 1 0,0 0 0,0 1 0,-2-1 0,2 0 18,-1 0 1,0 1 0,1-1 0,-1 1-1,0-1 1,1 1 0,-1-1-1,1 1 1,-1 0 0,1 0 0,-1 0-1,1 0 1,0 0 0,-1 0-1,1 0 1,0 0 0,0 1-1,0-1 1,-2 3 0,2-2 26,0 1 1,-1 0-1,1 0 0,0 0 1,1-1-1,-1 1 0,0 0 1,1 0-1,0 0 0,0 4 1,0-6-12,0 0 0,0-1-1,0 1 1,0-1 0,1 1 0,-1-1 0,0 1 0,1-1-1,-1 1 1,0-1 0,1 1 0,-1-1 0,0 1 0,1-1 0,-1 1-1,1-1 1,-1 0 0,1 1 0,-1-1 0,1 0 0,0 1 0,-1-1-1,1 0 1,-1 0 0,1 0 0,-1 1 0,1-1 0,0 0-1,0 0 1,18 1 41,19-7 92,72-22 0,-75 19-128,309-71-782,-318 79 1072,-24 1-170,-4 1-97,-3 2-56,1 0 1,-1 1-1,1-1 0,-1 1 1,1 0-1,0 0 1,1 1-1,-1-1 0,1 1 1,-4 5-1,-17 21-16,9-13 77,1 0 0,0 1 0,1 0 0,1 1 0,1 0 0,1 1 0,-8 25 0,17-44-20,0 0 1,1 0-1,-1 0 0,1 0 1,-1 0-1,1 0 1,0 1-1,0-1 1,0 0-1,0 0 0,1 0 1,-1 0-1,1 4 1,0-5-6,-1 0 0,1 0 1,-1 0-1,1 0 1,-1-1-1,1 1 0,0 0 1,-1 0-1,1 0 1,0-1-1,0 1 0,0-1 1,-1 1-1,1 0 1,0-1-1,0 1 1,0-1-1,0 0 0,0 1 1,0-1-1,0 0 1,0 0-1,0 1 0,0-1 1,0 0-1,0 0 1,0 0-1,0 0 0,0 0 1,2-1-1,1 0 3,0 0 1,0 0-1,-1-1 0,1 1 0,0-1 1,-1 0-1,1 0 0,-1 0 1,1-1-1,-1 1 0,0-1 0,4-4 1,2-2-13,-1-1 0,12-18 0,-3 2-108,-2-2 1,-1 0-1,-1-1 0,-1 0 0,-1-1 0,7-38 0,-2-1-251,-6 31 200,-2-1 0,4-49-1,-4 16 123,-4 46-71,2-37 0,-7 49 74,1 6 14,0 0 0,0 0 0,1 0 0,3-14 1,-7 28-799,-1 1 715,0 0 0,0 1 0,-3 12 0,1 9 22,-1 36-1,0-7 109,1-20-19,-16 132-69,19-137 121,2 1 0,1-1 0,6 35 0,-3-26 70,-3-32-49,1 0 0,-1 0 0,2 0 1,0 0-1,0 0 0,7 17 1,-9-25-50,1-1 1,0 1 0,0 0 0,0-1 0,0 1 0,0-1 0,1 1 0,-1-1 0,0 0 0,0 0 0,1 1 0,-1-1 0,4 1 0,-4-1-24,0-1 0,0 0 0,0 0 0,-1 1 0,1-1 0,0 0 0,0 0 0,0 0 0,0 0 0,0 0-1,0 0 1,0-1 0,0 1 0,0 0 0,0 0 0,0-1 0,0 1 0,0-1 0,0 1 0,-1-1 0,1 1 0,0-1 0,0 1 0,-1-1 0,1 0 0,0 1 0,-1-1 0,1 0 0,0-1 0,20-25 126,-1-1 0,-2-1-1,21-44 1,-10 18-165,-16 34 15,-9 16-60,-1-1 1,1 0 0,-1 0 0,0 0-1,2-9 1,-5 10-949,-4 12 661,-4 16 235,4-3 165,0 1 1,2-1-1,1 40 0,2-50 22,-1 0-1,2 0 0,0 0 1,0 0-1,1 0 0,0 0 1,0 0-1,1-1 0,10 17 1,-14-25-28,2 1 1,-1-1-1,0 0 1,0 0-1,0 0 0,1 0 1,-1 0-1,0 0 1,1 0-1,-1 0 1,1 0-1,-1-1 1,1 1-1,-1 0 0,1-1 1,-1 1-1,1-1 1,0 0-1,-1 0 1,1 0-1,0 0 0,-1 0 1,1 0-1,0 0 1,-1 0-1,1 0 1,0-1-1,-1 1 1,3-2-1,4-1 11,0 0-1,0-1 1,0 0 0,10-8-1,23-18-151,71-68 0,-86 71 60,-14 14-242,23-18-1,-32 28 180,2 0-565,-6 8 196,0-1 530,-5 19-43,1 0 0,1 0 1,2 0-1,0 0 1,1 0-1,3 24 1,-2-43 17,0-1 0,1 1-1,0-1 1,-1 1 0,1 0 0,1-1 0,-1 0 0,0 1-1,1-1 1,0 0 0,0 0 0,0 1 0,0-1 0,4 4-1,-4-6 2,-1 1-1,1-1 0,0 0 1,0 1-1,-1-1 0,1 0 1,0 0-1,0-1 0,0 1 1,0 0-1,0-1 0,1 1 0,-1-1 1,0 0-1,0 1 0,0-1 1,0 0-1,0 0 0,1-1 1,-1 1-1,0 0 0,0-1 1,0 1-1,4-2 0,0-1-64,0 0 0,0 0 1,0-1-1,0 1 0,-1-1 0,1-1 0,-1 1 0,0-1 1,6-7-1,5-7-204,16-28-1,3-2-113,-18 28 177,1 1 1,23-19 0,-39 37 170,1 0 1,-1 0-1,0 0 1,0-1-1,-1 1 1,1 0 0,0-1-1,-1 1 1,0-1-1,1 0 1,-1 1-1,0-1 1,0 0 0,0-4-1,-1 7-47,-1 0 0,1 0 0,-1 0 0,1 0 0,-1 0 0,1 0 0,-1 0 0,1 0 0,-1 1 0,1-1 0,-1 0 0,1 0 0,-1 0 0,1 1 0,-1-1 0,1 0 0,-1 0 0,1 1 0,-1-1 0,1 1 0,-5 3 20,1 1 0,-1 0 0,1 0-1,0 0 1,1 0 0,-1 1 0,1 0 0,1-1 0,-4 8 0,0 7 218,-7 30-1,6-19-66,5-22-53,1-1 0,0 0 0,0 1 0,1-1 0,0 1-1,1-1 1,0 1 0,0-1 0,1 0 0,0 1 0,1-1 0,5 13 0,-7-18-36,1 0 0,0-1 1,-1 1-1,1-1 0,0 0 0,0 0 0,0 0 1,1 0-1,-1 0 0,0 0 0,1 0 1,0-1-1,-1 1 0,1-1 0,0 0 0,-1 0 1,1 0-1,0 0 0,0 0 0,0-1 1,0 1-1,0-1 0,0 0 0,0 1 0,4-2 1,4 1-12,0-2 0,0 1 0,-1-1 1,1-1-1,16-6 0,-9 3-73,-1-2-1,0 0 0,0-1 1,-1 0-1,0-2 0,0 0 1,-2 0-1,1-2 0,-2 1 1,1-2-1,-2 0 0,0-1 1,0 0-1,-2 0 0,13-24 1,-22 36 25,1-1 0,-1 0 0,0 0 0,0 0 0,0 0 0,0 0 0,-1-1 0,0 1 0,0 0 0,0 0 1,-1-7-1,1 9 10,0 1-1,-1 0 1,1-1 0,0 1 0,-1 0 0,1-1 0,-1 1 0,0 0 0,1-1 0,-1 1 0,0 0-1,0 0 1,1 0 0,-1 0 0,0 0 0,0 0 0,0 0 0,-1 0 0,1 0 0,0 0-1,0 1 1,0-1 0,-1 0 0,1 1 0,0-1 0,-1 1 0,1-1 0,0 1 0,-1 0 0,1 0-1,0-1 1,-1 1 0,1 0 0,-1 0 0,1 0 0,-3 1 0,2 0-2,-1 0 1,0 0-1,0 0 1,1 0-1,-1 0 1,0 1-1,1-1 0,0 1 1,-1 0-1,1 0 1,0 0-1,0 0 1,0 0-1,0 0 1,0 1-1,-3 4 1,0 2 56,0-1 1,1 1 0,-7 17 0,8-15-1,0 0 1,1-1-1,0 1 0,1 0 0,0 0 0,0 0 0,1 0 1,1 1-1,0-1 0,0 0 0,7 21 0,-7-27-34,1 1 0,0 0 0,0-1 0,1 0 0,0 1-1,0-1 1,0 0 0,1-1 0,-1 1 0,1 0 0,0-1 0,0 0-1,1 0 1,-1 0 0,1-1 0,0 1 0,0-1 0,0 0 0,0-1-1,1 1 1,-1-1 0,1 0 0,11 2 0,-10-3 3,0 0 0,1-1 0,-1 0 0,1-1 0,-1 0 0,0 0 1,1 0-1,-1-1 0,0 0 0,0 0 0,0-1 0,0 0 0,9-5 0,1-3-59,0 0 0,-1-1 0,25-22 0,3-6 42,84-83 845,-124 116-1077,-7 4-250,2 3 446,0 0 0,0 1-1,0-1 1,0 0 0,0 0-1,0 1 1,0-1 0,1 0 0,-1 1-1,0-1 1,0 1 0,0 0 0,1-1-1,-1 1 1,-1 1 0,-10 12 26,1 1 0,0 0 0,1 1 0,0 1 0,2-1 0,0 2 0,1-1 0,-9 34 0,14-43 67,1 0-1,0 15 1,1-20-5,0 0-1,0 0 1,0 0 0,1 0 0,-1 1 0,1-1-1,0 0 1,0 0 0,2 5 0,-2-8-21,-1 1 0,1-1 0,-1 1 0,1-1-1,0 1 1,0-1 0,-1 1 0,1-1 0,0 1 0,0-1 0,0 0 0,-1 0 0,1 1 0,0-1 0,0 0 0,0 0-1,0 0 1,0 0 0,0 0 0,-1 0 0,1 0 0,0 0 0,0 0 0,0-1 0,0 1 0,-1 0 0,1 0 0,0-1 0,0 1-1,0-1 1,-1 1 0,1 0 0,1-2 0,3-1 1,1 0 0,-1-1 0,7-6 0,0-2-66,0 0 0,-1 0 0,0-2-1,11-17 1,32-64-158,-22 38 101,-6 12-74,65-118-276,-76 132 467,-2-1 0,0 0 1,9-44-1,-19 65-121,0 0 0,-2 0 0,1 0 0,-1 0 0,-1-18 0,0 28 91,0 0-1,0 1 0,0-1 0,-1 0 1,1 0-1,0 1 0,0-1 1,0 0-1,-1 1 0,1-1 0,0 1 1,-1-1-1,1 0 0,-1 0 1,1 1 5,-1 0 1,1-1-1,0 1 1,0 0-1,-1 0 1,1 0-1,0 0 1,-1 0-1,1 0 1,0 0-1,0 0 1,-1 0-1,1 0 1,0 0-1,0 0 1,-1 0-1,1 0 1,0 0-1,-1 0 1,1 0 0,0 0-1,0 0 1,-1 0-1,1 1 1,-3 0-11,1 1 1,0-1 0,0 1 0,-1 0-1,-2 4 1,-9 10 133,1 1-1,1 1 0,0-1 1,1 2-1,1 0 0,1 0 1,1 0-1,0 1 0,2 0 1,0 1-1,-3 25 0,6-24-224,0 0-1,2 0 0,1 1 0,0-1 0,2 1 0,1-1 1,0 0-1,2 0 0,0 0 0,14 33 0,-14-42-372,1-1-1,1 0 0,14 20 1,-16-25 83,0-1 0,0-1 0,0 1 0,1-1 1,0 0-1,0 0 0,1-1 0,6 5 0,25 5-3819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27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1472,'-2'8'4826,"26"0"-2836,15-5-1064,44-4 0,-25 0-320,76-2-78,-117 5-2933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53.0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1 429 5216,'0'-1'78,"0"1"1,0 0-1,0-1 0,0 1 1,1 0-1,-1 0 1,0-1-1,0 1 0,1 0 1,-1 0-1,0-1 1,0 1-1,1 0 0,-1 0 1,0 0-1,1-1 1,-1 1-1,0 0 0,1 0 1,-1 0-1,0 0 1,1 0-1,-1 0 0,0 0 1,1 0-1,-1 0 1,0 0-1,1 0 0,0 0 1,18-1 209,0 1 213,-3-5-207,1-1 1,-1 0-1,0-1 0,0-1 0,17-11 1,-24 14-152,42-27 163,0-3-1,-2-2 0,48-48 1,-62 47 198,-29 29-602,1 1 0,0 0-1,0 1 1,1 0 0,12-9-1,-22 29-2,-21 59 363,-14 51-449,18-34 0,-2 12 715,-44 123 0,58-204-365,-6 33-1,5-16 718,7-31-458,2-8 274,7-9-32,-2 2-603,0 1 0,-1-1 0,0 0 1,0 0-1,-1-1 0,5-15 0,-1 4-121,57-175-170,-16 42 134,-37 120 24,2-1 0,1 2 0,2 0 0,30-46 0,-38 67-5,0 1 0,1 0-1,0 0 1,1 1 0,0 1-1,12-9 1,-14 12-25,0 1 0,1 0 0,-1 1 0,1 0 1,0 0-1,0 1 0,0 0 0,0 1 0,14-2 0,-20 4 83,-1 0-1,0-1 0,0 1 0,0 1 1,0-1-1,0 0 0,1 1 1,-1-1-1,0 1 0,0 0 0,0 0 1,0 0-1,-1 1 0,1-1 1,0 1-1,0 0 0,-1-1 0,1 1 1,3 4-1,-4-3 42,0-1 1,-1 0-1,1 1 0,-1-1 0,0 0 0,0 1 1,0 0-1,0-1 0,0 1 0,-1 0 1,1-1-1,-1 1 0,1 0 0,-1-1 1,0 1-1,0 0 0,0 0 0,-1-1 1,1 1-1,-1 0 0,1 0 0,-3 3 1,1 1 35,-1-1 0,0 0 1,-1 0-1,1 0 0,-1-1 1,0 1-1,0-1 0,-1 0 1,-5 6-1,-3 0 132,0-1-1,-22 14 1,30-21-222,0 0 0,-1 0 0,0-1 0,1 0 0,-1 0 0,0 0 0,0-1 0,-9 2 0,11-3 9,1 0 0,-1 0 1,1 0-1,0 0 1,-1 0-1,1-1 0,-1 1 1,1-1-1,0 0 1,0 0-1,-1-1 1,1 1-1,0 0 0,0-1 1,0 0-1,-2-2 1,0-2-348,4 6 323,1-1 0,0 1 1,-1 0-1,1-1 0,0 1 0,-1-1 0,1 1 1,0 0-1,-1-1 0,1 1 0,-1 0 0,1-1 1,-1 1-1,1 0 0,-1 0 0,1 0 1,-1-1-1,0 1 0,14 1 96,-1 0 0,19 5 0,19 2 209,13-5 422,104-10 0,-154 5-618,1 0 0,-1-1-1,24-9 1,-4 2 65,-21 5-162,1 0 0,-1-1 0,16-9 1,2-2-51,-22 12 129,0 0 0,0-1 1,-1 0-1,0 0 0,13-14 1,-5 4-77,-12 13 13,-1 0-1,0 0 1,1 0-1,-1 0 1,-1-1 0,1 1-1,0-1 1,1-7-1,-2 9-29,0 0-1,-1 0 1,1 0-1,-1 0 1,0 0-1,0 0 0,0 0 1,0-1-1,0 1 1,0 0-1,0 0 1,-1 0-1,1 0 1,-1 0-1,1 0 1,-1 0-1,-2-3 1,3 5 33,0-1 1,0 1-1,0 0 0,-1 0 1,1-1-1,0 1 1,0 0-1,-1 0 1,1 0-1,0-1 1,0 1-1,-1 0 1,1 0-1,0 0 1,-1 0-1,1 0 0,0 0 1,-1-1-1,1 1 1,0 0-1,-1 0 1,1 0-1,0 0 1,-1 0-1,1 0 1,0 0-1,-1 0 1,1 1-1,0-1 0,-1 0 1,1 0-1,0 0 1,-1 0-1,1 0 1,0 0-1,0 1 1,-1-1-1,1 0 1,0 0-1,0 0 1,-1 1-1,1-1 0,0 0 1,0 0-1,-1 1 1,-10 15-90,9-12 2,-2 3 106,0 0 1,1 0-1,0 1 0,0-1 1,-2 12-1,-5 38-108,10-56 99,-2 11 87,0-1-1,1 1 1,1-1 0,0 1-1,0-1 1,1 0-1,1 1 1,4 17 0,-5-28-38,-1 0 0,0 0 0,1 0 0,-1 0 1,1 1-1,0-1 0,-1 0 0,1-1 0,0 1 1,-1 0-1,1 0 0,0 0 0,0 0 1,0-1-1,0 1 0,0 0 0,0-1 0,0 1 1,0 0-1,0-1 0,0 1 0,0-1 0,0 0 1,0 1-1,0-1 0,0 0 0,1 0 1,-1 0-1,0 0 0,0 0 0,2 0 0,3-1 40,-1 0 0,1-1-1,-1 1 1,0-1 0,8-4-1,-5 3-72,78-41 133,-9 5-105,-28 16-143,42-17 80,-75 35 33,-1 0 0,1 1 0,0 0-1,17-1 1,-30 5-10,1 0-1,0 0 1,-1 0-1,1 0 1,-1 1 0,1-1-1,0 1 1,-1 0-1,1 0 1,-1 1-1,0-1 1,7 4-1,-3 0 142,1 1-1,0 0 0,8 10 0,-8-9 80,0 0-1,14 11 1,42 21 603,-60-37-865,1 0 1,0 0 0,0-1-1,0 0 1,0 1-1,0-1 1,0-1 0,0 1-1,0-1 1,1 0 0,-1 0-1,6-2 1,3 0-702,1-1 1,-1 0 0,14-6 0,44-16-4280,-35 9 2880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56.3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1 681 5824,'1'2'2428,"2"-9"-1370,1-3 1909,11-2-18,-14 17-3043,1-1 0,-1 1 0,0 0 0,-1 0 0,1 0 0,-1 0 0,0 0 0,0 0 0,-1 8 0,0 5-38,1-3 104,-1 2 109,2 0 0,4 31 1,-4-44-30,-1 0 0,1 0 1,1 0-1,-1 0 0,1-1 0,-1 1 1,1 0-1,0-1 0,0 1 0,1-1 1,-1 1-1,1-1 0,0 0 0,0 0 1,0 0-1,6 4 0,-6-5 19,1-1-1,-1 1 1,0-1 0,1 0-1,-1 0 1,1-1-1,-1 1 1,1-1 0,-1 1-1,1-1 1,-1 0 0,1 0-1,5-2 1,6 0 162,26-9 0,-32 8-179,19-6-9,0-1-1,-1-2 1,0-1-1,-1-1 1,27-19-1,12-20 20,-43 25-725,-24 31 470,0-1 0,0 1 0,0-1 0,1 1 0,-1 0 1,-1 5-1,-11 16 135,12-21 90,-1 0 1,0 1-1,1-1 1,0 0-1,0 1 1,0 0-1,0-1 1,1 1-1,0 0 1,-1 0-1,1 0 1,0 0-1,1 0 1,-1 7-1,1-10-3,0 0-1,0 0 1,0 0 0,0 0-1,1-1 1,-1 1 0,0 0-1,0 0 1,1 0 0,-1-1-1,1 1 1,-1 0 0,1 0-1,-1-1 1,1 1 0,-1 0-1,1-1 1,0 1 0,-1-1-1,1 1 1,0-1-1,-1 1 1,1-1 0,0 1-1,0-1 1,-1 0 0,1 1-1,2-1 1,0 1 73,1 0 1,-1 0-1,1-1 0,0 0 1,3 0-1,0 0-45,0-1 0,0 0 0,1 0-1,-1-1 1,0 0 0,-1 0 0,1-1 0,0 1 0,-1-2 0,1 1 0,-1-1 0,7-5 0,8-7 13,-1-1 0,17-20 1,-25 25-107,4-5-88,-9 9 50,0 1 0,1 0-1,10-7 1,-17 12 36,1 1 0,0 0 0,-1 0-1,1 0 1,0 0 0,0 0-1,0 0 1,0 0 0,0 1-1,0-1 1,0 1 0,0-1-1,0 1 1,1 0 0,2 0 0,-4 0 12,0 1 0,0-1 0,0 1 0,1 0 0,-1 0 0,0-1 0,0 1 0,0 0 0,0 0 0,0 0 0,0 0 1,-1 0-1,1 0 0,0 0 0,-1 0 0,1 1 0,0-1 0,-1 0 0,1 0 0,-1 1 0,0-1 0,1 0 1,-1 0-1,0 1 0,0-1 0,0 2 0,3 14 101,0 30 0,2-7 574,-5-39-352,0 0-270,0-1 0,1 1 1,-1-1-1,0 0 0,0 1 0,0-1 1,1 1-1,-1-1 0,0 0 0,0 1 1,1-1-1,-1 0 0,0 1 0,0-1 1,1 0-1,-1 1 0,0-1 0,1 0 1,-1 0-1,1 1 0,-1-1 1,0 0-1,1 0 0,-1 0 0,1 0 1,-1 0-1,1 0 0,-1 1 0,0-1 1,1 0-1,-1 0 0,1 0 0,-1 0 1,1 0-1,-1-1 0,0 1 0,1 0 1,-1 0-1,1 0 0,-1 0 0,1 0 1,0-1-1,19-6 190,94-59-459,-87 51 202,-6 3-179,2 0 1,-1 2 0,1 0-1,28-7 1,-50 17 193,0 0-1,0-1 1,0 1 0,0 0-1,0 0 1,0 0 0,0 0-1,0 0 1,0 0-1,0 0 1,0 1 0,0-1-1,0 0 1,0 0 0,0 1-1,0-1 1,0 1-1,0-1 1,0 1 0,-1-1-1,1 1 1,0-1 0,0 1-1,-1 0 1,1-1-1,0 1 1,-1 0 0,1 0-1,0 0 1,-1-1 0,1 1-1,-1 0 1,0 0-1,1 0 1,-1 0 0,0 0-1,1 2 1,0 3-10,0 1 1,0-1-1,-1 0 0,0 12 1,0-11 54,-5 29-98,3-26 147,1 0 0,-2 19 0,3-27-54,0 0 1,1 1 0,-1-1 0,0 0 0,1 0 0,-1 1 0,1-1 0,0 0 0,0 0-1,-1 0 1,1 0 0,1 0 0,-1 0 0,0 0 0,0 0 0,1 0 0,2 2-1,-1-3 106,0 1-1,0-1 0,0 0 1,0 0-1,0 0 0,1 0 0,-1-1 1,0 1-1,0-1 0,1 0 1,-1 0-1,0 0 0,4-1 0,4-1-78,-1 0-1,0-1 0,1-1 0,-1 1 0,0-2 0,-1 1 0,1-1 0,-1-1 0,0 0 0,0 0 0,-1 0 0,9-10 0,-6 6-92,-1 0-1,-1-1 0,0 0 0,-1 0 1,12-22-1,-9 18-774,-7 13-223,-4 11 779,-4 16-38,-2 12 148,5-34 192,1 1 0,-1-1 0,1 1 1,-1 0-1,1-1 0,0 1 0,1 0 0,-1-1 0,1 1 0,-1 0 0,1-1 0,0 1 0,0-1 0,1 1 0,-1-1 1,1 0-1,0 1 0,0-1 0,0 0 0,0 0 0,0 0 0,5 4 0,-5-6 34,-1 0-1,0-1 0,0 1 1,0 0-1,1-1 0,-1 0 1,0 1-1,1-1 0,-1 0 1,0 1-1,1-1 1,-1 0-1,1 0 0,1 0 1,23-4 211,-20 3-214,16-4-27,-1 0 1,0-2-1,-1 0 0,0-2 1,0 0-1,-1-1 1,0-1-1,-1-1 0,34-28 1,-39 28-61,0-1 0,0-1 0,-2 0 0,0 0 0,11-20 1,40-82-603,-53 97 461,55-129-555,-46 106 620,29-95-25,-11 28 236,-23 59-657,-13 49 80,-4 4 219,-5 8 31,-27 69-207,20-47 375,1 1 0,-10 36 1,-14 70 122,38-134-65,-1 2 22,-29 127 440,28-114-356,0 1 0,1 0 0,1 0 0,4 29 1,-2-40-42,1-1 0,0 0 1,1 0-1,0 0 0,1 0 1,0 0-1,0-1 0,1 1 1,7 9-1,-7-13-20,0 1 0,0-1 0,1 0 0,-1 0 0,1-1 0,1 1 0,-1-1 0,1-1 0,0 1 0,0-1 0,0 0 0,9 2 0,-12-4-182,1-1 0,1 0 0,9 2-1,1-1-776,-13-2 495,0 0-1,0 0 0,0 0 1,0-1-1,0 1 0,0-1 0,0 0 1,0 1-1,0-1 0,0 0 1,0-1-1,-1 1 0,1-1 0,0 1 1,-1-1-1,1 0 0,-1 0 1,0 0-1,3-3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56.7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 10208,'5'0'3776,"13"-5"-2912,14-2-256,0 7-896,17 0 32,15 0 256,8 0 0,-3 0-96,-5-5 32,-13 1-32,2 8 32,3 1-864,-11-2 512,-9 1-2144,-4 1 1408,-9-2-3360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8:57.0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 8384,'0'-3'3104,"16"6"-2400,8 0-224,-5 3-4896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00.1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1298 5632,'5'-1'2544,"135"-58"1039,-115 46-3319,0-1 0,-1-1 0,31-26 1,-31 19-186,0-1 0,-1-1 0,21-30 0,51-85 79,-47 66-190,75-108-533,-106 155 603,-1 0 1,-1 0-1,-1-2 1,20-56-1,-33 81-79,-1 0 0,1-1 0,0 1 0,-1 0 0,0-1 0,1 1 0,-1 0 0,-1-1 0,1 1 0,-2-7 0,2 9 29,0 0 0,-1 0 0,1 0-1,-1 0 1,0 0 0,1 0 0,-1 0 0,0 0-1,0 0 1,0 0 0,1 0 0,-1 1 0,0-1-1,0 0 1,0 0 0,0 1 0,0-1 0,-1 1-1,1-1 1,0 1 0,0-1 0,0 1 0,0 0-1,0 0 1,-1-1 0,1 1 0,0 0 0,0 0-1,-1 0 1,1 0 0,0 0 0,-2 1 0,-4 0 5,1 1 0,-1-1 1,1 1-1,0 0 1,-1 1-1,1 0 0,-7 3 1,-41 30-44,38-24 62,4-3 56,0 1 0,1 1 0,0 0 0,0 1 0,1 0 0,1 0 0,0 1 0,1 1 0,0-1 0,1 1 0,1 0 0,0 1-1,-7 24 1,4-1 73,2-1-1,1 1 1,2 1-1,1 54 0,3-75-96,1-1 0,1 1 0,0-1 0,8 28 0,-7-37 17,-1-1 0,1 0 0,0 0 0,0 0 0,1 0 0,0 0 0,0-1 0,0 0 0,1 0 0,0 0 0,0 0 1,13 9-1,-12-11-21,0 0 0,1-1 0,0 0 1,0 0-1,0-1 0,0 0 0,0 0 0,0-1 1,1 0-1,-1 0 0,0 0 0,14-1 1,0-2 12,1-1 0,-1 0 0,23-7 1,-29 6-109,0-1 1,0 0 0,0-1-1,-1-1 1,0 0 0,0-1 0,-1 0-1,23-19 1,-29 21 12,-1 0-1,0 0 1,-1-1-1,0 0 1,0 0-1,0 0 1,-1 0-1,0-1 1,0 0-1,-1 0 1,0 0-1,0 0 1,-1 0-1,0 0 1,0-1-1,-1 1 1,0-16-1,-1 15 89,1 1-180,-1-1 1,-1 1-1,1-1 0,-4-14 1,3 21 118,1 1 1,0 0-1,-1-1 1,1 1-1,-1 0 1,1 0-1,-1-1 1,0 1-1,1 0 1,-1 0-1,0 0 1,0 0-1,0 0 1,0 0-1,0 0 1,0 0-1,0 0 1,0 1-1,0-1 1,0 0-1,-1 1 1,1-1-1,0 0 1,0 1-1,-1 0 1,1-1-1,0 1 1,-1 0-1,1 0 1,0-1-1,-1 1 1,1 0-1,-1 1 1,1-1-1,0 0 1,-1 0-1,-1 1 1,-3 1 2,0 0 0,1 1 0,-1-1 0,1 1 0,0 0-1,0 1 1,0-1 0,0 1 0,-6 6 0,-1 3-45,-22 26 0,25-26 106,0-1 0,0 1 0,2 1 0,-8 17 0,13-27-15,0 0 0,1 0-1,0 0 1,0 1 0,0-1 0,0 0 0,1 1 0,0-1 0,-1 1 0,2-1 0,-1 1 0,0-1 0,1 0-1,0 1 1,0-1 0,0 0 0,1 0 0,0 1 0,2 3 0,-2-4 58,0 0 0,0-1 0,1 0 0,-1 1 0,1-1 0,0 0 0,0 0-1,0-1 1,0 1 0,1-1 0,-1 1 0,1-1 0,-1 0 0,1-1 0,0 1 0,5 1 0,-4-1-50,1-2 0,0 1 0,-1 0 1,1-1-1,0 0 0,0 0 0,-1-1 0,1 0 0,0 0 0,8-2 1,3-4-110,1 0 0,-1-1-1,0-1 1,-1 0 0,0-1 0,15-13 0,55-54-75,-63 54 65,0 2 0,49-34 0,-72 55 59,1-1 1,0 1-1,-1-1 0,1 1 1,-1-1-1,1 1 0,0 0 1,0 0-1,-1-1 0,1 1 1,0 0-1,-1 0 1,1 0-1,0 0 0,0 0 1,-1 0-1,1 0 0,0 0 1,0 0-1,-1 0 0,1 0 1,0 0-1,-1 0 1,1 1-1,0-1 0,0 1 1,0-1 11,0 1 0,0 0 0,-1 0 0,1 0 1,0 0-1,-1 0 0,1 0 0,-1 0 1,1 0-1,-1 0 0,1 0 0,-1 0 0,0 0 1,1 3-1,-1 3 33,1-1 0,-1 1 1,0 0-1,-2 11 0,-5 12 245,-14 40-1,1-2 685,20-68-930,0 1 0,0-1-1,0 0 1,-1 0 0,1 1 0,0-1 0,0 0 0,0 0 0,0 0 0,0 1-1,0-1 1,0 0 0,0 0 0,0 1 0,0-1 0,1 0 0,-1 0-1,0 0 1,0 1 0,0-1 0,0 0 0,0 0 0,0 0 0,0 1-1,1-1 1,-1 0 0,0 0 0,0 0 0,0 0 0,0 1 0,0-1 0,1 0-1,-1 0 1,0 0 0,1 0 0,9 0 305,12-7-185,-8 1-135,-1 0 0,0-1 1,0-1-1,12-10 0,43-39-140,-10 7 63,-58 50 66,5-4-96,-1 1 0,1-1-1,10-4 1,-15 8 77,1 0-1,-1-1 1,1 1-1,-1 0 1,1 0-1,-1-1 1,1 1-1,-1 0 1,1 0-1,-1 0 1,1 0 0,-1 0-1,1-1 1,0 1-1,-1 0 1,1 0-1,-1 1 1,1-1-1,0 0 1,-1 0-1,1 0 1,-1 0-1,1 0 1,-1 1 0,1-1-1,-1 0 1,1 0-1,-1 1 1,1-1-1,-1 0 1,1 1-1,-1-1 1,1 1-1,-1-1 1,0 1-1,1-1 1,-1 0 0,0 1-1,1-1 1,-1 1-1,0 0 1,0-1-1,1 1 1,-1-1-1,0 1 1,0-1-1,0 1 1,0 1 0,1 10-64,0 0 1,-1 0 0,-3 23 0,1-22 265,1-1 1,0 1-1,3 23 1,-2-35-152,0 1 1,1 0-1,-1 0 0,1 0 1,-1-1-1,1 1 0,0 0 1,0 0-1,0-1 0,0 1 1,0-1-1,0 1 0,0-1 1,0 1-1,1-1 0,-1 0 1,0 0-1,4 3 0,-2-3-13,0 0 0,0 1 0,0-1 0,0 0 0,0 0 0,0-1 0,1 1 0,-1-1 0,0 1-1,4-1 1,3-1-66,0 0 0,-1 0-1,1-1 1,-1 0-1,1-1 1,14-6-1,-8 1-44,-1 0-1,0-1 0,0 0 0,17-16 1,48-51 236,-65 61 69,24-35 0,-35 40-282,-4 10 54,0-1 0,0 1 0,0 0 1,0 0-1,0 0 0,0 0 0,0 0 0,0 0 0,0 0 0,0 0 1,0-1-1,0 1 0,0 0 0,0 0 0,0 0 0,0 0 1,-1 0-1,1 0 0,0 0 0,0 0 0,0 0 0,0 0 0,0 0 1,0 0-1,0-1 0,0 1 0,-1 0 0,1 0 0,0 0 1,0 0-1,0 0 0,0 0 0,0 0 0,0 0 0,0 0 0,-1 0 1,1 0-1,0 0 0,0 0 0,0 0 0,0 0 0,0 1 1,-2-1-77,0 1 0,0-1 0,1 1 0,-1 0 0,1 0 0,-1 0 1,1 0-1,-3 2 0,-15 15 35,2 1 0,0 1 0,2 0 0,0 1 0,1 1 0,1 0 0,-9 24 0,9-14-95,12-30 190,1 1 0,-1-1-1,1 1 1,-1-1 0,1 1 0,0-1 0,0 1-1,0-1 1,0 1 0,1 0 0,0 2 0,-1-4-24,0-1 1,1 1 0,-1-1 0,0 1 0,0-1 0,1 1 0,-1-1 0,0 1 0,1-1 0,-1 1 0,1-1 0,-1 0 0,0 1 0,1-1 0,-1 0-1,1 1 1,-1-1 0,1 0 0,-1 1 0,1-1 0,-1 0 0,1 0 0,-1 0 0,1 0 0,0 1 0,-1-1 0,1 0 0,-1 0 0,1 0 0,-1 0 0,1 0-1,-1 0 1,1 0 0,0-1 0,-1 1 0,1 0 0,-1 0 0,1 0 0,-1-1 0,1 1 0,-1 0 0,1 0 0,-1-1 0,1 1 0,0-1 0,2-1 6,-1 1 1,1-2-1,0 1 1,0 0-1,-1 0 1,5-6-1,-1-1-41,-1 1-1,1-2 1,-2 1 0,1-1-1,4-16 1,12-55-311,-13 47 291,-7 28-192,0 0 1,0 0-1,1-13 0,-3 17-252,-1 5 263,-1 10 59,-5 27-116,3-21 205,-1 22 0,1 9 126,-2 65-135,4-73 127,-1-1 0,-1 0-1,-3 0 1,-1-1 0,-2 0 0,-18 42-1,24-68-19,-1 0 0,-1-1-1,0 0 1,-1 0 0,0 0-1,-15 16 1,17-22 11,0-1-1,-1 0 1,0 0-1,0 0 1,-1-1 0,1 0-1,-1 0 1,0-1-1,0 0 1,-1 0-1,-13 3 1,9-4 47,0 0 0,0-1 1,0 0-1,-25-1 0,34-1-53,1 0 0,-1 0-1,0-1 1,0 1 0,1-1 0,-1 0 0,1 0-1,-1 0 1,1-1 0,-1 1 0,1-1 0,0 0-1,-1 0 1,1 0 0,0 0 0,0-1 0,1 1-1,-1-1 1,0 0 0,1 1 0,-3-5 0,4 5-41,0 0 1,1 0 0,-1 0 0,1 1 0,0-1 0,-1 0-1,1 0 1,0 0 0,0 0 0,0 0 0,0 0 0,0 0 0,1 1-1,-1-1 1,1 0 0,-1 0 0,1 0 0,0 0 0,-1 1-1,2-3 1,3-4-65,0 0-1,10-13 1,-1 5 62,0 0 1,1 1 0,25-19 0,56-34-116,-26 19 123,23-14 456,139-69 1,-223 127-404,19-10 78,-1-2 0,49-38 1,-59 40-149,-1-1 0,-1 0 0,0-1 0,-1-1 0,12-19 0,145-285-521,-144 267 450,77-192 433,-72 166 6,-17 36-130,-8 26-251,11-27 0,-13 33-577,-10 23-42,-80 239-542,54-148 1332,4 1 0,-19 147 0,43-219 332,1 46 1,2-73-389,0-1 1,0 0-1,0 0 0,1 0 1,-1 1-1,1-1 1,-1 0-1,1 0 1,0 0-1,0 0 1,0 0-1,0 0 1,0 0-1,0 0 1,2 1-1,-2-2-59,0-1-1,-1 1 1,1 0-1,0-1 1,0 0 0,0 1-1,0-1 1,0 1-1,0-1 1,0 0-1,0 0 1,0 1-1,0-1 1,0 0 0,0 0-1,0 0 1,0 0-1,0 0 1,0 0-1,0 0 1,0-1-1,0 1 1,0 0 0,-1-1-1,1 1 1,0 0-1,0-1 1,0 1-1,0-1 1,0 1-1,0-1 1,-1 0 0,1 1-1,0-1 1,-1 0-1,2-1 1,7-7 87,0-1-1,0-1 1,-2 1 0,12-19 0,1-3-61,5-5-86,10-15-204,46-51-1,-23 39 23,-18 23 93,-2-2-1,38-59 0,-38 40 3,31-72-1,20-72-323,-79 183 334,-5 11-48,1-3-533,-7 17 161,-1 9 275,-2 12 123,0 0 0,-10 30 0,4-14 90,-4 5 43,-1-1 1,-2-1 0,-25 43 0,4-6 122,-109 278 782,39-87 1430,109-270-2289,-1 0 0,0 1 1,1-1-1,-1 0 0,1 0 0,-1 0 0,1 1 0,-1-1 1,1 0-1,-1 0 0,1 0 0,-1 0 0,1 0 0,-1 0 1,1 0-1,-1 0 0,1 0 0,-1-1 0,1 1 0,0 0 0,6-2-32,-1 0-1,1-1 0,-1 0 1,0 0-1,0 0 0,-1 0 1,1-1-1,0 0 0,7-8 1,43-47-469,-50 53 419,55-66-293,40-45-1,-98 115 314,1-3-76,0 0-1,1 1 1,-1 0-1,9-6 1,-13 10 76,1-1 1,0 1 0,0-1-1,-1 1 1,1 0 0,0-1-1,0 1 1,0 0-1,0-1 1,0 1 0,-1 0-1,1 0 1,0 0-1,0 0 1,0 0 0,0 0-1,0 0 1,0 0 0,0 0-1,-1 0 1,1 0-1,0 1 1,0-1 0,0 0-1,0 1 1,0-1-1,-1 0 1,1 1 0,0-1-1,0 1 1,-1 0 0,1-1-1,0 1 1,-1-1-1,1 1 1,-1 0 0,1-1-1,0 3 1,3 5-13,0 1 0,0 0 1,-1 1-1,0-1 0,-1 1 1,0-1-1,1 15 0,5 20 307,-4-28-131,1 0 1,1 0-1,0-1 0,13 22 0,-14-28-88,1 0-1,0 0 0,1 0 0,0 0 0,0-1 0,1-1 1,15 13-1,-18-17-214,-1 0 0,1 0-1,0-1 1,0 0 0,0 1 0,0-2 0,1 1 0,-1-1 0,0 0-1,9 1 1,-9-2-636,1 0 0,-1 0 0,0 0-1,1-1 1,-1 0 0,8-2 0,6-5-1301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00.5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3 11968,'10'-3'4416,"-2"3"-3425,29 3-287,12-3-1216,47 0 128,13 6-479,9-3 511,10 5-320,13 1 384,-5-1-1664,-13-1 1056,-13 6-3680,-10 2 2560,-9-3-1280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05.7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 1 2816,'-11'9'13010,"11"-5"-13754,2 19 639,-2-18 134,0-1 0,1 0 0,-1 0 0,1 0 0,1 6 1,1 1-13,0 0 1,1 18-1,-3-18-41,1 1 1,1 0-1,4 15 0,3 5-35,7 38 1,-13-53 58,55 179 177,-30-111-226,-11-29 119,32 64-1,-39-97-19,1 0 0,1-1-1,1 0 1,2-2-1,23 27 1,-22-32 1,1 0 0,0-2 0,1 0 0,1-1 0,28 12 0,-44-22-42,10 5 82,1-1 1,0-1 0,25 6-1,49 5 113,-52-11-246,111 9 321,-66-8-153,720 115-169,-365 8 476,-255-69-983,-160-51-362,-17-7 38,1 0 0,-1 0 0,1 0 1,-1-1-1,1 0 0,9 1 0,-25-34-7814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07.0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158 79 2496,'0'0'7162,"0"8"-6202,0-2-791,-1 0 0,0-1-1,0 1 1,-1-1 0,0 1 0,0-1-1,-3 6 1,-7 24 135,-20 75 1047,5-22-809,-7 13-571,8-25 735,26-76-698,0 1-1,0-1 0,-1 0 1,1 1-1,0-1 0,0 0 1,0 1-1,-1-1 0,1 0 1,0 1-1,-1-1 0,1 0 1,0 0-1,0 0 1,-1 1-1,1-1 0,0 0 1,-1 0-1,1 0 0,0 1 1,-1-1-1,1 0 0,-1 0 1,1 0-1,-1 0 0,-4 2 704,11-14-260,-1-1 0,3-14 1,1-2-356,12-33-115,43-113 315,-28 78-424,-8 11 416,-15 38-32,-11 43-438,-2 5 176,0 0 0,0 0 0,0 0 0,0 0 0,0 0 0,0 0 0,0 0 0,0 0 0,0 0 0,0 0 0,0 0 0,0 0 0,0 0 0,0 0 0,0 0 0,0 0 0,0 0 0,0 0 0,0 0 0,0 0 0,0 0 0,0 0 0,0 0 0,0 0 0,0 0 0,0 0 0,0 0 0,0 0 0,1 0 0,-1 0 0,0 0 0,0 0 0,0 0 0,0 0 0,0 0 0,0 0 0,0 0 0,0 0 0,0 0 0,0 0 0,0 0 0,3 4-45,-2-1-16,0 1 0,1-1 1,-1 0-1,0 0 0,-1 1 0,2 5 0,4 17 39,23 33 14,-20-44 38,-1 0 0,-1 1 0,0 0 1,5 19-1,-6-14 107,-4-15-100,-1-1 1,1 1-1,-1 0 1,0-1-1,0 11 1,0-13 54,-1 0-1,-1 0 1,1 0 0,0 0-1,-1 0 1,1 0 0,-1 0 0,0 0-1,0 0 1,0 0 0,0-1 0,-1 1-1,1 0 1,-1-1 0,0 1-1,1-1 1,-1 0 0,0 1 0,0-1-1,-1 0 1,1 0 0,0 0-1,-1-1 1,1 1 0,-1 0 0,-4 1-1,1 0-19,-1-1 0,1 1 0,0-1-1,0-1 1,-1 1 0,1-1-1,-1-1 1,-9 1 0,-14-1-4099,17 0 387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18.4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392 5 1984,'-6'-4'4892,"6"4"-4724,-18-1 2265,0 3-2112,0 0 1,0 1-1,1 1 0,-1 1 1,1 1-1,0 0 0,-31 16 1,35-15-278,0 0 0,1 1 0,0 0 0,0 1 0,1 1 0,0-1 0,1 2 0,-15 18 0,14-14 6,2 0 1,0 0 0,0 1 0,2 0 0,0 1 0,-8 29 0,11-29-19,1 0 0,1 0 0,0 32 0,2-43 20,1-1 0,-1 0 0,1 0 0,0 0 1,1 0-1,-1 0 0,1 0 0,0 0 0,0-1 1,0 1-1,1 0 0,-1-1 0,1 0 0,0 0 1,1 0-1,-1 0 0,1 0 0,-1 0 1,8 4-1,-8-6-13,1 1 1,-1-1-1,1 0 1,0 0-1,0-1 1,0 1-1,0-1 1,0 0-1,0 0 1,0 0-1,0-1 1,0 1-1,1-1 1,-1 0-1,0 0 1,0-1-1,1 1 1,-1-1-1,0 0 1,0 0-1,0 0 1,0 0 0,0-1-1,5-3 1,-5 3-20,0-1 0,-1 0 1,1 0-1,-1 0 0,1-1 1,-1 1-1,0-1 1,-1 0-1,1 0 0,-1 0 1,1 0-1,-1 0 0,2-7 1,2-5 93,-2 0 1,5-24 0,-4 7-66,-3-1 1,-2-58 0,-1 37-50,0-56-682,-4 125 845,4-10-187,-1 0 0,1 0 0,0 0 0,0 0 0,1 0-1,-1 8 1,6 118 291,-3-110-174,1-1 0,1 1-1,0-1 1,13 31 0,-9-34-42,12 19 1,-17-30 16,-2-4-111,5 15 111,-1-7 45,10 26 181,-13-31 1653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19.3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45 3968,'1'-1'115,"0"1"-1,-1-1 1,1 1 0,0-1-1,0 1 1,-1-1-1,1 1 1,0 0 0,0-1-1,0 1 1,0 0 0,0 0-1,-1 0 1,1 0 0,0 0-1,0 0 1,1 0 0,1 0 599,-1 0-542,0 0-1,-1 0 0,1 1 0,0-1 1,0 1-1,0-1 0,0 1 0,1 0 1,0 2 82,0-1 0,0 0 1,-1 1-1,1 0 0,-1-1 0,0 1 1,0 0-1,0 0 0,0 0 1,-1 0-1,1 1 0,1 5 0,4 5-34,-1 0-42,-1-1 0,-1 1 0,0 0 0,-1 0 0,2 16 0,4 17 130,63 207 1073,-62-225-1271,3 11 1716,-8-45-1303,-2 0-452,0 0 0,-1 0 0,0-1 0,0 1 0,0-1 0,-1 1 0,1-1 0,-2 0 0,2-6-1,-2 11-65,36-169 582,-18 95-875,-10 50 237,0 0 0,2 0 0,1 1 0,1 1 0,0 0 0,23-30 0,-19 36 108,-14 15-15,0 0-1,0 1 0,0-1 1,0 0-1,0 0 0,-1 0 1,1 0-1,-1 0 0,1-1 1,-1 1-1,0 0 0,0-1 0,0 1 1,1-4-1,-2 6-20,0-8-2890,-7 18-128,1-1 0,-7 17-1,6-5 1175,-5 2-764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33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1127 1728,'-6'-12'1659,"2"6"-592,4 5-998,-1 0-1,1 1 1,0-1 0,-1 0-1,1 1 1,0-1-1,-1 0 1,1 1 0,0-1-1,0 0 1,-1 0 0,1 1-1,0-1 1,0 0-1,0 0 1,0 0 0,0 1-1,0-1 1,0 0 0,0 0-1,1 1 1,-1-1 0,0-1-1,7-20 494,1 1-1,21-40 0,-7 14-128,-1-2-21,-11 23-149,2 0 0,18-31-1,-13 31-129,0 1-1,2 0 1,0 2-1,2 0 1,43-36-1,-51 48-130,2 1 1,-1 1-1,2 0 1,-1 1-1,1 0 0,0 2 1,0 0-1,30-7 0,-45 13-19,0 0 0,1-1 0,-1 1-1,0 0 1,1 0 0,-1 0 0,0 1-1,0-1 1,1 0 0,-1 0 0,0 1 0,0-1-1,1 1 1,-1-1 0,0 1 0,0 0-1,0-1 1,0 1 0,0 0 0,0 0-1,0-1 1,0 1 0,0 0 0,0 0 0,0 0-1,-1 0 1,1 0 0,0 1 0,-1-1-1,1 0 1,-1 0 0,2 3 0,-1-1 7,-1 0 0,1 0 0,0 0 0,-1 0-1,0 0 1,0 0 0,0 0 0,0 0 0,0 0 0,0 0 0,-1 0 0,0 0 0,-1 4 0,-8 16 30,-1-1 0,-17 26-1,-12 22 461,23-40-100,12-19 743,20-29-509,-3 4-554,2 0-1,0 1 1,0 0 0,1 2 0,26-17 0,-16 14-129,1 0 1,0 2 0,28-9-1,-42 17-205,0 0-1,1 1 0,16-2 1,-28 5 256,0 0 1,0 0-1,0 0 1,0-1-1,0 1 1,-1 0-1,1 0 1,0 0-1,0 0 1,0 0-1,0 1 1,-1-1 0,1 0-1,0 0 1,0 0-1,0 1 1,0-1-1,-1 0 1,1 1-1,0-1 1,0 1-1,-1-1 1,1 1-1,0-1 1,-1 1-1,1 0 1,-1-1-1,1 1 1,-1 0 0,1-1-1,-1 1 1,1 0-1,-1 0 1,0-1-1,1 1 1,-1 0-1,0 0 1,0 0-1,1 1 1,-1 2-4,0-1-1,-1 0 1,1 1 0,0-1-1,-1 0 1,0 0 0,0 1-1,-2 4 1,-46 102 464,48-109-409,1 0 1,-1-1-1,1 1 0,-1 0 1,1 0-1,0 0 1,0-1-1,-1 1 1,1 0-1,0 0 0,0 0 1,0-1-1,0 1 1,0 0-1,0 0 1,0 0-1,0 0 0,0 0 1,1 0-5,-1-1 1,0 0-1,1 0 0,-1 0 0,0 1 1,1-1-1,-1 0 0,0 0 1,1 0-1,-1 0 0,0 0 1,1 0-1,-1 0 0,1 0 1,-1 0-1,0 0 0,1 0 1,-1 0-1,0 0 0,1 0 1,-1 0-1,1 0 0,-1 0 1,0-1-1,1 1 0,-1 0 0,28-17 562,-16 9-551,25-18 10,62-34 1,-98 59-59,6-3-151,-1 1 0,1 0 0,0 0 0,0 1 0,0-1 0,0 1-1,0 1 1,13-2 0,-20 4 130,0-1-1,1 1 0,-1 0 1,0 0-1,0-1 0,0 1 1,0 0-1,1 0 0,-1 0 1,0-1-1,-1 1 0,1 0 1,0 0-1,0 0 0,0 0-5,-3 11 71,0-1 0,0 1-1,-1-1 1,0 0-1,-8 13 1,-6 18 431,14-33-394,3-5 23,0 0 1,-1 0-1,0 0 0,-4 7 0,6-9 490,4-4-230,10-9-57,-8 6-200,11-7 87,1-2-16,0 1-1,23-11 1,120-44-551,-138 59 195,-16 7-193,-10 7-88,-2 2 430,-15 21-313,13-20 294,0 1 0,-10 19 0,15-24 49,0 0 0,1 1 0,0-1 0,-1 0-1,1 1 1,1-1 0,-1 0 0,1 1 0,0-1 0,0 1 0,0 4 0,1-3 26,0 0 1,0-1-1,0 1 0,1 0 1,0-1-1,0 0 0,1 1 1,-1-1-1,1 0 0,0 0 1,0 0-1,1-1 0,6 8 1,-8-10 24,1 0 0,0 1-1,0-1 1,-1 0 0,1-1 0,0 1 0,0 0 0,1-1 0,-1 0 0,0 0 0,0 0 0,1 0 0,-1 0 0,1-1 0,-1 1 0,0-1-1,1 0 1,-1 0 0,1 0 0,-1-1 0,1 1 0,-1-1 0,0 0 0,4-1 0,0 0 32,0-1 0,0 0 0,-1 0 1,1-1-1,-1 0 0,0 0 0,0-1 0,0 1 1,-1-1-1,9-10 0,-11 12-64,-1-1 0,0 1 0,0 0 0,0 0 0,0-1 0,0 1-1,-1-1 1,0 0 0,1 1 0,-1-1 0,-1 0 0,1 0 0,0 0 0,-1 0 0,0 1 0,0-1 0,0 0 0,0 0 0,-1 0 0,0 0 0,0 0 0,-1-5 0,0 4-23,-1 0 1,1 0 0,-1 0 0,1 0 0,-1 0 0,-1 1 0,1-1 0,-1 1-1,1 0 1,-8-5 0,4 4-73,0 0-1,0 0 1,-1 1 0,1 1-1,-1-1 1,-11-2-1,1 1-58,-1 1 0,1 1-1,-1 0 1,0 1 0,-35 2-1,185-11 775,-49 2-423,33-6 218,-84 9-340,0 1 0,0 2 1,0 1-1,41 2 0,-70 1-90,1-1 0,-1 1 0,0-1 0,1 1-1,-1 0 1,0 0 0,1 0 0,-1 0 0,0 0 0,0 1 0,0-1-1,0 1 1,0-1 0,0 1 0,-1 0 0,1 0 0,0-1 0,-1 1 0,0 0-1,1 1 1,0 1 0,0-1 9,-1 1 1,0-1-1,0 0 1,0 0-1,0 0 1,0 0-1,-1 1 0,0-1 1,1 0-1,-1 1 1,0-1-1,-1 0 0,1 1 1,-2 5-1,-15 60 281,14-63-29,2-11-107,5-13 35,0 10-168,0 1 1,0 1 0,1-1-1,0 1 1,0-1 0,1 2-1,0-1 1,0 0 0,0 1 0,1 0-1,0 1 1,7-5 0,6-1-48,-1 1 0,1 1 0,28-7 0,-42 13-9,0 1 0,0 0 0,0 0-1,0 0 1,11 1 0,-15 0 19,-1 0-1,0 0 0,0 0 0,0 0 0,0 0 0,1 0 0,-1 1 1,0-1-1,0 0 0,0 1 0,0-1 0,0 1 0,0-1 0,0 1 0,0-1 1,0 1-1,0 0 0,0 0 0,0-1 0,0 1 0,0 0 0,-1 0 0,1 0 1,0 0-1,-1 0 0,1 0 0,-1 0 0,1 0 0,-1 0 0,1 0 1,-1 0-1,0 0 0,1 1 0,-1-1 0,0 2 0,-1 3 94,0 0 0,0 0-1,-1-1 1,0 1 0,0 0-1,-1-1 1,1 1 0,-1-1-1,-5 7 1,26-26-4,2 1 0,0 0 0,0 2 0,1 1 0,32-12 0,-48 20-67,8-3-100,0 0-1,1 0 0,-1 2 1,1 0-1,15-2 1,-29 5 85,1 0 0,-1 1 0,1-1 0,-1 0 1,0 0-1,1 0 0,-1 0 0,0 1 0,0-1 1,1 0-1,-1 0 0,0 1 0,1-1 0,-1 0 1,0 1-1,0-1 0,0 0 0,1 1 0,-1-1 1,0 0-1,0 1 0,0-1 0,0 0 0,0 1 1,0-1-1,0 0 0,0 1 0,1-1 0,-1 1 1,-1 0-1,2 14 20,-2-13-35,1 5-17,0 1 46,0 1 0,0 0 1,0-1-1,1 1 1,1-1-1,-1 1 1,1-1-1,1 1 0,-1-1 1,5 8-1,-5-13 2,0 1-1,0-1 1,0 0-1,0 0 1,0 0 0,1 0-1,-1-1 1,1 1-1,4 3 1,-5-5 20,-1 0 0,1 0 0,0-1 0,0 1 0,0 0 0,0-1 0,0 1 0,0-1 0,-1 0 0,1 0 0,0 1 0,0-1 0,0-1 0,0 1 0,0 0 0,0 0 0,0-1 0,0 1 0,0-1 0,2 0 0,6-4 28,0 1 1,0-1-1,-1-1 1,17-12-1,31-32 107,-32 27-59,-20 19-119,0-1-1,0 0 1,-1 0 0,0 0-1,0 0 1,5-10 0,-8 15 9,-1-1 0,0 1 0,0 0 0,0 0 0,0-1 1,0 1-1,0 0 0,0-1 0,0 1 0,0 0 0,0 0 0,0-1 0,0 1 0,0 0 1,0-1-1,-1 1 0,1 0 0,0 0 0,0-1 0,0 1 0,0 0 0,0 0 1,-1-1-1,1 1 0,0 0 0,0 0 0,0 0 0,-1-1 0,1 1 0,0 0 0,0 0 1,-1 0-1,1 0 0,0 0 0,0-1 0,-1 1 0,1 0 0,0 0 0,0 0 1,-1 0-1,1 0 0,0 0 0,-1 0 0,1 0 0,0 0 0,-1 0 0,-15 1-309,11 0 302,0 1 1,0 0-1,0 0 0,0 0 1,0 1-1,0 0 0,0 0 1,1 0-1,0 0 0,0 1 1,-5 5-1,3-2-19,0 0 0,0 0 0,1 0 1,1 1-1,-1 0 0,-3 10 0,6-15 34,1 1 0,0 0 0,0-1 0,1 1 0,-1 0 0,1-1 0,0 1 0,0 0 0,0-1 0,0 1 0,2 7-1,-2-10 15,0 1-1,1-1 0,-1 1 1,1-1-1,-1 1 0,1-1 0,0 1 1,0-1-1,-1 0 0,1 0 0,0 1 1,0-1-1,0 0 0,0 0 1,1 0-1,-1 0 0,0 0 0,0 0 1,1 0-1,-1 0 0,0-1 0,1 1 1,-1 0-1,1-1 0,-1 1 1,1-1-1,-1 0 0,1 1 0,-1-1 1,3 0-1,8-1 28,0-1 0,-1 0 0,1 0 0,-1-1 0,0-1 0,15-6 0,8-3 21,60-22 114,-13 3-99,-53 21-68,-18 7-48,0 0-1,-1 1 1,2 0-1,-1 0 1,20-1-1,-29 4-119,0 1 22,0 2 117,-1 0 1,1 0-1,0 1 1,-1-1-1,0 0 1,0 0-1,0 0 1,0 0 0,-2 7-1,-8 32 64,5-24-9,1-5-69,-2 10 107,6-22 24,2-1 53,2-1-101,1-1 1,-1 1-1,0-1 0,0 0 0,1 0 0,-1 0 0,0 0 1,-1-1-1,1 0 0,6-5 0,0-1 35,13-7-61,0 0-1,1 1 0,40-17 1,-53 27-54,-7 3-31,0 0 1,0 0 0,0 1 0,1 0 0,-1 0-1,0 0 1,1 0 0,4 0 0,-8 2 47,0-1-1,0 1 1,0-1 0,0 1 0,-1 0-1,1 0 1,0-1 0,0 1 0,0 0-1,-1 0 1,1 0 0,-1 0 0,1 0 0,0 0-1,-1 0 1,0 0 0,1 0 0,-1 0-1,0 0 1,1 2 0,4 34 2,-4-26-25,1 0-1,4 18 1,-5-25 73,0 0 1,1 0 0,-1 0-1,1-1 1,0 1-1,0 0 1,0-1 0,4 5-1,-5-7-21,0 0 0,1 0-1,-1 0 1,0 0 0,1-1-1,-1 1 1,0 0 0,1-1 0,-1 1-1,1-1 1,-1 1 0,1-1 0,-1 0-1,1 1 1,-1-1 0,1 0 0,0 0-1,-1 0 1,1 0 0,-1-1 0,1 1-1,-1 0 1,1-1 0,-1 1-1,2-1 1,14-6 43,0-1 0,-1 0-1,-1 0 1,1-2 0,16-13-1,4-2 15,-34 23-70,136-96 195,-122 85-173,-1-2 0,-1 1 0,0-2-1,0 0 1,-2 0 0,13-22 0,74-179-168,-17 32-89,-46 109 96,-36 76 130,0 0-1,0 0 1,0 0 0,0 0 0,0-1-1,0 1 1,0 0 0,0 0 0,0 0-1,0 0 1,1 0 0,-1 0 0,0 0 0,0 0-1,0 0 1,0-1 0,0 1 0,0 0-1,0 0 1,0 0 0,0 0 0,0 0-1,0 0 1,0 0 0,0 0 0,0-1-1,0 1 1,-1 0 0,1 0 0,0 0 0,0 0-1,0 0 1,0 0 0,0 0 0,0 0-1,0 0 1,0 0 0,0-1 0,0 1-1,0 0 1,0 0 0,0 0 0,0 0-1,-1 0 1,1 0 0,0 0 0,0 0 0,0 0-1,0 0 1,0 0 0,0 0 0,0 0-1,0 0 1,-1 0 0,1 0 0,0 0-1,0 0 1,0 0 0,0 0 0,0 0-1,0 0 1,0 0 0,0 0 0,-1 0 0,-5 4-252,2 5 205,1-1-1,0 1 1,1-1 0,-3 17-1,0 0 51,-13 62-117,-4 21 52,-59 155 43,73-243 84,0 1 0,2 0 0,0 0 0,1 0 1,2 1-1,-3 35 0,8-56-5,-1-1 0,1 0-1,-1 1 1,1-1 0,-1 0 0,1 0 0,0 0 0,-1 0 0,1 0 0,1-1 0,5-1-6,0-1 0,-1 0 0,1 0 0,-1-1 0,0 0 0,0 0 0,11-10 1,42-41 85,-60 55-132,12-13 6,-1-1 0,12-19-1,-19 27-11,1-3 74,2-1-743,-10 20 263,-1-2 401,1 1 1,0 0-1,1-1 0,-1 1 1,2 0-1,-1 1 0,1-1 1,1 0-1,0 0 0,1 17 1,11 0 127,-10-25-84,-1-1 0,0 1 1,1-1-1,-1 0 0,0 0 0,0 0 0,1 0 1,-1 0-1,0 0 0,1 0 0,-1 0 1,2-1-1,0 0-7,0 1 0,0-2 0,0 1 0,0 0 0,-1 0 0,1-1 0,0 0 0,-1 1 0,1-1 0,1-3 0,24-24 164,-11 9-106,14-8-54,-18 17-24,19-21 0,-27 27-9,-4 4-27,0 1 0,-1-1 0,1 1 0,-1-1 0,1 1 0,0-1 0,-1 0 0,1 1 0,-1-1 0,0 0 0,1 0 0,-1 1 0,1-1 0,-1-1 0,-12 10-386,8-4 388,1 1 0,0-1-1,0 1 1,0 0 0,1 0 0,-1 0-1,1 0 1,1 0 0,-3 7 0,2-4 67,0 0 0,0 0 0,1 0 0,-1 16 1,2-22-34,0-1 1,-1 0 0,1 1 0,1-1 0,-1 1 0,0-1 0,0 0-1,0 1 1,1-1 0,-1 0 0,1 0 0,-1 1 0,1-1 0,-1 0 0,1 0-1,0 0 1,0 0 0,-1 0 0,1 0 0,0 0 0,0 0 0,0 0 0,0 0-1,0 0 1,0 0 0,0 0 0,1-1 0,-1 1 0,0-1 0,0 1 0,1-1-1,-1 1 1,0-1 0,1 0 0,-1 1 0,0-1 0,1 0 0,1 0 0,7-1 46,0 1 0,0-2 1,0 0-1,0 0 0,0 0 1,11-6-1,57-27 106,-13 4-41,61-17-667,-126 48 538,1 0 0,-1 0 0,0 0 0,1 0 0,-1 0 0,0 0 1,1 0-1,-1 0 0,0 0 0,1 0 0,-1 0 0,0 1 0,0-1 0,1 0 0,-1 0 0,0 0 1,1 0-1,-1 0 0,0 1 0,0-1 0,1 0 0,-1 0 0,0 1 0,0-1 0,1 0 0,-1 0 1,0 1-1,0-1 0,0 0 0,0 1 0,0-1 0,1 0 0,-1 0 0,0 1 0,0-1 0,0 0 1,0 1-1,0-1 0,0 0 0,0 1 0,0-1 0,0 0 0,0 1 0,1 19 120,-1-18-133,0 63 110,12-65 244,-5-1-238,0 1 0,-1-2 1,1 1-1,12-4 0,7-3-57,-5 4-44,-14 2-144,1 0-1,-1 1 0,13-1 0,-19 2 148,-1 0 1,0 0-1,1 1 0,-1-1 0,0 0 1,1 0-1,-1 1 0,0-1 0,0 0 1,0 1-1,1-1 0,-1 0 0,0 1 1,0-1-1,0 0 0,0 1 0,1-1 0,-1 0 1,0 1-1,0-1 0,0 1 0,0-1 1,0 0-1,0 1 0,0 0 0,0 10-46,-2-4 117,0 1 1,0 0 0,-1-1 0,0 1 0,0-1 0,-1 0 0,0 0 0,0 0 0,-1-1 0,-7 9 0,12-14 163,0-2-216,0 0 1,1 1-1,-1-1 0,1 1 0,0-1 0,-1 1 0,1-1 1,-1 1-1,1-1 0,0 1 0,-1 0 0,1-1 0,0 1 1,0-1-1,3 0 93,7-8-63,19-18 0,-22 19-19,-1 0-1,2 1 0,-1 0 1,19-10-1,-15 10-13,0 2-1,0 0 1,1 0 0,0 1-1,0 1 1,26-4 0,-29 6 12,-1 1 1,0 0-1,1 0 0,-1 1 1,1 0-1,-1 1 1,0 0-1,0 0 1,0 1-1,16 7 0,-7 0 35,-1 0 0,-1 0 0,1 2-1,-2 0 1,0 1 0,0 1 0,-1 0-1,-1 0 1,0 2 0,19 30-1,-30-42-398,0 1 0,0-1 0,0 1 0,-1 0-1,2 8 1,-1-5-1124,1-2-173,-3-36-8205,-7 15 7951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22.5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1 269 3808,'0'0'32,"0"0"1,0 0-1,0 0 1,0 0-1,0 1 1,0-1-1,0 0 1,0 0-1,1 0 1,-1 0-1,0 0 1,0 0 0,0 0-1,0 0 1,0 0-1,0 0 1,0 0-1,1 0 1,-1 0-1,0 0 1,0 0-1,0 0 1,0 0-1,0 0 1,0 0-1,0 0 1,1 0-1,-1 0 1,0 0-1,0 0 1,0 0-1,0 0 1,0 0-1,0 0 1,0 0-1,0 0 1,1 0-1,-1 0 1,0 0-1,0 0 1,0-1-1,0 1 1,0 0-1,0 0 1,0 0-1,0 0 1,0 0-1,0 0 1,0 0-1,0 0 1,1 0-1,-1-1 1,0 1-1,0 0 1,0 0-1,9 14 1250,-4-6-134,-3-5-1021,-1-1-1,1 1 1,-1-1-1,1 0 1,0 0-1,0 0 1,0 0-1,0 0 1,1 0-1,-1-1 1,0 1-1,1-1 1,-1 0-1,1 1 1,0-1-1,-1 0 1,1 0-1,0-1 1,-1 1-1,1-1 1,0 1-1,0-1 1,0 0-1,5 0 1,7-2 51,1 0-1,-1-2 1,1 1 0,-1-2 0,0 0-1,-1-1 1,1 0 0,19-13-1,-13 6-86,-1-2 0,-1 0 0,0-1 0,28-30-1,-40 36-34,0 1-1,0-1 0,-1 0 1,0-1-1,-1 1 0,0-1 1,6-20-1,-10 30-48,-1-1 1,1 0-1,-1 0 1,1 0-1,-1 0 0,0 0 1,1 0-1,-1 0 1,0 0-1,-1 0 0,1 0 1,0 0-1,0 1 1,-1-1-1,1 0 0,-1 0 1,0 0-1,0 0 1,1 1-1,-1-1 1,0 0-1,0 1 0,-1-1 1,1 0-1,0 1 1,-3-3-1,2 3-22,-1-1-1,1 1 1,-1-1 0,1 1-1,-1 0 1,1 0 0,-1 0 0,0 0-1,0 0 1,1 1 0,-1-1-1,0 1 1,0 0 0,0 0-1,0 0 1,0 0 0,1 1 0,-6 0-1,-3 1 5,1 1-1,-1 0 1,1 1-1,0 0 0,0 0 1,0 1-1,0 1 1,1 0-1,0 0 1,0 0-1,0 1 1,1 1-1,0 0 0,1 0 1,-1 0-1,2 1 1,-10 14-1,4-1 57,1-1-1,1 1 1,-12 38-1,19-49-11,0 1 0,0 0 0,1 0 0,1 1 0,0-1 0,1 0 0,0 0 0,4 24 0,-3-30 28,1 0-1,0 0 1,0 0 0,1-1 0,-1 1 0,1-1-1,0 0 1,1 0 0,-1 0 0,1 0 0,0-1-1,0 1 1,1-1 0,-1 0 0,1 0 0,0-1-1,0 1 1,0-1 0,1 0 0,-1 0 0,1-1-1,6 3 1,0-2 74,0 1 0,0-2 0,0 1-1,1-2 1,-1 0 0,0 0 0,1-1 0,-1 0 0,23-5-1,-13 1-18,44-14 0,-57 15-98,0-1 0,-1 0-1,1-1 1,-1 0 0,0 0-1,0-1 1,10-9 0,-3 0 60,-1-2 1,0 1 0,-1-1-1,-1-1 1,18-33 0,-15 19 50,-1-1 0,16-58-1,-26 74-205,-1-1 0,-1 1-1,0-35 1,-2 51-8,8 17-907,-6-9 990,0-1 0,-1 1 0,0 0-1,0 0 1,0 0 0,-1 0 0,0 0 0,-2 9 0,1 6 74,1 143 237,0-157-290,1 0 0,0 0-1,0 0 1,0-1 0,1 1-1,0 0 1,0-1 0,1 0-1,5 10 1,-7-14 19,1 0 0,0 0 0,0 0 0,0-1 0,0 1 0,0-1 0,1 1 0,-1-1 0,1 0 0,0 1 0,0-2 0,-1 1 0,1 0 0,0 0 0,0-1 0,1 0 0,-1 1 0,0-1 0,0 0 0,1-1 0,-1 1 0,1-1 0,4 1 0,9-2 82,-1 0-1,0-2 1,1 0 0,-1 0-1,0-2 1,-1 0-1,29-13 1,5-7-263,45-31 0,-93 55 144,23-16 18,-1-1 0,-1 0 0,-1-2 0,0 0 0,-2-2 0,22-30 0,6-20-792,-46 71 798,-1 0 0,0 0 0,1 0 0,-1 0 0,0 0 0,1 0 0,-1 0 0,0 0 0,0 0 0,0 0-1,0 0 1,0 0 0,0-2 0,-4-1-192,-5 8-212,-13 18 193,0 2-1,2 1 1,-29 43 0,14-17 184,-8 14 50,38-57-48,1 0 0,0 1 0,1-1 0,0 1 0,0 0 0,-1 11 0,4-19 15,0 0 1,-1 1-1,1-1 0,0 0 0,0 0 0,0 0 0,1 1 1,-1-1-1,0 0 0,0 0 0,1 0 0,-1 1 1,1-1-1,-1 0 0,1 0 0,-1 0 0,1 0 0,0 0 1,-1 0-1,1 0 0,0 0 0,0 0 0,0 0 1,-1-1-1,1 1 0,0 0 0,0 0 0,0-1 1,1 1-1,-1-1 0,0 1 0,0-1 0,0 1 0,0-1 1,0 0-1,1 0 0,-1 1 0,0-1 0,0 0 1,3 0-1,1 0 6,0 0 0,0 0-1,0 0 1,0-1 0,0 0 0,-1 0 0,1 0 0,7-3 0,-5 0-73,0 0 0,-1 0 0,0 0 0,1-1 0,-2 1 0,1-2 0,0 1 0,-1-1 0,0 1 0,-1-1 0,1-1 0,-1 1 0,5-12 0,3-8 78,-1-1 0,10-37 0,-6 15 5,4-9-298,-21 69 142,0 0-1,1-1 0,1 1 0,1 12 0,4 64 127,-3-62-82,-1-17 130,1 0-1,0 0 1,0-1-1,0 1 1,7 13-1,-2-6 82,-6-13-97,0 1 0,0-1 0,0-1-1,0 1 1,0 0 0,1 0-1,-1 0 1,1-1 0,-1 1-1,1 0 1,0-1 0,0 0-1,-1 1 1,1-1 0,0 0-1,0 0 1,0 0 0,0 0-1,1 0 1,-1-1 0,0 1-1,0-1 1,5 1 0,-1 0 14,0-1 0,1 0 1,-1-1-1,0 0 0,0 1 1,0-2-1,10-2 0,8-3 119,-14 4-266,0 1 0,0-2 1,-1 1-1,1-1 1,13-8-1,-16 8 47,-2 2-144,10-2-646,-3 3 838,0-1 0,0 0 0,0-1 0,0 0 0,20-9 1,-10 3 12,9-2-92,0-2 1,-1-1 0,-1-2 0,-1 0 0,0-2 0,45-38 0,-42 28 169,-170 204-822,131-167 767,0 1 0,1-1 1,0 1-1,0 0 1,2 1-1,-1 0 0,1 0 1,-5 17-1,9-26-19,1 0-1,-1-1 0,1 1 1,0 0-1,0 0 1,0 0-1,0 0 1,0-1-1,0 1 0,1 0 1,-1 0-1,1 0 1,-1-1-1,1 1 0,0 0 1,-1-1-1,1 1 1,0 0-1,2 2 1,-1-2 10,-1-1 0,1 1 0,0-1 1,0 1-1,0-1 0,0 0 1,1 0-1,-1 0 0,0 0 0,0 0 1,1 0-1,-1 0 0,3 0 1,1-1 9,-1 1-1,1 0 1,0-1 0,-1 0 0,1-1 0,-1 1 0,1-1-1,0 0 1,-1 0 0,0-1 0,10-4 0,-8 2-2,-1-1 0,1 0-1,-1 0 1,0 0 0,-1-1 0,1 0 0,-1 0 0,-1-1 0,1 1-1,-1-1 1,0 0 0,0 0 0,-1-1 0,4-10 0,-3 1-93,3-29 0,-6 34-408,-2 68-1091,-15 90 966,-24 52 1076,34-166-450,-4 12 153,-19 50 0,20-71-5,0-2-1,-1 1 0,-1-1 1,-15 20-1,20-34-85,1 0 1,-1-1-1,-1 1 0,1-1 1,-1 0-1,0-1 0,-1 0 1,1 0-1,-1-1 0,0 1 1,0-2-1,0 1 0,-17 4 0,20-7-81,0 0-1,0 0 1,1-1-1,-1 1 0,0-1 1,0 0-1,0 0 1,0-1-1,0 1 0,0-1 1,1 0-1,-1 0 1,0-1-1,1 1 0,-1-1 1,1 0-1,-1-1 1,1 1-1,0-1 0,0 0 1,0 0-1,0 0 1,1 0-1,-1 0 0,1-1 1,-5-6-1,2 0-43,0 0 0,0 0 0,1-1 0,1 0 1,-1 0-1,2 0 0,-4-19 0,3 4 9,1 0-1,1-36 1,2 58 3,0 0-1,0 0 1,0 1-1,1-1 0,0 0 1,0 0-1,0 1 1,0-1-1,1 1 1,1-5-1,1 2-16,1 0 0,-1 0 0,1 0 0,7-6 1,-10 10 80,1 1 0,-1-1 0,0 1 1,1-1-1,-1 1 0,1 0 1,-1 0-1,1 0 0,0 0 1,2 0-1,16-5 62,2-3-113,0 2-1,0 0 1,1 2 0,29-4-1,-17 4 163,18-6-1,-1-3 0,79-30 0,97-58-47,-210 93-90,-1 0-1,0-2 1,-1 0 0,18-17-1,-26 20 16,0 0-1,-1-1 0,0 0 1,-1 0-1,0-1 1,0 0-1,-1 0 1,8-18-1,-9 17-27,-1-1 0,0-1 0,0 1 0,-1 0-1,-1-1 1,1-14 0,-2 23-34,-1 0 1,0-1-1,-1 1 0,1 0 0,-1 0 0,1 0 1,-1 0-1,-1 0 0,1 0 0,0 0 1,-1 0-1,0 0 0,0 1 0,0-1 0,0 1 1,-1-1-1,0 1 0,1 0 0,-1 0 0,0 0 1,0 0-1,-6-3 0,6 4-3,-1 0-1,1 0 0,0 1 1,-1 0-1,1-1 1,-1 1-1,0 0 0,1 1 1,-1-1-1,0 1 1,0 0-1,1 0 0,-1 0 1,0 0-1,0 0 1,1 1-1,-1 0 0,0 0 1,1 0-1,-1 0 1,1 0-1,-1 1 0,-3 2 1,-3 2 34,0 0 1,1 0-1,0 1 1,1 0-1,-1 0 1,-10 14-1,10-10 35,0 1-1,1 0 0,1 0 0,0 0 0,0 1 0,2 0 0,-1 0 0,2 1 0,0-1 0,0 1 0,1 0 0,-1 19 0,4-30 9,-1 0-1,1 0 0,1 0 1,-1 1-1,0-1 0,1 0 1,-1 0-1,1 0 1,0 0-1,0 0 0,0 0 1,1 0-1,-1 0 1,1 0-1,0-1 0,-1 1 1,1-1-1,0 1 1,0-1-1,1 0 0,-1 1 1,0-1-1,1 0 1,0-1-1,-1 1 0,1 0 1,4 1-1,6 3 208,1-1 0,-1-1 0,1 0 0,24 3 0,-10-3-53,0-1 0,1-1 0,29-3 0,86-15-2483,-138 15 1832,-1 0 0,1 0 0,-1 0 0,0-1 0,1 0 0,4-3 0,-7 4-201,0-1 0,0 0 0,0 0 0,-1 0 0,1-1 1,-1 1-1,0-1 0,3-3 0,12-19-4198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2.5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14 432 3488,'2'-6'7774,"-2"6"-7651,17-5-154,-1 0 357,-10 0-222,0 1 1,0-1 0,0 0-1,0 0 1,-1 0 0,0-1-1,6-8 1,-3 1 142,0-1 0,9-20 0,-12 23-249,3-6-25,0 0 1,-1-1 0,-1 0-1,-1 0 1,0 0 0,3-29 0,-5 16 82,1-21 53,-4 48-131,0-1 0,-1 0 0,1 0 0,-1 1 0,0-1 0,-1 0 0,1 1 1,-3-6-1,3 9 11,0 0 0,0 0 0,0 0 0,0 0 0,0 0 0,0 0 1,-1 1-1,1-1 0,0 0 0,0 1 0,-1-1 0,1 1 1,0 0-1,-1-1 0,1 1 0,0 0 0,-1 0 0,1 0 0,-1 0 1,1 0-1,0 0 0,-1 0 0,1 0 0,0 1 0,-3 0 0,-2 0 43,0 0 0,0 1 0,0 0 0,-8 4 0,7-2-53,0 1-1,0 0 1,0 1-1,1-1 1,-1 1 0,1 0-1,1 1 1,-1 0-1,1 0 1,1 0 0,-1 0-1,1 1 1,0-1-1,1 1 1,0 0 0,-3 12-1,1-1 24,1 0 0,0 1 0,2 0 0,1-1 0,1 40 0,1-49 91,1 0 0,0 0 0,0 0 0,1-1 1,0 1-1,1-1 0,0 1 0,0-1 0,1 0 0,0-1 0,1 1 0,11 12 1,-15-18-32,0-1 1,1 0-1,0 0 1,-1 0 0,1 0-1,0-1 1,0 1 0,0-1-1,0 0 1,0 1-1,0-1 1,0-1 0,1 1-1,-1 0 1,0-1-1,1 0 1,-1 0 0,0 0-1,0 0 1,1 0-1,-1 0 1,0-1 0,0 0-1,1 0 1,-1 0 0,5-2-1,4-3-61,0-1-1,-1 0 1,0-1 0,0 0-1,-1-1 1,0 0-1,-1 0 1,14-17 0,39-59-67,38-48 62,-98 131-5,1-2-23,-1 1 0,2-1-1,-1 1 1,6-5 0,-8 8 22,0 1 0,-1-1 1,1 1-1,0-1 1,-1 0-1,1 1 0,-1-1 1,1 1-1,-1 0 1,1-1-1,-1 1 0,1-1 1,-1 1-1,1 1 1,1 2-11,-1 0 0,0 0 0,0 1 0,0-1 0,0 0 0,-1 1 1,1-1-1,-1 1 0,0-1 0,-2 7 0,2 7 4,-9 161 347,9-178-310,0 1 0,0-1 0,0 0 0,0 0 0,0 1 0,0-1 0,0 0 0,0 0 0,0 0 1,1 1-1,-1-1 0,0 0 0,1 0 0,-1 0 0,1 0 0,0 0 0,-1 0 0,1 0 0,0 0 1,-1 0-1,1 0 0,2 2 0,-2-3 0,0 0 0,0 0 0,0 0 0,0 0 0,0 0 0,0 0 0,0 0 0,0 0 0,0 0 1,0 0-1,0-1 0,0 1 0,0 0 0,0-1 0,0 1 0,0-1 0,0 1 0,-1-1 0,1 1 0,1-2 0,6-4 43,-1 0 0,1-1 0,11-14 1,-15 16-116,78-102-634,-76 98 670,1 0 0,10-9 1,-9 10-92,-1 0-1,7-9 1,-14 16 84,1 0-1,-1 0 1,1 0 0,0 0-1,-1 1 1,1-1 0,0 0-1,-1 0 1,1 1 0,0-1-1,0 0 1,0 1 0,-1-1-1,1 1 1,2-1 0,-3 1 14,1 0 1,-1 0 0,0 1 0,0-1 0,1 0-1,-1 0 1,0 1 0,1-1 0,-1 0 0,0 1-1,0-1 1,1 0 0,-1 1 0,0-1 0,0 0-1,0 1 1,0-1 0,1 1 0,-1-1 0,0 0-1,0 1 1,0 0 0,0 0-9,4 9 8,-2-5 8,0 0-1,0 1 1,-1-1 0,0 1-1,0-1 1,1 12 0,-2 1 49,1 0 1,5 29 0,-4-40-29,-1 0 1,1 0-1,1 0 0,-1 0 1,1 0-1,1-1 0,-1 1 1,1-1-1,5 7 0,-7-11 11,-1 0-1,1 0 1,0 0-1,0 0 0,0 0 1,-1-1-1,2 1 1,-1-1-1,0 1 1,0-1-1,0 0 1,1 0-1,-1 0 0,0 0 1,1 0-1,-1-1 1,1 1-1,-1-1 1,5 1-1,-3-2-8,0 1 0,-1-1 1,1 0-1,0 0 0,0-1 0,-1 1 0,1-1 0,-1 0 0,1 0 1,-1 0-1,6-5 0,-3 1-7,0 0 1,-1 0-1,0-1 1,-1 1-1,1-1 1,-1 0 0,0-1-1,4-12 1,-1 5-49,3-8-37,0 0 0,-2 0-1,-1-1 1,8-44 0,-15 52-48,0 14 73,-1 0 0,1 0 0,0 0 0,0-1 0,1 1-1,-1 0 1,1-4 0,1 3-14,-2 3 48,0 0 1,0 0 0,0 0 0,0 0-1,0 0 1,0 0 0,0-1 0,0 1 0,0 0-1,0 0 1,0 0 0,0 0 0,0-1-1,0 1 1,0 0 0,0 0 0,0 0-1,0 0 1,0-1 0,0 1 0,0 0-1,0 0 1,0 0 0,0 0 0,0-1-1,0 1 1,0 0 0,0 0 0,0 0 0,0 0-1,0 0 1,0-1 0,-1 1 0,1 0-1,0 0 1,0 0 0,0 0 0,0 0-1,0 0 1,-1-1 0,-4 14-476,-3 19 459,2 0 1,2-1 0,0 2 0,3-1 0,0 0 0,5 41 0,-3-69 82,-1 1 0,1-1 0,0 0 1,0 0-1,0 0 0,0 0 0,1 0 1,0 0-1,3 6 0,-4-9-25,1 1-1,-1-1 0,0 1 0,0-1 1,0 0-1,1 0 0,-1 1 0,1-1 1,-1 0-1,1 0 0,-1-1 1,1 1-1,0 0 0,0 0 0,-1-1 1,1 1-1,0-1 0,0 1 1,-1-1-1,1 0 0,0 0 0,0 0 1,0 0-1,2 0 0,10-3 20,-1 0 0,0 0 0,0-1 0,0-1 0,0 0 0,-1-1 0,0-1 0,0 1 0,16-13 0,8-10-279,47-47 0,-55 49 244,81-75-43,-107 100 20,-1 1-1,1-1 1,0 1 0,0 0-1,0 0 1,0 0 0,3-2-1,-5 3 4,0 1 1,1-1-1,-1 0 0,1 0 0,-1 0 1,0 1-1,0-1 0,1 0 0,-1 0 1,0 1-1,1-1 0,-1 0 0,0 1 0,0-1 1,0 0-1,1 1 0,-1-1 0,0 0 1,0 1-1,0-1 0,0 1 0,0-1 1,0 0-1,1 1 0,-1-1 0,0 1 0,0-1 0,1 7-49,-1 0 0,1 0 0,-2 13 0,1 7-18,1-3 51,4 43 1,-4-60 44,1 0 0,-1 0 0,1 0 0,0-1-1,1 1 1,-1-1 0,6 9 0,-5-11-12,1 3 61,1 0 1,0 0 0,9 9 0,-13-14-47,1-1 0,-1 1 0,1-1 0,0 0 0,0 0 1,-1 1-1,1-1 0,0-1 0,0 1 0,0 0 0,0 0 0,0-1 1,0 1-1,0-1 0,0 1 0,0-1 0,0 0 0,0 0 0,5-1 1,4-1 5,-1-1 1,1 0-1,0 0 1,-1-1 0,0-1-1,15-8 1,56-43-354,-56 37 321,29-21 219,70-69 0,-120 103-359,-5 5-247,-12 8-169,-7 13 448,1 0-1,1 0 0,1 2 1,0 0-1,2 2 0,-17 33 1,28-49 134,0 1 0,0-1 1,-2 13-1,5-19-13,0 1 1,1-1 0,-1 1-1,1-1 1,0 1 0,0 0-1,0-1 1,0 1-1,0-1 1,0 1 0,1 0-1,-1-1 1,1 1-1,0-1 1,0 1 0,2 3-1,-2-5 7,0 0-1,0 0 1,0 0-1,0 0 0,0 0 1,1 0-1,-1-1 1,0 1-1,1 0 1,-1-1-1,1 1 1,-1-1-1,1 1 1,-1-1-1,1 0 0,-1 0 1,1 1-1,-1-1 1,1 0-1,-1 0 1,1-1-1,-1 1 1,1 0-1,-1 0 1,1-1-1,-1 1 0,3-2 1,4-1 58,-1 0 1,0 0-1,14-8 1,-16 7-65,0 0 0,-1 0 0,1 0-1,-1 0 1,0-1 0,0 0 0,0 1 0,-1-2 0,5-6 0,-4 4-2,0-1 1,0 0-1,-1 0 0,0 0 1,2-11-1,-4-16-680,-1 25 6,0 26 162,2 67 104,0-41 468,-2 1 1,-5 42 0,3-68 6,-2 1 0,-1-1 0,0 0 0,-1 0 0,0 0 0,-1-1 1,-1 0-1,-1-1 0,0 1 0,0-2 0,-2 1 0,0-1 0,-15 14 1,7-8 37,9-8-56,0-1 0,-1-1 0,0 1 0,0-2 0,-1 0 0,-22 13 0,31-20-59,0-1 0,0 1 0,0 0 0,0-1 0,0 0 0,0 1 0,0-1 0,0 0 0,0-1 0,-1 1 0,1 0 0,0-1 0,0 0 0,0 0 0,0 0 0,0 0 0,1 0 0,-1-1 0,0 1 0,1-1 0,-1 1 0,0-1 0,1 0 0,0 0 0,-1-1 0,1 1 0,0 0 0,0-1 0,1 1 0,-1-1 0,0 1 0,1-1 0,-1 0 0,1 0 0,-1-4 0,-2-8-68,2 12 63,1 0 0,1 0 0,-1 0 0,0 0 0,1 0 1,-1 0-1,1 0 0,0 0 0,0-1 0,0 1 0,1 0 1,0-5-1,2 0-28,1 0 1,-1 0-1,1 1 0,1-1 1,-1 1-1,1 0 1,0 0-1,1 1 0,0 0 1,0 0-1,0 0 1,1 1-1,10-8 0,9-2 90,0 0 0,41-15 1,-58 26-42,114-40 489,17-8-186,-123 44-320,-1 0 0,0-1 0,-1-1 0,0-1 0,-1 0 0,16-15 0,-16 10 176,-1-1 0,0 0 0,19-36 0,-22 35-15,-7 12-41,0 0 0,0 0 0,2-10 1,4-10 439,-4 18-466,-4 7-106,-1 0 0,1 0 0,-1 0 0,1 1 0,-1-1 0,1 0 0,-1 0 0,0 0 0,1 0 0,-1 0 0,0 0 0,0 0 0,0 0 0,0-2 0,-1 23-1064,-6 31 752,5-41 275,1-4 30,-9 70-27,9-66 119,1-1 1,0 1 0,1-1-1,0 1 1,4 17-1,-4-25-1,-1 0-1,1 0 0,-1 0 0,1 0 1,0 0-1,0-1 0,0 1 0,0 0 0,0 0 1,0-1-1,1 1 0,1 1 0,-2-2-35,0-1 0,0 1-1,0-1 1,0 0 0,0 1 0,1-1-1,-1 0 1,0 0 0,0 0 0,1 0-1,-1 0 1,0 0 0,0 0 0,0 0-1,1 0 1,-1-1 0,0 1 0,0-1-1,0 1 1,0 0 0,1-1 0,0-1-1,2 1 6,-1-1 0,0 0 0,0-1-1,1 1 1,-1 0 0,-1-1 0,1 0 0,0 0-1,-1 0 1,3-3 0,20-37-164,-7 13 126,-7 12-67,-7 11-235,0 0 1,1 0 0,6-6 0,-11 12 249,0 1 35,0 0-1,0 0 0,0 0 0,0 0 1,1 0-1,-1 0 0,0 0 1,0 0-1,0 0 0,0 0 1,0-1-1,0 1 0,0 0 0,0 0 1,0 0-1,1 0 0,-1 0 1,0 0-1,0 0 0,0 0 0,0 0 1,0 0-1,0 0 0,0 0 1,0 0-1,1 0 0,-1 0 1,0 0-1,0 0 0,0 0 0,0 0 1,0 0-1,0 0 0,0 0 1,1 0-1,-1 0 0,0 0 1,0 0-1,0 1 0,0-1 0,0 0 1,0 0-1,0 0 0,0 0 1,0 0-1,0 0 0,1 0 0,-1 0 1,0 0-1,0 0 0,0 1 1,0-1-1,0 0 0,0 0 1,0 0-1,0 0 0,0 0 0,0 0 1,0 0-1,0 1 0,0-1 1,0 0-1,0 0 0,-1 21-198,-1 0 0,-1 1 0,0-1 0,-11 33 0,-37 85 190,25-74 34,5-5 174,8-21-54,-1-1 1,-2-1-1,-34 57 0,49-92-111,0 0 0,-1 0-1,1 0 1,-1 0 0,1 0-1,-1 0 1,0 0 0,0-1-1,0 1 1,0-1 0,0 1-1,0-1 1,0 0-1,0 0 1,-4 2 0,4-3-5,0 0 1,1 0-1,-1-1 1,0 1-1,1 0 1,-1 0-1,0-1 0,1 1 1,-1-1-1,0 1 1,1-1-1,-1 0 1,1 0-1,-1 0 1,1 0-1,0 0 1,-1 0-1,1 0 0,0 0 1,0 0-1,-1-1 1,1 1-1,-1-2 1,-2-3 15,1 0 1,-1 1-1,1-2 1,0 1-1,1 0 1,-1-1 0,1 1-1,0-1 1,1 1-1,-2-12 1,2-1 122,0 1 1,2-33 0,1 41-138,0 0 0,0 1 0,1-1 0,0 1 1,0-1-1,1 1 0,1 0 0,-1 1 0,1-1 0,1 1 0,0 0 0,0 0 0,0 1 0,12-11 1,-8 9-15,0 0 0,0 1 0,1 1 0,0 0 0,1 0 0,-1 1 0,1 1 0,0 0 0,1 0 0,17-4 0,-3 5-823,-1 1 0,1 0 0,-1 2 0,37 4 0,-44 0-228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4.5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0 911 5472,'0'0'1760,"6"-1"-454,-4-1-863,1 0-1,-1-1 1,1 1 0,0 0-1,0 0 1,3-1-1,8-6 455,7-8-744,0-2-1,0 0 1,18-24-1,48-68 173,-80 102-263,165-224 413,-138 182-472,50-101-1,-17 1 438,-62 137-330,5-14 8,-8 21-265,0 0 0,0 0 0,6-9 0,-31 41-637,0 19 770,6-9 87,4-12-91,-13 20 183,2 1 0,-23 62 0,42-92-106,0 0-1,1 1 1,1 0-1,0 0 1,1 0-1,1 0 1,0 0-1,1 0 0,1 0 1,0 0-1,1 0 1,5 16-1,-4-19 49,0 0 0,1 0 0,1-1 0,0 0 0,9 16 0,-13-25-98,0 0 0,1 0 0,-1 0 0,0 0 0,1-1 1,0 1-1,-1 0 0,1-1 0,0 1 0,0-1 0,0 0 0,0 1 1,0-1-1,0 0 0,0 0 0,0 0 0,1-1 0,-1 1 0,0-1 1,0 1-1,1-1 0,-1 1 0,0-1 0,1 0 0,-1 0 0,0-1 1,1 1-1,-1 0 0,0-1 0,1 1 0,-1-1 0,0 0 0,0 0 1,0 1-1,4-4 0,31-19 416,-34 20-426,0 1-1,0-1 1,0 1-1,0-1 1,-1 0-1,1 0 1,-1 0-1,0-1 1,3-4 0,-9 38-1189,0-18 1129,1 1 0,0 0 0,1 0 0,1 0 0,0 0 1,0 18-1,2-4 224,-2-23-135,1 1 0,0-1 0,0 1 1,0-1-1,0 1 0,1-1 0,0 1 1,0-1-1,0 1 0,0-1 0,1 0 0,0 1 1,0-1-1,3 5 0,-4-7 36,0-1 0,1 1 0,-1 0 0,1-1 0,-1 1 0,1-1 0,0 0 0,-1 1 0,1-1 1,0 0-1,2 1 0,-3-2-57,0 0 0,0 0 1,0 0-1,0 0 0,0 0 1,0 0-1,0 0 1,0 0-1,0 0 0,0-1 1,0 1-1,0 0 0,0-1 1,0 1-1,0 0 0,0-1 1,0 0-1,-1 1 1,1-1-1,0 1 0,0-1 1,-1 0-1,1 0 0,0 1 1,0-2-1,3-3-23,-1 1-1,1-1 0,-1 1 1,-1-1-1,1 0 0,-1 0 1,1 0-1,-1 0 1,-1 0-1,1-1 0,-1 1 1,0-1-1,0 1 0,-1-1 1,1 1-1,-1-8 1,0 5 23,-6-148 103,4 147-174,0 0 0,-1 0 0,0 1 0,-4-10 0,5 13 5,2 5 58,0 0 0,0 0 0,0 0 0,0 0 0,0-1 0,0 1 0,0 0 0,0 0 0,-1 0 0,1 0-1,0 0 1,0 0 0,0 0 0,0 0 0,0 0 0,0 0 0,0 0 0,0-1 0,-1 1 0,1 0 0,0 0 0,0 0 0,0 0 0,0 0 0,0 0 0,0 0-1,-1 0 1,1 0 0,0 0 0,0 0 0,0 0 0,0 0 0,0 0 0,0 0 0,-1 0 0,1 0 0,0 1 0,0-1 0,0 0 0,0 0 0,0 0 0,0 0-1,0 0 1,-1 0 0,1 0 0,0 0 0,0 0 0,0 0 0,0 0 0,0 1 0,0-1 0,0 0 0,0 0 0,0 0 0,0 0 0,0 0 0,0 1 0,-3 3-34,2 0 42,0-1 0,1 0-1,-1 1 1,1-1 0,-1 0-1,1 1 1,0-1 0,0 0-1,1 1 1,-1-1 0,2 6-1,13 37-132,-14-42 108,3 5 104,-1-1 0,1 0-1,0 0 1,1 0 0,10 13-1,-13-19-46,0 1 0,0-1 0,0 0 0,0 0-1,0-1 1,1 1 0,-1 0 0,0-1 0,1 1-1,-1-1 1,1 0 0,0 0 0,-1 0 0,1 0-1,0 0 1,0-1 0,-1 1 0,1-1 0,0 0-1,0 1 1,0-2 0,0 1 0,3 0-1,1-2-36,0 0-1,0-1 0,-1 0 1,1 0-1,-1 0 0,0-1 0,0 1 1,11-10-1,4-6-17,17-20 0,-16 16 52,128-127-180,-138 138 53,-2 3-106,-1 0 0,1 0 0,12-7 0,-18 12-375,-6 9 322,-7 31-85,-22 54 0,11-35 264,12-30 170,-1-1 1,-1-1 0,-2 0-1,0 0 1,-23 32-1,29-47 2,5-7-93,1 0 0,-1 1-1,0-1 1,0 0 0,0 1-1,0-1 1,0 0 0,0 0-1,0 0 1,0 0 0,0 0 0,-1 0-1,1 0 1,0-1 0,-1 1-1,1 0 1,0-1 0,-1 1-1,1-1 1,-1 1 0,1-1-1,-1 0 1,1 0 0,-2 1 0,0-1-18,0 0 0,-1 0 0,1 0 0,0-1 0,0 1 0,1-1 0,-1 1 0,0-1 0,0 0 0,0 0 1,0 0-1,1-1 0,-6-2 0,-1 0 26,9 3-16,0 1 0,0 0 0,0 0-1,0-1 1,1 1 0,-1 0 0,0 0 0,0-1 0,0 1 0,0 0 0,0 0 0,1 0-1,-1 0 1,0-1 0,0 1 0,0 0 0,0 0 0,1 0 0,-1 0 0,0 0 0,0-1 0,0 1-1,1 0 1,-1 0 0,0 0 0,0 0 0,1 0 0,-1 0 0,0 0 0,0 0 0,1 0-1,-1 0 1,0 0 0,0 0 0,1 0 0,-1 0 0,0 0 0,0 0 0,1 0 0,-1 0 0,0 0-1,0 0 1,0 1 0,1-1 0,-1 0 0,1 0 0,11 3 108,0-1 0,1 0 1,-1-1-1,1 0 1,-1-1-1,1 0 1,0-1-1,-1-1 1,1 0-1,-1-1 0,23-7 1,-22 4-28,-1 0 1,0 0-1,-1-1 0,0-1 0,0 0 1,0 0-1,-1-1 0,0 0 1,-1-1-1,0 0 0,8-12 1,30-37-65,3 1 0,2 4 1,77-65-1,62-47 58,-190 165-113,0 1 2,0-1-1,0 0 1,0 0 0,0 1 0,0-1 0,-1 0 0,1 0-1,0 0 1,0 0 0,-1 0 0,1 0 0,-1 0 0,1 0-1,-1 0 1,1 0 0,-1 0 0,0 0 0,1-2-1,-1 2-202,-14 18-551,5-6 731,1-1-1,0 2 1,1-1 0,1 1-1,0 0 1,0 1-1,-6 20 1,3-3 93,2 0 0,-5 39 0,-14 240-391,20-207-934,5-84 279,1-13 317,0-1-1,0 0 1,-1 1 0,0-1-1,-2 7 1,3-11 570,-1 0 0,1 0-1,0 0 1,-1 0 0,1 0 0,0 0 0,-1 0 0,1 0-1,0 0 1,-1-1 0,1 1 0,0 0 0,-1 0-1,1 0 1,-2-4-1252,1 4 1252,1 0 0,0-1-1,-8-11-2600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4.9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42 6464,'9'2'3181,"1"-3"-1514,60-11 1938,-6 1-3269,-1 4-1,108 1 1,-32 2-2191,-136 4 1770,30-2-3400,65 4-1,-80 2-263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6.3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27 907 1408,'-4'2'487,"-19"4"4855,25-6-4943,0 0 0,0-1 0,0 1-1,0 0 1,0-1 0,-1 0 0,1 1 0,2-2-1,19-12 260,-1-1 0,-1-1 0,-1-1 0,28-29-1,65-86-647,-47 52-71,-22 27 59,-2-2 1,-2-2 0,61-121-1,-14-9 493,-76 169-541,2-3-137,-13 20 144,1 0-1,-1 0 1,1 0-1,-1 0 1,0 0-1,1 0 1,-1 0-1,0 0 1,0-1-1,0 1 1,0 0-1,0 0 1,0 0-1,0 0 1,0 0-1,-1-2 1,1 3 31,0 0 0,0 0 0,0 0 1,0 0-1,-1 0 0,1 0 0,0 0 0,0 0 0,0 0 0,0 0 1,-1 0-1,1 0 0,0 0 0,0 0 0,0 0 0,-1 0 1,1 0-1,0 0 0,0 0 0,0 0 0,0 0 0,-1 0 0,1 0 1,0 0-1,0 0 0,0 0 0,0 1 0,-1-1 0,1 0 1,0 0-1,0 0 0,0 0 0,0 0 0,0 0 0,0 1 1,-1-1-1,1 0 0,0 0 0,-6 7-86,-1 7 6,0-1 0,1 1 0,1 0 0,-5 19 0,5-17 13,-82 242 469,76-220-185,3 0 0,1 1 1,2 0-1,1 0 0,2 42 1,2-68-74,1 1 1,0-1-1,1 1 1,1-1 0,6 22-1,-8-31-80,0 0 0,1 0 0,0 0 0,0 0 0,0-1 0,0 1 0,0 0 0,1-1 0,0 1 0,0-1 0,0 0 0,0 0 0,0 0 0,0 0 0,1-1 0,0 0 0,-1 1 0,1-1 0,0 0 0,8 2 1,-4-2-31,1-1 1,-1 0 0,0-1 0,1 0 0,-1 0 0,1-1 0,-1 0 0,1 0 0,-1-1 0,0 0 0,0 0 0,0-1-1,0 0 1,0-1 0,9-5 0,8-6-46,-1-1-1,0-1 0,22-22 1,36-45-32,-66 66-40,-15 17 52,0 0-1,0 0 1,0 0 0,0-1-1,-1 1 1,1 0-1,0-1 1,-1 1 0,1 0-1,0-4 1,-1 5 33,0 0 0,0 0 0,0 0 0,0 0 1,0 0-1,0 0 0,0 0 0,0 0 0,0 0 0,0 0 1,0 0-1,0-1 0,0 1 0,0 0 0,0 0 0,0 0 1,0 0-1,0 0 0,0 0 0,0 0 0,0 0 0,0 0 1,0 0-1,0 0 0,0 0 0,0 0 0,0 0 0,0 0 1,0-1-1,0 1 0,0 0 0,0 0 0,0 0 0,0 0 1,0 0-1,0 0 0,0 0 0,0 0 0,-1 0 0,1 0 1,0 0-1,0 0 0,0 0 0,0 0 0,0 0 0,0 0 0,0 0 1,0 0-1,0 0 0,0 0 0,0 0 0,0 0 0,0 0 1,-1 0-1,1 0 0,-6 7-428,-3 4 456,1 1 0,1 1 0,0 0 0,1 0 1,0 0-1,1 0 0,0 1 0,1 0 0,1 0 1,0 0-1,1 1 0,1-1 0,0 1 0,1-1 0,0 1 1,4 22-1,-2-29 32,0-1 1,1 0-1,-1 0 0,1-1 1,7 11-1,-8-13 24,0-1 0,0 0 0,0-1 0,0 1 0,1 0 0,-1-1 0,1 1 0,-1-1 0,1 0 0,0 0 0,0 0 0,0 0 0,6 2 1,-7-4-81,-1 1 0,0-1 0,1 0 1,-1 0-1,1 0 0,-1 0 1,1 0-1,-1-1 0,1 1 1,-1 0-1,1 0 0,-1-1 1,0 1-1,1-1 0,-1 0 1,0 1-1,1-1 0,-1 0 0,0 0 1,0 0-1,0 0 0,0 1 1,0-2-1,0 1 0,0 0 1,0 0-1,0 0 0,0 0 1,-1-1-1,1 1 0,0-2 1,4-5-84,-1-1 0,-1 0 0,4-14 1,-6 19 75,4-12-58,-1 0 1,0 0-1,-1-1 0,-1 0 0,-1 1 0,-1-1 1,0 0-1,-1 1 0,0-1 0,-6-21 1,6 35 38,1 0 0,-1 1 0,0-1 1,0 1-1,0 0 0,-1-1 1,1 1-1,-1 0 0,1-1 1,-1 1-1,0 0 0,0 0 0,0 1 1,0-1-1,0 0 0,0 0 1,0 1-1,-5-3 0,0 2 55,-1-1-1,1 1 0,-1 0 0,-15-2 1,-13-2 702,23 1 39,26 5 162,6 0-840,18-2 10,100-10-30,-47-3-4404,-65 4 24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6.7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98 9056,'-10'0'3360,"15"4"-2624,0-8-192,4-1-288,9-3-256,9 1 0,5-6 0,13-2 480,11 3-256,11-2-224,16 3-32,3 2-1760,-9 6 992,-3 3-2656,-10 3 1952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9.3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297 506 4160,'-3'-1'279,"0"-1"1,0 1 0,-1 1-1,1-1 1,0 0 0,0 1-1,-1-1 1,1 1-1,-6 0 1,-13-1 1244,-46-7-90,63 8-1346,0 0-1,-1 0 1,1 0-1,0 1 1,0-1-1,0 1 1,0 0-1,0 1 1,0 0-1,-6 3 1,1-1 97,0 1-1,0 1 1,-15 11 0,21-13-123,0 0 0,0 0 0,0 1 0,1-1 0,0 1 0,-1 0 0,2 0 0,-1 0 0,1 0 0,-1 0 0,1 0 0,-1 9 0,0-1-30,0 0-1,1 0 1,1 1 0,0 13 0,1-19 30,0 0-1,1 0 1,0-1 0,0 1 0,1 0-1,0-1 1,0 1 0,1-1 0,0 0 0,5 9-1,-6-12-11,0-1 0,0 1 0,1-1 0,0 0-1,0 0 1,0 0 0,0 0 0,0-1 0,0 1 0,1-1 0,-1 0-1,1 0 1,0 0 0,0-1 0,-1 1 0,1-1 0,0 0 0,0 0-1,0 0 1,0 0 0,6-1 0,-1 0-24,0 0 0,1-1 0,-1 0 0,1-1 0,-1 0 0,0 0 0,0-1 0,16-7 0,5-6-137,32-20 0,-46 26 78,87-59-334,12-7 584,-77 49 119,-38 27-346,1 0 0,-1-1 0,0 1 0,1 0 0,-1 0 0,0 0 0,1 0 0,-1 0 0,1 0-1,-1-1 1,0 1 0,1 0 0,-1 0 0,0 0 0,1 0 0,-1 0 0,1 1 0,-1-1 0,0 0 0,1 0 0,-1 0 0,0 0-1,1 0 1,-1 0 0,1 1 0,-1-1 0,0 0 0,0 0 0,1 0 0,-1 1 0,0-1 0,1 0 0,-1 1 0,0-1 0,0 0-1,1 1 1,-1-1 0,0 0 0,0 1 0,0-1 0,0 0 0,0 1 0,1-1 0,-1 0 0,0 1 0,0 0 0,9 26-17,-6-15-38,6 8 32,-5-9 175,1-1 1,0 0-1,10 15 0,-13-22-114,0-1 1,-1 0-1,1 0 0,0 0 1,0 0-1,0 0 0,1-1 1,-1 1-1,0-1 0,0 1 1,1-1-1,-1 0 0,1 0 0,-1 0 1,1 0-1,0 0 0,-1-1 1,1 1-1,0-1 0,3 1 1,4-2 13,1 0 1,-1-1 0,0 0-1,1 0 1,-1-1 0,11-4-1,4-4-148,29-16-1,28-23-89,-42 24-24,-27 18 41,20-17 0,-30 23 142,0-1 1,0 0 0,0 0-1,-1 0 1,1 0-1,-1-1 1,1 1 0,-1-1-1,0 1 1,-1-1 0,3-5-1,-4 8 19,0 1-1,1-1 1,-1 1-1,0-1 1,0 0-1,0 1 1,0-1-1,0 0 1,0 1-1,0-1 1,0 1-1,0-1 1,0 0-1,0 1 1,-1-1-1,1 0 1,0 1-1,0-1 1,-1 1-1,1-1 1,0 1-1,-1-1 1,1 1-1,0-1 1,-1 1-1,0-2 1,0 2-7,0-1-1,0 1 1,-1-1-1,1 1 1,0-1 0,0 1-1,0 0 1,-1 0 0,1 0-1,0-1 1,0 1-1,-3 0 1,-1 1 1,1-1 1,-1 1-1,0 0 1,0 0-1,-7 4 1,4-2 45,1 1 1,-1 0 0,1 0-1,0 1 1,0 0 0,1 1 0,-1-1-1,1 1 1,1 0 0,-1 1 0,1-1-1,0 1 1,0 0 0,1 1-1,0-1 1,0 1 0,1 0 0,0-1-1,0 1 1,1 1 0,0-1 0,-1 15-1,2-13 14,1 1 0,0-1-1,1 1 1,0-1 0,0 0-1,4 11 1,-4-18-1,0 1-1,0-1 1,1 0 0,-1 1-1,1-1 1,0 0 0,0 0 0,0 0-1,0 0 1,1-1 0,-1 1-1,1-1 1,0 1 0,0-1 0,-1 0-1,1 0 1,1 0 0,-1 0-1,0-1 1,0 1 0,5 0 0,1 0-19,-1 0 1,1-1 0,0 0 0,0 0-1,-1-1 1,1 0 0,0-1 0,0 0-1,0 0 1,-1-1 0,1 0 0,11-5 0,5-3 4,1-1 1,38-24-1,-37 18 43,26-23 0,13-8 582,-52 41-342,-14 7-267,-5 3-288,-3 1 346,1 0 0,0 0 0,0 1 0,0 0 0,0 0 0,1 0 0,0 1 0,0 0 0,1 0-1,-1 1 1,1 0 0,1 0 0,-1 0 0,1 0 0,1 0 0,-1 1 0,1 0 0,0 0 0,-2 13 0,5-18-45,-1 0 0,1-1 1,0 1-1,0 0 0,0-1 1,1 1-1,-1 0 0,1-1 1,0 1-1,-1-1 0,1 1 0,0-1 1,0 1-1,1-1 0,-1 0 1,0 1-1,1-1 0,0 0 1,-1 0-1,5 4 0,-5-5-49,0 0 0,1-1 0,-1 1 0,0 0 0,1 0 0,-1-1 0,1 1 0,-1-1 0,0 1 0,1-1 1,0 0-1,-1 1 0,1-1 0,-1 0 0,1 0 0,-1 0 0,1 0 0,-1 0 0,1-1 0,-1 1 0,1 0 0,-1-1 0,1 1 0,-1-1 0,1 0 0,-1 1 0,1-1 0,-1 0 0,0 0 0,0 0 0,1 0 0,-1 0 0,0 0 0,0 0 0,1-2 0,8-10-238,0 1 0,-1-2 0,-1 1 0,-1-2 0,0 1 0,6-18 0,11-20-13,-24 51 243,3-3-71,-1-1 0,0 0 0,1 0 1,-2-1-1,1 1 0,-1 0 0,2-8 1,-3 13-206,1 0 244,-1 1 0,1 0 0,0-1 0,0 1 0,0 0 0,-1 0 0,1 0 0,-1 0 0,1 0 0,-1 0 0,2 1 0,-2-1 0,19 47-211,-17-44 283,0 0 1,1 0 0,-1 0 0,1-1 0,0 1 0,0-1 0,0 0 0,1 0 0,6 5 0,-8-7 8,1 1-1,0-1 1,-1 0 0,1-1 0,0 1 0,0 0 0,0-1 0,0 1-1,0-1 1,0 0 0,0 0 0,0 0 0,-1-1 0,1 1-1,0-1 1,4 0 0,10-4 9,0-1 1,0 0-1,22-12 0,46-31-5,-51 28 7,-14 8-82,0 0 0,-1-1 0,0-1-1,-1 0 1,-1-2 0,16-19 0,-22 22 41,0-2 1,-1 1 0,0-1-1,-1-1 1,-1 1 0,-1-2-1,0 1 1,5-23 0,7-71 77,8-43-282,-26 150 155,-1 1-25,1 0 1,-1-1-1,0 1 0,1 0 0,-1-1 0,-1 1 0,1-1 0,0 1 0,-2-4 0,2 7 61,0 0-1,0 0 0,0 0 1,0 0-1,-1 0 1,1-1-1,0 1 1,0 0-1,0 0 0,0 0 1,0 0-1,0 0 1,-1 0-1,1 0 0,0 0 1,0 0-1,0 0 1,0 0-1,0 0 1,0 0-1,-1 0 0,1 0 1,0 0-1,0 0 1,0 0-1,0 0 1,0 0-1,0 1 0,-1-1 1,1 0-1,0 0 1,0 0-1,0 0 0,0 0 1,0 0-1,0 0 1,0 0-1,-1 0 1,1 1-1,0-1 0,0 0 1,0 0-1,0 0 1,0 0-1,0 0 1,0 0-1,0 0 0,0 1 1,0-1-1,0 0 1,0 0-1,0 0 0,0 1 1,-4 8-20,-18 99 99,17-79-39,-9 53 172,-13 66 389,17-95-400,-7 91 1,13 54 203,4-196-490,-5 1-2113,4-3 2162,1 0 0,0 0 1,0 0-1,-1-1 0,1 1 0,0 0 0,0 0 0,0 0 0,-1 0 0,1 0 0,0 0 0,0 0 0,0 0 0,0-1 1,-1 1-1,1 0 0,0 0 0,0 0 0,0 0 0,0-1 0,0 1 0,-1 0 0,1 0 0,0 0 0,0 0 1,0-1-1,0 1 0,0 0 0,0-1 0,-5-8-919,2 0 1,-5-14-1,-4-11-513,4 18 1131,-1 1 0,0-1 1,-1 2-1,-1 0 0,0 0 0,-24-22 0,12 15 719,-2 1 1,-51-32-1,34 29 357,27 16 459,0-1 1,-14-10-1,21 13-256,7 4-782,0 1 0,0-1-1,0 0 1,-1 1 0,1-1 0,0 0 0,0 0-1,0 0 1,-1-2 0,3-2 413,9-1-233,11-1 293,-1 1 0,42-6 0,46 1 179,-64 7-723,105-9 258,-97 8-73,-31 2-236,24 0 0,-34 4-285,-8-1 152,0 0-1,0 1 1,-1-1 0,1 0 0,0 0 0,0-1 0,-1 1-1,1 0 1,0-1 0,-1 0 0,1 0 0,3-1-1,-6 14-4628,-1-10 4128,0 0 1,1 1-1,-3 2 1,-1 2-392,0-1-1,0 0 1,-7 9-1,8-12 593,-19 24-3198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39.7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1 213 8064,'2'1'447,"-2"-1"-329,1 1 0,0 0 0,0-1 0,0 1 1,0-1-1,0 0 0,0 1 0,0-1 1,0 0-1,0 1 0,0-1 0,0 0 1,0 0-1,0 0 0,0 0 0,0 0 0,1 0 1,-1 0-1,0-1 0,0 1 0,0 0 1,0 0-1,0-1 0,0 1 0,0-1 0,0 1 1,-1-1-1,1 1 0,0-1 0,2-1 1,6-5-33,0-1 1,-1 0-1,0 0 1,0-1 0,-1 0-1,12-18 1,2-1 907,-16 21-834,0-1 0,0 0 0,7-15 0,-11 20-194,0 0 1,0 0 0,0-1 0,0 1 0,0 0 0,0-1 0,-1 1-1,0-1 1,0 1 0,0 0 0,0-1 0,0 1 0,-1-5 0,0 8 14,1-1 1,0 0-1,0 1 1,0-1 0,-1 1-1,1-1 1,0 1 0,-1-1-1,1 1 1,0-1-1,-1 1 1,1 0 0,0-1-1,-1 1 1,1-1-1,-1 1 1,1 0 0,-1-1-1,1 1 1,-1 0 0,1 0-1,-1-1 1,1 1-1,-1 0 1,0 0 0,-1 0-1,1-1-1,-1 2 1,1-1 0,0 0 0,-1 0 0,1 0 0,0 1 0,-1-1 0,1 0 0,-3 2 0,1 0 44,-1-1 0,1 1 1,0 1-1,0-1 0,0 0 1,0 1-1,-5 5 0,5-4 100,0 1 0,1-1-1,0 1 1,0 0-1,0-1 1,0 1 0,1 0-1,0 0 1,0 0-1,-1 10 1,2 2 266,0 0 0,2 17 0,-1-27-239,0-1-1,0 1 1,1 0-1,0-1 1,0 1-1,0-1 1,1 0-1,0 1 1,0-1-1,1-1 1,8 12-1,-9-13-147,1-1 1,-1 1-1,1-1 0,0 0 0,0 0 0,0 0 0,1 0 0,-1-1 0,1 0 0,-1 0 0,1 0 1,0 0-1,0-1 0,-1 0 0,1 0 0,10 1 0,-5-2-341,1 0-1,-1-1 0,0 0 1,0-1-1,0 0 1,-1-1-1,19-6 1,-3-2-2057,37-23 0,-29 13-1904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41.4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132 50 3968,'-15'-5'2506,"10"6"-2100,0-1-1,1 1 1,-1 0 0,0 0-1,1 0 1,-1 1-1,1-1 1,-6 4-1,4-2-320,0 0-1,1 1 1,-1 0 0,1 0-1,0 0 1,0 0-1,0 1 1,1 0 0,-7 8-1,10-11-47,-1 1-1,1-1 1,0 1-1,0 0 1,0-1-1,0 1 1,0 0-1,0 0 1,1 0-1,-1 0 1,1 0-1,0 0 1,0 0-1,0-1 1,0 1-1,0 0 1,1 0-1,-1 0 1,1 0-1,0 0 1,0-1-1,0 1 1,0 0-1,1 0 1,-1-1-1,1 1 1,-1-1-1,1 0 0,0 1 1,0-1-1,0 0 1,3 2-1,-1 0 58,0 0 0,1-1-1,0 0 1,-1 0-1,1 0 1,0-1-1,0 1 1,0-1-1,1-1 1,-1 1 0,0-1-1,1 0 1,-1 0-1,1 0 1,-1-1-1,11 0 1,-9-1-47,0 0 0,0-1 0,0 0 0,0 0 0,-1 0 0,1-1 0,-1 0 0,10-6 0,-13 6-78,1 1-1,-1 0 1,0-1-1,0 0 1,0 0-1,0 0 1,-1 0-1,1 0 1,-1 0-1,1-1 1,-1 1-1,-1-1 1,1 1-1,0-1 1,-1 0-1,2-6 1,-3 7 12,1 0-1,-2-1 1,1 1 0,0 0 0,0 0 0,-1 0-1,0-1 1,0 1 0,0 0 0,0 0-1,0 0 1,0 0 0,-1 1 0,1-1 0,-1 0-1,-3-4 1,1 3 8,1 0 0,-1 0 0,0 0 0,0 0 0,0 1 0,0 0-1,-1 0 1,-9-5 0,2 1 27,10 6 40,0 0 1,0 0-1,0 0 0,-1 0 1,1 0-1,0 0 0,0 0 1,-4 0-1,33-1 402,0 0 1,41-10-1,-35 5-404,39-3 0,-49 9-66,7-1-31,36 1 0,-58 2 29,0 0 0,1 0 0,-1 0-1,0 1 1,0 0 0,-1 1-1,1 0 1,0 0 0,9 6 0,-15-8 22,-1 0 0,1 1 0,0-1 0,0 0 0,-1 1 1,1 0-1,-1-1 0,1 1 0,-1 0 0,0 0 0,1 0 1,-1 0-1,0 0 0,0 0 0,-1 0 0,1 0 1,0 1-1,0 3 0,0 1 63,-1-1 1,0 1 0,-1 0-1,-2 12 1,0 13 449,3-31-94,5-2-421,0 0 1,0 0-1,0-1 0,0 1 1,-1-1-1,1 0 0,0-1 1,6-3-1,-2 1-26,41-23-325,41-20-270,-85 45 531,-1 0-1,1 1 1,0 0 0,0 0-1,11-1 1,-15 3 68,-1 0-1,1 0 1,-1 0 0,1 0-1,-1 0 1,1 0-1,-1 1 1,1-1 0,-1 1-1,1-1 1,-1 1-1,1-1 1,-1 1 0,0 0-1,1 0 1,-1 0 0,0-1-1,0 1 1,0 0-1,1 1 1,-1-1 0,0 0-1,-1 0 1,1 0-1,0 1 1,0-1 0,0 0-1,0 3 1,4 10 171,0 0 0,-1 0 0,0 1-1,2 23 1,5 23 356,-6-45-360,12 43 286,-15-53-319,0 0 0,1 0 0,0 0 0,0-1 0,1 1-1,7 9 1,-9-13-88,-1-1-1,0 1 0,1-1 0,-1 0 0,1 0 0,-1 1 0,1-1 1,0 0-1,-1 0 0,1-1 0,0 1 0,0 0 0,0 0 0,-1-1 1,1 1-1,0-1 0,0 0 0,0 0 0,0 1 0,0-1 0,0 0 0,0-1 1,0 1-1,0 0 0,0-1 0,0 1 0,3-2 0,2-1 13,-1-1-1,1 0 0,-1 0 0,0-1 1,10-9-1,-7 6-43,17-17-100,-1-1 1,22-30 0,-23 26-150,-20 25 183,0 0 0,0 0 0,0 0-1,0-1 1,-1 1 0,0-1 0,0 0-1,-1 0 1,0 0 0,0 0 0,0 0 0,-1 0-1,1-1 1,-2 1 0,1 0 0,-1-1 0,0 1-1,-1-10 1,1 15 45,0 1 0,0-1 0,0 0-1,0 1 1,0-1 0,-1 1 0,1-1-1,0 0 1,0 1 0,-1-1 0,1 1 0,0-1-1,-1 1 1,1-1 0,-1 1 0,1-1-1,-1 1 1,1-1 0,-1 1 0,1 0 0,-1-1-1,1 1 1,-1 0 0,0-1 0,-1 1-9,1-1 0,0 1 0,0 0 0,-1 0 0,1 0 0,0 0 0,0 0 0,0 1 0,-1-1 0,1 0 0,0 0 0,-2 1 0,0 1 33,-1 0-1,1-1 1,-1 1-1,1 0 1,0 1-1,-1-1 1,-3 4-1,5-3 69,0 0 0,0 0-1,0 0 1,0 0 0,1 1 0,-1-1-1,1 0 1,0 1 0,0-1 0,0 1-1,0-1 1,1 1 0,-1 0-1,1-1 1,0 1 0,0-1 0,0 1-1,1 0 1,-1-1 0,1 1 0,0-1-1,0 1 1,0-1 0,2 4 0,-1-1 16,1-1 1,-1 1-1,1-1 1,1 0 0,-1 0-1,1-1 1,-1 1-1,1-1 1,1 1 0,-1-1-1,0 0 1,1-1 0,0 1-1,7 3 1,0-2-89,0-1 1,0 0-1,1 0 1,-1-1 0,1-1-1,0 0 1,0-1-1,-1 0 1,1-1-1,18-2 1,-1-2-1287,-1-1-1,1-2 1,37-13 0,8-10-7879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43.5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109 305 4992,'42'-22'3002,"8"-1"-1651,166-90 850,-195 99-2199,-2 0 0,33-32 0,-57 64-690,1-8 611,-1 1 1,0-1 0,0 0 0,-1 0-1,-10 11 1,-3 7 48,-72 130-107,24-39 62,-196 322 2772,259-433-2326,3-6-234,0 0 1,0 0-1,1 0 1,-2 0-1,1 0 1,0 0-1,0 0 1,-1-1-1,1 1 1,0-1-1,-1 1 1,-2 1 0,4-4-36,1 0 0,-1 1 1,0-1-1,1 0 0,-1 0 1,1 0-1,-1 0 1,1 0-1,-1 1 0,1-1 1,0 0-1,-1 1 0,2-2 1,17-16-20,-2-2 1,0 0 0,-1 0-1,25-44 1,40-99-793,-35 66 495,28-33 64,-31 57 174,39-55 303,-18 30-269,-53 80-122,-2 2-22,1 0 0,20-24-1,-30 40 54,1-1 0,-1 0-1,1 1 1,0-1 0,-1 0 0,1 1-1,-1-1 1,1 1 0,0-1-1,-1 1 1,1 0 0,0-1 0,0 1-1,-1 0 1,1-1 0,0 1 0,0 0-1,0 0 1,-1 0 0,1 0-1,1-1 1,-1 2-4,-1-1 0,1 0 0,0 1 1,-1-1-1,1 0 0,-1 1 0,1-1 0,-1 1 0,1-1 0,-1 1 0,1-1 0,-1 1 0,1-1 0,-1 1 0,0-1 1,1 1-1,-1 0 0,0-1 0,1 2 0,0 3-75,1 0-1,-1 0 1,-1 0 0,1 0 0,0 8-1,-1-1 160,-1 0 1,0-1-1,0 1 0,-1 0 0,0-1 1,-1 0-1,-1 1 0,0-1 0,0 0 1,-1-1-1,0 1 0,-9 11 0,12-20-10,0 0-1,0 0 0,0 0 1,0 0-1,0 0 0,0-1 1,-1 1-1,1-1 0,-1 0 1,1 0-1,-1 0 1,0 0-1,1 0 0,-1 0 1,0-1-1,0 1 0,1-1 1,-1 0-1,0 0 0,0 0 1,0 0-1,1 0 0,-1-1 1,0 1-1,-2-2 1,-36-9-205,50 14-74,2 1 192,-1 0 0,1-1 0,0 0 0,0-1 0,0-1 0,20 2 0,-11-5 23,0 0 0,0-1-1,35-10 1,60-20 75,-65 20-163,0-2 1,66-29-1,-97 33 198,30-22-1,-37 24 14,-1-2-315,-11 11 207,0 0 0,0 0 0,0 0 0,0 0-1,0-1 1,0 1 0,0 0 0,0 0 0,0 0 0,0 0 0,0 0 0,0-1 0,0 1 0,0 0 0,0 0 0,0 0-1,0 0 1,0 0 0,-1 0 0,1-1 0,0 1 0,0 0 0,0 0 0,0 0 0,0 0 0,0 0 0,-1 0 0,1 0 0,0 0-1,0 0 1,0 0 0,0 0 0,0 0 0,-1-1 0,1 1 0,0 0 0,0 0 0,0 0 0,0 0 0,0 0 0,-1 0-1,1 1 1,0-1 0,0 0 0,-3 0-27,0 0 0,0 1 1,0-1-1,0 1 0,0 0 0,0 0 0,-4 2 0,-25 12 71,-58 41 0,75-46 147,1 1-1,1 1 1,-1 1 0,2 0-1,-20 26 1,30-37-110,0 0 1,1 1-1,0-1 0,-1 1 0,1-1 0,0 1 1,1 0-1,-1 0 0,-1 4 0,2-7-40,0 1-1,0-1 0,0 1 0,0 0 0,0-1 1,1 1-1,-1-1 0,0 1 0,0-1 1,0 1-1,0-1 0,1 1 0,-1-1 1,0 1-1,0-1 0,1 1 0,-1-1 0,1 1 1,-1-1-1,1 1 0,0 0-7,0-1 0,0 1 1,0-1-1,0 0 0,0 1 0,0-1 0,0 0 0,0 0 0,0 1 1,0-1-1,0 0 0,0 0 0,0 0 0,0 0 0,1-1 0,8 0 34,0-1 0,0-1-1,0 1 1,-1-2-1,1 1 1,10-7 0,53-33-276,-54 31 207,0-2-141,0 0 0,31-31 0,-50 45 132,0 0-1,0 0 1,0 0 0,0 0-1,0 0 1,1 0-1,-1 0 1,0 0 0,0 0-1,0-1 1,0 1 0,0 0-1,1 0 1,-1 0-1,0 0 1,0 0 0,0 0-1,0 0 1,0 0-1,1 0 1,-1 0 0,0 0-1,0 0 1,0 0-1,0 0 1,0 1 0,1-1-1,-1 0 1,0 0 0,0 0-1,0 0 1,0 0-1,0 0 1,0 0 0,1 0-1,4 8-204,7 16 611,-7-12-142,-2-8-153,0 0 0,0-1 0,0 1 0,0-1 0,0 0 1,1 0-1,-1 0 0,1-1 0,0 1 0,0-1 0,5 3 0,-1-2 30,0 1 1,0-1-1,0-1 0,1 0 0,8 2 1,-9-4-21,0-1 0,-1 1 0,1-2 0,0 1 0,-1-1 0,1 0 0,13-5 0,-9 2-26,6-2-22,-1-2 0,1 0 0,-2 0 0,0-2-1,20-16 1,-19 14-174,1 0 1,1 1-1,24-11 0,-28 13-238,-8 4-21,-9 9-314,1-1 608,-1-1 1,1 1 0,0 0-1,0 0 1,-2 4 0,2-4 35,1-1 51,-12 18 49,-14 34 0,23-47-14,1 1-1,0-1 1,0 1 0,1-1 0,0 1-1,0 0 1,0-1 0,1 1 0,0 0-1,1 7 1,0-11 8,0 0-1,0-1 1,0 1-1,0 0 1,1-1-1,-1 1 1,1-1-1,-1 1 1,1-1-1,0 0 1,0 1-1,0-1 1,0 0-1,1 0 1,-1-1-1,0 1 1,1 0 0,0-1-1,-1 0 1,1 1-1,0-1 1,4 1-1,-1 0 49,0 0-1,1 0 1,-1-1-1,0 0 0,1 0 1,-1-1-1,0 0 1,1 0-1,10-2 1,7-3-63,1-1 0,-1-1 0,-1-2 0,1 0 0,-2-1 0,1-2 0,39-26 0,0-13-80,-51 41-8,-7 6-15,1 1 0,-1 0 1,1 0-1,8-4 0,-12 7 21,0-1-1,0 1 1,0 0-1,-1-1 1,1 1-1,0-1 1,-1 1-1,1-1 1,0 1-1,-1-1 1,1 1-1,0-1 1,-1 0-1,1 1 1,0-2-1,-3 15-763,1 25 708,0-14 600,4 40-1,-2-56-319,1 0 1,0 1 0,0-1 0,1 0-1,-1 0 1,2-1 0,-1 1-1,9 11 1,-9-14-87,0 0-1,0 0 0,1-1 1,0 0-1,0 0 1,0 0-1,0 0 1,1-1-1,6 5 1,-8-7-102,0 1 0,1-1 1,-1 0-1,0 0 1,0 0-1,1-1 0,-1 1 1,0-1-1,1 0 0,-1 0 1,1 0-1,-1 0 1,0-1-1,1 1 0,-1-1 1,0 0-1,4-1 0,-3 1-292,-1-1 0,0 1 0,1 0-1,-1-1 1,0 0 0,0 0-1,0 0 1,-1 0 0,5-4 0,-5 4 21,-1 1 0,0-1-1,0 1 1,0-1 0,0 0 0,0 1 0,-1-1 0,1 0 0,-1 1 0,1-1 0,-1 0 0,1 0 0,-1 0 0,0 1 0,0-1 0,0 0 0,0 0 0,0 0-1,0 0 1,-1-3 0,-6-14-1737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4:33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76 6048,'-14'-31'2240,"23"28"-1728,22-14-160,6 9 256,24-1-416,31 1 64,11 8-160,-5 5 224,-4-2-192,6 6 320,3 2-256,5 6-4256,-5-1 2208,-8-12-1408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43.9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9 10976,'-13'-5'4064,"18"2"-3168,-2 6-257,13 14-6558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58.0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1 834 2656,'0'1'147,"0"-1"1,0 1 0,0 0-1,0-1 1,1 1-1,-1-1 1,0 1-1,1 0 1,-1-1-1,0 1 1,1-1 0,-1 1-1,1-1 1,0 1-1,3 1 56,-3-2-80,1 1 0,0 0 0,-1-1 1,1 1-1,0-1 0,-1 0 0,1 1 0,0-1 0,0 0 0,-1 0 0,1 0 0,0 0 1,0-1-1,-1 1 0,1 0 0,0-1 0,-1 1 0,1-1 0,0 0 0,-1 1 1,1-1-1,1-1 0,7-4 190,-1 0 1,-1 0-1,1-1 1,-1 0-1,0-1 0,0 1 1,8-13-1,43-68-70,-48 69-311,79-130 703,-80 134-553,-2 5 149,-1-1 0,-1 0-1,0 1 1,0-2 0,5-15 0,-11 26-206,0 0 0,0 1 0,1-1 1,-1 1-1,0-1 0,0 1 1,0-1-1,0 0 0,0 1 0,0-1 1,0 1-1,0-1 0,0 0 0,0 1 1,0-1-1,0 1 0,-1-1 1,1 1-1,0-1 0,0 0 0,-1 1 1,1-1-1,0 1 0,-1-1 1,1 1-1,0-1 0,-1 1 0,1 0 1,-1-1-1,1 1 0,-1-1 0,1 1 1,-1 0-1,0-1 0,0 1-21,0 0 0,1 0 0,-1 0 0,0 0 0,0 0 0,0 0 0,0 0 1,1 0-1,-1 0 0,0 0 0,0 0 0,0 0 0,0 1 0,1-1 0,-1 0 0,0 1 0,0-1 0,1 1 0,-1-1 0,0 1 0,1-1 0,-1 1 0,0 0 0,-8 7-170,8-8 153,0 1 0,1 0 0,-1-1 0,0 1 0,0 0 0,1 0-1,-1-1 1,0 1 0,1 0 0,-1 0 0,1 0 0,-1 0 0,1 0 0,0 0 0,-1 0 0,1 0 0,0 0 0,0 0 0,0 0 0,-1 0 0,1 2 0,-6 33-150,-1 17 59,4-6 153,-2 47 3,5-81-55,0 0 20,0 1-1,4 26 1,-3-36-9,0 0 0,1 0 0,-1 1 0,1-1 0,0 0 1,0 0-1,0 0 0,0-1 0,1 1 0,-1 0 0,1-1 0,0 0 0,4 4 0,-4-5 19,0 1-1,0-1 0,1 0 0,-1 1 1,1-2-1,-1 1 0,1 0 1,0-1-1,0 0 0,-1 1 1,1-2-1,0 1 0,0 0 1,0-1-1,0 0 0,6 0 0,-3-1-37,0 0-1,0 0 0,0-1 0,0 0 1,-1 0-1,1-1 0,-1 0 0,12-7 1,6-6-138,0-1 1,-1-1-1,30-30 1,54-70-171,-102 112 320,0 0 51,18-23 377,-21 27-414,-1 0 1,0 0-1,1 0 0,-1-1 1,0 1-1,0-1 1,0 1-1,-1 0 0,1-1 1,0-5-1,-1 8-17,0-1-54,-4 4-94,0 2 123,0 1-1,0 0 1,1 0 0,0 0-1,0 1 1,0-1 0,1 1-1,-2 7 1,1 2-33,0 0 0,-2 24 0,5-31 36,0-1 0,0 1-1,1-1 1,0 1 0,0-1 0,1 0 0,0 0 0,6 15 0,-6-19 42,-1 0-1,1-1 0,0 1 1,1-1-1,-1 0 1,1 0-1,-1 0 0,1 0 1,0 0-1,0 0 1,0-1-1,0 1 1,1-1-1,-1 0 0,0 0 1,1 0-1,0-1 1,0 1-1,-1-1 1,8 2-1,-8-3 10,-1 0 1,1 0-1,-1 0 1,1 0-1,-1 0 1,1 0-1,-1-1 1,0 1-1,1-1 0,-1 0 1,0 0-1,1 0 1,-1 0-1,0 0 1,0 0-1,0-1 1,0 1-1,0-1 0,0 1 1,0-1-1,0 0 1,-1 0-1,1 0 1,2-3-1,2-5-52,-1 1 0,0-1-1,0 0 1,5-13 0,-7 13 50,-1-1 1,0 0 0,0 1-1,-1-1 1,0 0-1,-2-17 1,1 12 19,-1 5-8,0 0 0,0 1 0,-1-1 0,-1 0 0,-4-11 1,7 20-53,-1-1 10,0 0-1,1-1 1,-1 1 0,-1 0-1,1 0 1,0 0 0,-1 1-1,1-1 1,-1 0 0,0 0-1,0 1 1,0-1 0,0 1-1,-1 0 1,1-1 0,-1 1-1,1 0 1,-4-1 0,-3-4-38,-1 2-352,9 5 321,14-1-17,16-8 217,48-8-1,-45 11-83,-26 4-46,0 1-1,1 1 1,-1-1-1,0 1 1,1 0-1,-1 0 1,1 1-1,-1 0 1,0 0-1,12 4 1,-15-4 5,0 0 0,-1 0 0,1 1-1,-1-1 1,1 1 0,-1 0 0,1 0 0,-1 0 0,0 0 0,0 0 0,0 0-1,0 0 1,0 1 0,-1-1 0,1 1 0,-1-1 0,1 1 0,-1 0-1,0-1 1,0 1 0,0 0 0,0 0 0,-1 0 0,1 0 0,-1 4 0,1 8 172,-2 1 1,-3 27-1,0-9 240,-1-6-192,3-23-195,1 1-1,0-1 1,1 1 0,-1-1-1,1 1 1,0-1 0,1 10 0,0-8 6,-1-5 112,2-4 0,14-10-182,0 0 0,-1-1 1,15-16-1,22-21-110,-37 37 55,1 1-1,0 0 1,1 1 0,0 1-1,19-8 1,-35 17 84,0 1 0,0 0 0,1 0 0,-1 0 0,0 0 0,0 0 0,0 0 0,0 0 0,0 0 0,0 0 0,0 0 0,0 0 0,0 1 0,0-1 0,0 0 0,0 1 0,0-1 0,0 1 0,0-1 0,0 1 0,0 0 0,-1-1 0,1 1 0,0 0 0,0-1 0,-1 1 0,1 0 0,0 0 0,-1 0 0,1 0 0,-1 0 0,1 1 0,2 2 33,-1 1 0,0 0 1,0 0-1,2 10 0,8 50 111,-9-42-141,1-1-1,13 42 0,-14-57 24,0 0 0,0-1 0,0 1 0,1-1 0,0 1 0,0-1 0,1-1-1,0 1 1,0-1 0,0 1 0,1-1 0,-1-1 0,8 5 0,-10-7 5,0 0-1,0-1 1,0 0 0,0 1-1,0-1 1,0 0 0,0-1-1,0 1 1,0 0 0,0-1-1,0 0 1,0 0 0,1 0-1,-1 0 1,0 0 0,0-1-1,0 1 1,0-1 0,0 0-1,0 0 1,0 0 0,0 0-1,0 0 1,0-1 0,0 0-1,-1 1 1,4-3 0,3-3 17,-1-1 1,0 0 0,0 0 0,0-1 0,-1 0-1,8-13 1,27-49-330,-27 44 295,1 1-1,30-38 0,-17 30 51,51-55-430,-79 88 402,-1 15 229,0 19-252,6 49 1,-3-66-19,1 0 0,0 0 0,0 0 0,2-1 0,7 16 0,-9-23-11,3 7 62,0 0 1,2-1-1,0 0 0,11 14 0,-18-25-14,0 0-1,0-1 1,1 1-1,-1-1 1,1 1-1,0-1 1,0 0-1,0 0 1,0 0-1,0-1 1,0 1-1,0-1 1,0 0-1,1 0 1,-1 0-1,1 0 1,-1 0-1,1-1 1,-1 1 0,1-1-1,-1 0 1,1 0-1,-1 0 1,1-1-1,5-1 1,1-1 23,-1-1 1,0 0 0,0 0 0,0-1-1,-1-1 1,1 1 0,-1-1 0,-1 0-1,1-1 1,-1 0 0,9-11 0,5-10 29,35-58 1,-56 85-77,11-17 8,0 1-1,0 0 1,2 1-1,26-27 1,-36 41-34,0-3-42,1-2-52,-3 4 83,-1 2-80,0 12 114,-1-1 74,-1 0 1,-3 13 0,-1 8 169,-1-3-203,5-20-80,0 0-1,1 0 0,0 1 0,0 7 0,1 31 192,0-45-101,14 14-192,21 20 140,-24-27 21,-2 1 0,1 0 0,-1 1-1,12 18 1,-16-20-59,-2-6 44,-1 1 0,0-1 0,0 1 0,0-1-1,-1 1 1,1 0 0,-1 0 0,0-1 0,0 1 0,0 8 0,-1-7 86,0 1 0,0-1 0,-1 1 0,0-1 1,0 1-1,0-1 0,-1 0 0,0 0 0,0 1 0,0-1 1,-1-1-1,1 1 0,-1 0 0,-1-1 0,1 1 0,-7 6 0,-5 6-52,-1-1 0,-1-1-1,-1 0 1,0-1-1,-39 22 1,37-26-113,-1-1 1,0-1-1,-24 5 1,44-13 72,-5 2-40,1-1-1,-1 0 0,-10 0 0,-10 2 48,25-2-3,-26 4 43,26-5-57,0 0 0,-1 0 1,1 0-1,0 0 1,0 0-1,-1 0 0,1 0 1,0 0-1,0-1 1,-1 1-1,1 0 0,0-1 1,0 1-1,-1-1 1,1 1-1,0-1 0,-1-1 1,1 2 1,1 0 0,0-1 0,0 1 0,0 0 1,-1-1-1,1 1 0,0 0 0,0-1 0,0 1 0,0 0 0,0-1 1,-1 1-1,1 0 0,0-1 0,0 1 0,0-1 0,0 1 0,0 0 1,0-1-1,0 1 0,0-1 0,1 1 0,-1 0 0,0-1 1,0 1-1,0 0 0,0-1 0,0 1 0,1 0 0,-1-1 0,0 1 1,0 0-1,1-1 0,-1 1 0,0 0 0,0 0 0,1-1 0,-1 1 1,1-1-1,16-10-99,-12 8 77,2-1-1,273-183 86,87-50-194,-195 132 579,-161 98-96,16-16 0,-10 10 591,-16 11-766,-10 4-100,0 0-1,0 0 1,0 1-1,0 0 1,1 1-1,-16 8 1,-46 35 55,49-32-30,1-1-115,1 0 0,1 2 0,0 0 0,1 1 0,1 0 0,0 2 1,2 0-1,-16 25 0,28-41-10,0 1 0,0 0 1,1 0-1,-1 1 0,1-1 0,0 0 1,-1 7-1,2-10 30,0 0 0,0 0 0,0 0 1,0 1-1,0-1 0,0 0 0,0 0 0,1 0 0,-1 0 0,0 0 1,1 0-1,-1 0 0,1 0 0,-1 0 0,1 0 0,0 0 0,-1 0 1,1 0-1,0 0 0,0 0 0,0-1 0,-1 1 0,1 0 1,0 0-1,0-1 0,0 1 0,0-1 0,0 1 0,0-1 0,0 1 1,0-1-1,1 0 0,0 1 0,1-1 21,0 0 0,0 1 0,1-2 0,-1 1 0,0 0 0,0 0 0,0-1 0,0 0 0,0 0 0,0 0 0,0 0 0,0 0 0,0 0 0,4-3 0,3-2-5,-1 0-1,-1 0 1,10-9 0,-6 3-88,0 0 1,-1-2-1,20-27 1,20-50-11,-14 24-6,0-2-355,-37 69 428,0 0-1,0 0 1,0 0-1,0 0 1,0-1-1,0 1 1,0 0-1,0 0 1,0 0-1,1 0 1,-1 0-1,0 0 1,0 0-1,0 0 1,0-1-1,0 1 1,0 0-1,1 0 1,-1 0-1,0 0 1,0 0-1,0 0 1,0 0-1,0 0 1,1 0-1,-1 0 1,0 0-1,0 0 1,0 0-1,0 0 1,0 0-1,1 0 1,-1 0-1,0 0 1,0 0-1,0 0 1,0 0-1,0 1 1,1-1-1,-1 0 1,0 0-1,0 0 1,0 0-1,0 0 1,0 0-1,0 0 1,0 0-1,0 0 1,1 1-1,-1-1 1,0 0-1,0 0 1,0 0-1,0 0 1,0 1-1,6 13-243,3 27 491,-7-33-380,1 7 180,1 0 1,1-1-1,1 0 1,0 1-1,1-2 0,8 14 1,-13-24 10,0-1 1,0 1 0,0-1-1,0 1 1,0-1 0,1 0-1,-1 0 1,1 0-1,-1 0 1,6 2 0,-6-3-27,-1 0 1,0-1 0,1 1 0,-1-1 0,0 0-1,1 1 1,-1-1 0,1 0 0,-1 0 0,1 0-1,-1 0 1,1 0 0,-1 0 0,0 0-1,1 0 1,-1-1 0,1 1 0,-1 0 0,0-1-1,1 1 1,-1-1 0,0 0 0,1 1 0,-1-1-1,2-2 1,15-14 38,-2-2-1,0 0 0,23-36 1,0 1-344,82-119 0,-102 140 225,-1-1 0,-2-1 0,19-54 0,-23 52 127,-6 23-14,-1-1 1,0 0-1,-1 0 0,-1 0 0,2-24 1,-5 39-52,0 0 1,0 0-1,0 0 1,0 0-1,0 0 1,0 0-1,0 0 1,1-1-1,-1 1 1,0 0-1,0 0 1,0 0-1,0 0 1,0 0-1,0 0 1,0 0-1,0-1 1,0 1-1,0 0 1,0 0-1,0 0 1,0 0-1,0 0 1,0 0 0,0-1-1,0 1 1,-1 0-1,1 0 1,0 0-1,0 0 1,0 0-1,0 0 1,0 0-1,0 0 1,0-1-1,0 1 1,0 0-1,0 0 1,0 0-1,-1 0 1,1 0-1,0 0 1,0 0-1,0 0 1,0 0-1,0 0 1,0 0-1,0 0 1,-1 0-1,1 0 1,0 0-1,0 0 1,0 0-1,0 0 1,0 0-1,0 0 1,-1 0-1,1 0 1,0 0-1,0 0 1,0 0-1,0 0 1,-8 10-152,-8 20 173,15-28-4,-88 198 452,74-164-423,1 0-1,2 1 0,2 0 1,1 1-1,2 0 0,-3 60 1,9-79-119,3 38 0,-1-48 134,0-1 0,1 0 0,0 0 0,0 1 1,1-2-1,0 1 0,4 8 0,-6-15-53,-1 1-1,1-1 1,0 0-1,0 1 1,0-1-1,0 0 0,0 0 1,0 0-1,1 0 1,-1 0-1,0 0 1,0 0-1,1 0 1,-1 0-1,1 0 1,-1-1-1,1 1 1,-1-1-1,1 1 1,-1-1-1,1 1 1,-1-1-1,1 0 1,0 0-1,-1 0 1,1 0-1,-1 0 1,1 0-1,0 0 1,-1-1-1,1 1 0,-1-1 1,1 1-1,-1-1 1,1 1-1,-1-1 1,1 0-1,1-1 1,4-2-58,1-1-1,-1-1 1,0 1 0,-1-1 0,8-9-1,26-25-83,-20 20 94,24-29 0,-42 46 6,1-1-1,0 1 0,-1 0 1,1 1-1,0-1 0,5-3 1,-8 6-169,1 2 80,6 16 122,-5-12 32,0 0-1,0 0 0,2 9 1,-2-1-12,1 1 1,1-1-1,1 1 1,10 22-1,-11-29-24,0 0 0,1-1 0,-1 1 0,2-1 1,-1 0-1,1-1 0,0 1 0,1-1 0,9 8 0,-12-12 50,-1 0-1,0 0 1,1 0-1,-1-1 0,1 1 1,-1-1-1,1 0 1,0 0-1,0 0 1,0-1-1,-1 1 1,1-1-1,0 0 1,0 0-1,0 0 1,0-1-1,-1 1 1,1-1-1,0 0 0,0 0 1,-1 0-1,1-1 1,-1 1-1,1-1 1,-1 0-1,1 0 1,-1 0-1,0 0 1,5-5-1,-3 2 7,-1 0-1,1 0 1,-1-1 0,0 0-1,0 0 1,0 0 0,-1-1-1,0 1 1,0-1 0,-1 1-1,1-1 1,-2 0 0,1 0-1,-1 0 1,1-13 0,-2 20-67,0-1 0,0 1 1,0 0-1,0-1 0,0 1 1,0 0-1,0-1 0,0 1 0,0-1 1,0 1-1,0 0 0,0-1 1,0 1-1,0 0 0,0-1 1,0 1-1,0 0 0,-1-1 0,1 1 1,0 0-1,0-1 0,0 1 1,-1 0-1,1 0 0,0-1 0,0 1 1,-1 0-1,-6 5-549,-6 16 146,7-5 394,1-1 0,0 1 0,2 0 0,0 0-1,-2 22 1,5-32 0,-1 0-1,1 0 1,1 1 0,-1-1 0,2 7-1,-2-11 32,1 1 1,-1-1-1,1 0 0,0 0 1,0 0-1,0 1 0,0-1 1,0 0-1,0 0 0,1 0 0,-1 0 1,0-1-1,1 1 0,0 0 1,-1-1-1,4 3 0,-4-4 6,0 0 1,0 1-1,0-1 0,0 0 1,0 0-1,0 0 0,0 0 0,0 0 1,0 0-1,0 0 0,0 0 1,0 0-1,0-1 0,-1 1 0,1 0 1,0-1-1,0 1 0,0 0 0,2-2 1,16-11-47,-15 9 43,0 0 0,-1 0 0,0-1 0,0 1 1,0-1-1,-1 0 0,5-9 0,9-40 30,-12 41-69,0-4 228,0-1 0,-1 1 0,-1-1 0,-1-25 0,-1 41-214,0 0-1,0 1 1,0-1-1,-1 1 1,1-1-1,0 0 1,-1 1-1,0-1 1,1 1-1,-1 0 1,0-1-1,0 1 1,0-1-1,0 1 1,0 0-1,0 0 1,0-1-1,0 1 1,0 0-1,0 0 1,-1 0 0,1 0-1,-1 1 1,1-1-1,0 0 1,-1 0-1,1 1 1,-1-1-1,0 1 1,1 0-1,-1-1 1,1 1-1,-1 0 1,0 0-1,-2 0 1,4 0 17,-1 0 1,1 0-1,0 0 1,0 0-1,0 0 1,-1 0-1,1 0 0,0 0 1,0 0-1,0 0 1,0 0-1,-1 0 1,1 0-1,0 0 1,0 0-1,0 0 1,0 0-1,-1 0 1,1 0-1,0-1 0,0 1 1,0 0-1,0 0 1,0 0-1,-1 0 1,1 0-1,0 0 1,0-1-1,0 1 1,0 0-1,0 0 1,0 0-1,0-1 0,1-6-22,3-7-89,-3 13 100,-1 0 0,1 0-1,0 0 1,-1 0-1,1 0 1,0 0-1,0 1 1,0-1-1,0 0 1,0 1-1,0-1 1,-1 1 0,1-1-1,1 1 1,0-1-1,1-1-19,11-5 62,0 1 0,1 0 0,0 0 0,0 2 0,15-4 0,2 2-108,46-2 0,-71 8 66,0 0-1,0 0 1,0 0 0,0 1-1,0 0 1,-1 1 0,1-1 0,7 4-1,-11-4 47,0 0-1,-1 1 0,1-1 1,0 1-1,0 0 0,-1 0 1,1 0-1,-1 0 0,0 0 1,1 1-1,-1-1 0,0 1 1,0-1-1,-1 1 0,1 0 1,0 0-1,-1-1 0,0 1 1,1 4-1,2 9 145,-1 1-1,-1-1 1,-1 1 0,0 0 0,-1 0-1,-3 17 1,1 20-6,2-53-147,2-3 4,8-9-187,0-1 0,-1-1 0,0 1-1,12-26 1,-14 25-25,9-17-27,36-48-1,-50 76 229,0 0 0,-1 0 0,1 0-1,0 0 1,0 0 0,0 1-1,0-1 1,1 1 0,-1 0 0,0-1-1,1 1 1,-1 0 0,5-1-1,-6 2 0,1 0 0,-1 0 0,1-1 0,-1 2 0,1-1 1,-1 0-1,1 0 0,-1 0 0,1 1 0,-1-1 0,0 0 0,1 1 0,-1 0 0,1-1 0,-1 1 0,0 0 0,0-1 0,1 1 0,-1 0 0,0 0 0,0 0 0,0 0 0,0 0 0,0 1 0,1 0 0,3 6 114,-1 0 1,0 0-1,0 0 0,-1 0 1,3 12-1,4 7 3,9 24-124,11 29-95,-24-68-423,0 0 1,0 0-1,1 0 1,10 11-1,-11-15-777,-5-7 1052,-1 0 1,0 0 0,1-1 0,-1 1-1,0 0 1,1 0 0,-1-1 0,1 1-1,0 0 1,-1-1 0,1 1 0,-1-1 0,1 1-1,0-1 1,-1 1 0,1-1 0,0 1-1,0-1 1,-1 0 0,1 1 0,0-1-1,0 0 1,0 0 0,-1 0 0,1 0 0,0 1-1,0-1 1,0 0 0,0 0 0,-1-1-1,2 1 1,-3-15-4611,-3 8 4215,-10-20-633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58.4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50 7392,'-5'-12'2720,"2"12"-2080,6-3-224,7 3-1344,-2 0 416,6-6 64,-1 3 288,1-2-352,4-2 256,1 2-2336,-1 2 1440,1-2-1504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58.8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828 69 6656,'-13'0'2464,"13"-5"-1920,-5 2-160,15 3-832,-2-8 160,16-1 1152,11 1-416,15 1 320,19-1-448,17-1-480,-3 1 96,-11 4-2048,-3 4 1152,-15 0-2272,-14 0 1824,-3 0-800</inkml:trace>
  <inkml:trace contextRef="#ctx0" brushRef="#br0" timeOffset="1">9 69 4224,'-9'-13'1568,"13"13"-1216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19:59.2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48 13312,'-5'-3'4927,"2"-6"-3839,3-3-320,8 9-2592,6-5 832,4-1-3455,4 6 2495,15 6-2624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58.7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94 896,'0'-1'227,"-1"-1"-1,0 0 1,0 0 0,1 1 0,-1-1-1,1 0 1,0 0 0,-1 0-1,1 0 1,0-3 0,-2-12 1700,0 12-1461,2 5-422,0-1 0,0 1 0,0-1 1,-1 1-1,1-1 0,0 0 0,0 1 0,0-1 0,-1 1 1,1-1-1,0 1 0,-1-1 0,1 1 0,0 0 1,-1-1-1,1 1 0,0-1 0,-1 1 0,1 0 1,-1-1-1,1 1 0,-1 0 0,1 0 0,-1-1 0,1 1 1,-1 0-1,1 0 0,-1 0 0,1-1 0,-1 1 1,0 0-1,1 0 0,-1 0 0,0 0 271,-3 9 2666,5-4-2922,0 0-1,0-1 1,0 1-1,0 0 1,0 0-1,4 7 1,-2-7-26,-1 1 1,0 0-1,2 11 1,0 6 46,2 0 0,1-1 0,0 0 0,20 39 0,13 32 2693,-38-93-2731,0-1-1,0 0 1,0 0 0,0 1-1,0-1 1,0-1-1,-1 1 1,1 0 0,0 0-1,-1-1 1,1 1-1,-1-1 1,1 1 0,-1-1-1,0 1 1,0-1-1,0 0 1,0 0 0,1-2-1,17-30-1,2 1 0,1 1 0,31-35 0,-21 34-205,-21 23 288,-9 8-129,0 1-1,0-1 1,-1 1 0,1-1 0,0 0-1,-1 0 1,1 0 0,-1 0 0,0 0-1,1 0 1,0-4 0,-2 5-90,3 2-230,0 1 261,-1-1 1,1 1-1,-1-1 1,1 1-1,-1 0 1,0 0-1,0 0 1,4 4-1,0 3 35,1 0-1,-1 0 1,-1 0 0,8 17-1,-1-2 146,10 27-168,20 25 335,-41-74-26,6 8-181,-6-9-192,1-1 207,5 0-20,4 7-239,-2-1 620,-9-6-431,1 0 0,-1 0 0,1 0 0,-1 1 0,1-1 0,-1 0-1,1 0 1,-1 0 0,0-1 0,1 1 0,-1 0 0,1 0 0,-1 0 0,1 0 0,-1 0 0,1 0-1,-1-1 1,0 1 0,1 0 0,-1 0 0,1-1 0,-1 1 0,0 0 0,1-1 0,0 0-1,11-14 441,8-22 73,0 3-279,-3 7-354,15-20-332,-13 21 59,34-47-5289,-7 11-1796,-23 26 5661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05.3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221 566 1472,'2'-7'6422,"-9"3"-6060,4 2-70,-1 0 0,1 0 0,-1 0 1,0 1-1,1 0 0,-1 0 0,0 0 0,0 0 0,0 0 1,0 1-1,0 0 0,-7 0 0,6 0-228,0 0 0,0 1 0,0 0 0,-1 0 0,1 0-1,0 0 1,0 1 0,0 0 0,-7 3 0,3 1-65,-1 1-1,1 0 1,0 0 0,-13 15 0,18-17-1,0 0 1,0 1-1,0 0 1,1-1-1,-1 1 1,2 0-1,-1 1 1,1-1-1,-3 11 1,2-3 10,1 0 0,1 0-1,0 1 1,1 22 0,1-28 16,0 0 0,1 0-1,-1 0 1,2 0 0,-1 0-1,1 0 1,1 0 0,4 8-1,-7-15-7,0 0 0,0-1 0,0 1 1,0-1-1,0 1 0,0-1 0,0 0 0,0 1 0,0-1 0,1 0 0,-1 0 0,1 0 0,-1 0 0,1 0 0,-1 0 0,1 0 0,-1 0 0,1-1 0,0 1 0,-1 0 0,1-1 1,0 0-1,0 1 0,-1-1 0,1 0 0,0 0 0,0 0 0,0 0 0,-1 0 0,1-1 0,0 1 0,0 0 0,-1-1 0,1 1 0,0-1 0,-1 0 0,1 1 0,-1-1 1,3-1-1,4-4 26,0 0 1,0 0-1,-1-1 1,1 1 0,9-13-1,17-21 37,35-52 0,-63 84-36,-2 1 1,1-2-1,-1 1 0,0-1 0,0 1 0,2-14 0,-5 17-7,0 0 0,0 1 0,-1-1 0,0 0 0,0 0 0,0 0 0,0 1 0,-1-1 0,0 0 0,0 0 0,0 1 0,-1-1 0,0 1 0,-2-6 0,4 9-41,-1 1 1,1-1-1,-1 0 0,1 0 0,-1 1 0,1-1 1,-1 0-1,0 0 0,1 1 0,-1-1 1,0 1-1,0-1 0,1 1 0,-1-1 0,0 1 1,0-1-1,0 1 0,0 0 0,0-1 0,1 1 1,-1 0-1,0 0 0,0 0 0,0 0 0,0 0 1,0 0-1,0 0 0,0 0 0,0 0 1,0 0-1,-1 1 0,1-1-25,-1 1 1,0-1-1,0 1 1,1 0-1,-1 0 1,0-1-1,1 1 1,-1 1-1,1-1 1,-1 0-1,1 0 1,0 0-1,-1 1 0,0 1 1,-2 4-6,0 0 0,0 1 1,1-1-1,0 1 0,1-1 0,0 1 1,0 0-1,0 0 0,0 16 1,2 0 45,0 0 1,5 26 0,-3-33-48,0 0 0,2-1 0,10 32 0,-12-43 45,1 1 0,0 0 1,0-1-1,0 0 0,1 0 1,4 5-1,-6-7 20,0-1 0,0 0 0,1 0-1,-1 0 1,1 0 0,0 0 0,0 0 0,0-1 0,-1 0 0,1 1-1,0-1 1,5 1 0,-4-2-1,-1 1 0,0-1 0,1 0 0,-1 0-1,0-1 1,0 1 0,1-1 0,-1 0 0,0 1 0,0-1-1,0-1 1,0 1 0,0 0 0,0-1 0,0 1-1,0-1 1,-1 0 0,4-3 0,5-4 12,-1-1 0,17-20 0,-26 29-40,24-29 2,-1-1 0,-1-1-1,-1-1 1,-2-1 0,-2-1-1,-1-1 1,13-39 0,-6-16-94,16-119 0,-39 209 91,5-49-16,1-90 0,-5 126-8,-2 13 17,1 0 1,-1 0-1,0-1 0,1 1 0,-1 0 0,0 0 1,0 0-1,0 0 0,0 0 0,0 0 0,0 0 1,0 0-1,-1 0 0,1 0 0,0 0 0,-1 0 1,1-1-1,0 1 0,-2-1 0,2 2 3,0 0 0,0 0 1,0 0-1,0 0 0,0 0 0,-1-1 0,1 1 0,0 0 0,0 0 1,0 0-1,0 0 0,0 0 0,0 0 0,-1 0 0,1 0 0,0 0 0,0 0 1,0 0-1,0 0 0,0 0 0,-1 0 0,1 0 0,0 0 0,0 0 0,0 0 1,0 1-1,0-1 0,0 0 0,-1 0 0,1 0 0,0 0 0,0 0 1,0 0-1,0 0 0,0 0 0,0 0 0,0 0 0,0 1 0,0-1 0,-1 0 1,-3 9-80,0 11-26,4-20 107,-25 239 176,18-149 100,5-51-246,2 0-1,2 0 1,1-1-1,2 1 1,18 66 0,-22-101-16,17 54 121,-16-53-107,1 0 1,-1 0-1,1 0 1,0-1-1,0 1 1,0-1 0,1 1-1,5 4 1,-8-8-18,0 0 1,1 0 0,-1-1 0,0 1 0,0 0 0,1-1-1,-1 1 1,0-1 0,1 0 0,-1 1 0,0-1 0,1 0-1,-1 0 1,0 0 0,1 0 0,-1 0 0,0 0 0,1 0 0,-1-1-1,1 1 1,-1 0 0,0-1 0,0 1 0,1-1 0,-1 1-1,2-2 1,3-2-11,0 0 0,0 0 0,9-8 0,-13 10-15,24-21 43,39-45-1,-42 42 252,-23 26-278,0-1 1,1 1-1,-1 0 1,0 0-1,1-1 1,-1 1-1,0 0 1,0-1-1,1 1 1,-1 0-1,0-1 1,0 1 0,0 0-1,0-1 1,1 1-1,-1 0 1,0-1-1,0 1 1,0 0-1,0-1 1,0 1-1,0-1 1,0 1 0,0 0-1,0-1 1,0 1-8,-1-1 0,1 1 0,0 0 0,0 0 0,0 0 0,-1 0 0,1 0 0,0 0 1,0 0-1,0 0 0,-1 0 0,1 0 0,0 0 0,0 0 0,-1 0 0,1 0 0,0 0 0,0 0 0,0 0 1,-1 0-1,1 0 0,0 0 0,0 0 0,0 0 0,-1 0 0,1 1 0,0-1 0,0 0 0,0 0 1,-1 0-1,1 0 0,0 0 0,0 1 0,0-1 0,0 0 0,0 0 0,-1 0 0,1 0 0,0 1 1,0-1-1,0 0 0,0 1 0,-3 2-45,1 1 0,-1-1 0,1 1-1,0 0 1,0 0 0,0 0 0,0 0 0,1 0 0,0 1 0,0-1 0,0 0 0,0 1 0,0 4-1,1-2 33,0 0-1,1 1 0,0-1 0,0 0 0,0 0 1,1 0-1,3 9 0,-4-14 33,0 0-1,0 0 1,0 0-1,0 0 1,0 0 0,0-1-1,1 1 1,-1 0-1,0 0 1,1-1 0,0 1-1,-1-1 1,1 0 0,0 1-1,0-1 1,0 0-1,0 0 1,0 0 0,0 0-1,0 0 1,0-1-1,0 1 1,0-1 0,0 1-1,1-1 1,-1 0 0,0 0-1,0 0 1,1 0-1,-1 0 1,0 0 0,0-1-1,3 0 1,3 0 16,-1-2 0,0 1-1,1-1 1,-1 0 0,0 0 0,0-1 0,0 0-1,7-5 1,59-47 36,-69 53-36,1-1 0,-1 0 0,0 0 0,0-1 0,0 1 0,-1-1 0,1 0-1,-1 0 1,0 0 0,-1 0 0,4-9 0,-5 12-23,-1 0 0,1-1 0,-1 1 0,0-1 0,1 1 0,-1 0 0,0-1 0,-1 1 0,1 0 0,0-1 0,-1 1 0,1 0 0,-1-1 0,0 1 0,0 0 0,0 0 0,0 0 0,0-1 1,0 1-1,0 0 0,-1 1 0,1-1 0,-1 0 0,1 0 0,-1 1 0,0-1 0,0 0 0,0 1 0,0 0 0,-3-2 0,0 0-73,0 1 1,0 0-1,1 0 0,-1 0 1,-1 1-1,1 0 1,-9-2-1,-38 1-72,45 2 128,2 0 58,3 0-63,1 0 0,0 0 0,0 0 1,-1 0-1,1 0 0,0 0 0,-1 0 0,1 0 0,0 1 0,0-1 0,-1 0 0,1 1 0,0-1 0,0 1 0,-2 1 1,-4 2-407,5-3 327,4 5 193,-1-5 74,0-1-165,-1 0 0,0 0-1,0 0 1,1 0 0,-1 0 0,0 0 0,0 0 0,1 0 0,-1 0-1,0 0 1,0 0 0,1 0 0,-1 0 0,0 0 0,0 0 0,0 0-1,1 0 1,-1 0 0,0 0 0,0 1 0,1-1 0,-1 0-1,0 0 1,0 0 0,0 0 0,1 1 0,-1-1 0,0 0 0,0 0-1,0 0 1,0 1 0,0-1 0,1 0 0,-6 7 89,3-5-87,1-1-1,-1 0 0,0 0 1,1 0-1,-1 0 0,0 0 1,0-1-1,0 1 1,-3 0-1,1 0-39,-11 7-139,14-8 185,1 0 0,-1 1 1,0-1-1,1 0 0,-1 1 0,0-1 1,1 0-1,-1 1 0,0-1 0,1 0 1,-1 0-1,0 0 0,0 0 0,-1 0 1,11-1-18,-1 0 0,0 0 0,-1-1 1,15-5-1,6-1-15,32-6 73,58-16-180,-112 29 145,181-51 78,-179 51-92,-1-1 1,1 2 0,-1-1-1,1 1 1,-1 0 0,1 0-1,11 3 1,-18-3 1,-1 0 0,1 1 0,0-1 1,0 1-1,-1-1 0,1 1 0,-1-1 0,1 1 1,0-1-1,-1 1 0,1 0 0,-1-1 0,1 1 1,-1 0-1,1-1 0,-1 1 0,0 0 0,1 0 0,-1 1 1,4 14 168,-4-9 25,0-1-1,0 1 0,-1-1 1,0 1-1,0-1 0,-1 1 1,-2 6-1,-18 41 380,17-43-561,3-9-32,1 1 0,-1 0 0,1-1 0,0 1 0,0 0 0,0 3 0,-3 3 98,2-7-243,8-5 15,4-4 34,0-1-1,16-16 1,-20 17 99,1 0 0,0 1-1,0 0 1,0 0 0,1 1 0,14-8-1,-16 10-1,0 1 11,-1-1-1,1 1 0,0 0 1,-1 1-1,10-2 0,-14 2 3,0 1-1,0 0 0,0 0 1,0 0-1,0 0 0,0 0 1,0 1-1,0-1 0,0 0 1,0 0-1,0 1 0,0-1 1,0 1-1,0-1 0,0 1 1,0-1-1,-1 1 0,1-1 1,0 1-1,0 0 1,0-1-1,-1 1 0,1 0 1,0 0-1,-1 0 0,1-1 1,-1 1-1,1 0 0,-1 0 1,1 0-1,-1 0 0,0 0 1,1 0-1,-1 0 0,0 0 1,0 0-1,0 0 0,0 2 1,0 6 106,0 0 0,0 0 1,-1 0-1,-1-1 0,1 1 1,-2 0-1,1-1 0,-7 15 0,4-10 16,1 1-1,-3 14 0,7-27-123,0-1 1,0 0-1,0 0 0,0 0 1,0 0-1,0 0 0,0 0 1,0 0-1,0 0 1,0 1-1,0-1 0,0 0 1,0 0-1,0 0 0,0 0 1,0 0-1,0 0 1,0 0-1,0 0 0,0 0 1,0 1-1,0-1 0,0 0 1,0 0-1,0 0 1,0 0-1,0 0 0,1 0 1,-1 0-1,0 0 0,0 0 1,0 0-1,0 0 1,0 1-1,0-1 0,0 0 1,0 0-1,0 0 0,0 0 1,1 0-1,-1 0 1,0 0-1,0 0 0,0 0 1,0 0-1,0 0 0,0 0 1,0 0-1,0 0 1,1 0-1,-1 0 0,0 0 1,0 0-1,0 0 1,0 0-1,0 0 0,0 0 1,0-1-1,0 1 0,1 0 1,-1 0-1,0 0 1,0 0-1,0 0 0,0 0 1,11-8-162,14-14-120,-25 22 282,10-10-38,11-10 28,0 1 0,40-28 0,-58 46 48,1-2-23,1 0 0,0 0-1,0 0 1,0 1 0,9-3 0,-12 4-28,-1 1 1,1 0-1,-1 0 1,0 0 0,1 0-1,-1 0 1,1 0-1,-1 0 1,0 0-1,1 1 1,-1-1 0,0 0-1,1 1 1,-1-1-1,0 1 1,1 0 0,-1-1-1,0 1 1,0 0-1,0 0 1,0 0-1,0 0 1,0 0 0,0 0-1,0 0 1,0 0-1,0 0 1,1 2-1,1 3 37,0 1 0,0 0 0,0 0 0,2 8 0,6 16 213,-8-24-204,0 1 1,1-1-1,0 0 0,10 12 1,-13-17-15,1-1 0,0 1 1,0 0-1,-1-1 0,1 1 1,0-1-1,0 0 0,0 1 1,1-1-1,-1 0 0,0-1 1,0 1-1,0 0 0,1 0 1,-1-1-1,0 0 0,1 1 0,-1-1 1,1 0-1,-1 0 0,4 0 1,1-2-3,0 1-1,0-1 1,0-1 0,-1 1 0,1-1 0,0 0 0,-1-1-1,0 0 1,0 0 0,0 0 0,8-8 0,7-8-72,29-36 0,-31 33-111,30-35 282,-41 51-116,-8 7-13,1-1-1,-1 1 1,1 0 0,-1 0-1,0-1 1,1 1 0,-1 0-1,1-1 1,-1 1 0,0 0 0,0-1-1,1 1 1,-1-1 0,0 1-1,0-1 1,1 1 0,-1 0-1,0-1 1,0 1 0,0-1-1,0 1 1,1-2 0,0 5-360,0-1 374,0 0-1,-1 0 1,1 0 0,-1 0-1,0 1 1,1-1 0,-1 0-1,0 0 1,0 0 0,-1 0-1,1 0 1,0 0 0,-2 5-1,2-4-5,-1 1 0,0-1 0,1 1 0,0-1 0,0 7-1,1-3-58,1 2 62,-1 0 1,1 0-1,0 0 1,7 14 0,-9-21 19,1 0 1,0-1-1,0 1 1,0 0-1,0-1 1,0 1-1,0-1 1,0 0-1,1 1 1,-1-1-1,0 0 1,1 0-1,-1 0 1,1 0-1,-1 0 1,1 0-1,0 0 1,-1 0-1,1-1 1,0 1-1,0 0 1,0-1-1,-1 0 1,1 1-1,0-1 1,0 0-1,0 0 1,0 0-1,-1 0 1,3-1-1,11-2-12,-1-1 0,0 0 0,24-12 0,17-5-387,9-2-129,-46 15 575,1 1 0,0 0 0,29-5 0,-37 11 106,-11 1-40,-25 5 65,13-2-164,1 0 1,0 2-1,-21 9 0,27-11-11,0 0 0,0 0 0,1 1 0,-1-1-1,1 1 1,0 0 0,0 0 0,0 1 0,1-1 0,-5 7-1,7-9-26,1-1-1,-1 1 1,0 0-1,1-1 1,-1 1-1,1 0 1,-1-1-1,1 1 1,0 0-1,-1 0 1,1 0-1,0-1 1,0 1-1,1 0 0,-1 0 1,0-1-1,0 1 1,2 2-1,-1-1 8,1 1 0,-1-1 1,1 0-1,0 0 0,0 0 0,0-1 0,0 1 0,5 4 0,4 2 15,0-1 1,0 0 0,21 10-1,-18-10-210,0-1 0,1 0 0,0-1 0,0-1 0,0-1-1,1 0 1,-1-1 0,28 2 0,-40-4-76,-1-1 0,1 0 0,-1 0 1,0 0-1,1-1 0,-1 1 0,1-1 0,-1 1 1,0-1-1,0 0 0,1 0 0,-1 0 1,0 0-1,0 0 0,0 0 0,0-1 0,0 1 1,0-1-1,0 1 0,0-1 0,-1 0 0,1 0 1,-1 0-1,1 0 0,-1 0 0,0 0 0,0 0 1,0 0-1,1-3 0,1-1-797,-3 5 825,1 0 0,-1-1 0,1 1 0,-1 0 0,1-1 0,-1 1-1,0-1 1,1 1 0,-1 0 0,0-1 0,0 1 0,0-1 0,0 1 0,-1-3 0,-13-12-2266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05.7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12 8480,'-6'0'3136,"3"-8"-2432,3 4-224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06.0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24 187 5888,'-23'-20'2176,"23"11"-1664,0 1-160,5-1 64,3-2-288,11-1 864,9-5-544,8-3 928,14 0-768,4 3-32,6 5-352,3-3-416,19 7 96,14 3-1536,8 1 896,-3 8-2080,-1 4 1600,-5 4-2752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07.3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1 249 4992,'26'-5'2525,"32"-9"-3007,-47 11 833,-2 0-149,0 0-1,-1 0 1,1-1-1,-1 0 1,0-1-1,0 0 1,10-8 0,-3 0-32,0 0 0,18-22 0,-28 28-136,0-1-1,0 1 1,0-1-1,-1 0 1,-1 0 0,1 0-1,-1-1 1,0 1-1,1-12 1,-4 18-23,1 1 0,-1 0 1,0 0-1,0 0 0,0 0 0,0 0 1,-1 0-1,1 0 0,0 0 0,0 0 1,-1-1-1,1 1 0,-1 0 0,1 0 0,-1 0 1,1 0-1,-1 1 0,1-1 0,-1 0 1,0 0-1,1 0 0,-1 0 0,0 1 0,0-1 1,0 0-1,0 1 0,0-1 0,0 0 1,0 1-1,0 0 0,0-1 0,-1 0 0,-1 0 27,0 0 0,-1 1-1,1-1 1,0 0 0,0 1-1,-1 0 1,1 0-1,0 0 1,-5 0 0,-10 4 101,1 0 1,-1 1 0,-26 11 0,34-12-31,1 1 1,-1 0-1,1 1 0,0 0 1,0 0-1,1 1 1,-10 10-1,14-13-90,1 0-1,0 0 1,1 1-1,-1-1 0,1 1 1,0 0-1,0 0 1,0-1-1,1 1 1,-1 1-1,1-1 0,1 0 1,-1 0-1,1 0 1,-1 0-1,2 0 1,-1 1-1,0-1 0,2 6 1,0-4 23,0 1 0,0-1 1,0-1-1,1 1 0,-1 0 0,2 0 0,-1-1 1,1 0-1,0 0 0,0 0 0,1 0 0,10 10 1,-10-12-14,0 0 1,1 0-1,-1 0 1,1 0-1,0-1 1,0 0-1,0-1 0,0 1 1,0-1-1,8 2 1,-9-4-19,0 1-1,1-1 1,-1 1 0,0-2 0,1 1-1,-1 0 1,0-1 0,1 0 0,-1 0-1,0-1 1,0 0 0,0 0 0,6-3-1,8-6-38,-1-1 0,0-2 0,-1 1 0,0-2 0,23-26 0,3-2-92,-16 15 244,-15 16-21,22-20 1,-9 10 16,-20 17-93,0 0 1,1 0-1,12-8 0,-18 13-26,1 0-1,-1 0 0,0 0 0,1-1 1,-1 1-1,0 0 0,1 0 0,-1 0 1,0 0-1,1 0 0,-1 0 1,0 0-1,1 0 0,-1 0 0,1 0 1,-1 0-1,0 0 0,1 0 0,-1 0 1,1 0-1,-1 0 0,0 0 1,1 0-1,-1 0 0,0 1 0,1-1 1,-1 0-1,0 0 0,1 0 0,-1 1 1,0-1-1,0 0 0,1 0 1,-1 1-1,0-1 0,0 0 0,1 1 1,-1-1-1,0 0 0,0 1 0,0-1 1,1 1-1,-1 0 4,12 11 116,1-1 1,0 0-1,1 0 0,0-1 0,26 13 0,-23-13-67,10 6 316,1-1 1,39 14-1,-51-23-185,0-1 1,1-1-1,-1-1 1,1 0-1,-1-1 1,19-1-1,-13-1-29,-15-4-321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12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411 562 992,'-7'2'535,"-4"1"3858,8-3-4197,1 0 1,-1-1-1,0 0 1,1 1-1,-1-1 1,1 0-1,-1 0 0,-1-2 1,1 2-143,0 0 0,0-1 0,0 1 1,0 0-1,0 1 0,0-1 0,0 0 1,-4 1-1,-28-1 371,22 0-367,0 0 0,0 1 0,-1 1 0,1 0 1,1 1-1,-1 1 0,-16 4 0,10 0-14,0 0-1,1 1 0,0 1 1,-30 21-1,44-27-23,-1 1-1,0 0 0,1 0 0,-1 1 1,1 0-1,1-1 0,-1 1 1,1 0-1,-1 1 0,1-1 0,1 1 1,-1-1-1,1 1 0,0 0 1,0 0-1,1 0 0,0 0 0,0 0 1,0 12-1,1-14 11,0-1 0,0 1 1,1-1-1,-1 1 0,1-1 0,0 0 1,0 1-1,0-1 0,1 0 0,-1 0 0,1 0 1,-1 0-1,1 0 0,0 0 0,0 0 1,1 0-1,-1-1 0,1 1 0,-1-1 0,1 0 1,4 3-1,-3-2 14,0-2-1,-1 1 1,1 0 0,0-1-1,0 1 1,1-1-1,-1 0 1,0 0 0,0-1-1,0 1 1,1-1 0,-1 0-1,0 0 1,1-1 0,-1 1-1,0-1 1,6-2 0,2-1 36,-2 0 1,1-1-1,0-1 1,-1 0-1,0 0 1,-1-1 0,1 0-1,-1-1 1,9-10-1,2-4 27,0 0-1,23-37 1,-40 54-135,0 1 1,0 0-1,0-1 1,-1 0-1,1 0 1,-1 0-1,0 0 1,-1 0-1,1 0 0,-1 0 1,1-11-1,2 4-249,-5 12 290,0 1-1,0-1 1,0 1 0,0-1 0,0 0-1,0 1 1,1 0 0,-1-1-1,0 1 1,0 0 0,0-1-1,1 1 1,-1 0 0,0 0 0,1-1-1,-1 1 1,1 0 0,-1 0-1,1 0 1,-1 0 0,0 1-1,1-1 2,-7 13 68,1 0 0,0 0 0,1 1-1,1 0 1,-4 24 0,4-21-21,3-16-49,0 1-1,0-1 1,0 1-1,1 0 0,-1-1 1,1 1-1,-1-1 1,1 1-1,0 0 0,0-1 1,1 1-1,-1 0 1,0-1-1,1 1 0,0-1 1,-1 1-1,3 3 1,-2-3 32,0-1 0,1 0 0,-1 0 0,1 0 0,0 1 0,-1-1 0,1-1 0,0 1 0,0 0 0,0 0 0,1-1 0,-1 1 0,0-1 0,0 0 0,6 2 0,-7-3-21,1 0 0,-1 0 1,1 0-1,-1 0 1,1 0-1,-1 0 1,1-1-1,-1 1 1,1 0-1,-1-1 1,1 1-1,-1-1 0,2-1 1,3 0 21,7-3 6,0-1-1,0 0 1,-1-1 0,0 0-1,22-17 1,-19 14 14,25-13 0,-17 11-56,9-3-5,0 1 0,1 2 1,54-13-1,-29 8 21,7 3-36,-9 3-143,-48 9 134,1 0 1,0 1-1,-1 0 1,1 0-1,9 1 1,-17 0 26,-1 1-4,0-1-1,1 0 0,-1 0 1,0 0-1,1 0 0,-1 0 1,1 0-1,-1 0 0,0 0 1,1 0-1,-1 0 0,1 0 1,-1 0-1,0-1 0,1 1 1,-1 0-1,0 0 0,1 0 1,-1 0-1,0-1 0,1 1 1,-1 0-1,0 0 0,1-1 1,-1 1-1,0 0 0,0 0 1,1-1-1,-1 1 0,0-1 1,1 0 77,-2 1-272,-20 1 177,1 0 1,-1 2-1,1 0 1,0 1-1,0 1 1,-27 11 0,31-9 33,1 0 1,0 0-1,0 1 1,1 1-1,0 1 1,0 0-1,1 1 1,-15 15-1,24-21 0,1 0 0,-1 0 1,1 0-1,-1 0 0,2 0 0,-1 1 0,1 0 0,-1-1 0,1 1 1,1 0-1,-1 0 0,1 0 0,0 0 0,1 0 0,0 1 0,-1-1 0,2 0 1,-1 0-1,1 0 0,2 8 0,-2-10-10,0 1 0,0-1 0,1 1 0,0-1 0,0 0 0,0 0 0,1 0 0,-1 0 0,1 0 0,0 0 0,0-1 0,0 1 0,1-1 0,-1 0 0,1 0 0,-1 0 0,1-1 0,0 1 0,0-1 0,1 0 0,-1 0 0,0 0 0,1-1 0,-1 1 1,1-1-1,8 1 0,4-1 42,0-1 0,0 0 0,0-1 0,0-1 1,0-1-1,-1 0 0,1-1 0,-1-1 0,17-7 0,-3 0-33,-1-2-1,-1-1 1,51-36-1,-52 31-53,0 1 1,58-28-1,-17 17 125,2 3 0,83-21 0,-71 28 50,-71 18-97,1-1 1,-1 0 0,0-1-1,16-8 1,-26 12-63,0 0 1,0-1-1,-1 1 1,1-1-1,0 1 1,0-1-1,-1 1 0,1-1 1,0 1-1,-1-1 1,1 0-1,-1 1 1,1-1-1,-1 0 0,2-1 1,-5-2-230,-6 3 70,1 1 167,0 2 0,0-1 0,1 1 0,-1 0 1,-11 5-1,5-1-40,-35 10 21,-51 19 23,84-28 8,0 1 1,0 0-1,1 1 0,-14 11 1,16-9-10,0 0 0,2 0 1,-1 1-1,1 1 0,1 0 1,0 0-1,1 1 1,-8 16-1,11-18 5,1 0 1,0 0-1,1 1 1,0 0-1,1 0 0,0 0 1,1 0-1,1 0 0,0 0 1,1 20-1,0-30 20,1 0 0,-1 0 0,1 0 0,-1 1 0,1-1-1,0 0 1,0 0 0,0 0 0,1 0 0,-1-1 0,1 1 0,-1 0 0,1-1-1,0 1 1,0-1 0,0 1 0,1-1 0,-1 0 0,1 0 0,-1 0 0,1 0-1,-1 0 1,1-1 0,0 1 0,0-1 0,0 0 0,0 0 0,0 0 0,0 0-1,0 0 1,0-1 0,0 1 0,1-1 0,-1 0 0,0 0 0,0 0-1,0 0 1,0-1 0,1 1 0,-1-1 0,4-1 0,5-3 48,0-1 0,-1 0 0,0 0 0,0-2 0,0 1 1,15-15-1,52-60 349,-74 78-400,88-119-98,-62 79 69,41-44-1,-64 81-52,-6 6 49,1 0 0,-1 0 0,0 0 0,0 0-1,0 0 1,0 0 0,0 0 0,0 0 0,0 0 0,-1-1 0,1 1 0,0 0 0,0-1 0,-1 1 0,1 0 0,0-3 0,-2-2-306,-1 5 8,-5 11 92,6-9 242,-23 32-72,-30 31-1,-12 17 0,-72 95 64,22-28-9,40-48 55,61-82 2,-11 12 136,24-28-189,-1 0 0,1 0 0,0 1 0,1-1 0,-1 1 0,-3 4 0,-1 5 80,1-7-55,3-3 380,9-2-201,1-2-171,0-1 0,-1 0 0,1 0 0,-1 0 0,0-1 0,11-8 1,6-2 16,22-14 2,0-3-1,-2-1 0,-2-3 1,43-43-1,33-59-173,-30 32 240,88-70-205,-99 101-17,-59 55-191,-17 18 192,-6 15-358,-5-3 452,0 0 1,1 1-1,0 1 1,1-1-1,1 2 1,0-1-1,1 1 1,-10 28-1,13-22 23,0 0 1,1 1-1,1-1 0,2 24 0,-1-10 26,0-31-24,0 0 0,0-1 0,1 1 0,-1-1-1,0 1 1,1 0 0,0-1 0,0 1 0,0-1 0,0 1 0,0-1 0,0 0 0,2 3 0,-2-4 1,0 0 0,0-1 0,-1 1 0,1 0-1,0 0 1,0 0 0,1-1 0,-1 1 0,0-1 0,0 1 0,0-1 0,0 1 0,0-1 0,1 0 0,-1 1 0,0-1 0,0 0 0,1 0 0,-1 0-1,0 0 1,0 0 0,1 0 0,-1 0 0,0-1 0,0 1 0,0 0 0,1-1 0,1 0 0,7-3 12,-1 0-1,1-1 1,-1-1 0,17-12-1,32-31 43,-38 31-49,27-23 17,2 2 0,62-37 0,-71 53 43,28-17-205,-67 40 4,-2 16-91,-20 44 432,11-12-406,7-37 279,0 1 0,-2 22 0,4-29-95,1 1-1,0-1 1,0 0 0,0 0 0,1 0 0,0 0 0,0 0 0,0 0 0,3 7-1,1-1 42,-3-5 33,1 1-1,1 0 1,-1-1 0,9 11 0,-11-16-69,-1 0 0,1 0 0,0 0-1,0 0 1,1 0 0,-1 0 0,0 0 0,0 0 0,0 0 0,1-1 0,-1 1 0,0-1-1,1 1 1,-1-1 0,0 1 0,1-1 0,-1 0 0,1 1 0,-1-1 0,1 0-1,-1 0 1,0 0 0,1 0 0,-1 0 0,1-1 0,-1 1 0,1 0 0,-1-1-1,0 1 1,3-2 0,3-1-2,-5 2-4,0 1 0,1-1 0,-1-1 0,0 1 0,0 0 0,0-1 0,0 1 0,0-1 0,0 1 0,2-3 0,19-19 49,-17 17 3,-1 0 0,1 1 0,8-13-1,71-97-68,-78 104 45,17-15 0,2-5 95,-4 3-69,-14 20-73,-1-1 1,0 0-1,9-17 0,-6 11-181,-8 12-45,-5 9 201,-33 67 17,32-66-16,0 0 0,1 1 0,0 0 0,1-1 0,-3 10 0,-1 8 59,4-19 10,1-1 0,0 1 0,0 0 0,0 0 0,1 0 0,1 10 0,-1-14-19,0 0 0,1 0-1,-1 0 1,1 0 0,-1 0 0,1 0-1,0 0 1,0 0 0,2 3-1,-3-4-4,1 0-1,0 0 0,0-1 1,-1 1-1,1 0 0,0 0 1,0-1-1,0 1 0,0-1 0,0 1 1,0-1-1,0 1 0,0-1 1,0 0-1,0 1 0,0-1 1,0 0-1,0 0 0,0 0 1,1 0-1,4 0 48,-1-1 0,1 1 0,-1-1 1,1-1-1,-1 1 0,0-1 0,7-3 0,35-20 69,-36 19-90,117-75 200,-28 6-266,-91 67 47,-7 6-59,-1 1 1,0-1 0,1 1-1,-1-1 1,1 1 0,0 0 0,-1 0-1,1 0 1,0 0 0,0 0-1,0 0 1,0 1 0,3-2-1,4 19-31,-6 4-3,-3-17 84,1 0 1,0 1-1,0-1 1,0 1-1,1 3 1,5 13 19,-7-18-31,1 1 1,0-1 0,0 0 0,0 0-1,0 0 1,0 0 0,4 5-1,-3-6 28,0 1-1,1-1 0,-1 0 0,1 0 0,0 0 1,-1 0-1,1 0 0,0 0 0,0-1 0,0 1 0,1-1 1,-1 0-1,5 1 0,-2 0 3,-1-1 0,0-1 0,1 1 0,-1-1 0,1 0 0,-1 0 0,8-2-1,-3 0-19,0-1 0,0-1 0,10-5 0,3 0 0,0 1-8,-13 5 148,1-1-1,15-8 1,-12 5-120,1 1 1,22-7-1,-25 9-32,1 0 0,-1-1 0,-1 0-1,19-11 1,-28 14 18,1 0 1,-1 0-1,1 0 0,-1 0 0,0 0 1,0 0-1,0-1 0,0 1 0,2-6 1,-3 8-9,-1-1 1,0 0 0,0 1 0,1-1-1,-1 0 1,0 0 0,0 1 0,0-1-1,0 0 1,0 1 0,0-1 0,0 0-1,0 0 1,0 1 0,0-1 0,-1 0-1,1 1 1,-1-2 0,1 1-12,-1 0 0,0 0 0,1 0 0,-1 0-1,0 0 1,0 1 0,0-1 0,0 0 0,0 1 0,0-1 0,0 0 0,0 1 0,0-1 0,0 1 0,-2-1-1,-6-1-6,-1-1-1,0 1 1,0 1-1,0 0 1,0 0-1,0 1 0,0 0 1,0 1-1,0 0 1,0 0-1,0 1 1,1 1-1,-14 4 0,20-5 12,0-1-1,0 1 0,0 0 0,0-1 0,0 1 0,-3 4 1,-11 6-3,12-9-3,0 1-1,0-1 1,1 1 0,-1 0-1,1 1 1,-1-1-1,2 1 1,-1-1-1,0 1 1,1 1-1,0-1 1,0 0-1,0 1 1,1-1-1,0 1 1,0 0-1,0 0 1,1 0-1,0 0 1,-1 8-1,3-11 14,0 1 0,0-1 1,1 0-1,-1 1 0,1-1 0,-1 0 0,1 0 0,0 0 0,0 0 0,1 0 0,-1-1 1,1 1-1,-1-1 0,1 1 0,0-1 0,3 2 0,2 1 43,1-1 0,0 0 0,1 0 0,-1-1 0,1 0 0,-1-1 1,1 0-1,0-1 0,0 0 0,10 0 0,8-1 64,1-2 1,34-6-1,138-37-10,-192 42-67,-3 1-17,-1 0 0,0 0 1,0-1-1,0 1 0,0-1 1,0-1-1,-1 1 0,1-1 0,-1 1 1,0-1-1,0 0 0,-1-1 1,1 1-1,-1-1 0,0 0 0,4-7 1,-5 9 17,-1 1 1,1 0-1,0-1 0,0 1 1,0 0-1,0 0 0,3-2 1,10-12-377,-15 15 335,0 1 0,0 0 0,0 0 0,1 0 0,-1-1 0,0 1 0,0 0 0,0 0 0,0 0 0,1 0-1,-1 0 1,0-1 0,0 1 0,0 0 0,1 0 0,-1 0 0,0 0 0,0 0 0,1 0 0,-1 0 0,0 0 0,0 0 0,0 0 0,1 0 0,-1 0 0,0 0 0,0 0 0,1 0 0,-1 0 0,0 0 0,0 0 0,1 0 0,-1 0 0,0 1 0,11 6-88,8 16 227,-16-20-139,6 7-37,-7-7 58,1-1-1,-1 1 0,0 0 0,1 0 0,1 4 0,-4-6 126,1-2-99,0 0 1,-1 0-1,0 1 1,1-1 0,-1 0-1,1 0 1,-1 0-1,0 0 1,0 0-1,0 0 1,1 0-1,-1 0 1,0 0 0,0-2-1,-2-1-81,0 0-1,0 0 1,0 0 0,0 1-1,-1-1 1,1 1 0,-4-4-1,4 5 35,1 1 0,-1 0 0,0-1 0,0 1 0,0 0 0,0 0 0,0 0 0,0 0 0,0 1 0,0-1 0,0 0 0,0 1-1,0-1 1,0 1 0,0 0 0,-4 0 0,2 0-22,-1 0 0,1 0 0,0 0 0,-1 1 0,1 0 1,0 0-1,0 0 0,-1 0 0,1 0 0,-7 4 0,-4 3-84,7-4 113,0 0 0,-11 8 0,16-10 21,1 0 0,0 0 1,-1 0-1,1 0 1,0 1-1,1-1 1,-1 1-1,0-1 0,1 1 1,-1 0-1,-1 4 1,1-1-31,0 1-1,1 0 1,-1-1 0,1 1 0,1 0 0,-1 0 0,1 0-1,0 0 1,1-1 0,0 1 0,2 10 0,-2-11 19,1-1 0,0 0 1,0 0-1,0 0 0,1 0 0,-1-1 1,1 1-1,0-1 0,0 1 1,1-1-1,-1 0 0,1 0 1,0-1-1,0 1 0,7 4 0,-9-7 20,1 0-1,0 0 0,0 0 0,0 0 1,0 0-1,-1 0 0,1-1 0,0 1 1,0-1-1,0 0 0,0 0 0,0 0 0,0 0 1,0-1-1,0 1 0,0-1 0,0 0 1,0 0-1,0 0 0,0 0 0,0 0 0,-1 0 1,5-4-1,2 0 49,0-2 0,-1 1-1,1-1 1,-1 0 0,10-13 0,99-128 130,-107 132-236,0-1 0,-2 0 1,1 0-1,-2-1 0,0 0 1,7-36-1,11-114-213,-21 118 241,-4-96-1,0 138-66,-1 0 0,-1 0 0,1 0 0,-4-9 0,4 15 43,0 0 0,1 1 0,-1-1 0,0 1 0,0-1 0,0 1 0,0-1 0,0 1 0,0 0 0,-1 0 0,-1-2 0,2 2 21,1 1 0,-1-1 0,0 1 0,0 0 0,0-1 0,1 1 0,-1 0 0,0 0 0,0 0 0,0 0 1,0 0-1,0 0 0,0 0 0,1 0 0,-1 0 0,0 0 0,0 0 0,0 0 0,0 1 0,0-1 0,1 0 1,-1 1-1,0-1 0,-1 1 0,-3 2-21,0 1-1,0 0 1,0 0 0,0 0 0,0 1-1,1-1 1,0 1 0,0 0 0,0 1-1,1-1 1,0 1 0,-4 7 0,-2 8-10,1 0 0,-6 25 1,-10 35 21,-32 127 176,47-166-123,2 1 0,-3 85 0,9-104-10,2-1 0,5 26-1,-5-42 7,0 0 0,1 0 0,0 0 0,0-1-1,1 1 1,0-1 0,0 0 0,0 0 0,1 0 0,-1 0-1,10 9 1,-10-12-1,0-1 0,0 1 0,0-1-1,0 0 1,1 0 0,-1 0 0,1-1 0,-1 1 0,1-1 0,-1 0-1,1 0 1,7 1 0,3-1 33,-1 0 0,18-2-1,-19 1-15,22-2-810,-1-1-1,55-13 1,-54 8-1765,-1-3 1,49-20 0,-37 8-1890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07.7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619 12 5728,'-1'0'99,"1"0"0,-1 0 1,0 0-1,1 0 0,-1 0 0,1 0 1,-1 0-1,0 0 0,1 0 1,-1 0-1,1 0 0,-1 0 0,0 0 1,1-1-1,-1 1 0,1 0 0,-1 0 1,1-1-1,-1 1 0,1 0 1,-1-1-1,1 1 0,-2-1 0,-4-5 196,4 5-423,1 1 0,-1 0 0,1 0 1,-1-1-1,1 1 0,0 0 0,-1 1 0,1-1 0,-1 0 0,1 0 0,-3 1 0,-4 1 196,-8-1 553,0 1-1,0 1 1,1 0-1,-28 10 0,-7 2-426,7-5 568,1 2 1,-53 23-1,81-29-676,0 1 0,1 0 0,0 1 0,1 0 0,-1 1-1,2 1 1,-1 0 0,1 1 0,1 0 0,-14 18 0,14-14-165,1 0 0,0 1-1,2 0 1,-1 0 0,2 1-1,0-1 1,-3 19 0,4-14-78,0-3-670,1 0 0,1 1-1,0 0 1,1 0 0,2 33 0,0-51 678,-1 0 0,1 0 0,1 1 0,-1-1 0,0 0 0,0 0 0,0 0 0,1 1 0,-1-1 0,0 0 0,1 0 0,-1 0 0,1 0 0,0 0 0,-1 0 0,1 0 0,0 0 0,0 0 0,-1 0 0,1 0 0,0 0 0,0-1 0,0 1 0,0 0 0,0-1 0,0 1 0,0 0 1,0-1-1,3 1 0,-1-1-168,0 0 1,0-1-1,0 1 1,1-1-1,4-2 1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10.8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268 623 3136,'0'0'2730,"-6"5"-943,3-4-1564,0 1-1,0-1 1,0 0-1,0 0 1,-1-1-1,1 1 1,-4 0-1,-18 4 1075,10 1-910,1 1-1,0 0 0,1 0 0,-1 2 0,-16 13 1,21-15-279,1 1 1,0 0 0,0 0 0,1 1-1,0-1 1,1 2 0,0-1 0,-8 15-1,7-7-73,1 1 0,1 0-1,0 0 1,1 0 0,1 0-1,0 1 1,1 20 0,3-31 32,0 0 1,0-1 0,0 1 0,1-1 0,0 0 0,1 1 0,0-1 0,0 0-1,0-1 1,8 13 0,-10-18-52,0 0 1,0 0-1,0 0 0,1 0 0,-1 0 1,0-1-1,0 1 0,0 0 0,1-1 1,-1 1-1,0-1 0,1 1 0,-1-1 0,1 1 1,-1-1-1,1 0 0,-1 0 0,0 0 1,1 0-1,-1 0 0,1 0 0,-1 0 0,1 0 1,-1 0-1,1-1 0,-1 1 0,2-1 1,5-2-27,-1 0 0,1-1 1,10-7-1,-12 8 0,67-44-26,-3-4 0,114-105 1,-120 99 1288,-64 57-1247,0 0-1,0 0 0,1 0 1,-1 0-1,0 0 0,0-1 1,1 1-1,-1 0 1,0 0-1,0-1 0,1 1 1,-1 0-1,0 0 0,0-1 1,0 1-1,0 0 1,0 0-1,1-1 0,-1 1 1,0 0-1,0-1 0,0 1 1,0 0-1,0-1 0,0 1 1,0 0-1,0-1 1,0 1-1,0 0 0,0 0 1,0-1-1,0 1 0,-1-1 1,1 1-12,0 0-1,0 0 1,-1 0 0,1 0 0,0 0-1,-1 0 1,1 0 0,0 0 0,-1 0-1,1 1 1,0-1 0,0 0-1,-1 0 1,1 0 0,0 0 0,-1 0-1,1 1 1,0-1 0,0 0 0,0 0-1,-1 0 1,1 1 0,0-1 0,0 0-1,0 0 1,-1 1 0,1-1 0,0 0-1,0 0 1,0 1 0,0-1 0,0 0-1,0 0 1,0 1 0,-1-1 0,-2 10-16,-1-1 0,1 0 0,1 1 1,-1 0-1,2-1 0,-1 1 1,1 0-1,1 0 0,0 0 1,0 0-1,1 0 0,0-1 1,1 1-1,5 18 0,-6-26 32,0 0 0,0 0 0,0 0 1,0 0-1,0 0 0,0 0 0,0-1 0,1 1 0,-1 0 0,1-1 0,-1 1 0,1 0 0,0-1 0,-1 0 1,1 1-1,0-1 0,0 0 0,0 0 0,0 0 0,0 0 0,0-1 0,0 1 0,1 0 0,-1-1 0,0 0 0,0 1 1,0-1-1,1 0 0,-1 0 0,0 0 0,0 0 0,0-1 0,1 1 0,-1-1 0,0 1 0,2-2 0,3-1-4,-1-1-1,0 0 0,0 0 0,0 0 0,-1-1 0,8-7 1,26-36-26,-8 8-167,95-114-538,-108 130 707,-2-1 0,-1-1 0,-1 0 0,13-34 0,32-114-121,-31 85 112,-21 69 38,2-5 28,-1-1 0,5-33 0,-12 22-578,-1 37 530,0 0 0,0 0-1,0 0 1,0-1 0,0 1 0,0 0 0,-1 0 0,1 0 0,0 0-1,0-1 1,0 1 0,0 0 0,0 0 0,0 0 0,0 0 0,-1 0-1,1 0 1,0 0 0,0-1 0,0 1 0,0 0 0,-1 0 0,1 0-1,0 0 1,0 0 0,0 0 0,0 0 0,-1 0 0,1 0 0,0 0-1,0 0 1,0 0 0,-1 0 0,1 0 0,0 0 0,0 0 0,0 0 0,0 0-1,-1 0 1,1 0 0,0 0 0,0 0 0,0 1 0,0-1 0,-1 0-1,1 0 1,0 0 0,0 0 0,0 0 0,0 0 0,0 0 0,0 1-1,-1-1 1,1 0 0,0 0 0,0 1 0,-11 9-185,4-1 178,1 1 1,1 0-1,-1 0 0,-4 15 0,-14 48-99,19-54 107,-57 163 384,29-85 101,21-60-453,-8 42 1,16-59-1,2-1 1,0 1-1,1-1 0,1 21 1,1-33-14,-1 0 0,2 0 0,-1 0 0,1 0 0,0-1 0,0 1 0,0-1 0,1 1 0,0-1 0,1 0 0,-1 0 0,7 8 0,-7-11-16,0 0-1,0-1 0,0 1 0,0 0 0,1-1 1,-1 1-1,1-1 0,-1 0 0,1-1 0,0 1 0,0 0 1,0-1-1,0 0 0,0 0 0,0 0 0,0-1 1,0 1-1,1-1 0,-1 0 0,0 0 0,6-1 1,18-4-262,0-2 0,-1 0 1,31-14-1,-27 10 75,9-5-328,42-24-1,-49 23 239,8-7 296,-27 15 158,22-11 0,-34 19-112,20-10 461,-20 10-492,-1 1 1,0-1 0,-1 0 0,1 1 0,0-1 0,0 0 0,0 1 0,0-1 0,0 0 0,-1 0 0,1 0 0,0 0 0,-1 1 0,1-1 0,0 0 0,-1 0 0,1-2 0,-1 2-19,0 1 1,0 0-1,0-1 0,0 1 1,0 0-1,0 0 1,0-1-1,0 1 1,0 0-1,0-1 1,0 1-1,0 0 1,0 0-1,-1-1 1,1 1-1,0 0 1,0 0-1,0-1 0,0 1 1,-1 0-1,1 0 1,0 0-1,0-1 1,0 1-1,-1 0 1,1 0-1,0 0 1,0 0-1,-1 0 1,1 0-1,0-1 1,0 1-1,-1 0 1,1 0-1,0 0 0,-1 0 1,1 0-1,0 0 1,0 0-1,-1 0 1,1 0-1,0 0 1,-1 0-1,1 0 1,0 0-1,0 0 1,-1 1-1,1-1 1,0 0-1,0 0 1,-1 0-1,1 0 0,0 0 1,0 1-1,-1-1 1,1 0-1,0 1 1,-14 8-336,-6 5-1,17-13 348,0 1 0,0 0 0,0 0 0,1 0 0,-5 4 0,6-4-5,-12 11 361,-17 24-1,27-32-339,0 0 1,0 0-1,0 0 0,1 1 1,-1-1-1,1 1 0,1 0 1,-1 0-1,0 6 0,0-1-51,1-6-31,1 0 1,-1 0 0,1 1 0,0 10-1,0-16 46,0 0-1,0 1 1,0-1 0,0 0-1,1 0 1,-1 1-1,0-1 1,0 0 0,0 0-1,0 1 1,0-1-1,0 0 1,0 0 0,1 1-1,-1-1 1,0 0-1,0 0 1,0 0 0,1 1-1,-1-1 1,0 0-1,0 0 1,0 0 0,1 0-1,-1 0 1,0 1-1,0-1 1,1 0 0,-1 0-1,0 0 1,0 0 0,1 0-1,-1 0 1,0 0-1,1 0 1,11-5-45,-9 3 12,-1 0 0,1 0 0,0 0 0,-1 0 0,5-6 0,10-26-261,-7 12-127,-1 6 185,-3 7 175,-1-1 0,-1 1 0,1-1 0,5-20 0,-10 28 75,0 2-13,0-1 0,0 1-1,0-1 1,0 1 0,0-1 0,0 1-1,0 0 1,0-1 0,1 1-1,-1-1 1,0 1 0,0 0 0,0-1-1,1 1 1,-1-1 0,0 1-1,1 0 1,-1-1 0,0 1 0,1 0-1,-1-1 1,0 1 0,1 0-1,-1 0 1,1 0 0,0-1 0,-1 22 60,-1-13-51,0 1 0,0 0 0,2 0 0,-1-1 0,1 1 0,3 13 0,1 1 74,12 28 1,-16-48-39,0 1-1,0-1 0,1 0 1,-1 0-1,1 1 0,0-1 1,4 4-1,-6-7-42,1 1 0,0 0 0,-1-1 0,1 1-1,0-1 1,0 0 0,-1 1 0,1-1 0,0 0 0,0 1 0,0-1-1,0 0 1,-1 0 0,1 0 0,0 0 0,0 0 0,0 0 0,0 0-1,0 0 1,0 0 0,-1 0 0,1 0 0,0-1 0,0 1 0,0 0-1,0 0 1,-1-1 0,1 1 0,0-1 0,0 1 0,-1-1 0,1 1 0,0-1-1,0-1 1,23-18-62,-1-1-1,36-43 0,-20 19-162,-22 26 187,0 0 0,-2-2 0,0 0 0,-2-1 0,0 0 0,-2-1 0,0 0 0,14-47 0,-1-20 386,-3 0-1,12-124 1,-33 208-278,1-4 14,0 0-1,-1-1 0,0 1 1,-2-19-1,2 28-90,-1 1 1,1 0-1,0 0 0,0-1 1,0 1-1,0 0 0,0 0 1,0-1-1,0 1 1,-1 0-1,1 0 0,0-1 1,0 1-1,0 0 0,0 0 1,-1 0-1,1 0 1,0-1-1,0 1 0,-1 0 1,1 0-1,0 0 0,0 0 1,-1 0-1,1 0 1,0-1-1,0 1 0,-1 0 1,1 0-1,0 0 0,-1 0 1,-9 4-54,-5 11 0,9-7 57,0 0-1,0 1 1,1 0 0,0 0-1,-4 11 1,-15 51 68,16-45-46,-27 74 162,-13 41 90,38-107-198,-2 4-9,-10 63 1,20-89-68,1-1 0,0 0 1,1 1-1,0-1 0,1 0 0,0 1 1,1-1-1,0 0 0,1 0 1,5 15-1,-7-23-43,1 0 1,-1 0-1,1 0 0,-1 0 1,1 0-1,0-1 1,0 1-1,0-1 0,0 1 1,1-1-1,-1 0 1,1 1-1,-1-1 1,1 0-1,0-1 0,0 1 1,-1-1-1,1 1 1,0-1-1,1 0 0,-1 0 1,0 0-1,0 0 1,0-1-1,1 1 0,-1-1 1,0 0-1,1 0 1,-1 0-1,0 0 0,0-1 1,6 0-1,19-9-201,0 0 0,-1-2 0,0-1 0,39-25 0,-50 30 365,0-1-77,-15 9-47,-1 0 1,0 0-1,1 0 1,-1 0 0,0 0-1,0 0 1,1 0-1,-1 0 1,0 0 0,1 0-1,-1 0 1,0 0 0,0 0-1,1 0 1,-1 0-1,0 1 1,0-1 0,1 0-1,-1 0 1,0 0-1,0 0 1,1 1 0,-1-1-1,0 0 1,0 0 0,0 0-1,1 1 1,-1-1-1,0 0 1,0 1 0,6 7 86,-5-3-38,-1-1 0,0 1-1,0 0 1,0-1 0,0 1 0,-2 9-1,1-8-66,0-1-1,1 1 0,-1 11 1,2-9 14,0 0 0,1-1 1,-1 0-1,2 1 0,-1-1 1,1 0-1,5 12 0,-7-18-15,0 1 0,0-1 0,0 1 0,0-1 0,0 0 0,1 1 0,-1-1 0,0 0 0,1 0 0,-1 0 0,0 0 0,1 0 0,0 0 0,-1 0 0,1 0 0,-1-1 0,1 1 0,0 0 0,0-1 0,-1 0 0,1 1 0,0-1 0,0 0 0,-1 0 0,1 0 0,0 0 0,0 0 0,-1-1 0,1 1 0,0 0 0,0-1 0,-1 1 0,1-1 0,0 0 0,-1 1 0,1-1 0,2-2 0,12-7 36,-1-1 1,0-1-1,-1 0 1,0-1-1,22-28 1,-13 16 501,-10 4-162,-16 26-473,0 0-1,1 0 1,0 0-1,0 0 1,-3 11-1,-5 33 157,9-42-26,0 0 8,0 0-1,0 0 1,1 1-1,0-1 1,0 0 0,2 8-1,-1-11-44,0 0 1,0 0-1,0 0 0,0 0 0,1-1 0,-1 1 0,1 0 1,0-1-1,0 1 0,1-1 0,4 6 0,-6-8 19,0-1 0,-1 1 0,1-1 0,0 1 0,0-1 0,0 1 0,-1-1 0,1 1 0,0-1 0,0 0 0,0 0 0,0 1 0,0-1 0,0 0 0,-1 0 0,1 0 0,0 0 0,0 0 0,0 0 0,0 0 0,0 0 0,0-1 0,0 1 0,0 0 0,-1 0 0,1-1 0,0 1 0,0-1 0,0 1 0,-1-1 0,1 1 0,0-1 0,0 1 0,-1-1 0,2 0 0,3-4 29,-1 1 1,1-1-1,6-10 0,-7 10-46,4-6-57,0 1-1,-1-2 1,0 1 0,9-24-1,-13 28 109,-1 1 0,0 0 0,-1-1 0,1 1 0,-1-1 0,-1 0 0,1 1 0,-1-1 0,0 0 0,-1 1 0,-2-13 0,2 16-4,0 0 0,0 0 0,0 0 0,-1 0 0,0 1 0,1-1 0,-1 1 0,0-1 0,0 1-1,-1 0 1,1-1 0,0 1 0,-1 0 0,1 1 0,-1-1 0,0 0 0,0 1 0,1-1 0,-1 1 0,-5-2 0,5 2 5,-1 0 1,1 0 0,0 1-1,-1-1 1,1 1 0,0-1 0,-1 1-1,1 0 1,-1 0 0,1 1-1,-1-1 1,1 1 0,0 0 0,-1 0-1,1 0 1,0 0 0,0 0-1,-1 1 1,-2 2 0,-35 19 421,39-23-452,2 1-1,-1-1-1,1 0 0,-1 0 1,0 0-1,1 0 0,-1 1 1,1-1-1,-1 0 1,1 1-1,0-1 0,-1 0 1,1 1-1,-1-1 0,1 0 1,-1 1-1,1-1 0,0 1 1,-1-1-1,1 1 0,0-1 1,0 1-1,-1-1 1,1 1-1,0-1 0,0 1 1,0-1-1,0 1 0,-1-1 1,1 1-1,0 0 0,0-1 1,0 1-1,0-1 1,0 1-1,1 0-11,-1-1 0,1 0 0,-1 0 0,0 0 0,1 1 0,-1-1 0,1 0 0,-1 0 0,1 0-1,-1 0 1,0 0 0,1 0 0,-1 0 0,1 0 0,-1 0 0,1 0 0,-1 0 0,1 0 0,-1 0 0,0 0 0,1-1 0,-1 1 0,1 0 0,0 0 0,16-6-140,-13 5 104,74-24-381,-52 16 476,1 1 0,0 0 0,33-3 1,-33 7 148,-10 2-26,1 0 0,19 0-1,-33 2-152,1 0 0,-1 1 0,0-1 0,0 1 0,0 0 0,0 0 0,0 0 0,0 1 0,0-1 0,0 1 0,0 0 0,-1 0 0,1 0 0,3 4 0,-4-4 25,-1 1 0,0-1 0,0 1 1,-1-1-1,1 1 0,0-1 1,-1 1-1,0 0 0,0 0 0,0 0 1,0 0-1,0 0 0,0 0 1,-1 0-1,1 0 0,-1 0 0,0 5 1,-1 4 21,0 1 1,-1-1-1,-4 14 1,0 2 110,2-10-98,2-8 27,1 0 0,-2 14 0,4-24-98,-1 0 0,0 1 0,1-1 0,-1 0 0,0 0 0,1 0 0,-1 0 0,0 1-1,1-1 1,-1 0 0,0 0 0,1 0 0,-1 0 0,1 0 0,-1 0 0,0 0 0,1 0-1,-1 0 1,0 0 0,1 0 0,-1-1 0,0 1 0,1 0 0,-1 0 0,1 0-1,-1 0 1,0 0 0,1-1 0,9-5-112,-1-1 1,0 0-1,0-1 0,0 0 1,13-16-1,-10 10 52,11-9-5,42-34 1,-62 54 97,0 1 0,0 0 0,0 0 1,1 1-1,-1-1 0,0 1 0,1-1 0,0 1 1,-1 0-1,1 0 0,0 1 0,5-1 1,-7 1 15,0 0 1,0 0-1,0 0 1,1 1-1,-1-1 1,0 1-1,0-1 1,0 1 0,0 0-1,-1 0 1,1 0-1,0 0 1,0 0-1,0 0 1,-1 0-1,1 1 1,-1-1 0,1 0-1,-1 1 1,1 0-1,-1-1 1,0 1-1,0 0 1,2 2-1,10 23 388,-1 2 1,9 32-1,14 35-333,-30-86-130,25 49-407,-27-53 118,1-1-1,-1 0 1,1 0-1,1-1 1,-1 1 0,0-1-1,1 1 1,6 3-1,-9-7 135,-1-1 0,0 1 0,0-1 0,0 1 0,1-1 0,-1 1 0,0-1 0,1 0 0,-1 0 0,0 0 0,1 0 0,-1 0 0,0 0 0,0 0 0,1 0 0,-1 0 0,0 0 0,1-1 0,-1 1 0,0-1 0,0 1 0,1-1 0,0 0 0,0 0-108,0-1 0,-1 1 0,1 0 0,-1 0 0,1-1 0,-1 1-1,1-1 1,-1 1 0,0-1 0,0 1 0,0-1 0,0 0 0,0 0-1,0 1 1,0-5 0,1-18-3658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11.2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26 9376,'-5'-5'3488,"15"5"-2720,-2 5-192,6-5-3104,-1-5 1024,1 5 896,-4 0-96,3 0 416,-4 0-2912,-4-4 1760,3-12-896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11.6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95 9312,'0'0'3424,"5"0"-2656,0-9-192,4 6-1536,9-6 416,14 1 576,19 0 32,13-1 512,13 1-320,4 1-1120,-4-1 480,-8-1-2784,-10 1 1760,-8-1-2880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11.9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41 10208,'8'-8'3776,"10"1"-2912,23-7-256,-4 11-1312,17-2 256,10 2-448,5 6 512,-5 5-864,-6 1 736,1-1-2752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12.8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14 277 12224,'-9'-20'4511,"4"8"-3487,5-10-320,10 10-928,-1-8-32,4-3-1375,11-6 895,2 0-992,10 1 992,11-1-2464,2 2 1824,1 2-3488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26.0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13 600 2080,'-1'0'239,"1"1"0,-1 0 0,0 0 0,1-1 0,-1 1 0,1 0 0,-1 0 0,0-1 0,1 1 0,0 0 1,-1 0-1,1 0 0,0 0 0,-1 0 0,1 0 0,0 1 0,-2 0 449,2-2-668,-1 0 0,1 0 0,0 0 1,0 0-1,0 0 0,0 0 0,0 0 1,0 0-1,-1 1 0,1-1 0,0 0 0,0 0 1,0 0-1,0 0 0,0 0 0,0 0 1,0 0-1,0 1 0,-1-1 0,1 0 0,0 0 1,0 0-1,0 0 0,0 0 0,0 0 0,0 1 1,0-1-1,0 0 0,0 0 0,0 0 1,0 0-1,0 0 0,0 1 0,0-1 0,0 0 1,0 0-1,0 0 0,0 0 0,0 0 0,0 1 1,0-1-1,1 0 0,0 6 105,-1-6-88,0 1-1,1 0 1,-1-1-1,0 1 1,0-1-1,0 1 1,0-1-1,0 1 1,0-1-1,1 1 1,-1-1-1,0 1 1,1-1-1,-1 1 1,0-1-1,1 0 1,-1 1-1,0-1 1,1 1-1,-1-1 1,1 0-1,-1 1 1,0-1-1,1 0 1,-1 0 0,1 1-1,-1-1 1,2 0-1,-2 0 16,1 0 0,0 0 1,0 1-1,-1-1 0,1 0 0,0 0 0,-1 0 0,1 1 0,0-1 1,-1 0-1,1 1 0,0-1 0,-1 0 0,1 1 0,-1-1 0,1 1 1,-1-1-1,1 1 0,-1-1 0,1 2 0,0-2-14,-1 1 1,0-1-1,1 1 0,-1-1 1,1 0-1,-1 1 0,1-1 1,-1 1-1,1-1 0,-1 0 1,1 1-1,0-1 0,-1 0 0,1 0 1,-1 1-1,1-1 0,0 0 1,-1 0-1,2 0 0,2 0 95,0 0 0,1-1 0,-1 0 0,0 0 0,0 0 0,-1 0 0,1 0 0,0-1 0,6-3 0,32-25 386,-15 10-352,-9 8-93,1-2 0,-2 0 0,0-1 1,-1-1-1,0-1 0,-1 0 0,-1 0 0,15-27 0,90-182 193,-117 223-270,0 0 24,0-1 0,-1 0 0,0 0 0,1 0 0,-1 0 0,0 0 0,-1 0 0,2-7 0,-2 10-13,0 0-1,0-1 1,0 1-1,0 0 1,1 0-1,-1 0 1,0 0-1,1 0 1,-1 0 0,1 0-1,0-1 1,-1 1-1,1 1 1,0-1-1,0 0 1,1-2-1,-2 5-121,0 1 0,0-1-1,0 0 1,0 0 0,0 0 0,0 0-1,-1 0 1,0 3 0,-1 7 6,-28 164 236,24-151-52,-2-1 0,0 1 0,-2-2-1,-24 46 1,21-49 26,-16 22 1,24-36-76,0-1 1,0 0 0,0 0-1,0 0 1,-1 0-1,0-1 1,0 0 0,-8 4-1,11-7-6,0 0 1,1 0-1,-1 0 0,0 0 0,-1-1 0,1 1 1,0-1-1,0 0 0,0 1 0,0-2 0,0 1 1,0 0-1,0 0 0,0-1 0,0 0 0,0 0 1,-5-2-1,3 1-49,0 0 0,1-1 0,-1 0 0,1 0 0,0 0 0,0 0 0,0-1 0,0 0 0,-4-5 0,2 4-42,5 4 43,0 0 1,1 1-1,-1-1 0,0 0 0,0 0 0,0 1 0,1-1 0,-1 0 0,1 0 0,-1 0 0,0 0 0,1 0 1,0 0-1,-1 0 0,1 0 0,-1 0 0,1 0 0,0 0 0,0 0 0,0 0 0,0 0 0,0-2 1,0 2-316,2 2 287,1 0 0,0 0 0,-1 0 0,1 0 0,-1 1 0,1-1-1,4 4 1,0-1-69,8 4 124,1-1 1,-1-1-1,1-1 0,32 7 1,-14-6 184,48 2 1,-61-8-164,-1-1 0,1-1-1,0 0 1,-1-2 0,1 0-1,-1-2 1,0 0 0,-1-1-1,0-1 1,0-1 0,0 0 0,-1-2-1,-1 0 1,27-21 0,-39 27-55,0 0 0,0 0 0,0 0 1,7-11-1,-10 13 15,0-1-1,-1 1 1,1 0 0,-1-1-1,0 1 1,0-1-1,0 1 1,0-1 0,-1 1-1,1-1 1,-1-4 0,1-9 0,-1-15 105,-1 24-38,-1-7-15,-6-23 0,6 34-28,1-1 1,-1 1-1,0-1 0,0 1 1,0 0-1,-1 0 1,1 0-1,-1 0 1,-4-5-1,6 9-3,1-1 0,-1 1 0,0-1 0,1 1-1,-1-1 1,1 1 0,-1-1 0,0 1 0,0 0 0,1-1 0,-1 1-1,0 0 1,1-1 0,-1 1 0,0 0 0,0 0 0,0 0-1,1 0 1,-1 0 0,0 0 0,0 0 0,0 0 0,1 0-1,-2 0 1,0 1-15,1 0 0,-1 0 0,1-1-1,0 1 1,-1 0 0,1 0 0,0 0 0,-1 0-1,1 1 1,0-1 0,-1 1 0,-4 6-73,1 0 0,1-1 0,-6 13 0,8-17 84,-6 19-39,0-1-1,2 1 1,0 0-1,-3 31 1,7-40 84,1 0 1,0 0 0,2 21-1,-1-30-28,1 1 1,0-1-1,0 1 0,0 0 0,0-1 0,0 0 1,1 1-1,0-1 0,0 0 0,0 0 0,1 0 1,-1 0-1,6 5 0,-8-8-14,7 6 73,0-1 1,0 0-1,10 7 1,-14-11-39,0 0 0,1-1 1,-1 1-1,0-1 0,1 0 1,0 0-1,-1 0 1,1 0-1,-1-1 0,1 0 1,5 1-1,7-3 5,-1 0 1,1-1-1,0-1 1,-1 0-1,1-1 1,27-13-1,-15 7-72,17-7 155,-13 7-213,0-2 0,-1-1 0,0-1 0,28-21 0,-54 33 69,-1-1 0,1-1 0,5-7 1,4-3-8,-7 10-238,-4 12-193,0 2 436,15 24 187,-18-32-182,0-1 42,0 1 0,0-1 1,0 0-1,0 1 1,0-1-1,0 0 0,0 1 1,0-1-1,0 0 1,-1 1-1,1-1 1,0 0-1,0 1 0,0-1 1,-1 0-1,1 0 1,0 1-1,0-1 0,-1 0 1,1 1-1,-5-2 32,1 0 0,0 0-1,0-1 1,0 1 0,0-1-1,0 0 1,0 0 0,0 0 0,-3-3-1,-10-4-4,3 1-66,0 2 1,-1 0 0,-28-8 0,38 13-13,-1 0 0,0 0 0,0 1 0,-1 0-1,1 0 1,0 0 0,0 1 0,0-1 0,0 2 0,1-1 0,-1 1 0,0-1 0,-8 5 0,6-1 2,0 0 0,0 0 0,0 1 0,1 0 0,0 0 0,0 1 0,0 0 0,1 0 0,0 1 0,1-1 0,-6 10 0,8-11 54,0 1-1,0-1 0,0 1 0,1-1 0,0 1 0,0 0 0,-1 7 0,3-9-16,0-1 0,-1 0 1,1 1-1,1-1 0,-1 1 0,1-1 0,0 0 0,0 1 0,0-1 0,0 0 1,1 0-1,2 4 0,-2-5 9,0 0 1,0 0-1,0 0 0,1 0 1,-1-1-1,1 1 0,0-1 0,0 0 1,0 0-1,0 0 0,0 0 1,0 0-1,0-1 0,1 1 1,-1-1-1,1 0 0,-1 0 1,7 1-1,7 0 110,-1 0 1,32-2-1,-31 0-16,12-1-156,1-1 1,-1-2-1,1-1 0,-1-1 1,-1-1-1,1-2 0,38-17 1,15-16 55,-41 19 152,-24 11 131,-11 7-292,-6 5-21,0-1-273,0 1 273,0 0 0,0 0 0,0 0 0,0 0 0,0 0 0,-3 2-20,0 0 0,0 1 0,0 0 0,0 0 0,1 0 0,-1 0 1,1 0-1,-1 0 0,1 0 0,0 1 0,1-1 0,-1 1 0,-1 6 0,-7 10-45,8-16 68,0-1 0,0 1 0,1-1 0,-1 1 0,1 0 0,0 0 0,0 0 0,0-1 0,1 1 0,-1 0 0,1 0 0,0 0 0,0 0 0,0 0 0,1 4 0,-1-7 14,1 0-1,-1-1 0,0 1 0,0 0 1,0-1-1,1 1 0,-1 0 1,0-1-1,1 1 0,-1-1 0,0 1 1,1 0-1,-1-1 0,1 1 1,-1-1-1,1 1 0,-1-1 0,1 1 1,-1-1-1,1 0 0,0 1 1,-1-1-1,2 1 0,-1-1 10,1 1 0,0-1 0,-1 0 0,1 0 1,0 0-1,-1 0 0,1 0 0,0 0 0,2 0 0,2-2 46,-1 1 1,1-1-1,-1 0 1,10-5-1,-3 1-108,-8 4 61,0 0 1,-1 0-1,1 0 0,-1 0 1,1 0-1,-1-1 1,0 1-1,0-1 0,0 0 1,0 0-1,0 0 1,-1-1-1,1 1 0,-1-1 1,2-4-1,-1 3 8,-2 2 8,1 1 0,-1-1-1,0 0 1,0 0 0,0 0 0,0 0-1,-1 0 1,1 0 0,-1 0 0,0 0-1,0 0 1,0 0 0,0 0 0,0 0-1,-1-3 1,0 2-4,0 1-10,-1-1 0,1 0 0,0 1 0,-1-1 0,0 1 0,-2-4 0,2 5-23,1 1 0,-1-1 0,0 1 1,0-1-1,0 1 0,0 0 0,0 0 0,0 0 1,0 0-1,0 0 0,-5-1 0,1 0-4,4 1 6,-1 0 0,1 0 0,-1 1-1,1-1 1,-1 0 0,0 1-1,1 0 1,-1 0 0,0 0-1,1 0 1,-1 0 0,0 0-1,1 1 1,-6 1 0,-11 1-145,14-2 105,0 0 1,1 0-1,-1 0 1,-7 2 0,9-3-17,-3 1-148,5 0 206,1-1 0,-1 1-1,1-1 1,0 1 0,0 0 0,-1-1-1,1 1 1,0-1 0,0 1 0,-1 0-1,1-1 1,0 1 0,0-1 0,0 1-1,0 0 1,0-1 0,0 2 0,1-2 16,0 1 0,0-1 1,0 0-1,0 0 1,0 0-1,-1 0 1,1 1-1,0-1 0,0-1 1,0 1-1,0 0 1,0 0-1,1 0 1,8-3-10,1 0 1,13-6 0,17-4-54,-31 10 53,1 1 0,-1 0 0,1 1 1,11 0-1,-18 1 3,-1 1 1,1-1 0,0 1-1,0 0 1,-1 0 0,1 0-1,0 0 1,-1 0 0,1 1 0,-1 0-1,0 0 1,1 0 0,-1 0-1,5 5 1,-1-1 64,-1 1-1,0 0 1,6 8 0,-10-13-69,0 1-1,0 0 1,-1 0 0,1 0 0,-1 1-1,0-1 1,0 0 0,0 0 0,-1 1-1,1-1 1,0 6 0,-5 51 1684,14-69-1370,40-31-875,-39 30 532,1 0 0,0 2 0,0-1 0,20-9 0,-25 15 15,0 0 0,0 0 0,0 0 0,0 1 0,1 0 0,-1 1 0,1-1 0,-1 2 0,1-1 0,12 1 0,-17 0-14,0 1 1,-1-1-1,1 1 0,0 0 1,0 0-1,0 0 0,-1 0 1,1 0-1,0 1 0,-1-1 0,1 1 1,-1 0-1,0 0 0,4 3 1,-1 1 3,0 1 0,0-1 1,7 14-1,-9-14 22,0 0-1,0-1 1,1 1 0,0-1 0,1 1-1,-1-1 1,10 8 0,-11-11 5,-1-1 1,1 0-1,-1 0 0,1 0 1,0-1-1,-1 1 1,1 0-1,0-1 0,-1 0 1,1 1-1,0-1 1,-1 0-1,1-1 0,0 1 1,0 0-1,-1-1 0,1 1 1,-1-1-1,1 0 1,3-1-1,1-2-77,1 1 0,0-1 0,-1 0-1,0-1 1,10-8 0,38-28-100,100-57 0,-98 71 202,-2 2 160,-41 19-120,-14 6-64,1 0-1,-1 1 1,0-1 0,0 0 0,0 0-1,0 0 1,0 0 0,0 0 0,0 1-1,0-1 1,1 0 0,-1 0 0,0 0-1,0 0 1,0 1 0,0-1 0,0 0-1,0 0 1,0 0 0,0 0 0,0 1-1,0-1 1,0 0 0,0 0 0,0 0-1,0 0 1,0 1 0,0-1 0,-1 0-1,1 0 1,0 0 0,0 0-1,0 1 1,0-1 0,0 0 0,0 0-1,0 0 1,0 0 0,-1 0 0,-17 23 350,2-9-155,0 0 0,-22 13 0,25-19-105,1 1 0,-1 0 0,2 1-1,0 0 1,0 1 0,-11 14 0,-19 33-426,41-58 326,0 0 0,-1 0 1,1 0-1,0 0 0,0 1 0,0-1 0,0 0 1,-1 0-1,1 0 0,0 1 0,0-1 1,0 0-1,0 0 0,0 1 0,0-1 0,0 0 1,0 0-1,-1 1 0,1-1 0,0 0 0,0 0 1,0 1-1,0-1 0,0 0 0,1 1 1,-1-1-1,0 0 0,0 0 0,0 1 0,0-1 1,0 0-1,0 0 0,0 1 0,0-1 1,1 0-1,-1 0 0,0 0 0,0 1 0,0-1 1,0 0-1,1 0 0,-1 0 0,0 0 1,0 1-1,0-1 0,1 0 0,-1 0 0,0 0 1,0 0-1,1 0 0,-1 0 0,0 0 1,1 1-1,11-1-153,-3-2 68,-1-1-1,1 1 1,-1-1 0,0-1 0,0 0 0,13-8-1,43-36-208,-51 37 259,3-3 14,-1-1 0,-1 0 0,-1-1 0,0-1 0,-1 0-1,0-1 1,-2 0 0,13-28 0,-4 0 115,-2-1 0,15-67 0,-27 92-68,0 0-1,-2 0 1,0 0-1,-2 0 0,-1-30 1,0 49-38,0 1 0,0 0-1,-1-1 1,1 1 0,-1 0 0,0 0 0,1 0-1,-1 0 1,0-1 0,0 1 0,0 0 0,-1 0-1,1 1 1,0-1 0,-1 0 0,0 0 0,1 1 0,-3-2-1,3 2-5,-1 0-1,1 0 1,0 1 0,-1-1-1,1 1 1,-1 0-1,1-1 1,-1 1-1,0 0 1,1 0-1,-1 0 1,1 0-1,-1 0 1,1 0-1,-1 0 1,1 1 0,-1-1-1,1 0 1,-1 1-1,1-1 1,-1 1-1,1 0 1,0-1-1,-1 1 1,1 0-1,-3 2 1,-1 1 16,0 1 0,0 0 1,0 0-1,1 0 0,-1 1 1,1-1-1,1 1 0,-1 0 0,-3 7 1,0 4 140,0 0 1,-5 22-1,2 2-51,1 1-1,3 0 1,1 0 0,3 0-1,2 59 1,1-92-65,0 0 0,1 0 0,-1 0 0,2 0 0,-1 0-1,1 0 1,1-1 0,-1 1 0,8 10 0,-8-14-11,0-1-1,0 0 1,0 0-1,0-1 1,1 1 0,0-1-1,-1 0 1,1 0-1,0 0 1,1 0-1,-1 0 1,0-1-1,1 0 1,0 0 0,-1 0-1,1-1 1,0 1-1,7 0 1,-1-1-58,1-1 0,-1 0 0,1 0 1,-1-2-1,0 1 0,0-1 0,1-1 0,-1 0 1,-1 0-1,21-10 0,2-4-80,59-41 0,-50 25 74,-32 23 175,1 1 0,0 1 0,14-8 1,-14 8-30,-8 6 85,-6 12-107,-1 1-11,-1 0 0,0-1 0,-1 1 0,0-1 0,-11 13 0,-13 22 248,24-33-175,-2 2-78,1-1-1,0 2 1,1-1-1,0 1 1,-3 15-1,9-29-45,0-1 0,0 1-1,-1 0 1,1 0 0,0 0-1,0 0 1,0-1 0,0 1-1,0 0 1,1 0 0,-1 0 0,0 0-1,0-1 1,1 2 0,-1-2 4,0 1 0,0-1 0,0 0 0,1 0 0,-1 0 1,0 0-1,0 1 0,0-1 0,1 0 0,-1 0 0,0 0 1,0 0-1,1 0 0,-1 0 0,0 0 0,0 0 0,0 0 0,1 0 1,-1 0-1,0 0 0,0 0 0,1 0 0,-1 0 0,0 0 1,0 0-1,1 0 0,-1 0 0,0 0 0,0 0 0,1 0 0,1-1 25,0 0 0,-1 0 0,1-1 0,0 1 0,0 0 0,-1-1 0,1 1 0,-1-1 0,2-1-1,5-8-142,0 0 0,-2-1-1,1 0 1,-1 0-1,6-19 1,14-65 488,-23 80-382,6-16-37,-9 31 30,1 1 0,-1-1 0,0 1 0,0 0 0,0-1 0,0 1 0,1-1-1,-1 1 1,0-1 0,0 1 0,0-1 0,0 1 0,0-1 0,0 1-1,0 0 1,0-1 0,0 1 0,0-1 0,-1 1 0,1-1 0,0 1-1,0 0 1,0-1 0,-1 1 3,1 0-1,0 0 1,-1 0 0,1 0-1,0 0 1,0 0-1,-1 0 1,1 0 0,0 0-1,0 0 1,-1 0-1,1 1 1,0-1-1,0 0 1,0 0 0,-1 0-1,1 0 1,0 1-1,0-1 1,0 0 0,0 0-1,-1 0 1,1 1-1,0-1 1,0 0 0,0 0-1,0 1 1,0-1-1,0 0 1,0 0 0,0 1-1,-1-1 1,1 0-1,0 0 1,0 1 0,0-1-1,-3 15-65,1 0 0,0 0-1,1 0 1,0 0 0,3 27-1,-1-3 8,-1-33 68,1-1 0,0 0 1,0 0-1,1 0 1,-1 0-1,1 0 1,0 0-1,4 7 1,-3-5 33,-2-6-9,0 0 0,0 1 1,0-1-1,0 0 0,0 0 0,0 1 0,0-1 0,1 0 0,-1 0 0,0 0 0,1 0 1,-1-1-1,1 1 0,-1 0 0,1-1 0,-1 1 0,1-1 0,-1 1 0,1-1 0,0 0 0,-1 0 1,1 1-1,0-1 0,-1 0 0,1 0 0,0-1 0,-1 1 0,3-1 0,6-1 43,-1 0 0,0-1 0,14-5 0,-21 7-69,12-6 7,-1-1-1,0 0 1,-1-1 0,0 0-1,13-13 1,-20 17-12,4-4 44,0 0-1,0-1 0,-1 0 1,11-18-1,-10 13-22,-8 14 5,0 0 0,-1-1 0,1 1 0,-1 0 0,1-1-1,-1 1 1,1-1 0,-1 1 0,0-1 0,1 1 0,-1-1 0,0 1 0,0-3 0,0 3-36,0-1-61,2 1 56,-1 0-1,0 0 1,1 0-1,-1 1 1,1-1-1,-1 0 0,1 0 1,-1 1-1,1-1 1,-1 1-1,1-1 1,0 1-1,-1 0 0,1 0 1,0 0-1,-1 0 1,1 0-1,0 0 1,-1 0-1,1 0 0,1 1 1,7 0 1,17-1 29,8-1 50,43 6 1,-72-4-73,-1 1 0,0-1-1,0 1 1,0 0 0,0 0 0,-1 1 0,1-1 0,-1 1 0,1 0 0,-1 0 0,7 6-1,-9-4 18,0-1 0,0 0-1,0 1 1,0-1 0,-1 1-1,0-1 1,0 1-1,0 0 1,0 6 0,-1 48 198,-1-30-102,1-23-95,0-1 0,0 1 0,1-1 0,0 1 0,2 8 1,-2-12 17,0 0 0,0 1 0,0-1 0,0 0 0,0 0 0,1 0 0,-1 0 0,1-1 1,-1 1-1,1 0 0,-1-1 0,1 1 0,0-1 0,0 1 0,0-1 0,2 2 0,-2-3-8,0 1 0,0-1 0,0 0 0,0 1 0,0-1 0,0 0 0,0 0 0,0 0 0,0 0 0,0-1 0,0 1 0,0 0 0,0-1 0,0 0 0,0 1 0,-1-1 0,1 0 0,0 0 0,0 0 0,-1 0 0,4-2 0,3-4-4,1 1-1,11-13 0,9-16 1,-24 28-74,1-1 0,0 2-1,0-1 1,0 0 0,1 1-1,9-6 1,-15 11 48,-1 1 0,1-1 0,0 1 0,-1-1 0,1 1 0,0 0 0,-1-1 0,1 1 0,0 0 0,0-1 0,0 1 0,-1 0 0,1 0 0,0 0 0,0 0 0,0 0 0,-1 0 0,1 0 0,0 0 0,0 0 0,0 0 0,-1 0 0,1 0 0,0 1 0,0-1 0,1 1 0,-1 0 3,0 0 1,0 0 0,-1 0-1,1 1 1,0-1 0,0 0-1,-1 0 1,1 1-1,-1-1 1,1 0 0,-1 1-1,0-1 1,1 1 0,-1-1-1,0 2 1,2 13 72,-2-9-26,1 0 0,0 0 0,1 0-1,-1 0 1,4 8 0,-4-13-20,0 0 0,-1-1-1,1 1 1,0-1 0,0 1 0,0-1 0,1 0 0,-1 1 0,0-1 0,0 0 0,1 0 0,-1 0 0,1 0 0,-1 0 0,1 0 0,-1 0 0,1-1 0,-1 1 0,1 0 0,0-1-1,-1 1 1,1-1 0,0 0 0,0 1 0,-1-1 0,4 0 0,0-1 45,0 1-1,0-1 1,-1 0-1,1 0 1,0 0-1,-1-1 1,1 0-1,-1 0 1,1 0-1,4-3 1,6-5 24,19-16 1,-8 6 124,-15 13-453,-11 7 233,0 0 1,0 0 0,0 0-1,0 0 1,0 0-1,0 0 1,1 0 0,-1 0-1,0 0 1,0 0 0,0 0-1,0 0 1,0 0-1,0 0 1,0-1 0,0 1-1,0 0 1,0 0-1,0 0 1,0 0 0,0 0-1,0 0 1,0 0-1,1 0 1,-1 0 0,0 0-1,0 0 1,0 0-1,0 0 1,0 0 0,0 0-1,0 0 1,0 0-1,0 1 1,0-1 0,0 0-1,0 0 1,0 0 0,0 0-1,1 0 1,-1 0-1,0 0 1,0 0 0,0 0-1,0 0 1,0 0-1,0 0 1,0 0 0,0 0-1,0 0 1,0 0-1,0 0 1,0 0 0,0 1-1,0-1 1,0 0-1,0 0 1,0 0 0,0 0-1,-10 17-450,5-10 379,-13 18-63,2 0 1,0 0-1,-15 37 0,-84 247-125,30-72 664,27-103 399,54-126-654,0 0-1,0 0 0,-1 0 1,1-1-1,-12 14 1,15-21-138,1 0 0,-1 0 0,1 0-1,0 1 1,-1-1 0,1 0 0,-1 0 0,1 0 0,-1 0 0,1 0 0,-1 0 0,1 0 0,-1 0 0,1 0-1,-1 0 1,1 0 0,-1 0 0,1 0 0,0 0 0,-1 0 0,1-1 0,-1 1 0,1 0 0,-1 0 0,1 0-1,0-1 1,-1 1 0,1 0 0,0-1 0,-1 1 0,1 0 0,0-1 0,-1 1 0,1 0 0,0-1 0,-1 1 0,1-1-1,0 1 1,0 0 0,0-1 0,-1 0 0,-9-19-72,7 8 52,-1 0-1,2 0 1,0 0 0,0-1-1,1 1 1,1 0-1,1-25 1,5-5-50,10-40 0,-11 60 63,34-126 205,-33 129-150,2 0 0,0 1 0,1 0 0,0 0 0,21-27-1,-23 37 4,1 0-1,0 0 0,1 1 0,-1 0 1,1 0-1,1 1 0,-1 0 0,1 0 1,0 1-1,0 1 0,1 0 0,0 0 0,11-2 1,10-1-23,1 2 0,0 1 0,35 1 0,-26 4-632,0 2 1,56 10-1,-66-8-2125,-26-4 548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26.4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 6 64,'-24'-5'32,"16"10"-32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31.1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13 699 2144,'-12'17'7765,"14"-16"-7561,0-1 1,0 0-1,0 1 0,0-1 1,0 0-1,1 0 0,-1-1 1,0 1-1,0 0 1,0-1-1,0 1 0,2-2 1,30-11 1200,-20 7-912,0 1-345,0-2 1,-1 1 0,1-2-1,-1 1 1,-1-2 0,1 0-1,21-20 1,-18 10-108,0 1 0,-1-2 0,-1 0 0,13-25 0,38-91 290,-51 104-216,-12 28-102,-1 1 1,0 0 0,0-1 0,-1 1-1,1-6 1,3-12-107,-2 16-29,-1 6 53,0 5-39,-32 105-212,8-34 435,15-55-38,2 0-1,0 0 1,-5 44 0,11-60-78,-1 4 48,1-1-1,0 1 0,0-1 0,3 14 0,-3-21-42,0-1-1,0 1 1,1-1 0,-1 0-1,1 1 1,-1-1 0,1 1-1,-1-1 1,1 0 0,0 1-1,0-1 1,0 0 0,0 0-1,-1 0 1,2 0 0,-1 0-1,0 0 1,0 0 0,0 0-1,0 0 1,1 0 0,-1 0-1,0-1 1,1 1 0,-1 0-1,0-1 1,1 0 0,-1 1-1,1-1 1,-1 0 0,1 1-1,-1-1 1,1 0 0,-1 0-1,3-1 1,0 1-53,1-1 0,-1 0-1,1-1 1,-1 1 0,0-1-1,1 0 1,-1 0 0,4-3-1,31-23-162,-8 5 218,-2 4 20,-13 7-7,29-14 0,-27 14 38,-12 8-125,-13 16-161,-5 6 176,5-8 35,0 1-1,0 0 1,1 0 0,-8 21 0,13-27 27,-1 0 34,0 0-1,1 0 1,0 0-1,-1 6 0,2-11-34,0 1-1,0 0 0,0 0 0,0-1 0,0 1 0,0 0 0,0-1 0,0 1 1,1 0-1,-1 0 0,0-1 0,0 1 0,0 0 0,1-1 0,-1 1 0,0 0 0,1-1 1,-1 1-1,1-1 0,-1 1 0,1-1 0,-1 1 0,1-1 0,-1 1 0,1-1 1,-1 1-1,1-1 0,0 1 0,-1-1 0,1 0 0,0 1 0,-1-1 0,1 0 1,0 0-1,-1 0 0,2 1 0,4-1 37,0 0-1,1 0 1,-1-1 0,0 0 0,0 0 0,1 0-1,-1-1 1,0 0 0,0 0 0,-1 0-1,1-1 1,0 0 0,-1 0 0,0 0-1,1-1 1,-1 0 0,-1 0 0,1 0 0,0-1-1,-1 1 1,0-1 0,0 0 0,5-9-1,-8 12-47,0 0 0,0 0-1,0-1 1,0 1 0,-1 0 0,1-1-1,-1 1 1,1 0 0,-1-1-1,0 1 1,0-1 0,0 1-1,0 0 1,0-1 0,-1 1-1,1 0 1,-2-4 0,1 3-1,0 0 0,-1 0 0,1 0 1,-1 0-1,0 0 0,0 0 0,-1 1 1,1-1-1,0 1 0,-1-1 0,-2-1 1,0 0-17,-1 0 1,1 1-1,-1 0 1,0 0 0,0 0-1,0 1 1,0-1-1,0 1 1,-1 1 0,1 0-1,-1-1 1,-7 1-1,-23 1-102,23 0 143,13 0 25,7 0 30,68-3 165,105-19 1,-96 10-344,-52 8-17,33 0 0,-62 4 119,-1 0 0,1 0 0,-1 0 0,0 0 0,1 0 1,-1 0-1,1 1 0,-1-1 0,0 1 0,1-1 0,-1 1 0,0-1 0,0 1 0,1 0 0,-1-1 0,0 1 0,0 0 0,0 0 0,0 0 0,0 0 0,0 0 0,0 0 1,0 0-1,0 1 0,-1-1 0,1 0 0,0 0 0,-1 1 0,1 0 0,0 1 14,0 0 1,-1 1-1,1-1 1,-1 0-1,0 0 1,0 0-1,0 0 1,-1 0-1,1 0 1,-1 1-1,-1 4 0,-5 23 200,6-24-144,0 0 1,-1 0-1,0 0 1,-3 7-1,-27 40 604,19-32-306,12-21-132,16-15-486,-6 4 3,0 0-1,13-19 0,-16 21 175,-1 0 0,1 0 0,1 1 0,-1 0 0,1 0 0,15-11 0,-10 9 81,-8 6-8,0 0 0,0 1 0,0-1 0,0 1 0,7-3-1,-10 5-2,0-1-1,0 1 1,0 0-1,0 0 0,0 0 1,1-1-1,-1 1 0,0 1 1,0-1-1,0 0 0,0 0 1,0 0-1,0 0 0,0 1 1,0-1-1,0 0 0,0 1 1,-1-1-1,1 1 1,0-1-1,0 1 0,0-1 1,0 1-1,0 0 0,-1 0 1,1-1-1,0 1 0,-1 0 1,1 0-1,0 1 0,4 6 13,-2-1 0,1 1 0,-1 0-1,0 0 1,-1 0 0,1 0-1,-2 0 1,2 17 0,-2-20 29,0-1 0,-1 1 1,2-1-1,-1 1 0,0-1 1,3 5-1,-3-9-16,-1 0 1,1 1-1,0-1 0,-1 0 0,1 1 1,0-1-1,-1 0 0,1 0 0,0 0 0,0 0 1,-1 0-1,1 0 0,0 0 0,-1 0 1,1 0-1,1 0 0,-1 0 34,4 0-11,1-1-1,0 1 1,-1-1-1,1 0 0,0 0 1,-1-1-1,0 0 1,1 0-1,-1 0 1,0-1-1,5-2 1,2-1 79,78-46-230,-57 32 108,-9 6-4,42-27-309,-33 16-419,-33 42 278,-12 22 331,9-30 169,0 0-1,1 0 1,-1 0-1,2 0 1,-1 0 0,1 0-1,1 16 1,0-22-49,0-1 0,1 0 0,0 0-1,-1 0 1,1 0 0,0 0 0,0 0 0,0 0 0,0 0 0,0 0 0,1 0 0,-1 0 0,0-1-1,1 1 1,-1-1 0,1 1 0,2 1 0,-1-1 25,0 0 0,1 0-1,0-1 1,-1 1 0,1-1-1,0 0 1,-1 0 0,1 0 0,5 0-1,0 0-15,0 0-1,0-1 0,1-1 1,-1 0-1,0 0 0,0 0 1,14-5-1,-11 1-74,-1 0 0,1 0 0,-1-1 0,19-13 0,34-33 105,-63 50-49,6-6-99,-7 8 91,0-1 1,0 1-1,1-1 1,-1 1-1,0-1 1,0 1-1,1-1 1,-1 1-1,1 0 1,-1-1-1,0 1 1,1-1-1,-1 1 1,1 0-1,-1 0 1,1-1-1,-1 1 1,1 0-1,0-1 1,-1 17-333,-1-13 350,0 0 0,0 1 1,0-1-1,0 0 0,-1 0 1,1 1-1,-1-1 0,0 0 1,-3 4-1,-5 9 205,-4 10 68,9-18-228,1 0 0,0 0 0,-3 11 0,7-18-35,0 0 0,0-1-1,0 1 1,0-1 0,0 1 0,0 0-1,0-1 1,0 1 0,0-1 0,0 1-1,0 0 1,0-1 0,1 1 0,-1-1-1,0 1 1,0-1 0,1 1 0,-1-1-1,0 1 1,1-1 0,-1 1 0,1 0-1,15 10 89,-11-9-88,0 0 1,0 0 0,1 0-1,-1-1 1,6 1-1,-3-1-11,-1 0 0,1 1 0,-1 0 0,1 0 0,10 5 0,-16-6-7,0 0 1,0 0-1,0 0 1,0 0-1,0 0 1,0 0-1,-1 1 1,1-1-1,0 1 1,-1-1-1,1 1 1,-1 0-1,0-1 1,1 1-1,-1 0 1,0 0-1,0 0 1,0 0-1,0 0 1,-1 0-1,1 0 1,0 0-1,-1 1 1,1 2-1,-1 23 120,-1 1 0,-2-1 0,0 0 0,-12 44 0,14-70-142,0 0 0,0 1 0,0-1 0,0 0 0,-1 1 0,1-1 0,0 0 0,-1 0 0,0 0 0,-3 3 0,5-5 30,0 0 1,0 0-1,-1 0 1,1 0-1,0 0 1,0 0-1,0 0 1,0 0-1,0 0 1,0 0-1,-1 0 1,1 0-1,0 0 1,0 0-1,0 0 1,0 0-1,0 0 1,-1 0-1,1 0 1,0 0-1,0 0 1,0-1-1,0 1 1,0 0 0,0 0-1,0 0 1,-1 0-1,1 0 1,0 0-1,0 0 1,0 0-1,0-1 1,0 1-1,0 0 1,0 0-1,0 0 1,0 0-1,0 0 1,0-1-1,0 1 1,0 0-1,0 0 1,0 0-1,0 0 1,0 0-1,0 0 1,0-1-1,0 1 1,0 0-1,-2-7-19,11-33-619,-9 39 464,-1 2 140,0 1 0,0-1-1,0 0 1,0 1 0,1-1 0,-1 1 0,0-1 0,1 1-1,-1 1 1,0-1 14,-6 23 52,-5 9 68,6-19-27,-2-1-1,0 0 1,0-1 0,-1 1 0,-1-2-1,0 1 1,-1-2 0,0 1 0,-1-1-1,0-1 1,-1 0 0,0-1 0,0 0-1,-24 10 1,24-13 50,-1-1 0,0 0 0,0-2 0,-1 0 0,1 0 1,-1-1-1,0-1 0,1 0 0,-20-2 0,30 1-90,1-1 0,0 1 0,0-1 0,0 0 0,-1 1 0,1-1 0,0-1 0,0 1 0,0 0 0,1-1 0,-1 1 0,0-1 0,0 0 0,-3-4 0,4 4-33,1 0 0,-1 0 0,1 0 0,-1 0 1,1-1-1,0 1 0,0 0 0,0-1 0,0 1 0,0-1 1,1 1-1,-1-1 0,1 0 0,-1 1 0,1-1 0,0 0 1,1-4-1,0-2 11,0 1 1,1 0 0,1-1-1,-1 1 1,1 0-1,7-14 1,-1 6 10,1 0 0,13-16 1,-6 11-113,1 0 0,2 2 1,21-18-1,69-46-122,-104 78 224,105-65 215,-44 29-231,-10 6-162,131-90-811,-124 85-23,-31 22 276,-28 15 747,0 0 0,0 1 0,1-1 0,-1 1 0,1 0 0,7-1 0,-5 1 21,-1-1-1,13-5 1,-1 0 65,-15 6-66,0 1 1,-1-1-1,1 1 1,0-1-1,-1 0 1,0 0-1,1-1 1,3-2-1,-7 4 252,-1 2-263,1 1-1,-1 0 1,0-1-1,0 1 1,0-1-1,0 1 0,0-1 1,0 1-1,0-1 1,-1 0-1,1 1 0,0-1 1,-1 0-1,1 0 1,-3 1-1,-4 4-9,-16 14 332,-46 27 0,3-1 160,8 1-398,52-41-77,1 1 0,0-1 0,0 1 0,0 1 0,1-1 0,-5 9 0,10-15-44,-1-1-1,1 0 0,0 0 1,0 0-1,0 1 0,0-1 0,0 0 1,0 0-1,-1 1 0,1-1 1,0 0-1,0 0 0,0 1 1,0-1-1,0 0 0,0 0 0,0 0 1,0 1-1,0-1 0,0 0 1,0 0-1,0 1 0,0-1 0,1 0 1,-1 0-1,0 1 0,0-1 1,0 0-1,0 0 0,0 0 1,0 1-1,1-1 0,-1 0 0,0 0 1,0 0-1,0 1 0,0-1 1,1 0-1,-1 0 0,0 0 0,0 0 1,1 0-1,-1 0 0,0 1 1,0-1-1,0 0 0,1 0 1,-1 0-1,0 0 0,0 0 0,1 0 1,-1 0-1,0 0 0,0 0 1,1 0-1,-1 0 0,0 0 0,0 0 1,1 0-1,-1-1 0,20-2-306,-15 2 256,10-3-12,1-1 0,-1 0 0,-1-1 0,1 0 0,-1-1 0,18-12 0,-13 6-5,-1-1 0,0 0 0,27-30 0,-39 37 35,0-1-116,-5 8 149,-1 0 0,0 1 0,0-1 0,0 0 0,1 0 0,-1 0 0,0 0 0,0 0 0,0 0 0,0 0 0,1 0 0,-1 0 0,0 1 0,0-1 0,0 0 0,0 0 0,0 0 0,0 0 0,0 1 0,1-1 0,-1 0 0,0 0 0,0 0 0,0 0 0,0 1 0,0-1 0,0 0 0,0 0 0,0 0 0,0 1 0,0-1 0,0 0 0,0 0 0,0 0 0,0 0 0,0 1 0,0-1 0,0 0 0,0 0 0,0 0 0,0 1 0,0-1 0,-1 0 0,1 0 0,-3 28-103,2-24 129,0 0 1,1-1-1,-1 1 0,1 0 1,0 0-1,0 0 1,0 0-1,0-1 0,1 1 1,-1 0-1,1 0 1,0 0-1,0-1 0,2 5 1,-2-6 2,1 0-1,-1 1 1,1-1 0,0 0 0,0 0-1,-1 1 1,1-2 0,1 1 0,-1 0-1,0 0 1,4 2 0,-4-4 5,0 1-1,0 0 1,0-1 0,1 1-1,-1-1 1,0 0 0,0 0-1,1 0 1,-1 0 0,0 0-1,0 0 1,1-1 0,-1 1-1,0-1 1,4-1 0,5-2-37,-1 0-1,1-1 1,-1-1 0,0 0 0,-1 0-1,1-1 1,-1 0 0,0-1 0,9-10 0,5-7-57,37-56 1,54-97-129,-20 30 33,-55 90 293,50-80-582,-88 138 433,-1-1 1,0 1 0,1-1-1,-1 1 1,0-1 0,0 1-1,1-1 1,-1 1-1,0-1 1,0 1 0,0-1-1,0 1 1,1-1-1,-1 1 1,0-1 0,0 1-1,0-1 1,0 0-1,-7 1-299,-13 11 170,7-1 283,0 0 0,2 1-1,-1 0 1,1 1 0,1 0 0,0 1-1,1 0 1,-13 23 0,-2 13 66,-21 61 1,35-85-209,-47 142 153,51-144-78,1-1 1,1 1 0,1 0 0,1 0 0,2 37 0,0-58-63,0 0 0,0 0 0,1 0 0,-1-1 0,1 1 0,-1 0 0,1 0 0,-1 0 0,1-1 0,0 1 0,0 0 0,0-1 0,0 1 0,0-1 0,1 1 0,-1-1 0,0 0 0,1 1 0,-1-1 0,0 0 0,1 0 0,0 0 0,-1 0 0,1 0 0,0 0 0,-1-1 0,1 1 0,0 0-1,0-1 1,2 1 0,4 0-49,1 0-1,-1 0 0,1-1 0,-1-1 0,10 0 0,-16 0 25,17-1-165,-1-1-1,0-2 1,33-11-1,52-28-248,-44 17 371,9 3 93,-68 24-33,1-1-1,-1 1 1,1 0-1,-1 0 0,1-1 1,-1 1-1,1 0 0,-1 0 1,1 0-1,-1 0 0,1 0 1,-1 0-1,1-1 1,-1 1-1,1 0 0,-1 0 1,1 1-1,0-1 0,-1 0 1,1 0-1,-1 0 0,1 0 1,-1 0-1,1 1 0,-1-1 1,0 0-1,1 0 1,-1 1-1,1-1 0,-1 0 1,1 1-1,-1-1 0,0 0 1,1 1-1,-1-1 0,0 1 1,1-1-1,-1 0 0,0 1 1,0-1-1,1 1 1,-1-1-1,0 1 0,0-1 1,0 1-1,0-1 0,0 1 1,1 0-1,-1-1 0,0 1 1,0-1-1,0 1 0,-1-1 1,1 1-1,0-1 1,0 1-1,0-1 0,0 1 1,-1 0-1,0 6 115,-1 0 0,0 0 0,-5 9 0,3-8-93,2-2-32,0 0-1,1 0 1,-1 0 0,1 0 0,1 0 0,-1 0-1,1 9 1,0-14 13,0 1-1,0-1 0,0 1 1,0-1-1,1 0 0,-1 1 1,1-1-1,-1 0 0,1 1 1,-1-1-1,1 0 0,0 1 1,-1-1-1,1 0 0,0 0 1,0 0-1,0 0 0,0 0 1,0 0-1,0 0 0,0 0 1,1 0-1,-1-1 0,0 1 1,0 0-1,1-1 0,-1 1 1,0-1-1,1 1 0,-1-1 1,0 1-1,1-1 0,-1 0 1,1 0-1,-1 0 0,3 0 0,1 0 6,0 0-1,1 0 0,-1-1 1,0 0-1,1 0 0,-1 0 1,0-1-1,0 1 0,0-1 1,0 0-1,0-1 0,5-3 1,-2 3-90,-7 3 73,0-1 0,0 1 1,-1 0-1,1 0 0,0-1 1,0 1-1,0-1 0,0 1 0,-1 0 1,1-1-1,0 1 0,0-1 0,-1 0 1,1 1-1,0-1 0,-1 0 1,1 1-1,-1-1 0,1 0 0,-1 0 1,1 1-1,-1-1 0,1 0 1,-1 0-1,0 0 0,1-1 0,-2 2-33,1 0-1,-1 0 1,1 0-1,-1 0 0,0 0 1,1 0-1,-1 0 1,1 0-1,-1 0 0,1 0 1,-1 0-1,1 1 1,-1-1-1,0 0 0,1 0 1,-1 0-1,1 1 1,0-1-1,-1 0 0,1 1 1,-2 0-1,-5 16-227,1-2 198,4-11 97,0 1 1,0-1 0,0 1-1,1 0 1,-1-1 0,1 1-1,1 0 1,-2 5 0,2-9 24,9 1-163,-8-2 110,-1 1-1,1-1 1,0 0-1,0 1 1,0-1-1,0 0 1,0 0-1,0 0 1,0 0-1,0 0 0,0 0 1,0 0-1,1 0 1,3-2-17,0 1-1,0-1 1,0 0 0,-1-1 0,1 1-1,-1-1 1,0 0 0,0 0 0,0 0-1,0-1 1,-1 0 0,1 1-1,-1-1 1,0 0 0,0-1 0,0 1-1,0 0 1,-1-1 0,0 1 0,0-1-1,0 0 1,2-9 0,-4 10-8,1-1 88,0 0 0,0 0 0,-1 0 0,0-9 0,-1 13-56,1-1-1,0 1 0,-1-1 1,1 1-1,-1-1 0,1 1 1,-1-1-1,0 1 1,0-1-1,1 1 0,-1 0 1,0 0-1,0-1 1,0 1-1,-1 0 0,1 0 1,0 0-1,0 0 0,-2-1 1,1 1-11,0 0 1,0 0 0,0 0-1,0 1 1,0-1-1,-1 1 1,1-1-1,0 1 1,0-1 0,0 1-1,-1 0 1,1 0-1,0 0 1,0 1-1,0-1 1,-1 0 0,-1 2-1,0-1 16,0 0 0,1 1 0,-1-1-1,1 1 1,-1 0 0,1 0 0,0 0-1,-5 4 1,-11 4 182,1-1-6,17-9-137,1 0 0,-1 1 0,1-1 0,-1 1 0,1-1 0,-1 0 0,1 1 0,-1-1 0,1 1 0,-1-1 0,1 1 0,0-1 1,-1 1-1,1-1 0,0 1 0,0 0 0,-1-1 0,1 1 0,0 0 0,0 0 0,0 0-31,0-1 0,0 1 1,0-1-1,0 0 0,0 1 0,0-1 1,0 0-1,0 1 0,0-1 0,1 0 1,-1 1-1,0-1 0,0 0 0,0 0 0,1 1 1,-1-1-1,0 0 0,0 0 0,1 1 1,-1-1-1,0 0 0,1 0 0,-1 1 1,0-1-1,1 0 0,-1 0 0,0 0 1,1 0-1,15 2 247,12-8-17,-20 2-214,2 0 5,-1 0 0,-1 0 0,1-1 0,-1 0 0,0-1 0,14-11 0,-8 4 97,1 1 0,27-16 0,-18 12 177,-16 11-243,1 0-1,0 0 1,0 1-1,0 0 1,1 0-1,13-3 1,-18 6-72,-1 0 1,1 1-1,-1-1 1,1 1-1,-1-1 1,1 1-1,-1 1 1,1-1-1,-1 1 1,0-1-1,1 1 1,-1 1-1,1-1 1,-1 1-1,0-1 1,7 5-1,-9-5-4,-1 1-1,0-1 0,0 0 0,1 0 1,-1 1-1,0-1 0,0 1 0,0-1 0,-1 1 1,1-1-1,0 1 0,-1-1 0,1 1 1,-1 0-1,1-1 0,-1 1 0,0 0 1,0 0-1,1-1 0,-1 1 0,0 0 0,-1-1 1,1 1-1,0 0 0,-1 3 0,-2 4 106,0 0 0,0 0 0,-7 13-1,7-15-74,-4 9 58,2-5 122,0 0 0,-10 16 0,96-72-905,-64 34 756,0 0 0,1 1-1,0 1 1,1 1-1,19-7 1,-35 15-14,-1-1 1,1 1-1,0 0 1,-1-1-1,1 1 1,0 1-1,0-1 0,-1 0 1,1 1-1,0-1 1,0 1-1,-1 0 1,1 0-1,-1 0 1,1 0-1,-1 0 1,1 0-1,-1 1 1,0-1-1,1 1 1,1 2-1,5 4 124,-1 1 1,0 0-1,11 18 1,-2-3-49,-11-16-194,1-1-1,-1 1 1,1-1 0,13 10-1,-18-16-290,1 1 1,0 0-1,0 0 0,0-1 1,1 0-1,-1 0 0,0 0 1,0 0-1,1 0 0,-1 0 1,0-1-1,1 0 0,-1 1 1,0-1-1,1-1 0,5 0 1,-7-18-5086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31.7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30 2816,'0'0'39,"0"0"1,-1-1-1,1 1 1,0 0-1,0-1 0,0 1 1,0-1-1,0 1 1,0 0-1,-1-1 0,1 1 1,0-1-1,0 1 1,0 0-1,0-1 1,0 1-1,1-1 0,-1 1 1,0 0-1,0-1 1,0 1-1,0 0 0,0-1 1,0 1-1,1-1 1,10-2 766,6-1 936,16 0 319,-4 0-954,0 0-143,-28 4-906,0 0-1,0 0 1,0 0-1,0 0 1,0 0-1,0 0 1,0 0-1,0 0 1,0 0-1,0 1 1,0-1-1,0 1 1,0-1-1,0 0 1,0 1-1,0 0 1,0-1-1,-1 1 1,1-1-1,0 1 1,1 1-1,-2-1 24,0 0 1,0 0-1,1 0 0,-1 0 0,0 0 0,0 0 0,0 0 0,0 0 0,0 0 0,0 0 1,0 0-1,-1 0 0,1 0 0,0 0 0,0 0 0,-1 0 0,1 0 0,-1 1 1,-1 4 398,-6 12-162,0 1 0,-1-1 0,-1 0 0,0-1 0,-24 31 1,0-1-692,21-28-256,-11 17-4657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12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92 7392,'-90'-74'2720,"72"69"-2080,-6-4-224,21 6 320,11 3-3264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32.0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1 106 7968,'5'-5'2944,"-5"-3"-2272,8-4-192,-3 9-608,4-6-32,1 1-160,3 0 192,1 1-1472,-4-7 864,-2 3-4032,1 2 2624,-13-3 736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32.4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5 187 9312,'-5'-3'3424,"5"-6"-2656,5-7-192,4 4-768,9-5 0,14-3 736,27-4-320,37 4 320,27 0-320,0 3-1120,-4 5 480,7 1-3936,2 5 2400,-18 6-2464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0:32.9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29 13696,'-14'-8'5087,"19"4"-3967,-2 4-288,11-8-5791,4 0 927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0.2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0 877 2080,'0'0'667,"12"0"4063,-10 1-4583,-1-1 0,1 0-1,0 1 1,0-1 0,0 0 0,-1 0-1,1 0 1,0 0 0,0-1-1,0 1 1,0 0 0,-1-1 0,1 1-1,0-1 1,-1 0 0,1 1 0,0-1-1,-1 0 1,1 0 0,-1 0 0,1 0-1,-1 0 1,1-1 0,-1 1 0,0 0-1,0-1 1,0 1 0,2-2-1,1-3-78,0-1 0,0 1-1,0-1 1,-1 1 0,6-15-1,78-232 915,-56 183-767,-9 23 130,-28 66-476,0 0 1,-5 30 0,-8 61 82,6-25-89,-8 27 199,-35 213 110,-1-26 4,34-189 175,17-78-184,1-6 91,2-17 339,1-13 644,4-18-1118,0 0 1,10-40 0,0 7-192,7-78 88,11-64-29,37-75-181,-49 217 94,2 1-1,50-94 0,-52 119-42,1 1-1,1 1 1,1 1-1,1 1 0,31-26 1,-52 49 125,1 1 1,-1 0-1,1-1 0,0 1 1,-1 0-1,1 0 0,0 0 1,0 0-1,0 0 0,0 1 1,-1-1-1,1 0 0,0 1 1,0 0-1,0-1 0,0 1 1,4 0-1,-4 0 11,-1 1 1,1-1-1,0 1 1,-1-1-1,1 1 1,-1 0-1,1 0 1,0 0-1,-1 0 0,0 0 1,1 0-1,-1 0 1,0 0-1,1 0 1,-1 1-1,1 1 1,2 2-5,-1 0 0,0 0 1,-1 1-1,0-1 0,0 1 1,0-1-1,0 1 0,-1 0 1,0-1-1,1 12 0,-1 5 24,-2 0 1,0 1-1,-2-1 0,0 1 0,-1-1 0,-2-1 1,-13 37-1,13-44 3,0 0-1,-1 0 1,-1-1 0,0 0 0,0 0-1,-2-1 1,1 0 0,-2-1 0,0 0 0,0 0-1,0-1 1,-18 11 0,24-19-23,-1 1 1,1-1-1,-1 1 1,1-2-1,-1 1 1,0-1-1,1 0 1,-1 0-1,0 0 1,0-1-1,0 0 1,0 0-1,0 0 1,0-1-1,1 0 1,-10-2-1,8-2-449,10 4 131,19 2 45,-16-1 301,5 0 19,0-1 0,0-1 0,11-3 1,10-1 88,-1 1 29,1-1 1,0-2 0,31-12 0,-48 14-67,0-1 0,0-1 0,-1 0 0,0 0 0,0-2-1,-1 1 1,23-23 0,-20 14-60,-1 0 1,-1 0-1,24-42 0,-17 20 118,17-48 1,-21 27 282,-16 48-278,-1 12-153,-1 0 0,1 0 0,0-1 0,0 1 0,0 0 0,1 0-1,-1-1 1,0 1 0,0 0 0,1-2 0,3 0-76,-4 2-100,3 1-564,-3-1 720,1 1 0,0 0 1,0 0-1,0 0 0,-1 0 1,1 0-1,0 0 0,0 0 1,0 1-1,-1-1 0,1 0 1,0 0-1,0 1 0,-1-1 1,1 0-1,0 1 0,0-1 1,-1 0-1,1 1 0,-1-1 1,2 2-1,-1-1 2,1 0-1,-1 0 1,0 1 0,0-1 0,0 0 0,0 1-1,0-1 1,0 1 0,1 1 0,3 12-7,-1 0 0,-1 1 0,0-1 0,0 24 1,-3 66 297,-1-48-256,1 61 94,0-113-72,1 0 1,-1 0 0,1-1-1,1 7 1,-1-9-43,-1-1 0,0 1 1,1-1-1,0 1 0,-1-1 0,1 0 0,0 1 1,0-1-1,0 0 0,0 1 0,0-1 0,0 0 1,0 0-1,0 0 0,0 0 0,2 2 1,5 0 10,0 0 0,0-1 1,0 1-1,0-2 0,0 1 1,1-1-1,-1 0 0,0-1 1,1 0-1,-1 0 0,0-1 1,1 0-1,14-3 0,8-5-323,0-1-1,37-18 1,-37 15 7,29-14 86,107-67 0,-159 89 163,-1-1-1,1-1 1,10-12-1,-5 6 322,-12 12-259,1-1 1,-1 0 0,1 0-1,-1 0 1,0 0 0,0 0-1,0 0 1,0 0 0,0 0 0,1-2-1,0-5 20,-2 9-19,1-1-1,-1 0 1,1 0-1,-1 0 1,0 0-1,0 0 0,0 0 1,1 0-1,-1 0 1,0 0-1,0 0 1,0 0-1,0 0 0,-1-2 1,-2-7-59,2 7 40,0-1 0,0 1 1,1-1-1,-1 0 0,0-3 1,1 3 12,0 1 0,-1-1 1,1 1-1,-1 0 0,0-1 1,-1-3-1,1 6-9,1 0-1,-1-1 1,1 1 0,-1 0 0,0-1-1,0 1 1,0 0 0,1 0 0,-1 0-1,0 0 1,0 0 0,-1 0 0,1 0 0,0 0-1,0 0 1,0 0 0,-2 0 0,1 1-48,0 1 0,-1 0 0,1 0 0,0 0 0,0 0 0,0 0 0,1 0 0,-1 0 1,0 1-1,0-1 0,-2 4 0,0 0 12,0 0 0,0 1-1,1-1 1,0 1 0,0 0 0,-2 9 0,-2 1 4,-20 43 88,5-13-136,-24 75 1,44-113 149,0 1-1,0-1 1,1 0 0,-1 17-1,2-22-41,0-1-1,1 0 1,-1 0-1,0 0 1,1 0-1,-1 0 1,1 0-1,0 0 1,0 0-1,2 4 1,-3-5-7,1 0-1,0-1 1,0 1 0,0 0 0,0 0-1,0 0 1,0-1 0,0 1 0,0 0-1,0-1 1,0 1 0,0-1 0,0 0-1,0 1 1,0-1 0,1 0 0,-1 1-1,0-1 1,0 0 0,3 0 0,-2-1 8,1 1 0,0-1 1,0 1-1,-1-1 0,1 0 1,-1 0-1,1 0 1,-1-1-1,1 1 0,-1-1 1,0 1-1,5-4 0,0-2-37,0 0 0,8-10 0,-2-1-17,-1 0 1,-1-1-1,0-1 0,-2 0 1,14-40-1,0-1-160,-15 38 169,0 0 0,3-24 1,-10 46 7,-1 1 3,0 0 0,0 0 0,0 0-1,0 0 1,0 0 0,0 0 0,0 0 0,0 0 0,0 0-1,0 0 1,0 0 0,0 0 0,0 0 0,1 0-1,-1 0 1,0 0 0,0 0 0,0 0 0,0 0 0,0 0-1,0 0 1,0 0 0,0 0 0,0 0 0,0 0-1,0 0 1,0 0 0,0 0 0,0 0 0,1 0 0,-1 0-1,0 0 1,0 0 0,1 15-80,0 22 84,-2-5-83,0-19 108,1 0 0,0 0 0,1 0 0,0 0 0,1 0 0,0 0 0,6 17 1,-2-16-13,-6-11 5,1 0 1,0-1-1,0 1 1,0-1-1,0 0 1,1 1-1,-1-1 0,0 0 1,1 0-1,0 0 1,-1 0-1,1 0 1,0 0-1,0 0 0,0 0 1,3 1-1,-1-1 27,0 0-1,0-1 0,0 1 1,0-1-1,0 0 0,0 0 1,0 0-1,0-1 0,0 1 1,1-1-1,-1 0 0,8-1 1,4-1-48,30-9 1,-41 10 12,31-10-31,0-2 0,54-27 0,61-46-218,-146 83 210,-3 2 51,1-1 1,0 1-1,-1-1 0,1 1 1,-1-1-1,0 0 0,1 0 1,-1 0-1,3-5 0,-2 4 406,-6 6-150,-13 15-349,1 1 0,1 0 0,1 1 0,1 0 0,1 1 0,-16 40 0,26-58 91,0 0-1,0 0 1,0 1 0,1-1 0,-1 0-1,1 0 1,0 1 0,0-1 0,0 0-1,0 1 1,1-1 0,-1 0 0,1 0-1,0 1 1,0-1 0,0 0 0,0 0-1,1 0 1,-1 0 0,1 0 0,0 0-1,0-1 1,0 1 0,0-1 0,0 1-1,0-1 1,1 0 0,-1 1 0,1-1-1,0-1 1,0 1 0,0 0 0,-1-1 0,1 1-1,1-1 1,-1 0 0,4 1 0,-1-1 0,-1 0 0,1-1 1,-1 1-1,1-1 1,-1-1-1,1 1 1,-1-1-1,1 0 1,-1 0-1,1-1 1,-1 1-1,0-1 1,0 0-1,0-1 1,0 1-1,0-1 0,0 0 1,-1 0-1,1-1 1,3-3-1,4-5-14,0 0 0,0-1 0,-1-1 0,-1 0 0,11-19 1,2-10-94,19-47 0,-1-1-36,-12 34 1,3 1 0,42-54 0,-24 44 96,-3-3 0,43-82 0,-64 103-571,-31 63 611,-6 22 0,8-22 100,-1-1 1,-9 21 0,-19 27-70,17-37 7,2 2-1,0 0 0,2 0 1,-9 36-1,-9 97-27,27-134 21,0 1 0,2-1 0,0 1 0,6 30 1,-2-30-143,-3-12 161,2 1 0,0-1 0,0 0-1,10 25 1,-10-36-55,-1 0-1,1 0 0,-1 0 1,1-1-1,1 1 0,-1-1 1,4 4-1,-4-6 19,-1 1 0,0 0-1,0 0 1,1-1 0,-1 1-1,1-1 1,-1 0 0,1 0-1,0 0 1,-1 0 0,1 0 0,5 0-1,10-1 103,0 0 0,1-2 0,-1 0 0,29-7 0,-41 7-135,0 0-1,0 0 1,0-1 0,0 0-1,0 0 1,0 0 0,-1-1-1,0 0 1,0 0 0,0 0 0,0-1-1,0 0 1,-1 0 0,0 0-1,0 0 1,4-9 0,8-17-4,-1-1 0,-2 0 0,-1-1 0,11-48 0,-11 58-598,-14 30 561,1 0 0,-1 1-1,2-1 1,-1 1 0,1-1 0,2 15 0,-1 3 79,-1-8 95,-1 24-9,3 0 1,6 41-1,-7-79-90,1 0 1,-1 0-1,1 0 0,-1 0 0,1 0 1,0-1-1,0 1 0,0-1 0,0 1 0,1-1 1,-1 0-1,1 0 0,-1 0 0,1 0 1,0 0-1,0-1 0,6 3 0,-7-4-21,-1 1-1,1-1 1,0 0 0,0 0-1,0 0 1,-1 0 0,1-1-1,0 1 1,0 0-1,0-1 1,-1 0 0,4 0-1,21-12-29,-26 13 29,261-153-1019,-182 101 1067,-74 49-57,-2 1-49,1 0 0,-1 0-1,1 0 1,-1 0 0,0-1 0,0 0 0,4-3 736,-10 6-697,0 0 1,0 1 0,0-1 0,0 1 0,0 0 0,1 0 0,-1 0 0,0 0 0,0 1 0,1-1-1,-1 1 1,1-1 0,-3 3 0,-5 5-192,-15 17 0,10-11 100,4-4 93,0 1 1,0 1-1,1 0 1,1 0 0,0 1-1,1 0 1,1 1-1,0-1 1,1 2-1,0-1 1,1 0 0,-3 21-1,7-34 39,1 0 0,0 0 0,0 0 1,0 1-1,0-1 0,0 0 0,0 0 0,1 0 0,-1 0 0,1 0 0,-1 0 0,1 0 0,0 0 0,0 0 1,0 0-1,0 0 0,0-1 0,0 1 0,0 0 0,1-1 0,-1 1 0,1-1 0,-1 1 0,1-1 0,-1 0 0,1 1 1,0-1-1,0 0 0,0 0 0,-1 0 0,1-1 0,0 1 0,0 0 0,0-1 0,4 1 0,4 1 119,0 0-1,0-1 0,1 0 1,-1-1-1,20-2 1,-16 1-221,-1 0 131,0 0-1,0-2 1,16-3-1,-29 5-47,9-1-16,0 0 0,-1-1 0,0-1 0,0 1 0,0-1 0,0-1 0,11-7 0,-19 11 114,1 0 49,3-1-60,-4 2-122,1-2-26,-1 1 74,1 0 0,-1 0 0,1 0 0,0 0 0,-1 0 0,1 1 0,0-1 0,0 0 0,-1 0 0,2-1 0,2 0 3,-1-1 1,1 0-1,0 1 1,0 0-1,0 0 1,6-3-1,17-9-17,38-29-96,33-26-105,20-13 471,-113 79-89,-7 2 160,-9 10-277,-34 51-34,32-44-49,1 0 1,0 0-1,2 2 0,0-1 1,1 1-1,1 1 1,0 0-1,-5 24 0,12-43 31,1 0 0,0 0 0,0 0 0,0 0-1,0 0 1,0 1 0,0-1 0,0 0 0,0 0-1,0 0 1,0 0 0,0 0 0,0 1 0,0-1-1,0 0 1,0 0 0,0 0 0,0 0-1,0 0 1,0 1 0,0-1 0,0 0 0,0 0-1,0 0 1,0 0 0,0 0 0,0 0 0,0 1-1,0-1 1,0 0 0,0 0 0,0 0 0,0 0-1,0 0 1,0 0 0,1 1 0,-1-1-1,0 0 1,0 0 0,0 0 0,0 0 0,6-4 78,5-10-204,-5 2-11,0 0 0,0 0-1,-1 0 1,5-23 0,3-6 73,26-68 530,-31 76-408,-6 22-165,-1 9 11,-1 3-29,0 29 143,-1 1-37,7 56 0,-4-76 18,0-1-1,1 1 0,0-1 0,0 0 0,1 0 1,0 0-1,1-1 0,0 1 0,8 10 0,-11-18 24,0 1-1,0-1 0,1 1 1,-1-1-1,1 0 0,-1 0 1,1 0-1,0 0 0,0-1 1,-1 1-1,1-1 0,0 1 1,1-1-1,2 1 0,0-1 7,-1 0 0,0-1 0,1 1-1,0-1 1,-1 0 0,1 0 0,9-3 0,1-1-79,0 0 1,0-1 0,0-2-1,23-11 1,-29 12-2,0 0 0,0-1 1,-1 0-1,0-1 0,0 0 0,-1 0 0,0 0 0,-1-1 1,0-1-1,0 1 0,8-16 0,2-9-72,-1-2 1,12-39-1,-20 54 88,91-272-517,-89 257 634,-7 24-93,1 1 0,7-18 0,-8 21-434,-10 19-202,-11 55 433,9-30 29,1 6 195,1-1 0,-1 73 1,4-53-73,2 6 153,7 73 0,-4-133-28,0 0 0,0 1 0,3 10 0,-4-17-46,1 1 0,-1-1 0,0 0 0,1 1 0,-1-1 0,1 0 0,-1 0 0,1 1 1,0-1-1,0 0 0,-1 0 0,1 0 0,0 0 0,0 0 0,0 0 0,0 0 0,0 0 0,0-1 1,1 1-1,-1 0 0,0 0 0,0-1 0,0 1 0,1-1 0,-1 1 0,0-1 0,3 1 1,-2-2-25,0 1 1,0-1 0,0 1 0,0-1 0,0 0 0,0 0 0,0 0 0,0 0 0,0 0 0,0 0 0,0-1-1,0 1 1,-1-1 0,1 1 0,-1-1 0,1 0 0,-1 1 0,2-3 0,4-7-41,12-20 0,-18 28 29,60-116-297,14-27-36,22-37 320,-81 150 57,-2-2 0,-2 0 1,13-54-1,-21 74-5,-3 13-47,0-1 0,0 1 1,0-1-1,-1 1 0,1-1 0,-1 1 1,1-1-1,-1 1 0,0-1 1,0 1-1,0-1 0,-1 1 1,0-4-1,1 6 4,0 0-1,0 0 1,0 0 0,0 0 0,0 0 0,-1-1-1,1 1 1,0 0 0,0 0 0,0 0 0,0 0-1,0 0 1,-1 0 0,1 0 0,0 0 0,0 0-1,0-1 1,0 1 0,-1 0 0,1 0 0,0 0-1,0 0 1,0 0 0,-1 0 0,1 0 0,0 0-1,0 0 1,0 0 0,0 1 0,-1-1 0,1 0-1,0 0 1,0 0 0,0 0 0,0 0 0,-1 0-1,1 0 1,0 0 0,0 0 0,0 1 0,0-1-1,0 0 1,-1 0 0,1 0 0,0 0 0,-6 8-171,6-8 180,-74 119 367,63-98-317,1 0 1,1 0-1,1 1 0,-6 24 1,5-1 46,2 1 0,2-1 0,2 1 0,5 80 0,-1-107-60,2 0-1,0 0 1,1 0-1,2-1 0,7 21 1,-9-28 43,-4-9-56,1 1 0,0 0-1,0-1 1,1 1 0,-1-1-1,1 1 1,-1-1 0,4 4-1,-1-1 9,1 0 0,0 0 0,-1 0 0,2-1 0,-1 0 0,0 0 0,1 0 0,8 3 0,-10-6 113,1 0 0,0-1 0,-1 0 0,1 0 0,0 0 0,-1 0 0,7-2 0,-7 2-78,5-2-21,1-1-1,-1 0 1,0-1 0,0 0 0,-1 0 0,10-7-1,-8 6-72,1-2 31,0-1 0,0 0 0,-1-1 0,0 0 0,0 0 0,-1-1 0,13-18 0,47-83-196,-56 89 256,0-3-46,-10 18-117,1 0-1,-1 0 1,1 0 0,1 1-1,-1 0 1,6-6 0,-9 11 88,-1 1 0,0 0 0,0-1 0,1 1 1,-1 0-1,0-1 0,0 1 0,1 0 0,-1-1 0,0 1 0,1 0 1,-1 0-1,0 0 0,1-1 0,-1 1 0,0 0 0,1 0 1,-1 0-1,1 0 0,-1-1 0,0 1 0,1 0 0,-1 0 0,1 0 1,-1 0-1,0 0 0,1 0 0,-1 0 0,1 0 0,-1 0 0,0 1 1,1-1-1,-1 0 0,1 0 0,-1 0 0,0 0 0,1 0 1,-1 1-1,0-1 0,1 0 0,-1 0 0,0 1 0,1-1 0,-1 0 1,0 1-1,0-1 0,1 0 0,-1 1 0,0-1 0,0 0 0,1 1 1,-1-1-1,0 0 0,0 2 0,1 2-39,0 0 0,0 0 0,0 0-1,0 7 1,-1-7 44,1 20-20,-2-1-1,-4 32 1,0 6 84,3-30-10,1-1 144,2 48 0,6-52 288,-7-26-448,1 1 0,0-1 0,-1 0-1,1 0 1,0 0 0,-1 0 0,1 0 0,0 0-1,0 0 1,-1 0 0,1 0 0,0 0 0,-1 0-1,1-1 1,-1 1 0,1 0 0,0 0 0,-1-1-1,1 1 1,0-1 0,0 1 25,4-2-55,-1-1 0,0 1 0,1-1-1,-1 0 1,0 0 0,0 0 0,-1-1 0,1 1-1,-1-1 1,5-7 0,5-8-105,12-21 1,-10 15 69,1-2-33,22-24-1,-31 42-58,1 0-1,1 1 1,0 0-1,0 0 1,20-13-1,-28 20 105,0 1-1,1-1 0,-1 0 1,0 0-1,1 1 0,-1-1 1,1 1-1,-1-1 0,1 1 0,-1 0 1,1 0-1,-1-1 0,1 1 1,-1 0-1,1 0 0,-1 1 1,1-1-1,-1 0 0,1 0 1,-1 1-1,1-1 0,-1 1 0,1-1 1,-1 1-1,1 0 0,-1-1 1,0 1-1,1 0 0,-1 0 1,0 0-1,0 0 0,0 0 0,0 0 1,0 0-1,0 1 0,0-1 1,1 3-1,2 2 1,-1 0 0,0 1 0,-1-1 0,1 1 0,-1 0 0,-1-1 0,2 9 0,-1-1 10,-1 0-1,-1 0 0,0 1 0,-1-1 0,0 0 0,-1 0 0,-6 22 0,-5 7-80,-20 44 1,2-6 71,-22 88 4,-37 102 32,80-249 125,6-8-50,-2-1 0,0 1 0,0-2 0,-1 1 0,-1-1 0,0 0 0,-12 14 0,19-25-49,0 0 0,0 1 0,0-1-1,0 0 1,-1-1 0,1 1 0,0 0 0,-1 0 0,1 0-1,0-1 1,-1 1 0,1-1 0,-1 1 0,1-1 0,-1 1-1,1-1 1,-1 0 0,1 0 0,-1 0 0,1 0 0,-2 0-1,1 0 0,1-1-1,-1 1 0,1-1 1,0 0-1,0 0 0,-1 0 1,1 1-1,0-1 1,0 0-1,0 0 0,0-1 1,0 1-1,0 0 0,0 0 1,0 0-1,0-1 0,0 1 1,1 0-1,-1-1 0,1 1 1,-1-2-1,-2-6 17,1 0 1,0 0-1,0 0 0,1-1 0,0 1 0,1-12 1,5-58 48,-2 54 41,1-1 1,1 1-1,1 0 1,2 0-1,16-39 1,-20 55-199,1-1 0,0 1 0,1 0 0,0 0-1,0 1 1,1 0 0,0 0 0,1 0 0,-1 1 0,1 0 0,1 0-1,0 1 1,-1 0 0,2 1 0,-1 0 0,15-5 0,69-19-2121,-10 5-4685,-65 15 3998,-8 1-1290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0.6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34 10400,'-3'3'3840,"-2"-6"-2976,10-6-256,-2 4-480,2 2-192,5-6-256,-1 6 192,4-2-160,-4 5 160,6 0-576,-2 0 416,6 5-2144,-3 4 1344,3-3-3104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1.0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14 110 7712,'-9'-4'2880,"4"-1"-2240,5-3 512,10 1-928,7-6-32,15 1-96,10-5 896,22 5-544,17 0-160,15 1-192,0 11-384,-10-5 160,-12 1-1440,-7 4 864,2 0-2144,0 0 1600,3 0-3232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7.1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0 759 5152,'8'0'7946,"13"-6"-7554,0 0-1,0-1 1,0-1-1,30-17 1,-25 8-292,1-1 0,-2-1 0,-1-1 0,29-30 0,-17 10-129,53-76 0,-78 100 212,-1-1 0,0-1 1,-1 0-1,-1 0 0,10-36 0,-13 40 110,-3 9-536,-5 11-90,2-2 260,-1 1 1,1 0-1,0-1 0,1 1 0,-1 0 1,1-1-1,0 1 0,1 9 0,-1 1 40,0 33 65,2 1 0,15 95 0,-14-134-5,-1 0 0,2 0-1,5 13 1,-7-19 26,0 0 0,0 0-1,1 0 1,-1-1 0,1 0 0,0 1 0,0-1 0,0 0-1,0 0 1,6 3 0,-6-4-10,-1 0-16,0 0 1,0-1-1,1 0 0,-1 0 0,0 1 1,1-1-1,-1 0 0,1-1 1,-1 1-1,1 0 0,-1-1 0,1 0 1,-1 1-1,1-1 0,0 0 1,2 0-1,4-2-17,1 0-1,-1 0 1,1-1 0,-1 0 0,0 0 0,0-1-1,0 0 1,-1-1 0,11-7 0,11-9-94,28-27 0,-39 31 31,39-33-68,88-69-41,-133 111 56,1 0-1,19-8 1,-33 16 96,1-1 1,-1 1 0,1 0-1,0 0 1,-1-1 0,1 1 0,0 0-1,-1 0 1,1 0 0,-1 0-1,1 0 1,0 0 0,-1 0 0,1 0-1,0 0 1,-1 0 0,1 0 0,-1 0-1,1 1 1,0-1 0,-1 0-1,1 0 1,-1 1 0,1-1 0,-1 0-1,1 1 1,0-1 0,-1 1 0,1 0-1,0 0 10,0 1 0,0-1 0,0 1 0,0 0 0,0-1 0,-1 1 0,1 0-1,-1 0 1,1-1 0,-1 4 0,1 4 43,0 1 0,-1-1 1,0 11-1,-6 18 169,-1 0 0,-1-1 0,-16 40 0,17-62-35,2-2 405,6-12-312,6-6-110,6-10-261,0 0 0,0-1 0,-2-1 0,0 0-1,10-22 1,15-22-135,-24 41 170,-10 15 60,1 0 0,0 0 0,0 0 0,0 1-1,1 0 1,-1-1 0,1 1 0,0 0 0,5-3-1,-8 6 6,-1 1-1,0 0 1,0 0-1,1 0 0,-1 0 1,0 0-1,1 0 0,-1 0 1,0-1-1,0 1 0,1 0 1,-1 0-1,0 0 0,1 0 1,-1 0-1,0 0 1,1 1-1,-1-1 0,0 0 1,0 0-1,1 0 0,-1 0 1,0 0-1,1 0 0,-1 0 1,0 1-1,0-1 0,1 0 1,-1 0-1,0 0 1,0 1-1,0-1 0,1 0 1,-1 0-1,0 1 0,0-1 1,0 0-1,0 0 0,1 1 1,-1-1-1,0 0 0,0 1 1,0-1-1,5 19-33,-3-14 73,4 43 126,-3-17-24,1 9 187,-3-28-201,0 0 1,0 0-1,5 16 0,-1-12 25,-4-10-69,1 1 0,0-1 1,0 0-1,0 0 0,1 0 1,0 0-1,0 0 0,1-1 0,0 1 1,7 7-1,-11-12-58,1-1 0,0 1 1,0 0-1,0-1 0,0 1 0,0-1 0,-1 1 0,1-1 0,0 0 1,0 1-1,0-1 0,0 0 0,1 1 0,-1-1 0,0 0 0,0 0 1,0 0-1,0 0 0,0 0 0,0 0 0,0-1 0,1 1 0,23-10 367,-10 3-302,6-1-367,-21 8 274,0 0-1,1 0 1,-1 0 0,0 0-1,1 0 1,-1 0-1,0-1 1,0 1-1,1 0 1,-1 0-1,0 0 1,0 0-1,1 0 1,-1 0-1,0-1 1,0 1-1,0 0 1,1 0-1,-1 0 1,0 0 0,0-1-1,0 1 1,0 0-1,1 0 1,-1-1-1,0 1 1,0 0-1,0 0 1,0-1-1,0 1 1,0 0-1,0 0 1,0-1-1,0 1 1,0 0-4,0-1 1,0 1-1,0 0 1,1 0-1,-1-1 1,0 1-1,0 0 0,0 0 1,0-1-1,0 1 1,0 0-1,0 0 1,1-1-1,-1 1 0,0 0 1,0 0-1,0 0 1,1-1-1,-1 1 1,0 0-1,0 0 0,0 0 1,1 0-1,-1 0 1,0-1-1,0 1 1,1 0-1,-1 0 0,0 0 1,0 0-1,1 0 1,-1 0-1,0 0 1,1 0-1,6-1-18,0-1 0,0 1-1,0-1 1,0-1 0,10-4 0,3-1 2,24-9-89,-13 5-58,0 1 1,0 2-1,40-7 1,-45 11 181,30-9 1,-2 1-83,-44 10 31,0 0-1,12-5 0,9-3 115,-21 7-125,0 0 1,0 0-1,-1-1 0,1 0 0,-1-1 0,9-7 1,25-14-214,-40 25 268,1-1-1,-1 1 0,0-1 0,0 0 0,4-4 0,11-9 261,-18 15-189,-10 3-129,1 5-16,0 1-1,1 0 1,0 0-1,1 1 1,0 0-1,0 0 1,1 1-1,-6 11 1,-11 19-14,2 2 1,-16 47-1,37-88 84,-3 7 18,0 0-1,1 0 1,0 0 0,-1 11-1,3-18 6,0 1-1,0 0 1,0 0-1,0-1 0,0 1 1,0 0-1,1-1 0,-1 1 1,0 0-1,1-1 0,-1 1 1,1 0-1,0-1 1,0 1-1,-1-1 0,1 1 1,0-1-1,0 0 0,0 1 1,1-1-1,-1 0 1,0 0-1,0 0 0,1 1 1,-1-1-1,1-1 0,1 3 1,-1-3-11,0 1 0,0-1 1,-1 0-1,1 1 1,0-1-1,0 0 0,0 0 1,-1 0-1,1 0 0,0-1 1,0 1-1,-1 0 0,1-1 1,0 1-1,0-1 0,-1 1 1,1-1-1,2-1 0,28-20-134,-32 22 116,7-6-22,0-1-1,-1 0 1,1 0 0,-2 0-1,11-16 1,21-46-111,-21 37 64,156-317-437,-165 334 529,-1-1 1,-1 0-1,0 0 0,4-31 0,-8 35-30,0 0 0,-1 1 1,0-1-1,-1 0 0,0 1 1,-1-1-1,-5-19 0,7 31-21,0-1-1,0 0 0,0 0 0,-1 0 0,1 0 0,0 0 1,-1 0-1,1 0 0,-1 1 0,1-1 0,-1 0 0,1 0 1,-1 1-1,1-1 0,-1 0 0,0 1 0,1-1 0,-1 0 1,0 1-1,0-1 0,0 1 0,1-1 0,-1 1 0,0 0 1,0-1-1,0 1 0,0 0 0,-1-1 0,0 2-6,1-1-1,-1 0 1,0 1 0,1-1-1,-1 1 1,0 0-1,1-1 1,-1 1 0,1 0-1,-1 0 1,1 0 0,0 0-1,-3 2 1,-3 4-58,0 1 0,1-1-1,0 1 1,-6 10 0,-2 7 98,2 0 0,1 1 1,1 0-1,1 1 0,1 0 0,-7 54 0,9-26 188,2 0 0,6 85 0,-2-128-138,1-1 0,1 1 0,0-1 0,1 0 0,0 0 0,0 0 0,1 0 0,11 20 0,-11-25-13,-1-1-1,1 0 0,0 0 1,0 0-1,0-1 0,1 1 1,0-1-1,0 0 0,0-1 1,0 1-1,0-1 0,1 0 1,-1 0-1,1 0 0,0-1 1,0 0-1,11 2 0,10 0 13,1-2 0,-1 0 0,0-2 0,1-1 0,-1-2 0,48-9 0,-65 10-81,-1-1-1,1 0 0,-1 0 1,0-1-1,0 0 1,16-11-1,-19 11 17,-1 0-1,0 0 1,1-1-1,-2 1 1,1-1 0,0-1-1,-1 1 1,0 0-1,0-1 1,4-9-1,-1-1 33,0 1 0,-1-1 0,0 0 0,-2 0 0,0-1-1,-1 1 1,0-1 0,0-18 0,-3 32-43,-1 1-1,1 0 1,0 0 0,-1 0-1,1-1 1,-1 1 0,0 0-1,-1-3 1,2 5 15,0-1-1,-1 1 1,1 0 0,0-1 0,0 1-1,0 0 1,-1-1 0,1 1-1,0 0 1,-1-1 0,1 1-1,0 0 1,-1-1 0,1 1-1,0 0 1,-1 0 0,1 0 0,0-1-1,-1 1 1,1 0 0,-1 0-1,1 0 1,-1 0 0,1 0-1,0 0 1,-1 0 0,1 0 0,-1 0-1,1 0 1,-1 0 0,1 0-1,0 0 1,-1 0 0,1 0-1,-1 0 1,1 0 0,0 1-1,-1-1 1,1 0 0,-1 0 0,1 0-1,0 1 1,-1-1 0,1 0-1,0 0 1,-1 1 0,1-1-1,0 0 1,0 1 0,-1 0 0,-2 2-32,1 0 1,-1 1 0,1 0 0,-1-1 0,1 1 0,0 0 0,-2 7-1,-8 32 18,8-30 50,4-12-23,-7 24-51,-7 51-1,14-69 94,-1 1 0,1-1 0,0 1 0,1-1-1,-1 1 1,2-1 0,-1 1 0,1-1 0,0 0 0,0 0 0,6 12 0,-7-17-16,0 0-1,0 0 1,1 0-1,-1-1 1,0 1-1,1 0 1,-1 0 0,1-1-1,-1 1 1,1-1-1,0 0 1,0 1-1,-1-1 1,1 0-1,0 0 1,0 0-1,0 0 1,0 0-1,0-1 1,1 1 0,-1-1-1,0 1 1,0-1-1,0 0 1,0 0-1,1 0 1,-1 0-1,0 0 1,0 0-1,0-1 1,1 1 0,-1-1-1,0 1 1,0-1-1,0 0 1,0 0-1,2-1 1,34-22 173,-29 18-254,1-1-1,0 1 1,0 1 0,1 0 0,-1 0 0,20-5 0,-28 10 35,-1 0 0,1 0 0,0 0 1,-1 0-1,1 0 0,0 0 0,-1 0 0,1 1 0,0-1 0,-1 1 0,1-1 0,0 1 0,-1 0 0,1-1 1,-1 1-1,0 0 0,1 0 0,-1 0 0,1 0 0,-1 0 0,0 0 0,0 1 0,0-1 0,0 0 0,0 1 1,0-1-1,0 0 0,0 1 0,0 0 0,-1-1 0,2 3 0,0 2-4,0 0-1,-1-1 1,1 1 0,-1 0-1,0 0 1,-1 0 0,0 12-1,-45 371-343,-9-106 2171,47-266-1121,3-12-129,2-11 548,35-374-879,-26 322-199,4-8-254,2 1 1,3 1-1,44-112 0,-47 145 49,28-51 0,-35 72 85,1 0 0,0 0 0,0 1 0,1 0 0,0 0 0,0 1 0,1 0 0,14-9 0,-20 15 54,0 0 0,0 0 0,0 0 0,0 1 0,1 0 0,-1 0 0,0-1 0,0 2 0,1-1 0,-1 0-1,1 1 1,-1 0 0,1-1 0,4 2 0,-5-1 8,0 1 1,0 0-1,0 0 0,0 0 0,0 1 0,0-1 1,-1 1-1,1 0 0,-1-1 0,1 1 1,-1 0-1,1 0 0,-1 1 0,0-1 0,0 0 1,2 4-1,1 2 19,0 0 0,-1 1 0,0-1 1,0 1-1,0 0 0,-2 0 0,1 0 0,-1 0 1,0 1-1,-1-1 0,0 1 0,0-1 0,-1 1 1,-1-1-1,1 1 0,-2-1 0,1 1 1,-1-1-1,-1 0 0,1 0 0,-2 0 0,1 0 1,-1 0-1,-1-1 0,-5 10 0,-1-4 116,1 0 168,0-1-1,-20 19 0,26-28-233,0-1 0,0 0-1,-1 0 1,1 0 0,-1 0 0,0-1-1,0 1 1,0-1 0,0 0-1,0-1 1,-11 2 0,10-1-8,-9-1 56,15-1-88,0 0 1,-1 0 0,1 0 0,0 0 0,-1 0-1,1 0 1,0 0 0,-1-1 0,1 1 0,0 0-1,0 0 1,-1 0 0,1-1 0,0 1-1,-1 0 1,1 0 0,0-1 0,0 1 0,0 0-1,-1 0 1,1-1 0,0 1 0,0 0-1,0-1 1,0 1 0,-1 0 0,1-1 0,0 1-1,0 0 1,0-1 0,0 1 0,0 0-1,0-1 1,0 1 0,0-1 0,1 0-14,-1 0 0,0 0 0,1 1 0,0-1 0,-1 0 0,1 0 0,-1 1 0,1-1 0,0 0 0,0 1 0,-1-1 0,1 0 0,0 1 0,0-1 0,0 1 0,0-1 0,-1 1 0,1 0 0,0-1 0,0 1 0,0 0 0,0 0 0,0 0 0,0 0 0,1 0 0,28-4-229,36 2 611,99-17 0,-147 16-327,0 0 1,0-2-1,-1 0 1,1-2 0,-1 1-1,-1-2 1,1 0-1,-1-1 1,-1-1-1,24-19 1,-29 20-51,0-1 0,0 1 0,-1-2 0,-1 1 0,1-1 0,-2-1 0,0 1 0,0-1 0,-1 0 0,0-1 0,-1 0 0,-1 0 0,0 0 0,4-24 0,-7 31-7,0-3-55,0-1-1,0-16 0,-1 25 55,0-1 0,0 1-1,0-1 1,0 0 0,0 1 0,-1-1 0,1 1-1,-1-1 1,1 0 0,-1 1 0,1-1-1,-1 1 1,0 0 0,0-1 0,0 1 0,0 0-1,0-1 1,0 1 0,0 0 0,0 0-1,0 0 1,-1 0 0,-1-1 0,3 2 2,-1-1 0,0 1 0,0 0 0,1 0 0,-1 0 0,0 0 0,0 0 0,0 0-1,0 0 1,1 0 0,-1 0 0,0 1 0,0-1 0,1 0 0,-1 0 0,0 1 0,0-1 0,1 0 0,-1 1 0,0-1 0,1 1 0,-1-1 0,0 1 0,1-1 0,-2 2 0,-13 16-275,15-17 290,-5 7-11,0 0 1,1 0-1,0 0 1,0 1-1,1 0 1,-3 13-1,-8 60 48,8-44 109,4-25-13,0 1 0,1 0 1,1 21-1,0-31-88,0-1 0,1 1 0,-1-1 1,1 0-1,-1 1 0,1-1 0,1 0 0,-1 0 1,0 1-1,1-1 0,-1 0 0,1 0 0,0 0 1,0-1-1,0 1 0,0 0 0,1-1 0,-1 0 1,5 4-1,-5-5-7,0 0 0,1 0 0,-1 0 0,0 0 1,0-1-1,0 1 0,1-1 0,-1 1 0,0-1 0,0 0 1,1 0-1,-1 0 0,3-1 0,32-7 168,-24 4-210,18-5-101,0-3 1,34-17 0,-4 2-43,-19 7 158,14-5 179,-49 22-188,-1 1 0,1 0 0,0 1 0,0-1 0,0 1 0,9 0 0,-15 1-6,0 0 0,0 0-1,0 0 1,0 0-1,0 1 1,0-1-1,0 0 1,0 1 0,0-1-1,-1 0 1,1 1-1,0-1 1,0 1-1,0-1 1,0 1-1,0 0 1,-1-1 0,1 1-1,0 0 1,0-1-1,-1 1 1,1 0-1,-1 0 1,1 0-1,-1 0 1,1 0 0,-1 0-1,1-1 1,-1 1-1,0 0 1,1 0-1,-1 0 1,0 0 0,0 0-1,0 0 1,0 1-1,0 0 1,0 6 14,-1-1 0,0 1 0,0-1 0,-3 9 0,2-7-13,-6 16 69,6-20 193,1 0 0,-1 0-1,1 0 1,-1 0 0,0 11 0,3-17-208,-1 0 1,1 0-1,-1 0 1,1 1-1,-1-1 0,1 0 1,0 1-1,-1-1 1,1 1-1,0-1 0,-1 1 1,1-1-1,0 1 1,0-1-1,0 1 0,1-1 1,3-2-9,6-7-72,-1-1 1,0 0-1,-1 0 1,12-20 0,-10 14-201,22-24 0,-31 39 168,0 0 1,0 0-1,0 0 0,0 1 1,0-1-1,0 1 1,1-1-1,2 0 0,-4 1 45,0 1 0,-1 0-1,1 0 1,0 0-1,0-1 1,-1 1 0,1 0-1,0 0 1,0 0 0,-1 0-1,1 0 1,0 1-1,0-1 1,-1 0 0,1 0-1,0 0 1,0 1 0,-1-1-1,1 0 1,0 1 0,-1-1-1,1 1 1,0-1-1,-1 1 1,1-1 0,-1 1-1,1-1 1,-1 1 0,1-1-1,-1 1 1,1 0-1,0 0 1,1 4 27,0 0 0,0 0 0,0 0 0,-1 1 0,0-1-1,1 6 1,6 19 70,-5-21-61,0 1-1,4 19 0,-6-28 9,-1 0 0,0 1-1,1-1 1,-1 1 0,1-1 0,-1 0 0,1 1-1,0-1 1,-1 0 0,1 0 0,0 0-1,0 0 1,0 1 0,0-1 0,0 0-1,0 0 1,0-1 0,0 1 0,0 0 0,3 1-1,-1-1 5,0 0 0,0 0 0,0 0 0,0 0-1,0-1 1,0 0 0,0 1 0,0-1 0,4 0-1,5-2-46,1 0 1,-1 0-1,20-7 0,9-5-31,-1-1 0,-1-2 1,41-25-1,-44 23 98,10-6 306,-45 25-678,-12 9-491,-106 98 170,112-103 624,-4 4 51,0 0 0,1 1 0,0-1 0,0 2 1,1-1-1,-12 20 0,15-22 49,1 2 475,3-9-541,0 0 0,0 0 1,1 0-1,-1 0 0,0 1 0,0-1 1,0 0-1,1 0 0,-1 0 1,0 0-1,0 0 0,1 1 1,-1-1-1,0 0 0,0 0 0,1 0 1,-1 0-1,0 0 0,0 0 1,1 0-1,-1 0 0,0 0 1,0 0-1,1 0 0,-1 0 0,0 0 1,0 0-1,1 0 0,-1-1 1,0 1-1,0 0 0,1 0 1,-1 0-1,0 0 0,6-2 3,-1 0-1,0 0 0,0 0 1,0-1-1,0 1 1,0-1-1,5-4 1,30-28-19,-25 19-22,0-1 0,-2 0 0,0 0 0,-1-2 0,-1 0 0,14-31 0,40-126-96,-53 141 5,56-187-747,-64 212 776,-2 3-82,0-1 0,0 1 0,0 0-1,1-12 1,-3 20 159,0-1 0,-1 0 0,1 0 0,0 0-1,0 0 1,0 0 0,0 0 0,0 1 0,0-1 0,0 0-1,0 0 1,0 0 0,0 0 0,-1 0 0,1 0 0,0 0-1,0 0 1,0 0 0,0 0 0,0 0 0,0 0 0,-1 1-1,1-1 1,0 0 0,0 0 0,0 0 0,0 0 0,0 0-1,0 0 1,-1 0 0,1 0 0,0 0 0,0 0 0,0-1-1,0 1 1,0 0 0,-1 0 0,1 0 0,0 0 0,0 0-1,0 0 1,0 0 0,0 0 0,0 0 0,0 0 0,-1 0-1,1 0 1,0-1 0,0 1 0,0 0 0,0 0 0,0 0-1,0 0 1,0 0 0,0 0 0,0 0 0,0-1 0,0 1-1,0 0 1,0 0 0,0 0 0,0 0 0,0 0 0,0-1-1,-7 10-179,-2 7 134,2 1-1,0 0 1,0 0 0,2 1 0,0 0-1,-4 35 1,2 110 517,6-137-227,2-1 1,1 1-1,10 43 1,-11-61-169,1-1 0,1 0-1,-1 1 1,1-1 0,0 0 0,1-1 0,0 1 0,0-1-1,0 1 1,1-1 0,0 0 0,0-1 0,0 1 0,1-1-1,0 0 1,0-1 0,8 6 0,-10-9-55,0 1 0,0-1 0,0 1 1,1-1-1,-1 0 0,0-1 0,1 1 1,-1-1-1,1 0 0,-1 0 0,0 0 0,1-1 1,-1 1-1,1-1 0,-1 0 0,0-1 1,0 1-1,1-1 0,-1 0 0,5-3 0,9-5-63,-1 0-1,0-2 0,17-15 0,-29 23 92,4-4-45,0 0 1,0-1-1,-1 0 0,-1 0 0,1 0 0,-1-1 1,-1 0-1,0 0 0,-1-1 0,7-16 0,-11 24-6,-1 0-1,1 0 0,-1 1 0,0-1 0,0 0 1,0 0-1,0-5 0,0 8-9,0-1 0,0 0 0,0 1-1,-1-1 1,1 0 0,0 1 0,0-1 0,0 0 0,-1 1-1,1-1 1,0 0 0,-1 1 0,1-1 0,0 1 0,-1-1 0,1 1-1,-1-1 1,1 1 0,-1-1 0,1 1 0,-1-1 0,0 1-1,1 0 1,-1-1 0,1 1 0,-1 0 0,0-1 0,1 1-1,-1 0 1,0 0 0,1 0 0,-2-1 0,1 2-6,0-1 1,0 0 0,0 0-1,0 1 1,0-1 0,0 1-1,0-1 1,0 1 0,0-1-1,0 1 1,0 0 0,1-1-1,-1 1 1,0 0 0,0 0-1,1-1 1,-1 2 0,-12 18-101,10-16 112,-1 4 52,0 1 0,0-1 1,-5 17-1,-2 7 176,7-24-129,1 0 0,0 1 0,0-1 0,0 1 0,1 0-1,1 0 1,-1 0 0,1 0 0,1 0 0,1 16 0,-1-24-25,0 1 0,1-1 0,-1 0 0,0 1 0,1-1 0,0 0-1,-1 1 1,1-1 0,0 0 0,-1 0 0,1 0 0,0 0 0,0 0 0,0 0 0,0 0-1,0 0 1,0 0 0,3 1 0,-2 0-2,1-1 0,0 0 0,0 0 0,-1 0 0,1-1-1,0 1 1,0-1 0,5 1 0,2-1-24,0-1-1,0 0 1,0 0-1,13-4 1,31-11-117,89-39 0,-14 3 23,-122 50 51,-1 0 0,1 0 0,-1 1-1,1-1 1,-1 2 0,1-1 0,7 0-1,-11 2-20,-1-1-1,0 0 1,0 1-1,0-1 1,0 1-1,0 0 0,0-1 1,0 1-1,0 0 1,0 0-1,0 0 1,-1 1-1,1-1 1,0 0-1,-1 1 0,1-1 1,-1 1-1,1-1 1,-1 1-1,0 0 1,1 0-1,-1 0 0,0-1 1,0 1-1,1 4 1,-1-1 10,1 0 0,-1 0 1,0 1-1,0-1 0,-1 0 1,0 0-1,0 1 0,-1 5 0,-8 45 197,5-37 113,0 0 305,-10 26 0,14-43 165,1-2-738,0-1 0,1 0 0,-1 1 0,0-1 0,0 0 0,1 0 0,-1 0 0,0 0 0,0 0 0,0 0 0,0-1-1,0 1 1,1-3 0,0 2-12,19-28-270,-9 12 98,1 0 0,1 1 0,24-23 0,-38 39 114,1 0-1,0 1 0,0-1 0,-1 0 1,1 1-1,0-1 0,0 1 0,0-1 1,-1 1-1,1-1 0,0 1 0,0 0 1,0-1-1,0 1 0,0 0 0,0 0 0,0 0 1,0 0-1,0 0 0,0 0 0,0 0 1,0 0-1,0 0 0,0 0 0,0 0 1,0 1-1,-1-1 0,3 1 0,-2 0 11,0 0 0,1 0 0,-1 1 0,0-1-1,0 0 1,0 1 0,0-1 0,0 1 0,0-1 0,0 1-1,-1-1 1,1 1 0,0 0 0,-1-1 0,1 3-1,0 1 80,1 1-1,0-1 0,0 0 0,0 0 0,0 0 0,1 0 0,0 0 0,0-1 0,3 5 0,-4-7 11,0-1 0,-1 1 0,1-1 0,0 1 1,0-1-1,0 0 0,0 0 0,0 0 0,0 0 0,1 0 0,-1 0 0,0-1 0,0 1 1,1-1-1,-1 1 0,0-1 0,1 0 0,-1 0 0,0 0 0,1 0 0,-1 0 0,0-1 1,0 1-1,4-2 0,10-2 28,0-2 0,1 0 0,-2-1 1,1-1-1,-1 0 0,0-1 0,-1-1 1,0 0-1,-1-1 0,17-16 0,-9 4-88,-1-1 0,-1-1 0,-1 0 0,26-50 0,-24 37 18,20-34 186,51-133 0,-70 153-2422,-27 94 1913,-8 72 416,12-48 149,3 1 1,3-1-1,3 0 1,27 118-1,-30-171-431,1 0 0,1-1 0,0 1 0,12 18 0,-11-19-475,-6-11 464,-1 0-27,1 1 1,0-1-1,-1 1 0,1-1 0,0 0 1,0 0-1,0 1 0,0-1 0,0 0 1,0 0-1,1 0 0,-1 0 1,0 0-1,1 0 0,-1-1 0,2 2 1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7.5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11968,'19'12'4416,"-14"-12"-3425,27 5-287,8-5-992,29 0 0,12 0-1311,6 0 927,-4 0 64,-6 0 384,-10 0-896,2 3 640,-5 2-4608,-5-1 2816,-23-8-992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7.8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17 147 10976,'-17'-37'4064,"20"26"-3168,-3-10-257,6 10-415,2-6-256,-3 2-831,5-2 479,4 5-1120,7 7 864,16 10-2016,17 7 1472,15 0-4160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19.7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0 724 4064,'11'-14'1973,"-4"5"-2098,0 0 1,7-12 0,-8 7 1259,-5 10-869,1 0 0,-1 1 0,1-1 0,0 0 0,0 1 0,0-1 1,5-4-1,-6 7-102,0-1 0,0 1 0,0-1 0,-1 1 0,1 0 0,0-1 0,-1 1 0,1-1 0,-1 0 0,1 1 1,-1-1-1,0 1 0,1-1 0,-1 0 0,0 1 0,0-4 507,-1 5-475,1-1 1,-1 0-1,1 1 0,-1-1 1,1 0-1,-1 1 1,1-1-1,-1 0 1,0 1-1,0-1 0,-1 0 1,1 2-212,0-1-1,1 1 1,-1 0 0,0 0 0,0-1 0,1 1-1,-1 0 1,0 0 0,1 0 0,-1 0 0,0 0-1,1 0 1,0 0 0,-1 0 0,1 0 0,0 0-1,-1 0 1,1 0 0,0 2 0,-4 6-6,0 1 102,0 0-1,1 0 1,0 0 0,0 1 0,1-1 0,1 1 0,-1 0 0,2-1 0,0 1 0,1 17 0,-1-25-25,1 0 0,-1-1-1,1 1 1,0 0 0,0-1-1,0 1 1,0 0 0,0-1-1,1 1 1,-1-1 0,1 0-1,-1 1 1,1-1 0,0 0-1,0 0 1,0 0 0,3 2-1,-1-2 11,-1 0 0,1 0 0,0 0 0,0-1 0,0 1 0,-1-1 0,1 0 0,0 0 0,0-1 0,9 1 0,-3-1-23,1 0 0,-1-1-1,0-1 1,1 0 0,-1 0-1,0-1 1,0 0 0,16-8-1,-20 8-59,-1 0 1,1 0-1,-1-1 1,0 1-1,-1-1 0,1 0 1,7-9-1,-10 11-12,-1-1 1,1 1-1,0-1 1,-1 0-1,1 1 1,-1-1-1,0 0 1,0 0-1,0 0 0,0 0 1,-1 0-1,1 0 1,-1 0-1,1 0 1,-1 0-1,-1-6 0,-1 1-7,0 1-1,0-1 0,-1 1 0,0 0 0,0 0 0,0 0 0,-1 1 0,0-1 1,-1 1-1,0 0 0,-7-8 0,12 14 48,-1-1-1,1 1 1,-1-1 0,1 1 0,0-1 0,-1 1-1,1-1 1,0 1 0,-1-1 0,1 1 0,0-1-1,0 0 1,-1 1 0,1-1 0,0 0 0,0 0-1,0 1-7,0 0-1,0 0 1,0-1-1,1 1 1,-1 0-1,0 0 1,0 0-1,0 0 1,0-1-1,1 1 1,-1 0-1,0 0 1,0 0-1,0 0 0,1 0 1,-1 0-1,0 0 1,0 0-1,0-1 1,1 1-1,-1 0 1,0 0-1,0 0 1,1 0-1,-1 0 1,0 0-1,0 0 1,1 1-1,-1-1 1,24 5 10,-18-3 4,4 1 94,0-1-1,-1 0 1,1-1 0,0 0-1,0-1 1,0 0 0,0 0 0,0-1-1,0 0 1,-1-1 0,1 0 0,0 0-1,-1-1 1,1-1 0,-1 1-1,0-2 1,0 1 0,-1-1 0,1 0-1,13-13 1,4-6 32,-2-1-1,-1-1 1,-1-1-1,-1-1 1,-1-1-1,-2 0 1,-1-2-1,-1 0 1,-2-1 0,14-44-1,16-73-83,-38 123-528,-3 8-234,-3 30-899,-14 100 453,1-24 971,-105 683 12,100-680 385,-3-1-1,-5-2 1,-59 137 0,84-222-203,-3 6 230,1-1-1,-2 1 0,0-1 0,0 0 1,-8 9-1,6-11 363,3-9-30,3 2-529,1 0-1,0 0 1,0-1 0,-1 1-1,1 0 1,0 0 0,0-1 0,0 1-1,1 0 1,-1 0 0,0-2-1,2-5 67,1 1-1,0-1 0,7-13 1,-2 3-7,13-27 111,50-106 114,-57 127-230,0 0 0,2 0 1,34-39-1,-35 48-310,0 1 1,1 1-1,24-15 0,24-9-7574,-62 36 7076,0 1 0,-1-1-1,1 1 1,0-1 0,0 1 0,0 0-1,0-1 1,0 1 0,3 0 0,-3 0 296,15 0-2956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7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7296,'13'-5'3328,"55"5"-2912,-14-4 992,9 4-864,31-8 128,4 8-384,24-3 160,-9 3-256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15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397 15 2720,'0'0'185,"0"-1"1,-1 0-1,1 1 1,0-1 0,0 0-1,0 1 1,-1-1-1,1 0 1,0 1-1,-1-1 1,1 1-1,0-1 1,-1 0-1,1 1 1,-1-1-1,1 1 1,-1-1-1,1 1 1,-1 0-1,1-1 1,-2 0 0,1 1-105,0 0 1,0-1-1,1 1 1,-1 0-1,0 0 1,0 0-1,0 0 1,0 0-1,0 0 1,1 0-1,-1 0 1,0 0-1,0 0 1,0 1-1,0-1 1,1 0-1,-1 1 1,0-1-1,0 0 1,0 1-1,1-1 1,-1 1-1,0-1 1,1 1-1,-1-1 1,-1 2-1,-3 4 24,0-1-1,0 1 0,0 0 0,1 1 1,-1-1-1,-2 8 0,-19 45 529,22-47-577,-42 108 630,-26 64 63,64-165-636,-100 215 1006,93-200-830,-11 38 1,13-36 176,13-35-444,0-1 0,0 1 0,-1-1 0,1 1-1,0-1 1,0 0 0,-1 1 0,1-1 0,0 1 0,-1-1 0,1 0 0,0 1 0,-1-1 0,1 0 0,0 1-1,-1-1 1,1 0 0,-1 1 0,1-1 0,-1 0 0,0 0-12,1 0 0,0 0 0,0 0 0,0 0 0,0 0 0,0 0 0,-1 0 0,1 0 0,0-1 0,0 1 0,0 0 0,0 0 0,0 0 0,0 0 0,-1 0 1,1-1-1,0 1 0,0 0 0,0 0 0,0 0 0,0 0 0,0-1 0,0 1 0,0 0 0,0 0 0,0 0 0,0 0 0,0-1 0,0 1 0,0 0 0,0 0 0,0 0 0,0 0 0,0-1 0,0 1 0,0 0 0,0 0 0,0 0 0,0 0 0,0-1 0,0 1 0,0 0 1,1 0-1,-1 0 0,0 0 0,0 0 0,0-1 0,0 1 0,0 0 0,0 0 0,1 0 0,-1 0 0,43-75 342,-35 62-354,0 0 0,1 1 0,1-1 0,0 2 0,0 0 0,1 0 0,18-14 0,-19 18-44,-1 1 1,1 0-1,0 0 1,0 1-1,0 0 0,1 1 1,-1 0-1,1 1 1,0 0-1,21-2 1,-28 4 37,0 1 1,0 0 0,-1 1-1,1-1 1,0 1-1,0-1 1,0 1 0,-1 0-1,1 1 1,0-1 0,-1 0-1,1 1 1,5 4 0,-7-5 7,0 1 0,0-1 1,0 1-1,-1 0 0,1-1 0,-1 1 1,1 0-1,-1 0 0,0 0 1,0 0-1,0 0 0,0 0 0,0 0 1,0 1-1,0-1 0,-1 0 1,1 1-1,-1-1 0,0 0 0,1 0 1,-1 1-1,0-1 0,-1 5 1,-1 1 33,0 0 0,0-1 1,-1 1-1,0 0 1,-1-1-1,1 0 0,-1 1 1,-1-2-1,1 1 1,-10 10-1,-4 2 193,-38 34 0,46-45-145,0 0 1,-1-1-1,0 0 1,0-1 0,-20 9-1,27-14-60,0 1-1,-1-1 1,1 1 0,0-1-1,-1 0 1,1-1-1,0 1 1,-1-1 0,1 0-1,-1 0 1,1-1 0,-1 1-1,1-1 1,0 0-1,-1 0 1,1 0 0,0 0-1,0-1 1,-5-3-1,8 5-25,0-1 0,1 0-1,-1 0 1,1 0 0,-1 0-1,1 0 1,-1 1-1,1-1 1,-1 0 0,1 0-1,0 0 1,0 0-1,0 0 1,-1 0 0,1-1-1,0 1 1,0 0-1,0 0 1,0 0 0,1 0-1,-1-1 1,0 1 5,0 0 1,1-1-1,-1 1 0,0 0 0,0 0 1,1-1-1,-1 1 0,1 0 1,-1 0-1,1 0 0,-1 0 0,1 0 1,0-1-1,0 1 0,0 1 1,1-3-1,1 1-47,-1 1-303,0 0 1,0 1 0,-1-1 0,1 0-1,0 1 1,0-1 0,0 1-1,0-1 1,0 1 0,4 0 0,10 0-3876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24.06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1056 3136,'0'8'5510,"0"-7"-5276,11-2 1995,-8 0-2062,0 0 0,0 0 1,0 0-1,0-1 0,-1 1 0,1-1 0,-1 0 1,1 0-1,3-3 0,22-24 451,-19 18-401,38-47 367,-13 14-310,36-51 109,-43 55-263,40-44 1,-57 74-151,15-18 103,-24 26-106,0 0 0,1 0 0,-1 0-1,0 0 1,0 0 0,0-1-1,0 1 1,-1 0 0,1 0 0,0-1-1,-1 1 1,1-3 0,-2 7-57,1 0 1,-1 0 0,0 0-1,1 0 1,-1 0-1,0 0 1,0-1-1,-2 4 1,-2 4-7,-12 34 64,-15 55 0,17-49 101,-10 32 123,-88 257 757,69-196-234,43-133 91,4-6-221,-2-3-529,1 0 0,-1 0 0,0-1-1,0 1 1,1-1 0,-1 1 0,0-1-1,0 0 1,0 1 0,0-1 0,1-1-1,33-30 403,-33 30-390,21-21 20,-1-2-1,-1 0 0,-1-2 1,-1 0-1,-2-1 0,-1 0 1,23-56-1,-1-26-51,6-13-243,-11 31 270,-18 47-249,32-65 0,-36 88 193,20-34-535,-28 51 411,0 0-1,1 1 1,-1 0-1,1-1 0,0 1 1,0 1-1,1-1 1,7-5-1,-10 8 81,1 0-1,-1 0 1,1 1-1,-1-1 1,1 0-1,-1 1 1,1-1-1,-1 1 1,1 0-1,0 0 1,-1 0-1,1 1 1,0-1-1,-1 0 1,1 1-1,-1 0 1,1-1-1,-1 1 1,1 0-1,-1 0 1,4 3-1,-3-2-12,0 0-1,0 0 0,0 0 1,-1 0-1,1 0 1,-1 1-1,1-1 1,-1 1-1,0-1 0,0 1 1,0 0-1,-1 0 1,1 0-1,-1 0 0,1 0 1,1 6-1,-3-4 40,1 0-1,-1 0 0,0 0 1,0 0-1,0 0 1,0 0-1,-1 0 1,0 0-1,0-1 1,-3 8-1,-3 5 70,-14 26-1,11-24 83,2-5-45,0 0 0,0-1 0,-1 0 0,-11 13 0,16-22-75,1-1 0,-1 1 0,1-1 0,-1 0 0,0 0 1,0 0-1,-1 0 0,1-1 0,-1 1 0,1-1 0,-1 0 1,0-1-1,1 1 0,-1-1 0,0 0 0,0 0 0,-6 0 1,7-1-29,0 0 0,0 0 0,0-1 0,0 0 0,0 0 0,0 0 0,-8-3 0,12 4-147,7-4-554,-7 3 700,1 1-1,0-1 0,0 1 1,0-1-1,0 1 0,0-1 0,0 1 1,-1 0-1,1 0 0,0 0 0,0-1 1,0 1-1,0 0 0,0 0 1,2 0-1,27-1-170,0-2 0,33-8 0,-13 2 43,122-24-82,-127 25 335,-1-1 0,0-2 1,0-2-1,56-26 0,-78 28 130,38-26-1,-45 32-84,-16 5-132,1 0-27,-5 1-37,0 1 1,1-1 0,0 1-1,-1 0 1,1 0-1,0 0 1,0 0 0,-6 5-1,-3 1-12,2-2 96,1 1 0,1-1 0,-1 1 0,1 1 0,1 0 0,-1 0 0,-10 14 0,16-17-23,0-1 1,0 0 0,1 1 0,-1-1 0,1 1-1,0-1 1,1 1 0,-1 0 0,1 0 0,0 0-1,0 0 1,0 0 0,1 0 0,0 0 0,0 1-1,0-1 1,0 0 0,1 0 0,2 8 0,-3-12-12,0 0 1,0 0-1,1 0 1,-1 0 0,0-1-1,0 1 1,1 0 0,-1 0-1,0 0 1,1-1-1,-1 1 1,1 0 0,-1 0-1,1-1 1,-1 1 0,1 0-1,0-1 1,-1 1-1,1-1 1,0 1 0,-1-1-1,1 1 1,0-1 0,0 1-1,-1-1 1,1 0 0,0 1-1,0-1 1,0 0-1,0 0 1,-1 0 0,1 1-1,0-1 1,0 0 0,0 0-1,0 0 1,0 0-1,-1-1 1,1 1 0,0 0-1,0 0 1,0 0 0,0-1-1,-1 1 1,1 0-1,0-1 1,0 1 0,0-1-1,-1 1 1,1-1 0,0 1-1,0-2 1,4-2-34,0 0 0,0-1 1,-1 1-1,0-1 0,0 0 0,3-6 0,2-2-6,-2-1-1,0 0 1,0-1-1,4-17 1,-6 21-38,2-10-79,-1 7 68,-5 13-9,-1 0 1,1 0-1,-1 0 1,1 0-1,-1 0 0,1 0 1,-1 0-1,0 0 0,1 0 1,-1 0-1,0 0 0,0 0 1,0-2-1,2 7 21,-1 1-1,0 0 0,0-1 0,0 1 1,-1 0-1,0 6 0,1 4 20,2 34 100,-1-37-23,-1-3 117,1 0 1,0 0 0,0 0 0,1 0 0,0 0-1,7 13 1,-9-21-123,0 0 0,-1-1 0,1 1 0,0 0 0,-1 0 0,1 0 0,0-1 0,0 1 0,0 0 0,0-1 0,0 1 0,0-1 0,0 1 0,0-1 0,0 1 0,0-1 0,0 0 0,0 0 0,0 1 0,0-1 0,2 0 0,-1 0 2,0-1 0,0 1 0,0 0 1,0-1-1,0 0 0,0 1 0,0-1 0,0 0 0,0 0 0,2-2 1,5-3 31,-1-1 1,0 0-1,11-13 1,-16 16-41,32-31-39,1 2 1,2 1-1,69-45 0,-92 65 72,-13 10-96,-1 1-1,1-1 0,0 0 0,0 1 0,0-1 0,0 1 0,0 0 0,0-1 0,1 1 0,-1 0 1,0 0-1,1 1 0,-1-1 0,0 0 0,1 1 0,-1 0 0,4-1 0,22 5-78,-9-2-65,31 7 0,-44-7 115,0-1 0,-1 2 0,1-1 0,-1 0 1,0 1-1,0 0 0,0 0 0,0 0 0,8 8 1,-11-9 54,-1 0 0,1 0 0,-1 0 0,0 0 0,0 0 0,0 0 0,0 1 0,0-1 0,0 0 0,0 0 0,0 1 0,-1-1 0,0 0 0,1 5 0,-1 3 16,0-1 0,-3 15 0,0 6 60,3-4 229,-1-4-175,4 27 0,-3-44-73,1 1-1,0 0 0,0-1 1,1 1-1,0-1 0,0 1 1,0-1-1,1 0 0,5 9 1,-8-13-22,1 0 1,0 0-1,-1 0 1,1 0-1,0 0 1,0-1-1,0 1 0,0 0 1,0 0-1,0-1 1,0 1-1,0 0 1,0-1-1,0 1 1,0-1-1,0 1 0,0-1 1,0 0-1,1 1 1,-1-1-1,0 0 1,0 0-1,0 0 1,1 0-1,-1 0 0,0 0 1,0 0-1,0-1 1,0 1-1,1 0 1,-1 0-1,0-1 1,0 1-1,0-1 0,0 1 1,0-1-1,0 0 1,0 1-1,0-1 1,0 0-1,0 0 1,1-1-1,4-4 1,0 0 0,0-1-1,-1 0 1,8-11 0,-8 10-46,50-83 46,-6 9-78,-11 21-24,31-67 1,20-68-202,-54 117 125,-9 17 75,21-42 138,-45 100-67,9-17-98,-11 20 82,1 0-1,-1 0 1,1 0 0,-1 0 0,0 0 0,0 0 0,1 0 0,-1 0 0,0 0-1,0-1 1,0 1 0,0 0 0,0 0 0,0 0 0,0 0 0,-1-2 0,0 3-6,1 0 0,-1 0 1,1 0-1,0 0 0,-1-1 1,1 1-1,-1 0 0,1 0 1,-1 0-1,1 0 0,-1 0 1,1 0-1,-1 1 0,1-1 1,-1 0-1,1 0 0,-1 0 1,1 0-1,-1 0 1,1 1-1,0-1 0,-1 0 1,1 0-1,-1 1 0,1-1 1,0 0-1,-1 1 0,1-1 1,0 0-1,-1 2 0,-13 12-176,5-2 181,1 2-1,0-1 0,1 1 1,-6 17-1,-18 64 80,21-63-37,3-10 34,-49 178 203,48-165-218,2 0 0,2 0 0,0 67 0,5-83 46,2-1 1,0 1 0,0-1-1,2 0 1,0 0-1,1-1 1,1 1 0,1-1-1,18 30 1,-25-45-45,1 0 1,0 1-1,0-1 1,0 0-1,0 0 1,0 0-1,0 0 1,0 0-1,1 0 1,-1-1-1,0 1 1,1-1-1,0 0 1,-1 0-1,1 1 1,5 0-1,-5-2-10,1 0 1,0 1-1,0-1 1,0-1-1,0 1 1,-1 0-1,1-1 1,0 0-1,0 0 1,-1 0-1,5-2 0,7-4 31,-1-1-1,0-1 0,-1 0 1,21-19-1,-30 26-41,23-23-152,-1-2-1,36-45 1,-45 51 76,-5 4 183,-11 15-118,1-1 0,-1 0 1,1 1-1,0 0 0,0-1 1,0 1-1,1 0 0,3-4 0,-6 6-20,0 0-1,0 0 0,0 0 0,0 0 0,0 0 0,0 0 1,1 0-1,-1 0 0,0 0 0,0 0 0,0 0 0,0 0 0,0 0 1,0 0-1,0 0 0,0 0 0,0 0 0,0 0 0,0 0 1,0 0-1,0 0 0,0 0 0,1 0 0,-1 0 0,0 0 1,0 0-1,0 0 0,0 0 0,0 0 0,0 1 0,0-1 0,0 0 1,0 0-1,0 0 0,0 0 0,0 0 0,0 0 0,0 0 1,0 0-1,0 0 0,0 0 0,0 0 0,0 0 0,0 0 0,0 0 1,0 0-1,0 0 0,0 1 0,0-1 0,0 0 0,0 0 1,0 0-1,0 0 0,0 0 0,0 0 0,0 0 0,0 0 0,0 0 1,0 0-1,0 0 0,-1 9-343,-6 16 501,3-11-164,1 5 127,1 0 0,1-1-1,2 34 1,-1-20-1,0-14 54,1 0 0,1-1-1,0 1 1,8 28 0,-10-45-133,1 1 0,-1-1 0,0 0-1,1 0 1,-1 1 0,1-1 0,0 0 0,-1 0 0,1 0-1,0 0 1,0 0 0,0 0 0,-1 0 0,1 0 0,0 0-1,0 0 1,0 0 0,1-1 0,-1 1 0,0 0 0,0-1-1,0 1 1,0-1 0,1 1 0,-1-1 0,0 0 0,0 0-1,1 1 1,-1-1 0,0 0 0,1 0 0,-1 0 0,3 0-1,-1-1 32,1 0-1,0 0 0,0 0 0,-1-1 0,1 1 0,-1-1 0,1 0 0,-1 0 1,1 0-1,2-3 0,10-10-271,-1 1 0,-1-2 0,14-19 0,9-10-142,-27 35 316,1 0-1,0 1 0,13-8 0,19-17-180,-37 29 114,1 0 1,-1 1 0,9-5-1,1-1 36,-15 10 84,-15 16-720,-43 41 930,50-48-148,0 0 0,0 0 1,1 1-1,1 0 0,-6 12 1,1 3-75,-9 32-1,16-48 114,1 1 0,1 0-1,-1-1 1,2 1-1,-1 0 1,2 18-1,0-24-85,0-1-1,-1 0 0,2 0 1,-1 0-1,0 0 0,0 0 0,1 0 1,0 0-1,-1 0 0,1 0 0,0-1 1,1 1-1,-1-1 0,0 1 1,1-1-1,2 2 0,-3-2 13,0-1 0,1 1 0,-1-1 0,1 0 0,-1 1 0,0-1 0,1-1 0,0 1 0,-1 0 0,1-1 0,0 1 0,-1-1-1,1 0 1,0 1 0,-1-2 0,1 1 0,0 0 0,-1 0 0,1-1 0,2 0 0,10-4-96,-1 0 0,0-2 0,-1 1 0,0-1 0,0-1 0,0-1 0,11-9 0,21-21-333,74-84-1,-95 94 310,-2-1-1,-1-1 1,-2 0 0,21-46-1,-23 40 25,-2-1-1,16-57 0,32-206 321,-58 279-518,-1 0 0,2-44 0,-15 95-640,-26 110 628,-2 8 515,-17 72 270,48-186-369,2 0 1,1 0-1,3 48 1,1-60-53,1 1 1,1-1-1,1 0 1,1 0-1,1 0 1,12 26-1,-15-40-9,0 0 0,1-1 1,0 1-1,0-1 0,1 0 0,0 0 0,0 0 0,12 9 0,-15-13-66,1 0 0,0 0 1,0 0-1,0 0 0,0 0 0,1-1 0,-1 0 0,0 1 0,1-1 0,-1-1 0,1 1 0,-1 0 0,1-1 0,-1 0 1,1 1-1,-1-1 0,1-1 0,-1 1 0,1-1 0,-1 1 0,6-3 0,1-1-98,-1 0 0,0-1 0,0 0 1,0-1-1,-1 0 0,15-13 0,-5 1-139,26-32-1,-32 36 147,-2-1-1,11-21 0,-16 26 12,0 1 0,-1 0 0,-1-1 1,1 0-1,2-16 0,-6 23 38,0 1 0,0 0 0,0 0 0,0-1 0,0 1 0,0 0 1,-1 0-1,1 0 0,-1-1 0,0 1 0,1 0 0,-1 0 0,0 0 0,0 0 0,0 0 0,-1 0 0,1 1 0,0-1 0,-1 0 0,1 0 0,-1 1 0,0-1 0,1 1 0,-1 0 1,0-1-1,0 1 0,0 0 0,0 0 0,0 0 0,0 0 0,0 1 0,0-1 0,0 0 0,-1 1 0,1 0 0,0-1 0,0 1 0,-1 0 0,1 0 0,0 0 0,0 1 0,-1-1 1,1 0-1,0 1 0,0 0 0,0-1 0,0 1 0,0 0 0,0 0 0,0 0 0,0 0 0,0 0 0,0 1 0,-2 1 0,0 0 67,0 1 0,0 0 0,1 0 1,-1 0-1,1 1 0,0-1 0,0 1 0,1-1 0,-1 1 0,1 0 0,0 0 0,1 0 0,-1 0 1,1 1-1,0-1 0,0 0 0,0 1 0,1 6 0,0-4 10,0-1-1,1 1 1,0-1 0,0 1 0,1-1-1,0 1 1,0-1 0,0 0-1,1 0 1,1 0 0,-1 0-1,8 10 1,1-2-92,0-1 1,1 0-1,1-1 1,0-1-1,23 16 0,-22-17-781,1-2 0,0 0 0,19 7 0,-11-9-943,-2-6-2160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24.4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26 9792,'-3'-5'3648,"11"-3"-2848,11 4-224,3 1-7168,-7-2 2976,-2 5 2144,-4 0 1408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24.8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 11136,'8'0'4128,"32"-4"-3200,24 4-289,-22 0-2302,26 0 767,33 0 224,16 9 416,-7-1 160,-11 4 32,-3 0-3040,-9 0 1696,-1-12-3520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0.2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1113 1312,'5'10'6506,"-1"-9"-6223,0 0-1,0 0 0,0 0 0,1-1 0,-1 1 0,0-1 0,0 0 0,0 0 1,1 0-1,-1-1 0,0 0 0,0 1 0,0-1 0,6-3 0,7-2 128,0 0 0,16-10 0,83-49 294,-77 43-662,0-2 0,-2-2 0,-1-1 0,-1-2 0,-1-1 0,-2-2 1,-1-1-1,-2-2 0,43-64 0,-49 64 7,-3 7 262,26-52 1,-39 69-103,-6 10-158,0-1 0,0 0 0,0 1-1,0-1 1,0 0 0,0 0 0,-1 1 0,1-1-1,-1 0 1,1-3 0,-1 5-74,0 0 0,-1 0 1,1 0-1,-1 0 0,1 0 1,-1 1-1,1-1 0,0 0 0,-1 0 1,1 0-1,0 0 0,-1 1 0,1-1 1,0 0-1,-1 0 0,1 1 1,0-1-1,-1 0 0,1 1 0,0-1 1,0 0-1,-1 1 0,-3 9-39,0 0-1,1-1 1,0 1 0,0 0-1,1 1 1,1-1-1,-1 15 1,1-10 76,-9 71 208,-7 70-280,15-113 141,4 70 1,-1-104-31,0 0 1,1 0 0,0 1 0,0-1 0,1 0 0,0-1 0,0 1 0,8 12 0,-10-19-24,0 0-1,1-1 1,0 1 0,-1-1-1,1 1 1,0-1 0,0 1-1,0-1 1,0 0 0,0 0-1,0 0 1,0 0 0,0 0 0,0 0-1,1-1 1,-1 1 0,0-1-1,0 0 1,1 1 0,-1-1-1,0 0 1,1 0 0,-1-1 0,0 1-1,1 0 1,3-2 0,2 0-21,1-1 1,-1 0-1,0 0 1,0-1-1,14-8 0,78-55-520,28-28 228,-108 77 252,0 0 1,-2-2 0,18-22-1,43-69-158,-57 79-65,-16 23 183,0 0 1,1 1 0,0 0 0,1 0 0,-1 0 0,16-10 0,-22 17 34,0 0 0,1 1 1,-1-1-1,0 1 0,1-1 1,-1 1-1,0 0 0,1-1 1,-1 1-1,1 0 0,-1 0 0,0 0 1,1 0-1,-1 0 0,0 0 1,1 1-1,-1-1 0,3 1 0,-2 0 11,1 0 0,-1 1-1,0-1 1,0 1-1,0-1 1,1 1 0,-2 0-1,1-1 1,3 4-1,1 3 20,-1 1-1,0-1 1,0 1-1,4 9 1,-1-2 19,-5-11 52,0 1 0,-1-1 0,1 1 0,-1-1 0,0 1 0,-1 0 0,2 12 709,-3-28-267,-7-22-159,4 12-176,-9-28 1,8 35-319,2 6 93,0 1 0,0-1 0,0 1 0,-1-1 0,-5-8 0,7 14 40,1 0-1,-1 0 0,0 0 0,0 1 0,1-1 0,-1 0 0,0 1 0,0-1 0,0 0 1,0 1-1,0-1 0,0 1 0,0-1 0,0 1 0,0 0 0,0-1 0,-1 1 1,1 0-13,-1 0 1,1 0-1,-1 0 1,1 1-1,0-1 1,-1 0-1,1 1 1,-1-1-1,1 1 1,0-1-1,0 1 1,-1 0-1,1 0 1,0-1-1,0 1 1,-2 2 0,-7 6-93,0 1 0,0 0 0,1 1 0,-13 20 0,-27 52 284,32-53-153,13-23 38,-46 91-26,46-89-4,1 0 0,0 1 0,0-1 0,1 1 1,0-1-1,1 1 0,0 0 0,0-1 1,2 11-1,-1-17 10,0 1 0,1-1 1,0 1-1,0-1 0,0 0 1,0 0-1,1 1 0,-1-1 1,1 0-1,0 0 0,0-1 0,0 1 1,0 0-1,0 0 0,0-1 1,1 0-1,-1 1 0,1-1 1,0 0-1,0 0 0,0 0 0,0-1 1,0 1-1,0-1 0,0 0 1,1 1-1,-1-1 0,0-1 1,5 2-1,1-1 26,-1 0 0,1 0 0,0-1 1,0-1-1,-1 1 0,1-1 0,0 0 0,-1-1 0,1 0 1,11-5-1,-11 3-51,-1 0-1,0-1 1,0 0 0,0-1 0,-1 1 0,1-1-1,-1-1 1,-1 1 0,1-1 0,-1 0 0,-1-1-1,1 1 1,-1-1 0,-1 0 0,6-12 0,3-12-48,-1-1 1,13-60-1,-19 69 79,53-283-732,-53 266 606,15-189-444,-19 199 512,-1-59-114,-1 53-13,-2 29-131,-1 10 11,-3 12-6,-1 11 131,0 0 0,-3 32 0,-1 3 428,-8 31-49,-7 99 1,22-139-144,3 1 1,2-1 0,11 78 0,-9-109-49,1 0 0,1 0 0,1 0 0,0 0 1,12 21-1,-14-32-13,1-1 0,-1 0 0,2-1 0,-1 1 0,1-1 0,0 0 0,1-1 0,-1 1 0,1-1 0,1-1 0,-1 1 0,1-1 0,0-1 0,8 5 1,-2-4 27,0 0 1,0 0 0,0-1 0,0-1-1,1-1 1,-1 0 0,1-1 0,22 0-1,-16-3-76,0 0-1,0-2 1,0 0-1,0-1 1,24-10 0,-36 11-41,0 0 1,-1 0 0,1-1 0,-1 0 0,0 0-1,0-1 1,0 0 0,-1 0 0,0-1 0,0 0 0,11-15-1,-11 12 78,-1-1 0,0 0 0,0-1 0,-1 0 0,-1 1 0,0-1 0,0-1 0,2-20 0,4-47 67,-9 69-85,0-1 0,-2 1 0,1-1 1,-1 1-1,-3-13 0,3 22-52,1 0 0,-1 0 0,0 0 0,0 0 0,0 1 0,0-1 0,0 0 1,0 0-1,-2-1 0,3 2 30,0 1 1,0 0-1,-1 0 0,1 0 1,0 0-1,0-1 1,0 1-1,-1 0 1,1 0-1,0 0 0,0 0 1,0 0-1,-1 0 1,1 0-1,0 0 1,0 0-1,-1 0 0,1 0 1,0 0-1,0 0 1,-1 0-1,1 0 1,0 0-1,0 0 0,-1 0 1,1 0-1,0 0 1,-1 0 4,1 1 0,-1-1 0,1 1 0,-1-1 0,1 1 0,-1-1 0,1 1 0,0-1 0,-1 1 0,1 0 1,0-1-1,-1 1 0,1 0 0,0-1 0,0 2 0,-9 36 65,2 1 1,-4 72 0,11-94 8,0 0 0,1 0 1,1-1-1,1 1 1,0 0-1,1-1 1,1 0-1,8 21 1,-11-34-24,0 1 1,0 0 0,0-1-1,0 0 1,0 1 0,1-1-1,0 0 1,-1 0 0,1-1-1,0 1 1,0 0 0,1-1-1,3 3 1,-5-4-11,1 0-1,-1 0 1,0 0 0,1 0 0,-1 0-1,0-1 1,1 1 0,-1-1-1,1 0 1,-1 1 0,1-1-1,-1 0 1,1-1 0,-1 1-1,1 0 1,-1-1 0,1 1-1,-1-1 1,0 0 0,1 0-1,2-1 1,17-11-101,-1-1 1,-1 0-1,0-2 0,18-18 1,65-76 2,-5 5 62,-93 100-33,0 1 0,-1 0 0,1 0 0,0 1 0,10-6-1,-14 9 38,0-1 0,0 1 0,0-1 0,0 1 0,0 0-1,-1 0 1,1-1 0,0 1 0,0 0 0,0 0 0,0 0-1,0 0 1,0 0 0,0 0 0,0 0 0,0 0 0,0 1-1,0-1 1,0 0 0,0 1 0,0-1 0,0 0 0,0 1-1,0-1 1,-1 1 0,1 0 0,0-1 0,0 1 0,-1-1-1,1 1 1,0 0 0,-1 0 0,1-1 0,0 1 0,-1 0-1,1 0 1,-1 0 0,0 0 0,1 0 0,-1 0 0,0-1-1,1 1 1,-1 0 0,0 2 0,2 6 67,0 0 1,-1 1-1,0-1 1,0 1-1,-1-1 0,-1 11 1,-10 60-67,8-66 14,-3 11-11,4-18 125,1 0 0,-1-1-1,1 1 1,0 8 0,1-15-115,0 1 0,0-1 0,0 0 1,0 0-1,-1 0 0,1 1 0,0-1 0,0 0 0,0 0 0,0 0 0,0 1 0,1-1 0,-1 0 1,0 0-1,0 0 0,0 1 0,0-1 0,0 0 0,0 0 0,0 0 0,0 1 0,0-1 0,0 0 0,1 0 1,-1 0-1,0 0 0,0 1 0,0-1 0,0 0 0,1 0 0,-1 0 0,0 0 0,0 0 0,0 0 1,0 0-1,1 0 0,-1 1 0,0-1 0,1 0 0,7-6 172,12-17-273,21-49-415,3-3 172,-20 38-44,-24 37 360,0-1 1,1 1-1,-1-1 0,0 1 0,1-1 1,-1 1-1,1-1 0,-1 1 0,1-1 1,-1 1-1,1 0 0,-1-1 0,1 1 0,-1 0 1,1-1-1,-1 1 0,1 0 0,-1 0 1,1 0-1,0 0 0,-1-1 0,1 1 1,-1 0-1,1 0 0,0 0 0,-1 0 1,1 0-1,-1 0 0,1 1 0,0-1 1,-1 0-1,1 0 0,-1 0 0,1 0 0,0 1 1,-1-1-1,1 0 0,-1 1 0,1-1 1,-1 0-1,1 1 0,-1-1 0,0 1 1,1-1-1,-1 0 0,1 1 0,0 0 1,1 3-5,0-1 1,1 0 0,-1 1 0,0 0 0,-1-1-1,2 6 1,15 59 534,-2 0-289,-13-60-177,0 0 0,0-1 0,1 1 0,-1-1 0,2 0-1,4 7 1,-8-13-34,-1 0 1,1-1-1,0 1 0,-1 0 1,1-1-1,0 1 0,0 0 0,-1-1 1,1 1-1,0-1 0,0 1 0,0-1 1,0 0-1,0 1 0,0-1 1,0 0-1,0 0 0,0 0 0,0 1 1,0-1-1,-1 0 0,1 0 0,0-1 1,0 1-1,0 0 0,0 0 0,0 0 1,0 0-1,0-1 0,0 1 1,0-1-1,0 1 0,0 0 0,-1-1 1,1 0-1,0 1 0,1-1 0,2-3-40,0 1-1,-1-1 0,1 1 0,0-1 0,3-6 1,9-15-145,-1-1 0,-1-1 0,-2 0 0,15-45 0,20-44-50,45-51-151,-11-7 1081,-67 140-341,-2-2 0,-1 0 0,6-39 0,-14 53-363,-2 0 0,0-24 1,-1 26-329,-2 14-269,-2 9 178,-4 10-14,2 4 311,1 0 0,0 0-1,-4 26 1,-2 11 148,-46 155 617,49-175-579,2 0 1,2 0 0,-1 49 0,4-73-67,-1 35 69,2 0 1,2 0 0,12 69-1,-11-98-2,1 0 0,1-1-1,0 1 1,11 20 0,-14-32-18,0 0 0,0 0 0,0 0 1,1 0-1,0-1 0,0 1 0,0-1 0,0 0 0,0 0 1,1 0-1,0 0 0,-1 0 0,1-1 0,0 0 0,0 0 0,0 0 1,0 0-1,1 0 0,-1-1 0,5 1 0,-4-1-23,0-1 0,0 0 0,0-1 0,0 1 0,0-1 0,0 0 0,0 0 0,-1 0 0,1-1 0,0 1 1,-1-1-1,8-5 0,-2 1-59,0 0 0,-1-1 0,0 0 0,11-11 0,-7 3 30,-1 0-1,0 0 1,-1-1 0,0 0-1,-2-1 1,0-1 0,-1 1-1,11-36 1,-17 47 15,3-11-112,1 1 1,9-17-1,-15 33 85,0 0 0,0 0 0,0 0 0,0 0 0,0 1 0,0-1 0,0 0 0,0 0 0,0 0 0,0 0 0,0 0 0,0 0 0,0 0 0,0 0 0,0 0 0,0 0 0,0 0 0,0 0 1,0 0-1,0 0 0,0 0 0,0 0 0,0 0 0,0 1 0,0-1 0,0 0 0,0 0 0,0 0 0,0 0 0,0 0 0,1 0 0,-1 0 0,0 0 0,0 0 0,0 0 0,0 0 0,0 0 0,0 0 0,0 0 0,0 0 0,0 0 0,0 0 0,0 0 0,0 0 0,0 0 0,0 0 0,1 0 0,-1 0 0,0 0 0,0 0 0,0 0 0,0 0 0,0 0 0,0 0 0,0 0 0,0-1 0,0 1 0,0 0 0,0 0 0,0 0 0,0 0 0,0 0 0,2 11-242,-2 13 172,-7 39-33,-4 71 330,11-118-166,0 0 0,6 30 0,-5-42-17,0 1 1,1 0 0,-1-1-1,1 1 1,0-1 0,0 0 0,0 1-1,1-1 1,-1 0 0,1 0-1,0-1 1,0 1 0,6 4 0,-8-7-6,1 1 0,0-1 0,-1 0 0,1 0 0,0 0 0,0-1 0,0 1 0,0 0 0,0-1 0,-1 1 0,1-1 0,0 0 0,0 1 1,0-1-1,1 0 0,-1 0 0,0 0 0,0-1 0,0 1 0,0 0 0,-1-1 0,1 1 0,0-1 0,4-1 0,2-3-9,0 1-1,-1-1 0,1-1 0,8-7 1,-1 1 80,-5 4-140,-1 0-1,-1-1 0,0 0 1,0-1-1,0 0 0,5-12 1,5-4 154,-2 2-82,-2 0 1,20-44-1,-34 66-60,2-1 36,-1 0 0,0 0 0,0 0 0,0 0 0,0 0 0,-1 0 0,1-6 0,0 8 71,3-3 90,0-1 1,-1 1-1,1 0 0,4-11 1,1 2-7,3-7 14,14-31 0,-1 1-65,13-13-67,-14 24-242,-1-1 0,-2-1 0,19-52 0,-29 59 257,-1-1 0,-2-1 0,-2 0 0,0 0 0,-1-47 0,-5 82-77,0 0 0,0 0 0,0 0 0,0 0-1,0 0 1,0 0 0,0 0 0,0 0 0,0 1 0,-1-1 0,1 0-1,0 0 1,0 0 0,-1 0 0,1 0 0,-1 1 0,1-1 0,-1 0-1,1 0 1,-1 1 0,0-1 0,0-1 0,0 2 2,0 0-1,1 0 1,-1 1 0,0-1 0,1 0-1,-1 0 1,0 0 0,1 0 0,-1 0-1,1 1 1,-1-1 0,0 0 0,1 0-1,-1 1 1,1-1 0,-1 1 0,1-1 0,-1 0-1,1 1 1,-1-1 0,1 1 0,-1-1-1,1 1 1,0-1 0,-1 1 0,1 0-1,0-1 1,-1 1 0,1-1 0,0 2-1,-12 21-254,-15 43-1,15-35 201,-19 45 156,-22 58 421,40-97-476,-12 64 0,11-25 27,5 0-1,-1 79 0,10-138 6,1 1 0,4 20-1,-3-30 55,-1-1 0,1 1-1,1-1 1,0 0 0,0 1-1,0-1 1,7 9 0,-9-14-71,1 0 0,1 0 0,-1 0 0,0 0 0,0 0 0,1-1 0,-1 1 0,1-1 0,-1 0 0,1 0 0,-1 0 0,1 0 0,0 0 0,0 0 0,0-1 0,-1 0 0,1 1 0,0-1 0,0 0 0,0 0 0,0 0 0,-1-1 0,6 0 0,1-1-20,0 0 0,0 0 0,0-1 0,-1 0 0,1-1 0,9-5 0,-5 1-92,0-1-1,-1 0 1,0-1-1,-1 0 0,13-14 1,-7 3-24,-1 1 1,16-29-1,27-36 286,-57 82-247,0 0 0,0 1 0,0-1 0,1 0 0,4-3 0,-7 5 44,0 1 0,1 0 0,-1 0 0,0-1 0,1 1 0,-1 0 1,0-1-1,1 1 0,-1 0 0,0 0 0,1-1 0,-1 1 0,1 0 1,-1 0-1,0 0 0,1 0 0,-1 0 0,1 0 0,-1-1 1,0 1-1,1 0 0,-1 0 0,1 0 0,-1 0 0,1 1 0,-1-1 1,0 0-1,1 0 0,-1 0 0,1 0 0,-1 0 0,0 0 0,1 1 1,-1-1-1,1 0 0,-1 0 0,0 1 0,1-1 0,-1 0 1,0 0-1,0 1 0,1-1 0,-1 0 0,0 1 0,0-1 0,1 0 1,-1 1-1,0-1 0,0 1 0,0-1 0,1 0 0,-1 1 0,0-1 1,0 1-1,0-1 0,0 1 0,2 16-82,0 0 1,-2 28-1,0-29 211,0 20 209,2 1 0,6 36 0,-7-66-222,0-1 0,1 1 0,0-1 0,0 1-1,4 7 1,-6-13-74,1 0 0,0 0 0,-1 0 1,1 0-1,0 0 0,-1-1 0,1 1 0,0 0 0,0 0 0,0 0 0,0-1 0,0 1 0,0-1 1,0 1-1,0 0 0,2 0 0,-2-1-13,0 0 0,0 0 0,0 0 0,1 0 0,-1 0 1,0-1-1,0 1 0,0 0 0,1 0 0,-1-1 0,0 1 0,0-1 0,0 1 1,0-1-1,0 0 0,0 1 0,0-1 0,0 0 0,2-1 0,3-5-7,0 1-1,0-1 0,-1 0 1,6-9-1,10-12-158,-10 13 23,-8 11 40,-1 0 1,1 1-1,0-1 1,0 1-1,0 0 1,1 0-1,-1 0 1,1 0-1,7-4 1,-11 7 57,1-1-1,-1 1 1,1 0 0,0 0 0,-1 0 0,1-1 0,0 1-1,-1 0 1,1 0 0,-1 0 0,1 0 0,0 0 0,-1 0-1,1 0 1,0 0 0,-1 1 0,1-1 0,-1 0 0,1 0-1,0 0 1,-1 1 0,1-1 0,-1 0 0,1 1 0,-1-1-1,2 1 1,-1 0-8,-1 0 0,1 0 0,-1 0 0,1 1-1,-1-1 1,1 0 0,-1 0 0,1 0 0,-1 1 0,0-1-1,0 0 1,0 3 0,0 4-72,0 0 0,-1 0 0,-2 11-1,2-17 90,-8 36-258,-20 52 0,4-19 252,2 5 19,-57 163 400,70-215-183,-48 102 1805,57-124-1899,-1 1-1,1-1 1,-1 0-1,1 0 1,-1 0-1,0-1 1,-2 4 0,3-5-89,1 0 0,0 0 0,0 1 0,-1-1 1,1 0-1,0 0 0,-1 0 0,1 0 1,0 0-1,0 0 0,-1 0 0,1 1 0,0-1 1,-1 0-1,1 0 0,0 0 0,-1 0 1,1 0-1,0 0 0,-1-1 0,1 1 1,0 0-1,-1 0 0,1 0 0,-1-1-2,1 1 0,-1-1 0,1 1 0,-1-1 0,1 1-1,0-1 1,-1 1 0,1-1 0,0 0 0,0 1 0,-1-1 0,1 0 0,0 1-1,0-1 1,0 0 0,0 0 0,-1-9 38,1-1 0,0 1 0,1 0 0,0 0 0,1 0-1,0 0 1,4-10 0,-4 10-56,7-22-129,1 1 1,27-59-1,-27 70-62,1 1 0,1 0 0,1 1 0,0 1 0,23-23 0,2 5-1094,-20 19-2523,24-27 0,-31 30 1650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0.6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45 9568,'4'5'3520,"-4"-10"-2720,0-7-256,5 8-704,-5-1-32,5-1-64,3 1 160,-3 1 64,-5-1 32,5 2-1216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0.9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55 48 6048,'-30'2'1503,"6"0"2204,57-6-323,11-5-2713,4-1-752,298-19-3583,-296 29 1760,-8 3 624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1.3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13 9056,'-5'0'3360,"10"0"-2624,4 0-192,6 0-96,7-5-352,4 1 960,17 4-608,5 0-32,16 0-256,0 0-1024,0 0 448,-5-3-2368,-9 3 1536,-4 0-3360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1.7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9984,'8'-4'3680,"-3"1"-2848,36-2-256,-9 5-4736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3.2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109 280 4992,'0'0'190,"0"-1"-1,-1 1 1,1-1 0,0 0 0,0 1-1,0-1 1,-1 0 0,1 1 0,0-1-1,0 0 1,0 1 0,0-1 0,0 0-1,0 1 1,0-1 0,0 0 0,0 1-1,1-1 1,-1 0 0,0 0 0,1-8 3510,-10-3-1839,8 10-1787,0 1 0,0 0-1,0 0 1,0 0 0,-1 0-1,1 0 1,0 0 0,-1 0-1,1 0 1,0 1 0,-1-1-1,1 0 1,-1 1 0,1-1-1,-1 1 1,0 0 0,1 0-1,-1-1 1,1 1 0,-1 0-1,0 0 1,1 0 0,-1 0-1,1 1 1,-1-1 0,1 0-1,-1 1 1,-1 0 0,0 0-82,1-1-1,0 1 1,-1 0 0,1 0 0,0 0 0,0 1 0,0-1-1,0 0 1,0 1 0,0-1 0,0 1 0,1 0 0,-1-1-1,0 1 1,1 0 0,-1 0 0,1 0 0,0 0 0,-2 4-1,-3 13 21,3-13-52,1-1 0,0 1 1,1 0-1,0 0 0,0 0 1,-1 11-1,2-9 89,0-1 1,1 1-1,0-1 1,0 1-1,1-1 1,3 10 0,-4-14-32,1 1 1,0-1 0,-1 1 0,1-1 0,1 0 0,-1 0-1,0 0 1,1 0 0,0 0 0,-1 0 0,1-1 0,0 1-1,0-1 1,6 3 0,-3-2 40,0 0-1,0-1 1,1 0-1,0-1 1,-1 1-1,1-1 1,0 0-1,-1-1 1,1 0-1,0 0 1,7-1-1,-5 0 4,0 0-1,0-1 1,0 0 0,0 0-1,-1-1 1,1 0-1,14-8 1,-20 9-80,0 0 1,0 0-1,0-1 0,0 1 1,0-1-1,0 0 0,0 0 1,-1 0-1,0 0 0,1 0 1,-1 0-1,-1-1 1,1 1-1,2-8 0,-2 5 13,0 0-1,-1 0 0,0 0 0,-1 0 1,0-1-1,1 1 0,-2 0 0,-1-12 1,0 8-34,0-1 1,-1 1 0,-1-1 0,0 1 0,0 0 0,-1 0-1,0 1 1,0-1 0,-1 1 0,-11-12 0,6 7-193,-4-4 94,14 17 467,16 0-188,0-1-1,0-1 0,0-1 0,-1 0 1,1 0-1,24-13 0,-12 6-4,77-40 394,-78 36-591,1 2 1,1 0 0,37-11-1,-64 24 69,-1-1 0,1 1-1,0 0 1,-1 0 0,1 0-1,0-1 1,0 1 0,-1 0 0,1 0-1,0 0 1,0 0 0,-1 0 0,1 1-1,0-1 1,0 0 0,-1 0-1,1 0 1,0 1 0,-1-1 0,1 0-1,0 1 1,-1-1 0,1 1 0,0-1-1,-1 0 1,1 1 0,-1-1-1,1 1 1,-1 0 0,1-1 0,-1 1-1,1-1 1,-1 1 0,0 0 0,1-1-1,-1 2 1,2 3 34,-1-1 0,-1 1 0,1-1 0,-1 1-1,1 5 1,-1 2 28,4 85 560,-3-50-315,2 0 0,11 62-1,-10-93-273,-2-1 79,2 0 0,0-1 0,6 15 1,-9-26-158,1 0 0,-1 0 0,1 0 1,-1 0-1,1 0 0,0-1 0,0 1 1,0-1-1,0 1 0,0-1 1,1 0-1,-1 0 0,1 0 0,-1 0 1,1 0-1,0-1 0,0 1 1,0-1-1,0 0 0,4 2 0,5-2-625,0 0 0,0-1-1,0-1 1,0 0 0,0 0-1,0-1 1,0 0 0,-1-1 0,18-7-1,-14 4-380,0 0 1,17-10-1,32-26-4851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9.3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259 66 3328,'-5'-40'1883,"5"14"3828,0 29-5348,-7 28 155,-2 49 0,6-46-305,-9 43-1,-36 89 443,14-53-323,19-58-158,-8 32 403,-57 141 0,76-219-414,0 0 1,0 0 0,1 1-1,0-1 1,-2 15 874,6-28-1012,1 0 1,-1 1 0,1-1-1,-1 1 1,1-1 0,3-3-1,77-105-865,-41 58 740,-23 30 16,2 1 0,0 1 0,1 1 0,1 0 0,1 2 0,30-20 0,-44 34 38,-1 1 0,1 0 1,0 0-1,0 1 0,0 1 1,0-1-1,15-1 0,-23 4 28,1 0 1,0 0-1,0 0 0,0 0 0,0 0 0,0 1 1,0-1-1,0 1 0,-1-1 0,1 1 0,0-1 0,0 1 1,-1 0-1,1 0 0,0 0 0,-1 0 0,1 0 1,-1 0-1,1 1 0,1 1 0,-1-1 15,0 0 1,-1 0-1,1 0 0,-1 1 1,0-1-1,0 0 0,0 1 0,0-1 1,0 0-1,0 1 0,0-1 1,-1 1-1,1-1 0,-1 5 1,0 3 23,-1 1 1,-1-1 0,0 0 0,0 1 0,-5 13 0,-24 48 122,25-60-96,0 0 1,-13 19-1,17-28-37,-1 0-1,1 0 1,0-1 0,-1 1 0,1-1 0,-1 0-1,0 0 1,1 1 0,-1-2 0,0 1-1,-1 0 1,1-1 0,0 1 0,0-1-1,-5 1 1,7-2-20,-1 1-1,1-1 1,-1 0 0,1 0-1,-1 0 1,1 0 0,-1-1-1,1 1 1,-1 0 0,1-1-1,0 1 1,-1-1 0,1 1-1,0-1 1,-1 0-1,1 1 1,0-1 0,-2-2-1,1 1 27,0 0-1,0 0 0,0 0 0,0 0 1,1-1-1,-1 1 0,1-1 0,0 0 1,-1-2-1,-1-3-46,1 0 0,0 1 0,0-1 0,1-1 0,0-13 0,11-50-1709,-10 71 1567,0 21 214,-1-12 71,1-6-78,0 0-1,0 1 1,0-1 0,0 0-1,0 1 1,1-1 0,-1 0-1,1 0 1,-1 1 0,2 2-1,1 2 66,-3-7-84,0 0 1,0 1 0,0-1 0,0 0-1,1 0 1,-1 0 0,0 0 0,0 1-1,0-1 1,0 0 0,0 0 0,0 0 0,0 0-1,0 1 1,0-1 0,0 0 0,0 0-1,0 0 1,0 0 0,-1 1 0,1-1-1,0 0 1,0 0 0,0 0 0,0 0-1,0 1 1,0-1 0,0 0 0,0 0-1,0 0 1,-1 0 0,1 0 0,0 0-1,0 0 1,0 1 0,0-1 0,0 0-1,-1 0 1,1 0 0,0 0 0,0 0 0,0 0-1,0 0 1,-1 0 0,1 0 0,19 20 1006,-8-15-843,-2 0 0,19 13 0,-3-2-132,-14-9-28,1-1 1,-1-1 0,1 0 0,0 0-1,0-1 1,1-1 0,-1 0 0,1-1-1,-1 0 1,1-1 0,17 0 0,-18-1 1,4 0 99,28-3 0,-38 2-78,-1 0 0,1-1-1,-1 1 1,1-1 0,-1 0 0,0-1 0,0 1-1,8-6 1,-5 2-24,-1 0-1,1-1 1,-2 0 0,1 0 0,-1 0-1,8-12 1,27-55-30,-20 35 26,-3 5 23,-9 17-83,0-1-1,2 1 1,20-26-1,-23 32-160,-7 9 95,0 0-1,0 0 1,1 0-1,-1 1 1,0-1-1,1 0 1,-1 1-1,4-3 1,-6 25-552,-25 80 620,7 25 64,16-97 100,1 0 1,4 41-1,-1-62-71,0 1 1,1-1-1,0 0 1,0 1-1,5 9 1,-6-15-29,0-1 0,1 1 0,-1 0-1,1-1 1,0 1 0,0-1 0,0 0 0,2 3 0,-3-4 5,0 0 1,1-1-1,-1 1 1,0 0-1,0-1 1,0 1-1,1 0 1,-1-1-1,0 0 1,1 1-1,-1-1 1,0 0-1,1 1 1,-1-1-1,1 0 0,-1 0 1,0 0-1,3-1 1,2 0 15,1-1 0,-1 0-1,1 0 1,-1-1 0,0 1 0,0-1 0,0-1 0,0 1 0,0-1 0,-1 0 0,1-1-1,-1 1 1,6-8 0,5-7-92,0-2 0,16-27 0,5-7 63,-24 39 29,5-9-36,2 2 1,24-25-1,-40 45-60,4-5-26,1 0 0,0 1-1,0 0 1,14-7 0,-22 13 65,1 0 0,0 0 1,0 1-1,0-1 0,-1 0 1,1 1-1,0 0 0,0-1 1,0 1-1,0 0 0,0 0 1,0 0-1,0 0 0,2 1 1,-3-1-1,1 1 0,-1-1 1,0 1-1,1 0 0,-1 0 1,0 0-1,0 0 1,0-1-1,0 1 0,0 1 1,0-1-1,0 0 0,0 0 1,0 0-1,0 0 0,-1 1 1,1-1-1,0 0 0,-1 1 1,1-1-1,0 2 1,2 8 18,-1 1 1,0-1 0,0 0 0,-1 1 0,0-1 0,-2 18 0,-12 71 426,7-63-211,1-7-114,2-19 199,1 1 1,-1 18-1,13-33 413,-1-1-699,-1 0 1,0-1-1,0 0 1,-1-1 0,1 0-1,7-8 1,38-45-361,-10 9 303,-17 24-104,2 2 0,0 1 0,39-24 0,-65 45 101,0 0 1,1 1-1,-1 0 1,1 0-1,-1 0 1,1 0-1,0 0 1,-1 0-1,1 1 1,0-1 0,0 1-1,5 0 1,-7 0 17,1 0 1,0 1-1,-1-1 1,1 1-1,-1-1 1,1 1 0,-1 0-1,1-1 1,-1 1-1,1 0 1,-1 0 0,0 0-1,1 0 1,-1 1-1,0-1 1,0 0 0,0 0-1,0 1 1,0-1-1,0 1 1,1 2-1,2 7 39,0 0-1,-1 0 0,0 0 0,0 1 0,-2-1 0,1 1 1,-1 13-1,5 32 181,-3-39-125,-2-9 32,1 0 0,0 1 0,4 10 0,-6-18-65,1 0 1,0 0 0,0 0-1,0-1 1,0 1 0,0 0-1,0-1 1,0 1 0,0-1-1,0 0 1,1 1 0,-1-1-1,1 0 1,-1 0-1,1 1 1,0-1 0,-1-1-1,1 1 1,0 0 0,-1 0-1,4 0 1,-3 0-19,-1-1-1,0 0 1,0 0-1,1 0 1,-1 0-1,0 0 1,0-1 0,0 1-1,0 0 1,1-1-1,-1 1 1,0 0-1,0-1 1,0 1 0,0-1-1,0 0 1,0 1-1,1-2 1,16-17 107,-12 12-92,12-17-118,0-2-1,-2 0 1,0-2 0,12-32 0,6-8-148,-29 57 105,1 1 0,-2-1-1,1 0 1,-2 0-1,6-22 1,-9 32 84,0 0 0,0 1-1,0-1 1,0 0 0,0 0 0,0 0 0,0 0 0,0 0 0,0 0-1,0 0 1,0 0 0,-1 0 0,1 0 0,0 0 0,-1 0 0,1 0-1,0 0 1,-2-1 0,2 2 14,-1 0-1,1-1 0,-1 1 1,1 0-1,-1-1 0,1 1 1,-1 0-1,1 0 1,-1 0-1,0-1 0,1 1 1,-1 0-1,1 0 0,-1 0 1,0 0-1,1 0 1,-1 0-1,1 0 0,-1 0 1,0 0-1,0 1 1,-2-1-13,1 1 0,-1 0 0,0 0 1,1 1-1,-1-1 0,1 1 0,0-1 1,-1 1-1,1 0 0,0-1 0,-3 4 1,-2 5 44,1-1 0,-1 1 1,2 0-1,-1 0 0,2 1 1,-1 0-1,1 0 0,-2 12 1,0 4 87,1 0 1,-2 34 0,7-55-64,-1 1 0,1-1 0,0 0 0,1 0 0,0 0 0,0 0 1,0 0-1,0 0 0,1 0 0,0 0 0,1 0 0,-1-1 0,1 1 0,0-1 0,0 0 1,1 1-1,-1-2 0,1 1 0,0 0 0,1-1 0,-1 0 0,1 0 0,0 0 0,0 0 1,0-1-1,0 0 0,1 0 0,-1 0 0,1-1 0,0 1 0,0-1 0,-1-1 0,2 1 1,-1-1-1,9 0 0,-1 0 5,1-1-1,0-1 1,-1 0 0,1-1 0,-1-1-1,1 0 1,-1-1 0,0-1 0,-1 0-1,1-1 1,-1 0 0,19-12 0,-13 5 32,-1 0 1,0-1-1,-1-1 1,-1-1-1,0 0 1,-1-1 0,18-27-1,270-438-1497,-193 285 1381,-96 169-363,-14 25 50,-3 7 133,-4 12 28,-45 104-147,-4 8 521,43-95-53,3-1 1,-8 38 0,9-24-39,3 0-1,-2 50 1,8-74-15,1 1 0,1 0 1,0-1-1,2 0 0,1 1 0,10 28 0,-13-45-2,0 1-1,1-1 0,0 0 1,0-1-1,1 1 1,-1-1-1,1 1 0,0-1 1,1 0-1,7 6 1,-9-8-13,1-1 1,-1 1 0,1-1-1,0 0 1,0 0 0,0-1-1,0 1 1,0-1 0,0 0-1,0 0 1,0 0 0,1-1-1,-1 1 1,0-1-1,1 0 1,-1 0 0,5-1-1,-1-1-46,1 0-1,0-1 0,0 0 0,-1 0 0,1-1 0,-1 0 0,0 0 0,-1-1 0,1 0 1,10-9-1,1-3-176,0 0 0,22-28 0,28-53-313,-47 63 139,-21 34 294,-1 1 0,1-1 0,-1 0 0,1 1 0,-1-1 0,1 0 0,-1 1 0,1-1 0,-1 1 0,1-1 0,0 1 0,-1-1 0,1 1 0,1-1 0,-2 1 37,0 0-1,0 0 1,0 0 0,1 0 0,-1 0 0,0 0-1,0 0 1,1 1 0,-1-1 0,0 0 0,0 0 0,0 0-1,1 0 1,-1 0 0,0 0 0,0 1 0,0-1 0,0 0-1,1 0 1,-1 0 0,0 0 0,0 1 0,0-1-1,0 0 1,0 0 0,0 0 0,0 1 0,1-1 0,-1 0-1,0 0 1,0 1 0,4 26-274,-3-14 184,3 17 232,-2-16-21,0-1 0,1 0 0,4 14 0,-6-24-76,0-1 0,0 1 0,0-1-1,0 1 1,1-1 0,-1 1 0,1-1 0,-1 0 0,1 0 0,0 0 0,0 0 0,0 0 0,0 0 0,0 0 0,1 0 0,-1-1 0,0 1 0,1-1 0,-1 0 0,4 1-1,-4-1-1,1-1 0,0 0-1,-1 1 1,1-1-1,-1-1 1,1 1-1,0 0 1,-1-1 0,1 1-1,-1-1 1,1 1-1,-1-1 1,1 0-1,4-3 1,3-2-12,20-14-1,-20 13-69,59-40-52,105-54 0,-153 93 10,4-4-153,-24 11 295,-12 10 138,4-4-152,0 0 0,1 1 0,-1 1 0,1-1-1,0 1 1,1 0 0,0 0 0,0 0-1,0 1 1,1 0 0,0 0 0,1 0 0,0 0-1,0 1 1,0-1 0,1 1 0,-1 12-1,3-15 0,-1-1 0,2 1-1,-1 0 1,1 0 0,0-1-1,0 1 1,0-1 0,1 1-1,0-1 1,0 1 0,0-1-1,0 0 1,1 0 0,0 0-1,0 0 1,1-1 0,-1 1-1,1-1 1,0 0 0,0 0-1,8 6 1,-2-3-593,1 1 0,0-1 0,0-1 1,1 0-1,-1-1 0,1 0 0,0-1 0,19 5 1,-30-9 426,-1 0 1,1 0 0,0 0 0,-1 0 0,1 0-1,0 0 1,-1 0 0,1 0 0,-1 0 0,1 0-1,0 0 1,-1 0 0,1 0 0,-1-1 0,1 1-1,0 0 1,-1 0 0,1-1 0,-1 1 0,1 0-1,-1-1 1,1 1 0,-1 0 0,1-1 0,-1 1-1,1-1 1,-1 1 0,0-1 0,1 1 0,-1-1-1,0 1 1,1-2 0,0-9-3521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16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 7 2656,'-5'-7'7345,"5"8"-7244,-12 6 969,-12 12-1058,18-12 98,0-1 0,0 1 1,0 1-1,1-1 0,0 1 1,0 0-1,1 0 1,0 1-1,0-1 0,1 1 1,0 0-1,-2 12 0,5-20-85,0 0-1,0-1 1,-1 1-1,1 0 1,0 0-1,0 0 0,0-1 1,0 1-1,1 0 1,-1 0-1,0 0 1,0 0-1,0-1 1,1 1-1,-1 0 1,0 0-1,1-1 0,-1 1 1,1 0-1,0 1 1,0-2 1,-1 0 1,1 1-1,-1-1 1,1 0-1,0 0 1,-1 0-1,1 0 1,0 1 0,-1-1-1,1 0 1,0 0-1,-1 0 1,1 0-1,0 0 1,-1 0-1,1-1 1,0 1-1,-1 0 1,2-1-1,4-1 130,0-1-1,-1 0 1,1 0-1,5-5 1,-6 5-90,14-11 64,19-17-1,-22 17-362,23-15-1,-27 20 132,-10 8 77,0-1 0,0 1 0,0-1 0,0 1 0,0 0 0,0 0 0,1 0 0,-1 0 0,0 0 0,1 0 0,-1 1 1,5-2-1,-7 3 26,0 0 1,1-1 0,-1 1 0,0-1-1,0 1 1,0 0 0,1-1 0,-1 1 0,0-1-1,0 1 1,0 0 0,0-1 0,0 1-1,0 0 1,-1-1 0,1 1 0,0 1-1,0-2 0,-11 43 154,-1 0 1,-3-1-1,-26 55 1,34-80-112,-2 3 18,-1-1 0,0 0 0,-1-1 0,-1 0 0,0-1-1,-2-1 1,0 0 0,-1 0 0,-17 13 0,30-27-21,-1 1 0,0-1 0,-1 0 0,1 0 0,0 0 0,-1 0 1,1 0-1,-1-1 0,1 0 0,-1 0 0,0 0 0,0 0 0,1 0 0,-1-1 0,0 1 0,-4-1 1,7-1-36,0 1 1,0 0 0,0-1 0,0 1 0,0-1 0,1 1 0,-1-1 0,0 0 0,0 1 0,1-1 0,-1 0 0,0 1 0,1-1 0,-1 0 0,1 0 0,-1 0 0,1 1 0,-1-1-1,1 0 1,-1 0 0,1 0 0,0 0 0,0 0 0,-1 0 0,1 0 0,0 0 0,0 0 0,0-1 0,0-2 14,0 0 1,0 1-1,0-1 1,1 1-1,-1-1 1,3-6 0,3-4-50,2 0 0,-1 1 1,2 0-1,-1 0 0,2 1 1,12-13-1,-12 13 51,2-2 36,0 1-1,1 0 1,1 1 0,0 0-1,1 1 1,0 1-1,1 0 1,0 1 0,1 1-1,31-12 1,-38 18-72,0 0 0,0 0 0,0 1 0,0 0-1,0 0 1,0 1 0,0 1 0,18 3 0,-15-2-1288,1 2 0,0 0 0,14 6 0,-6-3-1355,5-6-2080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39.7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4 9568,'0'-3'3520,"-5"3"-2720,10 0-256,3 11-1920,2-2-320,4-1 960,-6 1-352,7-3 640,-6 8-2912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40.0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1562 137 10304,'0'-4'3808,"5"4"-2944,19 0-256,2-3-1600,25-2 416,26 2 512,18 3 64,0 3 224,-4 2-128,-8-2-2464,-1 1 1312</inkml:trace>
  <inkml:trace contextRef="#ctx0" brushRef="#br0" timeOffset="1">1 21 7712,'0'-14'2880,"27"8"-2240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43.3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0 432 6304,'3'0'454,"-1"0"0,0-1 0,1 1-1,-1-1 1,1 0 0,-1 0 0,0 0 0,0 0 0,1 0 0,2-2 0,27-24 1191,25-38-1185,56-98-822,-109 157 318,0-1 0,-1 1 1,0-1-1,-1 0 0,3-10 1,-4 15 29,-1 1 0,0-1 0,0 1 1,1-1-1,-1 1 0,0-1 0,-1 1 0,1-1 1,0 0-1,0 1 0,-1-1 0,1 1 0,-1-1 1,0-1-1,0 3 7,1-1 1,-1 0-1,0 0 1,1 0-1,-1 1 1,0-1-1,0 0 1,0 1-1,0-1 1,0 1-1,0-1 1,0 1-1,0-1 1,0 1-1,0 0 1,0-1-1,0 1 1,0 0-1,0 0 0,0 0 1,0 0-1,-3 0 1,0 0 12,0 0 0,-1 0-1,1 1 1,-1 0 0,1 0 0,0 0-1,0 0 1,-1 1 0,1-1 0,0 1 0,0 0-1,0 0 1,1 1 0,-6 3 0,5-2 41,-1 1 0,1-1 0,0 1 1,0 0-1,0 1 0,1-1 0,0 1 0,-5 11 1,1 4 160,1 1 0,0-1 0,2 1 0,-2 33 0,4-42-17,1 1 0,1-1 0,0 1-1,1-1 1,4 19 0,-4-27-101,0 0-1,0-1 1,1 1 0,0-1-1,-1 1 1,2-1-1,-1 0 1,0 0 0,1 0-1,0 0 1,0 0 0,0 0-1,0-1 1,1 0-1,-1 1 1,1-1 0,0-1-1,7 6 1,-7-7-62,1 1 0,-1-1 0,0 0 0,0 0 0,1 0 0,-1 0 1,1-1-1,-1 0 0,0 0 0,1 0 0,-1 0 0,7-2 0,6-2 59,30-10 0,-45 13-82,32-13 93,0-1 0,-1-1 0,47-32 0,85-72-68,-145 105-31,9-9 33,21-15-187,-44 35 108,0 0 0,0 0-1,1 1 1,-1 0 0,1 0 0,9-2 0,-15 5 25,0 0 0,0-1-1,0 1 1,0 0 0,0 0 0,0 0 0,0 0 0,0 0 0,0 0 0,0 1 0,0-1 0,0 0-1,0 0 1,0 1 0,0-1 0,0 1 0,0-1 0,0 1 0,0-1 0,0 1 0,0-1 0,0 1-1,0 0 1,-1 0 0,1-1 0,0 1 0,0 0 0,-1 0 0,1 0 0,-1 0 0,1 0 0,-1 0-1,1 0 1,-1 0 0,0 0 0,1 1 0,1 4-30,-1 1 0,0-1 0,0 0-1,-1 0 1,0 8 0,-12 207 788,11-219-655,1 1 0,0-1-1,0 0 1,0 1 0,1-1 0,-1 1-1,0-1 1,1 0 0,-1 1 0,1-1 0,0 0-1,0 0 1,2 4 0,-2-7-27,0 1 0,0 0 0,0-1 1,0 1-1,0-1 0,0 0 0,0 1 1,-1-1-1,1 0 0,0 1 0,1-2 0,8-10-99,0 1-1,-1-2 0,-1 1 0,11-20 1,4-8-239,-14 27 127,0 0-1,1 0 0,1 1 1,0 1-1,0-1 0,15-10 0,-25 22 119,0-1 0,0 0 0,-1 0 0,2 1 0,-1-1 0,0 1 0,0-1-1,0 1 1,0-1 0,0 1 0,0-1 0,0 1 0,1 0 0,-1 0-1,0 0 1,0 0 0,0-1 0,1 2 0,1-1 0,-2 0 12,-1 1 1,1-1-1,0 1 1,0-1-1,-1 1 1,1-1-1,0 1 1,0 0-1,-1-1 1,1 1 0,-1 0-1,1 0 1,-1-1-1,1 1 1,-1 0-1,1 0 1,-1 0-1,0 0 1,1 1-1,1 5-46,-1 0-1,0 1 1,0-1-1,-1 14 1,0-19 78,-1 37 75,0 29 13,2-60 16,-1 0 0,2 0 0,-1 0 0,1 0 0,5 13 0,-6-19-70,0 0 0,0 0 0,0 0 0,0 0 0,1-1 0,-1 1 0,1 0 0,-1-1 0,1 1 0,-1-1 0,1 0 0,0 1 0,0-1 0,0 0 0,0 0 0,0 0 0,0-1 0,0 1 0,0 0 0,0-1 0,0 1 0,0-1 0,4 0 0,1 1 74,0-1 1,1 0-1,-1-1 0,0 0 0,12-3 0,-5 0-90,-1 0-1,0-1 1,0-1-1,-1 0 0,1-1 1,-1 0-1,-1 0 0,1-2 1,-1 1-1,-1-2 0,14-13 1,2-8-225,-2 0 1,36-59-1,-55 80 90,-1 0-1,1 0 0,-2 0 0,1 0 0,2-13 0,-6 23 96,0-1-1,0 1 0,0 0 1,0-1-1,0 1 0,1-1 1,-1 1-1,0 0 1,0-1-1,0 1 0,0-1 1,0 1-1,0 0 0,0-1 1,0 1-1,-1-1 1,1 1-1,0 0 0,0-1 1,0 1-1,0 0 0,0-1 1,-1 1-1,1 0 1,0-1-1,0 1 0,-1 0 1,1-1-1,0 1 0,-1-1 1,0 1-10,1 0 1,-1 0-1,0 0 1,0 0-1,1 0 0,-1 0 1,0 0-1,0 0 1,1 0-1,-1 0 1,0 0-1,0 0 0,1 1 1,-2-1-1,-1 1-21,0 1-1,0-1 0,0 1 1,0 0-1,0-1 0,-4 5 1,-2 4 52,0 1 1,0 1-1,1 0 1,1 0-1,0 1 1,1-1-1,-6 18 0,8-20 47,2-1-1,-1 0 1,1 1-1,0-1 0,1 1 1,0-1-1,1 1 0,0 0 1,0 0-1,1-1 0,3 16 1,-3-21-14,0-1 1,0 0 0,0 0-1,0 0 1,1 0-1,-1 0 1,1 0 0,0-1-1,0 1 1,0 0-1,0-1 1,0 0 0,1 1-1,-1-1 1,1 0-1,-1 0 1,1 0 0,0-1-1,0 1 1,0-1-1,0 1 1,0-1 0,0 0-1,0 0 1,0 0-1,1-1 1,-1 1 0,0-1-1,0 1 1,1-1-1,-1 0 1,0-1 0,0 1-1,1-1 1,-1 1-1,0-1 1,0 0 0,0 0-1,6-3 1,0-1 48,0 0 0,0-1 0,-1 0 0,0-1 0,0 0 0,0 0 1,12-16-1,0-5-123,19-33 1,6-8 6,29-20 232,-53 65-121,-12 13-58,1 1 0,0 0 0,0 0 0,1 1-1,0 1 1,14-9 0,-23 16-52,0 1 0,-1-1-1,1 0 1,0 0 0,0 1 0,0 0 0,-1-1-1,1 1 1,0 0 0,0 0 0,0-1-1,0 1 1,0 1 0,-1-1 0,1 0-1,0 0 1,0 1 0,0-1 0,0 1 0,-1 0-1,1-1 1,0 1 0,-1 0 0,1 0-1,0 0 1,-1 0 0,1 0 0,-1 1-1,0-1 1,1 0 0,-1 1 0,0-1 0,0 1-1,0-1 1,0 1 0,1 2 0,4 6-79,-1 1 1,-1 0-1,0 0 0,5 18 1,-6-19 41,10 38 162,25 53 0,-32-86-12,2 1 0,0-2 1,16 21-1,-20-29 14,1 0 1,0-1-1,0 0 0,0 0 0,0 0 1,1-1-1,0 0 0,0 0 1,0 0-1,12 4 0,-14-6-80,0-1 0,0-1 0,0 1 0,1 0 0,-1-1 0,0 0 0,1 0-1,-1 0 1,0-1 0,0 0 0,1 1 0,-1-2 0,0 1 0,0 0 0,0-1 0,0 1-1,4-4 1,3-1-116,-1 0-1,0-1 1,0-1-1,16-16 1,24-28-251,75-68 500,-112 110-65,0-1-1,-1 0 0,-1-1 1,14-17-1,-25 29-108,0 0 0,1 0 0,-1-1 0,0 1 1,0 0-1,1-1 0,-1 1 0,0 0 0,0 0 0,0-1 0,0 1 0,1 0 0,-1-1 0,0 1 0,0 0 0,0-1 1,0 1-1,0 0 0,0-1 0,0 1 0,0 0 0,0-1 0,0 1 0,0 0 0,0-1 0,0 1 0,0 0 0,0-1 0,0 1 1,0 0-1,0-1 0,-1 0 0,-10 2-572,-16 11 138,18-7 445,1 1 0,0 1 0,0-1 0,1 1 0,0 1 0,0-1 0,1 1 0,-10 15 0,-2 7 61,-15 37 0,31-62-39,-9 20-119,-12 49 1,14-43 170,8-26 12,0 0 0,0 1-1,1-1 1,-1 1 0,1-1-1,1 6 1,-1-10-42,0 1 0,0-1-1,0 0 1,0 0 0,1 0 0,-1 0-1,1 0 1,-1 1 0,1-1 0,-1 0-1,1 0 1,-1 0 0,1 0 0,1 1 0,-1-2-11,-1 1 1,1-1 0,0 0 0,-1 0-1,1 1 1,0-1 0,-1 0-1,1 0 1,0 0 0,0 1 0,-1-1-1,1 0 1,0 0 0,-1 0 0,1 0-1,0-1 1,0 1 0,-1 0 0,1 0-1,0 0 1,-1-1 0,1 1 0,0 0-1,-1 0 1,2-2 0,2 0 18,-1 0 0,1 0 0,-1-1 1,0 1-1,0-1 0,0 0 0,0 0 0,-1 0 0,1 0 1,-1-1-1,0 1 0,4-7 0,0-4-34,0-1 0,3-15 0,-4 14-18,12-34-74,-4 13 100,-1 0 1,6-43-1,-14 59-98,1-19-669,-6 38 103,-2 7 397,-3 10 52,-75 324-439,53-213 512,-8 45 48,36-169 81,-30 153 324,22-119-209,-3 0-1,-18 43 0,23-66 37,0 0 0,-1 0 0,-11 15 1,16-25-103,0-1 1,0 1-1,0-1 1,0 1 0,0-1-1,0 0 1,-1 0 0,1 0-1,-1-1 1,1 1-1,-1 0 1,0-1 0,0 0-1,0 1 1,0-1 0,0 0-1,0-1 1,0 1 0,0 0-1,0-1 1,-6 0-1,6 0-21,0-1 0,1 0 0,-1 0 0,0 0-1,1 0 1,-1 0 0,0 0 0,1-1 0,-1 1-1,1-1 1,0 0 0,-1 0 0,1 0 0,0 0-1,0 0 1,0 0 0,1 0 0,-1-1 0,0 1-1,1-1 1,0 1 0,-1-1 0,1 0 0,0 1-1,-1-6 1,-1-3-42,1 0 1,0-1-1,0 1 0,1-1 0,0-12 0,2 6-72,0 0-1,1-1 0,0 1 0,2 0 1,0 0-1,1 1 0,1 0 0,0-1 1,1 2-1,1-1 0,1 1 1,12-16-1,-10 17 121,1 1 0,1 1 0,1 0 0,-1 1 0,2 1 0,0 0 0,0 0 0,1 2 0,18-9 0,17-4-108,90-25 0,4-1-51,-122 38 143,-1 0 0,0-1 0,0-1 1,21-17-1,-25 14 79,0 0 0,-1-1 0,0-2 0,-2 1 0,0-2 0,20-33 0,-8 5 73,35-89 1,-24 61-42,-9 20-111,-18 39-9,-10 15-17,1 0 0,-1-1 0,0 0 0,0 1 0,0-1 0,0 0 1,0 1-1,0-1 0,0 0 0,-1 0 0,1 0 0,0-2 0,-1 3-147,4 11-380,-3-6 400,-1 1 0,0-1 0,0 1 0,0-1 0,0 1 0,-2 4 0,-1 19-85,2 37 175,2 76 286,1-120 4,0-1-1,1 1 0,2-1 0,10 34 0,-14-51-163,1 1 0,-1-1 0,0 0 0,1 0 0,0 0 0,0 0 0,0 0 0,0 0 0,5 4 0,-6-6-36,0 0-1,1 0 1,0 0-1,-1-1 1,1 1-1,0 0 1,-1-1-1,1 1 1,0-1-1,-1 0 1,1 1-1,0-1 1,0 0-1,0 0 1,-1 0-1,1 0 1,0-1 0,0 1-1,-1 0 1,4-2-1,3 0 20,0-1 1,-1-1-1,1 1 0,-1-1 1,1-1-1,-1 1 0,0-1 0,8-8 1,48-51 58,-51 51-73,183-176-606,-193 187 476,0 0-1,0 0 1,0 1-1,0-1 1,0 1-1,1 0 1,-1-1-1,1 1 1,2-1-1,-4 2 48,0 0 0,0 0 0,0 0 0,-1 0 0,1 0 0,0 0 0,0 0 0,-1 1 0,1-1 0,0 0 0,0 0 0,-1 0 0,1 1 0,0-1 0,-1 1 0,1-1 0,0 0 0,-1 1 0,1-1 0,-1 1 0,1-1 0,-1 1 0,1 0 0,-1-1 0,1 1 0,-1-1 0,1 1 0,-1 0 0,0-1 0,1 1 0,-1 0 0,0 0 0,0-1 0,0 1 0,1 0 0,-1 0 0,0 1 0,2 8-97,-1 1-1,0-1 1,0 1-1,-1 0 0,0-1 1,-3 16-1,-15 65-306,14-76 339,-3 13 46,-2 0-1,-2 0 1,0 0-1,-29 47 0,-74 94 131,49-77 10,36-49-33,-54 78 219,58-88 23,-42 44 1,59-70-196,1 1 1,-1-1-1,0 0 1,-1-1-1,0 0 1,0 0-1,0-1 0,0 0 1,-12 3-1,19-7-58,0 0-1,0-1 0,-1 1 1,1-1-1,0 0 1,0 1-1,-1-1 0,1 0 1,0 0-1,-1 0 0,1-1 1,0 1-1,0-1 0,-1 1 1,1-1-1,0 0 1,-4-1-1,4 0 16,-1 0 0,1 0 1,-1 0-1,1 0 0,0 0 0,0 0 1,0-1-1,0 1 0,0-1 0,0 0 1,-1-4-1,-1-1 56,1 0 1,0-1-1,1 0 1,-1 0-1,2 1 1,0-1-1,-1-17 1,3 10 31,1 1 0,0-1 0,1 0 0,1 1 1,1-1-1,0 1 0,1 0 0,0 1 0,1-1 1,1 1-1,0 1 0,1-1 0,13-14 0,-13 18-114,0 1-1,1 0 0,0 0 0,1 1 1,-1 0-1,2 1 0,20-10 1,7 0-325,44-13 1,-56 21 23,68-21-933,46-16-4938,-106 32 3012,-32 12 2015,0 0 0,-1 0 0,1 0 0,0 0 0,3-4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1:43.7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13536,'19'25'6943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18.2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18 770 1472,'0'0'2843,"1"10"-1537,0-9-1235,-1 0 0,1-1 1,-1 1-1,1 0 0,0 0 0,-1-1 0,1 1 0,0 0 0,0-1 1,-1 1-1,1-1 0,0 1 0,0-1 0,0 1 0,0-1 0,0 0 1,0 1-1,0-1 0,0 0 0,0 0 0,1 1 0,2-1 107,-1-1 0,0 1 0,0-1 0,0 1 0,0-1 0,4-1 0,9-3 467,-8 3-311,0 0-1,13-6 1,-18 6-286,-1 1 0,1-1 0,-1 0 1,1 0-1,-1 0 0,0 0 0,0 0 0,0 0 0,0 0 0,0-1 1,2-3-1,26-43 138,-9 15-221,29-60 1,-48 88 65,0 3 233,-3 9-41,1-1-213,-4 19 13,-1-1 0,-1 0 0,-10 26 0,-2 5-88,-47 258 101,7-29 354,36-206-135,-19 82 264,39-152-307,0 0 0,0 1 0,0-1 1,-4 8-1,6-30 871,4-10-709,0 5-343,2-28 1,14-115-38,-8 86 7,-5 23-110,4-1 0,31-97 0,-30 120 45,1 1 0,1 1 1,2 0-1,1 0 0,41-52 0,-33 51-23,46-51-286,-61 72 320,0 1 0,0 0 0,1 1 0,0 0 0,23-12 0,-33 20 32,1-1 0,0 0 1,-1 1-1,1-1 1,-1 1-1,1-1 0,0 1 1,0 0-1,-1 0 1,1 0-1,0 0 1,-1 0-1,1 0 0,0 0 1,0 1-1,-1-1 1,1 0-1,2 2 0,-1-1-4,-1 1-1,0-1 1,0 1 0,1-1-1,-1 1 1,0 0-1,0 0 1,-1 0-1,1 0 1,3 4-1,-1 2-15,0-1 0,-1 1 0,1 0-1,-1 0 1,-1 0 0,3 15 0,-3-8 48,-1 0 1,0 1 0,-2-1-1,0 0 1,0 0 0,-1 0 0,-1 0-1,-6 16 1,8-26 23,-1 0-1,0-1 1,0 0-1,0 1 1,-1-1 0,0 0-1,1 0 1,-2 0-1,1-1 1,0 1 0,-1-1-1,1 0 1,-1 0 0,0 0-1,0 0 1,0-1-1,-1 1 1,1-1 0,0 0-1,-1 0 1,0-1 0,1 1-1,-1-1 1,0 0-1,0-1 1,-8 1 0,-9 0-17,11-1 8,0 1 1,0-2-1,0 1 0,1-2 1,-1 1-1,-14-5 0,3 3-476,21 3 223,3 0 51,5 0 96,39-1 100,72-11 0,-105 9 22,1-1 0,-1 0-1,19-9 1,1 0 163,205-98-99,-168 76-151,94-57 561,-173 99-545,0 0 0,-14 17 1,-8 7-14,5-8 2,1 1-1,-28 35 1,48-53 43,-1 1-9,0 1 0,1-1 0,0 1 0,0 0 0,1 0 0,0 0 0,0 1 0,-3 10 0,7-18 31,0 1-1,0-1 1,0 1-1,0 0 0,0-1 1,1 1-1,-1-1 1,0 1-1,1 0 1,-1-1-1,1 1 1,0-1-1,-1 1 0,1-1 1,1 2-1,-2-2-4,1 0-1,0-1 1,-1 1-1,1 0 0,-1-1 1,1 1-1,0 0 1,0-1-1,-1 1 0,1-1 1,0 1-1,0-1 1,0 0-1,-1 1 0,1-1 1,0 0-1,0 1 1,0-1-1,0 0 0,0 0 1,0 0-1,0 0 1,0 0-1,0 0 1,-1 0-1,1 0 0,0 0 1,0 0-1,2-1 1,2-1 48,0-1 0,0 0 0,0 0 0,0 0 0,-1-1 0,1 0 0,-1 1 0,7-9 0,-4 3-119,1 0 1,-1 0-1,7-15 0,-8 11 73,0-1-1,-1 0 1,0 0 0,-1 0 0,2-21 0,-4 4-486,-3 28-186,1 21 405,0-11 255,0-1 0,1 1 1,-1-1-1,1 1 0,1-1 0,-1 1 0,1-1 1,0 0-1,1 0 0,-1 0 0,6 9 1,-5-10 26,0-1 1,0 1 0,0 0 0,1-1 0,0 0 0,0 0 0,0 0-1,7 5 1,-9-8 4,0 1 1,1-1-1,-1 0 0,1 0 0,-1 0 0,1 0 0,0 0 0,0 0 0,-1-1 0,1 0 0,0 1 0,0-1 1,-1 0-1,1 0 0,0-1 0,0 1 0,-1 0 0,1-1 0,4-1 0,-1 0 9,0 0 1,0 0-1,-1-1 0,1 0 0,-1 0 0,1 0 0,-1-1 1,0 0-1,0 0 0,-1 0 0,1 0 0,4-6 1,7-8 68,-8 9-91,0 1-1,0-2 1,-1 1-1,0-1 1,-1-1-1,6-10 1,-10 14 15,1 1 1,0 0 0,0 0 0,7-9 0,-9 13-32,0 0-20,0 0 1,0 0-1,0 0 0,-1 0 1,1 0-1,-1 1 1,1-1-1,-1 0 0,0-1 1,0 1-1,0 0 0,0-2 1,0 4 9,0 0-11,0 0 1,0 0-1,0 0 0,0 0 0,0 0 1,0 0-1,0 0 0,0 0 0,1 0 1,-1 0-1,0 0 0,0 1 0,0-1 1,0 0-1,0 0 0,0 0 0,0 0 1,0 0-1,0 0 0,0 0 0,0 0 1,1 0-1,-1 0 0,0 0 0,0 0 0,0 0 1,0 0-1,0 0 0,0 0 0,0 0 1,0 0-1,0 0 0,0 0 0,1 0 1,-1 0-1,0 0 0,0 0 0,0 0 1,0 0-1,0-1 0,0 1 0,0 0 1,0 0-1,0 0 0,0 0 0,0 0 1,0 0-1,1 0 0,-1 0 0,0 0 1,0 0-1,0 0 0,0 0 0,0 0 0,0-1 1,0 1-1,0 0 0,0 0 0,0 0 1,0 0-1,0 0 0,0 0 0,5 7-255,6 8 256,-9-13 13,0 1 1,0-1-1,0 1 0,-1 0 0,1-1 0,-1 1 0,1 0 1,-1 0-1,2 5 0,-3-6 17,1 1 0,-1-1 1,1 0-1,0 0 0,0 0 0,0 0 1,1 3-1,-1-3 2,1 0 0,-1 0-1,-1 0 1,1 0 0,0 0 0,0 0 0,-1 0-1,1 3 1,1 13 102,1 0 0,8 29-1,-8-30-103,-3-14-4,1-1-1,-1 0 0,0 0 0,1 0 0,-1 0 0,1 0 0,0 0 0,0 0 0,0 0 1,0 0-1,0 0 0,2 2 0,6 8-103,-7-10 113,-1 0 0,0 0 0,0-1 0,1 1-1,-1 0 1,1-1 0,-1 0 0,1 1 0,0-1 0,0 0-1,2 2 1,-3-3 18,0 0 1,0 1-1,0-1 0,0 0 0,1 0 1,-1 1-1,0-1 0,0 0 0,0 0 1,1 0-1,-1 0 0,0-1 1,0 1-1,0 0 0,1 0 0,1-2 1,18-9 350,-13 7-315,59-37 104,-43 25-7,-10 7-172,-1-1 0,0 0 0,-1-1 0,0 0 0,-1-1 0,0 0 0,-1-1 0,11-16 0,-6 4 56,-1-2-1,-1 0 1,14-44-1,32-88-99,33-106-41,-90 256 79,4-9-8,-2 0 0,0-1 0,2-36-1,-6 56 5,0-1 0,0 0 0,0 0-1,0 0 1,0 0 0,0 0 0,0 0-1,0 0 1,0 0 0,0 0 0,-1 0-1,1 0 1,0 0 0,0 0 0,0 0-1,0 0 1,0 0 0,0 0 0,0 0-1,0 0 1,0 0 0,0 0 0,0 0-1,0 0 1,0 0 0,0 0-1,0 0 1,0 0 0,0 0 0,0 0-1,-1 0 1,1 0 0,0 0 0,0 0-1,0-1 1,0 1 0,0 0 0,0 0-1,0 0 1,0 0 0,0 0 0,0 0-1,0 0 1,0 0 0,0 0 0,0 0-1,0 0 1,0 0 0,0 0 0,0 0-1,0 0 1,0 0 0,0 0-1,0 0 1,0 0 0,0-1 0,0 1-1,0 0 1,0 0 0,0 0 0,0 0-1,0 0 1,0 0 0,0 0 0,-4 6-270,-4 11 44,-21 49 9,19-47 299,1 0-1,2 1 1,-10 34 0,-28 187 298,38-195-356,1-1 1,2 1-1,3 71 0,3-103 44,0-1 0,1 1-1,0-1 1,1 0 0,0 0-1,1-1 1,12 22 0,-16-31-35,0-1 1,1 0 0,-1-1-1,0 1 1,1 0-1,0 0 1,-1 0-1,1-1 1,0 1-1,0-1 1,0 0 0,0 1-1,0-1 1,0 0-1,0 0 1,0 0-1,0 0 1,1-1 0,-1 1-1,0-1 1,1 1-1,-1-1 1,0 0-1,1 0 1,-1 0 0,0 0-1,5-1 1,-3 0 11,1 0 1,0-1-1,0 1 0,0-1 1,-1 0-1,1-1 1,-1 1-1,0-1 1,0 0-1,0 0 1,7-7-1,13-15-57,-2-1 0,-1-1 0,-1-1-1,20-37 1,-29 49 79,-9 14-135,0 0 0,-1 0 0,1 0-1,-1-1 1,1 1 0,-1 0 0,0 0 0,0-1-1,0 1 1,0-1 0,0 1 0,0-4 0,-6 50-176,0 39 411,5-82-165,0 6 9,0-1 1,0 0-1,0 0 1,1 1-1,3 10 0,-3-16 12,-1 1 0,1-1 0,0 1 0,-1-1 0,1 0-1,0 1 1,0-1 0,0 0 0,0 0 0,0 0-1,0 0 1,1 0 0,-1 0 0,0 0 0,1 0 0,-1 0-1,0-1 1,1 1 0,-1-1 0,1 1 0,-1-1-1,1 1 1,-1-1 0,1 0 0,-1 1 0,1-1 0,-1 0-1,3 0 1,11-2 58,1 0 0,-2 0 0,1-1 0,0-1 0,-1-1 0,23-9 0,-5 1-203,78-27-249,-6 12 431,-77 17 70,-23 8-39,-7 1-49,-7 2-85,0 3-15,0 1-1,1 0 1,-1 1-1,1 0 1,0 0-1,0 1 0,0 0 1,1 1-1,0 0 1,0 0-1,1 0 1,0 1-1,-11 15 1,16-20 58,0 0 0,1 1 0,-1-1 0,0 1 0,1 0 0,0-1 1,0 1-1,0 0 0,0 0 0,0 6 0,1-7 8,0 0 0,0 0 0,0-1 0,1 1 0,-1 0 0,1 0 0,0-1 0,-1 1 0,1 0 0,0-1 0,0 1 0,1-1 0,-1 0 0,0 1 0,1-1 0,1 2 0,0 0 24,0-1 1,1 0-1,-1-1 0,0 1 0,1 0 0,0-1 1,-1 0-1,1 0 0,0 0 0,0-1 0,0 1 0,7 1 1,-5-2 28,0-1 0,1 1 0,-1-1 1,0 0-1,0-1 0,1 1 1,-1-1-1,8-3 0,-2 1-39,0-1 0,0 0 0,0-1 0,0 0 0,-1-1 0,0-1 0,0 1 0,0-2 0,-1 1-1,0-2 1,-1 1 0,1-1 0,-2-1 0,14-17 0,-2-3-209,0-1 0,21-48 0,19-71 392,-13 33-166,-20 54-136,30-111 0,-50 128 235,-7 42-123,1 0 0,-1 0 1,-1 0-1,1 0 0,0 0 0,-1 0 1,0 1-1,0-1 0,-2-5 0,2 8-25,1 0 0,0 1 0,-1-1 0,1 0 0,0 1 0,-1-1 0,1 0 0,-1 1 0,1-1 0,-1 0 0,0 1-1,1-1 1,-1 1 0,0-1 0,1 1 0,-1 0 0,0-1 0,1 1 0,-1 0 0,0-1 0,0 1 0,0 0 0,1 0 0,-1 0-1,0 0 1,0-1 0,0 1 0,1 0 0,-1 1 0,0-1 0,0 0 0,0 0 0,1 0 0,-1 0 0,0 1 0,0-1-1,1 0 1,-1 0 0,-1 2 0,-1-1-5,1 1 0,0 0-1,-1-1 1,1 1 0,0 0 0,0 1-1,0-1 1,0 0 0,0 0 0,-2 5-1,-4 10-31,0 0 0,2 1 0,-1 0 0,2 0 0,1 0 0,-4 25 0,0 33 187,3 145 0,9-180-84,1-1-1,18 65 0,-23-105-49,2 7 34,0 0 0,1 0 0,0 0 0,0-1-1,0 1 1,1-1 0,0 0 0,0 0-1,1-1 1,-1 1 0,1-1 0,0 0-1,1 0 1,-1-1 0,1 1 0,0-1-1,0 0 1,0-1 0,1 1 0,8 2-1,-1-3 20,-1 0 0,1-1-1,0 0 1,0-1 0,0 0-1,0-1 1,-1-1 0,1-1-1,0 0 1,0 0-1,-1-1 1,1-1 0,-1 0-1,18-9 1,-22 8-94,0 1-1,0-2 1,0 1 0,-1-1 0,0-1-1,0 1 1,0-1 0,12-16 0,-15 17 12,-1 0 0,0-1 1,-1 1-1,1-1 0,-1 0 1,-1 0-1,1 0 0,-1 0 1,0-1-1,-1 1 0,0 0 0,0-1 1,0-8-1,-1 13 37,0-4-34,0 0-1,-1 0 1,-2-12 0,3 18 19,0 0 0,0-1 0,-1 1 0,1 1 0,-1-1 0,1 0 0,-1 0 0,1 0 0,-1 0 0,1 0 0,-1 0 0,0 0 0,1 1 0,-2-2 0,1 2 2,0-1 1,1 1 0,-1 0 0,0 0 0,1 0-1,-1-1 1,0 1 0,1 0 0,-1 0 0,0 0 0,1 0-1,-1 0 1,0 1 0,1-1 0,-1 0 0,0 0-1,1 0 1,-1 0 0,1 1 0,-1-1 0,0 0 0,1 1-1,-1-1 1,1 0 0,-2 1 0,-10 9 9,0 0 0,1 0 0,0 1 0,0 1 1,1 0-1,1 0 0,0 1 0,-13 25 0,20-34 10,0 0-1,0-1 1,0 1-1,1 1 0,0-1 1,0 0-1,0 0 1,0 0-1,1 1 1,-1-1-1,1 0 1,0 1-1,1-1 0,-1 0 1,1 0-1,0 1 1,0-1-1,0 0 1,0 0-1,1 0 1,2 5-1,0-2 22,1 0 0,0 0 0,0 0 0,1-1 0,0 0 0,0 0 0,0 0 0,0-1 0,15 9-1,-14-9-192,1 0-1,0 0 0,1-1 1,-1 0-1,1 0 0,0-1 1,15 3-1,-20-5 468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18.6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40 48 8320,'-27'-15'3072,"19"6"-2400,3 6-160,5-2-800,0 1-608,0-1 512,0 2-32,0 0 256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18.9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23 179 9312,'-22'-16'3424,"27"16"-2656,3-8-192,6 0-1120,9-9 192,13-3 160,24-4 128,18 4 608,13 0-288,-6 8 128,-2 4-256,-6-1-128,6 1-32,-3 4-1248,8-1 704,-2 5-2432,-1 0 1664,-11 5-3200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23.0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3 269 2496,'-2'0'3318,"7"5"-2300,2-3-801,0 0-1,0 0 1,0 0 0,1-1 0,-1 0 0,0 0 0,0-1 0,1 0-1,-1 0 1,0-1 0,0 0 0,8-2 0,9-3 109,-1 0 0,29-13 0,-42 15-272,-1-1 1,0 0-1,0 0 0,0 0 1,0-1-1,-1-1 1,0 1-1,0-2 0,12-14 1,-16 17-42,-1 1 0,0-1 0,0 1 1,0-1-1,-1 0 0,0 0 0,0-1 0,0 1 1,-1 0-1,1 0 0,-1-1 0,0 1 1,-1-1-1,1 1 0,-1-1 0,0 0 0,-1 1 1,1-1-1,-1 1 0,-2-8 0,2 10-13,0 0-1,0 0 1,-1-1-1,1 1 1,-1 0 0,0 0-1,1 0 1,-1 1-1,-1-1 1,1 0-1,0 1 1,-1-1-1,1 1 1,-1 0-1,1 0 1,-1 0-1,0 0 1,0 0 0,0 1-1,0-1 1,-1 1-1,-4-1 1,4 1-23,0 0 0,0 1-1,-1-1 1,1 1 0,0 0 0,-1 1 0,1-1 0,0 1 0,0-1 0,0 1-1,-1 1 1,1-1 0,0 1 0,0-1 0,1 1 0,-1 0 0,-6 5 0,2-1 49,-1 1 1,1 1-1,1-1 1,-1 1 0,1 1-1,1-1 1,-1 1-1,1 0 1,1 1 0,-7 16-1,9-20 2,1 0 0,-1 1-1,2-1 1,-1 0 0,1 1 0,0-1 0,0 1-1,1-1 1,0 1 0,0-1 0,0 1-1,1-1 1,0 1 0,0-1 0,1 1 0,0-1-1,0 0 1,0 0 0,4 6 0,-3-5 53,1 0 1,0-1 0,1 0-1,-1 0 1,1 0 0,0-1-1,1 1 1,0-1 0,-1 0 0,1-1-1,1 0 1,-1 0 0,1 0-1,0 0 1,-1-1 0,1 0-1,1-1 1,-1 0 0,0 0 0,1 0-1,10 0 1,-6-2 47,1 0 1,-1-1-1,1 0 1,-1-1-1,0 0 0,0-1 1,0-1-1,0 0 1,-1 0-1,13-7 1,-6 1-116,0-1 0,-1 0 0,0-1 1,-1-1-1,19-19 0,-28 25 59,11-11-95,0 0-1,41-28 1,-59 45 18,0 1 0,1-1 0,-1 1 0,1 0 0,-1-1 0,1 1 0,-1 0 0,1 0 0,-1-1 0,1 1 0,-1 0 1,1 0-1,0 0 0,-1-1 0,1 1 0,-1 0 0,1 0 0,-1 0 0,1 0 0,0 0 0,-1 0 0,1 0 0,-1 0 1,1 1-1,-1-1 0,1 0 0,0 0 0,-1 0 0,1 1 0,-1-1 0,1 1 0,0 0-7,0 1 1,0-1-1,0 1 0,0 0 0,0-1 0,-1 1 0,1 0 0,0 3 0,1 3 27,0 1-14,-1-1 0,0 1 0,0-1 0,-1 1 0,0-1 0,0 1 0,-1-1 0,0 1 0,-5 13 0,4-10 20,0 1 428,1-1-1,0 19 1,1-30-353,1-2-50,-1 0 0,0 0 0,1 0 0,-1 0 1,0 0-1,1 0 0,-1 0 0,1 0 1,0 1-1,-1-1 0,2-1 0,4-7 0,4-22 14,-8 22-55,1 1 0,0 0 0,7-15 0,-6 16 26,4-7-80,0 1 0,21-25 0,-27 35 54,0 0-62,1 1 0,0-1 1,0 0-1,-1 1 0,1 0 1,4-3-1,-5 5 40,-1-1 0,0 1 0,0-1 0,0 1 0,1 0 0,-1 0 0,0 0 0,0 0 0,1 0 0,-1 0 0,0 0 0,0 0 0,1 0 0,-1 0 0,0 1 0,0-1 0,1 0 0,-1 1 0,0-1 0,0 1 0,0-1 0,2 2 0,0 1 6,1-1 0,-1 1 0,0 0 0,-1-1 0,1 1 0,0 0 0,-1 1-1,0-1 1,1 0 0,-1 1 0,1 4 0,3 6-127,7 25 0,-10-27 146,1 1 0,6 11 0,-6-15 68,0-1-1,1 0 0,0 0 1,0 0-1,8 8 1,-10-13-40,0-1 1,-1 0 0,1 0-1,0 0 1,0 0 0,0 0-1,0 0 1,1-1 0,-1 0-1,0 1 1,1-1-1,-1 0 1,1-1 0,-1 1-1,1-1 1,6 1 0,1-2 5,0 0 1,-1 0-1,1-1 1,0 0-1,-1-1 1,1 0-1,-1-1 1,0 0-1,0 0 1,-1-1-1,1-1 1,10-8-1,4-2-5,-15 10-84,0 0 0,-1 0 0,0-1 0,10-11 0,-7 5 42,-1 1-1,0-2 0,-1 1 1,0-1-1,-1-1 1,8-21-1,-15 33 8,-1 0 0,1 0 1,-1 0-1,0 0 0,0 0 0,0 0 0,0 0 0,-1-4 0,1-18 124,0 23-133,1-1 1,-1 1 0,0-1-1,-1 1 1,1-1 0,0 1-1,-2-4 1,2 6-5,0-1-1,0 1 1,0 0 0,0-1-1,0 1 1,-1 0 0,1-1 0,0 1-1,0 0 1,0-1 0,-1 1-1,1 0 1,0-1 0,-1 1-1,1 0 1,0 0 0,0-1-1,-1 1 1,1 0 0,0 0 0,-1 0-1,0 0-2,1 0 0,-1 0 0,1 0 0,-1 0 0,1 0 0,-1 0 0,1 0 0,-1 1-1,1-1 1,0 0 0,-1 0 0,1 1 0,-1-1 0,1 0 0,0 1 0,-1-1 0,1 0 0,-1 1 0,1-1-1,0 0 1,0 1 0,-1 0 0,-1 2-47,0 0 0,1 0 0,-1 0 0,1 0 1,0 1-1,-1-1 0,1 5 0,-6 13-79,1-7 82,1 1 0,1 0 1,0 0-1,1 0 0,1 1 1,0-1-1,1 17 0,1-27 84,1-1 1,-1 1-1,1 0 0,0-1 0,0 1 1,1 0-1,-1-1 0,1 1 1,0-1-1,0 0 0,1 0 0,-1 0 1,1 0-1,0 0 0,6 6 0,-7-8 9,1 1 0,0 0 1,0-1-1,0 0 0,1 0 0,-1 0 0,0 0 0,1 0 0,-1-1 0,1 1 0,0-1 0,0 0 0,-1 0 0,1 0 0,0-1 0,0 0 0,0 1 0,0-1 0,5-1 0,-4 0-9,-1-1-1,0 0 1,1 0-1,-1 0 1,0 0 0,0-1-1,0 1 1,-1-1-1,6-5 1,6-4-79,14-11 65,-2-2-1,0-1 1,-1 0 0,27-39 0,-44 51-84,5-4 99,-10 12 125,-7 13-247,3-4 76,0-1 0,1 1 1,-1-1-1,1 1 0,-1 0 1,1-1-1,0 0 0,0 1 0,0-1 1,0 1-1,0-1 0,2 3 1,23 22-58,-21-21 53,1-1-1,-1 1 1,6 8-1,48 69 178,-55-77-100,0-1 0,1 0 0,0 0 0,0 0 0,9 6 0,-12-9 12,1 0-1,0-1 0,0 0 0,0 1 1,0-1-1,0 0 0,1-1 1,-1 1-1,0-1 0,0 1 1,0-1-1,1 0 0,5 0 0,1-2-27,0 1-1,1-1 1,-1-1-1,0 0 1,0-1-1,0 1 1,-1-2-1,1 0 1,-1 0-1,0 0 1,13-11-1,-2-2 63,-1 0-1,-1-1 1,22-30-1,-34 42-51,-3 4-37,-1 1-1,0 0 0,0-1 1,-1 1-1,1-1 1,0 1-1,-1-1 0,1 0 1,-1 0-1,0 0 0,0 0 1,0 0-1,0-4 0,-1 7-15,0 0-1,0-1 0,0 1 0,0 0 1,0 0-1,0 0 0,0 0 0,0 0 0,0 0 1,0 0-1,0 0 0,0 0 0,0-1 1,0 1-1,0 0 0,0 0 0,0 0 1,0 0-1,0 0 0,0 0 0,0 0 0,0 0 1,0 0-1,0 0 0,0-1 0,0 1 1,0 0-1,0 0 0,-1 0 0,1 0 1,0 0-1,0 0 0,0 0 0,0 0 0,0 0 1,0 0-1,0 0 0,0 0 0,0 0 1,-1 0-1,1 0 0,0 0 0,0 0 1,0 0-1,-6 3-260,-4 7-34,3 0 106,1 1-1,0-1 1,1 1 0,-7 19 0,-10 49 66,22-78 126,-3 11 25,1 1-1,1 0 0,1 23 1,0-24 122,0-12-141,0 1 52,0 0 1,0 0-1,0 0 0,0 1 1,0-1-1,0 0 1,0 0-1,0 0 0,1 0 1,-1 1-1,1-1 1,-1 0-1,1 0 0,-1 0 1,2 2-1,-1-4-11,0 0-1,1 0 0,-1 0 1,0 0-1,0 0 1,0 0-1,0-1 1,0 1-1,-1 0 0,2-3 1,0 1 30,2-4-128,-1-1 1,0 0-1,0 0 0,-1-1 0,0 1 1,0 0-1,-1-1 0,0 1 0,-1-18 1,0 25-93,5 19-667,-5-10 747,1 0 0,-1 0 0,0-1 0,0 1 1,-3 12-1,0 10-81,-1 39 133,-3 1-1,-18 77 1,19-120 48,-2-1 0,-1 0 0,-1-1 0,-1 1 1,-26 40-1,31-55 59,-1-1 1,-1 0-1,0 0 0,0-1 1,-1-1-1,0 1 1,0-1-1,-1-1 1,0 1-1,-1-2 1,0 1-1,0-2 0,0 1 1,0-2-1,-14 5 1,21-8-68,-1-1 1,1 1 0,0-1 0,-1 0-1,1 0 1,0 0 0,-1 0-1,1-1 1,0 0 0,-7-2-1,9 3-39,1 0 1,-1-1-1,1 0 0,0 1 0,-1-1 0,1 0 0,0 1 0,-1-1 1,1 0-1,0 0 0,0 0 0,0 0 0,-1 0 0,1-1 0,0 1 1,1 0-1,-1 0 0,0-1 0,0 1 0,1 0 0,-1-1 1,0 1-1,1-1 0,-1 1 0,1-1 0,0 1 0,0-1 0,-1 1 1,1-1-1,0 0 0,0 1 0,1-3 0,0-3-76,1 1 0,0 0 0,0 0 0,0 0-1,1 0 1,0 0 0,0 0 0,7-8 0,4-4-46,19-18 0,-13 14 36,97-112 113,84-89 605,-151 173-341,1 3 0,74-52 1,-103 83 17,-1-1 1,18-19 0,-38 35-518,-1 9-53,0 11 164,0-1 141,0 1-1,6 35 1,-6-50 5,1 1 0,1-1 0,-1 1 0,0-1 0,1 0-1,0 1 1,0-1 0,1 0 0,-1 0 0,1-1 0,0 1 0,-1 0 0,2-1 0,-1 0 0,0 1 0,7 4 0,-7-7 13,-1 0 0,1 0 0,-1-1 0,1 1 0,0 0 0,-1-1-1,1 0 1,-1 1 0,1-1 0,0 0 0,-1 0 0,1-1 0,0 1 0,-1 0 0,1-1 0,-1 0 0,4-1 0,2-1 64,1 0-1,-1-1 1,13-7 0,-7 1 22,-1 0 1,0-1 0,21-22-1,-16 14-117,-16 17 0,0 0-107,0-1 0,1 1 0,-1 0 0,1-1 1,0 1-1,0 0 0,3-1 0,-6 3 56,1 0 0,-1-1 0,1 1 0,-1 0 0,1 0 0,-1 0 0,1 0 0,-1 0 0,0 0 0,1 0 0,-1 0 0,1 0-1,-1 0 1,1 1 0,-1-1 0,1 0 0,-1 0 0,1 0 0,-1 0 0,0 1 0,1-1 0,0 1-19,0 0 0,0 0 0,0 0 0,0 0 0,-1 0 1,1 0-1,-1 0 0,1 0 0,0 1 0,-1-1 0,1 2 0,0 3-33,1 0 0,-1 0-1,0 0 1,-1 0 0,0 1-1,0-1 1,-1 6 0,-9 48-77,5-35 138,-10 53 21,-35 100-1,35-136 27,-2 0 0,-2-1-1,-46 75 1,59-106 78,-1-1 0,-1 1 0,1-1 0,-1-1 0,-1 1 0,0-1 1,-16 11-1,21-17-74,0 1 0,1-1 0,-1-1 0,0 1 1,0-1-1,0 1 0,0-1 0,0 0 0,0-1 1,0 1-1,0-1 0,0 1 0,-1-1 1,1-1-1,0 1 0,0 0 0,0-1 0,0 0 1,0 0-1,0 0 0,0-1 0,0 1 0,0-1 1,0 0-1,-3-3 0,2 2-4,1 0 0,0-1 1,0 0-1,0 0 0,0-1 0,1 1 0,0-1 0,-1 1 1,2-1-1,-1 0 0,1 0 0,-1 0 0,1 0 1,1-1-1,-1 1 0,1-1 0,0 1 0,0-1 0,0-7 1,1-2 10,0 0 0,0 0 0,1 1 1,1-1-1,1 0 0,5-16 0,-4 17 6,1 0-1,1 0 0,0 1 1,1 0-1,1 0 0,0 1 1,0 0-1,1 1 1,1-1-1,17-15 0,-8 11 74,1 1 1,0 0-1,1 2 0,1 0 1,31-13-1,-39 20-198,122-51 161,-109 48-997,0 0 1,0 2-1,35-4 0,54-9-13283,-88 16 11082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25.6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3 139 2816,'-2'-4'10996,"5"8"-9950,2 4-1014,1-1 0,-2 1 0,1 1 0,-1-1 1,0 0-1,3 14 0,3 4-17,7 17 25,-10-24 151,0 0 0,21 35 1,-1-8-43,-22-37 95,0-3 1890,-5-6-2084,1 0-1,-1-1 1,1 1 0,-1 0-1,1 0 1,-1 0 0,1-1 0,-1 1-1,1 0 1,-1 0 0,1-1-1,-1 1 1,0-1 0,1 1 0,-1 0-1,0-1 1,1 1 0,-1-1-1,6-7 44,0-1-1,-1 0 0,0 0 0,0 0 0,-1 0 0,3-11 0,6-11 37,1-5-123,-9 23-231,11-24 1,-11 23 85,-5 13 115,0 0 0,0 0 0,1 0 0,-1 0 0,0 0 0,1 0 0,-1 0 0,0 0 0,1 0 0,-1 0 0,1 0 0,0 1 0,-1-1 0,1 0 0,0 0 0,-1 0 0,2 0 0,-1 1 0,-1 0 0,0 0-1,1 0 1,-1 0-1,0 0 1,1 0 0,-1 0-1,0 0 1,1 0 0,-1 0-1,0 0 1,1 0-1,-1 0 1,0 0 0,1 0-1,-1 0 1,0 0-1,1 1 1,-1-1 0,0 0-1,0 0 1,1 0-1,-1 1 1,0-1 0,0 0-1,1 0 1,-1 1 0,0-1-1,0 0 1,1 1-1,-1-1 1,8 13-186,-6-10 123,37 62-203,-25-40 293,1 0-1,21 25 0,-34-47 53,1-1 0,0 1 0,0-1-1,0 0 1,0 0 0,0 0 0,0 0-1,0-1 1,1 1 0,-1-1-1,7 2 1,9 4 398,-17-6-401,-1-1 1,1 1 0,-1-1 0,1 0-1,-1 1 1,1-1 0,0 0-1,-1 0 1,1 0 0,-1 0-1,1 0 1,0-1 0,-1 1-1,1 0 1,2-2 0,20-10 826,-20 10-821,-1-1 0,0 0-1,1-1 1,3-5 0,4-3 0,8-10 90,-2 0-1,0-2 1,-1 0 0,17-36 0,-18 32-151,-10 19-14,77-152-1875,-81 158 1485,0 1 1,1-1-1,-1 1 0,1 0 1,-1 0-1,5-4 1,-6 5 248,0 1 0,1-1 0,-1 1 1,0 0-1,1-1 0,-1 1 0,1 0 1,-1-1-1,1 1 0,-1 0 0,1-1 0,-1 1 1,1 0-1,-1 0 0,1 0 0,-1-1 1,1 1-1,-1 0 0,1 0 0,0 0 1,-1 0-1,1 0 0,-1 0 0,1 0 1,-1 0-1,1 0 0,0 1 0,-1-1 1,1 0-1,-1 0 0,1 0 0,-1 0 0,1 1 1,0 0-1,29 24-6364,-15-16 3743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26.6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414 0 3072,'0'5'6378,"-1"4"-6046,0 0 0,0 0 0,-1-1 0,0 1-1,0 0 1,-1-1 0,-1 0 0,1 0 0,-1 0 0,0 0-1,-6 8 1,-10 11 324,-36 40 0,46-56-515,-28 31 170,-74 92 537,100-117-784,0 1-1,2 1 1,0 0 0,1 0 0,0 1-1,-6 25 1,-5 42 130,3 1 0,-9 154-1,25-222-66,2 0-1,0 0 0,2-1 0,0 1 1,1-1-1,1 1 0,0-1 0,2-1 0,0 1 1,1-1-1,12 19 0,-15-28 0,1-1 0,1 0 0,0 0 0,0 0-1,0-1 1,1 0 0,0 0 0,0-1 0,11 6 0,-18-11-209,-1-1 0,1 0 0,0 1 0,0-1 0,0 0 0,0 1 0,0-1 0,-1 0 0,1 0 0,0 0 0,0 0 0,0 0 0,2 0 0,-2 0-242,-1 0 0,1 0 1,0 0-1,0 0 0,-1-1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20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5 820 2976,'-5'3'3631,"5"-3"-3569,6 13 1386,-3-10-1255,1 1 0,-1-1 0,1 0 0,0 0 0,-1 0 0,1 0 0,1-1 0,-1 1 0,0-1 0,1 0 0,-1-1 1,1 1-1,-1-1 0,10 2 0,5 0 233,0-2 0,26 0 0,-41-1-376,-1 0-7,18 0 221,-1 0 1,27-6-1,-42 6-206,0-1-1,-1 0 1,1 0-1,-1-1 1,1 1-1,-1-1 1,0 0-1,1 0 1,-1-1-1,0 1 0,-1-1 1,1 0-1,0 0 1,-1 0-1,0 0 1,5-6-1,-7 7-55,0 0 0,0 0-1,0 0 1,0 0 0,0 0 0,-1 0-1,1 0 1,0 0 0,-1 0 0,0 0-1,0-1 1,1 1 0,-1 0-1,0 0 1,-1 0 0,1-1 0,0 1-1,-1 0 1,1 0 0,-1 0 0,0 0-1,1 0 1,-1 0 0,0 0-1,0 0 1,-1 0 0,-1-2 0,1 1-53,0 0 1,-1 1-1,1-1 1,-1 1-1,0 0 0,1 0 1,-1 0-1,0 0 1,-1 0-1,1 1 1,0-1-1,0 1 1,-1 0-1,1 0 1,-1 0-1,-4 0 1,-3 0-31,0 1 0,0 1 0,0 0 1,0 0-1,0 1 0,0 0 0,-12 5 0,6-1 19,0 1 0,1 0-1,-27 16 1,38-20 97,0 1 0,-1 0 0,1 0 0,0 0 0,1 1 1,-1-1-1,1 1 0,0 1 0,0-1 0,0 0 1,-3 9-1,5-10-5,1 0 0,-1 0 0,1 0 0,0 0 1,0 0-1,1 1 0,-1-1 0,1 0 0,0 1 0,0-1 1,1 0-1,-1 1 0,1-1 0,0 0 0,0 0 1,0 1-1,4 7 0,-2-6 31,0 0 1,1 1-1,0-1 1,0 0-1,0-1 1,0 1-1,1-1 1,0 0-1,0 0 1,1 0-1,-1-1 1,1 1-1,0-1 1,0-1-1,0 1 1,1-1-1,-1 0 1,15 3-1,-12-4-2,0 0 0,1-1 0,-1 0 0,1-1 0,0 0 0,-1 0 0,1-1 0,-1 0 0,0-1 0,1 0 0,-1 0 1,0-1-1,16-7 0,6-7 97,53-36 0,12-7-31,-76 49-109,105-59 173,-107 58-135,0-1 0,-2-1 0,1 0 0,23-27-1,-15 9 9,-1-1-1,-2-1 0,-2-1 0,17-39 0,56-154-174,-65 128 89,-16 53-96,-9 33 12,0 1 1,-1-1-1,0 0 1,-2 1-1,1-1 1,-4-25 0,4 38 91,-1 1 1,0-1 0,0 1 0,0 0 0,0-1 0,0 1-1,0-1 1,0 1 0,0-1 0,0 1 0,-1-1 0,1 1 0,0-1-1,0 1 1,0 0 0,0-1 0,-1 1 0,1-1 0,0 1-1,0 0 1,-1-1 0,1 1 0,0 0 0,-1-1 0,1 1 0,0 0-1,-1-1 1,1 1 0,-1 0 0,1 0 0,0 0 0,-1-1-1,1 1 1,-1 0 0,1 0 0,-1 0 0,1 0 0,0 0 0,-1 0-1,1 0 1,-1 0 0,1 0 0,-1 0 0,1 0 0,-1 0-1,1 0 1,-1 0 0,1 0 0,0 0 0,-1 0 0,1 1 0,-1-1-1,1 0 1,0 0 0,-1 1 0,1-1 0,-1 0 0,1 0 0,0 1-1,-1-1 1,1 0 0,0 1 0,-6 4-41,1 0 1,-1 0 0,-4 7-1,8-9 11,-11 13 5,2 2-1,0-1 1,1 1-1,-13 33 1,13-25 10,2 0 0,-10 52 1,8-30 64,3-17-22,-31 151-78,31-135 115,-3 91 0,10-127-12,0-1 0,1 1 0,1-1 0,0 1 0,0-1 0,1 0 0,0 0 0,1 0 0,0 0 0,0 0 0,1-1 0,1 0 0,-1 0 0,1 0 0,1-1 0,0 0 0,0 0 0,0-1 0,1 0 0,0 0 0,1 0 0,0-1 0,16 8 0,-21-12-2,0-1-1,1 1 0,-1-1 1,0 0-1,0-1 0,1 1 1,-1-1-1,0 0 1,1 0-1,-1 0 0,0-1 1,1 1-1,-1-1 0,6-2 1,6-2 28,0-2 1,21-10-1,-8 3-25,127-58 244,-151 69-253,0 0 1,0-1 0,0 1-1,0-1 1,0 0 0,-1-1-1,1 1 1,3-6 0,-7 9-36,0 0 1,0 0 0,0-1 0,-1 1-1,1 0 1,0 0 0,-1 0 0,1 0 0,-1-1-1,1 1 1,-1 0 0,0-1 0,1 1 0,-1 0-1,0-1 1,0 1 0,0 0 0,0-1-1,0 1 1,0 0 0,0-1 0,-1 1 0,1 0-1,0-1 1,-1 1 0,1 0 0,-1 0 0,0-1-1,1 1 1,-1 0 0,0 0 0,1 0 0,-1 0-1,0 0 1,0 0 0,0 0 0,0 0-1,0 0 1,0 0 0,0 1 0,-1-1 0,1 0-1,-2 0 1,0-1-41,-1 1 0,1 0 1,-1 0-1,1 0 0,-1 0 0,1 1 0,-1-1 0,0 1 0,1 0 0,-1 0 1,0 0-1,1 0 0,-1 1 0,1 0 0,-1-1 0,1 1 0,-1 0 0,1 1 1,-4 1-1,1 0 33,1-1 0,-1 2 0,1-1 0,0 1 0,0-1 0,0 1 0,1 1 0,0-1 0,-1 1 0,-5 8 0,7-8-3,0 0 0,1 0 1,-1 0-1,1 1 0,0-1 0,0 0 1,1 1-1,0-1 0,0 1 1,0 0-1,1-1 0,-1 8 0,2-9 34,-1 0-1,1 0 0,0 0 1,0 0-1,0 1 0,0-1 1,1-1-1,-1 1 0,1 0 1,0 0-1,1 0 0,-1-1 1,0 0-1,1 1 1,0-1-1,0 0 0,4 4 1,-1-3 5,-1-1 0,1 1 0,0-1 0,0-1 0,0 1 0,0-1 0,1 0 1,-1 0-1,1 0 0,-1-1 0,1 0 0,0-1 0,-1 1 0,11-2 1,11-1 122,0-2 0,31-7 0,-36 6-145,43-11 8,15-4 7,-21 8-57,79-27 0,0-1 178,52 2-157,-136 28-170,-34 5 77,-7 2 233,-27 11-258,-3-2 73,-20 7 0,20-9 168,-26 13 0,30-11-67,-8 3 52,-21 16 0,35-22-69,1 1 0,0 0 0,0 0 0,1 1 0,-1-1 0,1 1 0,0 0 0,-6 10 0,9-13-1,-3 4 4,1 0 0,0 0-1,0 0 1,1 0 0,-3 12 0,5-16-18,-1-1 1,1 1-1,0 0 0,0 0 1,0-1-1,0 1 1,1 0-1,-1 0 1,0-1-1,1 1 1,-1 0-1,1-1 1,-1 1-1,1 0 1,0-1-1,0 1 1,0-1-1,0 1 1,0-1-1,0 0 1,0 1-1,0-1 1,1 0-1,-1 0 1,0 0-1,1 0 1,-1 0-1,3 1 1,1 1 16,0-1 0,0 0 0,1-1 1,-1 1-1,0-1 0,1 0 0,-1 0 1,1-1-1,-1 0 0,1 0 1,-1 0-1,1 0 0,5-2 0,11-3 34,40-12 0,-49 13-37,21-6 23,-1-2 0,-1 0-1,0-3 1,0 0 0,31-22 0,-46 25 15,1 0 1,-1-1 0,-1-1-1,27-30 1,-24 17-55,-1-1 0,-1-1 0,19-42 0,29-97 161,-36 89-239,-16 46 18,5-13-195,14-55 1,-31 96 229,0 1 0,0 0 0,-1-1 0,1 1 0,-1-1 0,0 1 0,0-1 0,-1 1 0,0-1 0,0-4 0,0 8 4,1 0-1,-1 0 1,1-1-1,-1 1 1,0 0 0,0 0-1,1 0 1,-1 0-1,0 0 1,0 0 0,0 0-1,0 0 1,0 1 0,0-1-1,0 0 1,0 0-1,0 1 1,-1-1 0,1 1-1,0-1 1,0 1-1,0-1 1,-1 1 0,1 0-1,0 0 1,-1 0-1,1 0 1,0 0 0,-1 0-1,1 0 1,0 0-1,-1 0 1,1 0 0,0 1-1,0-1 1,-2 1-1,-2 1 10,0-1-1,0 1 1,1 0-1,-1 1 0,1-1 1,-1 1-1,1 0 0,0 0 1,0 0-1,0 1 1,1-1-1,-6 7 0,3-2 5,0 0-1,1 0 0,0 1 0,0-1 0,-5 15 1,0 7 7,2-1 0,1 2 0,1-1 1,-3 42-1,4 126-24,5-191 33,-1 7 46,2 1 1,0-1 0,1 1 0,0-1-1,8 26 1,-8-35-38,0 0 0,0 0 0,1 0 0,-1 0 0,1 0 0,0 0 0,1-1 0,-1 1 0,1-1 0,0 0-1,0 0 1,0-1 0,1 1 0,-1-1 0,1 0 0,0 0 0,0 0 0,6 2 0,-3-2 29,0-1-1,1 0 1,-1 0 0,1 0 0,-1-1 0,14 0 0,52-6 241,-35 1-160,-34 4-116,111-13 145,-105 10-138,0 1-1,0-1 1,-1-1-1,1 0 1,0 0-1,-1-1 1,0 0-1,11-9 1,-16 10-25,0 1 36,0 0 0,-1-1 1,1 0-1,-1 0 1,0 0-1,0 0 1,0-1-1,-1 0 0,5-6 1,-6 5-65,1 0 1,-1 0 0,1 0-1,-2-1 1,1 1-1,-1-1 1,0 1 0,0-11-1,0 15 15,-1 0-1,0 0 1,0 0-1,0 0 1,0 0-1,0 0 0,0 0 1,-1 0-1,1 0 1,-1 1-1,1-1 1,-1 0-1,0 0 1,0 0-1,0 1 1,0-1-1,0 0 1,0 1-1,0-1 1,-2-1-1,2 2-25,6 22-15,-5-1-65,4 31 0,-3-45 85,-1-1 0,0 1 0,-1 0 0,0 7-1,0-6 61,0-1-1,0 0 0,1 0 0,1 10 0,0-11-14,0 3 13,0 0 0,0-1 0,1 1 0,5 12 1,-6-17-2,0-1 0,0 0 1,0 0-1,0 0 0,1 0 1,-1-1-1,1 1 0,-1 0 1,1 0-1,0-1 1,0 1-1,0-1 0,-1 0 1,1 1-1,0-1 0,1 0 1,-1 0-1,0 0 0,0-1 1,0 1-1,4 0 0,0 0 11,0-1-1,0 0 0,0 0 0,-1 0 1,1-1-1,0 1 0,6-3 0,45-15 159,-28 9-108,127-43 197,-31 1-197,-134 55-286,-1-1 1,1 2-1,0-1 0,-12 9 1,17-10 227,-1 0 0,1 1 0,0-1 1,1 1-1,-1 0 0,1 0 0,0 0 0,-1 0 1,2 0-1,-5 9 0,6-12-18,1-1-1,0 1 0,0 0 1,-1-1-1,1 1 1,0 0-1,0-1 0,0 1 1,0 0-1,0-1 1,0 1-1,0 0 1,0-1-1,0 1 0,0 0 1,0-1-1,0 1 1,1 0-1,-1-1 1,0 1-1,0 0 0,1-1 1,-1 1-1,1 0 1,-1 0-1,2 0 0,-1 0 0,0 0 0,0 0 1,0 0-1,1-1 0,-1 1 0,1 0 0,-1-1 0,0 1 1,4 0-1,2 1 20,1-1 1,-1 0 0,15 0 0,-1-1 69,1-1 0,0-1 1,-1-1-1,1-1 0,30-9 1,-49 12-76,-1 0 0,0 0 0,0 0 0,0 0 0,-1 0-1,1 0 1,0 0 0,0-1 0,0 1 0,-1-1 0,1 1 0,-1-1 0,1 0 0,1-2 0,-3 3-28,1-1 0,-1 1 1,1 0-1,-1 0 0,0 0 0,0-1 0,0 1 1,1 0-1,-1 0 0,0-1 0,-1 1 0,1 0 1,0 0-1,0-1 0,0 1 0,-1 0 0,1 0 1,-1 0-1,1 0 0,-1 0 0,1-1 0,-1 1 0,0 0 1,1 0-1,-1 0 0,0 0 0,-2-1 0,1 0-4,0 0-1,-1 0 0,0 0 0,0 0 0,1 1 0,-1-1 0,0 1 0,0 0 0,0 0 0,0 0 1,-6-1-1,-37-3-70,40 4 71,-147-3-253,175 7 177,76-1 474,-43 1-390,0-4 1,83-10 0,-106 7 215,66 0 1,-98 4-206,1 0-1,-1 0 1,1 0-1,-1 0 1,1 0-1,-1 1 1,1-1-1,-1 0 1,1 0-1,0 0 1,-1 0-1,1 1 1,-1-1-1,1 0 1,-1 0 0,0 1-1,1-1 1,-1 0-1,1 1 1,-1-1-1,1 1 1,-1-1-1,0 0 1,1 1-1,-1-1 1,0 1-1,0-1 1,1 1-1,-1-1 1,0 1-1,0-1 1,0 1-1,1-1 1,-1 1-1,0-1 1,0 1 0,0 0-1,0-1 1,0 1-1,0-1 1,0 1-1,0-1 1,-1 1-1,1-1 1,0 2-1,-1 3-7,-1 0 0,1 0 0,-5 9 0,3-9 4,1 2 34,0-1 1,1 1-1,0 0 0,0 0 0,0 0 0,1 8 656,22-23-270,-9 4-404,1-1 0,24-13 0,10-3 65,4 2-115,55-18-174,-100 36 184,-1-1 15,1 0 1,0 1 0,0 0 0,9-1 0,-14 2 1,1 1 1,-1-1-1,1 0 0,-1 1 1,0 0-1,1-1 1,-1 1-1,0 0 0,1 0 1,-1 1-1,0-1 0,0 0 1,0 1-1,0-1 1,2 3-1,29 31 496,-25-25-301,1-1 0,12 10-1,-17-16-129,0 0 1,0 0-1,0-1 0,1 0 0,-1 0 0,1 0 0,-1 0 1,1-1-1,6 2 0,1-1-80,0-1 0,0 0 0,1 0 0,13-3 0,47-8-5266,-2 0-5854,-52 7 8096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33.8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1 350 832,'13'4'9640,"-6"-2"-9530,0-1 0,-1 0 1,1-1-1,13 0 1,-12-2 3,0 0 1,0-1 0,-1 0 0,1 0 0,0 0-1,-1-1 1,0-1 0,0 1 0,0-1 0,0 0-1,-1 0 1,0-1 0,7-8 0,7-9 9,-1-2 0,19-31 0,-37 54-114,5-8 44,0-2-1,0 1 1,-1-1-1,7-23 1,-10 30-50,-1 0 1,0 0 0,0 0-1,-1 0 1,1 0-1,-1-1 1,0 1-1,0 0 1,-1 0-1,0 0 1,1 0-1,-2-1 1,1 1-1,-4-7 1,5 10-2,-1 0 0,0 1 0,0-1 0,0 1 1,0 0-1,0-1 0,-1 1 0,1 0 0,0 0 0,-1 0 0,1 0 1,0 0-1,-1 0 0,1 0 0,-1 0 0,0 0 0,1 1 0,-1-1 1,0 1-1,-2-1 0,1 1 5,0 0 0,0 0 0,0 0-1,0 0 1,0 1 0,0-1 0,0 1 0,0 0 0,0 0 0,-5 2-1,1 1 46,1-1-1,-1 1 1,1 0-1,0 1 0,0-1 1,1 1-1,0 0 1,-10 12-1,6-3-27,0 0 0,1 0 0,0 1 0,1 0 0,1 0 0,1 1 0,0 0 0,0 0 1,-1 19-1,-2 13 75,4-25 81,-3 41 1,7-57-129,0 0 0,0 0 0,1 0 0,0 0-1,0-1 1,1 1 0,0 0 0,0-1 0,0 0 0,6 10 0,-4-8 101,1-1-1,-1 0 1,1 0-1,12 12 1,-13-15-77,1-1 0,0 0 0,-1 1 0,1-2 0,0 1 0,1 0 0,-1-1 0,9 2 0,8 1 78,1 0-1,1-2 1,-1-1 0,0-1-1,29-3 1,-11 2-155,-2 0 10,8 1-170,48-7 1,-57 4-364,-29 2-235,1 0-1,0-1 1,-1-1 0,10-1-1,-9-2-2195,-1-6 938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34.8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 2080,'0'0'84,"0"0"0,-1 0 0,1-1 0,0 1 0,0 0 0,0 0 1,0-1-1,0 1 0,0 0 0,0 0 0,0-1 0,0 1 0,0 0 0,0 0 0,0-1 0,0 1 0,0 0 0,1 0 1,-1-1-1,0 1 0,0 0 0,0 0 0,0-1 0,0 1 0,0 0 0,1 0 0,-1-1 84,0 1-83,7 3 856,-5-3-542,-1 1 0,1-1 1,0 1-1,-1 0 0,1 0 1,0 0-1,-1 0 0,1 0 1,-1 0-1,0 0 0,2 2 1,3 6 29,-1 0 1,0 1-1,-1 0 1,0-1-1,0 2 1,2 11-1,9 24-70,0-2 73,10 48-1,-20-73-521,33 153 269,-16-67-315,-9-27 31,-10-51 298,2-1 0,11 37 1,-13-55-171,-1 1 0,0-1 0,0 0 0,0 1 0,0 15 0,-2-22 4,0 0 0,0 1 0,0-1 0,0 0 0,1 1 0,-1-1 1,1 0-1,-1 0 0,1 0 0,0 1 0,0-1 0,0 0 0,2 4 0,-2-5 64,1 3 99,-2-5-153,0 1 0,0 0 0,0 0 0,0 0 0,1 0 0,-1 0 0,0 0 0,0-1 0,0 1 0,0 0 0,0 0 0,0 0 0,0 0 0,0 0 0,0 0 0,1 0 0,-1 0 0,0-1 0,0 1 0,0 0 0,0 0 0,0 0 0,0 0 0,1 0 0,-1 0 0,0 0 0,0 0 0,0 0 0,0 0 0,0 0 0,1 0 0,-1 0 0,0 0 0,0 0 0,0 0 1,0 0-1,0 0 0,0 0 0,1 0 0,-1 0 0,0 0 0,0 1 0,0-1 0,0 0 0,0 0 0,0 0 0,0 0 0,1 0 0,-1 0 0,0 0 0,0 0 0,0 0 0,0 1 0,0-1 0,0 0 0,0 0 0,0 0 0,0 0 0,0 0 0,0 0 0,0 1 0,0-1 0,2-2 34,-1 0 0,1-1-1,-1 1 1,0 0 0,0-1 0,0 1-1,0-1 1,-1 1 0,1-1 0,0-4-1,2-9 107,34-155 184,-5 17-219,-20 110-63,25-64 0,-13 53-92,37-64-1,-37 73-1602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35.2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26 5984,'3'-8'2291,"-3"7"-2276,0 0 1,0 0 0,0 1-1,0-1 1,0 0-1,0 1 1,1-1 0,-1 0-1,0 1 1,1-1-1,-1 0 1,0 1 0,1-1-1,-1 1 1,0-1 0,1 0-1,-1 1 1,1-1-1,-1 1 1,1-1 0,0 1-1,-1 0 1,1-1-1,-1 1 1,1 0 0,0-1-1,-1 1 1,1 0-1,0 0 1,-1-1 0,1 1-1,0 0 1,-1 0 0,1 0-1,0 0 1,0 0-1,-1 0 1,1 0 0,0 0-1,-1 0 1,1 0-1,0 1 1,0-1 0,-1 0-1,1 0 1,0 1-1,-1-1 1,2 1 0,4 2 149,-1 1 0,1-1 1,-1 1-1,0 0 0,0 0 1,0 1-1,0 0 0,-1 0 1,0 0-1,5 7 0,62 101 1138,-28-42-899,-23-39-222,70 113 761,-72-111-600,-1 0 0,18 52 1,-25-53-31,-1 0 0,-2 0 0,-1 1 0,-2 0 1,1 47-1,-6-56-237,0 0 0,-2 0 0,-1 0 1,0-1-1,-2 1 0,-1-1 0,-1 0 1,-11 22-1,1-12-638,-37 55-1,-31 27-3836,74-100 3464,-43 51-1673,-12 1-1834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45.0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 2400,'-1'-16'7912,"2"16"-7678,13-2 1527,18 7-2087,-29-4 814,34 4-211,0-1 1,63-1-1,-47-3-165,901 19 1115,-770-16-1003,366 14 581,-89 12 656,-356-25-1676,-61-4-2402,-70-12-5985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43.2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6 992,'16'8'10217,"-10"-5"-10514,-4-2 371,15 7-52,5 3-70,-21-10 176,1-1-203,7 0 91,-6 0 139,9 3-72,-8-1 303,1-1 0,-1 0 0,1-1 0,0 1 1,6-1-1,167-5 158,207-14-315,-138 17-100,-132 3-151,276 16 347,-326-13-213,75-3-1,-58-3 135,205-1 325,-70-2 234,-17 13-346,-161-6-341,-26-1-89,0 0 0,-1-1 0,26-3 0,-7-3-50,32-6-223,-21 1-3106,3 0-4725,-30 10 4870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44.1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 3904,'7'0'10373,"32"0"-10138,0-1-30,-6 1-87,1 0 0,60 10 1,68 12 111,-18-4-28,156 25 624,-65-18 22,-111-23-611,-33-1-58,-4 5-155,148 29 0,-105-17-1070,-72-15-4585,-40-3 3252,0 0-2207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3.5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47 652 1472,'6'1'6629,"-1"10"-6269,1-1 0,1 0 0,0-1 0,0 1 0,9 7 0,-12-12-263,1 0 0,0 0 0,-1-1 0,2 1 0,-1-1 0,0-1 0,1 1 0,0-1 0,0 0 0,12 5 0,-17-8-64,1 0 0,0 1 1,0-1-1,-1 0 1,1 0-1,0 0 0,0 0 1,-1 0-1,1 0 1,0-1-1,0 1 0,-1 0 1,1-1-1,0 0 1,-1 1-1,1-1 0,0 0 1,1-1-1,-1 0 2,0 0-1,0 0 1,0 0-1,0 0 1,0 0-1,-1 0 1,1-1-1,-1 1 1,0 0-1,2-5 1,1-4 27,-1-1 1,-1 1-1,0 0 1,1-16-1,-3 25-55,1-8 9,-1 1 1,0-1-1,0 1 0,-1-1 1,0 1-1,-4-13 1,4 18-26,-1-1 0,1 0 0,-1 1 0,0-1 0,-1 1 0,1-1 0,-1 1 0,0 0 0,0 0 0,0 0 0,0 1 0,-1-1 0,-5-4 0,7 7 0,-1 0-1,1 0 1,-1 0 0,1 0-1,-1 1 1,1-1-1,-1 0 1,0 1-1,1 0 1,-1 0 0,0 0-1,1 0 1,-1 0-1,-5 1 1,6 0 3,0-1 1,-1 0-1,1 1 1,0 0-1,-1-1 1,1 1 0,0 0-1,0 0 1,0 1-1,0-1 1,0 0-1,0 0 1,0 1-1,1 0 1,-1-1-1,-2 4 1,-2 4 36,1-1 1,-9 10-1,8-12 9,1 0 0,0 1 0,1 0-1,-7 13 1,-1 4 112,8-16-106,0 0 1,1 0-1,0 0 0,-2 10 1,1-2-47,-2 11 30,1 1 0,-2 54 1,6-71-7,1-8-4,-1 0 0,1 1 0,0-1 0,0 0 0,1 0 0,-1 0 0,0 0 1,1 0-1,0 1 0,2 4 0,1-4 16,0-1 0,1 1 0,-1-1 0,1 0 0,0 0 1,0 0-1,0-1 0,9 3 0,-6-1 18,0-1 0,-1-1 1,0 0 0,1 0 0,-1-1 0,1 0 0,-1 0 0,1 0-1,0-1 1,-1 0 0,1-1 0,-1 0 0,1 0 0,13-4 0,-11 2-32,0 1-15,0-1 1,0 0-1,0-1 0,13-7 0,-4 0-45,0 0 0,-1-2 1,-1 0-1,0-1 0,-1-1 1,0 0-1,16-21 0,23-30-31,49-63-285,-60 74 42,-21 27 77,33-54 0,-50 71 212,0 0 1,-1 0 0,0-1 0,-1 0-1,0 1 1,-1-1 0,-1-1 0,0 1-1,1-13 1,-2-8-73,-2 0 0,-1 0 0,-1 1 0,-14-60 1,16 88 77,-1-1 0,1 1 0,-1-1 0,0 1 0,0 0-1,-1 0 1,1 0 0,-1 0 0,0 0 0,0 0 0,-7-6 0,9 9 3,0 0 0,-1 0 0,1 1 0,-1-1 0,1 0 0,-1 0 0,1 1-1,-1-1 1,1 1 0,-1-1 0,0 1 0,1 0 0,-1-1 0,0 1 0,1 0 0,-1 0 0,0 0-1,1 0 1,-1 1 0,0-1 0,1 0 0,-1 1 0,1-1 0,-1 1 0,1-1 0,-1 1-1,1 0 1,-1 0 0,1 0 0,-1 0 0,1 0 0,0 0 0,-1 0 0,1 0 0,0 0-1,-1 3 1,-12 13 1,1 1 0,1 0 0,1 1 0,0 0-1,-8 23 1,11-25 64,-61 149 609,62-142-613,0 0 0,2 0 0,1 1 0,0-1 0,1 32 0,3-21 120,1 1-1,12 64 0,-11-88-125,1 0-1,1 0 0,0 0 0,1-1 1,0 1-1,0-1 0,1 0 1,1-1-1,0 1 0,0-1 0,16 15 1,-10-12-16,2 0 1,0-2 0,0 0-1,1 0 1,23 10 0,-31-18 41,1 0 1,-1 0-1,1-1 0,0 0 1,0-1-1,0 0 1,0 0-1,0-1 1,0 0-1,-1-1 1,15-2-1,-6-1-27,0 0-1,-1-1 1,0-1-1,31-15 1,-40 17-42,0 0 1,0-1-1,0 0 1,-1 0-1,0-1 1,0 1-1,0-1 1,-1-1-1,0 1 1,0-1-1,0 0 1,-1 0-1,6-13 1,-1-4 29,0-1 0,9-50 0,-15 58-63,-2-1 0,0 0 1,-1-22-1,-1 13 99,2 26-74,-1 0 0,0 0 0,0 0 0,0 0 0,0 0-1,0 0 1,-1 1 0,1-1 0,0 0 0,0 0 0,0 0 0,-1 0 0,1 0-1,-1 1 1,1-1 0,0 0 0,-1 0 0,0 1 0,1-1 0,-1 0 0,1 1-1,-1-1 1,0 0 0,1 1 0,-1-1 0,0 1 0,0-1 0,1 1 0,-1-1-1,0 1 1,0 0 0,0-1 0,0 1 0,1 0 0,-1 0 0,0 0-1,0 0 1,-2-1 0,1 2-26,0-1 0,0 0 0,0 1-1,0-1 1,0 1 0,0-1 0,1 1 0,-1 0-1,0 0 1,0 0 0,0 0 0,1 0-1,-1 0 1,1 0 0,-1 0 0,-1 3 0,-14 18 240,-25 44 0,37-56-226,1 0 0,0 0-1,0 1 1,-2 14 0,2 2 74,4-26 0,-1 0-46,1-1 0,0 0 0,-1 0-1,1 1 1,0-1 0,0 0 0,-1 1-1,1-1 1,0 1 0,0-1 0,-1 0 0,1 1-1,0-1 1,0 1 0,0-1 0,0 0-1,-1 1 1,1-1 0,0 1 0,0-1 0,0 1-1,0-1 1,0 1 0,0 13-276,0-14 274,0 97 80,0-92-12,1 0 1,0 0-1,1-1 0,-1 1 0,1 0 0,0-1 1,0 0-1,0 1 0,0-1 0,5 6 1,-6-9-41,1 0-1,-1 1 1,1-1 0,-1 0 0,1 0 0,-1 0 0,1 0 0,0 0 0,-1-1 0,1 1 0,0 0 0,2 0 0,14 7 296,-16-6-296,1 0 1,0-1-1,0 1 0,0-1 1,0 0-1,1 0 1,-1 0-1,0 0 0,0-1 1,1 1-1,-1-1 1,0 0-1,0 0 0,6 0 1,-8 0-18,2-1 8,-1 1 1,1-1-1,-1 0 0,1 0 0,-1 1 0,0-2 1,1 1-1,-1 0 0,0 0 0,0-1 0,0 1 1,4-4-1,38-37-267,58-70 1,-85 90 231,-5 7-71,0 0 1,1 1 0,24-21 0,-26 26-39,1 1 0,0 1 0,20-10 0,-31 16 109,0 1 1,0-1 0,0 0 0,1 1-1,-1-1 1,0 1 0,0 0 0,0-1-1,0 1 1,1 0 0,-1 0 0,0 0-1,0 0 1,0 0 0,1 0 0,-1 0-1,0 0 1,2 0 0,2 1 55,-3 0 159,-5 0 334,-7 1-288,-48-9-362,56 7 109,-9 0-118,1 0 0,-20 3 0,27-2 96,0 0 1,-1 0 0,1 0-1,0 1 1,-1-1 0,1 1-1,0 0 1,0 0 0,0 0 0,0 0-1,1 0 1,-4 4 0,-3 3 4,1 1 0,1 0 1,0 1-1,0-1 0,1 1 1,1 1-1,-1-1 0,2 1 1,0 0-1,-4 15 1,6-16 10,0 0 0,1 0 1,0 0-1,1 0 0,0 0 1,1 0-1,0 0 0,0 0 1,1 0-1,1 0 0,7 20 1,-8-28 64,-1 0 1,1 1 0,1-1 0,-1 0 0,0 0 0,1 0 0,-1-1 0,1 1 0,0 0 0,0-1 0,0 0 0,0 0 0,1 0 0,-1 0 0,1 0 0,-1-1 0,1 1 0,-1-1 0,1 0 0,0 0 0,-1-1 0,9 2 0,2-1 44,0-1 1,0 0 0,0-1-1,27-5 1,-30 4-96,-1-1 0,1 0 1,-1-1-1,0 0 0,0 0 0,-1-1 0,16-10 0,-12 5 10,0 0-1,-1-1 0,0-1 0,15-18 1,-4 0-88,-2-2 1,-2 0 0,26-56-1,-22 34-40,19-65 0,-36 92-51,0 0 0,-2 0 0,0-1-1,-1-46 1,-9 17-130,7 57 281,-1 0 1,0 0-1,0 0 0,0-1 1,0 1-1,0 0 0,0 0 1,0 0-1,0-1 0,0 1 1,0 0-1,0 0 0,0-1 1,0 1-1,0 0 0,0 0 1,0 0-1,0-1 0,-1 1 1,1 0-1,0 0 1,0 0-1,0-1 0,0 1 1,0 0-1,0 0 0,-1 0 1,1 0-1,0-1 0,0 1 1,0 0-1,0 0 0,-1 0 1,1 0-1,0 0 0,0 0 1,0-1-1,-1 1 0,1 0 1,-1 0-16,1 1 0,0-1 0,-1 0-1,1 1 1,-1-1 0,1 0 0,0 1 0,0-1 0,-1 0 0,1 1 0,0-1 0,0 0 0,-1 1 0,1-1 0,0 1 0,0-1 0,0 0-1,-1 1 1,1-1 0,0 1 0,-7 27-114,-1 1 160,1 1 1,2 0-1,-4 51 0,23 157 157,5-140 12,-19-96-184,5 15 121,0-1 0,15 28 0,-18-39-89,-1-3-12,0-1 1,-1 1-1,1 0 0,0-1 1,0 1-1,0-1 1,1 1-1,-1-1 0,0 0 1,0 1-1,1-1 1,-1 0-1,1 0 0,-1 0 1,1 0-1,0 0 1,-1 0-1,1-1 0,0 1 1,-1 0-1,1-1 1,0 1-1,0-1 0,0 0 1,-1 0-1,1 0 1,0 0-1,0 0 0,0 0 1,0 0-1,2-1 1,0 0 8,0 0 0,0-1 1,0 0-1,0 1 0,0-1 1,0-1-1,-1 1 1,1 0-1,-1-1 0,0 0 1,0 0-1,0 0 0,4-5 1,6-12-135,0-2 1,-1 0-1,12-31 1,-10 23 11,60-131 4,-72 157 148,-1 0 0,1 1 0,-1-1 0,0 0 0,0 0 0,-1 0 0,1-4 0,-1 8-59,0-1 0,0 0 0,0 0 0,0 0 0,0 0 0,0 1 0,0-1-1,0 0 1,0 0 0,0 0 0,0 1 0,0-1 0,-1 0 0,1 0 0,0 1-1,-1-1 1,1 0 0,-1 0 0,1 1 0,0-1 0,-1 1 0,0-1 0,1 0 0,-1 1-1,1-1 1,-1 1 0,0-1 0,1 1 0,-1-1 0,0 1 0,1 0 0,-1-1 0,0 1-1,0 0 1,0 0 0,1-1 0,-1 1 0,-2 0 0,3 0-148,8-1-62,1 1 187,0-1 0,0 2 0,0-1 0,-1 1 0,1 1 0,0-1 0,-1 2 0,13 3 0,-15-3-10,0-1 1,-1 1-1,0 0 1,0 0-1,0 1 0,0-1 1,0 1-1,-1 0 1,1 0-1,-1 1 1,0-1-1,-1 1 1,1 0-1,4 9 1,-3-4 65,-1 0 0,0 1 1,-1-1-1,0 1 0,0 0 1,-1 0-1,-1 0 0,1 20 1,-1-14 5,0-1 1,2 0 0,0 0-1,8 24 1,-11-39-17,0 0 1,1 1-1,-1-1 0,1 1 1,-1-1-1,1 0 0,0 1 1,-1-1-1,1 0 0,0 0 1,0 0-1,0 0 0,0 1 1,0-1-1,0 0 0,0-1 0,1 1 1,-1 0-1,0 0 0,2 0 1,-1 0-9,0-1 1,0 1-1,0-1 1,0 0-1,0 0 1,0 0-1,0 0 1,0 0-1,-1-1 1,1 1 0,0 0-1,0-1 1,3-1-1,4-2-19,0-1 1,0 0-1,-1 0 0,13-11 1,-17 13-18,10-8-6,1-1 0,15-17 0,-3 5-297,-26 24 144,2 84-443,-2-76 660,-1 1-1,1-1 1,1 0 0,-1 0-1,1 0 1,5 11-1,-7-17 6,1 0-1,0 0 1,1 0-1,-1 1 0,0-1 1,1-1-1,-1 1 1,1 0-1,0 0 0,-1 0 1,4 2-1,-4-4-22,1 1 0,-1-1 0,0 1 0,0-1 0,1 1 0,-1-1 0,1 0 0,-1 1-1,0-1 1,1 0 0,-1 0 0,0 0 0,1 0 0,-1 0 0,1 0 0,-1-1 0,0 1 0,1 0 0,-1-1 0,0 1 0,3-2-1,0 0 4,0-1 0,1 0-1,-1 0 1,0 0 0,-1 0-1,1-1 1,0 1 0,-1-1-1,0 0 1,0 0 0,0 0-1,-1-1 1,1 1 0,-1 0-1,0-1 1,0 0 0,0 1-1,1-8 1,-1 1-50,0 1 1,-1-1-1,1 1 1,-2-1-1,0 0 0,0 1 1,-4-20-1,0 2-127,-4-23 75,7 47 32,0 0 0,0 0 0,-1 0 0,1 0 0,-1 0 0,0 1 0,0-1 0,0 0 0,-3-3 0,3 6 9,0 0 0,1-1 0,-1 1 0,0 0 0,0 0 0,1 0 0,-1 0 0,0 1 0,0-1 0,0 0 0,0 1 0,0 0 0,-1-1 0,1 1 1,0 0-1,0 0 0,0 0 0,0 0 0,0 0 0,0 1 0,0-1 0,0 0 0,0 1 0,0 0 0,0-1 0,0 1 0,0 0 0,0 0 0,0 0 0,1 1 0,-3 0 0,3-1-19,1 2 658,6-9-200,13-6-328,0 1-1,1 1 1,0 1-1,0 1 1,42-11-1,-37 14-13,40-3-1,-53 7-43,-1 1 1,0 0-1,0 1 0,1 0 1,-1 1-1,11 3 0,-18-4-2,0 0 0,-1 1 0,1-1 0,0 1-1,-1 0 1,1 0 0,-1 0 0,0 1 0,0-1 0,0 1 0,0 0-1,0 0 1,-1 0 0,1 0 0,-1 0 0,1 0 0,-1 1 0,-1-1-1,1 1 1,0 0 0,-1-1 0,0 1 0,1 0 0,-2 0 0,1 0-1,0 4 1,0 9 137,0 1 0,-2-1 0,0 0-1,-6 30 1,2-18-86,-1 4-37,3-19 252,1 0-1,-1 18 0,18-49-73,4-14-783,-4 5 186,24-28-1,-25 37 301,-2 1 52,1 1 1,0 0 0,20-16-1,-19 20-124,-11 7 170,1 1 0,0 0 0,0 0 0,0 0-1,0 0 1,1 0 0,-1 1 0,1 0 0,-1 0-1,10-2 1,-13 4-7,0 0 0,-1 0-1,1 0 1,0 0 0,0 0 0,0 0 0,0 0-1,0 1 1,0-1 0,-1 0 0,1 1 0,0-1-1,0 1 1,0-1 0,-1 1 0,1-1 0,0 1-1,-1-1 1,1 1 0,0 0 0,-1-1 0,1 1-1,-1 0 1,1-1 0,-1 1 0,1 0-1,0 1 1,9 26 185,-10-25-152,20 80 764,-12-43-302,15 42-1,-20-73-426,1-1 0,0 0 0,0 0 0,1 0 0,0 0-1,1-1 1,9 10 0,-13-15-107,0 0 0,0 0 0,1 0 0,-1 0 0,1 0 0,-1-1 0,1 1 0,0-1-1,0 0 1,0 0 0,4 1 0,-5-1-89,0-1-1,-1 0 1,1 0-1,0 0 0,0 0 1,0-1-1,0 1 1,0 0-1,-1-1 0,1 1 1,0-1-1,0 0 1,-1 0-1,1 1 1,0-1-1,-1 0 0,1 0 1,-1-1-1,1 1 1,1-2-1,-1 1-344,1-1 0,-1 0-1,0 0 1,0 0 0,0 0 0,-1 0-1,1 0 1,-1 0 0,0-1 0,2-6-1,3-17-1858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4.27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40 3328,'-19'9'9765,"28"-9"-8560,312-8 3803,-111-2-4865,9 0-1374,-76 6-6310,-133 4 6512,-1 0-1,15-3 1,-17 1-36,0 0 0,0 0-1,9-6 1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6.8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 1312,'0'-8'10154,"1"8"-9981,-1 0-1,1 0 1,0 1 0,-1-1-1,1 0 1,0 0-1,-1 1 1,1-1-1,0 0 1,-1 1 0,1-1-1,0 1 1,0 0-1,0 16 347,5 27 0,-4-27-158,2 29 0,-3-43-328,-1-1 0,0 0-1,1 1 1,0-1 0,-1 0-1,1 1 1,0-1 0,0 0 0,0 0-1,2 2 1,-2-2-4,0 0 0,0 0 0,0 0 0,0 0 0,0 1 0,0-1 1,-1 0-1,1 0 0,0 5 0,10-3 541,-10-4-561,1 0-1,-1 0 0,0 1 0,1-1 0,-1 0 0,0-1 0,1 1 0,-1 0 0,0 0 0,1 0 0,-1-1 0,0 1 0,0-1 0,1 1 0,-1-1 0,0 0 0,0 1 0,0-1 0,0 0 0,1-1 0,5-2 10,7-1-83,0 0 0,0 1 0,0 1 0,0 0-1,1 0 1,-1 2 0,1 0 0,0 1 0,-1 0 0,23 4 0,-18-1 15,-1 0 0,1 2 0,-1 1 1,0 0-1,0 1 0,-1 1 0,26 15 1,-38-20 71,0 1 0,0 0 1,0 0-1,0 0 0,6 8 1,-10-10 17,1 0 0,-1 0 0,0 0 1,1 0-1,-1 0 0,0 0 0,0 0 1,0 0-1,0 1 0,-1-1 0,1 0 1,-1 1-1,1-1 0,-1 0 0,0 1 1,0-1-1,0 3 0,-1-1 33,0-1-1,0 1 1,0-1 0,-1 0-1,1 0 1,-1 0 0,0 0-1,0 0 1,0 0 0,0 0-1,0 0 1,-1-1-1,1 1 1,-1-1 0,0 0-1,1 1 1,-1-1 0,0-1-1,0 1 1,-5 1 0,-6 4 138,-1-1 0,0-1 0,-18 3 0,31-7-202,-34 6 174,-46 4-1,20-4-62,20-2-186,-31 5-577,49-7 42,-6 2-3955,38-45-8404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7.3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56 4064,'-14'0'9210,"16"1"-8863,5 2-75,-5-2 181,-1 0-69,2 0-228,0-1-1,1 1 1,-1 0-1,0-1 1,0 0-1,1 0 1,-1 0-1,0 0 1,6-1-1,33-8 566,-14 2-357,58-13 54,15-2-402,-83 19-414,0 1 0,0 1 1,32 2-1,-46 0-14,0 0 1,0 0 0,0 0-1,0 0 1,0 1-1,0-1 1,-1 1 0,1 0-1,-1 0 1,1 1-1,-1-1 1,0 1 0,5 4-1,0 1-1588,-1 1 0,0 0 0,10 15 0,-8-8 347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5:20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57 3904,'-23'-19'1253,"14"14"-1224,5 7 1471,4-1-1340,0-1 1,0 1-1,0-1 0,0 1 1,0-1-1,0 1 1,0-1-1,0 1 0,0-1 1,0 1-1,0-1 0,0 1 1,0-1-1,0 1 0,1-1 1,-1 1-1,0-1 0,0 1 1,1 0-1,0 0-14,0 0 1,1 0-1,-1 0 0,0 0 1,1 0-1,-1 0 0,1 0 1,-1 0-1,1-1 0,-1 1 1,1-1-1,-1 1 0,3 0 0,25 2 1148,-24-3-1132,184 2 3692,-103-3-3127,287-15-18,-147 4-2597,-15-3-5823,-103-3 2623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8.4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20 3968,'6'-6'1305,"-6"6"-1260,1 0 0,-1 0 0,0 0 0,1-1 0,-1 1 0,0 0 0,1 0 0,-1-1 0,0 1 0,1 0 0,-1-1 0,0 1 0,0 0 0,1-1 0,-1 1 0,0 0 0,0-1 0,0 1 0,1-1 0,-1 1 0,0 0 0,0-1 0,0 1 0,0-1 0,0 1 0,0-1 0,0 1 0,0 0 0,0-1 0,0 1 0,0-1 0,0 1 0,0-1 0,-1 1 0,1 0 0,0-1 0,5 17 4711,0 26-3813,3 17-1052,-2-22 511,-1 0 1,-3 0-1,-1 47 1,-2-44-163,2 2-37,-1 32 240,-1-18 37,1-56-453,0 0 0,0 0 0,0 0 1,0 0-1,0 0 0,0-1 0,0 1 1,0 0-1,0 0 0,-1 0 0,1 0 1,0 0-1,0 0 0,0 0 0,0 0 1,0 0-1,0 0 0,0 0 0,0 0 1,-1 0-1,1 0 0,0 0 0,0 0 1,0 0-1,0 0 0,0 0 0,0 0 1,-1 0-1,1 0 0,0 0 1,0 0-1,0 0 0,0 0 0,0 0 1,0 0-1,0 0 0,-1 0 0,1 0 1,0 0-1,0 0 0,0 0 0,0 0 1,0 1-1,0-1 0,0 0 0,0 0 1,0 0-1,0 0 0,-1 0 0,1 0 1,0 0-1,0 0 0,0 1 0,1-20 129,0 14-155,-1 0 0,0 0 0,0 0 0,-1-8-1,1 9-17,0 0 0,0 0 0,0 0-1,0 0 1,1 0 0,-1 0-1,1 0 1,0 0 0,1 0 0,1-3-1,19-39-550,-19 42 468,0-2 30,1 1 1,0 0 0,0 0-1,0 0 1,1 0 0,0 1-1,9-7 1,-10 8-1,0 0-1,0 1 1,0-1 0,1 1 0,-1 0 0,1 0 0,-1 1-1,1-1 1,-1 1 0,1 0 0,7 0 0,-9 1 38,0 0 0,-1 0 0,1 1 0,-1-1 0,1 1 0,-1 0 0,0 0 0,4 1 0,-5-2 27,-1 1-1,1-1 0,0 0 0,-1 1 0,1-1 1,-1 1-1,1-1 0,-1 0 0,1 1 0,-1-1 1,1 1-1,-1 0 0,1-1 0,-1 1 1,0-1-1,1 1 0,-1 0 0,0-1 0,1 1 1,-1 0-1,0-1 0,0 1 0,0 0 0,0-1 1,0 1-1,0 0 0,0 0 0,0-1 1,0 1-1,0 0 0,0-1 0,0 1 0,0 0 1,0-1-1,-1 1 0,1 0 0,-3 4 53,0 0 0,-1 0 0,1 0 0,-1-1-1,0 0 1,0 0 0,0 0 0,-1 0 0,0-1-1,1 1 1,-1-1 0,-7 3 0,-14 10 70,25-15-77,-1 1 0,0-1 0,0-1 0,0 1 0,0 0 1,1 0-1,-1-1 0,0 1 0,0-1 0,0 1 0,-1-1 1,1 0-1,0 0 0,-2 0 0,3 0 131,-1 1-294,70 37 946,-41-24-1156,0 0 0,-2 2 0,0 1 0,37 32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9.3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53 133 4736,'2'1'7129,"9"2"-5453,16 1-1697,-12-4 327,0 1 189,29-4-1,-38 2-429,-1-1-1,1 1 1,-1-1 0,1 0-1,-1 0 1,0 0 0,0-1-1,7-5 1,-8 6-65,-1-1 1,0 0-1,0 0 0,-1 0 1,1 0-1,-1 0 0,1-1 0,1-3 1,-3 5-25,1-1 0,-1 1 0,0-1 0,0 1 1,0-1-1,-1 1 0,1-1 0,-1 0 0,1 1 1,-1-1-1,0 0 0,0 0 0,0-4 0,-1 5 3,0 0-1,0-1 1,0 1 0,0 0-1,0 0 1,0 0-1,0 0 1,0 1 0,-1-1-1,1 0 1,-1 1-1,0-1 1,1 0 0,-1 1-1,0 0 1,0-1-1,0 1 1,0 0 0,0 0-1,0 0 1,0 1-1,-4-2 1,-1 0-25,0 0 1,0 1-1,1 0 1,-1 1 0,0-1-1,-8 2 1,2 0 50,1 0 0,0 1 1,0 1-1,0 0 0,0 1 1,1 0-1,-1 1 0,1 0 1,0 1-1,-12 8 0,21-13 34,1 0-1,-1 1 0,0-1 1,1 1-1,-1 0 1,1-1-1,0 1 1,-1 0-1,1 0 0,0 0 1,0 0-1,0 0 1,1 0-1,-1 0 0,0 0 1,1 0-1,-1 0 1,1 1-1,0-1 0,-1 0 1,1 0-1,0 0 1,1 1-1,-1-1 0,0 0 1,1 0-1,-1 0 1,1 0-1,-1 0 1,1 1-1,0-1 0,0 0 1,0-1-1,2 3 1,1 3 89,0-1 1,1 1-1,1-1 1,-1 0-1,1-1 1,0 1-1,0-1 1,10 6-1,14 6 78,1-1 0,1-2-1,48 16 1,-5-3-3034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2:59.9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52 6656,'0'0'3235,"-1"0"-3209,1 0 0,0 0 0,0 1 0,0-1 0,0 0 0,0 1 0,-1-1 0,1 0 0,0 1 0,0-1 0,0 0 0,0 1 0,0-1 0,0 1 0,0-1 0,0 0 0,0 1 0,0-1 0,0 0 0,0 1-1,0-1 1,1 0 0,-1 1 0,0-1 0,0 0 0,0 1 0,1-1 0,1 7 303,0 0-1,0 0 1,-1 0 0,1-1-1,-1 15 1,2 5 57,4 18-69,-3-15-165,1 0 0,12 39 0,18 43 1097,-18-53-638,2 0 0,27 54 0,-45-111-583,-1-1 0,0 1 0,1-1 0,-1 1 0,0-1 0,1 1 0,-1-1 0,1 1-1,-1-1 1,1 1 0,-1-1 0,1 0 0,-1 1 0,1-1 0,-1 0 0,1 0 0,-1 1-1,1-1 1,0 0 0,-1 0 0,1 0 0,0 0 0,-1 0 0,1 0 0,-1 0-1,1 0 1,0 0 0,-1 0 0,1 0 0,0 0 0,-1 0 0,1 0 0,-1-1 0,1 1-1,-1 0 1,1 0 0,0-1 0,-1 1 0,1 0 0,-1-1 0,1 1 0,-1-1-1,1 1 1,-1-1 0,3-1 90,0-1 0,0 1 0,-1-1 0,1 0 0,-1 0 0,4-5-1,5-14 356,10-29-1,2-5-14,59-106-524,-24 49-1548,-49 95 1122,8-14-2324,-2-1 1,22-67 0,-28 57-2369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06.5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14 500 3488,'-14'-3'7397,"20"-5"-6181,13-3-603,-11 6-488,0 0 1,0 0-1,8-7 1,15-15 138,-7 7 38,34-37 1,127-164 102,-158 183-159,-21 29-165,0 1 0,1-1 1,13-14-1,-19 22-32,1 0 1,-1 0 0,1-1-1,-1 1 1,0-1-1,0 0 1,0 1-1,0-1 1,0 0 0,0 1-1,0-1 1,0 0-1,-1 0 1,1 0-1,-1 0 1,1-3 0,-1 4-42,-1 1 1,1-1 0,0 1 0,0-1 0,-1 1 0,1 0 0,0-1 0,-1 1 0,1-1 0,-1 1 0,1 0 0,0 0 0,-1-1 0,1 1 0,-1 0 0,1 0 0,-1-1 0,1 1 0,-1 0 0,1 0 0,-1 0 0,1 0 0,-1 0 0,1 0 0,-1 0-1,1 0 1,-1 0 0,1 0 0,-1 0 0,1 0 0,-1 0 0,1 0 0,-1 0 0,1 1 0,-1-1 0,-19 5-187,15-2 167,0 1 1,0-1-1,0 1 1,0 0 0,0 0-1,1 0 1,0 1 0,0 0-1,0-1 1,1 1-1,-1 1 1,1-1 0,0 0-1,1 1 1,-4 9 0,1-2 29,1 1 0,1-1 0,0 0 0,1 1 0,0 0 0,1 14 1,3 1-41,1 0 1,1-1 0,1 1-1,18 52 1,-19-71 120,0-1-1,0 0 1,1 0-1,10 13 1,-11-16-22,-4-5-59,1 0 0,-1 0 0,1 0-1,0-1 1,-1 1 0,1 0 0,0-1 0,-1 1 0,1-1-1,0 1 1,0-1 0,-1 1 0,1-1 0,0 1 0,0-1 0,0 0-1,0 1 1,0-1 0,-1 0 0,1 0 0,0 0 0,0 1-1,0-1 1,1 0 0,0-1 13,0 1 1,0-1-1,0 1 0,0-1 1,0 0-1,0 0 0,-1 0 1,1 0-1,0 0 0,2-2 1,3-3 41,-2 0 1,1 0 0,-1 0-1,8-10 1,-4-1-36,1 0 0,9-27 1,-12 27-19,0 0 0,2 1 0,11-18 1,-3 8-72,20-25 94,-27 38 192,-8 9-243,0 1 0,1 1 1,-1-1-1,0 0 0,1 0 0,0 1 1,-1-1-1,1 1 0,0 0 1,0 0-1,0 0 0,1 0 1,-1 1-1,0-1 0,6-1 0,-8 3 13,1-1 0,-1 1-1,0 0 1,1-1 0,-1 1-1,0 0 1,1 0 0,-1 0-1,0 0 1,1 0-1,-1 0 1,0 1 0,0-1-1,1 0 1,-1 1 0,0-1-1,0 0 1,1 1 0,-1 0-1,0-1 1,0 1-1,0 0 1,0 0 0,0-1-1,0 1 1,0 0 0,0 0-1,0 0 1,0 0 0,0 0-1,-1 0 1,1 1-1,0-1 1,-1 0 0,1 0-1,-1 0 1,1 1 0,-1 1-1,2 6-6,-1-1-1,0 1 1,0 0-1,-2 16 1,1-10 39,-5 233 757,5-246-497,2-4-47,9-9-120,0 0 0,-1-1 0,-1-1 0,1 1-1,8-20 1,12-13-169,-16 24-58,2 0 0,0 1 0,1 1 0,38-32 0,-54 49 53,0 1 1,1 0-1,-1 0 1,1 0 0,0 1-1,-1-1 1,1 0-1,-1 0 1,1 1-1,0-1 1,0 1-1,-1 0 1,1-1 0,0 1-1,2 0 1,-3 0 23,0 1 1,1-1-1,-1 1 0,0-1 1,0 1-1,0-1 1,1 1-1,-1 0 0,0-1 1,0 1-1,0 0 1,0 0-1,0 0 0,0 0 1,-1 0-1,1 0 1,0 0-1,0 0 1,-1 0-1,1 0 0,0 3 1,30 74 200,2 4 36,-29-74-172,-1-1 1,1 0 0,1 0-1,0 0 1,0 0 0,0-1-1,10 9 1,1 0-125,16 13 138,-10-15-3029,-47-49-11686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06.8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53 9792,'-8'-24'3648,"11"16"-2848,-3-1-224,5 6-1824,5-2-608,4 2 1056,-1 3-896,5 3 992,4 5-1760,10 4 1408,19 13-1792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09.1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442 49 2144,'0'-7'2099,"0"6"-1779,1 0 0,-1-1 0,0 1 0,0 0 0,0 0 0,0-1 0,0 1 1,0 0-1,0-1 0,-1 1 0,1 0 0,0 0 0,-1 0 0,1-1 1,-1 1-1,1 0 0,-1 0 0,0-2 0,-2 1-94,0 0 0,0 1 0,0-1 1,1 0-1,-2 1 0,1 0 0,0 0 0,0 0 0,0 0 0,0 0 1,-1 0-1,-3 1 0,-2-1-133,-1 2 0,-17 2 1,3-1 249,8 1-154,1 0 0,0 1 1,0 1-1,0 0 0,1 1 1,-1 0-1,1 1 0,1 1 1,-19 13-1,20-11-171,0-1 0,1 2 0,0-1 1,1 1-1,0 1 0,1 0 0,-15 25 0,13-15 15,0 0 0,2 0 0,0 1-1,-6 26 1,14-43-18,-1-1 0,1 1 0,0 0 0,1-1 0,-1 1 0,1-1-1,0 1 1,1 0 0,-1-1 0,1 1 0,0-1 0,1 1 0,-1-1 0,1 1-1,0-1 1,1 0 0,-1 0 0,1 0 0,0 0 0,0 0 0,0-1 0,1 1 0,7 6 0,-7-7 61,-1-1 0,1 0 0,0 0 0,0 0 0,1-1 0,-1 1 0,7 2 0,-8-4-34,0-1-1,-1 1 1,1-1-1,0 0 1,0 0 0,-1 0-1,1 0 1,0-1 0,-1 1-1,1-1 1,0 1 0,-1-1-1,1 0 1,-1 0-1,5-2 1,-2 0-5,0 0 1,-1 0-1,1 0 1,-1 0-1,0-1 0,0 0 1,0 0-1,-1 0 0,1 0 1,-1 0-1,0-1 0,0 1 1,0-1-1,-1 0 0,0 0 1,3-10-1,1-6-20,-1 0 0,4-42 0,-5 29 6,0-15-3,-2-56-1,-3 85-943,2 33 857,1 0 0,5 25 0,0-2 28,-4-14 83,1 0-1,1 0 1,1-1-1,1 0 1,13 28 0,-17-41-9,1-1 0,0 0 1,1-1-1,0 1 0,0-1 1,0 0-1,1 0 0,-1 0 1,1-1-1,1 0 1,-1 0-1,1 0 0,0-1 1,0 0-1,0-1 0,0 1 1,1-1-1,8 2 0,-8-4 40,0 1 0,0-1-1,0-1 1,0 1-1,0-1 1,0-1 0,0 1-1,0-1 1,0-1-1,0 0 1,0 0-1,0 0 1,0-1 0,-1 0-1,0-1 1,1 1-1,-1-2 1,-1 1-1,10-7 1,-2-1-49,-1 0 0,0-1 1,-1 0-1,0-1 0,-1-1 0,-1 0 1,15-26-1,-24 38-15,19-33 61,14-39-1,-31 64-30,0 0 0,0-1 0,1-21 0,-3 28-93,2-32-230,-3 36 261,0 1 1,0 0-1,0 0 1,0-1-1,0 1 1,0 0-1,0 0 1,0-1-1,0 1 1,0 0-1,0 0 1,0-1-1,0 1 1,0 0-1,0 0 1,0-1-1,0 1 1,0 0-1,1 0 1,-1-1-1,0 1 1,0 0 0,0 0-1,0 0 1,1-1-1,-1 1 1,0 0-1,1 0-8,-1 0-1,0 0 1,0 0-1,0 1 1,1-1 0,-1 0-1,0 0 1,0 0-1,0 1 1,0-1 0,0 0-1,1 0 1,-1 1-1,0-1 1,0 0-1,0 0 1,0 0 0,0 1-1,0-1 1,0 0-1,0 0 1,0 1 0,0-1-1,0 0 1,0 1-1,0-1 1,0 0-1,2 32-110,1 0 0,10 43-1,-4-27 269,-5-32-105,0 0 1,8 18-1,-3-7-2,-7-21 19,1 0 0,-1 0 0,1 0 0,0 0-1,1-1 1,0 1 0,4 5 0,-6-9-7,0 0 0,0 0 0,0 0 0,1 0 0,-1 0 0,1 0 0,-1-1 0,1 1 0,-1-1-1,1 0 1,0 0 0,0 1 0,0-2 0,0 1 0,-1 0 0,1-1 0,5 1 0,4-1 73,-7 1-59,0-1 0,0 0 0,0-1 0,0 1 0,0-1 0,0 0 0,0 0 0,0 0 0,8-4 0,8-6 14,-1-1 1,0 0 0,-1-2-1,-1 0 1,0-1-1,0-1 1,-2-1 0,28-36-1,-25 30-109,31-32 0,-32 38-50,0 1-1,1 1 0,21-14 1,-36 26 39,-3 3-64,0 0-266,-1 0 375,0 0 0,1 1 1,-1-1-1,1 0 0,-1 0 1,1 1-1,-1-1 1,0 0-1,1 1 0,-1-1 1,1 0-1,-1 1 1,0-1-1,0 1 0,1-1 1,-1 1-1,0-1 1,0 1-1,1-1 0,-1 1 1,0-1-1,0 1 1,0-1-1,0 1 0,4 19-2,-2-9 10,11 33 49,-8-23 43,2 0-1,0 0 0,11 20 0,-8-14-30,-9-23-30,0-1 1,0 1 0,1-1-1,-1 1 1,1-1 0,-1 1 0,1-1-1,1 0 1,-1 0 0,0 0-1,3 2 1,-1-1 12,5 5 82,1 0-1,13 8 1,-19-15-66,-1 1-1,1-1 1,0-1-1,0 1 1,0 0 0,0-1-1,0 0 1,0 0-1,0 0 1,0-1-1,6 1 1,-6-1-140,-1 0 142,1 0-1,0 0 1,0 0 0,0 0 0,0-1 0,5-1 0,-8 1-133,-1 1 1,1 0-1,-1 0 1,1-1 0,-1 1-1,1 0 1,-1-1 0,0 1-1,1 0 1,-1-1 0,1 1-1,-1-1 1,0 1-1,1-1 1,-1 1 0,0-1-1,0 1 1,1-1 0,-1 0-1,0 0-246,0 0 0,1 0 0,-1 0 0,-1 0 0,1-1 0,0 1 0,0 0 0,0 0-1,-1 0 1,1 0 0,0 0 0,-1 0 0,1 0 0,-1-1 0,0 0-208,0 0 0,-1 0 0,1 1 0,0-1 0,-1 0 0,1 1 0,-1-1 0,1 1 0,-1-1 0,0 1 0,1 0 0,-1 0 0,-2-2 0,-6-3-504,-11-11-2437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09.5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 29 10048,'-24'-29'3712,"21"29"-2880,3 4-224,0 9-5184,3-1 3296,8 3-1216,-11 2 1408,5 3-1856,-5 9 1664,-16 8 320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11.1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10 101 2976,'-1'0'73,"1"0"0,0 0-1,-1 0 1,1 0 0,-1 0 0,1 0 0,0 0-1,-1 0 1,1 0 0,0 0 0,-1 0 0,1-1-1,0 1 1,-1 0 0,1 0 0,0 0 0,-1 0-1,1-1 1,0 1 0,0 0 0,-1 0 0,1-1-1,0 1 1,0 0 0,-1-1 0,1 1 0,0 0-1,0 0 1,-1-1 0,3-11 1692,-1 10-1575,0 0-1,-1 1 1,1-1-1,0 1 1,0-1-1,0 1 1,0-1 0,1 1-1,-1-1 1,0 1-1,3-2 1,7-6 1497,-11 9-1507,1-1 0,-1 0 0,1 1 0,-1-1 0,1 1 0,-1-1 0,1 1 0,0-1 0,-1 1 0,1-1 0,0 1 0,-1 0 0,1-1 0,0 1 0,-1 0 0,1 0 0,0 0 1,0-1-1,-1 1 0,1 0 0,1 0 0,3 0-48,-1-1 1,1 0-1,0 0 1,-1-1-1,6-1 1,14-5 197,5 3 25,22-5-20,80-5-1,184 21 195,-312-5-525,10-1 19,194 7 669,-91-4-468,165 26 0,-175-8-94,-66-11 31,1-3 0,47 3 0,425 24-102,-345-24 56,-43-4-81,180 19 169,226-19 137,-293-9-371,-73 2 26,338 10-246,-178-3 545,-36-3-289,292 3-102,-329-9 135,150-5 85,-398 8-125,403-8 94,-137-4 51,60-4-110,-133 0 405,-70 9-75,126-3 36,-52 7-447,-156-1-2261,-60-1-3338,10 5 4891,0-1-1,1 2 0,-1-1 1,-7 2-1,-14 0-2106,-43-3-699,-8-10 1263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17.4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41 156 2560,'24'-27'11322,"-7"9"-11343,-8 8 116,1 0-1,-1 0 1,2 1 0,0 0-1,0 0 1,0 2 0,17-10-1,-20 14-118,5-4 29,23-7 0,-31 13-41,-1 0 0,1 0-1,0 0 1,0 0-1,0 1 1,0 0 0,0 0-1,9 2 1,-12-2 46,1 1 0,0 0-1,0 1 1,0-1 0,-1 0 0,1 1 0,0 0-1,-1-1 1,0 1 0,1 0 0,-1 0 0,0 1-1,0-1 1,0 0 0,0 1 0,0-1 0,-1 1 0,1-1-1,-1 1 1,1 3 0,3 4 58,-2 0-1,1 0 1,-2 0-1,3 15 1,-4-18-24,-1 0 0,0-1 0,0 1 0,-1 0 0,1-1 0,-2 1 1,1-1-1,-1 1 0,0-1 0,0 1 0,0-1 0,-1 0 0,-4 6 0,-6 9 73,0-1 0,-20 22 0,28-35-77,-2 1-5,-1 0 1,0-1-1,-12 9 1,-5 5 89,10-11-80,-2 0-208,16-10 41,12 5 132,-2-2-6,0-1 1,1-1-1,17 1 0,8 2 107,-9 1-254,0 0 0,33 13-1,-52-15 165,0-1 0,0 2 0,0-1-1,-1 1 1,0 0 0,0 0 0,0 1 0,0-1-1,0 1 1,-1 1 0,0-1 0,0 1 0,5 7 0,-9-9 30,1-1 0,0 1 1,-1-1-1,0 1 1,0-1-1,0 1 0,0 0 1,0-1-1,-1 1 1,0 0-1,0 0 0,0-1 1,0 1-1,0 0 1,-1 0-1,0-1 0,0 1 1,0 0-1,-2 5 1,0-3 22,0 0 1,0 0 0,-1 0 0,0 0-1,0-1 1,0 0 0,0 0 0,-1 0 0,0 0-1,-6 4 1,-6 3 111,0-1 0,-1-1 0,0 0 0,-36 13-1,-81 15 769,124-36-989,0 0 0,0-1 1,0 0-1,-1-1 0,1 0 1,0-1-1,0 0 0,0-1 1,0 0-1,0-1 0,-16-5 1,26 7-189,0 0 1,-1 1 0,1-1-1,0 0 1,0 0 0,0 0-1,0 1 1,0-1-1,0 0 1,0-1 0,0 1-1,1 0 1,-1 0 0,0 0-1,1 0 1,-1-1 0,1 1-1,-1 0 1,1 0-1,-1-1 1,1 1 0,0 0-1,0-1 1,0 1 0,0-1-1,0 1 1,0 0 0,0-1-1,0 1 1,0 0-1,1-1 1,-1 1 0,0 0-1,1-1 1,1-1 0,6-11-2381,2-1 886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18.9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443 37 2720,'-3'-8'6160,"2"7"-6065,1 0 0,-1 0-1,1 1 1,-1-1 0,1 0 0,-1 1 0,0-1 0,1 1 0,-1-1 0,0 1 0,0-1 0,0 1 0,1-1 0,-1 1-1,0 0 1,0-1 0,0 1 0,-1 0 0,-20-5 771,16 4-623,-34-5 767,-1 1 1,-74 3-1,85 2-783,13 1-1,-1 1 0,-18 4 0,19-3 101,0-1 0,-19 1 0,35-3-332,0 0 1,-1 0-1,1 0 0,0 1 1,0-1-1,0 0 0,0 0 1,0 1-1,-1-1 1,1 1-1,0-1 0,0 1 1,0 0-1,0-1 0,0 1 1,0 0-1,1 0 1,-1 0-1,0-1 0,0 1 1,0 0-1,1 0 0,-1 0 1,1 0-1,-1 0 0,0 1 1,1-1-1,0 0 1,-1 0-1,1 0 0,0 0 1,-1 3-1,0 4-28,1 1 0,-1-1 0,3 17 0,-1-5 174,2 162 51,-3-181 32,0-1-213,0 1 0,0-1-1,0 0 1,0 0 0,0 1 0,-1-1 0,1 0 0,0 0-1,0 1 1,0-1 0,0 0 0,0 0 0,1 0 0,-1 1-1,0-1 1,0 0 0,0 0 0,0 1 0,0-1 0,0 0 0,0 0-1,0 0 1,0 1 0,1-1 0,-1 0 0,0 0 0,0 0-1,0 1 1,1-1 0,17-1 217,23-4-1,-22 2-334,26 0-1,-24 3-3,0 2-1,0 0 1,0 1-1,0 0 1,32 12 0,-43-12 97,0 1 0,0 1 0,0-1 0,-1 2 1,0-1-1,0 1 0,0 0 0,-1 1 0,0 0 1,0 1-1,0-1 0,11 17 0,-18-22 39,0-1 1,0 1-1,0-1 0,-1 1 1,1 0-1,0-1 0,-1 1 0,1 0 1,-1-1-1,0 1 0,1 0 1,-1 0-1,0-1 0,0 1 0,0 0 1,0 0-1,-1-1 0,1 1 1,0 0-1,-1 0 0,1-1 0,-1 1 1,1 0-1,-1-1 0,0 1 0,0-1 1,0 1-1,0-1 0,0 1 1,0-1-1,0 0 0,0 1 0,-1-1 1,1 0-1,-3 2 0,0 0 98,-1 0 0,1 0 0,-1 0 0,0-1-1,0 0 1,0 0 0,0 0 0,-1 0 0,1-1 0,-8 1-1,-150 4 901,150-6-1022,-70 3-694,83-3 516,-1 0 0,0 0 0,0 0 0,0 0 0,0 0 0,0 1 0,0-1 1,0 0-1,0 0 0,0 1 0,1-1 0,-1 0 0,0 1 0,0-1 0,0 1 0,0-1 0,1 1 0,-2 0 0,0 10-4708,2-10 4613,1 2-542,0-1 153,0 1 1,0 0-1,0 0 0,1-1 0,-1 1 1,1-1-1,-1 1 0,4 3 1,12 7-1687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7:59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1 203 2080,'0'0'1749,"5"-11"-623,-7 7-47,2 4-1072,-1 0 0,1 0 0,0 0 0,0 0 0,0-1 0,0 1 0,0 0 0,-1 0 0,1 0 0,0 0 0,0 0 0,0 0 1,0 0-1,0-1 0,0 1 0,0 0 0,0 0 0,0 0 0,0 0 0,-1 0 0,1-1 0,0 1 0,0 0 0,0 0 0,0 0 0,0 0 0,0 0 0,0-1 0,0 1 0,0 0 1,0 0-1,0 0 0,0 0 0,0-1 0,0 1 0,1 0 0,-1 0 0,0 0 0,0 0 0,0 0 0,0-1 0,0 1 0,0 0 0,0 0 0,0 0 0,0 0 0,1 0 0,-1 0 0,0 0 1,0-1-1,0 1 0,0 0 0,0 0 0,0 0 0,1 0 0,-1 0 0,0 0 0,0 0 0,0 0 0,0 0 0,1 0 0,-1 0 0,0 0 0,0 0 0,0 0 0,1 0 0,18 1 446,-9-1-326,1 0 0,-1 0 0,15-2-1,-7-1 30,1 1 0,-1 1 0,33 2 0,-6 0-76,61 2 128,-36-1 54,87-7-1,-102-2-181,74-5 139,-108 11-193,141 1 289,261-10 33,-110-1-232,-32 0 567,24 5-665,-56 3 161,152 4 174,-152 3-205,198 8-132,-128-2 296,-44-3-144,404 7-83,-638-14-90,92 2 369,128-4-88,169-5-65,-345 8-251,11-5 200,0-3 0,113-24 0,-192 29-241,32 0 1,-6 0 134,6 1-23,-33 1-38,0 0 1,23-4-1,-4 3 50,-35 1 37,-22-7 528,-7-6-298,3 1-204,-116-47-293,130 52-56,13 7 235,-1 0 0,0 0 0,0 0 0,0 0-1,0 0 1,0 0 0,0 0 0,0 0 0,1 0-1,-1 0 1,0 0 0,0 0 0,0 0 0,0-1-1,0 1 1,0 0 0,0 0 0,0 0 0,0 0-1,1 0 1,-1 0 0,0 0 0,0 0 0,0 0-1,0-1 1,0 1 0,0 0 0,0 0 0,0 0-1,0 0 1,0 0 0,0 0 0,0 0-1,0-1 1,0 1 0,0 0 0,0 0 0,0 0-1,0 0 1,0 0 0,0 0 0,0-1 0,0 1-1,0 0 1,0 0 0,0 0 0,0 0 0,0 0-1,0 0 1,0 0 0,-1 0 0,1-1 0,16 2 99,-1 1 0,0 1 1,29 8-1,1 0 45,-23-7-110,18 4-12,64 20-1,-38-1 211,-64-27-266,-2 0 46,0 0 0,1 0 0,-1 0 0,0 0-1,1 0 1,-1 0 0,0 0 0,0 0 0,1 0 0,-1 0 0,0 0 0,1 1 0,-1-1 0,0 0 0,0 0 0,1 0 0,-1 0 0,0 0 0,0 1 0,1-1 0,-1 0 0,0 0 0,0 1 0,0-1 0,1 0 0,-1 0 0,0 1 0,0-1 0,0 0 0,0 0 0,0 1 0,1-1 0,-1 0 0,0 1 0,0-1 0,0 0 0,0 0 0,0 1 0,0-1 0,0 0 0,0 1 0,0-1 0,0 0 0,0 1 0,0-1 0,-1 0 0,1 0 0,0 1 0,0-1 0,0 2 30,-1-1 0,0 0 0,1 1 0,-1-1-1,0 0 1,1 1 0,-1-1 0,0 0 0,-2 2 0,-5 3 26,0-1 0,0 1-1,-1-2 1,0 1 0,-15 4-1,-7 4 85,-28 10-427,57-23-452,-3 1-357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19.9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55 98 2656,'-1'-1'156,"1"0"0,-1-1 0,1 1-1,-1 0 1,1 0 0,-1 0 0,1 0 0,0-1 0,0 1 0,-1 0 0,1 0-1,0-3 1,-3-11 2991,1 8-1348,3 7-1728,-1-1 1,0 1-1,0 0 0,0 0 0,0-1 1,-1 1-1,1 0 0,0 0 0,0-1 1,0 1-1,0 0 0,0 0 0,0-1 1,0 1-1,0 0 0,0 0 0,-1-1 0,1 1 1,0 0-1,0 0 0,0 0 0,-1-1 1,1 1-1,0 0 0,0 0 0,-1 0 1,0-1 545,-17-5 6557,16 4-6746,3-2-219,-1 1-131,1-28 567,-1 31-647,0 0-1,0-1 0,0 1 0,0 0 0,0 0 1,0 0-1,0 0 0,0 0 0,0 0 0,0-1 1,0 1-1,0 0 0,0 0 0,0 0 0,0 0 1,0 0-1,0 0 0,0-1 0,0 1 0,0 0 1,0 0-1,0 0 0,0 0 0,0 0 0,0 0 1,0 0-1,0-1 0,0 1 0,0 0 0,-1 0 1,1 0-1,0 0 0,0 0 0,0 0 0,0 0 1,0 0-1,0 0 0,0 0 0,-1 0 0,1-1 1,0 1-1,0 0 0,0 0 0,0 0 1,0 0-1,0 0 0,-1 0 0,1 0 0,-5 4-203,4-3 517,-1 0-1086,-9 2 3675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21.9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167 126 5568,'-6'-12'1825,"5"11"-1701,0-1-1,0 1 1,0-1-1,0 0 1,1 1-1,-1-1 1,1 0-1,-1 0 1,1 0-1,-1-2 1,-4-11 1609,-3-40 3590,8 55-5305,0 0 1,0 0 0,0 0 0,0 0 0,0 0 0,0-1 0,0 1 0,0 0 0,0 0 0,0 0 0,1 0-1,-1 0 1,0-1 0,0 1 0,0 0 0,0 0 0,-1 0 0,1 0 0,0 0 0,0 0 0,0-1 0,0 1-1,0 0 1,0 0 0,0 0 0,0 0 0,0 0 0,0 0 0,0-1 0,0 1 0,0 0 0,0 0 0,-1 0-1,1 0 1,0 0 0,0 0 0,0 0 0,0 0 0,0 0 0,0 0 0,-1-1 0,1 1 0,0 0-1,0 0 1,0 0 0,0 0 0,0 0 0,0 0 0,-1 0 0,1 0 0,0 0 0,0 0 0,0 0 0,0 0-1,-1 0 1,-7 9-79,-7 14-416,2 3 397,1 1 1,-15 48-1,5-10 219,17-48-160,0 1-1,-3 20 0,-1 6 275,8-37-223,-1-1-1,1 1 1,1-1 0,-1 1-1,1 0 1,0-1-1,1 1 1,0 0-1,3 11 1,-3-13-1,1-1 0,-1 1-1,1-1 1,0 0 0,1 1-1,-1-1 1,1-1 0,-1 1 0,1 0-1,1 0 1,-1-1 0,0 0 0,1 0-1,6 5 1,-2-3 52,1 0 0,-1-1 0,1 0 0,0 0 0,0-1 0,0 0-1,0-1 1,1 0 0,-1-1 0,1 1 0,10-1 0,-9-2 50,1 0 0,0 0 0,-1-1 0,0 0 0,1-1 0,-1-1 0,0 1 0,19-11 0,-18 8-36,1-1 1,-1 0 0,-1-1-1,17-14 1,-24 18-43,0 0 0,0 0 1,0 0-1,-1 0 0,0-1 0,0 1 0,0-1 0,-1 0 1,1 0-1,-1 0 0,0 0 0,-1 0 0,1 0 1,1-11-1,-3-8-1,-1 0 0,0 0 1,-2 0-1,-11-45 0,9 48-85,0-1-23,-14-39 1,15 51-10,0 1 0,-1-1 1,0 1-1,-1 0 1,1 0-1,-9-9 1,10 15 25,1 0 0,-1 0 0,0 0 0,1 0 0,-1 1 1,-1-1-1,1 1 0,0 0 0,-1 0 0,1 1 0,-1-1 0,1 1 1,-1 0-1,1 1 0,-1-1 0,0 1 0,0-1 0,1 2 1,-1-1-1,0 0 0,0 1 0,-4 1 0,-4 1-223,0 1 0,1 0 0,0 0-1,0 1 1,0 1 0,1 0 0,-12 8 0,20-11 149,-17 10-1295,-21 19 1,36-28 755,0 1-1,1-1 1,-1 1-1,1 0 1,0 1-1,0-1 1,1 1-1,0 0 1,-4 8-1,3 6-2052,4-20 2625,0 0 0,0 1-1,0-1 1,0 0 0,0 0-1,0 0 1,0 1 0,0-1 0,6 2-2221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35.7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 36 8544,'-23'-23'3168,"18"18"-2464,1-2-192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42.2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13 919 1664,'0'0'8960,"9"-1"-7744,-3-2-942,0 0 0,0 0 0,1-1 0,-2 1 0,1-1 0,0-1 1,-1 1-1,9-11 0,2 1 32,36-37 3,55-68 1,-83 90-200,-2-2 0,30-56 1,26-73 28,-22 40-60,-6 3-116,-35 64 117,-13 44-16,0 1 1,0-1 0,-1 0 0,0 1 0,-1-18 0,0 18 61,-1-7-590,-1 16 43,-3 9 108,-6 11 86,0 0 1,-16 21-1,-8 14 347,-84 201 68,34-65-200,68-158 43,-33 66 279,-54 155 0,26 4 634,77-255-855,-1-1 1,1 1 0,0-1 0,-1 0 0,0 0 0,-3 6 0,4-8 235,0-24-130,0 3-202,3-40 0,2 29-183,1 1 1,12-40-1,-14 59 150,1 0 0,0 0 1,1 1-1,1 0 1,-1 0-1,2 0 1,-1 1-1,1 0 1,13-14-1,-3 8-21,0 2 0,1-1 0,1 2 0,28-14 0,85-33-16,-34 16-218,16-14 311,-91 46 101,-1-1 0,-1-1 0,21-16 0,-31 22 34,-9 5-100,0 0 0,-1 1 1,1-1-1,-1 0 0,1 0 1,-1 0-1,2-3 1,5-6 496,-8 11-318,-4-13 895,4 13-1136,-1 0-1,1 0 0,-1-1 1,1 1-1,0 0 1,-1 0-1,1 0 1,-1 0-1,1 0 1,0 0-1,-1 0 1,1 0-1,-1 0 0,1 0 1,-1 0-1,1 0 1,0 0-1,-1 0 1,1 0-1,-1 1 1,1-1-1,0 0 1,-1 0-1,1 0 0,0 1 1,-1-1-1,1 0 1,0 0-1,-1 1 1,1-1-1,0 0 1,-1 1-1,1 0 1,-14 15-504,10-11 382,-1 2 50,1 0-1,0 1 1,0-1-1,1 1 1,0-1 0,0 1-1,-2 13 1,0-2 41,0-4 65,0 0 0,1 0-1,1 1 1,1-1 0,0 1 0,1 26 0,1-40 11,0 1 0,0-1 0,1 0 0,-1 0 0,1 0 0,-1 0 0,1 0 1,0 0-1,0 0 0,0-1 0,0 1 0,0 0 0,0 0 0,0-1 0,1 1 0,-1 0 0,1-1 1,-1 0-1,1 1 0,-1-1 0,1 0 0,0 0 0,0 0 0,3 2 0,-3-3 17,0 1-1,0-1 1,0 0-1,0 0 1,0 0-1,0 0 1,0 0-1,0 0 1,0 0-1,0-1 1,0 1-1,0-1 1,0 1-1,0-1 1,0 0-1,0 0 1,0 0-1,0 0 1,-1 0-1,1 0 1,0-1-1,-1 1 1,1 0-1,-1-1 1,2-1-1,0-1-29,1-1 0,-1 1 0,-1-1 0,1 0 0,-1 0 0,1 0 0,-1 0 0,-1 0 0,1 0 0,-1 0 0,1-10 0,0 3-34,-2-1 0,0 1 0,0 0 0,-3-15 0,2 21-62,0-1 1,0 1-1,-1 0 1,0-1-1,-6-10 1,6 13 27,1 1 0,-1 0 0,0 0 0,0 1 0,-1-1 1,1 0-1,-1 1 0,1-1 0,-1 1 0,0 0 0,0 0 1,-3-2-1,4 3 27,0 1 1,1 0 0,-1 0-1,0-1 1,0 1-1,1 0 1,-1 0 0,-2 1-1,-1-1-72,4 0 188,3 0-293,9-5 285,-1-1 1,0 1-1,0-2 1,0 1-1,-1-1 0,11-10 1,26-19-31,-34 28-75,105-60 2,-103 61 13,2 0 1,-1 1-1,1 1 1,0 0-1,0 1 1,17-2-1,-31 6 0,0 0 1,0 0-1,0 0 0,0 0 0,0 1 0,0-1 0,0 0 0,0 1 0,0-1 0,0 1 0,0 0 0,0 0 0,0 0 0,-1 0 0,1 0 0,0 0 0,-1 0 0,1 0 0,0 1 1,-1-1-1,0 1 0,1-1 0,-1 1 0,0 0 0,2 3 0,2 3 10,-2 1 0,1 0 0,-1 0 1,3 13-1,-1-4-41,5 16 219,1-2 1,2 0 0,17 31-1,-16-38 130,-8-13-158,0 0 0,1-1-1,1 0 1,15 19-1,-10-16 81,-8-9-60,0 0-1,0 1 1,1-2-1,7 7 1,-12-11-171,0 1 0,0-1 0,1 0 0,-1 1 0,0-1 0,0 0 0,0 0 0,0 0 0,0 1 0,0-1 0,0 0 0,0-1 0,0 1 0,0 0 0,1 0 0,-1 0 0,0-1 0,0 1 0,0 0 0,0-1 0,1 0 0,1-1-230,-1 1 1,0 0-1,0-1 1,0 0-1,0 1 0,0-1 1,2-2-1,47-53-10337,-35 41 7990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43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414 0 3712,'0'0'1221,"-18"0"3558,5 1-4167,0 1 0,0 1 0,0-1 0,0 2-1,-22 9 1,-2-1-102,14-4-224,-1 2 0,1 0 1,0 1-1,1 1 0,-40 30 0,55-36-285,0 0 0,0 0 0,1 1 0,0 0 0,0 0 0,1 0-1,0 1 1,0 0 0,1 0 0,0 0 0,0 0 0,1 1 0,0 0 0,0-1 0,1 1-1,0 0 1,-1 15 0,4-21 31,-1-1-1,1 1 0,-1 0 1,1-1-1,0 1 1,0 0-1,0-1 0,0 1 1,0-1-1,1 0 1,-1 1-1,1-1 0,2 4 1,-3-5 6,0 0 1,0 0-1,0 0 1,0 0-1,0-1 1,0 1-1,0 0 1,0 0-1,0-1 1,0 1-1,1 0 1,-1-1-1,0 1 1,0-1-1,1 0 1,-1 1-1,0-1 1,0 0-1,1 0 1,-1 0-1,0 0 1,1 0-1,-1 0 1,0 0-1,1 0 1,-1 0-1,0-1 1,1 1-1,1-1 1,5-4-15,-1-1 0,0 0 1,0 1-1,-1-2 0,0 1 0,0-1 1,0 0-1,7-12 0,6-7 51,-11 16-17,-1-1 0,0 0-1,-1-1 1,0 1 0,5-14 0,-4 10 27,-6 13-90,0 0 0,1 0 1,-2 0-1,1 0 0,0 0 0,0 0 0,-1-1 1,1 1-1,0-4 0,0-9-226,2 12-191,1 9 158,0 4 167,0 0 0,4 16 0,-7-19 180,1-1-1,0 1 1,0-1 0,0 1-1,1-1 1,0 0 0,1 0-1,-1 0 1,1 0 0,5 5-1,-4-6 29,0 0-1,0-1 0,1 0 0,0 0 1,0-1-1,0 1 0,0-1 0,0-1 0,0 1 1,1-1-1,-1 0 0,1 0 0,0-1 1,-1 0-1,1 0 0,0-1 0,11 0 0,-10 0-356,1 0-1,-1 0 1,0-1-1,1 0 1,-1-1-1,0 1 1,0-2-1,8-2 1,-1-1-1182,-11 5 792,0-1 1,-1 1-1,1-1 0,0 0 1,-1 1-1,0-2 1,1 1-1,-1 0 1,0-1-1,0 1 1,0-1-1,3-4 0,5-12-3550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46.7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265 120 4224,'-1'-9'2159,"1"9"-2095,0 0-1,0-1 1,0 1-1,0-1 1,0 1 0,0-1-1,0 1 1,0-1-1,0 1 1,0-1-1,0 1 1,0-1 0,0 1-1,0-1 1,0 1-1,-1-1 1,1 1-1,0 0 1,0-1 0,0 1-1,-1-1 1,1 1-1,0 0 1,-1-1-1,1 1 1,0 0 0,-1-1-1,1 1 1,0 0-1,-1-1 1,1 1-1,-1 0 1,1 0 0,-1-1-1,1 1 1,-4-1 168,0 0 0,1 1 0,-1-1 1,0 1-1,1 0 0,-1 0 0,0 0 0,0 0 1,1 1-1,-1-1 0,1 1 0,-1 0 0,0 0 1,1 0-1,0 1 0,-1-1 0,1 1 0,0 0 1,0 0-1,-1 0 0,2 0 0,-5 4 0,-5 6-144,0 0-1,1 0 0,-15 23 0,22-29-11,-3 3-84,1 1 0,0 1 0,1-1 0,1 1 0,-1 0 0,1 0 0,1 0 0,0 0 0,-1 14 0,0-8 67,-1 12 109,5-27-155,0-1 0,0 1 0,0-1 0,1 1 0,-1-1 0,0 1 0,1-1 0,-1 1 0,1-1 0,-1 1 0,1-1 0,0 1 0,-1-1 0,1 0 0,0 0 0,1 2 0,-1-2-1,0 1-1,0-1 1,0 0 0,1 1-1,-1-1 1,0 0 0,1 0 0,-1 0-1,1 0 1,-1 0 0,1 0-1,-1 0 1,1-1 0,0 1-1,-1-1 1,1 1 0,0-1 0,-1 0-1,1 1 1,0-1 0,0 0-1,-1 0 1,1 0 0,0 0 0,0-1-1,-1 1 1,1 0 0,0-1-1,-1 1 1,1-1 0,0 1-1,-1-1 1,1 0 0,-1 0 0,1 0-1,-1 0 1,1 0 0,-1 0-1,0 0 1,2-2 0,2-2 75,0-1 1,0 1 0,0-1-1,-1 0 1,0 0 0,0 0-1,-1-1 1,1 0-1,-2 1 1,1-1 0,-1 0-1,3-10 1,0-11 34,5-49 1,-9 69-105,0-8-63,4-55-645,-5 77 631,-10 329-384,1-237 878,-23 109 0,27-185-337,-21 81 285,21-89-212,-1 0 1,0 0-1,0 0 1,-17 24-1,22-37-139,1-1 0,0 1-1,-1 0 1,1-1 0,-1 1-1,1-1 1,-1 1 0,1-1 0,-1 1-1,0-1 1,1 1 0,-1-1-1,0 1 1,1-1 0,-1 0 0,0 0-1,1 1 1,-1-1 0,0 0-1,0 0 1,1 0 0,-1 0 0,0 0-1,-1 0 1,1 0-6,-1 0 0,1-1 1,0 1-1,0-1 0,0 1 0,0-1 0,0 0 0,0 0 1,0 1-1,0-1 0,0 0 0,0 0 0,-1-2 1,-1-1-13,0 0 1,0 0 0,1-1 0,-1 1 0,1-1 0,-2-7 0,-2-16-155,1 0-1,2 1 1,1-1-1,2-36 0,0 58 119,1-12-73,0 0 0,1 0 1,1 0-1,1 1 0,1-1 1,0 1-1,12-25 0,-14 36 82,0-1-1,1 1 0,0 0 0,1 1 0,-1-1 1,1 1-1,0 0 0,0 0 0,1 0 1,0 1-1,7-5 0,8-4 9,44-18 1,-64 31 2,36-14-33,2 2-1,50-10 0,-14 5 149,-51 10-74,85-25 222,-94 27-141,-1-2 0,0 1-1,-1-2 1,1 0 0,15-12-1,-22 14-59,0 0 0,0 0 0,0-1 0,-1 0 0,0 0 0,-1 0 0,0-1 0,0 0 0,0 0 0,-1 0 0,5-14 0,-4 10 115,-3 8-208,-1 0 0,0 0 0,1 0 0,-1 0-1,-1 0 1,1 0 0,0-5 0,-1 8-229,-1 11-212,-6 87-4,2-14 748,5-77-205,-1 0 0,1-1 0,1 1 1,-1-1-1,1 1 0,0-1 0,0 0 1,0 1-1,1-1 0,0 0 0,0 0 1,5 10-1,-6-15-30,0 1 0,0 0 0,1 0-1,-1-1 1,0 1 0,0-1 0,1 1 0,-1-1 0,0 0 0,1 1 0,-1-1 0,0 0 0,1 0 0,-1 0 0,0 0 0,1 0 0,-1 0 0,1 0-1,1-1 1,1 0 47,1-1-1,-1 1 0,0-1 0,1 0 1,-1 0-1,0-1 0,0 1 1,0-1-1,6-6 0,3-3-66,14-18 0,49-58 262,-40 36-250,-34 50-28,-1 1-23,0 0 1,0 0 0,0 1 0,0-1-1,0 0 1,-1-1 0,1 1 0,0 0 0,-1 0-1,1 0 1,-1 0 0,1 0 0,-1-1-1,0 1 1,1 0 0,-1 0 0,0-1 0,0-1-1,0 2-141,0 23-427,5 82 635,-4-95 39,-1 0-1,2 0 1,-1-1 0,1 1 0,5 15-1,-6-22 53,4 1 90,-2-2-186,0 0 0,0 0 0,-1-1 0,1 1 0,0-1-1,0 1 1,0-1 0,0 0 0,-1 0 0,1 0 0,0-1 0,0 1 0,0-1 0,-1 1 0,1-1 0,0 0 0,0 0 0,-1 0 0,1-1 0,-1 1 0,4-3 0,1 0-59,-1-1 0,1 0 0,-1 0 0,0-1 0,0 0 0,6-8 0,18-25-611,49-87 0,-42 53 370,-32 67-60,-1 9-60,2 13-210,-4-5 592,4 4 3,-1 0 0,2-1-1,12 22 1,-14-28 84,1 0-1,-1-1 1,1 0 0,11 10-1,-15-15-47,0 0 0,0 0 0,1-1 0,-1 1 0,1 0 0,-1-1 0,1 0 0,0 0 0,-1 0 0,1 0 0,0 0 0,0-1 0,0 1 0,0-1 0,0 1 0,-1-1-1,1 0 1,6-1 0,-4 0-11,0 0 0,0-1-1,0 0 1,0 1-1,0-2 1,0 1-1,0-1 1,-1 1-1,1-1 1,-1 0-1,0-1 1,0 1 0,0-1-1,3-4 1,-2 2-40,0-1 1,0 0-1,-1-1 0,0 1 1,0-1-1,-1 1 1,0-1-1,2-9 1,0 0-142,-1-1 1,-1 0-1,0 0 1,0-28-1,-3 42 179,0 0-121,0 0 0,0 0 0,-1 0 0,-1-8 0,2 11 72,0 1 1,0-1-1,0 1 0,-1 0 0,1-1 1,0 1-1,0-1 0,0 1 0,-1 0 1,1-1-1,0 1 0,-1 0 0,1-1 1,0 1-1,-1 0 0,1-1 1,0 1-1,-1 0 0,1 0 0,-1-1 1,0 1-8,0 0 1,0 0 0,1 0 0,-1 0 0,0 0 0,1 0 0,-1 0 0,0 1-1,0-1 1,1 0 0,-1 0 0,0 1 0,1-1 0,-1 0 0,1 1 0,-1-1 0,-1 2-1,-1 1 14,0 0 0,0 0 0,0 0-1,0 1 1,0-1 0,0 1-1,1 0 1,0 0 0,0 0 0,0 0-1,-1 5 1,-3 9-12,-5 25-1,10-36-12,-5 18 144,1 1 0,1-1 0,2 1 1,0-1-1,4 38 0,-2-58-3,1 0 0,0 0 0,1 0 0,-1 0 0,1 0 0,5 8 0,-7-11-62,1-1-1,0 0 1,-1 1 0,1-1 0,0 0 0,0 0-1,0 0 1,0 0 0,0 0 0,0 0 0,0 0 0,0 0-1,0 0 1,1-1 0,-1 1 0,0 0 0,0-1 0,1 1-1,-1-1 1,0 1 0,1-1 0,-1 0 0,1 1-1,-1-1 1,0 0 0,1 0 0,-1 0 0,1 0 0,1-1-1,10-3 133,0-1 0,22-13-1,-10 6-208,126-76 241,-35 19-826,-115 69 611,0-1-1,-1 1 0,1-1 0,0 1 0,0 0 0,-1 0 0,1-1 0,0 1 0,0 0 0,0 0 0,0 0 1,-1 0-1,1 0 0,0 0 0,0 0 0,0 0 0,-1 0 0,1 0 0,0 0 0,0 1 0,0-1 1,-1 0-1,2 1 0,-1 0 3,0 0 0,0 0 1,0 0-1,0 0 0,0 0 0,0 0 1,0 0-1,0 0 0,-1 1 0,1-1 1,-1 0-1,2 3 0,-1 2 26,1 0 0,-1 0 0,0 1 0,0-1 0,-1 7-1,0-3 108,-1 1 0,-1-1-1,-2 12 1,1-12-42,1 1-1,1 1 1,-1 13 0,2-25-50,1 1 0,-1 0 1,0-1-1,1 1 0,-1 0 1,1-1-1,-1 1 0,1-1 1,-1 1-1,1 0 0,-1-1 1,1 0-1,0 1 0,-1-1 1,1 1-1,0-1 0,-1 0 1,1 1-1,0-1 0,-1 0 1,1 0-1,0 1 0,0-1 1,-1 0-1,1 0 0,0 0 1,0 0-1,-1 0 0,1 0 1,1 0-1,1 0 33,0 0-1,0 0 1,0-1 0,-1 1-1,1-1 1,0 1-1,0-1 1,4-2 0,43-28 262,-36 23-423,-1-1 0,0 0 0,19-17 0,-17 13-50,22-15 0,-12 17-268,-24 11 411,0 0 0,-1 0 0,1 0 1,-1 0-1,1 0 0,0 0 0,-1 0 0,1 0 0,-1 1 0,1-1 0,0 0 0,-1 0 1,1 1-1,-1-1 0,1 0 0,-1 1 0,1-1 0,-1 1 0,1-1 0,-1 1 1,0-1-1,1 1 0,-1-1 0,1 1 0,-1-1 0,0 2 0,2 0 20,1 2 42,0 0 0,-1 0 0,1 1 0,-1-1 1,0 1-1,1 5 0,10 18 23,-8-21 49,1 3 78,0-1 0,12 13 1,-15-19-175,-1-1 1,1 1-1,1-1 1,-1 1-1,0-1 1,1 0-1,-1 0 1,1 0 0,-1-1-1,8 3 1,-3-2 0,0 0 0,0-1 0,0 0 0,16 0 1,-20-1-328,0 0 0,-1-1 1,1 1-1,-1-1 1,1 0-1,-1 0 1,1-1-1,-1 1 0,0-1 1,1 1-1,-1-1 1,0 0-1,4-4 0,-6 5 86,0 1-1,0-1 1,-1 0-1,1 1 1,0-1-1,-1 0 1,1 0-1,0 0 1,-1 0-1,1 0 1,-1 0-1,1 0 1,-1 0-1,0 0 1,1 0-1,-1 0 1,0 0-1,0 0 1,0 0-1,0 0 0,0-2 1,-1-1-562,0 0 1,0 0-1,0 0 0,-1 0 0,-1-3 1,2 4 575,-15-34-4788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47.0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36 11808,'-3'-7'4352,"-2"7"-3361,10-5-287,-5-4-1792,0 6 449,8-5-1537,-3 4 1472,4 4 384,1 4-2592,-2 1 1600,6 15-3616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51.8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382 787 1984,'9'-12'7616,"-13"5"-5899,2 6-1606,-1 0-1,0 0 1,1 0-1,-1 0 1,0 1-1,0-1 1,0 1-1,0 0 1,1-1-1,-1 1 1,0 1-1,0-1 1,0 0-1,0 1 1,-4 1-1,-5 2 127,0 0-1,-12 6 0,21-9-126,-27 12 250,0 1 1,1 2-1,0 0 1,-30 25-1,50-34-288,-1 0-23,1 1-1,0 0 0,0 0 1,0 1-1,1 1 0,0-1 1,-8 15-1,13-20-28,0 1 0,1 0 0,-1 0 1,1 0-1,0 0 0,0 0 0,1 1 0,0-1 1,0 0-1,0 1 0,0-1 0,1 1 0,0 7 1,0-12 6,1 1 0,-1-1 0,1 1 1,0-1-1,-1 0 0,1 0 0,0 1 1,0-1-1,-1 0 0,1 0 0,0 0 1,0 0-1,0 0 0,1 0 0,-1 0 1,0 0-1,0 0 0,0-1 0,1 1 1,-1 0-1,0-1 0,1 1 0,-1-1 1,0 1-1,1-1 0,-1 0 0,1 0 1,-1 1-1,3-1 0,1 0 57,0 0 0,0 0-1,0-1 1,0 1 0,0-1 0,0 0 0,7-2-1,9-7-139,0 0-1,-1-1 0,0-1 1,-1-1-1,0-1 0,-1-1 1,21-20-1,-31 25 25,1 0 0,-1 0-1,11-20 1,-4 6-154,-10 9-130,-6 12-39,-3 8 136,-1 8 248,-1 0 1,2 0 0,0 1-1,0 0 1,1-1 0,1 1-1,0 0 1,1 19-1,1-30 9,0 0-1,0-1 1,1 1-1,0-1 1,-1 1-1,1 0 1,0-1-1,0 0 1,1 1-1,-1-1 1,0 0-1,1 1 1,-1-1-1,1 0 1,0 0-1,0 0 1,0 0-1,0-1 0,0 1 1,0 0-1,0-1 1,1 0-1,-1 1 1,0-1-1,1 0 1,-1 0-1,1 0 1,-1 0-1,1-1 1,0 1-1,-1-1 1,1 0-1,0 0 1,-1 0-1,1 0 0,0 0 1,2-1-1,21-1 160,-21 2-143,1 0 0,-1 0 1,0-1-1,0 0 0,1 0 0,-1-1 0,10-3 0,-4-1-30,-1 1 0,1-2 1,-1 0-1,0 0 0,0-1 1,-1 0-1,0 0 0,11-14 0,-19 21-72,0 0 0,0-1 0,0 1 0,-1-1 0,1 1 0,0-1 0,0 1 0,-1-1 0,1 1 0,-1-1 0,0 0 0,1 1 0,-1-1 0,0 0 0,0 0 0,0 1 0,0-4 0,0 3 249,1 2-191,-1 0 0,1 0 0,-1 0 0,1-1 0,-1 1 0,1 0 0,-1 0 0,1-1 0,-1 1 0,1 0 0,-1-1 0,1 1 0,-1 0 0,0-1 1,1 1-1,-1-1 0,0 1 0,1 0 0,-1-1 0,0 1 0,1-2 0,6-10 168,0-1 0,0 0 0,-1 0 0,6-20 0,-6 16-98,55-175-74,-29 105 96,57-166-402,-84 238 131,-1-1-1,-1 0 1,0-1-1,0-27 0,-3 44 146,0-1-1,0 1 0,0 0 0,0 0 0,-1 0 0,1 0 1,0 0-1,0 0 0,0 0 0,0 0 0,0 0 0,-1 0 1,1 0-1,0 0 0,0 0 0,0 0 0,0 0 0,-1 0 1,1 0-1,0 0 0,0 0 0,0 0 0,0 0 0,-1 0 1,1 0-1,0 0 0,0 0 0,0 0 0,0 0 1,-1 0-1,1 0 0,0 0 0,0 0 0,0 1 0,0-1 1,0 0-1,0 0 0,-1 0 0,1 0 0,0 0 0,0 0 1,0 1-1,-7 5-124,-3 8 20,2 1-1,0-1 0,-9 26 0,14-34 143,-8 25 120,0 0 1,-7 42-1,-6 68-21,12-63-166,4-28 298,2 1-1,3 0 0,2 0 0,5 54 0,-4-103-186,0 1-1,1-1 0,-1 0 0,1 0 0,-1 1 0,1-1 0,0 0 0,-1 0 0,1 0 0,0 0 1,1 0-1,1 3 0,-2-4-38,-1 0 0,1-1 0,0 1 0,0-1 1,0 1-1,0-1 0,0 0 0,0 1 0,0-1 0,0 0 1,0 1-1,0-1 0,0 0 0,0 0 0,0 0 1,0 0-1,0 0 0,0 0 0,0 0 0,0 0 0,0-1 1,0 1-1,0 0 0,-1-1 0,1 1 0,0 0 1,0-1-1,0 1 0,1-2 0,4-1-91,0-1 0,0 1 0,-1-1-1,1-1 1,-1 1 0,0-1 0,-1 0 0,1 0 0,6-10 0,0-3-146,16-35 1,-17 32 58,14-23 0,-12 26-563,8-21 1,-20 45 732,1 1 0,-1-1 0,1 1 0,0-1 0,1 0 0,0 0 0,0 1 0,0-1 0,0-1 0,1 1 0,0 0 0,0 0 0,1-1 0,0 0 0,8 10 0,-7-11 42,0 0 1,-1 0-1,2-1 1,-1 1-1,0-1 1,1 0-1,-1-1 1,1 1-1,0-1 0,11 3 1,-5-3 43,-1 0-1,1 0 1,0-1 0,21-1 0,-27-1-51,1 0 0,-1 0 0,1 0 1,-1-1-1,0 0 0,1 0 0,-1-1 1,0 0-1,-1 0 0,1 0 0,0-1 1,-1 1-1,0-1 0,0-1 0,0 1 1,0-1-1,5-7 0,3-6 51,0-2 1,-1 0-1,15-33 1,-15 30-87,71-163-436,-82 183 315,0 1 0,0 0 0,0 0 1,0 0-1,0 0 0,1 0 0,-1 1 0,3-3 0,-4 16-939,-4 22 909,1 49 0,1-3 87,1-71 90,-1 32 212,-3 0 1,-1-1-1,-12 44 0,14-70-101,-7 23 356,10-35-459,0 0 0,0 0 1,0-1-1,0 1 0,0 0 0,0 0 0,0-1 0,0 1 0,-1-1 0,1 1 1,-1-1-1,1 0 0,-1 1 0,-2 0 0,3-1-29,0-1 0,0 0-1,0 0 1,0 0 0,1 0 0,-1 0 0,0 0-1,0 0 1,0 0 0,0 0 0,0 0-1,0 0 1,0-1 0,1 1 0,-1 0 0,0-1-1,0 1 1,0 0 0,1-1 0,-1 1-1,0-1 1,0 1 0,1-1 0,-1 0 0,0 0-1,-18-21 271,14 15-287,1-1 5,-1 0 0,1 0 0,0 0 0,1-1 0,-4-12 0,4 10-293,2 10 269,1 1 1,0-1 0,-1 0 0,1 0-1,0 0 1,0 1 0,0-1-1,0 0 1,0 0 0,0 0-1,0 0 1,0 0 0,0 1 0,0-1-1,0 0 1,0 0 0,1 0-1,-1 0 1,0 1 0,0-1-1,1 0 1,-1 0 0,1 0 0,0 0 7,0 1 1,-1 0 0,1-1-1,0 1 1,-1 0 0,1 0-1,0-1 1,-1 1 0,1 0-1,0 0 1,0 0 0,-1 0-1,1 0 1,0 0 0,0 0 0,-1 0-1,1 0 1,0 0 0,0 1-1,-1-1 1,1 0 0,0 0-1,-1 1 1,1-1 0,0 0-1,-1 1 1,1 0 0,13 6-70,-1-1 0,1 0 1,24 8-1,-30-13 115,0 1 1,1-1-1,-1 0 0,0-1 1,0 0-1,1 0 0,-1-1 1,12-2-1,8-3-13,-1-1-1,0-1 0,0-2 1,-1-1-1,0-1 0,-1-1 1,0-1-1,-1-1 1,-1-1-1,41-36 0,-54 41-12,0-1-1,-1 0 0,0 0 0,-1-1 0,7-13 0,-8 14-117,2-14-123,-8 26 219,-1-1 0,0 0-1,0 0 1,0 1 0,0-1-1,0 0 1,0 1 0,0-1-1,0 0 1,0 0 0,0 1 0,0-1-1,-1 0 1,1 1 0,-1-2-1,1 2 2,0-1 0,-1 1 0,1 0-1,0 0 1,-1-1 0,1 1 0,-1 0 0,1 0-1,-1 0 1,1 0 0,0 0 0,-1 0 0,1-1-1,-1 1 1,1 0 0,-1 0 0,1 0-1,-1 0 1,1 1 0,0-1 0,-1 0 0,1 0-1,-1 0 1,1 0 0,-1 0 0,1 0 0,0 1-1,-1-1 1,-3 2-39,1 0-1,0 0 1,0 0 0,1 0-1,-1 0 1,0 0 0,1 1-1,-1-1 1,-3 7-1,-18 28-91,22-34 136,-13 24 34,2 0-1,0 1 1,2 1-1,-10 41 1,19-65 11,1 0-1,1 0 1,-1 0 0,1 1 0,0-1 0,0 0-1,0 0 1,2 9 0,-1-11 3,0 0 1,0 0-1,0 0 1,0 0-1,0 0 0,0-1 1,1 1-1,-1 0 1,1-1-1,0 1 0,0-1 1,0 0-1,0 0 1,0 0-1,1 0 0,2 2 1,-3-3-2,1 0-1,-1 0 1,1 0 0,-1 0 0,1-1-1,0 0 1,-1 1 0,1-1 0,0 0-1,-1 0 1,1 0 0,0 0 0,-1-1-1,5 0 1,-1-1 29,1 1 0,-1-1 0,1-1 0,9-4 0,-9 3-78,0 0-1,-1-1 1,0 0 0,0 0 0,0 0-1,0-1 1,-1 0 0,0 0-1,0 0 1,0-1 0,-1 0-1,0 0 1,0 0 0,-1 0 0,0-1-1,0 1 1,-1-1 0,0 1-1,0-1 1,-1 0 0,1-12-1,-1-1-68,-2 0 0,0-1 0,-1 1-1,-1 0 1,-1 0 0,-11-38-1,13 56 75,1 0 0,-1-1 0,0 1 0,1 0-1,-6-6 1,-1-3 166,8 12-163,0 0 0,0 0-1,0 0 1,0 0 0,0 0 0,0-1-1,0 1 1,0 0 0,0 0 0,0 0-1,0 0 1,0 0 0,0 0 0,0 0-1,0-1 1,0 1 0,0 0 0,0 0-1,0 0 1,0 0 0,0 0 0,0 0-1,0 0 1,0 0 0,0-1 0,0 1-1,0 0 1,0 0 0,0 0 0,0 0-1,1 0 1,-1 0 0,0 0 0,0 0-1,0 0 1,0 0 0,0 0 0,0-1-1,0 1 1,0 0 0,1 0 0,-1 0-1,0 0 1,0 0 0,0 0 0,0 0-1,0 0 1,0 0 0,0 0 0,0 0-1,1 0 1,-1 0 0,0 0 0,0 0-1,0 0 1,0 0 0,0 0-1,14 2-136,14 5 229,-20-5-11,0-1 0,0 1 0,1-1 0,-1-1 0,0 1 0,1-1 0,-1-1 0,1 0 0,-1 0-1,11-3 1,8-4-58,44-19-1,-46 17-158,-23 9 182,-1 1-25,1 0 0,-1 0-1,0 0 1,1 0 0,-1 0-1,0 0 1,1 0 0,-1 0-1,1 0 1,-1 1 0,0-1 0,1 1-1,-1-1 1,0 1 0,0-1-1,0 1 1,1 0 0,-1-1-1,0 1 1,0 0 0,0 0 0,0 0-1,0 0 1,1 2 0,3 3-56,-1 0 0,0 0 0,5 11 0,1 1 40,-5-9 15,-1 0-1,0 0 0,5 19 0,-4-11-1,13 48 108,-6-31-109,8 21-103,-10-34 122,-7-12 96,0-1 1,1 1-1,1-1 1,-1 0-1,1 0 1,8 9-1,-12-16-85,1 0 0,0 0 0,0 0 0,-1 0 0,1-1 0,0 1 0,0 0 0,0-1 0,0 0 0,0 1 0,0-1 0,0 0 0,0 0 0,0 0 0,0 0 0,-1 0 0,5-1 0,2-1 110,0 0 0,16-5-1,-10 0-96,0 0-1,0-1 0,-1-1 1,-1 0-1,1-1 0,-1 0 0,-1 0 1,17-21-1,-8 3-77,-1-2 1,29-59-1,-35 63-8,24-51-555,45-138 0,-35 27 396,-35 139 163,-9 36-155,-1 1 0,0-1 0,0-18 0,-3 24-164,-1 7-159,-4 13 6,-52 218-532,31-124 1463,4 1 1,5 1 0,-5 125-1,23-218-322,0-1-1,2 17 0,-2-28-53,0-1 0,1 1 0,0-1-1,0 1 1,0-1 0,0 1 0,0-1-1,1 0 1,0 1 0,-1-1-1,1 0 1,0 0 0,1 0 0,3 4-1,-5-6-39,1 0-1,-1 0 0,0 0 0,0 0 0,1-1 0,-1 1 1,0 0-1,1-1 0,-1 1 0,1-1 0,-1 0 0,1 1 1,-1-1-1,1 0 0,-1 0 0,1 0 0,-1 0 0,1 0 1,-1 0-1,3-1 0,-2 0-12,1 0 0,0 0 0,-1 0 0,1 0 0,-1-1 1,0 1-1,1-1 0,-1 0 0,0 0 0,2-2 0,3-4-47,0 0 1,-1-1-1,0 1 0,7-17 0,57-143-358,-65 149 374,0 2-833,-2 19 454,2 11 234,-3-5 210,1-1-1,-1 0 1,2 0-1,-1 0 1,1 0-1,-1-1 1,2 1 0,-1-1-1,1 0 1,0-1-1,0 1 1,1-1-1,0 0 1,0 0-1,0 0 1,0-1-1,1 0 1,-1 0 0,1-1-1,0 0 1,0 0-1,0-1 1,1 0-1,-1 0 1,1 0-1,-1-1 1,1 0 0,-1-1-1,1 0 1,0 0-1,-1 0 1,1-1-1,-1 0 1,14-4-1,-10 2 22,0-1 0,0-1 0,-1 0 0,1 0 0,-1-1 0,0 0 0,0-1 0,-1 0 0,10-9 0,-8 4-94,1 0-1,-2-1 1,1 0 0,-2-1 0,15-26 0,-9 4-59,-14 34 49,0-1 0,0 0 0,-1 0 1,1 1-1,-1-1 0,0 0 0,0 0 1,0 0-1,0 0 0,0 0 0,-1-3 0,1 5 20,-1 1 0,1-1 0,0 0 0,0 1-1,-1-1 1,1 1 0,0-1 0,-1 0 0,1 1-1,0-1 1,-1 1 0,1-1 0,-1 1 0,1-1 0,-1 1-1,1 0 1,-1-1 0,1 1 0,-1 0 0,0-1-1,1 1 1,-1 0 0,1 0 0,-2-1 0,0 1 0,0 0 0,1 0 1,-1 0-1,1 0 0,-1 0 1,0 0-1,1 1 0,-1-1 1,1 1-1,-3 0 0,-1 1 11,0 1 0,0 0 0,0 0 0,1 0 0,-7 5-1,3 0 48,0 1 0,0 0-1,1 1 1,1-1 0,-1 1-1,1 1 1,1-1 0,0 1-1,-3 12 1,-2 8 53,1 0 0,-4 34 0,11-56-46,1 0 0,1 0 0,-1 0 0,1 0 0,1 0 0,-1 0 0,2 0 0,-1 0 0,1 0 0,5 13 0,-5-17 11,0-1 1,0 1-1,1-1 1,-1 0-1,1 0 1,0 0-1,0 0 0,1 0 1,-1 0-1,1-1 1,0 0-1,0 0 0,0 0 1,0 0-1,0-1 1,1 1-1,-1-1 0,1 0 1,0-1-1,7 3 1,-3-2-3,-1-1 1,0 0 0,1-1 0,0 0 0,-1 0-1,1-1 1,-1 0 0,1 0 0,-1-1-1,0 0 1,0 0 0,11-5 0,-9 2-32,0 0 0,0 0 1,-1-1-1,1 0 0,-1-1 1,-1 1-1,0-2 0,0 1 1,9-11-1,78-99-275,-80 98 141,23-26-789,-33 58 264,-2 36 739,-3-40 12,0 0 1,1 0 0,0 0 0,0 0-1,1 0 1,0 0 0,1 0 0,4 10-1,-3-12-35,0 0 0,1-1 0,0 0-1,0 1 1,0-1 0,1-1 0,0 1-1,0-1 1,0 0 0,1-1 0,0 1-1,0-1 1,0-1 0,0 1 0,1-1 0,11 3-1,-1-1-22,1 0 0,0-1 0,0-2 0,0 0 0,37-1 0,-44-2-393,0 0 0,0-1 0,0 0 0,-1-1 0,1 0 0,-1-1 0,0-1 0,20-10 0,-24 11-313,0-1-1,0 1 1,0-2-1,0 1 1,-1-1-1,0 0 1,0 0 0,0-1-1,-1 1 1,0-1-1,0-1 1,-1 1-1,5-12 1,6-35-2072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56.1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0 974 4224,'5'1'6203,"-5"-2"-6137,0 1 1,0 0-1,0 0 1,14-4 1645,47-44 2294,-32 27-3702,-2-1-1,29-30 1,-3-5 118,57-63 111,-97 105-576,0 0-1,1 1 1,0 0 0,1 1-1,1 1 1,0 0 0,1 2 0,25-13-1,-36 20 33,0 0 0,0 1 0,1 0 0,-1 0-1,1 0 1,-1 1 0,1 0 0,0 0 0,11 1-1,-16 0 2,0 1 0,0-1-1,-1 1 1,1-1 0,0 1-1,-1 0 1,1 0 0,0 0-1,-1 0 1,1 0 0,-1 0-1,0 0 1,1 1 0,-1-1-1,0 0 1,0 1 0,1-1-1,-1 1 1,-1 0 0,1-1-1,0 1 1,0 0 0,0-1-1,0 4 1,1 3-12,0 0 0,-1 0 0,0 0 0,0 9 0,-2 35 335,-2 0 0,-15 81 0,15-114-40,1-16-187,1 1 1,1-1 0,-1 1-1,0-1 1,1 1-1,0-1 1,0 1 0,0-1-1,0 1 1,1-1-1,1 8 1,-2-11-62,0 0 0,1 1 1,-1-1-1,0 0 0,0 0 0,1 0 0,-1 0 0,0 1 0,0-1 0,1 0 1,-1 0-1,0 0 0,1 0 0,-1 0 0,0 0 0,1 0 0,-1 0 1,0 0-1,1 0 0,-1 0 0,0 0 0,1 0 0,-1 0 0,0 0 1,1 0-1,-1 0 0,0 0 0,0 0 0,1-1 0,-1 1 0,1 0 1,0-1 70,8-2 0,0-1 0,-1 0-1,1-1 1,-1 1 0,0-2 0,0 1-1,7-8 1,50-51-385,-41 39 260,183-170-653,-198 187 605,-5 4 18,0 1 0,0-1 0,0 1 0,1-1 0,0 1 0,0 1 0,-1-1 0,2 1 0,6-3 0,-11 5 35,0 0 0,-1 0 0,1 0 0,0 0 0,0 0 0,0 0 0,0 0 0,0 0 0,-1 0 0,1 0 0,0 1 0,0-1 1,0 0-1,0 1 0,-1-1 0,1 0 0,0 1 0,0-1 0,-1 1 0,1-1 0,0 1 0,-1 0 0,1-1 0,-1 1 0,1 0 0,-1-1 0,1 1 0,-1 0 0,1 0 0,-1-1 0,1 1 0,-1 0 0,0 0 0,0 0 0,1-1 0,-1 1 0,0 0 0,0 2 0,1 4-67,0 1 0,0 0 0,-1 12-1,0-14 91,-12 136 475,6-90 166,5-7 96,2-45-699,0 0-1,0 0 0,0 0 0,0 0 0,0 0 1,0-1-1,0 1 0,0 0 0,0-1 0,-1 1 0,1 0 1,0-1-1,1 0 0,3-4-35,0 0 0,-1-1 0,1 1 0,-1-1 0,-1 0 0,1 0 0,-1 0 0,0 0 0,0 0 0,2-8 0,2-3-33,4-8-106,1 1 1,1 0 0,1 1-1,2 1 1,0 0 0,1 1-1,28-27 1,-43 46 67,0 0 0,1 0 0,-1 1 1,0-1-1,1 0 0,-1 1 0,1 0 0,-1-1 0,1 1 0,4-1 0,-6 2 41,-1 0 0,1 0 1,-1 0-1,1 0 0,-1 0 0,1 0 0,0 0 0,-1 0 0,1 0 0,-1 0 0,1 1 0,-1-1 0,1 0 0,-1 0 0,1 1 1,-1-1-1,1 0 0,-1 1 0,1-1 0,-1 0 0,1 1 0,0 0 7,0 1 1,-1-1-1,1 0 1,0 1-1,-1-1 1,1 0-1,-1 1 0,1-1 1,-1 1-1,0-1 1,1 3-1,-1 10 119,0 0-1,-1 0 1,0-1 0,-6 26-1,-1 15 210,7-45-241,1 1 0,-1-1-1,2 1 1,0-1-1,0 1 1,4 13 0,-5-20-42,1-1 1,-1 0 0,1 0 0,0 0 0,0 0-1,0 0 1,1 0 0,-1 0 0,0 0 0,1 0-1,-1 0 1,1-1 0,-1 1 0,1-1 0,0 1-1,0-1 1,0 0 0,0 1 0,0-1-1,0 0 1,0 0 0,0-1 0,0 1 0,0 0-1,0-1 1,1 1 0,-1-1 0,0 0 0,0 1-1,1-1 1,-1 0 0,3-1 0,7 0-83,0-1 0,1-1 0,-1 0 1,0-1-1,15-7 0,57-31-46,-43 20 99,-29 16 10,24-12-65,62-42 0,-67 38 125,-30 22 235,-2 6-222,0 0-1,-1 1 0,0-1 1,0 0-1,0 0 1,-1 0-1,0 0 1,-5 8-1,-25 46 416,-19 32-312,42-77-127,1 0 1,0 1-1,1 0 0,-7 19 1,15-34-25,0 0 0,-1 0 0,1 0 0,-1 1 0,1-1 0,0 0 0,0 0 1,0 0-1,0 0 0,0 0 0,0 1 0,0-1 0,0 0 0,0 0 0,1 0 0,-1 0 1,0 0-1,1 1 0,-1-1-20,1-1-1,-1 1 1,1-1 0,-1 1 0,1-1-1,-1 1 1,1-1 0,0 0 0,-1 1-1,1-1 1,-1 0 0,1 0 0,0 1-1,-1-1 1,1 0 0,0 0 0,-1 0-1,1 0 1,0 0 0,0 0 0,-1 0-1,2 0 1,1 0-34,1-1 0,-1 0 0,1 0 0,-1 0 0,0 0 0,1 0 0,-1-1 1,0 0-1,0 1 0,5-5 0,-3 2-63,0-1 0,-1 0-1,0 1 1,0-1 0,0-1 0,0 1 0,-1 0 0,0-1 0,4-10 0,1-7-131,7-30 0,-4 13-100,-7 26 205,0 5-14,-1-1 1,-1 1-1,0-1 1,2-14-1,-6 23-331,-1 5 223,-3 10-114,6-13 345,-14 48 121,2 0-1,-6 53 0,18-98-52,-1 1-1,2-1 0,-1 1 0,0-1 0,1 1 1,0-1-1,0 1 0,0-1 0,1 1 0,0-1 0,-1 0 1,4 5-1,-4-8-18,0 1 1,0-1 0,0 1-1,0-1 1,0 1-1,0-1 1,0 0-1,1 0 1,-1 0-1,0 0 1,1 0 0,-1 0-1,1 0 1,-1 0-1,1 0 1,0-1-1,-1 1 1,1-1-1,0 1 1,-1-1 0,1 1-1,0-1 1,0 0-1,-1 0 1,1 0-1,0 0 1,0 0-1,-1-1 1,1 1 0,0 0-1,-1-1 1,1 1-1,0-1 1,1 0-1,5-3-53,-1-1 0,0 1-1,0-1 1,0 0-1,0-1 1,-1 0-1,0 0 1,0 0 0,0-1-1,5-9 1,6-10-318,20-41 0,-33 58 311,62-135-439,-4 7-98,-25 56 434,-5-3 0,30-114 0,-54 171 88,-3 11 28,-1 0 0,0 0 0,2-22 0,-2-2-280,-3 32 10,-5 8-82,-6 12 7,-35 73 372,-37 100 0,67-144 110,2 2-1,2-1 0,2 1 1,1 1-1,3-1 0,-1 55 1,5-75-43,2-1 0,0 0 0,1 1 0,1-1 0,10 37 0,-11-52-46,0-1 1,1 1-1,0 0 1,0-1-1,0 1 1,1-1-1,0 0 1,0 0-1,1 0 1,0-1-1,0 0 1,0 0-1,0 0 0,1 0 1,0-1-1,0 0 1,0 0-1,0-1 1,1 1-1,-1-1 1,11 3-1,-6-4-94,0 0-1,0 0 0,0-1 1,0 0-1,0-1 0,0 0 0,0-1 1,0-1-1,0 1 0,0-2 1,0 1-1,0-2 0,-1 1 0,0-1 1,1-1-1,-1 0 0,-1 0 1,1-1-1,-1-1 0,0 1 0,-1-1 1,1-1-1,-1 1 0,-1-1 1,1-1-1,-1 0 0,10-18 0,-8 10-63,-1-1-1,-1 1 1,-1-1-1,-1-1 0,0 1 1,-2-1-1,0 0 1,-1 0-1,0-37 0,-2 52 71,-1 1 0,1-1-1,-1 1 1,0-1-1,0 1 1,0-1 0,-1 1-1,1 0 1,-1-1-1,0 1 1,-2-4 0,3 6 28,1 1 1,-1-1 0,1 1 0,-1-1-1,0 0 1,1 1 0,-1 0 0,0-1-1,1 1 1,-1-1 0,0 1 0,0 0-1,1-1 1,-1 1 0,0 0 0,0 0-1,1 0 1,-1 0 0,0 0 0,0 0-1,-1 0 1,1 0 6,0 0 0,-1 1 0,1 0 0,0-1 0,-1 1 0,1 0 0,0-1 0,0 1 0,0 0 0,0 0 0,-1 0 0,1 0 0,1 0 0,-1 0 0,0 1 0,-1 0 0,-3 6 32,0 1 1,0 0-1,1 0 1,0 0 0,1 0-1,-4 14 1,-9 60 147,15-74-164,-1 6 73,0 0 0,1 0-1,1 0 1,3 22 0,-2-29 10,0 1 1,1-2-1,0 1 0,0 0 1,1 0-1,0-1 0,0 1 1,1-1-1,8 12 0,-10-16-47,0 0 0,0-1 0,1 1-1,-1-1 1,1 1 0,-1-1 0,1 0 0,0 0-1,0 0 1,-1-1 0,1 1 0,1-1 0,-1 1-1,0-1 1,0 0 0,0 0 0,1-1 0,-1 1 0,1-1-1,4 1 1,-2-2-24,0 0 1,-1 0-1,1 0 0,-1 0 0,1-1 0,-1 0 1,0 0-1,0-1 0,0 1 0,0-1 1,7-5-1,0-2-51,-1 0 0,0 0 0,0-1 1,-1 0-1,0-1 0,-1-1 0,0 1 0,-1-1 1,6-14-1,3-11-76,-1 0 0,11-42-1,-22 63 139,-2 0 0,1 0 0,-2 0 0,1-34 0,-3 51-37,0 0-1,0-1 1,0 1 0,0 0 0,0-1-1,0 1 1,0 0 0,0-1-1,0 1 1,0 0 0,1 0-1,-1-1 1,0 1 0,0 0-1,0-1 1,0 1 0,1 0-1,-1 0 1,0-1 0,0 1-1,1 0 1,-1 0 0,0 0-1,0-1 1,1 1 0,-1 0 0,0 0-1,0 0 1,1 0 0,-1 0-1,13 0-46,11 8 14,-13-3-24,-1 0 0,0 1 0,0 0 0,0 0 0,-1 1 0,17 15 0,-20-15 9,-1-1 0,1 1 0,-1 1 0,0-1 0,-1 1 0,1 0 0,-2 0 0,1 0 0,3 14 0,-1 3 108,-2 0 0,2 28 0,-4-28 196,1 0 0,8 31 0,-10-53-214,0 0 1,0 0 0,0 0-1,1 0 1,-1 0-1,1 0 1,-1-1-1,1 1 1,0-1 0,0 1-1,0-1 1,0 0-1,1 1 1,-1-1 0,1 0-1,-1-1 1,1 1-1,0 0 1,3 1 0,-1-1 59,0-1 0,1 1 1,-1-1-1,0-1 0,0 1 1,1-1-1,-1 1 1,1-1-1,-1-1 0,10-1 1,-6 0-72,0-1 0,0 1-1,0-2 1,-1 1 0,1-1 0,-1-1 0,0 1 0,0-1 0,-1-1 0,1 0 0,-1 0 0,0 0 0,8-11 0,5-7-37,-1-1 1,25-44-1,-26 33-44,5-6-144,-17 35-408,-8 18 77,-1 2 598,-4 82 48,7-81-29,1 0 0,0 0 0,1 0 0,6 24-1,-7-34-22,1 1 0,-1-1-1,1 1 1,0-1 0,1 0-1,-1 0 1,1 0-1,-1 0 1,1 0 0,4 3-1,-4-4-20,0-1 0,-1 0 0,1 0 0,0-1 0,0 1 0,0-1 0,0 1 0,0-1 0,0 0 0,0 0 0,1 0 0,-1-1 0,0 1-1,1-1 1,5 0 0,15 0-95,1-2-1,-1-1 1,0-2-1,0 0 1,25-9-1,-17 3-181,0-1-1,-1-2 0,34-22 0,-18 5 66,-1-3-1,79-74 0,-103 84 169,-17 17-24,1 1 0,0 0 0,0 0-1,8-5 1,-16 13 10,0 0 0,0 0 0,0 0 0,1 0 0,-1 0 0,1 1 0,0-1 0,-1 1 0,0 2 0,-8 15 21,-54 84 393,10-16 58,-9 17 408,63-105-854,0 1 0,0-1 1,-1 0-1,1 0 0,0 0 0,0 0 1,0 1-1,0-1 0,0 0 0,0 0 1,0 0-1,0 0 0,0 1 1,0-1-1,0 0 0,0 0 0,0 0 1,0 0-1,0 1 0,0-1 0,0 0 1,0 0-1,1 0 0,-1 1 1,0-1-1,0 0 0,0 0 0,0 0 1,0 0-1,0 0 0,0 1 0,1-1 1,-1 0-1,0 0 0,0 0 1,0 0-1,0 0 0,0 0 0,1 0 1,-1 0-1,0 0 0,0 0 1,0 1-1,0-1 0,1 0 0,-1 0 1,0 0-1,0 0 0,0 0 0,1 0 1,-1 0-1,0 0 0,0 0 1,0 0-1,0-1 0,1 1 0,-1 0 1,0 0-1,0 0 0,0 0 0,1 0 1,16-6-147,-9-1-2,-1 1-1,0-2 1,0 1-1,0-1 1,-1 1-1,6-11 1,-4 6-40,4-6-123,-1-1-1,16-36 0,1-5-94,-14 38 262,-10 16 34,0 1 1,-1-1-1,1-1 0,-1 1 1,0 0-1,-1-1 0,1 1 1,-1-1-1,2-12 0,-13 48-38,0 10 327,-9 53 686,17-77-730,-1 0 1,2 0 0,0 0-1,3 19 1,-3-32-112,0 0 0,1 1 0,-1-1 0,1 0 0,0 0 0,0 0 0,0 0 0,0 0 0,0 0 0,0 0 0,0 0 0,1-1 0,-1 1 0,0 0 0,1-1 0,0 1 0,-1-1 0,1 1 0,0-1 0,0 0 0,0 0 0,0 0 0,0 0 0,0 0 0,0 0 1,0-1-1,0 1 0,4 0 0,1 0 18,0-1 1,0 1 0,0-1-1,0-1 1,0 1 0,-1-1 0,1-1-1,8-1 1,7-5-113,-1 0-1,0-2 1,0 0 0,-1-1-1,0-1 1,-1-1 0,0-1-1,-1 0 1,19-20 0,14-20-121,65-89 0,-58 64 34,62-116 0,-101 164 28,-9 15-205,11-27-1,-21 46-731,-6 13 915,-11 23 634,6-16-296,1 0 0,1 1 0,2 1 0,-10 47-1,-5 102 314,19-139-424,1 0 1,2-1-1,2 1 0,10 62 1,-5-59-250,11 44-4085,-18-81 4067,0 0-1,1-1 1,-1 1-1,0 0 1,0-1-1,0 1 1,0 0-1,1-1 1,-1 1-1,0 0 1,0-1-1,0 1 1,0 0-1,-1 0 1,1-1-1,0 1 1,0 0-1,0-1 1,-1 1-1,1 0 1,0-1-1,0 1 1,-1-1-1,1 1 1,-1 0-1,1-1 1,0 1-1,-1-1 1,1 1-1,-2 0 1,-14 0-2187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56.5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33 10400,'5'-4'3840,"3"-1"-2976,5 2-256,-2-2-2432,2 1 864,9 1 224,-4-2 480,1 5-832,-6-3 608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8:02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87 170 576,'0'-1'62,"1"-1"0,-1 1 1,0 0-1,1-1 0,-1 1 0,1 0 1,-1-1-1,1 1 0,0 0 0,0 0 1,-1 0-1,1 0 0,0 0 0,0 0 1,0 0-1,0 0 0,0 0 0,1 0 1,-1 0-1,0 0 0,0 1 0,3-2 1,-2 1 71,-1 0 1,1 0 0,-1 0 0,1 0 0,-1 0 0,1-1 0,-1 1-1,2-2 1,-1 0 68,1-6 1096,-2 8-1217,-1 1 0,1-1 0,-1 0 0,1 1 0,-1-1 0,1 0 0,-1 1 0,0-1 0,1 0 0,-1 0 0,0 1 0,1-1 0,-1 0-1,0 0 1,0 1 0,0-1 0,0 0 0,0 0 0,0 0 0,0 0 0,0 1 0,0-1 0,0 0 0,0 0 0,-1 0 0,1 1 0,0-1 0,0 0-1,-1 0 1,1 1 0,-1-1 0,1 0 0,0 1 0,-1-1 0,1 0 0,-1 1 0,0-1 0,1 1 0,-1-1 0,0 1 0,1-1 0,-1 1 0,0-1-1,0 1 1,0-1-71,-1 0-1,1 1 1,0 0-1,-1-1 1,1 1-1,0 0 1,0 0-1,-1-1 1,1 1-1,0 0 1,-1 0-1,1 0 1,-1 1-1,1-1 1,0 0-1,0 1 1,-1-1-1,1 0 1,0 1-1,0-1 1,-1 1-1,1 0 1,0-1-1,0 1 1,0 0-1,0 0 1,0 0-1,0 0 1,0 0-1,0 0 1,0 0-1,0 0 1,1 0-1,-1 0 1,-1 3-1,1-1-13,-1 0-1,0 0 1,1 1 0,-1-1-1,1 1 1,0-1 0,0 1-1,1-1 1,-1 1 0,1-1-1,0 1 1,0 0-1,0 4 1,0-6 87,1 1 0,-1 0 0,1-1 0,0 1 0,0 0 0,0-1 0,0 1 0,0-1 0,1 0 0,-1 1 0,3 3 0,-3-6-42,0 1-1,0 0 1,0-1-1,1 1 1,-1 0 0,0-1-1,0 1 1,0-1-1,0 0 1,0 1 0,1-1-1,-1 0 1,0 0-1,0 0 1,1 0 0,-1 0-1,0 0 1,0 0-1,0 0 1,1 0 0,-1-1-1,0 1 1,0 0-1,0-1 1,0 1 0,1-1-1,-1 0 1,0 1-1,1-2 1,7-4 89,0 0-1,0-1 1,-1 0 0,0-1-1,0 0 1,-1 0 0,0 0-1,0-1 1,-1 0 0,0-1-1,-1 1 1,0-1 0,5-14-1,-9 22-99,0 0 1,-1-1-1,1 1 0,-1 0 0,1-1 0,-1 1 0,0-1 1,0 1-1,0 0 0,0-1 0,0 1 0,-1-1 0,0-1 1,1 2-43,-1 1 1,0-1-1,1 1 1,-1-1 0,0 1-1,0-1 1,0 1-1,0 0 1,0 0 0,0 0-1,0-1 1,0 1-1,-1 0 1,1 0 0,0 1-1,-1-1 1,1 0 0,-1 0-1,1 1 1,-1-1-1,1 1 1,-3-1 0,-1 0 24,-1 0 0,1 1 0,-1-1 0,1 2 0,-1-1 0,1 0 0,-1 1 0,1 0 0,-1 0 0,1 1 0,-1 0 0,1 0 0,-6 3 0,0 0 48,1 1 1,0 0-1,0 0 0,1 1 1,-13 11-1,18-13-38,-1 1-1,1-1 0,0 1 1,1 0-1,-1 0 0,1 1 1,1-1-1,-1 1 0,1-1 1,0 1-1,0 0 0,1 0 1,0 0-1,0 0 0,1 9 1,0-14 9,0-1 1,0 0 0,0 1 0,0-1-1,0 0 1,0 1 0,0-1 0,1 0-1,-1 0 1,1 1 0,-1-1 0,1 0 0,-1 0-1,1 0 1,0 0 0,-1 0 0,1 1-1,0-1 1,0 0 0,0-1 0,0 1-1,0 0 1,0 0 0,0 0 0,0-1 0,2 2-1,-2-2-4,1 1 0,-1-1 0,1 0 0,-1 0 0,1 1-1,-1-1 1,1 0 0,-1 0 0,1-1 0,-1 1 0,1 0 0,-1 0-1,1-1 1,-1 1 0,1-1 0,-1 1 0,1-1 0,-1 0 0,0 0-1,1 1 1,0-3 0,10-6 148,-2-1 0,1 0-1,-1-1 1,-1 0 0,0-1 0,12-21-1,-20 31-168,0 0-1,1 0 0,-1-1 1,-1 1-1,1 0 0,0-1 0,-1 1 1,1 0-1,-1-1 0,1 1 0,-1-1 1,0 1-1,0 0 0,0-1 0,-1 1 1,1-1-1,-1 1 0,0-5 0,0 6-21,1 0-1,-1 0 0,1 1 0,-1-1 0,0 0 0,1 0 0,-1 0 0,0 0 0,1 1 0,-1-1 0,0 0 0,0 1 0,0-1 0,0 1 0,0-1 0,1 1 0,-3-1 0,1 0-24,0 1 0,1 0 1,-1 0-1,0 0 0,1 0 0,-1 0 0,0 0 0,0 0 0,1 1 0,-1-1 0,1 0 1,-1 1-1,0 0 0,-1 0 0,-2 2 18,0 0 1,0 0-1,0 0 0,0 0 1,1 1-1,-1 0 0,1 0 1,0 0-1,-7 9 1,10-11-22,-1 1 0,0-1 0,1 0 0,0 1 1,-1-1-1,1 1 0,0-1 0,0 1 0,1 0 0,-1-1 1,1 1-1,-1 0 0,1 0 0,0-1 0,0 1 1,0 0-1,0 0 0,0-1 0,1 1 0,-1 0 1,1 0-1,1 2 0,10 15-2918,6 0 779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3:56.8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49 36 7808,'-40'5'2880,"35"-10"-2240,2 5-160,6-3 0,15-2-352,33-2 864,21-2-544,24 4 1504,40 2-1121,38 0 1,-1 6-512,14 0-1280,4 2 513,-27-1-3361,-28 4 2112,-22 1-4480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20.0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557 4 1728,'3'-4'10183,"-1"8"-9198,-2 0-869,1 0 0,0-1 0,-1 1 0,1-1 0,-1 1 0,0 0 0,0-1 0,-1 1 0,1 0 1,-2 4-1,-13 38 712,3-11-347,8-21-398,-1-1-1,-10 21 0,-6 15 167,7-8 10,-27 56 0,31-77-195,-1 0 0,-1-1 0,-1-1 0,-24 29-1,28-38 8,0-1 0,0 1 0,-1-2 0,0 1 0,-1-1 0,1-1 0,-21 10 0,26-14-35,1 0 0,-1-1 0,0 1-1,0-1 1,1 0 0,-1-1 0,0 1 0,0-1 0,0 1-1,0-2 1,0 1 0,0 0 0,0-1 0,0 0 0,0 0 0,1-1-1,-1 1 1,0-1 0,1 0 0,-1 0 0,1-1 0,-5-2-1,-1-3-18,2 0 0,-1-1 0,1 0-1,0 0 1,1-1 0,0 0 0,0 0-1,1 0 1,-9-22 0,3 2-71,2-1 0,-10-46 0,16 59-73,1 0 0,-1-28 0,4 38 88,0 1-1,0 0 1,1-1-1,0 1 1,0-1-1,1 1 1,0 0-1,6-13 1,-7 18 3,0 0-1,1 0 1,-1 0 0,1 0 0,-1 1 0,1-1-1,0 0 1,-1 1 0,1 0 0,0-1 0,0 1-1,0 0 1,0 0 0,0 0 0,1 0 0,-1 0 0,0 1-1,0-1 1,1 1 0,-1-1 0,0 1 0,1 0-1,-1 0 1,0 0 0,1 0 0,3 1 0,5 0 0,0 1 0,0 1 0,-1 0 0,13 5 0,-2 0 87,0 1 0,0 1 0,-1 0 0,-1 2 0,28 21 0,-34-23 86,-1 2 0,0 0-1,-1 0 1,0 1-1,0 1 1,-2 0-1,0 0 1,8 17-1,42 103 520,-34-77-229,-17-35-336,1 0-1,1-1 1,17 26 0,-20-37-172,11 16 333,-17-25-365,0 1 0,1-1 0,-1 1 0,1-1 0,-1 1 0,1-1 0,0 0 0,-1 1 0,1-1 0,3 1 0,-4-1-80,0-1 1,0 0 0,0 0 0,0 0-1,0 0 1,0 0 0,1 0-1,-1 0 1,0 0 0,0 0-1,0-1 1,0 1 0,0 0-1,0-1 1,0 1 0,0 0 0,1-2-1,1 1-323,-1-1-1,0 0 1,1 0-1,-1 0 1,0 0-1,3-5 1,20-28-5420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27.2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 6 1568,'2'-5'8544,"23"5"-7046,-24 0-1496,-1-1-1,0 1 0,1 0 1,-1 0-1,1 0 0,-1 0 1,0 0-1,1 0 1,-1 0-1,1 0 0,-1 0 1,1 0-1,-1 0 0,0 0 1,1 0-1,-1 1 0,1-1 1,-1 0-1,0 0 0,1 0 1,-1 1-1,1-1 1,-1 0-1,0 0 0,1 1 1,-1-1-1,0 0 0,0 0 1,1 1-1,-1-1 0,0 1 1,0-1-1,1 0 0,-1 1 1,0-1-1,0 0 1,0 1-1,1 0 0,-1 0 16,4 7 73,0 0 1,0 1 0,-1-1 0,0 1 0,-1 0 0,0 0 0,0-1-1,0 11 1,0 75 214,-3-52 39,1-16-168,-1 41 152,0-59-251,0 0-1,-1 0 1,1-1-1,-2 1 1,1 0 0,-5 9-1,4-11 257,6-10 256,6-6-556,-2 4-58,1 1 0,0-1 0,-1 1-1,2 1 1,-1-1 0,1 1 0,9-3 0,-14 6-6,0 0 0,0 0-1,0 1 1,0-1 0,0 1 0,1 0-1,-1 0 1,0 0 0,0 0-1,0 1 1,0 0 0,0 0 0,0 0-1,0 0 1,0 1 0,0-1 0,0 1-1,3 3 1,2 1 44,0 0 0,0 1 0,-1 1 0,0 0 0,0 0 0,-1 0-1,0 1 1,0 0 0,-1 0 0,0 1 0,6 15 0,-11-20 34,0 0 0,0 0 0,0 0 0,-1 1 0,1-1 0,-1 0 0,-1 0 0,1 1 0,-1-1 0,-1 7 0,0-6 41,0 0-1,-1-1 1,1 1 0,-1-1-1,-1 1 1,1-1 0,-1 0-1,1 0 1,-1 0 0,-1-1-1,1 1 1,-1-1-1,0 0 1,0 0 0,0-1-1,0 0 1,0 1 0,-9 2-1,-1 1 52,0-1-1,0-1 1,-1 0-1,0-1 1,-30 4-1,-72-1-442,109-5-109,-2-1-3185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27.9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0 113 1984,'0'-1'318,"0"-1"1,0 1-1,1 0 1,-1 0 0,0 0-1,1-1 1,-1 1-1,1 0 1,-1 0-1,1 0 1,-1 0-1,1 0 1,0 0-1,-1 0 1,1 0-1,0 0 1,0 0-1,0 0 1,0 1-1,0-1 1,2-1-1,28-12 624,-4 3-70,-11 1-581,1 1-1,0 1 1,1 1-1,0 1 1,0 0-1,1 1 1,-1 1-1,1 1 1,0 0-1,0 1 1,0 2-1,0 0 1,0 1-1,0 0 1,0 2-1,29 7 1,-44-9-444,0 0 0,0 0 1,0-1-1,7 1 1,-11-1 40,1 1 1,-1-1 0,1 0-1,-1 0 1,1 0-1,-1 1 1,1-1-1,-1 0 1,1 1-1,-1-1 1,1 0 0,-1 1-1,0-1 1,1 1-1,-1-1 1,0 0-1,1 1 1,-1-1 0,0 1-1,0-1 1,1 1-1,-1-1 1,0 1-1,0 0 1,5 15-1860,-2 12-157,-2 11-2160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28.3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 14 5888,'-1'0'106,"1"-1"1,0 1 0,-1 0-1,1-1 1,0 1 0,0-1-1,-1 1 1,1 0-1,0-1 1,0 1 0,0-1-1,-1 1 1,1-1 0,0 1-1,0-1 1,0 1-1,0-1 1,0 1 0,0-1-1,0 1 1,0-1 0,1 0-1,10-1 4348,-9 11-2491,-1-6-1824,1 1 0,-1 0 0,0-1 1,0 1-1,0 0 0,0 0 0,-1 0 0,0 0 1,0 6-1,4 8 160,-4-17-512,1 1-1,-1 0 0,1-1 0,-1 1 0,0 0 0,0 0 0,0-1 0,0 1 0,0 0 0,0 2 1,2-12-1718,-1-7-2458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29.3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6 154 1984,'-5'-4'678,"10"-3"873,6-2 705,-9 8-2016,0-1 0,0 0 1,-1 1-1,1-1 0,0 0 0,-1 0 0,1 0 0,0-2 1,9-10 434,6-7 306,-12 14-869,1 0 0,0 1 0,1-1 1,7-5-1,-6 6-71,1 1 0,0 0 1,-1 1-1,2 0 1,-1 0-1,0 1 1,11-2-1,-12 3-14,0 1-1,0-1 1,0 2-1,-1-1 1,1 1 0,0 0-1,0 1 1,0 0-1,10 2 1,-13-1-33,-1 0-1,1 1 1,0-1-1,-1 1 1,0 0-1,0 0 1,0 0-1,0 1 1,0-1-1,-1 1 1,1 0 0,-1 0-1,0 0 1,3 5-1,-2-2 65,1 1-1,-1 0 0,-1 0 1,1 1-1,-2-1 1,1 1-1,1 11 1,-1-2 88,-2 0 0,-1 30-1,-1-38-30,0 0-1,0 0 0,-1 1 0,-1-1 1,1 0-1,-6 10 0,2-8 57,0-1-1,-1 0 1,0 0 0,-1 0-1,-1-1 1,1 0 0,-2 0-1,1-1 1,-13 9 0,8-3 36,13-14-189,1 0 1,-2 1-1,1-1 1,0 0-1,0 1 1,0-1-1,-1 0 1,1 0-1,0 0 1,-4 2-1,61 28-103,-48-27 56,1 1-1,-1 0 1,1 1 0,-1 0-1,-1 0 1,1 0 0,-1 1-1,-1 0 1,1 1 0,-1 0-1,0-1 1,-1 2 0,5 8-1,2 6 206,-9-18-97,-1 1 0,1-1 0,-1 1 0,3 9 0,-2-4-31,-2-7 24,0 0 1,0 0-1,0 0 1,-1-1-1,1 1 1,-1 1-1,0-1 0,0 0 1,0 0-1,-1 0 1,-1 7-1,1-8 6,1 0-1,-1-1 1,0 1-1,0 0 1,0 0 0,0-1-1,-1 1 1,1 0-1,-1-1 1,0 1-1,1-1 1,-1 0 0,0 0-1,-1 0 1,1 0-1,0 0 1,0 0 0,-1 0-1,1-1 1,-1 1-1,-3 1 1,-12 4 65,-2-1 0,1-1 1,0-1-1,-36 4 0,-13 3-849,58-9-31,1-1 0,-1 0 0,-12 0-1,22-1 631,0-1 0,0 1 0,-1 0 0,1 0 0,0 0 0,-1 0 0,1 0 0,0 0 0,-1 0 0,1 0-1,0 0 1,-1 0 0,1 0 0,0 1 0,0-1 0,-1 0 0,1 0 0,0 0 0,-1 0 0,1 0 0,0 1 0,0-1 0,-3 3-1178,3-3 1178,0 0 0,0 1 0,0-1 0,0 1-103,0-1 0,1 1 1,-1-1-1,0 1 1,7 4-2725,-6-5 2724,-1 0 1,1 0-1,-1 0 1,2 0-1,0 1-102,0-1 1,0 0-1,1 0 0,-1 0 1,0 0-1,0 0 0,1 0 1,3-2-1,21-10-1608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0.9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17 150 1984,'0'0'12,"0"0"0,0 0 0,0 0-1,0 0 1,0 0 0,0 0 0,0 0 0,0 0 0,0 0 0,0 0 0,1 0-1,-1 0 1,0 0 0,0 0 0,0 0 0,0 0 0,0 0 0,0 0 0,0 0-1,0 0 1,0 0 0,0 0 0,0 0 0,0 0 0,0-1 0,0 1 0,0 0-1,0 0 1,1 0 0,-1 0 0,0 0 0,0 0 0,0 0 0,0 0-1,0 0 1,0 0 0,0 0 0,0 0 0,0-1 0,0 1 0,0 0 0,0 0-1,0 0 1,0 0 0,0 0 0,0 0 0,0 0 0,0 0 0,0 0 0,-1 0-1,1 0 1,0 0 0,0-1 0,0 1 0,0 0 0,0 0 0,0 0 0,0 0-1,0 0 1,0 0 0,0 0 0,0 0 0,0 0 0,0 0 0,0 0 0,0 0-1,0 0 1,-1 0 0,2 0-1,-1 0-1,0 0 0,0 0 1,0 0-1,1 0 1,-1-1-1,0 1 0,0 0 1,0 0-1,0 0 1,1 0-1,-1 0 0,0 0 1,0 0-1,0 0 1,0-1-1,0 1 0,1 0 1,-1 0-1,0 0 1,0 0-1,0 0 0,0-1 1,0 1-1,0 0 1,0 0-1,0 0 0,1-1 1,-1 0 703,0 0-496,1 1 0,0-1 1,-1 1-1,1-1 0,0 1 1,-1 0-1,1-1 0,0 1 1,0 0-1,-1 0 1,1-1-1,0 1 0,0 0 1,0 0-1,-1 0 0,1 0 1,1 0-1,0 9-8,0-1 0,-1 1-1,0 0 1,0 0 0,-1 0 0,0 0 0,-2 11-1,1 9 12,-8 143 833,4-97-786,-1-9 77,-1 48 564,7-94-756,-1-1 0,0 1 1,-6 23-1,6-40 70,-2 10 276,3-10-132,3-6 245,-1-2-562,0 0 1,0 0-1,-1 0 0,1 0 1,-1 0-1,0-1 0,-1 1 0,1 0 1,-2-10-1,4-20-14,9-20-82,-6 34 47,3-24 1,-1-3 24,14-45 1,3-10-10,6-24 52,-2 8 16,-23 103 18,-5 13-66,0 1 1,0-1 0,0 1 0,-1-1 0,1 1 0,0-1 0,-1-3 0,0 6-43,0 0 0,0 0 0,0-1 0,0 1 0,0 0 0,0-1 0,0 1 0,0 0 1,1 0-1,-1-1 0,0 1 0,0 0 0,0-1 0,0 1 0,0 0 0,0 0 0,1-1 1,-1 1-1,0 0 0,0 0 0,0-1 0,1 1 0,-1 0 0,0 0 0,0 0 0,1 0 1,-1-1-1,0 1 0,0 0 0,1 0 0,-1 0 0,0 0 0,0 0 0,1 0 0,-1 0 1,0 0-1,1 0 0,-1 0 0,0 0 0,0 0 0,1 0 0,-1 0 0,0 0 0,1 0 1,-1 0-1,0 0 0,0 0 0,1 0 0,-1 0 0,0 0 0,1 1 0,-1-1 0,0 0 1,0 0-1,1 0 0,-1 0 0,0 1 0,0-1 0,17 13 107,-9-3-183,-1 1 1,13 23-1,-10-17 62,28 59-96,-25-49 258,27 43-1,-22-38 194,-18-32-324,0 0 0,0 0 0,1 0 0,-1 1 0,0-1 0,0 0 0,0 0 0,0 0-1,1 0 1,-1 0 0,0 0 0,0 1 0,0-1 0,1 0 0,-1 0 0,0 0 0,0 0 0,1 0 0,-1 0-1,0 0 1,0 0 0,1 0 0,-1 0 0,0 0 0,0 0 0,0 0 0,1 0 0,-1 0 0,0 0 0,0-1 0,1 1-1,-1 0 1,0 0 0,0 0 0,0 0 0,0 0 0,1 0 0,-1-1 0,0 1 0,6-8 258,4-26-227,-2 0-1,-1-1 1,4-58-1,-9 81-75,0 0-1,1 0 0,6-17 0,2-7-204,-9 27 182,-2 8 16,0 0-1,0 0 1,1 0-1,-1 0 1,0 0-1,0 0 1,1 0-1,-1 0 1,0 0-1,1 0 1,-1 0-1,1 1 1,0-1-1,-1 0 1,2-1-1,-1 1-167,0 3 179,-1-1-1,1 1 1,0-1-1,0 1 1,0 0-1,-1-1 1,1 1-1,-1 0 1,0-1 0,1 4-1,0 0-40,22 96-42,-17-71 112,-1 0 0,2 51 0,-2-18-16,0 23-65,4 32 194,-1-38 105,-7-45-346,-1-34-176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1.7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46 206 2816,'0'0'917,"0"0"-900,0 0 0,0 0 0,0 0 0,0 0 0,0 0-1,0 0 1,0 0 0,0 0 0,0 0 0,0-1 0,0 1-1,0 0 1,0 0 0,0 0 0,0 0 0,0 0 0,0 0 0,0 0-1,0 0 1,0 0 0,0 0 0,0 0 0,0 0 0,0-1 0,0 1-1,0 0 1,0 0 0,0 0 0,0 0 0,0 0 0,0 0 0,0 0-1,0 0 1,0 0 0,0 0 0,0 0 0,0 0 0,0 0 0,0 0-1,0 0 1,0 0 0,1 0 0,-1-1 0,0 1 0,0 0 0,0 0-1,0 0 1,0 0 0,0 0 0,0 0 0,0 0 0,0 0 0,0 0-1,0 0 1,1 0 0,9 5 1781,-2-2-744,1 1 0,14 2 0,-19-5-909,-1-1 0,1 1 0,-1-1 0,1 0 0,0 0 0,-1 0 0,1-1 0,-1 1 0,1-1 0,5-2 0,-7 2-90,1 0 1,0 0 0,0 0-1,-1-1 1,1 1 0,-1-1-1,1 0 1,-1 1 0,0-1-1,0 0 1,0-1 0,0 1-1,0 0 1,0 0 0,3-6-1,-3 4-36,1 0-1,-1 0 1,1 0-1,-1-1 0,0 1 1,-1-1-1,1 0 1,-1 1-1,0-1 1,0 0-1,-1 0 0,1 1 1,-1-1-1,0 0 1,0 0-1,-1 0 1,1 0-1,-1 1 0,0-1 1,-1 0-1,-2-6 1,2 3 21,-1 1 1,0 0 0,0 0-1,0 0 1,-1 0-1,-6-8 1,8 13-40,1 1-1,0-1 1,-1 1 0,1 0-1,-1-1 1,1 1-1,-1 0 1,0 0 0,1 0-1,-1 0 1,0 0 0,0 0-1,0 1 1,0-1 0,1 1-1,-1-1 1,0 1-1,0-1 1,0 1 0,0 0-1,0 0 1,0 0 0,0 0-1,0 1 1,0-1-1,0 0 1,0 1 0,0 0-1,0-1 1,-2 2 0,-1 1 76,-1 0 0,0 0 0,1 0 0,0 1 0,0 0 0,0 0 0,0 1 0,1-1 0,0 1 1,0 0-1,0 0 0,0 1 0,1-1 0,0 1 0,0-1 0,-3 12 0,-2 7 441,1 0 0,-6 49-1,11-59-431,1-10-33,1 0 0,0 1 0,0-1 0,0 0 0,1 0 1,-1 1-1,1-1 0,0 0 0,1 0 0,-1 0 0,4 8 0,-3-10-23,-1 1-1,1 0 0,0 0 1,-1-1-1,1 1 0,0-1 1,1 1-1,-1-1 0,0 0 1,1 0-1,-1 0 0,1 0 0,0 0 1,0-1-1,0 1 0,4 1 1,3-1-119,-1 0 0,1 0 0,0-1 0,0 0 0,1-1 0,18-2-1,62-15-5165,-47 7-818,-21 6 3252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2.5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76 4064,'0'0'1307,"6"10"-369,10 4 494,-10-10-754,0 1 0,-1 0 0,6 6 0,3 7-375,-1 1 0,-1 1-1,-1 0 1,-1 1 0,0 0 0,-2 0 0,0 1-1,5 27 1,70 306 1489,-78-336-1631,0 5 76,17 43 0,-21-64-222,0 0 0,0 0 0,-1 0 0,1 1 0,-1 4-1,4 11 212,-4-18-82,2 5 422,1-9 400,2-9-285,11-64 253,-10 37-748,9-68 238,-1 7-144,-13 90-267,20-106-150,37-121-1,-45 190-811,-9 28-2414,12-30 1,-15 48 2745,0-1-1,0 0 1,0 1 0,0-1 0,0 1-1,0-1 1,5-3-1235,-1 0 863,8-9-1966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8.1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0 142 1472,'2'2'9524,"1"-4"-8382,9-10-924,-1 1 0,2 0 0,-1 1 1,2 0-1,-1 1 0,1 1 0,0 0 0,29-11 0,-7 7-104,73-15 1,-95 25-153,0 1 1,0 0 0,1 0 0,-1 1-1,0 1 1,0 1 0,0 0-1,23 6 1,-34-7 38,-1 0 1,0 0-1,0-1 0,0 1 0,0 1 1,0-1-1,0 0 0,0 0 0,0 1 0,0-1 1,0 1-1,-1 0 0,1-1 0,0 1 1,-1 0-1,0 0 0,1 0 0,-1 0 0,0 0 1,0 0-1,0 1 0,-1-1 0,1 0 1,0 0-1,-1 1 0,1 3 0,-1 3 95,0 1 0,0 0 0,-1 0 0,-1-1 0,-2 12-1,2-9 33,-2 4 28,-1 0-1,0 0 1,-1-1 0,0 0-1,-1 0 1,-1 0-1,-17 23 1,11-20-6,0 0 0,-2-1 0,0-1-1,0 0 1,-23 14 0,7-2 362,32-27-453,2-1-123,9 0 12,-1 1 0,1 0 1,0 1-1,-1 0 0,1 0 1,-1 1-1,1 1 0,-1-1 1,0 2-1,-1-1 0,1 2 1,-1-1-1,0 1 1,0 0-1,12 12 0,-6-5 17,-10-9 35,0 0-1,-1 0 0,1 0 0,-1 0 0,0 1 0,0-1 0,-1 1 0,6 9 1,-6-8 12,-1 0 0,1 0 0,-1 0 0,0 1 1,0-1-1,1 11 0,-3-14 52,0-1 1,0 0-1,-1 1 1,1-1-1,-1 0 1,1 0-1,-1 1 1,0-1-1,0 0 1,0 0-1,0 0 0,0 0 1,0 0-1,-1 0 1,1 0-1,-1 0 1,1-1-1,-1 1 1,0 0-1,1-1 1,-1 1-1,-3 1 0,-4 1 70,1 1-1,-2-1 0,1-1 0,0 1 0,-1-1 0,1-1 0,-14 2 1,-22 6 91,-11 5-61,32-10-195,-30 11-1,47-13-232,1 0 1,-1 0-1,0 1 0,1-1 1,0 2-1,0-1 0,0 0 1,-8 9-1,13-11 28,0-1 0,-1 0 0,1 1 0,0-1 0,0 1 0,1-1 0,-1 1 0,0 0 0,0-1 0,1 1 0,-1 0 0,1 0 0,0-1 0,-1 1 1,1 0-1,0 2 0,0-3 79,0 0 1,0 0-1,1 0 0,-1 0 1,0 0-1,1 0 1,-1 0-1,1 0 1,-1 0-1,1 0 1,-1 0-1,1-1 1,0 1-1,-1 0 1,1 0-1,0-1 1,-1 1-1,1 0 1,0-1-1,0 1 1,0-1-1,0 1 1,0-1-1,0 0 1,-1 1-1,1-1 0,0 0 1,0 1-1,0-1 1,2 0-1,3 1-647,1-1 0,0 0 0,0-1 1,0 1-1,-1-1 0,1-1 0,13-3 0,20-9-519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11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44 1056,'0'-1'854,"0"-1"-629,-1-1-1,1 1 1,0-1-1,1 1 0,-1-1 1,0 1-1,1-1 0,-1 1 1,1-1-1,1-3 1,-2 6-222,0 0 1,1 0-1,-1 0 1,0 0-1,0 0 1,0 0-1,0-1 1,0 1-1,0 0 1,0 0-1,1 0 1,-1 0-1,0 0 1,0 0-1,0 0 1,0-1-1,0 1 1,0 0-1,0 0 1,0 0-1,0 0 1,0 0-1,0-1 1,0 1-1,0 0 1,0 0-1,0 0 1,0 0-1,0 0 1,0-1-1,0 1 1,0 0-1,0 0 1,0 0-1,0 0 1,0 0-1,0-1 1,0 1-1,0 0 1,0 0-1,-1 0 1,1 0-1,0 0 1,0 0-1,0 0 1,0-1-1,0 1 1,0 0-1,0 0 1,-1 0-1,1 0 1,0 0-1,0 0 1,0 0 0,0 0-1,0 0 1,0 0-1,-1 0 1,1 0-1,0 0 1,0 0-1,0 0 1,0 0-1,0 0 1,-1 0-1,0-1 48,-2-4 540,5 5-494,-2 1-214,-6 7 133,4 1 213,0-1 0,0 1 1,1 0-1,-1 16 0,1-13-109,0 1-1,-1-1 0,-3 13 1,-3 16 448,4 0-59,2-19-58,-1-1-1,-7 30 1,9-42 177,1-8-654,0-1 0,1 0 0,-1 0 0,0 0 0,0 0 0,0 0 0,0 1 0,1-1 0,-1 0 0,0 0 0,0 0 0,0 0 0,1 0 0,-1 0 0,0 0 0,0 0 0,0 0 0,1 0 0,-1 0 0,0 0 0,0 0 0,0 0 0,1 0 0,-1 0 0,0 0 0,0 0 0,1 0 0,-1 0 0,0 0-1,0 0 1,0 0 0,0 0 0,1 0 0,-1-1 0,5 1-928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9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382 1 2400,'-14'3'10069,"-54"-4"-7589,-132 6-582,181-4-1535,-22-1 0,1 0 895,42 0-1250,-1 1-1,0-1 1,0 0-1,0 1 0,1-1 1,-1 1-1,0-1 1,0 1-1,0 0 0,0-1 1,0 1-1,0 0 1,0 0-1,1 1 0,13 16-16,-12-13 3,4 4-21,-1 0 0,-1 1 0,0 0-1,0 0 1,-1 0 0,0 1 0,4 17-1,8 80 50,-7-39-28,-6-48-3,11 54 252,-13-71-246,-1-3 26,0 0 0,0 0 0,1 0-1,-1 0 1,0 0 0,0 0 0,0-1 0,1 1 0,-1 0 0,0 0 0,1 0-1,-1-1 1,1 1 0,-1 0 0,1 0 0,-1-1 0,1 1 0,0 0-1,-1-1 1,1 1 0,0-1 0,-1 1 0,1-1 0,0 1 0,0-1 0,-1 1-1,1-1 1,0 0 0,0 0 0,0 1 0,0-1 0,0 0 0,-1 0-1,1 0 1,0 0 0,1 0 0,9 2-16,0-2 0,-1 1 0,15-2 0,-15 0-106,0 1 1,-1 0 0,1 1-1,13 2 1,30 5 157,-49-7-83,0 0 0,0 0 0,0 0 0,0 1 0,-1-1 0,1 1 0,0 0 0,-1 0 1,0 0-1,4 3 0,0 0-24,0 1 1,-1 0-1,8 10 0,-11-12 7,0 1 0,-1 0 0,1 0 0,-1 0 0,0 0 0,2 10 0,1 1-88,-4-13 190,0 1-1,-1-1 0,1 1 1,-1 0-1,1-1 0,-1 1 0,-1-1 1,1 1-1,0 0 0,-1-1 1,0 1-1,1-1 0,-1 1 0,-1-1 1,1 0-1,0 1 0,-1-1 1,0 0-1,0 0 0,0 0 0,0 0 1,-3 3-1,2-3 17,0-1 0,-1 1 1,0 0-1,1-1 0,-1 0 0,0 1 0,0-2 0,-1 1 1,1 0-1,0-1 0,-1 0 0,1 0 0,0 0 0,-1-1 1,1 1-1,-9-1 0,-76-8 59,51 4-309,31 2-107,-1 1 0,1-1 0,0 0 0,-11-4 1,15 4-715,0 1 1,-1-1 0,1 0 0,0 0-1,0 0 1,-3-3 0,37 6-9284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39.8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6656,'8'4'10783,"-8"-3"-10612,-3 58-1733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40.7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31 108 2720,'-1'-1'279,"-1"1"0,1-1 0,0 1 0,0 0 1,0 0-1,-1 0 0,1 0 0,0 0 0,0 0 0,-1 0 0,1 0 1,0 0-1,-14 2 5324,15-4-5154,1 0 0,-1 0 1,0 1-1,0-1 0,1 0 1,-1 0-1,2-2 0,1-1-304,0 0 0,0 0 0,0 0 0,0 1 1,1-1-1,0 1 0,0 0 0,0 0 0,1 0 0,-1 1 0,1 0 0,5-4 0,2 2-165,-1 0 0,1 0 0,0 1 1,19-4-1,-24 7 2,1-1 1,-1 1-1,1 0 1,-1 1-1,1 0 1,0 0-1,-1 1 1,10 1-1,-14-1-22,1 0 0,-1 0 0,0 0 0,1 0 0,-1 1 0,0 0 0,0 0-1,0 0 1,0 0 0,0 0 0,0 0 0,0 1 0,-1-1 0,0 1-1,1 0 1,-1 0 0,0 0 0,0 0 0,3 6 0,-2-1 31,-1 0 0,1 0 1,-1 0-1,-1 0 0,1 1 1,-1-1-1,-1 12 0,-4 60 37,3-68 14,-5 38 208,-2-1 1,-20 70 0,22-101-128,-1-1 0,0 0 0,-2-1 0,-10 18 0,-46 58 14,55-81 6,1 0 0,-1-1 1,-21 16-1,27-23-108,-6 7 13,10-9-16,-1 0 1,0 0-1,0 0 1,1 0-1,-1 0 1,0 0 0,0 0-1,0 0 1,0-1-1,-1 1 1,1 0-1,0-1 1,0 1-1,0-1 1,0 1-1,-1-1 1,1 1-1,0-1 1,-2 0 869,4 0-753,31-13 33,-22 8-85,0 1 0,0 1 0,14-4 1,7 2-61,0 1 0,0 1 1,0 2-1,1 1 0,-1 2 1,0 1-1,60 13 0,-73-10-384,28 12 0,-20-6-2132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49.5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81 2144,'5'-7'13033,"-5"9"-12290,-2 10-574,-1 18-632,3 380 485,2-387 49,0 0 0,11 45 0,-10-54 68,1 1 75,-3-12-170,0 0 1,0 0-1,-1 0 0,1 1 0,0 4 1,-1-7 248,10 4-629,-8-1 83,8 5 948,-7-10-216,-1-9-296,-8-154 133,1 59-398,2 30-5,-2-39 73,5 93 55,0-14-99,4-39 0,-1 46 10,-1-33 0,-2 60 42,0 0-1,0 0 0,1 0 1,-1 0-1,0 0 0,1 0 1,-1 0-1,1 0 0,-1 0 1,1 0-1,0 0 0,-1 1 0,1-1 1,0 0-1,0 0 0,-1 1 1,1-1-1,0 0 0,0 1 1,0-1-1,1 0 0,0 0-39,0 0-1,0 0 0,0 0 1,0 1-1,1-1 1,-1 0-1,0 1 0,0-1 1,3 1-1,-1 0-13,0 1-1,0 0 1,0 0 0,0 0-1,0 0 1,0 1 0,0-1-1,0 1 1,-1 0-1,6 3 1,35 29-7,-37-28 36,-1-1 33,-1 0 1,0 0-1,-1 0 1,1 1 0,-1 0-1,0 0 1,-1 0 0,1 0-1,-1 1 1,0-1 0,-1 1-1,1 0 1,-2-1 0,1 1-1,1 10 1,-2-1 268,0 0 0,-1 0 0,-1 0 0,0 0 1,-6 28-1,-5-5 557,11-36-731,-1 0-1,1 0 0,0-1 0,-1 1 1,0 0-1,0-1 0,0 1 1,0-1-1,0 0 0,0 0 0,-3 3 1,3-5-71,1 1 0,0 0 0,-1-1-1,1 0 1,-1 1 0,1-1 0,-1 0 0,1 0 0,-1 0 0,1 0 0,-1 0 0,1 0 0,-1 0 0,1 0 0,-1-1 0,1 1-1,-1 0 1,-1-2 0,-29-14-53,25 12-156,-20-14-2324,27 17 2278,-1 0 0,0 1 0,1-1 0,-1 0 0,1 1 0,-1-1 0,1 0 0,-1 1 0,1-1 0,-1 0 0,1 0 0,0 0 0,-1-1 0,1 1 98,0 1-1,0-1 1,0 1 0,1 0 0,-1-1 0,0 1 0,0-1 0,0 1 0,0 0-1,1-1 1,-1 1 0,0-1 0,1 1 0,-1 0 0,0-1 0,0 1-1,1 0 1,-1-1 0,1 1 0,-1 0 0,0 0 0,1-1 0,-1 1 0,0 0-1,1 0 1,-1 0 0,1 0 0,-1-1 0,1 1 0,19-4-5453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53.67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0 250 992,'0'7'8144,"1"-8"-8019,-1 0-1,0 1 1,0-1 0,0 1 0,0-1 0,1 1 0,-1-1 0,0 1-1,0-1 1,1 1 0,-1-1 0,0 1 0,1 0 0,-1-1 0,1 1 0,-1 0-1,0-1 1,2 0 0,-2 1-82,1 0 0,-1-1 0,1 1 0,-1-1 0,1 1 0,-1 0 0,1-1 0,-1 1 0,0-1 0,1 1 0,-1-1 0,0 1 0,1-1 0,-1 0 0,0 1 0,0-1 0,0 1 0,1-1 0,-1 0 0,1-5 69,0 1 1,0 0 0,0-1 0,1 1 0,0 0 0,0 0 0,0 0-1,1 0 1,-1 1 0,1-1 0,6-6 0,6-14 47,-10 17-133,-1 1 0,1-1 0,0 1 0,1 0 0,-1 1 0,2-1 0,-1 1 0,0 0 0,1 0 0,0 1 0,1 0 0,-1 0 0,1 1 0,0 0 0,9-3 0,18-10-11,-21 10-21,0 1 1,16-5 0,-26 9 2,1 1 1,0 0 0,0 0 0,0 1 0,0-1-1,0 1 1,0 0 0,0 0 0,0 1 0,7 1 0,-9-1-15,0-1 0,-1 1 1,1 0-1,-1 0 0,0 0 1,1 0-1,-1 1 0,0-1 1,1 1-1,-1-1 0,0 1 1,0 0-1,-1 0 0,1 0 1,0 0-1,0 0 1,1 3-1,-1-1 45,-1-1-1,1 1 1,-1 0 0,0 0-1,0 0 1,0 0 0,-1 0 0,1 0-1,-1 0 1,0 5 0,-2 6 144,0-1 0,0 0 0,-2 0 0,0 0 0,-6 16 0,3-17-65,0 0 1,0-1-1,-1 1 1,-1-2 0,0 1-1,-1-2 1,-15 15-1,-15 19 367,36-40-432,1 0 0,-1 0-1,1-1 1,-1 0 0,-5 5-1,11-9-51,0 1-1,1-1 0,-1 1 0,0 0 0,1 0 0,-1 0 0,5 1 1,2 0-9,9 0-39,1 2 0,-1 0-1,1 1 1,-1 1-1,32 14 1,-34-13-41,-4-2 115,1 1 0,-1 0 0,-1 1 0,1 0 0,-1 1 0,0 0 0,-1 1 0,0 1 0,0-1 0,15 19-1,-24-26 7,0 0-1,0 1 1,0-1-1,0 1 1,0 0-1,-1-1 1,1 1-1,-1 0 0,1-1 1,-1 1-1,0 0 1,0-1-1,0 1 1,0 0-1,0 0 1,0-1-1,0 1 0,0 0 1,0-1-1,-1 1 1,1 0-1,-1-1 1,0 1-1,1 0 1,-1-1-1,0 1 0,0-1 1,0 1-1,0-1 1,0 0-1,0 1 1,-2 1-1,-5 4 116,0 1 1,0-1-1,-19 12 0,19-13-61,-8 5 63,-2-1 0,1-1 0,-2 0 0,-24 8 0,-79 18 165,84-25-201,35-9-221,-23 5-617,9-5-2729,27 5-601,-5-1 3195,-1-3 431,1-1 1,-1 1 0,0-1-1,1 0 1,-1 0 0,1 0-1,-1-1 1,1 0 0,0 0-1,-1 0 1,1 0 0,5-2 0,39-8-1974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56.4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17 1152,'-9'-17'11520,"11"18"-11466,-1-1-1,1 0 1,-1 1 0,0-1 0,1 1 0,-1 0 0,1-1 0,-1 1 0,0 0 0,0 0 0,1 0 0,-1 0 0,0 0 0,0 0 0,0 0-1,0 0 1,0 0 0,0 1 0,0-1 0,-1 0 0,1 1 0,0-1 0,-1 0 0,1 3 0,3 4 56,-1 1 1,3 15 0,10 48 197,14 69 312,-19-77-97,0-4-177,4 63 1,-9-54-176,0 26 9,-2 79-1907,6-198-8048,-2 7 8659,6-21-1353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57.4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251 1 640,'-5'0'11962,"4"1"-11727,-33 80 881,5-9-520,-12 27-79,37-89-423,-1-1-1,-9 15 1,-7 11 68,13-20 75,0-1 1,-1 0-1,-12 15 1,-2 3 54,15-19-194,-6 7 172,13-19-232,1 0 15,-5 2 896,7-3-815,61 5 831,5-6-721,118 4-141,-174-2-144,-9-1 12,0 0 1,1 1 0,-1-1 0,0 0 0,0 1 0,0 0 0,1 0 0,-1 0-1,0 0 1,0 0 0,4 3 0,-6-3 33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4:58.68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124 118 2656,'0'-1'21,"-8"-9"792,8 9-782,0 1 1,0-1-1,1 1 0,-1-1 0,0 1 0,0-1 0,1 1 0,-1-1 1,1 1-1,-1-1 0,0 1 0,1 0 0,-1-1 0,1 1 1,-1 0-1,2-1 0,-2 1-30,1-1 234,3-4 1167,-4 2-1004,0 3-262,0 0 0,1-1 1,-1 1-1,0-1 0,-5-10 4609,4 11-4498,-1 0 0,1 0-1,-1 0 1,1 1 0,-1-1-1,1 0 1,-1 1 0,1-1-1,-1 0 1,1 1 0,-2 0-1,1 1-86,-1 0-1,1 0 1,0 1 0,0-1-1,0 0 1,0 1-1,1-1 1,-1 1-1,1-1 1,-1 1-1,1 0 1,-1 3 0,-11 42 709,5-13-554,-43 115 42,49-140-306,0 0 0,0 0 0,1 0 0,0 0 0,1 0 0,0 11 0,1-3 77,-1-12-106,1 0-1,0 0 0,0 0 1,1 0-1,0-1 0,0 1 1,0 0-1,0-1 0,1 0 1,0 0-1,0 0 0,5 6 1,7 13 127,-12-19-116,0-1 1,0 1-1,0-1 1,1 0-1,-1 0 0,1 0 1,0-1-1,0 1 0,8 4 1,-9-6-14,0-1 0,0 1 1,0-1-1,0 0 0,0 0 0,0 0 1,0 0-1,1-1 0,-1 1 1,0-1-1,0 0 0,0 0 0,1 0 1,-1 0-1,0-1 0,0 1 0,5-2 1,1-1 21,-1 0 0,1 0 0,-1-1 0,0 0 0,0 0 1,-1-1-1,1 0 0,-1 0 0,9-8 0,3-4-32,-13 12 19,0 1 1,0-1-1,-1-1 1,0 1-1,6-10 1,-6 9-63,-1-1 1,0 0-1,-1 0 1,1 0-1,-1 0 1,-1 0-1,0-1 0,0 1 1,2-15-1,-3 12 13,0 0-1,0 0 0,-1 0 0,-1 0 0,0 0 0,0 0 0,-1 1 1,0-1-1,0 0 0,-6-12 0,-1-1 74,8 17-58,-1 1 1,0 0 0,0-1-1,-1 1 1,-3-5 0,-18-26 91,8 12 184,-25-29 0,-6-16-298,34 53-83,-6-7 8,17 22-103,1 0 0,0 0 0,-1 0 0,1 1 0,0-1 0,-1 0 0,1 0 0,-1 1 0,1-1-1,-1 1 1,1-1 0,-1 1 0,0-1 0,1 1 0,-3 0 0,3 0 35,0 0 0,1 1 0,-1-1 0,0 0 0,0 1 0,0-1 0,0 1 0,0-1 0,1 1-1,-1-1 1,0 1 0,1-1 0,-1 1 0,0 0 0,1-1 0,-1 1 0,1 0 0,-1 0 0,1 0 0,-1-1 0,1 1 0,-1 0-1,1 0 1,0 0 0,-1 0 0,1 0 0,0 0 0,0-1 0,0 1 0,0 0 0,0 2 0,-1 36-3614,1-29 2792,0 19-2640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00.6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85 227 1984,'-1'0'19,"1"0"0,0 0 0,0-1 0,-1 1 0,1 0 0,0 0 0,0 0 0,0-1 0,-1 1 0,1 0 0,0 0 0,0-1 0,0 1 0,0 0 0,0 0 0,0-1 1,-1 1-1,1 0 0,0 0 0,0-1 0,0 1 0,0 0 0,0 0 0,0-1 0,0 1 0,0 0 0,0 0 0,0-1 0,0 1 0,0 0 0,1-1 0,-1 1 0,0 0 0,0 0 0,0-1 0,0 1 0,0 0 0,0 0 0,1 0 0,-1-1 0,0 1 0,0 0 0,0 0 0,1 0 0,-1-1 0,0 1 1,0 0-1,0 0 0,1 0 0,-1 0 0,0 0 0,0 0 0,1-1 0,-1 1 0,0 0 0,1 0 0,-1 0 0,6-23 6354,-6 23-6335,1 0 0,-1 0 1,0 0-1,0 1 0,1-1 0,-1 0 0,0 0 0,0 1 0,1-1 1,-1 0-1,0 0 0,0 1 0,0-1 0,1 0 0,-1 1 1,0-1-1,0 0 0,0 1 0,0-1 0,0 0 0,0 1 1,0-1-1,0 1 0,0-1 0,0 0 0,0 1 0,1 11 201,-1-12-180,-10 154 2101,-35 87-21,5-51-1163,38-179-602,2-11-367,0 0 1,0 0 0,0 0-1,0 0 1,0 0 0,0 0-1,0 0 1,0 0 0,0 0-1,0 0 1,0 0 0,0 0-1,0 0 1,0 0 0,0 0-1,0 0 1,0 0 0,1 0-1,-1-1 1,0 1 0,0 0-1,0 0 1,0 0-1,0 0 1,0 0 0,0 0-1,0 0 1,0 0 0,0 0-1,0 0 1,0 0 0,0 0-1,0 0 1,0 0 0,0 0-1,0 0 1,0 0 0,0 1-1,0-1 1,0 0 0,0 0-1,1 0 1,-1 0 0,0 0-1,0 0 1,0 0-1,0 0 1,0 0 0,0 0-1,0 0 1,0 0 0,0 0-1,0 0 1,0 0 0,0 0-1,0 0 1,0 0 0,0 0-1,0 0 1,8-19 310,12-85 328,-9 39-806,17-93-96,-3-42 260,0 5-120,-23 186 38,-1-1 1,0 1 0,0-13-1,2 9-25,-2 11 89,-1 2 14,0 0 0,0 0 0,0 0-1,0-1 1,0 1 0,1 0 0,-1 0-1,0 0 1,0 0 0,0 0 0,0 0 0,0 0-1,0 0 1,0 0 0,0 0 0,0 0 0,0 0-1,0 0 1,1 0 0,-1 0 0,0 0 0,0 0-1,0 0 1,0 0 0,0 0 0,0 0 0,0 0-1,0 0 1,0 0 0,1 0 0,-1 0 0,0 0-1,0 0 1,0 0 0,0 0 0,0 0-1,0 0 1,0 1 0,0-1 0,0 0 0,0 0-1,0 0 1,0 0 0,0 0 0,0 0 0,1 0-1,-1 0 1,0 0 0,0 1 0,5 6-1,4 9-15,1 9-6,0 1 0,-2 1-1,-1-1 1,6 46-1,3 13 82,-15-80-49,39 148 225,-32-125 400,-7-27-336,0-1-251,1 0-1,-1-1 1,0 1 0,1-1 0,-1 1 0,0-1-1,0 0 1,0 1 0,0-1 0,0 0-1,0 0 1,0 0 0,0 0 0,0 0 0,0 0-1,0 0 1,0 0 0,-1 0 0,2-2 0,13-25-152,-15 28 105,12-33-352,0 0 0,12-64 0,0-1 156,-13 62-32,23-54 1,-20 57-276,-14 32 492,0 1-1,0 0 1,0 0-1,0 0 1,0 0-1,0 0 0,0 0 1,0 0-1,0 0 1,0 0-1,1 0 0,-1 0 1,0 0-1,0 0 1,0 0-1,0 0 0,0 0 1,0 0-1,0 0 1,0 0-1,0 0 0,1 0 1,-1 0-1,0 0 1,0 0-1,0 0 0,0 0 1,0 0-1,0 0 1,0 1-1,0-1 0,0 0 1,0 0-1,0 0 1,1 0-1,-1 0 0,0 0 1,0 0-1,0 0 1,0 0-1,0 0 0,0 0 1,0 0-1,0 1 1,0-1-1,0 0 0,0 0 1,0 0-1,0 0 1,0 0-1,0 0 1,0 0-1,4 10-55,3 12 171,21 170 267,-19-110-323,1 26 483,12 69-163,-17-136-184,-3-25-83,4 22 1,-5-33-91,3 9-14,-1 0 0,3 26-1,-6-39-536,10-22-8148,-7 5 4063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01.5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15 184 3488,'2'5'6746,"1"-5"-6634,0 1 1,-1-1-1,1 1 0,0 0 0,-1 0 0,6 2 0,-5-2 21,0 1 1,0-1-1,1 0 0,-1 0 0,0 0 1,1-1-1,4 1 0,-3-1-30,0 0 1,1 0-1,-1 0 0,1-1 1,-1 0-1,0 0 0,1 0 1,-1-1-1,0 1 1,0-2-1,0 1 0,0 0 1,-1-1-1,1 0 0,-1 0 1,1 0-1,-1 0 0,0-1 1,0 0-1,6-7 1,-1-1 66,-7 10-160,0-1 0,1 0-1,-1 0 1,0 1 0,-1-1-1,1-1 1,0 1 0,-1 0-1,0 0 1,0-1 0,0 1-1,0 0 1,0-1 0,-1 1-1,1-4 1,-1 0 5,0 0 34,0 1-1,0-1 1,-1 1 0,-1-8 0,1 11-28,1 1 1,-1 0-1,0 0 1,0 0-1,0 0 1,0 0-1,0 0 1,-1 1-1,1-1 1,0 0-1,-1 1 0,1-1 1,-1 1-1,0-1 1,1 1-1,-5-3 1,3 3-24,1-1-1,-1 1 1,0 0-1,1 0 1,-1 0 0,0 0-1,0 0 1,0 1 0,0-1-1,0 1 1,0 0 0,-6 0-1,3 1-11,-1 1 0,1-1 0,0 1 0,-12 6 0,16-7 28,0 0 0,0 0 0,0 1 1,0-1-1,0 0 0,0 1 1,1 0-1,-1-1 0,1 1 1,-3 3-1,-11 11 122,9-10-72,1 1-1,-1-1 1,1 1 0,0-1-1,1 1 1,0 1 0,0-1-1,0 1 1,1-1 0,0 1-1,1 0 1,-1 0 0,2 0-1,-1 1 1,1-1 0,0 13-1,0 12 42,1-11 53,1 22 0,0-36-92,0 0-1,1 0 1,0 0 0,0 0-1,1-1 1,5 11-1,-6-12 37,1 0-1,0-1 0,1 0 1,-1 0-1,1 0 0,0 0 1,0 0-1,6 4 0,-7-7-75,-1-1 0,1 1-1,0 0 1,0-1 0,0 1 0,0-1-1,0 0 1,1 0 0,-1 0 0,0-1-1,1 1 1,-1-1 0,0 1 0,1-1-1,-1 0 1,6-1 0,99-19-612,-40 0-5964,-58 15 4070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13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 63 1728,'0'0'2144,"-5"9"-1883,-19 33 619,-26 64 0,13 1-267,-4 9-127,-16 36 943,101-234-346,-20 21-943,16-64 0,-11 27-276,-24 84 206,0-1 0,1 1 0,0 0 1,1 0-1,10-15 0,55-82 229,-70 107-339,5-7-255,-7 10 291,0 1-1,1 0 0,-1 0 0,0 0 0,0 0 0,0-1 1,1 1-1,-1 0 0,0 0 0,0 0 0,1 0 0,-1 0 1,0 0-1,0 0 0,0 0 0,1-1 0,-1 1 1,0 0-1,0 0 0,1 0 0,-1 0 0,0 0 0,0 0 1,1 1-1,-1-1 0,0 0 0,0 0 0,1 0 0,-1 0 1,0 0-1,0 0 0,0 0 0,1 0 0,-1 0 1,0 1-1,0-1 0,0 0 0,1 0 0,-1 0 0,0 0 1,0 1-1,0-1 0,0 0 0,0 0 0,1 1 1,-1-1-1,0 0 0,0 0 0,6 6 20,-5-5-2,0 0-1,0 0 1,0 0 0,0 0-1,0 1 1,0-1 0,-1 0 0,1 0-1,0 0 1,0 3 0,9 23 57,-2 1 1,-1 1-1,5 40 1,-7-42-92,2 52-158,-1-16 246,19 101 392,-21-139-79,-4-16-36,2 0-1,-1-1 1,6 17-1,-6-24 260,3-10-832,2-7-5947,-3 8 4304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02.3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 5632,'6'2'4234,"28"26"-533,-23-19-3309,0 0-1,18 22 0,-10-3-53,-1 0 1,-1 2 0,-2 0-1,15 41 1,7 14 144,-2-15-161,26 56 97,-35-71 192,-18-41-546,-1 0 0,0 1 0,-1 0 1,-1 0-1,-1 0 0,5 23 0,-8-31 0,0-1 0,0 0 0,1 1 0,0-1 1,0 0-1,1 0 0,-1 0 0,6 9 0,-6-9 1222,-1-14-568,16-88 123,34-194-572,-16 70-881,-10 70-1755,-19 112-654,-6 35 2493,1 1 0,-1 0 1,0 0-1,-1 0 1,1 0-1,0 0 1,-1 0-1,1 0 1,-2-4-1,2 6 251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09.5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64 1824,'4'-21'15646,"-2"19"-15801,-1 0 0,1-1 0,0 2 0,0-1 0,-1 0 0,1 0 0,1 1 0,-1-1 0,2-1 0,3-2 1258,-2 3-1108,-1-1-1,1 1 0,0 0 0,-1 1 0,1-1 0,0 1 0,0 0 0,0 0 0,9-1 0,-6 2-57,0 0 0,0 0 0,0 1 0,0 0 0,12 3 0,-18-4 59,0 1 1,0 0-1,0 0 0,0 0 0,-1 0 0,1 0 1,0 1-1,-1-1 0,1 1 0,-1-1 0,1 1 1,-1-1-1,0 1 0,0 0 0,1-1 0,-1 1 1,0 0-1,-1 0 0,1 0 0,0 0 0,-1 0 1,1 0-1,-1 0 0,1 0 0,-1 0 0,0 0 1,0 0-1,0 3 0,0 4 162,0 1-1,-1-1 1,0 0-1,-5 18 0,0-5 210,-11 36 104,-6 19-279,11-52 133,11-24-288,2 2-44,1-1 0,-1 1 0,0 0-1,1 0 1,0 0 0,-1-1 0,1 1-1,0-1 1,1 0 0,2 4-1,98 80 173,-60-52-500,-12-13 302,-19-13 26,18 15 0,-28-20 7,1-1 0,0 1 0,-1 0 0,0 0 0,0-1 0,0 1-1,0 1 1,0-1 0,0 0 0,-1 0 0,2 6 0,-3-7 38,1 0 0,-1 0 1,0 0-1,1 0 0,-1 0 1,0 0-1,-1 0 0,1 0 1,0 0-1,0 0 0,-1 0 0,0 0 1,1 0-1,-1 0 0,0-1 1,0 1-1,0 0 0,0 0 1,0-1-1,0 1 0,0 0 1,-1-1-1,1 1 0,0-1 0,-1 0 1,0 1-1,1-1 0,-1 0 1,0 0-1,1 0 0,-4 1 1,-5 3 250,0-1 0,0-1 1,-1 0-1,-15 3 1,18-4-254,-28 3 261,-7 2-397,24-3-99,15-4-60,-1 1 1,1 0-1,-1 0 0,1 0 0,0 1 1,-1 0-1,1 0 0,0 0 1,0 0-1,-5 4 0,6-3-725,0 0 0,1 0 0,-1 0 0,1 0 1,-1 1-1,-1 3 0,1-2-1051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10.9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55 63 1248,'-25'-2'15382,"31"-2"-13606,8-3-1948,8-2 725,20-6-338,-21 9-87,-8 2-60,1 1-1,16-2 1,-7 2-77,-9 1-65,0 1 0,19 0 0,-30 1 42,0 0 0,1 1 0,-1-1 0,0 1 0,0-1 0,0 1 1,0 0-1,0 0 0,-1 0 0,1 1 0,0-1 0,0 1 0,-1 0 0,1-1 0,-1 1 0,3 3 0,-4-4 25,0 0 0,-1 0 0,1 0 0,-1 0 0,1 1 0,-1-1-1,1 0 1,-1 0 0,0 1 0,1-1 0,-1 0 0,0 0 0,0 1 0,0-1-1,0 0 1,0 0 0,-1 1 0,1-1 0,0 0 0,0 0 0,-1 1-1,1-1 1,-1 0 0,0 2 0,-2 3 138,-1 1 0,-8 11 0,8-12-79,-26 42 417,16-24-284,-2 0 0,-25 29 0,30-36-132,10-15-66,0 0 0,0-1 1,0 1-1,-1 0 0,1 0 0,0-1 1,-1 1-1,1 0 0,-3 1 0,3-3 8,-1 7-237,1-7 239,1 1 0,0-1 0,0 1 0,0-1 1,-1 0-1,1 1 0,0-1 0,0 1 0,0-1 0,0 1 0,0-1 0,0 1 0,-1-1 0,1 1 0,0-1 0,0 1 0,1-1 0,-1 1 0,0-1 0,0 1 0,8 35 163,-6-25-227,0 0-1,8 21 0,5 5-180,16 75 0,-27-94 282,-1 0-1,0 27 0,-2-35 60,-1 0 1,-1 0-1,0 0 0,-1-1 0,1 1 0,-5 11 0,4-16 42,-1 0 0,1 1 0,-1-1 0,-1 0 0,1 0-1,-1-1 1,1 1 0,-2-1 0,1 0 0,0 0-1,-1 0 1,1 0 0,-1-1 0,0 0 0,-8 4 0,2-2-19,0 0 0,0-1 0,0 0 0,-1-1 1,0-1-1,-19 3 0,-22-4-867,32-2-4098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13.1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 75 3392,'-26'-25'14416,"25"25"-14155,-3 2 331,0-53-17525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14.1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73 3648,'0'-14'10605,"1"13"-10256,17-13 681,-16 12-972,0 0 0,0 0 0,0 0 1,0 1-1,0-1 0,0 1 1,1 0-1,-1-1 0,1 1 0,-1 0 1,0 0-1,1 1 0,5-2 0,17-6 282,-5 1-210,-2 4-71,1 0 1,0 1-1,0 1 0,34 3 1,-11 2-83,43 11-1,-83-15 34,0 1 0,0-1 0,0 1 0,0-1 0,0 1 0,0 0 0,0 0 0,0 0 0,0 0 0,0 0 0,-1 0-1,1 1 1,0-1 0,-1 0 0,1 1 0,-1-1 0,0 1 0,1 0 0,-1 0 0,0-1 0,0 1 0,2 4 0,-2-3 42,-1 0 1,1 0 0,-1 1-1,0-1 1,0 0-1,0 1 1,0-1 0,0 0-1,-1 1 1,0-1 0,1 0-1,-1 0 1,-3 6 0,1 0 81,-1-1 0,-1 1 0,0-1 0,0 0 1,-8 10-1,-36 34 250,3-3-352,9 0 155,22-28-70,-28 30 0,42-50-74,3 3-37,0 1-44,1 1 0,1 0-1,-1-1 1,1 1-1,6 6 1,22 19 14,3-1 1,46 31-1,-41-33 233,58 56 0,-94-81-129,-1 0 0,0 1 0,0-1 0,0 1 1,-1 0-1,4 6 0,-6-9-50,1 0 0,-1 0 1,1 0-1,-1 1 0,0-1 0,0 0 0,1 0 0,-1 0 1,0 0-1,0 1 0,0-1 0,0 0 0,0 0 0,-1 1 1,1-1-1,0 0 0,0 0 0,-1 0 0,1 0 1,-1 0-1,1 0 0,-1 1 0,0-1 0,1 0 0,-1 0 1,0-1-1,0 1 0,1 0 0,-3 1 0,-4 4 129,-1 0-1,1-1 0,-1-1 0,0 1 0,-11 3 1,-45 15-72,50-19-94,-21 8-379,-53 15-1213,75-24-36,0-1 0,-1 0 0,1 0 0,-24-2 0,35 0 1225,-1 0 0,0 0 0,0-1 0,1 1 0,-1-1 0,0 0 0,1 0-1,-5-2 1,0-1-1214,0-1-1,-10-10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7:50.3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174 0 832,'1'140'5665,"12"199"-5752,3 104 135,-46 1 987,22-383-761,-75 495 1191,66-447-969,16-82-699,1-26 70,1 0-27,9 9 129,0 1 0,-1-1 0,0 1 0,-1 1 1,0 0-1,-1 0 0,0 0 0,6 19 0,1 16 14,-2 0 0,6 53-1,-8-38-4,3 24 93,3 144 1,-27 87 286,-22-3 221,8-75-283,-30 241-260,19-174 269,26-230-906,-3-1 0,-23 78 0,31-140-359,0-5-922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7:51.8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210 156 1568,'0'0'4112,"0"15"-3664,0-8-331,-1 1-1,0 0 1,0-1 0,-1 1 0,0-1-1,-5 12 1,-23 43 471,21-44-397,-15 37-1,-53 132 678,72-176-824,-27 41 575,32-52-615,0 0-1,0 1 1,-1-1 0,1 0 0,0 1-1,0-1 1,0 0 0,0 1-1,0-1 1,-1 0 0,1 1-1,0-1 1,0 0 0,0 0-1,-1 1 1,1-1 0,0 0 0,0 0-1,-1 0 1,1 1 0,0-1-1,-1 0 1,1 0 0,0 0-1,0 0 1,-1 0 0,1 1-1,0-1 1,-1 0 0,1 0 0,0 0-1,-1 0 1,1 0 0,0 0-1,-1 0 1,1 0 0,0 0-1,-1 0 1,1-1 0,0 1-1,-1 0 1,1 0 0,0 0 0,-1 0-1,1 0 1,0-1 0,-1 1-1,1 0 1,0 0 0,0 0-1,-1-1 1,1 1 0,-1-1-8,1 0 0,-1 0 1,1 1-1,0-1 0,-1 0 0,1 0 1,-1 0-1,1 0 0,0 0 0,0 1 1,0-1-1,0 0 0,-1 0 1,1 0-1,0 0 0,1 0 0,-1 0 1,0 0-1,0 0 0,1-1 0,4-13 172,7-30 0,-5 13-113,2 1 0,1 0 0,17-33 0,-3 3-24,-16 40 4,7-30-1,7-39-55,-16 60 240,-1 6-175,-2-1 1,2-32-1,-5 32-108,0 24-91,1 4 17,7 12 156,-1 0 0,8 24 0,4 11 45,-9-28-124,0 1-4,16 28-1,18 34 166,-17-32 29,-14-29-46,-8-12-22,1-1 1,8 11-1,10 21 219,-21-37-91,-4-5-115,0 0 0,0 0-1,0 0 1,0 0 0,0 0-1,0-1 1,0 1 0,0 0-1,0-1 1,-1 1 0,1 0-1,0-1 1,0 0 0,-1 1-1,0-1 1,-24 2 129,-46-2 0,31-1-284,-37 4-1529,76-3 1344,2 0 157,-1 1-1,1-1 1,-1 0 0,1 0 0,-1 0 0,1 0 0,-1 0 0,1 0-1,-1 0 1,1-1 0,-1 1 0,1 0 0,-1 0 0,1 0-1,-1 0 1,1-1 0,0 1 0,-1 0 0,1 0 0,-1-1 0,1 1-1,0 0 1,-1-1 0,1 1 0,-1-1 0,0-6-3027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09.6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3 593 2240,'0'0'24,"0"0"-1,0 0 1,0 0 0,0 0-1,0 0 1,0 0 0,0 0-1,0 0 1,0 0 0,0 1-1,1-1 1,-1 0 0,0 0 0,0 0-1,0 0 1,0 0 0,0 0-1,0 0 1,0 1 0,0-1-1,0 0 1,0 0 0,0 0-1,0 0 1,0 0 0,0 0-1,0 0 1,0 1 0,0-1-1,0 0 1,0 0 0,0 0 0,0 0-1,0 0 1,-1 0 0,1 0-1,0 1 1,0-1 0,0 0-1,0 0 1,0 0 0,0 0-1,0 0 1,0 0 0,0 0-1,0 0 1,0 0 0,-1 0 0,1 0-1,0 0 1,0 1 0,0-1-1,0 0 1,0 0 0,0 0-1,0 0 1,-1 0 0,1 0-1,0 0 1,0 0 0,0 0-1,0 0 1,0 0 0,0 0-1,0 0 1,-1-1 0,14 13 730,4 4 633,-14-13-1224,0 1-1,1-1 1,-1 0 0,1 0 0,-1 0-1,1 0 1,0 0 0,0-1 0,1 0-1,4 2 1,-6-3-87,-1 0 0,0 0-1,1-1 1,-1 1 0,0-1 0,1 1-1,-1-1 1,1 0 0,-1 0 0,1 0-1,-1-1 1,0 1 0,1 0 0,-1-1-1,1 0 1,-1 1 0,0-1 0,0 0 0,1 0-1,2-3 1,1 0 22,0-1 1,-1-1-1,1 1 1,-1-1-1,-1 0 1,1 0-1,-1 0 0,0 0 1,0-1-1,-1 0 1,4-10-1,-1-2-5,0-1 1,5-37-1,-6 25-47,-2 7-42,13-45 0,-15 64-40,1 0 1,-1-1-1,-1 1 1,1 0 0,-1-13-1,0 9-279,0 9 144,3 10 139,-1-6 62,-1 0 1,0 0-1,-1 0 1,1 1-1,-1-1 0,1 0 1,-1 1-1,0-1 1,0 4-1,0 15 55,10 128-65,-8-108-40,-1 168 535,-1-113-608,-9 9 210,9-100-99,-1 0 1,0 0-1,0 0 0,-3 8 1,3-8 164,-1-1 0,1 0 1,0 1-1,0 7 0,1-12-179,-1-1-1,1 0 1,0 0-1,0 1 1,0-1 0,0 0-1,-1 0 1,1 0 0,0 0-1,0 1 1,0-1-1,-1 0 1,1 0 0,0 0-1,0 0 1,-1 0 0,1 0-1,0 0 1,0 0 0,-1 0-1,1 0 1,0 1-1,-1-1 1,1 0 0,0 0-1,0-1 1,-1 1 0,1 0-1,0 0 1,0 0-1,-1 0 1,1 0 0,0 0-1,0 0 1,-1 0 0,1 0-1,0-1 1,0 1-1,0 0 1,-1 0 0,1 0-1,0 0 1,0-1 0,0 1-1,0 0 1,-1 0-1,1 0 1,0-1 0,0 1-1,-3-8 20,0 0-1,1 0 0,0-1 0,1 1 1,0 0-1,-1-14 0,6-55 131,-1 38-152,12-72 85,-8 65-82,6-31-185,37-124 0,-44 187 130,0 1 0,0 0 1,17-24-1,8 4-216,-31 32 219,2 2-10,1 0 67,-1 1 1,0-1 0,1 1 0,-1 0 0,0 0 0,0 0 0,0 0-1,0 0 1,-1 0 0,1 0 0,0 1 0,1 3 0,0 0 3,-1 0 0,0-1 0,0 1 0,0 0 0,0 9 0,0 5 53,-1 0 1,-2 30 0,1-48-57,-1 25 137,-2 1 1,-10 43-1,10-62-96,0 1 1,0-1-1,0 0 0,-2 0 0,1-1 0,-1 1 1,0-1-1,-1 0 0,-7 8 0,12-15-52,0 0 0,0 0-1,0 0 1,0 0 0,0-1-1,0 1 1,0 0 0,0-1-1,0 1 1,-1-1 0,1 1-1,0-1 1,0 0 0,-1 1-1,1-1 1,0 0 0,0 0-1,-1 0 1,1 0 0,0 0-1,-1 0 1,1 0 0,0 0-1,0-1 1,-1 1 0,1-1-1,0 1 1,0-1 0,0 1-1,-1-1 1,1 1 0,0-1-1,0 0 1,0 0 0,0 0-1,0 1 1,0-1 0,0 0-1,1 0 1,-1 0 0,0 0-1,0-1 1,1 1 0,-1 0-1,1 0 1,-1 0 0,0-3-1,1 4 3,0 0-15,0 0 0,0 0-1,1 0 1,-1 0 0,0 0-1,0 0 1,0 0 0,1 0-1,-1 0 1,0 0 0,0 0 0,0 0-1,1 0 1,-1 0 0,0 0-1,0 0 1,0-1 0,0 1-1,1 0 1,-1 0 0,0 0-1,0 0 1,0 0 0,0 0-1,0 0 1,1-1 0,-1 1 0,0 0-1,0 0 1,0 0 0,0 0-1,0 0 1,0-1 0,0 1-1,1 0 1,-1 0 0,0 0-1,0 0 1,0-1 0,0 1-1,0 0 1,0 0 0,0 0-1,0-1 1,0 1 0,0 0 0,0 0-1,0 0 1,0-1 0,0 1-1,0 0 1,-1 0 0,1 0-1,0 0 1,0-1 0,0 1-1,0 0 1,0 0 0,0 0-1,0 0 1,0-1 0,-1 1 0,1 0-1,0 0 1,0 0 0,0 0-1,0 0 1,-1 0 0,9 1-98,0 2 114,0-1 0,0-1 0,13 1 0,-18-2 38,0 0 0,0 0 1,0 0-1,1-1 0,-1 0 0,0 1 0,0-1 0,0 0 1,0-1-1,0 1 0,-1 0 0,1-1 0,4-2 0,1-3 85,0 0 0,-1 0-1,0-1 1,0 0-1,-1 0 1,11-18 0,25-59 168,-21 39-200,13-31-90,9-16 101,-32 76-149,-9 15 18,-1 0 1,1-1-1,0 1 1,-1-1-1,1 0 1,-1 0-1,0 1 1,0-1-1,0 0 1,0 0-1,0-3 1,-1 5-107,2 1-146,0 1 272,0-1 0,0 1 0,0 0 0,0 0 0,0 0 0,-1-1 0,1 2 0,0-1 0,-1 0 0,4 2 0,8 6-32,-5-4 24,0 1 0,0-1 0,0 1 0,-1 1 0,0-1 0,0 2 0,0-1 0,-1 0 0,0 1 0,-1 0 0,0 1 0,0-1 0,-1 1 0,0 0 0,4 12 0,47 185 314,-27-105-395,-28-101 98,1 5-5,0 0-1,0 0 1,1-1 0,0 1 0,3 5-1,-5-10 10,0 1 0,1 0 0,-1 0 0,1-1 0,-1 1 0,1-1-1,-1 1 1,1 0 0,0-1 0,-1 1 0,1-1 0,0 0 0,-1 1 0,1-1 0,0 1-1,-1-1 1,1 0 0,0 1 0,0-1 0,0 0 0,-1 0 0,1 0 0,0 0 0,0 0-1,0 0 1,-1 0 0,1 0 0,0 0 0,0 0 0,0 0 0,-1 0 0,1-1-1,0 1 1,0 0 0,-1-1 0,1 1 0,0 0 0,0-1 0,-1 1 0,2-1 0,2-3 44,0 1 1,0-1 0,0 0 0,0 0 0,-1-1-1,0 1 1,4-7 0,17-34-185,-4-5 126,6-13-118,-25 63 114,-1-1 0,0 1 0,0-1 0,0 1-1,0 0 1,1-1 0,-1 1 0,0-1 0,0 1 0,0 0-1,1-1 1,-1 1 0,0 0 0,1-1 0,-1 1 0,0 0-1,1-1 1,-1 1 0,1 0 0,-1 0 0,0 0 0,1-1-1,-1 1 1,1 0 0,-1 0 0,0 0 0,1 0 0,0 0-1,-1 0 7,1 0-1,0 1 0,-1-1 1,1 0-1,-1 1 0,1-1 0,-1 1 1,0-1-1,1 1 0,-1-1 0,1 1 1,-1 0-1,0-1 0,0 1 1,1-1-1,-1 2 0,10 34 74,-9-30-67,2 6-26,1 1-1,0-1 0,1 0 1,0 0-1,1-1 0,9 14 1,-14-24 38,-1 0 1,1 1-1,0-1 1,0 0-1,-1 0 1,1-1 0,0 1-1,0 0 1,0 0-1,0 0 1,0-1-1,0 1 1,0 0-1,1-1 1,-1 1 0,0-1-1,0 1 1,0-1-1,1 0 1,-1 1-1,0-1 1,0 0-1,1 0 1,-1 0 0,0 0-1,0 0 1,1 0-1,-1 0 1,2-1-1,0 0 12,-1 0 0,0 0 0,0 0-1,0 0 1,-1-1 0,1 1 0,0 0 0,0-1-1,-1 1 1,1-1 0,-1 0 0,1 1 0,-1-1-1,0 0 1,2-4 0,1-4 44,0 0 1,0 0-1,-1-1 0,-1 0 1,0 1-1,1-16 1,-2 3 40,0 1-1,-4-25 1,1 32-84,0 0-1,-2 0 0,1 1 1,-2-1-1,0 1 1,-13-25-1,17 38-49,0 0-1,1 0 1,-1 0 0,0 0-1,0-1 1,0 1 0,1 0 0,-1 1-1,0-1 1,0 0 0,-1 0-1,1 0 1,0 1 0,0-1-1,0 0 1,0 1 0,-1-1 0,1 1-1,0 0 1,-1-1 0,1 1-1,0 0 1,0 0 0,-1 0-1,1 0 1,0 0 0,-1 0 0,1 0-1,0 0 1,-1 0 0,1 1-1,0-1 1,-1 0 0,1 1-1,0-1 1,0 1 0,0 0 0,-2 0-1,-9 11-107,6-3-30,5-7-161,4 1 89,1 1 221,-1-1 9,1-1 0,-1 0 1,0 0-1,0 0 0,1-1 0,-1 1 1,1-1-1,0 0 0,-1 0 0,1 0 0,0-1 1,0 1-1,5-1 0,0 1 32,1-1 1,-1 0-1,0-1 0,15-3 0,3-1 175,-20 4-141,1 0 0,-1-1 0,1 0 0,8-4 0,-4 0 40,-1-1 0,1-1 0,-1 0 0,18-18 0,-3 4-62,-23 19-24,34-26-23,40-43 1,-67 61 7,-1-1 0,1 0 0,-2 0 0,0 0 0,0-1 0,-1-1 0,-1 1 0,6-17 0,-10 24 16,-1 3-3,0 0 0,0 1 0,0-1 1,0 0-1,-1 0 0,1 0 0,-1 1 0,1-1 0,-1 0 0,0 0 1,-1 0-1,1 0 0,0 0 0,-2-4 0,1 4 24,-3-3-217,4 6 169,0 0 1,-1 0 0,1 0 0,0 0 0,0 0 0,-1 0 0,1 1 0,0-1 0,0 0 0,-1 0 0,1 0 0,0 0 0,0 1 0,-1-1 0,1 0 0,0 0-1,0 1 1,0-1 0,-1 0 0,1 0 0,0 1 0,0-1 0,0 0 0,0 0 0,-1 1 0,-3 8-45,-1 0 0,1 0 0,1 0 0,0 1 1,0-1-1,1 1 0,0 0 0,1 0 0,0-1 0,0 17 0,2 11 103,10 54-1,-7-60-109,1 1 88,2 0-1,1 0 0,23 57 1,-27-80-41,1 0 1,0 0-1,10 15 0,-12-21 41,-1 0-1,0 0 0,1-1 0,-1 1 1,1-1-1,0 1 0,0-1 0,0 0 0,0 0 1,0 0-1,0 0 0,1-1 0,-1 1 0,5 0 1,-7-2-29,1 0 1,-1 0 0,1 0 0,-1 0 0,1 0 0,-1-1 0,1 1 0,-1 0-1,1-1 1,-1 1 0,0-1 0,1 0 0,-1 1 0,0-1 0,1 0 0,-1 0-1,0 0 1,0 0 0,0 0 0,0 0 0,0 0 0,2-3 0,2-2 35,0-2 0,7-13 0,-8 12 45,7-11-102,-1 0 1,-1-1-1,-1 0 1,10-38-1,-16 49-5,0 3-24,0 0 0,-1-1 1,0-7-1,-1 59 4,1 1 0,2-1-1,17 79 1,-20-121 62,1 1 0,0-1 0,0 1 0,0-1-1,1 0 1,-1 1 0,4 3 0,1 3 119,-6-9-122,0 0 1,1 0 0,-1 0 0,0 0-1,0 0 1,1 0 0,-1 0-1,0 0 1,1 0 0,-1 0 0,1 0-1,-1 0 1,0 0 0,0 0 0,1 0-1,-1 0 1,0 0 0,1 0-1,-1-1 1,0 1 0,1 0 0,-1 0-1,0 0 1,0 0 0,1-1 0,-1 1-1,0 0 1,0 0 0,1-1-1,-1 1 1,8-8 105,-5 3-83,0 1 1,-1-1 0,0 1 0,0-1-1,0 0 1,0 0 0,-1 0 0,0 0-1,0 0 1,1-9 0,1-5 16,-2 12-64,11-70 233,-12 68-203,1 0-1,-2 0 1,1 0 0,-1 1-1,0-1 1,-5-16 0,4 21-2,0-1 0,-1 2 1,1-1-1,-1 0 1,-3-5-1,0 3-10,6 5-9,-1 1 0,1-1-1,-1 1 1,1-1-1,-1 1 1,1-1 0,-1 1-1,0 0 1,1-1 0,-1 1-1,1 0 1,-1-1 0,0 1-1,1 0 1,-1 0 0,-1 0-1,-4-3 49,5 3-61,1 0 0,0 0-1,0 0 1,0 0 0,0 0 0,0 0-1,-1 0 1,1 0 0,0 0 0,0 0-1,0 0 1,0 0 0,0-1 0,0 1-1,-1 0 1,1 0 0,0 0 0,0 0-1,0 0 1,0 0 0,0 0 0,0-1-1,0 1 1,0 0 0,0 0 0,0 0-1,-1 0 1,1 0 0,0-1 0,0 1-1,0 0 1,0 0 0,0 0 0,0 0-1,0 0 1,0-1 0,0 1 0,0 0-1,0 0 1,0 0 0,1 0 0,-1 0-1,0-1 1,0 1 0,0 0-1,0 0 1,0 0 0,0 0 0,0 0-1,0-1 1,0 1 0,0 0 0,0 0-1,1 0 1,-1 0 0,0 0 0,0 0-1,0 0 1,0 0 0,0 0 0,1 0-1,-1-1 1,0 1 0,0 0 0,0 0-1,0 0 1,1 0 0,15-3 130,-5 1-113,3-2-23,1 1 1,-1 0 0,1 2 0,-1-1-1,1 2 1,16 1 0,-4-1 10,-20 0 65,-1 1 0,1-1 0,-1 1 0,1 0 0,-1 1 0,0 0 1,1 0-1,-1 0 0,0 1 0,0 0 0,11 7 0,-14-8-17,0 1-1,0-1 1,0 1-1,0 0 0,0 0 1,0 0-1,-1 0 1,0 1-1,1-1 1,-1 1-1,-1-1 1,1 1-1,0 0 1,-1 0-1,0 0 1,0 0-1,0 0 1,0 0-1,-1 0 0,1 6 1,4 54 488,-5-63-225,1-2-284,1 0 1,-1-1-1,0 1 0,1 0 1,-1-1-1,0 1 0,0-1 0,0 1 1,0-1-1,0 1 0,0-1 1,0-2-1,1 0 8,7-9-48,0 0 0,1 1 0,0 0 0,1 1 0,0 0 0,1 1 0,0 0 0,17-10 0,-23 16 8,-1 1 0,1 0 0,-1 0 0,1 1 0,0 0 0,0 0 0,0 0 0,9-1 0,-13 3 18,1 0 0,-1 0 1,1 0-1,-1 0 0,1 0 1,-1 0-1,1 1 0,-1 0 0,1-1 1,-1 1-1,1 0 0,-1 0 1,0 0-1,0 0 0,1 1 1,-1-1-1,0 1 0,0-1 1,0 1-1,0 0 0,-1-1 1,3 4-1,7 11 101,-1 0 0,-1 1 0,-1 0-1,0 0 1,8 29 0,12 26-39,-25-66-7,8 15-559,-10-20 446,-1-1 0,0 1 1,1-1-1,-1 0 0,1 1 0,-1-1 0,0 1 0,1-1 1,-1 0-1,1 1 0,-1-1 0,1 0 0,0 0 0,-1 1 0,1-1 1,-1 0-1,1 0 0,-1 0 0,1 0 0,0 0 0,-1 0 1,1 0-1,-1 0 0,1 0 0,0 0 0,-1 0 0,1 0 0,-1 0 1,1 0-1,-1 0 0,1-1 0,0 1 0,0-1-167,0 0-1,0-1 1,-1 1-1,1 0 1,0 0-1,-1-1 1,1 1-1,-1 0 1,0 0-1,1-1 1,-1 1-1,0-1 0,0-2 1,3-7-1546,1-5-37,-3-4-1706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10.1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 1 1728,'-6'1'210,"4"-1"-162,1 0 0,0 0 0,-1 0 1,1 0-1,0 1 0,-1-1 0,1 0 1,0 1-1,-1-1 0,1 1 0,0-1 1,0 1-1,0 0 0,-2 1 1184,7 1 240,42 1 1627,-44-3-3059,245 32 2378,-178-26-2452,100 6-710,-37-19-2499,-59-2-378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12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51 0 3072,'-1'1'74,"0"0"0,1 0 0,0 0 0,-1 1 0,1-1 0,0 0 0,-1 0 0,1 0 0,0 0 0,0 1 0,0-1 0,0 0 0,0 0 0,0 0 0,0 1 0,1-1 0,-1 0 0,1 2 0,1 11 56,-2 134 3422,-1-80-2834,2-34-237,-6 47 0,-6 61 267,3-21-200,3-24-286,4-58-84,-6 38 0,3-50 940,-1 48-1,0-104-797,7 2-396,1 1 1,1-1-1,1 1 1,1 0-1,15-38 1,-17 53-12,1 0 1,0 0 0,0 0 0,9-10 0,-13 18 80,1 0 0,0 1 0,0-1 0,0 0 0,0 1 0,1 0 1,-1 0-1,1 0 0,-1 0 0,1 0 0,0 0 0,-1 0 0,1 1 0,0 0 0,0-1 0,0 1 0,1 0 0,-1 1 0,5-2 0,-7 2 81,8 9 96,-7-6-137,-1 1 0,0-1 1,0 1-1,0-1 0,0 0 1,-1 1-1,1 0 0,-1 5 1,1 2 93,1 11 29,-2 30 0,-1-33-214,2 0 0,3 28 1,0-20-42,-3-14 85,1 0-1,1-1 1,0 1-1,7 17 1,-10-28 25,1-1 1,0 1 0,-1-1 0,1 1-1,0-1 1,0 0 0,0 1 0,0-1-1,0 0 1,0 1 0,1-1-1,-1 0 1,0 0 0,1 0 0,-1 0-1,0 0 1,1-1 0,-1 1 0,1 0-1,0-1 1,-1 1 0,1-1 0,-1 1-1,1-1 1,0 0 0,-1 1 0,1-1-1,0 0 1,-1 0 0,1-1 0,0 1-1,-1 0 1,1 0 0,0-1 0,1 0-1,3-2 0,1 0 0,-1 0 0,0 0-1,-1-1 1,1 0 0,-1 0 0,0-1 0,6-6 0,36-45-97,-29 31 37,82-104-182,-54 65 620,-44 58-349,-5 7 173,-6 7-149,-2 7-51,1 0 1,1 1 0,0 0 0,1 0 0,1 1 0,0 0 0,1 0-1,1 0 1,1 1 0,0 0 0,2 0 0,0 0 0,0 27 0,3-39-44,-1 0 1,0 0 0,1 0 0,0 1 0,1-1 0,0 0 0,-1 0 0,2-1-1,-1 1 1,7 10 0,-9-15 36,0 0 0,1-1 0,-1 1 0,1-1 0,-1 1 0,0-1 1,1 1-1,-1-1 0,1 0 0,-1 1 0,1-1 0,-1 0 0,1 1 0,0-1 0,-1 0 0,1 1 0,-1-1 0,1 0 0,0 0 0,-1 0 0,1 0 0,0 0 0,-1 1 0,1-1 0,0 0 0,-1-1 0,2 1 0,0 0 17,-1-1-1,1 0 0,-1 1 0,1-1 0,-1 0 1,1 0-1,-1 0 0,1 0 0,-1 0 0,2-2 1,2-3 34,0 0 1,0-1 0,7-12 0,-2-2-222,-1-1 0,11-43 0,-11 34 29,33-115-469,-41 140 434,1 1-74,4 9 81,-2 0 186,-1 0 0,-1 1 0,1-1-1,-1 0 1,1 1 0,-1 0 0,-1-1 0,1 1 0,-1 0 0,1 0 0,-1 5-1,5 13 115,7 19-52,-8-21-55,2-1-1,14 34 1,-19-50-37,8 7 30,-5-6-3,-5-5-8,0 1 0,1-1-1,-1 0 1,1 0-1,-1 0 1,1 1 0,-1-1-1,1 0 1,-1 0 0,1 0-1,-1 0 1,1 0 0,-1 0-1,1 0 1,-1 0 0,1 0-1,-1 0 1,1 0 0,-1 0-1,1 0 1,-1-1-1,1 1 1,-1 0 0,1 0-1,-1 0 1,0-1 0,1 1-1,9-7 26,-10 7-33,4-5 24,0 0 1,0 0 0,-1 0-1,0-1 1,0 1-1,0-1 1,-1 0-1,0 0 1,0 1-1,2-10 1,-1 3 38,11-50-59,-11 43-58,1 1 1,8-24-1,-7 24-65,7-15-45,-11 31 124,-1 1 1,1-1 0,0 0 0,0 1-1,0-1 1,0 0 0,0 1-1,1-1 1,-1 1 0,0 0-1,1-1 1,2-1 0,-2 2-175,2 11 5,0-3 202,-1 1 0,-1 0 0,1-1 0,-1 1 0,-1 0 0,1 0 0,-1 0 0,-1 1 1,0-1-1,0 10 0,1 46 82,-1 56 227,-1-105-177,1-10-70,-1 0-1,1 0 0,-1 0 1,1 0-1,-1 0 0,-1 0 0,1-1 1,-1 1-1,1-1 0,-4 6 1,4-9-58,1 0 0,-1 0 0,1-1 1,-1 1-1,1 0 0,-1-1 1,1 1-1,-1-1 0,0 1 1,1-1-1,-1 1 0,0-1 0,1 0 1,-1 1-1,0-1 0,0 0 1,0 1-1,1-1 0,-1 0 1,0 0-1,0 0 0,0 0 0,1 1 1,-1-1-1,0-1 0,0 1 1,0 0-1,0 0 0,1 0 1,-1 0-1,0 0 0,0-1 0,0 1 1,1 0-1,-1-1 0,0 1 1,1-1-1,-1 1 0,0-1 0,1 1 1,-1-1-1,0 0 0,-2-1-22,0-1 0,1 1 0,0-1 0,0 0 0,0 0 0,0 1 1,0-1-1,0-1 0,-1-3 0,1 2-62,0 0-1,1-1 1,-1 1 0,1-1 0,0-9 0,1 14 73,0 0-1,0 0 0,0 0 0,0 1 1,0-1-1,0 0 0,0 0 0,0 0 1,1 0-1,-1 0 0,0 1 0,1-1 1,-1 0-1,0 0 0,1 1 0,-1-1 1,1 0-1,0 1 0,-1-1 0,1 0 1,-1 1-1,1-1 0,0 1 0,0-1 1,-1 1-1,1-1 0,0 1 0,0-1 1,-1 1-1,1 0 0,0 0 0,0-1 1,0 1-1,0 0 0,-1 0 0,1 0 1,0 0-1,0 0 0,0 0 0,0 0 1,0 0-1,0 0 0,-1 0 0,3 1 1,3 1-6,0 0 0,0 0 1,-1 1-1,1-1 1,-1 1-1,1 0 0,7 7 1,-6-5 127,25 14-3,66 28 0,-92-45-173,8 4-428,1 0 0,0-1 0,22 4 0,-28-8-327,0 0-1,0 0 0,0-1 1,10-1-1,-15 1 526,-1 0-1,0-1 0,0 0 1,0 0-1,0 1 1,5-4-1,16-13-3104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39:14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2560,'3'-8'2944,"-3"4"-1760,10 4-672,3-5 448,6 10-544,-1-5-224,4 0-128,1 0 0,3 9-32,1-6 608,0 5-352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16.02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1 540 3328,'0'0'43,"0"1"-1,0-1 1,0 0-1,0 0 1,0 1 0,0-1-1,0 0 1,0 0-1,-1 1 1,1-1 0,0 0-1,0 0 1,0 1-1,0-1 1,0 0 0,0 0-1,0 1 1,1-1 0,-1 0-1,0 0 1,0 1-1,0-1 1,0 0 0,0 0-1,0 1 1,0-1-1,0 0 1,1 0 0,-1 0-1,0 1 1,0-1-1,0 0 1,0 0 0,1 0-1,-1 0 1,0 1 0,15 9 2167,-9-7-1586,0 0 0,0-1-1,11 4 1,-14-5-533,0-1 0,1 0-1,-1 1 1,1-1-1,-1-1 1,1 1-1,-1 0 1,1-1 0,-1 0-1,0 0 1,1 0-1,-1 0 1,0 0 0,0-1-1,1 1 1,-1-1-1,-1 0 1,1 0-1,0 0 1,0 0 0,-1-1-1,1 1 1,2-4-1,4-6 219,0 0-1,0-1 0,12-26 1,-16 30-213,7-19 13,-1 0 0,-2-1 0,0 0 0,6-46 0,-3 19-94,-6 15-185,-6 31 132,1 0-1,1 0 1,0 0-1,5-15 1,-3 17 14,-4 7 17,0 0 0,1-1 0,-1 1 0,1 0 0,-1 0 0,1 0 0,-1 0 0,1 0 0,0 0 0,-1 0 0,1 0 0,0 1 0,0-1 1,1-1-1,-1 1 7,0 0 0,0 0 0,0 0 0,0 0 0,0 1 0,0-1 0,1 0 0,-1 0 0,0 1 0,0-1 0,1 1 1,-1-1-1,0 1 0,1 0 0,-1-1 0,2 1 0,-2 0 1,0 1 1,0 0-1,1-1 1,-1 1-1,0 0 0,-1 0 1,1 0-1,0 0 1,0 0-1,0 0 0,0 0 1,-1 0-1,1 0 1,0 0-1,-1 0 0,1 0 1,0 3-1,9 20 60,-1 0-1,-1 0 0,-1 1 1,7 50-1,-8-18 301,-2 66 0,-4-119-326,0 10 137,0-1-1,-1 1 0,-5 25 1,5-36-166,1 0 0,-1 0 0,0 0 1,0 0-1,-1 0 0,1 0 0,-1 0 1,1 0-1,-1-1 0,0 1 0,0-1 1,0 1-1,-1-1 0,1 0 0,0 0 1,-1 0-1,1 0 0,-1 0 0,0 0 0,0-1 1,0 1-1,-4 0 0,6-1-14,-1-1-1,1 0 1,-1 0-1,1 0 1,-1 0 0,1 0-1,-1 0 1,1-1-1,-1 1 1,1-1-1,-1 1 1,1 0 0,-2-2-1,-21-11-169,17 9 112,3 2 36,0-1 0,1 0 1,0 0-1,0 0 1,0 0-1,0 0 0,0 0 1,0-1-1,-1-3 1,-3-5-181,-9-21 1,16 31 183,-1 1 0,0-1 0,1 0 0,0 0 0,-1 0 0,1 0 0,0 0 0,0 0 0,0 0 0,0 0 0,0 0 0,1 0 0,-1 0 0,0 0 0,2-1 0,-1 2-3,0 1 0,-1-1 1,1 1-1,1 0 0,-1 0 0,0-1 1,0 1-1,0 0 0,0 0 0,0 0 1,0 0-1,0 0 0,2 1 0,1-1-43,4 1 34,0 0 0,0 1-1,-1-1 1,1 2-1,-1-1 1,13 7 0,-9-5 47,0 1 1,0-2 0,12 3 0,-13-4 12,0-2-1,-1 1 1,1-1-1,0-1 1,-1 0 0,1 0-1,0-1 1,-1 0 0,0 0-1,1-1 1,-1-1-1,0 1 1,13-9 0,7-6 183,-1-1 0,41-35 1,-31 23-64,25-22-126,-1-2 0,98-115 0,-153 162-7,-3 3 101,0 0 1,0 0 0,0 0 0,-1 0 0,0 0-1,4-9 1,-6 13-113,-1 1 1,0 0-1,0 0 0,0 0 1,0-1-1,0 1 0,0 0 0,0 0 1,0 0-1,0-1 0,0 1 0,0 0 1,0 0-1,0 0 0,0-1 0,0 1 1,0 0-1,0 0 0,0-1 0,0 1 1,0 0-1,0 0 0,0 0 0,0 0 1,0-1-1,-1 1 0,1 0 1,0 0-1,0 0 0,0-1 0,0 1 1,0 0-1,-1 0 0,1 0 0,0 0 1,0 0-1,0 0 0,0 0 0,-1-1 1,1 1-1,0 0 0,0 0 0,0 0 1,-1 0-1,1 0 0,-9 4-163,-24 32-48,14-18 214,2 1 0,0 0 1,2 1-1,0 1 1,1 1-1,1 0 1,1 1-1,1 0 1,1 0-1,-9 33 1,15-43-12,1 0 1,0 0 0,1 0-1,-1 26 1,3-32-9,0-1 0,1 1 0,0 0 0,0-1 0,0 1 1,1-1-1,0 1 0,0-1 0,1 0 0,-1 0 0,7 9 0,-8-13 30,0 0-1,0-1 1,0 1 0,0-1-1,0 1 1,1-1 0,-1 1-1,1-1 1,-1 0-1,1 0 1,-1 0 0,1 0-1,0 0 1,-1 0 0,1 0-1,0-1 1,0 1-1,0 0 1,0-1 0,-1 0-1,1 1 1,0-1-1,0 0 1,0 0 0,0 0-1,0 0 1,0 0 0,0-1-1,0 1 1,0-1-1,-1 1 1,4-2 0,-1 0 22,-1 0 1,1 0-1,-1 0 1,0-1-1,1 1 1,-1-1-1,-1 0 1,1 0-1,0 0 1,-1 0-1,1-1 1,-1 1 0,0-1-1,3-5 1,5-19 48,0-1 0,-2 0 0,-1 0 0,5-41 1,-1 14-136,-6 38-45,2-22 0,-4 19 149,1-29-221,3 69-274,7 21 558,10 54-1,-8-31-60,-8-30-62,-6-20 115,2 0 0,-1 0 0,2 0 0,0 0 0,8 14 1,-13-27-71,1-1 0,0 1 1,0 0-1,-1-1 0,1 1 1,0-1-1,-1 0 0,1 1 1,0-1-1,-1 1 0,1-1 1,0-1-1,2-3 3,0 0 1,0 0-1,0 0 0,-1 0 1,1-1-1,1-8 1,8-39-8,-8 31-61,3-12-122,13-34 1,-17 57 123,2 0 0,-1 1 0,1-1 0,1 1 0,0 0 0,0 1 0,9-10 0,-5 7 40,-5 6-67,1 0-1,-1 0 1,1 1 0,0-1-1,13-8 1,-17 14 50,0-1 1,0 0 0,-1 0-1,1 1 1,0-1-1,0 1 1,0-1 0,0 1-1,0 0 1,0 0-1,0 0 1,0 0 0,0 0-1,0 0 1,0 0-1,0 1 1,0-1-1,0 1 1,0-1 0,0 1-1,0 0 1,-1 0-1,1 0 1,0 0 0,-1 0-1,1 0 1,0 1-1,-1-1 1,3 3 0,-1-1 18,0 0 0,0 1 0,0 0 0,-1 0 0,0 0 0,1 0 0,-1 0 1,0 0-1,-1 1 0,3 6 0,-1 6-48,4 26 1,-5-25 34,2 22 358,-3 55 0,-1-60 69,1-33-329,2-7-63,3-9 31,3-15-173,22-42-1,-27 61 71,1 1 0,1 1-1,0-1 1,0 1 0,0 0-1,1 0 1,1 1 0,12-11-1,-10 10-54,-3 3 2,0 0 0,0 0 1,1 0-1,12-5 0,-19 10 85,1-1-1,0 0 1,0 1 0,-1-1-1,1 1 1,0 0-1,0-1 1,0 1-1,0 0 1,0 0-1,-1 0 1,1 1-1,0-1 1,0 0-1,0 1 1,0-1 0,-1 1-1,1 0 1,0-1-1,-1 1 1,1 0-1,0 0 1,-1 0-1,1 0 1,-1 0-1,1 0 1,1 3 0,0 0 28,1 1 1,-1 0-1,1 0 1,-1 0 0,-1 1-1,1-1 1,-1 1-1,3 8 1,8 49 314,-10-46-127,-2 3-27,-1-19-129,0-2-74,23-55 208,18-16-624,-40 71 416,1-1-1,-1 1 0,1-1 0,0 1 0,-1 0 0,1 0 0,0-1 0,0 1 1,-1 1-1,1-1 0,0 0 0,0 0 0,0 1 0,0-1 0,0 1 0,0-1 0,4 1 1,-5 0 19,-1 0 0,1-1 0,0 1 0,-1 0 0,1 0 0,0 0 0,-1 0 0,1 0 0,-1 0 0,1 0 0,0 1 0,-1-1 0,1 0 0,0 0 0,-1 0 0,1 1 0,-1-1 0,1 0 0,-1 1 0,1-1 0,-1 0 0,1 1 0,-1-1 0,1 1 0,-1-1 0,1 0 0,-1 1 0,0-1 0,1 1 0,-1 0 0,1 0 0,0 1 18,2 4-22,1 1 1,-1-1-1,0 1 1,-1 0-1,1 0 0,-1 0 1,1 9-1,-1-5 86,9 23 0,-2-9 28,-4-11-131,1-1 0,0 0-1,0 0 1,11 14 0,-15-24 44,0 0 0,0-1 0,0 1 0,1-1 0,-1 1 0,1-1 0,0 0 0,-1 0 0,1 0 0,0 0 0,0-1 0,0 1-1,1-1 1,-1 0 0,0 0 0,0 0 0,1 0 0,-1 0 0,1-1 0,-1 1 0,0-1 0,7-1 0,-4 1 2,-1-1 1,1 0 0,0 0-1,-1 0 1,1-1-1,-1 0 1,0 0-1,0-1 1,1 1-1,-2-1 1,1 0 0,5-4-1,-3 0 30,-1 1 0,1-1 1,-1 0-1,-1-1 0,0 1 0,8-15 0,-8 13 56,7-11-68,-2-2 0,11-26 0,-19 43-60,0-1 0,-1 0 0,1 0 0,-1 0 0,0 0 1,-1 0-1,1 0 0,-1 0 0,-1 0 0,1 0 0,-1 0 0,0 0 0,0 0 0,-3-6 0,1 3 51,3 7-88,0 1-1,-1-1 1,1 1 0,-1 0 0,0-1 0,1 1 0,-1-1 0,0 1 0,0 0 0,0 0 0,0-1 0,0 1-1,0 0 1,0 0 0,0 0 0,-2-1 0,2 2 37,0 1-1,0-1 1,0 0-1,0 1 1,0-1-1,0 1 1,0-1-1,0 1 0,0 0 1,0-1-1,0 1 1,0 0-1,0 0 1,0-1-1,1 1 1,-1 0-1,0 1 1,-3 4 11,1-1-1,1 0 1,-1 1 0,1 0 0,0 0-1,0 0 1,1 0 0,0 0 0,0 0-1,0 0 1,1 0 0,0 6 0,0-3 15,1-1 0,0 0 1,0 0-1,1 0 1,0 0-1,1-1 0,0 1 1,6 11-1,-3-9 20,0 0 0,1-1 1,0 0-1,1 0 0,0 0 0,0-1 0,1-1 0,0 1 0,1-1 0,12 7 1,-9-7-6,1 0 0,-1-1 0,1 0 0,1-1 0,-1 0 0,1-2 1,23 4-1,-31-6-77,-1-1 1,1 0-1,-1 0 1,1-1-1,11-1 1,-15 1-201,0 0 0,1 0 0,-1 0 0,0 0 0,0-1 0,0 1 0,-1-1 0,1 0 0,0 0 0,0 0 0,-1 0 0,1 0 0,3-4 0,17-26-4097,-8 16 694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19.5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4 982 1472,'-4'8'3493,"32"0"-762,-24-8-2537,0 0 0,0 0 0,0-1 0,0 1 0,0-1 0,0 0 0,-1-1 0,1 1 0,0-1 0,0 1 1,-1-1-1,1 0 0,-1 0 0,5-4 0,-3 1-20,-1 1 1,0-1-1,0 1 1,0-1-1,-1-1 1,0 1-1,0 0 1,4-10-1,-1-1 52,-2 1 0,0 0 0,0-1 0,-2 0 1,0 0-1,0-26 0,-10-132 552,8 142-1556,8 34 900,-1 3-114,0 1 0,0 0-1,-1 0 1,1 0 0,-2 1-1,1 0 1,-1 1 0,8 13 0,-5-6 53,-1 1 1,-1-1 0,8 30 0,6 53 319,-15-71-321,10 84 508,-12-92-411,-3-15-132,0 0 1,0-1-1,0 1 0,0 0 1,-1 0-1,1-1 0,-1 1 1,0 0-1,0-1 1,-3 6-1,4-8-17,-1 1-1,0-1 1,0 1-1,0-1 1,1 0 0,-1 1-1,-1-1 1,1 0-1,0 0 1,0 0 0,0 0-1,-1 0 1,1 0-1,0 0 1,-1 0 0,1 0-1,-1 0 1,1-1 0,-1 1-1,1-1 1,-1 1-1,0-1 1,1 0 0,-4 1-1,1-2-10,0 1-1,0-1 1,0 1-1,0-1 1,0 0 0,1-1-1,-1 1 1,0-1-1,1 1 1,-1-1-1,1 0 1,-1-1-1,1 1 1,-4-4 0,-3-3-194,0-2 1,-14-17 0,23 26 104,-1 0-1,0 0 0,1 0 1,0 0-1,-1 0 1,1 0-1,0-1 0,0 1 1,0 0-1,0-5 1,11 7-63,-5 2 134,0-1-1,0 1 1,-1 0 0,1 0 0,-1 0-1,7 4 1,9 5-22,-12-7 24,0 0 96,1 0 1,0 0-1,0-1 0,0 0 0,11 1 1,-17-3-40,0-1 0,-1 0 1,1 0-1,-1 0 0,1-1 1,0 1-1,-1 0 0,1-1 0,-1 0 1,1 0-1,-1 1 0,0-1 1,1-1-1,-1 1 0,0 0 1,1-1-1,-1 1 0,0-1 1,0 1-1,0-1 0,-1 0 1,1 0-1,0 0 0,1-2 1,4-8 69,0 0 0,-1 0 0,0-1 0,4-14 0,4-9 13,-4 13-72,-1 3-178,0 1 1,13-21 0,-22 40 124,0-1 0,0 1 0,1-1 0,-1 1 0,0-1 0,1 1 0,-1-1 0,1 1 0,-1-1 0,0 1 0,1 0 0,-1-1 0,1 1 0,-1 0 0,1-1 0,-1 1 0,1 0 0,0 0 0,-1 0 0,1-1 0,-1 1 0,1 0 0,-1 0 0,1 0 0,0 0 0,-1 0 0,1 0 0,0 0-4,0 1-1,0-1 1,0 1 0,0-1 0,0 1 0,0-1-1,-1 1 1,1 0 0,0-1 0,0 1-1,-1 0 1,1 0 0,-1 0 0,2 1 0,1 3-22,0 0 0,-1 0 0,0 1 1,3 8-1,5 24 42,-1 1-1,-2 0 1,-2 0 0,-1 0 0,-2 1-1,-2-1 1,-2 1 0,-1-1-1,-11 48 1,-26 70 986,40-155-969,-1 0 1,1 0 0,-1-1-1,1 1 1,-1 0 0,0-1 0,0 1-1,1 0 1,-1-1 0,0 1 0,0-1-1,-2 2 1,3-3-25,-1 1 1,1-1-1,0 0 0,0 0 0,-1 0 0,1 0 1,0 0-1,0 0 0,-1 0 0,1 1 0,0-1 1,0 0-1,-1 0 0,1 0 0,0 0 1,-1 0-1,1 0 0,0 0 0,0 0 0,-1 0 1,1-1-1,0 1 0,0 0 0,-1 0 1,1 0-1,0 0 0,0 0 0,-1-1 0,-7-11-84,3-1 19,0-1 1,1-1-1,1 1 0,0 0 0,0-24 0,3-78-93,0 94 159,4-37-128,2 0 1,3 1 0,23-79-1,-27 119 99,1 1-1,1-1 1,1 1-1,0 0 0,1 1 1,1 0-1,1 0 1,0 1-1,1 1 1,1 0-1,25-23 1,-33 34-3,0-1 1,0 1-1,0 0 1,0 0 0,1 1-1,-1 0 1,1 0-1,-1 0 1,1 0 0,0 1-1,-1 0 1,1 0-1,0 1 1,0-1 0,11 2-1,-13 0 44,0-1 0,0 1-1,-1 0 1,1 0 0,-1 0-1,1 1 1,-1-1 0,0 1-1,1 0 1,-1 0 0,0 0-1,0 0 1,0 0 0,0 1-1,-1-1 1,1 1 0,-1 0-1,1 0 1,-1 0 0,0 0-1,0 0 1,0 0 0,-1 1 0,1-1-1,1 6 1,-2-2 19,1 1 0,-1-1 0,0 1 0,-1 0 0,1 0 0,-2-1 0,1 1 0,-1 0 1,0-1-1,-1 1 0,1 0 0,-2-1 0,1 0 0,-1 1 0,0-1 0,-5 8 0,1-3 12,0-1 0,-1 1 0,0-2 0,-1 1 1,-1-1-1,1 0 0,-1-1 0,-15 11 0,19-16-93,-1 0 0,0 0 0,0-1 1,0 1-1,0-2 0,0 1 0,-1-1 0,1 0 1,-1 0-1,0-1 0,1 0 0,-1-1 0,-13 0 1,21 0 26,1 0 0,-1 0 1,0 0-1,0 0 0,1 0 1,-1-1-1,0 1 0,0 0 1,0 0-1,1 0 0,-1 0 1,0-1-1,0 1 0,0 0 1,0 0-1,1-1 0,-1 1 1,0 0-1,0 0 0,0-1 1,0 1-1,0 0 0,0 0 1,0-1-1,0 1 0,0 0 1,0 0-1,0-1 0,0 1 1,0 0-1,0 0 0,0-1 1,0 1-1,0 0 0,0-1 1,0 1-1,0 0 0,0 0 1,0-1-1,-1 1 0,1 0 1,0 0-1,0 0 0,0-1 1,0 1-1,-1 0 0,1 0 1,0 0-1,0-1 0,0 1 1,-1 0-1,1 0 0,0 0 1,0 0-1,-1 0 0,16 0-21,0 2 0,0 0 0,27 8 0,-22-4 42,24 2 0,-20-5 32,-2 0 81,1 0-1,-1-2 1,0 0-1,32-4 1,-43 2-108,4-1 126,0-1 1,18-5-1,-28 6-93,0 0 0,0 0 0,-1-1-1,1 1 1,0-1 0,-1 0 0,0 0-1,0 0 1,0-1 0,4-4-1,7-10 26,-1-1-1,0 0 1,-2 0 0,11-25-1,32-87-286,-51 123 217,-2 0 1,1 0-1,-2 0 1,1 0-1,1-14 1,-3 19-16,0 0 1,0 0-1,0 1 1,-1-1-1,1 0 0,-1 0 1,1 1-1,-1-1 1,0 0-1,0 1 0,0-1 1,-1 1-1,1-1 1,0 1-1,-1 0 0,0-1 1,1 1-1,-1 0 1,0 0-1,-2-2 1,3 4-8,0-1 1,1 1 0,-1-1 0,0 1 0,1-1 0,-1 1 0,0 0 0,0-1 0,1 1 0,-1 0 0,0-1 0,0 1 0,1 0 0,-1 0 0,0 0 0,0 0 0,0 0 0,0 0 0,1 0 0,-1 0 0,0 0 0,0 0 0,0 0 0,1 1 0,-2 0 0,0-1-6,1 1-1,-1 1 1,1-1-1,0 0 1,0 0-1,-1 0 1,1 1-1,0-1 1,0 0-1,0 1 1,-1 2-1,-1 3-1,0 1-1,0 0 1,1-1 0,-2 9 0,-4 70 42,5-66 7,1 0 0,0 0-1,2 0 1,0 0 0,1 0 0,5 24 0,-1-17 1,-4-19 9,1 0-1,-1 0 0,2 0 0,-1 0 0,7 15 1,-7-19 6,1 0 1,-1 0-1,1 0 1,0 0 0,0-1-1,0 1 1,0-1 0,7 6-1,-6-7-7,-1 0-1,0-1 1,1 1-1,-1-1 1,0 0-1,1 0 1,0 0-1,-1 0 1,1-1 0,0 1-1,-1-1 1,5 0-1,1-1-8,1 1 0,-1-2 0,0 1 0,1-1 0,-1-1 0,0 0-1,-1 0 1,1-1 0,9-5 0,9-7 173,35-26-1,-51 35-161,174-145-100,-175 143 54,45-48 103,-48 50-82,-1 3-17,-1-1-1,0 0 1,-1 0 0,1 0 0,-1 0 0,6-9 0,-9 11 21,1 0 0,-1 1 1,1-1-1,0 1 0,0 0 1,0-1-1,3-1 0,-4 3-262,6 4 341,-7-6-156,-21-17 86,15 13-113,4 4 93,-1-1-1,1 1 0,-1 0 1,0 0-1,0 0 0,-1 0 1,-6-4-1,5 4-28,-1 0 0,0 0 0,-1 0 0,1 1 0,0 0 0,-10-2 0,12 4-27,0 0 1,0 0 0,0 0-1,0 1 1,-1-1-1,1 1 1,0 0 0,0 0-1,0 0 1,1 1 0,-7 2-1,4-1 54,0 0-1,0 1 1,0 0-1,0 0 1,0 0-1,1 1 1,0 0-1,0 0 1,0 0-1,1 0 1,0 1-1,0 0 0,0 0 1,0 0-1,1 0 1,0 1-1,1-1 1,-1 1-1,1-1 1,1 1-1,-1 0 1,1 0-1,0 0 1,1 0-1,-1 0 1,2 11-1,1-4-6,0 0 1,1 1-1,0-1 0,1-1 0,1 1 1,0 0-1,11 19 0,-12-25 27,2 1 1,-1-1-1,1 0 0,0-1 0,1 1 1,0-1-1,0 0 0,1-1 1,0 0-1,0 0 0,15 8 1,-19-12 36,1 0 0,-1 0 0,1 0 0,-1 0 0,1-1 1,0 0-1,0 0 0,0 0 0,0-1 0,0 1 0,6-2 1,-7 1-25,0-1 0,0 0 1,1-1-1,-1 1 0,0-1 1,-1 0-1,1 1 1,0-2-1,0 1 0,-1 0 1,1-1-1,-1 0 0,4-4 1,5-6 2,0-1 1,17-26-1,-6 6-142,-4 8-18,-8 11 102,0 1 1,0 0-1,15-13 1,3 3 267,52-33 0,-80 56-194,1 0 1,0 0 0,-1 0 0,1-1 0,-1 1 0,1-1 0,-1 1 0,2-3 0,-3 4-39,0-1-1,0 1 0,0 0 0,0 0 1,1 0-1,-1 0 0,0 0 0,0-1 1,0 1-1,0 0 0,0 0 0,0 0 1,0 0-1,0 0 0,0-1 1,0 1-1,0 0 0,0 0 0,0 0 1,0 0-1,0-1 0,0 1 0,0 0 1,0 0-1,0 0 0,-1 0 0,1 0 1,0-1-1,0 1 0,0 0 0,0 0 1,0 0-1,0 0 0,0 0 1,-1 0-1,-9-1 124,5 3-174,-1-1 0,1 1 0,1 0-1,-1 0 1,0 1 0,0 0-1,1-1 1,0 1 0,-1 1 0,-4 4-1,1 0 25,1-1 0,0 1 1,1 0-1,-9 14 0,10-12 8,0 0 1,0 1-1,1 0 0,1 0 1,-3 13-1,1 1-181,-2 34 0,7-52 166,0 0-1,0 0 1,0 0 0,1 0 0,0 0-1,3 12 1,-4-17 29,1-1-1,-1 1 1,1-1 0,0 1-1,0-1 1,-1 1-1,1-1 1,0 0-1,0 1 1,0-1 0,0 0-1,0 0 1,1 0-1,-1 0 1,0 0 0,0 0-1,1 0 1,-1 0-1,1-1 1,-1 1-1,1 0 1,-1-1 0,1 1-1,-1-1 1,1 0-1,-1 1 1,1-1 0,0 0-1,-1 0 1,1 0-1,-1 0 1,1 0-1,0 0 1,-1-1 0,4 0-1,-1 0 9,1-1-1,0 0 1,-1 0 0,1 0-1,-1 0 1,0-1 0,1 0-1,-1 0 1,-1 0-1,1 0 1,5-7 0,3-4 8,18-28-1,-18 26-103,23-36-72,41-82 0,-65 111 149,-1-2 1,-1 1-1,-1-1 1,-2 0-1,0-1 1,-2 0-1,-1 1 1,0-1-1,-3-28 1,-2-6-117,-14-78 1,10 110 200,0 1-1,-2-1 1,-1 1 0,-1 1-1,-14-26 1,23 50-68,0 1 0,0-1 0,0 1 0,0-1 0,0 1 0,0 0 0,0-1 0,0 1 0,-1 0 0,1 0 0,-1 0 0,1 0 0,0 0 0,-3-1 0,3 2-25,1 0 0,-1 0 0,0 0 0,1 0 0,-1 0 0,0 0 0,0 0 0,1 0 0,-1 0 0,0 0 0,1 0-1,-1 0 1,0 0 0,0 1 0,1-1 0,-1 0 0,0 1 0,1-1 0,-1 0 0,1 1 0,-1-1 0,1 1 0,-1-1 0,0 1 0,1-1 0,-1 1 0,1-1 0,0 1 0,-1 0 0,1-1 0,0 1 0,-1-1 0,1 1 0,0 0 0,-1 1 0,-3 10-45,-1 0 1,2 0-1,0 0 1,-3 26 0,0 54 171,6-75-91,0 35 146,2 0 0,2-1 0,3 1 0,1-1 0,3-1 0,26 72 1,18 24-21,-45-123-580,1 0-1,1-1 0,2-1 1,19 25-1,-33-46 405,4 5-440,0 0-1,0-1 1,0 0-1,9 7 1,-12-10 321,0-1-1,0 1 1,0 0 0,1-1 0,-1 1 0,0-1-1,1 1 1,-1-1 0,0 0 0,1 1 0,-1-1-1,1 0 1,-1 0 0,0 0 0,1 0 0,-1 0-1,1-1 1,-1 1 0,0 0 0,1 0 0,-1-1 0,0 1-1,1-1 1,-1 0 0,2 0 0,23-20-4203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25.79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154 101 2080,'3'0'272,"-6"-1"810,-10-1 1897,4 1-1675,5 3-1169,1 1-1,-1-1 1,1 1 0,0 0-1,0 1 1,-4 4-1,-12 11 449,9-11-280,7-7-276,1 1 0,0-1 0,0 1-1,0-1 1,0 1 0,1 0 0,-1 0 0,0 0-1,-1 3 1,-7 12-117,3-8 139,2 1 0,-1-1 1,1 1-1,1 0 0,0 1 0,0-1 1,-3 17-1,7-23-61,-1-1 0,0 0 0,1 1 0,0-1 0,-1 1 0,1-1 0,1 1 1,-1-1-1,0 1 0,1-1 0,0 0 0,0 1 0,0-1 0,0 0 0,0 1 0,1-1 0,-1 0 0,1 0 0,0 0 0,3 3 0,-1-1 72,1 0 1,1 0-1,-1 0 0,1-1 0,0 1 0,12 5 0,-16-9-19,0 0 0,0 0 0,0 0 0,0-1 0,1 1 0,-1-1 0,0 1 1,1-1-1,-1 0 0,0 0 0,0 0 0,1 0 0,-1 0 0,0-1 0,1 1 0,-1-1 0,0 0 0,0 1 0,0-1 0,0 0 0,0 0 0,0 0 0,0 0 0,0-1 0,2-1 0,-1 0-15,0 1-1,-1-1 0,1 0 0,-1 0 0,0 0 1,0-1-1,0 1 0,-1 0 0,1-1 0,-1 1 1,0-1-1,2-6 0,0-6-89,2-27-1,-4 25 149,1-77 296,-3 53-152,-3 11-98,2 24-320,4 21-22,-1-10 203,0 0 1,0 0-1,1 0 1,0 0-1,-1-1 0,5 7 1,6 13-1,-8-13 11,4 11 29,1-2 1,0 1-1,21 31 1,-29-50-31,0 1 64,1 0 0,0 1 0,0-1 1,0 0-1,0 0 0,0 0 1,0 0-1,3 2 0,-4-4-44,0 0-1,0 1 1,0-1-1,0 0 1,0 0 0,0 0-1,0 0 1,0 0-1,0 0 1,0 0 0,0 0-1,0 0 1,0 0-1,0-1 1,0 1-1,0 0 1,0-1 0,0 1-1,0-1 1,0 1-1,0-1 1,0 1 0,-1-1-1,1 0 1,0 1-1,0-1 1,-1 0 0,1 0-1,-1 1 1,2-2-1,0-1-4,0-1-1,1 1 1,-1 0-1,-1-1 0,1 1 1,0-1-1,-1 0 1,2-6-1,6-36 115,-4 13-89,5-18-117,-5 26-9,8-31 0,-11 52 52,0-1 0,0 0 0,1 1 0,3-7 0,-5 10 4,0-1 0,0 2-1,0-1 1,0 0 0,-1 0 0,1 0 0,0 0 0,1 0 0,-1 1-1,1-2 1,-1 2 20,-1 0-1,1 0 0,-1 0 1,1 0-1,-1 0 1,1 0-1,-1 0 0,1 0 1,-1 0-1,1 0 1,-1 0-1,1 0 0,-1 0 1,1 0-1,-1 0 0,1 0 1,-1 1-1,1-1 1,-1 0-1,0 0 0,1 1 1,-1-1-1,1 0 1,-1 0-1,1 1 0,6 8-14,0 0 0,0 0-1,-1 1 1,0 0-1,0 0 1,6 17 0,7 15 58,-4-10 88,14 39-1,-28-65-6,0 0-1,0 1 1,0-1 0,0 0-1,-1 0 1,0 1 0,-2 10-1,2-16-98,0-1-1,-1 1 0,1 0 1,0 0-1,-1 0 1,1 0-1,-1-1 0,0 1 1,1 0-1,-1 0 1,0-1-1,1 1 0,-1-1 1,0 1-1,0-1 1,1 1-1,-1-1 0,0 1 1,0-1-1,0 1 1,0-1-1,0 0 0,-1 1 1,-27 3 188,22-3-154,2-1-26,-1 0 1,1 0-1,-11-1 0,-7-1-334,7-6-383,141 30 998,-39-8-120,-83-14-230,98 17-312,-34-13-5545,-50-4 1908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27.0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444 10 1824,'-5'-6'9119,"5"6"-9112,0 0 1,0-1 0,0 1 0,0 0 0,-1 0 0,1 0 0,0-1 0,0 1-1,0 0 1,-1 0 0,1 0 0,0 0 0,0-1 0,-1 1 0,1 0-1,0 0 1,0 0 0,-1 0 0,1 0 0,0 0 0,-1 0 0,1 0 0,0 0-1,0 0 1,-1 0 0,1 0 0,0 0 0,0 0 0,-2 0 799,-3 22-108,4-10-613,0 1-1,-4 13 1,-1 17 84,3-16-8,0 0 0,-2 0 0,-1 0 0,-1-1 0,-1 0 0,-2 0 0,-16 32 0,22-51-126,0-1 1,-1 1-1,1-1 1,-1 0 0,0 0-1,-1 0 1,1-1-1,-1 0 1,0 0 0,-1-1-1,1 1 1,-1-1-1,0-1 1,0 1 0,0-1-1,0 0 1,-1-1-1,1 0 1,-1 0 0,0-1-1,-14 2 1,8-3-77,0 0 0,0-1 1,0-1-1,1 0 0,-18-5 0,26 6-10,1-1 0,-1 0 0,0-1-1,0 1 1,1-1 0,0 0-1,-1 0 1,1 0 0,0-1 0,0 1-1,1-1 1,-1 0 0,1 0-1,0 0 1,0-1 0,-5-8 0,5 6 1,0 0 1,0-1 0,0 1 0,1-1-1,0 1 1,1-1 0,-1 0 0,1 0 0,1-11-1,0 15 21,0 0 0,1 0 0,-1 0 0,1 0 0,0 0 0,0 0 0,1 1 0,-1-1 0,1 0 0,0 1-1,0-1 1,0 1 0,0 0 0,1-1 0,-1 1 0,1 0 0,0 1 0,0-1 0,0 0 0,6-4 0,-5 5 23,0 1 1,0-1-1,0 0 1,1 1-1,-1 0 1,0 0-1,0 0 1,1 1-1,-1-1 1,0 1 0,1 0-1,-1 0 1,0 1-1,0-1 1,1 1-1,-1 0 1,5 2-1,6 2 61,-1 0 0,-1 1 1,23 13-1,124 77 1010,-42-23-218,-79-47-688,-38-25-272,1 0-138,9 7-1559,7 11-5244,3 1 3638,-4-7 1820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29.3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 1568,'8'-3'7168,"-8"3"-7067,10 24 918,-7 25 15,-1-17-804,0 144 830,-4-95-691,3-54-288,-6 110 553,4-79-310,1-36-424,-1-11 201,0-14 140,0 1-243,1 0 0,0 0 0,0 0 0,0 0 0,1 0 0,-1 0 0,0 0 0,1 0 0,-1 0 0,2-3 0,20-55-415,1 0 194,-14 37 114,-4 13 55,-1-1-1,1 1 0,1 0 0,0 0 0,13-16 0,-18 24 54,0 1-1,0 0 1,0 0-1,0 0 0,0 0 1,0 1-1,0-1 1,0 0-1,0 0 1,1 1-1,-1-1 1,0 0-1,0 1 0,1 0 1,-1-1-1,1 1 1,-1 0-1,0-1 1,1 1-1,-1 0 0,3 0 1,-2 1-2,0 0 0,0-1-1,0 1 1,-1 0 0,1 0 0,0 0 0,-1 0 0,1 0 0,0 0-1,-1 1 1,1-1 0,-1 0 0,2 4 0,3 3 54,0 1 0,0 0-1,-2 1 1,7 14 0,-5-4 171,0 0-1,6 38 1,-5-17 79,-5-23-344,-2-15 40,1-1 0,0 0 0,0 1 0,0-1 0,1 0 0,-1 0 1,0 0-1,1 1 0,0-1 0,-1-1 0,1 1 0,0 0 0,0 0 0,0-1 0,0 1 0,0-1 0,0 1 1,1-1-1,-1 0 0,4 1 0,5 2-40,0 0 0,24 4 1,-31-7 60,15 3-4,0-2-1,0 0 0,0 0 1,1-2-1,19-2 0,-31 0 12,0-1 1,1 1-1,-2-1 0,1-1 0,0 1 1,-1-2-1,1 1 0,-1-1 0,0 0 0,7-7 1,-10 8-67,0-1 0,-1 1 0,1-1 0,-1 1 1,-1-1-1,1 0 0,0 0 0,-1 0 1,0 0-1,-1 0 0,1-1 0,-1 1 0,0-1 1,0 1-1,0-1 0,-1-8 0,-1 8 79,0 0-1,0 1 1,0-1-1,-1 0 1,0 1 0,0-1-1,-1 1 1,1 0-1,-6-7 1,7 10-51,-1-1 0,0 1 0,0 0 1,0 0-1,0 0 0,0 0 0,0 0 0,0 0 1,-1 1-1,1-1 0,-1 1 0,1-1 0,-1 1 1,1 0-1,-1 0 0,0 0 0,0 1 0,0-1 1,1 1-1,-6-1 0,6 1-17,0 1 1,0-1 0,0 0-1,0 1 1,0 0-1,0-1 1,0 1-1,0 0 1,0 0 0,0 0-1,1 0 1,-1 0-1,0 1 1,1-1-1,-1 0 1,1 1 0,-1-1-1,1 1 1,0 0-1,-1-1 1,1 1-1,0 0 1,0 0 0,0 0-1,0 0 1,1 0-1,-1 0 1,0 4-1,-1 1 23,0 0-1,1 0 1,0 0-1,1 1 0,-1-1 1,2 15-1,1-13 17,0 0-1,0 0 0,1 0 0,0-1 1,1 1-1,0-1 0,0 0 0,9 13 1,0-3 24,1-1 1,23 22 0,-34-35 31,0-1 0,0 0 0,1 0 0,-1-1 0,1 1 0,0-1 0,0 1-1,8 2 1,-10-4-33,0-1 0,0 0 0,0 1 0,0-1 0,0 0 0,0 0-1,0 0 1,0 0 0,0 0 0,0-1 0,0 1 0,-1-1 0,1 1 0,0-1 0,0 0-1,0 1 1,0-1 0,-1 0 0,1 0 0,0-1 0,-1 1 0,4-3 0,3-5-39,1-1 1,-1 0-1,-1 0 1,0-1-1,0 0 0,9-23 1,-9 19 0,1 0 0,19-28 0,-19 36-117,-5 13-78,1 4 146,9 25 54,-10-26 23,0 0-1,1 0 1,4 9-1,-4-13-17,0 0 0,-1-1 0,1 1 0,1-1 0,-1 1 0,1-1 0,0-1 0,0 1 0,0-1 0,0 0 0,0 0 0,1 0 0,-1-1 0,1 1 1,0-1-1,0-1 0,0 1 0,0-1 0,6 0 0,1 1 46,0-2 1,-1 1 0,1-2 0,0 0 0,0 0 0,0-1 0,-1-1 0,16-4 0,-21 4-62,1-1 0,0 1 0,-1-1 0,0-1 0,0 0 0,0 0 0,0 0 0,-1 0 0,0-1 0,0 0 0,0-1 0,-1 1 0,0-1 0,8-14 0,-11 15-23,0 0 1,0 1 0,-1-1-1,0 0 1,0 0 0,0 0-1,-1 0 1,0 0 0,0-1-1,0 1 1,-1 0 0,0 0-1,0 0 1,-1 0 0,1 1-1,-1-1 1,0 0 0,-1 1-1,-4-8 1,7 13 29,0 0 0,0-1 0,0 1 0,0-1 0,-1 1 0,1-1 0,0 1 0,0 0 0,-1-1 0,1 1 0,0 0 0,0-1 0,-1 1 0,1 0 0,-1-1 0,1 1 0,0 0 0,-1 0 0,1 0 0,0-1 0,-1 1 0,1 0 0,-1 0 0,1 0 0,-1 0 0,1 0 1,-1 0-1,1 0 0,0 0 0,-1 0 0,1 0 0,-1 0 0,1 0 0,-1 0 0,1 0 0,-1 0 0,1 0 0,0 0 0,-1 0 0,1 1 0,-1-1 0,1 0 0,0 0 0,-1 1 0,1-1 0,0 0 0,-1 0 0,1 1 0,0-1 0,-1 0 0,1 1 0,0-1 0,-1 1 0,1-1 0,0 0 0,0 1 0,0-1 0,0 1 0,-1-1 0,1 1 0,-1 3-28,0-1-1,-1 1 1,2-1 0,-1 1-1,0-1 1,0 7 0,2-4 79,-1 0 0,1-1 1,0 1-1,0-1 1,1 1-1,0-1 1,-1 0-1,2 0 0,-1 0 1,1 0-1,0 0 1,0 0-1,0 0 0,1-1 1,5 6-1,2 1 123,0-1-1,1 0 0,1 0 1,21 11-1,-22-15-10,0 0 0,16 4-1,6 3 310,-30-11-489,1-1 0,0 0 1,0-1-1,0 1 0,0-1 1,0 0-1,0-1 0,0 1 0,0-1 1,0 0-1,7-2 0,-1 1-391,-6 0-144,-1 0 0,1 0 0,0 0 1,-1-1-1,0 1 0,1-1 1,-1 0-1,0-1 0,5-5 0,1 0-2654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3.4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14 238 1888,'-14'-8'5568,"14"9"-5455,1 1 1,-1 0 0,0-1-1,1 1 1,-1 0-1,1-1 1,-1 1 0,1-1-1,1 3 1,1 2 10,-1 1 0,1 0 0,-1 0 0,-1 0 1,2 11-1,1 2 107,5 41 416,-3 0 0,-3 108 1,-3-125-446,-6 63 317,2-58-174,-4 3 151,8-59-534,1 0 0,1 0 1,-1 0-1,1 0 0,3-7 1,2-9-9,26-86-257,-26 93 217,-1 0-1,2 1 0,0 0 0,16-22 1,-17 29 75,-1 1 1,2 0 0,-1 0 0,1 0 0,0 1 0,0 0 0,1 1 0,-1 0-1,18-7 1,-24 11 18,-1 1 0,1-1 0,0 1 0,-1-1-1,1 1 1,0 0 0,0-1 0,0 1 0,-1 0 0,1 0-1,0 0 1,0 1 0,-1-1 0,1 0 0,0 1-1,0-1 1,-1 1 0,1-1 0,0 1 0,-1 0 0,1 0-1,-1 0 1,1 0 0,-1 0 0,1 0 0,-1 0-1,0 0 1,0 0 0,1 1 0,0 1 0,0 0 46,0 0 1,0 1 0,-1-1 0,0 0-1,1 1 1,-1-1 0,-1 1-1,1-1 1,0 1 0,-1-1-1,0 1 1,1-1 0,-2 8-1,-2 9 105,0 0-1,-1 0 0,-2 0 1,0-1-1,-9 21 0,9-27-95,-1 0 0,0-1-1,-1 0 1,0 0 0,-1 0 0,0-1-1,-1-1 1,-10 10 0,17-17-111,1-1-1,-1 1 1,1-1-1,-1 0 1,0-1 0,0 1-1,0 0 1,0-1-1,0 1 1,0-1 0,-1 0-1,1 0 1,-5 1 0,8-2 34,0 0 0,0 0 1,0 0-1,0 0 1,1 0-1,-1 0 1,0 0-1,0 0 1,0 0-1,0 1 0,0-1 1,0 0-1,0 0 1,0 0-1,0 0 1,0 0-1,0 0 1,0 0-1,0 0 0,0 1 1,0-1-1,0 0 1,0 0-1,0 0 1,0 0-1,-1 0 1,1 0-1,0 0 0,0 0 1,0 0-1,0 1 1,0-1-1,0 0 1,0 0-1,0 0 1,0 0-1,0 0 0,0 0 1,0 0-1,0 0 1,-1 0-1,1 0 1,0 0-1,0 0 1,0 0-1,0 0 0,0 0 1,0 0-1,8 4-180,0-3 256,0 0-1,0-1 1,0-1 0,0 1-1,-1-1 1,1-1-1,0 1 1,-1-1 0,1-1-1,-1 1 1,1-1 0,-1-1-1,0 1 1,-1-1 0,1 0-1,0-1 1,-1 0 0,9-9-1,7-7 132,-2-2 0,0-1 1,22-35-1,-29 41-94,88-126 119,-79 117-297,-15 19 114,-1 1 1,9-13-1,-10 12 76,-5 13-567,-1 11 417,-4 35 34,5-34-32,1 0 0,1-1 0,6 31 1,-6-39 18,1 1 1,0-1-1,0 0 1,1 0-1,0 0 1,0 0-1,1-1 1,11 14 0,-4 1 56,-8-16 4,-1 0 1,1 0-1,5 7 1,9 3-209,17 3 394,-32-18-208,4-1 6,-6 0 234,0 0-260,0 0-1,-1 0 1,1 0 0,0 0-1,0 0 1,-1 0 0,1 0-1,0 0 1,-1-1 0,1 1-1,0 0 1,-1 0 0,1-1-1,0 1 1,-1 0-1,1-1 1,0 1 0,-1-1-1,1 1 1,-1-1 0,1 1-1,-1-1 1,1 1 0,0-2 447,0 1-518,0 1 64,-1 0-1,1 0 1,0 0 0,-1-1-1,1 1 1,0-1 0,-1 1-1,1 0 1,0-1 0,-1 1-1,1-1 1,-1 1 0,1-1-1,-1 1 1,1-1 0,-1 0-1,1 1 1,-1-1 0,0 0-1,1 1 1,-1-1 0,0 0-1,1-1 1,4-5 68,-4 6-52,0 1-1,-1-1 0,1 1 1,0-1-1,0 1 0,-1-1 1,1 0-1,0 0 1,-1 1-1,1-1 0,-1 0 1,1 0-1,-1 0 0,1 1 1,-1-1-1,0 0 1,1 0-1,-1 0 0,0-2 1,4-23 57,-1 0-18,0 16-45,0-1 0,1-16 0,5-17-96,-7 33 125,0 0 0,0 1 0,-1-1 0,0 0 0,-1-15 0,0 25-103,9-11 86,-7 0-108,-3 10-306,1 8 142,1 5 279,0 0 1,1 0 0,6 21 0,-1-4 35,9 57 22,-10-43-44,20 64 0,-22-94 1,-4-8-32,1-1 0,0 0 0,0 0-1,1 0 1,-1 0 0,1 0 0,-1 0-1,1 0 1,2 2 0,9 7 24,-8-12-14,-4-1 7,1 1-2,0 0 0,-1-1 1,1 1-1,-1-1 0,1 1 0,-1-1 0,1 0 0,-1 0 0,1 0 0,-1 0 0,1 0 0,-1 0 1,0 0-1,0 0 0,0 0 0,1-1 0,-1 1 0,1-3 0,19-32 116,-16 27-120,54-108 26,18-32 37,-52 104-140,-2-2 0,-2 0 0,17-60 0,-27 69 41,-2-1-1,-2 0 1,-2-1 0,2-66 0,-7 59-152,0 41-238,0 30 146,1 9 301,2-1 0,1 1 0,15 58 0,39 92 50,-23-81-227,4-1-3,-2-10 130,-31-73 17,6 18-301,25 52 0,-2-14-3549,-34-73 3509,0 1 1,0 0-1,-1-1 1,1 1 0,-1 0-1,0 0 1,1 0 0,-1 3-1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4.0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41 17 5632,'-5'1'588,"0"0"-1,0 0 1,0 0 0,-7 0 639,4-2 288,8-9-1280,0 9-199,0 1 1,0-1-1,0 1 1,0 0-1,0-1 1,0 1-1,0-1 1,0 1-1,0 0 1,0-1-1,1 1 1,-1 0-1,0-1 1,0 1-1,0 0 1,1-1-1,-1 1 1,0 0-1,1-1 1,-1 1-1,0 0 1,0 0-1,1-1 1,-1 1-1,0 0 1,1 0-1,-1 0 1,1 0-1,-1-1 1,0 1-1,1 0 1,-1 0 0,0 0-1,1 0 1,-1 0-1,1 0 1,-1 0-1,0 0 1,1 0-1,-1 0 1,1 0-1,-1 0 1,22 6-47,-13-3 263,86 11 248,-28-5-330,45 2 438,-37-6-77,-64-3-496,1-1-226,0 1-1,0-2 0,1 1 1,13-3-1,-23 1-408,-1 0 0,0-1 0,1 1 0,-1-1-1,0 1 1,0-1 0,0 0 0,-1 0 0,1 0 0,0 0 0,2-4 0,1-6-2873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4.8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17 1824,'-10'-16'7130,"9"16"-7068,1 0 0,0 0 0,-1 0 0,1 0-1,0 1 1,-1-1 0,1 0 0,0 0 0,-1 1-1,1-1 1,0 0 0,0 0 0,-1 1 0,1-1 0,0 0-1,0 1 1,0-1 0,-1 0 0,1 1 0,0-1-1,0 0 1,0 1 0,0-1 0,0 1 0,0-1-1,0 0 1,0 1 0,0-1 0,0 0 0,0 1-1,0-1 1,0 1 0,0-1 0,0 0 0,0 1 0,0-1-1,1 0 1,-1 1 0,6 22 351,-3-13-111,2 50 674,-1-33-651,1 43 1,-1 3-204,-3-18-1685,0-58 832,-1 1 0,1 0-1,0 0 1,0-1 0,-1 1 0,2 0-1,1-4 1,4-6-1173,-6 0-560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5.2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7 4064,'-13'8'3269,"22"-9"-2304,7-3-355,1 1-1,0 0 0,0 1 0,0 1 0,26 1 0,-27 1-563,-1 1 0,1 1 0,-1 0 0,1 1 0,-1 1 0,0 0 0,-1 1 0,1 1-1,-1 0 1,17 12 0,-20-12-387,1-1 0,13 6 0,8 2-4300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5.7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 3328,'-6'1'4863,"6"0"-4776,-2 14 1945,1 24-1624,1-31-22,4 162 1400,1-45-1108,-5-57-1110,3-70-1117,-2 2 1471,-1 0 1,0 0-1,0 0 1,1 0-1,-1 0 1,0 0 0,0 1-1,0-1 1,1 0-1,-1 0 1,0 0-1,0 0 1,0 0-1,1 0 1,-1 0 0,2 4-1472,-2-4 1471,0 0 1,0 0-1,0 1 1,0-1-1,0 0 1,0 0-1,0 1 1,0-1 0,-1 0-1,1 0 1,0 0-1,0 1 1,10-14-4403,-6 5 2640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07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13 2400,'-9'0'1821,"10"-2"-810,-1 1-970,0 1 0,0 0 0,0 0 1,0-1-1,0 1 0,0 0 0,0 0 0,0-1 1,0 1-1,-1 0 0,1 0 0,0-1 0,0 1 0,0 0 1,0 0-1,-1-1 0,1 1 0,0 0 0,0 0 1,0 0-1,-1 0 0,1-1 0,0 1 0,0 0 1,-1 0-1,1 0 0,0 0 0,0 0 0,-1 0 1,1 0-1,0-1 0,0 1 0,-1 0 0,1 0-28,0 0-1,0 0 0,0 0 0,0 0 1,0 0-1,0 0 0,0 0 0,0 0 1,0 0-1,1 0 0,-1 0 0,0 0 0,0 0 1,0 0-1,0 0 0,0 0 0,0 0 1,0 0-1,0-1 0,0 1 0,0 0 1,0 0-1,0 0 0,0 0 0,0 0 1,0 0-1,0 0 0,0 0 0,0 0 1,0 0-1,0 0 0,0 0 0,0-1 1,0 1-1,0 0 0,0 0 0,0 0 1,0 0-1,0 0 0,0 0 0,0 0 1,0 0-1,0 0 0,0 0 0,0 0 1,0 0-1,0 0 0,0-1 0,0 1 1,-1 0-1,1 0 0,8 0 292,0-1 1,0 1-1,8 1 0,3 0-236,170 2 92,-171-2-163,0 1 0,0 1 0,0 1 0,31 10-1,-47-13 27,-1-1-1,1 1 1,0-1-1,-1 1 1,1 0-1,-1-1 0,0 1 1,1 0-1,-1 0 1,3 2-1,-4-2-8,0 0-1,1 0 1,-1 0-1,0-1 1,1 1-1,-1 0 1,0 0-1,0 0 1,0 0-1,1 0 1,-1 0-1,0 0 1,0 0 0,-1 0-1,1 0 1,0 0-1,0 0 1,0 0-1,-1 1 1,-2 2-6,1 0 1,-1 0 0,0-1 0,0 1 0,0-1-1,-1 1 1,-5 4 0,7-7-15,-6 5 64,0-1 0,0 0 1,-1 0-1,-9 4 0,-16 8 307,9-2-115,-33 14 1,35-19-137,10-6-154,1 2 1,-14 7-1,5-2 11,17-9 40,-1 0 0,1 0 0,0 1 0,0-1 0,-3 4 0,-48 34 746,44-33-735,6-5 69,4-2-34,3-1 77,-2 1 32,6-4-118,14 0-77,-17 3 54,0 1 0,0-1 0,0 1 0,0-1 1,-1 0-1,1 0 0,0 0 0,3-2 0,-2 0-52,1 1 0,0-1 0,0 1 1,0 0-1,0 1 0,0-1 0,0 1 0,7-1 0,5 1-52,23 0 0,-18 2-102,-19-1 178,-1 0 0,1 1 1,0-1-1,-1 1 0,1 0 0,0 0 1,-1 0-1,1 0 0,-1 1 1,1-1-1,-1 1 0,0-1 0,4 4 1,27 30-51,-23-24 48,-7-6 5,1 0 1,-1 0 0,1 0-1,-1 0 1,-1 1 0,1-1-1,3 12 1,-2 3 1,4 20-1,-5-21-4,-1-5 58,-1 0 0,-2 26 0,0-11 4,1-24-15,-1 0-1,1 0 1,-1 0 0,0 0-1,-1 0 1,1 0 0,-1 0-1,0-1 1,0 1 0,0-1 0,-1 1-1,0-1 1,0 0 0,0 0-1,-7 7 1,-2 0 88,0 0 0,-1-1 0,-21 13 0,24-18-33,0 1 1,0-1-1,0-1 1,-1 0-1,1 0 1,-1-1-1,0-1 1,-21 3 0,27-4-41,-1-1 1,0 1 0,1-1 0,-1 0 0,0-1-1,-8-1 1,13 2-50,0-1 0,0 1 0,0 0 0,0-1 0,0 1 0,0-1-1,0 0 1,0 1 0,0-1 0,0 0 0,1 1 0,-1-1 0,0 0 0,0 0 0,1 0 0,-2-1-1,2 1-2,-1-1 0,1 1-1,-1-1 1,1 1 0,0 0-1,0-1 1,0 1 0,0-1-1,0 1 1,0-1 0,0 1-1,0-1 1,0 1 0,1-1-1,0-2 1,3-8-7,1 0 1,0 0 0,1 1-1,1-1 1,0 1-1,0 1 1,1-1-1,14-14 1,10-6 201,40-31 0,-69 59-174,9-7 106,86-64-60,-86 65-43,1 2-1,1-1 1,-1 2-1,1 0 1,0 0-1,16-3 1,-10 4-94,19-3-584,-12 5-2857,-9 7 1350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36.3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212 0 2912,'0'1'50,"0"-1"0,0 0-1,-1 0 1,1 1 0,0-1 0,0 0 0,-1 1-1,1-1 1,0 0 0,-1 0 0,1 0 0,0 1-1,-1-1 1,1 0 0,0 0 0,-1 0 0,1 0-1,0 0 1,-1 0 0,1 0 0,-1 1 0,0-1-1,1 0 31,-1 0-1,1 0 0,0 0 1,-1 0-1,1 0 0,-1 0 1,1 0-1,-1 0 0,1 0 1,-1 1-1,1-1 0,0 0 1,-1 0-1,1 1 0,0-1 1,-1 0-1,1 0 0,0 1 1,-1-1-1,1 0 0,-1 2 0,-36 65 3431,-71 95-897,103-155-2543,0 0 0,0-1 1,-1 1-1,0-1 0,-12 9 0,17-14 192,-2 2 116,55-15-202,1 3 0,0 2 0,83 0 0,-127 7-190,56-3-1725,-55 2 233,-1-1-1,16-5 1,-7 0-2392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40.2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0 728 2400,'0'0'779,"10"-5"2826,-4-3-3468,-1 0 0,-1 0 1,1 0-1,-2-1 0,1 1 1,-1-1-1,4-15 0,29-113 983,-12 55-500,-8 28-520,-4 15-89,-6 23 91,-1 0 0,-1-1 1,0 1-1,-1 0 0,0-23 0,-3 39-99,0 0 0,0 0 0,0 0 0,0 0 0,0 0 0,1 0 0,-1 0 0,0 0 0,0-1 0,0 1 0,0 0 0,0 0 0,0 0 0,0 0 0,0 0 0,0 0 0,0 0 0,0 0 0,0-1 0,0 1 0,0 0 0,0 0 0,-1 0 0,1 0 0,0 0 0,0 0 0,0 0 0,0 0 0,0-1 0,0 1 0,0 0 0,0 0 0,0 0 0,0 0 0,0 0 0,0 0 0,0 0 0,-1 0 0,1 0 0,0 0 0,0 0 0,0 0 0,0 0 0,0 0 0,0 0 0,0 0 0,0-1 0,-1 1 0,1 0 0,0 0 0,0 0 0,0 0 0,0 0 0,0 1 0,-6 5-93,-4 13-150,8-10 232,0 0-1,0 0 1,1 1-1,0-1 1,1 17 0,9 46-207,-1-15 181,-3-15 72,2-1-1,1 0 0,22 61 1,-28-95-4,1-1 1,0 0 0,0 0-1,0 0 1,1 0 0,0 0-1,6 6 1,-9-11-24,0 0 0,0 1-1,0-1 1,1 0 0,-1 0 0,0-1 0,0 1-1,0 0 1,1 0 0,-1-1 0,0 1 0,1 0-1,-1-1 1,1 1 0,-1-1 0,1 0 0,-1 1-1,1-1 1,-1 0 0,1 0 0,-1 0 0,1 0-1,-1 0 1,1-1 0,-1 1 0,1 0 0,-1-1-1,1 1 1,-1-1 0,0 1 0,1-1 0,-1 0-1,0 1 1,1-1 0,-1 0 0,0 0 0,0 0-1,0 0 1,2-2 0,3-4 45,0 0 1,0 0-1,-1-1 1,0 0-1,7-15 1,15-48 227,-8 21-315,72-204-321,-90 250 356,5-15 37,-1 0 0,-1 0-1,-1-1 1,1-30 0,-4 36-10,1 1-63,-2-1 1,1 0-1,-5-18 0,3 15 159,-2-9 150,4 24-270,0 1-1,-1 0 1,1 0-1,0 0 1,-1 0-1,1 0 1,-1 1-1,1-1 1,-1 0-1,1 0 1,-1 0-1,0 0 1,1 0-1,-1 1 1,0-1-1,0 0 1,0 1-1,-1-2 1,2 2-20,-1 0 0,1 0-1,-1 0 1,1 0 0,0 0 0,-1 1 0,1-1 0,-1 0-1,1 0 1,0 0 0,-1 0 0,1 1 0,0-1 0,-1 0-1,1 0 1,0 1 0,0-1 0,-1 0 0,1 1-1,0-1 1,0 0 0,-1 1 0,1-1 0,0 0 0,0 1-1,0-1 1,0 0 0,0 1 0,-1-1 0,1 1 0,-4 14-167,3-15 176,-9 47 154,1 1 0,-4 83-1,12 99-72,2-120-54,-1 7 457,0-115-325,2-4-112,1-3-42,-1 0 1,0 0 0,1 0 0,-2 0 0,1 0-1,0 0 1,-1 0 0,1-10 0,1-3-82,29-102-814,-25 99 804,2-1 0,0 1 0,16-27 0,-12 24 164,8-10-74,-19 31-11,0 1-1,0-1 1,0 1-1,0 0 0,0 0 1,1 0-1,-1 0 1,1 0-1,0 1 1,4-3-1,-6 3 14,1 1-1,0-1 1,-1 0-1,1 1 1,0-1 0,0 1-1,0 0 1,-1-1-1,1 1 1,0 0 0,0 0-1,3 1 1,-3-1 13,-1 1-1,0 0 1,1 0 0,-1-1 0,0 1 0,0 0 0,0 0 0,0 0-1,0 0 1,0 0 0,0 1 0,0-1 0,0 0 0,0 0-1,0 1 1,-1-1 0,2 3 0,4 9 89,-1 0 0,-1 1 0,5 22 0,6 22 64,-4-23-235,-9-29 96,0-1 0,0 0 0,1 1 0,0-1-1,0 0 1,0-1 0,1 1 0,0-1 0,7 8-1,-10-12-26,-1 1 0,1-1-1,0 1 1,0-1 0,-1 1-1,1-1 1,0 1 0,0-1-1,0 0 1,0 1 0,0-1-1,-1 0 1,1 0 0,0 0-1,0 0 1,0 0 0,0 0-1,0 0 1,0 0 0,0 0-1,0 0 1,-1 0 0,1-1-1,0 1 1,0 0 0,0-1-1,0 1 1,0 0 0,-1-1-1,1 1 1,0-1 0,0 0-1,-1 1 1,1-1 0,0 1-1,-1-1 1,2-1 0,0-1 6,1 0 0,0 0 0,-1 0 0,0-1 0,0 1 0,0-1 0,3-5 0,-1-8-157,0 0 0,-1 0 0,-1-1 0,-1 1-1,0-1 1,-2-20 0,1 7-23,-1 26 187,1 0 0,-1 1 0,1-1 0,-3-6 0,3 10 6,-1 0-1,1 0 1,0 0 0,0 0-1,-1 0 1,1 0 0,-1 0 0,1 0-1,-1 0 1,1 0 0,-1 1-1,1-1 1,-1 0 0,0 0-1,1 1 1,-1-1 0,0 0-1,0 1 1,1-1 0,-1 1 0,0-1-1,0 1 1,0-1 0,-1 0-1,1 1-25,1 0 0,-1 1 1,1-1-1,-1 0 0,1 0 0,-1 0 0,1 1 0,0-1 0,-1 0 0,1 0 0,0 1 0,-1-1 0,1 0 0,0 1 0,-1-1 0,1 1 0,0-1 1,-1 0-1,1 1 0,0-1 0,0 1 0,0-1 0,-1 1 0,1-1 0,0 0 0,0 1 0,0-1 0,0 1 0,0-1 0,0 2 0,-1 16-199,1-16 204,1 6 78,-1-1-1,1 0 1,0 0-1,1 0 1,-1 0 0,1 0-1,1-1 1,-1 1-1,1-1 1,0 1 0,1-1-1,0 0 1,0 0-1,6 7 1,-4-6-115,1-1 0,0 1 0,0-1 0,0 0 0,1-1 0,0 0 0,0 0 0,0-1 0,1 0 0,11 4 0,-10-4-162,1 0-575,-1-1-1,1 0 0,0 0 0,0-1 0,20 1 0,-22-4-819,-3-6-1318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40.8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 22 3136,'-2'1'160,"1"-1"-113,1 0 1,-1 0 0,0 0-1,0 0 1,0 0 0,0 0-1,0 0 1,0 0 0,1 1-1,-1-1 1,0 0 0,0 1-1,0-1 1,1 1-1,-1-1 1,0 0 0,0 1-1,-5 9 4450,8-9-4367,0-1-1,0 0 0,0 0 0,0 0 0,1 0 1,-1 0-1,0-1 0,0 1 0,0-1 0,0 1 0,0-1 1,2-1-1,5-1 266,32-6 118,0 1-1,1 2 1,71 0 0,-58 6-1112,0 4 1,73 13 0,-94-13-2938,-21 1-389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42.1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196 92 1824,'-1'-1'36,"1"1"-1,-1 0 1,1 0 0,0 0-1,-1 0 1,1-1 0,-1 1 0,1 0-1,0-1 1,-1 1 0,1 0-1,0 0 1,-1-1 0,1 1 0,0 0-1,0-1 1,-1 1 0,1-1-1,0 0 1,0 1 26,0-1 0,0 0-1,0 1 1,1-1 0,-1 0-1,0 1 1,1-1 0,-1 1-1,0-1 1,1 1 0,-1-1-1,0 1 1,1-1 0,-1 1 0,2-1-1,-2-1 162,-1 1-1,1 0 0,-1-1 1,1 1-1,-1 0 0,1 0 1,-1 0-1,0 0 0,0 0 1,1 0-1,-1 0 0,-1-2 1,-2-1 326,2 0-363,0 1-1,0 0 1,-1 1-1,1-1 0,-1 0 1,1 1-1,-1-1 1,-6-3-1,-27-14 2018,33 19-2169,0 0 0,0 0 0,0 0-1,0 1 1,0-1 0,0 1 0,0 0 0,0 0 0,0 0 0,0 0 0,0 0-1,0 1 1,0 0 0,0-1 0,1 1 0,-1 0 0,0 0 0,0 0-1,-5 4 1,5-3-9,0 0-1,0 0 0,0 0 1,0 1-1,0-1 0,1 1 1,-1 0-1,1 0 0,-1 0 1,1 0-1,0 0 0,1 0 1,-1 1-1,0-1 0,-1 7 1,-1 6-19,2-11 1,0 0 0,1 1 0,-1-1 0,1 1 0,1-1 0,-1 1 0,1-1 0,0 1 0,0 0 0,1-1 0,1 7 0,1-1 30,0-1 0,0 0 0,7 12-1,-8-19-6,0 0-1,0 1 0,1-1 1,-1-1-1,1 1 0,-1 0 1,1-1-1,0 1 0,0-1 0,0 0 1,1 0-1,3 2 0,5 3 107,-11-6-90,1 0 0,-1 0 0,1 0 1,0 0-1,-1 0 0,1 0 0,0-1 0,-1 1 0,1-1 1,0 1-1,0-1 0,2 0 0,-2 0 88,3 0 15,-17 0-464,11-1 307,0 1 0,-1 0 1,1 0-1,-1 0 0,1 0 0,-1 0 1,1 0-1,0 1 0,-1-1 0,1 0 1,0 1-1,-1-1 0,1 0 1,0 1-1,-1 0 0,1-1 0,0 1 1,0 0-1,-1 0 0,1 0 0,-1 1 1,-2 1-25,1 1 0,-1 0 0,1 0 0,0 0 0,0 1 0,1-1 0,-1 1 0,1-1 0,-2 7 0,-1 4 102,-5 27-1,1 0 96,7-35-135,0 1 1,1 0 0,0 0-1,1 0 1,-1 0 0,1 0-1,2 12 1,-3 9 60,1-25-68,-1-1 1,1 0 0,0 0 0,0 1 0,0-1-1,0 0 1,1 1 0,-1-1 0,1 0 0,0 0-1,0 1 1,2 4 0,-1-4 103,1 0 1,-1 0 0,1 0-1,0 0 1,0 0-1,0-1 1,1 1-1,6 5 1,-8-8-83,0 0 0,0 0 0,0 0 0,0-1 0,0 1-1,0 0 1,0-1 0,0 1 0,0-1 0,0 0 0,1 0 0,-1 0 0,0 0 0,0 0 0,0 0 0,0-1 0,0 1 0,0-1-1,1 1 1,-1-1 0,0 0 0,2-1 0,6-4-156,0 0 0,-1-1 0,0 0 0,12-11 1,-19 16-317,0 0 1,0-1-1,0 1 1,0-1 0,0 1-1,-1-1 1,1 1 0,-1-1-1,0 0 1,0 0 0,0 0-1,0 0 1,0 0 0,-1 0-1,1 0 1,-1 0-1,0-4 1,0-6-3563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42.8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0 110 3552,'1'0'72,"0"0"-1,1 1 1,-1-1 0,0 0-1,0 0 1,0 0 0,1 0 0,-1 0-1,0 0 1,0 0 0,0-1-1,1 1 1,-1 0 0,0-1-1,0 1 1,0 0 0,0-1 0,0 0-1,0 1 1,2-2 0,-1 1 382,0 0 1,0 0-1,0 0 0,0 0 1,0 1-1,0-1 1,3 0-1,-5 14 517,-5 212 1226,8-212-2178,-3-12-13,0-1 0,1 1 0,-1 0-1,0-1 1,0 1 0,1 0 0,-1 0 0,0-1 0,0 1-1,0 0 1,0 0 0,0-1 0,0 1 0,0 0 0,0 0-1,0-1 1,-1 1 0,1 0 0,0-1 0,0 1 0,-1 0-1,1-1 1,0 1 0,-1 0 0,0 0 0,0 0 164,1-35-344,2 0-1,0 0 0,9-37 1,-6 45 71,2 1 1,0 0-1,1 0 1,15-28 0,-22 49 115,1 1 0,0 0 1,0 0-1,0 0 0,1 1 1,-1-1-1,1 0 0,-1 1 1,1 0-1,0 0 0,0-1 1,4-1-1,-5 3 26,0 1 0,-1-1 1,1 1-1,0-1 0,-1 1 0,1-1 0,0 1 0,0 0 0,-1 0 1,1 0-1,0 0 0,0 0 0,-1 0 0,1 1 0,0-1 0,0 0 0,-1 1 1,1 0-1,0-1 0,-1 1 0,1 0 0,-1 0 0,1 0 0,-1 0 1,1 0-1,-1 0 0,2 1 0,2 4 34,0-1-1,0 1 1,0 0 0,-1 1-1,0-1 1,0 1 0,0 0-1,4 14 1,0 3 89,6 35 0,-3-10 76,46 140-147,-55-184-356,-1-1 1,0 1-1,0 0 1,0 0-1,-1-1 1,0 9-1,0-11 186,17-1-7313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8:45.2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64 173 2400,'-8'4'527,"7"-2"-135,13 0-90,-11-1-294,-1-1 0,0 0 0,1 0 0,-1 0-1,1 1 1,-1-1 0,0 0 0,1 1 0,-1-1 0,0 0-1,1 1 1,-1-1 0,0 1 0,1-1 0,-1 1 0,0-1-1,0 0 1,0 1 0,1-1 0,-1 1 0,0 0 0,5 9 209,-1-8 124,-3-1-239,0-1 0,0 1 0,-1 0 0,1-1 0,0 1-1,0 0 1,0 0 0,0 0 0,-1-1 0,1 1 0,0 0-1,-1 0 1,1 0 0,-1 0 0,1 0 0,-1 0 0,0 1-1,1-1 1,-1 2 0,0-2-63,0 0 1,1-1-1,-1 1 0,0 0 1,0 0-1,1 0 0,-1 0 0,0 0 1,1 0-1,-1-1 0,1 1 0,-1 0 1,1 0-1,0-1 0,-1 1 1,1 0-1,0-1 0,-1 1 0,1 0 1,0-1-1,0 1 0,-1-1 1,1 1-1,0-1 0,0 0 0,0 1 1,0-1-1,0 0 0,0 0 0,0 1 1,0-1-1,-1 0 0,1 0 1,2 0-1,-2 0 6,1 0 0,-1 0 0,0 0 0,1 0 0,-1-1 0,0 1 0,1 0 0,-1 0 0,0-1 0,0 1 0,1-1 0,-1 1-1,0-1 1,0 0 0,0 1 0,1-1 0,-1 0 0,0 0 0,0 0 0,0 0 0,-1 0 0,1 0 0,0 0 0,0 0 0,0-1 0,5-11 181,-4 9-215,0 1 1,0-1-1,-1 0 0,0 0 0,1 1 0,-2-1 0,2-6 0,-1-7-210,0-1 0,-3-24 1,1 35 170,0 0 1,-1 0 0,1 0-1,-1 1 1,-1-1 0,1 1-1,-1-1 1,0 1 0,-4-6-1,5 9 17,0 1-1,0-1 0,0 0 1,0 1-1,0 0 1,-1 0-1,1-1 0,-4-1 1,5 4 34,-1-1 1,1 0-1,-1 1 1,1-1-1,-1 1 0,0 0 1,1-1-1,-1 1 1,1 0-1,-1 0 1,0 0-1,1 0 1,-1 1-1,0-1 1,1 0-1,-1 1 1,1-1-1,-4 2 1,3-1-30,-1 0 1,1 0-1,0 1 1,0-1-1,0 1 1,0-1-1,0 1 1,0 0-1,1 0 1,-1 0-1,0 0 1,1 0-1,-3 4 1,-13 33 133,14-31 18,-8 25 225,-9 42-1,17-62-281,1 0 0,1-1 0,0 1 0,2 20 0,9 50 332,-7-65-364,-2-13-42,1 1 1,0-1-1,0 1 0,0-1 1,1 0-1,-1 0 0,1 0 0,1-1 1,-1 1-1,1-1 0,-1 1 1,1-1-1,0 0 0,1 0 1,-1-1-1,1 0 0,-1 1 0,1-1 1,0-1-1,0 1 0,0-1 1,8 3-1,-10-5-7,0 1 0,0-1 0,1 0 0,-1 0 0,0 0 0,0 0 0,0-1 0,0 1 0,0-1 0,0 1 0,0-1 0,0 0 0,0 0 0,0-1 0,0 1 0,0-1 0,2-1-1,2-2-15,-1 0-1,1 0 0,-2 0 0,1-1 0,7-9 1,10-17 48,-3-1 0,27-54 0,-22 38 69,38-84-104,-53 113 48,-8 16-14,1-1 0,-1 1 0,0 0-1,0-1 1,-1 1 0,1-1 0,-1 1 0,0-1 0,0 0-1,0-7 1,-1 11 4,0 9 21,1 17-78,1 0 1,1 0-1,1 0 0,11 36 0,-4-25 9,2-1-1,24 44 1,-34-72-8,1-1 0,-1 0 0,2 0 0,-1-1 0,1 1 0,-1-1 0,1 0 1,1 0-1,-1-1 0,1 0 0,7 5 0,-10-7 13,0-1 0,0 0 1,0 1-1,-1-1 0,2 0 0,-1-1 0,0 1 1,0 0-1,0-1 0,0 0 0,0 0 0,0 0 0,1 0 1,-1 0-1,0 0 0,0-1 0,0 0 0,0 0 1,0 0-1,0 0 0,0 0 0,0 0 0,0-1 1,-1 1-1,1-1 0,0 0 0,2-2 0,3-3-3,0-1 0,-1 0-1,1-1 1,-2 1 0,11-17 0,21-50-41,-11 20 107,27-59-4,-52 108 88,0 0-1,0 0 1,0-1 0,-1 1-1,1-13 1,-2 19-145,0 0-1,0 0 1,0 0-1,0 0 1,0 0 0,0 0-1,0 0 1,0 0 0,0 0-1,0-1 1,0 1 0,0 0-1,0 0 1,0 0-1,0 0 1,0 0 0,-1 0-1,1 0 1,0 0 0,0 0-1,0 0 1,0 0 0,0-1-1,0 1 1,0 0-1,0 0 1,0 0 0,0 0-1,0 0 1,0 0 0,0 0-1,-1 0 1,1 0 0,0 0-1,0 0 1,0 0-1,0 0 1,0 0 0,0 0-1,0 0 1,0 0 0,0 0-1,-1 0 1,1 0 0,0 0-1,0 0 1,0 0-1,0 0 1,0 0 0,0 0-1,0 0 1,-8 4-37,-5 8-138,8-5 115,0 0-1,0 0 1,1 0 0,0 0-1,0 1 1,1 0-1,-5 14 1,-11 61-20,18-78 95,-4 19 21,1 1-1,1 0 0,1-1 1,3 51-1,6-47 10,-7-27-54,1 0 0,-1 0 0,0 0 0,1 0 0,-1 0 0,1 0 0,-1 0 0,1 0-1,-1-1 1,1 1 0,0 0 0,-1 0 0,1-1 0,0 1 0,0 0 0,0-1 0,-1 1 0,1-1 0,0 1 0,0-1 0,0 1-1,0-1 1,1 1 0,-1-2 16,0 1-1,-1 0 0,1-1 1,0 1-1,-1-1 0,1 1 0,-1-1 1,1 1-1,-1-1 0,1 0 1,-1 1-1,0-1 0,1 1 1,-1-1-1,0 0 0,1 1 1,-1-1-1,0 0 0,0 0 1,1 1-1,-1-1 0,0 0 0,0-1 1,0 0 15,4-16-2,-2 0 1,-1 0-1,0-1 0,-1 1 0,-4-29 0,0-20 240,1-8 181,3 73-502,1 15 22,15 32 37,15 148-325,-27-143 813,-3 98-1,-1-141-511,-1-1-1,0 0 1,0 0-1,-1 0 1,0 0 0,0 0-1,0 0 1,-1-1-1,-4 9 1,5-12 33,0 1 0,1-1 0,-1 1 0,0-1 1,-1 0-1,1 0 0,0 0 0,0 0 0,-1 0 1,1-1-1,-1 1 0,0-1 0,1 0 0,-1 1 0,0-1 1,0 0-1,0-1 0,0 1 0,0 0 0,0-1 0,-4 0 1,-66 0-618,69 0 461,0-1 0,1 0 1,-1 0-1,0-1 0,-4-1 1,14-1 180,-1 1 0,0 0 0,0-1 0,0 0 0,8-8 0,6-6 18,60-49 585,-44 36-224,-23 20-268,0-1 0,-1-1 0,0 0 0,8-15 0,34-59 47,-48 77-181,72-151 171,-69 141-76,-4 12 25,-1-1 0,0 1-1,0-1 1,-1 0 0,-1 0-1,1 0 1,-1-16 0,-1 25-130,0-1 0,0 1 1,0-1-1,0 1 1,0-1-1,0 1 1,0-1-1,0 1 0,-1-1 1,1 1-1,0-1 1,0 1-1,-1-1 1,1 1-1,0 0 1,-1-1-1,1 1 0,0-1 1,-1 1-1,1 0 1,0-1-1,-1 1 1,1 0-1,-1 0 1,1-1-1,-1 1 0,1 0 1,-1 0-1,1 0 1,-1 0-1,1-1 1,-1 1-1,1 0 1,-1 0-1,1 0 0,-1 0 1,1 0-1,-2 0 1,1 0-9,0 0-1,0 1 1,0-1 0,0 0 0,0 0 0,0 0 0,0 1-1,0-1 1,1 0 0,-1 1 0,0-1 0,0 1 0,0-1-1,0 1 1,0 0 0,1-1 0,-1 1 0,-1 1 0,-1 3-41,1 1 1,-1 0-1,1 0 1,0 0-1,0 0 0,1 1 1,0-1-1,-1 8 1,1 53 71,2-39 6,-1-13-26,0 0 0,1-1 0,1 1 0,1-1 0,0 0 0,0 0 0,8 17 0,-11-30-10,1 2 46,1 1 0,0-1-1,0 1 1,0-1 0,0 0-1,0 1 1,5 3 0,-7-6-18,1-1 0,-1 0 1,1 1-1,0-1 0,-1 0 0,1 1 1,-1-1-1,1 0 0,0 0 1,-1 0-1,1 0 0,0 1 1,-1-1-1,1 0 0,0 0 0,-1 0 1,1 0-1,0 0 0,0-1 1,1 1 11,-1-1 1,1 0 0,-1 1-1,1-1 1,-1 0 0,1 0-1,-1 0 1,0 0 0,0 0-1,1 0 1,0-2-1,9-11 69,0-2-1,-1 1 1,0-1-1,12-30 0,0 3-86,-6 10-20,-9 18-59,1 0 0,1 0 0,15-20 0,-24 34 50,1 0-1,0 0 0,-1 0 0,1 0 0,0 1 0,0-1 0,0 0 0,0 1 0,0-1 0,0 0 0,0 1 0,0-1 0,0 1 0,0-1 0,0 1 0,0 0 0,0 0 0,1-1 0,-1 1 0,0 0 0,0 0 0,0 0 0,0 0 0,0 0 0,1 0 0,-1 0 0,0 1 0,0-1 0,0 0 0,0 1 0,0-1 0,0 1 0,0-1 0,0 1 0,0-1 0,2 2 0,0 1-10,0-1 0,0 1 0,0 0 0,0 1 0,0-1 0,-1 0 0,0 1 0,1 0 0,1 4 0,3 12-45,0 0 0,-1 1 0,-1 0 0,2 23 0,-4-29 41,2 17 61,-1-1-1,-1 2 1,-2-1 0,-1 0 0,-1 0-1,-11 55 1,10-78-2,-1 0 1,0 0-1,0 0 0,-1-1 0,0 0 0,-1 1 0,0-2 1,0 1-1,-1 0 0,0-1 0,0 0 0,-9 7 0,10-10-44,1 0-1,-2 0 0,1 0 0,0-1 1,-1 0-1,1 0 0,-1 0 0,0-1 1,0 0-1,0 0 0,0-1 0,-1 1 1,1-1-1,0-1 0,0 1 0,-1-1 1,1 0-1,-12-2 0,10 1-70,0-1 0,0 0 0,0-1 1,-7-3-1,13 5 101,1 1 0,-1-1-1,1 0 1,-1 0 0,1 0 0,-1 0 0,1-1 0,0 1 0,0 0 0,0-1 0,-2-1 0,3 2 4,-1 0 0,1 0 0,0 0 0,-1 1 0,1-1 0,0 0 0,0 0 0,0 0 0,0 0 0,0 0 0,0 0 0,0 0 0,0 1 0,0-1 0,0 0 0,1 0 0,-1 0 0,0 0 0,0 0 0,1 1 0,-1-1 0,1 0 0,-1 0 0,1 0 1,5-7 79,0 0 0,0 1 1,1 0-1,-1 0 1,2 1-1,-1 0 1,17-10-1,4 0-88,30-13-1,-17 10-6,13-7-403,42-22-1844,-78 37 1182,0-1 0,-1-1 0,19-17 0,7-11-915,8-14-2340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49.4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0 120 1152,'12'-5'10669,"14"6"-10891,-15-1 1012,2 0-710,-2 1-36,1-1 0,-1-1 0,19-3 0,-14 1 17,0 1-1,0 1 1,0 1-1,17 1 1,3 0 191,196 10 484,-216-10-629,0 0 0,24-4 0,2 1-23,-30 1-67,-10-1-3,3 0 19,-4 2 12,-1 1 0,1-1 0,0 0 0,-1 0 1,1 0-1,0 0 0,-1 0 0,1 0 0,0-1 0,-1 1 0,1 0 1,0 0-1,-1 0 0,1-1 0,-1 1 0,1 0 0,0-1 0,-1 1 1,1 0-1,-1-1 0,1 1 0,-1-1 0,1 1 0,-1-1 0,1 1 1,-1-1-1,1 0 0,0-1 222,-1 2-263,0 0 0,1 0 1,-1 0-1,0 0 0,0 0 1,0-1-1,1 1 0,-1 0 1,0 0-1,0 0 0,0 0 1,0-1-1,1 1 0,-1 0 1,0 0-1,0-1 0,0 1 1,0 0-1,0 0 0,0-1 1,1 1-1,-1 0 0,0 0 1,0-1-1,0 1 0,0 0 1,0 0-1,0-1 0,0 1 1,0 0-1,0 0 0,0-1 1,-1 1-1,1 0 0,0 0 1,0-1-1,0 1 1,0 0-1,0 0 0,0-1 1,0 1-1,-1 0 0,1 0 1,0 0-1,0-1 0,0 1 1,0 0-1,-1 0 0,1 0 1,0-1-1,-1 1 25,-1-5-12,2 3-22,-1 1 1,1 0-1,-1-1 0,1 1 1,-1 0-1,0 0 1,0-1-1,0 1 0,1 0 1,-1 0-1,0 0 0,0 0 1,-2-2-1,-9-6 102,-16-14-450,24 21 375,0-1 0,0 0 0,1-1 1,-1 1-1,-2-5 0,-3-1 16,9 9-46,0-1 0,0 1 0,-1 0 0,1 0 0,0 0 0,0-1 0,-1 1 0,1 0 0,0 0 0,-1 0 0,1 0 0,0 0-1,-1 0 1,1 0 0,0 0 0,0 0 0,-1 0 0,1 0 0,0 0 0,-1 0 0,1 0 0,0 0 0,-1 0 0,2 1-51,-1-1 0,1 1 0,0-1 0,0 1 0,0 0 1,-1-1-1,1 0 0,0 1 0,0-1 0,0 1 0,0-1 0,0 0 0,0 0 0,0 0 0,0 0 0,1 1 0,1 0 64,0 0 0,1 0 0,-1 1 0,0 0 0,0-1-1,2 3 1,12 6 79,-17-10-94,0 0 1,0 0 0,1 0 0,-1 0 0,0 0 0,0 0 0,0 0 0,0 0 0,1 0 0,-1 1-1,0-1 1,0 0 0,0 0 0,0 0 0,0 0 0,0 0 0,1 0 0,-1 0 0,0 1 0,0-1-1,0 0 1,0 0 0,0 0 0,0 0 0,0 0 0,0 1 0,0-1 0,0 0 0,1 0 0,-1 0-1,0 0 1,0 1 0,0-1 0,0 0 0,0 0 0,3 6-133,20 19 217,-21-23-75,0 0 0,-1 0 0,1 1 0,-1-1 0,1 1 0,-1-1 0,0 1 0,1-1 0,-1 1 0,-1 0 0,2 5 0,-2 0 71,-1 1 0,0 0 0,-1-1 0,0 1 0,0-1-1,-1 0 1,0 1 0,0-1 0,-8 13 0,10-19-57,-2 2 4,1 1-1,0-1 1,0 1-1,0-1 0,1 1 1,0 0-1,-1-1 0,1 9 1,-1-5-258,2-8 187,-1 1 0,1-1 1,0 0-1,0 1 0,0-1 0,0 0 0,0 1 0,0-1 1,0 0-1,0 1 0,0-1 0,0 1 0,0-1 1,0 0-1,0 1 0,0-1 0,0 0 0,0 1 0,0-1 1,1 0-1,-1 1 0,0-1 0,0 0 0,0 1 1,1-1-1,-1 0 0,0 1 0,0-1 0,1 0 0,-1 1 1,2 1-374,0 0 1,-1 0 0,1 0 0,0 0 0,0 0-1,0-1 1,1 1 0,-1 0 0,0-1-1,1 0 1,-1 0 0,1 1 0,-1-1 0,4 0-1,1 1-373,0-1 0,0 1 0,0-2 1,12 1-1,29-3-1196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0.87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45 2144,'3'-9'6467,"-2"7"-6005,3-7 1254,-3 8-1661,0-1 0,-1 1 0,1 0-1,0 0 1,0 0 0,0 0 0,0 0 0,1 0 0,-1 1-1,0-1 1,0 0 0,0 1 0,1-1 0,-1 0 0,0 1 0,2-1-1,24-4-55,-18 4 110,10-1 23,0 1 0,0 1 0,28 3 0,1 4-37,-30-4-76,38 3 0,48 2 531,-93-8-476,0 1 15,0-1 1,1-1 0,-1 0 0,0-1 0,14-3 0,-12 2-70,-11 3-7,1 0 1,-1-1 0,0 1-1,0-1 1,0 1-1,0-1 1,0 0 0,0 1-1,-1-1 1,1 0-1,0 0 1,0 0 0,0-1-1,2-1 1,-4 2 2,8 1-350,-38 8-10665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2.1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44 2912,'13'4'7570,"-11"-4"-7295,13-1 107,1 1 0,-1-2 1,0 0-1,0-1 0,16-5 0,41-8 66,-56 11-389,-13 4-40,1 0-1,0 0 1,-1 0 0,1-1-1,4-2 1,-7 3-56,-2 2-356,0-1 406,0 0 0,0 1-1,0-1 1,0 1 0,0-1 0,0 1 0,0-1 0,1 1-1,-1 0 1,0-1 0,0 2 0,-10 5 199,6-6-157,0 1 1,0 0 0,0 0-1,0 0 1,-4 3-1,-17 7 215,25-11-277,0 0 1,0 0 0,-1-1 0,1 1 0,0 0-1,0 0 1,0 0 0,0 0 0,0 0 0,-1 2-1,2-2-7,-1 0 0,0 0-1,0 0 1,0 0 0,0 0 0,0 0-1,0 0 1,0-1 0,0 1-1,0 0 1,-2 0 0,3 1 56,-1 0-25,2 1-1,-1 0 1,0-1 0,1 1-1,-1 0 1,1-1-1,0 1 1,-1-1-1,1 1 1,1-1 0,-1 0-1,0 1 1,0-1-1,1 0 1,0 0-1,1 2 1,2 1 28,0-1 0,0 0 0,0 0 0,10 5 0,-3-2-77,10 5 161,-16-10-140,0 1 0,-1 1 0,1-1 0,8 8 1,-7-5 164,0-1-1,13 8 1,5 3 3,-18-11-170,-5-4 13,0 0-1,0 1 1,0-1 0,-1 1 0,1-1-1,0 1 1,-1-1 0,1 1 0,-1 0-1,2 4 1,0-3-7,3 3-129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2.83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9 320,'-5'-8'160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25.0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43 992,'0'-1'36,"0"-1"1,1 1-1,-1-1 1,0 1-1,1-1 0,-1 1 1,1 0-1,-1-1 1,1 1-1,0 0 0,-1-1 1,1 1-1,0 0 1,0 0-1,0 0 0,0 0 1,0 0-1,0 0 1,0 0-1,1 0 0,-1 0 1,1-1-1,0 2-17,-1-1-1,0 0 0,1 0 1,-1 0-1,0 0 1,0 0-1,9-7 4040,3 23 672,-10-11-4429,1-1 0,-1 1 0,0 0 1,0 0-1,-1 0 0,1 0 0,-1 0 0,0 1 0,0-1 0,0 1 0,-1-1 0,1 1 0,-1 0 0,0-1 0,-1 1 0,1 0 0,-1 0 0,0 8 0,-2 8 227,0 0 0,-10 40 0,10-51-360,-2 6 12,0-1 1,0-1-1,-2 1 0,0-1 1,0 1-1,-12 18 0,13-27-169,1 0 0,-1-1-1,0 1 1,0-1 0,0 0 0,-1 0 0,0 0-1,0-1 1,0 0 0,0 0 0,-1 0 0,0-1-1,0 0 1,0 0 0,-11 2 0,10-3-695,0-1 1,0 0-1,0 0 0,0 0 1,0-1-1,0-1 0,0 1 1,0-1-1,0-1 1,-12-3-1,-5-2-2233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08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8 126 2656,'-3'-2'230,"-2"0"462,8 1 397,-2 1-1026,-1 1 1,1 0 0,0 0 0,-1 0 0,1-1 0,0 1 0,0 0 0,-1-1 0,1 1 0,0-1 0,0 1 0,0-1 0,0 1 0,0-1 0,1 1 0,2 1 320,1 1-210,0-1-1,0 0 1,0 0-1,0 0 0,1-1 1,-1 0-1,0 0 0,1 0 1,-1 0-1,1-1 0,-1 0 1,1 0-1,-1-1 0,11-1 1,3-2 59,0-1 1,34-14 0,-47 16-142,0 0 0,0 0 1,1-1-1,-2 1 0,1-1 1,0-1-1,5-5 0,-10 9-72,0 0 0,1 0 0,-1 0 0,0 0-1,0 0 1,0-1 0,-1 1 0,1 0 0,0-1-1,0 1 1,-1-1 0,1 1 0,-1-1 0,1 1 0,-1-1-1,0 1 1,1-1 0,-1 0 0,0 1 0,0-1 0,0 1-1,0-1 1,-1 0 0,1 1 0,0-1 0,-1 1-1,1-1 1,-1 1 0,1-1 0,-1 1 0,0-1 0,1 1-1,-1 0 1,0-1 0,0 1 0,-2-2 0,0 0-56,-1 0 1,1 0-1,0 1 1,-1-1-1,1 1 1,-1 0-1,0 0 1,0 0-1,0 1 1,0 0 0,0-1-1,0 1 1,0 1-1,-1-1 1,1 0-1,-6 1 1,4 0 8,0 0 0,0 1 1,1 0-1,-1 0 1,0 0-1,0 0 0,1 1 1,-1 0-1,1 0 0,0 1 1,-10 5-1,7-3 184,-1 1 0,1 0 0,0 0 0,1 1 0,-1 0 1,1 0-1,1 1 0,-1-1 0,1 2 0,-8 14 0,10-13-8,1-1-1,0 1 1,0 0 0,1 0-1,0 0 1,1 0 0,0 0 0,1 1-1,1 16 1,-1-21-82,1 0 0,0 0 0,0 0 0,1 0 0,-1 0 0,1-1 0,1 1 0,-1-1 0,1 1 0,0-1 0,0 0 0,0 0 0,1 0 0,0 0 0,0-1 0,0 1 0,9 5 0,-9-7 1,0-1-1,0 0 1,0 0-1,1 0 0,-1-1 1,1 0-1,-1 0 1,1 0-1,0 0 0,-1-1 1,1 1-1,0-1 1,4-1-1,35 1 291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3.6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157 39 2656,'-1'-1'1104,"1"1"-1039,1 0 0,-1-1 0,1 1 0,-1 0 0,0-1 0,1 1 0,-1 0 1,0-1-1,1 1 0,-1-1 0,0 1 0,1-1 0,-1 1 0,0-1 0,0 1 1,1-1-1,-1 1 0,0-1 0,0 1 0,0-1 0,0 1 0,0-1 0,0 0 1,1-4 619,2-7 1428,-3 12-2052,0 0 0,0-1 0,0 1 0,-1 0 0,1-1 0,0 1 0,0 0 0,0-1 0,0 1 0,0 0 0,-1 0 0,1-1 0,0 1 0,0 0 0,-1 0 0,1-1 0,0 1 0,0 0 0,-1 0 0,1 0 0,0-1 0,-1 1 0,1 0 0,0 0 0,-1 0 0,1 0 0,0 0 0,-1 0 0,1 0 0,0 0 0,-1 0 0,1 0 0,0 0 0,-1 0 0,1 0 0,-1 0 0,-6-2 249,7 2-293,0 0 0,-1-1-1,1 1 1,0 0 0,-1 0 0,1 0 0,-1 0 0,1 0 0,0 0 0,-1 0 0,1 0 0,0 0 0,-1 0 0,1 0 0,-1 0 0,1 0 0,0 0 0,-1 0 0,1 0 0,0 0 0,-1 0 0,1 1 0,0-1 0,-1 0-1,1 0 1,0 0 0,-1 1 0,-9 5 149,2-2-85,1 0 0,-1 1 0,1 0 0,0 0 0,0 0 0,1 1 0,0 0 0,0 1 0,-8 10 0,9-8-89,-1 0-6,0 0 0,1 0 0,1 1 0,0 0 0,0 0 0,-3 14 0,3-1-1,0 0 1,2 0 0,1 0 0,0 1 0,4 28-1,-2-44 120,1 0 0,0 0 0,1 0 0,5 13 0,-7-18-61,1 0 0,-1 0 0,1 0-1,0 0 1,0 0 0,1 0-1,-1 0 1,0-1 0,1 1-1,0-1 1,-1 0 0,7 4 0,-7-5-23,-1-1 0,1 1 1,0 0-1,0-1 0,0 0 0,0 1 1,0-1-1,0 0 0,0 0 1,0 0-1,0 0 0,0 0 1,-1-1-1,1 1 0,0-1 0,0 1 1,0-1-1,0 1 0,0-1 1,-1 0-1,1 0 0,0 0 1,-1 0-1,1 0 0,-1-1 1,1 1-1,-1 0 0,1-1 0,0-1 1,5-5 70,0-1 0,-1 0 0,11-18 0,-13 18 63,3-2-133,-1-1 1,-1 0-1,0 0 0,0 0 0,3-18 1,0 7 3,-7 19-7,1-1-1,-1 0 0,1 1 0,0-7 0,4-20 131,-4 24-133,-1 0 0,1 0 0,0-14 0,-3 9 39,1-1 0,-4-14 1,2 10-140,1 15 65,1 0 0,0 0 0,0 0 0,-1 0 0,1 0 0,-1 0 0,1 1 1,-1-1-1,0 0 0,0 0 0,0 1 0,0-1 0,0 1 0,-2-3 0,0 1 10,0 1 1,0-1-1,0 1 1,0-1-1,-1 1 1,1 0-1,-1 1 1,1-1-1,-8-2 1,-4-2-115,13 6 50,1-1 1,0 1-1,-1-1 1,1 1 0,-1 0-1,1 0 1,-1 0-1,1 0 1,-1 0-1,1 0 1,-1 0 0,1 0-1,-1 0 1,1 1-1,-1-1 1,1 1 0,0-1-1,-1 1 1,1-1-1,-1 1 1,1 0 0,0 0-1,0 0 1,0 0-1,-1 0 1,1 0-1,0 0 1,-1 2 0,-1 1-314,0-1 1,0 1-1,1 0 1,0 0-1,-1 0 1,1 0-1,-2 9 1,2-4-315,1 0 1,0 0 0,0 0 0,1 14-1,0-9 165,0 38-2201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4.1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19 3392,'-4'-18'6466,"8"22"-5151,-3-1-1216,0 0-1,0 1 1,0-1-1,-1 0 1,1 0 0,-1 0-1,0 0 1,0 1-1,0-1 1,0 0 0,-1 5-1,0-5 20,1 0-1,-1 0 0,1 0 1,0 0-1,0 0 0,0 0 1,1 0-1,-1 0 1,1 0-1,-1 0 0,1-1 1,2 5-1,-3-6 113,2-3-587,-1 0 0,1-1 0,-1 1 0,1 0 0,0 1 0,0-1 0,0 0 0,0 0-1,0 1 1,0 0 0,0-1 0,0 1 0,1 0 0,-1 0 0,1 0 0,3-1 0,7 1-3941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39:55.7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 2 2720,'-1'14'6861,"1"-12"-6432,1-1-347,-1 1 0,1 0-1,-1 0 1,0 0 0,0 0 0,0 0 0,0-1-1,0 1 1,-1 0 0,1 0 0,-1 0 0,1 0-1,-1-1 1,-1 4 0,-3 8 1118,4-12-1077,1-1-74,0 0 1,0 0-1,1 0 1,-1-1-1,0 1 0,0 0 1,0 0-1,0 0 1,0 0-1,0 0 1,0-1-1,0 1 1,0 0-1,0 0 1,0 0-1,0 0 1,0 0-1,0-1 1,-1 1-1,1 0 1,0 0-1,0 0 1,0-1 345,-1 1-345,1 0-1,0 0 1,0 0-1,0 0 1,0 0-1,0-1 1,0 1-1,-1 0 1,1 0-1,0 0 1,0 0-1,0 0 1,0 0-1,-1 0 1,1 0-1,0 0 1,0 0-1,0 0 1,0 0-1,0 0 1,-1 0-1,1 0 1,2-2-1,0-1 0,1 0 0,-1 1 1,1-1-1,0 1 0,-1 0 1,1 0-1,0 0 0,0 0 1,0 0-1,5-1 0,41-14-226,-40 14 152,-1 0 4,0 2 1,-1-1-1,1 1 1,0 0-1,0 1 1,15 0-1,7 1-6,-28-2 6,-1 1 0,1 0-1,-1 0 1,1 0 0,0 1-1,-1-1 1,1 0 0,-1 1-1,1-1 1,-1 1 0,1-1-1,-1 1 1,0-1 0,1 1 0,-1 0-1,0 0 1,1 0 0,-1 0-1,0 0 1,0 0 0,0 0-1,0 0 1,0 0 0,0 1-1,0-1 1,0 0 0,-1 1-1,1-1 1,0 0 0,-1 1 0,1-1-1,-1 1 1,1-1 0,-1 1-1,0-1 1,0 1 0,0 2-1,0 5 32,0 0 1,-1 0-1,0 0 0,-1 1 0,-3 9 0,2-7-18,-23 78 319,7-27-259,15-49-58,0-1 1,-12 24 0,6-12 59,-2 3 46,11-26-80,1 0-1,-1-1 0,0 1 1,1 0-1,-1 0 1,1 0-1,-1 0 0,1 0 1,0 0-1,0 3 1,-1-3 4,1-1 0,-1 0 1,0 1-1,0-1 1,0 0-1,0 1 1,0-1-1,0 0 1,-3 2-1,2-1 9,2-2-15,0 0 0,-1 1 1,1-1-1,0 0 0,0 0 0,0 0 1,0 0-1,0 0 0,0 0 0,0 0 0,0 0 1,0 0-1,-1 0 0,1 1 0,0-1 1,0 0-1,0 0 0,0 0 0,0 0 1,0 0-1,0 0 0,0 0 0,0 1 1,0-1-1,0 0 0,0 0 0,0 0 1,0 0-1,0 0 0,0 0 0,0 1 0,0-1 1,0 0-1,0 0 0,0 0 0,0 0 1,0 0-1,0 0 0,0 0 0,0 1 1,1-1-1,-1 0 0,0 0 0,0 0 1,0 0-1,0 0 0,0 0 0,0 0 1,0 0-1,0 0 0,0 0 0,1 0 0,-1 1 1,10 0 324,17-3-281,-25 2-18,5-1-144,0 1-1,0-1 0,0 1 0,0 0 0,1 1 0,-1 0 0,0 0 0,0 1 1,0-1-1,0 2 0,12 4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25.8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0 1408,'-13'0'7952,"13"1"-7926,1-1 1,-1 0-1,1 0 0,-1 0 1,1 0-1,-1 0 1,1 0-1,-1 1 0,1-1 1,-1 0-1,1 0 0,-1 1 1,1-1-1,-1 0 1,0 1-1,1-1 0,-1 1 1,1-1-1,-1 0 1,0 1-1,1-1 0,-1 1 1,0-1-1,0 1 1,1-1-1,-1 1 0,0-1 1,0 1-1,5 21 112,-3-7-12,1 5-45,-2 0 1,0 1-1,-2 24 0,0-7-17,-2 301 843,3-339-899,0 1 0,0-1-1,0 1 1,0-1 0,0 1 0,0-1 0,0 1-1,0-1 1,0 1 0,1-1 0,-1 1 0,0-1 0,0 1-1,0-1 1,1 1 0,-1-1 0,0 0 0,1 1-1,-1-1 1,0 1 0,1-1 0,-1 0 0,0 1-1,1-1 1,-1 0 0,1 1 0,0-1 2,0 0-1,0 1 1,0-1-1,0 0 1,0 0-1,0 0 1,0 0-1,0 0 1,0 0 0,0-1-1,0 1 1,2-1-1,1 0 7,0-1-1,1 1 0,-1-1 0,0-1 0,4-2 1,0 0-45,0-1 1,1 2 0,-1-1 0,1 1-1,0 1 1,0-1 0,1 2 0,-1-1-1,1 1 1,-1 1 0,1-1 0,0 2-1,0-1 1,-1 1 0,20 3 0,-18-1 20,0 0 1,0 1 0,-1 0-1,1 1 1,-1 0 0,1 1-1,-1 0 1,-1 1 0,1 0-1,-1 0 1,0 1 0,0 0-1,12 13 1,-12-9 17,-1 0 0,1 1 0,-2 0 0,0 0 0,0 1 0,-1 0 0,-1 0 0,0 1 0,-1-1 0,4 21 1,-1 11 126,1 85 0,-7-128-133,-1 68 192,-17 132 0,-31 67 535,30-176-579,-53 193 722,62-256-836,8-27-84,-2 10-104,-1 0 0,0-1 1,-1 1-1,0-1 1,-10 15-1,24-87-11791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28.8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182 17 1984,'5'0'6085,"-7"1"-5934,0 0 0,1 0-1,-1 1 1,1-1 0,0 0 0,-1 1 0,1-1 0,0 1-1,0-1 1,-1 3 0,-14 20 393,9-11-363,-2 0 0,1-1 0,-14 14 0,-4 7 135,14-16-134,1 1 0,1 1 1,1 0-1,-13 37 1,17-43-268,3-11 76,1 1 1,0-1-1,0 1 0,0 0 1,1-1-1,-1 1 1,0 0-1,1 0 1,0 4-1,0-7 44,0 0 0,-1 0 0,1 1 0,0-1 0,0 0 0,0 0 1,0 0-1,0 0 0,-1 1 0,1-1 0,0 0 0,0 0 0,0 0 0,-1 0 0,1 0 0,0 0 0,0 0 0,0 0 0,-1 0 0,1 1 1,0-1-1,0 0 0,-1 0 0,1 0 0,0 0 0,-1-25 117,2 1 0,0 0 0,2 0 0,1 0 0,11-39 0,-2 10-95,-10 40-48,0 0 1,1 0 0,9-21 0,-11 28 45,-2 6-63,0-1-1,0 0 1,1 0-1,-1 0 1,0 1-1,0-1 1,1 0 0,-1 0-1,0 1 1,1-1-1,-1 0 1,1 1-1,-1-1 1,1 1 0,-1-1-1,1 0 1,0 1-1,-1-1 1,1 1 0,0 0-1,-1-1 1,2 0-1,0 2 4,-1 0-1,1 0 1,0 0-1,-1 1 1,0-1-1,1 0 1,-1 1-1,0-1 1,2 3-1,0-1-8,6 9 10,-1 1 0,0-1 0,0 2 0,9 25 0,-8-21-45,54 115 331,-58-125-221,-4-6 18,0 0-1,0 0 1,0 0-1,0-1 1,0 1-1,0 0 1,-1 0 0,2 4-1,-3-5-58,1-1 1,-1 1-1,1 0 0,-1 0 0,0-1 0,1 1 1,-1-1-1,0 1 0,1-1 0,-1 1 0,0-1 1,0 1-1,0-1 0,0 1 0,1-1 0,-1 0 0,0 0 1,0 1-1,0-1 0,0 0 0,0 0 0,-1 0 1,-7 2 58,3 0-59,0 1 0,0-1 0,0 1-1,0 1 1,0-1 0,-8 8 0,-1 1-156,11-10 28,0 1 0,0 0 0,1 0-1,-1 1 1,1-1 0,0 1 0,0-1 0,-3 5 0,2 0-409,38-6-9403,-1-16 7637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47.2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227 88 1248,'3'-5'1139,"-6"5"-331,2-7 1442,-8 4-1335,9 2-772,-1 0-1,0 1 0,0-1 0,0 1 1,-1-1-1,1 1 0,0 0 0,0-1 1,0 1-1,-2 0 0,-1 0 6,0 1 0,-1 0 0,1 0 1,0 0-1,0 1 0,0 0 0,1-1 0,-1 1 0,0 1 0,0-1 1,1 0-1,0 1 0,-6 5 0,-18 11 173,19-14-232,0 0 1,1 0-1,0 0 1,0 1 0,0 0-1,1 1 1,0-1-1,0 1 1,-9 15 0,8-11-33,1 0 0,0 0 1,0 1-1,-6 22 0,11-29-57,0 0 0,1 0 0,-1 0-1,1 0 1,0 0 0,0-1 0,1 1-1,-1 0 1,1 0 0,0 0 0,0 0 0,1-1-1,-1 1 1,1-1 0,0 1 0,3 4-1,0-2 9,0 0 0,0 0 0,0-1 0,1 1 0,10 8 0,-12-12 38,-1 0 0,0-1 1,1 1-1,-1-1 0,1 0 0,0 0 0,0 0 0,0-1 0,0 1 0,0-1 0,0 0 0,0 0 1,6 0-1,-5-1-20,0-1 0,0 0 0,0 0 0,0 0 1,0-1-1,0 0 0,-1 1 0,1-2 1,5-2-1,0-1 75,0 0 0,-1-1 0,9-8 0,-12 9-96,0-1 0,0 0 0,0 0 0,0-1 0,-1 0 0,-1 0 0,1 0 0,-1 0 0,-1-1 0,0 1-1,0-1 1,3-16 0,1 9 8,-6 14 6,0 0-1,0-1 1,0 1 0,0 0 0,-1 0-1,1 0 1,-1-1 0,1-4 0,8-29 2,-9 32-54,1 0 0,-1 0 0,1 0 0,0 0 0,4-8 1,-4 7 29,-1 5 0,0-1-1,0 1 1,1 0 0,-1-1 0,0 1 0,0-1 0,1 1-1,-1 0 1,0-1 0,1 1 0,-1 0 0,0-1-1,1 1 1,-1 0 0,0 0 0,1-1 0,-1 1 0,1 0-1,-1 0 1,0 0 0,1 0 0,-1-1 0,1 1 0,-1 0-1,1 0 1,3 20-221,-4 9 215,2 1-1,1-2 0,2 1 0,1 0 0,15 44 1,-4-36 425,-16-36-432,2-1 71,0-1 0,0 1 0,0-1 0,0 1 0,0-1 0,0 0 0,0 0 0,0-1 0,-1 1 0,1-1 0,0 1 0,-1-1 0,5-3 0,2-4-65,0 0 0,9-11 0,-6 6-85,10-13 33,34-57 1,-26 38 547,-28 43-490,0 0 1,-1 0-1,1-1 1,-1 1 0,0-1-1,1 1 1,-1-1-1,-1 0 1,1 0 0,0-6-1,-1 10-65,1-2-160,0 7 234,1 0 1,-1 0 0,0 0-1,-1 1 1,1-1 0,-1 1-1,0-1 1,0 0 0,-1 7-1,0 8 3,0-12 19,1 0 0,1 0 0,-1 0 0,1-1 0,0 1 0,1 0 0,0 0 0,0-1 0,1 1 0,0-1 0,0 0 0,6 9 1,-7-15 7,-1 0 0,1 0 1,0 0-1,0 0 1,0-1-1,0 1 0,0 0 1,0-1-1,0 0 1,2 1-1,1 0 72,-2-1-85,0 1 0,0-1 0,0 0 0,1 0 0,-1-1 0,0 1 1,0 0-1,0-1 0,0 0 0,0 0 0,0 0 0,0 0 0,0 0 1,0-1-1,4-2 0,-1 0-36,0 0 0,-1 0 1,1 0-1,-1-1 0,10-10 1,6-10-206,-14 17 263,0 0 0,0 0 0,-1 0 1,0-1-1,-1 0 0,8-17 0,-9 17-21,-3 7-32,0 0 1,0 1-1,-1-1 1,1 0 0,0 0-1,-1 0 1,0 0-1,1-3 1,-1 5 10,0-1 1,0 0-1,0 0 1,0 1-1,1-1 1,-1 0-1,0 0 1,0 1-1,1-1 1,-1 0-1,0 1 1,1-1-1,0-1 1,0 2-2,-1-1-1,0 0 1,1 1-1,-1-1 1,1 0-1,-1 0 1,0 1-1,1-1 1,-1 0-1,0 0 1,0 1-1,0-1 1,0 0-1,0-1 1,0 2 31,17 28-640,-12-16 589,-2 1 1,1 0 0,0 14 0,-2-14 43,1 0 0,0 0-1,7 16 1,-3-9 72,3 8-98,-9-27-41,8-3 388,-8 2-328,0 0 1,0 0-1,0 0 0,0 0 0,0 0 1,0-1-1,0 1 0,0 0 0,0-1 0,0 1 1,1-2-1,2 0 4,-1-1 0,0 0 0,-1 0 0,1 0 0,0 0 0,-1 0 0,0 0 1,4-8-1,11-32-105,-6 12 90,-3 15-86,-6 13 85,0 0 0,0-1 1,-1 1-1,0-1 0,1 1 0,-1-1 1,0 0-1,-1 0 0,2-4 1,-2 8-15,-1-1 1,1 1-1,0 0 0,0 0 1,0 0-1,0-1 1,0 1-1,0 0 1,0 0-1,0 0 1,0-1-1,0 1 1,0 0-1,0 0 1,1 0-1,-1-1 1,0 1-1,0 0 1,0 0-1,0 0 1,0-1-1,0 1 1,0 0-1,1 0 1,-1 0-1,0 0 1,0-1-1,0 1 1,0 0-1,1 0 1,-1 0-1,0 0 0,0 0 1,0 0-1,0 0 1,1-1-1,-1 1 1,0 0-1,1 0-7,-1 1 0,0-1-1,1 0 1,-1 0 0,0 1-1,1-1 1,-1 0 0,0 0-1,1 1 1,-1-1 0,0 0-1,0 1 1,1-1 0,-1 0-1,0 1 1,0-1 0,0 0-1,0 1 1,1-1 0,-1 1-1,0-1 1,0 0 0,0 1-1,4 30 7,0 0 1,-3 57-1,-1-62 398,0-25-197,2-1-173,0-1 1,0 0-1,0 1 0,0-1 1,0 0-1,-1 0 1,1-1-1,0 1 0,2-2 1,-1 0-22,5-4-99,1-2 1,-1 1-1,-1-1 0,1 0 1,-2-1-1,1 0 1,5-11-1,8-11-97,-3 6 180,26-53-1,-31 58 334,-11 22-328,0-1 1,-1 1 0,1-1 0,0 1 0,0-1 0,-1 1 0,1-1-1,-1 1 1,1 0 0,0-1 0,-1 1 0,0 0 0,1-1-1,-1 1 1,1 0 0,-1 0 0,1 1 0,4 8 20,0 0 0,1 0-1,0 0 1,12 13 0,1 2 161,-17-22-122,1 0 0,-1 0 0,1 0 0,0 0 0,0-1 1,0 1-1,6 3 0,-7-5-17,0 0 1,0 0 0,0 0 0,0-1-1,0 1 1,0 0 0,0-1-1,0 0 1,0 1 0,0-1-1,1 0 1,-1 0 0,0 0-1,4 0 1,13-4 64,-16 4-89,0 0 1,-1-1 0,1 1 0,0-1-1,-1 0 1,1 0 0,-1 0 0,1 0-1,-1 0 1,0 0 0,1-1 0,-1 1 0,0-1-1,0 1 1,2-3 0,0 0-45,0 0 1,-1 0 0,0-1-1,1 1 1,-2-1-1,1 1 1,-1-1 0,1 0-1,-1 0 1,0 0-1,1-7 1,1-7-299,2-36 0,-2 19 188,-4 34 133,1 0-1,-1-1 1,0 1 0,0 0 0,0 0 0,-1 0 0,1 0 0,-1 0 0,1 0 0,-1 0 0,1 0 0,-1 0 0,0 0 0,0 0 0,0 0 0,-2-2 0,3 4 11,0 0 0,0 0 0,0-1 0,0 1 0,0 0 0,0 0 0,-1 0 0,1 0 0,0-1 0,0 1 0,0 0 0,0 0 0,0 0 0,-1 0 0,1 0 0,0 0 0,0 0 0,0 0 0,0-1 0,-1 1 0,1 0 0,0 0 0,0 0 0,0 0 0,0 0 0,-1 0 1,1 0-1,0 0 0,0 0 0,0 0 0,-1 0 0,1 0 0,0 0 0,0 0 0,0 0 0,0 1 0,-1-1 0,1 0 0,0 0 0,0 0 0,0 0 0,0 0 0,-1 0 0,1 0 0,0 0 0,0 1 0,0-1 0,0 0 0,-1 0 0,-4 10-24,4-7 20,-10 20 200,1 1 0,1 0 0,1 0 0,1 1 0,-6 36 0,13-57-137,0 0 0,0 0 0,0 0 1,0-1-1,1 1 0,0 0 0,-1 0 0,1-1 1,0 1-1,1-1 0,-1 1 0,1-1 0,-1 1 0,1-1 1,0 0-1,1 0 0,-1 0 0,0 0 0,1 0 1,0 0-1,-1-1 0,1 1 0,4 2 0,-2-2-14,1 1 0,0-1 0,0 0-1,0 0 1,0-1 0,1 0-1,-1 0 1,1 0 0,-1-1 0,1 0-1,13 1 1,1-2-246,26-1-1307,-29-3 739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50.8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9 270 1984,'-8'17'5402,"18"-36"-4402,-5 9-762,1-1 0,-2 1 0,6-18 0,-8 22-100,1-1 0,0 1 0,0 0 0,0-1 0,1 1 0,-1 1 0,10-11 0,37-35 488,-47 48-601,14-11 352,0 0 0,34-18 0,-49 31-309,1 0 1,-1 1-1,1 0 1,0-1-1,-1 1 1,1 0-1,0 0 1,3 1-1,2 0 361,17 7-317,-23-8-128,12 9 187,-13-8-161,1 0 0,-1 0 0,1 1 0,-1-1 1,0 1-1,0-1 0,0 1 0,1-1 1,-2 1-1,1 0 0,0-1 0,0 1 0,0 0 1,-1 0-1,1 0 0,-1 0 0,0 0 1,1-1-1,-1 1 0,0 0 0,0 0 0,0 0 1,0 0-1,-1 2 0,0 7 157,0 0 1,-6 21-1,2-16-125,1-5 17,1 0 0,1 0-1,-3 23 1,2-9 208,3-25-144,0-5-11,0 2-121,1-1 0,-1 1 0,1 0 0,0 0 0,0 0 0,0 0 0,1 0 0,2-5 0,15-23-268,-5 14 225,0 0-1,1 1 1,0 0-1,1 1 0,1 1 1,24-16-1,-36 26 41,1 1 0,-1 0 0,1 1 0,0-1 0,0 1 0,0 0 0,10-2 0,-15 4 14,1 0-1,-1 0 1,1 0-1,-1 0 1,0 0-1,1 0 1,-1 0-1,1 0 1,-1 0 0,1 1-1,-1-1 1,0 1-1,1-1 1,-1 1-1,0 0 1,1-1-1,-1 1 1,0 0-1,0 0 1,0 0 0,0 0-1,0 0 1,0 0-1,0 0 1,0 0-1,0 0 1,0 0-1,0 1 1,-1-1 0,1 0-1,0 0 1,-1 1-1,1-1 1,-1 1-1,0-1 1,1 0-1,-1 4 1,2 12 26,-1 1 0,-1-1 0,-4 35 0,1 8 372,11-69-373,4-14-49,1 0-53,-1-1 1,15-41-1,-26 61 50,1 1-1,-1 0 1,0 0-1,1 0 1,0 0 0,-1 0-1,1 0 1,1 0-1,-1 1 1,0-1-1,1 1 1,3-4 0,-5 6-39,0 1 50,0 0 0,0 0 0,0 0 1,0 0-1,0 0 0,0 1 1,0-1-1,0 0 0,0 1 0,0-1 1,-1 0-1,1 1 0,0 2 1,3 11 98,0 0 1,3 31-1,-5-32-33,1 1 0,0 0 0,6 18 0,-1-11-63,-4-9 36,1-1 1,0 1 0,1-1 0,8 13 0,-12-22-20,0 0 0,1 0 1,-1 0-1,1 0 0,0 0 0,0-1 0,0 1 0,0-1 0,0 0 0,1 0 0,-1 0 0,1-1 0,-1 1 0,1-1 0,0 1 0,-1-1 0,1-1 0,0 1 0,4 0 1,-1-1 2,0 0 1,0 0 0,-1-1 0,1 0 0,0-1 0,0 1 0,-1-1-1,1-1 1,-1 1 0,0-1 0,1 0 0,8-6 0,6-6 47,39-34 0,-50 40-65,82-78-219,-80 74 163,-1-1-1,0 0 1,-1-1-1,17-31 1,-26 44 79,0 0 0,-1 0 0,1 0 0,0 1 0,-1-1 0,1 0 0,-1 0 0,1 0 0,-1 0 0,0 0 0,0 0 0,0 0 0,0 0 0,0 0 0,-1 0-1,1 0 1,-1 0 0,1 0 0,-1 0 0,1 0 0,-1 1 0,0-1 0,0 0 0,0 0 0,-2-2 0,1 4-26,1-1-1,0 1 1,0 0-1,0-1 1,0 1-1,-1 0 1,1 0-1,0 0 1,0 0-1,0 0 1,-1 1 0,1-1-1,0 0 1,0 0-1,0 1 1,0-1-1,-1 1 1,1-1-1,0 1 1,0-1-1,-1 2 1,-4 1-51,-1 0 18,1 0 1,-1 0 0,1 1 0,0 0 0,0 0 0,1 0 0,-11 10 0,12-10 42,1 1 0,-1-1 1,1 0-1,-1 1 0,1 0 1,1-1-1,-1 1 1,1 1-1,-1-1 0,-2 10 1,5-10 10,0-1 0,-1 0 0,2 0 1,-1 0-1,0 0 0,1 0 0,0 0 1,0 0-1,0 0 0,0 0 0,1 0 1,-1 0-1,1 0 0,0-1 1,0 1-1,0-1 0,1 1 0,3 3 1,2 2 17,0-2-1,0 1 1,0-1 0,1 0 0,17 10 0,-22-15-10,1 0 0,0 0-1,0-1 1,0 1 0,0-1-1,0 0 1,0 0 0,0-1 0,1 0-1,-1 0 1,0 0 0,0 0-1,0-1 1,0 0 0,0 0-1,0 0 1,0-1 0,9-3 0,5-4-29,1 0 0,-2-2 0,21-13 1,60-52 20,-71 53-68,-6 7 298,42-24 0,-63 40-223,0-1 0,0 1 0,-1-1 0,1 1 0,0-1 1,0 0-1,0 1 0,-1-1 0,1 0 0,0 1 1,-1-1-1,1 0 0,-1 0 0,1 0 0,-1 0 1,1 0-1,-1 1 0,0-1 0,1 0 0,-1 0 1,0 0-1,0-1 0,0 1-9,0 1-1,0-1 1,0 1 0,0-1-1,-1 1 1,1-1 0,0 1-1,0-1 1,-1 1 0,1-1-1,0 1 1,-1 0-1,1-1 1,0 1 0,-1 0-1,1-1 1,-1 1 0,1 0-1,-1-1 1,1 1 0,-1 0-1,1 0 1,-1 0 0,1 0-1,-1-1 1,1 1 0,-1 0-1,1 0 1,-1 0 0,1 0-1,-1 0 1,1 0 0,-1 0-1,1 0 1,-1 0 0,1 0-1,-1 1 1,1-1 0,-1 0-1,0 1 1,-5 0-24,1 0-1,-1 1 1,1 0 0,0 0-1,0 0 1,-1 1 0,1 0 0,1 0-1,-1 0 1,0 1 0,1-1-1,0 1 1,-6 7 0,5-5-18,0 0 0,1 0 1,0 1-1,0-1 0,1 1 0,-1 0 1,2 0-1,-1 1 0,-2 11 1,3-12 60,-1 8 87,-3 32 1,6-43-123,0-1 1,0 1 0,0-1-1,0 1 1,0-1 0,1 0-1,0 1 1,0-1 0,0 0-1,0 1 1,0-1 0,1 0-1,-1 0 1,1 0 0,3 4-1,-4-6 7,-1 0 0,1-1-1,0 1 1,0 0 0,0 0-1,0-1 1,0 1 0,0-1-1,0 1 1,0-1 0,0 1-1,0-1 1,0 0 0,0 0-1,0 1 1,1-1 0,-1 0-1,0 0 1,2 0 0,0-1 5,-1 1 1,1-1 0,-1 1-1,1-1 1,-1 0 0,1 0-1,-1 0 1,3-3 0,5-2 27,-1-1 1,-1 0 0,10-9-1,-15 12-23,156-164-809,-152 160 800,0-1 0,-1 0 0,0 0 0,9-18 0,-14 21-32,4 25-192,-6 20 325,1 37-36,0-69-31,1 1-1,0-1 0,1 1 0,0-1 0,0 0 1,1 0-1,5 12 0,-8-18-27,1 0 0,-1-1-1,1 1 1,-1 0 0,1 0 0,-1-1 0,1 1-1,0 0 1,-1-1 0,1 1 0,0-1 0,0 1 0,0-1-1,-1 1 1,1-1 0,0 0 0,0 1 0,0-1 0,0 0-1,0 1 1,-1-1 0,2 0 0,0 0-7,0 0 0,0 0 0,0-1 0,0 1-1,0-1 1,0 1 0,0-1 0,0 1 0,4-3 0,2-2-18,0-1 1,0 1-1,10-10 0,-15 12 30,114-93-150,-112 92 160,-1 1 1,1 0-1,0 0 0,0 1 1,7-4-1,-10 6-26,-2 0 0,1 1 1,0-1-1,0 1 1,-1 0-1,1-1 1,0 1-1,-1 0 1,1-1-1,0 1 1,-1 0-1,1 0 1,-1 0 0,1-1-1,-1 1 1,0 0-1,1 0 1,-1 0-1,0 0 1,0 0-1,0 0 1,1 0-1,-1 1 1,2 24 107,-2 69 366,0-94-602,2-2 140,-1 0 1,1 0 0,-1 0 0,1 0 0,-1 0 0,1 0 0,-1-1 0,0 1 0,1-1 0,0-1 0,0 1-63,12-19-62,-12 17 109,0 1-1,1-1 1,-1 1 0,1-1-1,0 1 1,0 0-1,0 0 1,6-4 0,-7 6 26,-1 1 0,0-1 0,0 1 0,0 0 1,0-1-1,1 1 0,-1 0 0,0 0 0,0 0 1,0 0-1,0 0 0,1 0 0,-1 1 0,0-1 1,0 0-1,0 0 0,0 1 0,1-1 0,-1 1 1,0-1-1,0 1 0,0-1 0,0 1 0,2 1 1,26 24 197,-19-16-29,-6-6-147,0-1-24,0 1-1,0 0 1,0-1 0,-1 2-1,0-1 1,6 8 0,-8-11-206,1 0 1,-1 0-1,1 0 1,0 0 0,-1-1-1,1 1 1,0 0 0,0-1-1,0 0 1,2 1 0,14 6-6731,-1 3 2963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06.4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192 493 3552,'-18'1'1043,"7"-2"3359,17 1-4216,-1-1 0,1 0 0,-1 0 0,0 0 0,0-1 0,1 0 0,-1 0 0,0 0 0,5-4 0,41-28 610,-41 26-666,-1-1-1,1 0 1,-2-1-1,1 0 1,-1 0 0,-1-1-1,0 1 1,0-2-1,7-17 1,-15 26 843,-4-18-159,5 21-816,0 0 0,0 0 0,0 0 0,0 0 0,0 0 0,0 1 0,0-1 0,-1 0 0,1 0 0,0 0 0,0 0 0,0 0 0,0 0 0,0 0 0,0 0 0,0 0 0,-1 0 0,1 0 0,0 0 0,0 0 0,0 0 0,0 0 1,0 0-1,0 0 0,-1 0 0,1 0 0,0 0 0,0 0 0,0 0 0,0 0 0,0 0 0,0 0 0,-1 0 0,1 0 0,0 0 0,0 0 0,0 0 0,0 0 0,0 0 0,0 0 0,0 0 0,-1-1 0,1 1 0,0 0 0,0 0 0,0 0 1,0 0-1,0 0 0,0 0 0,0 0 0,0-1 0,0 1 0,0 0 0,0 0 0,0 0 0,0 0 0,0 0 0,0 0 0,0-1 0,0 1 0,0 0 0,0 0 0,0 0 0,0 0 0,-9 12-393,4-2 290,0 1 1,-5 17-1,-2 7 14,-43 92-99,-49 130 268,-18 89 39,99-268 1040,23-78-1148,0 0-1,0 0 1,0 0-1,0 0 0,0-1 1,0 1-1,0 0 1,-1 0-1,1 0 1,0 0-1,0 0 1,0 0-1,0 0 1,0 0-1,0 0 0,0 0 1,0 0-1,0 0 1,0 0-1,0 0 1,0 0-1,-1 0 1,1 0-1,0 0 1,0 0-1,0 0 0,0 0 1,0 0-1,0 0 1,0 0-1,0 0 1,0 0-1,0 0 1,-1 0-1,1 0 1,0 0-1,0 0 0,0 0 1,0 0-1,0 0 1,0 1-1,0-1 1,0 0-1,0 0 1,0 0-1,0 0 1,0 0-1,0 0 0,0 0 1,0 0-1,0 0 1,0 0-1,0 0 1,0 0-1,0 1 1,-2-15 133,4-24-118,33-183-43,-22 165-123,37-104-1,-40 137 34,1 0 0,28-42 0,36-35 13,-32 44-3,120-135-376,-161 189 451,0-1-1,1 1 1,-1 0 0,1 0-1,-1 0 1,1 0 0,0 1-1,0-1 1,4-1 0,-6 3 14,0-1-1,0 1 1,0 0 0,0 0 0,0 0 0,0 0 0,0 0 0,0 0 0,1 0 0,-1 0 0,0 0 0,0 1 0,0-1-1,0 0 1,0 1 0,-1-1 0,1 1 0,0-1 0,0 1 0,0-1 0,0 1 0,0-1 0,-1 1 0,1 0 0,0 0-1,0-1 1,-1 1 0,1 0 0,-1 0 0,1 0 0,0 0 0,-1 1 0,3 4-32,0 0 0,-1 0 0,0 1 0,-1-1 0,1 1 0,-1-1 0,-1 1 0,1 9-1,3 20-234,-2-23 324,-1 0 1,0 0-1,-1 0 1,0 0-1,-1 0 1,0 1-1,-1-2 1,0 1-1,-6 14 1,5-20-1,0-1 1,0 0-1,-1 0 1,0 0-1,0-1 1,-1 1-1,0-1 1,0 0 0,0-1-1,0 1 1,-8 4-1,6-5-21,0 0-1,0-1 1,0 0-1,-1 0 0,0-1 1,-13 3-1,4-3 7,0 0-1,-19-1 0,36-1-36,0 0 0,0 0 0,0 0 1,0 0-1,0 0 0,0-1 0,0 1 0,0 0 0,0 0 0,0 0 0,0 0 0,0 0 0,0 0 0,0 0 0,0 0 0,0-1 1,0 1-1,0 0 0,0 0 0,0 0 0,0 0 0,0 0 0,0 0 0,0 0 0,0-1 0,0 1 0,0 0 0,0 0 1,0 0-1,0 0 0,0 0 0,0 0 0,0 0 0,0 0 0,-1 0 0,1-1 0,0 1 0,0 0 0,0 0 0,0 0 0,0 0 1,0 0-1,0 0 0,0 0 0,0 0 0,-1 0 0,1 0 0,0 0 0,0 0 0,0 0 0,0 0 0,0 0 0,0 0 1,0 0-1,-1 0 0,1 0 0,12-4-152,11 2 49,0 0 1,-1-2-1,28-8 1,-14 4 41,-14 2 71,27-11 1,4-1-108,-17 6 184,0-1-1,46-25 0,63-48-570,-120 69 379,-1-1 0,-1-2 0,0 0 0,31-38 1,-8-3 562,-46 60-447,1 1 0,-1 0 0,0-1 0,0 1 0,0 0-1,0-1 1,0 1 0,1 0 0,-1-1 0,0 1 0,0 0 0,0-1 0,0 1 0,0 0 0,0-1 0,0 1 0,0 0 0,0-1 0,0 1-1,-1 0 1,1-1 0,0 1 0,0 0 0,0-1 0,0 1 0,0 0 0,-1-1 0,1 1 0,0 0 0,0-1 0,0 1 0,-1 0-1,1 0 1,0-1 0,0 1 0,-1 0 0,1 0 0,0 0 0,-1 0 0,1-1 0,-1 1 0,0-1 0,0 1 0,0-1-1,0 1 1,1 0 0,-1-1 0,0 1 0,0 0 0,0 0 0,0 0 0,0 0-1,0 0 1,-1 0 0,-1 1-42,0 0-1,1 0 0,-1 0 0,1 1 1,-1-1-1,1 1 0,0 0 0,-1 0 1,1-1-1,-3 5 0,-19 26 52,18-23 6,-12 16-1,-22 34-120,1 3-64,-9 17 376,46-74-216,0 0 0,0 0 1,0 0-1,0 0 0,1 0 0,0 0 0,0 1 0,0-1 0,0 6 0,1-9 5,0 1 0,0-1 0,1 1 1,-1-1-1,0 0 0,1 1 0,0-1 0,-1 0 0,1 0 0,0 1 0,0-1 0,0 0 0,0 0 0,1 0 0,-1 0 0,1 0 0,-1 0 0,1 0 0,0-1 0,-1 1 0,4 2 0,-3-4 29,0 1 1,0 0-1,0-1 0,0 1 0,0-1 0,0 1 0,0-1 0,0 0 0,0 0 1,0 0-1,0 0 0,0-1 0,0 1 0,0 0 0,0-1 0,0 1 0,0-1 1,0 0-1,0 0 0,2-1 0,2 0-15,-1-1 1,0-1-1,0 1 1,0-1-1,8-7 1,-5 2-47,0-1 1,0 0 0,-1 0 0,-1-1-1,0 0 1,9-21 0,20-74 192,-35 105-160,29-104 8,-22 58 148,-6 35-359,0 9-83,-1 5-162,-1 56 534,0-13-27,2 0 0,7 47 1,-6-80-41,2-1 1,-1 0-1,2 0 0,-1 0 1,12 17-1,-15-26 13,0 0 0,0-1 1,1 1-1,-1-1 0,0 1 0,1-1 0,-1 0 1,1 1-1,0-1 0,-1 0 0,1 0 0,0 0 1,0 0-1,3 1 0,-4-2-17,0 0-1,0 0 1,0 0 0,1 0 0,-1 0-1,0 0 1,0 0 0,0 0 0,0 0-1,0 0 1,0-1 0,0 1-1,0 0 1,1-1 0,-1 1 0,0-1-1,0 1 1,0-1 0,-1 1-1,1-1 1,0 0 0,0 0 0,0 1-1,0-1 1,-1 0 0,1 0 0,1-1-1,6-12 22,0 0 0,-1 0-1,11-28 1,9-51-11,-18 61 73,11-74 227,-18 91-324,-2-1-217,0 13-280,0 10 98,0 247 34,0-244 343,1 0 0,0 0 0,0 0-1,1 0 1,3 10 0,-4-16 56,0 0-1,1-1 1,0 1-1,-1 0 1,1-1-1,0 0 1,1 1-1,-1-1 1,0 0-1,1 0 1,0 0-1,0 0 1,0-1-1,0 1 0,6 3 1,-7-6-7,0 1 0,0-1 0,0 1 0,0-1 0,1 0 0,-1 0 0,0 0 0,0 0 0,0 0 0,1-1 0,-1 1 0,0-1 0,0 1 0,0-1 0,0 0 0,0 0 1,3-1-1,3-2 13,-1 0 1,1-1-1,9-7 1,0-3-137,-1-1 0,0 0 0,15-21 0,37-60 92,-53 75-5,100-165 715,-113 182-681,2-3-166,-2 8 11,-2 5-14,2 21 90,1 0 1,1 0 0,1 0-1,1-1 1,1 0 0,21 47 0,-22-62 125,-1 0 0,1 0 1,1 0-1,0 0 1,0-1-1,14 13 1,-20-21-56,0 0 1,0 0 0,0 0 0,0 0-1,0-1 1,0 1 0,0 0 0,0 0-1,0-1 1,1 1 0,-1-1 0,0 1-1,0-1 1,0 0 0,1 1 0,-1-1-1,0 0 1,1 0 0,-1 0 0,0 0-1,0 0 1,1 0 0,-1 0 0,0 0-1,1 0 1,-1-1 0,0 1 0,0 0-1,1-1 1,-1 1 0,0-1 0,0 0-1,0 1 1,0-1 0,0 0-1,0 0 1,0 0 0,0 1 0,0-1-1,0 0 1,0 0 0,0-2 0,5-5 48,0 0 0,-1-1 0,0 1 0,5-15 0,-8 17-16,16-37-85,18-75 0,-30 98-4,0 1-1,2 0 1,0 1-1,1 0 1,18-26 0,-25 41-13,1-1 0,0 0 0,0 1 0,0 0 0,1 0 0,-1 0 0,1 0 0,0 0 1,6-3-1,-9 5 47,0 1 0,1-1 0,-1 1 1,0-1-1,0 1 0,0 0 0,1-1 0,-1 1 1,0 0-1,0 0 0,0 0 0,1 0 1,-1 0-1,0 0 0,0 0 0,1 0 0,-1 1 1,0-1-1,0 0 0,0 1 0,1-1 1,-1 1-1,0-1 0,0 1 0,0 0 0,0 0 1,0-1-1,0 1 0,0 0 0,0 0 1,-1 0-1,1 0 0,0 0 0,0 0 0,-1 0 1,1 0-1,0 0 0,-1 0 0,1 2 1,1 2 32,0 0 1,-1 0 0,1 0 0,-1 1 0,0-1 0,0 0 0,-1 10 0,-3 38-54,1-32 29,-3 47 60,1-11 355,-18 100 1,21-152-298,0-1 0,-1 0 0,1 1 0,-1-1 0,-3 6 0,4-9-115,1-1 1,0 1-1,-1-1 1,1 1-1,0-1 0,-1 1 1,1-1-1,-1 1 0,1-1 1,0 0-1,-1 1 1,1-1-1,-1 0 0,0 1 1,1-1-1,-1 0 0,1 0 1,-1 1-1,1-1 0,-1 0 1,0 0-1,1 0 1,-1 0-1,1 0 0,-1 0 1,0 0-1,1 0 0,-1 0 1,1 0-1,-1 0 1,1 0-1,-1 0 0,0-1 1,1 1-1,-1 0 0,1 0 1,-1-1-1,1 1 0,-1 0 1,1-1-1,-1 1 1,1-1-1,-1 1 0,1 0 1,0-1-1,-1 1 0,1-1 1,-1 0-1,-4-5-57,1 0 0,0 1 0,0-2 0,1 1 0,-1 0 0,1-1 0,1 1 0,-4-13 0,3 6 2,0 0-1,1 0 1,1 1-1,0-15 0,1 26 37,0 0-1,0 0 0,0 0 1,0 0-1,0 0 0,0-1 0,0 1 1,1 0-1,-1 0 0,0 0 0,1 0 1,-1 1-1,1-1 0,-1 0 1,1 0-1,-1 0 0,1 0 0,0 0 1,0 0-1,-1 1 0,1-1 0,0 0 1,0 1-1,0-1 0,0 1 1,-1-1-1,1 1 0,0-1 0,2 0 1,-1 1-16,0-1 1,0 1-1,0 0 0,0 0 1,-1 0-1,1 0 1,0 0-1,0 1 1,0-1-1,0 0 1,-1 1-1,1 0 0,0-1 1,0 1-1,-1 0 1,4 1-1,24 17-209,52 22-1,-66-34-674,30 7-1,-35-12-590,1 0 0,0 0 0,17 0 0,-20-4-601,-6-8-1072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06.8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0 8960,'-29'4'4064,"29"1"-3520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36.2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1 888 832,'3'0'343,"0"0"0,0 0 0,1-1 0,-1 1 0,0-1 0,0 1 0,0-1 0,0 0 0,0 0 0,0-1 0,0 1 1,3-2-1,-4 1-245,0 0 0,0 0 1,0 0-1,0 0 1,0 0-1,0 0 0,-1-1 1,1 1-1,-1-1 1,0 1-1,1-1 1,-1 0-1,-1 1 0,2-6 1,33-94 676,-6 19-110,-14 43-454,34-67 0,-22 52-137,60-155-74,-24 29 101,-49 128 43,-12 47-125,-4 13-91,-21 132-71,-4 20 184,-45 117-94,37-123 269,-13 51 107,-10-37-21,34-107-50,2-10 287,22-49-537,0-1 0,0 0 1,-1 1-1,1-1 0,0 1 0,0-1 0,0 1 1,0-1-1,-1 0 0,1 1 0,0-1 1,0 0-1,-1 1 0,1-1 0,0 0 0,-1 1 1,1-1-1,0 0 0,-1 1 0,1-1 0,0 0 1,-1 0-1,1 0 0,-1 1 0,1-1 0,-1 0 1,1 0-1,-1 0 0,1-1 0,-1 1 0,1 0 0,0-1 0,-1 1 0,1 0 0,0-1 0,-1 1 0,1-1-1,0 1 1,-1-1 0,1 1 0,0 0 0,0-1 0,0 1 0,0-1 0,-1 0 0,-3-24 24,5 6-14,1 0 0,2 1 1,0-1-1,0 1 0,15-34 1,-7 19-23,2-6-1,1 1 0,3 1 1,1 1-1,1 0 0,39-49 1,-44 67-21,1 0 0,1 1 1,1 1-1,0 0 0,1 2 1,1 0-1,0 1 0,1 1 1,0 1-1,1 1 0,26-9 1,10-1 115,-50 18-76,-1 0 0,0-1 0,9-5 0,15-5 88,-29 12-72,5-1-38,-1 0-1,0 0 1,0-1-1,7-3 1,-12 5 130,1-1-101,-1 0 388,-4 3-221,1 0-175,1 1 1,-1-1-1,1 0 1,0 0-1,-1 1 1,1-1-1,0 1 1,0-1-1,-1 3 1,-7 8-4,0 0-15,0 2-1,1-1 0,0 1 1,-10 26-1,11-24-37,-1 4 128,1 0 0,1 0 0,1 1 0,-4 34 0,8-48-102,1 0 1,0 0-1,1 9 0,-1-14 14,0 0 1,0 0-1,1 0 0,-1 0 0,1 1 0,0-1 0,0 0 0,0 0 0,0 0 0,0-1 0,0 1 0,0 0 1,3 3-1,-3-5 10,-1 0 0,1 1 0,-1-1 0,1 0 1,0 0-1,-1 0 0,1 0 0,0 0 0,0 0 1,-1 0-1,1 0 0,0 0 0,-1 0 1,1-1-1,-1 1 0,1 0 0,0 0 0,-1-1 1,1 1-1,0 0 0,-1-1 0,1 1 0,-1 0 1,1-1-1,-1 1 0,1-1 0,-1 1 0,1-1 1,-1 1-1,0-1 0,1 0 0,-1 0 0,17-21 159,-16 21-160,14-25 37,0-1-1,-2-1 0,15-47 1,-20 56-69,-6 15 33,0 0-1,-1 0 0,1-1 0,-1 1 0,0-1 0,0 1 0,0-8 0,3-29-1,-6 113-404,4 82 680,8-78-190,-9-73-59,-1 0 0,1 0 0,-1 0 0,1 0 1,0-1-1,0 1 0,0 0 0,0 0 0,0-1 1,1 1-1,-1-1 0,1 1 0,0-1 0,0 0 1,0 1-1,0-1 0,0 0 0,0 0 0,4 2 1,-5-4-19,0 1 1,0-1-1,-1 0 1,1 0-1,0 0 1,0 0-1,-1 0 0,1 0 1,0 0-1,0 0 1,-1 0-1,1 0 1,0-1-1,0 1 1,-1 0-1,1 0 1,0-1-1,-1 1 1,1 0-1,0-1 1,-1 1-1,1-1 1,0 1-1,-1-1 1,1 1-1,0-2 1,14-17 26,-13 15-24,50-82-64,23-33 77,-12 36-251,-28 38-282,49-81-1,-59 76 544,22-62 0,-43 91-49,-4 15-173,-3 14-23,-48 131-67,36-90 280,-1 0 25,-16 89-1,28-108-4,-12 111-103,16-127 101,0 0-1,0 0 1,2 1-1,-1-1 1,2 0-1,0 0 1,8 22-1,-10-35-27,-1 0 0,1 1 0,-1-1 0,1 1 0,0-1 0,0 0 0,0 0 0,0 1 0,0-1 1,0 0-1,0 0 0,0 0 0,0 0 0,0 0 0,1 0 0,-1 0 0,0-1 0,1 1 0,-1 0 0,3 0 0,-2-1 9,0 0 0,0 1 1,0-1-1,0-1 0,0 1 0,0 0 0,0 0 0,1-1 1,-1 1-1,0-1 0,0 0 0,0 1 0,2-2 0,3-3 37,1 1 0,-1-1 0,0-1 0,0 1 0,11-13-1,-9 7-17,0 0 0,-1 0 0,-1-1 0,0 0 0,6-14 0,8-15 72,17-29-206,36-92-1,-55 113 23,-3-1-1,19-99 1,-34 140 99,0 1 1,-1 0-1,0-1 1,0 1-1,0 0 1,-1-1-1,-1 1 1,1 0-1,-6-15 1,7 23-16,0 0 0,0 0 0,0 0 0,0 0 1,0 0-1,0-1 0,0 1 0,0 0 0,0 0 0,0 0 0,0 0 0,-1 0 1,1 0-1,0 0 0,0-1 0,0 1 0,0 0 0,0 0 0,0 0 0,0 0 1,0 0-1,0 0 0,-1 0 0,1 0 0,0 0 0,0 0 0,0-1 0,0 1 0,0 0 1,0 0-1,-1 0 0,1 0 0,0 0 0,0 0 0,0 0 0,0 0 0,0 0 1,0 0-1,-1 0 0,1 0 0,0 0 0,0 0 0,0 0 0,0 1 0,0-1 1,-1 0-1,1 0 0,0 0 0,-6 8-84,-4 15 138,9-20-66,-28 87-2,19-57 75,-7 38 1,7-26 209,3-17-138,3-13-59,0 0-1,1 0 1,1 0-1,0 19 1,1 8-20,1 38-40,1-67 22,0-1-1,1 0 1,0 1-1,6 15 1,0-4 4,-3-9 7,9 21 0,-13-32 6,1-1-1,0 1 1,1-1-1,-1 1 1,0-1-1,1 0 0,0 0 1,0 0-1,0 0 1,5 3-1,-7-5-38,0-1 0,0 1-1,1-1 1,-1 0 0,0 0-1,0 1 1,0-1 0,0 0-1,0 0 1,0 0-1,1 0 1,-1 0 0,0 0-1,0 0 1,0-1 0,0 1-1,0 0 1,0-1 0,0 1-1,0 0 1,0-1 0,0 0-1,0 1 1,0-1 0,0 1-1,0-1 1,0 0 0,0 0-1,0 0 1,0-1-1,3-1 24,-1-1 0,0 0 0,-1 1 0,1-1 0,-1 0 0,4-7 0,22-69 48,-17 45-125,17-35 0,-15 43 72,-7 12 36,1 1 0,9-14 0,-14 25-74,-1 1 12,0 1 0,-1 0 1,1 0-1,0-1 0,-1 1 0,1 0 1,-1-1-1,1 1 0,-1 0 0,0-1 0,0 1 1,1-1-1,-1 1 0,0 0 0,0-1 0,-1-1 1,1 2-112,1 2-13,0 0 112,-1 0 0,1 0 0,-1 0 0,1 0 1,-1 0-1,0 0 0,1 0 0,-1 0 0,0 0 0,0 1 0,1-1 1,-1 0-1,0 0 0,0 0 0,0 0 0,-1 1 0,1-1 10,-5 86 196,1-45-93,1 0-52,-3 51-138,5-69 119,0-17 58,1 1 0,0 0 0,0 0 0,3 12 0,-3-20-89,0 1 1,0-1-1,0 1 1,0-1-1,0 1 0,0-1 1,0 1-1,1-1 1,-1 1-1,0-1 1,0 1-1,1-1 1,-1 1-1,0-1 1,1 1-1,-1-1 1,0 0-1,1 1 1,-1-1-1,0 0 1,1 1-1,-1-1 1,1 0-1,-1 0 1,1 1-1,-1-1 1,1 0-1,-1 0 1,1 0-1,-1 1 1,1-1-1,-1 0 0,1 0 1,-1 0-1,1 0 1,-1 0-1,1 0 1,-1 0-1,1 0 1,-1 0-1,1-1 1,0 1-1,-1 0 1,1 0-1,-1 0 1,0-1-1,1 1 1,-1 0-1,1 0 1,-1-1-1,1 1 1,-1 0-1,0-1 1,1 1-1,0-1 0,3-3 14,1 0-1,-1 0 1,6-8-1,-10 11-9,53-69 109,44-54-254,-84 111 135,0 0 1,1 0-1,1 1 1,0 1-1,0 0 1,22-11-1,-30 18-25,-1 1-1,1 0 1,-1 1 0,1 0-1,0 0 1,9-2-1,-15 4 37,1 0 1,0 0-1,0 0 0,0 0 0,-1 0 0,1 1 0,0-1 0,0 0 0,-1 1 0,1-1 0,0 1 0,-1 0 0,1 0 0,0 0 0,-1 0 0,1 0 0,-1 0 0,0 0 1,1 0-1,-1 0 0,0 0 0,0 1 0,1-1 0,-1 1 0,0-1 0,0 1 0,-1-1 0,1 1 0,0 0 0,0 1 0,2 6 2,0-1 1,0 1-1,-1 0 0,0 0 0,0 14 1,-2 51 105,-1-24 258,12-74-358,2-10-203,1 0 0,31-50 0,-36 70 211,1 1-1,0 0 1,1 1 0,1 0-1,0 1 1,0 0 0,25-16-1,-37 44 228,-16 45 840,10-39-879,0-1 0,1 1 1,1 0-1,0 24 0,2-16-178,1-25-12,0 0-1,1 0 0,0-1 0,0 1 1,0 0-1,1 0 0,0 0 0,0-1 1,0 1-1,4 10 0,-4-14-1,0 0 1,0 0-1,1 0 0,-1-1 0,0 1 1,1 0-1,0 0 0,-1-1 0,1 1 1,0-1-1,0 0 0,-1 1 0,1-1 1,3 1-1,0 0 36,1 0 0,0 0 0,10 1 0,17 5-9,-15-1 86,0-1 0,1-1 0,21 4 0,-29-8-3,0 0 0,16-2 0,-23 1-68,1 0 0,-1-1-1,1 0 1,-1 0 0,0 0-1,0 0 1,0-1 0,8-3-1,-11 3-40,1 1 0,-1-1 0,1 1-1,-1-1 1,1 0 0,-1 0 0,0 0 0,0 0 0,0 0-1,0 0 1,0 0 0,0 0 0,1-4 0,4-9-110,4-6-2,8-24 1,-11 25-44,1 0 0,12-20 0,-2 12-193,1 1-1,30-35 1,-37 49 406,-2 1-226,1 0 0,0 1 0,22-16 1,-19 18-777,-13 8 1072,-11 14-150,-38 52 263,19-29-236,3 2 0,-39 70 0,57-88-85,0 1 0,2 0 0,0 1 0,2-1 0,-4 34 0,8-50 87,-1 0 0,1 0 1,1 0-1,-1 0 0,1 0 0,1 6 0,-1-9-2,0 0-1,-1 0 1,1 0-1,0 0 1,0-1 0,0 1-1,0 0 1,0 0-1,0 0 1,1-1 0,-1 1-1,0-1 1,1 1-1,-1-1 1,1 1 0,3 1-1,-4-3-7,-1 1 0,1-1 0,0 0 0,-1 0 0,1 0 0,0 0 0,0 0 0,-1 0 0,1 1 0,0-2 0,-1 1 0,1 0 0,0 0 0,0 0 0,-1 0 0,1 0 0,0 0 0,-1-1 0,1 1 0,0 0 0,-1-1 0,1 1 0,0-1 0,-1 1 0,1 0 0,-1-1 0,1 1-1,-1-1 1,1 0 0,14-21 228,-12 17-172,2-6-59,1 0 0,-2-1-1,1 1 1,4-25 0,5-52-52,-10 61 67,4-36-137,13-68 389,-19 117-325,-2 12-10,0 0 0,0 0 1,0 0-1,0 0 0,0 0 0,1 1 0,-1-1 0,1 0 1,-1 0-1,1 0 0,0 1 0,1-3 0,-1 4 40,-1 0 0,1 1 0,0-1 0,-1 0 0,1 1 0,0-1 0,-1 1 0,1-1 0,-1 1 0,1-1 0,0 1 0,-1-1 0,0 1 0,1 0 0,0 0 0,2 4 12,-1 1 0,0 0 0,1-1 0,-2 1 0,1 0 0,1 9 0,-2-8 6,8 47 61,1 79 0,-5-51-2,-1 10 88,-4-1 1,-17 139 0,16-219-104,-1 0 0,0-1 0,0 1 0,-1-1 0,0 0 0,-1 0 0,0 0 1,-1 0-1,0 0 0,-7 9 0,11-17-23,-1 0 0,0 0 0,1-1 0,-1 1 0,0-1 0,0 1 0,0-1-1,0 1 1,0-1 0,0 0 0,-1 0 0,1 0 0,0 0 0,-1-1 0,1 1 0,0 0 0,-1-1 0,-2 1 0,1-2 1,1 1-1,-1 0 1,0-1-1,1 0 1,-1 0-1,1 0 1,-1 0-1,1 0 1,-1-1 0,-5-3-1,0-1-2,1 0-1,-1-1 1,2 0 0,-1 0-1,1-1 1,0 1-1,-8-14 1,10 15-27,1-1 0,0 0 1,1 0-1,0 0 0,0 0 1,0 0-1,1-1 0,-2-10 1,4 15 16,-1-1 0,1 1 0,0 0 0,0-1 1,1 1-1,-1-1 0,1 1 0,-1 0 0,1-1 1,0 1-1,0 0 0,1 0 0,-1 0 0,1 0 1,-1 0-1,1 0 0,0 0 0,0 0 1,1 1-1,-1-1 0,3-2 0,2 0-71,-1 0 0,1 1 0,0-1-1,0 2 1,1-1 0,-1 1 0,1 0 0,9-2 0,66-11-1006,-81 15 999,2 1 37,27-5-3352,37-10 0,-58 10 254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17.4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50 111 2656,'0'0'4592,"17"3"-3238,19 2-511,-25-4-532,-8-1-266,-1 1-1,1-1 1,-1 0-1,1 0 1,-1 0 0,1 0-1,-1-1 1,1 1 0,-1-1-1,1 1 1,-1-1 0,1 0-1,-1 0 1,0 0 0,1 0-1,-1 0 1,3-2 0,-1-2 32,0 1 0,0-1 1,-1 0-1,0 0 1,0 0-1,0-1 0,3-6 1,-6 10-89,1 0 0,-1 0 0,1 1 0,-1-1 1,0 0-1,0 0 0,0 0 0,0 0 0,0 0 0,0 1 0,-1-1 1,1 0-1,0 0 0,-1 0 0,0 1 0,1-1 0,-1 0 1,0 1-1,0-1 0,0 0 0,0 1 0,0-1 0,0 1 0,0 0 1,-1-1-1,1 1 0,0 0 0,-1 0 0,1 0 0,-1 0 1,-1-2-1,-1 2 10,1-1-1,0 1 1,0 0 0,0 0 0,-1 0 0,1 0 0,0 1 0,-1-1 0,1 1 0,0 0-1,-1 0 1,1 0 0,-1 0 0,1 0 0,0 1 0,-1 0 0,1 0 0,0 0 0,-1 0-1,1 0 1,0 1 0,0-1 0,-4 4 0,-13 6 338,11-6-151,0 0-1,0 0 1,-9 9 0,16-12-114,0-1 0,0 1 0,1 0 0,-1 0 1,1 0-1,-1 0 0,1 0 0,0 1 0,-1-1 0,1 0 1,0 0-1,0 1 0,1-1 0,-1 1 0,0-1 0,1 1 0,-1 4 1,2-4 32,-1 0 1,1 0-1,-1 0 1,1 0-1,0 0 1,0 0-1,0 0 1,1-1-1,-1 1 1,1 0-1,-1-1 1,1 1-1,0-1 1,0 0-1,0 1 1,0-1 0,1 0-1,-1 0 1,0 0-1,1-1 1,-1 1-1,4 1 1,3 2 14,0-1 1,0 0 0,0-1 0,1 0 0,16 4 0,-8-5-437,1-1 0,0 0 1,21-2-1,-20 0-2315,0 1-1,28 3 0,-11 3-514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36.5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70 6976,'-22'-12'2592,"17"9"-2016,-5-2-160,15 1-736,5-4 96,3-4-1536,1 4 992,-1-1-864,6 6 928,-1-2-1024,4 5 992,10 5-800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39.0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9 785 2912,'-5'-6'908,"5"6"-899,0 0 0,0 0 1,0 0-1,0 0 0,0 0 1,0 0-1,0 0 0,0 0 1,0 0-1,0 1 0,0-1 1,0 0-1,0 0 0,0 0 1,0 0-1,0 0 0,0 0 0,0 0 1,0 0-1,0 0 0,0 0 1,0 1-1,0-1 0,0 0 1,0 0-1,0 0 0,0 0 1,0 0-1,0 0 0,0 0 1,0 0-1,0 0 0,0 0 1,0 0-1,-1 0 0,1 0 0,0 0 1,0 1-1,0-1 0,0 0 1,0 0-1,0 0 0,0 0 1,0 0-1,0 0 0,0 0 1,-1 0-1,1 0 0,0 0 1,0 0-1,0 0 0,0 0 0,0 0 1,0 0-1,0 0 0,0 0 1,0 0-1,0 0 0,-1 0 1,1-1-1,0 1 0,0 0 1,0 0-1,0 0 0,0 0 1,0 0-1,0 0 0,22-13 2194,-10 4-1954,0 0 0,0-1 0,-1 0 0,-1-1 0,1 0 0,-2 0 0,0-1 0,0-1 0,-1 1 0,-1-2 0,0 1 0,9-25 0,-9 23-299,-5 12 56,0 0 0,-1 0 0,0 0 0,0 0 0,0 0 0,0-1 1,0 1-1,-1 0 0,1-5 0,-1 7 138,1 3-126,0 0-1,-1-1 1,1 1 0,-1 0 0,1 0 0,-1 0 0,0 0 0,0 0-1,0 0 1,0 0 0,0 0 0,0 0 0,0 0 0,-1 0-1,1 0 1,-2 3 0,1 0 4,-30 255-21,16-110 238,7-81 55,-25 178 601,20-177-367,17-132 1702,3 6-2368,32-226-28,-29 231 26,17-49 0,-17 72 86,0 0 0,2 1 0,18-31 0,-22 47 47,0-1 1,1 1 0,0 0 0,0 1 0,1 0 0,1 0 0,0 1 0,0 0 0,0 1 0,16-8 0,-19 13 8,0-1 1,0 1 0,0 0-1,0 1 1,0 0 0,0 0 0,17-1-1,-19 3 0,0 0-1,1 0 1,-1 1 0,0 0-1,0 0 1,0 1-1,-1-1 1,1 1-1,0 1 1,0-1-1,9 7 1,-12-7 4,0 0-1,0 0 1,0 0 0,0 1-1,0-1 1,-1 1 0,1 0-1,-1 0 1,0 0 0,0 0-1,0 0 1,0 0 0,0 1-1,-1-1 1,1 1 0,-1-1-1,0 1 1,0-1 0,-1 1-1,2 6 1,-2-5 20,-1 0 0,1-1 1,-1 1-1,1 0 0,-1 0 0,-1-1 0,1 1 1,-1-1-1,0 1 0,0-1 0,0 0 1,0 1-1,-1-1 0,0 0 0,-3 4 1,-7 5 17,0 0 0,-1-1 0,0 0 0,-1-1 0,0 0 0,0-2 0,-1 0 0,-1 0 0,0-2 0,0 0 0,-21 6 0,-2-9-11,23-4-222,14 0-224,41-2-489,-1-2 727,49-11 0,-68 11 156,48-12 175,0-3 0,91-39 1,-131 47-116,-1-2 0,-1 0 0,0-2-1,-1 0 1,38-34 0,-48 39 242,-2 3 348,-13 6-423,-6 3-199,6-1-31,1-1 1,0 1-1,-1 1 0,1-1 1,0 0-1,0 0 1,-1 0-1,1 1 0,0-1 1,0 0-1,0 1 0,1-1 1,-1 1-1,0 0 0,0 1 1,-4 6-86,-3 4 105,0 0 0,1 1 0,0 0 0,1 0 0,1 1 0,0 0 0,-3 21 0,7-34 2,1-1 0,0-1 0,-1 1 0,1 0 0,0-1 0,0 1 0,0 0 0,0-1 0,0 1 0,0 0 0,0-1 0,0 1 0,0 0 0,0-1 0,0 1 0,1-1 0,-1 1 0,0 0 0,0-1 0,1 1 0,-1 0 0,0-1 0,1 1 0,-1-1 0,0 1 0,1-1 0,-1 1 0,1-1 0,0 1 0,-1-1 3,0 1 1,0-1 0,1 0 0,-1 1 0,0-1 0,1 0 0,-1 1 0,0-1 0,1 0 0,-1 0 0,0 1 0,1-1 0,-1 0 0,1 0 0,-1 0 0,0 1-1,1-1 1,-1 0 0,1 0 0,-1 0 0,0 0 0,1 0 0,-1 0 0,1 0 0,-1 0 0,1 0 0,-1 0 0,1 0 0,-1 0 0,0 0 0,1 0-1,-1-1 1,1 1 0,0 0 39,1-1-51,0 0 0,0 0 0,0 0 0,0 0 0,0 0 0,0 0 0,0 0 1,-1-1-1,1 1 0,0-1 0,-1 1 0,1-1 0,-1 0 0,0 1 0,1-1 1,1-4-1,16-33-354,17-63-102,-29 85 457,-7 17 7,0 0 1,0 0-1,0 0 1,0 0 0,0 0-1,0 1 1,0-1 0,0 0-1,0 0 1,0 0-1,1 0 1,-1 0 0,0 0-1,0 1 1,0-1 0,0 0-1,0 0 1,0 0-1,0 0 1,1 0 0,-1 0-1,0 0 1,0 0-1,0 0 1,0 0 0,0 0-1,1 0 1,-1 0 0,0 0-1,0 1 1,0-1-1,0 0 1,0 0 0,1-1-1,-1 1 1,0 0 0,0 0-1,0 0 1,0 0-1,0 0 1,1 0 0,-1 0-1,0 0 1,0 0-1,0 0 1,0 0 0,0 0-1,0 0 1,1 0 0,-1-1-1,0 1 1,0 0-1,0 0 1,0 0 0,0 0-1,0 0 1,0 0 0,0-1-1,0 1 1,0 0-1,1 0 1,-1 0 0,3 10 37,-2-5-53,1 0 0,-1 0 0,0 0-1,0 9 1,4 41-11,-5-50 40,0 0-1,1 0 1,0 1 0,0-1 0,0 0 0,0 0 0,4 7 0,-5-11-6,0 0 1,1 0-1,-1 0 1,1 0-1,-1 0 1,1-1-1,-1 1 1,1 0-1,-1 0 1,1-1-1,0 1 1,-1 0-1,1-1 1,0 1-1,-1-1 1,1 1-1,0-1 1,0 1-1,0-1 1,0 1-1,0-1 0,-1 0 1,1 0-1,0 1 1,0-1-1,0 0 1,0 0-1,0 0 1,0 0-1,0 0 1,0 0-1,0 0 1,0 0-1,0-1 1,0 1-1,-1 0 1,1 0-1,0-1 1,0 1-1,0-1 1,0 1-1,-1-1 0,1 1 1,0-1-1,1 0 1,25-21-33,45-46 0,-36 33 3,-13 12 42,31-40 0,-51 58 74,0 5-486,1 2 458,2 1-72,1 0 0,-1 1-1,0 0 1,0 0 0,0 1 0,-1 0 0,0 0 0,0 0-1,0 0 1,0 1 0,-1 0 0,0 0 0,4 7-1,-3-4 67,-1 0 0,-1 1-1,0-1 1,0 1-1,0-1 1,-2 1 0,1 0-1,-1 0 1,0 12-1,-1-14-106,1 0 0,1 0 0,-1 0 1,4 8-1,1 12 131,-6-26-64,1 2 1,7 6 79,-8-10-89,1 0 0,0 1 0,0-1 1,-1 0-1,1 1 0,0-1 0,-1 0 0,1 0 0,0 0 0,0 0 0,0 1 0,-1-1 0,1 0 0,0 0 0,0-1 0,-1 1 0,1 0 1,0 0-1,0 0 0,-1 0 0,1-1 0,0 1 0,0 0 0,-1-1 0,1 1 0,0 0 0,-1-1 0,1 1 0,0-2 0,20-16 40,-20 18-50,20-25-140,0 0-1,-2 0 0,25-45 1,-34 52 158,-1 0 0,-1 0 0,-1-1 0,5-20 0,15-80 56,22-161-652,-44 241 562,1-62 1,-17 127-110,6-3 149,0 0-1,1 0 0,1 0 1,1 24-1,0-8 46,-2 50 116,-3 31 170,1-51-203,2 0 1,11 132 0,-6-191-331,0-1 0,1 0 0,0 0 0,5 14 0,8-47-9685,-7 9 7578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39.4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24 101 7552,'-24'-3'2816,"29"3"-2208,4 0-160,4-5-320,11-2-160,3-7 736,0 3-384,5-1 928,5 0-704,0 4-64,3-1-288,5 1-352,9 4 96,2-1-1344,-2 2 800,1 3-1728,-4 3 1312,2 6-2752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40.5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144 468 3328,'-5'0'433,"4"0"-372,1 0 0,-1 0-1,1 0 1,-1 0 0,1 0 0,-1 0 0,0 0-1,1 0 1,-1 0 0,1 0 0,-1 0 0,0 0-1,1 0 1,-1 1 0,1-1 0,-1 0 0,1 0-1,-1 1 1,1-1 0,-1 0 0,-1 2 501,2-2-522,0-1 0,0 1 0,0 0 0,0 0 1,0 0-1,0-1 0,0 1 0,-1 0 0,1 0 0,0 0 0,0 0 1,0-1-1,0 1 0,0 0 0,-1 0 0,1 0 0,0 0 1,0 0-1,0-1 0,-1 1 0,1 0 0,0 0 0,0 0 0,0 0 1,-1 0-1,1 0 0,0 0 0,0 0 0,0 0 0,-1 0 0,1 0 1,0 0-1,0 0 0,-1 0 0,1 0 0,0 0 0,0 0 1,0 0-1,-1 0 0,1 0 0,0 0 0,0 1 0,-1-1 0,-12 4 1184,10-2-582,-4-1-63,5 0-485,-1-1 1,1 1-1,-1 0 0,1-1 1,-1 1-1,1 0 0,-1 1 1,1-1-1,0 0 1,0 1-1,-1-1 0,1 1 1,0 0-1,-2 3 0,-3 2-17,1 1 0,0 0 0,1 0 0,-1 1 0,2 0 0,-1 0 0,1 0 0,-4 17 0,6-22-67,1 1 0,0-1 0,0 1 1,1-1-1,-1 1 0,1-1 0,0 1 1,1 0-1,-1-1 0,1 1 0,-1-1 0,1 1 1,1-1-1,-1 0 0,1 1 0,-1-1 1,1 0-1,1 0 0,-1 0 0,0 0 0,5 4 1,-6-7 20,0 0 1,0 0 0,0 0-1,0 0 1,0 0-1,0 0 1,0-1 0,0 1-1,1 0 1,-1-1-1,0 1 1,1-1 0,-1 1-1,0-1 1,1 0 0,-1 0-1,1 1 1,-1-1-1,0 0 1,1 0 0,-1 0-1,1-1 1,-1 1 0,0 0-1,1 0 1,-1-1-1,1 1 1,-1-1 0,0 1-1,0-1 1,1 0 0,-1 1-1,0-1 1,0 0-1,0 0 1,0 0 0,0 0-1,2-2 1,2-2 95,1-1 0,-1 0 0,0 0-1,-1-1 1,7-11 0,-8 10-86,1 0-1,-1-1 1,-1 0-1,1 0 0,-1 1 1,-1-1-1,1-12 1,0 5 30,-2 9-86,0-1 0,0 1-1,-1-1 1,0 1 0,0-1 0,-1 1 0,0 0-1,0 0 1,-1 0 0,0 0 0,0 0 0,-4-6 0,5 8-746,3 5 366,9 6 275,3 3 116,3-6 95,1 0 0,0-2 0,0 0 1,0-1-1,0 0 0,0-1 0,0-1 1,25-7-1,-32 6-24,-1 0 0,0-1 1,0 0-1,0 0 0,0-1 0,-1 0 1,1-1-1,-1 0 0,-1 0 0,1-1 1,-1 0-1,0 0 0,-1-1 0,0 0 0,9-13 1,0-5-88,-1 0 0,-2-1 1,19-56-1,10-60 79,-38 126-252,-3 14 85,1 0 1,0 0 0,-1 0-1,1 0 1,2-6 0,-1 13-171,5 52 7,-2 1-1,-4 84 0,-1-73-182,0-35 326,-4 249-524,-1-191 709,-19 97-1,15-141 275,-3 0 0,-34 86-1,44-129-247,0 1 0,0-1 0,0 0-1,-1 0 1,1 0 0,-1 0 0,0 0 0,-1 0-1,1-1 1,-5 4 0,6-5-43,0-1 0,0 0 0,0 0 0,0 0 0,0 0 0,0 0-1,0 0 1,0-1 0,0 1 0,-1-1 0,1 1 0,0-1 0,0 0 0,-1 0 0,1 0 0,0 0 0,0 0 0,-1-1 0,1 1 0,0-1 0,0 1 0,0-1 0,0 0 0,-3-1 0,3 1-4,0-1 0,0 0-1,0 1 1,0-1 0,0 0 0,0 0 0,1 0 0,-1 0 0,1 0 0,-1 0 0,1 0 0,0 0 0,0-1 0,0 1 0,0 0 0,0-1 0,0 1 0,1-1 0,-1 1 0,1-1 0,-1 0 0,1-4 0,0 1 34,0 0 1,0 0-1,1 0 1,0 0-1,0 1 1,0-1-1,1 0 0,3-9 1,2 2-58,-1 1-1,2-1 1,0 2 0,0-1 0,1 1 0,1 0-1,-1 1 1,2 0 0,21-16 0,-29 24-96,0 0 0,-1 1 0,1-1 0,0 1 0,1 0 0,-1 0 0,0 0 0,0 0 1,0 1-1,1-1 0,-1 1 0,0 0 0,1-1 0,-1 2 0,0-1 0,0 0 0,1 1 0,-1-1 0,0 1 0,6 2 0,-3 0-473,1 1-1,-1-1 0,-1 1 1,1 0-1,0 1 0,-1-1 0,0 1 1,8 11-1,1 0-2824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56.0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1 214 992,'1'0'148,"0"0"-1,0 0 1,0-1 0,1 1-1,-1 0 1,0 0 0,0-1-1,0 1 1,0-1 0,0 1-1,0-1 1,0 0 0,0 1-1,0-1 1,0 0 0,0 1-1,0-1 1,-1 0 0,1 0-1,0 0 1,1-2 0,10-25 5215,-5 9-3447,28-29-1986,-32 43 26,0 0 0,1 0 0,0 0 1,5-5-1,9-12 183,-8-2 11,-6 13-192,1 2-60,-4 6-1,-1 2 95,0 1 1,0 0 0,0 0 0,0 0 0,0 0 0,0-1 0,0 1 0,0 0 0,0 0 0,0 0 0,0 0 0,0-1 0,0 1-1,0 0 1,0 0 0,0 0 0,0 0 0,0 0 0,0-1 0,1 1 0,-1 0 0,0 0 0,0 0 0,0 0 0,0 0 0,0 0 0,0-1-1,0 1 1,1 0 0,-1 0 0,0 0 0,0 0 0,0 0 0,0 0 0,1 0 0,-1 0 0,0 0 0,0 0 0,0 0 0,0 0 0,1 0-1,-1 0 1,0 0 0,0 0 0,0 0 0,0 0 0,1 0 0,1 1 19,1 0 1,-1 1-1,1-1 1,-1 1-1,0-1 1,1 1-1,-1 0 0,0 0 1,0 0-1,-1 0 1,1 0-1,0 1 1,-1-1-1,1 0 0,-1 1 1,0 0-1,1-1 1,-1 1-1,-1-1 1,1 1-1,0 0 1,0 5-1,1 2 43,-1 0-1,-1 1 1,0-1-1,0 0 1,-3 13-1,2-16 19,0 1-1,-1-1 1,0 1-1,-1-1 1,-4 10-1,6-15-34,0 1-1,-1-1 0,1 0 1,-1 1-1,1-1 1,-1 0-1,0 0 1,0 0-1,0 0 1,0 0-1,0 0 1,-1-1-1,1 1 1,0-1-1,-1 1 1,1-1-1,-4 1 1,4-2-15,1 0 0,-1 0 0,1 0 0,-1 0 0,1 0 0,-1 0 0,0-1 0,1 1 0,-1-1 0,1 1 0,-1-1 0,1 1 0,0-1 0,-1 0 0,1 0 0,-3-1 0,-19-18-30,23 20-2,0 0 1,0-1 0,-1 1-1,1 0 1,0-1 0,-1 1 0,1 0-1,0 0 1,0-1 0,0 1 0,-1-1-1,1 1 1,0 0 0,0-1-1,0 1 1,0 0 0,0-1 0,0 1-1,-1-1 1,1 1 0,0-1 0,6-2-473,16 2-251,-17 2 884,25 0 167,50 10 0,-36-4-178,-27-4-248,54 5 80,-62-8-348,0 0-1,0-1 1,0 0-1,0-1 0,0 1 1,9-4-1,9-4-2621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0:58.9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2 830 1664,'-2'0'4427,"45"-3"-1910,-27-3-2195,0 0 0,0-2 0,-1 1 0,0-2 0,0 0 0,-1-1 0,16-13 0,-14 9-234,-1 0 1,0-1 0,-1-1-1,-1 0 1,0-1-1,-1-1 1,-1 0 0,-1 0-1,12-30 1,2-15-53,25-106 0,-40 135-24,36-113-193,-14 58 114,-22 66 75,-8 21 9,-1-1 0,0 1 0,1 0 0,-1-1 0,0 1 0,0 0 0,0-4-1,0-1 121,0 7-249,-5 5-48,1 3 198,0 0 0,1 1 0,0-1 0,1 1 0,-3 13 0,-3 11-106,-9 57-67,8-38 217,-15 178-87,21-178 53,2-36-73,0-1 0,1 1 0,1-1 0,0 1 0,2-1 0,-1 0 0,2 0 1,9 27-1,-4-21-19,-6-12 77,1-1 0,0 1 1,0-1-1,10 15 0,-13-22-18,1 1-1,-1-1 1,0 1 0,1-1-1,-1 0 1,1 1 0,-1-1-1,1 0 1,0 0 0,0 0 0,0 0-1,-1 0 1,1-1 0,0 1-1,0 0 1,0-1 0,0 0-1,0 1 1,0-1 0,0 0-1,0 0 1,0 0 0,0 0-1,0 0 1,0-1 0,0 1-1,3-2 1,4-1-24,-1 0 0,1-1 0,-1 0 0,0-1 0,9-7 0,37-32-164,-39 30 123,-9 9 58,-1 0 0,0 0 0,0 0-1,0-1 1,-1 0 0,0 0 0,6-12 0,-9 16 5,0 0 0,0 0 0,0-1 1,-1 1-1,1 0 0,0-1 0,-1 1 0,0-1 0,0 1 0,1-1 0,-2 1 0,1-1 0,0 1 0,0 0 0,-1-1 0,1 1 0,-1-1 0,0 1 0,0 0 0,0-1 0,0 1 0,0 0 0,0 0 0,0 0 1,-1 0-1,-2-3 0,2 3-29,0 0 1,0 0 0,0 0-1,0 0 1,-1 0 0,1 0-1,-1 1 1,1-1 0,-1 1-1,1 0 1,-1 0 0,0 0 0,0 0-1,1 0 1,-1 1 0,0-1-1,0 1 1,0 0 0,0-1-1,0 2 1,0-1 0,0 0-1,1 0 1,-1 1 0,0 0-1,0-1 1,0 1 0,0 0-1,1 0 1,-1 1 0,1-1 0,-1 1-1,1-1 1,-1 1 0,1 0-1,0 0 1,0 0 0,-3 3-1,-1 4-42,0 0-1,1 0 0,0 0 1,1 1-1,0-1 0,1 1 0,0 0 1,0 1-1,1-1 0,0 0 1,0 18-1,2-22 60,-1-1 0,2 0 0,-1 0-1,1 0 1,0 0 0,0 0 0,0 0 0,1 0 0,-1 0-1,1 0 1,0-1 0,1 1 0,-1-1 0,1 1 0,0-1-1,0 0 1,0 0 0,1 0 0,-1-1 0,1 1-1,0-1 1,0 0 0,0 0 0,1 0 0,8 4 0,-4-3 87,0-1 0,1-1 0,-1 0 0,0 0 0,1-1 0,-1 0 0,20-1 0,-12-1 36,1-1 0,0 0 0,24-8 0,-21 4-139,0 0 1,-1-2 0,0 0 0,-1-2 0,0 0 0,0-1 0,18-15 0,-27 18 24,0-1 0,-1 1 1,0-2-1,-1 1 0,0-1 1,0-1-1,-1 0 0,0 0 1,-1 0-1,0 0 1,-1-1-1,-1 0 0,5-16 1,-8 24 114,3-8-733,-3 25 19,-1-5 547,1 1 0,1 0 0,-1-1 0,5 13 0,-3-12-16,0 1 0,2 20 0,-4 52 303,-1-48-128,0-32-88,0-1-1,0 0 0,0 0 1,0 1-1,-1-1 0,1 0 1,0 0-1,0 1 0,-1-1 1,1 0-1,-1 0 1,1 0-1,-1 0 0,1 0 1,-1 1-1,0-1 0,1 0 1,-1 0-1,0-1 0,-2 3 1,2-3-36,0 1 1,0-1 0,0 0 0,0 1 0,0-1-1,0 0 1,0 1 0,0-1 0,0 0 0,-1 0-1,1 0 1,0 0 0,0 0 0,0-1-1,0 1 1,0 0 0,0 0 0,0-1 0,0 1-1,-1-1 1,0 0 0,-4-2-13,1 0 0,-1 0 0,1 0 0,0-1 0,0 0 0,-8-8 0,14 12 4,-1 0 0,0 0 1,0-1-1,0 1 1,1 0-1,-1 0 1,0-1-1,0 1 0,1 0 1,-1 0-1,0-1 1,1 1-1,-1 0 1,0 0-1,1 0 0,-1 0 1,0 0-1,1 0 1,-1-1-1,0 1 1,1 0-1,-1 0 0,1 0 1,-1 0-1,0 0 1,1 0-1,-1 1 1,0-1-1,1 0 0,-1 0 1,1 0-1,14 0-75,-15 0 87,12 0-26,-1 1-1,21 5 1,-21-3 129,1-1 1,20 1-1,-25-4-25,-1 1 0,0-1-1,1 0 1,-1-1 0,0 0 0,0 0 0,0 0-1,0-1 1,0 1 0,0-1 0,0-1-1,-1 1 1,9-9 0,4-3 143,-1-2 0,21-26-1,-31 34-210,13-15 125,-2-2 0,0 0 0,-2-1 1,25-55-1,-38 68-347,-2 10-365,1 10 426,5 22 198,-2 1 0,3 43 1,-6-47 31,0-10-82,-1 0 0,-1 0-1,0 0 1,-1 0 0,0 0 0,-2 0 0,-4 20 0,6-33 41,0 0 0,0 0 1,1 0-1,-1 0 0,0 0 1,0-1-1,-1 1 1,1 0-1,0-1 0,-1 1 1,1-1-1,-1 1 0,1-1 1,-1 0-1,1 0 0,-1 1 1,0-1-1,-3 1 1,2-1-1,0 0 1,0-1 0,0 1 0,0-1 0,0 0 0,0 0 0,0 0 0,0 0-1,0 0 1,0-1 0,-4 0 0,-5-3 70,1 1 0,0-2 0,1 0 0,-1 0 0,-13-9 0,4-3-279,19 16 161,0 0 0,-1 0 0,1 0-1,0 0 1,0 0 0,0-1 0,0 1 0,0-1 0,0 1 0,1-1 0,-1 1 0,0-3 0,4 0 22,1 3-9,0 0 0,-1 0 0,1 0 0,0 0 0,0 1 0,0 0 0,-1 0 0,1 0 1,0 0-1,5 1 0,-2 0 30,183 25 316,-104-12-753,-65-11-30,18 2-1650,-20-5-154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02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1 425 2144,'1'-2'6773,"16"1"-5039,-8 1-1651,0 0-1,0-1 1,14-3-1,-13 0 56,1 0 0,-1-1-1,-1 0 1,1-1 0,-1 0 0,0-1-1,0 0 1,-1 0 0,0-1 0,0 0 0,13-18-1,-11 12-142,0-1 0,-1-1-1,-1 1 1,0-2 0,6-19-1,-12 31 42,0-1 0,0 1 0,-1-1 0,0 1 0,0-1 0,-1 0 0,1-7 0,-1 4-17,1 0 0,1 1-1,4-16 1,6-10-14,-8 26-93,-1 0 1,0 0-1,-1 0 1,0-1-1,0 1 0,1-17 1,-4 42-13,0 0 0,-7 25 0,0 7 48,7-38 48,-9 117-101,10-110 63,0 0 0,1 0-1,2-1 1,-1 1 0,8 21-1,-9-36 51,-1 0 0,1-1-1,1 1 1,-1-1 0,0 1-1,1-1 1,-1 0-1,1 1 1,0-1 0,-1 0-1,1 0 1,0 0 0,0 0-1,1 0 1,-1-1 0,0 1-1,1-1 1,-1 1 0,1-1-1,-1 0 1,1 0-1,-1 0 1,1 0 0,0-1-1,-1 1 1,1-1 0,0 1-1,4-1 1,-1 0-14,0-1 0,0 1 0,0-1 0,0-1 0,0 1 0,0-1 0,0 0 0,-1 0 0,1-1 0,-1 1 0,1-1 0,6-6 0,-4 4 4,0-1-1,0 0 0,-1-1 1,0 0-1,0 0 0,0 0 1,10-17-1,1-3-135,-13 20 200,-1 0 1,1 0-1,-1-1 1,-1 1-1,1-1 0,2-9 1,0-3-586,-6 19 251,4 14-203,3 13 394,-6-18 21,1 0 0,6 14 0,-3-10 35,1 0 0,0-1 0,1 0 0,0 0 1,11 12-1,-7-14 666,-10-9-615,-1 0 0,1-1 0,-1 1 0,1 0-1,-1 0 1,0 0 0,1 0 0,-1 0 0,1-1 0,-1 1-1,0 0 1,1 0 0,-1 0 0,0-1 0,1 1-1,-1 0 1,0-1 0,1 1 0,-1 0 0,0-1-1,0 1 1,1 0 0,-1-1 0,0 1 0,0-1 0,1 0-1,0-1-11,0-1 0,-1 1-1,1-1 1,0 1 0,-1-1-1,0 1 1,1-1 0,-1 1-1,0-1 1,0 0 0,-1 1-1,1-1 1,-1-4 0,-12-38 269,8 30-230,5 13-63,-1 0 1,0 0-1,1 0 0,-1 0 0,0 1 0,0-1 0,0 0 1,0 0-1,-1 1 0,1-1 0,0 1 0,-1-1 1,1 1-1,-1 0 0,1-1 0,-1 1 0,1 0 0,-1 0 1,0 0-1,0 0 0,-2 0 0,-1-1 35,-1 1 1,1 0-1,-1 0 1,1 1-1,-11 0 0,15 0-137,12 16-954,-8-14 1088,0 1 1,1-1-1,-1 0 0,1 0 1,0 0-1,-1-1 1,1 0-1,0 1 0,0-1 1,0 0-1,6 0 1,5 0 216,27-1 0,-21 0-101,60-6 369,0 0-390,-70 6-69,-1 0 0,1 0 0,0 1 0,-1 1 0,1 0 0,15 4 0,-25-5 27,0-1-63,0 0 1,-1 1-1,1-1 1,0 0-1,-1 1 1,1-1-1,0 0 1,-1 1-1,1-1 1,-1 1-1,1-1 1,-1 1-1,1-1 1,-1 1-1,1-1 1,-1 1-1,0-1 1,1 1-1,-1 0 1,0-1-1,1 1 1,-1 0-1,0-1 1,0 1-1,1 0 1,-1-1-1,0 1 1,0 0-1,0 1 1,0 21 337,0-19-210,-1-2-94,1 0 0,-1 0 0,1 0 0,-1 0 0,1 0 0,-1 0 0,0 0 0,-2 3 1,-3 4 86,11-9-10,11-10 31,42-50-362,-42 41 57,1 0 1,1 2-1,27-20 1,-45 36 147,1 0 1,0 1 0,0-1 0,0 1 0,0-1 0,0 1 0,0-1 0,0 1 0,0 0 0,0 0 0,0-1 0,0 1-1,0 0 1,0 0 0,0 0 0,0 0 0,0 0 0,0 0 0,0 0 0,0 1 0,2-1 0,-1 1 0,-1 0 1,1 0-1,-1 0 1,0 0-1,1 0 1,-1 0-1,0 0 1,0 1 0,0-1-1,0 0 1,0 1-1,1 1 1,2 4 92,-1-1-1,0 1 1,0 0 0,3 14 0,6 51-38,-11-68-455,0 0 0,0 0-1,0 0 1,0 0 0,0 0 0,3 4-1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03.2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41 9 8480,'-27'-4'3136,"14"-1"-1952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12.4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1006 2560,'0'1'39,"0"-1"1,-1 0-1,1 0 1,0 1-1,0-1 1,0 0-1,-1 1 1,1-1-1,0 0 1,0 1-1,0-1 0,0 0 1,0 1-1,0-1 1,0 0-1,0 1 1,0-1-1,0 0 1,0 1-1,0-1 1,0 1-1,0-1 0,0 0 1,0 1-1,0-1 1,0 0-1,1 1 1,0 5 226,-1-5 134,1 1-6,0-1-189,1 1 0,-1 0 0,1-1 0,-1 0 0,1 1-1,0-1 1,-1 0 0,1 0 0,0 1 0,0-2 0,0 1 0,0 0 0,0 0-1,0 0 1,0-1 0,0 0 0,0 1 0,3-1 0,-2 1-63,0-1 1,0 0 0,-1 0-1,1 0 1,0-1-1,0 1 1,0 0 0,-1-1-1,1 0 1,0 0 0,-1 0-1,1 0 1,-1 0-1,4-3 1,3-3-3,-1 0 1,0-1-1,-1 0 0,0 0 0,0-1 1,0 1-1,-1-2 0,-1 1 0,0-1 1,7-16-1,0-9-115,14-66 0,-13 45 158,28-86-279,-39 124 396,-2 16-78,-2 11-88,-1 9-81,-11 69-42,-30 106 0,36-165-19,-96 332 704,95-325-576,-10 46 340,-35 86 0,52-161-398,-3 10 223,4-15-83,1-8 22,7-44-151,22-143-194,-22 162 103,2-1 1,2 2-1,1-1 1,18-34-1,74-114-171,-89 156 160,101-156-115,-84 136-119,73-78 0,-102 119 242,2-3-47,1 1 0,-1 0 0,1 1 0,7-5 0,-12 8 62,0 0 1,-1 1-1,1-1 0,0 1 0,0-1 0,0 1 1,0 0-1,0-1 0,0 1 0,-1 0 1,1 0-1,0 0 0,0-1 0,0 1 1,0 0-1,0 0 0,0 0 0,0 0 0,0 1 1,0-1-1,0 0 0,0 0 0,0 1 1,0-1-1,0 0 0,0 1 0,-1-1 1,1 1-1,0-1 0,0 1 0,0-1 0,-1 1 1,1 0-1,0-1 0,-1 1 0,1 0 1,0 0-1,-1-1 0,1 1 0,0 1 1,4 9 41,-1 0 1,0 0 0,0 0 0,-1 1-1,0-1 1,-1 1 0,0 16-1,-2 84 493,-1-102-477,0 1 32,0 0 0,0 0 0,-1 0 0,-1 0 0,-6 17 0,8-24-42,-1 0 1,0 0 0,0 0 0,0 0 0,-1 0 0,1 0 0,-1-1-1,0 1 1,0-1 0,-1 0 0,1 0 0,0 0 0,-1 0 0,0-1-1,0 1 1,-6 2 0,3-3-79,-1 1 1,1-2-1,-1 1 0,1-1 0,-1 0 1,0-1-1,0 0 0,1 0 0,-1-1 1,0 0-1,0 0 0,1 0 0,-1-1 0,1-1 1,0 1-1,-8-5 0,74 15-1420,-43-5 1480,-1-1 0,1 0 0,0-1 0,-1-1 0,1-1 0,-1 0 0,26-5 0,-25 1 92,1 0 1,-1-2-1,0 0 0,-1 0 0,1-1 1,-2-1-1,1-1 0,19-17 0,9-12 106,45-52-1,-43 43-152,-26 28 24,0-1 1,-1-1 0,-1 0 0,19-34 0,-34 53-83,-1 0 1,1-1 0,-1 1-1,0 0 1,0-1-1,0 1 1,-1 0 0,1-1-1,-1 1 1,1-1-1,-1 1 1,-1-1 0,1 1-1,0-1 1,-1 1-1,1-1 1,-1 1 0,0 0-1,0-1 1,-1 1-1,1 0 1,-3-5-1,4 8-35,0 0-1,0 0 0,0 0 0,0 0 0,0 0 0,0 0 0,1 0 0,-1 0 0,0 0 0,0 0 0,0 0 0,0 0 0,0 0 0,0 0 0,0 0 0,1 0 0,-1 0 0,0 0 0,0 0 1,0 0-1,0 0 0,0 0 0,0 0 0,0 0 0,0 0 0,0-1 0,1 1 0,-1 0 0,0 0 0,0 0 0,0 0 0,0 0 0,0 0 0,0 0 0,0 0 0,0 0 0,0-1 0,0 1 0,0 0 1,0 0-1,0 0 0,0 0 0,0 0 0,0 0 0,0-1 0,0 1 0,0 0 0,0 0 0,0 0 0,0 0 0,0 0 0,0 0 0,0 0 0,0 0 0,0-1 0,0 1 0,0 0 0,9 1-63,3 0 41,-1 1 1,0 0 0,0 0-1,0 1 1,20 9 0,-19-7-18,-7-3 63,0 0 0,0 1-1,0-1 1,0 1 0,-1 0-1,1 1 1,-1-1 0,0 1 0,0 0-1,-1 0 1,1 0 0,-1 0-1,1 1 1,-1-1 0,-1 1 0,1 0-1,-1 0 1,0 0 0,0 0-1,2 9 1,1 7 93,-2 0 0,0 1 0,-2 42 0,0-23-161,0 30-27,-2-38 77,8 62 1,-7-94 26,0 0 0,0 1 0,0-1 0,0 0 0,1 1 0,-1-1 0,1 0 0,-1 0 0,1 1 0,0-1 0,-1 0-1,1 0 1,0 0 0,0 0 0,-1 0 0,1 0 0,0 0 0,0 0 0,0 0 0,1 0 0,-1 0 0,0-1 0,0 1 0,0 0 0,0-1 0,2 1 0,-1 0-2,0-1 1,0 0 0,-1 0-1,1 0 1,0-1-1,0 1 1,0 0-1,-1-1 1,1 1-1,0-1 1,0 0-1,-1 1 1,1-1-1,-1 0 1,1 0-1,-1 0 1,1 0-1,-1 0 1,1 0-1,1-2 1,105-118-649,-1 1 745,-96 110-146,122-106-148,-115 103 141,46-38 612,-45 30-210,-19 21-351,0 0 1,0-1 0,0 1 0,0 0 0,0 0 0,0 0-1,0 0 1,0 0 0,0 0 0,0 0 0,0-1 0,0 1-1,0 0 1,0 0 0,0 0 0,0 0 0,0 0 0,0 0-1,0-1 1,0 1 0,0 0 0,0 0 0,0 0 0,0 0-1,0 0 1,0 0 0,0 0 0,0-1 0,0 1-1,0 0 1,0 0 0,0 0 0,-1 0 0,1 0 0,0 0-1,0 0 1,0 0 0,0 0 0,0 0 0,0-1 0,0 1-1,0 0 1,-1 0 0,1 0 0,0 0 0,0 0 0,0 0-1,0 0 1,0 0 0,0 0 0,0 0 0,-1 0 0,1 0-1,0 0 1,0 0 0,0 0 0,0 0 0,0 0 0,0 0-1,-1 0 1,1 0 0,0 0 0,0 1 0,0-1 0,0 0-1,-9 0 76,5 1-80,1 0 0,0 0 1,0 1-1,0-1 0,-1 1 0,1 0 0,1 0 1,-1 0-1,0 0 0,0 0 0,1 1 0,-1-1 1,-3 6-1,0 1-33,-1 0 1,2 0-1,-6 10 1,0 5-25,2-1 1,0 1 0,2 0 0,0 1-1,2 0 1,1 0 0,0 0-1,1 30 1,3-49 59,0 1-1,0 0 0,1 0 0,0-1 1,0 1-1,1 0 0,0-1 1,0 0-1,0 1 0,1-1 0,0 0 1,0 0-1,1 0 0,0-1 1,-1 1-1,2-1 0,-1 0 0,1 0 1,0 0-1,0-1 0,0 1 1,0-1-1,1 0 0,0-1 0,0 0 1,0 0-1,0 0 0,0 0 1,11 2-1,-11-3 68,1-1 1,-1 0-1,1 0 1,-1 0-1,1-1 1,12 0-1,-15-1-46,0 0 0,0 0-1,0 0 1,0-1 0,0 1-1,0-1 1,-1 0-1,1 0 1,0 0 0,-1-1-1,7-5 1,-4 2-19,0-1-1,0 1 1,-1-1 0,0-1 0,0 1 0,0-1-1,-1 0 1,0 0 0,-1 0 0,0 0-1,0-1 1,-1 1 0,0-1 0,2-14 0,0-23 60,-2 27 11,0 0-1,-1 1 1,-1-1 0,-4-29 0,1 26 29,0 5-64,0 1 1,-1-1 0,-6-16-1,2 13-130,6 13 110,-1 0-1,0 0 1,0 0-1,0 0 1,-1 1-1,0 0 1,-6-8-1,7 11-30,0-1-1,0 1 0,0 1 1,0-1-1,0 0 1,-1 1-1,1-1 1,-1 1-1,0 0 0,1 0 1,-1 1-1,0-1 1,0 1-1,0 0 1,0 0-1,-1 0 0,1 0 1,0 1-1,0 0 1,0 0-1,-5 0 1,3 2-67,0-1 0,0 1 0,1 0 0,-1 1 0,1-1 0,0 1 0,0 0 0,-9 7 0,-2 1-80,15-10 154,17 15-388,3-4 330,1-1 1,0-1 0,0-1 0,1 0 0,42 9 0,-40-12 118,1-2 0,0-1 0,0-1 0,0 0 0,37-4 0,118-24 90,-175 26-129,187-25 10,-152 21 156,-25 3 156,-21 3 433,0-1-739,0 1 0,0 0 0,1 0 0,-1 1 1,1 0-1,-9 5 0,-35 25-84,41-27 66,-9 8-81,0 0 0,0 0 0,2 2 0,0 0 0,1 1 0,0 1 0,1 0 1,1 1-1,1 1 0,1-1 0,1 2 0,-13 35 0,22-52 51,-1 0 0,1 0 0,1 0 0,-1 1 0,1-1 0,-1 0-1,1 1 1,0-1 0,1 0 0,-1 1 0,1-1 0,0 0 0,2 8 0,-2-10 31,0-1 0,0 1 1,0 0-1,0 0 0,1-1 1,-1 1-1,0-1 0,1 1 1,-1-1-1,1 1 0,0-1 1,-1 0-1,1 0 0,0 0 1,0 0-1,0 0 0,0 0 1,0-1-1,0 1 0,0 0 1,0-1-1,0 0 0,0 1 1,0-1-1,0 0 0,0 0 1,0 0-1,0-1 1,4 0-1,2 0 19,0-1 0,0 0-1,0-1 1,-1 0 0,1 0 0,-1-1 0,0 0 0,1 0 0,-2-1-1,1 0 1,-1 0 0,10-10 0,3-4-6,-1-2-1,22-33 1,41-75-580,-30 45 453,-33 56 111,-1 0 1,-2-1-1,-1-1 1,-1 0-1,14-53 1,-23 61 38,-2 0 0,0-1 0,-2 1 0,-3-33 1,2 31-99,-2-1 0,0 1 0,-2 0 0,-9-29 0,11 46 101,2 3-88,0 1 0,0 0 0,0 0 0,-1 0 0,1 0 0,-3-3 0,4 5 25,0 1 1,-1 0-1,1 0 1,0-1-1,0 1 0,-1 0 1,1 0-1,0 0 0,-1-1 1,1 1-1,0 0 0,0 0 1,-1 0-1,1 0 1,0 0-1,-1 0 0,1 0 1,0 0-1,-1 0 0,1 0 1,0 0-1,-1 0 1,1 0-1,0 0 0,-1 0 1,0 0-7,0 1 0,0-1 0,0 1 0,0 0 0,1-1 0,-1 1 0,0 0 0,0-1 0,1 1 0,-1 0 0,0 0 0,0 1 0,-2 4-13,0-1 0,1 1 0,0-1 0,0 1 0,0 0 0,0 6-1,-4 12-115,-8 22 195,3 0 1,2 1-1,2 1 0,2-1 1,2 1-1,2 0 0,8 78 1,-4-102-103,17 104 238,-15-103-147,1-2 1,1 1 0,13 28-1,-19-49-18,1 0-1,-1-1 0,1 1 1,-1 0-1,1-1 0,0 0 1,0 1-1,0-1 0,0 0 1,4 3-1,-5-4 0,0 0-1,1-1 1,-1 0-1,0 1 1,0-1-1,0 0 1,0 1-1,0-1 1,0 0-1,1 0 1,-1 0-1,0 0 1,0 0-1,0 0 1,0 0-1,1-1 1,-1 1-1,0 0 1,0-1-1,0 1 1,0-1 0,0 1-1,0-1 1,0 1-1,0-1 1,0 0-1,0 1 1,0-1-1,0 0 1,-1 0-1,1 0 1,1-1-1,7-10 14,-2 1-1,1-1 1,-2-1-1,1 1 1,-2-1-1,5-14 1,-4 11-109,35-107-96,-9 24 156,-19 55-49,-11 39-69,-1 1-99,-1 6 46,-2 18-10,-7 97 116,9-107 102,0 38-23,9 74 1,-8-115 43,0-1 1,1 0-1,-1 0 0,1 1 0,0-1 1,1-1-1,0 1 0,5 10 1,-7-16-16,-1 1 0,1-1 0,-1 0 0,0 1 0,1-1 0,-1 1 0,1-1 0,-1 0 0,1 0 0,-1 1 0,1-1-1,-1 0 1,1 0 0,-1 0 0,1 1 0,-1-1 0,1 0 0,0 0 0,-1 0 0,1 0 0,-1 0 0,1 0 0,-1 0 0,2 0 0,0-1-3,-1 0 0,0 1 0,1-1 0,-1 0-1,0 1 1,1-1 0,-1 0 0,0 0-1,2-1 1,1-2-2,-1-1 0,1 1-1,-1 0 1,5-8 0,50-107-170,-4 6 112,-47 101 35,-2 2 0,0 1 0,6-18 1,-10 20-76,-1 11-78,-1 0 0,0-1 0,0 1 0,0 0 0,-2 4 0,-5 17 127,6-7 8,0-1-1,1 1 1,1-1 0,1 1 0,3 20 0,-2-25 46,0 1 0,1-2 1,1 1-1,1 0 0,-1-1 1,2 0-1,10 18 0,-15-27-19,1-1-1,-1 0 1,1 0 0,0 0-1,-1 0 1,1 0 0,0-1-1,0 1 1,1-1 0,-1 1-1,0-1 1,0 1-1,1-1 1,-1 0 0,1 0-1,-1 0 1,1-1 0,2 1-1,-1 0 18,0-1 1,0 0-1,0 0 0,1-1 0,-1 1 0,0-1 1,0 0-1,0 0 0,0 0 0,5-3 0,5-2-19,-1-1-1,-1-1 1,1 0-1,-1-1 0,14-13 1,-2-2-249,21-27 0,8-7 91,25-16 631,-101 75 144,19 0-642,0 1 0,1-1 0,-1 1 0,0 0 0,1 0 0,-1 1 0,1-1 0,0 1 0,0-1 0,0 1 0,0 0 0,0 1 0,0-1 0,1 0 0,0 1 0,-3 3-1,-4 10-138,0 1-1,-6 20 0,9-24 85,5-12 70,-31 89-210,29-79 201,0 0 0,1 1 0,0-1 0,1 0 0,0 23 0,3-26 13,0 0 1,0 0-1,1-1 1,0 1-1,0-1 1,1 0 0,0 0-1,1 0 1,0 0-1,0-1 1,0 0-1,1 0 1,9 9-1,-10-12 34,0-1-1,0 1 1,1-1-1,-1 0 1,0-1-1,1 1 1,0-1-1,0 0 1,0 0-1,0-1 1,0 0-1,0 0 1,0 0-1,9-1 1,-3-2 27,-1-1 0,1-1 0,-1 0-1,0 0 1,0-1 0,0-1 0,16-10 0,-9 3-111,0 0 0,-1-2-1,20-21 1,-30 28 39,0-1 0,-1 1 0,0-1 0,0 0 0,-1-1-1,-1 0 1,1 1 0,-1-2 0,-1 1 0,0 0 0,0-1 0,-1 1-1,-1-1 1,0 1 0,0-1 0,-1 0 0,0 0 0,-1 1 0,-2-15 0,0 1-42,-4-28-155,6 49 207,0 0 0,0-1-1,0 1 1,0 0 0,0 0 0,-1 0-1,1 1 1,-1-1 0,0 0 0,1 0 0,-1 1-1,-4-4 1,5 5-1,0 1 0,1-1 0,-1 1 0,0-1-1,1 1 1,-1-1 0,0 1 0,0 0 0,0 0 0,1-1 0,-1 1-1,0 0 1,0 0 0,0 0 0,0 0 0,1 0 0,-1 0-1,0 0 1,0 0 0,0 0 0,0 0 0,1 0 0,-1 1 0,0-1-1,0 0 1,1 1 0,-1-1 0,0 0 0,0 1 0,1-1 0,-1 1-1,0-1 1,1 1 0,-1-1 0,0 1 0,1 0 0,-1-1-1,1 1 1,-1 0 0,-3 5-9,0 0 0,1 0 0,0 0 0,-3 7 0,1-2-38,-1 0 19,2 0-1,-1 1 1,2 0-1,-1-1 1,1 1-1,0 13 1,0-3-7,2 0 0,2 34 0,0-51 19,0 1 1,0-1-1,0 1 1,0-1 0,1 0-1,0 1 1,0-1 0,0 0-1,0 0 1,7 8 0,-7-9 21,1-1-1,0 0 1,-1 0 0,1-1 0,0 1 0,1 0 0,-1-1 0,0 0 0,1 0 0,-1 0 0,1 0 0,0 0-1,-1-1 1,1 0 0,6 2 0,16 0 78,0-2 0,-1 0-1,1-2 1,0 0 0,27-6-1,-36 3-59,1 0-1,-1 0 0,0-2 1,0 0-1,-1-1 1,0-1-1,0 0 1,25-19-1,-15 8-23,-2-2 0,0 0 0,39-48 0,-39 41-9,-8 10 230,0-1 0,16-26 0,-23 32-123,-7 11-86,0 0 1,-1 0-1,0 0 0,1 0 0,-1 0 0,0 0 1,2-3-1,-3 4-11,0 1 1,0 0 0,0 0-1,0 0 1,0 0-1,0 0 1,0-1 0,0 1-1,0 0 1,0 0-1,0 0 1,0-1 0,0 1-1,0 0 1,0 0-1,0 0 1,0 0 0,0-1-1,0 1 1,0 0-1,0 0 1,0 0 0,0 0-1,0 0 1,0-1-1,-1 1 1,1 0 0,0 0-1,0 0 1,0 0-1,0 0 1,0 0 0,0-1-1,-1 1 1,1 0-1,0 0 1,0 0 0,0 0-1,0 0 1,0 0-1,-1 0 1,1 0 0,0 0-1,0 0 1,0 0-1,0 0 1,-1 0 0,1 0-1,0 0 1,0 0 0,0 0-1,-1 0 1,1 0-1,0 0 1,0 0 0,0 0-1,0 0 1,0 0-1,-1 0 1,1 0 0,0 0-1,0 1 1,0-1-1,0 0 1,0 0 0,-1 0-1,1 0 1,0 0-1,-12 8-185,5-1 103,1-1 1,0 1-1,0 1 0,0-1 1,1 1-1,-5 11 1,-24 54-133,25-50 263,-1 0-93,-24 62-29,30-73 48,0 0-1,2 1 0,-1-1 0,2 1 0,-1 15 0,2-26 29,0-1 0,1 0 0,-1 1-1,0-1 1,1 1 0,-1-1 0,1 0 0,-1 1 0,1-1 0,-1 0 0,1 1 0,0-1 0,0 0 0,0 0-1,0 0 1,0 0 0,0 0 0,0 0 0,0 0 0,0 0 0,0 0 0,1-1 0,-1 1 0,0 0 0,1-1-1,-1 1 1,0-1 0,1 1 0,-1-1 0,0 0 0,1 1 0,-1-1 0,1 0 0,-1 0 0,1 0 0,-1 0-1,1 0 1,-1-1 0,0 1 0,1 0 0,-1-1 0,1 1 0,-1-1 0,0 1 0,1-1 0,-1 1 0,0-1-1,0 0 1,1 0 0,-1 0 0,0 0 0,0 0 0,0 0 0,1-1 0,5-7-32,0-1 1,-1 0-1,0 0 1,0 0-1,5-16 0,17-58 92,-27 81-45,52-207-214,-33 123 104,-16 69 45,0 1 0,-2-1-1,0 0 1,-1 0 0,0 1-1,-2-1 1,-3-24 0,1 24 54,2 10-119,0 1-1,0 0 1,-1 0-1,-5-12 1,7 19 102,0-1-1,0 1 1,0 0 0,0-1-1,0 1 1,0 0-1,0-1 1,0 1 0,0 0-1,-1-1 1,1 1 0,0 0-1,0 0 1,0-1 0,-1 1-1,1 0 1,0 0 0,0-1-1,-1 1 1,1 0 0,0 0-1,0 0 1,-1-1 0,1 1-1,0 0 1,-1 0 0,1 0-1,0 0 1,-1 0 0,1 0-1,0 0 1,-1-1 0,1 1-1,0 0 1,-1 0 0,1 1-1,-1-1-8,0 1 1,0 0-1,0 0 0,1 0 0,-1 0 1,0 0-1,1 0 0,-1 0 0,1 0 1,-1 0-1,1 0 0,0 0 0,-1 2 1,-14 64 382,8-26-99,0-5-2,-2 74 0,6-60-106,-4 202 184,9-223-381,7 33 0,-8-55-40,-1-5-38,1 0 0,-1 0 1,0 0-1,1 0 0,-1 0 0,1 0 1,0-1-1,0 1 0,-1 0 0,1 0 1,1-1-1,-1 1 0,0-1 0,0 1 1,0-1-1,3 3 0,-3-4-86,1 1-1,-1 0 1,1-1-1,0 1 0,0-1 1,-1 0-1,1 1 1,0-1-1,-1 0 1,1 0-1,0 0 1,0 0-1,-1 0 1,1-1-1,0 1 1,0 0-1,-1-1 1,4-1-1,3-1-597,-1 0 1,1-1-1,-1 0 0,0 0 0,0 0 1,0-1-1,0-1 0,10-10 0,26-29-867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26.4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7 521 1984,'-7'0'6908,"14"0"-5573,15-3-1338,13-10 835,63-32 0,-86 38-779,1-1 1,-2 0-1,1-1 1,13-13 0,38-45 78,-44 44-94,-1-1 0,-1-1 0,-2-1 0,0 0 0,-2-1 0,-1 0 0,15-53 0,-25 74-10,-1-1 0,1 1 0,-1-1 0,0-9 0,-1 14-24,0-1 0,0 1 0,0-1 1,0 1-1,-1 0 0,1 0 0,-1-1 1,0 1-1,1 0 0,-1 0 0,0-1 1,0 1-1,0 0 0,-1 0 0,-1-2 1,3 4-8,-1 0 0,1 0 0,0 0 0,-1 0 0,1 0 0,0 0 0,-1 0 0,1 1 0,0-1 1,0 0-1,-1 0 0,1 1 0,0-1 0,-1 0 0,1 0 0,0 1 0,0-1 0,0 0 0,-1 0 0,1 1 1,0-1-1,0 0 0,0 1 0,0-1 0,0 0 0,-1 1 0,1-1 0,0 0 0,0 1 0,-6 14-111,6-14 108,-5 11 30,-99 230 608,74-185-529,3 2 1,-22 68-1,38-92-110,2 1 0,1 0-1,1 0 1,3 1 0,-1 42-1,4-61 44,1 0 0,1 0 0,1 0 0,0 0 0,2 0 0,0 0 0,6 17 0,-8-31-37,-1-2 0,1 1 1,-1 0-1,1 0 0,0 0 0,0-1 0,1 1 0,-1-1 0,0 0 0,1 1 0,-1-1 0,1 0 0,0-1 1,0 1-1,0 0 0,0-1 0,0 0 0,0 1 0,0-1 0,0 0 0,0-1 0,1 1 0,3 0 1,-3-1 7,0 0 1,0 0-1,0 0 1,1 0 0,-1-1-1,0 1 1,0-1-1,0 0 1,0-1 0,0 1-1,0-1 1,-1 0-1,1 1 1,0-2 0,-1 1-1,1 0 1,-1-1-1,3-2 1,-1-1-59,0 1 0,-1-1 0,1 0-1,-2-1 1,1 1 0,-1-1 0,0 1 0,5-15 0,-2-4 24,6-31 0,-5 17 184,1-4-108,-1 0 1,1-72 0,-13 58-71,5 57 19,0 0 1,0 0-1,0 0 1,0 0 0,0-1-1,0 1 1,0 0 0,0 0-1,0 0 1,0 0-1,0 0 1,0 0 0,0 0-1,0 0 1,0 0-1,0-1 1,0 1 0,0 0-1,0 0 1,-1 0 0,1 0-1,0 0 1,0 0-1,0 0 1,0 0 0,0 0-1,0 0 1,0 0-1,0 0 1,0 0 0,0 0-1,0 0 1,0 0 0,0-1-1,-1 1 1,1 0-1,0 0 1,0 0 0,0 0-1,0 0 1,0 0-1,0 0 1,0 0 0,0 0-1,0 0 1,0 0 0,-1 0-1,1 0 1,0 0-1,0 0 1,0 0 0,0 1-1,0-1 1,0 0 0,0 0 1,-1 0-1,1 0 0,0 1 1,0-1-1,0 0 1,0 0-1,0 1 1,-1-1-1,1 0 0,0 0 1,0 1-1,0-1 1,0 0-1,0 0 0,0 1 1,0-1-1,0 0 1,0 1-1,0-1 0,0 0 1,0 0-1,0 1 1,0-1-1,0 0 0,1 1 1,14 56 23,4 0 0,28 61 0,-45-113-25,0 0 1,1 0-1,0-1 0,-1 1 0,1-1 1,1 0-1,-1 0 0,6 5 1,-6-7 15,0 0 0,0 0 0,0 0 0,-1-1 1,1 0-1,1 1 0,-1-1 0,0 0 0,0 0 1,0-1-1,1 1 0,-1-1 0,0 0 0,5 1 1,-4-2-8,0 1 0,0 0 0,0-1 1,0 1-1,0-1 0,0 0 0,0-1 1,0 1-1,-1-1 0,1 0 0,0 1 1,-1-2-1,1 1 0,-1 0 0,0-1 1,0 1-1,0-1 0,0 0 0,0 0 1,-1 0-1,1 0 0,-1-1 0,0 1 1,4-8-1,-1-1-77,-1-1-1,0 1 1,0-1 0,-1 0-1,1-20 1,3-8 44,-4 28 96,-1 0 0,0 1 1,-2-1-1,1 0 0,-3-21 0,0 12-119,2 17 27,0 0-1,-1 0 0,1 0 1,-1 0-1,0 1 1,0-1-1,-1 0 1,0 1-1,0-1 0,0 1 1,-3-6-1,5 9 9,-1 0 0,1 1 0,-1-1 0,1 0-1,-1 1 1,1-1 0,-1 0 0,1 0 0,-1 1 0,0-1-1,1 1 1,-1-1 0,0 1 0,1-1 0,-1 1 0,-1-1-1,1 1 13,0 1-1,1-1 1,-1 1-1,1 0 0,-1-1 1,0 1-1,1 0 0,0-1 1,-1 1-1,1 0 1,-1-1-1,1 1 0,0 0 1,-1 0-1,1 0 0,0-1 1,0 1-1,0 0 1,0 1-1,-3 6 45,2 1 1,-2 16-1,-3 19 402,3-31-418,1 0 0,1 0 1,0 1-1,1-1 1,1 17-1,3 0-44,7 36 0,-8-55 37,0 0-1,0 0 1,1-1-1,0 1 1,1-1-1,0 0 0,1-1 1,0 1-1,0-1 1,1 0-1,0 0 1,11 9-1,-14-15 8,1 1 0,0-2 0,0 1-1,0 0 1,0-1 0,0 0 0,0 0-1,1-1 1,-1 1 0,1-1 0,-1 0-1,1-1 1,-1 1 0,1-1 0,-1 0-1,1-1 1,0 1 0,-1-1 0,1 0-1,-1-1 1,10-3 0,1-1-16,1-1 1,-1-1-1,-1-1 1,0 0-1,22-17 1,-13 7-41,0-1 1,-1-1-1,27-34 1,-41 44 64,0-2 0,0 1 1,-1-1-1,-1 0 0,0-1 0,-1 1 1,0-2-1,-1 1 0,3-16 0,-3 12 8,-4 13-90,1-1 0,-1 1 0,0-1 1,0 1-1,-1-1 0,1 1 0,-1-1 0,-1-8 1,1 14 20,-1-1 0,1 1 0,0 0 0,0-1 0,0 1 0,0 0 0,0-1 0,-1 1 0,1-1 0,0 1 1,0 0-1,0-1 0,0 1 0,0 0 0,0-1 0,0 1 0,0-1 0,1 1 0,-1 0 0,0-1 1,0 1-1,0 0 0,0-1 0,0 1 0,1 0 0,-1-1 0,0 1 0,9 4-281,8 14 369,-13-14-54,0 1 1,-1 0-1,1 1 0,-1-1 1,-1 1-1,5 11 641,-13-29-537,-38-24-507,42 34 379,0 0 1,0 0-1,-1 0 1,1 1 0,0-1-1,-1 1 1,1 0-1,-1 0 1,1 0-1,-1 0 1,0 0-1,1 0 1,-1 1-1,0-1 1,0 1-1,0 0 1,1 0 0,-1 0-1,0 0 1,0 0-1,1 1 1,-1-1-1,0 1 1,0 0-1,1-1 1,-1 1-1,1 1 1,-1-1-1,1 0 1,-1 1-1,1-1 1,0 1 0,-1-1-1,1 1 1,0 0-1,0 0 1,1 0-1,-1 0 1,-3 5-1,2 1 30,-1 1 0,1 0 0,1 0 0,-1 0 0,2 0 0,-1 0 0,1 0 1,0 14-1,2 6-35,6 41 1,-5-54 45,1 1 0,1-1 1,0-1-1,1 1 0,1-1 1,0 1-1,15 23 0,-18-34-7,1 1 0,0-1-1,0-1 1,0 1 0,1 0-1,0-1 1,0 0 0,0 0 0,0-1-1,0 1 1,1-1 0,0 0-1,-1 0 1,1-1 0,0 0-1,1 0 1,-1 0 0,0-1-1,0 0 1,1 0 0,9 0 0,-10-1-31,0-1 1,-1 1 0,1-1-1,-1 0 1,1-1 0,-1 1-1,0-1 1,0 0 0,1 0-1,-1-1 1,0 1 0,9-8 0,1-1-106,0-1 0,-1-1 0,0-1 0,18-23 0,12-12-194,14-10 110,48-47-60,-84 81 230,-21 24-90,-1 1 61,1 0 65,-1 0-1,0 0 1,1-1-1,-1 1 1,1 0-1,-1 0 1,0-1-1,1 1 1,-1 0-1,0-1 1,0 1-1,1 0 1,-1-1-1,0 1 1,0 0-1,1-1 1,-1 1-1,0-1 1,0 1-1,0 0 1,0-1-1,0 1 1,0-1-1,0 1 1,1-1-1,-1 1 1,0 0-1,-1-1 1,1 1-1,0-1 1,0 1-1,0-1 1,0 1-1,0 0 1,0-1-1,0 1 1,-1-1-1,-4-16 213,3 15-183,1 0 1,-1 0-1,0 0 0,0 0 1,-1 0-1,1 1 1,0-1-1,-1 1 1,1-1-1,-1 1 1,1 0-1,-1 0 0,1 0 1,-1 0-1,0 1 1,1-1-1,-1 1 1,0-1-1,0 1 1,0 0-1,1 0 1,-1 0-1,0 1 0,0-1 1,-2 1-1,-2 1-46,0 0 0,0 0 0,0 0 0,0 1 0,0 0 0,1 1 0,0-1 0,-9 8 0,9-6 18,0 0 0,1 1 0,0-1 0,0 1 0,1 0 0,-1 1 0,1-1 0,1 1 0,-1 0 0,-2 7 0,-3 13 16,-9 38 0,12-38 58,1-9-86,0 0 0,2 0 1,1 0-1,0 1 0,1-1 1,1 1-1,4 34 0,-3-50 6,-1 1 0,1-1 0,0 0 0,0 0 0,1 0 0,-1 0-1,1 0 1,-1 0 0,1 0 0,0 0 0,0-1 0,4 5 0,-5-6 6,0 0 1,0-1 0,1 1-1,-1 0 1,0-1 0,0 1-1,1-1 1,-1 1-1,0-1 1,1 0 0,-1 1-1,1-1 1,-1 0-1,0 0 1,1 0 0,-1 0-1,1 0 1,-1-1 0,0 1-1,1 0 1,-1 0-1,0-1 1,1 1 0,-1-1-1,0 0 1,0 1-1,1-1 1,-1 0 0,0 1-1,0-1 1,2-2 0,5-4-41,1 0 0,-1-1 0,0-1 1,0 1-1,-1-1 0,0 0 0,-1-1 1,0 0-1,8-18 0,0-7-88,15-60-1,-18 56 89,-6 20 27,-2-1-1,0 0 1,-1 0-1,-1-33 1,4 77-227,-2 19 415,1 0 0,2 0 1,2 0-1,20 59 0,-25-91-137,1 0-1,0-1 1,0 1-1,1-1 1,1 0-1,11 16 1,-16-23-23,1-1 0,0 0 1,0 0-1,0 0 0,0 0 1,0 0-1,0-1 1,1 1-1,-1-1 0,0 1 1,1-1-1,0 0 0,-1 0 1,1 0-1,0 0 1,-1 0-1,1-1 0,0 1 1,0-1-1,-1 0 0,1 1 1,0-1-1,0-1 1,0 1-1,-1 0 0,1-1 1,0 1-1,0-1 0,-1 0 1,1 0-1,4-2 1,-2 0-14,0 0 1,0 0-1,-1-1 1,1 0-1,-1 0 1,1 0-1,-1 0 1,-1 0-1,1-1 1,0 0-1,3-7 1,2-4-104,-1-1 0,7-21 0,-8 15-50,-1 0 0,6-45-1,5-20-182,-13 76 352,-2 0-1,1 1 0,-1-1 1,0-13-1,0 18-79,-2 6 12,-1 5 25,0-1 19,0 0 1,1 0 0,0 0 0,-1 0-1,1 0 1,0 0 0,0 0 0,1 4-1,0 7 25,4 118 296,-3-100-217,2-1-1,11 51 1,-13-75-43,-2-6-53,0 0 0,0-1 0,0 1 0,0 0 0,1 0 0,-1 0 0,0 0 0,0-1 0,1 1 0,-1 0 0,1 0 0,-1-1 0,1 1 0,-1 0 0,1-1 0,-1 1 0,1 0 0,-1-1 0,1 1 0,1 0 0,-2-1 4,1 0 0,-1 0-1,1 0 1,-1 0-1,1 0 1,0 0 0,-1 0-1,1 0 1,-1-1 0,1 1-1,-1 0 1,1 0-1,-1 0 1,1-1 0,-1 1-1,1 0 1,-1-1 0,1 1-1,-1 0 1,0-1-1,1 1 1,0-1 0,2-3 41,0 0 0,0 0 0,0-1 0,0 1 0,2-6 0,9-25-204,11-42 1,-15 41 12,17-36 0,0 3 133,-27 69 2,0 0 1,1 0-1,-1-1 0,0 1 0,0 0 1,0 0-1,0 0 0,0 0 0,0 0 0,0 0 1,0 0-1,0 0 0,0 0 0,0 0 1,0 0-1,0 0 0,0 0 0,0 0 0,0 0 1,1 0-1,-1 0 0,0 0 0,0 0 1,0 0-1,0 0 0,0 0 0,0 0 0,0 0 1,0 0-1,0 0 0,0 0 0,0 0 1,0 0-1,1 0 0,-1 0 0,0 0 0,0 0 1,0 0-1,0 0 0,0 0 0,0 0 1,0 0-1,0 0 0,0 0 0,0 0 0,0 0 1,0 0-1,0 0 0,0 0 0,0 1 1,0-1-1,1 0 0,-1 0 0,0 0 0,0 0 1,0 0-1,0 0 0,0 0 0,0 0 1,0 0-1,4 9 37,3 10 95,5 44-60,-6-32 32,1 0 0,13 36 0,-18-62-95,0 0 0,0-1 0,1 1 1,-1-1-1,1 0 0,0 0 0,0 0 0,1 0 1,-1 0-1,1-1 0,-1 0 0,8 5 0,-8-6 8,-1-1-1,0 0 1,1 1-1,-1-2 1,1 1-1,0 0 1,-1 0-1,1-1 0,-1 1 1,1-1-1,0 0 1,0 0-1,-1 0 1,1 0-1,0 0 1,-1-1-1,1 1 0,0-1 1,-1 1-1,1-1 1,-1 0-1,1 0 1,-1-1-1,4-1 1,0-2 38,0 1 1,0-1-1,-1 0 1,1 0 0,-1-1-1,-1 0 1,9-12 0,22-48 48,-29 53-96,77-168-175,-74 165 170,-7 14-30,-1 0-1,0 0 1,1 0-1,-1 0 1,0 0-1,0 0 1,0 0-1,-1-1 1,1 1-1,0 0 1,-1-1-1,1-3 1,-1 6-60,1 1-5,0 1 67,0 0 0,-1 0 0,1 1 0,0-1 0,0 0 0,-1 1 0,0-1 0,1 0 0,-1 1 0,0 3 0,1 12-63,6 32 106,-3 1-1,-2-1 0,-6 57 1,3-80 140,-1 0 1,-13 53 0,14-76-112,-1 0 1,1 0-1,-1 0 1,0 0-1,-1 0 1,1 0-1,-4 4 1,5-7-34,0 0 0,0 1 1,-1-1-1,1 0 0,0 0 1,-1 0-1,1 0 0,-1 0 1,1 0-1,-1 0 0,1 0 1,-1-1-1,0 1 0,1 0 1,-1-1-1,0 0 0,0 1 1,1-1-1,-1 0 1,-3 0-1,-3-1-56,1-1-1,-1 0 1,1 0 0,0 0 0,-1-1 0,1 0-1,0-1 1,1 0 0,-1 0 0,1 0-1,-10-9 1,13 10-16,0-1 0,1 1 0,-1-1-1,1 0 1,0 1 0,0-1 0,0 0-1,1 0 1,0 0 0,-1-1 0,0-5 0,2 9 54,0 1 0,1-1 0,-1 1 0,0-1 0,0 1 0,0-1 1,0 1-1,1-1 0,-1 1 0,0-1 0,0 1 0,1-1 0,-1 1 1,0-1-1,1 1 0,-1 0 0,0-1 0,1 1 0,-1-1 0,1 1 1,-1 0-1,1 0 0,-1-1 0,1 1 0,-1 0 0,1 0 0,-1-1 1,1 1-1,-1 0 0,1 0 0,-1 0 0,1 0 0,-1 0 0,1 0 1,-1 0-1,1 0 0,0 0 0,0 0 0,20 4-107,3 4 288,-12-4-34,0 0 1,23 4 0,4 1-38,-31-6-36,0-1 0,0 0 0,1 0 0,13 0 0,-10-2 114,-1 0-1,0-1 0,19-4 1,-25 4-154,0-1 0,0 1 0,0-1-1,-1-1 1,1 1 0,-1-1 0,1 1 0,-1-1 0,0-1 0,6-5 0,1-3-96,-1 1 0,0-2 0,-1 0 1,-1 0-1,0 0 0,11-28 0,-6 8 61,16-68 0,-27 94 17,-1-1 1,1 0-1,-1 0 0,-1 0 0,0 0 1,0 0-1,0 0 0,-1 0 0,0 0 1,-4-13-1,5 21-7,0-1 1,0 1 0,0 0-1,0-1 1,-1 1-1,1-1 1,0 1 0,0-1-1,-1 1 1,1 0-1,0-1 1,0 1-1,-1 0 1,1-1 0,0 1-1,-1 0 1,1-1-1,-1 1 1,1 0 0,0 0-1,-1 0 1,1-1-1,-1 1 1,1 0-1,-1 0 1,1 0 0,-1 0-1,1 0 1,-1 0-1,0 0 1,0 0-17,0 0 1,0 1-1,0-1 0,0 1 1,0-1-1,0 1 0,1-1 0,-1 1 1,0 0-1,0-1 0,0 1 1,-1 1-1,-2 4-11,-1-1 1,-6 13-1,8-12 65,0-1 0,1 1 0,0 0 0,0 1 0,0-1 0,0 7 0,-3 41 417,5-53-449,-1 9 103,1 1 0,0 0-1,1-1 1,1 1 0,0-1-1,0 1 1,1-1 0,0 0-1,0 0 1,2 0 0,-1-1-1,1 1 1,9 13 0,-9-16 0,0-1 0,0 0 1,0-1-1,1 1 0,0-1 1,0 0-1,0 0 0,0-1 1,1 0-1,0 0 0,0 0 1,0-1-1,0 0 0,0 0 1,1-1-1,0 0 0,-1 0 1,16 0-1,2-1-321,-1-2-1,1-1 0,0-1 1,0-1-1,24-7 1,-38 8-581,0-1 0,0-1 0,0 0 0,-1 0 0,0-1 0,0 0 0,15-12 0,7-10-1309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1:46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922 20 896,'1'-3'4427,"-2"3"-4129,1-1-227,1 1-68,-1 0 1,0 0-1,0 0 1,0 0-1,0 0 1,0 0-1,0-1 0,0 1 1,0 0-1,0 0 1,0 0-1,0 0 1,0 0-1,0-1 1,0 1-1,0 0 0,0 0 1,0 0-1,0 0 1,0 0-1,-1 0 1,1-1-1,0 1 1,0 0-1,0 0 1,0 0-1,0 0 0,0 0 1,0 0-1,0 0 1,0 0-1,-1-1 1,1 1-1,0 0 1,0 0-1,0 0 0,0 0 1,0 0-1,0 0 1,-1 0-1,1 0 1,0 0-1,0 0 1,0 0-1,0 0 0,-1 0 88,1-1-18,0 1-1,-1 0 1,1-1-1,0 1 1,0-1-1,0 1 0,-1 0 1,1-1-1,0 1 1,-1 0-1,1-1 1,0 1-1,-1 0 1,1-1-1,-1 1 1,1 0-1,0 0 1,-1-1-1,1 1 1,-1 0-1,1 0 1,-1 0-1,1 0 1,0 0-1,-1 0 1,1-1-1,-1 1 1,0 0-1,-17-1 2445,5-2-2267,-73 3 902,81 1-1154,1-1-1,-1 1 0,1 0 0,-1 1 1,1-1-1,0 1 0,-6 3 0,-8 2 324,8-2-158,7-4-137,1 0 1,-1 0-1,1 0 0,-1 0 1,0-1-1,1 1 0,-1-1 1,-3 1-1,-34 4 241,28-4-151,1 0 0,-14 3 0,14-2-101,0 0 1,-15 0-1,-21-1 215,23 1-41,-42-5 0,41 2-9,18 1-115,1 0 1,-1 0 0,-11-3 0,1 1 190,15 2-279,-1 0 0,1 0 1,0 0-1,-1 0 0,1-1 0,-4-1 0,-5 0 167,9 2-117,1-1-1,-1 1 1,1 0 0,-1-1-1,1 1 1,0-1 0,-1 1-1,1-1 1,-2-1 0,2 2-6,0-1 0,0 1 0,0-1 0,-1 1 0,1-1 0,0 1 0,0 0 0,0 0 0,-1-1 0,1 1 0,0 0 0,0 0 0,0 0 0,-3 1 0,0-1 128,0-3 72,-5-3-64,-11 2-113,-1 0 115,12 3-63,7 0-81,1 1 1,0 0 0,0 0-1,0 0 1,-1 0-1,1 0 1,0 0 0,0 0-1,-1 0 1,1 0-1,0 0 1,-2 1 0,1 0-22,0-1 0,-1 1 0,1-1 0,0 0 0,-1 0 1,1 0-1,0 0 0,-1-1 0,1 1 0,-4-1 1,-10-1-134,-21 5 0,10 2 385,-23-5-204,27-5-111,22 5-48,-2 0-87,-1 0-605,8 5-253,18 7-3765,-9-1 1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36.3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69 1568,'0'8'1523,"0"-1"-1,-1 1 1,-2 7-1,2-8-1383,0-1 0,1 0 0,-1 1 0,1-1-1,2 9 1,-2 7 223,5 288 1569,-4-105-1356,-2-116-233,7-47 1215,-13-122-1333,1 10-170,18-330 20,-9 372-112,2 0 0,0 1 0,2 0 0,1 0 0,1 0 0,13-26 0,-20 49 35,0 0 0,0 0 1,1 1-1,-1 0 0,1-1 0,0 1 1,0 0-1,0 0 0,0 0 1,0 1-1,1-1 0,-1 1 1,1 0-1,0 0 0,0 0 1,4-1-1,-4 2-13,-1 0 0,0 0 0,0 1 1,1-1-1,-1 1 0,1 0 0,-1 0 0,0 0 0,1 0 0,-1 1 1,0 0-1,0-1 0,1 1 0,-1 0 0,0 0 0,0 1 0,0-1 1,0 1-1,0 0 0,4 3 0,0 0 27,0 1 0,-1 0 0,0 0-1,0 1 1,0-1 0,-1 1 0,0 1 0,0-1 0,4 9 0,-7-11 23,0 0 1,0 0 0,-1 0-1,1 0 1,-1 0 0,0 0 0,-1 1-1,1-1 1,-1 0 0,0 1-1,0-1 1,-1 0 0,0 1-1,1-1 1,-2 0 0,-1 6 0,1-5 51,-1-1 0,0 0 1,0 0-1,0 0 0,-1 0 1,0-1-1,0 1 1,0-1-1,0 0 0,-1 0 1,1-1-1,-7 5 0,-6 2 130,0 0 0,-22 8 0,19-10-72,0-1 0,-30 7 0,28-12-2402,36-4-1948,11 2 1268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37.7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9 162 1568,'-8'-1'4176,"8"0"-3909,1 0 0,0 0 0,-1 0 1,1 0-1,0 0 0,0 1 0,0-1 0,0 0 0,-1 1 1,1-1-1,0 0 0,1 1 0,-1-1 0,0 1 0,0 0 1,0-1-1,0 1 0,0 0 0,0 0 0,0-1 0,0 1 1,2 0-1,32-3 292,46-3 146,-61 4-573,62 0 524,-20 1-309,-26-1-270,66 7 0,21 12 259,-92-12-210,-19-3-68,0 0-1,14 0 1,65-5 214,-75-2-23,-15 4-222,0 1 0,-1 0 0,1-1 0,0 1 0,-1 0 0,1-1 0,-1 1 0,1-1 0,0 1 0,-1-1 0,1 1 0,-1-1 0,0 1 0,1-1 0,-1 0 0,1 1 0,-1-1 0,0 1 0,1-1 0,-1-1 0,0 1-7,-1 0 1,1 0-1,-1 0 1,1 0-1,-1 0 0,0 0 1,1 0-1,-1 0 1,0 0-1,0 1 1,0-1-1,0 0 1,0 0-1,0 1 0,0-1 1,-2 0-1,-4-4 38,-24-21 12,23 21-70,0-1 0,1 0 0,0-1 0,0 0 0,0 0 0,-10-14 0,15 18 1,0 0 0,-1 0 0,0 0 0,0 0 0,-5-3 0,-6-5-93,8 8 50,6 3 38,0 0-1,-1 0 1,1 0-1,0 0 1,0 0-1,0 0 1,0 0-1,-1 0 1,1 0-1,0 0 1,0 0-1,0 0 1,0 0-1,0 0 1,-1 0-1,1 0 1,0 0-1,0 0 1,0 0-1,0-1 0,0 1 1,-1 0-1,1 0 1,0 0-1,0 0 1,0 0-1,0 0 1,0-1-1,0 1 1,0 0-1,0 0 1,0 0-1,0 0 1,-1 0-1,1-1 1,0 1-1,0 0 1,0 0-1,0 0 0,0 0 1,0-1-1,0 1 1,0 0-1,0 0 1,0-1-92,2 2-363,0-1 463,-1 0 0,1 1 0,-1 0 0,1-1 0,-1 1 0,0 0 0,1-1 0,-1 1 0,0 0 0,1 0 0,-1 0 0,0 0 0,0 0 0,1 2 0,5 3-53,28 14 1,39 17 1,34 20 51,-106-56 28,-1 0-1,0-1 1,0 1 0,0 0-1,0 0 1,0 1 0,0-1-1,0 0 1,-1 0 0,1 0-1,1 2 1,-2-2-17,0-1 1,0 1-1,0-1 1,0 0-1,0 1 1,0-1-1,0 1 1,0-1-1,0 1 1,0-1-1,0 0 1,0 1-1,0-1 1,0 1-1,0-1 1,0 1-1,0-1 1,0 0-1,-1 1 1,1-1-1,0 0 1,0 1-1,-1-1 1,1 1-1,0-1 1,0 0-1,-1 0 1,1 1-1,0-1 1,-1 0-1,1 1 1,0-1-1,-1 0 1,1 0-1,-1 0 1,1 1-1,0-1 1,-1 0-1,1 0 1,-1 0-1,1 0 1,0 0-1,-1 0 0,-31 20 455,20-15-485,0 0 0,0 1 0,1 1 0,-14 9 0,8-6-81,15-9 71,0 0 0,-1 0-1,1 1 1,0-1 0,0 1 0,0-1 0,0 1-1,0 0 1,1 0 0,-3 2 0,3-3-114,-1 1-1,1-1 1,-1 1 0,1-1 0,-1 0-1,0 0 1,-3 2 0,-1 0-955,6-2 1017,-2 1-1081,2-2 1080,0 1 1,0-1 0,0 0 0,0 0 0,0 0-1,0 1 1,0-1 0,0 0 0,0 0 0,0 1-1,0-1 1,0 0 0,0 0 0,0 0 0,0 1-1,0-1 1,0 0 0,0 0 0,0 0 0,3 2-927,5 3-728,0-1-966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38.6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 6 1728,'-7'-6'6419,"11"9"-5462,3 9-568,-2 16 432,-1-1 0,1 57-1,1 8-162,-3-43-99,-2 1-1,-8 70 1,5-97-363,-3 40 110,-4 88 65,9-141-358,1-8-26,-1 0 1,1 0-1,-1 0 0,0 0 1,0 0-1,0 0 1,-1 0-1,1 0 1,0 1-1,-1-1 0,1 0 1,-1 0-1,0 0 1,-1 3-1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39.1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64 0 1984,'-3'8'5113,"-2"38"-3154,-4 62-78,4-62-1213,-9 122 852,-5 28-64,18-172-1351,-7 133-2,13-109-3255,5-61-1723,-1-2 3244,4-4-1132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39.5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3552,'6'0'4954,"43"6"-2159,-40-4-2727,0 0 0,0 0 0,-1 1 0,1 1 0,12 6 0,4 2-124,-14-7-724,-1 1-1,16 10 1,-13-7-1748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1.1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353 12 1728,'5'-12'9360,"0"30"-8315,-7 10-731,-1 0 0,-2-1-1,-12 45 1,15-67-268,-6 23 207,-1 0 0,-1-1-1,-24 44 1,26-56-145,-1 0 1,-1-1-1,0 0 0,-1-1 1,-1 0-1,0-1 0,-22 18 1,27-25-4,-1 1 0,-14 6 0,20-11-91,0 0 1,-1 0-1,1 0 0,-1 0 1,1-1-1,-1 1 1,1-1-1,-1 0 1,0 1-1,1-1 1,-1 0-1,1-1 0,-6 0 1,2 0-42,0-1 1,0 0-1,1-1 1,-1 1-1,1-1 1,-10-6-1,12 7 7,1 0 0,-1 0 0,1 0 0,0-1 0,0 1 0,0-1 0,0 1 0,0-1 0,1 0 0,-1 0 0,1 0 0,-1 0 0,1 0 1,-1-5-1,1 5 8,-2-7-65,1-1 0,0 1 0,0-1 0,1 1 0,1-1 0,0 0 0,0 1 0,2-15 1,0 18 28,0-6-45,1 0 1,1-1-1,0 2 0,11-24 1,-14 33 88,0 0 0,1 1 0,-1-1 0,1 1 0,0 0 0,0 0 0,0-1 0,0 1 0,0 0 0,0 1 0,1-1 0,-1 0 0,0 1 0,1-1 1,0 1-1,-1 0 0,1 0 0,0 0 0,-1 0 0,1 0 0,0 0 0,0 1 0,0 0 0,0-1 0,0 1 0,0 0 0,0 0 0,-1 1 0,5 0 0,1 1-3,1 0 1,-1 1-1,0 0 0,0 0 1,-1 1-1,1 0 0,11 9 0,47 41 123,-47-38 84,7 10 318,32 38 1,3 4 70,-49-57-541,-7-6-87,0 0-1,0 0 1,-1 0-1,5 7 1,-7-11-506,0 0 0,-1 0 1,1 0-1,0 0 0,0 0 0,0-1 0,-1 1 1,1 0-1,0-1 0,0 0 0,0 1 1,0-1-1,0 0 0,0 0 0,2 0 0,1 0 617,13 1-3848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2.5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19 194 4064,'-18'5'5669,"18"-4"-5598,1 1 1,0-1-1,-1 1 0,1-1 1,0 1-1,0-1 0,0 1 1,2 1-1,3 5 204,-5-5-199,1 0 0,0-1 0,0 0 0,0 1 0,0-1 0,0 0 0,0 0 0,0 0 0,1 0 0,-1 0 0,1 0 0,4 2 0,3 0 186,0 0 1,13 4 0,-12-5-151,112 41 619,-113-40-655,15 5 179,1-1-1,0-1 1,1-2 0,27 3-1,27-1 312,29-2 175,-107-6-717,0 1 0,0-1 1,-1 1-1,1-1 0,0 0 0,-1 0 1,1 0-1,-1-1 0,1 1 0,-1 0 1,0-1-1,1 0 0,-1 1 0,0-1 1,2-3-1,5-2 100,-7 4-98,-1 1 0,1-1 1,-1 0-1,1 0 0,-1 0 0,0 0 1,0 0-1,0 0 0,-1 0 0,1 0 1,-1 0-1,1-7 0,-2 6 0,0 0 0,1 0 0,-1 0-1,-1 0 1,-1-6 0,-3-8 43,2 8-67,0 0-1,-1 1 0,0-1 1,0 1-1,-1 0 1,0 0-1,-9-8 1,1-1 7,2 2-25,-1 1 0,-1 1 0,0 0 0,-1 0 0,-1 1 0,0 1 0,-1 1 0,-26-14 0,24 14-837,18 10 577,3 2 123,3 2 172,55 43-265,-7-14 273,35 24 61,-75-47-109,0 1 0,-1 1 0,0 0 1,14 17-1,-18-17 54,-1 1 0,0-1 0,0 1 0,4 14 0,-9-20 15,-1-1-1,1 0 1,-1 0-1,-1 0 1,1 1 0,-1-1-1,0 0 1,0 1-1,0-1 1,-1 0-1,0 1 1,0-1-1,0 0 1,-1 0 0,0 0-1,0 0 1,0 0-1,0 0 1,-6 8-1,-1 0 47,-1 0 0,0-1 0,-1 0 0,0 0 0,-18 13 0,-38 27-692,64-50-19,0 1-1,0-1 0,1 1 0,-1 0 0,0-1 0,-3 7 0,6-8 382,0-1 0,1 1 0,-1 0 0,0-1 0,1 1 0,-1 0 0,1-1 0,-1 1 0,0 0 0,1-1 0,-1 1 0,1-1 0,0 1 0,-1-1 0,1 1 0,-1-1 0,1 0 0,0 1 0,1 0 0,-1-1 16,1 1-1,0 0 0,0-1 0,-1 1 0,1-1 1,0 0-1,0 0 0,0 0 0,2 0 1,28-2-2687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3.2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2560,'0'8'4784,"4"-1"-3670,1 14-423,-1 0 0,-1 0 0,-1 0 0,-1 0 0,-2 32 0,1-19-325,0 6-80,-13 339 1535,7-174-1609,7-138-2979,8-73-235,19-42-2966,-10 21 3920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3.8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0 2080,'-9'6'4293,"11"-4"-4108,0 0 0,0 0-1,0 0 1,0 0 0,-1 0-1,1 0 1,-1 1 0,2 2-1,11 16 506,-10-16-606,0 1 1,-1-1-1,0 1 1,0-1-1,0 1 0,-1 0 1,0 0-1,0 0 0,2 12 1,6 62 532,-8-66-537,3 68 592,-2 0 0,-5 0 0,-23 160 0,23-218-642,2-19-180,0 0-1,0 0 1,-1 0-1,0 0 0,0 0 1,-3 8-1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4.7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32 640,'0'1'22,"0"-1"1,0 0-1,0 0 0,0 0 1,0 0-1,0 0 0,0 0 1,0 0-1,0 0 0,0 0 1,0 0-1,0 0 0,-1 0 0,1 0 1,0 0-1,0 0 0,0 0 1,0 1-1,0-1 0,0 0 1,0 0-1,0 0 0,-1 0 1,1 0-1,0 0 0,0 0 1,0 0-1,0-1 0,0 1 1,0 0-1,0 0 0,0 0 1,-1 0-1,1 0 0,0 0 1,0 0-1,0 0 0,0 0 0,0 0 1,0 0-1,0 0 0,0 0 1,0 0-1,0 0 0,0 0 1,0-1-1,-1 1 0,1 0 1,0 0-1,0 0 0,0 0 1,0 0-1,0 0 0,0 0 1,0 0-1,0 0 0,0-1 1,0 1-1,0 0 0,0 0 1,-4 10 2887,4-9-2730,0 0 1,0 0 0,0 1-1,0-1 1,0 0 0,0 0-1,0 0 1,0 1-1,-1-1 1,1 0 0,-1 0-1,1 0 1,-3 4 1844,1-4-1434,2-1-554,0 0 0,0 0 0,0 1-1,-1-1 1,1 0 0,0 0 0,0 0 0,0 0-1,0 0 1,0 0 0,0 0 0,-1 0 0,1 0-1,0 0 1,0 0 0,0 0 0,0 0 0,0 0-1,0 0 1,0 1 0,0-1 0,-1 0-1,1 0 1,0 0 0,0 0 0,0 0 0,0 0-1,0 0 1,0 1 0,0-1 0,0 0 0,0 0-1,0 0 1,0 0 0,0 0 0,0 1 0,0-1-1,0 0-14,0 1 0,0-1 0,0 1 0,0-1-1,0 1 1,0-1 0,0 1 0,0-1 0,-1 0-1,1 1 1,0-1 0,0 1 0,0-1 0,-1 1 0,1-1-1,0 0 1,0 1 0,-1-1 0,1 0 0,0 1-1,-1 0 1,0-1 314,1 2-213,0 1 0,0-1 1,0 0-1,1 0 0,-1 0 0,1 0 0,-1 0 0,1 0 0,0 0 0,0 0 0,0 0 0,0 0 1,0 0-1,0 0 0,0-1 0,3 3 0,-2-1-47,1-1 0,-1 0 0,1 0 0,0-1 0,0 1 0,0 0 0,0-1 0,0 0 0,6 2 0,4 0 112,0-1-1,1-1 1,-1 0-1,17-1 1,-24 0 48,-38-13-108,24 10-132,-1-1 1,1 0-1,0 0 1,0-1-1,1 0 1,-1 0-1,1-1 0,0 0 1,1 0-1,-1-1 1,-4-7-1,8 11-44,0 0-1,1-1 0,-1 1 1,1-1-1,0 0 1,0 0-1,0 1 0,-1-6 1,0-10-5771,15 27 2207,-9-7 2942,14 11-2402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1:48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58 1056,'-4'3'7834,"4"-3"-7711,5 18 997,4 0-395,13 34 1,-3-5-262,17 51-82,-14-31-167,25 32 233,-25-53-144,-2-7-132,-8-17 64,10 30 1,-14-35-237,-6-14 11,-1-1 0,1 0 1,-1 1-1,0-1 0,0 1 1,-1-1-1,1 1 0,0 4 1,-1-5 105,3 1-83,-3-3-28,0 0 0,0 0 0,0 0 0,0 1 0,0-1-1,0 0 1,0 0 0,0 0 0,0 0 0,0 1 0,0-1 0,0 0 0,1 0-1,-1 0 1,0 0 0,0 0 0,0 0 0,0 1 0,0-1 0,0 0 0,1 0-1,-1 0 1,0 0 0,0 0 0,0 0 0,0 0 0,0 0 0,1 0 0,-1 1 0,0-1-1,0 0 1,0 0 0,1 0 0,-1 0 0,3 0 21,-1 0 1,1-1-1,-1 1 1,1 0-1,-1-1 0,1 0 1,-1 1-1,1-1 1,-1 0-1,0 0 1,1-1-1,-1 1 0,0 0 1,0-1-1,0 1 1,0-1-1,0 0 1,0 1-1,0-1 0,2-3 1,22-26-19,-1-2 0,37-61 0,-2-28-9,-40 81-16,4-24-121,-11 27 44,-9 28 115,1 0-1,1 1 0,11-18 0,-3 7 17,-7 1 4,-7 17-105,1 0 0,-1 0-1,1 0 1,0 0 0,0 0-1,0 0 1,1-2 0,14-27-2855,-14 25 1373,1 0 0,0 1 0,6-11 0,8-3-1197,-3-8 961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5.5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105 165 3552,'1'5'4294,"-1"-4"-4178,1-1-91,4 0 216,0 0 0,0 0 0,0-1 0,0 0-1,6-1 1,-9 1-196,-1 1 0,1-1-1,0 0 1,0 0 0,-1 0-1,1 0 1,-1-1 0,1 1-1,-1 0 1,0-1 0,1 1-1,-1-1 1,0 1 0,0-1-1,0 1 1,2-4 0,-1-2 6,1 0 0,-1 1 0,0-1 0,0 0 0,-1 0 0,0 0 0,0 0 0,-1-7 0,0 10-8,0-1-1,0 1 1,0-1 0,-1 1-1,0 0 1,0 0-1,0-1 1,0 1 0,-1 0-1,1 0 1,-1 0-1,0 0 1,-1 0 0,-2-3-1,4 6-28,1 0 0,-1 1 0,0-1 0,0 1 0,0-1-1,1 1 1,-1-1 0,0 1 0,0-1 0,0 1 0,0 0 0,0-1-1,0 1 1,0 0 0,0 0 0,0 0 0,0 0 0,0 0 0,-1 0-1,-1 0 19,0 1-1,0-1 0,0 1 1,0 0-1,0 0 0,-3 2 1,-3 1 70,1 0 1,0 1-1,-9 7 1,7-4 14,2 0-1,-1 0 1,1 0-1,0 1 1,0 0-1,-9 17 1,15-23-77,1 0 0,0 0 1,-1 0-1,1 0 0,1 1 0,-1-1 1,0 0-1,1 0 0,-1 1 0,1-1 0,0 0 1,0 1-1,1-1 0,-1 0 0,1 0 1,-1 1-1,1-1 0,0 0 0,0 0 0,0 0 1,1 0-1,-1 0 0,1 0 0,0 0 1,0 0-1,0-1 0,0 1 0,0-1 1,0 1-1,1-1 0,-1 0 0,1 0 0,0 0 1,5 3-1,-4-2 44,3 2 40,1-1 0,-1 1 0,1-1 0,0-1 1,0 1-1,0-1 0,15 3 0,8-2-213,60 0 1,-66-4-2144,0 1 1,0 0 0,-1 2 0,34 8 0,-22 1-142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49.2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 0 1408,'1'2'3941,"5"8"-3567,-2 0-1,1 1 1,-1 0-1,-1 0 0,0 0 1,0 1-1,-1-1 1,0 19-1,0 10 424,-6 46 0,-57 417 1763,47-402-1931,13-85-311,1-12 278,0-10-363,1-1-302,0 0 0,0 1 0,1-1 1,-1 0-1,2 1 0,-1-1 1,6-9-1,1-4-27,48-106-367,-42 99 344,1-1-1,27-35 1,-37 57 52,-1 0-1,1 0 1,0 0 0,0 0 0,0 1-1,11-7 1,-15 11 62,0 0 1,-1 0-1,1 0 0,0 0 1,0 1-1,0-1 1,0 0-1,0 1 0,0-1 1,0 1-1,-1 0 1,1 0-1,0 0 0,0 0 1,0 0-1,0 0 1,0 0-1,0 0 0,0 1 1,0-1-1,0 1 0,0 0 1,0-1-1,0 1 1,-1 0-1,1 0 0,0 0 1,-1 0-1,1 1 1,0-1-1,2 3 0,0 2 23,0 0 0,0 0 0,-1 0 0,0 0-1,0 1 1,0-1 0,-1 1 0,0 0 0,0-1 0,1 15-1,-1-4 140,0 1-1,-2 0 0,-1 21 1,-1-29-6,1 1 1,-1-1 0,-1 1 0,0-1 0,0 0 0,-8 15 0,9-20-93,-1 0 1,0 0 0,0 0-1,0 0 1,-1-1 0,0 0-1,0 1 1,0-1 0,0-1-1,0 1 1,-1-1 0,0 1 0,-7 3-1,4-5-65,1 0 0,0-1 0,-1 0-1,1 0 1,-15-1 0,10 2-286,12-2 286,0 0 0,0 0 0,-1 0 0,1 0 0,0 0 0,0 0 1,0 0-1,0 1 0,0-1 0,0 0 0,0 0 0,0 0 0,0 0 0,0 0 0,0 0 0,0 0 0,0 0 0,0 0 0,0 1 1,0-1-1,0 0 0,0 0 0,0 0 0,1 0 0,-1 0 0,0 0 0,0 0 0,0 0 0,0 0 0,0 0 0,0 0 0,0 1 1,0-1-1,0 0 0,0 0 0,0 0 0,0 0 0,0 0 0,1 0 0,-1 0 0,0 0 0,0 0 0,0 0 0,0 0 0,0 0 0,0 0 1,0 0-1,0 0 0,0 0 0,1 0 0,18 7-397,-14-5 392,4-1 60,-1 1 1,1-1-1,0-1 1,0 1-1,0-1 1,0-1-1,0 0 1,0 0-1,0-1 0,11-4 1,-6 1-16,0 0-1,0-2 1,0 0 0,-1 0 0,0-1 0,-1-1-1,0 0 1,13-12 0,-16 12-48,4-2-11,-1-2 1,0 0-1,15-20 1,-19 20-16,0-1 1,-1 1-1,0-1 1,4-16 0,-8 17 99,2-3-222,-4-1 159,-1 11-201,0 13-31,-5 107-37,3-62 303,0-27 41,3 35 1,7-21 44,-8-39-108,0 0-1,0 1 1,0-1 0,0 0-1,1 1 1,-1-1-1,0 0 1,0 0 0,0 1-1,1-1 1,-1 0 0,0 0-1,0 0 1,1 1 0,-1-1-1,0 0 1,1 0 0,-1 0-1,0 0 1,0 1 0,1-1-1,-1 0 1,0 0 0,1 0-1,-1 0 1,0 0 0,1 0-1,-1 0 1,1 0-1,10 0 101,-6-1-95,0-1 0,0 0 0,-1 1 0,1-2 0,-1 1 1,1 0-1,4-5 0,30-22 97,-17 7 67,-16 16-192,-1 0 0,1 1 0,9-7 1,-15 11-73,5 11-84,-3-5 150,0 0 1,-1 0 0,0 0-1,0 1 1,-1-1 0,0 0 0,1 0-1,-2 1 1,1-1 0,-2 9 0,-1 2-33,-1 1 0,-7 17 0,-5 2 68,-1 0 0,-2-1 0,-1-1 0,-35 45 0,49-70-6,0-1 1,0 1 0,-1-2-1,0 1 1,-1-1 0,0 0-1,0 0 1,-9 5 0,16-12 0,1 1 0,-1-1 0,0 1 1,0-1-1,0 1 0,0-1 1,0 0-1,0 0 0,-1 1 1,1-1-1,0 0 0,0 0 1,0 0-1,0 0 0,0 0 0,0-1 1,0 1-1,0 0 0,0 0 1,0-1-1,0 1 0,0 0 1,0-1-1,0 1 0,0-1 1,0 0-1,0 1 0,1-1 0,-1 0 1,0 1-1,0-1 0,1 0 1,-1 0-1,-1-1 0,1 0-35,0 0 0,0 0 0,0 0-1,0 0 1,1-1 0,-1 1 0,0 0-1,1 0 1,-1-1 0,1 1 0,0 0-1,0-1 1,0 1 0,1-3 0,-1 2-7,1-6-56,1 0 0,0 0 0,6-17 0,-6 22 110,-1 1 1,2-1 0,-1 1 0,0 0 0,1 0-1,-1 0 1,1 0 0,0 0 0,0 0 0,0 1 0,0-1-1,5-1 1,4-3 25,0 1 0,1 0 0,0 1 0,0 0 0,0 1-1,25-4 1,-13 4-16,-1 2 1,1 1-1,26 1 0,17 7-237,-33 1-1653,-7 4-3447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52.7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38 914 2816,'-5'1'1783,"14"2"71,-7-2-1751,1-1-1,-1 1 1,1-1-1,0 1 1,-1-1-1,1 0 1,-1 0-1,1 0 1,0 0-1,-1 0 1,1-1-1,-1 1 1,1-1-1,-1 0 1,1 0-1,-1 1 1,1-2-1,-1 1 1,0 0-1,0 0 1,1-1-1,-1 1 1,0-1-1,0 0 1,0 0-1,-1 1 1,1-1-1,0-1 1,-1 1-1,1 0 1,0-2-1,4-7-81,-1 0 0,0-1 0,-1 1 0,0-1-1,-1 0 1,2-16 0,-2 9-3,-2 1 0,0-1 1,-3-28-1,2 43 31,0 1 0,-1 0 0,0-1 0,0 1 0,0 0 0,0 0 0,0 0 0,-1-1 1,1 2-1,-1-1 0,0 0 0,-2-3 0,3 5-36,0 0 0,0 0 0,0 0 0,0 1 0,0-1 0,0 0 1,0 1-1,0-1 0,0 1 0,0-1 0,0 1 0,0-1 0,0 1 0,-1 0 0,1-1 0,0 1 0,0 0 0,0 0 1,-1 0-1,1 0 0,0 0 0,0 0 0,0 1 0,-1-1 0,1 0 0,0 1 0,0-1 0,0 0 0,0 1 0,0-1 1,0 1-1,-1 0 0,1-1 0,1 1 0,-3 1 0,-5 6 92,0 0-1,0 0 1,0 0 0,1 1-1,1 0 1,0 1 0,0-1-1,0 1 1,2 0 0,-1 1-1,1-1 1,1 1 0,-1 0-1,2 0 1,-3 20 0,4-20-30,1 0 0,0 0 1,1 0-1,0 0 0,1-1 1,0 1-1,6 19 0,-6-25-24,0 0 0,0 0-1,0-1 1,1 1 0,-1 0-1,1-1 1,0 0 0,0 0-1,1 0 1,-1 0 0,1 0-1,0-1 1,0 0 0,0 1-1,1-2 1,-1 1 0,10 4-1,-5-4 3,0 0 0,1-1 0,0 0 0,0 0 0,-1-1-1,1-1 1,0 0 0,0 0 0,12-2 0,0-2-30,1-1 0,36-12 0,-49 13-31,0 0 0,0-1 0,-1 0 0,1 0 0,-1-1 0,-1 0 0,1-1 0,8-8 0,-6 3-89,-1 0 0,1 0 0,-2-1 0,15-25 0,-7 3-120,-2 0 0,-1-1 0,16-63 1,-17 43-286,-1 0 1,4-72 0,-12 38 71,-7-96 1,1 140 443,0-13-28,0 47 225,2 12-211,0 0 0,-1 0 1,1 0-1,0 0 1,0 0-1,0 0 0,0 0 1,0 0-1,0 0 0,0 0 1,0 0-1,0 0 1,0 0-1,0 0 0,0 0 1,0-1-1,0 1 0,0 0 1,0 0-1,0 0 1,-1 0-1,1 0 0,0 0 1,0 0-1,0 0 1,0 0-1,0 0 0,0 0 1,0 0-1,0 0 0,0 0 1,0 1-1,0-1 1,0 0-1,0 0 0,0 0 1,0 0-1,-1 0 0,1 0 1,0 0-1,0 0 1,0 0-1,0 0 0,0 0 1,0 0-1,0 0 1,0 0-1,0 0 0,0 0 1,0 0-1,0 0 0,0 0 1,0 0-1,0 1 1,0-1-1,0 0 0,0 0 1,0 0-1,0 0 0,0 0 1,0 0-1,0 0 1,0 0-1,0 0 0,0 0 1,-6 24-72,-1 10 133,1-4-58,-3 34 0,-8 102 708,4-67-305,2 165-1,13-205-355,3 48 38,-3-85-52,1 0 0,11 38 0,-13-53 21,1-1 1,1 0 0,-1 0 0,1 0 0,0-1-1,7 11 1,-9-15-45,0 1 0,0-1 0,1 0 1,-1 0-1,0 0 0,1 0 0,-1 0 0,1 0 0,-1 0 0,1-1 0,-1 1 0,1 0 0,0-1 0,-1 1 0,1-1 0,0 0 1,-1 0-1,1 1 0,0-1 0,0 0 0,-1-1 0,1 1 0,0 0 0,-1 0 0,1-1 0,0 1 0,-1-1 0,1 1 0,0-1 1,1-1-1,5-3-90,0 0 1,0 0 0,-1-1 0,1 0 0,-2-1-1,1 0 1,-1 0 0,8-10 0,0-1-107,10-10 75,-2-1 1,-2-1-1,28-53 0,-45 78 103,-1-1 0,-1 1 0,1 0 0,-1-1 0,0 0 0,0 1-1,-1-1 1,1 0 0,-1 1 0,0-1 0,-1 0 0,1 1 0,-1-1-1,-1 1 1,1-1 0,-1 1 0,0-1 0,0 1 0,0 0 0,-1 0 0,1 0-1,-1 0 1,-1 0 0,1 1 0,-1-1 0,0 1 0,0 0 0,0 0 0,0 0-1,-5-2 1,8 5 7,0 0 0,0 0 0,0 1-1,0-1 1,0 1 0,0-1 0,0 1-1,0-1 1,0 1 0,-1 0 0,1-1-1,0 1 1,0 0 0,0 0 0,-1 0-1,1 0 1,0 0 0,0 0 0,0 0-1,0 0 1,-1 0 0,1 1 0,0-1-1,0 1 1,0-1 0,0 0 0,0 1 0,0 0-1,0-1 1,0 1 0,0 0 0,0-1-1,0 1 1,0 0 0,0 0 0,1 0-1,-1 0 1,0 0 0,0 0 0,1 0-1,-1 1 1,-3 4 13,1 1 1,0 0-1,0-1 0,1 1 0,-3 12 1,0 7 169,1 0 1,2 0 0,1 0-1,3 45 1,0-57-152,0 1 1,1-1-1,6 15 0,-6-19 43,-2-5-43,1 0 1,-1 0-1,2 0 1,-1 0-1,0 0 1,1 0-1,0-1 1,0 1 0,4 4-1,-4-6-12,0-1 1,-1 0-1,1 0 0,0 0 0,0 0 1,1-1-1,-1 1 0,0-1 0,0 0 0,1 1 1,-1-2-1,1 1 0,-1 0 0,8 0 1,-2-1-15,0-1-1,0 1 1,0-1 0,0-1 0,-1 0 0,1 0 0,0-1 0,-1 0 0,0 0 0,1-1 0,9-6 0,10-7-228,43-36 0,-41 29-12,0-1 0,33-37 0,-24 21-194,-25 27 195,0-1 0,18-25 0,-22 30 289,-9 10-55,0 0 0,-1-1-1,1 1 1,-1-1 0,1 1-1,0-1 1,-1 1 0,1-1-1,-1 1 1,1-1 0,-1 1 0,0-1-1,1 0 1,-1 1 0,0-1-1,1 0 1,-1 0 0,0 1-1,0-1 1,1 0 0,-1 1-1,0-2 1,0 1 6,0 1 1,0 0-1,0-1 1,0 1-1,0 0 0,0-1 1,0 1-1,0 0 1,0-1-1,-1 1 0,1 0 1,0-1-1,0 1 1,0 0-1,0 0 0,-1-1 1,1 1-1,0 0 1,0 0-1,0-1 1,-1 1-1,1 0 0,0 0 1,-1-1-1,1 1 1,0 0-1,0 0 0,-1 0 1,1 0-1,-13 0-50,9 1 19,1 0-1,-1 0 1,1 0 0,-1 1-1,1 0 1,-4 2 0,-3 4 23,0 0 1,1 1 0,0 0 0,0 1-1,1 0 1,0 1 0,-9 17 0,-38 84 209,50-100-84,-4 7 44,-7 30 0,13-41-116,2 1 0,-1-1 0,1 0 0,0 1 0,1 0 0,1 10 0,-1-17-36,0 0 0,1 0-1,-1 0 1,1 1 0,-1-1 0,1 0 0,0 0-1,0 0 1,0 0 0,0-1 0,0 1-1,0 0 1,1 0 0,-1-1 0,0 1-1,1 0 1,-1-1 0,1 0 0,0 1-1,0-1 1,-1 0 0,1 0 0,0 0-1,0 0 1,0 0 0,0 0 0,0-1-1,0 1 1,0 0 0,1-1 0,-1 0-1,0 0 1,0 0 0,3 0 0,3 0-18,1 0 0,0-1 0,0 0 1,0-1-1,0 1 0,0-2 0,8-3 1,-7 2-33,-1 0 0,0-1 0,0 0 0,-1-1 1,1 0-1,-1 0 0,11-11 0,46-58-323,-43 48 193,204-246-1552,-205 248 1523,-2-2 1,0-1-1,-2 0 0,20-44 1,-28 49 84,-1 0 0,-1 0 1,0-1-1,-2 0 0,-1 0 0,2-39 0,-6 58 103,0-136 536,0 138-513,-3-18 73,3 20-98,0 0 1,0 0-1,0 0 0,-1 0 1,1 1-1,0-1 0,-1 0 1,1 0-1,0 0 0,-1 0 1,1 1-1,-1-1 0,0 0 1,1 1-1,-1-1 0,0 0 1,1 1-1,-1-1 0,-1 0 1,2 1-10,-1 0 1,0 1 0,1-1 0,-1 0-1,0 1 1,1-1 0,-1 0 0,0 1-1,1-1 1,-1 1 0,0-1 0,1 1-1,-1-1 1,1 1 0,-1-1 0,1 1-1,0 0 1,-1-1 0,1 1 0,-1 0-1,1-1 1,0 1 0,0 0 0,-1-1-1,1 2 1,0-2 10,-15 39 21,-15 57-1,16-47 177,11-39-163,-15 46 353,3 0-1,-13 98 0,24-111-289,2 0 0,1 0 0,3 0 0,1 0 0,3 0 0,18 73 0,-22-107-83,2 0 0,-1 1 0,1-1-1,1 0 1,-1-1 0,2 1 0,-1-1 0,1 0-1,9 10 1,-13-17-18,0 1 0,0-1 0,0 0 0,0 0 0,0 0 0,0 0-1,0-1 1,1 1 0,-1 0 0,0-1 0,0 0 0,1 1 0,-1-1 0,0 0 0,1 0-1,-1 0 1,0-1 0,0 1 0,1 0 0,-1-1 0,3-1 0,-1 1-8,0 0 1,0-1-1,0 0 1,0 0-1,0 0 0,-1 0 1,1-1-1,-1 0 1,0 1-1,5-6 1,-1-2-61,0 0 0,0 0 0,-1-1 0,0 0 1,7-20-1,15-63-500,-22 71 479,2-4 165,-1 0 1,-2 0-1,0-1 1,0-30-1,-5 58-79,0-1 0,0 1-1,0 0 1,0-1 0,0 1 0,0 0-1,0-1 1,0 1 0,0 0 0,0 0 0,0-1-1,1 1 1,-1 0 0,0-1 0,0 1 0,0 0-1,1 0 1,-1-1 0,0 1 0,0 0-1,1 0 1,-1-1 0,0 1 0,1 0 0,-1 0-1,0 0 1,0 0 0,1 0 0,-1-1-1,0 1 1,1 0 0,-1 0 0,1 0 0,11 0 56,-10 1 2,3-1-32,-1 0 0,0 0 0,0 0 0,0 1 0,0 0 0,0 0 0,0 0 0,0 1 1,0-1-1,0 1 0,0 0 0,-1 0 0,1 0 0,-1 0 0,0 1 0,4 2 0,-4-1 8,1 0-1,-1 0 0,0 0 0,0 1 0,-1-1 0,0 0 0,1 1 1,-1 0-1,-1 0 0,1-1 0,-1 1 0,2 10 0,4 81 938,-4-32-251,1 25-323,-3-85-395,0 0 0,0-1 0,0 1 0,0 0 0,1-1 0,-1 0 0,3 5 0,-3-8-5,-1 0 0,1 0-1,-1 0 1,1 0 0,-1 0-1,1 0 1,-1 0 0,1-1-1,-1 1 1,1 0 0,-1 0 0,1 0-1,-1-1 1,1 1 0,-1 0-1,0 0 1,1-1 0,0 0-1,0 1-18,18-14-236,0-1-1,0 0 1,22-26 0,27-23 488,-50 49-165,14-10-279,-31 24 137,0 3-43,2 5 122,-1 0 0,-1 0 1,1 0-1,0 9 0,-2-11 5,1 0-1,-1 0 0,1 0 0,0 0 0,0 0 1,1-1-1,-1 1 0,1 0 0,0-1 0,1 1 1,-1-1-1,1 0 0,5 7 0,-4-7 26,1 0 0,-1 0 0,1-1 0,0 1 0,0-1 0,0 0 0,0-1 0,1 1 0,-1-1 0,1 0 0,7 2 0,-9-4 8,1 1-1,-1-1 1,0 1 0,1-1-1,-1 0 1,1-1 0,-1 1 0,0-1-1,0 0 1,1 0 0,-1 0-1,0 0 1,0-1 0,0 0-1,8-4 1,-11 4-26,1 1 0,0-1 0,-1 0 0,1 1-1,-1-1 1,1 0 0,-1 0 0,0 0 0,0 0 0,0-1 0,0 1 0,0 0 0,0 0 0,0 0 0,0-4 0,0-2-10,0 0 0,0-1 1,0-8-1,-2 9 3,1-1 0,-1 1 0,0-1 1,-1 1-1,0 0 0,0-1 0,-1 1 0,0 0 1,0 1-1,-1-1 0,0 1 0,-8-12 0,8 14 0,0 0-1,0 0 1,-1 0-1,0 1 0,0 0 1,0 0-1,-1 0 1,1 0-1,-1 1 1,0 0-1,0 0 0,0 0 1,0 1-1,0 0 1,-1 0-1,-11-1 1,13 2 0,-16-1-27,14 0-68,9 1-105,235-30 484,-229 30-193,1 1 0,0 0 0,0 0 0,0 1 0,0 0 0,-1 0 0,11 3 0,-14-2-75,-1-1 0,0 1 0,0 0 0,0 0 0,0 1 0,0-1 0,-1 1 1,1-1-1,-1 1 0,0 0 0,1 1 0,-1-1 0,-1 1 0,1-1 0,0 1 0,1 4 0,0 0 88,-1-1 0,-1 1 0,1 0 1,-1-1-1,-1 1 0,1 0 0,-2 0 0,1 9 0,-3 66 588,-1-42-449,4-53-340,1 0 0,0 0 0,0 1 0,1-1 0,1 0 0,0 1 0,0 0 0,1 0 0,1 0 0,0 1 0,0-1 0,13-14 0,-18 23 120,1 0 1,-1 1 0,0-1 0,1 1 0,-1-1 0,1 1 0,-1 0 0,1 0 0,0-1 0,-1 1 0,1 0 0,0 1 0,0-1 0,0 0 0,0 0 0,0 1 0,0-1-1,0 1 1,0 0 0,0-1 0,0 1 0,0 0 0,0 0 0,0 1 0,0-1 0,0 0 0,0 1 0,0-1 0,0 1 0,0-1 0,0 1 0,-1 0 0,1 0 0,0 0-1,0 0 1,-1 0 0,3 2 0,5 4 115,0 1 0,-1 1-1,0 0 1,0 0-1,7 11 1,-10-12-33,12 16-46,1-1-1,1-1 1,1-1 0,38 32-1,-47-45-214,-3-1-30,0-1 0,1-1 0,0 1 0,11 4 1,-18-9-45,0 0 0,1 0 0,-1-1 0,1 1 0,-1-1 0,1 1 0,-1-1 1,1 0-1,-1 0 0,1 0 0,-1 0 0,1 0 0,-1-1 0,0 1 0,1-1 1,-1 0-1,1 1 0,-1-1 0,0 0 0,0 0 0,1-1 0,2-1 0,8-11-2394,-4-3 902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53.18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18 5216,'0'0'72,"0"1"0,-1-1 1,1 0-1,0 0 0,-1 0 1,1 0-1,0 1 0,-1-1 1,1 0-1,0 0 0,-1 0 1,1 0-1,-1 0 0,1 0 1,0 0-1,-1 0 0,1 0 1,0 0-1,-1 0 0,1 0 0,0 0 1,-1-1-1,1 1 0,0 0 1,-1 0-1,1 0 0,0 0 1,-1-1-1,1 1 0,0 0 1,-1 0-1,1-1 0,0 1 1,0 0-1,-1-1 0,-2-2 978,49-4 3014,68 4-2593,-32 1-1267,227 2-1317,-104 13-4212,-145-5 995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57.1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214 465 2656,'4'-3'2725,"-21"-12"-99,14 12-2460,1 0 0,-1 1 1,1-1-1,-1 1 1,0 0-1,0 0 1,-6-3-1,3 2 148,-1 1-1,1 0 1,-1 1-1,-8-2 0,12 3-251,0 0 0,0 0 0,0 0-1,1 0 1,-1 1 0,0 0 0,0-1 0,1 1-1,-1 0 1,0 0 0,1 0 0,-1 1 0,-2 1-1,-5 3 60,-1 0-63,1 1 0,0 0 0,-14 13 0,22-18-44,-1 1 0,1 0-1,0 0 1,-1 0 0,1 0 0,1 0-1,-1 0 1,0 0 0,1 0 0,0 1-1,0-1 1,0 1 0,0-1 0,0 1-1,1-1 1,-1 7 0,1-6-12,0 1 1,1 0-1,0-1 1,-1 1-1,2-1 1,-1 1-1,0-1 1,1 1-1,0-1 1,0 0-1,0 0 1,0 0-1,1 0 1,0 0-1,0 0 1,0-1-1,0 1 1,0-1-1,1 0 1,-1 0-1,6 3 1,-2-1-4,1-2 0,-1 1 0,1 0 0,-1-1 0,1-1 0,0 1 0,0-2 0,1 1 0,-1-1 0,0 0 0,11 0 0,-11-1-28,64-3-44,-62 2 84,-1 0 1,0-1 0,0 0-1,0-1 1,15-6 0,29-15-75,72-37-173,-59 27 299,-43 24-102,-1-2 1,-1 0 0,23-17-1,-2-3-46,-41 31 99,-1 1 0,0 0 1,1 0-1,-1 0 0,0-1 0,1 1 0,-1 0 1,0-1-1,0 1 0,1 0 0,-1-1 0,0 1 1,0 0-1,0-1 0,1 1 0,-1-1 0,0 1 1,0 0-1,0-1 0,0 1 0,0-1 0,0 1 1,0 0-1,0-1 0,0 1 0,0-1 0,0 1 1,0 0-1,0-1 0,0 1 0,0-1 0,-1 1 1,1 0-1,0-1 0,0 1 0,0 0 0,-1-1 1,1 1-1,0 0 0,0-1 0,-1 1 0,1 0 1,0-1-1,0 1 0,-1 0 0,1 0 0,0-1 1,-1 1-1,1 0 0,-1 0 0,1 0 0,0 0 1,-1 0-1,1-1 0,0 1 0,-1 0 0,1 0 1,-1 0-1,1 0 0,-1 0 0,-2-1 51,-1 1 1,1-1-1,0 1 0,-1 0 0,1 0 0,-4 0 1,-7 4 16,0 0 1,0 0 0,0 2-1,1-1 1,-18 12 0,26-14-69,1 0-1,0 0 1,1 0 0,-1 1 0,0-1 0,1 1 0,-6 7 0,-19 35-70,23-37 113,2-4-33,1 1 1,-1-1-1,1 1 1,0 0-1,1 0 1,-1 0-1,1 0 1,0 0-1,1 0 1,-1 0-1,1 0 1,0 0 0,1 0-1,2 11 1,-3-16-20,0 0 0,0 0 1,0 0-1,1 0 0,-1 0 1,1 0-1,-1 0 0,0 0 1,1 0-1,0 0 0,-1 0 1,1 0-1,-1-1 0,1 1 1,0 0-1,0 0 1,0-1-1,-1 1 0,1 0 1,0-1-1,0 1 0,0-1 1,0 1-1,0-1 0,0 1 1,0-1-1,0 0 0,0 0 1,0 1-1,0-1 0,0 0 1,0 0-1,0 0 0,1 0 1,-1 0-1,0 0 0,0 0 1,0-1-1,0 1 1,0 0-1,0-1 0,0 1 1,0 0-1,1-2 0,5-1 38,-1-1-1,0 0 1,0 0-1,10-10 1,92-77-790,-106 90 730,-1 0-1,0 0 0,1-1 0,-1 2 1,1-1-1,-1 0 0,1 0 1,0 0-1,-1 1 0,1-1 0,0 1 1,-1-1-1,1 1 0,0 0 1,0 0-1,-1 0 0,4 0 1,-4 0 15,0 0 1,1 1-1,-1-1 0,0 0 1,0 1-1,1 0 1,-1-1-1,0 1 1,0 0-1,0 0 1,0-1-1,0 1 1,0 0-1,0 0 1,0 0-1,0 0 1,0 0-1,0 1 1,-1-1-1,1 0 1,0 2-1,11 25 73,-6-13 2,0-1 0,13 20-1,-17-31-39,0 1 0,0-1-1,1 0 1,-1 0-1,1-1 1,0 1 0,0 0-1,0-1 1,0 0-1,0 0 1,0 0 0,1 0-1,-1 0 1,1 0-1,3 0 1,-3-1-11,0-1 0,0 1 0,-1-1 0,1 0 0,0 0 0,0-1 0,0 1 0,0-1 0,-1 0 0,6-1 0,1-2 8,0 1-1,13-9 1,0-2-62,0-2 1,-2 0-1,0-1 1,-1-2-1,21-23 1,-12 13 6,-26 25 29,1 1-1,0 0 0,0 0 1,7-4-1,-2 2-249,-9 4 244,1 1-1,-1 0 1,0 0 0,0 0 0,0 0-1,0 0 1,0 0 0,1 0-1,-1 0 1,0 0 0,0 0 0,0 0-1,0 0 1,1 0 0,-1 0-1,0 0 1,0 0 0,0 0 0,0 0-1,1 0 1,-1 0 0,0 0-1,0 0 1,0 0 0,0 0 0,1 0-1,-1 0 1,0 0 0,0 1-1,0-1 1,0 0 0,0 0 0,0 0-1,1 0 1,-1 0 0,0 0 0,0 1-1,0-1 1,3 10 31,-2 15-38,-4-8-57,-1 1 0,-9 25 0,2-8 98,-17 54 111,-5 24 210,26-92-249,5-16-76,0 1 0,1 0 0,-1 0 0,1 0 0,0 8 0,-1-7-84,-3-7-190,5-1 228,-1 1 0,1-1-1,-1 0 1,1 1 0,-1-1-1,1 0 1,-1 0 0,1 1 0,0-1-1,-1 0 1,1 0 0,0 0-1,0 0 1,-1 1 0,1-1-1,0-2 1,2-14-63,0 0 0,0 1 0,2-1 0,7-22 0,-2 8-42,-8 25 118,10-36-79,1 2 0,1-1 0,31-60 0,-31 76 31,-7 13 41,1 0-1,0 0 0,0 1 1,1 0-1,17-19 1,-23 29 8,0-1-1,0 0 1,0 1 0,0 0 0,0-1 0,0 1 0,0 0 0,0 0 0,0 0 0,0 1 0,1-1-1,-1 0 1,0 1 0,1-1 0,-1 1 0,0 0 0,1 0 0,2 0 0,-2 1 10,0-1-1,0 1 1,-1 0 0,1 0-1,0 0 1,0 0 0,-1 1 0,1-1-1,-1 1 1,1 0 0,-1-1-1,4 5 1,-1-1 18,-1 0 0,0 1 0,0-1 0,0 1 0,-1-1 0,0 1 1,0 0-1,0 0 0,-1 0 0,0 1 0,0-1 0,1 8 0,-3-10 48,1 1 0,-1-1 1,0 0-1,-1 0 0,1 0 0,-1 0 0,1 0 1,-1 0-1,0 0 0,-1 0 0,1 0 0,-1-1 1,0 1-1,1 0 0,-2-1 0,1 0 0,0 1 1,-1-1-1,1 0 0,-1 0 0,-4 3 0,3-2-93,-1-1 0,0 0 0,0 0-1,0 0 1,0-1 0,-1 1-1,1-1 1,-1 0 0,1-1 0,-1 1-1,0-1 1,1-1 0,-13 1 0,-17-6-657,35 5 545,9 1-128,5 2 387,1-1 1,-1-1-1,1-1 1,-1 0-1,1 0 1,-1-2-1,18-3 1,8-4 116,51-18 0,-69 19-189,0-1 0,0-1-1,-1-1 1,0-1 0,21-16 0,-28 17-55,0 0 0,-1-1 0,0-1 0,0 0 0,-2-1 0,0 0 0,14-23 0,-3-4 15,22-52-1,-36 71-136,0 0 1,-2-1-1,0 0 0,3-30 0,-8 48 89,-1 0 1,0 1-1,1-1 0,-2 0 0,1 0 1,0 1-1,-1-1 0,0 1 0,0-1 0,-1 0 1,-2-5-1,4 9 26,0 1 1,0-1-1,0 1 1,-1 0-1,1-1 1,0 1-1,0 0 1,-1-1-1,1 1 0,0 0 1,-1-1-1,1 1 1,0 0-1,-1-1 1,1 1-1,0 0 1,-1 0-1,1 0 0,0-1 1,-1 1-1,1 0 1,-1 0-1,1 0 1,0 0-1,-1 0 1,1 0-1,-1 0 1,1 0-1,-1 0 0,1 0 1,0 0-1,-1 0 1,1 0-1,-1 0 1,-1 1-11,1 0 0,-1 0 1,1-1-1,-1 1 0,1 0 1,0 0-1,-1 1 0,1-1 1,-2 2-1,-1 2-2,1 0 0,0 0 0,-1 0 1,1 0-1,-2 6 0,-9 28 219,3 1 0,-10 52 0,17-67-125,-5 30 166,2 1 1,1 77-1,7-119-200,1 0 0,0 0 1,1-1-1,0 1 0,1-1 1,0 0-1,1 0 0,12 21 1,-15-31-2,0 1 0,0-1 1,1 0-1,-1 0 1,1 0-1,-1-1 1,1 1-1,0 0 0,0-1 1,1 0-1,4 3 1,-6-4-36,0 0 1,0-1 0,0 1 0,0-1-1,0 0 1,0 1 0,0-1 0,0 0-1,0 0 1,0 0 0,0-1-1,0 1 1,0 0 0,0-1 0,0 1-1,0-1 1,0 0 0,0 1 0,0-1-1,-1 0 1,1 0 0,0 0-1,1-2 1,6-4-101,0-1 0,-1 0 1,0 0-1,0-1 0,10-16 0,-3 3-171,15-33 0,24-78 11,-48 114 439,-6 18-192,0 3-22,-1 4-5,-9 41 256,-5 30 325,13-66-407,1 1 0,1-1 0,0 0 0,2 21 1,-2-31-132,0 0 1,0 0-1,0 0 1,0 0-1,1 0 1,-1 0-1,0 0 1,0 0-1,1-1 1,-1 1-1,0 0 1,1 0-1,-1 0 1,1 0-1,-1-1 1,1 1-1,0 0 1,-1 0-1,1-1 1,0 1-1,-1 0 1,1-1-1,0 1 1,0-1 0,0 1-1,-1-1 1,1 1-1,0-1 1,0 0-1,0 1 1,0-1-1,0 0 1,0 0-1,0 0 1,0 1-1,0-1 1,0 0-1,0 0 1,0-1-1,0 1 1,-1 0-1,1 0 1,0 0-1,0-1 1,2 0-1,4-1-7,-1-2 0,0 1-1,1-1 1,10-8-1,-11 8 31,8-8-89,17-17 0,-20 18-94,0 0 1,22-14-1,-32 24 140,-1 1-1,1 0 1,0-1 0,0 1 0,-1 0-1,1 0 1,0-1 0,0 1 0,-1 0-1,1 0 1,0 0 0,0 0 0,-1 0-1,1 0 1,0 0 0,0 0 0,-1 0 0,1 1-1,0-1 1,0 0 0,-1 0 0,1 1-1,0-1 1,-1 0 0,1 1 0,0-1-1,-1 1 1,1-1 0,-1 1 0,1-1-1,0 1 1,-1-1 0,1 1 0,-1-1-1,0 1 1,1 1 0,3 3-21,-1 1 1,0-1-1,3 11 0,-2-7 14,0 0 73,1 2 16,1-1 1,7 12 0,-10-18-56,0 0 0,0 0 0,0-1 0,1 0 0,-1 0 0,1 0 1,0 0-1,6 3 0,-7-4 12,0-1 0,0 0 0,1 0 0,-1 0 0,0 0 0,1 0 0,-1-1-1,1 1 1,-1-1 0,1 0 0,-1 0 0,1-1 0,-1 1 0,0-1 0,1 1 0,-1-1 0,1 0 0,-1 0 0,0-1 0,0 1 0,0-1 0,0 1 0,0-1 0,3-2 0,2-2-41,0-1 0,0 0 0,0 0 0,-1 0 0,0-1 0,11-16 0,6-15-107,-1-1 1,-2-1 0,21-60 0,-39 93 47,1 0 1,7-11-1,-7 13 12,-3-1-23,3 62-155,-5-41 292,2 0 0,-1 1 0,2-1 1,5 23-1,-2-15-113,-4-15 118,1 0 0,0 0 0,0 0 0,0 0 1,1-1-1,0 1 0,0-1 0,7 11 0,-3-9 60,-3-3 16,1 1 0,-1-1 1,9 6-1,-11-9-113,-1-1 1,2 1 0,-1-1-1,0 0 1,0 0 0,0 0-1,0 0 1,1-1 0,-1 1-1,0 0 1,1-1 0,-1 0-1,5 1 1,7-2-28,0-1 1,0 0-1,-1 0 1,1-1-1,-1-1 1,1-1-1,16-7 1,0-3 24,55-35 0,-64 35-95,-1 0 0,0-1 1,-2-1-1,20-23 0,-26 26 8,-1-1 1,0-1-1,-1 0 1,0 0-1,-2-1 0,9-21 1,-9 9 174,-8 27-95,1 1-1,-1-1 1,0 1 0,0-1-1,0 0 1,0 1 0,0-1 0,0 0-1,0 1 1,-1-1 0,1 1-1,-1-1 1,1 0 0,-1 1-1,-1-3 1,2 4-14,0-1 0,-1 1 0,1 0 0,0-1 0,-1 1 0,1 0 0,-1-1 0,1 1 0,-1 0 0,1 0 0,0-1 0,-1 1 0,1 0 0,-1 0 0,1 0 0,-1 0 0,1 0 1,-1 0-1,1 0 0,-1 0 0,1 0 0,-1 0 0,1 0 0,-1 0 0,1 0 0,-1 0 0,1 0 0,-1 0 0,1 1 0,-1-1 0,-13 9-17,8-4 127,1 1 0,-1 1 0,1-1 0,0 1 0,1 0 0,0 0 0,0 1 0,-3 8 0,2-5 34,1 1 1,1-1 0,0 1 0,1 0 0,-1 13-1,2-17-85,1 0 0,0 0 0,1 1 0,0-1 0,0 0 0,1 0 0,0 0 0,0 0 0,1 0 0,0 0 0,1-1 0,-1 1 0,2-1 0,-1 0 0,1 0 0,0 0 0,0-1 0,0 0 0,1 0 0,0 0 0,1-1 0,-1 1 0,1-2 0,0 1 0,0-1 0,0 0 0,16 6 0,-14-7-311,0 0-1,0-1 1,1 0-1,-1 0 1,1-1-1,-1 0 1,1-1-1,-1 0 1,19-3-1,-22 2-360,-1 0-1,1-1 1,0 1-1,-1-1 0,1-1 1,-1 1-1,0-1 1,1 0-1,-1 0 1,-1-1-1,1 0 1,0 1-1,-1-2 1,0 1-1,0 0 1,0-1-1,4-7 0,6-11-2753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41:57.5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9 292 6656,'-9'5'2464,"13"-5"-1920,1 0-160,8-5 576,24-2-608,22-7 1344,23-6-960,4-3 1216,15-9-1121,27-2-543,17 2-224,-9 4-1567,-13-1 799,-17 2-3136,3 2 2144,9 5-3552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43.2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2231 122 320,'1'-3'97,"0"1"-1,0 0 1,0 0 0,0 0-1,0 0 1,1 0 0,-1 0-1,1 0 1,-1 0 0,1 0-1,0 1 1,0-1 0,-1 0-1,1 1 1,3-2 0,-4 15 217,-1 39 310,0-104-469,0 39 874,-1 7 1030,-1 6-1993,0 0 1,0 0-1,0 0 1,-1 1-1,1-1 1,0 1-1,0-1 1,0 1-1,-4 0 1,-14-3 180,9 2-199,10 1-24,-1 0-1,1 0 1,0 0-1,0 0 1,0-1-1,0 1 1,-1 0-1,1 0 1,0-1-1,0 1 1,-2-2-1,-44-19-92,21 10 202,23 10-114,0 0 0,0 0 0,1 1 0,-1-1 0,0 1 0,-3-1 0,-12-1 131,-1-5-28,0 2 0,0 1-1,0 0 1,-1 2 0,-24-1 0,39 3-135,0 1-1,0-1 1,1 1 0,-1 1 0,0-1 0,1 0 0,0 1-1,-1 0 1,1 0 0,0 1 0,0-1 0,0 1 0,0 0 0,-6 6-1,5-5 26,0 1 0,1 1 0,-1-1-1,1 1 1,0-1 0,1 1 0,-1 0-1,1 1 1,-3 9 0,4-11-24,1 0 0,0 0 0,0 11 1,1-11 24,0 1 1,-1-1 0,0 0-1,-1 6 1,-1 5-18,0-1-1,1 0 1,1 1-1,0-1 0,2 20 1,-1-4 52,1-21-19,0 0-1,1 0 0,0 1 0,3 9 1,-2-9 16,0-1 0,-1 0 1,-1 1-1,1 11 0,-2-11 15,1-4 0,-1-1 0,0 0 0,0 0 0,-1 0 0,1 0 0,-2 1 0,1-1 0,-1 0 0,1-1 0,-6 12 0,-17 18 55,-1-1 0,-36 37 1,-16 20-72,67-77-67,-83 100-24,34-54 60,-139 152 76,186-199-18,-1-1 0,0 0-1,-20 13 1,9-6 35,13-11-56,-15 14 48,-1-2 0,-1-1 0,-49 25 1,-65 11 59,121-48-199,-2 2 63,1 1-1,0 1 1,0 0-1,-31 25 1,-74 67-255,54-41 427,49-41-58,13-11-105,-1-1 1,0 1-1,0-2 1,-18 10 0,-27 7 197,0-3 0,-64 16 1,91-28 1,18-6-178,-1-1 0,1 1-1,-17 1 1,2 2-35,23-5 31,0-1 1,-1 0-1,1 0 1,0 0-1,-6 0 1,9-1-162,15 5-4251,-4-5 3231,-1 1 0,0-1 1,13-1-1,8-4-927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45.3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274 226 832,'13'-11'8277,"-17"6"-7024,2 3-1133,0-1 1,0 1-1,0-1 0,0 0 0,0 1 0,1-1 0,-1 0 0,1 0 0,0 0 0,-1-5 1,1 5-81,0 0 1,0 0 0,0 0-1,-1-1 1,1 1 0,-1 0-1,0 1 1,0-1 0,-3-4-1,-27-26-104,-9-3-21,-3 8 48,39 25 53,0 1 0,1 0 0,-1 0 0,0 0 0,0 1 0,0-1 0,0 1 0,0 0 0,0 1 0,-11-1 0,-24 1 485,40 0-373,-19 0 322,15 0-697,3 0 417,20-1-383,30-8 292,0 2 0,1 2 0,0 3 0,56 3 0,-46 7-303,-30-5 362,-29-3-244,-1 2 42,-1 0 64,1 0 0,-1 0 0,0 0 1,1 0-1,-1 0 0,0 0 0,0 0 1,0 0-1,-1 0 0,1-1 0,0 1 1,-1 0-1,1-1 0,-1 1 0,1-1 0,-1 0 1,-3 2-1,-5 5 99,-23 9 1,23-11-10,-9 4-177,1 0 0,0 2 0,0 0 1,1 1-1,1 1 0,-18 19 0,-17 23 231,42-45-148,6-7 64,0-1 1,1 0-1,-1 1 0,1-1 0,-3 6 0,-12 18 314,16-26-92,-1 1-228,-1-2 833,3-4 14,0-2-951,9-190 424,-9 95-1537,0 100 944,5 9-351,0 4 221,0 0 1,0 0 0,-1 0 0,-1 1 0,0 0 0,0 0 0,-2 0 0,1 0 0,-2 0-1,0 18 1,-5 1-4958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54.8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51 966 640,'1'3'4626,"6"4"-4122,-5-4-465,0-1-1,-1 0 1,1 0-1,0 0 1,0 0-1,1 0 1,-1 0-1,0 0 1,1 0-1,-1-1 1,1 0-1,-1 1 1,1-1-1,4 1 1,-2 0 87,-3 0-108,1-2 0,0 1-1,0 0 1,0 0-1,0-1 1,0 0 0,0 1-1,0-1 1,0 0-1,0-1 1,4 0 0,32-9 196,-22 4-181,-14 6-5,0-1 0,0 0-1,0 0 1,0 0 0,0-1 0,0 1-1,0-1 1,0 0 0,0 1-1,-1-1 1,1-1 0,-1 1 0,1 0-1,3-5 1,4-7 18,-9 13-39,0-1 1,0 1-1,0 0 1,0-1-1,0 1 1,0-1-1,0 1 1,0-1-1,-1 1 1,1-1-1,0 0 1,-1 1-1,0-1 0,1 0 1,-1-2-1,5-57-113,-5 57 120,0 1 1,0-1-1,0 0 0,-1 0 1,0 0-1,1 1 1,-1-1-1,-1 0 1,1 1-1,-1-1 1,1 1-1,-1-1 0,0 1 1,0 0-1,0-1 1,-4-2-1,2 2 5,1 1 1,0 0-1,0-1 0,-4-5 0,6 6 14,-1 0-1,0 0 1,0 1-1,0-1 1,0 1-1,-1 0 1,1-1-1,-1 1 0,1 0 1,-6-3-1,6 4-48,0 1 0,1-1 0,-1 0-1,1 0 1,-1 1 0,0-1 0,0 1-1,1-1 1,-1 1 0,0 0-1,0 0 1,1-1 0,-1 1 0,0 1-1,0-1 1,0 0 0,1 0 0,-1 1-1,-2 0 1,0 0 11,2-1-8,0 1 0,-1-1 0,2 1 0,-1 0-1,0 0 1,0-1 0,0 1 0,0 0 0,0 1-1,1-1 1,-1 0 0,0 0 0,1 1-1,-1-1 1,1 1 0,-2 1 0,-10 14-169,10-15 178,1 0 0,0 1 0,0-1 0,0 1 1,1-1-1,-1 1 0,0-1 0,1 1 0,0 0 0,0 0 0,0 0 0,0 0 1,0 0-1,-1 5 0,2-6 16,0 0 0,-1 1-1,1-1 1,-1 0 0,0 0 0,1 0 0,-1 0 0,-2 2 0,-4 15 99,5-12-122,0-1-1,-1 1 0,-6 11 0,-2 5-26,5-11 77,-3 12 141,-1 6-186,8-25 14,0-1 0,1 1-1,-1 0 1,1-1-1,0 1 1,-1 9 0,2-12-14,0 0 0,0 0 0,-1 0 0,1 0 0,-1 0-1,1 0 1,-3 4 0,2-4 30,0 0 0,1 0 1,-1 1-1,0-1 0,1 0 0,0 1 0,-1 4 0,1 1 176,-1-6-192,1 1-1,0-1 1,0 1 0,0-1 0,0 1-1,1-1 1,-1 1 0,1-1 0,-1 1 0,1-1-1,0 1 1,0-1 0,0 0 0,0 0 0,0 1-1,1-1 1,-1 0 0,1 0 0,-1 0-1,1 0 1,0-1 0,0 1 0,0 0 0,2 1-1,4 4 23,-5-4-24,1 0 1,-1 0-1,1-1 0,-1 1 1,1-1-1,0 0 0,7 3 0,8 2 181,-16-5-100,1-1-1,-1 0 1,0 0-1,1 0 1,-1 0-1,1 0 1,-1-1-1,5 1 1,11-1 142,-13 1-205,1-1 0,-1 0-1,0 0 1,1 0-1,-1-1 1,11-3-1,-1 0 22,-13 3-20,0 0 0,0 1 0,0-1 0,-1 0 0,1 0 0,0-1 0,-1 1 0,1-1 0,-1 1 0,4-4 0,17-14-7,-13 11 38,0-1 1,11-12-1,81-92-235,-21 24 294,-59 64-326,50-43 1,-69 66 254,-1 0-65,0 1-1,-1 0 0,1-1 0,0 1 0,-1 0 1,1 0-1,0 0 0,4-1 0,-5 2 3,0 0-1,0 0 1,1 0-1,-1 0 1,0 0-1,0 0 1,0 1 0,0-1-1,0 0 1,0 1-1,1-1 1,-1 1-1,0-1 1,0 1-1,0 0 1,0-1 0,-1 1-1,1 0 1,0 0-1,1 1 1,0 0 23,-1 0 0,1 0-1,0 0 1,-1 1 0,0-1 0,1 1 0,-1-1 0,0 1 0,0-1 0,-1 1 0,1 0 0,0-1 0,-1 5-1,2 40 76,-2-36-20,0 110 703,0-120-650,0 28-282,-3 28-140,-2-42 300,5 14 1444,0-33-1060,4-5-359,-2 1 0,4-16 1,4-16-158,16-41 58,4-11-79,-24 78 145,0 1 0,0-1 0,2 1 0,10-14 1,-14 19-54,7-5-317,-11 13 381,1 0 0,-1 0 0,1 0 0,-1 0 0,0 0 1,1 0-1,-1 0 0,1 0 0,-1 0 0,1 0 1,-1 0-1,0 0 0,1 0 0,-1 0 0,1 1 0,-1-1 1,0 0-1,1 0 0,-1 0 0,0 1 0,1-1 0,-1 0 1,0 0-1,1 1 0,-1-1 0,0 0 0,1 1 0,-1-1 1,0 0-1,0 1 0,0-1 0,1 1 0,-1-1 0,0 0 1,0 1-1,0-1 0,0 1 0,0 0 0,3 4-1,-1 0 0,-1 0-1,1 1 1,-1-1-1,0 1 1,0-1 0,0 6-1,-2 42 126,0-22-55,1 89 61,4-74-64,-4-43-51,0 0 0,1 0 0,0 0 1,-1 0-1,1-1 0,0 1 0,2 3 0,-2-4 6,0 1-1,0-1 1,0 1-1,0-1 1,-1 1-1,1 4 1,-1-7-17,0 1 1,0-1 0,0 0 0,0 0-1,0 1 1,0-1 0,1 0 0,-1 0 0,0 1-1,0-1 1,0 0 0,0 0 0,0 1-1,0-1 1,0 0 0,1 0 0,-1 0-1,0 1 1,0-1 0,0 0 0,1 0-1,-1 0 1,0 0 0,0 0 0,0 1-1,1-1 1,-1 0 0,0 0 0,0 0-1,1 0 1,5 5 50,-5-3-41,1 0 0,0-1 1,0 1-1,0 0 0,-1-1 0,1 0 0,1 1 0,-1-1 0,0 0 0,0 0 0,0 0 0,1 0 0,-1 0 0,4 0 1,-1 1 45,1-1 0,0 0 1,-1 0-1,1-1 1,10 0-1,-6-1-14,1-1 0,0-1 0,-1 0 0,1 0 0,-1-1-1,0 0 1,14-9 0,-16 9-17,-1-1 0,1 0-1,-1 0 1,-1-1 0,1 0-1,-1-1 1,0 1 0,0-1-1,8-13 1,-10 13-89,7-12 0,-1 0 0,8-20 1,-15 32 71,-1 0 0,0-1 1,-1 1-1,1 0 1,-1-1-1,-1 1 0,1-1 1,-2 1-1,0-12 1,-3-2 71,-11-34 0,12 45-93,2 8-12,0 0 0,0 0 0,0 0 0,-1 0-1,1 0 1,-1 0 0,1 0 0,-1 0 0,0 1 0,1-1-1,-1 1 1,0-1 0,0 1 0,0 0 0,0 0 0,0 0-1,-1 0 1,1 0 0,0 0 0,-5 0 0,4 0 9,0 0 0,-1 1 0,1-1 0,0 1 0,-1 0 1,1 0-1,-1 0 0,1 0 0,0 0 0,-1 1 0,1 0 0,0 0 0,-1 0 1,-3 2-1,2 0-10,0 0 0,0 1 0,0-1 0,0 2 1,1-1-1,0 0 0,0 1 0,0 0 0,0-1 0,1 2 0,-1-1 1,1 0-1,1 1 0,-3 6 0,-2 7-46,2 0 1,1 0-1,-3 21 0,-4 19 193,10-56-106,0 1 0,1 0-1,-1 0 1,1 0 0,0-1-1,0 1 1,0 0 0,0 0-1,1 0 1,-1-1 0,1 1-1,0 0 1,0 0 0,1-1-1,-1 1 1,1-1 0,-1 1-1,1-1 1,0 0 0,1 0-1,-1 0 1,0 0 0,1 0-1,0 0 1,0-1 0,0 1-1,0-1 1,0 0 0,0 0-1,0 0 1,6 3 0,8 1 71,-1 0 1,1-2-1,1 1 1,-1-2-1,0 0 1,19-1-1,-23-1-27,0-1 0,0-1 0,0 0 0,0-1 0,0 0 0,0-1 0,0-1 0,21-9 0,-28 10-32,0 0 0,0-1 0,-1 0 1,0-1-1,0 1 0,0-1 0,0 0 1,-1 0-1,0 0 0,0-1 1,0 1-1,-1-1 0,0 0 0,3-7 1,1-4 44,-1 0 0,0-1 0,5-33 0,-7 29 19,14-40 0,-12 31-472,-6 28 360,0 1 1,0-1 0,0 0 0,1 0-1,-1 1 1,1-1 0,0 0-1,0 1 1,0-1 0,0 1-1,0-1 1,0 1 0,1-1-1,-1 1 1,1 0 0,0 0 0,-1 0-1,4-3 1,-4 5-180,-1 13-253,-4 106 208,2-88 241,2 31-1,1-22 135,4 14 39,0-10 111,-5-43-256,1 0-1,-1 0 1,0 0-1,1 0 1,-1 0-1,1 0 1,-1 0 0,1 0-1,-1 0 1,1 0-1,0 0 1,0 0-1,-1-1 1,1 1 0,0 0-1,0 0 1,0-1-1,0 1 1,0-1-1,0 1 1,0-1 0,0 1-1,0-1 1,0 1-1,0-1 1,0 0-1,0 0 1,0 0 0,0 1-1,0-1 1,0 0-1,1 0 1,-1-1-1,1 1 1,0 0 75,15-9 229,79-58-373,114-104 0,-195 158 132,-1 0-1,20-25 1,-34 37-83,1 1 0,-1-1 0,0 1 0,1-1 0,-1 0 0,0 1 1,0-1-1,0 1 0,0-1 0,0 0 0,0 1 0,0-1 0,0 1 0,0-1 0,0 0 0,0 1 0,0-1 0,0 0 1,0 1-1,0-1 0,0 1 0,-1-1 0,1 0 0,0 1 0,-1-1 0,1 1 0,0-1 0,-1 1 0,1-1 0,-1 1 1,1-1-1,0 1 0,-1 0 0,1-1 0,-2 0 0,1 0-21,0 1 1,0-1-1,0 0 0,0 1 1,0-1-1,0 0 0,-1 1 1,1-1-1,0 1 0,0 0 1,-1-1-1,1 1 1,0 0-1,0 0 0,-1 0 1,1 0-1,-1 0 0,-3 2-23,1 0 0,0 0 0,0 0 0,0 1 0,0-1 0,0 1 0,0 0-1,1 0 1,0 1 0,-1-1 0,1 1 0,-3 4 0,-11 11-26,10-11 54,1 0 0,-1 1-1,1 0 1,1 0 0,0 0 0,0 1-1,-5 15 1,3-5-115,1 1 0,-6 37 0,12-53 155,-1-1-1,1 1 1,0 0-1,0 0 1,0 0-1,1 0 1,0 0 0,0-1-1,0 1 1,3 8-1,-3-11-1,0-1-1,0 0 1,0 1-1,0-1 1,0 0 0,0 0-1,0 1 1,0-1-1,0 0 1,0 0-1,0 0 1,1 0-1,-1 0 1,1-1-1,-1 1 1,0 0-1,1-1 1,-1 1-1,1-1 1,-1 1-1,1-1 1,0 0 0,-1 0-1,1 1 1,-1-1-1,1 0 1,0 0-1,-1-1 1,1 1-1,-1 0 1,1 0-1,-1-1 1,1 1-1,-1-1 1,1 0-1,1 0 1,0 0-9,-1 1 1,0-1-1,0 0 1,0 0-1,0 0 1,0 0-1,0 0 1,0 0-1,0-1 0,0 1 1,-1 0-1,1-1 1,0 0-1,-1 1 1,1-1-1,-1 0 1,0 0-1,1 0 0,-1 0 1,0 0-1,0 0 1,0 0-1,0-3 1,5-14-152,-1-1 1,-1 0-1,0 0 0,0-41 1,1 69-573,-1 28 517,2-12 183,-2 1 0,3 35 0,-6-48 2,-2-1-1,1 1 1,-1-1 0,-1 1-1,0-1 1,-1 0 0,-6 18-1,0-5 41,-2 0-1,-14 22 0,18-35 75,-1 0 1,0 0-1,0-1 1,-1 0-1,-19 16 1,22-21-3,-1 0 1,1-1 0,-1 1-1,0-1 1,0-1 0,-14 6 0,18-8-75,0 0 0,0-1 0,0 1 0,0-1 0,0 0 0,0 1 0,0-1 0,0-1 0,0 1 1,0 0-1,0-1 0,0 0 0,0 1 0,0-1 0,0 0 0,0-1 0,1 1 0,-1 0 0,0-1 0,1 0 1,-4-2-1,4 2-47,1 1 1,-1-1 0,0 1 0,1-1 0,-1 0 0,1 1 0,0-1 0,0 0 0,-1 0-1,1 0 1,1 0 0,-1 0 0,0 0 0,0-1 0,1 1 0,-1 0 0,1 0 0,0 0 0,-1-1-1,1 1 1,0 0 0,1 0 0,-1-1 0,0 1 0,0 0 0,1 0 0,0 0 0,-1-1-1,1 1 1,0 0 0,0 0 0,0 0 0,0 0 0,0 0 0,2-1 0,9-10-27,0 1 0,1 1-1,0 0 1,1 1 0,0 0 0,19-9 0,96-38-29,-96 44 52,-1-1 0,0-1-1,59-39 1,-60 31 152,47-46 1,-71 60-99,0 1 1,0-1-1,-1 0 1,0-1-1,7-14 1,-12 21-10,-1 1 1,1-1-1,-1 0 0,1 1 0,-1-1 1,0 0-1,0 1 0,0-1 1,-1 0-1,0-2 0,0-12 10,1 12-64,-1 1-1,0-1 0,0 1 0,0-1 1,-1 1-1,1-1 0,-1 1 1,-2-4-1,3 5 10,0 1 0,0 0 0,-1 0-1,1 0 1,0 0 0,-1 0 0,0 1 0,1-1 0,-1 0 0,0 1 0,0-1-1,1 1 1,-1-1 0,-1 1 0,1 0 0,0 0 0,-3-1 0,3 2-6,1 0 0,-1 0 0,0 0 1,0 0-1,1 0 0,-1 1 0,0-1 1,1 0-1,-1 1 0,0 0 0,1-1 1,-1 1-1,1 0 0,-1 0 1,1 0-1,-1 0 0,1 0 0,-1 0 1,1 0-1,0 0 0,0 1 0,0-1 1,0 1-1,0-1 0,0 0 0,0 1 1,0 0-1,-1 2 0,-2 5-3,1 0-1,0 0 0,-4 17 1,3-6-75,1-1 1,0 1 0,1 40 0,2-54 131,1 1 1,-1-1-1,1 0 1,0 0-1,1 0 1,0 0-1,0 0 1,0 0-1,1-1 1,-1 1 0,1-1-1,1 1 1,-1-1-1,1 0 1,0 0-1,0-1 1,6 7-1,34 21 851,-42-31-860,-1-1 0,1 1 0,-1-1 0,1 0-1,-1 1 1,1-1 0,0 0 0,-1 0 0,1 0-1,0 0 1,-1-1 0,1 1 0,-1 0 0,1-1 0,0 1-1,-1-1 1,2 0 0,10-2 125,-12 3-128,1 0 1,-1 0-1,0-1 1,1 1-1,-1 0 1,0-1-1,0 1 1,0-1-1,1 0 1,-1 1 0,0-1-1,0 0 1,0 1-1,0-1 1,1-2-1,5-2 524,-7 5-456,9-6-271,-6 5 196,0-1 1,0 1 0,0-1-1,0 0 1,-1 0 0,1 0 0,-1-1-1,1 1 1,-1 0 0,0-1-1,0 0 1,3-4 0,1-1 63,6-11-25,-1 0 1,0-1 0,-1-1-1,9-29 1,-11 30 54,102-269 61,-94 244-388,20-88 1,-2-49 31,-29 152 187,5-36-361,4-115 0,-14 176 225,-1-17-392,1 21 500,0 1 0,0-1 0,0 1 0,0-1 0,0 1 0,0-1 0,0 1 0,0-1 0,0 1 0,-1-1 0,1 1 0,0-1 0,0 1 0,-1-1 0,1 1 0,0-1 0,0 1 0,-1 0 0,1-1 0,-1 1 0,1 0 0,0-1 0,-1 1 0,1 0 0,-1-1 0,1 1 0,-1 0 0,1 0 0,-1 0 0,1-1 0,-1 1 0,0 0 13,0 1 0,1-1 0,-1 0 0,1 1 0,-1-1 0,0 1 0,1-1 0,-1 1 0,1-1 1,-1 1-1,1-1 0,-1 1 0,1-1 0,-1 1 0,1 0 0,0-1 0,-1 1 0,1 0 0,0-1 0,0 1 0,-1 0 1,1 0-1,0-1 0,0 1 0,0 0 0,0 0 0,-3 24-94,1 102 54,-28 193 0,21-270 334,-22 60-1,17-63-359,5-11 190,1 1-1,2 0 1,2 0-1,0 58 1,3-75-71,1 1-1,2 0 1,0-1-1,1 1 1,1-1-1,13 39 1,-16-56 2,0-1 1,0 0-1,0 0 1,1 1-1,-1-1 1,1 0-1,-1 0 1,1 0-1,0-1 1,0 1-1,0 0 1,0-1-1,0 1 1,0-1-1,1 1 1,-1-1-1,0 0 1,1 0-1,-1 0 1,1-1-1,-1 1 1,1 0-1,-1-1 1,1 0-1,0 1 1,-1-1-1,1 0 1,-1-1-1,1 1 1,0 0-1,2-1 1,1-1 8,1 1 0,-1-1 1,0 0-1,1 0 0,-1-1 1,0 0-1,-1 0 0,1 0 1,0-1-1,-1 0 0,8-7 1,3-6-15,-1-1 0,0-1 1,22-40-1,26-66-140,-54 100 289,9-30 1,-13 35-244,-2 0 23,-3 18 34,-1 1 0,1-1-1,1 0 1,-1 1 0,0-1 0,0 0-1,1 1 1,-1-1 0,1 1-1,-1-1 1,1 1 0,0-1 0,1-2-1,-1 4-33,-1-1 1,0 0-1,1 1 0,-1-1 0,1 0 0,-1 1 0,0-1 1,1 0-1,-1 1 0,0-1 0,0 0 0,1 0 0,-1 1 0,0-1 1,0 0-1,0-1 0,0 1-152,0 10-405,8 93 223,3 38 497,-11-126-114,2 0-1,0 0 1,4 16 0,3 13 68,-9-42-55,0 0 1,1 1-1,-1-1 1,1 0-1,-1 1 1,1-1-1,0 0 0,0 1 1,-1-1-1,1 0 1,1 1-1,5 9-40,-6-11 37,-1 1 0,1-1 0,-1 1 0,1-1 0,0 1 0,-1-1 0,1 1 0,0-1 0,-1 0 0,1 1 1,0-1-1,0 0 0,-1 0 0,1 1 0,0-1 0,0 0 0,-1 0 0,1 0 0,0 0 0,0 0 0,-1 0 0,1 0 1,0 0-1,0 0 0,0-1 0,18-4 269,-12-1-239,0 0 1,-1-1 0,0 0 0,0 0-1,0-1 1,-1 1 0,8-16 0,4-6 69,52-65-295,-58 82 73,0 1 0,0 0 0,2 1 1,-1 0-1,1 1 0,24-12 0,-29 15 35,-15 12 259,1-4-116,1 1 1,0-1-1,-1 0 1,1 0-1,-10 1 1,10-1-86,0 0 0,1 0 0,-1 0 0,1 0 0,-1 0 0,1 1 1,0 0-1,0 0 0,0 0 0,1 0 0,-1 1 0,1 0 0,0-1 0,0 1 0,0 0 0,0 1 1,1-1-1,-1 0 0,1 1 0,-2 6 0,-4 29-198,6-31 216,2 0 1,-1 0-1,2 13 1,0-2 16,-1-15-24,0 0 1,1 0 0,0 0 0,0 0 0,0 0 0,1-1 0,0 1 0,0 0-1,3 5 1,-3-7 39,0 1 0,0-1 0,0-1 0,0 1 0,1 0 0,-1 0 0,1-1 0,-1 0 0,1 1 0,0-1 0,0 0 0,0 0 0,5 2 0,5 0 111,-1 0 1,1-1 0,-1-1-1,1 0 1,16 0 0,64-5 119,-61 1-234,-7 0 46,-1-1 1,-1-2-1,1 0 0,31-12 1,-28 1-71,-22 13-146,-36-7-8929,4 3 5744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55.1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33 7872,'0'-20'2944,"4"13"-2304,6 2-160,-2 5-768,2 0-32,4 0 192,-1 5-128,1-2 128,-1 6-1280,1-6 800,-1 2-2080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2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65 2144,'3'4'2943,"-2"10"-2041,-14 56 210,7-33-748,-15 51 0,11-55-249,-1 2 284,-29 64-1,38-95-392,-9 15 581,10-18-553,1 0 0,-1-1 1,1 1-1,-1 0 0,1-1 1,-1 1-1,0-1 1,1 1-1,-1-1 0,0 1 1,1-1-1,-1 1 0,0-1 1,0 0-1,0 0 1,1 1-1,-1-1 0,0 0 1,-1 0-1,2 0-23,-1 0 0,1-1 0,-1 1 0,0 0 0,1-1 1,-1 1-1,1-1 0,0 1 0,-1 0 0,1-1 0,-1 1 0,1-1 0,0 0 0,-1 1 0,1-1 0,0 1 0,-1-1 1,1 0-1,0 1 0,0-2 0,0 2 1,-4-10 5,2 0-1,-1-1 1,2 1-1,-1-1 0,1-13 1,0 12-14,0-10-33,2 0-1,0-1 1,1 1 0,2 0 0,0 0 0,1 0 0,1 1 0,1-1 0,1 1 0,1 1 0,1 0 0,1 0-1,15-22 1,-21 37 27,-1 0 0,1 0 0,0 0 0,0 0 0,0 1 0,0 0 0,1 0 0,0 0 1,0 1-1,7-4 0,-11 6 4,0 1 0,0-1 1,0 0-1,0 0 0,0 1 1,1 0-1,-1-1 0,0 1 1,0 0-1,0 0 0,1 0 1,-1 0-1,0 0 1,0 1-1,0-1 0,1 1 1,-1-1-1,0 1 0,0 0 1,0 0-1,0 0 0,0 0 1,0 0-1,0 0 0,-1 0 1,1 1-1,0-1 1,-1 1-1,1 0 0,-1-1 1,1 1-1,-1 0 0,0 0 1,0 0-1,1 2 0,2 4 70,0 0-1,-1 0 0,-1 0 0,1 1 0,-1 0 0,-1-1 1,1 15-1,-2 64 111,-1-61-166,-4 36 166,-2 0 0,-22 86 1,21-119 33,5-21 67,1 1 0,0-1 1,0 0-1,0 11 0,2-18-268,0-1 0,0 0 0,0 0-1,0 0 1,0 0 0,-1 0 0,1 0-1,0 1 1,0-1 0,0 0 0,0 0-1,0 0 1,1 0 0,-1 0 0,0 1-1,0-1 1,0 0 0,0 0 0,0 0-1,0 0 1,0 0 0,0 0 0,0 0-1,0 1 1,0-1 0,0 0 0,0 0-1,0 0 1,1 0 0,-1 0 0,0 0-1,0 0 1,0 0 0,0 0 0,0 1-1,0-1 1,0 0 0,1 0 0,-1 0-1,0 0 1,0 0 0,0 0 0,0 0-1,0 0 1,0 0 0,1 0 0,-1 0-1,0 0 1,0 0 0,0 0 0,0 0-1,0 0 1,1 0 0,-1 0 0,0 0-1,0-1 1,0 1 0,0 0 0,0 0-1,0 0 1,0 0 0,1 0-1,-1 0 1,3-6 101,1 0-1,-1 1 1,3-10-1,6-9-108,26-33 36,9-18 44,-42 66-102,85-142-284,-61 107 87,47-55 1,-68 89 110,-3 3-92,0 1 0,1-1 1,6-5-1,-11 11 171,0 0-1,-1 1 0,1-1 1,0 1-1,0-1 0,-1 1 0,1 0 1,0-1-1,0 1 0,0 0 1,0-1-1,-1 1 0,1 0 0,0 0 1,1 0-1,-1 0 17,0 0 1,-1 0-1,1 1 0,-1-1 1,1 0-1,-1 1 0,1-1 1,-1 0-1,1 1 0,-1-1 1,0 0-1,1 1 0,-1-1 1,1 1-1,-1-1 0,0 1 1,1-1-1,-1 1 0,0-1 1,0 1-1,1 0 0,-1-1 1,0 1-1,0-1 0,0 2 1,2 5 27,-1 1 1,0-1 0,-1 1-1,0-1 1,0 1 0,-2 13 0,0 5 23,-9 83 60,-1 43 307,12-145-209,1 1 0,0-1-1,1 9 1,-1-16-185,-1 0-1,0 0 1,0 1 0,0-1 0,0 0 0,0 0-1,0 0 1,0 0 0,1 1 0,-1-1-1,0 0 1,0 0 0,0 0 0,0 0 0,1 0-1,-1 1 1,0-1 0,0 0 0,0 0-1,1 0 1,-1 0 0,0 0 0,0 0 0,0 0-1,1 0 1,-1 0 0,0 0 0,0 0-1,1 0 1,-1 0 0,0 0 0,0 0 0,0 0-1,1 0 1,-1 0 0,0 0 0,0 0-1,0-1 1,1 1 0,-1 0 0,0 0 0,0 0-1,0 0 1,0 0 0,1 0 0,-1-1-1,0 1 1,0 0 0,0 0 0,0 0 0,0 0-1,0-1 1,1 1 0,-1 0 0,0 0-1,0-1 1,7-9 101,1-1 1,-2 0-1,0 0 0,7-17 0,15-53-66,-7 17 18,-3 19-676,25-44 0,-43 89 579,0-1 1,0 1 0,0-1 0,1 1 0,-1-1 0,0 1 0,0-1 0,1 1-1,-1 0 1,0-1 0,1 1 0,-1 0 0,0-1 0,1 1 0,-1 0-1,1-1 1,-1 1 0,0 0 0,2-1 0,2 7-394,-3 21 450,-1 41 329,1 90 578,1-130-786,1 0 1,1 0 0,13 42 0,-16-65-132,1-1 1,0 0-1,-1 1 0,1-1 0,1 0 1,-1 0-1,1 0 0,0-1 0,-1 1 0,2 0 1,-1-1-1,5 5 0,-5-7 15,0 1 1,0 0-1,0-1 0,0 1 0,0-1 1,0 0-1,0 0 0,0 0 1,0-1-1,0 1 0,1-1 0,-1 0 1,0 1-1,1-1 0,-1-1 1,0 1-1,0 0 0,5-2 1,11-3 44,-1 0 1,0-2-1,-1 0 1,0-1 0,0 0-1,0-2 1,-1 0 0,0 0-1,-1-2 1,-1 0 0,0-1-1,19-21 1,-19 15-115,-9 12-60,0 0 0,0 1 0,7-7-1,-37 52-1271,21-33 1357,0 0 0,0 0 0,1 1 0,0-1 0,1 1 0,-1-1-1,1 1 1,-2 12 0,4-16 13,-1 0-1,1 0 1,0 0-1,1 0 1,-1 0 0,1 0-1,-1 0 1,1 0-1,0 0 1,0 0-1,0 0 1,0 0 0,1 0-1,-1 0 1,1-1-1,-1 1 1,1-1-1,0 1 1,0-1 0,1 1-1,-1-1 1,3 2-1,-1-1 40,0 0-1,0 0 0,0 0 1,1-1-1,-1 1 0,1-1 1,-1 0-1,1 0 0,0-1 1,0 0-1,0 0 0,0 0 1,0 0-1,10 0 1,-11-2 13,0 1 0,0-1 0,0 0 1,-1 0-1,1 0 0,0 0 0,0-1 1,-1 1-1,1-1 0,-1 0 1,1 0-1,-1 0 0,0-1 0,0 1 1,0-1-1,0 0 0,0 1 1,4-7-1,-5 5-63,0 1 0,-1 0 0,1 0 0,-1-1 0,1 1 0,-1-1 0,0 0 0,-1 1 0,1-1 0,0 0 0,-1 1 0,0-1 0,0 0 0,0 1 0,0-1 0,-1 0 0,0 0 0,1 1 0,-1-1 0,-1 1 0,1-1 0,0 1 1,-1-1-1,0 1 0,1 0 0,-1 0 0,-1 0 0,1 0 0,0 0 0,-1 0 0,1 1 0,-1-1 0,0 1 0,0-1 0,0 1 0,0 0 0,0 0 0,-1 1 0,1-1 0,-1 1 0,-5-2 0,-11-4-9,20 7 10,-1 0 0,1-1 0,0 1 1,0 0-1,-1 0 0,1 0 0,0-1 0,0 1 1,-1 0-1,1 0 0,0-1 0,0 1 0,0 0 0,-1-1 1,1 1-1,0 0 0,0-1 0,0 1 0,0 0 1,0 0-1,0-1 0,0 0 0,0 1-5,0-1 0,0 1 0,0-1-1,1 0 1,-1 1 0,0-1 0,1 1 0,-1-1-1,0 1 1,1-1 0,-1 1 0,1 0-1,-1-1 1,1 1 0,-1 0 0,1-1 0,-1 1-1,1-1 1,129-86 165,-116 78-113,19-10 0,-29 17-35,-1 1 0,0-1 1,1 1-1,-1 0 0,1 0 0,0 0 0,-1 0 1,1 1-1,0 0 0,0-1 0,6 2 0,-8-1-1,-1 1-1,1 0 1,-1 0-1,1 0 1,0 0-1,-1 0 1,1 0-1,-1 0 1,0 0-1,1 0 0,-1 1 1,0-1-1,0 0 1,0 1-1,0-1 1,0 1-1,0 0 1,1 2-1,0 1-1,0 0 0,0 1 0,0-1-1,1 9 1,-2-2 60,-1 0-1,0 1 0,0-1 1,-4 18-1,-1 23 233,5-48-277,1 0 0,-1 0-1,1 0 1,0 0 0,0-1-1,0 1 1,1 0 0,-1 0-1,1-1 1,5 9-1,-5-10 3,0-1 0,0 1-1,0 0 1,0-1-1,1 1 1,-1-1-1,1 0 1,0 0 0,0 0-1,0 0 1,0 0-1,0 0 1,0-1-1,0 0 1,1 1 0,4 0-1,4 0 57,1 1 1,0-2-1,0 0 0,-1 0 1,1-1-1,0-1 0,22-3 1,-32 4-69,0-1 0,0 1 1,0 0-1,0 0 0,-1 0 1,4 1-1,17-1-74,-7-3 110,-1-1 0,1 0 0,-1-1 0,0 0 1,0-2-1,-1 0 0,0 0 0,16-12 0,-24 15-24,0-1 0,0 0 0,-1 0-1,0 0 1,0-1 0,-1 1 0,1-1-1,-1 0 1,0-1 0,-1 1 0,1 0-1,-1-1 1,-1 0 0,1 0 0,-1 0 0,0 0-1,-1 0 1,0-1 0,0 1 0,0-9-1,-1 14-27,0-3-9,0-1-1,-1 1 0,-1-9 1,2 13 4,0 0 1,0 1-1,0-1 0,-1 0 1,1 1-1,0-1 1,0 0-1,0 1 1,-1-1-1,1 0 1,0 1-1,-1-1 1,1 1-1,-1-1 1,1 1-1,-1-1 1,1 1-1,-1-1 1,1 1-1,-1-1 1,1 1-1,-1 0 1,1-1-1,-1 1 1,0 0-1,1-1 1,-1 1-1,0 0 1,1 0-1,-1 0 1,0 0-1,1 0 1,-1 0-1,0 0 1,1 0-1,-1 0 1,0 0-1,-1 0 1,-3 2-38,-1 0 0,1 1 0,0 0 1,0 0-1,0 0 0,0 1 0,1-1 1,-1 1-1,-5 7 0,-35 42 14,42-50 57,1 1-1,0-1 1,0 0-1,0 1 0,0-1 1,0 1-1,1 0 1,0-1-1,-1 1 1,1 0-1,1 0 1,-1 0-1,1 0 1,-1 0-1,1 0 1,0 0-1,1 0 1,-1-1-1,2 8 1,-1-8 19,1 1 1,-1-1-1,1 0 1,-1 0-1,1 0 1,0 0 0,0 0-1,1 0 1,-1 0-1,1-1 1,-1 1-1,1-1 1,0 0 0,0 0-1,0 0 1,0 0-1,0 0 1,0-1-1,1 1 1,-1-1 0,4 1-1,2 1 23,0-1 0,1 0-1,-1-1 1,0 0 0,1 0-1,-1-1 1,1-1 0,-1 1 0,0-1-1,14-4 1,-10 1-657,0 0 0,0-1 0,0 0 0,-1-1 0,0-1 0,15-10-1,29-23-6829,-25 22 4191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55.5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 7040,'-14'3'3200,"18"-6"-2752,6 3-608,7 0 0,15 0 64,13 0 64,16 3 32,2-3 0,-4 5-864,-5-5 480,2 0-2176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57.2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296 523 1824,'2'-4'191,"1"1"-1,-1 1 1,0-1 0,1 0-1,3-3 1,-4 5-34,-1 0 0,1 0 0,-1 0 0,0-1 0,1 1 1,-1 0-1,0-1 0,0 1 0,0-1 0,0 0 0,0 1 0,0-1 0,-1 0 0,1 1 0,0-1 0,-1 0 0,0 0 0,1 0 0,-1 1 0,0-4 0,0 3-46,0 1-1,0 0 1,-1-1-1,1 1 1,-1 0-1,1 0 1,-1-1-1,1 1 1,-1 0-1,0 0 1,0 0-1,1 0 1,-1 0-1,0 0 1,0 0-1,0 0 1,0 0-1,0 0 1,0 0-1,-1 1 1,1-1-1,0 0 1,0 1-1,0-1 1,-1 1-1,1 0 1,-2-1-1,-3-1 31,0 1-1,0-1 0,0 2 1,-1-1-1,-6 0 0,-2 1-59,-1 1 0,0 0 0,0 1 0,1 1-1,-1 0 1,1 1 0,0 1 0,0 0 0,0 1 0,1 1-1,0 0 1,-22 15 0,32-19-77,1 1 0,-1-1 0,0 1 0,1 0 0,0 0 0,0 0 0,0 0 1,0 1-1,1-1 0,-1 1 0,-2 9 0,4-11 0,0 1-1,0-1 1,0 1 0,1-1 0,-1 1 0,1-1-1,0 1 1,0 0 0,0-1 0,0 1 0,1-1-1,0 1 1,-1-1 0,1 1 0,0-1 0,1 1 0,1 3-1,5 6 58,0 1 0,2-1 0,-1-1-1,1 0 1,1 0 0,24 19 0,-29-26-5,-1-1-1,1 0 1,1 0 0,-1-1 0,0 0-1,1 0 1,0-1 0,0 1 0,0-2-1,0 1 1,0-1 0,0 0 0,0 0 0,0-1-1,0 1 1,0-2 0,12-1 0,-10 0-9,0 0 1,-1 0 0,1-1-1,0-1 1,-1 1 0,0-1-1,1-1 1,-2 0 0,1 0-1,0 0 1,-1-1 0,0 0 0,-1 0-1,1-1 1,-1 0 0,10-15-1,-7 9 47,-1-1 0,0 0 0,0 0 0,9-28 0,-12 27-23,-3 12-58,-1-1 1,1 0-1,-1 1 0,0-1 0,-1 0 0,1 0 0,0 0 0,-1 0 0,0 0 1,0 0-1,-1-7 0,-1 2 62,2 4-40,-1 0-1,0 0 1,0 0 0,0 0 0,-1 1 0,0-1 0,0 0-1,0 1 1,0-1 0,-1 1 0,1 0 0,-1 0 0,0 0-1,-5-5 1,-7-3-23,0 0-1,-1 1 1,0 0-1,-1 1 1,-23-10 0,17 10 12,-72-34 234,91 42-233,1-1-1,-1 1 1,1-1-1,0 0 1,0 1-1,0-1 0,0-1 1,0 1-1,1 0 1,-1-1-1,-2-4 1,4 6-37,0-1 0,0 1 0,0 0 0,0-1 0,1 1 0,-1-1 0,0 0 0,1 1 0,0-1 0,0 1 0,0-1 0,0 0 0,0 1 1,0-1-1,1 1 0,-1-1 0,1 1 0,0-1 0,-1 1 0,3-4 0,2-3-18,1 0 0,0 1 0,0 0 0,1 0-1,0 1 1,0 0 0,1 0 0,8-6 0,74-43-251,-77 48 273,12-5 13,0 2 1,1 1-1,34-10 0,-55 19-5,0 0 0,0 0-1,0 0 1,0 1 0,0-1-1,0 1 1,0 0 0,0 1-1,0-1 1,0 1 0,0 0-1,-1 0 1,1 1 0,0-1-1,8 5 1,-12-5-221,0 0 0,0-1 1,0 1-1,0 0 0,-1 0 0,1 0 0,0 0 1,-1 0-1,1 0 0,0 0 0,-1 0 1,0 0-1,1 0 0,-1 1 0,1-1 0,-1 2 1,3 5-2774,11-15-2520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0:59.1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33 26 1728,'-1'-1'87,"0"1"0,1-1 1,-1 1-1,0 0 0,0-1 0,0 1 1,0-1-1,0 1 0,1 0 0,-1 0 1,0 0-1,0-1 0,0 1 0,0 0 0,0 0 1,-17 0 7556,18-1-7533,0-1-334,0 2 372,2 0-101,52-9 517,120 4 1163,-166 4-1624,-7 0-643,1 1-1,-1-1 1,1 1 0,0 0-1,-1 0 1,1 0 0,-1 0-1,1 0 1,0 0-1,1 0 1,4 3-794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01.9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1 365 2080,'0'1'54,"0"0"1,0-1-1,0 1 1,0-1-1,0 1 0,1-1 1,-1 1-1,0-1 1,0 1-1,1 0 1,-1-1-1,0 0 0,1 1 1,-1-1-1,1 1 1,-1-1-1,0 1 0,1-1 1,-1 0-1,1 1 1,-1-1-1,1 0 0,-1 1 1,1-1-1,0 0 1,-1 0-1,1 0 1,-1 1-1,1-1 0,-1 0 1,1 0-1,0 0 1,-1 0-1,1 0 0,-1 0 1,1 0-1,0 0 1,-1 0-1,1 0 1,-1-1-1,2 1 0,1-1 293,0 1 0,0-1 0,0 0 0,1 0 0,-1 0 0,4-3 0,-4 2-177,0-1 0,0 1-1,-1-1 1,1 1 0,-1-1-1,1 0 1,-1 0 0,0 0-1,-1 0 1,1 0 0,0-1-1,-1 1 1,0 0 0,1-1-1,0-6 1,1-6 169,-1 0 1,0-21-1,0 11 211,1-97 1338,-3 93-1867,0 28-38,0 1 0,0-1 0,1 1 0,-1-1 0,1 1-1,0 0 1,-1-1 0,1 1 0,0 0 0,0-1 0,0 1-1,-1 0 1,1 0 0,1 0 0,-1 0 0,0 0 0,0 0 0,0 0-1,0 0 1,2 0 0,2-2-35,1 0-1,-1 0 0,11-3 1,13-1 2,0 1 0,1 1 0,0 1 1,0 2-1,32 1 0,-60 1 42,-1 0 1,1 1-1,0-1 0,-1 0 0,1 1 1,0-1-1,-1 1 0,3 0 1,-2 0-73,-2-1 78,0 0 0,1 0 0,-1 0 0,0 0 1,1 0-1,-1 0 0,0 0 0,0 0 0,1 0 0,-1 0 1,0 1-1,1-1 0,-1 0 0,0 0 0,0 0 1,1 0-1,-1 0 0,0 0 0,0 1 0,0-1 0,1 0 1,-1 0-1,0 0 0,0 1 0,0-1 0,1 0 1,-1 0-1,0 1 0,0-1 0,0 0 0,5 8 53,1 18-78,-5-20 90,1 0 0,-1 0 1,1 0-1,0 0 0,4 7 0,2 19-31,-1-18 1,-6-11-3,0-1 1,0 1 0,0-1 0,1 0-1,-1 1 1,0-1 0,1 0 0,0 0-1,-1 0 1,1 0 0,0 0 0,3 2-1,1-2-19,0 1 0,0-1 0,0 0 0,0-1 0,0 1 0,0-1 0,1-1-1,-1 1 1,0-1 0,1 0 0,-1 0 0,1-1 0,-1 0 0,0 0 0,0 0 0,0-1 0,1 0-1,-1 0 1,-1-1 0,1 0 0,0 0 0,7-5 0,128-85 96,-127 80 33,-12 7-122,-2 6-24,0 0-1,0 0 0,0 0 0,-1 0 0,1-1 1,0 1-1,0 0 0,-1 0 0,1 0 0,0 0 0,0 0 1,-1 0-1,1 0 0,0 0 0,0 0 0,-1 0 1,1 0-1,0 0 0,0 0 0,-1 0 0,1 0 0,0 0 1,0 0-1,-1 0 0,1 0 0,0 0 0,-1 1 1,-4 0-20,0 1 1,0 0 0,1 0-1,-1 0 1,0 1 0,1-1-1,-7 6 1,0 0-28,6-5 15,0 1 0,0 0 0,0 0 0,0 0 0,1 1 0,-1-1 0,-5 10 0,1 0 52,2-5-28,2-1 0,0 1 0,0 1 0,0-1 0,-5 18 0,1 2 67,4-14-91,-5 30 0,9-41 56,0 1 1,1 0 0,0 0-1,0 0 1,1 0 0,-1-1-1,1 1 1,0 0-1,0 0 1,3 6 0,-4-10-4,0 0 1,0-1-1,1 1 1,-1 0-1,1 0 1,-1-1 0,0 1-1,1 0 1,-1-1-1,1 1 1,-1-1-1,1 1 1,0 0-1,-1-1 1,1 1 0,0-1-1,-1 0 1,1 1-1,0-1 1,0 1-1,-1-1 1,1 0-1,0 0 1,0 1 0,-1-1-1,1 0 1,0 0-1,0 0 1,0 0-1,0 0 1,-1 0-1,1 0 1,0 0 0,0 0-1,0-1 1,-1 1-1,1 0 1,0 0-1,0-1 1,-1 1-1,1 0 1,0-1 0,0 1-1,-1-1 1,1 1-1,0-2 1,3-1 13,0 0 1,0 0 0,-1 0-1,0-1 1,1 0 0,2-4-1,39-73 409,-8 12-145,-35 64-383,1 0 0,-1 0 0,-1 0 0,1-1 0,-1 1 0,0-1 0,0 1 0,0-1 0,-1 1 0,0-1 0,-1-7 0,1 9-462,9 12 563,0 1-40,-1 1 1,-1 0-1,0 0 1,0 1-1,7 16 1,-6-10 165,-3-6-136,-1-1-1,2 0 0,12 18 1,-15-24 61,1 0 1,0-1-1,0 1 1,0-1 0,0 0-1,0 0 1,10 4 0,-1-1-29,22 6 1,-31-11 15,-1 0 0,0 0 0,1 0 0,0-1 0,-1 1 0,1-1 0,-1 0 1,1 0-1,0 0 0,-1-1 0,1 1 0,-1-1 0,1 0 0,-1 0 0,1 0 0,-1 0 0,0-1 0,1 1 0,-1-1 0,5-4 0,-5 4-7,0-1-1,0 0 1,-1 1 0,1-1-1,-1-1 1,0 1 0,0 0-1,0 0 1,-1-1 0,4-6-1,-2 2-40,0 1-1,1 0 1,5-10-1,-4 11 46,-1-1 0,-1 0 0,1 0-1,2-9 1,-2 5-17,0 0 0,1 1 0,7-11 0,-8 14-64,0 0-1,-1 0 0,1 0 1,-2 0-1,1 0 0,-1-1 1,0 1-1,0-1 0,-1 1 1,1-10-1,-2 17 19,0 0-1,0 0 1,0 1 0,0-1 0,0 0-1,0 0 1,0 0 0,1 0 0,-1 0-1,0 0 1,0 0 0,0 0 0,0 0-1,0 0 1,0 0 0,0 0 0,0 0-1,0 0 1,0 0 0,0 0 0,0 0-1,1 0 1,-1 0 0,0 0 0,0 1-1,0-1 1,0 0 0,0 0 0,0 0-1,0-1 1,0 1 0,0 0 0,0 0-1,1 0 1,-1 0 0,0 0 0,0 0-1,0 0 1,0 0 0,0 0 0,0 0-1,0 0 1,0 0 0,0 0 0,0 0-1,0 0 1,0 0 0,0 0 0,1 0-1,-1 0 1,0 0 0,0-1 0,0 1-1,0 0 1,0 0 0,0 0 0,0 0-1,0 0 1,0 0 0,0 0 0,0 0-1,0 0 1,0 0 0,0-1 0,0 1-1,0 0 1,5 8-346,5 26 192,-5-24 183,-1 0 1,6 22-1,-7-22-5,0 1 0,8 17 0,0-2 97,5 9 208,-15-33-289,0 0 0,0 0 0,1 0 0,-1-1 0,1 1 0,-1 0 0,1 0 0,0-1 0,-1 1 0,1-1 0,0 0 0,3 2 0,-4-3 14,0 0-1,0 1 0,0-1 0,1 0 1,-1 0-1,0 0 0,0 0 0,0 0 1,0-1-1,0 1 0,1 0 1,-1-1-1,0 1 0,0 0 0,0-1 1,0 1-1,0-1 0,0 0 0,0 1 1,0-1-1,0 0 0,0 1 1,0-1-1,-1 0 0,1 0 0,1-2 1,18-25 411,-9 6-357,0 0 1,13-42-1,-14 33-187,-7 24 131,4-11-889,-7 18 842,0 0 0,0 0 0,0 0 0,0 0 0,0 0 0,0 0 0,0 0 0,0 0 0,1 0 0,-1-1 0,0 1 0,0 0 0,0 0 0,0 0 0,0 0 0,0 0 0,0 0 0,0 0 1,0 0-1,0 0 0,0 0 0,1 0 0,-1 0 0,0 0 0,0 0 0,0 0 0,0 0 0,0 0 0,0 0 0,0 0 0,0 0 0,0 0 0,0 0 0,1 0 0,-1 1 0,0-1 0,0 0 0,0 0 1,0 0-1,0 0 0,0 0 0,0 0 0,0 0 0,0 0 0,0 0 0,0 0 0,0 0 0,0 0 0,0 0 0,0 1 0,0-1 0,4 11-362,-3-1 321,-1 0 0,0 15 0,0 12 21,4 21 36,-2 0 1,-3 0-1,-14 94 0,11-132 260,-7 25 0,8-37-182,0 0 1,0 0-1,-1 0 0,0 0 0,-9 12 1,11-18-23,0 0 1,0 0 0,0 0-1,0 0 1,0-1 0,0 1-1,-1-1 1,1 0 0,-1 1-1,1-1 1,-1 0 0,-4 1-1,5-2-52,0 1-1,1-1 1,-1 0-1,0 0 0,0 0 1,1 0-1,-1 0 1,0 0-1,0 0 0,1 0 1,-1-1-1,0 1 1,1-1-1,-1 1 0,0-1 1,1 0-1,-1 1 1,1-1-1,-1 0 0,1 0 1,-2-2-1,-7-3 122,10 6-127,-1 0 0,1 0 0,-1-1 0,1 1 0,-1 0 0,1 0 0,-1-1 0,1 1 0,0 0 0,-1-1 0,1 1 0,-1-1 0,1 1 0,0 0 0,-1-1 0,1 1 0,0-1 0,0 1 0,-1-1 0,1 1 0,0-1 0,0 1 0,0-1 0,-1 1 0,1-1 0,0 1 0,0-1 0,0 0 0,0 1 0,0-1 0,0 1 1,1-2-1,-1 0 53,0-1 0,1 1 0,-1-1 0,1 1 0,0-1 0,0 1 0,0 0 1,0-1-1,0 1 0,0 0 0,1 0 0,2-4 0,26-25 209,-15 15 127,-1 1-486,0 0 0,1 1 0,1 0 0,0 2 0,0-1 0,2 2 0,23-12 0,70-24-3842,-41 22-282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08.0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29 160,'3'-13'64,"7"9"-64,-5-4 0,-1 4-64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09.3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118 3 832,'7'-2'8780,"-9"7"-7816,-8 12-785,-10 14 112,2 1-1,-25 63 0,36-75-269,0 0-50,-6 25 1,11-38 19,1 0 0,0 0 1,1 1-1,0-1 0,0 0 0,0 0 0,3 11 1,-2-14 18,-1 0 1,1-1 0,0 1-1,1-1 1,-1 1 0,1-1-1,-1 1 1,1-1 0,0 0-1,0 0 1,1 0 0,-1 0-1,0 0 1,1-1 0,0 1-1,5 3 1,-5-3 18,0 0 1,1-1-1,0 1 1,-1-1-1,1 0 1,0 0-1,0 0 1,0 0-1,1-1 1,-1 0-1,0 1 1,1-2-1,-1 1 1,0 0-1,1-1 1,-1 0-1,1 0 0,5-1 1,-2 0 48,0 0 0,0-1 0,0 0 0,-1 0 0,1-1 0,0 0 0,-1-1 0,0 1-1,0-1 1,0-1 0,0 1 0,10-10 0,-9 7-63,-1-1 0,0 0 0,0 0 0,-1 0 0,0-1 0,0 0 0,-1 0 0,-1-1 0,6-13 0,-10 22-9,2-3-66,-1 0-1,1-1 1,-1 1 0,0-1-1,-1 1 1,1-6 0,-1 18-767,-1 28 657,0-18 172,1 0-1,3 26 1,-2-40 10,0 0 1,0 0 0,1 0 0,-1 0-1,1 0 1,0-1 0,0 1 0,0 0-1,1-1 1,-1 0 0,1 0 0,-1 0-1,1 0 1,0 0 0,1 0-1,-1-1 1,0 1 0,1-1 0,-1 0-1,1 0 1,0 0 0,-1 0 0,1-1-1,0 0 1,0 0 0,0 0 0,0 0-1,0 0 1,1-1 0,-1 0 0,0 0-1,0 0 1,0 0 0,0-1 0,8-1-1,2-2 4,0 1-1,0-2 1,-1 0-1,1-1 0,20-11 1,-27 12-36,0 0 1,0 0 0,-1 0 0,0-1-1,0 0 1,0-1 0,0 1 0,-1-1-1,0 0 1,0 0 0,3-9 0,-5 10 26,4-7 46,0-1 0,-1 0 0,-1 0 0,0 0 0,-1 0 0,3-26 0,-4 8 25,-1 20-28,-1 0 1,0 0 0,-1 0-1,0 0 1,-1 0 0,-4-17-1,2 14-44,3 13-36,0 1 0,0-1 0,0 0 0,-1 1 1,1-1-1,-1 1 0,1-1 0,-1 0 0,-1-1 0,0-3-234,2 5 255,0 1 0,0 0-1,0 0 1,-1-1-1,1 1 1,0 0 0,0 0-1,0 0 1,0-1 0,0 1-1,0 0 1,0 0-1,0-1 1,-1 1 0,1 0-1,0 0 1,0 0-1,0-1 1,0 1 0,-1 0-1,1 0 1,0 0 0,0 0-1,-1 0 1,1 0-1,0-1 1,0 1 0,0 0-1,-1 0 1,1 0-1,0 0 1,0 0 0,-1 0-1,1 0 1,-1 0-98,9 13 657,-7-2-1494,3 7-5232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13.3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1 444 3136,'5'-8'6837,"8"-4"-4730,-7 6-2041,0 0 0,-1 0 0,1-1 1,-1 0-1,-1 0 0,1 0 0,-1-1 1,-1 1-1,6-16 0,2-2 50,-5 10-119,-1 1 0,0-1 0,-1 0-1,2-20 1,-5 22-25,3-13 104,-3 1-60,-2 24 59,-2 1-32,2 0 95,-4-3 236,5-82 164,0 84-596,1 7-453,0 0 385,-1-1 0,0 1-1,-1 10 1,0 3 171,1 28 104,2 0 1,2 0-1,13 58 0,-13-89-126,-4-11 14,2 0 1,-1 1 0,0-1-1,1 0 1,5 10-1,-6-13-27,0-1 0,0 1-1,0-1 1,0 0 0,0 1-1,1-1 1,-1 0 0,1 0-1,-1 0 1,1 0 0,-1 0-1,1 0 1,-1-1 0,1 1-1,0 0 1,-1-1 0,1 1-1,0-1 1,0 0 0,-1 0-1,1 1 1,0-1 0,2 0-1,0 0 59,0-1-1,0 1 1,0-1-1,0 1 1,0-1-1,0 0 0,0 0 1,0-1-1,7-3 1,-4 1-18,-1 0 0,-1 0 0,1-1 1,-1 0-1,7-7 0,-1-2-53,-1-1 0,0 0 0,-1-1-1,-1 0 1,9-22 0,-6 12-84,-7 17 128,-1-1 0,4-16 0,-6 20-81,0-1 0,1 1 0,0 0 0,0 0 0,0-1 0,1 2-1,0-1 1,0 0 0,5-6 0,-4 6-255,-4 5 284,0 1 0,1-1 0,-1 1 1,0-1-1,0 1 0,0 0 0,1-1 1,-1 1-1,0-1 0,0 1 1,1 0-1,-1-1 0,0 1 0,1 0 1,-1-1-1,0 1 0,1 0 0,-1-1 1,1 1-1,-1 0 0,1 0 0,-1 0 1,0-1-1,1 1 0,-1 0 1,1 0-1,-1 0 0,1 0 0,-1 0 1,1 0-1,-1 0 0,1 0 0,-1 0 1,1 0-1,-1 0 0,1 0 0,-1 0 1,1 0-1,-1 1 0,1-1 1,-1 0-1,0 0 0,1 0 0,0 1 1,1 1 7,1 0 0,-1 0 1,0 0-1,0 1 1,0-1-1,0 0 1,0 1-1,-1 0 1,1-1-1,-1 1 0,1 0 1,-1 0-1,0 0 1,1 5-1,1 6 74,2 29 0,-3-23-121,2 25-56,4 25 404,-7-56-175,-1-13 47,0 2 147,1 1-95,3-7-51,0-3-148,0 0 0,-1 0 1,1-1-1,3-11 1,-2 4-56,20-48-54,15-36-121,-37 92 161,0 0 0,1 0 0,-1 0 0,1 0 0,1 1 0,-1 0 0,1 0 1,0 0-1,8-6 0,-4 19-110,-9-7 141,2 2 17,1 0-1,-1 0 1,0 1-1,-1-1 1,1 1 0,-1-1-1,1 1 1,-1 0-1,0-1 1,1 7-1,2 42 211,-3-40-131,-1 76 379,-1-38 34,-3-39 610,18-63-1296,2-29 38,-14 73 102,2-28-344,-4 36 381,0 0 1,0 0-1,0-1 1,0 1 0,0 0-1,0-1 1,0 1-1,0 0 1,0-1 0,0 1-1,0 0 1,0-1 0,0 1-1,0 0 1,0-1-1,0 1 1,1 0 0,-1-1-1,0 1 1,0 0 0,0-1-1,0 1 1,1 0-1,-1 0 1,0-1 0,0 1-1,0 0 1,1 0 0,-1 0-1,0-1 1,1 1-1,-1 0 1,0 0 0,0 0-1,1 0 1,-1-1 0,1 2 7,-1-1 1,1 0 0,-1 0-1,1 1 1,-1-1 0,1 0 0,-1 1-1,0-1 1,1 0 0,-1 1-1,0-1 1,1 1 0,-1-1 0,0 0-1,1 1 1,-1-1 0,0 1 0,0-1-1,0 1 1,1-1 0,-1 1-1,0-1 1,0 1 0,23 80 235,-21-73-235,1-1 0,-1 1-1,1-1 1,1 1 0,-1-1-1,1 0 1,0 0 0,1 0-1,0-1 1,5 7 0,5 3-26,-10-9 75,1 0-1,1 0 1,-1-1 0,15 11-1,-17-15-18,-1 0 0,0 0 0,0 0 0,1-1 0,-1 1 0,1-1 0,0 0 0,-1 0 0,1 0 0,0-1 0,0 1 0,-1-1 0,5 0 0,-2 0 47,-1 0 0,0-1 0,0 1-1,0-1 1,0 0 0,0-1 0,7-2-1,0-2-27,19-13 0,-25 16-60,2-3 23,0 0 1,-1-1-1,1 1 1,-1-1-1,-1-1 0,0 1 1,0-1-1,0 0 1,4-10-1,6-12-89,15-41 0,-20 44 99,6-17-283,8-17 23,-21 49 48,-4 11 158,0 0 0,1 0 0,-1-1 0,0 1-1,1 0 1,-1 0 0,1 0 0,0 0 0,-1 0-1,1 0 1,0 0 0,-1 0 0,1 1 0,1-2 0,4 11-341,-4 0 401,0 1 1,0 0 0,-1 0-1,0 0 1,-1 0-1,0 0 1,-1 1-1,-2 11 1,0 16 19,-18 146 73,3-37 10,13-94 4,-2 40 244,7-92-367,0 0 38,0 1 1,0-1-1,0 0 1,0 0-1,0 0 1,0 0-1,0 0 1,-1 0-1,1 0 1,0 0-1,0 0 1,-1 0-1,1 0 1,-1 0-1,1 0 1,-2 1-1,2-20 756,-1-15-835,1 2-119,0 0 1,10-62-1,-4 66-8,1-9-189,16-47 0,-6 33 331,-2 6-217,1 1 0,23-42 1,-30 69 134,1 0 1,12-17 0,-21 33 94,-1-1 0,1 0 1,-1 1-1,1-1 0,-1 1 1,1-1-1,-1 1 0,1-1 0,0 1 1,-1-1-1,1 1 0,0-1 1,-1 1-1,1 0 0,0-1 1,-1 1-1,1 0 0,0 0 1,0 0-1,-1-1 0,1 1 1,0 0-1,0 0 0,0 0 1,-1 0-1,3 1 0,-2-1 8,0 1 1,0 0-1,1-1 0,-1 1 0,0 0 0,0 0 0,0 0 0,0 0 0,0 0 0,0 0 0,0 0 1,0 0-1,1 3 0,1 1-7,0 1 1,0 0-1,-1 0 1,1 1 0,1 9-1,1 9-40,-2-14 97,-1 0 0,0 0 1,-1 0-1,0 0 0,-1 21 1,0-16 98,0-14-133,0 0-1,0 0 0,0 0 1,0 0-1,0 0 0,0 0 0,-1 1 1,1-2-1,-1 1 0,1 0 1,-1 0-1,-1 3 0,-5 6 100,5-8-96,0 1 0,0-1 0,0 0 1,-1 1-1,1-1 0,-1-1 0,0 1 0,0 0 0,0-1 0,0 1 0,-4 2 1,7-5-22,-23 10-72,21-9 28,1-1 0,-1 1 0,1-1 1,-1 1-1,1-1 0,-1 0 0,0 0 0,1 0 1,-1 1-1,0-1 0,1-1 0,-4 1 1,18 5 13,0 0 1,15 3 0,-23-7 107,0-1 0,0 1 0,0-1-1,-1 0 1,1 0 0,0 0 0,0 0-1,0-1 1,9-2 0,-6 0 17,0 0 0,1 0 0,-1-1 0,0 0 0,-1-1 0,1 1-1,-1-1 1,0-1 0,0 0 0,-1 0 0,1 0 0,9-14 0,4-8-39,-1-2-1,-2-1 1,21-48 0,-35 72-51,8-17-73,13-46 0,-20 55-59,-4 14 22,-1 9-225,-6 26 210,2 0 0,1 1 1,0 33-1,4-52 143,1-1 1,1 0 0,0 0 0,0 1-1,2-2 1,0 1 0,0 0 0,1-1-1,10 19 1,-15-33 2,1 1 1,-1-1-1,0 1 0,0-1 1,1 0-1,-1 1 0,0-1 1,1 1-1,-1-1 0,0 0 0,1 1 1,-1-1-1,1 0 0,-1 0 1,0 1-1,1-1 0,-1 0 1,1 0-1,-1 0 0,1 1 0,-1-1 1,1 0-1,-1 0 0,1 0 1,-1 0-1,1 0 0,-1 0 1,1 0-1,-1 0 0,1 0 0,-1 0 1,1-1-1,1 1 10,0-1-1,0 0 1,-1 0 0,1 0-1,0 0 1,-1 0-1,1-1 1,2-2 0,1-1-39,0 0 1,-1-1 0,0 0 0,4-7 0,10-24-248,-5 10 87,1 0 1,29-42-1,-40 65 96,0 0-1,0 1 0,0 0 0,1 0 0,3-4 0,-6 7 52,-1-1 0,1 1 1,-1 0-1,1-1 0,0 1 0,-1-1 0,1 1 0,-1 0 1,1 0-1,0-1 0,0 1 0,-1 0 0,1 0 1,0 0-1,-1 0 0,1 0 0,0 0 0,0 0 0,-1 0 1,1 0-1,0 0 0,-1 0 0,1 0 0,0 0 0,-1 1 1,1-1-1,0 0 0,-1 0 0,1 1 0,0-1 1,-1 0-1,1 1 0,-1-1 0,1 1 0,0-1 0,-1 1 1,1-1-1,-1 1 0,0 0 0,1-1 0,0 1 1,3 9-34,1-1 0,-1 1 1,-1-1-1,0 1 0,3 16 1,5 54 54,-11-74-16,3 22 31,-2 1 1,-1-1 0,-6 40 0,3-49 99,0 0 1,-1 0-1,-2-1 0,0 1 1,-16 33-1,18-44-41,-1 0-1,-1 0 1,0 0 0,0-1-1,0 0 1,-1 0 0,0-1-1,0 1 1,-1-1 0,1-1-1,-2 0 1,-14 8 0,18-11-44,0 0 0,0 0 1,0 0-1,0-1 0,0 0 0,0 0 1,0 0-1,-1-1 0,1 1 0,0-1 0,-1 0 1,1-1-1,0 1 0,-1-1 0,1 0 1,0-1-1,0 1 0,0-1 0,0 0 1,0 0-1,0-1 0,1 1 0,-1-1 1,-4-4-1,3 2-81,1 0 1,-1 0-1,1 0 0,0-1 1,1 1-1,0-1 1,0 0-1,0-1 0,1 1 1,-5-11-1,7 14 24,0 0 0,0 1-1,1-1 1,-1 0-1,1 0 1,0 0 0,0 1-1,0-1 1,0 0 0,0 0-1,0 0 1,1 1 0,0-1-1,-1 0 1,1 1 0,0-1-1,0 0 1,0 1-1,1-1 1,-1 1 0,1-1-1,-1 1 1,1 0 0,0 0-1,0 0 1,0 0 0,0 0-1,0 0 1,0 0 0,3-1-1,5-3 41,-1 0-1,1 1 1,1 0-1,-1 1 0,20-5 1,55-7-169,-57 12-197,41-11 1,-38 8-384,-23 5 35,0 1 1,0-1 0,0-1-1,7-3 1,-14 6 525,0 0 1,0-1-1,-1 1 1,1 0-1,0-1 1,-1 1-1,1-1 0,-1 1 1,1-1-1,0 1 1,-1-1-1,1 1 1,-1-1-1,1 1 0,-1-1 1,0 0-1,1 1 1,-1-1-1,0 0 1,1 1-1,-1-1 0,0 0 1,0 0-1,1 1 1,-1-1-1,0 0 1,0 0-1,0 1 0,0-1 1,0 0-1,0 0 1,0 1-1,-1-1 1,1 0-1,0 0 0,0 1 1,0-1-1,-1 0 1,1 0-1,0 1 1,-1-1-1,1 1 0,-1-2 1,-15-13-2359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13.7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69 33 10880,'-32'-21'4032,"14"18"-3136,13-5-257,1 8-1054,-1 0-1761,0 0 1216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15.4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305 478 992,'0'-4'10680,"-8"4"-10496,-33-5 1202,31 6-1256,-1-1 0,1 2 0,0 0 0,-1 0 0,1 1 0,0 0 0,-14 7 0,6-2-83,1 1 0,1 1-1,-18 14 1,30-21-43,0 1 0,0-1 0,0 1 0,0 0 0,1 1 0,0-1 0,0 1 0,0-1 0,0 1 0,1 0 0,0 0 0,0 0 0,0 0 0,-2 11 0,3-13-8,1 0 1,0 1-1,-1-1 1,1 1-1,1-1 1,-1 0-1,0 1 1,1-1-1,-1 0 1,1 1 0,0-1-1,0 0 1,1 0-1,-1 1 1,1-1-1,-1 0 1,1-1-1,0 1 1,0 0-1,0 0 1,0-1 0,1 1-1,-1-1 1,5 4-1,1-1 8,0-1 0,0 1 0,1-1 0,-1-1-1,1 1 1,16 3 0,56 5 268,-66-12-144,0 0 0,0-1 0,-1-1 0,1-1 0,0 0 0,14-5 0,-24 6-105,0 0-1,1 0 1,-1-1 0,0 0-1,-1 0 1,1 0 0,0-1-1,-1 1 1,0-1 0,0 0-1,0 0 1,0-1 0,4-7-1,-5 9-8,-1 0 0,0-1 0,-1 1 0,1-1 0,0 1-1,-1-1 1,0 0 0,0 1 0,0-1 0,0 0 0,-1 0-1,1 0 1,-1 0 0,0 1 0,0-1 0,0 0 0,-1 0-1,0 0 1,1 0 0,-3-4 0,-5-8 70,-1 2 0,0-1 0,-1 1 0,0 1 0,-2 0 1,-20-20-1,-14-15 63,1-6 183,-54-82 1,32 43 305,10 17-1400,56 74 701,0-1 0,-1 1 0,1 0 0,0-1 0,0 1 0,0-1 0,0-4 0,0 6 32,1 0 0,0 0 0,0 0 0,0 1 0,0-1 0,0 0 0,0 0 0,0 0 0,0 1 0,1-1 0,-1 0 0,0 0 0,0 0 0,1 1 0,-1-1 0,0 0 0,1 1 0,-1-1 0,1 0 0,-1 1 0,1-1 0,-1 0 0,1 1 0,0-1 0,-1 1 0,1-1 0,-1 1 0,1-1 0,1 0 0,9-3-6,-1 1 0,1-1 0,0 2 0,0 0 0,0 0 0,0 1 0,17 0 0,-4 2 59,0 0 0,37 8 0,20 15 181,-26-8-134,-38-10-55,-14-5-119,1 1 0,-1-1 1,1 0-1,-1 0 0,1-1 0,4 1 0,-7 0-163,1 0-1,-1-1 0,0 1 0,0 0 1,0 0-1,0 0 0,0 0 1,0 0-1,0 0 0,0 0 1,0 0-1,0 1 0,-1-1 1,1 0-1,0 0 0,-1 1 0,1-1 1,-1 0-1,0 1 0,1 1 1,0 13-1364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16.4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 3232,'-11'2'6739,"10"0"-6470,0 5 189,1-4-167,1-1-1,-1 0 0,1 0 1,-1 1-1,1-1 0,2 4 1,-1-2-265,-2-2 326,7 5 341,4-2-442,1 0 0,0-1 0,0 0 0,1-1 0,-1-1 0,19 2 0,5 2-72,-9-3 72,0-1 0,27 0-1,-52-2 246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4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9 215 3904,'-9'5'3754,"27"-3"-2245,-17-1-1446,1-1 0,0 0 0,0 1 0,-1-1 0,1 0 0,0 0 0,0 0 0,0 0-1,-1 0 1,1 0 0,0 0 0,0-1 0,-1 1 0,1-1 0,0 1 0,-1-1 0,1 0-1,2-1 1,6-5 255,0-1 0,10-10-1,-17 15-240,0 0-1,0-1 0,-1 1 0,1 0 1,-1-1-1,0 0 0,0 1 0,0-1 1,-1 0-1,3-8 0,-1-3 47,-1 0-1,0-23 0,-1 34-145,-2-1 0,1 0-1,0 1 1,-1-1 0,0 0 0,0 1-1,0-1 1,-1 1 0,1 0-1,-1-1 1,0 1 0,-5-7-1,7 11 12,-1-1 0,1 1-1,-1-1 1,1 1 0,-1 0-1,1-1 1,-1 1 0,1 0-1,-1 0 1,1-1 0,-1 1-1,1 0 1,-1 0 0,1 0-1,-1 0 1,1 0 0,-1 0-1,1 0 1,-1 0 0,0 0-1,1 0 1,-1 0-1,1 0 1,-1 0 0,1 0-1,-1 0 1,1 1 0,-1-1-1,1 0 1,-1 0 0,1 1-1,-1-1 1,1 0 0,-1 1-1,1-1 1,0 0 0,-1 1-1,1-1 1,-1 1 0,1-1-1,-1 1 1,-14 21-334,7-7 454,1 1 0,1-1 0,0 1 0,1 1 0,1-1-1,0 1 1,2 0 0,-2 28 0,4-40-48,0 0 0,1 0 0,0 0 0,0 0 1,0 0-1,1 0 0,-1 0 0,1-1 0,0 1 0,4 7 0,-4-10-12,-1 0-1,1 0 1,-1 0-1,1 0 1,0 0-1,0 0 1,0 0-1,0 0 1,0-1-1,0 1 1,0-1-1,1 0 1,-1 1-1,0-1 1,1 0-1,-1 0 1,1-1 0,0 1-1,-1 0 1,1-1-1,4 1 1,2-2 64,1 0 0,0 0 0,0-1 1,-1 0-1,1-1 0,-1 0 0,10-4 1,62-35 278,-56 28-288,56-40 21,-4 1-696,-75 52 563,-1 1 1,0-1 0,1 0 0,-1 0-1,1 1 1,-1-1 0,1 1 0,0 0-1,-1-1 1,1 1 0,-1 0 0,1 0-1,0 0 1,-1 0 0,1 0 0,-1 0-1,1 0 1,0 1 0,-1-1 0,1 0-1,1 2 1,1 0 53,0 0-1,-1 1 1,1 0-1,-1-1 1,0 1-1,4 5 1,14 12 70,54 31 496,27 21 122,-91-57-403,-10-14-244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18.6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0 439 3808,'2'-1'1227,"1"0"-1009,0-1 0,0 0 1,0 0-1,0 0 0,0 0 1,0-1-1,0 1 0,-1-1 1,1 1-1,-1-1 0,0 0 1,0 0-1,0 0 0,0 0 1,0 0-1,1-7 0,72-179 4289,-72 181-4416,1-3 183,1 0 1,-2 0 0,0-1-1,0 1 1,-1-1 0,0 1-1,-1-1 1,0 0 0,-2-19-1,1-6-930,27 30 326,-10 4 263,0 0 0,17-1 1,-27 4 47,0 0 0,0 0 0,0 0 0,0 1 0,0 0 0,0 1 0,10 3 0,-16-4 53,0 0 0,0 0 0,0 0 0,0 0 0,0 0 1,0 0-1,0 0 0,-1 0 0,1 1 0,0-1 0,-1 0 1,1 1-1,-1-1 0,0 0 0,1 1 0,-1-1 1,0 1-1,0-1 0,0 2 0,0 0-13,2 15 15,-1 1 0,-3 33 1,0-32-61,2 0 0,1 25 0,0-42 26,-1 0 1,1 0-1,-1 0 1,1 0-1,0 0 1,0 0-1,0 0 1,1 0-1,-1-1 1,1 1-1,-1 0 1,4 3-1,-4-5 11,1 0 0,-1 1 0,1-1 0,-1 0 0,1 0 1,0 0-1,-1-1 0,1 1 0,0 0 0,0 0 0,-1-1 0,1 1 0,0-1 0,0 0 0,0 0 0,0 1 0,0-1 1,0 0-1,-1-1 0,1 1 0,4-1 0,3-1 36,1-1 1,-1 0-1,0-1 1,0 1-1,0-2 1,10-6-1,48-37-297,-54 39 150,-2-2 108,1 1 0,-1-1 1,18-25-1,-6 7 189,-17 19-32,-8 5-101,1 5-82,0 0 0,0 0 1,0-1-1,0 1 1,0 0-1,1 0 0,-1 0 1,0 0-1,0 0 0,0 0 1,0 1-1,0-1 1,1 0-1,-1 0 0,0 1 1,0-1-1,0 0 0,0 1 1,-8 3-84,0 1-1,1 0 1,-1 0 0,1 1 0,1 0 0,-1 0-1,1 1 1,0 0 0,-12 15 0,10-9 102,1 0 1,0 1-1,1 0 1,1 0-1,0 0 1,1 1-1,-4 17 1,4-6 94,1 0 1,1 0-1,1 37 0,2-62-90,-1-1-1,1 1 1,0 0 0,0 0-1,0-1 1,0 1-1,1 0 1,-1-1 0,0 1-1,0 0 1,0-1-1,0 1 1,1 0 0,-1-1-1,0 1 1,1-1 0,-1 1-1,0 0 1,1-1-1,0 1 1,-1 0 18,1-1 0,-1 0-1,1 0 1,-1 0 0,0 0 0,1 0-1,-1 0 1,1 0 0,-1 0 0,1 0 0,-1 0-1,0-1 1,1 1 0,-1 0 0,1 0-1,-1 0 1,0 0 0,1-1 0,-1 1 0,1 0-1,-1 0 1,0-1 0,1 1 0,3-3 106,-1-1 0,0 1 1,0-1-1,5-6 0,6-14-94,-2 1-1,16-44 1,-14 33-76,-3 5-51,10-44 0,-16 57 85,-1 3-56,-3 9 22,0 1 0,0-1 0,0 0 0,-1 1 0,1-6 1,-1 8-235,2 1 211,-1 1 0,0-1 0,0 0 1,0 1-1,0-1 0,1 1 0,-1-1 1,0 1-1,0-1 0,0 1 0,0 0 1,0 0-1,0-1 0,-1 1 1,1 0-1,0 0 0,0 0 0,0 2 1,15 23 155,-10-17-151,11 18-71,40 44 0,-45-56 264,-8-11-115,-1 0 1,1-1-1,-1 1 1,1-1-1,1 0 1,-1 0-1,0 0 1,1 0-1,-1-1 1,6 3 0,-7-4 9,-1-1 0,1 1 0,0-1 0,-1 1 0,1-1 0,0 0 0,-1 0 1,1 0-1,0 0 0,-1 0 0,1-1 0,0 1 0,-1-1 0,1 0 0,0 1 0,-1-1 1,1 0-1,-1-1 0,0 1 0,1 0 0,2-3 0,3-2 2,0-1 0,0 1 0,-1-2 0,0 1 0,-1-1 0,1 0 0,-1 0-1,-1-1 1,0 1 0,0-1 0,0-1 0,-1 1 0,4-16 0,19-63 138,-22 71-104,4-32-1161,-11 59 1039,0 1 1,1 0-1,0 0 1,1 11 0,-1 2 21,-14 159-59,11-84 454,2-84-207,2-13-129,0-1-1,-1 1 1,1-1 0,0 1-1,0-1 1,0 0-1,0 1 1,0-1-1,0 1 1,0-1-1,1 1 1,-1-1-1,1 2 1,5-12-48,2-20-118,17-52-161,-21 70 244,1 0-1,0 0 1,1 0 0,13-18 0,-18 27 40,1 0 0,-1 0 1,1 1-1,0-1 0,-1 1 1,1-1-1,0 1 1,0-1-1,0 1 0,0 0 1,0 0-1,0 0 0,0 0 1,1 0-1,2 0 1,-3 1 6,-1 0 0,0 0 1,0 0-1,1 0 1,-1 1-1,0-1 1,0 0-1,0 1 1,1-1-1,-1 0 0,0 1 1,0 0-1,0-1 1,0 1-1,0 0 1,0-1-1,0 1 1,0 0-1,0 0 0,0 0 1,0 0-1,-1 0 1,1 0-1,0 0 1,-1 0-1,1 0 1,0 0-1,-1 0 0,1 3 1,2 5 14,0 0 1,-1 1-1,0-1 1,-1 1 0,1 13-1,0 3 8,1 13 79,-1 1-1,-5 71 0,0-82 17,-2-1 0,-1 1 0,0-2 0,-19 47 0,21-66-80,1 0 1,-2 0 0,1-1 0,-1 1 0,-1-1-1,1 0 1,-1 0 0,0-1 0,-1 1 0,-8 6-1,12-11-8,0 0 1,0 0-1,-1 0 0,1 0 0,0 0 0,-1-1 0,1 0 0,-1 1 0,1-1 0,-1-1 0,0 1 0,1 0 0,-1-1 0,0 0 0,1 0 0,-1 0 0,0 0 0,1-1 0,-1 1 0,0-1 0,1 0 0,-1 0 0,1 0 0,-1-1 0,1 1 0,-6-4 1,6 3-60,0 0 1,1 1-1,-1-2 1,1 1 0,-1 0-1,1-1 1,0 1 0,0-1-1,0 1 1,0-1 0,0 0-1,0 0 1,1 0 0,0 0-1,-1 0 1,0-4 0,1 2 19,1 1 0,-1-1 1,1 0-1,0 0 1,0 0-1,0 0 0,1 0 1,0 0-1,2-8 0,2-2 23,1 0 0,0 1-1,1 0 1,1 0-1,15-20 1,-12 18 69,1 1 0,0 1 0,26-24 0,-28 30-58,0 1 0,1 0 1,-1 0-1,1 1 0,0 0 1,22-7-1,-9 6-76,1 0 0,0 2 0,1 1-1,-1 1 1,29 0 0,-21 3-2703,54 8-1,-59-3-2638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20.4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46 421 3136,'11'-14'5036,"7"-9"-4819,4-6 439,-2 4-208,-2-2 0,21-38 0,-30 45-394,-2 0 0,0-1 1,-1 0-1,-1 0 0,2-24 0,-4 28 0,-1 1 115,0 1-1,1-27 1,-4 53-223,-1-1 1,0 1-1,-4 13 0,-3 10 67,-16 158 501,0 0 492,20-171-449,-12 34 0,16-54-521,1 0-1,-1 1 0,1-1 1,-1 0-1,1 1 0,-1-1 1,0 0-1,1 1 0,-1-1 1,0 0-1,0 0 0,0 0 1,0 0-1,0 0 0,0 0 1,0 0-1,0 0 1,-1-1-1,1 1 0,0 0 1,0-1-1,-1 1 0,1-1 1,0 1-1,-1-1 0,1 1 1,-1-1-1,1 0 0,0 0 1,-1 0-1,1 0 0,-1 0 1,1 0-1,-2 0 0,0-1-4,-1 0-1,1-1 1,0 1-1,0-1 1,0 1-1,0-1 1,0 0-1,0 0 1,1 0-1,-1 0 1,1-1-1,-1 1 1,-2-4-1,-4-5-212,2 2-294,-1 0 1,-10-19 0,17 26 335,0 1 0,0-1 0,0 0 0,0 0 0,0 0 1,1 0-1,-1 1 0,1-1 0,-1 0 0,1 0 0,0 0 0,0 0 1,0 0-1,0 0 0,0 0 0,0 0 0,0 0 0,1 0 0,-1 0 0,1 0 1,0 0-1,-1 0 0,2-2 0,0 3-70,-1-1 0,0 1 0,1 0 0,-1-1 0,0 1 1,1 0-1,0 0 0,-1 0 0,1 0 0,-1 1 0,1-1 0,0 0 0,2 0 0,0 0-248,22-8-3222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1:23.4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1 143 3808,'10'0'7221,"-9"0"-6725,7 5-140,-4-3-250,0 0-1,0 1 0,0-1 1,-1 1-1,1 0 0,5 5 0,-8-6-61,1-1 0,-1 1 0,1-1 0,0 0-1,0 0 1,0 0 0,-1 0 0,1 0 0,0 0 0,2 1-1,11 4 254,-8-2-227,1 0 0,0 0 0,0-1 1,0-1-1,0 1 0,0-1 0,14 1 0,4 0 130,29-2-1,-36-1-190,0 1 1,0 1-1,34 7 0,-6 1 49,1-2 1,49 1-1,97-4 93,-189-5-151,7-1 16,1 2 0,0-1 0,0 2 0,23 4 0,-18-3-71,-14-3 44,-1 1 0,1-1 1,0 1-1,-1 0 1,1-1-1,-1 2 1,1-1-1,-1 0 1,0 1-1,1-1 1,-1 1-1,5 4 1,3 4 75,-10-8-55,1 0 1,-1-1-1,1 1 1,0-1-1,0 1 1,0-1-1,3 2 1,-4-2-16,1 0 2,1 0 0,-1 0 1,1 1-1,-1-1 0,1 1 1,-1 0-1,3 2 0,0-1-4,-1 0 1,0-1-1,1 0 0,-1 0 0,1 0 0,0-1 1,0 1-1,0-1 0,-1 0 0,9 0 1,0 1 40,0-1 1,0-1 0,0 0-1,0-1 1,23-4 0,80-24 259,-51 13-311,-20 2 17,59-25 0,-69 23-59,35-23 0,-38 21 65,47-21-1,-7 11 123,-50 12 59,-21 15-80,19-7-307,-8 4 197,5 2 70,-15 2-65,-1 0 1,1 0-1,-1 0 1,0 0-1,1 0 1,-1-1-1,0 1 1,1 0-1,-1-1 1,0 1-1,1-1 1,-1 1-1,0-1 1,0 1-1,2-2 1,3-2 8,-1 1 0,1-1 0,0 1 0,0 0 0,0 1 0,0-1 0,0 1 0,12-2 0,-2 0-190,71-24 141,-83 27 29,-1 1-1,1-1 0,-1 1 1,1 0-1,4 1 0,2-1 10,-9 0-43,0 1 25,0-1 21,0 1 0,0 0 0,0-1 0,0 1 0,1-1 0,-1 0 0,0 1 0,0-1 0,0 0 0,0 0 0,2 0 0,0 1-21,10 1 227,-11-2 474,-10-2-311,-10-4-348,9 4 89,1-1 0,-15-1-1,-14 1-103,-1 2 0,-49 5 0,59 3 126,23-5-158,1-1-1,-1 0 1,1 0 0,-1 0-1,-4 0 1,-41 3 12,50-4 59,-4 0-112,16 2 33,-1 0-1,1-1 1,-1-1-1,1 0 1,-1 0-1,14-3 1,2 1 59,32 1-23,81 10 1,-103-1-81,-35-8 166,0 1 101,2-1-73,-6 6-57,-7 2-54,1 0 1,-1-1-1,-1 0 0,1-1 1,-18 9-1,-19 12 102,25-12-399,1 1-1,0 1 1,1 1-1,1 0 1,1 1-1,-19 27 1,33-41 207,-15 21-2053,17-25 1893,0 0 0,-1 1 0,1-1 0,0 0 0,0 0 0,-1 0 0,1 0 0,-1 0-1,1 0 1,-1 0 0,1-1 0,-1 1 0,-3 1 0,5-2-38,-1 0-1,0-1 1,1 1-1,-1 0 0,1 0 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08.7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362 26 1984,'0'-12'4618,"1"0"-2159,-1 12-2439,0-1-1,1 1 1,-1 0-1,0 0 1,1 0 0,-1 0-1,1 0 1,-1 0-1,0 0 1,1 0-1,-1 0 1,1 0 0,-1 0-1,0 0 1,1 0-1,-1 0 1,1 0-1,-1 0 1,0 0 0,1 0-1,-1 0 1,0 1-1,1-1 1,-1 0 0,0 0-1,1 1 1,-1-1-1,0 0 1,1 0-1,-1 1 1,0-1 0,0 0-1,1 1 1,-1-1-1,0 0 1,0 1-1,0-1 1,1 0 0,-1 1-1,0-1 1,9 22-133,-5-11 410,-3-6-199,1 0 0,-1 0 0,0 0 0,0 0 0,-1 0 0,1 0 0,-1 0 0,0 0 1,-2 6-1,2 9 89,-2 2 14,-1 0 1,0-1-1,-2 1 1,-1-1-1,-8 23 0,-4 14-177,13-45 51,0 0 0,0 0 0,-2 0 0,1-1 0,-2 0 1,1 0-1,-2-1 0,0 0 0,0 0 0,-16 14 0,22-23-58,0 0 0,0 1 0,0-1 0,0 0 0,0-1 0,0 1 0,-1-1 0,1 1 0,-1-1 0,1 0 0,-1 0 0,1 0 0,-1-1-1,0 1 1,1-1 0,-1 0 0,1 0 0,-1 0 0,0-1 0,1 1 0,-7-3 0,3 1 12,0 0 0,1-1 0,0 0 1,0 0-1,0-1 0,0 1 0,0-1 0,1-1 0,-1 1 0,-7-9 1,-2-3 30,9 11-54,0-1-1,1 0 1,-1-1 0,1 0-1,1 1 1,-1-1 0,1-1-1,0 1 1,-4-12 0,0-7-159,3 14 117,1 0 0,-2-13 0,6 21 34,-1 0 1,1 0 0,0 0-1,0 0 1,0 1 0,0-1-1,1 0 1,-1 0 0,1 0-1,0 1 1,2-6 0,5-13-141,-7 17 142,0 0 1,1 0-1,0 1 0,0-1 0,0 1 1,0-1-1,1 1 0,0 0 0,0 0 1,3-5-1,9-4-84,-13 11 71,0 0 0,1-1 0,-1 1 0,0 0 0,1 0-1,-1 0 1,1 1 0,0-1 0,-1 1 0,1-1 0,0 1 0,0 0 0,0 0-1,0 0 1,0 1 0,0-1 0,6 0 0,-4 1 24,0 1 0,1-1 0,-1 1 0,0 0 0,0 0 0,0 0 0,0 1 0,0 0 0,-1 0 0,1 0 0,0 0 0,-1 1 0,0 0 0,1 0 0,-1 0 0,5 6 0,4 3 34,22 25 0,-28-29 14,1-1 0,0 1 1,14 9-1,-14-11 11,0 0 0,0 1 0,-1 0 0,11 12 0,0 5 23,-1 1 1,-1 0-1,19 42 0,-29-59-19,-4-7-59,-1 0 0,0 0 0,0 1 0,1-1 0,-1 0 0,0 0 0,0 1 0,0-1 0,0 3 0,4 3 75,-4-5-94,-1 0 0,1 0 0,1 0 0,-1 0 0,0 0 0,0-1-1,1 1 1,-1 0 0,1-1 0,-1 1 0,1-1 0,0 0-1,2 3 1,-3-4-9,0 0-1,0 0 1,0 1-1,0-1 1,0 1 0,0-1-1,0 1 1,0-1-1,0 1 1,-1-1-1,1 1 1,0 0-1,0-1 1,-1 1-1,1 0 1,0 0 0,-1 0-1,1-1 1,-1 1-1,1 0 1,-1 0-1,0 0 1,1 0-1,-1 0 1,0 0-1,1 0 1,-1 1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10.9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0 284 1824,'13'-7'9479,"-1"7"-9300,4-1-27,0-1 0,-1 0 0,0-1 0,1 0 0,14-7 0,-2 3 120,28-3 0,-18 3-122,-14 2-190,28-2 0,-43 7 28,1 0 1,-1 0-1,1 1 1,-1 0-1,0 1 1,10 3 0,24 6 109,-25-8 72,-1 2 0,28 11 0,-41-15-105,1 0-1,-1 0 1,1 0 0,-1 0 0,1-1 0,-1 0 0,9 0 0,-4-1 114,-7 1-141,12 0 1114,-15-4-1069,1 0 0,-1 0 0,1 1 0,-1-1 0,0 0 1,-1 1-1,1-1 0,-1 1 0,1 0 0,-1-1 1,0 1-1,-4-5 0,-4-5-26,-21-19 0,6 7-5,11 10-16,0 1-1,-1 0 0,0 1 0,-1 1 0,0 0 0,-32-16 0,0 2 333,38 22-68,0 0-280,-2 0-292,11 4 160,24 4-1104,11 2 1185,-24-5 43,0 1 0,17 5 0,38 15-153,-36-13 110,1 2-1,-2 0 1,29 17 0,-53-26 31,2 1 2,1 1 0,-1 0-1,0 0 1,-1 0 0,11 11-1,-15-14 47,0 0 106,2-1-123,2 11 872,-5-8-907,0 1 0,0-1-1,0 1 1,0-1 0,0 1-1,-1-1 1,0 0 0,1 1 0,-1-1-1,-1 0 1,1 1 0,-3 4-1,0 3-56,-14 44-27,11-29 286,-22 49 1,11-32-130,17-19-154,0-15 1062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12.1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 33 2400,'-12'-10'9095,"14"8"-9150,-1 1 134,0 1 1,0-1-1,0 0 1,0 1-1,0-1 1,0 0-1,-1 0 1,1 0-1,0 0 1,-1 0-1,1 1 1,0-1-1,-1 0 1,1 0-1,-1 0 0,0-1 1,1 1-1,-1 0 1,0 0-1,1-1 1,0 2-64,1 0 1,-1 0-1,1 0 1,0 0-1,-1 0 1,1 0-1,-1 1 1,1-1-1,-1 1 1,2 0-1,1 1 16,0 1 0,0-1 0,0 1-1,0 0 1,-1 0 0,1 0 0,-1 0-1,0 1 1,0-1 0,3 5 0,3 8 113,11 21 1,0 0 205,-7-13-174,-1 1-1,10 29 0,8 16-139,1-10-123,-12-18 134,-16-38-27,-1 1-1,0-1 1,0 1 0,-1 0-1,0 0 1,2 9-1,2 12 18,-3-17-17,-1-7-41,0 1 1,-1-1 0,1 1-1,-1-1 1,0 1 0,0 0 0,0 3-1,2 17-291,-1-19 52,0 0-1,-1 1 0,0-1 0,1 0 1,-2 0-1,1 0 0,0 0 1,-1 0-1,0 0 0,-1 5 0,-3 10-2205,4-16 1748,0 1 1,0-1-1,0 1 0,0-1 0,0 0 1,-3 6-1,-4-1-1667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12.9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34 1728,'0'0'23,"1"0"1,-1 0-1,0 0 1,1 0-1,-1 0 1,1 0-1,-1 0 1,0 0-1,1 0 1,-1-1-1,0 1 1,1 0-1,-1 0 1,0 0-1,0 0 1,1-1-1,-1 1 1,0 0-1,1 0 1,-1-1-1,0 1 1,0 0-1,0-1 1,1 1-1,-1 0 1,0-1-1,0 1 1,0 0-1,0-1 1,1 1-1,-1 0 1,0-1-1,0 0 1,-1-24 6755,6 34-5696,-3 2-766,0-1 0,0 0 0,1 0 0,0 0 0,1 0 0,7 14 0,-2-4-51,0-1-126,-5-10-84,0 0 0,-1 0-1,5 18 1,19 88 308,-3-16-189,7 38 198,-27-125-291,-3-12-80,-1 1 1,1-1-1,-1 1 1,0 0-1,1-1 1,-1 1-1,0 0 1,0 0-1,1-1 1,-1 1-1,0 0 1,0-1-1,0 1 1,0 0-1,0 0 1,0-1-1,0 1 1,0 0-1,0 0 1,0-1-1,0 1 1,-1 0-1,1 0 1,0-1-1,0 1 1,-1 0 0,1-1-1,-1 2 1,0-1-115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13.8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39 640,'0'0'46,"0"0"-1,-1 0 1,1 0 0,-1 0-1,1 0 1,0 0 0,-1 0-1,1 0 1,-1 0 0,1-1-1,0 2 1,-1-1 0,1 0-1,0 0 1,-1 0 0,1 0-1,-1 0 1,1 0 0,0 0 0,-1 0-1,1 1 1,0-1 0,-1 0-1,1 0 1,0 0 0,-1 1-1,1-1 1,0 0 0,-1 1-1,1-1 1,0 0 0,0 0-1,-1 1 1,1-1 0,0 0-1,0 1 1,0-1 0,0 1-1,0-1 1,-1 0 0,1 1-1,0-1 1,0 1 0,0-1-1,0 0 1,0 1 0,0-1-1,0 0 1,0 1 0,-2 6 230,-4 16 206,-5 29 0,10-52-475,-7 26 959,6-24-787,1 1 0,0 0 1,0 0-1,0 0 1,0 0-1,0 1 1,1-1-1,-1 5 1,1 16 5228,2-25-5338,0 1 0,-1 0 0,1-1 0,0 0 0,0 1 0,0-1 1,-1 0-1,1 0 0,0 0 0,-1 0 0,1 0 0,1-2 0,8-5 59,-1 2-123,-1 0 1,0-1-1,12-12 1,-12 11 92,20-14 0,4-4 103,-25 20-140,0 0 1,15-10-1,22-8 115,30-16 174,-73 39-356,0 0 1,0 0-1,-1 1 0,1-1 1,0 0-1,0 1 1,0-1-1,0 1 0,0 0 1,0 0-1,0 0 0,4 0 1,-5 0-90,1 1 0,-1 0 0,0-1 0,1 1 0,-1 0 0,0 0 0,0 0 0,0 0 0,1 0 0,-1 0 0,0 1 0,-1-1 0,1 0 0,0 0 0,0 1 0,0-1 1,-1 1-1,1 1 0,1 0-612,0 1 1,-1 0-1,1-1 1,-1 1-1,0 0 1,1 7-1,1 1-3299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14.8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4 211 5056,'0'0'44,"0"0"0,0 0-1,0 0 1,0 0 0,0 0 0,0 0 0,-1 0 0,1 0 0,0 0-1,0 0 1,-2 1 877,2 0-877,0-1 0,0 0 0,0 0 0,0 0 0,0 0 0,0 0-1,0 0 1,0 0 0,0 1 0,0-1 0,0 0 0,0 0 0,0 0-1,0 0 1,0 0 0,0 0 0,0 1 0,5 6 265,11 7-283,-11-11 234,0 0 1,-1-1-1,1 0 1,0 0 0,0 0-1,1-1 1,-1 1-1,0-1 1,0 0-1,1-1 1,-1 1-1,0-1 1,7-1-1,-4 0-160,0 0 0,0-1-1,0 0 1,0-1-1,0 0 1,-1 0-1,0 0 1,8-6 0,-12 7-63,0 1 1,-1-1-1,1-1 1,-1 1 0,0 0-1,0-1 1,1 1-1,-2-1 1,1 0 0,0 1-1,0-1 1,-1 0-1,0 0 1,0 0 0,1 0-1,-2 0 1,1 0-1,0-1 1,-1 1 0,1 0-1,-1 0 1,0-1 0,0-3-1,-1-8 24,-1 0 1,-1 1-1,-6-26 0,7 32-110,1 4-13,-1 0-1,1 0 1,-1 0-1,0 0 0,0 0 1,0 0-1,0 1 1,-1-1-1,1 1 1,-4-4-1,4 5 30,-1 0-1,1 0 0,0 0 1,0 1-1,-1-1 1,1 1-1,-1-1 1,0 1-1,1 0 1,-1 0-1,0 0 0,0 1 1,1-1-1,-1 1 1,0-1-1,-4 1 1,3 0 51,-1 0 0,1 0 0,-1 0 1,1 1-1,-1 0 0,1-1 0,0 2 1,-1-1-1,1 0 0,0 1 0,0 0 1,0 0-1,0 0 0,0 0 0,0 1 1,1 0-1,-1-1 0,1 1 0,-1 1 1,1-1-1,0 0 0,1 1 1,-1-1-1,1 1 0,-3 5 0,1-4 37,2 0 0,-1 0 0,1 1 0,-1-1 0,2 1 0,-1-1 0,0 1 1,1 0-1,0 0 0,1 0 0,-1-1 0,1 1 0,0 0 0,1 0 0,-1 0 0,1 0 0,0-1 0,1 1 0,-1 0 0,1-1 0,3 7 0,1 1 69,0 0-1,1 0 1,0 0 0,1-1 0,0 0-1,1 0 1,1-1 0,0-1-1,20 18 1,-26-25-75,1-1 1,-1 1-1,1-1 0,0 1 0,0-1 0,0-1 1,0 1-1,1-1 0,-1 0 0,0 0 1,0 0-1,11-1 0,3-1 119,-1-1 0,25-5 0,-17 3-250,18-4-258,-24 3-1054,0 2-1,33-2 1,-49 6 754,0-1 1,1 0-1,-1-1 1,0 1-1,1-1 1,-1 0-1,0 0 0,0 0 1,0-1-1,0 1 1,0-1-1,4-2 1,11-15-1324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46.4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1 755 576,'4'-7'4845,"12"-1"-3914,2-1-857,-5-3 31,0-1 0,0 0 0,-1-1 0,-1 0 0,0-1 0,10-21 0,6-5-200,27-50 340,1 1 108,-52 85-270,0 1-6,-1 1 0,1 0-1,-1-1 1,0 1 0,0-1 0,-1 1 0,1-1-1,-1 0 1,1 0 0,0-4 0,-2 7-73,0 1-1,0-1 1,0 1 0,-1-1 0,1 1 0,0-1 0,0 1-1,0-1 1,0 1 0,0-1 0,-1 1 0,1-1 0,0 1 0,0-1-1,-1 1 1,1 0 0,0-1 0,-1 1 0,1-1 0,0 1-1,-1 0 1,1-1 0,0 1 0,-1 0 0,1 0 0,-1-1 0,1 1-1,-1 0 1,1 0 0,-1 0 0,1 0 0,-1-1 0,1 1-1,-1 0 1,1 0 0,-1 0 0,1 0 0,-1 0 0,1 0 0,-1 0-1,0 1-22,0-1 0,0 0 0,0 0 0,0 0 0,0 1 0,0-1 0,0 0 0,0 1 0,0-1 0,1 1 0,-1-1 0,0 1 0,0 0 0,0-1 0,1 1 0,-1 0 0,0-1 0,1 1 0,-1 0 0,1 0-1,-2 1 1,-1 9 29,0-1 0,1 1 0,0 0 0,1 0 0,0 20 0,-1-6 154,-8 95-180,-8 31 176,15-133-154,1-8-3,0 0-1,-1 0 1,0-1 0,0 1 0,-1-1 0,-1 0 0,1 0-1,-1 0 1,-1-1 0,0 0 0,0 0 0,0 0 0,-1-1 0,-8 7-1,14-12 18,-1-1 0,0 0 0,0 0-1,0 0 1,1 0 0,-1 0-1,0 0 1,0-1 0,0 1-1,0-1 1,-1 1 0,1-1 0,0 0-1,0 0 1,0 1 0,0-2-1,0 1 1,0 0 0,0 0-1,-1-1 1,1 1 0,0-1 0,0 0-1,0 1 1,-3-3 0,3 2-20,-1 0 0,1-1 0,-1 0 0,1 1 0,0-1 0,0 0 0,0 0 0,0 0 0,0-1-1,0 1 1,0 0 0,1-1 0,-1 1 0,1-1 0,0 1 0,-1-1 0,1 0 0,-1-3 0,-2-12 14,2 14-77,1 0-1,0 0 0,0 0 1,1 0-1,-1-8 0,2 7-263,4 10-17,3 3 375,7 3 8,-11-8-34,0 0-1,0 0 1,0-1 0,0 0-1,1 1 1,-1-1-1,1-1 1,4 2-1,8 2 48,-13-4-8,1 1 1,-1-1-1,1 0 0,0 0 1,-1-1-1,1 1 0,0-1 0,-1 0 1,1 0-1,7-1 0,3-3-8,-1-1 0,0 0-1,0-1 1,-1-1 0,1 0 0,-1 0 0,-1-2 0,1 1-1,-2-2 1,1 1 0,-1-2 0,-1 1 0,19-25-1,18-35 13,69-137-1,-80 137-206,-31 60 144,0-1 0,0 0 0,-1 0-1,-1-1 1,0 1 0,0-1 0,-1 0-1,0-13 1,-1 15 8,-1 1-1,-1-1 1,0 1-1,0-1 1,-1 1 0,0 0-1,-1 0 1,0 0 0,0 0-1,-8-14 1,0 5-26,-1 1 0,0 1 0,-1 0 0,0 0 0,-21-18 0,32 33 14,1-1 0,0 1-1,-1 0 1,1 0 0,-1 0-1,1 0 1,-1 0 0,1 0-1,-1 0 1,0 1 0,1-1-1,-1 0 1,0 1 0,0-1-1,0 1 1,1 0 0,-1 0-1,0 0 1,0-1 0,-2 2-1,3-1 13,-1 1-1,1 0 0,-1-1 1,1 1-1,0 0 0,0 0 1,0 0-1,-1 0 0,1 0 1,0 0-1,0 0 0,0 0 1,1 1-1,-1-1 1,0 0-1,0 0 0,1 1 1,-1-1-1,1 1 0,-1-1 1,1 0-1,-1 1 0,1-1 1,0 3-1,-3 15-116,1-1-1,1 30 1,1-27 200,2 1 1,0-1-1,2 1 1,0-1-1,10 30 0,-6-23-26,-1 1-1,3 33 0,-8-40-14,2 1 1,1 0 0,0-1-1,15 36 1,-11-37 18,2 0 0,0-1 1,14 19-1,-21-34-41,0 0 1,-1 0-1,2-1 0,-1 1 0,0-1 1,1 0-1,0-1 0,0 1 0,0-1 1,0 0-1,1 0 0,-1-1 0,1 1 1,-1-1-1,1 0 0,9 1 0,-11-3 19,0 0 1,-1 0-1,1 0 0,-1 0 0,1-1 0,-1 0 0,1 0 0,-1 0 0,1 0 0,-1 0 0,1-1 0,-1 1 0,0-1 0,0 0 1,0 0-1,0 0 0,0 0 0,0-1 0,2-2 0,1-2-15,0 0-1,0-1 1,0 0-1,-1 1 1,7-18 0,6-16 243,19-76 1,-32 98-206,-2 7 34,-1 1 1,0-1-1,-1 0 1,0-17 0,-1 28-100,0 0 8,0 1 0,0 0 0,0 0 0,0-1 0,0 1 0,0 0 0,0 0 0,0-1 0,0 1 0,0 0 0,0 0 0,0-1 0,0 1 0,0 0 0,0 0 0,-1-1 0,1 1 0,0 0 0,0 0 0,0-1 0,0 1 0,0 0 0,-1 0 0,1 0 0,0-1 0,0 1 0,0 0 0,-1 0 0,1 0 0,0-1-8,0 1 1,-1 0-1,1 0 0,0 0 0,0 0 0,0 0 0,0 0 0,0-1 0,0 1 1,0 0-1,0 0 0,0 0 0,0 0 0,0 0 0,0-1 0,-1 1 1,1 0-1,0 0 0,0 0 0,0 0 0,0-1 0,0 1 0,1 0 0,-1 0 1,0 0-1,0 0 0,0 0 0,0-1 0,0 1 0,0 0 0,0 0 0,0 0 1,0 0-1,0 0 0,0-1 0,0 1 0,0 0 0,1 0 0,-1 0 0,0 0 1,0 0-1,0 0 0,0 0 0,0 0 0,1-1 0,-1 1 0,0 0 0,0 0 1,0 0-1,0 0 0,0 0 0,1 0 0,-1 0 0,0 0 0,10-2-246,-10 2 335,6-1-42,-4 1-66,0 0-1,0-1 1,0 1 0,0 0 0,0 0-1,0 0 1,0 1 0,0-1 0,2 1-1,-1 2 16,0-1 0,0 1 0,0 0 0,-1 0 0,0 0 0,1 0-1,-1 0 1,0 1 0,-1-1 0,1 1 0,-1-1 0,1 1 0,-1-1-1,0 1 1,0 0 0,-1 0 0,1 0 0,-1 5 0,3 6 106,-3-12-93,0 1 1,0-1-1,0 0 0,0 1 0,0-1 0,-2 4 0,0 15-67,1-8 120,1-7-34,0 0 0,0-1 0,0 1 0,0 0 0,1 0 0,0 0 0,1-1 0,0 1 0,0-1 0,4 10 0,3 4 77,-7-17-79,-1 0 0,1 1 0,-1-1 0,1 0 1,0 0-1,0 0 0,3 2 0,-3-3-4,0-1-1,0 1 0,1-1 0,-1 0 0,1 0 1,-1 0-1,1 0 0,-1-1 0,1 1 1,0-1-1,-1 0 0,1 1 0,0-1 0,-1 0 1,1 0-1,4-1 0,2 0-36,-2 1 29,0-1 1,0 0 0,-1 0-1,1-1 1,-1 1 0,1-1-1,5-4 1,45-22-4,-36 16-18,7-4-26,-1-1 1,0-1-1,-1-2 0,-1 0 1,34-37-1,-52 50-43,14-16 383,-21 22-297,1 1 0,-1-1 0,0 1-1,1-1 1,-1 1 0,0-1 0,1 0-1,-1 1 1,0-1 0,0 0 0,1 1-1,-1-1 1,0 0 0,0 1 0,0-1-1,0 0 1,0 0 0,0 1 0,0-1-1,0 0 1,0 1 0,0-1 0,-1 0 0,1 1-1,0-1 1,0 0 0,-1 1 0,1-1-1,0 1 1,-1-1 0,1 0 0,-1 1-1,1-1 1,-1 1 0,0-1 0,0 0-20,0 0 0,-1 1 0,1-1 0,-1 1 0,1-1 0,-1 1 0,0-1 0,1 1 0,-1 0 0,1 0 0,-1 0 0,0 0 0,1 0-1,-1 0 1,1 0 0,-1 1 0,0-1 0,-2 2 0,0-1-39,0 0 0,-1 1 0,1 0-1,0 0 1,-7 4 0,4 1 48,1-1 1,-1 1-1,1 0 1,0 0 0,1 0-1,-1 1 1,1 0-1,1 0 1,-6 14-1,-3 11-8,-9 39-1,19-61 20,-2 5 21,2 1 0,0-1 1,-1 27-1,4-33-2,0 0-1,0 0 1,1-1 0,1 1-1,0-1 1,0 1 0,6 14-1,-8-23-3,1 0-1,0 0 0,0 0 1,-1 0-1,1 0 0,0 0 1,0 0-1,0 0 0,0-1 1,0 1-1,0 0 0,0-1 1,0 1-1,0-1 0,1 1 1,-1-1-1,0 1 0,0-1 0,0 0 1,1 0-1,-1 0 0,0 0 1,0 0-1,0 0 0,1 0 1,-1 0-1,0 0 0,0 0 1,1 0-1,-1-1 0,2 0 1,1 0 8,-1 0 0,1 0 0,-1-1 0,1 1 0,-1-1-1,0 0 1,0 0 0,0 0 0,5-4 0,2-4 33,0-2 0,0 1 0,-1-1 0,-1-1 0,0 1 0,0-2 0,-1 1 0,-1-1 0,8-24 0,-10 18-24,-1 0 0,-1-1 0,-1 1 0,-2-33 0,1 17-10,0 33-11,0-1 1,0 1 0,-1 0 0,1-1-1,-1 1 1,0 0 0,0 0 0,0 0-1,-2-4 1,2 2-509,1 11 210,2 17 265,1 1 1,0-1-1,2 0 0,7 22 1,0 2-164,-8-16 197,-3-26 23,-1 1 0,1 0 0,0-1 0,0 1 1,1-1-1,0 1 0,3 6 0,-4-10-18,21 35 54,-20-35-53,0 0 1,-1 1-1,1-1 1,1 0-1,-1 0 1,0 0-1,0-1 1,1 1-1,-1 0 0,1-1 1,4 2-1,-3-2 2,0 0 0,0-1 0,0 0-1,-1 0 1,1 0 0,0-1-1,0 1 1,0-1 0,0 0 0,-1 0-1,1 0 1,0 0 0,-1-1 0,1 0-1,-1 1 1,1-1 0,-1 0 0,0-1-1,5-4 1,-5 3-3,0-1 0,0 0 0,-1 0 1,0 0-1,0 0 0,0 0 0,-1 0 0,2-8 0,-1 5 37,12-70-22,-12 56 62,-2-34 0,-1 20-298,1 36 199,0 0 1,0 0-1,0 0 0,0 0 0,0 0 1,0-1-1,0 1 0,0 0 1,0 0-1,0 0 0,0 0 1,0 0-1,0-1 0,0 1 1,0 0-1,0 0 0,0 0 0,-1 0 1,1 0-1,0 0 0,0-1 1,0 1-1,0 0 0,0 0 1,0 0-1,0 0 0,-1 0 0,1 0 1,0 0-1,0 0 0,0 0 1,0 0-1,0 0 0,0 0 1,-1 0-1,-1-3-589,7 98 381,-1 7 410,-4-96-206,0 1 0,1-1-1,3 13 1,1 4-50,-3-15 107,0-1 0,0 1 0,1-1 0,0 0 0,0 0 0,8 12 0,-9-17 27,0-1-58,0 0-1,1-1 1,-1 1 0,0-1-1,1 1 1,-1-1-1,1 0 1,-1 0 0,1 0-1,-1 0 1,0 0 0,1-1-1,-1 1 1,0-1-1,1 1 1,3-3 0,4-1 30,-1-1 1,1 0 0,-1-1-1,0 0 1,0-1 0,-1 0-1,11-11 1,-4 1-38,0 0-1,17-28 1,7-17 119,27-40-354,-31 64-41,-34 38 202,0 0-65,1 1 101,-1 0 1,0-1-1,1 1 1,-1 0-1,0 0 1,0 0-1,0 0 1,0 0-1,0 1 1,0-1-1,0 0 1,0 0-1,0 1 1,0-1-1,-1 0 1,1 1-1,0-1 1,-1 1-1,0-1 1,1 2-1,6 36 200,-6-32-160,-1-5 57,3 17-200,-4-11 1409,-2-14-1259,0 1-1,0 0 1,-1 0 0,0 1-1,0-1 1,-7-6 0,-1-1-38,9 9-49,0 0 0,-1 0 0,1 1 0,0-1 0,-1 1 0,0 0 0,-7-3 0,11 4 56,-1 1 0,0-1 0,0 1 0,0 0 0,0-1 0,0 1 0,0 0 0,0 0 0,0 0 0,0 0 0,0 0 0,0 0 0,0 0 0,0 0 0,0 0 0,0 0 0,0 0 0,0 1 0,0-1 0,0 0 0,0 1 0,0-1 0,0 1 0,1-1 0,-1 1 0,0-1 0,0 1 0,0-1 0,1 1 0,-1 0 0,0 0 0,1-1 0,-1 1 0,1 0 0,-1 0 0,1 0 0,-1 0 0,1 0 0,-1 1 0,-3 9-47,1 0 0,1 1 0,0-1 0,1 1-1,0 0 1,1 20 0,1-14 67,1 0-1,1 0 1,9 30-1,-10-42 22,0 1 0,1-2 0,-1 1 0,1 0 0,1 0 1,-1-1-1,1 0 0,0 1 0,0-2 0,9 9 0,-11-12-11,0 0 0,-1 0 0,1-1 1,0 1-1,0-1 0,0 1 0,0-1 0,-1 0 0,1 1 0,0-1 1,0 0-1,0 0 0,0-1 0,0 1 0,0 0 0,-1-1 0,1 1 1,0-1-1,0 1 0,0-1 0,-1 0 0,1 0 0,0 1 0,-1-1 1,1-1-1,2-1 0,3-2 37,0 0 1,-1-1 0,1 0-1,6-10 1,-6 7-33,-1-1 0,-1 0 0,0 0 0,7-19 0,0 0-79,-9 22 78,0 0 1,0 0 0,-1 0-1,0-1 1,0 1 0,-1-1-1,0 0 1,0 1 0,-1-1-1,0 0 1,-2-14 0,2 21-35,0 0 1,0 1-1,0-1 0,-1 0 1,1 0-1,0 0 1,-1 1-1,1-1 1,0 0-1,-1 1 1,1-1-1,-1 0 0,1 1 1,-1-1-1,1 1 1,-1-1-1,1 1 1,-1-1-1,0 1 1,1-1-1,-1 1 1,0-1-1,1 1 0,-1 0 1,0-1-1,0 1 1,1 0-1,-1 0 1,0 0-1,0 0 1,0-1-1,1 1 0,-1 0 1,0 0-1,0 0 1,0 1-1,-1-1 1,1 0 6,-1 1 0,0 0 1,1-1-1,-1 1 0,1 0 1,-1-1-1,1 1 1,-1 0-1,1 0 0,0 0 1,-1 0-1,1 1 0,0-1 1,0 0-1,0 0 0,0 1 1,-1 2-1,-2 2 4,3-4-28,0 1 0,-1-1 0,1 1-1,0 0 1,0-1 0,1 1-1,-1 0 1,0-1 0,1 1 0,0 0-1,0 2 1,1 8 69,0-1 0,1 0 0,1 0 0,0 0 0,8 20 1,3 13 86,-10-35-142,0 1 0,9 17 1,-8-18 50,-1 0 0,8 22 0,0-1 81,-10-26-128,1 0 0,-1 0 1,0 0-1,-1 1 1,3 10-1,1 52 11,-5-60 18,0 0-1,0 0 1,-1 0-1,0 0 0,0 0 1,-1 0-1,-3 9 1,1-1-8,3-12 35,-1 0 1,1 0 0,-1 0 0,0-1 0,0 1-1,0-1 1,0 1 0,-1-1 0,0 0 0,1 0-1,-1 0 1,0 0 0,-1 0 0,1-1 0,0 1-1,-6 2 1,6-4-19,1 1 0,0-1 0,0 0 0,-1-1 0,1 1-1,-1 0 1,1-1 0,-1 1 0,1-1 0,-1 0 0,1 0-1,-1 0 1,1 0 0,-1 0 0,1 0 0,-1-1 0,1 1 0,0-1-1,-1 0 1,1 0 0,0 0 0,-1 0 0,1 0 0,0 0 0,0-1-1,0 1 1,0-1 0,-3-2 0,3 2-19,-1-1-8,-1 0 0,1-1 1,0 1-1,1-1 0,-4-4 0,6 7-9,-1 0 0,1-1-1,-1 1 1,1 0-1,0 0 1,-1-1-1,1 1 1,0 0-1,0 0 1,0-1-1,0 1 1,0 0 0,0-1-1,0 1 1,1 0-1,-1 0 1,0-1-1,1 1 1,-1 0-1,1 0 1,-1-1-1,2 0 1,0-1-12,0-1 0,0 1 0,0 0 1,1 1-1,-1-1 0,1 0 0,0 1 0,0-1 0,0 1 1,0 0-1,5-3 0,2 1-83,-1 0 0,19-4 0,11-5-38,-10 1 275,34-20 1,-53 26-92,-1 0 0,0-1-1,0 0 1,0-1 0,-1 0 0,14-16 0,-18 17-34,0 1 1,0-1-1,-1 0 0,0 0 1,0 0-1,3-15 0,6-46 8,-11 65-15,6-47 60,2-4 44,2-82 1,-11-278-1605,-8 652 854,8 121 682,6-306 1414,-4-56-1431,0 1 0,0-1 0,-1 1 0,1-1 1,-1 0-1,0 0 0,0 1 0,0-1 0,0 0 1,0 0-1,-1 0 0,0 0 0,1-4 0,0 2-55,1 0 0,0 1 0,-1 0 0,2-1 0,-1 1 0,0 0 0,1 0 0,0 0 0,5-6 0,3-3-25,-1 0 48,2 1 1,0 0-1,0 1 0,1 1 1,17-12-1,-6 6 53,-13 9-121,-1-1 1,17-14 0,-16 43-625,11 80 670,-7-30 244,-14-67-190,0 0 0,1-1 0,-1 1 0,1-1 0,0 1 0,0-1 0,0 0 0,1 0 0,3 5 0,-4-7-3,-1 1-1,1 0 1,0-1 0,0 1 0,0-1 0,0 0 0,0 1 0,0-1-1,0 0 1,0 0 0,0-1 0,0 1 0,1 0 0,-1-1-1,5 1 1,7 1 143,-13-1-140,0-1-1,1 0 1,-1 0 0,0 1-1,0-1 1,1 0 0,-1 0-1,0 0 1,0-1 0,1 1 0,-1 0-1,0 0 1,0-1 0,1 1-1,1-1 1,2-2-4,0 0 0,1-1 0,-1 0-1,-1 1 1,1-1 0,-1-1 0,1 1 0,-1-1 0,0 0 0,-1 0 0,4-6 0,5-10 118,14-33 1,-21 43-115,12-32 21,16-66-1,-19 59 130,-7 19-114,-1-1 0,-2 0 0,1-38 0,-1 4-3,-2-50-1749,33 273 1397,-16-66 261,12 84 322,-13-41 76,-5-33-43,-10-85-613,1-27-2459,-3 6 2194,0-1-1,0 1 0,0-1 0,-1 1 1,0-1-1,0 1 0,0-1 0,-2-6 1,-6-14-1850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4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 1 3808,'0'0'74,"0"0"1,-1 0-1,1 0 0,0-1 1,-1 1-1,1 0 0,0 0 1,-1 0-1,1 0 0,0 0 1,-1 0-1,1 0 0,0 0 1,-1 0-1,1 0 0,0 0 1,-1 0-1,1 0 1,0 1-1,-1-1 0,1 0 1,0 0-1,-1 0 0,1 0 1,0 1-1,0-1 0,-1 0 1,1 0-1,0 0 0,0 1 1,-1-1-1,1 0 0,0 1 1,0-1-1,0 0 0,-1 1 1,-7 14 1168,4-8-640,-26 59 2032,13-25-1206,2-8-602,-64 125 1007,37-80-1023,36-73-2031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46.7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41 5472,'2'-4'933,"-2"4"-894,0 0-1,0 0 0,0-1 1,0 1-1,0 0 0,0 0 1,0 0-1,0 0 0,0-1 1,0 1-1,0 0 0,0 0 1,0 0-1,0-1 0,0 1 1,0 0-1,0 0 0,1 0 1,-1 0-1,0 0 0,0-1 1,0 1-1,0 0 0,0 0 1,0 0-1,1 0 0,-1 0 1,0 0-1,0 0 0,0 0 1,0-1-1,1 1 0,-1 0 1,0 0-1,0 0 0,0 0 0,0 0 1,1 0-1,-1 0 0,0 0 1,0 0-1,0 0 0,1 0 1,-1 0-1,0 0 0,0 0 1,1 0-1,-1 1 53,2-2-139,9-2-29,1 1 0,0 0 0,13-1 0,14-2 470,8-2 276,65-2-1,48 8-1481,-79 2-2548,-57-1 385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47.74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99 3232,'0'-1'66,"0"-1"-1,0 1 1,0 0 0,0 0-1,0 0 1,0-1-1,1 1 1,-1 0 0,0 0-1,1 0 1,-1 0 0,1 0-1,0 0 1,-1-1 0,1 1-1,0 1 1,-1-1 0,1 0-1,0 0 1,0 0 0,0 0-1,0 0 1,0 1 0,0-1-1,0 0 1,0 1 0,0-1-1,2 0 1,2-2 58,0 1 336,-1 0 1,0-1-1,0 0 1,5-4-1,5 7 1188,40 0 38,-53 0-1585,1 0-25,1-1 1,-1 1-1,0 0 0,0 0 1,0 0-1,0 0 0,1 0 1,-1 0-1,0 1 1,0-1-1,0 1 0,0 0 1,3 1-1,17 3 220,51-4 354,67-2-606,-115 1-42,-20 0-3,1 0 0,-1 0 0,0 0 0,0 0 0,1-1 0,-1 0 0,0 0 0,0 0 0,0-1 0,0 0 0,0 0 0,4-2 0,-8 3 1,-1 1 0,0 0-1,0 0 1,0 0 0,0 0 0,0-1-1,0 1 1,0 0 0,0 0 0,0 0 0,1 0-1,-1-1 1,0 1 0,0 0 0,0 0 0,0 0-1,0-1 1,0 1 0,0 0 0,0 0 0,0 0-1,0 0 1,-1-1 0,1 1 0,0 0-1,0 0 1,0 0 0,0-1 0,0 1 0,0 0-1,0 0 1,0 0 0,0 0 0,-1 0 0,1-1-1,0 1 1,0 0 0,-10-9-80,-14-6-56,11 11 61,-1 1 1,0 1-1,0 0 0,0 0 1,0 2-1,0-1 0,0 2 1,0 0-1,0 1 0,0 0 1,-18 6-1,28-7-191,1 0 0,-1 1 0,1-1 0,-1 1 0,1 0 0,0 0 0,-5 4 0,-5 8-2235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1.5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1 782 3552,'0'0'169,"0"-1"-1,0 0 1,-1 0 0,1 0 0,0 1-1,0-1 1,0 0 0,0 0-1,1 0 1,-1 0 0,0 1 0,0-1-1,0 0 1,1 0 0,-1 1-1,0-1 1,1 0 0,-1 0 0,0 1-1,1-1 1,-1 0 0,1 1 0,-1-1-1,1 1 1,0-1 0,0 0-1,21-17 36,-19 15 125,16-9 21,13-11 254,-1-1-298,-22 18-145,-1 0 0,12-12 1,0-2 81,-12 13-172,0-1-1,-1 0 1,0 0-1,0 0 1,9-17-1,-8 10-70,35-74 210,-38 76-168,0-1-1,0 0 0,-2 0 0,4-24 0,-2 9 89,0-15 18,-7 59-341,-5 23 0,-3 19 99,-7 77-98,-12 130 426,13-103 92,8-117-172,6-32-102,0 1-1,-1 20 1,3-32-12,0 1 1,0-1-1,0 1 0,0 0 1,-1-1-1,1 1 0,0-1 1,-1 1-1,1-1 0,-1 1 1,1-1-1,-1 1 0,0-1 1,0 0-1,-1 2 0,1-28 878,19-188-623,-8 125-297,4-25-115,-8 89 49,0 1 0,1 0 1,1 0-1,1 1 1,19-33-1,-25 49-20,1 0-1,0 0 1,0 1-1,10-10 1,-11 12 21,-1 1 0,1-1-1,1 1 1,-1 0 0,0 0 0,0 0-1,1 0 1,-1 0 0,8-2 0,-9 4 64,-1 0 1,1 0-1,0 0 1,-1 1 0,1-1-1,-1 0 1,1 1 0,-1-1-1,1 1 1,-1-1-1,1 1 1,-1 0 0,0 0-1,1-1 1,-1 1-1,0 0 1,1 0 0,-1 0-1,0 1 1,0-1 0,0 0-1,0 0 1,0 0-1,1 3 1,1 0 26,0 1 0,-1 0-1,1-1 1,-1 1 0,0 1 0,2 6-1,-3-6 20,2 2 31,-1 1-1,0-1 1,-1 0-1,0 1 0,0 0 1,-1-1-1,0 1 1,-2 13-1,1-20-27,1 0 0,-1-1-1,1 1 1,-1 0-1,0 0 1,1-1 0,-1 1-1,0-1 1,0 1 0,0 0-1,0-1 1,-1 0-1,1 1 1,0-1 0,-1 0-1,1 1 1,-1-1 0,1 0-1,-1 0 1,1 0 0,-4 1-1,-1-1 44,1 0 0,-1 0 0,1 0-1,-1 0 1,-10-1 0,13-1-79,0 1-32,0-1 0,0 1 0,0-1 0,1 0 0,-1 0 0,0 0 0,-3-3 0,3 1-31,2 2-161,11 2-474,-1 0 697,0 1-1,1-2 0,-1 1 1,1-1-1,-1-1 0,1 0 0,12-2 1,67-21 239,-81 21-280,81-23 119,82-29-153,-155 48 102,90-39-66,-55 26-466,-50 20 498,0 0 1,-1 0 0,1 0 0,0 0 0,-1 0 0,1 1 0,-1-1 0,1 0-1,0 0 1,-1 0 0,1 1 0,-1-1 0,1 0 0,0 1 0,-1-1 0,1 0-1,-1 1 1,1-1 0,-1 1 0,1-1 0,-1 1 0,0-1 0,1 1 0,-1-1-1,0 1 1,1 0 0,-1-1 0,0 1 0,0-1 0,1 2 0,0 1 46,0-2 69,-24 3 468,16-4-579,1 1-1,-1 0 1,0 0-1,1 1 0,-1 0 1,1 0-1,0 1 1,-1 0-1,-6 4 1,-52 36-284,53-35 175,9-5 81,0-1 1,0 1-1,0 0 1,0 0-1,0 0 1,0 1-1,1-1 1,0 1-1,-1-1 1,-1 5 0,4-6 22,-1 0 0,0-1 0,1 1 1,-1 0-1,1 0 0,-1 0 0,1-1 1,0 1-1,0 0 0,0 0 0,0 0 1,0 0-1,0 0 0,1 0 1,-1-1-1,0 1 0,1 0 0,0 0 1,-1-1-1,1 1 0,0 0 0,0-1 1,2 4-1,-2-4 28,0 0 0,1 0-1,0 0 1,-1 0 0,1 0 0,-1 0 0,1-1 0,0 1 0,0 0-1,-1-1 1,1 0 0,0 1 0,0-1 0,0 0 0,-1 0 0,1 0-1,0 0 1,0 0 0,0 0 0,2-1 0,1 0 13,0 0 0,0 0 0,-1 0 0,1-1 0,-1 1 0,1-1 0,4-3 0,0-2-5,0 0 0,-1-1 0,0 0 0,0 0 0,0-1 0,6-10 0,4-4-96,-16 20 57,0 0 1,-1 0-1,1 0 0,-1 0 1,1 0-1,-1 0 1,0-1-1,0-3 1,4-8-246,-5 15 230,0 0-1,0 0 1,0 0 0,0 0 0,0 0-1,0-1 1,0 1 0,0 0-1,0 0 1,0 0 0,0 0 0,0 0-1,0 0 1,1 0 0,-1 0 0,0 0-1,0 0 1,0 0 0,0 0-1,0 0 1,0 0 0,0 0 0,0 0-1,0 0 1,0 0 0,0 0 0,0 0-1,0 0 1,1 0 0,-1 0 0,0 0-1,0 0 1,0 0 0,0 0-1,0 0 1,0 0 0,0 0 0,0 0-1,0 0 1,0 0 0,0 0 0,0 0-1,0 0 1,1 0 0,-1 0-1,0 0 1,0 0 0,0 0 0,0 0-1,0 1 1,0-1 0,0 0 0,0 0-1,0 0 1,0 0 0,0 0 0,0 0-1,0 0 1,0 0 0,5 8-259,5 15 443,-8-18-258,8 23 84,-6-18-17,0-1 0,0 1 0,0-1 0,1 1 0,8 10 0,-3-5-22,-8-12 75,-1-1-1,1 1 1,0-1-1,0 1 1,0-1-1,0 0 1,0 0-1,0 0 1,3 2-1,-3-3 17,0 0 0,0-1 0,0 1-1,0-1 1,0 1 0,0-1 0,0 0 0,0 0-1,0 0 1,0 0 0,0 0 0,0 0 0,0 0-1,0-1 1,0 1 0,-1-1 0,1 0-1,2 0 1,0 0-54,-1-1 0,0 1 0,0-1 0,1 0 0,-1 0 0,0 0 0,0 0 0,-1-1 0,5-3 0,5-9 328,-6 9-278,-1 0 0,0-1-1,-1 1 1,1-1 0,3-8-1,5-12 25,-4 8-92,0 0 1,5-20 0,1-15-381,16-106 1,-21 59 192,-9 98-388,-1 6 233,1 18 121,-1 32 236,0-38-23,-3 148-189,5-131 213,0-1-1,3 1 1,9 36-1,-10-52 30,-1 0 27,2 0 0,0-1 0,0 1-1,2-1 1,9 17 0,-15-31-24,0 0 1,0 1-1,0-1 1,0 0-1,0 0 1,1 0-1,-1 0 1,0 0-1,1 0 1,-1 0-1,1 0 1,-1 0-1,1-1 1,-1 1-1,1-1 1,-1 1-1,1-1 1,0 0-1,-1 1 1,1-1-1,-1 0 1,1 0-1,0 0 1,-1 0-1,1-1 1,0 1-1,-1 0 1,1-1-1,-1 1 1,1-1-1,0 1 1,1-2-1,5-2 57,0 0 0,0-1-1,-1 1 1,12-11 0,-4 2-54,-1 0 0,0 0 1,-1-2-1,-1 1 0,-1-2 1,0 0-1,0 0 0,-2-1 1,0 0-1,-1 0 0,11-35 1,-7 11-110,-1-1 0,11-84 1,-14 54 117,2-58-329,-7 116-6,-2 9-121,0 11 195,-9 108 142,0 26 152,1-2-129,-2 28 894,7-160-82,5-8 129,1-2-1196,18-24 61,-18 25 261,0-1 0,-1 0 0,0 0 0,0 0 0,0-1 0,0 1 0,2-7 0,-2 5-22,0 0-1,1 1 1,0-1-1,5-6 0,13-15-126,-16 18 67,1 2-1,0-1 1,10-9 0,-17 16 56,1 1 0,0-1 0,-1 1 0,1-1-1,0 1 1,0-1 0,-1 1 0,1-1 0,0 1 0,0 0 0,0-1 0,-1 1 0,1 0-1,0 0 1,0 0 0,0-1 0,0 1 0,0 0 0,0 0 0,-1 0 0,1 1 0,0-1 0,0 0-1,0 0 1,0 0 0,0 1 0,1 0 0,0 0 8,-1 0 0,1 0-1,-1 1 1,0-1 0,1 1 0,-1-1 0,0 1-1,0 0 1,0-1 0,0 1 0,1 3 0,2 4 57,-1 0 0,-1 0 0,0 1 1,1 9-1,-1-1 81,-2-13-96,0 1-1,1-1 1,0 1 0,0-1-1,0 0 1,3 7-1,-2-8-18,2 6 27,0-1 0,0 0 0,1 0-1,7 11 1,-10-17-18,1-1 0,-1 1 0,0-1 0,1 0-1,-1 0 1,1 0 0,0 0 0,0 0 0,-1 0 0,1-1 0,0 0-1,0 1 1,1-1 0,-1 0 0,0 0 0,0-1 0,6 1 0,5 0-211,1-1 0,0 0 1,0-1-1,-1-1 0,1-1 1,14-4-1,-14 3-1597,0-1 0,27-14-1,-28 11-161,-3 0-1020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2.0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1 133 4480,'0'-4'234,"1"1"-1,-1-1 1,1 1 0,0 0 0,0-1 0,0 1-1,1 0 1,-1 0 0,1 0 0,0 0 0,0 0-1,0 0 1,0 0 0,5-4 0,10-15 504,-15 18-546,0 1 0,1-1 0,0 1 0,-1 0 0,1 0 0,1 0 0,-1 0 0,0 1 0,1-1 0,-1 1 0,1 0 0,-1 0 0,1 0 0,0 1 0,5-2 0,5-1 43,0 1-1,0 1 0,18 0 0,-11 0-179,53-1-852,1 4-1,74 10 1,-114-8-512,12 0-3331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7.8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2 3552,'-7'-2'3964,"14"7"-3016,-2 2-805,1-1 1,-2 1-1,1-1 1,-1 1-1,0 1 0,4 8 1,0 3 202,6 27 0,-10-29-198,0 0 0,-1 0 0,-1 0 1,-1 20-1,3-4 736,-4-30-134,-2-15-324,1 8-411,0-11-70,0 0 1,1 0 0,1 0 0,1 0-1,0 0 1,6-23 0,-6 29 66,17-51-71,-7 23-32,-12 36 89,1 1-1,-1-1 1,1 1-1,-1-1 1,0 0-1,1 1 1,-1-1-1,1 1 1,0-1 0,-1 1-1,1 0 1,-1-1-1,1 1 1,0-1-1,-1 1 1,1 0-1,0 0 1,-1-1-1,1 1 1,0 0-1,-1 0 1,1 0-1,0 0 1,-1 0-1,1 0 1,0 0-1,1 0 1,-1 0-115,1 1 53,2 3 104,1 1-1,-1-1 1,0 1 0,0 0 0,-1 0 0,0 0 0,0 0 0,0 0 0,0 1 0,-1-1 0,0 1-1,2 7 1,0 7 259,0 1 0,1 26-1,-1-3-256,1 9 176,-3-39-76,0 0 1,-1 17-1,-1-27-121,4 5 17,-3-7 191,-6 8-3190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8.21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7 832,'-8'-6'288,"3"9"-224,10 0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9.3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40 482 2816,'8'-20'9173,"-7"21"-9008,0 3-104,0-1-1,0 0 0,0 1 0,0-1 0,-1 1 1,0-1-1,1 1 0,-1-1 0,-1 1 1,1-1-1,0 1 0,-1-1 0,-1 4 1,-1 22 77,-5 59 128,8-79-173,1 12-71,0-20-21,-1 0 0,1 0 1,-1 0-1,1 0 0,0 0 1,-1 0-1,1 0 0,0-1 1,0 1-1,-1 0 0,1 0 1,0-1-1,0 1 1,0 0-1,0-1 0,0 1 1,2 0-1,-1 0 22,-1 0-1,1 0 1,0 0 0,-1-1 0,1 1-1,0-1 1,0 1 0,0-1 0,-1 0-1,1 1 1,0-1 0,0 0-1,0 0 1,0 0 0,0-1 0,0 1-1,-1 0 1,4-1 0,8-2 131,6-3 220,-17 5-353,-1 0 0,1 0 0,0 0-1,0-1 1,-1 1 0,1-1 0,0 1 0,-1-1 0,0 0 0,1 1-1,-1-1 1,0 0 0,0 0 0,0 0 0,0 0 0,0 0 0,0 0 0,-1 0-1,2-3 1,-2-1-16,1 1-1,-1-1 0,1 0 1,-2 1-1,1-1 1,-2-8-1,1 11 6,0 0 0,0 0 0,0 1 0,0-1 0,0 0 0,-1 1 0,1-1 0,-1 1 0,0-1 0,0 1 0,0 0 0,0 0 0,0 0 0,0 0 1,0 0-1,-1 0 0,1 1 0,-5-3 0,-1 0-40,1 1 0,-1 0 0,0 0 0,0 1 0,-11-3 0,15 5-15,0-1 1,0 1 0,0 0 0,0 0 0,0 0 0,-1 0 0,1 1 0,0-1-1,0 1 1,-4 2 0,1-1-441,14 0 64,-1 1 444,0-1 1,0-1 0,1 1 0,-1-1-1,0 0 1,1-1 0,-1 1 0,1-1-1,-1 0 1,13-3 0,3-1 155,37-12-1,-31 8 64,-12 4-48,27-11 1,-38 12-151,0 1 1,0-1 0,0 0-1,-1 0 1,0 0 0,1 0-1,-1-1 1,-1 0 0,6-6 0,5-10 16,-1-1 1,-1 0-1,0-1 1,-2 0-1,11-35 1,25-119 363,-44 165-404,-1-1-1,1-18 1,1-14-13,-2 29-400,-1 12-58,0 10 332,-11 175 280,4-109-106,4-32 62,-8 190 106,7-120-235,4-108-82,0 1 1,0 0 0,-1 0-1,0 0 1,0 0-1,0-1 1,0 1-1,-3 5 1,0 2-2325,4-11 2344,0 1 0,0-1 0,0 0 0,0 1 0,0-1 0,0 0 0,0 1 0,0-1 0,0 0-1,0 1 1,0-1 0,0 0 0,0 1 0,0-1 0,0 0 0,-1 1 0,1-1 0,0 0 0,0 0-1,0 1 1,-1-1 0,1 0 0,0 0 0,0 1 0,0-1 0,-1 0 0,1 0 0,0 0 0,-1 1-1,1-1 1,0 0 0,0 0 0,-1 0 0,1 0 0,0 0 0,-1 0 0,1 0 0,0 0 0,-1 0 0,1 0-1,0 0 1,-1 0 0,1 0 0,0 0 0,-1 0 0,1 0 0,0 0 0,-1 0 0,1 0 0,0 0-1,-1 0 1,1 0 0,0-1 0,0 1 0,-1 0 0,1 0 0,0 0 0,0-1 0,-1 1 0,1 0-1,0 0 1,0-1 0,0 1 0,-1-1 0,-1 0-345,1 0-1,-1 0 1,0 0 0,0 1-1,0-1 1,1 0-1,-1 1 1,0-1 0,0 1-1,0 0 1,-4-1-1,-1 0-21,-24-4-1016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2:59.7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80 5472,'0'-1'175,"-1"-1"-1,1 1 1,0-1 0,-1 1-1,1-1 1,0 1 0,0-1-1,0 1 1,0-1 0,0 1-1,0-1 1,0 1 0,1-1-1,-1-1 1,1 2-13,0-1-1,0 1 1,1-1-1,-1 1 1,0-1 0,0 1-1,1 0 1,-1 0 0,1-1-1,-1 1 1,4-1 0,3-3 229,1 1 0,-1 0 1,1 0-1,1 1 0,-1 1 0,0-1 1,12 0-1,69-5 751,-9 6-436,92 8 1,-167-5-750,-1 0 0,1 0 1,0 0-1,-1 1 0,0 0 1,8 4-1,-11-5-137,1 0 1,-1 0-1,0 1 1,1 0-1,-1-1 1,0 1-1,0 0 1,0 0-1,0 0 1,-1 0-1,1 0 1,0 0-1,-1 1 0,2 3 1,0 1-755,-1 0-1,-1 1 1,1-1-1,-1 9 1,0 19-3375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04.4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2 746 2816,'-1'1'1748,"9"0"690,12 0-854,-15-1-1402,-1 0 0,1 0-1,0-1 1,0 0 0,-1 0-1,1-1 1,0 1 0,-1-1-1,0 0 1,1 0 0,6-5-1,-4 2-28,-1 0 0,0 0 0,0-1 0,-1 1 0,1-1-1,5-10 1,1-3 21,-1-1-1,0 0 1,-2-1-1,7-22 1,38-138 775,-53 166-944,-1 15-170,4 12 192,4 9 49,2 9-67,13 108 962,-23-127-935,0-1 1,-2 17 0,0 6 130,1-25-201,0 1 0,0-1 0,-1 1 0,0-1 0,-1 1 0,0-1 0,-6 14 0,8-21 31,0 0 1,1 0-1,-1 0 1,0 0-1,1 0 1,-1 0-1,0 0 1,0 0-1,0 0 1,0 0-1,0 0 1,0-1-1,0 1 1,0 0-1,0-1 1,0 1-1,0-1 1,-3 1-1,0 0 15,0-1-1,1 1 0,-1-1 0,-7-1 0,-3 1 2,13-1-14,1 1 0,-1 0 0,1-1 0,-1 1 1,1-1-1,-1 1 0,1-1 0,-1 1 0,1-1 0,0 1 0,0-1 0,-1 0 0,1 1 0,0-1 0,0 1 0,-1-1 0,1 0 0,0 1 0,0-1 0,0 0 0,0 1 1,0-1-1,0 0 0,0 1 0,0-1 0,0 0 0,1 1 0,-1-1 0,0 1 0,0-1 0,0 0 0,1 1 0,0-2 0,2-5-150,-3 6 137,0 1 0,0-1 0,0 1 0,0 0 0,1-1 0,-1 1 0,0-1 0,0 1 0,0 0 0,0-1 0,1 1 0,-1 0 0,0-1 0,0 1 0,1 0 0,-1-1 0,0 1 0,1 0 0,-1-1 0,0 1 0,1 0 0,-1 0 0,0 0 0,1-1 0,-1 1 0,1 0 0,-1 0 0,0 0 0,1 0 0,-1 0 0,1 0 0,-1 0 0,0 0 0,1 0 0,-1 0 1,1 0-1,0 0 0,16 0-16,1 0-1,-1-2 1,24-4 0,-36 5 82,1 0 0,-1-1 0,1 0-1,-1 0 1,0-1 0,0 1 0,0-1-1,0 0 1,-1-1 0,1 1 0,-1-1-1,0 0 1,0 0 0,7-8 0,3-10 52,0 0 1,-2-1-1,-1 0 1,14-39-1,23-103-185,-36 120 18,-3 13 78,-2-1 0,-1 1 0,-1-1 0,0-40 0,-5 71-11,0-9 21,0-1-1,-1 1 0,-2-14 0,2 15-63,1 9 12,0 1 0,0 0 0,0 0 0,1-1 0,-1 1 0,0 0 0,0-1 0,0 1 0,0-1-1,0 1 1,0 0 0,0-1 0,0 1 0,0 0 0,0-1 0,-1 1 0,1 0 0,0-1 0,0 1 0,0 0 0,0 0 0,0-1 0,-1 1 0,1 0 0,0-1 0,0 1 0,0 0 0,-1 0 0,1-1 0,0 1 0,0 0-1,-1 0 1,1 0 0,0-1 0,-1 1 0,1 0 0,-2 21-330,-7 37 389,-2 34 171,6 85-91,3-34-287,3-83 254,-1-41 25,1 0 0,0 0 1,2 0-1,0 0 0,1-1 1,11 31-1,-15-49-70,1 1-1,-1 0 1,0 0-1,1-1 1,-1 1-1,1 0 0,-1-1 1,1 1-1,-1-1 1,1 1-1,-1 0 1,1-1-1,0 1 1,-1-1-1,1 1 1,0-1-1,-1 0 0,1 1 1,0-1-1,0 0 1,-1 1-1,1-1 1,1 0-1,0 0 2,0 0-1,0 0 0,0 0 1,0 0-1,-1-1 0,1 1 1,0-1-1,0 1 1,-1-1-1,3-1 0,1 0 18,0-1-1,-1 0 1,1 0-1,-1 0 1,0-1-1,6-5 0,-9 8-54,18-22 98,33-50 0,-41 58-233,-10 14 118,1-1 0,0 0 1,-1 0-1,0 0 0,1-1 0,-1 1 0,0 0 0,0 0 0,0-1 1,0 1-1,-1 0 0,1-1 0,0-3 0,0 4-5,-1 1 1,1 0-1,0-1 0,-1 1 0,1-1 1,0 1-1,0 0 0,0 0 0,0 0 0,0-1 1,0 1-1,1 0 0,1-1 0,0 0-16,-1 0 0,1 0 0,-1 1 0,1-1 0,0 1 0,3-2 0,-5 3 26,1 0 1,-1-1 0,1 1-1,0 0 1,-1 0 0,1 0-1,-1 1 1,1-1 0,-1 0-1,1 1 1,0-1 0,-1 1-1,0-1 1,1 1 0,-1-1-1,1 1 1,-1 0 0,0 0-1,1 0 1,-1 0 0,0 0-1,0 0 1,0 0 0,0 0-1,0 0 1,2 3 0,-1-1 13,-1 0 1,1 0 0,-1 1 0,0-1 0,0 0-1,0 1 1,0-1 0,0 1 0,-1-1-1,1 7 1,7 59 43,-7-65-60,0-1 1,0 1-1,0 0 0,0 0 1,1-1-1,0 1 0,0-1 1,0 1-1,3 3 1,0 1 209,-5-7 31,10 15-539,-7-15 336,0 1 0,-1-1 0,1 0 1,0 0-1,0 0 0,0 0 0,0 0 0,0-1 0,0 0 0,0 1 1,0-1-1,0 0 0,0-1 0,0 1 0,1 0 0,-1-1 1,0 0-1,-1 1 0,1-1 0,0 0 0,0-1 0,0 1 1,0 0-1,-1-1 0,3-1 0,5-4-6,-1 0 0,-1-1 0,1 0 0,-2 0 0,12-15 0,-17 20-11,0-1 1,0 0 0,0 0-1,-1 0 1,1 0 0,1-6-1,1-6 49,-1 9-118,-1-1 0,-1 0 1,0 0-1,0 0 0,0-13 0,-1 21-1,-2-4-49,2 4 104,-1 0 0,1 0-1,0 0 1,-1 0 0,1 0-1,0 0 1,0 0 0,-1 0-1,1 0 1,0 0 0,0 0-1,-1 1 1,1-1 0,0 0-1,0 0 1,0 0 0,-1 0-1,1 1 1,0-1 0,0 0-1,0 0 1,-1 0 0,1 1-1,0-1 1,0 0 0,0 0-1,0 1 1,0-1 0,0 0-1,0 0 1,0 1 0,-1-1-1,-4 12-28,0-1 0,-3 16-1,-1-2 24,6-18 14,1-1 1,-1 1-1,1 0 1,1 0-1,-1-1 1,1 1 0,0 0-1,1 0 1,-1 0-1,2 10 1,-1-15-27,1 2 42,-1-1-1,1 1 0,-1-1 0,1 1 1,1-1-1,-1 1 0,3 5 0,-3-8 314,-1-1-302,0-1 1,1 1-1,-1-1 1,0 1-1,1-1 1,-1 1-1,1-1 1,-1 1 0,0 0-1,1-1 1,-1 1-1,1 0 1,-1-1-1,1 1 1,0 0-1,-1-1 1,1 1 0,0 0-1,2-2 32,0-2-28,-1 1 0,1-1 0,-1 0 1,0 0-1,-1 0 0,1 0 0,-1-1 0,0 1 0,1-6 0,2-1 11,-1 1-35,3-9-89,0 0 0,-2 0 0,0 0 0,2-26 0,-6 44-187,1 3 24,0 0 191,0 0 1,-1 0 0,1 0-1,0 0 1,-1 0 0,1 0 0,-1 3-1,0 2 44,1 1 1,-1 0-1,1-1 0,4 14 0,0 9 90,-4-24-88,-1 0 1,1 0 0,1 0 0,-1 0 0,1 0 0,4 9 0,-5-14 60,-1 0 1,1 0-1,-1 0 1,1 0-1,0 0 1,-1 0-1,1 0 1,0 0-1,0 0 1,-1-1-1,1 1 1,0 0-1,0 0 1,0-1-1,1 2 1,-1-3-33,0 1 0,0 0 1,0 0-1,0 0 0,0 0 0,0 0 0,0-1 0,0 1 1,-1-1-1,1 1 0,0 0 0,0-1 0,0 1 1,-1-1-1,1 0 0,0 1 0,0-1 0,-1 0 0,1 1 1,-1-1-1,1 0 0,0 0 0,10-15-19,0 0 0,-1-1 1,-1 1-1,0-2 0,9-27 0,-16 40 21,-1 2-7,0 0 0,0 0-1,0 1 1,0-1 0,-1 0 0,1 0 0,-1-4 0,3-3-298,-1 9-89,-2 6 217,0 11-71,0-8 170,-1 1 0,2-1 0,-1 0 0,1 0 0,4 16 0,4 12 109,-8-29-47,0 1-1,1-1 1,0 0-1,4 8 1,-6-14 135,2 0-85,0 0 1,0 0-1,0 0 1,0 0-1,0 0 1,0 0-1,0-1 1,3 1-1,1-1-60,0-1 0,0 1 0,0-2-1,0 1 1,0-1 0,-1 1 0,11-6-1,39-24-382,-23 12-121,31-23-3,-18 11 578,-36 24-81,-8 7 112,-4 1-84,0 1 0,1-1 0,-1 1 0,1 0 0,-1 0 0,1 0 0,0 0 0,-4 5 0,0-1-8,-74 82 188,78-85-200,-1 0 1,1 0-1,1-1 0,-1 1 0,0 0 1,1 0-1,0 1 0,-1-1 1,0 4-1,2-7 6,0 1 0,0 0 0,0 0-1,0 0 1,0 0 0,0 0 0,0 0 0,0-1 0,1 1-1,-1 0 1,0 0 0,0 0 0,1 0 0,-1-1 0,0 1-1,1 0 1,-1 0 0,1-1 0,-1 1 0,1 0 0,0-1 0,-1 1-1,1-1 1,-1 1 0,1 0 0,0-1 0,0 1 0,-1-1-1,1 0 1,0 1 0,0-1 0,0 0 0,-1 1 0,1-1 0,0 0-1,0 0 1,0 0 0,0 0 0,-1 0 0,2 0 0,3 1 28,0-1 0,0 1 0,0-1 1,-1-1-1,1 1 0,0-1 0,0 1 1,-1-1-1,1-1 0,0 1 0,-1-1 0,8-3 1,-9 3-5,-1 1 1,0-1-1,1 1 1,-1-1-1,0 0 0,0 0 1,0 0-1,0 0 1,-1 0-1,1 0 1,0 0-1,-1-1 1,0 1-1,1 0 0,-1-1 1,0 0-1,0 1 1,0-1-1,-1 1 1,1-1-1,-1 0 1,1 0-1,-1-3 1,-1 0 50,1 0 1,-1 0-1,-1 0 1,1 0-1,-1 0 1,0 1 0,-5-11-1,2 5-256,5 11 159,0 0 1,0 0 0,0 0-1,0 0 1,0 0 0,0 1-1,-1-1 1,1 0-1,0 0 1,0 0 0,0 0-1,0 0 1,0 0 0,0 0-1,0 0 1,0 0-1,0 0 1,0 0 0,0 0-1,-1 1 1,1-1-1,0 0 1,0 0 0,0 0-1,0 0 1,0 0 0,0 0-1,0 0 1,0 0-1,-1 0 1,1 0 0,0 0-1,0 0 1,0 0 0,0 0-1,0 0 1,0 0-1,0 0 1,0 0 0,-1 0-1,1 0 1,0 0-1,0-1 1,0 1 0,0 0-1,0 0 1,0 0 0,0 0-1,0 0 1,0 0-1,0 0 1,-1 0 0,1 0-1,0 0 1,-1 11-184,6 98 228,-5-79 96,-1 0 1,-2 0-1,-1-1 0,-1 1 1,-1-1-1,-2 0 0,-15 38 1,19-59-30,1 0 0,-1-1 1,-1 0-1,-9 13 1,13-19-56,-1 1 0,1 0 0,-1-1 0,0 1 0,0-1 0,0 1 0,0-1 0,0 0 0,0 0 0,-2 1 0,3-2-18,0 0 0,0 1 0,-1-1 0,1 0 0,0 0 0,0 0 0,0 0 0,0 0 0,0 0 0,0 0 0,-1-1 0,1 1 0,0 0 0,0 0 0,0-1 0,0 1 0,0-1 0,0 1 0,0-1 0,0 0 0,-1 0 1,0-1-36,1 1 0,0-1 1,-1 0-1,1 1 1,0-1-1,0 0 1,0 0-1,0 0 0,0 0 1,0 0-1,0 0 1,1 0-1,-1 0 1,1 0-1,0 0 0,-1 0 1,1-1-1,0 1 1,0 0-1,0 0 0,1 0 1,0-3-1,-1 0-18,1 0 0,1 0 0,-1 0-1,1 0 1,0 1 0,0-1-1,0 1 1,5-7 0,5-4 12,0 0 0,1 1 1,1 0-1,0 1 0,29-21 0,-4 6 200,67-64-1,-98 82-170,0 0-1,0 0 1,0 0 0,-2-1 0,7-13 0,24-60 417,-28 57-402,-1 0-1,-1-1 1,5-33-1,1-85 345,-11 36-534,-3 64-557,1 46 377,0 12 5,-10 174 123,-12 158 784,9-240 70,11-91-566,2 0 610,0-13-654,1-1 0,-1 1 0,1 0 1,-1 0-1,1 0 0,-1 0 0,1-1 0,-1 1 0,1 0 1,-1 0-1,1-1 0,-1 1 0,0 0 0,1-1 0,-1 1 1,1-1-1,-1 1 0,0-1 0,1 1 0,-1 0 0,0-1 1,0 1-1,1-1 0,-1 0 0,15-19-99,17-29 1,-22 32-119,0 1 0,2-1 1,19-20-1,-31 36 189,0 1 0,0 0 0,0 0-1,1 0 1,-1 0 0,0 0 0,0 0 0,0 0 0,0 0-1,0 0 1,0 0 0,0-1 0,1 1 0,-1 0-1,0 0 1,0 0 0,0 0 0,0 0 0,0 0-1,1 0 1,-1 0 0,0 0 0,0 0 0,0 0 0,0 0-1,0 0 1,1 0 0,-1 0 0,0 0 0,0 1-1,0-1 1,0 0 0,0 0 0,1 0 0,-1 0-1,0 0 1,0 0 0,0 0 0,0 0 0,0 0 0,0 0-1,0 1 1,5 9-86,3 22 268,-4-14-120,18 57 58,-21-73 197,2-3-259,1 0 0,-1 0 0,0 0 0,0 0 1,0 0-1,0-1 0,0 0 0,0 0 0,0 1 0,0-1 0,-1-1 0,1 1 1,-1 0-1,5-6 0,5-3 62,-1-1-72,0 0 0,0-1 0,-2 0 0,1-1 0,-2 1 1,1-2-1,-2 1 0,0-1 0,8-27 0,-1-6 71,14-93 1,-20 70-179,-2-111 0,-6 180-461,0 5 198,5 14 369,-2 0-1,0 1 1,1 23 0,0 2 78,41 250 59,-34-242 26,-7-38-365,0 1 0,-2-1 0,1 1 0,-2 0 0,0 0 0,-1 22 0,0-34-74,-1-1 0,1 1 0,-1-1 0,1 1 0,-1-1 0,1 0 0,-1 1 0,0-1 0,0 0 0,1 1 1,-1-1-1,0 0 0,0 0 0,0 0 0,-1 0 0,1 0 0,0 0 0,0 0 0,0 0 0,-1-1 0,1 1 0,0 0 0,-1-1 0,1 1 0,-1-1 0,1 1 0,0-1 0,-1 0 0,-1 1 0,-13-1-1592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04.85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1 121 7968,'0'-2'255,"0"0"1,0 0-1,1 1 1,-1-1-1,1 0 0,-1 1 1,1-1-1,0 1 1,0-1-1,0 1 1,0-1-1,0 1 0,2-3 1,16-15-10,-15 16-90,1-1-64,1 0 0,0 0 0,0 0 0,1 0 0,-1 1 0,1 0-1,12-3 1,1 1 929,27-4 0,-36 8-747,297-23 657,-228 21-2379,-23 3-2196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230 439 3648,'0'0'67,"1"0"0,-1-1 0,0 1 0,0 0 0,0 0 0,1-1 0,-1 1 0,0 0-1,0 0 1,0 0 0,0-1 0,0 1 0,0 0 0,0-1 0,0 1 0,1 0 0,-1 0 0,0-1 0,0 1 0,0 0 0,0-1 0,0 1 0,0 0 0,-1 0 0,1-1 0,0 1 0,0 0 0,0-1 0,-9 0 2371,1 2-1986,4 0-280,-1 0 1,0 0-1,1 1 1,-1 0 0,1 0-1,-1 0 1,1 1-1,0-1 1,0 1-1,-5 5 1,-6 2 147,14-9-265,-24 15 956,-36 32 1,55-43-952,1 0-1,-1 1 1,1 0 0,0 0 0,0 0-1,1 1 1,0 0 0,0 0 0,0 0-1,1 0 1,-4 12 0,7-18-31,0 0-1,-1 0 1,1 0 0,0 0 0,0 0-1,-1 0 1,1 0 0,0 1 0,0-1 0,0 0-1,0 0 1,1 0 0,-1 0 0,0 0-1,0 0 1,1 0 0,-1 0 0,1 0-1,-1 0 1,0 0 0,1 0 0,0 0-1,-1 0 1,1 0 0,0-1 0,-1 1-1,1 0 1,0 0 0,0-1 0,0 1-1,0 0 1,-1-1 0,1 1 0,0-1 0,0 1-1,0-1 1,0 0 0,2 1 0,1 0 66,-1-1 1,1 0 0,0 1 0,0-1 0,-1-1 0,1 1-1,0 0 1,0-1 0,6-2 0,0-1 21,0 0 0,0-1 0,-1 0 0,0 0 1,0-1-1,17-14 0,-7 2 3,30-34 1,-35 31-110,-13 17-119,1 1-1,0 0 1,0 0-1,0 1 1,0-1-1,0 0 1,0 1-1,4-4 1,-5 6 76,-1 0 1,0 1-1,1-1 1,-1 0-1,1 0 1,-1 1-1,0-1 1,0 0-1,1 1 1,-1-1-1,0 0 0,0 1 1,1-1-1,-1 0 1,0 1-1,0-1 1,0 0-1,1 1 1,-1-1-1,0 1 1,0-1-1,0 1 1,3 28-519,-3-25 530,0 0-1,0 1 0,1-1 0,0 0 1,0 0-1,0 1 0,0-1 0,2 5 1,-1-7 53,-1 1 0,1 0 0,0-1 0,-1 1 0,1-1 0,0 0 0,1 0 0,-1 0 0,0 0 0,1 0 1,-1 0-1,1 0 0,-1-1 0,1 0 0,0 1 0,-1-1 0,1 0 0,0 0 0,0 0 0,0-1 0,0 1 1,0-1-1,0 1 0,0-1 0,4-1 0,9 1 18,-1-2 1,1 0-1,27-8 1,-13 3 23,138-39-104,-63 15-134,-105 31 166,1 0 0,-1 0 0,1-1 0,-1 1 1,1 0-1,-1 0 0,1 0 0,-1 0 0,1-1 0,0 1 0,-1 0 0,1 0 1,-1 0-1,1 0 0,-1 0 0,1 1 0,0-1 0,-1 0 0,1 0 0,-1 0 1,1 0-1,-1 1 0,1-1 0,-1 0 0,1 0 0,-1 1 0,1-1 1,-1 0-1,1 1 0,-1-1 0,0 1 0,1-1 0,-1 0 0,0 1 0,1-1 1,-1 1-1,1 1 37,-1-1 1,0 0 0,0 0-1,0 0 1,0 0-1,0 1 1,-1-1 0,1 0-1,0 0 1,0 0 0,-1 0-1,1 0 1,-1 0 0,0 2-1,-5 7 173,-1 0 1,0-1-1,-13 14 0,13-16-208,0 1-1,1 0 0,0 1 1,-8 14-1,13-22 5,1-1-1,-1 1 1,1 0 0,0 0-1,-1-1 1,1 1 0,0 0-1,0 0 1,-1 0 0,1-1-1,0 1 1,0 0 0,0 0-1,0 0 1,0-1 0,0 1 0,0 0-1,0 0 1,1 0 0,-1-1-1,0 1 1,0 0 0,1 0-1,-1-1 1,0 1 0,1 0-1,-1-1 1,1 1 0,-1 0-1,1-1 1,-1 1 0,1 0 0,-1-1-1,1 1 1,0-1 0,-1 1-1,1-1 1,0 0 0,0 1-1,-1-1 1,2 1 0,2 0 14,-1 0 0,0 0 0,1-1 0,-1 1 0,1-1 0,0 0 0,6 0 0,4-1 16,-1-1-1,1 0 1,0-1 0,-1-1-1,1 0 1,-1-1 0,0 0-1,-1-1 1,1-1 0,-1 0-1,0 0 1,-1-1 0,0-1-1,0 0 1,15-16 0,-7 0 19,-1 0 1,-2-1 0,21-40-1,16-37 69,14-29-76,-50 94 44,20-63 0,-32 86 43,-3 12-104,-1-1 1,0 0-1,1 1 1,-2-1-1,1 1 1,0-5-1,-3 5-42,-2 7-28,-3 8-5,-5 14 54,2 1 0,1 1 0,1 0 0,2 0 0,0 0 0,-1 41-1,5-32 103,2-1-1,1 1 0,2 0 0,13 59 0,-15-94-123,2 11-21,0-1 0,7 18 0,-9-28-170,0 0 0,0 0 0,0 1-1,0-1 1,0 0 0,1 0 0,-1 0-1,1 0 1,-1-1 0,1 1 0,0 0-1,-1-1 1,1 1 0,0-1 0,0 1-1,0-1 1,0 0 0,0 0 0,1 0-1,2 1 1,9-1-1378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05.2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30 10048,'5'-24'4544,"-5"19"-3872,0 22-5472,0-9 3200,9 1 896,1-6-3616,3-3 2400,-4-3 640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05.65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39 61 6656,'-7'-6'793,"6"4"-636,0 1-1,0 0 0,0 0 0,0-1 1,-1 1-1,1 0 0,-1 0 0,1 1 1,-1-1-1,1 0 0,-1 0 1,1 1-1,-3-2 0,3 2-64,0 0 0,1 0 0,-1 0 0,0-1 0,1 1 0,-1 0 0,1-1 0,-1 1 0,0 0 0,1-1 0,-1 1 0,1-1 0,-1 1 0,1-1 0,-1 0 0,1 1-30,-1-1-1,1 1 1,0 0-1,0-1 1,0 1-1,0 0 1,0-1-1,1 1 1,-1 0-1,0 0 1,0-1-1,0 1 1,0 0-1,0-1 1,0 1-1,0 0 1,0 0-1,1-1 1,-1 1-1,0 0 1,0 0-1,0-1 1,1 1-1,-1 0 1,0 0 0,0 0-1,1 0 1,-1-1-1,0 1 1,0 0-1,1 0 1,-1 0-1,0 0 1,1 0-1,-1 0 1,0 0-1,0 0 1,1 0-1,-1-1 1,0 1-1,1 0 1,-1 1-1,33-9 67,0 1 0,1 2 0,0 2 0,-1 0 0,44 4 0,-64 0-1168,0 0 0,20 6 0,-6 0-762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13.8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58 556 2400,'-5'-3'8725,"23"9"-8554,6 0-76,-19-4-46,1-1 1,-1 1 0,1-1 0,0 0 0,6 0 0,-9-1-27,-1 0 0,0 0 1,0-1-1,0 1 0,1 0 0,-1-1 0,0 1 0,0-1 0,0 0 0,0 0 0,0 0 0,0 0 0,0 0 0,0 0 1,0-1-1,-1 1 0,1 0 0,0-1 0,-1 0 0,1 1 0,-1-1 0,0 0 0,1 0 0,-1 0 0,0 1 0,1-4 1,0 0 4,-1 1 0,0-1 0,0 1 0,0-1 0,0 1 0,-1-1 0,0 0 0,0 1 0,0-1 0,0 0 0,-2-6 0,1 6-17,0-1 1,0 1-1,-1 0 0,0 0 0,0 0 0,0 0 0,-1 0 0,1 1 1,-6-8-1,7 11-13,0 0 1,-1 0 0,1 0-1,0 0 1,-1 0 0,1 0-1,0 0 1,-1 0 0,1 1-1,-1-1 1,1 0 0,-1 1-1,0-1 1,1 1-1,-1 0 1,1 0 0,-1-1-1,0 1 1,1 0 0,-1 0-1,0 1 1,1-1 0,-1 0-1,0 0 1,1 1-1,-1-1 1,1 1 0,-1-1-1,1 1 1,-1 0 0,1 0-1,-1 0 1,1 0 0,-2 1-1,-2 2 50,1 0-1,-1 0 1,1 0-1,0 0 1,-4 7-1,-11 11 122,9-13-105,0 1 0,1 0 0,0 1 0,-9 13 0,17-22-53,0 1 1,0-1-1,1 1 1,-1-1-1,0 1 1,1 0-1,-1-1 1,1 1 0,0 0-1,0-1 1,0 1-1,0-1 1,1 1-1,-1 0 1,1-1-1,-1 1 1,1 0-1,0-1 1,1 3 0,4 8 43,0-1 1,13 18 0,-7-10 122,-8-13-118,0 0 1,1-1 0,0 0-1,0 0 1,0 0 0,1-1-1,0 1 1,0-1 0,0-1-1,1 1 1,-1-1 0,1 0-1,0-1 1,0 1 0,16 3-1,-20-6-47,0 0 0,0-1 0,1 1 0,-1-1 0,0 0 0,1 0 0,-1 0 0,0 0 0,1-1 0,-1 0 0,0 1 0,0-1 0,0 0 0,0 0 0,1-1 0,3-2-1,2-1 66,-1-2 0,1 1 0,12-14-1,-5 5-53,18-17-77,39-50 0,-67 74 42,7-7-37,-2-2 1,0 1 0,-1-2 0,-1 1 0,0-1 0,-1 0 0,-1-1-1,8-37 1,-8 23 76,-2 0-1,-2-1 0,-1 1 1,-3-51-1,-1 66 79,-7-30 0,3 17-118,5 27-30,0-1 0,-1 1 0,1 0 0,-1 0 1,0 0-1,0 0 0,0 0 0,0 1 1,-1-1-1,1 0 0,-1 1 0,0 0 1,-3-4-1,5 7 28,1 0 0,0 0 1,0 0-1,0 0 0,-1-1 0,1 1 1,0 0-1,0 0 0,-1 0 0,1 0 1,0 0-1,0 0 0,-1 0 0,1 0 1,0 0-1,0 0 0,-1 0 0,1 0 1,0 0-1,0 0 0,-1 0 0,1 0 1,0 0-1,0 0 0,-1 0 0,1 1 1,0-1-1,0 0 0,0 0 0,-1 0 1,1 0-1,0 0 0,0 1 0,0-1 1,-1 0-1,1 0 0,0 0 0,0 1 1,-10 13-152,-3 19 286,-8 105 156,12-68-70,-10 125 165,18-169-401,4 48-1,-1-62 58,-1-1 0,2 0-1,0-1 1,0 1 0,1 0-1,9 18 1,-12-28-21,0 0 1,0 0 0,0 0-1,0 0 1,0 0-1,0 0 1,0 0 0,0 0-1,0-1 1,1 1-1,-1 0 1,0-1 0,1 1-1,-1-1 1,0 0-1,1 1 1,-1-1 0,0 0-1,1 0 1,-1 1-1,1-1 1,-1 0 0,0-1-1,1 1 1,-1 0-1,1 0 1,1-1 0,7-2 25,-1 1 1,0-2 0,9-3 0,-10 4-84,6-4 39,22-13 1,-23 12-97,24-11 1,5 0-37,-24 10 110,1 1-1,29-8 0,-43 16 18,-4 0 15,0-1 0,0 1 1,0 0-1,0 0 0,1 0 0,-1-1 1,0 1-1,0-1 0,0 1 1,0-1-1,0 1 0,0-1 1,0 0-1,0 1 0,1-2 1,7-6 873,-9 7-868,-5 4 99,5-2-101,0-1 1,-1 1-1,1-1 0,0 0 1,-1 1-1,1-1 0,-1 0 1,1 1-1,0-1 0,-1 0 1,1 0-1,-1 1 0,1-1 1,-1 0-1,1 0 0,-1 0 1,1 0-1,-1 0 0,0 0 1,-5 2-12,0-1 0,0 1 0,0 0 0,0 0 1,0 1-1,1 0 0,-1 0 0,-6 5 0,-1 0 47,3-3-1,0 2-1,1-1 1,-1 1-1,1 1 1,0 0 0,-10 13-1,16-18-62,1 0-1,-1 0 1,1 0-1,0 1 1,0-1-1,0 1 1,1 0-1,-1-1 1,1 1-1,0 0 1,0 0-1,0 0 1,0 0-1,1 0 1,0 0-1,0 0 1,0 0-1,0 0 1,0 0-1,1 0 1,0 0-1,1 5 1,0-4 9,0 0-1,0 0 1,1 0 0,-1 0-1,6 7 1,-7-11 32,0 0 1,-1-1-1,1 1 0,0 0 0,0 0 0,-1-1 1,1 1-1,0 0 0,0-1 0,0 1 1,0-1-1,0 1 0,0-1 0,0 1 0,0-1 1,0 0-1,0 1 0,0-1 0,0 0 0,0 0 1,0 0-1,0 0 0,0 0 0,1 0 1,-1 0-1,0 0 0,0 0 0,0-1 0,0 1 1,0 0-1,0-1 0,0 1 0,0-1 0,0 1 1,1-1-1,4-3 43,-1-1 0,1 1 0,-1-1 0,0 0 0,0 0 0,-1-1 0,6-8 0,24-46-210,-10 15 225,-16 31-43,8-22 0,6-11-645,-4 78-214,-14-23 824,1 0 0,0-1 0,0 0 0,1 0 0,0 0 0,8 6 0,-3-3 25,-7-6 57,1 1 0,0-1 0,0 0 0,0 0 0,6 2 0,-10-5-58,0 0 0,0-1 0,0 0 0,0 1 0,0-1 0,1 0 0,-1 1 0,0-1 0,0 0 0,0 0 0,0 0 0,1 0 0,-1 0 0,0 0 0,0 0 0,0-1 0,1 1 0,-1 0 0,0-1 0,0 1 0,0-1 0,0 1 0,0-1 0,0 1 0,0-1 0,0 0 0,0 1 0,0-1 0,0 0 0,0 0 0,-1 0 0,2-1 0,4-7 16,0 0-1,-1-1 0,8-19 1,-6 14-50,4-16-89,-9 24-12,1 0-1,-1 0 1,1 0-1,1 1 1,3-8-1,-7 14 103,1 0 0,-1 0 0,0-1 0,0 1 0,0 0 0,0-1 0,1 1 0,-1 0 0,0 0 0,0-1 0,1 1 0,-1 0 0,0 0 0,0 0 0,1-1 0,-1 1 0,0 0 0,0 0 0,1 0 0,-1 0 0,0 0 0,1 0 0,-1 0 0,0 0 0,1-1 0,-1 1 0,1 0 0,8 9-91,-8-8 132,1 2-26,0 1 1,0-1 0,0 1 0,0 0 0,-1-1 0,1 1 0,-1 0-1,0 0 1,0 0 0,-1 0 0,1 0 0,-1 5 0,6 22 106,-5-29-63,0 1 1,0-1-1,0 1 1,0 0 0,-1-1-1,1 1 1,-1 0-1,0-1 1,0 1 0,0 0-1,0 0 1,0-1-1,0 1 1,-1 0 0,0 0-1,1-1 1,-1 1-1,0-1 1,0 1 0,0-1-1,-1 1 1,1-1-1,-1 1 1,1-1 0,-1 0-1,-3 4 1,3-6-42,1 0 0,-1 0 0,1-1 0,-1 1 0,1 0 0,0-1 0,-1 1 0,1-1 0,0 1 0,-1-1 0,1 0 0,0 1 0,0-1 0,-1 0 0,1 0 0,-2-2 0,1 2-68,0-1 1,0 0 0,-1 1 0,1 0 0,-1-1 0,1 1 0,-1 0 0,-3-1 0,5 1-147,1-2 85,0 2 81,-1 2-196,0 0-62,3 3 150,8 10 198,-9-11-30,1 0 1,0 0-1,0 0 0,0 0 0,0 0 1,0-1-1,1 1 0,-1-1 0,1 1 1,0-1-1,-1 0 0,1 0 0,4 1 1,-5-2 15,1 0 0,-1 0 0,1 0 0,-1-1 0,1 1 0,-1-1 0,1 1 1,-1-1-1,1 0 0,0 0 0,-1-1 0,1 1 0,-1 0 0,1-1 1,0 1-1,-1-1 0,0 0 0,1 0 0,-1 0 0,1 0 0,-1-1 0,0 1 1,0 0-1,2-3 0,33-23 284,36-37 1,-59 50-296,-1 0-1,-1-1 1,0-1 0,0 0-1,11-23 1,-7 7-103,15-45-1,-26 62 144,0-1 1,-2 1-1,0-1 0,0 0 1,0-23-1,-3-70-223,-6 76 149,7 33 7,-1 0 1,0 0-1,0-1 0,0 1 0,0 0 1,0 0-1,0 0 0,0 0 1,0 0-1,0-1 0,0 1 0,0 0 1,0 0-1,0 0 0,0 0 0,0-1 1,0 1-1,-1 0 0,1 0 0,0 0 1,0 0-1,0 0 0,0-1 1,0 1-1,0 0 0,0 0 0,0 0 1,0 0-1,-1 0 0,1 0 0,0 0 1,0 0-1,0-1 0,0 1 1,0 0-1,-1 0 0,1 0 0,0 0 1,0 0-1,0 0 0,0 0 0,0 0 1,-1 0-1,1 0 0,0 0 0,0 0 1,0 0-1,0 0 0,-1 0 1,1 0-1,0 0 0,0 0 0,0 0 1,0 0-1,0 0 0,-1 0 0,1 1 1,0-1-1,0 0 0,-8 8-519,3 7 411,1 0-1,0 0 0,-2 27 1,-2 3 344,-3 7-90,2 1 1,3 0 0,0 57-1,7-84-71,1-1-1,1 0 1,2 0-1,11 40 0,-15-63-55,0 0-1,0 0 0,0 0 0,0 0 0,0 0 1,0 0-1,1 0 0,-1 0 0,1-1 0,-1 1 0,1-1 1,-1 1-1,1-1 0,0 1 0,0-1 0,0 0 0,0 0 1,0 0-1,0 0 0,0 0 0,0 0 0,0-1 0,1 1 1,-1-1-1,0 1 0,3-1 0,-1 0 31,0 1 0,0-1 0,0-1 0,0 1 0,0-1-1,0 1 1,0-1 0,0 0 0,-1 0 0,1-1 0,0 1 0,-1-1 0,1 0 0,3-3-1,4-3-60,-1-1-1,-1 0 0,0-1 1,0 0-1,-1 0 0,0-1 1,10-19-1,-15 25 27,1 0 11,-1 0 1,0 0-1,-1-1 1,1 1-1,-1-1 0,0 1 1,0-1-1,-1 0 1,2-12-1,-3 18-176,0 21-469,-1 0 703,1-12 71,-1 1 1,2-1-1,-1 0 1,1 1-1,4 14 1,-2 3-168,-3-23 19,1 0 0,-1 0 1,1 0-1,-1 1 0,1-1 1,0 0-1,0 0 0,1 0 0,-1-1 1,1 1-1,2 4 0,-3-7 18,-1-1 0,0 1 0,1-1 0,-1 1 0,1 0 0,-1-1 0,1 1 0,-1-1-1,1 1 1,-1-1 0,1 1 0,0-1 0,-1 0 0,1 1 0,-1-1 0,1 0-1,0 1 1,-1-1 0,1 0 0,0 0 0,-1 0 0,1 0 0,0 0 0,0 1 0,-1-1-1,2-1 1,-1 1 4,1 0 0,0-1-1,-1 1 1,1-1-1,-1 0 1,1 1 0,-1-1-1,1 0 1,-1 0-1,0 0 1,2-1 0,2-3-69,0-1 1,0 1-1,0-1 0,4-7 1,1-1-105,0-1 1,1 2-1,1-1 1,0 2 0,19-16-1,-29 26 106,1-1 5,10 0-46,7 2 830,-19 1-265,-6 0-313,3 0-193,1 0-1,0 0-1,0 0 1,0 0-1,0 0 1,-1 0-1,1 1 1,0-1-1,0 0 1,0 1-1,0-1 0,0 1 1,0-1-1,0 1 1,0-1-1,1 1 1,-1 0-1,0-1 1,0 1-1,0 0 1,1 0-1,-1-1 0,0 1 1,1 0-1,-1 0 1,0 0-1,1 0 1,-1 0-1,1 0 1,0 0-1,-1 0 1,1 0-1,0 1 0,-1 5-25,0-1 0,0 1 0,1-1-1,1 11 1,0 0 128,-1-8-27,1 1 0,-1-1 0,4 14 0,-3-21-38,-1 0 1,0 0 0,1 0-1,-1 0 1,1-1-1,0 1 1,0 0 0,-1 0-1,1-1 1,0 1-1,1-1 1,-1 1-1,0-1 1,0 1 0,1-1-1,-1 0 1,0 1-1,1-1 1,0 0 0,-1 0-1,1 0 1,-1 0-1,1 0 1,3 0-1,10 2 133,32 0 0,-46-3-186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14.1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16 7872,'-5'-7'2944,"10"7"-2304,-5-5-160,4 2-256,6 3-128,-2 0-288,2 8 96,-1-4-256,-1-1 224,7-3-1440,-6 0 864,-1 0-2560,5-12-800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14.5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50 4992,'0'0'1824,"5"0"-1408,0 0-128,4 0 1344,4 0-960,11-4 1280,8-4-1120,3-1-64,10 1-448,-3-4-448,-6 9 64,1-2-640,0 5 416,-5 5-1792,-10 10 1152,-4-2-3808,-4 3 2656,-14-5 352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31.3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0 639 3552,'7'-4'6836,"1"-2"-6413,-2 0 1,11-11-1,-8 5-244,-1-1-1,0 0 0,0-1 0,-2 0 1,0 0-1,7-23 0,28-84 516,19-40-726,-47 140-107,-12 22 111,-1 0 0,0 0 1,1 0-1,-1 0 0,1 0 1,-1 0-1,1 0 0,0 0 0,-1 0 1,1 0-1,0 0 0,0 0 0,-1-1 1,1 1-1,1 1 0,1 0-13,1 3 67,1 1 1,-1 0-1,-1 0 1,1 0 0,-1 1-1,0-1 1,0 1 0,-1 0-1,2 8 1,2 10 35,2 32 1,-2-14 31,-4-28-65,3 11 143,2 50 0,-7 38 244,0-114-396,0 1-1,0 0 1,0-1-1,0 1 0,0 0 1,0-1-1,0 1 1,0 0-1,0-1 1,0 1-1,0 0 0,0-1 1,-1 1-1,1 0 1,0-1-1,0 1 1,-1-1-1,1 1 0,-1-1 1,1 1-1,0 0 1,-1-1-1,1 1 1,-1-1-1,1 0 1,-1 1-1,1-1 0,-1 1 1,1-1-1,-1 0 1,0 1-1,0-1 1,0 0 5,-1 0 1,1 0 0,0 0-1,-1-1 1,1 1-1,0 0 1,-1-1 0,1 1-1,0-1 1,0 0 0,0 1-1,0-1 1,0 0 0,-1 0-1,1 1 1,-1-3 0,-3-1-74,1 0 0,-1 0 1,1 0-1,0 0 0,1-1 1,-1 0-1,1 1 1,0-1-1,0-1 0,0 1 1,1 0-1,0-1 1,-3-9-1,-1-18-645,6 33 565,2-1-53,0 1 171,0-1 0,0 1 0,0 0-1,0 0 1,0 0 0,0 0 0,0 0 0,2 1 0,11-1 186,66-15-390,-69 12 284,0 1 1,-1-1-1,1-1 0,-1 0 0,18-9 1,-21 8-47,-1-1 1,1 1 0,-2-1 0,1-1-1,9-10 1,22-39 321,-27 38-248,20-27-93,-30 44-17,0 0 0,-1 0 0,1 0 1,0 0-1,0 0 0,0 0 0,0 0 0,0 1 1,0-1-1,0 0 0,0 1 0,0-1 0,1 0 0,-1 1 1,0 0-1,0-1 0,1 1 0,-1 0 0,0-1 0,0 1 1,1 0-1,-1 0 0,0 0 0,1 0 0,1 1 1,4 0-41,0 1 1,0 1 0,0-1 0,7 5 0,-9-5 49,11 4 732,-28-11 33,-10-1-831,19 5 29,0-1 1,-1 1 0,1 1 0,-1-1-1,1 0 1,-1 1 0,1 0 0,-1 0-1,1 0 1,-1 0 0,1 0 0,-6 2 0,5-1 38,0 1 1,0 0 0,0-1-1,0 2 1,1-1-1,-1 0 1,0 1 0,1-1-1,0 1 1,0 0 0,0 0-1,0 0 1,0 1 0,1-1-1,-1 1 1,1-1 0,0 1-1,-1 4 1,-4 8 71,0 1-1,2 0 1,-4 19-1,2-8-161,5-21 81,1 1 1,0-1-1,0 0 1,1 1 0,0-1-1,0 0 1,1 1-1,0-1 1,0 0 0,1 0-1,2 8 1,0-5-26,0 0 1,0 0-1,1 0 0,0-1 1,1 0-1,12 16 1,-16-23 47,0 0 0,1 0 0,-1 0 1,0 0-1,1 0 0,-1-1 0,1 1 1,-1-1-1,1 0 0,0 0 1,-1 0-1,1 0 0,0 0 0,0 0 1,0-1-1,0 0 0,0 1 1,0-1-1,0 0 0,0-1 0,-1 1 1,1 0-1,0-1 0,0 1 0,0-1 1,0 0-1,2-1 0,9-4 1,-1 0 0,-1 0 0,1-1 0,12-9 0,-25 15-15,95-70-29,-57 41-18,42-26 1,-56 41 22,-16 9 5,1 0-1,0 1 1,15-7-1,-22 11 66,0 0 1,1-1-1,-1 1 0,0 0 0,0-1 1,1 0-1,-1 1 0,3-5 614,-17 6-37,5 0-682,0 0-1,0 0 0,0 1 0,0 0 0,0 1 0,0-1 0,1 1 0,-1 0 0,0 1 0,1 0 0,0 0 0,-1 0 1,1 1-1,0-1 0,1 2 0,-11 8 0,5 0 40,0 1 0,1 0 0,0 0 0,1 1 0,1 0 1,0 1-1,1 0 0,1 0 0,0 0 0,-3 20 0,7-28 42,1 0-1,0-1 1,0 1-1,1 0 1,0 0-1,0 0 1,2 10-1,-2-16-6,0 0-1,1 0 1,-1 0-1,1 0 1,-1 0-1,1 0 1,0 0-1,0 0 1,0 0-1,0 0 1,0-1-1,0 1 1,0 0-1,0-1 1,1 1-1,-1-1 1,1 1-1,-1-1 1,1 0-1,0 0 1,0 1-1,-1-1 1,1 0-1,0-1 1,0 1-1,0 0 1,0 0-1,0-1 1,0 0-1,0 1 1,0-1-1,4 0 1,-2 0 17,0-1 1,0 1-1,0-1 1,0 0-1,0-1 0,0 1 1,-1-1-1,1 0 1,0 1-1,-1-2 1,1 1-1,-1 0 0,0-1 1,0 1-1,0-1 1,0 0-1,0 0 1,-1 0-1,1-1 1,2-4-1,3-5-4,-1 1 0,0-1 0,-1-1 0,6-20 0,-5 15-26,-2 3-30,7-29 1,-12 44-1,0 0 0,0 1 0,0-1 1,0 0-1,1 0 0,-1 0 0,0 0 0,0 0 1,1 1-1,-1-1 0,1 0 0,-1 0 0,0 0 0,1 1 1,0-2-1,0 2 12,-1 0 1,0 0 0,0 0 0,1 0-1,-1 1 1,0-1 0,0 0-1,1 0 1,-1 0 0,0 0-1,0 1 1,1-1 0,-1 0-1,0 0 1,0 0 0,1 1-1,-1-1 1,0 0 0,0 0-1,0 1 1,0-1 0,0 0-1,1 0 1,-1 1 0,0-1 0,0 0-1,0 1 1,0-1 0,9 32-435,-8-28 493,2 8-43,1-1 1,0 1 0,1-1-1,0 0 1,0 0-1,1-1 1,1 0 0,13 18-1,-19-27 13,0 0 0,-1 0 0,1-1 0,0 1 0,0 0 0,0 0 0,-1 0 0,1-1 0,0 1 0,0 0 0,0-1 0,0 1 0,0-1 0,0 0 0,0 1 0,0-1-1,1 0 1,-1 1 0,0-1 0,0 0 0,0 0 0,0 0 0,0 0 0,0 0 0,1 0 0,-1 0 0,0 0 0,0-1 0,0 1 0,0 0 0,0-1 0,0 1 0,0-1 0,0 1 0,0-1 0,0 1 0,0-1 0,0 0 0,0 1 0,0-1-1,-1 0 1,2-1 0,2-3 26,-1 1-1,1-1 0,-1 0 1,-1 0-1,1-1 0,-1 1 1,2-7-1,24-84-56,15-106-1,-27 116-67,-9 44 191,-1 1 0,-1-59 0,-10 77-181,-1 16-225,6 7 286,0 0-1,-1 0 1,1 0 0,0 0 0,-1 0 0,1 0 0,0 0 0,0 0 0,-1 0 0,1 0 0,0 0 0,0 0-1,-1 0 1,1 0 0,0 1 0,0-1 0,0 0 0,-1 0 0,1 0 0,0 0 0,0 1 0,0-1 0,-1 0-1,1 0 1,0 0 0,0 1 0,0-1 0,0 0 0,0 0 0,0 1 0,-1-1 0,1 0 0,0 1 0,-3 8-115,0 0 1,1 1 0,-1-1 0,2 1 0,0-1 0,-1 20 0,0 6 163,-3 20 60,3 0 1,9 98-1,-5-131-79,2 1 0,0-1 1,1 0-1,1 0 0,2-1 0,12 29 1,-18-46 25,1 0 1,0 1 0,0-1 0,0 0 0,0 0-1,0-1 1,1 1 0,-1-1 0,9 6 0,-11-8-24,0 0 1,1 0-1,0 0 1,-1 0-1,1-1 1,-1 1-1,1-1 1,0 1-1,-1-1 1,1 1-1,0-1 1,0 0-1,-1 0 1,1 0-1,0 0 1,0 0-1,0 0 1,-1-1-1,1 1 1,0 0-1,-1-1 1,1 1-1,0-1 1,-1 0-1,1 0 1,-1 0-1,1 0 1,-1 0-1,1 0 1,1-2 0,5-4 88,-1-1 0,0-1 0,0 0 0,-1 0 1,9-17-1,22-54-217,-28 58 179,-3 4-14,-1 0 1,4-21-1,-3 14-50,5-30 211,6-80 0,-15 116-206,-1-1 0,-2 1 0,0-1 0,0 0 0,-2 1 0,-1 0 0,-6-23 0,9 40-76,0 0 1,1 0-1,-1 0 1,0-1-1,0 2 1,0-1-1,0 0 1,-1 0-1,1 0 1,-1 0-1,1 1 1,-1-1-1,-2-2 0,4 4 49,-1 1 0,1-1-1,0 0 1,-1 0 0,1 0-1,0 0 1,-1 0-1,1 0 1,0 0 0,-1 1-1,1-1 1,0 0 0,-1 0-1,1 0 1,0 1-1,0-1 1,-1 0 0,1 0-1,0 1 1,0-1 0,-1 0-1,1 1 1,0-1-1,0 0 1,0 1 0,0-1-1,0 0 1,-1 1 0,1-1-1,0 0 1,0 1-1,0 0 1,-5 17-54,5-15 38,-4 19 39,2 0-1,1 1 0,0-1 1,4 33-1,4-6 187,2-1 0,21 69 0,-20-85-131,1-1 0,2 0 1,30 53-1,-40-80-50,-1 0 1,1 0-1,0-1 0,1 1 0,-1-1 1,0 0-1,1 0 0,0 0 1,0 0-1,-1 0 0,2-1 0,-1 0 1,0 0-1,0 0 0,1 0 0,5 1 1,-6-2 5,-1-1 1,0 1-1,0-1 1,1 0-1,-1 0 1,0 0-1,0 0 1,1-1-1,-1 1 1,0-1-1,0 0 1,0 0-1,0 0 1,0 0-1,0 0 1,0-1-1,0 1 1,0-1-1,-1 0 1,1 0-1,0 0 1,-1 0-1,0-1 1,4-3-1,3-7 74,0 1 0,-1-2-1,0 1 1,-1-1-1,0 0 1,5-19-1,-9 22-59,0-1 0,0 0 0,-1 0 0,0 0 0,-1 0 0,-1 0 0,0 0 0,-2-21-1,1 32-81,0 0 0,1-1 0,-1 1 0,0-1 0,1 1 0,-1 0 0,0 0 0,0-1 0,0 1 0,0 0 0,0 0 0,-1 0 0,1 0 0,0 0 0,-3-1 0,4 3 13,-1-1-1,0 1 0,0-1 0,1 1 0,-1 0 0,0-1 0,1 1 0,-1 0 0,1 0 0,-1-1 0,1 1 0,-1 0 1,0 1-1,1-2 7,-2 6 4,-1 0-1,1-1 1,1 1-1,-1 0 0,1 0 1,0 0-1,0 0 1,1 0-1,-1 0 0,2 7 1,-2 14 92,-1-8-40,1 1 1,1 0 0,0 0-1,2 0 1,0 0 0,1 0-1,7 22 1,-9-39-18,0 0 0,1 0 0,-1-1-1,1 1 1,-1 0 0,1 0 0,0-1 0,0 0-1,3 3 1,-5-4-3,1 0 1,0 0-1,0 0 0,0-1 0,0 1 0,0 0 1,0-1-1,0 1 0,0-1 0,1 1 0,-1-1 1,0 1-1,0-1 0,0 0 0,0 0 0,1 1 1,-1-1-1,0 0 0,0 0 0,1 0 0,-1-1 0,0 1 1,0 0-1,0 0 0,1-1 0,0 0 0,3-1 29,0-1 0,-1 0-1,0 0 1,1 0-1,-1 0 1,0-1-1,-1 1 1,1-1-1,-1 0 1,0-1-1,0 1 1,4-6-1,1-7 69,0 0-1,6-21 1,-7 20-26,-2 4-53,0 0-1,-2-1 0,0 1 1,0-1-1,-1 0 0,-1-18 1,10 12-945,-5 16 950,-4 5-35,0 1 0,0-1-1,0 1 1,-1 0 0,1-1 0,0 1 0,0 0 0,-1 0-1,1 0 1,0 0 0,-1 0 0,1 1 0,-1-1 0,1 0 0,-1 1-1,0-1 1,0 1 0,1 0 0,-1-1 0,0 1 0,1 2 0,1 3 44,1 1 1,-1-1 0,0 1 0,1 7 0,-3-13-43,5 23-53,12 29-1,-15-46 71,1 0-1,0 0 0,0 0 0,1-1 1,0 0-1,0 0 0,9 9 0,-10-12 19,1 0-1,-1 0 0,1 0 0,0 0 0,0-1 0,0 0 0,1 0 0,-1 0 0,8 2 0,-9-4-2,-1-1 1,0 1-1,1 0 1,0-1-1,-1 0 1,1 0-1,-1 0 1,1 0-1,-1-1 1,1 1-1,-1-1 1,1 0-1,-1 0 1,0 0-1,1-1 1,-1 1-1,4-3 1,0-1 44,0 0 1,0 0 0,0 0-1,0-1 1,-1 0 0,0-1-1,7-9 1,30-53 93,-24 36-2,22-39-302,-37 63 17,-2 5-441,1 9 368,5 17 342,-2 0-1,0 1 0,2 25 0,5 18-5,-6-25 23,-6-33-119,0 0 0,1 0-1,-1 1 1,2-2 0,-1 1 0,1 0 0,4 7-1,-6-13 127,7-7 5,-4 1-172,-1 0 0,0-1 1,0 1-1,-1-1 0,1 1 0,-1-1 0,3-8 0,2-4-37,27-65-244,-23 54 279,0 0 1,2 1 0,18-29-1,-30 55-4,-1 1 0,0-1 0,0 1 0,1-1 0,-1 1 0,0-1 0,1 1 0,-1-1-1,0 1 1,1-1 0,-1 1 0,0 0 0,1-1 0,-1 1 0,1 0 0,-1-1 0,1 1 0,-1 0-1,1 0 1,-1-1 0,1 1 0,-1 0 0,1 0 0,0 0 0,-1 0 0,1 0 0,-1 0-1,1 0 1,-1 0 0,1 0 0,0 0 0,0 0 0,0 1 2,0-1 0,0 1 0,0 0 0,-1 0 0,1 0 0,0 0 0,0 0 0,-1 0 0,1 0 0,0 0 0,-1 0 0,1 0 0,0 3 1,2 5 25,-1 0 1,3 17-1,-3-4-14,5 21 131,-7-42-136,0-1 0,0 0 0,0 0 1,0 0-1,0 0 0,0 0 0,0 0 0,0 1 1,0-1-1,0 0 0,0 0 0,0 0 0,0 0 0,0 0 1,0 0-1,0 1 0,0-1 0,1 0 0,-1 0 1,0 0-1,0 0 0,0 0 0,0 0 0,0 0 1,0 0-1,1 0 0,-1 0 0,0 0 0,0 1 1,0-1-1,0 0 0,0 0 0,0 0 0,1 0 1,-1 0-1,0 0 0,0 0 0,0 0 0,0 0 1,0 0-1,1 0 0,-1 0 0,0 0 0,0-1 1,0 1-1,0 0 0,0 0 0,0 0 0,1 0 1,-1 0-1,0 0 0,0 0 0,0 0 0,0 0 0,0 0 1,0-1-1,0 1 0,0 0 0,1 0 0,-1 0 1,10-13 83,6-20-301,-10 20 117,0 0 0,7-11 1,-10 21 44,-1-1 0,0 1 0,1-1 0,0 1 0,0 0 0,0 0 0,0 1 0,0-1 0,0 0 0,8-3 0,-11 6 41,1 0 0,-1 0 1,1-1-1,-1 1 0,1 0 0,0 0 0,-1 0 0,1 0 0,-1 0 0,1 0 0,0 0 0,-1 0 0,1 0 0,-1 1 0,1-1 0,0 0 0,-1 0 0,1 0 0,-1 1 0,1-1 0,-1 0 0,1 1 0,-1-1 0,1 0 0,-1 1 0,1-1 0,-1 1 0,1-1 0,-1 0 0,0 1 0,1-1 0,-1 1 0,0 0 0,1-1 0,-1 1 0,9 23-56,-8-21 41,6 23-71,12 36 75,-17-56 49,0-1-1,1 1 1,0-1 0,0 0 0,0 0-1,1 0 1,-1 0 0,6 5 0,-7-10-31,-1 1 0,0 0 0,0-1 1,0 1-1,1-1 0,-1 1 0,0-1 0,1 1 0,-1-1 1,0 0-1,1 0 0,-1 0 0,1 0 0,-1 0 1,0 0-1,1 0 0,-1 0 0,0 0 0,1-1 1,-1 1-1,0-1 0,1 1 0,-1-1 0,0 1 1,0-1-1,1 0 0,-1 1 0,0-1 0,1-1 1,6-4-166,-1 1 0,1-2 0,5-6 0,-11 11 83,102-110-1161,-55 64 1257,-6 7 292,-41 39-310,9-11 546,-8 8-408,-6 4-454,-1 4 256,0-1 1,0 0-1,0 1 0,0 0 1,0-1-1,1 2 0,0-1 0,0 0 1,0 1-1,0-1 0,0 1 1,0 0-1,1 0 0,0 0 1,0 0-1,-3 8 0,0 3 11,0 0 0,1 0-1,-3 25 1,-11 54-30,14-73 220,2-7-194,2-11-15,2-10 307,30-144 96,-27 132-652,-1 14 76,-1 13 16,-2 10 234,0 0 1,-1 0-1,-1 0 0,0 0 0,-9 35 1,0-13-41,-24 58 1,18-62 181,-2-1 1,-43 64 0,48-82 53,13-17-186,-1 0-1,1 1 0,0-1 0,0 0 0,-1 1 1,1-1-1,0 0 0,0 1 0,-1-1 0,1 0 1,0 0-1,-1 1 0,1-1 0,0 0 0,-1 0 1,1 0-1,0 1 0,-1-1 0,1 0 0,-1 0 0,1 0 1,0 0-1,-1 0 0,1 0 0,-1 0 0,1 0 1,0 0-1,-1 0 0,1 0 0,-1 0 0,1 0 1,0 0-1,-1 0 0,1 0 0,-1 0 0,1 0 1,-1-1-1,9-7 194,101-85 304,-84 69-212,-1-2 1,22-29-1,22-34 17,46-65-1167,-103 141 171,-9 10 246,0 1 0,0 0 0,0-1 0,-1 0 0,1 1 0,-1-1 0,1 0 0,0-4 0,-2 0-2431,-8 2 891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31.75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24 8384,'-8'0'3104,"8"-7"-1920,0 2-1216,-5 2-96,5-5-2432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3:32.1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7 174 8384,'-1'-1'142,"0"0"1,1 0 0,-1 1-1,1-1 1,-1 0 0,1 0-1,0 0 1,-1 0 0,1 0-1,0 0 1,-1 0 0,1 0-1,0 0 1,0 0-1,0 0 1,0 0 0,0 0-1,0 0 1,0 0 0,0 0-1,1 0 1,-1 0 0,0 0-1,0 0 1,1-1 0,1 1-14,-1-1 0,0 0 1,1 0-1,-1 1 0,1-1 1,0 1-1,-1-1 1,1 1-1,0 0 0,0 0 1,2-1-1,7-3 312,-1 1-1,1 0 1,18-3 0,192-37 2380,115 3-3189,-282 38-148,120-12-2963,-115 8 1933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36.5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198 4 832,'2'-1'57,"0"1"0,-1-1-1,1 1 1,0 0 0,0 0 0,-1-1-1,1 1 1,0 1 0,-1-1 0,1 0-1,2 1 1,9 0 1961,-2-2 675,-7-2-2234,-4 7 804,0-4-1227,0 1 1,0-1-1,0 1 0,-1-1 0,1 1 1,0-1-1,0 1 0,0-1 1,-1 0-1,1 1 0,0-1 0,-1 1 1,1-1-1,0 0 0,-1 1 1,1-1-1,0 0 0,-1 1 0,0-1 1,0 0-35,1 1 1,-1-1 0,1 0-1,-1 0 1,0 1 0,1-1-1,-1 0 1,1 1 0,-1-1-1,1 1 1,-1-1 0,1 1-1,-1-1 1,1 1 0,-1-1-1,1 1 1,0 0 0,-1-1-1,1 1 1,0-1 0,0 1-1,-1 1 1,1-1-9,-1 0 0,1 0-1,-1 0 1,1 0 0,-1 0 0,1 0 0,-1 0-1,0 0 1,0 0 0,1 0 0,-1-1-1,0 1 1,0 0 0,-1 0 0,-9 8 44,-1 0-12,2-1-47,10-7 17,-1 0 0,1-1 0,-1 1 0,1 0 0,-1-1 0,0 1 0,1-1 0,-1 1 0,0-1 0,0 1 0,1-1 0,-1 0 0,0 1-1,0-1 1,-1 1 0,-13 5 308,14-5-325,-1-1-1,1 1 0,-1 0 0,1-1 1,0 1-1,-1 0 0,1 0 0,0 0 1,-1 0-1,1 0 0,0 0 0,0 0 1,-2 2-1,-13 17 17,5-5 52,-20 31-67,19-26-48,1 0 65,-10 20-1,17-29 46,1 0 0,-3 14 1,3-14-48,0 0 0,-5 13 0,5-15-15,1 0 0,0 0 0,0 0-1,1 1 1,0-1 0,1 0 0,0 17 0,1-7 122,0-12-111,0 0 0,0-1-1,1 1 1,0-1 0,0 1-1,1-1 1,0 0 0,0 0-1,1 0 1,6 9 0,8 16 314,5 14-294,-21-43-17,-1 0 1,0 0-1,1 1 1,-1-1 0,1 0-1,0 0 1,-1-1-1,4 4 1,6 7 0,-7-7 120,0-1-1,1 1 1,-1-1-1,1-1 1,0 1-1,0-1 0,0 1 1,0-1-1,1-1 1,5 3-1,14 1 78,-24-6 80,20 0-229,-6 0-267,-14 0-48,-11 9-3960,9-9 3995,0 1 1,-1 0 0,1-1-1,-3 2 1,-6 1-414,-25 13-1574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51.3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1 707 1248,'0'0'40,"0"0"0,0-1-1,0 1 1,0 0 0,0-1 0,0 1 0,0 0-1,0-1 1,1 1 0,-1 0 0,0-1-1,0 1 1,0 0 0,1 0 0,-1-1 0,0 1-1,0 0 1,1 0 0,-1-1 0,0 1 0,0 0-1,1 0 1,-1 0 0,0 0 0,1-1 0,0 1-1,-1 0-4,0 0 0,1 0 0,-1-1-1,1 1 1,-1 0 0,0 0 0,1-1 0,-1 1-1,1 0 1,-1 0 0,0-1 0,1 1-1,-1 0 1,0-1 0,0 1 0,1-1-1,-1 1 1,0 0 0,0-1 0,0 1 0,1-1-1,-1 1 1,0-1 0,0 1 0,0 0-1,0-1 1,0 0 0,9-31 4631,4 32-4346,5 1-128,-11-1-94,0 0-1,-1 0 1,1 0-1,0-1 1,0 0-1,8-2 1,-9 1-69,0-1 0,0 1 0,-1-1 0,1 0 0,-1 0 0,1 0 0,-1-1 0,0 0 0,-1 0 0,1-1 0,-1 1-1,1-1 1,3-6 0,-6 6-10,0 1 0,0-1 1,-1 1-1,1-1 0,-1 0 0,0 0 0,-1 0 0,1 1 0,-1-1 0,0 0 0,0 0 0,-2-9 0,1 9 2,0 1 0,0-1 0,0 1-1,0 0 1,-1-1 0,0 1 0,0 0-1,0 0 1,0 0 0,-1 0 0,1 1-1,-1-1 1,-6-5 0,8 8-27,0 0 0,0 0 0,0 0 1,0 0-1,-1 0 0,1 0 0,0 0 0,-1 1 0,1-1 0,0 1 1,-1-1-1,1 1 0,0-1 0,-1 1 0,1 0 0,-1 0 1,1 0-1,-1 0 0,1 0 0,-1 0 0,1 0 0,-1 0 0,1 0 1,-1 1-1,1-1 0,0 1 0,-1-1 0,1 1 0,0-1 0,-1 1 1,1 0-1,0 0 0,0-1 0,0 1 0,-1 0 0,1 0 0,0 0 1,0 1-1,0-1 0,0 1 0,-5 6 22,2 0-1,-1 0 1,1 0 0,0 0-1,-2 11 1,-3 3 29,7-18-48,1 1 1,0-1-1,0 0 1,0 1 0,1-1-1,-1 0 1,1 1-1,1 8 1,7 36 129,-4-29 77,-2-9-146,0 0-1,1 1 1,0-1-1,8 17 1,-9-25-44,1-1 0,-1 1 0,0-1 0,1 1 0,0-1-1,-1 0 1,1 0 0,0 0 0,5 2 0,12 8 34,-17-10-22,0 0 0,1 0 0,-1-1 0,0 1 0,1-1 0,0 0 0,-1 0 0,1 0 1,0 0-1,0-1 0,-1 1 0,1-1 0,0 0 0,0 0 0,0 0 0,0-1 0,-1 1 0,1-1 0,0 0 1,-1 0-1,1-1 0,0 1 0,-1-1 0,0 1 0,1-1 0,-1 0 0,4-4 0,23-14-1,-22 16 2,0-2 0,0 1 0,-1-1 0,0 0 0,7-8 0,-1-2-11,-1-1 1,-1 0-1,0-1 1,-2-1-1,11-25 1,27-102 236,-38 116-184,26-122-215,-31 126 84,-2-1 0,0 1 0,-4-50 0,0 65-44,1-1 0,-1 0 0,-1 1 1,0-1-1,-9-19 0,12 31 87,0-1 1,0 1-1,-1 0 1,1-1-1,0 1 1,0-1-1,-1 1 0,1 0 1,0-1-1,-1 1 1,1 0-1,0 0 1,-1-1-1,1 1 1,-1 0-1,1 0 0,0-1 1,-1 1-1,1 0 1,-1 0-1,1 0 1,0 0-1,-1 0 0,1 0 1,-1 0-1,1-1 1,-1 1-1,1 0 1,-1 1-1,1-1 1,-1 0-1,0 0 0,0 1-7,-1-1 0,1 1 0,0 0 0,-1 0-1,1 0 1,0 0 0,-1 0 0,1 0 0,-2 3-1,0-1 21,0 1-1,0 1 0,0-1 0,0 0 0,1 1 0,-2 5 0,-15 48-83,11-38 92,1 1-1,1 1 1,1-1 0,1 1 0,-2 36-1,7-48 41,0 0 0,1 1 0,0-1 0,1 0 0,0 0 0,1-1 0,5 12 0,-3-6-84,3 3 83,1 0 1,21 29 0,-3-6 35,-20-28-40,93 140 60,-90-142-69,-9-10-26,-1 0-1,0 0 1,1 0-1,-1 1 1,0-1 0,0 1-1,0-1 1,1 2-1,0-1 19,-1 1-1,1-2 0,-1 1 0,1 0 0,0 0 1,0 0-1,0-1 0,0 1 0,0-1 1,0 0-1,0 1 0,0-1 0,0 0 1,1 0-1,-1 0 0,5 0 0,0 1 36,1 0 1,0-1-1,0 0 0,9-1 0,-13 0-24,-1-1 0,1 1 0,0-1 0,0 0 0,0 0 0,-1-1 0,1 1 0,-1-1 0,1 0 0,-1 0 0,1 0 0,-1 0 0,0-1 0,0 1 0,0-1 0,3-4 0,5-6-14,0 0 1,12-21-1,-20 30 1,0-3 10,1 0-1,-1 1 0,-1-1 0,1 0 1,-1 0-1,0-1 0,-1 1 0,2-12 1,-3 8-13,1 1 0,-1-1 0,-1 1 0,0-1 0,-3-15 0,3 24-15,0-1 0,0 1-1,0 0 1,0-1 0,-1 1-1,1 0 1,0 0 0,-1 0-1,0 0 1,1 0 0,-1 0-1,0 0 1,0 0 0,0 1-1,-4-3 1,6 4-12,0 0 0,-1 0 1,1 0-1,0 0 0,-1 0 0,1 0 1,0 0-1,-1 0 0,1 0 0,0 0 1,0 0-1,-1 0 0,1 0 0,0 0 1,-1 0-1,1 0 0,0 1 0,0-1 0,-1 0 1,1 0-1,0 0 0,0 0 0,0 1 1,-1-1-1,1 0 0,0 0 0,0 1 1,0-1-1,-1 0 0,1 0 0,0 1 1,0-1-1,0 0 0,0 0 0,0 1 1,-4 12-315,3-11 344,-8 50-258,3-31 281,0 1-1,2-1 1,1 1-1,-2 45 1,5-58-28,0-2 14,0 0 1,0 0-1,1 0 0,3 13 0,-3-16 34,1 0 0,0 0 0,0 0-1,0-1 1,4 6 0,6 10 28,-12-17-137,19 9 240,-15-10-184,29 1 261,-31-2-243,0 0 0,0 0 0,0 0 0,0 0 0,0 0 0,0 0 0,0-1 0,0 1 0,0-1 0,0 0 0,-1 1 0,1-1 0,0 0 0,0 0 0,0 0 0,-1 0 0,1 0 0,0-1 0,-1 1 0,1 0 0,-1-1 1,0 1-1,1-1 0,1-3 0,-1 3-5,1-1 0,-1 1 0,1 0 0,0-1 0,4-1 0,-5 2-23,1 0-1,0 1 1,-1-1 0,1-1 0,-1 1 0,0 0 0,0-1-1,4-4 1,16-22-30,-20 27 50,-1-1 0,1 1 0,0-1-1,0 1 1,0 0 0,5-4 0,-4 3-26,0 1 1,0-1 0,-1 0-1,1 1 1,2-5-1,-5 6-31,1-1-1,0 1 0,0 0 0,0-1 1,0 1-1,0 0 0,0 0 0,0 0 1,0-1-1,1 1 0,-1 1 0,0-1 1,1 0-1,-1 0 0,0 0 1,1 1-1,-1-1 0,1 1 0,1-1 1,-2 1 60,0 0 0,0-1 1,0 1-1,0 0 0,0 0 1,0-1-1,-1 1 0,1-1 1,0 1-1,0-1 0,0 1 1,0-1-1,-1 1 0,1-1 1,0 0-1,-1 1 0,1-1 1,0 0-1,-1 0 0,1 1 1,-1-1-1,1 0 0,-1 0 1,0 0-1,1 0 0,-1 0 1,0 0-1,1 1 0,-1-1 1,0 0-1,0 0 0,0 0 1,0-2-1,0 2-66,0 1 30,0-1 1,0 1-1,0-1 0,0 1 1,0-1-1,0 0 0,0 1 1,0-1-1,0 1 0,0-1 1,0 1-1,0-1 1,0 1-1,0-1 0,1 1 1,-1-1-1,0 1 0,0-1 1,1 1-1,-1-1 0,0 1 1,1 0-1,-1-1 0,1 1 1,-1-1-1,0 1 1,1 0-1,-1-1 0,1 1 1,-1 0-1,1 0 0,-1-1 1,1 1-1,-1 0 0,1 0 1,-1 0-1,1 0 1,-1 0-1,1 0 0,0-1 1,0 1 419,-14 0-112,8-1-298,-1 0 0,0 0-1,1 1 1,-1 0 0,-8 1-1,12-1-19,-1 1 0,1-1-1,-1 1 1,1 0 0,-1 0 0,1 0 0,0 0-1,0 0 1,0 0 0,-1 1 0,1-1-1,0 1 1,0 0 0,-2 2 0,1 0 10,-1-1 1,1 1-1,0 0 1,0 0-1,1 0 1,-1 0-1,1 1 0,0-1 1,0 1-1,0-1 1,1 1-1,-1 0 1,1-1-1,1 1 1,-1 0-1,1 0 1,-1 5-1,1-5 44,0 0-1,0-1 1,1 1 0,0 0-1,-1-1 1,2 1-1,-1-1 1,0 1 0,1-1-1,0 0 1,0 1-1,0-1 1,0 0-1,1 0 1,0-1 0,0 1-1,0 0 1,0-1-1,0 0 1,1 0 0,-1 0-1,1 0 1,0 0-1,6 3 1,-3-3 31,-5-2-32,1 1-1,-1-1 0,1 0 0,-1 0 1,1 0-1,0 0 0,-1-1 0,1 1 1,0-1-1,0 0 0,-1 1 0,1-1 1,0 0-1,3-1 0,34-3 190,-30 3-199,0 0-1,0 0 1,15-4 0,-12 0 27,-1 2-74,-1 0 1,0-1 0,0-1 0,13-8 0,-16 9 44,-1-1-1,0 0 1,0 0-1,-1 0 1,0-1-1,0 0 1,0-1-1,0 1 0,8-14 1,-9 10-39,0 0-1,0 0 1,-1 0-1,-1-1 1,1 1 0,-2-1-1,4-22 1,-4-2-21,-1-41-1,-1 38 38,-1-2-109,-2 0 0,-2 0-1,-1 0 1,-20-67 0,21 93 156,3 11-118,1-1 0,0 1 0,0-1-1,0 1 1,0-1 0,0-6 0,1 9-247,0 10-139,0-1 423,0-1 1,1 0-1,0 0 1,1 0-1,0-1 1,0 1-1,0 0 1,0 0-1,8 11 1,-1 3 23,-1 0 1,0 1 0,-2 0 0,-1 1-1,5 32 1,8 36 92,5 18 39,-14-68-11,-8-31-56,2 1 0,-1-1 0,1 1 0,1-1 0,0 0 0,10 17 0,-1 7 16,-12-32 107,9 0 114,-9-2-267,0 1 1,0-1 0,0 1-1,0-1 1,0 0 0,0 0-1,0 0 1,0 1 0,0-1 0,1 0-1,-1 0 1,0-1 0,0 1-1,1 0 1,1-1 13,-1 0 1,0 0-1,0-1 1,1 1-1,-1 0 1,0-1-1,0 1 1,0-1-1,0 0 1,0 0-1,-1 0 1,1 0-1,-1 0 1,1 0-1,-1 0 1,0 0-1,2-5 1,2-4 79,-1-1 0,5-17 0,-6 15-89,21-104-181,-21 103 103,6-30-1241,-7 55 1151,-1 0 0,2 17 0,-1-5 164,-1 23-68,-1-34 67,0 0-1,1 0 1,1 12-1,2 4-6,-3-17 33,0 1 1,4 14-1,-4-23-22,-1 0 0,1 0 0,0 0-1,0-1 1,-1 1 0,1 0 0,0-1 0,0 1 0,1 0 0,-1-1 0,0 1 0,0-1 0,1 0-1,-1 1 1,1-1 0,-1 0 0,1 0 0,3 2 0,19 2 309,-21-5-269,0-1 0,0 1 0,0 0 1,1-1-1,-1 0 0,0 0 0,0 0 1,0 0-1,0 0 0,4-3 0,4-1-48,-8 4-38,0-1 0,0 1-1,0-1 1,0 0 0,0 0-1,-1 0 1,1 0 0,2-4 0,-4 10-47,0-1 1,-1 0 0,1 0 0,0 0 0,1 0 0,-1 0 0,0 0 0,1 0 0,0-1 0,0 1 0,-1 0-1,2-1 1,2 4 0,-3-5 100,1 1 0,-1-1 0,0 0 0,1-1 0,-1 1-1,0 0 1,1-1 0,-1 1 0,1-1 0,-1 0 0,1 0-1,-1 0 1,1 0 0,-1 0 0,1 0 0,-1-1 0,1 1-1,-1-1 1,1 0 0,-1 1 0,0-1 0,0 0 0,1-1 0,-1 1-1,0 0 1,0-1 0,0 1 0,0-1 0,0 1 0,0-1-1,-1 0 1,1 0 0,-1 0 0,1 0 0,-1 0 0,0 0-1,1-1 1,-1 1 0,0 0 0,-1 0 0,1-1 0,0 1 0,-1-1-1,1 1 1,-1-1 0,0-2 0,1 0-63,-2 0 1,1 0-1,-1 1 1,1-1-1,-1 0 1,-1 1-1,1-1 1,0 1-1,-1-1 1,0 1-1,0 0 1,-1 0-1,1 0 1,-1 0-1,0 0 1,0 0-1,0 1 1,0 0-1,-1-1 1,-6-4-1,9 7 12,0 1-1,0 0 0,0-1 1,0 1-1,0 0 0,0 0 1,0-1-1,0 1 0,-1 0 1,1 0-1,0 0 0,0 0 1,0 0-1,0 1 0,0-1 1,0 0-1,0 0 0,0 1 1,0-1-1,0 1 0,0-1 1,0 1-1,0-1 0,0 1 1,1-1-1,-2 2 0,-3 2 6,1 0-1,0 0 1,-6 7-1,7-6 71,-11 2 613,16-7-653,1-1 0,-1 0 0,0 0 0,0 0 0,0 0 0,1 0 0,-1-1 0,2-1 0,1-1-7,24-14-26,-4 2 24,0 0 0,1 2-1,29-11 1,-44 21 21,-1 0-90,0 0 1,1 1 0,-1 0-1,21-3 1,-28 6 40,-1 0 0,1 0 0,0 0 0,-1 0 0,1 1 0,0-1-1,-1 1 1,1-1 0,-1 1 0,1 0 0,-1 0 0,1 0 0,-1 0 0,0 1 0,1-1 0,-1 1 0,0-1 0,0 1 0,0 0 0,0 0 0,0 0 0,-1 0-1,1 0 1,0 0 0,1 4 0,-1-2 22,-1 0 0,0 0-1,0 0 1,0 0 0,0 0-1,0 1 1,-1 7 0,2 7 11,-1-5 55,0 0-1,-2 18 1,1-8 1224,8-36-702,8-20-591,-9 16-58,1 0-1,0 0 1,1 1 0,21-26 0,-28 38 3,0 1 0,1-1 0,-1 1 0,1 0 0,0 0 0,0 0 0,0 1 0,0-1 0,6-2 0,-8 4 49,-1 0 0,1-1 0,0 1 0,0 0 0,0 0 0,0 0-1,0 0 1,0 0 0,-1 0 0,1 0 0,0 1 0,0-1 0,0 0 0,0 0 0,0 1 0,-1-1 0,1 0 0,0 1 0,0-1 0,-1 1 0,1-1-1,0 1 1,-1-1 0,1 1 0,0 0 0,-1-1 0,1 1 0,-1 0 0,1-1 0,-1 1 0,1 0 0,-1 0 0,1-1 0,-1 1 0,0 0 0,0 0 0,1 0-1,-1 0 1,0 0 0,0 1 0,19 94-27,-18-89 117,1-1 0,0 0-1,1 0 1,-1 0 0,1 0 0,1-1 0,3 7 0,0-1 124,-6-10-168,0 0 1,0 0 0,0 0 0,1 0 0,-1 0 0,0 0-1,1-1 1,-1 1 0,0 0 0,1-1 0,-1 1-1,1-1 1,-1 1 0,1-1 0,0 1 0,-1-1 0,1 0-1,-1 0 1,1 0 0,-1 0 0,1 0 0,0 0 0,-1-1-1,1 1 1,-1-1 0,3 0 0,20-9-1386,-22 9 801,0 0 0,0-1 0,-1 1 1,1 0-1,-1-1 0,1 1 0,-1-1 0,2-2 0,-3 4 427,0 0-1,1-1 0,-1 1 1,0 0-1,0-1 0,0 1 0,0 0 1,0 0-1,0-1 0,0 1 1,0 0-1,-1-1 0,1 1 1,0 0-1,0-1 0,-17-10-4933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6.0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53 7296,'-50'-16'3328,"42"16"-928,16 0-1600,11 0-128,2 0-416,21-4 160,3 4-224,5-5-96,-2 2-64,7-9 160,-2 7-96,2-3-2368,-2 8 1248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52.1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6 194 1888,'-1'0'33,"1"0"0,-1-1 1,1 1-1,0-1 0,-1 1 1,1-1-1,-1 1 0,1-1 0,0 1 1,0-1-1,-1 1 0,1-1 1,0 1-1,0-1 0,0 1 0,0-1 1,-1 0-1,1 1 0,0-1 1,0 1-1,0-1 0,0 1 0,0-1 1,0 0-1,1 1 0,-1-1 0,0 1 1,0-1-1,0 1 0,0-1 1,1 0-1,-1 1 0,0-1 0,1 1 1,-1-1-1,0 1 0,1 0 1,-1-1-1,1 0 0,20-20 561,-15 15-423,-5 5-170,10-11 669,17-14 0,-23 22-566,0 1-1,-1-1 1,2 1 0,-1 1-1,0-1 1,1 1 0,6-3-1,-8 4-656,4-1 1379,-1-1 1,1 2-1,0-1 1,0 1-1,9 0 1,7 0 121,26-5 1,-25 3-386,25-1 1,19 6-236,86-5-427,-21-17-1784,-26 2-3253,-66 12 2742,-9-4-182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52.9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5 3968,'2'-4'1405,"-9"3"-914,3 1 551,6 2-951,6 15 706,1 2 123,55 86 312,-54-89-1131,1-2-1,0 1 0,1-1 0,16 15 1,11 6 236,43 52-1,-64-65-219,-1 0 0,-2 2 0,0 0 0,12 26 0,-20-35-54,53 121 290,-48-106-280,-2 1 0,10 47 0,-19-67-87,1-1 0,-1 0 0,-1 1 0,0-1 0,0 1-1,-4 18 1,2-22-137,0 0 0,0 0 0,-1 0 0,1 0 0,-2-1 0,1 1 0,-1-1 0,1 0 0,-2 0 0,-8 10 0,-2-2-959,-1-1-1,-32 21 1,16-12-892,17-11 1279,-41 26-1098,34-26 1006,-32 11-1,47-19 671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43.8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9 418 1472,'-1'1'190,"1"0"0,0 0 0,0 0 1,0 1-1,0-1 0,0 0 0,1 0 0,-1 1 0,0-1 0,1 0 1,-1 0-1,0 0 0,1 1 0,0-1 0,-1 0 0,1 0 1,0 1-1,1 1-104,-1 0 0,0-1 0,1 1 0,-1-1 0,1 1 0,0-1 0,0 1 0,4 2 0,15 0 367,-7-2-223,-11-3-193,1 0 1,0 0-1,0 0 1,0 0 0,-1 0-1,1-1 1,0 0-1,-1 0 1,1 0-1,3-2 1,7-1-41,-13 4 22,0 0 0,0 0-1,0-1 1,0 1 0,0-1-1,0 1 1,0-1-1,0 0 1,0 1 0,0-1-1,0 0 1,0 0 0,-1 0-1,1 1 1,0-1-1,-1 0 1,1 0 0,0 0-1,-1 0 1,1 0 0,-1 0-1,1 0 1,-1 0 0,0 0-1,1-1 1,-1 1-1,0 0 1,0 0 0,0 0-1,0-2 1,0-4 2,-1 0-1,0 1 1,0-1 0,-3-8 0,1 2-89,-3-5 9,4 15 53,1 0 1,0 0 0,0 0 0,1 0-1,-1 0 1,0-5 0,1 6 4,0 1 1,-1-1-1,1 0 1,-1 0-1,1 0 1,-1 1-1,0-1 1,1 0-1,-3-3 1,2 4 30,0-1 0,0 1-1,1-1 1,-1 1 0,0-1 0,1 0 0,-1 1-1,1-1 1,-1-3 0,2 4-45,-1 0 1,0 1-1,-1-1 1,1 0-1,0 0 0,0 0 1,0 0-1,0 0 1,-1 0-1,1 1 0,0-1 1,-1 0-1,1 0 1,-1 0-1,1 1 0,-1-1 1,1 0-1,-1 0 1,0 1-1,1-1 0,-1 1 1,0-1-1,1 1 0,-1-1 1,0 1-1,-1-1 1,0 0-32,-1 0 1,1 0 0,-1 1-1,1-1 1,-1 1-1,0 0 1,-3 0 0,5 0 130,-6 12 214,-6 27-337,8-25 75,1 0 1,-4 20-1,-1-2-21,7-26-6,0-1 0,1 1 0,0 0-1,0 0 1,-1 10 0,-6 39 619,7-48-595,1-1-1,-1 1 0,-2 9 0,0-3-171,3 2 97,2 11 77,-1-24-13,-1 1-1,0-1 1,1 0 0,0 1 0,-1-1-1,1 0 1,0 0 0,0 0 0,0 0 0,2 3-1,-3-4-33,1 0 0,-1 0 0,0 0 0,1 0 0,-1 0 0,0 1 0,0-1 0,0 0 0,0 0 0,0 2 0,1 7 95,2-1 50,-3-9-131,0 0-1,0 1 0,0-1 1,0 0-1,0 1 0,0-1 1,0 0-1,0 1 0,0-1 1,0 0-1,0 0 0,0 1 1,0-1-1,1 0 0,-1 1 1,0-1-1,0 0 0,0 0 1,1 1-1,-1-1 0,0 0 1,0 0-1,0 0 0,1 1 1,-1-1-1,1 0 0,13 9 41,-7-8 0,-5-1 154,8 0 48,-3 0-114,-5 0-91,-1 1 0,1-1 0,-1 0 0,1-1-1,0 1 1,-1 0 0,1 0 0,-1-1-1,1 1 1,-1-1 0,1 1 0,-1-1 0,2 0-1,-1 0-52,0-1 0,-1 1 0,1-1 0,0 1 0,-1-1 0,1 0 0,-1 0 0,1 1 0,-1-1 0,0 0 0,0 0 0,0 0 0,0 0 0,0-1 0,0 1 0,-1 0 0,1-3 0,0 4 12,-1 0 1,0 0 0,0 0-1,0 0 1,1 0 0,-1 0-1,0 0 1,1 0 0,-1 0-1,1 0 1,-1 0 0,1 1-1,0-1 1,-1 0 0,1 0-1,1-1 1,-1 1-1,0 1 0,-1-1 0,1 0 0,0 0 1,-1 0-1,1 0 0,0 0 0,-1 0 0,1 0 0,-1 0 1,1-1-1,0 0-8,-1 0 1,1 0 0,0 0 0,1 0-1,-1 1 1,0-1 0,0 0 0,1 0-1,-1 1 1,1-1 0,-1 1 0,1 0-1,0-1 1,2 0 0,11-12-18,-3 4 144,-11 9-125,0 0 0,0 0 0,0 1 0,0-1 0,0-1 0,0 1 0,0 0 0,0 0 0,0 0 0,-1 0 0,1-1 0,0 0 0,7-10 28,0-1 315,-3 0-325,9-22 0,-6 22-70,-1 1 0,19-23 1,-8 13-20,-7 9 239,14-21 1,-24 32-180,0 1 1,0-1-1,-1 1 0,1-1 1,0 0-1,-1 1 1,0-1-1,1 0 0,-1 1 1,0-1-1,0 0 0,0-1 1,0 2 155,0 1-141,0 0 1,0 0-1,0 0 0,0-1 0,0 1 0,0 0 0,0 0 0,-1 0 0,1 0 0,0 0 0,0-1 0,0 1 0,0 0 0,0 0 0,0 0 1,0 0-1,0 0 0,0-1 0,0 1 0,0 0 0,0 0 0,0 0 0,1 0 0,-1 0 0,0-1 0,0 1 0,0 0 0,0 0 0,0 0 1,0 0-1,0 0 0,0 0 0,0-1 0,0 1 0,1 0 0,-1 0 0,0 0 0,0 0 0,0 0 0,0 0 0,0 0 0,0 0 0,1 0 1,-1 0-1,0 0 0,0 0 0,0-1 0,7-10 223,-2 9-593,-6 6 352,1 0 0,-1-1 0,0 1 0,0 0 0,-2 5 1,-3 14-52,-1 5 72,5-22 0,1 1 0,-1-1 0,1 0 0,0 10 0,0-5 0,-3 23 0,-1 9 0,5 55 165,0-96-169,0-1 0,0 1 0,0-1 0,1 0-1,-1 1 1,1-1 0,-1 1 0,1-1 0,1 3 0,-2-3 10,1 0 0,0 0 1,-1 1-1,1-1 0,-1 0 0,1 1 1,-1-1-1,0 0 0,1 4 0,7 35-22,-8 29 16,0-67 13,-1 0 0,1 1-1,-1-1 1,0 0-1,0 0 1,1 0 0,-1 0-1,-1 0 1,1 0 0,0 0-1,0 0 1,-1-1-1,1 1 1,-1 0 0,0-1-1,-2 3 1,-11 13 18,-4 9-60,15-21 74,-1 0-1,1 1 1,-5 10-1,7-13-24,-1-1-1,1 1 1,0 0-1,-1-1 1,1 0-1,-1 1 1,0-1-1,0 0 1,0 0 0,0-1-1,0 1 1,0-1-1,-1 1 1,-3 0-1,-3 3-69,9-4 86,0 0 0,0-1 0,0 1 0,0-1 0,0 1-1,0-1 1,0 1 0,-1-1 0,1 0 0,0 1 0,0-1-1,-2 0 1,2 0 55,-8-13 357,8 12-447,0-1 0,0 0 0,0 0 0,1 0 0,-1-1 0,1 1 0,-1 0 0,1 0 0,0 0 0,0 0-1,0 0 1,0 0 0,1-4 0,-1 3-5,1-1 0,0 1-1,0-1 1,0 1 0,0 0-1,0-1 1,3-3 0,1 1-31,0 0 0,1 0 0,-1 1 0,2 0 0,9-7 0,-9 7 5,5-3-45,1 0 1,0 1-1,0 0 0,15-5 1,59-16-48,-81 26 105,72-14-28,-12 3 47,-40 7 17,-19 5 54,0-1 0,1 0 1,-1 0-1,0 0 0,13-7 1,-19 8-90,13-6-102,-12 3 158,1 1 0,-1-1 0,0 1 0,0-1-1,-1 0 1,1 0 0,-1 0 0,1 0 0,-1 0-1,0 0 1,0-8 0,1 0-16,0-1-2,-1 0 1,0-1-1,-3-22 1,1 4-33,1 25-33,1 5 27,-1 0 0,0 0-1,0 1 1,0-1-1,0 0 1,-1 0-1,1 1 1,0-1-1,-1 0 1,1 0 0,-1 1-1,-1-4 1,-1 0-171,0 2 149,-6 3-212,7 0 241,0 1 1,1-1-1,-1 1 1,0 0-1,1 0 1,-1 0-1,0 0 1,1 0-1,0 0 0,-1 0 1,1 1-1,-2 1 1,-17 20-148,15-18 193,-1 1 0,1-1 0,-9 6-1,9-7 16,0 0-1,0 0 1,1 0-1,-1 0 0,1 1 1,-5 7-1,-23 28 13,32-39-64,-1 0 1,0-1-1,1 1 0,-1 0 1,1 0-1,-1-1 1,1 1-1,0 0 0,-1 0 1,1 0-1,0 0 0,-1 0 1,1-1-1,0 1 1,0 0-1,0 0 0,0 0 1,0 0-1,0 0 0,0 0 1,0 0-1,1 2 1,-1 0-37,0 2 27,0 0-1,0 1 1,0-1-1,0 0 1,1 0-1,0 0 1,0 0-1,1 0 1,-1-1-1,1 1 1,0 0-1,0 0 1,4 5-1,-2-3 106,-3-6-86,0 0 0,-1 0 0,1 0 0,0 0 0,-1 0 0,1 0 0,0 0 0,0 0 0,0 0-1,0 0 1,0 0 0,0-1 0,0 1 0,2 0 0,18 11 103,-18-10-46,1 0 0,-1 0 0,1 0 1,-1-1-1,1 1 0,-1-1 0,1 0 0,0 0 0,-1 0 1,1 0-1,0-1 0,0 1 0,0-1 0,7-1 0,0-1-46,0-2 0,0 1-1,0-1 1,-1-1 0,1 0-1,-1 0 1,14-11 0,-18 11 59,-1-1 1,0 0-1,-1 0 1,1-1 0,-1 0-1,4-7 1,-5 9-69,34-72-98,-31 60 136,-5 14-62,0 0 1,0-1-1,0 1 0,1 0 1,-1 0-1,5-5 0,3-5-82,-7 10 46,1-1 0,0 0 1,0 1-1,0-1 0,0 1 1,1 0-1,-1 0 0,1 0 1,0 1-1,0-1 0,5-2 1,-1 2 42,0-1 0,-1 2 0,2-1 1,-1 1-1,0 0 0,0 1 0,1-1 1,13 1-1,-23 2 7,0-1 0,0 1 0,0-1-1,0 1 1,0 0 0,0-1 0,0 1 0,1 0 0,-1-1-1,0 1 1,-1 1 0,-5 5-45,2-4 84,2-1-62,0-1 0,0 1 0,0 0 1,0 0-1,1 0 0,-1 1 0,1-1 0,-1 0 1,1 1-1,0 0 0,0-1 0,-2 5 0,-1 3-54,2-4 85,-1 0 0,1 1 0,1-1 1,-1 1-1,1-1 0,0 1 0,1 0 0,-2 13 0,-6 40-79,4-41 490,5-18-357,0 0-32,0 5-16,0-5 32,2 0-36,0 0 0,0 1-1,0-1 1,0 0 0,0 0-1,-1 1 1,1-1 0,0 1-1,-1 0 1,0-1 0,1 1-1,-1 0 1,0 0 0,0 0-1,2 3 1,-2-4-28,0-1 1,0 1-1,0 0 0,1 0 1,-1 0-1,0-1 0,1 1 1,-1 0-1,0-1 0,2 1 1,1 0 11,1 1 54,-1-1 0,1 0 0,0 0 0,0 0-1,-1 0 1,8 0 0,16 2 172,-24-3-181,0 0 1,-1 0-1,1 0 1,0-1 0,-1 1-1,1-1 1,0 0 0,-1 0-1,6-3 1,0 1 0,1-1-33,-1 0 0,0-1 0,0-1 0,-1 1 0,9-8 0,-7 4 36,-1 0 0,-1 0 1,0-1-1,0 0 0,-1-1 1,0 0-1,10-21 0,-1-4-21,-1 0 0,11-47-1,8-20-163,11-26 31,-40 107 55,0 1 0,-1-1 0,-2 0 0,1-24 0,2 12-479,-5 34 511,0 0 0,0 0-1,0 0 1,0 0 0,0 0 0,-1 0-1,1-1 1,0 1 0,0 0 0,0 0 0,0 0-1,0 0 1,0 0 0,-1 0 0,1 0-1,0 0 1,0 0 0,0 0 0,0 0 0,0 0-1,0 0 1,-1 0 0,1 0 0,0 0-1,0 0 1,0 0 0,0 0 0,0 0 0,-1 0-1,1 1 1,0-1 0,0 0 0,0 0-1,0 0 1,0 0 0,0 0 0,0 0 0,0 0-1,-1 0 1,1 0 0,0 1 0,0 18-53,-4 30 0,2-34 110,2 1-1,0 20 0,1-6 29,4 35-357,5 52 392,-1-29-132,0-25 132,-5-46-77,-2 0-1,1 20 1,1 7 235,-4-42-218,2 0-8,-1 0 0,0 0 0,1 0 0,-1 0 0,0 0 0,0 0 0,0 0 0,-1 0 0,1 0 1,0 0-1,-1 0 0,0 1 0,1 2 0,-1-4-26,0 0 0,1 0-1,-1-1 1,0 1 0,1 0 0,-1 0 0,1-1-1,-1 1 1,1 0 0,-1-1 0,1 1 0,-1-1 0,1 1-1,0-1 1,-1 1 0,1-1 0,0 1 0,-1-1-1,1 1 1,0-1 0,0 0 0,-1 1 0,1-1 0,0 0-1,0 0 1,-1 0 0,1 0 0,0 0 0,0 0-1,1 0 1,32 2 262,-28-2-357,-2 0 98,9 0 3,0 0 0,24-4 1,23-9 314,-49 10-315,-1 0-1,1-1 1,-1-1 0,1 0-1,-1 0 1,-1-1 0,1 0 0,-1-1-1,0 0 1,14-14 0,-21 19-3,1-1 1,-1 1 0,0-1 0,0 0-1,0 0 1,-1 0 0,1 0-1,-1 0 1,1 0 0,-1 0 0,0-1-1,0 1 1,-1 0 0,1-1 0,-1 1-1,1 0 1,-1-1 0,0 1 0,-1-6-1,1-1 43,-1-1-1,0 1 1,-1-1-1,0 1 1,-7-21-1,7 25-74,-1 1 0,1-1-1,-1 0 1,0 1 0,-1-1 0,1 1 0,-1 0 0,0 0-1,-1 1 1,1-1 0,-8-5 0,10 9 3,1-1 0,-1 1-1,0 0 1,0 0 0,0 1 0,0-1 0,0 0 0,0 1-1,0-1 1,0 1 0,0 0 0,0-1 0,0 1 0,0 0 0,0 0-1,0 1 1,0-1 0,-1 0 0,1 1 0,0-1 0,0 1-1,0-1 1,0 1 0,1 0 0,-1 0 0,0 0 0,0 0-1,0 0 1,1 1 0,-1-1 0,1 0 0,-1 1 0,1-1-1,-3 4 1,-1 1 4,1 0-1,-1 0 0,1 0 1,1 1-1,-1 0 0,1 0 0,0 0 1,-2 10-1,1-4-5,1 1 1,0-1 0,1 1-1,0 18 1,2-14-16,0-10 23,-1-1-1,1 1 1,1-1-1,-1 1 1,2-1-1,-1 1 0,5 13 1,-3-14 14,0-1 0,0 1 0,1-1-1,5 8 1,-4-8 48,-4-4-26,1 1-1,0-1 1,0 0-1,0 0 0,0 0 1,0 0-1,0 0 1,1 0-1,-1-1 1,1 1-1,-1-1 1,6 3-1,14 5 51,-16-6-82,1 0-1,-1 0 1,1-1-1,-1 0 1,1 0-1,0-1 0,0 1 1,8-1-1,3 0 114,-15 0-65,0-1 0,0 1-1,0-1 1,0 0-1,0 0 1,0-1-1,0 1 1,5-2 0,13-1 239,4-2-246,-10 0 19,-11 4-9,0-1 0,0 1-1,0 0 1,0-1-1,-1 0 1,1 0 0,0 0-1,-1 0 1,0-1-1,1 0 1,3-4 0,15-19 121,19-32 0,-31 40-185,-5 10 7,0 0-1,8-11 1,-6 10-131,0 1 1,1 0 0,0 1 0,12-10-1,-11 11 21,-7 3 114,1 1 1,0 0-1,0 0 0,0 0 0,0 0 1,1 1-1,-1-1 0,0 1 0,1 0 0,-1 0 1,7-1-1,1 5-215,-10-2 226,1-1 0,-1 0 0,0 0 0,0 1-1,0-1 1,0 1 0,0-1 0,0 1 0,0 0 0,0-1 0,0 1 0,-1 0 0,1 0 0,0-1 0,0 1 0,-1 0 0,2 2 0,3 1 618,-10-13-146,-2-2-427,6 9-34,-1-1 0,1 1-1,-1-1 1,0 1 0,0 0-1,-4-5 1,6 7-5,-4-3-34,0 0-1,0 0 1,0 0 0,0 0 0,-9-4 0,11 7 4,0-1 0,0 1 0,1 0 0,-1 0 1,0-1-1,0 1 0,0 0 0,0 0 1,0 1-1,1-1 0,-1 0 0,0 1 0,0-1 1,0 1-1,1-1 0,-1 1 0,0 0 1,1 0-1,-1 0 0,-1 1 0,-6 4 8,1 0 0,0 0 1,0 1-1,1 1 0,0-1 0,0 1 0,0 0 0,1 1 0,1-1 0,-10 19 0,9-14 8,0 0-1,-6 22 0,11-30 1,-1 1 0,1-1 1,1 1-1,-1 0 0,1-1 0,0 1 0,0 0 0,0-1 0,3 9 0,-2-11 32,0 0 0,0 0 0,0 0 0,1-1 0,0 1 0,-1 0 0,1-1-1,4 5 1,-5-5-1,0-1-1,1 0 0,-1 0 0,0 1 1,1-1-1,-1 0 0,1 0 0,0 0 1,-1 0-1,1-1 0,0 1 0,-1 0 1,1-1-1,0 1 0,3 0 0,14 0 168,-16 0-153,1-1 0,-1 1 1,0-1-1,0 0 0,0 0 0,1 0 0,-1-1 1,0 1-1,0-1 0,0 1 0,0-1 0,1 0 1,-1 0-1,-1-1 0,1 1 0,5-3 0,-3 0-2,-1 0 0,1 1 0,-1-2 0,0 1 0,0 0 0,0-1 0,0 0 0,-1 0 0,0 0 0,0 0 0,0-1 0,-1 1 0,4-12 0,9-36-38,-9 39 0,-2-1-1,0 0 1,3-21-1,-1-17 117,2-52-44,-6 66-82,-1 24 61,-1-1-1,-2-24 1,-5-19-104,3 49-43,1-1-116,1 6-260,-1 9-161,2-2 594,1 0-1,-1 0 1,1 0 0,-1-1-1,1 1 1,0 0-1,0 0 1,0 2 0,7 44-147,20 73 0,-7-28 110,-7-25 158,-9-50 97,0-1 0,2 1-1,0-1 1,2 1 0,-1-2-1,2 1 1,20 29 0,-27-44-151,0 0 1,0 0-1,0 0 1,1-1-1,-1 1 1,1 0-1,-1-1 1,1 0-1,-1 1 1,1-1 0,0 0-1,0 0 1,-1-1-1,1 1 1,0 0-1,0-1 1,0 0-1,0 0 1,0 0-1,3 0 1,4-1-77,-1 0 0,1-1 0,-1 0-1,17-7 1,15-10-2511,-31 13 635,-33-2-4577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44.7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150 222 2304,'0'0'117,"-1"-1"1,0 1 0,1-1-1,-1 1 1,0-1-1,1 0 1,-1 1-1,1-1 1,-1 0-1,1 1 1,-1-1-1,1 0 1,-1 0-1,1 0 1,0 1-1,0-1 1,-1 0 0,1 0-1,0 0 1,0 0-1,0 1 1,0-1-1,0 0 1,0 0-1,0 0 1,0 0-1,0 0 1,0 1-1,1-3 1,-1 2-86,0 0-1,1 0 1,-1 0 0,0 0-1,0-1 1,0 1 0,0 0 0,0 0-1,0 0 1,-1 0 0,1 0-1,0 0 1,-1 0 0,1 0 0,0 0-1,-1 0 1,1 0 0,-1 0-1,0 0 1,0-1 0,-8-7-72,7 7 35,1 1 0,-1-1 0,0 0 0,1 1 0,-1-1-1,0 1 1,0 0 0,0 0 0,0 0 0,-4-2 0,-21-9 362,24 12-205,-6-2 272,0 0 1,0-1 0,-14-6 0,21 9-283,0-1 0,1 0 1,-1 0-1,1 0 0,0 0 1,-1 0-1,1-1 0,0 1 1,-1 0-1,1-1 0,0 1 0,0-1 1,0 1-1,0-1 0,1 1 1,-1-1-1,0 1 0,0-5 1,1 6-99,1-1 1,-1 1-1,1-1 1,0 0 0,-1 1-1,1-1 1,0 1 0,-1 0-1,1-1 1,0 1-1,0-1 1,-1 1 0,1 0-1,0 0 1,1-1-1,0 1 37,15-5 91,0 1-1,0 1 0,0 0 1,0 1-1,1 1 0,22 2 1,-23-1-97,45 0 421,117-17 0,-116 7-589,81-14 610,-49 7-3506,-89 16 1750,-49 28-6738,0-14 6217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5:55.0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29 3072,'2'0'272,"0"0"0,0 0 0,0 0 1,-1 0-1,1 0 0,0 0 0,0-1 0,-1 1 0,1-1 1,0 1-1,0-1 0,-1 0 0,1 0 0,-1 0 0,1 0 1,-1 0-1,1 0 0,-1 0 0,3-3 0,-3 3 87,1 0-254,-1 0-1,0 1 0,1-1 0,-1 0 0,0 1 0,1 0 0,-1-1 0,1 1 0,-1 0 0,1-1 1,-1 1-1,3 0 0,12-3-39,-13-1-161,-2 4 107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28.8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1 311 736,'5'-4'2979,"-5"4"-2919,2 1 24,-1 0 0,1 0 0,-1 0-1,1-1 1,-1 1 0,1-1 0,0 1 0,-1-1-1,3 1 1,-1-1-5,1 0 0,-1 0 0,0 0 0,1 0 0,-1-1 0,1 0 0,-1 1 1,0-1-1,0 0 0,0 0 0,1-1 0,-1 1 0,0-1 0,4-3 0,6-4 224,21-19 1,-24 20-321,5-7 14,17-21 0,-23 25 5,1 0-1,0 1 0,0 0 0,21-15 0,-3-2 234,-9 7-206,-3 3 6,-16 15 39,1 0 0,-1 0 1,1 0-1,-1 0 1,0 0-1,1-1 0,-1 1 1,-1 0-1,1 0 0,0-3 1,-1-1 45,6-14 254,-3 15-91,-2 5-276,0 0 0,0 0 0,0 0 0,1 0 0,-1-1 0,0 1 0,0 0 0,0 0 0,0 0 0,0-1 0,0 1 0,1 0 0,-1 0 0,0 0 0,0-1 0,0 1 0,0 0 0,0 0 0,0 0 0,0-1 0,0 1 0,0 0 0,0 0 0,0-1 0,0 1 0,0 0 1,0 0-1,0 0 0,0-1 0,0 1 0,-1 0 0,1 0 0,0 0 0,0-1 0,0 1 0,0 0 0,0 0 0,0 0 0,-1-1 0,1 1 0,0 0 0,0 0 0,0 0 0,0 0 0,-1 0 0,1-1 0,-1 1-71,1-6-128,0 12 261,0 0 1,0 0-1,-1 0 0,-2 10 1,2-12-63,1 0-1,-1 0 1,1 0 0,0-1 0,0 1 0,1 5 0,-1-4-1,0-1 1,1 0-1,-2 1 0,0 6 1,-1-4-38,1 1 0,-1 0 0,2 0 0,-1 0 1,1 0-1,0 0 0,0 0 0,2 9 0,2-4 104,-1 1-1,0 0 1,-1 0 0,0 25-1,-2-37-77,0-1-1,0 1 1,0-1 0,1 1-1,-1-1 1,1 0 0,-1 1-1,1-1 1,0 0 0,-1 1-1,1-1 1,0 0 0,0 0-1,0 1 1,0-1 0,0 0-1,0 0 1,0 0 0,0 0-1,0 0 1,1-1 0,-1 1-1,0 0 1,3 0 0,-3 0 149,1 0-48,-2 0-89,3 1 1,10-1-34,-11-1 35,-1 0 0,1-1 0,-1 1 0,0 0 0,1-1 0,-1 1 0,1-1-1,-1 1 1,0-1 0,0 0 0,1 1 0,-1-1 0,0 0 0,0 0 0,0 0 0,2-2 0,14-20 113,-7 9-236,16-24 33,-19 26 53,0 1 0,12-13 0,-16 21 17,0-1 0,-1 0 1,1 0-1,2-6 1,-3 7-3,0-1 0,0 1 0,0-1 0,0 1 0,1 0 0,4-5 0,-3 4-27,0 0 16,1-1-1,-1 1 0,1 0 0,0 0 0,0 1 0,0-1 0,1 1 0,-1 0 1,1 1-1,0 0 0,-1-1 0,13-1 0,4-1 21,-15 3-18,0 1 0,0-1 1,13 1-1,78-3 92,-97 4 362,-7-1-362,0 1 1,0-1-1,0 1 1,0 1-1,1-1 1,-9 2-1,-14 1-227,20-3 178,1 1 0,-1 0 0,0 0 0,1 1-1,-10 4 1,-14 2-29,29-7-1,0 0 0,0-1 0,0 1-1,0 0 1,0 0 0,0 0 0,1 0 0,-1 1-1,-3 2 1,-4 3 96,9-5-94,-1 1 1,2-1-1,-1 0 1,0 0-1,0 0 1,1 0-1,-1 0 1,1 0-1,-1 0 1,2 2 0,-1-3 7,2 7 89,-2-7-79,-1 0 0,1 1 0,-1-1-1,1 1 1,-1-1 0,1 1 0,-1-1-1,0 1 1,0 1 0,1 4-15,0 0 0,0 0 0,0 0 0,1 0 1,0 0-1,4 9 0,0-4 44,1 1 1,15 19-1,-11-15-193,-8-13 192,0 0 0,0-1 0,1 1 0,-1-1 0,1 0 0,-1 0 0,1 0 0,0 0 0,0-1 0,0 0 0,1 0 0,5 2 0,-7-3 1,0-1 0,0 0 0,0-1 1,0 1-1,0-1 0,0 1 0,0-1 1,0 0-1,0 0 0,0 0 0,0 0 0,-1-1 1,1 1-1,0-1 0,-1 0 0,0 0 1,1 0-1,-1 0 0,0 0 0,4-4 1,-1 0-4,0 0 1,-1-1 0,0 1 0,0-1-1,0 1 1,5-16 0,-9 20-23,0 0 1,1 0-1,-1 0 1,0 0-1,0 0 1,0 0-1,-1 0 1,1 0-1,0 0 1,-1 1-1,1-1 1,-1 0-1,0 0 1,0 0-1,0 0 1,0 0-1,0 1 1,-1-3-1,-2-2-52,-1 1-1,0-1 0,-8-8 1,7 9 18,-1 0 0,1 0 0,0 1 0,-1 0 0,0 0 0,-14-5 0,14 5-15,5 3 19,0 1-1,1-1 0,-1 0 0,0 1 0,1-1 0,-1 1 0,0 0 0,0-1 1,-2 1-1,3 0 0,-1 0 21,-1 0 0,1 0 0,0 0-1,-1 0 1,1 1 0,0-1 0,-1 1-1,1-1 1,-4 2 0,0 1-143,12-6 292,29-6 612,-12 1-767,2 2 0,-1 0 1,0 2-1,38-2 0,-33 4-9,-21 1-6,0 0 0,-1 1 0,1 0 0,0 1 0,10 1 0,-15-1 15,7 1-11,1 0 1,-1 1-1,0 0 1,12 6-1,-20-8 97,0 0-98,0 0 0,0 0 0,0 1 0,0-1 0,0 1 0,0-1 0,0 1 0,-1 0 0,1-1-1,2 5 1,-2-1 77,1 0 1,-1 0-1,-1 0 0,1 0 0,-1 1 0,0-1 0,0 0 0,0 1 1,-1-1-1,0 1 0,0 6 0,0-7-44,0 24 742,1-33-682,7-5-146,-6 8 43,-1 0-1,0-1 1,1 1-1,-1 0 0,0-1 1,0 0-1,0 1 1,0-1-1,0 0 1,0-1-1,1-1-6,-1 1 0,1 0 1,-1 0-1,1 0 0,0 0 0,0 1 1,0-1-1,5-4 0,23-20-377,-13 13 298,10-3-195,-27 17 311,0 0 0,0-1 0,1 1 0,-1 0 0,0 0-1,1 0 1,-1 0 0,0 0 0,1 0 0,-1-1 0,0 1 0,1 0 0,-1 0 0,0 0 0,0 0 0,1 0 0,-1 0-1,0 0 1,1 0 0,-1 1 0,0-1 0,1 0 0,-1 0 0,0 0 0,1 0 0,-1 0 0,0 0 0,1 1-1,0 0 12,0 0-1,0 0 0,0 0 0,-1 0 0,1 0 0,0 0 0,-1 1 0,1-1 0,0 0 0,-1 0 0,1 3 0,2 4 123,-1-1-58,0 1 0,1 0 0,0-1 0,1 1 1,0-1-1,8 12 0,-7-15-42,0 0-1,0 0 1,0 0-1,1 0 1,-1-1-1,1 0 1,0 0 0,0-1-1,0 0 1,0 0-1,1 0 1,-1 0-1,0-1 1,1 0 0,-1-1-1,1 0 1,-1 1-1,10-3 1,-3-1-691,-1-1-1,0-1 1,0 0-1,0 0 1,-1-1-1,13-10 1,-16 9-837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29.2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22 145 3392,'0'-15'1248,"-3"7"-960,-2-4-64,5 3 352,0 1-352,0-4 192,-5-5-256,5 2-224,-3-2 32,3 2-1824,-5 2 992,10 9-1248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34.4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 9 8128,'-9'-3'3008,"9"-3"-1824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34.0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0 336 1152,'19'-8'1248,"-5"-1"-965,-6 3-178,-6 5 35,0-1-1,0 1 1,0 0 0,0-1 0,0 1-1,0 0 1,0 0 0,0 0 0,1 1-1,-1-1 1,0 0 0,1 1 0,-1 0-1,0-1 1,3 1 0,0 0 39,-1 0 0,1 0 0,-1 0 0,1-1 0,-1 0 1,1 0-1,-1 0 0,5-2 0,-6 1-148,0 1 1,-1-1-1,1 0 1,-1 0-1,1 0 1,-1 0-1,1-1 1,-1 1-1,0-1 1,0 1-1,-1-1 1,4-4-1,25-42 209,-18 23-221,-6 9-27,-2 8 72,0 0 0,-1 0 0,-1-1 0,3-13 0,-4 7-132,0 9-75,3 21 108,-1 2 70,-2-1-1,0 1 0,0 0 0,-2 0 0,0 0 0,-3 15 1,-1 21-173,3 105 185,3-83 108,-14 114 0,0-115 277,12-65-347,1-7 427,-3-9 54,-2-97-230,0-42 10,1-18-282,3 146 94,2 0-1,0 0 0,5-25 0,2-9-82,-7 44-87,1 0-1,0 0 1,6-15-1,0 3-65,-6 14 69,1 0-1,1 0 0,-1 0 1,1 1-1,0 0 1,0-1-1,1 2 0,0-1 1,0 0-1,0 1 1,12-8-1,-10 7-42,2 0 0,-1 1 1,1 0-1,-1 1 0,1 0 0,0 0 1,1 1-1,15-3 0,-21 5 29,0 1-1,-1 0 1,1 0 0,0 1-1,0-1 1,0 1 0,0 0-1,0 0 1,0 0 0,-1 0-1,1 1 1,0-1 0,-1 1-1,1 0 1,-1 0 0,0 1-1,0-1 1,0 1 0,0-1-1,5 7 1,-3-4 54,-1 0 1,1 1-1,-1-1 1,-1 1-1,1 0 1,-1 1-1,0-1 1,0 0-1,-1 1 1,4 13-1,-6-14-7,0-1 0,0 1 0,-1 0 0,1 0-1,-1-1 1,0 1 0,-1 0 0,0-1 0,0 1 0,0-1 0,0 0 0,-1 0-1,1 0 1,-2 0 0,1 0 0,0 0 0,-1-1 0,0 0 0,0 1-1,-7 4 1,6-6 3,0 1 0,-1-1 0,1 0 0,-1-1 0,0 1 0,0-1 0,0-1 0,0 1 0,0-1 0,0 0 0,0 0 0,0-1 0,-1 1 0,1-2 0,0 1 0,-11-2 0,-3-3 149,15 5-135,0-1 0,0-1 0,0 1 0,1-1-1,-7-2 1,-2-2-161,10 5 73,0-1 0,1 1 0,-1 0 0,0-1 0,1 0 0,0 1 0,-4-4 0,1-1-301,10 8-78,5 2 502,10 4-225,-13-4 184,0-1 1,0-1-1,0 1 0,0-1 0,1 0 1,-1-1-1,13 1 0,-2-2 72,0 0-1,0-2 1,0 0 0,33-8-1,-32 4-133,-3 2 196,1-2 0,17-7 0,29-14-371,8-5-5,-62 28 200,-1-1 0,-1 0 0,1-1 0,-1 0 0,0 0 0,8-9 0,-9 8-39,1 1 1,-1 0 0,1 1-1,0-1 1,10-5 0,-15 10 24,0 0 1,0 0 0,0 0 0,0 1-1,0-1 1,0 0 0,0 1 0,0-1-1,0 1 1,1 0 0,-1 0 0,0 0-1,0 0 1,0 0 0,0 0 0,0 1-1,5 0 1,-1 2 23,1-1 0,0 1 0,11 8 0,3 0-18,2 1 1204,-36-12-874,12 0-319,0 0-1,0 0 1,0-1 0,1 1 0,-1 0 0,0 0 0,0-1 0,0 1-1,1 0 1,-1-1 0,0 1 0,1-1 0,-1 1 0,0-1 0,1 1-1,-1-1 1,1 0 0,-1 1 0,0-1 0,1-1 0,-1 1-9,0 0 0,0 0 0,0 0 0,0 0 0,0 1 0,0-1 0,0 0 0,0 0 0,0 0 0,-2 0 0,-19-10-179,19 9 156,0 1-1,0-1 1,1 1-1,-1 0 1,0-1 0,0 1-1,0 1 1,-1-1-1,1 0 1,0 1-1,-5-1 1,6 1 36,0 0-1,0 1 1,0-1-1,0 0 1,0 1-1,0-1 1,0 1 0,0-1-1,0 1 1,0 0-1,1 0 1,-1 0-1,0 0 1,0 0 0,1 0-1,-1 1 1,1-1-1,-1 0 1,1 1-1,0-1 1,-1 1 0,1 0-1,0-1 1,0 1-1,0 0 1,0 0-1,1 0 1,-1-1 0,0 1-1,0 3 1,0 2-4,-1 0 0,1 0 1,1 1-1,-1-1 0,1 1 1,1-1-1,0 8 0,1-8-10,-1 0-1,1 0 0,0 0 0,1 0 0,0 0 0,7 12 1,25 32 293,-35-50-264,1-1 0,0 0 0,-1 0 0,1 1 0,-1-1 0,1 0 0,0 0 0,-1 0-1,1 0 1,0 0 0,0 0 0,-1 0 0,1 0 0,0 0 0,-1 0 0,1 0 0,0-1 0,0 1 31,1 0-16,-1 0-1,0 0 1,1 0 0,-1-1-1,1 1 1,-1-1 0,0 1-1,1-1 1,-1 1-1,0-1 1,1 0 0,-1 0-1,0 0 1,0 0 0,0 1-1,0-1 1,0-1 0,0 1-1,0 0 1,0 0 0,0 0-1,0 0 1,-1-1 0,1 1-1,0 0 1,-1-1-1,1 1 1,0-3 0,0 0-16,0 0 1,-1 0 0,1 0 0,-1 0-1,0-1 1,0 1 0,0 0-1,-1-8 1,-3-9-17,3 13-37,-1 0-1,0 0 1,-4-11-1,2 3 73,3 14-38,1 1 0,-1-1 0,1 0 0,-1 0 0,1 0 0,-1 0 0,0 0-1,0 1 1,0-1 0,0 0 0,0 1 0,-1-1 0,1 1 0,0-1 0,-1 1 0,-1-2 0,1-2-282,0 10-213,2-4 519,0 7-8,-1 0 1,1 1-1,1-1 1,0 0-1,0 0 1,0 1-1,1-1 1,4 9-1,0 5-88,-4-13 76,1 0 1,0 0-1,1-1 0,-1 1 0,9 12 0,-6-9 137,-4-8-88,-1-1 1,1 1 0,0-1 0,0 0 0,5 6 0,-6-9-22,0 1-1,-1 0 1,1 0-1,0-1 1,0 1 0,0 0-1,0-1 1,0 1-1,1-1 1,-1 0-1,0 1 1,0-1-1,0 0 1,0 0 0,0 1-1,1-1 1,-1 0-1,0 0 1,0 0-1,0-1 1,1 1 0,-1 0-1,2-1 1,2-1 80,0 1 0,-1-2 0,1 1 0,0 0 0,-1-1 1,0 0-1,8-6 0,25-29 45,-31 32-191,44-61-302,-46 62 367,-1 1 0,0-1-1,-1 0 1,1 0 0,-1 0 0,0 0 0,0 0 0,1-9-1,0 7-102,-2-13-91,-1 14-96,0 5 200,0 10-523,-1 12 741,0-15-164,0 0 1,1-1-1,0 1 1,0 0-1,1 0 1,-1 0-1,1-1 1,0 1-1,4 10 1,7 2 55,0 0 1,1 0 0,17 16-1,-27-31-23,0 0 0,-1-1-1,1 0 1,1 1-1,-1-1 1,0 0 0,0-1-1,1 1 1,-1 0 0,1-1-1,-1 0 1,6 1 0,-7-1-5,0-1 0,1 0 0,-1 0 1,0 1-1,1-1 0,-1-1 0,0 1 1,0 0-1,1-1 0,-1 1 0,0-1 0,1 1 1,-1-1-1,0 0 0,0 0 0,0 0 1,0 0-1,0-1 0,0 1 0,3-3 1,29-25 135,-24 21-165,0-1 1,13-14-1,-9 6-12,-1-1 0,0 0 0,-2-1 0,0-1 0,9-24 0,-19 42 10,1-1-12,-1 0-1,0 1 1,0-1 0,0 0 0,-1 0-1,1 0 1,0 0 0,-1-5 0,0 7-109,-5 7 150,2 6-288,3-11 274,1-1-1,-1 1 1,0-1-1,0 1 1,1 0-1,-1-1 1,0 1-1,1-1 1,-1 1 0,0-1-1,1 1 1,-1-1-1,1 0 1,-1 1-1,1-1 1,-1 1-1,1-1 1,-1 0-1,1 1 1,-1-1-1,1 0 1,-1 0-1,1 1 1,0-1-1,-1 0 1,1 0-1,-1 0 1,1 0 0,0 0-1,-1 0 1,2 0-1,4 1 20,12 9-96,-15-8 79,-1-1 0,0 1 0,0 0 0,0-1 0,0 1 0,0 0 0,0 0 0,-1 0 0,1 0 0,0 1 0,-1-1 0,0 0 0,0 1 0,1-1 1,-1 0-1,0 4 0,3 8 114,4 26 0,-4-22-124,-4-17 21,0 0 0,0 0 0,0 0 0,1 0 0,-1 0 1,1 0-1,-1 0 0,0 0 0,1 0 0,0 0 0,-1 0 0,1 0 1,0 0-1,-1 0 0,1-1 0,0 1 0,0 0 0,1 0 0,5 6 76,-6-6-96,0 1-1,0-1 0,0 0 1,0 0-1,0 1 1,-1-1-1,1 0 0,-1 1 1,1 1-1,0-2 9,-1 0-1,0 0 1,0-1-1,1 1 1,-1 0-1,1 0 1,-1 0-1,0 0 1,1-1-1,0 1 1,-1 0-1,1 0 0,-1-1 1,1 1-1,0-1 1,0 1-1,-1 0 1,1-1-1,0 1 1,0-1-1,-1 0 1,1 1-1,0-1 1,0 0-1,0 1 1,0-1-1,0 0 1,1 0-1,25 3 328,-25-4-318,-1 1 0,1 0 0,-1-1 0,1 1 0,-1-1 1,1 0-1,-1 1 0,1-1 0,-1 0 0,1 0 1,-1 0-1,0 0 0,0 0 0,2-1 0,13-14 201,-2 2-342,0 0 0,0-1-1,10-17 1,-6 12 187,-15 18-65,-1-1 1,0 1-1,0 0 0,1-1 0,-2 1 0,1-1 0,0 1 0,0-1 0,1-5 1,3-19-74,-6 25-107,4 5 76,-1-1 0,1 1 1,-1-1-1,0 1 0,1 0 1,-2 0-1,1 0 0,4 7 0,6 4 89,-5-4 74,-1 0-1,0 0 1,0 1-1,-1 0 1,-1 0-1,0 0 0,0 1 1,-1-1-1,0 1 1,-1 1-1,-1-1 1,0 0-1,0 0 1,-1 1-1,-1-1 0,-2 23 1,2-34-32,0 0 0,0 0 0,0 0 0,0 0 0,0 0 0,0 0 1,-1 0-1,1 0 0,0 0 0,-1 0 0,1 0 0,-1 0 0,1 0 0,-1-1 0,1 1 0,-1 0 0,0 0 1,1 0-1,-1-1 0,0 1 0,0 0 0,0-1 0,1 1 0,-2 0 0,0-1-3,1 1 0,0-1-1,-1 0 1,1 0 0,0 0-1,-1 0 1,1-1 0,0 1 0,-1 0-1,1 0 1,0-1 0,-1 1-1,1-1 1,0 1 0,-3-2 0,-3-3-5,0 1 1,0-1-1,0-1 0,-8-8 1,-15-13 99,18 17-216,-16-18 0,27 27 75,0 0 0,1 0 0,-1 0 1,0 0-1,0 1 0,-1-1 0,1 0 0,0 1 1,0-1-1,0 0 0,0 1 0,-1-1 0,0 1 0,2 0 23,0 0-1,0 0 0,0 0 1,0 0-1,0 0 0,0 0 1,0 0-1,0 0 0,0 0 1,0 0-1,0 0 1,0 0-1,0 0 0,0 0 1,0 0-1,0 0 0,0 0 1,0 0-1,0 0 0,0 0 1,0 0-1,0 0 0,0 0 1,0 0-1,0 0 0,0 0 1,0 1-1,0-1 0,0 0 1,0 0-1,0 0 0,0 0 1,0 0-1,0 0 0,0 0 1,0 0-1,0 0 0,0 0 1,0 0-1,0 0 0,0 0 1,0 0-1,0 0 1,0 0-1,12 5 43,43 19 674,-45-21-536,1 0 1,-1-1 0,1 0-1,0 0 1,-1-2 0,1 1-1,14-2 1,17-4 124,0-1 0,49-14 0,21-17-2807,-101 32 535,0 0 0,0-1-1,15-10 1,-19 12 5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36.76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249 5 1248,'-13'-3'539,"16"4"-511,-3 0-12,1-1 0,-1 1 1,1-1-1,0 1 0,0-1 1,-1 1-1,1-1 0,0 0 0,0 1 1,-1-1-1,1 0 0,1 1 59,-30-1 3744,7-9-1142,16 10-2538,1-1 0,0 1 0,-1-1-1,1 2 1,0-1 0,0 0 0,-7 4 0,-30 17-8,21-10-189,6-3 244,-26 18 0,36-23-176,-1 0 0,1 0 0,-1 0 1,1 1-1,1 0 0,-1-1 0,0 1 1,-3 9-1,6-12 2,0 0-1,1 1 1,-1-1 0,1 0-1,0 1 1,0-1-1,0 0 1,0 1 0,0-1-1,0 0 1,1 1 0,-1-1-1,1 0 1,-1 1 0,3 3-1,1 3-32,1 1 0,7 10 0,-5-7 47,-4-9 5,0-1 0,-1 1 0,1 0 0,1-1 0,-1 1 0,0-1 0,1 0-1,0 0 1,6 4 0,-9-6 4,0-1 1,1 1-1,-1 0 0,1 0 0,-1-1 0,1 1 0,-1-1 1,1 1-1,-1-1 0,1 0 0,0 0 0,-1 0 1,1 0-1,-1 0 0,1 0 0,0 0 0,-1 0 0,1 0 1,-1-1-1,1 1 0,-1-1 0,1 1 0,-1-1 1,1 0-1,-1 1 0,1-1 0,-1 0 0,0 0 0,1 0 1,-1 0-1,1-2 0,4-3-9,0 0-1,-1-1 1,0 0 0,-1 0-1,1 0 1,-1-1 0,-1 0 0,0 1-1,0-1 1,4-15 0,-3 7 23,-3 12-53,1-1 1,-1 1-1,0-1 0,0 0 0,-1 1 0,1-1 0,-1 0 0,0 0 0,-2-8 0,2 12 15,0 0-1,0 1 0,0-1 0,0 0 1,0 1-1,0-1 0,0 0 1,0 0-1,0 1 0,0-1 1,1 0-1,-1 0 0,0 1 0,0-1 1,1 0-1,0 0-4,-1 0 0,0 1 0,0-1 0,1 1 0,-1-1 0,0 0 0,0 1 0,0-1 0,0 1 0,0-1 0,0 0 0,0 1 0,0-1-1,0 0 1,0 1 0,0-1 0,0 0 0,-2-7 54,0 2-264,1 12 50,10 66 148,-9-67-1,1 0-1,-1-1 1,1 1-1,1 0 1,2 8-1,4 15 69,-8-25-30,2 1-1,-1-1 0,0 1 1,1-1-1,-1 1 1,1-1-1,0 0 0,0 0 1,0 0-1,1 0 1,-1 0-1,1 0 0,4 3 1,-4-3 23,-2-1 10,13-6 91,-11 2-153,0 1 1,0-1-1,0 0 1,0 0-1,0 0 1,0 0-1,-1 0 0,1-1 1,-1 1-1,1-1 1,-1 0-1,0 0 1,0 0-1,0 0 0,-1 0 1,1 0-1,0-4 1,14-19 22,-9 17-138,-1-1-1,9-19 0,-1 5 11,-11 18 92,0 1-1,0 0 1,0-1-1,3-8 1,-6 13 5,0 1 0,0 0 0,0-1 0,0 1 0,1 0 0,-1 0 0,0-1 0,0 1 0,0 0 0,1 0 0,-1-1 0,0 1 0,0 0 0,1 0 0,-1 0 0,0-1 0,1 1 0,-1 0 0,0 0 0,0 0 0,1 0 0,-1 0 0,0-1 0,1 1 0,-1 0 0,0 0 0,1 0-1,-1 0 1,0 0 0,1 0 0,-1 0 0,0 0 0,1 0 0,-1 1 0,0-1 0,1 0 0,-1 0 0,0 0 0,1 0 0,-1 0 0,0 1 0,0-1 0,1 0 0,-1 0 0,0 0 0,0 1 0,1-1 0,-1 0 0,0 0 0,1 1 0,16 16-341,-13-13 292,12 9 59,-5-5 21,0 1 0,1-1-1,0-1 1,17 9 0,-8-6 172,-13-6-149,1 0 0,0 0 0,12 2 0,14 3 5,-19-5-14,1 0 1,-1-1-1,1 0 1,19-1 0,-23-1-29,0-2 1,0 0 0,-1 0 0,20-5-1,-23 3 11,1 1-13,1-1 1,-1 0-1,0-1 1,11-6 0,-1 2-10,-18 8 0,-1-1 1,1 1-1,0-1 1,0 1-1,-1-1 1,1 0-1,-1 1 1,1-1-1,0 0 1,-1 0-1,0 0 1,1 0-1,-1-1 0,0 1 1,1 0-1,-1-1 1,0 1-1,0 0 1,0-1-1,0 1 1,1-3-1,-2 3 5,1-1 1,-1 1-1,1 0 0,-1 0 0,1-1 0,0 1 0,0 0 0,0 0 0,1-1 1,-1 1-16,-1 1 1,1-1 0,-1 1 0,1-1 0,-1 0-1,0 1 1,1-1 0,-1 0 0,1 1 0,-1-1-1,0 0 1,0 1 0,1-1 0,-1 0-1,0 1 1,0-1 0,0 0 0,0 0 0,0 1-1,0-1 1,0 0 0,0 0 0,0 1 0,0-1-1,0 0 1,-1-1 0,-2-13-36,2 11 43,1 0 1,-1 1 0,0-1-1,0 1 1,0-1 0,0 1-1,0-1 1,-1 1 0,0 0-1,0 0 1,0 0 0,0 0-1,-4-5 1,-3 0-4,9 7-5,0 0-1,-1 1 1,1-1-1,-1 1 1,1-1-1,-1 0 1,1 1-1,-1-1 1,0 1-1,1-1 1,-1 1-1,0 0 1,1-1-1,-1 1 1,0 0-1,1-1 1,-1 1-1,0 0 1,0 0-1,0 0 1,1-1-1,-1 1 1,0 0-1,0 0 1,1 0-1,-1 0 1,0 1-1,-1-1 1,-1 1-18,0-1 0,0 1 0,-1 0 0,1 1 0,0-1 0,0 1 0,1-1 0,-1 1 0,0 0 0,0 0 0,-2 2 0,1 0 28,-2 1 62,0 0-1,0 0 1,-8 11 0,12-14-26,1 0 0,0 0 1,-1 0-1,1 0 0,0 0 1,0 0-1,0 0 0,1 1 1,-1-1-1,0 0 0,1 1 1,0-1-1,-1 1 1,1-1-1,0 1 0,0-1 1,1 3-1,-1-1 6,1 0 1,-1 0-1,1 0 0,0 0 1,0 0-1,1 0 0,-1 0 1,1-1-1,0 1 0,0 0 1,0-1-1,0 0 1,1 1-1,-1-1 0,1 0 1,3 3-1,2 1 157,0-1-1,14 9 1,-18-13-166,-1 0-1,1 0 1,0-1 0,-1 0-1,1 0 1,0 0 0,0 0-1,0 0 1,7 0 0,-1-1-284,-1 0 1,1-1 0,-1 0 0,1 0 0,-1-1 0,1 0 0,-1-1 0,11-4 0,28-13-3787,-19 8-155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7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51 3072,'0'-2'199,"-1"-1"1,1 1-1,0-1 1,0 1-1,0-1 1,0 1-1,0-1 1,0 1-1,1 0 1,0-4-1,2-13 4951,-2 18-4692,3 5-128,1 11 322,-13 229 1631,5-171-1718,3 61 98,1-62 1431,-6-73-2238,4 0 132,0 0 1,0 0 0,-1 1-1,1-1 1,0 0 0,-1 1-1,1-1 1,-1 1-1,1-1 1,-1 1 0,1 0-1,-1 0 1,1 0 0,-1 0-1,1 0 1,-1 0-1,1 0 1,-1 0 0,1 0-1,-1 1 1,-1 0 0,-3 0-49,-4-1 42,-1 0 0,0 1 0,0 0 0,-15 5 0,13-6 38,7 0-47,7 0 34,0 0 339,18 0 33,20-2 28,-26 0-233,-1 1-1,22 2 1,-14 0-154,0-1 0,34-5 1,-18 2 9,-8 0-47,-20 1 21,0 1 1,0 0-1,0 1 1,16 1-1,-23-1-49,0 0 0,0 0 0,0 1 0,0-1 0,0 0 0,0 0 0,0-1 0,0 1 0,1 0 0,-1 0 0,0 0 0,0-1 0,0 1 0,0 0 0,0-1 0,0 1 0,-1-1 0,1 0 0,0 1 0,0-1 0,0 0 0,0 1 0,-1-1 0,2-1 0,4-8-4107,-4 7 2768,-1 0 0,3-6 0,-1-3-1069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44.76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232 500 160,'3'-6'62,"-1"4"-71,3-15 2068,1 1-384,-6 14-1592,0 0 1,-1 0 0,1 0-1,0-1 1,-1 1 0,1 0 0,-1 0-1,1 0 1,-1 0 0,0 0 0,0 0-1,0 1 1,0-1 0,0 0 0,0 0-1,-1 1 1,1-1 0,0 1-1,-1-1 1,0 1 0,1-1 0,-1 1-1,0 0 1,1 0 0,-1 0 0,0 0-1,0 0 1,0 0 0,0 1-1,0-1 1,0 0 0,0 1 0,0 0-1,0-1 1,-1 1 0,-2 0 0,-1 0-53,0 0 1,0 1-1,1-1 1,-1 1 0,0 1-1,0-1 1,1 1 0,-1-1-1,1 2 1,0-1 0,-1 1-1,-7 5 1,2-1 10,2 1 0,-1 0-1,1 0 1,0 1 0,1 1 0,-10 12 0,16-19-26,-4 6 74,-1 1 0,1 0 0,-7 18 0,11-24-77,1 0 0,0 0 0,0 0 0,0 0 0,1 1 1,-1-1-1,1 0 0,0 0 0,0 0 0,1 1 1,-1-1-1,1 0 0,2 7 0,0-4-3,0 0 1,0 0-1,0 0 1,1-1-1,0 0 1,0 0-1,0 0 0,1 0 1,0-1-1,0 1 1,11 7-1,-5-5 12,0-1 0,0 0 0,1-1-1,0 0 1,22 7 0,-26-11-33,-1 0-1,1-1 0,-1 0 1,1 0-1,-1-1 1,1 0-1,0 0 1,-1-1-1,1 0 1,9-3-1,3-1-27,0-2-1,30-13 1,-26 9-22,1 1 66,-1-2-1,0 0 1,0-2 0,31-24-1,-47 33 48,7-5 74,-15 10-105,0 0-1,1-1 1,-1 1-1,0 0 1,0 0 0,1-1-1,-1 1 1,0 0-1,0 0 1,1-1-1,-1 1 1,0 0-1,0-1 1,1 1-1,-1 0 1,0-1-1,0 1 1,0 0-1,0-1 1,0 1-1,0 0 1,0-1 0,1 1-1,-1 0 1,0-1-1,0 1 1,0-1-1,-1 0 1,1 1-22,0 0 1,0 0 0,0 0 0,-1 0-1,1-1 1,0 1 0,0 0 0,0 0-1,-1 0 1,1 0 0,0 0 0,0 0-1,-1 0 1,1 0 0,0 0 0,0 0-1,-1 0 1,1 0 0,0 0-1,0 0 1,-1 0 0,1 0 0,0 0-1,0 0 1,-1 0 0,1 0 0,0 0-1,0 0 1,0 0 0,-1 0 0,1 1-1,0-1 1,0 0 0,0 0 0,-1 0-1,1 0 1,0 0 0,0 1 0,0-1-1,0 0 1,-1 0 0,1 1-1,0-1 1,0 0 0,0 0 0,0 0-1,0 1 1,0-1 0,0 0 0,0 1-1,-7 12-60,3-5 65,2-3 15,0 0-1,0 0 0,0 1 0,0-1 0,1 0 1,-1 10-1,2-13-14,0-1 0,0 1 0,1 0 0,-1 0 0,0 0-1,1-1 1,0 1 0,-1 0 0,1 0 0,0-1 0,0 1 0,0-1 0,0 1 0,0-1 0,0 1 0,0-1 0,0 1 0,1-1 0,-1 0 0,1 0 0,-1 0 0,1 0 0,-1 0 0,1 0 0,1 1 0,1 0-3,0 0 18,0 0 1,0 0-1,0 0 0,1 0 0,-1 0 1,0-1-1,1 0 0,-1 0 1,1 0-1,6 0 0,2-1 130,5 0-31,1 0-1,-1-1 1,18-4-1,-31 4-99,0 0 0,0-1 0,-1 1 0,1-1 0,-1 0-1,1 0 1,-1 0 0,0-1 0,1 0 0,-1 0 0,-1 0-1,1 0 1,0 0 0,-1-1 0,0 0 0,4-4 0,-6 6 6,0 0 1,0 0 0,0 0 0,-1-1 0,1 1-1,-1 0 1,1 0 0,-1-1 0,0 1 0,1 0-1,-1-1 1,-1 1 0,1-1 0,0 1 0,0 0-1,-1 0 1,0-4 0,-1 2 2,1 0 0,-1-1-1,0 1 1,0 0 0,0 0 0,0 1 0,-1-1 0,-2-4 0,2 6-40,0 0 1,1 0-1,-1 0 1,0 0 0,0 0-1,0 1 1,-1-1-1,1 1 1,0 0-1,0 0 1,-1 0 0,-3-1-1,-13-3 73,15 3-67,-1 0 1,1 1-1,-1 0 0,1 1 0,-1-1 0,-7 1 0,11 0-4,-1 0-206,3 1-124,1 0 331,-1-1 0,1 1 0,-1-1 0,0 1 1,1-1-1,-1 1 0,0-1 0,1 1 0,-1-1 0,0 1 1,0 0-1,0-1 0,1 1 0,-1-1 0,0 1 0,0 0 1,0 0-1,0 2 13,0-1 8,0-1 0,0 0 0,0 0 0,0 0 0,0 0 0,0 0 0,0 0 0,-1 0 0,1 0 0,0 0 0,-1 0 0,1 0 0,0 0 0,-1-1 0,1 1 0,-1 0 0,0 0 0,1 0 0,-1 0 0,-1 1 0,1-2 203,2 0-215,-1 0 1,0 0-1,0 0 1,0 1-1,0-1 1,0 0-1,0 0 1,0 0-1,0 0 1,0 0-1,0 0 1,1 0-1,-1 0 1,0 0-1,0 0 1,0 0-1,0 0 1,0 0-1,0 0 1,0 0-1,0 0 1,1 0-1,-1 0 1,0 0-1,0 0 1,0 0-1,0 0 1,0 0-1,0 0 1,0 0-1,1 0 1,-1 0-1,0 0 1,0 0-1,0 0 1,0 0-1,0 0 1,0 0-1,0 0 1,0 0-1,0 0 1,1 0-1,-1-1 1,0 1-1,0 0 1,0 0-1,0 0 1,0 0-1,0 0 1,0 0-1,5-4-128,-3 2 139,0 1 0,1-1 1,-1 1-1,1-1 0,-1 1 0,5-1 0,12-8 68,8-5-72,1 1-1,0 1 0,53-17 1,-77 29 21,0-1 1,0 2-1,0-1 1,0 0-1,0 1 1,0 0-1,0 0 1,0 0-1,1 0 1,-1 1-1,0-1 1,0 1-1,0 0 1,0 0-1,-1 1 1,1-1-1,0 1 1,0 0-1,-1 0 1,1 0-1,-1 0 1,0 1-1,1-1 1,-1 1-1,0 0 1,-1 0-1,1 0 1,-1 0-1,1 1 1,-1-1-1,0 1 1,0-1-1,0 1 1,-1 0-1,1 0 1,-1 0-1,2 7 1,-2-2 138,2 2 51,-2 1-1,1 17 1,3 6 684,5-50-1285,-2 6 309,0 1 0,0 0 0,1 0-1,0 1 1,1 0 0,-1 1-1,1 0 1,19-8 0,-2 0 75,-20 11 12,0-1-1,0 1 1,0 0 0,10-2 0,-2 1-7,-7 2-38,-1 0-1,1 0 0,0 1 0,12-1 0,-18 2 50,-1 0 0,1 0 1,0 0-1,0 1 0,-1-1 0,1 0 0,0 1 0,-1 0 0,1-1 0,-1 1 1,1 0-1,0-1 0,-1 1 0,0 0 0,1 0 0,-1 0 0,1 1 0,-1-1 1,0 0-1,0 0 0,0 1 0,0-1 0,0 0 0,0 1 0,0-1 0,1 3 1,8 32 580,-7-27-532,2 9 99,-5-16-137,2-1-160,21 23 79,-22-22 59,0-2-5,0 1 1,-1 0-1,1 0 1,0-1-1,0 1 0,0 0 1,-1-1-1,1 1 1,0-1-1,0 1 1,0-1-1,0 0 1,0 1-1,0-1 1,0 0-1,0 0 1,0 1-1,0-1 0,0 0 1,0 0-1,0 0 1,0 0-1,0-1 1,1 1-1,4 0 9,0 0-1,0 1 1,0 0-1,7 1 1,-11-2 17,0 0 0,-1 0 1,1 0-1,0 0 0,0-1 0,-1 1 0,1 0 1,0-1-1,-1 0 0,3 0 0,7-3-79,-8 3 54,1-1 1,-1 1-1,0-1 0,0 0 1,0 0-1,0 0 1,0-1-1,-1 1 1,1-1-1,-1 1 1,1-1-1,1-4 1,11-9 112,-5 6-194,-1-1 0,0 1 0,-1-2 0,11-17 0,-13 16 148,-5 10-106,0 1 0,0 0 0,0 0 1,1 0-1,-1 0 0,0 0 0,1 0 0,0 0 0,-1 0 0,1 1 0,0-1 0,0 0 1,0 1-1,0 0 0,0-1 0,3-1 0,-2 2 15,0-1 0,1 1 1,-1 0-1,0 0 0,0 0 0,1 0 1,-1 1-1,0-1 0,1 1 0,-1 0 1,0 0-1,1 0 0,-1 0 0,7 2 1,2 0 39,-9-2-12,0 0-1,0 1 1,-1-1 0,1 1 0,-1 0-1,1 0 1,0 0 0,-1 0-1,1 0 1,2 2 0,17 13-116,9 7 318,-29-21 348,-5-3-506,0 1 1,0-1 0,1 1 0,-1-1 0,0 0 0,1 0 0,-1 0 0,0-1-1,1 1 1,-4-3 0,4 2-87,0 1-1,0 0 0,0-1 1,0 1-1,-1 0 1,1 0-1,0 0 0,-1 1 1,1-1-1,0 0 1,-1 1-1,1 0 1,-1-1-1,1 1 0,0 0 1,-1 0-1,-3 1 1,1 1-13,0-1 0,0 1-1,0 1 1,0-1 0,1 1 0,-1-1 0,1 1 0,0 0 0,-1 1 0,2-1 0,-1 1 0,-4 5 0,5-5 53,1 0-1,0 0 1,0 1 0,0-1-1,0 0 1,1 1 0,0-1-1,0 1 1,0 0 0,0-1-1,1 9 1,0-5-34,0 0 0,1 0 0,0 0 0,0 0 0,1 0 0,0-1 0,3 9 0,-4-14 46,0 0 1,0 1 0,0-1 0,0 0 0,1 0 0,-1 0 0,1 0 0,-1 0 0,1 0 0,0 0 0,0-1 0,0 1-1,0-1 1,0 1 0,0-1 0,0 0 0,0 1 0,1-1 0,-1 0 0,0-1 0,1 1 0,-1 0 0,1-1 0,-1 1-1,1-1 1,3 0 0,-3 0-6,0-1 0,0 0 0,0 0 0,0 0 0,-1 0 0,1 0 1,0 0-1,-1-1 0,1 1 0,-1-1 0,1 0 0,-1 0 0,0 0 0,0 0 0,3-4 0,5-5-197,13-21 0,4-6 95,-10 15-153,26-51 1,15-55-322,-50 108 522,9-41 0,-6 16-28,-4 22 50,1 2-7,-2-2-1,0 1 0,-2-1 0,3-36 1,-7 57 25,-1 0 0,1 0 0,-1 0 0,0 0 0,0 0 0,0 0 0,0 0 0,0 1 0,-1-1 0,1 0 0,-1 1 0,-3-5 0,4 6 1,0 0 1,1 1 0,-1-1-1,0 1 1,1-1 0,-1 1-1,0-1 1,1 1 0,-1-1-1,0 1 1,0-1-1,0 1 1,0 0 0,1 0-1,-1-1 1,0 1 0,0 0-1,0 0 1,-1 0 0,1 0 0,0 1-1,0-1 1,0 0 0,0 1 0,1-1 0,-1 1 0,0-1 0,0 1-1,0 0 1,0-1 0,1 1 0,-1 0 0,0 0 0,1-1 0,-1 1-1,0 0 1,1 0 0,-1 0 0,1 0 0,-1 1 0,-39 57-20,34-48 144,1 0-1,0 0 1,1 1-1,-5 24 1,-4 48 161,4 181 170,9-256-415,1 0 0,0 0 0,0-1 0,1 1-1,1 0 1,-1-1 0,1 0 0,0 1 0,1-1-1,8 12 1,-9-16-38,0 1 0,0-1 0,0 0 0,1-1 0,0 1 0,0-1 0,0 1-1,0-1 1,1 0 0,-1-1 0,9 5 0,-6-4 12,0-1 0,0 1 1,0-1-1,0 0 0,0-1 0,0 0 0,12 0 0,31 1 294,-26 0-291,36-4 0,-52 2-92,0-1 1,-1-1 0,1 0-1,-1 0 1,0 0-1,0-1 1,1 0 0,12-7-1,-17 7 82,0 0-1,1-1 1,-1 1-1,0 0 1,-1-1-1,1 0 1,0 1-1,-1-1 1,3-6-1,1-2 47,-4 8-42,-1 0 1,1 0-1,-1 0 0,0 0 0,0 0 0,0 0 1,-1 0-1,1 0 0,-1-1 0,0 1 0,0 0 0,-2-6 1,0-5-350,-9-29 0,11 42 315,-1 0 1,1 0-1,-1 1 0,0-1 0,0 0 0,0 0 0,0 1 1,0-1-1,0 0 0,0 1 0,0-1 0,-1 1 0,1-1 1,-1 1-1,1 0 0,-1 0 0,1 0 0,-1-1 0,0 2 1,0-1-1,-3-1 0,4 1 20,0 1 1,-1 0-1,1 0 0,-1 0 0,1 0 1,-1 1-1,1-1 0,-1 0 1,1 1-1,-1-1 0,1 1 0,0-1 1,-1 1-1,1-1 0,0 1 0,-1 0 1,1 0-1,0 0 0,0 0 1,0 0-1,0 0 0,0 0 0,0 0 1,0 0-1,0 0 0,0 1 0,1-1 1,-1 0-1,-1 3 0,0 2-2,-1-1 0,1 1 0,0 0 0,1 0-1,0 0 1,0 0 0,0 1 0,0-1 0,1 0-1,0 0 1,0 0 0,1 1 0,0-1 0,0 0 0,0 0-1,1 0 1,0 0 0,0 0 0,0-1 0,1 1-1,0-1 1,6 9 0,-3-4 51,25 32 418,-28-39-379,0 0 0,0 0 0,0 0-1,0-1 1,0 1 0,1-1-1,-1 0 1,1 0 0,6 3-1,-7-5-53,-1 1 1,1-1-1,0 0 0,0-1 0,0 1 0,-1 0 0,1-1 0,0 0 0,-1 1 0,1-1 1,0 0-1,-1 0 0,5-3 0,-2 2 1,4-3-58,0-1 0,0 0 0,-1 0 0,10-9 0,-3 3-40,50-48 68,-25 22 138,-34 33-187,1 0 0,-1 1 0,1 0 0,0 0 0,0 1 0,0 0 0,1 0 0,-1 0 0,12-1 0,-18 4 44,0-1 0,0 1 0,0 0 0,0 0 0,0 0 0,0 0 0,0 0 0,0 0 0,0 0 0,0 0 0,1 1 0,-1-1 0,0 0 0,0 1 0,0-1 0,0 0 0,0 1 0,0-1 0,0 1 0,0 0 0,-1-1 0,2 2 0,0-1 30,-1 1 0,0 0-1,0-1 1,0 1 0,0 0 0,0 0 0,-1-1-1,1 1 1,0 0 0,-1 0 0,1 3-1,0 2 38,-1-1-1,0 0 1,0 1-1,0-1 1,-1 1-1,-2 9 1,1-6 112,-1 1 0,-1-1 0,0 0-1,-9 17 1,12-26-78,2-6-208,0-1-1,1 1 1,-1 0-1,1 0 1,0 0-1,0 0 1,1 0-1,-1 0 0,6-7 1,5-4-28,1-1 0,1 2 0,24-21 0,-33 30 89,1 1 0,0 0-1,1 1 1,-1-1 0,1 1 0,0 1 0,0 0-1,0 0 1,15-3 0,-22 6 45,1-1 1,0 1-1,-1 0 0,1 1 0,-1-1 1,1 0-1,0 0 0,-1 1 0,1-1 1,-1 1-1,1-1 0,-1 1 0,1-1 1,-1 1-1,0 0 0,1 0 0,1 1 1,18 22 511,-7-8-141,-10-11-293,1 1 0,-1-1-1,0 1 1,3 8 0,-3-8-30,0 1 0,0-1 1,6 7-1,-4-6-74,0-1 6,0 1 0,11 8 0,-14-13 47,-1-1 0,0 1 0,0-1 1,1 0-1,-1 0 0,1 0 0,-1 0 0,1 0 1,-1 0-1,1-1 0,0 1 0,5-1 0,-7 0-15,1-1 0,-1 1-1,1 0 1,-1-1 0,0 0-1,1 1 1,-1-1 0,1 0-1,-1 1 1,0-1 0,1 0-1,-1 0 1,0 0 0,0 0 0,0-1-1,2-1 1,14-22-170,-17 24 157,14-26-5,-1-1 0,18-58 0,-26 71-54,0-7-79,-4 18 71,-1 0-1,1 1 1,0-1-1,0 0 1,0 1-1,3-5 1,-4 8 69,0 0 0,0-1-1,0 1 1,0 0 0,0 0 0,0 0 0,0 0 0,0 0 0,0-1 0,0 1 0,0 0 0,0 0 0,1 0 0,-1 0 0,0 0 0,0 0 0,0 0 0,0 0 0,0-1 0,0 1 0,1 0-1,-1 0 1,0 0 0,0 0 0,0 0 0,0 0 0,0 0 0,1 0 0,-1 0 0,0 0 0,0 0 0,0 0 0,0 0 0,0 0 0,1 0 0,-1 0 0,0 0 0,0 0 0,0 0 0,0 0 0,0 0-1,1 0 1,-1 0 0,0 1 0,0-1 0,0 0 0,0 0 0,0 0 0,0 0 0,1 0 0,-1 0 0,0 0 0,0 0 0,0 1 0,0-1 0,0 0 0,0 0 0,0 0 0,4 9 31,15 66 152,3 9-58,-13-47 0,1 4 107,-9-35-331,0 6 679,-1-11-561,0-1 1,0 0-1,0 0 0,0 1 1,0-1-1,0 0 0,-1 0 1,1 1-1,0-1 0,0 0 1,0 0-1,0 1 0,0-1 0,-1 0 1,1 0-1,0 0 0,0 1 1,0-1-1,-1 0 0,1 0 1,0 0-1,0 0 0,0 1 1,-1-1-1,1 0 0,0 0 1,0 0-1,-1 0 0,1 0 1,0 0-1,-1 0 0,1 0 1,0 0-1,0 0 0,-1 0 1,0 0-2,0-1 0,0 1 0,0-1 0,0 0 0,0 1 0,0-1 0,1 0 0,-1 0 0,0 0 0,1 1 0,-1-1 0,0-1 0,-8-8-49,-23-16-420,28 21 358,0 1-1,-1-1 0,0 1 1,0 1-1,0-1 0,0 1 0,-1-1 1,-7-2-1,3 2-61,9 4 149,1 0 0,-1-1 0,1 1 0,-1 0 1,0 0-1,1-1 0,-1 1 0,1 0 0,-1 0 0,0 0 1,1 0-1,-1 0 0,1 0 0,-1 0 0,0 0 1,1 0-1,-1 0 0,1 0 0,-1 0 0,0 1 1,1-1-1,-1 0 0,1 0 0,-1 1 0,1-1 1,-1 0-1,1 1 0,-1-1 0,1 0 0,-1 1 1,1-1-1,-1 1 0,1-1 0,0 1 0,-1 0 1,0 0-4,0 0 1,0 0-1,0 0 1,0 0-1,0 0 1,0 0-1,0 0 1,1 1 0,-1-1-1,0 0 1,1 1-1,-1-1 1,1 0-1,0 1 1,-1-1-1,1 0 1,0 1-1,0-1 1,0 1-1,0 1 1,0-1 10,1 1 0,-1 0 1,1-1-1,0 1 0,0-1 0,0 1 1,0-1-1,0 1 0,1-1 0,1 3 1,1 1 19,1-1 0,-1 0 0,1 0 0,1 0 0,-1 0 0,1-1 1,11 7-1,-11-9 47,0 0 0,0-1 0,0 0 0,0 0 0,0-1 0,0 1 0,0-1 0,0-1 0,1 1 0,7-3 0,12-3 49,33-14 0,-28 9-185,160-61-418,-173 64 457,1-2 0,-1 0 0,-1-1 0,0-1 0,26-22 0,-42 33 43,0 0-1,0 0 1,0 0-1,0 0 1,0 0-1,-1-1 1,1 1-1,0 0 1,-1 0-1,1 0 1,0-1-1,-1 1 1,1 0-1,-1-1 1,1-1-1,-2 2-10,1 1 0,0-1 0,0 1 0,0-1-1,0 0 1,-1 1 0,1-1 0,0 1 0,0-1 0,-1 1-1,1-1 1,0 1 0,-1-1 0,1 1 0,-1 0 0,1-1-1,0 1 1,-1-1 0,1 1 0,-1 0 0,1-1 0,-1 1 0,1 0-1,-1 0 1,0-1 0,1 1 0,-1 0 0,1 0 0,-1 0-1,1 0 1,-1 0 0,0 0 0,1 0 0,-1 0 0,1 0-1,-1 0 1,0 0 0,0 0 0,-6 1 2,1-1-1,-1 1 1,0 1-1,1-1 1,-1 1-1,1 0 1,0 0-1,0 1 1,0 0 0,-11 6-1,2 2 203,0 1-1,-23 21 0,31-26-57,0 0 0,0 1 0,1-1 0,1 1-1,-10 17 1,13-22-134,0 0 0,1 0 0,0 1 0,0-1 0,0 0 0,0 0 0,0 1 0,1-1 0,-1 1 0,1-1 0,0 0-1,0 1 1,0-1 0,1 1 0,-1-1 0,1 0 0,0 1 0,0-1 0,0 0 0,3 6 0,-3-7 8,0-1 0,0 1-1,0-1 1,0 0 0,1 1 0,-1-1 0,1 0 0,-1 0-1,1 0 1,-1 0 0,1 0 0,-1 0 0,1-1 0,0 1 0,0 0-1,-1-1 1,1 1 0,0-1 0,0 0 0,0 1 0,0-1-1,-1 0 1,1 0 0,0 0 0,0-1 0,0 1 0,0 0-1,-1-1 1,1 1 0,2-2 0,3 0 7,0-1-1,0 0 1,0 0-1,-1 0 1,1-1-1,8-7 1,-9 6-89,-1 0 1,1 0-1,-1-1 1,0 0-1,0 0 1,7-13-1,18-44-109,-14 27 190,7-26-392,-24 69 353,-1 0 0,1 0-1,1 0 1,-1 0 0,1 0-1,1 1 1,-1-1 0,1 0-1,0 0 1,1 0 0,-1 0-1,2 0 1,3 9 0,-4-11 34,1 0 1,0 0 0,0 0-1,0 0 1,1 0 0,5 6-1,-8-10 2,1 0 0,-1 0 0,0 0 0,1-1 0,-1 1-1,1 0 1,-1 0 0,1-1 0,-1 1 0,1-1 0,-1 1 0,1-1 0,0 0-1,-1 0 1,1 0 0,-1 1 0,1-1 0,0-1 0,-1 1 0,1 0 0,0 0-1,-1-1 1,1 1 0,-1-1 0,1 1 0,-1-1 0,3-1 0,-1 0-16,0 1 0,-1-1 0,1 0 0,-1 0 0,1 0 0,-1-1 0,0 1 0,0 0 0,0-1 0,3-4 1,12-30-216,-12 26 170,11-23 40,-8 18-65,0-1 0,5-19 0,37-174-347,-18 70 383,-29 124 405,0-1 1,-2 0 0,1-27-1,-4 38-774,-2 7-125,-4 9 252,7-6 255,1-1 1,-1 0-1,0 1 1,1-1-1,0 1 1,-1 0-1,2 3 0,-2 13-61,-7 74 73,3 99 1,5-193 6,0 60 44,3 114 601,-3-148-615,-1-22-3,0 0 1,1 1 0,0-1 0,0 0 0,0 0 0,1 0 0,-1 0 0,1 1 0,0-1-1,0 0 1,2 4 0,-1-1 76,-2-7-98,0 0 0,0 1 0,0-1 0,0 0 0,0 1 0,0-1 0,0 0 0,0 1 0,1-1 0,-1 0 1,0 0-1,0 1 0,0-1 0,0 0 0,0 1 0,1-1 0,-1 0 0,0 0 0,0 0 0,0 1 0,1-1 0,-1 0 0,0 0 0,0 0 0,1 1 1,-1-1-1,0 0 0,1 0 0,-1 0 0,0 0 0,0 0 0,1 0 0,-1 1 0,0-1 0,1 0 0,-1 0 0,0 0 0,1 0 0,-1 0 0,0 0 1,1 0-1,1-1 31,0 1 0,1-1 1,-1 0-1,0 1 1,0-1-1,0 0 0,0 0 1,0 0-1,0 0 1,0-1-1,0 1 0,-1-1 1,3-1-1,25-26-439,-21 19 233,9-9-67,-12 13 182,1-1 1,0 1-1,0 0 1,1 0-1,-1 0 1,10-5-1,15-5 20,-31 15 37,1 1 1,-1 0 0,0 0 0,1 0 0,-1 0 0,0 0 0,1-1 0,-1 1 0,1 0 0,-1 0-1,0 0 1,1 0 0,-1 0 0,0 0 0,1 0 0,-1 0 0,1 1 0,-1-1 0,0 0 0,1 0-1,-1 0 1,0 0 0,1 0 0,-1 1 0,0-1 0,1 0 0,-1 0 0,0 0 0,0 1-1,1-1 1,-1 0 0,1 1 0,4 10 50,-4-8-41,1 1 8,0 0-1,-1 0 1,1 1-1,-1-1 0,1 5 1,-2-6-3,1 1 1,0-1 0,0 0 0,0 0-1,0 0 1,0 1 0,1-1-1,-1-1 1,3 4 0,-1-2 15,-1-1 0,1 0 1,0 0-1,0 0 1,0 0-1,0 0 0,1-1 1,-1 0-1,1 1 1,-1-1-1,1 0 0,0-1 1,7 3-1,-6-3-24,0 0 0,1-1 0,-1 0 0,0 0 0,1 0 1,-1-1-1,0 0 0,1 0 0,-1 0 0,8-3 0,4-3-82,0 0 1,0-1-1,-1 0 0,0-2 1,19-14-1,-31 21 78,0-1 0,1 0 0,-2 0 1,6-7-1,6-7-14,-14 17-138,-2 2 125,1 0 1,-1 0-1,0 0 0,1 0 1,-1 1-1,1-1 0,0 0 1,-1 0-1,1 1 0,0-1 1,0 0-1,0 0 0,0 1 1,0-1-1,0 2 0,0 15-36,-1-12 103,1 0 1,0 0-1,0 1 0,0-1 0,1 0 1,0 0-1,0 0 0,1 0 0,0 0 0,0 0 1,3 6-1,-3-9-21,-1 0 0,1 0 0,0 0 1,1 0-1,-1 0 0,0 0 0,1-1 0,0 1 0,-1-1 1,7 4-1,-8-5-16,1 0 0,-1-1 0,1 0 0,0 1 0,-1-1 0,1 0 0,0 0 0,-1 0 0,1 0 0,0 0 0,-1 0 0,1 0 0,0 0 0,-1-1-1,1 1 1,0-1 0,-1 1 0,1-1 0,-1 0 0,1 0 0,-1 1 0,1-1 0,-1 0 0,0 0 0,1-1 0,1-1 0,5-4-53,-2 2 29,0 0 1,-1 0-1,5-6 0,-8 9 16,-1 0 0,1 0 0,-1 0-1,0 0 1,0 0 0,0-1 0,0 1-1,0 0 1,-1-1 0,1 1 0,-1 0-1,1-1 1,-1-3 0,2-6-108,-2 11 106,0 0 1,0 0 0,1 0 0,-1 0-1,0-1 1,0 1 0,0 0 0,0 0 0,0 0-1,0 0 1,-1 0 0,1-1 0,0 1-1,-1 0 1,1 0 0,-1-2 0,-1 1 65,-1-3-93,0 0 0,-1 0 0,0 0 0,0 1 0,0-1 0,-5-3 0,7 6 13,0 1 1,0 0 0,0 0 0,0 0-1,0 1 1,0-1 0,0 0 0,-1 1-1,1-1 1,0 1 0,0 0 0,-1 0-1,1 0 1,0 0 0,0 0 0,-1 0-1,1 1 1,0-1 0,0 1 0,-3 1-1,0-1 16,1 0 0,0 0-1,0 1 1,0 0 0,0 0 0,0 0-1,0 0 1,0 0 0,1 1-1,-1 0 1,1 0 0,0 0 0,-5 5-1,7-6-10,0-1 0,0 0 0,0 0 0,0 1-1,0-1 1,0 0 0,0 0 0,-1 0 0,1-1 0,0 1-1,-1 0 1,1 0 0,-1-1 0,1 1 0,-1-1-1,-1 1 1,2-1 18,1 0 0,0 0-1,-1 0 1,1 1 0,0-1-1,-1 0 1,1 0 0,0 0-1,-1 0 1,1 1 0,0-1-1,0 0 1,-1 0 0,1 1-1,0-1 1,0 0 0,-1 0-1,1 1 1,0-1 0,0 0-1,0 1 1,-1-1 0,1 1 7,0-1 1,0 0-1,0 0 1,0 0-1,0 1 0,0-1 1,-1 0-1,1 0 1,0 0-1,0 1 1,0-1-1,0 0 1,-1 0-1,1 0 1,0 0-1,0 0 1,0 1-1,-1-1 1,1 0-1,0 0 1,0 0-1,0 0 1,-1 0-1,1 0 1,0 0-1,0 0 1,-1 0-1,1 0 1,0 0-1,0 0 0,-1 0 1,4-1 23,-1 1-1,1-1 1,-1 0 0,1 0-1,-1 0 1,0-1 0,1 1-1,-1-1 1,3-2 0,7-3 194,26-21 79,-28 20-85,-1 1 0,18-10 0,9-4 225,-21 12-218,0 0-1,21-8 1,-34 16-228,1 0-1,-1 0 0,1 1 1,0-1-1,-1 1 1,1 0-1,-1-1 0,1 1 1,0 0-1,-1 0 1,1 1-1,0-1 0,-1 1 1,1-1-1,-1 1 1,1 0-1,-1 0 0,1 0 1,-1 0-1,0 0 1,1 0-1,-1 1 0,0-1 1,0 1-1,0 0 1,3 3-1,-3-3 19,0 1 0,0-1-1,-1 1 1,1 0 0,-1-1 0,1 1 0,-1 0-1,0 0 1,0 0 0,0 0 0,-1 0 0,1 0 0,-1 0-1,0 1 1,1-1 0,-1 0 0,-1 0 0,1 0-1,0 0 1,-1 0 0,-1 5 0,1-5 9,1 0 0,-1 0 0,1 0 0,0 0 0,0 1 0,0 4 1,0-5-18,0 0 0,0 0 1,0 0-1,0 0 0,-1 1 1,0 2-1,1-5-13,-4 13 123,6-11-69,4-5-87,-5 1-17,1 0 1,-1 0-1,0 0 1,0 0 0,0-1-1,0 1 1,0 0-1,2-4 1,8-9-269,0 4 244,-1 1 64,0 1 1,1 0 0,15-9-1,-8 7-81,19-6 1,-32 14 77,0 0 0,1 0 0,-1 1 0,1 0 0,0 0 0,-1 0 0,1 1 0,9 0 0,-11 0 12,-1 1 1,0 0 0,0 0 0,1 0 0,-1 0 0,0 1 0,0-1 0,0 1 0,0 0 0,-1 0 0,1 0 0,4 4 0,1 3 109,1 1-1,7 11 1,-9-12 90,0 0 0,12 12 0,-11-13-180,1-1 0,0 0 0,0 0 1,1-1-1,0 0 0,0-1 0,0 0 0,1 0 0,-1-1 0,1-1 0,21 5 0,-31-8-126,1 0 0,-1 0-1,0 0 1,1 0 0,-1 0-1,0 0 1,1-1 0,-1 1-1,0 0 1,1-1 0,-1 1-1,0-1 1,0 1 0,1-1-1,-1 0 1,0 0 0,0 1-1,1-2 1,15-20-3333,-8 9 413,-1 1 798,-6-2-1147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45.1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19 45 4576,'-13'-4'1664,"21"8"-1280,-11-4 288,-2 0-544,5-4 96,0 1-128,0-2-64,5 2 0,-5-6-1248,-5 1 672,0-1-2368,5 6 1600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45.5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1 130 4992,'18'0'1824,"-4"0"-1408,7 0-128,8 0 704,3 0-608,13-11 352,33-5-448,21-4-160,5 7-64,-8-2-2176,-8-2 1152,-11 0-2720,1 5 2080,7 4 480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52.04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106 368 576,'2'-7'2018,"-2"7"-1841,0-1 0,0 1 0,0-1 0,1 1 0,-1-1 1,0 1-1,0-1 0,0 1 0,0 0 0,0-1 0,0 1 0,0-1 1,0 1-1,0-1 0,0 1 0,0-1 0,0 1 0,-3-5 1949,2 4-1949,0 0-167,0 0 1,-1-1-1,1 1 0,-1 0 0,1 0 0,-1 0 1,1 0-1,-1 1 0,1-1 0,-1 0 1,0 1-1,1-1 0,-1 1 0,0-1 0,0 1 1,1 0-1,-1 0 0,0 0 0,0 0 1,1 0-1,-1 0 0,0 0 0,-2 1 0,-1 1-26,-1-1-1,0 1 0,0-1 0,0-1 0,-6 1 0,12-1 16,0 0 0,0 0 0,0 0-1,-1 0 1,1 0 0,0 0 0,-1 0 0,1 0-1,0 0 1,0 0 0,-1 0 0,1 0 0,0 0 0,0 0-1,-1 0 1,1 0 0,0 0 0,0 0 0,-1 0-1,1 0 1,0-1 0,0 1 0,-1 0 0,1 0 0,0 0-1,0 0 1,0-1 0,-1 1 0,1 0 0,0 0-1,-6 0-68,6-3 51,0 6-4,-1 6 74,1 5 138,0-13-162,0 1 1,1-1-1,-1 0 0,-1 0 1,1 1-1,0-1 1,0 0-1,0 0 0,-1 1 1,1 0-1,-3 12 61,3-11-87,0 0 0,0-1 1,0 1-1,-1-1 0,1 1 0,-1 0 0,1-1 1,-2 4-1,6 11 20,-4-15-53,5 44 27,-2-9 319,2-8-186,-4-24-100,0 0 0,0 0 0,0 0 0,1 0 0,-1-1 0,1 1 0,0 0 0,0-1 0,5 7 0,1 4 183,-6-11-209,1 1-1,1-1 1,-1 0 0,1 0-1,-1-1 1,1 1 0,0-1-1,0 1 1,1-1-1,-1-1 1,1 1 0,5 2-1,-1-3 7,-1-1 0,0 1 0,1-2 0,-1 1 0,0-1 0,1-1 0,-1 0 0,16-3 0,3 0 0,19-2 35,63-17 0,-101 21-88,9-2-54,0-1 0,27-11 0,-18 4 167,-11 5-90,0 0 0,0-1 1,17-13-1,-29 18 47,0 1-1,0-1 1,0 1-1,0-1 1,0 0-1,-1 0 0,0 0 1,1 0-1,-1 0 1,0-1-1,-1 1 0,1-1 1,-1 1-1,1-1 1,-1 0-1,0 0 0,0 1 1,-1-1-1,1-6 1,-1 5-35,0-1 0,-1 1 0,0 0 0,0 0 0,0 0 0,-1 0 0,1 0 0,-1 0 0,0 1 0,-1-1 0,1 1 0,-1-1 0,0 1 0,0 0 0,0 0 0,-1 0 0,1 0 0,-1 1 0,-5-5 0,3 4-12,0 0 1,0 0-1,-1 0 1,0 1-1,0 0 0,1 1 1,-2-1-1,1 1 1,0 0-1,0 1 1,-1 0-1,-14-1 1,20 2 20,0 1 0,0-1 0,0 0 0,0 1 1,0-1-1,0 1 0,0 0 0,1-1 0,-1 1 1,0 0-1,0 0 0,1 0 0,-1 1 0,0-1 1,1 0-1,-1 1 0,1-1 0,0 1 0,-1-1 0,1 1 1,0 0-1,-2 3 0,1-1 7,0 0 0,0 1 0,1-1 1,-1 1-1,1-1 0,0 1 0,0-1 0,1 1 0,-1 6 0,1 0 39,0-1 0,0 1 0,1-1 0,1 1 0,0-1 0,6 19 0,3-1-32,1 0 0,1-2-1,1 0 1,22 32 0,-27-47 2,-1-1-1,2 0 1,13 12 0,-20-20 27,-1 1 0,1-1 0,0 0 0,0 0 0,0 0 0,0-1 0,1 1 0,-1-1 0,0 1 1,1-1-1,-1 0 0,1-1 0,-1 1 0,1 0 0,-1-1 0,1 0 0,6 0 0,-8-1-32,0 0-1,1 0 1,-1 0 0,0 0-1,0-1 1,0 1 0,0-1-1,0 1 1,0-1 0,3-3-1,18-23 53,-18 22-59,2-5 2,-1 0 1,0 0 0,0-1-1,6-18 1,-6 14-4,14-26 0,-5 12-69,-11 21 58,1 0 1,0 0-1,8-11 0,-6 11-8,1 0-1,-1 1 1,1 0-1,1 0 1,-1 0-1,12-6 1,-19 14 9,-1-1 0,0 1 0,1 0 1,-1 0-1,1-1 0,-1 1 0,0 0 0,1 0 1,-1 0-1,1 0 0,-1-1 0,1 1 0,-1 0 1,1 0-1,-1 0 0,0 0 0,1 0 1,-1 0-1,1 0 0,-1 1 0,1-1 0,-1 0 1,1 0-1,-1 0 0,1 0 0,-1 1 1,0-1-1,1 0 0,-1 0 0,1 1 0,-1-1 1,1 2 21,0-1 0,0 0 0,0 1 1,0-1-1,0 0 0,-1 1 1,1-1-1,0 1 0,0 2 0,0 3 81,1 1 0,-1-1-1,0 10 1,-5 139 502,4-154-458,5-6-85,-1 1 1,0-1 0,0 0 0,0 0-1,0 0 1,-1 0 0,0 0 0,5-8-1,4-6 46,-8 14-102,13-19-101,1 1 0,0 1 0,2 1 0,33-27-1,-39 37 67,-10 7 2,-1-1 0,1 1-1,1 0 1,-1 1 0,0-1-1,1 1 1,-1 0 0,1 0 0,0 0-1,0 0 1,0 1 0,6-1-1,-10 2 37,0 0-1,0 0 0,-1 0 0,1 0 1,0 0-1,-1 1 0,1-1 0,0 0 0,0 0 1,-1 1-1,1-1 0,0 0 0,-1 1 1,1-1-1,-1 1 0,1-1 0,0 1 1,-1-1-1,1 1 0,-1-1 0,0 1 1,1-1-1,-1 1 0,1 0 0,-1-1 0,0 1 1,1 0-1,-1-1 0,0 1 0,0 0 1,1-1-1,-1 1 0,0 1 0,0-1 14,3 9 119,-1 1 1,-1-1-1,1 14 0,-2-15-131,1 0 0,0 0 0,1 0-1,0 0 1,4 12 0,-6-20 7,23 49-102,-20-45 110,0-1-1,0 1 0,0-1 1,1 1-1,-1-1 1,1 0-1,8 6 1,-11-9-11,0-1 0,0 1 0,0 0 0,1 0 1,-1-1-1,0 1 0,0-1 0,1 1 0,-1-1 1,0 1-1,1-1 0,-1 0 0,1 0 0,-1 0 1,0 0-1,1 0 0,-1 0 0,0 0 0,1 0 1,-1 0-1,1 0 0,-1-1 0,0 1 1,1-1-1,-1 1 0,0-1 0,0 0 0,1 1 1,-1-1-1,0 0 0,0 0 0,0 0 0,0 0 1,0 0-1,1-1 0,3-5-10,1 0 0,-1 0 0,-1 0 0,7-14-1,-1 2-304,61-122-266,-34 64 3,-28 56 500,-1-1-1,-1 0 1,-1-1-1,5-30 1,-8 29 306,-1 1 1,-2-1 0,0 0-1,-1 0 1,-6-26 0,7 36-149,0 12-111,1 1 1,-1-1 0,0 1 0,0-1 0,0 1-1,0-1 1,0 1 0,-1-1 0,1 1 0,0-1-1,-1 1 1,1-1 0,-1 1 0,1 0 0,-1-1 0,-1-1-1,2 3 19,0 0-1,0 0 1,-1 0-1,1 0 1,0 0-1,0 0 1,-1 0-1,1 0 1,0 0-1,0 0 1,0 0-1,-1 0 0,1 0 1,0 1-1,0-1 1,0 0-1,0 0 1,-1 0-1,1 0 1,0 0-1,0 0 1,0 1-1,0-1 1,-1 0-1,1 0 1,0 0-1,0 0 1,0 1-1,0-1 0,0 0 1,0 0-1,0 0 1,-1 1-1,1-1 1,0 0-1,0 0 1,-3 8-35,2 9 111,0 0 0,2 29 0,0-8-83,12 263 77,-11-274 50,-1-12-154,1 0 0,7 27 1,-3-16-75,-3-14 154,0-1 1,8 22-1,-10-31-22,-1 0 1,2 1-1,-1-1 0,0 0 0,0 0 1,1 0-1,-1 0 0,1 0 1,0-1-1,-1 1 0,1 0 1,0-1-1,0 1 0,0-1 0,0 0 1,0 0-1,1 0 0,-1 0 1,4 2-1,-4-3-2,0 0 0,0 0 1,1 0-1,-1 0 0,0 0 0,0-1 0,1 1 1,-1 0-1,0-1 0,0 0 0,0 1 0,1-1 1,-1 0-1,0 0 0,3-2 0,4-4 47,0 1-1,8-9 1,-3 3 2,22-19-244,38-43 0,-31 30 36,-38 39 148,-1 0 1,0-1 0,0 1 0,0-1 0,-1 0 0,1 0-1,-1 0 1,-1 0 0,1 0 0,2-11 0,-5 16-9,0 0 0,0-1 0,0 1 0,1 0 0,-1 0 0,0-1 0,0 1 0,-1 0 1,1 0-1,0-1 0,0 1 0,-1 0 0,1 0 0,0 0 0,-1-1 0,1 1 0,-1 0 1,0 0-1,1 0 0,-1 0 0,0 0 0,0 0 0,1 0 0,-1 0 0,0 0 0,0 1 1,0-1-1,0 0 0,0 0 0,0 1 0,0-1 0,-1 1 0,1-1 0,0 1 0,-2-1 0,-1 0 0,1 0-1,-1 1 1,1-1-1,-1 1 0,0 0 1,1 0-1,-1 0 1,0 0-1,1 1 0,-8 1 1,7-1 50,-1 1-1,1 0 1,0-1 0,0 1 0,-1 1 0,1-1 0,0 0-1,1 1 1,-1 0 0,0 0 0,1 0 0,0 0 0,0 1 0,0 0-1,0-1 1,0 1 0,1 0 0,-1 0 0,1 0 0,0 0 0,1 1-1,-1-1 1,1 1 0,-1-1 0,2 1 0,-1-1 0,0 9 0,1-8-38,0 0 0,0 0 1,1 0-1,0 0 1,0 0-1,0 0 0,1-1 1,-1 1-1,1-1 1,0 1-1,1-1 1,-1 1-1,1-1 0,0 0 1,0 0-1,3 3 1,2 2 22,0 0 1,1-1 0,0 0 0,0 0 0,1-1 0,0 0 0,0-1-1,17 8 1,-21-11-7,0-1 1,0 0-1,1 0 0,-1 0 0,1-1 1,-1 0-1,1-1 0,-1 1 0,1-1 1,-1 0-1,1-1 0,0 0 0,-1 0 1,1 0-1,-1-1 0,0 0 0,8-3 1,-2-1-31,0-1 0,-1 0 1,0 0-1,0-1 1,-1-1-1,0 0 0,15-17 1,-7 4 114,-1-1 0,23-39 0,-32 43-150,3-3 280,-11 22-250,0 0 0,0 0 0,0-1 0,0 1 0,0 0 0,0-1 1,1 1-1,-1 0 0,0-1 0,0 1 0,0-1 0,0 1 0,0 0 0,0-1 0,0 1 0,-1 0 0,1-1 0,0 1 0,0 0 0,0-1 0,0 1 0,0 0 0,0-1 0,-1 1 0,1 0 0,0 0 0,0-1 0,-1 1 0,1 0 0,0 0 0,0-1 1,-1 1-1,1 0 0,0 0 0,0 0 0,-1-1 0,1 1 0,0 0 0,-1 0 0,1 0 0,0 0 0,-1 0 0,1 0 0,0 0 0,-1 0 0,1 0 0,0 0 0,-1 0 0,0 0 0,0 0-113,1 1-272,1 1 384,-1-1 0,0 0-1,0 1 1,1-1 0,-1 1 0,1-1 0,-1 0 0,2 3 0,-1-3 20,0 0 0,-1 1-1,1-1 1,0 0-1,-1 1 1,0-1 0,1 1-1,-1-1 1,0 0-1,0 2 1,1 1-4,-1 0-1,0-1 1,1 1-1,0 0 1,0-1-1,0 1 1,0-1 0,3 6-1,0-1 25,9 35 61,-6-27 18,-6-13-96,0 0 0,-1-1-1,1 1 1,1 0 0,-1-1-1,0 0 1,1 1 0,-1-1-1,1 0 1,-1 0 0,1 1-1,0-1 1,0-1 0,0 1 0,0 0-1,4 2 1,-4-3-1,0 0-1,0 0 1,0 0-1,0 0 1,0 0-1,0-1 1,0 1 0,0 0-1,0-1 1,1 0-1,-1 1 1,0-1 0,0 0-1,1 0 1,-1-1-1,0 1 1,0 0 0,0-1-1,1 1 1,-1-1-1,0 0 1,2 0 0,2-2 70,0 0 1,0 0 0,0-1-1,-1 0 1,1 0 0,-1 0 0,8-9-1,32-41-147,-11 13 18,-21 25 183,-11 13-183,0 0 0,0 0 0,1 0-1,-1 1 1,1-1 0,-1 1-1,1 0 1,0 0 0,0 0-1,4-3 1,9-3 80,12-7-498,-27 15 453,1-1 1,-1 1-1,0 0 1,1 0-1,-1-1 1,1 1-1,-1 0 1,0 0 0,1 0-1,-1 1 1,0-1-1,1 0 1,-1 0-1,0 1 1,1-1-1,-1 1 1,0-1-1,0 1 1,3 1 0,4 3-38,-2-1 38,0 0 0,0 0-1,-1 1 1,1 0 0,-1 0 0,0 0 0,0 1-1,7 10 1,-8-10 53,-1 1 1,0-1-1,0 1 0,0 0 0,0 0 1,-1 0-1,-1 0 0,1 0 0,-1 0 0,0 0 1,0 12-1,-1-16-16,0 1 0,0-1 0,-1 0 0,1 1 0,-1-1 0,0 0 0,0 1 0,0-1 1,0 0-1,0 0 0,-3 5 0,3-7-15,0 0 1,0 0 0,0 0-1,0 0 1,0 0-1,0-1 1,0 1-1,0 0 1,0 0 0,0-1-1,-1 1 1,1-1-1,0 1 1,0-1 0,-1 0-1,1 1 1,0-1-1,-1 0 1,1 0-1,0 0 1,-1 0 0,1 0-1,0 0 1,-1 0-1,1 0 1,0 0 0,-1-1-1,1 1 1,0-1-1,-3 0 1,-58-31-721,56 32 581,6 0 129,0 0 1,0 0-1,0 0 0,0 0 0,-1 0 0,1 0 0,0 0 0,0 0 0,0 0 1,0 0-1,0 0 0,-1 0 0,1 0 0,0 0 0,0 0 0,0-1 0,0 1 0,0 0 1,-1 0-1,1 0 0,0 0 0,0 0 0,0 0 0,0 0 0,0 0 0,0 0 1,0-1-1,-1 1 0,1 0 0,0 0 0,0 0 0,0 0 0,0 0 0,0 0 0,0-1 1,0 1-1,0 0 0,0 0 0,0 0 0,0 0 0,0 0 0,0-1 0,0 1 1,0 0-1,0 0 0,0 0 0,0-1 186,1 2-427,14 23 569,0 0 1,39 42 0,-47-58-227,0-1 0,0 0 1,1-1-1,0 1 0,0-2 0,0 1 0,1-1 0,0 0 1,0-1-1,0 0 0,1-1 0,11 4 0,-16-6-37,0-1 0,0 0 0,-1 1 1,1-2-1,0 1 0,0 0 0,0-1 0,0 0 0,-1 0 0,1 0 0,0-1 0,-1 0 0,1 0 0,-1 0 0,7-4 1,1-3-3,1-1 0,-2 0 1,17-17-1,-6 5 13,-10 8-838,1-1-1,-2 0 1,15-24 0,-15 21-1739,1 1 1,18-22-1,-13 26-1270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52.7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57 2656,'23'-12'2272,"-6"1"-1334,-12 7-490,1 0 1,-1 0 0,1 1-1,-1 0 1,1 0-1,0 1 1,0 0-1,1 0 1,-1 0-1,11-1 1,129 1 2110,-80 3-2446,27 1-473,42-1-2896,-85-4-168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6:55.2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93 668 2144,'1'0'204,"0"0"1,-1 0 0,1 1-1,0-1 1,0 0-1,0 0 1,-1 0-1,1 0 1,0 0 0,0-1-1,0 1 1,-1 0-1,3-1 1,0-2 69,-1 0 0,1 0 0,0-1 0,-1 1 0,0-1 0,0 1 0,0-1 1,0 0-1,-1 0 0,2-5 0,-1 4-185,38-121 1214,-2 7-857,-15 55-227,-3-2-1,19-108 1,-26 105-187,-41 203-387,-12 47 433,5-49-10,-3 8 305,27-105-181,-32 66 1,28-75-63,-32 43 0,36-54 0,6-8 0,5-6-114,-1 1-1,0-1 0,0 1 0,0-1 1,1 0-1,-1 1 0,-1-1 0,1 0 1,0 0-1,0 0 0,0 0 0,-1 0 1,1 0-1,0 0 0,-1 0 0,1 0 1,-3 0-1,1 1-140,-2 4 26,4-5 136,1-6-31,-1 0 0,1 0 1,0 0-1,0 0 0,0 0 0,2-6 0,-1 6-73,0 0 0,1 0 0,-1 1 0,1-1 0,1 0 0,-1 1 0,4-6 0,24-31-220,-20 28 310,3-4-94,34-46 134,2 3 0,65-62-1,-94 105-51,2 2 0,-1 0 0,37-18 0,-26 16-129,-21 11 110,-1 2 0,1 0 1,18-5-1,6-2 476,-27 6 133,-8 5-590,0-1-1,0 1 1,0 0-1,0 0 1,0 0 0,0-1-1,-1 1 1,1 0-1,0 0 1,0 0-1,0 0 1,-1 0-1,1-1 1,0 1 0,0 0-1,0 0 1,-1 0-1,1 0 1,0 0-1,0 0 1,0 0 0,-1 0-1,1 0 1,0 0-1,0 0 1,-1 0-1,1 0 1,0 0-1,0 0 1,0 0 0,-1 0-1,1 0 1,0 0-1,0 0 1,-1 0-1,-4 1-31,0-1-1,0 1 0,0 0 0,0 1 1,0-1-1,0 1 0,0 0 0,1 0 1,-1 1-1,1-1 0,-1 1 0,-4 3 1,1 1 60,0 0 1,0 0-1,0 1 0,-11 15 1,12-13 17,1 1 0,0-1-1,0 1 1,1 0 0,1 1 0,-1-1-1,-3 19 1,7-21-27,-1 0-1,1 1 1,0-1-1,1 0 1,0 0-1,1 0 1,0 1-1,0-1 1,1 0-1,4 14 1,-5-21-29,0 0 1,-1 1 0,1-1 0,0 0-1,0 0 1,1 0 0,-1-1-1,0 1 1,1 0 0,-1 0 0,1-1-1,-1 1 1,1-1 0,0 1 0,0-1-1,-1 0 1,1 0 0,0 1-1,4 0 1,-3-1 14,0-1 0,0 1 0,0-1 0,0 0 0,0 0 0,0 0 0,0 0 0,0-1 0,0 1 0,0-1 0,0 1 0,0-1 0,3-2 0,2 0-8,-1-1 1,1 0-1,-1-1 0,0 1 0,0-1 1,-1-1-1,1 1 0,-1-1 1,9-12-1,-4 2-71,-1 1-1,0-2 1,-2 1 0,0-1-1,0 0 1,-2-1 0,6-22-1,-11 36 45,-1-1-1,0 1 1,1 0 0,-1-1-1,-1 1 1,1 0-1,-1 0 1,1-1 0,-1 1-1,0 0 1,-1 0-1,1 0 1,-1 0-1,0 0 1,0 0 0,0 0-1,0 1 1,-1-1-1,1 1 1,-1 0 0,0-1-1,0 1 1,0 1-1,-7-6 1,6 7 20,4 1 2,-1 1-1,1-1 0,0 0 0,-1 0 0,1 0 1,0 0-1,-1 0 0,1 0 0,0 0 0,-1 0 1,1-1-1,0 1 0,-1 0 0,1 0 0,0 0 1,-1 0-1,1 0 0,0 0 0,0-1 0,-1 1 1,1 0-1,0 0 0,0 0 0,-1-1 0,1 1 1,0 0-1,0 0 0,0-1 0,-1 1 0,1 0 1,0 0-1,0-1 0,0 1 0,0 0 0,0-1 1,-1 1-1,1 0 0,0-1 0,0 1 0,0 0 1,0-1-1,0 0 0,14 0 233,104-13 671,-22 14-655,-93 0-219,0 0 1,1 1-1,-1 0 0,0 0 1,0 0-1,0 0 0,-1 0 1,1 0-1,0 1 1,0 0-1,-1-1 0,1 1 1,-1 0-1,1 0 0,-1 1 1,0-1-1,0 0 1,0 1-1,0-1 0,0 1 1,-1-1-1,1 1 0,-1 0 1,0 0-1,0 0 0,0 0 1,0 0-1,1 4 1,0 1 83,0-1 1,7 15-1,-6-17-22,-1 0 0,0 1 0,0-1 0,0 1 0,-1-1 0,1 10 1,0-1 106,1 0 1,0-1 0,1 1 0,0-1-1,7 13 1,-9-20-165,1-1 0,0 0 0,0 0 0,0 0 0,6 6 0,-7-9-31,0 0 1,0 1 0,0-1 0,1 0-1,-1-1 1,1 1 0,-1 0 0,1-1-1,-1 1 1,1-1 0,0 0 0,3 1-1,-5-2-80,1 0 0,-1 0-1,0 0 1,1 0 0,-1 0 0,0-1-1,1 1 1,-1-1 0,0 1-1,0 0 1,0-1 0,1 0-1,-1 1 1,0-1 0,0 0-1,0 0 1,0 1 0,1-3-1,20-20-1797,-16 16 1349,6-7-1013,-1 1-283,17-15 0,6 3-2703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00.1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0 522 1824,'1'1'180,"-1"0"0,0-1 0,1 1 0,-1 0 0,1-1 0,-1 1 0,1-1 0,-1 1 1,1-1-1,0 1 0,-1-1 0,1 1 0,0-1 0,-1 1 0,1-1 0,0 0 0,-1 1 0,1-1 0,0 0 0,0 0 0,-1 1 0,1-1 0,1 0 1,20 3 713,-16-3-805,-1-1 1,1 0-1,-1 0 1,1 0-1,-1-1 1,1 1-1,-1-2 1,0 1-1,0 0 1,0-1-1,0 0 1,0 0-1,0 0 1,-1-1-1,0 0 1,0 0-1,0 0 1,0 0-1,6-9 1,1-4 8,0-1 1,-1 0-1,-1-1 1,8-23-1,27-105 44,-14 36 628,-8 27-594,-21 77-257,0 4 12,1 9 65,-1-1 36,8 38-85,4 75-1,0-1-15,-12-112 71,4 23 272,1 40 0,-6-61-219,0 1-1,0 0 0,-1-1 0,0 1 0,0-1 0,-1 1 1,0-1-1,0 1 0,-1-1 0,-5 10 0,7-15-38,0 0 0,-1 1 0,1-1 1,-1 0-1,0 0 0,0 0 0,0 0 0,0 0 0,0-1 0,0 1 0,0-1 0,0 1 0,-1-1 0,-3 2 0,5-3-31,-1 1 1,0-1-1,0 0 0,0 1 0,0-1 1,0 0-1,0 0 0,0-1 0,1 1 0,-1 0 1,0-1-1,0 1 0,0-1 0,0 1 1,1-1-1,-1 0 0,0 0 0,1 0 1,-1 0-1,-1-1 0,-1-1-19,-4-2-11,0-1 0,1 0 0,0 0 0,0-1 0,-8-9 0,-7-18-190,22 34 230,0-1 1,0 1-1,0 0 0,0-1 0,0 1 0,0 0 0,0 0 0,0-1 0,0 1 0,0 0 1,0 0-1,0-1 0,0 1 0,0 0 0,0-1 0,0 1 0,0 0 0,0 0 0,0-1 1,0 1-1,0 0 0,0 0 0,1-1 0,-1 1 0,0 0 0,0 0 0,0 0 1,0-1-1,1 1 0,-1 0 0,0 0 0,0 0 0,1 0 0,-1-1 0,0 1 0,0 0 1,1 0-1,-1 0 0,0 0 0,0 0 0,1 0 0,-1 0 0,0 0 0,0 0 0,1 0 1,-1 0-1,0 0 0,1 0 0,14 1 68,-3 3-15,-5 0 0,1-1 0,-1-1 0,1 0 0,0 0 0,0 0 0,0-1 0,8 1 0,15-2 336,0-1 0,-1-1 0,33-7 0,-36 3-230,0-2 0,0-1-1,-1-1 1,36-18 0,-47 19-171,0 0 1,0-1-1,-1-1 0,0 0 1,-1-1-1,-1-1 0,0 1 1,12-18-1,-3 1-32,-2-1-1,0 0 1,23-58 0,-10 18 145,-32 70-106,0 0 1,0 0 0,0 1 0,0-1 0,0 0 0,0 0-1,0 0 1,-1 0 0,1 0 0,0 0 0,0 0 0,0 0-1,0 0 1,0 0 0,0 0 0,0 0 0,-1 0 0,1 0-1,0 0 1,0 0 0,0 0 0,0 0 0,0 0 0,0 0-1,0 0 1,-1 0 0,1 0 0,0 0 0,0 0 0,0 0-1,0 0 1,0 0 0,0 0 0,0 0 0,0-1 0,0 1-1,-1 0 1,1 0 0,0 0 0,0 0 0,0 0 0,0 0-1,0 0 1,0 0 0,0 0 0,0-1 0,0 1 0,0 0-1,0 0 1,0 0 0,0 0 0,0 0 0,0 0 0,0 0-1,0-1 1,0 1 0,0 0 0,0 0 0,0 0 0,0 0-1,0 0 1,0 0 0,0-1 0,-1 9 4,0 0 1,-1 0-1,0 0 1,0 0-1,-7 13 1,4-10-3,2-1 0,-4 12 0,3 2 60,2 0 1,0 0-1,2 0 0,0 0 1,2 0-1,5 30 0,-6-48-38,1-1 0,0 0 0,0 1-1,0-1 1,1 0 0,-1 0 0,6 6 0,-7-9-9,0 1 0,1-1 1,-1 0-1,1 0 1,0-1-1,-1 1 0,1 0 1,0 0-1,0-1 1,0 1-1,0-1 0,1 0 1,-1 0-1,0 0 1,0 0-1,1 0 0,-1 0 1,4 0-1,-4-1 17,0-1-1,0 1 0,1-1 0,-1 1 1,0-1-1,0 0 0,0 0 1,0 0-1,0 0 0,0-1 0,0 1 1,0 0-1,-1-1 0,1 1 1,0-1-1,2-3 0,2-3-82,0 0-1,6-12 1,-3 2 130,0-1-1,-2 0 1,9-36 0,2-3-72,-6 16-44,-8 27 90,8-21 1,-5 22 116,-7 14-162,0 0 1,0 0 0,0 0-1,0 0 1,0 0-1,0 0 1,0 0 0,0 0-1,0 0 1,0 0 0,0 0-1,0 0 1,0 0 0,0 0-1,0 0 1,0 0-1,1 0 1,-1 0 0,0 0-1,0 0 1,0 0 0,0 0-1,0 0 1,0 0-1,0 0 1,0 0 0,0 0-1,0 0 1,0 0 0,0 0-1,0 0 1,0 0-1,0 0 1,0 0 0,0 0-1,0 0 1,0 0 0,0 0-1,1 0 1,-1 0 0,0 0-1,0 0 1,0 0-1,0 0 1,0 0 0,0 0-1,0 0 1,0 0 0,0-1-1,-4 25-266,0-1 189,2 7-19,-3 64 81,5-83 84,1 1 0,0 0-1,1 0 1,0-1 0,7 21-1,-7-28-69,-1-1-1,1 1 1,0-1-1,0 1 1,0-1-1,0 0 1,0 1 0,1-1-1,-1-1 1,4 4-1,-4-5 22,-1 0 1,1 0-1,-1 0 1,1 0-1,-1 0 0,1-1 1,-1 1-1,1-1 0,0 1 1,0-1-1,-1 1 0,1-1 1,0 0-1,-1 0 0,1 0 1,0 0-1,0 0 0,-1 0 1,1-1-1,0 1 1,0 0-1,-1-1 0,4-1 1,-1 0 36,6-1 53,0-2 1,0 1-1,0-2 0,0 1 0,-1-1 1,14-12-1,6-12-238,44-58 0,17-17-360,-90 104 480,1 0-1,0 0 1,-1 1-1,1-1 1,0 0 0,-1 1-1,1-1 1,0 1-1,0-1 1,0 1-1,0-1 1,-1 1 0,1-1-1,0 1 1,0 0-1,0 0 1,0-1-1,0 1 1,0 0 0,0 0-1,0 0 1,0 0-1,0 0 1,0 0-1,0 0 1,0 0-1,0 1 1,0-1 0,-1 0-1,1 1 1,0-1-1,0 0 1,0 1-1,0-1 1,0 1 0,-1-1-1,1 1 1,0 0-1,0-1 1,-1 1-1,1 0 1,0 0 0,-1-1-1,1 1 1,-1 0-1,1 0 1,-1 0-1,0-1 1,1 1-1,-1 0 1,1 1 0,1 11-28,0-1 0,0 0 0,-1 1 0,-1 18 0,-7 54-34,2-41 72,-14 85 56,-35 113 359,52-231-372,1 0 0,0 0 0,0 13 0,1-23 175,10-18 533,22-72-1211,-21 62 338,11-22-29,23-85 0,-13 28-21,-26 86 134,2 0-1,0 1 1,12-22-1,-1 0-25,-7 15-129,25-40 0,-37 65 193,0 0 0,1 0 0,0 0 1,-1 1-1,1-1 0,-1 0 0,1 1 0,0-1 1,-1 0-1,1 1 0,0-1 0,0 1 0,0-1 1,-1 1-1,1-1 0,0 1 0,0 0 0,0-1 0,0 1 1,0 0-1,0 0 0,0 0 0,-1 0 0,1-1 1,0 1-1,0 0 0,0 1 0,0-1 0,0 0 0,0 0 1,0 0-1,0 1 0,0-1 0,0 0 0,-1 1 1,1-1-1,0 1 0,0-1 0,0 1 0,-1-1 1,1 1-1,0-1 0,0 1 0,-1 0 0,1-1 0,-1 1 1,1 0-1,-1 0 0,1 0 0,-1-1 0,1 1 1,-1 0-1,1 2 0,8 17-75,-2-3 87,9 25 0,-14-33 23,3 6 71,-2 1 1,4 21-1,-7-31-51,0-1 0,0 1-1,0-1 1,-1 1 0,1-1-1,-1 1 1,-1-1 0,1 1-1,-1-1 1,-4 9 0,6-13-48,0 0 1,-1-1 0,1 1 0,-1 0-1,1-1 1,0 1 0,-1-1 0,1 1 0,-1-1-1,1 1 1,-1-1 0,1 0 0,-1 1 0,0-1-1,1 1 1,-1-1 0,1 0 0,-1 0-1,0 1 1,1-1 0,-1 0 0,0 0 0,1 0-1,-1 0 1,0 0 0,1 0 0,-1 0 0,0 0-1,-1 0 1,-12 3 154,11-2-194,-1 0 0,1-1 0,-1 1 0,0-1 1,1 1-1,-1-1 0,0 0 0,1-1 0,-1 1 0,0 0 0,1-1 0,-1 0 0,1 0 0,-7-3 0,3 3-471,16 8-131,7 7 531,-12-10 122,-1 0-1,2 0 1,-1 0 0,0-1 0,1 1-1,-1-1 1,1 0 0,0-1 0,0 1-1,0-1 1,1 0 0,-1 0 0,0-1-1,10 2 1,-3-1 96,0-1-1,-1-1 0,1 0 1,0 0-1,-1-1 1,13-3-1,-11 2-97,-1-2 0,0 1 0,1-2 0,-1 0 0,-1 0 0,1-1-1,-1 0 1,0-1 0,0-1 0,18-16 0,-11 6-124,-1 0-1,-1-1 0,-1-1 1,22-38-1,-22 35 72,-11 18-26,1-1 0,-2 0 0,1 0 0,-1 0 0,0-1 0,0 1-1,-1-1 1,1 1 0,-1-1 0,-1 0 0,2-11 0,-3 16 72,-1 0 0,1 0 1,-1 0-1,1 0 0,-1 0 0,0 0 1,0 0-1,0 0 0,0 0 0,0 0 0,-3-3 1,-15-16 174,18 20-192,1 0-3,-1 1 1,1-1 0,-1 1 0,1-1 0,-1 1-1,0-1 1,1 1 0,-1 0 0,1-1-1,-1 1 1,0 0 0,0 0 0,1-1 0,-1 1-1,0 0 1,1 0 0,-1 0 0,0 0-1,0 0 1,1 0 0,-1 0 0,0 0 0,0 0-1,1 0 1,-1 0 0,0 1 0,0-1 0,1 0-1,-1 0 1,0 1 0,1-1 0,-1 1-1,1-1 1,-1 0 0,0 1 0,1-1 0,-1 1-1,1-1 1,-1 1 0,0 1 0,-3 3-6,-1 1 1,2 0-1,-7 11 1,0 1 20,-4 2-3,9-12 28,-1 1 1,-10 10-1,14-17-29,1-1 1,0 1-1,0 0 1,0 0 0,0-1-1,0 1 1,1 0-1,-1 0 1,0 0-1,1 0 1,0 0-1,-1 0 1,1 4-1,1 31 2,-1-18 0,0-2 101,0-4-75,0 0 0,1 0-1,3 19 1,-3-27-4,1-1 1,0 0-1,0 1 1,0-1-1,1 0 0,0 0 1,-1 0-1,1-1 1,1 1-1,-1-1 0,0 1 1,1-1-1,6 4 1,6 4 17,33 16 0,-45-26-18,9 6 16,25 7 0,-34-13-44,0 0 0,0-1 0,1 1 0,-1-1 1,0 0-1,0 0 0,6-1 0,10-1 104,-14 2-116,-1-1 1,1 0 0,0 0 0,0 0 0,0-1 0,-1 0 0,1 0 0,9-6-1,-10 5-26,-1 1-1,1-1 1,-1 0-1,0 0 1,-1-1-1,1 1 1,0-1-1,-1 1 1,0-1-1,6-9 1,0-7-10,0-1-1,-1 0 1,-2-1 0,8-42 0,-11 49 119,2-13-444,-4 34 414,1-1 0,0 0-1,0 0 1,0 0-1,1 0 1,4 7 0,-2-4 93,12 15 65,-14-20-190,0 1 0,0 0 1,0 0-1,-1 0 0,1 0 1,2 8-1,-1 1 219,-1 1 0,0-1-1,-1 1 1,-1 0 0,0 21 0,-1-17 25,1 0 0,4 24 0,-5-40-214,1 0 0,0 1 1,-1-1-1,1 0 0,0 0 0,0 0 0,0 0 0,1 0 0,-1 0 1,0 0-1,1 0 0,-1 0 0,1 0 0,0-1 0,0 1 0,-1-1 0,1 1 1,0-1-1,0 0 0,0 0 0,0 0 0,1 0 0,-1 0 0,0 0 1,0 0-1,1-1 0,-1 1 0,5-1 0,4 1 30,0-1 0,1 0 0,-1-1 0,20-4 0,-18 3-85,7-3-898,-1 0-1,0-1 0,0-1 0,-1-1 0,21-12 0,-5 3-2292,-32 16 2625,0 1 1,1-1-1,-1 0 1,0 1 0,1-1-1,3 1 1,4-2-813,-2-5-429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05.3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0 973 5152,'2'0'162,"-1"0"1,0-1-1,1 1 1,-1 0-1,1-1 1,-1 1-1,0-1 1,0 0-1,1 1 0,-1-1 1,0 0-1,0 0 1,0 0-1,0 0 1,0 0-1,0 0 1,2-2-1,6-6-41,5-5-106,0-1 0,-1 0 1,-1-2-1,0 1 0,-2-1 0,12-22 0,45-118 1644,-27 58-907,-32 79-636,-1 3-27,1 0 1,0 1 0,12-16 0,-20 32-84,0 0 0,0-1 0,0 1 0,0 0 0,1-1 0,-1 1 0,0 0 0,0 0 0,0-1 0,1 1 0,-1 0 0,0 0 0,0-1 0,1 1 0,-1 0 0,0 0 0,1 0 0,-1-1 0,0 1 0,1 0 0,-1 0 0,0 0 0,1 0 0,-1 0 0,0 0 1,1 0-1,-1 0 0,0 0 0,1 0 0,-1 0 0,0 0 0,1 0 0,-1 0 0,0 0 0,1 0 0,-1 0 0,0 0 0,1 0 0,-1 1 0,0-1 0,1 0 0,-1 0 0,0 0 0,0 1 0,1-1 0,-1 0 0,0 0 0,0 1 0,1-1 0,-1 0 0,0 0 0,0 1 0,0-1 0,0 0 0,1 1 0,-1 0 0,7 18 392,8 70-250,-4-21 35,-8-51-175,-1 1 0,0 0 0,-2 0 0,0 0 0,-1-1 0,-1 1 0,-5 23 0,6-37 18,0 0 0,-1-1-1,1 1 1,-1 0 0,0-1 0,0 1 0,0-1 0,0 0-1,-1 0 1,0 0 0,1 0 0,-1 0 0,-5 4 0,5-5-21,1 0 0,-1-1 0,1 1 0,-1-1 0,0 1 0,0-1 0,0 0 0,0 0 0,0 0 0,0 0 1,0-1-1,0 1 0,0-1 0,0 0 0,0 0 0,0 0 0,-5-1 0,-7-2-128,0-1-1,1-1 0,-1 0 0,-26-15 1,35 17 156,-8-5-377,13 5 30,9 2-43,3 2 343,-1 0-1,20 4 0,15 3-69,-45-8 85,95 3 295,-80-4-272,1 0 0,-1-1 0,1-1 0,16-5-1,-11 2-104,-1-1 0,0-1-1,-1-1 1,1-1 0,-2-1-1,0 0 1,29-24 0,-14 7 83,20-19 92,-29 24-149,-13 13 119,0 0 1,16-21-1,-22 25 139,-2 1 665,-15 3-419,9 3-424,1-1 0,-1 1 0,0 0 0,1 0-1,-1 0 1,1 0 0,-1 0 0,1 0 0,0 1 0,-1-1-1,1 1 1,0-1 0,0 1 0,0 0 0,0 0 0,-2 3-1,-5 6-24,-14 21-1,20-27 44,-5 8 82,0 0-1,1 1 1,0 0-1,1 1 0,1-1 1,1 1-1,0 0 1,0 0-1,2 0 1,0 1-1,0 19 1,2-32-122,0 0 0,1 0 1,-1 0-1,1 0 0,0 0 1,0-1-1,0 1 0,0 0 1,0 0-1,0-1 0,1 1 1,-1 0-1,3 2 0,-3-4-9,-1-1-1,1 1 0,0 0 1,-1 0-1,1-1 0,0 1 1,0-1-1,-1 1 0,1 0 1,0-1-1,0 1 0,0-1 1,0 0-1,0 1 0,0-1 1,-1 0-1,1 0 0,0 1 1,0-1-1,0 0 0,0 0 1,0 0-1,0 0 0,0 0 1,0 0-1,0 0 0,0-1 1,0 1-1,0 0 0,0 0 1,0-1-1,0 1 0,0-1 1,-1 1-1,1-1 0,0 1 1,0-1-1,1-1 0,2-2-23,0 0 0,-1-1 0,1 1 0,-1-1 0,0 0 0,0 0 0,0 0 1,-1 0-1,3-10 0,13-55-240,-15 55 151,11-72 2,-13 73-11,6-21 0,-5 38-377,2 9 348,2 17 115,-5-13 37,-1-9 5,1 0 0,-1 0 0,2 0 0,-1 0 0,4 11 0,-1-8 1,0 1 1,0-1-1,1 0 1,8 10-1,-11-17 7,0 0 0,0-1 0,0 1-1,0-1 1,1 0 0,-1 1-1,1-1 1,0-1 0,0 1 0,0 0-1,-1-1 1,2 1 0,-1-1 0,0 0-1,0 0 1,0 0 0,0 0 0,5 0-1,0 0 10,-1-1-1,1 0 1,-1-1 0,0 1-1,1-1 1,-1-1-1,0 0 1,0 0 0,0 0-1,0-1 1,8-3-1,-5 0-33,-1 0 0,0 0 0,0-1 1,-1 0-1,0 0 0,14-16 0,-4-2-91,0-1 0,-1 0 0,-2-1 0,16-40 1,51-150-720,-78 203 757,0 0-1,-2 1 1,1-1-1,-1-16 1,4-6-320,-4 28 325,0 0 0,-1 0 0,1-12-1,-2 20 60,0 0-1,0 0 0,0 0 1,0 0-1,0 0 0,0 0 1,0 0-1,0 0 0,0 1 1,0-1-1,0 0 0,0 0 1,0 0-1,0 0 0,0 0 1,0 0-1,0 0 0,0 0 1,0 0-1,0 0 0,0 0 0,0 0 1,-1 0-1,1 0 0,0 0 1,0 0-1,0 0 0,0 0 1,0 0-1,0 0 0,0 0 1,0 0-1,0 0 0,0 0 1,0 0-1,0 0 0,0 0 1,0 0-1,0 0 0,0 0 1,0 0-1,-1 0 0,1 0 1,0 0-1,0 0 0,0 0 1,0 0-1,0 0 0,0 0 1,0 0-1,0 0 0,0 0 0,0 0 1,0 0-1,0 0 0,0 0 1,0 0-1,0 0 0,0 0 1,0 0-1,0 0 0,0 0 1,0 0-1,-1 0 0,-4 8-96,-5 14 262,3 20 479,3-25-391,1 0 0,1-1 0,0 35 0,3 40 18,2 19 52,1-65-196,5 40 168,-5-60-114,-3-14-67,1 0 0,1 0 1,6 19-1,5 16 186,-13-46-287,-1 1 1,0 0-1,1-1 1,-1 1-1,1 0 1,-1-1-1,1 1 1,-1-1 0,1 1-1,-1-1 1,1 1-1,0-1 1,-1 1-1,1-1 1,0 0-1,-1 1 1,1-1 0,0 0-1,0 1 1,-1-1-1,1 0 1,0 0-1,0 0 1,0 0-1,2 1-19,-3-1 10,0 0 0,1 0 0,-1 1 1,0-1-1,1 0 0,-1 0 0,0 0 1,1 0-1,-1 0 0,0 0 0,1 1 1,-1-1-1,1 0 0,-1 0 0,0 0 1,1-1-1,-1 1 0,1 0 0,-1 0 1,0 0-1,1 0 0,-1 0 0,0 0 1,1 0-1,-1-1 0,0 1 0,1 0 1,-1 0-1,0 0 0,1-1 0,-1 1 1,0 0-1,1-1 0,-1 1 0,0 0 1,1-1-1,-1 0-24,9-6-45,-1-2 0,0 1 0,0-1-1,-1 0 1,0 0 0,-1-1 0,0 0 0,8-16 0,-6 6 1,1 0-16,-1 0 0,-1 0-1,0-1 1,4-30 0,-4 32-221,-6 17 273,-1 0 0,1 0 0,0 0 0,0 0 0,-1 0 0,1 0 0,-1 0-1,1-3 1,-6 32-136,1 16 409,2-33-85,1 1-1,0-1 0,1 16 1,1-7-26,-2 24 0,0-8 144,1-34-258,0 0-1,0-1 1,0 1 0,0 0 0,0 0-1,0 0 1,0-1 0,1 1 0,-1 0 0,0 0-1,0 0 1,1-1 0,-1 1 0,0 0-1,1 0 1,-1-1 0,1 1 0,-1 0-1,1-1 1,-1 1 0,1-1 0,0 1-1,-1-1 1,1 1 0,0-1 0,1 2-1,-1-2 20,1 0-1,-1 1 0,1-1 1,-1 0-1,1 0 0,-1 0 1,1 0-1,-1 0 0,1 0 0,0 0 1,-1-1-1,1 1 0,1-1 1,1-1 2,0 1 0,-1-1 0,1 1 0,0-1 1,-1 0-1,0-1 0,1 1 0,-1 0 0,0-1 0,5-5 1,120-204-900,-122 201 868,-5 9-51,0 0 1,0 0-1,0 1 0,0-1 0,0 1 0,0-1 0,0 1 0,0-1 0,2-1 1,-3 15-461,-4 14 561,0 0 1,2 0-1,1 0 1,4 39-1,-3-60-36,1-1 1,0 0-1,1 0 0,-1 0 0,1 0 1,0 0-1,0 0 0,0 0 1,0 0-1,1-1 0,-1 1 0,1-1 1,0 0-1,0 0 0,0 0 1,0 0-1,1 0 0,-1-1 0,1 1 1,0-1-1,0 0 0,-1 0 1,1-1-1,1 1 0,-1-1 0,0 0 1,0 0-1,0 0 0,1 0 1,-1-1-1,0 0 0,1 0 0,-1 0 1,0 0-1,1-1 0,-1 1 1,0-1-1,0 0 0,0-1 0,0 1 1,8-5-1,-4 1 4,0 0-1,0-1 1,-1 0-1,0-1 1,0 1-1,0-1 1,-1-1 0,0 1-1,-1-1 1,8-13-1,2-9-41,19-50 0,-30 71 31,22-73 230,-15 43-173,-5 19 36,4-25 0,-10 44-98,0 0 1,0 0-1,0 0 0,1 0 0,-1 0 1,1 0-1,-1 0 0,1 0 0,-1 0 1,1 0-1,-1 0 0,2-1 0,-1 1-30,0 1 0,-1-1 0,1 0 0,-1 1 0,1-1 0,-1 0 0,0 0 0,1 1 0,-1-1 0,0 0 0,1 0 0,-1 0 0,0 0-1,0 1 1,0-1 0,0 0 0,0-1 0,0 1 14,0 1-1,0 0 0,0 0 0,0 0 1,0 0-1,0 0 0,0 0 1,0 0-1,0 0 0,0 0 0,0 0 1,0 0-1,0 0 0,0-1 1,0 1-1,0 0 0,0 0 1,0 0-1,0 0 0,0 0 0,0 0 1,0 0-1,1 0 0,-1 0 1,0 0-1,0 0 0,0 0 0,0 0 1,0-1-1,0 1 0,0 0 1,0 0-1,0 0 0,0 0 1,0 0-1,0 0 0,0 0 0,0 0 1,0 0-1,1 0 0,-1 0 1,0 0-1,0 0 0,0 0 0,0 0 1,0 0-1,0 0 0,0 0 1,0 0-1,0 0 0,0 0 0,0 0 1,0 0-1,1 0 0,-1 0 1,0 0-1,0 0 0,0 0 1,0 0-1,6 6-73,4 7 218,-9-11-121,0 1 0,-1-1 0,1 0 0,0 1 0,-1-1 0,0 0-1,1 3 1,3 15-57,-1-12 57,-1-1 0,0 1 0,0 0 0,-1 0 0,1-1 0,-1 15 0,-1-11 51,2 0 0,-1-1 1,1 1-1,6 16 0,-4-15-23,-1 0-1,3 23 0,-5-27-29,-1 0 0,1 0 1,1-1-1,0 1 0,0-1 0,0 1 0,1-1 0,0 0 0,0 0 0,1 0 0,6 9 1,-9-15-37,0 1 1,1-1 0,-1 0-1,0 0 1,1 0 0,-1 0 0,1 0-1,-1 0 1,1 0 0,0 0 0,-1-1-1,1 1 1,0-1 0,-1 1 0,1-1-1,0 0 1,3 1 0,-2-1-40,-1-1 1,1 1 0,0-1 0,0 1-1,-1-1 1,1 0 0,-1 0-1,1 0 1,-1 0 0,5-3-1,3-4-110,0 0-1,-1 0 1,0-1 0,9-11-1,-10 12 239,105-129-394,-101 124 547,-2-2-1,13-18 1,-9 10-99,-13 22-111,-1 1 0,1-1 0,-1 0 0,0 1 0,1-1 1,-1 0-1,0 1 0,1-1 0,-1 0 0,0 1 0,0-1 0,0 0 1,0 0-1,0 1 0,0-2 0,0 2-7,0 0 1,0-1-1,0 1 1,0 0-1,0 0 1,0-1-1,0 1 1,-1 0-1,1 0 1,0 0-1,0-1 0,0 1 1,-1 0-1,1 0 1,0 0-1,0 0 1,0 0-1,-1-1 1,1 1-1,0 0 0,0 0 1,-1 0-1,1 0 1,0 0-1,0 0 1,-1 0-1,1 0 1,-2 0-20,0 0 1,-1 0 0,1 0 0,0 1-1,0-1 1,0 0 0,0 1 0,-2 1-1,-5 2 14,0 1 0,1 0-1,0 0 1,0 1 0,1 0-1,0 0 1,0 1 0,-12 14-1,6-2 148,1 0 1,1 1-1,0 0 0,2 0 0,-11 32 0,9-22 51,7-21-162,1 0 0,0 1 0,0-1 0,1 1 0,0 0 0,1-1 0,0 1 0,1 0 0,0 0 0,1 11 0,-1-20-20,1 0 1,-1 0-1,0 0 1,0 0-1,0 0 0,1 0 1,-1 0-1,0-1 1,1 1-1,-1 0 1,1 0-1,-1 0 0,1 0 1,0-1-1,-1 1 1,1 0-1,0-1 1,-1 1-1,1 0 0,0-1 1,0 1-1,-1-1 1,2 1-1,0 0 27,-1-1-1,0 0 1,1 0 0,-1 0-1,1 0 1,-1 0 0,0 0-1,1 0 1,-1 0 0,0-1-1,1 1 1,-1 0-1,0-1 1,2 0 0,3-2-33,-1 0 0,1 0 0,-1 0 0,0-1 0,0 1 0,5-7 1,-3 2-92,0-1 1,-1 0 0,0 0 0,-1-1 0,0 0 0,-1 0-1,0 0 1,3-11 0,10-23-71,-14 39 146,-1-1 1,0 0-1,0 0 1,0 1 0,-1-1-1,0 0 1,0 0-1,-1-8 1,3-2-252,-1 15-79,-2 9 146,2 11 146,0-1 0,0 0 0,11 35 0,-10-46 70,-1 0 0,1-1 0,0 0 0,0 0 0,0 0 0,1 0 0,0 0 0,0 0 0,1-1 0,0 0 0,0 0 0,0 0 0,8 5 0,-11-8-9,1 0 0,0-1 0,0 1 0,0-1 0,0 0 0,0 1 0,1-1 0,-1-1 0,0 1 0,0 0 0,1-1 0,-1 0 0,1 1 0,-1-1 0,0-1 0,1 1 0,-1 0 0,0-1 0,0 0 0,1 0 0,-1 0 0,0 0 0,0 0 0,0 0 0,0-1 0,0 0 1,0 1-1,0-1 0,2-3 0,1 0-39,0-1 0,0 0 0,-1 0 1,0-1-1,0 0 0,0 1 0,4-11 1,22-56-268,-21 48 216,36-115-440,-7 18-172,-28 89 649,7-42 0,-10 42-194,-6 17 165,1 0 1,-2 1 0,-1-33-1,-1 21 220,1 27-152,0 0-1,0 0 1,0 0-1,0 1 1,0-1 0,0 0-1,0 0 1,0 0-1,-1 0 1,1 0 0,0 0-1,0 0 1,0 0-1,0 0 1,0 0 0,0 0-1,0 0 1,-1 0-1,1 0 1,0 0 0,0 0-1,0 0 1,0 0-1,0 0 1,0 0 0,-1 0-1,1 0 1,0 0-1,0 0 1,0 0 0,0 0-1,0 0 1,0 0-1,0 0 1,-1 0 0,1 0-1,0 0 1,0-1-1,0 1 1,0 0 0,0 0-1,0 0 1,0 0 0,0 0-1,0 0 1,0 0-1,0 0 1,0-1 0,-1 1-1,1 0 1,0 0-1,0 0 1,0 0 0,0 0-1,0 0 1,0 0-1,0-1 1,0 1 0,0 0-1,0 0 1,0 0-1,-5 10-76,-13 51 835,5 9-74,4 1-1,-1 83 1,10-141-668,-1 32 119,2-1-1,2 1 1,12 58-1,-11-83-83,-3-15-43,0 1-1,0-1 1,1 1 0,0-1-1,0 0 1,4 8-1,2 2-38,-6-11 47,-1-1 0,1 1 0,0-1 1,0 1-1,0-1 0,1 0 0,-1 0 0,1 0 0,0 0 0,0-1 0,4 4 1,4 1-53,-6-4 65,-1 0-1,1 0 1,-1 0 0,1-1 0,0 1 0,0-2-1,0 1 1,6 1 0,5 1 33,-14-3-100,0-1 0,0 1 0,1 0-1,-1-1 1,0 0 0,1 1 0,-1-1-1,1 0 1,-1 0 0,0 0-1,1-1 1,-1 1 0,0-1 0,1 1-1,-1-1 1,0 0 0,3-1 0,8-4-244,-4 2 173,-1 0 0,0-1 1,0 0-1,13-10 0,-11 5 74,-1 1 1,0-2-1,0 1 1,-1-1-1,-1-1 1,0 1-1,0-1 1,-1-1-1,-1 1 1,0-1-1,0 0 1,-2 0-1,1 0 1,-2 0-1,0-1 1,0 0-1,-1 1 1,-1-1 0,0 1-1,-1-1 1,-1 0-1,-4-17 1,6 28 19,-1 1 0,1 0 1,-1-1-1,0 1 0,0 0 1,0 0-1,0 0 0,0 0 1,0 0-1,-1 0 0,1 0 1,-1 0-1,1 0 0,-1 0 1,0 1-1,0-1 0,0 1 1,0-1-1,-3-1 0,3 2 18,0 1 0,0-1 0,1 1 0,-1 0 0,0-1 0,0 1 0,0 0 0,0 0 0,0 0 0,1 1 0,-1-1-1,0 0 1,0 1 0,0-1 0,1 1 0,-1-1 0,0 1 0,1 0 0,-1 0 0,0 0 0,1 0 0,-1 0 0,1 0 0,-1 0-1,1 0 1,-2 3 0,-4 3 95,1 0 0,0 1-1,0-1 1,1 1 0,0 1-1,0-1 1,-6 18 0,4-9 135,-2 5 147,-11 47-1,18-62-346,1 0-1,0 0 0,0 0 1,1 0-1,0 0 0,1 0 0,-1 0 1,1 0-1,1 0 0,-1-1 1,4 11-1,-2-13 10,-1 1-1,1 0 1,0-1-1,0 0 1,0 0 0,1 0-1,-1 0 1,1 0 0,0-1-1,0 0 1,1 0 0,-1 0-1,0 0 1,1-1 0,0 1-1,0-1 1,9 3-1,-2-2-45,0 0 0,0 0-1,0-1 1,0-1-1,0 0 1,19-1-1,-14-2-152,0 0-1,0 0 1,0-2 0,0 0-1,-1-1 1,1-1-1,25-13 1,-31 14-9,-1-2 0,0 1 0,0-1 1,-1-1-1,1 0 0,-2 0 0,1-1 0,-1 0 0,-1 0 1,0-1-1,11-18 0,-4 2 199,23-31 0,-27 42 152,-6 9-9,-1 1 0,1-1 0,0 1-1,1 1 1,-1-1 0,8-5 0,-12 9-174,0 1 0,1 0 1,-1-1-1,0 1 0,1 0 0,-1 0 1,1-1-1,-1 1 0,0 0 0,1 0 0,-1 0 1,1-1-1,-1 1 0,1 0 0,-1 0 1,1 0-1,-1 0 0,1 0 0,-1 0 0,1 0 1,-1 0-1,0 0 0,1 0 0,-1 0 1,1 0-1,-1 0 0,1 1 0,-1-1 0,1 0 1,-1 0-1,0 0 0,1 1 0,-1-1 1,1 0-1,-1 0 0,0 1 0,1-1 0,0 1 1,6 18-47,-4-9 53,-3-8-18,1 0 1,0 0-1,-1-1 1,0 1-1,1 0 1,-1 0-1,0 0 1,0 4-1,0-5 12,0-1 0,0 1-1,0 0 1,0 0-1,0-1 1,0 1 0,-1 0-1,1 0 1,0-1 0,0 1-1,-1 0 1,1 0-1,0-1 1,-1 1 0,1 0-1,-1-1 1,1 1-1,-1-1 1,1 1 0,-1-1-1,1 1 1,-2 0 0,1-1-14,0 0 1,0 0 0,1 0 0,-1 0 0,0 0 0,0-1-1,1 1 1,-1 0 0,0-1 0,0 1 0,1 0-1,-1-1 1,0 1 0,1-1 0,-1 1 0,0-1 0,1 1-1,-1-2 1,-14-13-110,13 13 124,-11-14-9,11 12-3,-1 1-1,0-1 1,0 1-1,0 0 1,-1 0 0,1 0-1,0 0 1,-6-3-1,6 5-3,0-1 0,1 1 0,-1 0 0,0 0 0,0 0 0,0 0 0,0 0 0,0 1 0,0-1 0,0 1 0,-3 0 0,4 0 5,-1 1 1,1-1-1,0 1 1,0 0-1,-1-1 1,1 1-1,0 0 0,0 1 1,0-1-1,0 0 1,0 0-1,1 1 1,-1-1-1,0 1 1,-1 2-1,-9 11 45,1 1 1,1 0-1,1 0 0,0 1 1,-8 24-1,14-35 19,1 1 0,0-1 0,0 1 0,0 0 0,1 0 0,0-1 0,1 1 0,-1 13 0,2-15-19,-1 0 1,1-1-1,0 1 1,0-1-1,1 0 1,-1 1-1,1-1 1,0 0-1,0 0 1,1 0-1,-1 0 1,1 0 0,-1-1-1,7 6 1,-8-7-12,0-1 0,1 0 1,-1 1-1,1-1 0,0 0 1,-1 0-1,1 0 1,0 0-1,0 0 0,0 0 1,0-1-1,0 1 0,-1-1 1,1 1-1,0-1 1,0 0-1,0 1 0,0-1 1,0 0-1,0-1 0,0 1 1,0 0-1,0 0 1,0-1-1,0 1 0,0-1 1,0 0-1,0 0 0,0 1 1,0-1-1,-1 0 0,1-1 1,0 1-1,-1 0 1,3-2-1,4-5-26,0 0 0,-1 0 0,0 0 0,0-1 0,6-10 0,-3 0-52,0 0-1,-1 0 1,-1-1 0,8-35-1,-1 6 64,22-49-562,-16 47 45,25-98 1,-43 133 480,0 1 0,-1-1 0,-1 0 1,0 0-1,-1 0 0,-1 1 1,0-1-1,-1 0 0,-1 0 0,-8-28 1,10 42 33,0 0 1,1 0-1,-1 1 0,0-1 1,0 1-1,0-1 1,0 0-1,0 1 1,0 0-1,-1-1 1,1 1-1,0 0 1,-1-1-1,1 1 1,-3-1-1,4 2-10,-1 0 0,0-1 0,0 1 0,0 0 0,0 0 0,1 0 0,-1 0 0,0 0 0,0 0 0,0 0 0,0 0 0,0 0 0,1 0 0,-1 1 0,0-1 0,0 0 0,0 1 1,1-1-1,-1 0 0,0 1 0,0-1 0,1 1 0,-1-1 0,0 1 0,1-1 0,-1 1 0,0 0 0,1-1 0,-1 1 0,1 0 0,-1-1 0,1 1 0,0 0 0,-1 0 0,-3 6 58,0-1 0,1 1 1,0-1-1,0 1 0,1 0 0,-1 0 0,1 0 1,1 0-1,0 1 0,-1 10 0,-1 20 7,-2 11 9,3 0 0,4 49 0,25 130 412,-22-198-147,1 0-1,1-1 0,16 43 1,-19-64-318,0 1 0,0-1 0,1-1 0,0 1 0,0-1 0,1 0 0,0 0 0,0 0 0,1-1 0,-1 0 0,1 0 0,1-1 0,-1 0 0,14 7 0,-15-9-221,0-1 1,0 1-1,0-1 1,1-1-1,-1 1 0,1-1 1,-1 0-1,1-1 0,6 1 1,-8-2-268,1 1 1,-1-1 0,1 0 0,-1 0 0,1-1 0,-1 0 0,0 0-1,0 0 1,0 0 0,0-1 0,7-4 0,6-9-1053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05.8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 4 2240,'-4'0'4960,"115"5"-416,-44-1-3712,95-10-1606,-76 0-2394,-48 6 262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06.4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 68 3136,'0'0'39,"0"0"0,0-1 0,-1 1 0,1 0 1,0 0-1,0 0 0,0 0 0,0-1 0,0 1 0,0 0 0,0 0 1,-1 0-1,1 0 0,0 0 0,0-1 0,0 1 0,0 0 0,-1 0 0,1 0 1,0 0-1,0 0 0,0 0 0,-1 0 0,1 0 0,0 0 0,0 0 1,0 0-1,-1 0 0,1 0 0,0 0 0,0 0 0,0 0 0,-1 0 1,1 0-1,0 0 0,0 0 0,0 0 0,-1 0 0,-15 3 3219,24-3-2537,93-1 4730,50-10-3335,77-20-4366,-75 14-2354,-87 11 2279,-8 5-1504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9.5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116 967 2304,'-7'-1'669,"0"-1"-1,1 0 1,-1-1-1,0 1 1,-12-8 0,6 3 503,12 7-1047,1-1 0,-1 1 0,0-1 0,0 1 0,1 0 0,-1-1 0,0 1 0,0 0 0,0 0 0,1 0 0,-1 0 0,0-1 0,0 1 0,0 0 0,0 0 0,1 1 0,-3-1 0,5 3 755,8 0-506,-6-2-231,0-1 0,0 0 1,1 0-1,-1 0 0,0 0 0,0-1 1,1 1-1,6-3 0,35-14 552,-39 14-605,10-4 49,-1-1-1,0-1 0,0 0 0,-1-1 1,0-1-1,-1 0 0,0-1 0,-1-1 1,-1 0-1,0-1 0,0 0 0,13-22 1,-23 32-116,1 0 0,-1-1 1,0 1-1,0-1 0,-1 0 1,2-7-1,-2 11-30,-1 0 0,0-1-1,0 1 1,0 0 0,0-1 0,0 1 0,0 0 0,0-1-1,-1 1 1,1 0 0,0 0 0,-1-1 0,1 1 0,-1 0-1,1 0 1,-1 0 0,0-1 0,1 1 0,-1 0 0,0 0-1,0 0 1,0 0 0,0 0 0,0 1 0,0-1 0,0 0 0,0 0-1,0 1 1,0-1 0,-2 0 0,-3-1-79,0 0 1,0 0-1,0 1 1,0 0-1,0 0 1,0 1-1,0 0 1,0 0-1,-1 0 1,1 1-1,-9 2 1,0 0-27,0 1 1,0 0-1,-20 10 1,23-8 147,0 0-1,0 1 1,1 1-1,0 0 1,1 0 0,0 1-1,0 0 1,0 1-1,1 0 1,-12 19 0,14-20 60,1 1 0,1 1 0,0-1 0,0 1 1,1 0-1,0 0 0,1 0 0,0 0 1,1 1-1,1-1 0,-1 1 0,2 19 1,0-28-56,0 1 1,0-1-1,1 1 1,0 0-1,0-1 1,0 1-1,0-1 1,0 0 0,0 1-1,1-1 1,0 0-1,0 0 1,0 0-1,0 0 1,0 0-1,0 0 1,1-1 0,0 1-1,-1-1 1,1 0-1,0 1 1,0-1-1,6 2 1,0 0 24,1 0 0,0-1-1,0-1 1,0 0 0,0 0 0,1-1 0,-1 0 0,0-1 0,1 0 0,-1-1 0,0 0-1,0 0 1,1-1 0,-1-1 0,-1 1 0,12-6 0,-1 0 30,-1-2 1,0 0-1,0-2 1,19-14-1,67-62 60,-35 29-186,10-2 47,46-40 259,-106 82-205,-1-1 0,-1 0 0,-1-2 0,-1 0 0,0-1 0,-2-1 0,-1 0 0,-1-1 0,16-45 0,-22 49-102,0 0 0,-2 0 0,0-1-1,-1 0 1,-1 1 0,-2-1 0,0 0-1,-1 0 1,-1 1 0,-1-1 0,0 1-1,-13-38 1,13 52-57,0 0-1,0-1 1,-1 1 0,0 1-1,-1-1 1,-8-10-1,11 14 46,1 1-1,-1 0 1,0 1-1,0-1 0,0 0 1,0 0-1,0 1 1,0 0-1,-1-1 0,1 1 1,0 0-1,-1 0 0,1 0 1,-1 0-1,1 0 1,-1 1-1,0-1 0,-4 1 1,3 0 7,1 0 0,-1 1 0,1 0 0,-1 0-1,1 0 1,-1 0 0,1 0 0,0 1 0,0-1 0,0 1 0,0 0 0,-4 3 0,-2 3-3,0-1 1,1 2 0,0-1-1,1 1 1,0 1-1,0-1 1,-6 12-1,-1 8 66,1 0-1,2 0 1,-12 45-1,-13 94 30,28-125-127,0 9 84,2 0 1,3 0-1,2 0 0,2 0 1,9 57-1,-8-91 40,1 0 0,1-1 0,1 1 0,1-1 0,0 0 0,1 0 0,1 0 0,1-1 0,0-1 0,17 24 0,-18-31 3,-1 1 0,1-1-1,1 0 1,-1-1 0,1 0 0,1 0 0,-1-1 0,1 0 0,0-1 0,0 0 0,1 0 0,-1-1 0,1-1-1,0 0 1,0 0 0,1-1 0,20 1 0,-19-3-4,0 0-1,0-1 1,0 0-1,0-1 1,0-1-1,0 0 1,0-1-1,-1 0 1,13-6-1,-16 5-33,0 0 0,0 0 0,0-1 0,-1 0 0,0-1 0,0 1 0,0-2 0,-1 1 0,0-1 0,0 0 0,9-17 0,-12 19-17,1-1 33,0-1-1,-1 0 0,0 0 1,0 0-1,-1-1 0,0 1 1,0-1-1,-1 0 0,-1 0 0,2-12 1,-3 13-76,0 1 1,-1 0-1,-2-13 0,2 17 28,1 1-1,-1-1 1,0 1-1,0 0 0,0-1 1,0 1-1,-1 0 1,1 0-1,0 0 0,-1 0 1,0 0-1,1 0 1,-1 0-1,0 0 0,-3-2 1,2 3-12,1-1 0,-1 1 0,0 0 0,1 0 0,-1 0 0,0 0 0,0 0-1,0 1 1,0-1 0,0 1 0,1 0 0,-1 0 0,0 0 0,0 0 0,-3 1 0,1 0 12,0 0 0,0 1 0,0 0 0,0 0 0,0 0 0,0 0 0,1 1 0,-5 3 0,0 0 3,1 1-1,-1 1 1,2-1-1,-1 2 1,1-1-1,0 1 1,-10 16-1,14-20 21,1 1-1,-1-1 1,1 1-1,0 0 1,0 0-1,1-1 1,0 1 0,0 0-1,0 0 1,1 0-1,-1 0 1,2 1-1,-1-1 1,1 0 0,-1 0-1,2-1 1,-1 1-1,1 0 1,0 0-1,0 0 1,0-1-1,1 1 1,0-1 0,0 0-1,0 0 1,1 0-1,0 0 1,-1-1-1,2 1 1,-1-1-1,1 0 1,-1 0 0,1-1-1,0 1 1,0-1-1,1 0 1,5 2-1,1-1 35,0-1-1,-1 0 0,1-1 0,0 0 0,1-1 1,-1 0-1,0-1 0,0 0 0,0-1 0,0-1 1,14-3-1,9-4 38,0-1 0,47-21 0,-19 3-49,111-69 0,47-57 56,-211 146-205,10-7 107,-20 15 11,0 0 1,0 0 0,0 0-1,0 0 1,0 0 0,0 0-1,0 0 1,1 0 0,-1 0-1,0 0 1,0-1 0,0 1-1,0 0 1,0 0 0,0 0-1,0 0 1,0 0 0,1 0-1,-1 0 1,0 0 0,0 0-1,0 0 1,0 0 0,0 0-1,0 0 1,0 0 0,1 0-1,-1 0 1,0 0-1,0 0 1,0 1 0,0-1-1,0 0 1,0 0 0,0 0-1,0 0 1,0 0 0,1 0-1,-1 0 1,0 0 0,0 0-1,0 0 1,0 1 0,-3 8 9,-83 203-458,81-197 468,0-1 1,1 1-1,0-1 1,1 1-1,-2 23 0,5-35-11,1 1-1,-1-1 1,0 0-1,1 0 1,0 0-1,0 0 1,0 0-1,0 0 1,0 0-1,0-1 1,1 1-1,-1 0 1,4 3-1,-4-5 8,0 0 0,0 0 0,0 0-1,0 0 1,0 0 0,1 0 0,-1 0-1,0 0 1,1 0 0,-1-1 0,1 1 0,-1-1-1,0 1 1,1-1 0,-1 1 0,1-1-1,0 0 1,-1 0 0,1 0 0,-1 0-1,1 0 1,-1 0 0,1 0 0,-1 0 0,1-1-1,-1 1 1,1 0 0,-1-1 0,3 0-1,2-2 26,0-1 1,0 1-1,0-1 0,0 0 0,0-1 0,8-7 0,31-39 37,-35 38-65,27-32-10,77-87 266,-36 53-101,41-44-91,-90 86-109,-3 0 0,42-76 0,29-91 150,-87 183-140,4-9-6,-1 3 58,-1-1 0,0 0 1,-3-1-1,9-38 0,-18 66-30,0 0 1,0 1-1,1-1 1,-1 0-1,0 0 0,0 1 1,0-1-1,0 0 1,0 0-1,0 1 1,0-1-1,0 0 0,-1 1 1,1-1-1,0 0 1,0 1-1,-1-1 0,1 0 1,-1 0-1,1 0-4,-1 1 0,1 0 0,0 0 0,-1 0 0,1 0 0,-1 0 0,1 0 0,0 0-1,-1 0 1,1 0 0,0 0 0,-1 0 0,1 0 0,-1 0 0,1 1 0,0-1 0,-1 0 0,1 0 0,0 0-1,-1 0 1,1 1 0,0-1 0,-1 0 0,1 0 0,-1 1 0,-2 2-20,0 0 0,-1 0 0,1 1 0,1-1 0,-1 1-1,-2 4 1,-17 35-49,2 2 0,-23 78 0,5-14-33,31-90 101,-9 20 3,2 1 0,-14 62 0,20-54 70,2 0 0,1-1-1,3 2 1,2-1-1,2 0 1,2 0-1,2 0 1,22 81-1,-27-126-91,10 31-670,-10-32 310,0 1 0,0-1 1,0 0-1,0 1 0,1-1 1,-1 0-1,1 0 1,0 0-1,-1 0 0,1 0 1,3 2-1,3-1-1173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7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9 3552,'-10'-2'-572,"-14"0"9687,41 1-6917,283 10 20,-283-8-2050,1-1 0,27-3 0,-13-4-3445,-17 4 1251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09.74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68 557 2144,'0'0'5770,"-17"12"-3306,13-8-2296,0 1-1,0-1 0,1 1 1,-1 0-1,1 0 1,0 0-1,-3 8 0,2-1 116,1-1-1,-5 22 1,6-18-48,0 1-1,1-1 1,1 1 0,1 15-1,12 61 674,-8-64-872,-4-23-47,0-1 0,0 0 1,0 0-1,1 0 0,-1 0 0,1 0 0,0 0 0,0 0 0,1 0 1,-1-1-1,1 1 0,5 4 0,-7-6 34,0-1 1,1 0-1,-1 0 1,1 0-1,-1 0 1,1 0 0,-1 0-1,1-1 1,0 1-1,0 0 1,-1-1-1,1 0 1,0 1-1,0-1 1,-1 0-1,1 0 1,0 0-1,0 0 1,0 0-1,0 0 1,-1 0-1,1-1 1,0 1-1,0-1 1,-1 1-1,1-1 1,0 0-1,-1 0 1,1 1-1,-1-1 1,1 0-1,2-3 1,1 0-7,0 0 0,-1-1 1,0 1-1,1-1 0,-2 0 0,1-1 1,5-8-1,17-44 15,-18 39-31,20-46-87,-24 56-79,-1 8-109,-1 14-208,-2-3 497,2 4-45,1 0 0,0 0 0,1-1 0,0 1 0,1-1 0,0 0 0,1 0 0,12 19 1,-13-26 37,-1 0 1,1 0 0,0-1-1,0 1 1,1-1 0,-1 0 0,1-1-1,0 1 1,1-1 0,-1 0 0,1-1-1,0 0 1,-1 0 0,2 0-1,-1-1 1,0 0 0,14 2 0,-12-3 42,0 0 1,1-1-1,-1-1 1,1 0 0,-1 0-1,0 0 1,0-1 0,0-1-1,0 0 1,0 0-1,0 0 1,-1-1 0,1-1-1,-1 1 1,0-1-1,0-1 1,-1 1 0,0-1-1,0-1 1,0 1 0,-1-1-1,0 0 1,0-1-1,-1 0 1,0 0 0,0 0-1,4-11 1,0 0-57,-1-2-1,-1 1 1,-1-1 0,0 0-1,-2 0 1,-1-1 0,0 1-1,-2-1 1,0 0 0,-2 0-1,-3-23 1,-6 19-400,9 23 213,2 2-119,4 1 254,90 5-1033,37-2 697,100-27 1262,-196 24-666,-35 0-48,-2 1-120,0 0 1,0 0-1,0 0 1,0 0 0,0 0-1,0 0 1,0 0-1,0 0 1,-2 0 0,1 1 8,-3 1 11,-8 5 21,1 1 0,0 0-1,0 1 1,0 0 0,2 1-1,-1 0 1,-11 16 0,12-10 9,1 0-1,0 0 1,1 0 0,1 1 0,1 1-1,0-1 1,2 1 0,-5 35 0,9-51-74,0 0 0,0 0 0,0 0 0,0 1 0,1-1 0,-1 0 0,1 0 0,0 0 0,0 0 0,0 0 0,1-1 0,1 4 0,-3-5-9,1 0 0,-1 0 0,1 0 0,0 0 0,-1 0 0,1 0 0,0-1 0,0 1 0,-1 0 0,1-1 0,0 1 0,0 0 0,0-1 0,0 1 1,0-1-1,0 1 0,0-1 0,0 0 0,0 1 0,0-1 0,0 0 0,0 0 0,0 0 0,1 0 0,-1 0 0,0 0 0,0 0 0,0 0 0,0 0 0,0 0 0,0-1 0,0 1 0,0 0 0,0-1 0,0 1 0,1-2 0,5-2 4,0 0-1,-1-1 1,0 0-1,0 0 1,0 0-1,0-1 1,5-9 0,32-48-212,-36 52 181,106-191-833,-85 150 558,-28 50 308,1 1 0,0 0 0,0-1 0,0 1 0,0 0 0,0 0 0,0-1 0,0 1 0,0 0 0,0 0 0,3-1 0,0 22 51,3 1-61,1 1 0,1-1-1,1-1 1,17 28 0,-26-46 8,0 0-1,1 0 1,-1 0-1,1 0 1,0 0-1,-1 0 0,1-1 1,0 1-1,0-1 1,0 1-1,0-1 1,1 0-1,-1 1 1,0-1-1,0 0 1,1 0-1,-1-1 0,0 1 1,1-1-1,-1 1 1,5 0-1,-3-2-20,0 1-1,0-1 0,0 0 0,0 1 0,0-2 0,0 1 1,-1 0-1,1-1 0,0 0 0,-1 0 0,0 0 1,1 0-1,3-3 0,18-17-171,-1-2 1,0 0-1,-2-1 0,-1-2 1,26-41-1,-30 40-147,-1-1 1,-2 0-1,16-45 0,20-97 69,-45 148 524,-1-1-1,-2 1 1,1-40 0,-12 88-478,3 4 274,1 0 0,-2 53 0,8-43 37,2-1 0,1 0-1,2 0 1,1-1 0,2 0 0,2 0-1,2-1 1,0 0 0,30 52 0,-34-70-100,-1-3 48,1-1 1,0 1 0,15 17-1,-13-19-87,1 0 0,1-1-1,0 0 1,0-1 0,1-1-1,1 0 1,25 13 0,-37-22 20,0 1 1,0-1 0,0 0 0,0-1 0,0 1 0,0-1 0,1 1 0,-1-1 0,0 0-1,0 0 1,0 0 0,1-1 0,-1 1 0,5-2 0,-3 0 4,-1 1 0,1-2 0,-1 1 0,1 0 0,-1-1 0,0 0 0,0 0 0,6-5 0,2-6-67,0 0 0,-1 0 1,19-33-1,-27 43 52,7-11-8,-1 0 36,12-25-1,-17 31-1,1 0 59,-2 0 0,1 0 0,3-14 0,-7 21-46,0 0 0,1 0 0,-1 1 0,0-1-1,0 0 1,0 0 0,0 0 0,0 0 0,0 0 0,0 0 0,-1 0 0,1 0 0,-1 1 0,1-1 0,-1 0 0,0 0 0,0 1 0,0-1 0,0 0 0,0 1 0,0-1 0,0 1 0,-1-1 0,0 0 0,1 1-4,0 1 0,0-1 0,1 1 0,-1-1 0,0 1 0,0 0 0,0 0 0,0-1 0,1 1 0,-1 0 0,0 0 0,0 0 0,0 0 0,0 0 1,0 0-1,1 0 0,-1 0 0,0 0 0,0 0 0,0 1 0,0-1 0,0 0 0,1 1 0,-1-1 0,0 0 0,0 1 0,1-1 0,-1 1 0,0-1 0,0 1 1,1 0-1,-1-1 0,0 2 0,-1-1 22,1 1 0,0-1 0,0 1 0,-1-1 0,1 1 0,0 0 0,0-1 0,1 1 0,-1 0 0,0 0 0,1 0 0,-1-1 0,1 1 0,-1 3 0,1-2-13,0 0-1,0 0 0,1 0 0,-1 0 1,1 0-1,-1 0 0,1 0 1,0 0-1,0 0 0,2 3 1,0 0 107,9 13-36,34 41 140,-44-59-199,-1 0 0,0 0 0,0 0 0,1 0 0,-1 0 0,0-1 0,1 1 0,-1 0 0,1-1 0,-1 1 0,1-1 0,-1 0 0,1 1 0,-1-1-1,1 0 1,-1 0 0,1 0 0,0 0 0,-1 0 0,1 0 0,-1-1 0,1 1 0,-1 0 0,1-1 0,-1 1 0,1-1 0,-1 0 0,0 1 0,1-1 0,-1 0 0,2-1 0,5-3 1,-1 0 1,0 0-1,0-1 1,7-7 0,-11 9-29,0 0 0,1 1 1,0-1-1,0 1 1,0 0-1,0 0 1,0 0-1,1 1 1,-1 0-1,1 0 0,7-3 1,1 1 134,1-1 0,-1-1 0,15-7 0,20-10-27,-28 15-27,-16 6-37,0 0 0,1 0 0,0 1 1,-1-1-1,1 1 0,0 0 0,7-1 1,-11 3-22,0-1 1,0 0-1,0 0 1,0 0-1,0 0 1,0 0-1,0-1 1,0 1-1,0 0 1,0 0-1,0-1 1,0 1-1,0 0 1,0-1-1,0 1 1,0-1-1,0 1 1,0-1-1,-1 0 1,1 1-1,1-2 1,-1 1 144,2 1-105,-2 0-43,0 0 0,0 0 0,0 0 0,-1 0 0,1 0 0,0 0 0,0 0 0,0 0 0,0 0 0,-1 0 0,1 0 0,0 1 0,0-1 0,-1 0 0,1 1 0,0-1 0,-1 0 0,1 1 0,0-1 0,-1 1 0,1-1 0,0 1 0,-1 0 0,1-1 0,-1 1 0,1 0-1,3 7-22,0 0 0,-1 1-1,-1-1 1,4 15 0,2 7-12,1-4 155,0 1 0,2-2 0,0 0 1,27 41-1,-27-51-23,14 16 0,-20-26-291,-1-1 0,1 1 0,0-1 0,0 0 0,0-1 0,12 7 0,-16-10 28,0 1 0,0-1 0,0 0 1,0 1-1,0-1 0,0 0 0,0 0 0,0 0 1,0 0-1,1 0 0,-1 0 0,0 0 0,0 0 1,0 0-1,0 0 0,0-1 0,0 1 0,0-1 1,0 1-1,0 0 0,0-1 0,0 1 0,0-1 1,-1 0-1,1 1 0,0-1 0,0 0 0,0 0 1,-1 1-1,1-1 0,0 0 0,-1 0 0,1 0 1,-1 0-1,1 0 0,0-1 0,0-1-332,0 1-1,0-1 1,0 0-1,0 0 1,-1 1-1,1-1 0,-1 0 1,1 0-1,-1 0 1,0 0-1,0 1 1,-1-7-1,-4 0-1806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10.1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39 219 3328,'-11'-8'1093,"-10"-5"272,20 12-1308,1 1 0,-1-1 0,1 1-1,-1-1 1,1 0 0,-1 0-1,1 1 1,-1-1 0,1 0 0,0 0-1,0 1 1,-1-1 0,1 0-1,0 0 1,0 0 0,0 1 0,0-1-1,0 0 1,0 0 0,0 0-1,0-1 1,2-20 946,-1 17-794,1-1 1,0 0-1,0 0 0,0 1 0,1 0 0,0-1 1,0 1-1,0 0 0,1 0 0,0 1 0,0-1 1,0 1-1,0 0 0,1 0 0,0 0 0,-1 0 1,1 1-1,10-5 0,1 0-6,1 0 1,0 1-1,0 1 1,34-8-1,-13 7-547,-1 1 1,72-2-1,-82 9-846,0 0 0,0 2 0,-1 1 0,52 14 0,-30 0-2074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11.63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81 2976,'6'4'4678,"-1"0"-4450,0 0 0,0 1-1,7 8 1,-11-11-215,10 13 155,-2 0 0,0 1 0,-1-1 0,7 19 0,18 46 271,3 9-14,-31-76-308,0-1-1,1 1 1,0-1 0,1 0-1,1-1 1,13 17-1,-17-23 157,-2-6 234,-2-10 378,0 1-1078,0 7 192,-1-35 220,10-74 0,-7 99-166,1 0 0,0 1 0,1 0 0,1 0-1,0 0 1,0 0 0,1 1 0,0-1 0,14-16 0,-8 14 46,0 0 1,1 1-1,21-15 1,46-28-38,-26 19-1210,-53 36 963,0 0 1,1 0 0,-1 1-1,1-1 1,-1 0 0,0 1-1,1-1 1,0 1 0,-1-1-1,1 1 1,-1 0 0,4-1-1,0 1-1189,-1 11-493,-3-7 1368,-1 0 0,1-1 0,-1 1 0,0-1 0,-1 1 0,0 3 0,-3 10-1554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14.0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142 128 1888,'-1'0'25,"1"0"0,-1-1-1,1 1 1,0 0 0,-1-1 0,1 1-1,-1 0 1,1 0 0,0-1 0,-1 1 0,1-1-1,0 1 1,-1 0 0,1-1 0,0 1-1,-1-1 1,1 1 0,0-1 0,0 1 0,0-1-1,0 1 1,-1-1 0,1 1 0,0-1-1,0 1 1,0-1 0,0 1 0,0-1 0,0 0-1,0-9 214,0 10-232,0-1 0,0 0-1,0 1 1,0-1-1,0 1 1,0-1 0,0 1-1,0-1 1,1 1 0,-1-1-1,0 0 1,0 1 0,0-1-1,1 1 1,-1-1 0,0 1-1,1-1 1,0 0 0,3-9 729,-1-2 1109,0 1-340,-3 10-1466,0 1-1,0 0 1,0 0-1,0 0 1,0-1 0,0 1-1,0 0 1,0 0-1,-1 0 1,1 0 0,0-1-1,0 1 1,0 0 0,0 0-1,0 0 1,0 0-1,0-1 1,0 1 0,0 0-1,0 0 1,-1 0-1,1 0 1,0 0 0,0-1-1,0 1 1,0 0 0,0 0-1,-1 0 1,1 0-1,0 0 1,0 0 0,0 0-1,-1 0 1,1 0-1,0 0 1,0 0 0,0 0-1,0 0 1,-1 0 0,1 0-1,0 0 1,-1 0 32,1 0 0,-1-1 1,1 1-1,0 0 1,-1 0-1,1 0 0,0 0 1,-1 0-1,1 0 0,-1-1 1,1 1-1,0 0 0,-1 0 1,1-1-1,0 1 0,0 0 1,-1 0-1,1-1 0,0 1 1,-1-1-1,1 1-35,0 0-1,0-1 0,-1 1 1,1 0-1,0 0 1,0-1-1,-1 1 0,1 0 1,0 0-1,-1-1 0,1 1 1,0 0-1,-1 0 1,1 0-1,0 0 0,-1-1 1,1 1-1,-1 0 1,0 0-1,-3 1 22,0 0 1,0 0-1,0 0 1,0 0-1,0 1 0,0-1 1,0 1-1,0 0 0,0 0 1,1 1-1,-1-1 1,1 1-1,-5 4 0,4-3 17,0-1 0,0 1 0,0 0 0,0 0 0,1 0 0,0 1 0,0-1-1,0 1 1,0 0 0,1 0 0,-4 9 0,-1 9 294,2-10-238,1 0 0,1 0 0,0 0 0,1 0 0,0 16 0,1-15-99,1 1 20,0 0 0,1-1-1,4 19 1,-5-29-43,1 0-1,1 0 1,-1 0 0,0-1-1,1 1 1,0 0-1,0-1 1,0 1 0,0-1-1,0 0 1,1 0 0,-1 0-1,1 0 1,0 0-1,0-1 1,6 5 0,-8-6-5,0-1-1,0 1 1,-1-1 0,1 0 0,0 1 0,0-1 0,0 0 0,0 1 0,0-1 0,0 0 0,0 0 0,0 0 0,0 0 0,0 0 0,0 0 0,0 0 0,0 0 0,0 0 0,0-1 0,0 1 0,0 0-1,1-1 1,0 0 8,0 0 0,0-1-1,0 1 1,0-1 0,0 1-1,-1-1 1,1 0-1,-1 0 1,3-2 0,1-5 19,1 0 0,-1-1 0,4-12 0,-8 21-30,2-11-87,1-1 0,-2 1 1,0-1-1,0 1 1,-1-21-1,3-14-16,-4 40 118,0 0 0,-1 0 0,0 0 1,0 1-1,-3-12 0,2 10-35,2 7 2,0 1 0,0-1 0,0 0 0,0 0 0,0 1 0,0-1 0,0 0 0,0 0 0,0 1 0,0-1 0,0 0 0,1 0 0,-1 1 0,1-2 0,-1 2 23,0-1 0,0 1-1,0-1 1,1 1 0,-1 0-1,0-1 1,0 1 0,0-1-1,0 1 1,0 0 0,0-1-1,0 1 1,0-1 0,0 1 0,0 0-1,0-1 1,0 1 0,0-1-1,0 1 1,-1 0 0,1-1-1,0 1 1,0-1 0,0 1-1,-1 0 1,1-1 0,0 1-1,0 0 1,-1-1 0,1 1-1,0 0 1,-1 0 0,1-1-1,-1 1 0,1 0 0,0 0-1,0 0 1,0 0 0,0-1 0,0 1-1,-1 0 1,1 0 0,0 0-1,0 0 1,0 0 0,0 0-1,0 0 1,0-1 0,0 1 0,0 0-1,-1 0 1,1 0 0,0 0-1,0 0 1,0-1 0,0 1 0,0 0-1,0 0 1,0 0 0,0 0-1,0 0 1,0-1 0,0 1-1,0 0 1,0 0 0,0 0 0,0 0-1,0-1 1,0 1 0,0 0-1,0 0 1,1 0 0,-1 0 0,0 0-1,0-1 1,0 1 0,0 0-1,0 0 1,0 0 0,0 0 0,0 0-1,1 0 1,-1 0 0,0-1-1,0 1 1,0 0 0,0 0-1,0 0 1,1 0 0,-1 0 0,0 0-1,0 0 1,0 0 0,0 0-1,0 0 1,1 0 0,-1 0 0,0 0-1,8 1 30,-6 0-39,-1 1 0,0 0-1,0-1 1,1 1 0,-1 0-1,-1 0 1,1 0 0,0 0-1,0 0 1,-1 0 0,1 0-1,-1 0 1,1 4 0,5 15 45,1-5 41,-1-1-1,-1 1 0,5 27 0,-5-23-26,0 1 0,10 22 0,-13-38 7,0 1 0,1-1 0,0 0 0,0 0 0,0 0 1,1-1-1,0 1 0,-1-1 0,2 0 0,-1 0 0,0 0 0,7 4 1,-9-8-38,-1 1 0,0-1 0,1 1 0,-1-1 1,0 0-1,1 0 0,-1 1 0,0-1 1,1 0-1,-1 0 0,1-1 0,-1 1 1,0 0-1,1 0 0,-1-1 0,0 1 1,1 0-1,-1-1 0,0 0 0,0 1 1,1-1-1,-1 0 0,0 1 0,0-1 0,0 0 1,0 0-1,2-2 0,1-1 17,1-1 0,0 0-1,-1 0 1,5-8 0,40-67-183,-29 45-7,1 1-1,48-58 1,-69 91 136,1 0 0,0 0 0,0 0-1,0 0 1,0 1 0,0-1 0,0 0 0,0 0-1,0 1 1,0-1 0,0 0 0,0 1 0,1 0-1,0-1 1,-1 1 13,-1 0-1,0 0 0,1 0 0,-1 0 1,0 0-1,1 0 0,-1 0 1,0 1-1,1-1 0,-1 0 1,0 0-1,0 0 0,1 1 1,-1-1-1,0 0 0,0 0 0,1 1 1,-1-1-1,0 0 0,0 0 1,0 1-1,1-1 0,-1 0 1,0 1-1,0-1 0,0 0 0,0 1 1,0-1-1,0 0 0,0 1 1,1-1-1,-1 5 10,0 0 0,1 0 0,-1 0 0,-1 0 0,0 7 0,-16 140-114,-3 19 38,15-140 157,-21 102 662,22-118-580,0-1 1,1 1 0,-1 22-1,4-36-4,0-2-303,0 1 113,0-1 0,0 0-1,0 1 1,0-1 0,0 0-1,0 1 1,1-1 0,-1 0-1,0 1 1,0-1 0,0 0-1,1 1 1,-1-1 0,1 0-1,1-3-28,-2 2 34,36-156-346,-15 74-296,-14 50 543,1 1 1,3-1 0,0 2-1,20-40 1,-18 47 92,2 1 1,1 0-1,1 2 1,38-41-1,-43 51-48,1 0 0,0 1-1,0 1 1,1 0 0,1 1-1,-1 0 1,19-7 0,-32 16 84,0-1 1,0 1-1,0-1 1,0 1-1,-1 0 1,1-1-1,0 1 1,0 0 0,0 0-1,0 0 1,0 0-1,0 0 1,0 0-1,0 0 1,0 0 0,0 0-1,0 0 1,0 0-1,0 1 1,0-1-1,0 0 1,0 1-1,0-1 1,0 0 0,0 1-1,0 0 1,-1-1-1,1 1 1,0-1-1,0 1 1,-1 0-1,1 0 1,0-1 0,-1 1-1,1 0 1,-1 0-1,1 0 1,-1 0-1,1-1 1,-1 1-1,1 2 1,0 3 83,0 0-1,0 1 0,0-1 1,-1 0-1,-1 10 1,1-4 111,-1 2-76,0-1 0,-1 1 0,-1 0 0,0 0 0,-1-1 0,0 0 0,-1 0 0,-1 0 0,0 0 0,-14 21 0,18-31-115,0 0 1,0-1 0,0 1 0,-1-1 0,1 1 0,-5 2 0,6-4-11,0-1-1,1 1 0,-1-1 0,0 1 1,0-1-1,0 0 0,0 0 0,1 1 1,-1-1-1,0 0 0,0 0 1,0 0-1,0 0 0,0 0 0,0 0 1,1 0-1,-1 0 0,0 0 0,0 0 1,0 0-1,0-1 0,0 1 1,0 0-1,1-1 0,-1 1 0,0 0 1,0-1-1,1 1 0,-2-2 1,-14-11-260,-17-13-1160,28 22 1172,-2-1-321,6 5 548,1 0 0,-1 0-1,0 1 1,1-1 0,-1 0 0,0 1 0,1-1 0,-1 1-1,0-1 1,1 0 0,-1 1 0,1 0 0,-1-1-1,1 1 1,-1-1 0,1 1 0,-1 0 0,0 0 0,0 1 40,-1 1 0,0-1 0,1 0 0,0 1 0,0-1 0,-1 1 1,1-1-1,-1 5 0,2-6-6,0 1 0,0 0 0,0-1 0,1 1 0,-1-1 0,0 1 0,1 0 1,-1-1-1,1 1 0,-1-1 0,1 1 0,0-1 0,-1 0 0,1 1 0,2 1 0,-1 1 29,2 0 0,-1 0 0,0 0 0,1 0 0,0 0 0,0-1 0,0 0 0,0 0 0,0 0 0,1 0 0,-1-1 0,1 0 0,0 1 0,-1-2 0,1 1 0,0-1 0,11 2 0,-8-2 12,0 0 0,1-1 0,-1-1-1,0 0 1,1 0 0,-1 0 0,0-1 0,0 0 0,0-1 0,11-4 0,22-13 37,-1-1 0,0-2 0,-2-1 0,49-42 0,-87 66-97,0 0 1,1 0-1,-1 0 1,0 0-1,0 0 1,0 0-1,1-1 1,-1 1-1,0 0 1,0 0-1,0 0 1,1 0-1,-1-1 1,0 1-1,0 0 1,0 0-1,0 0 1,0-1-1,0 1 1,1 0-1,-1 0 1,0 0-1,0-1 1,0 1-1,0 0 1,0 0-1,0-1 1,0 1-1,0 0 1,0 0-1,0-1 1,0 1-1,0 0 1,0-1-1,-9 0-128,-12 5-18,15 1 118,1 0-1,0-1 0,0 2 1,1-1-1,-1 0 0,1 1 1,0 0-1,-4 9 1,7-13 31,0 0 1,0 0 0,0 0 0,0 0 0,0 0 0,1 1 0,-1-1 0,1 0 0,0 0 0,-1 1 0,1-1 0,0 0-1,0 1 1,1-1 0,-1 0 0,0 1 0,1-1 0,-1 0 0,1 0 0,0 0 0,0 1 0,0-1 0,0 0 0,0 0-1,0 0 1,0 0 0,1-1 0,-1 1 0,1 0 0,-1 0 0,3 1 0,0 0 8,0 0 1,0 0 0,0 0-1,0-1 1,0 0-1,0 0 1,1 0-1,-1 0 1,1-1-1,-1 1 1,1-1 0,0 0-1,-1-1 1,7 1-1,-8-1 9,1 0 0,0 0 1,0 0-1,0-1 0,0 0 0,0 0 0,-1 0 0,1 0 0,0-1 0,-1 1 0,1-1 1,-1 0-1,1 0 0,-1 0 0,0 0 0,0-1 0,0 1 0,0-1 0,-1 0 0,1 0 1,-1 0-1,1 0 0,-1 0 0,0-1 0,0 1 0,-1-1 0,1 1 0,-1-1 0,1 0 1,-1 1-1,0-1 0,-1 0 0,1 0 0,0-6 0,0 1-87,-1 1 0,1 0-1,-1-1 1,0 1 0,-1 0-1,0-1 1,-1 1 0,0 0-1,0 0 1,0 0 0,-1 0-1,0 0 1,-1 1 0,0-1-1,-6-9 1,-9-2-21,15 17 84,1-1 0,0 0 0,1 1 0,-1-1 0,-3-5 0,-5 0-123,2 2-234,9 4 166,7 1 25,109 8 658,-59-1 128,-39-6-241,28-2 1,-2-1-13,-14 2-177,0-2-1,30-6 1,-25 3 52,-4 5 236,-31 2-469,1-1-1,-1 1 1,0 0-1,0-1 0,1 1 1,-1 0-1,0-1 0,0 1 1,0 0-1,0-1 1,0 1-1,0 0 0,0-1 1,0 1-1,0 1 0,0-2 17,0 25 624,1 0 1,6 35-1,-5-51-561,0-1 0,1 1 0,0 0-1,0-1 1,1 0 0,0 0 0,0 0 0,11 15 0,-13-21-190,0 0 1,0 1 0,1-1 0,-1 0 0,1 0 0,-1 0 0,1 0-1,0 0 1,0-1 0,-1 1 0,1-1 0,0 0 0,0 0 0,0 0-1,1 0 1,-1-1 0,0 1 0,0-1 0,0 0 0,1 1-1,-1-2 1,0 1 0,0 0 0,0-1 0,1 1 0,-1-1 0,0 0-1,0 0 1,3-2 0,97-47-5817,-51 23 1279,-40 21 3440,0-1-1,19-13 1,-17 8 39,19-21 0,-33 33 1161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14.7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112 84 5312,'3'-15'2534,"-3"13"-2416,1 1-1,-1-1 0,0 1 0,1-1 1,-1 1-1,0-1 0,0 1 0,0-1 1,0 0-1,0 1 0,-1-1 0,1 1 1,0-1-1,-1 1 0,1-1 1,-1 1-1,1 0 0,-2-2 0,0-1 175,-1-1 0,1 2 0,-1-1 0,0 0 0,0 1 0,-1-1 0,-3-3 0,6 7-257,0-1 1,0 1-1,0-1 1,0 1 0,0-1-1,0 1 1,0-1-1,0 1 1,0 0-1,0 0 1,0-1 0,0 1-1,0 0 1,-1 0-1,1 0 1,0 0-1,0 0 1,0 0 0,0 1-1,0-1 1,0 0-1,0 1 1,0-1-1,0 0 1,0 1 0,0-1-1,0 1 1,0 0-1,0-1 1,0 1-1,0 0 1,0-1 0,1 1-1,-1 0 1,-1 1-1,-5 8-653,0 0-1,0 0 1,1 1-1,-8 15 1,10-17-1276,4-8 1664,-1-1 175,1 0 1,0 0-1,-1 1-327,1-1 327,0 0 1,0 0-1,0 1 1,0-1-1,0 0 1,0 0-1,0 0 0,0 0 1,0 1-1,0-1 1,0 0-1,0 0 1,0 0-1,0 0 0,0 1 1,0-1-1,0 0 1,0 0-1,0 0 0,0 0 1,0 1-1,0-1 1,0 0-1,0 0 1,0 0-1,1 0 0,-1 1 1,14-4-3466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35.64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1 507 2912,'0'0'923,"6"-4"1423,-5 3-2293,0 1-3,0 0 0,0-1 0,-1 1 0,1-1 0,0 0 0,0 1 0,0-1 0,0 0 0,-1 1 0,1-1 0,0 0 0,-1 0 0,1 0-1,-1 1 1,1-1 0,-1 0 0,1 0 0,-1 0 0,1 0 0,-1 0 0,0-2 0,1 3-44,-1-1 1,0 1-1,0-1 0,0 1 1,0 0-1,0-1 0,1 1 0,-1 0 1,0-1-1,0 1 0,1 0 1,-1-1-1,0 1 0,1 0 0,-1-1 1,0 1-1,1 0 0,0-1 1,4-6 1484,5 7-1203,-4 0-170,1 0 1,-1 0 0,1-1 0,-1 0-1,0 0 1,1 0 0,-1-1-1,0 0 1,0 0 0,0-1 0,0 1-1,0-1 1,0-1 0,-1 1 0,0-1-1,1 0 1,-1 0 0,-1-1-1,1 1 1,-1-1 0,0 0 0,6-8-1,1-9 53,0 0-1,-1-1 0,10-36 0,13-76 128,-27 111-279,-2 0-49,-2 14-2,0 0-1,1 0 0,3-10 1,-4 16-94,0 0 0,-1-1 0,1 0 0,-1 1 0,0-1 0,0 0 0,0-4 0,-1 10 72,1 1 1,-1 0 0,1-1 0,-1 1 0,1-1 0,0 1-1,0-1 1,2 3 0,2 6-7,9 28-16,11 51-1,-13-43 86,-9-37-6,7 24 58,-2 1 0,-1-1 1,-2 2-1,2 35 0,-7-65-22,0 0 0,-1 0 0,1 0 0,-1 0-1,0 0 1,0 0 0,-1 0 0,0 0 0,-2 5 0,3-9-30,0 1 0,1-1 1,-1 0-1,0 0 0,0 0 1,0 0-1,0 0 1,0 0-1,0 0 0,0 0 1,0 0-1,-1 0 0,1-1 1,0 1-1,-1 0 0,1-1 1,0 1-1,-1-1 0,1 0 1,0 1-1,-1-1 1,1 0-1,-1 0 0,1 0 1,-1 0-1,1 0 0,0 0 1,-1 0-1,1 0 0,-1-1 1,1 1-1,0 0 1,-1-1-1,1 1 0,-3-2 1,-7-4-40,0 0 0,0 0 1,0-1-1,1 0 0,0-1 1,1 0-1,0-1 1,-10-10-1,10 10-180,7 8 159,0 0 1,1-1-1,-1 1 0,1 0 0,-1-1 1,1 1-1,0-1 0,-1 0 0,1 1 1,-2-6 596,14 19-242,-6-10-155,-1-1-1,1 1 0,0-1 1,0-1-1,0 1 1,0-1-1,0 0 0,0 0 1,7-1-1,4 0 48,1 0-54,1-1 0,0-1 0,-1-1-1,25-8 1,-4 1-104,-21 7-111,1 0-1,1 1 1,35-2 0,-47 5-41,0 1 1,-1-1 0,11 3-1,-14-2 89,-2 0-397,0 0 0,1-1 0,-1 1-1,1 0 1,-1-1 0,1 0 0,-1 1 0,1-1 0,0 0 0,1 1-1,-2-2 250,0 1 0,-1 0 0,1-1 0,0 1 0,-1-1 0,1 1 0,0-1 0,-1 1 0,1-1 0,-1 1 0,1-1 0,-1 0 0,1 1 0,-1-1 0,0 0 0,1 1 0,-1-1 0,0 0 0,1 0 0,-1 1 0,0-1 0,0 0 0,0 0 0,0 1 0,0-2 0,4-20-2366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31.7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95 299 2720,'-3'2'3790,"5"11"-2338,-1-8-1399,0 0-1,-1 0 1,1 0-1,-1 1 1,-1 9-1,0 1 17,-13 449 870,12-425-847,-4 122 808,13-293 294,0 29-1177,-3 41-67,2 0-1,3 0 1,2 1 0,22-65 0,-28 109 17,0 0 1,2 0-1,0 1 0,0 0 1,1 0-1,14-18 1,-17 26-2,1 1 1,0-1-1,0 2 1,0-1-1,0 1 1,1 0-1,0 0 1,0 0-1,1 1 1,-1 1-1,1-1 1,0 1-1,0 0 1,12-2-1,-10 3 47,-1 1 0,0 0 0,0 0-1,0 1 1,1 0 0,-1 1 0,0 0-1,10 2 1,-14-2-4,1 1-1,-1 0 1,0 0 0,0 0 0,1 0-1,-1 1 1,-1 0 0,1 0-1,0 1 1,-1-1 0,0 1 0,1 0-1,-1 0 1,4 6 0,2 4 11,-2 1 1,0-1-1,0 1 0,-1 1 1,-1-1-1,-1 1 1,0 0-1,3 22 1,-2 2 77,-2 1 1,-1 50 0,-3-89-94,0 42 101,-1 0 1,-12 68 0,9-88-98,-2 1-1,-1-1 1,-16 39 0,18-53 52,0-1-1,-1 0 1,1 1 0,-2-2-1,1 1 1,-1-1-1,-1 0 1,0 0 0,0-1-1,0 0 1,-11 7 0,10-9 0,-1 1 1,0-1-1,0-1 1,0 0-1,0 0 1,-1-1-1,1 0 1,-1-1-1,0 0 1,0 0 0,0-2-1,-15 1 1,-83-13-21,90 9-71,1-1-1,0-1 1,-32-13 0,5-6-130,44 24 136,0-1 0,0 1 1,0-1-1,1 0 1,-1 1-1,0-1 1,0 0-1,0 1 0,0-1 1,1 0-1,-1 0 1,0 0-1,1 0 1,-1 0-1,1 0 0,-1 1 1,1-1-1,-1-2 1,-1-4-231,1 3 11,9 3 174,43 10 283,-21-9-295,-14 1 103,28-2-1,-41 0-3,64-6 310,0-4 1,82-23-1,-139 30-291,-1 0 1,1 0-1,-1-1 1,-1 0-1,1-1 1,-1 0-1,0 0 1,0-1-1,-1 0 1,12-13-1,0-4 19,-1-2 1,18-31-1,0-21-73,-25 53-4,15-26 1,-16 32 60,10-25 1,-14 29-16,-4 7 97,-8 10-296,1 0-206,5-2 375,1 1-1,-1-1 0,0 0 0,1 0 1,-1 1-1,0-1 0,0 0 0,1 1 1,-1-1-1,0 0 0,0 1 0,1-1 1,-1 0-1,0 1 0,0-1 0,0 0 1,0 1-1,0-1 0,1 1 0,-1 0 1,0-1 0,0 1 0,0-1 1,0 1-1,0 0 1,1-1-1,-1 1 0,0-1 1,0 1-1,1-1 1,-1 1-1,0-1 0,1 1 1,-1-1-1,1 1 1,-1-1-1,1 0 0,-1 1 1,1 0-1,5 2 27,0 0-1,-1 1 1,10 8-1,0 0-139,-8-6 145,-1-1-1,0 1 1,0 0 0,0 0-1,-1 0 1,0 1-1,0 0 1,-1 0 0,0 0-1,0 1 1,0-1-1,-1 1 1,0 0 0,-1 0-1,3 13 1,-1 9 73,-1 0 1,-1 0-1,-2 30 1,-1-25 85,1-13-9,1 40 210,0-56-397,0 0-1,0 0 1,0 0-1,1 0 0,0 0 1,0 0-1,6 10 1,-7-15 13,-1-1 1,1 1 0,0 0 0,0 0 0,0 0-1,0-1 1,0 1 0,1 0 0,-1-1-1,0 1 1,0-1 0,0 0 0,0 1 0,1-1-1,-1 0 1,0 0 0,0 1 0,1-1 0,-1 0-1,2 0 1,13 2-67,-10-1 80,0 0 1,0-1 0,0 1 0,0-1-1,1 0 1,-1 0 0,0-1 0,0 0-1,0 0 1,0-1 0,6-2 0,9-3 53,34-19 1,-38 17-92,-4 2-11,-1 0 0,0-1 1,-1 0-1,19-17 1,34-45 220,-42 49 178,-25 24-503,2-2 67,0 1 1,-1-1 0,1 0-1,0 0 1,0 1 0,0-1-1,0 1 1,-1 1 0,0 2 31,0 0 0,0 0 1,0 1-1,1-1 1,0 0-1,0 0 1,0 1-1,0-1 1,1 1-1,0-1 0,0 1 1,1-1-1,-1 0 1,1 1-1,0-1 1,1 0-1,2 9 1,-2-12 34,-1 0 1,0 0-1,1-1 1,-1 1-1,1 0 1,-1-1 0,1 1-1,0-1 1,-1 1-1,1-1 1,0 0-1,0 0 1,0 0 0,0 0-1,0 0 1,0 0-1,1 0 1,-1-1-1,0 1 1,0-1 0,0 0-1,5 1 1,-4-1 31,1 0 0,-1-1 0,0 1-1,1-1 1,-1 1 0,0-1 0,0 0 0,1 0 0,-1 0 0,0-1 0,0 1 0,0-1 0,0 1 0,0-1 0,3-3 0,-5 4-29,3-3 42,0 1-1,-1-1 0,1 0 0,-1 0 0,5-8 0,-3 4-138,-3 5 108,0 0-1,0-1 1,0 1-1,0 0 1,-1 0-1,1-1 1,-1 1-1,0-1 1,0 1-1,-1-1 1,1 0-1,-1 1 1,1-1-1,-1 1 1,0-1-1,-1-7 1,-1 3 7,1 1 0,-1-1 1,-1 0-1,1 1 1,-5-10-1,6 16-56,-1-3-31,-1-1 0,1 1 1,-1 0-1,0 1 0,-5-6 0,7 8 68,0 0 0,0 0 0,0 1 0,0-1-1,0 0 1,0 1 0,-1-1 0,1 0 0,0 1 0,-1 0-1,1-1 1,0 1 0,-1 0 0,1-1 0,0 1 0,-1 0 0,1 0-1,0 0 1,-1 0 0,1 1 0,0-1 0,-1 0 0,1 0-1,-3 2 1,-2 0 2,1 1 0,0 0 0,-1 0 0,1 1 0,1-1-1,-1 1 1,-7 7 0,-8 7-31,19-16-3,-1 0 0,0 0 0,0 0 0,1 0 0,-1 0 0,-1 5 0,-6 7-179,9-14 209,-1 1-9,0 0-1,-1 0 0,1 0 0,0 0 0,0 0 0,0 0 1,0 0-1,0 1 0,1-1 0,-1 0 0,0 1 0,1-1 0,-1 1 1,1-1-1,-1 1 0,1-1 0,0 1 0,-1-1 0,1 1 0,0-1 1,0 1-1,0-1 0,0 1 0,1 2 0,4 2-26,-3-5 54,1-1-1,-1 0 1,0 0 0,1 0 0,-1 0-1,0 0 1,1 0 0,-1-1-1,0 1 1,1-1 0,-1 0 0,2 0-1,27-14 108,-18 6-83,0-1 0,-1 0 0,0-1-1,-1 0 1,0-1 0,16-23 0,-13 17-24,1 1-1,20-19 1,-35 36-22,1-1-1,-1 0 0,1 1 0,0-1 1,-1 1-1,1-1 0,0 1 1,-1-1-1,1 1 0,0 0 0,0-1 1,-1 1-1,1 0 0,0 0 1,0-1-1,-1 1 0,1 0 1,0 0-1,0 0 0,0 0 0,0 0 1,-1 0-1,1 0 0,0 0 1,0 0-1,0 1 0,-1-1 0,1 0 1,0 0-1,0 1 0,-1-1 1,1 0-1,0 1 0,0-1 1,-1 1-1,1-1 0,-1 1 0,1 0 1,0-1-1,-1 1 0,1-1 1,0 2-1,1 2-20,1 0 0,-1 0 0,0 1 0,0-1 0,-1 0 0,2 7 1,13 62 138,-4-10-82,9 76-179,-11-60 173,-6-37 124,-2 81 1,-3-63-113,1-39-14,0-2 181,0-1-1,-1 0 1,-6 32-1,5-37 3,0-8 216,-1-12-92,0 0-290,-2-7 1,1 1 1,0 0-1,-3-25 1,0-44-176,5 54 86,1 0 0,2 0 0,0 0 0,2 0 0,1 1 0,2-1 0,14-46 0,1 20-156,2 1 0,33-54 0,-43 84 78,2 1 0,1 0 0,1 2 0,1 0 0,0 0 0,39-29 0,-54 46 88,1 0 0,-1 1 0,1 0 0,0 0-1,0 0 1,0 0 0,0 1 0,0 0 0,0-1 0,0 2-1,0-1 1,6 0 0,-8 1 41,0 0 0,1 0 0,-1 0 0,0 1 0,0-1 0,1 1 0,-1 0 0,0-1 0,0 1 0,0 0 0,0 0 0,0 1 0,0-1 0,0 0 0,0 1 0,0-1 0,-1 1 0,1-1 0,-1 1 0,1 0 0,-1 0 0,1 0 0,-1 0 0,1 3 0,2 3 18,0 1 0,-1 0 0,0-1 0,0 2 0,-1-1-1,0 0 1,-1 0 0,0 1 0,0-1 0,-2 18 0,-1-11 19,0-1 0,-1 0 0,0 0 0,-2 0-1,-10 27 1,11-35 1,0 1-1,0-1 0,0-1 1,-1 1-1,0 0 1,0-1-1,-1 0 0,0-1 1,0 1-1,0-1 1,-1 0-1,1-1 1,-1 1-1,0-1 0,-1-1 1,1 1-1,-1-1 1,1 0-1,-1-1 0,0 0 1,0 0-1,0-1 1,0 0-1,0 0 0,-14-2 1,-1 0-142,-36-9-1,46 8-7,-20-7-566,34 9 457,8 4 134,0 0 0,1-1 0,10 1 0,18 2 300,-22-4-170,0 1 0,-1-2 0,29-1 0,-28-1-9,0-2 0,-1 1 0,1-2 0,-1 0 0,1-1 0,-1-1 0,-1 0 0,1-1 0,-1 0 0,0-1 0,-1-1 0,0 0 0,0-1 0,-1 0 1,0-1-1,-1-1 0,0 0 0,-1 0 0,10-16 0,-4 4 12,34-55 153,76-91 0,-92 129-431,56-86 1,-75 102 187,-2-1 0,0-1 0,-2 0 1,16-57-1,-20 55 127,4-42-1,-10 58-35,0 1-1,-1-1 0,-1 0 1,0 1-1,-1-1 1,-3-13-1,5 25-91,-1-1 0,0 0-1,1 0 1,-1 1-1,0-1 1,0 0 0,0 1-1,0-1 1,0 1 0,0-1-1,0 1 1,0 0 0,-3-3-1,3 4 20,0-1 0,0 1-1,0-1 1,0 1 0,0-1 0,0 1-1,0 0 1,0 0 0,-1-1-1,1 1 1,0 0 0,0 0-1,0 0 1,0 0 0,0 0 0,-1 1-1,1-1 1,0 0 0,0 0-1,0 1 1,0-1 0,0 1 0,-1 0-1,-4 2-24,1 0 0,-1 0-1,1 1 1,0 0 0,1 0-1,-1 0 1,1 1 0,0 0-1,0-1 1,-6 10-1,-1 5 69,-16 36 0,5-8 184,-1 2-85,1 2 1,-16 59-1,36-102-109,-3 11-42,0 0 1,1 0-1,-2 36 0,6 60 19,1-56 116,-1-30-3,2 1 0,0-1 1,2 0-1,15 52 0,-17-74-91,0-1 0,0 0-1,1 0 1,0 0 0,1 0-1,-1 0 1,1-1 0,0 1-1,0-1 1,1 0 0,-1 0-1,1-1 1,0 1 0,1-1-1,-1 0 1,1-1 0,-1 1-1,1-1 1,0 0 0,1-1-1,-1 1 1,0-1 0,9 1-1,5 1 22,1-2 0,-1-1 0,1 0 0,0-1 0,-1-2 0,1 0 0,21-5 0,-31 5-30,1-1 0,-1 0-1,-1 0 1,1-1 0,0-1 0,-1 0-1,0 0 1,0-1 0,-1 0 0,1-1-1,-1 0 1,-1 0 0,1-1-1,-1 0 1,-1 0 0,1-1 0,-1 0-1,-1-1 1,8-14 0,-3 0-18,-2 0 0,7-27 1,-13 38-19,-1 0 1,1-23 0,-1 6 29,-2 24-5,0 0 0,0 0 0,0 0 0,-1 0 0,-1-6 1,2 10 8,-1 0 1,1 1 0,0-1-1,-1 0 1,1 1-1,-1-1 1,0 1 0,0-1-1,1 1 1,-1-1 0,0 1-1,0 0 1,0-1 0,-1 1-1,1 0 1,0 0 0,0 0-1,-1 0 1,1 0 0,0 0-1,-1 0 1,-2-1 0,3 2-21,0 0 1,0 0 0,0 0 0,0 0 0,0 0 0,0 1-1,0-1 1,0 0 0,0 0 0,1 1 0,-1-1-1,0 1 1,0-1 0,0 1 0,0-1 0,0 1 0,1-1-1,-1 1 1,0 0 0,0-1 0,1 1 0,-2 1 0,-14 21-157,14-19 155,-6 10 3,0 2 1,2-1 0,0 0 0,0 1 0,2 0-1,0 1 1,1-1 0,0 1 0,0 21 0,2-18 79,1 1 1,0-1-1,6 30 1,-5-44-12,0-1 0,0 1 0,1 0 1,0 0-1,0 0 0,1-1 0,-1 1 0,1-1 0,1 0 0,-1 0 0,1 0 0,0 0 0,0-1 1,0 1-1,0-1 0,6 4 0,-7-6-21,-1 0 5,0-1 1,0 1-1,0-1 1,0 1-1,0-1 0,1 0 1,-1 0-1,0 0 0,1 0 1,-1 0-1,0 0 1,1-1-1,-1 1 0,1-1 1,0 0-1,-1 0 1,1 0-1,-1 0 0,1 0 1,-1 0-1,4-1 1,2-2 4,0 0 0,0 0 0,0 0 1,-1-1-1,1 0 0,-1-1 1,0 0-1,0 0 0,7-7 1,6-8-159,25-32 1,64-105-207,-83 117 348,-5 8-17,13-19-28,-2-2 0,42-91 0,-58 102-102,-1-1 1,12-56-1,-21 60 211,-1 1-1,-2-54 0,-3 95-179,-1 0 0,0 1 0,0-1 0,0 0 0,-3 7 0,-2 4 50,-43 197 200,44-184-242,-4 23 157,-2 83 0,13 51-11,1-133-161,3 0 0,17 68-1,-20-108-5,1-1 1,8 19-1,-1-6-1135,-11-23 1172,1 1 1,-1-1 0,1 1-1,-1-1 1,1 0 0,-1 1-1,0-1 1,1 0 0,-1 1-1,1-1 1,0 0-1,-1 0 1,1 0 0,-1 1-1,1-1 1,-1 0 0,1 0-1,-1 0 1,1 0 0,0 0-1,-1 0 1,1 0 0,-1 0-1,1 0 1,0 0 0,-1 0-1,1 0 1,-1-1 0,1 1-1,-1 0 1,1 0 0,-1-1-1,2 1 1,16-11-1872,-16 9 1635,-1 0 1,1 0-1,-1 0 0,1 0 0,-1-1 0,0 1 1,0 0-1,0-1 0,0 1 0,1-6 1,2-26-2668,-4 9 1901,0-1 155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32.16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 37 3072,'0'-2'1339,"0"2"-1310,0 0 120,0-1 0,-1 1 0,1 0 0,-1-1 0,1 1 0,-1-1 0,1 1-1,0-1 1,0 1 0,-1-1 0,1 1 0,0-1 0,0 1 0,-1-1 0,1 0-1,0 1 1,0-1 0,0 0 0,0 0-46,0-1 0,0 1 0,0 0 0,1 0 0,-1 0 0,0 0 0,1 0 0,-1 0 0,1 1 0,-1-1 0,1 0 0,-1 0 0,1 0 0,0 0 0,-1 0 0,1 1 0,0-1 0,0 0 0,-1 1 0,1-1 0,0 0 0,0 1 0,0-1 0,0 1 0,0 0 0,0-1 0,0 1 0,0 0 0,0-1-1,0 1 1,0 0 0,0 0 0,1 0 0,6-1 242,0 1 0,1-1 0,10 3 0,-12-2-63,398 46 1202,-390-44-1518,3 0-416,0-1 0,1 0-1,35-4 1,-32 0-2956,26-8 0,-33 8 1577,7 3-139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0.02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1176 2560,'2'-1'3841,"1"0"-3680,-1 1 0,1-1 0,0 0 1,-1 0-1,1-1 0,-1 1 0,1-1 0,-1 1 0,0-1 0,1 0 0,-1 1 1,3-5-1,20-30 543,-1-2 0,-2-1 0,30-74 0,21-92 288,-63 183-980,-8 19-46,0 0-1,-1 0 1,1 0 0,-1-1-1,0 1 1,0-1 0,0 1 0,0-1-1,0-6 1,11 16-345,-8-4 356,0 1 0,0 0 0,-1 0 0,0 1 0,1-1 0,-1 1 0,-1 0 0,5 6 0,16 36-186,-20-39 177,4 10 10,-2 1-1,0 0 0,0 0 0,1 21 0,3 12 175,-3-16-12,-2 1 1,0 57-1,-4-80-357,1-11 184,-1 1 0,0-1 0,0 1 0,0-1 0,0 0 0,0 1 0,-1 3-1,0-6 35,1 1-1,0 0 0,-1-1 0,1 1 1,-1 0-1,1-1 0,-1 1 0,1-1 1,-1 1-1,1-1 0,-1 1 0,0-1 1,1 1-1,-1-1 0,0 1 0,1-1 0,-1 0 1,0 0-1,1 1 0,-1-1 0,0 0 1,0 0-1,1 0 0,-1 0 0,0 0 1,0 0-1,0 0 0,-1 0 0,-1 0-13,0-1 0,0 1 0,0-1-1,0 1 1,1-1 0,-5-2-1,4 2-16,0 0-1,0 0 0,0 0 0,0 1 0,0-1 0,-4 0 0,-6-3-110,12 4 170,0-1 1,0 1-1,0-1 0,-1 1 1,1-1-1,0 1 0,0 0 0,0-1 1,-1 1-1,-1 0 0,1-1 235,10 2-288,1 1 113,1 0 0,-1 0 0,0-1 0,0 0 0,1-1 0,-1 0 0,18-3-1,-24 3-48,1-1 0,0 1-1,0-1 1,-1 0 0,1-1-1,0 1 1,-1-1 0,0 1 0,1-1-1,-1 0 1,0 0 0,0-1-1,0 1 1,0-1 0,0 1-1,0-1 1,-1 0 0,1 0-1,-1 0 1,0 0 0,3-7-1,3-8 6,17-25-1,2-4 27,-9 6 16,22-40 120,-19 40-234,-19 34 24,1 0 0,0 0 0,1 0 0,0 1 0,0-1 0,0 1 0,1 0 0,5-5 0,1-2-143,-10 12 124,0 0 0,0 0 1,0 0-1,-1 0 0,1 0 1,0 0-1,1 0 0,-1 0 1,0 0-1,0 0 0,0 0 0,1 1 1,-1-1-1,0 0 0,0 1 1,1 0-1,-1-1 0,1 1 1,-1 0-1,0-1 0,1 1 1,2 0-1,9 1-164,0 0-1,1 1 1,14 5 0,-16-4 293,0-1 1,1 0 0,13 0-1,-25-2 437,-2 1-539,0-1 0,0 0 1,0 0-1,0 0 0,0 0 0,0 0 0,0 0 0,0 0 0,0 0 0,0-1 0,0 1 0,0 0 1,0-1-1,0 1 0,0 0 0,0-1 0,-1 0 0,-8-3 37,1 2-86,1 1 0,0 1 0,-1-1 1,1 1-1,-13 2 0,18-1 25,-1-1 0,1 1 0,0 0 0,0-1 0,-1 2 0,1-1 0,0 0 0,0 1 0,0-1-1,0 1 1,0 0 0,1 0 0,-1 0 0,1 0 0,-1 1 0,-3 4 0,-5 6 358,9-11-303,0 0 0,1 0-1,-1 0 1,1 0 0,0 0 0,-1 0-1,1 0 1,0 0 0,0 1-1,0-1 1,0 3 0,-17 100 151,18-101-141,0 1 0,0 0 0,1-1 0,0 8 0,2 10-132,-3-17 86,0 0 0,1 0 0,-1 0 0,1 0 0,0 0 0,1 0 0,-1 0 0,1-1 0,0 1 0,0 0 0,1-1 0,-1 1 0,4 3 0,-2-3 6,1 0-1,0 0 0,0 0 0,0-1 0,0 1 0,1-1 0,-1-1 1,1 1-1,7 2 0,-4-2 16,0 0-1,1-1 1,0 0-1,0-1 1,-1 0 0,1 0-1,0-1 1,1-1 0,-1 1-1,0-2 1,0 1 0,0-1-1,12-3 1,-3-2-110,0 0 0,29-13 0,-39 15 57,-1-1 0,1 0 0,-1 0 0,0-1 0,0 0 0,-1-1 0,8-8 0,11-15-384,35-53 0,-47 59 412,-10 16-55,0 1 0,0 0-1,0 0 1,1 1-1,0-1 1,1 1-1,-1 0 1,7-5 0,-6 5-108,-6 6 162,0 0 0,0 0-1,0-1 1,0 1 0,0 0 0,1 0 0,-1 0 0,0 0 0,0-1 0,0 1 0,1 0 0,-1 0 0,0 0 0,0 0 0,0 0 0,1 0 0,-1-1 0,0 1 0,0 0 0,0 0 0,1 0 0,-1 0 0,0 0 0,0 0-1,1 0 1,-1 0 0,0 0 0,0 0 0,1 0 0,-1 0 0,0 0 0,0 0 0,0 0 0,1 1 0,-1-1 0,0 0 0,0 0 0,1 0 0,-1 0 0,0 0 0,0 0 0,1 1 0,1 1-11,1-1 0,-1 1 1,1 0-1,-1 0 0,1 0 0,-1 1 1,3 3-1,8 8 851,-12-14-812,-1 0-1,0 0 1,1 0 0,-1-1-1,0 1 1,1 0 0,-1 0 0,0 0-1,1 0 1,-1-1 0,0 1-1,1 0 1,-1 0 0,0 0-1,0-1 1,1 1 0,-1 0-1,0-1 1,0 1 0,1 0 0,-1 0-1,0-1 1,0 1 0,0 0-1,0-1 1,1 1 0,-1-1-1,0 1 1,0 0 0,0-1-1,2-11 214,0-9-219,-1 19-52,-1-1 0,0 1 0,0-1-1,1 1 1,-1-1 0,-1 1 0,1-1 0,0 1 0,-1-1 0,1 1 0,-1-1 0,1 1 0,-1 0 0,0-1 0,-3-3 0,-13-17-340,17 23 375,0-1 0,-1 1-1,1-1 1,-1 1 0,0-1 0,1 1-1,-1 0 1,1-1 0,-1 1 0,0 0-1,1-1 1,-1 1 0,0 0-1,1 0 1,-1-1 0,0 1 0,0 0-1,1 0 1,-1 0 0,0 0-1,1 0 1,-1 0 0,0 0 0,0 0-1,1 0 1,-1 1 0,0-1 0,1 0-1,-1 0 1,0 1 0,1-1-1,-1 0 1,0 1 0,0 0 0,-3 2 4,1 1 0,-1-1 0,1 1 0,0 0 0,0 0 0,0 1 1,-3 6-1,3-4 59,-2 3 12,0 0 0,1 1 0,1 0 0,0 0 0,0 0 0,1 0-1,-1 21 1,4 81-336,0-103 264,-1 3-44,1 0-1,1-1 1,0 0 0,0 1-1,1-1 1,1 0 0,8 19-1,-11-30 64,-1 0 1,1 0-1,-1 0 0,1 0 0,0 0 1,-1 0-1,1 0 0,0 0 0,0 0 0,-1 0 1,1 0-1,0-1 0,0 1 0,0 0 0,0-1 1,0 1-1,0-1 0,0 1 0,0-1 0,0 1 1,0-1-1,1 0 0,-1 1 0,0-1 1,0 0-1,0 0 0,0 0 0,1 0 0,-1 0 1,0 0-1,2-1 0,-1 0-9,0 0 0,-1 0 0,1 0 0,0 0 0,0-1 0,-1 1 0,1 0 0,-1-1 0,1 0 0,-1 1 0,1-1 0,-1 0-1,0 0 1,0 0 0,0 0 0,0 1 0,1-5 0,3-10-21,0-1 0,-1 0 0,0 0 0,-1 0 0,0-26 0,0-13-199,2-46-455,0 62 342,-5 40 291,0-1 0,0 1 0,0 0 0,0-1 0,0 1 0,0 0 0,0 0 0,0-1 0,0 1 0,0 0 0,0-1 0,0 1 0,0 0 0,0 0 0,0-1 0,-1 1 0,1 0 0,0 0 0,0-1 0,0 1 0,0 0 0,-1 0 0,1-1 0,0 1 0,0 0 0,-1-1 0,1 2 19,0-1 0,0 0 0,-1 0 0,1 0 1,0 1-1,0-1 0,0 0 0,-1 0 0,1 1 0,0-1 0,0 0 0,0 1 1,0-1-1,0 0 0,0 0 0,0 1 0,0-1 0,0 0 0,-1 1 0,1-1 0,0 0 1,0 0-1,1 1 0,-1-1 0,0 1 0,4 111 602,-1-70-557,-2-21 27,4 25 1,0-19 45,4 23 455,-8-46-529,0 1-1,0-1 0,1 0 1,0 0-1,0 1 1,0-1-1,5 7 1,-6-10-14,0 0 0,0 0 0,0 0 0,0-1 1,0 1-1,0 0 0,1 0 0,-1-1 0,0 1 0,0 0 1,1-1-1,-1 1 0,0-1 0,1 0 0,-1 1 0,1-1 1,-1 0-1,0 0 0,1 0 0,-1 0 0,1 0 1,-1 0-1,0 0 0,1-1 0,-1 1 0,0 0 0,1-1 1,-1 1-1,0-1 0,2 0 0,4-3 58,0 0 0,-1 0 0,1-1 0,6-5 0,-7 5-53,29-26-2,-1-2 0,48-62 0,-43 49-162,-7 7-65,-1-1 0,-2-1 0,43-84 0,-62 104 275,-2-1 0,-1 0 0,7-32-1,6-69 130,-20 121-203,8-54-234,-1-64 0,-9 109-57,2 11 285,0 0 0,0 0 0,0 0 0,0 0 0,-1 0 0,1 0 0,0 0 0,0 0 0,0 0 0,0 0 0,0 0 0,0 0-1,-1 0 1,1 0 0,0 0 0,0 0 0,0 0 0,0 0 0,0 0 0,0 0 0,0 0 0,-1 0 0,1 0 0,0 0 0,0 0-1,0 0 1,0 0 0,0 0 0,0 1 0,0-1 0,0 0 0,-1 0 0,1 0 0,0 0 0,0 0 0,0 0 0,0 0 0,0 0-1,0 1 1,0-1 0,0 0 0,0 0 0,-1 2-33,0 0 0,0 0 0,0 0 0,0 0 0,1 0 0,-1 0 0,1 0 0,-1 4 0,-7 75-217,3-42 183,0 79 1,7-59 106,-2-27 82,1-1 1,2 1-1,12 53 1,-2-26 154,-10-39-199,12 38-1,-10-41-47,6 12-192,-10-27 152,0-1 1,-1 1-1,1-1 1,0 0-1,0 0 1,0 1 0,0-1-1,1 0 1,-1 0-1,0 0 1,0 0-1,1 0 1,-1-1 0,1 1-1,-1 0 1,3 0-1,-3 0 21,1-1-1,0 0 1,-1-1 0,1 1-1,0 0 1,-1 0-1,1-1 1,-1 1 0,1-1-1,-1 1 1,1-1-1,-1 0 1,1 1-1,-1-1 1,2-1 0,20-16 106,31-38-154,-10 8-42,-27 31-7,0-2 0,-1 0 0,-1-1 0,-1-1 0,0 0 0,-2-1 0,-1 0 0,0-1 0,-2 0 0,9-30 0,10-62 644,21-169 1,-48 275-509,4-37 359,-5 42-406,0 0-1,0 0 1,0 0 0,0 0-1,-1 0 1,0 1-1,0-1 1,-2-6 0,3 9-24,0 1 0,0 0 1,-1-1-1,1 1 0,0-1 1,0 1-1,-1 0 0,1-1 1,0 1-1,0 0 0,-1-1 1,1 1-1,0 0 0,-1-1 1,1 1-1,-1 0 0,1 0 1,0-1-1,-1 1 0,1 0 1,-1 0-1,1 0 0,0 0 1,-1 0-1,1 0 0,-1-1 1,1 1-1,-1 0 0,1 0 1,-1 0-1,0 1 0,0-1 6,0 0 0,0 1-1,0 0 1,0-1-1,-1 1 1,1 0-1,0-1 1,0 1 0,0 0-1,0 0 1,0 1-1,-4 3 53,1 0 0,0 1 0,-3 7 0,-1 2 76,1 0 0,1 1 1,1 0-1,-5 19 0,-9 69 250,10-43-306,-22 146-47,20-127 216,9-63-186,0 0 0,1 0 0,1 0 0,1 1-1,0-1 1,1 0 0,1 0 0,5 16 0,-3-19-29,1-1 1,1 0 0,0-1-1,1 1 1,18 20 0,-23-29 8,0 0 0,1 0 0,0 0 1,0-1-1,0 1 0,0-1 0,1 0 1,-1-1-1,1 1 0,0-1 0,0 0 1,7 3-1,-4-3 15,-1-1 1,1 0 0,-1 0-1,1 0 1,0-1 0,-1 0-1,16-3 1,-6-1-81,0 0-1,-1-1 1,1-1-1,-1 0 1,0-2 0,28-17-1,-29 15 0,-1 0 0,0-1 0,-1-1 0,0-1 0,-1 1 0,0-2 0,-1 0-1,12-19 1,-19 26 57,-1 1 0,0-1 0,0 0-1,0 0 1,-1 0 0,0 0 0,-1 0 0,1-1-1,-2 1 1,1 0 0,-1-10 0,0 16-5,0 1 0,0 0 0,0-1 0,0 1 0,0-1 0,0 1 0,0-1 0,-1 1 1,1-1-1,0 1 0,0-1 0,0 1 0,-1-1 0,1 1 0,0 0 0,-1-1 0,1 1 0,0 0 1,-1-1-1,1 1 0,-1 0 0,1-1 0,0 1 0,-1 0 0,1 0 0,-1-1 0,1 1 1,-1 0-1,1 0 0,-1 0 0,1 0 0,-1 0 0,1 0 0,-1 0 0,1 0 0,-1 0 0,1 0 1,-1 0-1,1 0 0,0 0 0,-1 0 0,1 0 0,-1 0 0,0 1 0,-2-1-28,0 1-1,0 0 0,0 0 0,1 0 1,-1 0-1,0 1 0,-2 1 1,1 0 78,0 0 0,1 0 1,-1 0-1,1 1 0,0-1 1,0 1-1,0 0 0,0 0 1,1 0-1,-1 0 0,1 1 1,0-1-1,1 1 0,-1-1 1,-1 7-1,1-3-43,0 0 0,0 0 1,0 0-1,1 1 0,1-1 0,-1 0 0,1 0 0,1 1 1,-1-1-1,2 0 0,-1 0 0,1 1 0,5 14 1,-5-17 26,1 1 0,0-1 0,0 0 0,0 1 1,1-1-1,0-1 0,5 7 0,-8-10-11,1-1-1,-1 1 1,1-1-1,-1 0 0,1 0 1,0 0-1,-1 0 1,1 0-1,0 0 0,0 0 1,0 0-1,0-1 1,0 1-1,0-1 0,0 0 1,0 1-1,0-1 1,0 0-1,0 0 0,0 0 1,0 0-1,0-1 1,0 1-1,0-1 1,0 1-1,0-1 0,0 1 1,0-1-1,2-2 1,4-1 20,0-1 0,-1 0 1,0 0-1,12-11 1,26-31-87,-36 37-14,9-7-24,1 0 0,40-26 1,-37 28-100,-1-1 0,22-20 0,-43 35 166,0 0 0,1 1 0,-1-1 0,0 1 0,1-1 1,-1 1-1,1 0 0,-1-1 0,1 1 0,-1-1 0,1 1 1,-1 0-1,1-1 0,-1 1 0,1 0 0,-1 0 0,1-1 0,0 1 1,-1 0-1,1 0 0,-1 0 0,1 0 0,0 0 0,-1 0 1,1 0-1,0 0 0,-1 0 0,1 0 0,-1 0 0,2 0 1,-1 2 7,0-1 1,0 1 0,1-1 0,-1 1 0,0 0 0,0 0 0,-1 0 0,1-1 0,0 3 0,4 9 134,-3-8-35,0-1 0,0 1 0,5 9 1,-2-6 55,1 0 0,0 0 1,0 0-1,0 0 0,1-1 1,1 0-1,8 7 0,-7-8 17,1 0-1,0 0 1,0-1 0,1 0-1,-1-1 1,1 0 0,14 3-1,-17-6-249,0 1 0,1-1 0,-1-1 0,0 0 0,0 0 0,0 0 0,1-1 0,-1-1 0,0 1 0,13-5 0,-6 1-959,-9 3 587,-1 1-1,0-1 1,0 0 0,0 0 0,-1 0 0,1-1 0,0 0 0,-1 1 0,7-7-1,-3 2-2271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0.62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4 82 3648,'-3'-4'1560,"4"5"-1433,-1-1 0,1 1 0,0-1 0,0 0 0,0 0 0,-1 1 0,1-1 0,0 0 0,0 0 0,0 0 0,0 0 0,0 0 0,1 0 0,93-21 2131,67-10 375,128 3-994,2 27-1790,-172 13-508,-97-8-355,1 2 0,43 14 0,-16 3-458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8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14 3904,'3'-13'6524,"-5"20"-3742,0 1-2582,1 0 0,-1 1 1,2-1-1,-1 0 0,1 12 0,0-6 189,0 4 0,-1-11-257,1-1 1,0 1 0,0-1-1,0 1 1,1 0 0,0-1-1,3 8 1,-3-9-74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4.9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0 995 1824,'0'0'6138,"5"-4"-5503,4-2-351,0-1-1,0 0 1,0-1-1,-1 0 1,0-1-1,0 0 1,8-13-1,39-74 845,-27 44-983,4-7-122,-3-1-1,-2-1 0,-3-1 1,18-75-1,-26 67 0,9-110-1,-19 140-310,-4 28 157,0 1 0,-1-1 0,0 0 0,-1-13 0,0 23 119,0 1 0,0 0 0,0-1 0,-1 1 0,1-1 0,0 1 0,-1 0 0,1-1 1,-1 1-1,0 0 0,1 0 0,-1-1 0,-1-1 0,1 3-3,1-1 0,-1 1-1,0 0 1,1-1 0,-1 1 0,0-1-1,1 1 1,-1 0 0,0 0 0,1-1-1,-1 1 1,0 0 0,1 0 0,-1 0 0,0 0-1,1 0 1,-1 0 0,0 0 0,-1 0-1,0 1-15,0-1 0,0 1 0,-1 0 0,1 0 0,0 0 0,0 0 0,0 0 0,0 0-1,0 1 1,0-1 0,0 1 0,1-1 0,-3 4 0,0-1 47,1 1 1,0 0-1,0-1 1,0 1-1,1 1 1,0-1-1,-3 7 0,-7 41 193,7-29-150,-11 64 508,-8 137-1,21-193-518,2 1-1,2-1 1,6 46 0,-1-29 14,-5-36-40,1-1 1,0 1 0,1-1 0,0 1 0,7 17 0,-1-5-40,-7-18 6,1 0-1,0 0 1,0 0 0,0-1 0,5 8 0,-7-12 12,1-1-1,-1 1 1,0-1 0,1 1 0,-1-1 0,1 0-1,0 0 1,-1 1 0,1-1 0,0 0-1,0-1 1,-1 1 0,1 0 0,0 0 0,0-1-1,0 1 1,0-1 0,0 0 0,0 1 0,0-1-1,0 0 1,0 0 0,4-1 0,3 0 36,-1-1 1,1-1-1,0 1 1,-1-1-1,0-1 1,0 1-1,12-8 1,50-40-275,-27 19 77,-28 21 230,0-1 1,-1 0-1,0-1 0,-1 0 1,0-1-1,21-30 0,-26 34-30,-7 9-31,1-1 1,-1 0-1,1 0 0,-1 1 0,0-1 0,0 0 0,0 0 0,0 0 0,0-1 0,0 1 0,0 0 0,0-4 0,-1 6-16,0 0-1,0 0 0,0 0 1,-1 0-1,1 0 0,0 0 1,0 0-1,0 0 0,0-1 1,-1 1-1,1 0 0,0 0 0,0 0 1,0 0-1,-1 0 0,1 0 1,0 0-1,0 0 0,0 0 1,0 0-1,-1 1 0,1-1 1,0 0-1,0 0 0,0 0 1,0 0-1,-1 0 0,1 0 1,0 0-1,0 0 0,0 0 1,0 0-1,0 1 0,0-1 1,-1 0-1,1 0 0,0 0 1,0 0-1,0 0 0,0 1 1,0-1-1,-8 7-112,4 2 146,-1 0-1,1 1 1,1-1 0,-1 1 0,2 0 0,-1 0-1,2 1 1,-1-1 0,1 0 0,1 0-1,0 1 1,0-1 0,3 13 0,1 4-59,1 0 1,1-1 0,19 48-1,-20-62 79,0-1 0,1 0-1,1 0 1,-1-1 0,2 0-1,-1 0 1,13 11 0,-18-19-47,0 0-1,0 0 1,0 0 0,1 0 0,-1 0 0,1-1 0,-1 0 0,1 1 0,-1-1 0,1 0 0,0 0 0,0 0 0,-1 0-1,1-1 1,0 1 0,0-1 0,0 0 0,0 0 0,0 0 0,0 0 0,-1 0 0,1-1 0,0 1 0,0-1 0,0 0-1,0 0 1,-1 0 0,1 0 0,0 0 0,2-2 0,2-2-100,1 0-1,-1 0 1,0 0-1,0-1 1,0-1-1,-1 1 1,0-1-1,9-12 1,42-74-203,-37 59 181,1 0 0,35-42 0,-42 59 169,21-34 0,-30 39-34,-5 12-11,0 0 0,0 0 1,0 0-1,0 0 0,0 0 1,0-1-1,0 1 1,0 0-1,0 0 0,0 0 1,0 0-1,0-1 0,0 1 1,0 0-1,0 0 0,0 0 1,-1 0-1,1 0 1,0-1-1,0 1 0,0 0 1,0 0-1,0 0 0,0 0 1,0 0-1,0 0 0,-1-1 1,1 1-1,0 0 1,0 0-1,0 0 0,0 0 1,-1 0-1,0 0 1,0 0 0,0 0 0,-1 0 0,1 1 0,0-1 0,0 0 0,-1 1 0,1-1 0,0 1 0,0 0 0,0-1 0,0 1 0,0 0 0,-2 1 0,-4 3 22,0 1-1,1 0 1,-1 1 0,1-1 0,1 1 0,-8 12 0,3-3 73,1 1 0,-8 19 0,9-15 33,2 0 1,0 0 0,1 1 0,1 0 0,-2 31-1,6-51-156,0 1 0,0 0 1,0-1-1,0 1 0,0 0 0,1-1 0,-1 1 0,1-1 0,-1 1 0,1-1 0,0 1 0,0-1 1,0 1-1,1-1 0,-1 0 0,0 0 0,1 1 0,1 1 0,-1-3 23,-1 0 0,0 0 0,1 0 1,-1-1-1,1 1 0,-1 0 0,1-1 0,-1 1 0,1-1 0,0 1 0,-1-1 0,1 0 1,0 0-1,-1 0 0,1 0 0,0 0 0,-1 0 0,1 0 0,-1 0 0,1-1 0,0 1 1,-1-1-1,1 1 0,-1-1 0,1 0 0,-1 1 0,1-1 0,1-2 0,2 0 18,0 0 0,-1 0 0,0-1 0,1 0 0,-1 0 0,-1 0 0,1 0 0,-1-1 0,5-6 0,1-6 91,11-26-1,-2 4-85,40-86-35,-56 120-158,-1 1-1,-1-1 1,1 1-1,0-1 1,-1 0-1,0-4 1,0 8-130,1 22 96,30 115 551,3 20-328,-31-132 64,0 0 0,-2 0 0,-1 1-1,-4 39 1,1-48-35,0 1 0,-1-2 0,-1 1 0,-1 0-1,-8 17 1,1-8 93,-1-1-1,-21 28 0,30-45-74,-1 0 0,0 0 0,0-1-1,-9 9 1,13-14-37,0 0-1,0 1 1,1-1-1,-1 0 1,0 0-1,0 0 0,0 0 1,0 0-1,0 0 1,0-1-1,0 1 1,0-1-1,0 1 1,-1-1-1,1 0 0,0 0 1,0 0-1,0 0 1,-1 0-1,1-1 1,0 1-1,0 0 1,-3-2-1,2 0-24,-1 0 1,1 0 0,0 0-1,0-1 1,0 1-1,1-1 1,-1 1-1,1-1 1,-1 0-1,1 0 1,0 0 0,0-1-1,0 1 1,0 0-1,1-1 1,-1 1-1,1-1 1,0 1-1,0-1 1,1 0 0,-1 0-1,1 1 1,-1-1-1,1 0 1,0 0-1,1 0 1,-1 1-1,1-5 1,1 2 42,-1 1 0,1 0-1,0 0 1,0 1 0,0-1 0,1 0 0,-1 1 0,1-1 0,0 1-1,1 0 1,5-6 0,6-4-196,28-21-1,-12 11 86,0-1-8,-5 4 63,48-50 0,-25 14-92,-2-2 0,-4-2-1,45-80 1,-70 106 55,-1 0 0,-1-2 1,-3 0-1,0 0 0,10-59 0,-10 6 88,2-157-1,-11 140-458,-8 133 133,-1 92-11,-8 76 107,3-92 208,-17 105 443,-5-17 426,30-168-834,2-18-12,0-1 0,0 0-1,0 1 1,-1-1 0,0 1 0,1-1-1,-1 0 1,-2 4 0,2-6 52,7-27-472,-2 12 602,-1 2-94,1 1 1,0 0-1,8-13 1,-3 5-57,-7 14-52,5-12-170,0 1 0,1 0 1,1 1-1,0 0 0,21-25 1,-29 39 137,-1 1 1,1-1-1,-1 1 1,1-1-1,-1 1 0,1-1 1,-1 1-1,1-1 1,0 1-1,-1 0 1,1-1-1,-1 1 1,1 0-1,0 0 1,0 0-1,-1-1 1,1 1-1,0 0 1,0 0-1,0 0 18,-1 0 0,1 1 0,-1-1 0,1 0 0,-1 0 0,1 1 0,-1-1 0,0 0 0,1 1 0,-1-1 0,1 0 0,-1 1 0,0-1 0,1 1 0,-1-1 0,0 0 0,1 1 0,-1-1 0,1 2 0,0 3 108,1 0 0,-1 0 0,1 0 0,-1 7 0,1-1 6,0-6-80,0 5 79,0 0 0,0 0 1,0 14-1,-2-13-88,1-1 1,0 0-1,0 0 1,1 0-1,0 0 1,5 10-1,-7-18-12,1 0 0,0-1 0,0 1 0,-1 0 0,1-1 0,1 1 0,-1-1 0,0 0-1,0 1 1,0-1 0,1 0 0,2 2 0,-3-2-17,-1-1 1,1 1-1,0-1 0,0 0 1,0 0-1,0 0 0,-1 1 1,1-1-1,0 0 0,0 0 0,0 0 1,0 0-1,0 0 0,-1 0 1,1-1-1,0 1 0,0 0 1,0 0-1,0-1 0,-1 1 0,1 0 1,0-1-1,0 1 0,-1-1 1,1 1-1,0-1 0,-1 1 1,1-1-1,0 0 0,22-21-478,29-36 0,1 0 429,-11 14 514,-26 28-224,22-28-1,-28 32-324,19-19 1,-17 19 47,15-19 0,-8 6 171,-8 12-73,-1-1 1,-1 1-1,13-27 1,1-11-212,25-89 0,-42 117-3,-1 0 0,-2 0-1,0-1 1,-1 1 0,-1-1-1,-4-37 1,-2 32 226,5 29-77,0-1 1,0 1 0,0 0 0,0 0 0,0 0-1,0 0 1,0 0 0,0 0 0,0 0-1,0 0 1,0-1 0,0 1 0,0 0 0,0 0-1,0 0 1,0 0 0,0 0 0,0 0 0,0 0-1,0 0 1,0-1 0,0 1 0,0 0-1,0 0 1,0 0 0,0 0 0,-1 0 0,1 0-1,0 0 1,0 0 0,0 0 0,0 0-1,0 0 1,0 0 0,0-1 0,0 1 0,0 0-1,0 0 1,-1 0 0,1 0 0,0 0 0,0 0-1,0 0 1,0 0 0,0 0 0,0 0-1,0 0 1,0 0 0,-1 0 0,1 0 0,-6 5-125,-4 7-54,-5 18 231,2 1 1,0 0-1,-13 55 1,2-7 83,4-24 114,-21 66 291,33-93-389,2 1 0,-5 39 1,10-50-197,-3 20 268,1 50-1,4-76-171,0 0-1,1 0 0,0 0 0,0 0 1,2 0-1,-1-1 0,1 1 1,8 14-1,-10-23-77,0-1-1,0 1 1,0 0 0,0-1 0,0 0 0,0 1-1,0-1 1,1 0 0,-1 0 0,1 0 0,0-1-1,-1 1 1,1-1 0,0 1 0,0-1 0,0 0-1,0 0 1,0 0 0,0 0 0,1-1 0,-1 1-1,0-1 1,0 0 0,0 0 0,1 0 0,-1-1-1,0 1 1,0-1 0,6-1 0,-3 0-438,0 1 0,0-2 0,0 1 0,0-1 0,-1 0-1,1 0 1,-1 0 0,1-1 0,-1 0 0,0 0 0,-1 0 0,1 0 0,-1-1 0,6-7 0,-1-4-1124,0 1-1323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5.26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1 113 5216,'8'-1'3668,"3"-1"-3262,81-3 184,162-29-1,-217 28-1197,-6 0-1479,-1-1 1,1-1-1,46-20 1,-74 26 1919,0 0 1,0 0-1,0 0 1,0 0 0,3-3-1,-6 5 163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5.5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49 10976,'4'-3'4064,"-8"3"-3168,4-3-257,14-11-4318,8-6-2753,-4 12 2656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5.96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10464,'5'8'3872,"-5"-4"-3008,0-8 64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48.5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169 128 1248,'-3'-5'407,"2"4"-281,10-4 3219,-8 5-3298,-2 11 337,1 151 1739,-1-57-1535,-3 56-104,-2-106-178,-10 117 369,16-167-660,-1 2 48,1-1-1,-1 0 1,2 1-1,-1-1 1,1 0 0,2 11-1,1-37 717,11-126-22,-10 69-815,-1 7-22,51-226 64,-50 277-96,0 0 1,9-22 0,-10 31 48,1 1 0,0 1 0,0-1 1,1 1-1,0 0 0,7-8 0,-4 7 27,0 0 0,1 0 0,-1 1 0,2 0 0,-1 1 0,1 0 0,0 1 0,13-5 0,-18 8 44,0 1 0,1 0 1,-1 1-1,0-1 0,1 1 0,-1 0 1,1 1-1,-1 0 0,1 0 0,-1 0 1,1 1-1,-1 0 0,0 0 0,1 0 1,-1 1-1,0 0 0,9 4 0,-8-2 3,0-1-1,0 2 1,0-1-1,0 1 0,-1 0 1,0 0-1,0 0 1,0 1-1,-1 0 1,0 0-1,0 1 0,0 0 1,-1-1-1,0 1 1,0 1-1,-1-1 1,0 1-1,0-1 0,0 1 1,-1 0-1,1 12 1,0 7 141,-1 0 1,-1 0-1,-1-1 1,-2 1-1,-1 0 0,-1-1 1,-1 1-1,-1-1 1,-1 0-1,-2-1 1,0 0-1,-2 0 1,-1-1-1,-1-1 1,0 0-1,-30 37 1,-42 41 479,-62 80-240,139-170-293,0 0 1,-15 15 0,19-23-66,1 1 0,-1-1 1,1-1-1,-1 1 1,0-1-1,0 1 0,0-1 1,0 0-1,-1 0 0,-7 2 1,9-4-40,0 0 0,0 0 0,-1-1 0,1 1 0,0-1 0,0 1 0,0-1 0,0 0 0,0 0 0,1 0 0,-1-1 0,0 1 0,0-1 0,1 1 0,-1-1 0,-4-4 0,-4-3-256,1 0-1,-11-13 1,9 7-822,1-1 0,0 0 1,1 0-1,0-1 0,-13-36 1,18 36-758,0 1-1344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52.5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 1524 5216,'-2'1'621,"1"-1"-548,1 0 0,0 1-1,-1-1 1,1 0 0,-1 0 0,1 0 0,0 0 0,-1 0 0,1 1-1,0-1 1,0 0 0,-1 0 0,1 0 0,0 1 0,-1-1 0,1 0 0,0 0-1,0 1 1,0-1 0,-1 0 0,1 1 0,0-1 0,0 0 0,0 1-1,0-1 1,-1 0 0,1 1 0,10-5-30,-6 1-94,1 0 0,-1-1 0,0 1 0,5-8 0,16-13 322,223-149 1462,-218 153-1635,-2-1 0,0-1-1,-2-1 1,0-2 0,28-35 0,-40 40 47,0-1 1,16-34 0,-29 53-121,0 0 0,0-1 0,0 1 0,0-1-1,0 1 1,-1-1 0,1 1 0,-1-1 0,1 1 0,-1-1 0,0 1 0,0-1 0,-1 0-1,1 1 1,0-1 0,-1 1 0,1-1 0,-1 1 0,0-1 0,0 1 0,0 0 0,0-1-1,-1 1 1,1 0 0,0 0 0,-1 0 0,0 0 0,1 0 0,-3-2 0,4 4-17,-1 0 0,1-1 1,-1 1-1,1 0 0,-1-1 1,1 1-1,0-1 1,-1 1-1,1 0 0,0-1 1,0 1-1,-1-1 0,1 1 1,0-1-1,0 1 1,0-1-1,-1 1 0,1-1 1,0 1-1,0-1 0,0 1 1,0-1-1,0 0 1,0 1-1,0-1 0,0 1 1,0-2-1,1 1-39,-1 1 1,1-1-1,0 0 0,-1 0 1,1 0-1,0 0 1,-1 1-1,1-1 0,0 0 1,0 1-1,0-1 0,-1 0 1,3 0-1,-1 0 8,0 0 1,1 0-1,-1 0 0,0 0 0,1 0 0,-1 1 1,0-1-1,1 1 0,-1 0 0,1-1 1,-1 1-1,5 1 0,-3 1-4,1 0 0,-1 0 0,0 1 0,0-1-1,0 1 1,0 0 0,0 1 0,0-1 0,-1 1 0,0-1 0,4 6 0,2 9 122,-1 1 1,0 0 0,-2 1 0,6 25-1,-4-16 171,11 29-1,-15-50-232,0 1 0,0 0 0,1-1 0,0 0 1,1 0-1,-1 0 0,10 9 0,-12-14-18,1 0 0,0 1 0,0-1 0,0 0 0,0-1 0,1 1 0,-1-1 0,1 0 0,-1 0 0,1 0 0,0-1 0,9 2 0,-7-2-9,0-1 0,1 0 0,-1 0-1,0 0 1,0-1 0,0 0 0,0-1 0,8-2-1,4-3-96,-1 0 0,0-2 0,-1 0 1,0-1-1,25-20 0,-23 16 21,-2-1 1,1-1 0,-2 0-1,24-30 1,-28 32 129,-10 12-66,1 0 0,-1-1 0,0 1 0,0-1 0,0 1 0,0-1 0,0 0 0,0 0 0,-1 0 1,2-6-1,-3 9 3,0 0 1,0 0-1,1 0 1,-1 0-1,0 0 1,0 0 0,0 0-1,0 0 1,0 0-1,0 0 1,0-1-1,0 1 1,-1 0-1,1 0 1,0 0-1,0 0 1,0 0 0,0 0-1,0 0 1,0 0-1,0 0 1,0 0-1,0 0 1,0 0-1,0 0 1,0 0 0,0-1-1,0 1 1,0 0-1,0 0 1,0 0-1,0 0 1,0 0-1,0 0 1,-1 0-1,1 0 1,0 0 0,0 0-1,0 0 1,0 0-1,0 0 1,0 0-1,0 0 1,0 0-1,0 0 1,0 0-1,0 0 1,0 0 0,-1 0-1,1 0 1,0 0-1,0 0 1,0 0-1,0 0 1,0 0-1,0 0 1,-6 5-98,-3 5-23,-23 36-213,16-23 613,-23 40 1,38-59-278,-1 0 1,1 0 0,0 0-1,0 1 1,0-1 0,0 0 0,1 8-1,0-11 1,0 0-1,-1 0 1,1 1-1,0-1 1,0 0-1,1 0 1,-1 0-1,0 0 1,0 1-1,0-1 1,1 0-1,-1 0 1,1 0-1,-1 0 1,1 0-1,-1 0 1,1 0-1,0 0 1,-1 0-1,1 0 1,0 0-1,0 0 1,0-1-1,0 1 1,-1 0-1,1 0 1,0-1-1,0 1 1,1-1-1,-1 1 1,2 0-1,1-1 49,0 0-1,1 0 1,-1 0 0,1-1 0,-1 0-1,0 0 1,0 0 0,0 0-1,1 0 1,-1-1 0,-1 0 0,1 0-1,0 0 1,0 0 0,-1-1-1,1 0 1,3-3 0,1-2-34,0 1-1,0-1 1,-1-1 0,-1 0 0,12-18-1,-11 10 305,-7 17-309,0-1-1,0 0 1,0 1-1,1-1 1,-1 0-1,0 1 1,0-1 0,0 0-1,0 1 1,0-1-1,0 0 1,0 0-1,-1 1 1,1-1-1,0 0 1,0 1 0,0-1-1,-1 0 1,1 1-1,0-1 1,-1 1-1,0-2 1,-26-33-314,19 27 274,0 1-38,-1-1 0,-15-10-1,19 14-162,5 4 217,-1 0 1,1-1-1,-1 1 1,1-1-1,0 1 1,-1 0-1,1 0 1,-1-1-1,1 1 1,-1 0-1,1 0 1,-1-1-1,0 1 1,1 0-1,-1 0 1,1 0-1,-1 0 1,-5-3 135,6 3-123,0 0 1,0 0-1,0 1 1,0-1-1,0 0 1,0 0-1,0 0 1,0 0-1,0 0 1,0 0-1,0 0 1,1 0-1,-1 0 1,0 0-1,0 0 1,0 0-1,0 0 1,0 0-1,0 0 1,0-1-1,0 1 1,0 0-1,0 0 1,0 0-1,0 0 1,0 0-1,1 0 1,-1 0-1,0 0 1,0 0-1,0 0 1,0 0-1,0 0 1,0 0-1,0 0 1,0 0-1,0 0 1,0 0-1,0 0 1,0-1-1,0 1 1,0 0-1,0 0 1,0 0-1,0 0 1,0 0-1,0 0 1,0 0-1,0 0 1,0 0-1,0 0 1,0 0-1,0 0 1,0-1-1,0 1 1,0 0-1,0 0 1,0 0-1,0 0 1,0 0-1,0 0 1,0 0-1,10 0-79,0 0-1,0 0 0,0-1 1,0-1-1,0 1 0,0-2 1,10-2-1,62-23 454,-73 25-402,0 1-1,0 0 0,1 0 0,-1 1 0,1 0 1,-1 1-1,1 0 0,-1 0 0,1 1 1,-1 0-1,12 3 0,-13-1 8,-1-1 1,0 1-1,0 0 0,-1 0 1,1 1-1,-1 0 0,1 0 0,-1 1 1,0 0-1,-1 0 0,1 0 1,-1 1-1,0-1 0,7 11 1,-3 1 18,0 0-1,-1 0 1,0 0 0,-1 1 0,-1 0 0,-1 1 0,-1-1-1,3 27 1,-1 19 10,-3 70-1,-3-124-1,0-5 17,-3 106 118,2-92-19,-2 0-1,0 0 1,-10 33 0,7-32 89,5-15-127,0 0-1,0 0 1,-1 0-1,1 0 1,-1 0-1,0-1 1,-1 1-1,1-1 1,-5 7-1,6-11-64,1 1 1,-1-1-1,1 1 1,-1-1-1,1 0 1,-1 1-1,0-1 1,1 0-1,-1 1 1,1-1-1,-1 0 1,0 0-1,0 1 1,1-1-1,-1 0 1,0 0-1,1 0 1,-1 0-1,0 0 1,1 0-1,-1 0 1,0 0-1,0 0 1,1-1-1,-2 1 1,1-1 26,0 0 1,-1 1-1,1-1 1,0 0-1,0 0 1,0 0-1,0 0 1,0-1-1,0 1 1,0 0-1,-1-2 1,-2-3 17,2 0 1,-1 0-1,0 0 1,-2-10-1,1-4-148,1 0-1,0 0 1,1-33-1,8-62-50,-5 95 134,2-15-21,1 0-1,2 1 1,2-1 0,18-54 0,-19 70-15,2 0 1,0 0-1,1 1 1,0 0 0,2 1-1,0 0 1,1 1-1,0 1 1,19-17-1,-19 20-53,42-34-275,-48 41 345,0 0 1,0 1-1,0 0 0,0 1 0,1 0 0,12-4 1,-12 5 138,-4 0-116,0 1 0,1 0 0,-1 1 0,1-1 0,4 1 1,-8 0-12,0 0 1,1 0 0,-1 0 0,0 0-1,0 1 1,1-1 0,-1 1 0,0-1-1,0 1 1,0-1 0,0 1 0,1 0-1,-1-1 1,0 1 0,0 0 0,0 0-1,-1 0 1,1 0 0,0 0 0,0 0-1,0 0 1,0 1 0,6 9-124,-6-10 109,1 1-1,-1 0 1,0 0 0,0 0 0,0 0 0,0 0-1,0 0 1,-1 0 0,1 0 0,-1 0 0,1 0 0,-1 1-1,0-1 1,1 3 0,-1 7 11,-1 0-1,0-1 1,0 1-1,-1 0 1,-1-1-1,-4 13 1,5-18 13,0-1 0,-1 0-1,1 0 1,-1 0 0,-1 0 0,1 0 0,0 0 0,-1-1-1,0 0 1,0 0 0,-1 0 0,1 0 0,-1 0-1,-6 3 1,0-2 76,0 0-1,-1 0 1,1-1-1,-1 0 1,-12 1-1,20-5-82,0 0 0,1-1 1,-1 1-1,0-1 0,0 0 0,0 0 1,0 0-1,1-1 0,-1 1 0,1-1 0,-7-4 1,10 6-10,0 0 1,0 0-1,-1 0 1,1 0-1,0 0 1,-1-1-1,1 1 1,0 0-1,0 0 1,0 0 0,-1-1-1,1 1 1,0 0-1,0 0 1,0 0-1,-1-1 1,1 1-1,0 0 1,0-1-1,0 1 1,0 0 0,0 0-1,0-1 1,-1 1-1,1 0 1,0-1-1,0 1 1,0 0-1,0-1 1,8-2-233,15 1 218,-22 2 61,38 2-329,-24-1 387,-1-1-1,1 0 1,0-1-1,-1-1 1,16-3-1,-14 0 94,-1 0-1,1-2 0,-1 0 1,-1 0-1,1-1 1,24-19-1,-1-4-218,36-38 1,-42 36-14,-2-2 1,38-57-1,42-86-488,-20 1 508,-78 149 78,-1 0-1,-1-1 1,-2 0-1,7-45 0,-4-66 9,-11 113-68,0 0-1,-2 0 1,-7-30-1,9 54-28,-1 0 1,1 1-1,-1-1 1,0 0-1,0 0 0,-1 1 1,1-1-1,0 1 1,-1-1-1,-2-2 1,4 4 15,-1 1 1,1 0-1,-1-1 1,1 1 0,0 0-1,-1-1 1,1 1-1,-1 0 1,1 0 0,-1-1-1,1 1 1,-1 0-1,1 0 1,-1 0 0,0 0-1,1 0 1,-1 0-1,1 0 1,-1 0 0,1 0-1,-2 0 1,1 0 6,0 1 0,0-1 0,-1 1-1,1 0 1,0-1 0,0 1 0,0 0 0,0 0 0,0 0 0,1 0 0,-1-1 0,0 1 0,-1 2 0,-5 9 37,1 0 0,0 0 0,0 0 0,-5 22 0,-4 5 210,-88 219 997,89-225-1176,1 1-1,2 1 1,-11 59 0,22-94-51,-20 139 103,18-111-78,1-1 0,1 1-1,5 31 1,-2-35-46,1 0-1,1-1 0,9 27 1,-12-43 17,1 0 1,0 0-1,1-1 1,-1 1-1,1-1 1,0 0-1,1 0 1,0 0 0,0 0-1,0-1 1,0 0-1,1 0 1,0 0-1,8 5 1,-1-3-73,-6-3 101,0 0 0,1 0 0,-1 0 0,1-1 0,14 4 0,2-2-66,0-1 0,33 1 1,-28-9 161,-7 0 8,-16 3-158,0 0 1,-1 0-1,1-1 0,0 0 0,-1 0 0,0-1 0,0 1 0,0-1 1,0 0-1,0-1 0,0 1 0,-1-1 0,1 0 0,-1 0 0,0 0 1,4-7-1,1-2-141,0 0 0,-1 0 1,-1 0-1,12-30 1,-16 33 218,1 0 0,-1 0 0,-1-1 0,0 1-1,0-1 1,-1 0 0,-1 1 0,0-1 0,0 0 0,-3-16 0,2 22 35,1 2-66,0 1 0,-1-1 0,0 0 0,1 0 0,-1 1 0,-1-4 0,1 6-23,1 0 0,0-1 0,0 1 0,0 0 1,-1 0-1,1-1 0,0 1 0,0 0 0,-1 0 0,1-1 0,0 1 1,0 0-1,-1 0 0,1 0 0,0 0 0,0-1 0,-1 1 0,1 0 0,0 0 1,-1 0-1,1 0 0,0 0 0,-1 0 0,0 0-13,0 0 0,1 1 0,-1-1 0,0 0 1,0 0-1,1 1 0,-1-1 0,0 1 0,1-1 0,-1 0 0,0 1 0,1 0 0,-1-1 0,0 1 0,-7 8 105,0 1-1,0-1 0,1 1 0,0 0 0,0 1 1,2 0-1,-1 0 0,1 0 0,1 0 0,0 1 1,-4 18-1,7-21 34,0 0-1,1 1 1,1 9 0,-1-1-98,5 7-70,-4-21 56,-1-1 0,1 1 0,-1-1 0,1 0 0,1 5 0,0-5 9,-1 1 0,0 0 0,-1-1 0,1 1 0,0 5 0,-1-7-18,0-1 1,0 1-1,0 0 1,1-1-1,-1 1 1,1 0-1,-1-1 0,1 1 1,0-1-1,0 1 1,-1-1-1,3 3 1,-2-2 31,0-1 1,0 1 0,0-1-1,0 1 1,0 0-1,-1-1 1,1 1-1,0 1 1,0 1-2,0-1 0,0 1 0,0-1-1,0 0 1,1 0 0,-1 0 0,3 4 0,-1-4-72,11 10 293,-13-12-220,1 0 1,-1 1-1,1-1 0,0 0 1,0 0-1,-1 0 0,1 0 1,0-1-1,0 1 0,0 0 0,0-1 1,0 1-1,0-1 0,0 0 1,0 1-1,4-1 0,-2 0-4,1 0 0,-1 0 0,1-1 0,-1 1-1,0-1 1,6-1 0,19-9-3,-2-1 0,0-2-1,29-18 1,-45 25-52,0-1-1,-1-1 0,0 0 0,0 0 1,-1-1-1,0 0 0,-1 0 0,0-1 1,9-16-1,5-17-21,-1-1 1,-3 0-1,-2-1 0,-2-1 1,-2-1-1,-1 1 1,-4-2-1,-1 1 0,0-58 1,-6-59-783,-2 157 800,-2 9-122,-4 13-300,4 3 378,0 1-1,1 0 1,1 0 0,0 20-1,6 73 86,-2-82-15,12 273 652,-14-272-549,2 0 1,2 0 0,1-1 0,1 0-1,17 52 1,-20-74-113,1 0-1,-1 0 0,1-1 1,8 12-1,-10-16-90,-1 0 0,1 0 0,-1 0 0,1-1 1,0 1-1,0-1 0,0 1 0,0-1 0,0 0 0,0 0 0,1 1 0,-1-2 0,0 1 0,0 0 0,1 0 0,-1-1 0,1 1 1,2-1-1,0 0-110,-2 1-279,-1-1 0,1 0 0,0-1 0,0 1 0,0 0 1,3-2-1,-5 2 338,0-1 0,0 1 0,-1-1 0,1 1 0,0-1 1,0 1-1,-1-1 0,1 0 0,0 1 0,-1-1 0,1 0 0,-1 1 0,1-1 0,-1 0 1,1 0-1,-1 0 0,1 1 0,-1-1 0,0 0 0,1 0 0,-1 0 0,0 0 0,0-1 1,1-13-2271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52.8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9 5632,'0'1'151,"0"-1"0,1 1 1,-1-1-1,0 0 0,1 1 1,-1-1-1,0 1 0,1-1 1,-1 0-1,1 1 0,-1-1 1,0 0-1,1 0 0,-1 1 1,1-1-1,-1 0 0,1 0 1,-1 0-1,1 0 0,-1 0 1,1 0-1,0 1 0,15 1 216,-15-2-310,79 6 1243,144-7 0,-174-1-1676,62-9-3625,-77 7 2327,2-1-1531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57.24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221 588 4320,'-14'6'2432,"12"-5"-2380,1 1 1,-1-1 0,1 1-1,-1 0 1,1 0 0,-1-1-1,1 1 1,-1 4 0,1-5 93,0 1 1,0 0-1,0-1 1,0 1-1,0 0 1,0-1-1,0 0 1,-1 1-1,1-1 1,0 0-1,-1 1 1,-2 0-1,3-1-17,-1 0 0,1 0-1,-1 0 1,1 0-1,-1 1 1,1-1 0,0 0-1,-1 0 1,1 1 0,0-1-1,-1 3 1,1-2-16,-1 0 0,1-1 0,0 1 0,-1 0 0,1-1-1,-1 1 1,1-1 0,-4 2 0,-15 9 514,8-6 3,-20 15-1,28-17-631,0-1 0,1 0 0,-1 1 0,1 0 0,0 0-1,0 0 1,0 0 0,-4 8 0,-29 74 210,34-81-237,1 1 0,-1 0 0,1 1-1,1-1 1,-1 0 0,1 0 0,0 0 0,0 0 0,1 0 0,0 1 0,0-1 0,0 0-1,1 0 1,0 0 0,0-1 0,0 1 0,1 0 0,0-1 0,0 0 0,0 1 0,1-1-1,-1-1 1,6 6 0,-7-7 52,1-1 0,0 0 0,0 0-1,-1 0 1,1 0 0,1 0 0,-1-1-1,0 1 1,0-1 0,0 0 0,6 1 0,-7-1-3,0-1 0,0 1 0,0-1 0,0 0 0,0 0 0,0 0 0,1 0 0,-1 0 0,0 0 0,0-1 0,0 1 0,0-1 0,0 0 0,0 1 0,0-1 0,0 0 0,0 0 0,0 0 0,0 0 0,1-2 0,6-5 29,0 0 1,-1-1 0,0 1 0,-1-2-1,1 1 1,-2-1 0,0 0 0,0-1 0,-1 1-1,0-1 1,4-13 0,26-127-42,-11 38-101,-13 55-180,-2-1 1,2-95-1,-10 142 232,-1-33-6,-9-71 1,1 36-224,8 60 171,0 15 63,0 0-1,0 0 1,-1 0 0,1 0-1,-1 0 1,0 0-1,0 0 1,-2-4 0,3 9 29,0-1 1,-1 1-1,1 0 0,0 0 1,0 0-1,0-1 1,0 1-1,0 0 1,0 0-1,-1 0 1,1 0-1,0 0 1,0-1-1,0 1 0,0 0 1,-1 0-1,1 0 1,0 0-1,0 0 1,0 0-1,-1 0 1,1 0-1,0 0 1,0-1-1,0 1 0,-1 0 1,1 0-1,0 0 1,0 0-1,0 0 1,-1 0-1,1 1 1,0-1-1,0 0 1,-1 0-1,1 0 0,0 0 1,0 0-1,0 0 1,-1 0-1,1 0 1,0 0-1,0 0 1,0 1-1,0-1 1,-1 0-1,1 0 1,0 0-1,0 0 0,0 1 1,0-1-1,0 0 1,0 0-1,0 0 1,-1 1-1,1-1 1,0 0-1,0 0 1,0 0-1,0 1 0,0-1 1,-9 19-108,6-12 84,-2 8 14,0 1 0,0-1-1,2 1 1,0 0-1,1 0 1,0 18 0,0-13-56,-2 83 421,14 172 0,-6-242-278,0 0 1,3 0-1,1-1 0,1 0 0,17 37 0,-23-62-85,1-1-1,-1 1 1,2-1 0,-1 0-1,1-1 1,0 1 0,1-1-1,0 0 1,0 0 0,0 0-1,0-1 1,1 0 0,0-1 0,0 1-1,0-1 1,1-1 0,-1 1-1,11 2 1,5 1-35,-9-2 90,-1-1 0,1 0 0,0-1 0,0-1 0,19 1 0,-18-3-181,-1 0 0,1-1 0,17-4-1,-27 4 136,0-1 1,0 1-1,-1-1 0,1 0 0,-1 0 0,1 0 0,-1-1 0,0 1 0,1-1 0,-1 0 1,-1-1-1,1 1 0,4-5 0,-5 4 56,-1 0 1,1 0 0,-1 0-1,0 0 1,0 0-1,-1-1 1,1 1-1,0-6 1,6-37 64,-7 37-29,0 2-63,0 1 0,-1-1 0,0 1 0,0 0 0,-2-9 0,1 4-264,1 11 213,0-1 0,0 1 0,-1-1 0,1 0 0,0 1 0,-1-1 0,1 1 0,-1-1 0,-1-2 0,2 4 28,0 0-1,0-1 1,0 1-1,-1 0 0,1 0 1,0 0-1,0 0 0,0 0 1,-1 0-1,1 0 0,0 0 1,0 0-1,0 0 0,-1 0 1,1 0-1,0 0 1,0 0-1,0 0 0,-1 0 1,1 0-1,0 0 0,0 0 1,0 0-1,-1 0 0,1 0 1,0 0-1,0 0 0,0 0 1,0 0-1,-1 1 1,-9 9 118,6-6-112,2 1 1,-1-1-1,1 1 0,-1 0 1,1 0-1,1 0 0,-1 0 1,1 0-1,0 0 0,-1 8 1,1-1 30,0 0 1,1 0-1,2 19 1,-1-23 32,0-1 1,0 1-1,1-1 0,0 0 1,0 1-1,1-1 1,0 0-1,0 0 1,6 8-1,-1-3-66,-7-10-1,-1-1 0,1 1 0,1 0 1,-1-1-1,0 1 0,0-1 0,0 1 1,1-1-1,-1 0 0,1 0 0,-1 1 1,1-1-1,1 1 0,1-1 15,-1 1-1,1-1 0,-1 0 1,1 0-1,0 0 0,-1-1 1,1 1-1,0-1 1,0 0-1,-1 0 0,1 0 1,0 0-1,0-1 0,-1 1 1,1-1-1,0 0 1,-1 0-1,1-1 0,-1 1 1,1-1-1,-1 1 0,0-1 1,0 0-1,0 0 0,0-1 1,4-3-1,1-2-111,0 0 1,-1-1-1,0 1 0,-1-2 0,7-12 0,13-17-235,-4 8 451,22-26-225,-37 47 152,-4 7-101,0-1 1,0 1 0,0-1-1,6-5 1,-8 9 33,-1-1 0,1 1 0,0 0 1,-1-1-1,1 1 0,-1 0 0,1-1 0,-1 1 1,1 0-1,0 0 0,-1 0 0,1 0 0,0 0 1,-1 0-1,1-1 0,0 1 0,-1 1 0,1-1 1,0 0-1,-1 0 0,1 0 0,-1 0 0,1 0 1,0 0-1,-1 1 0,1-1 0,-1 0 0,1 1 0,-1-1 1,1 0-1,0 1 0,-1-1 0,0 1 0,1-1 1,-1 1-1,1-1 0,-1 1 0,1-1 0,-1 2 1,2 0 11,-1 0 0,0 0 0,0 0 1,0 1-1,0-1 0,-1 0 0,1 1 0,-1-1 1,1 0-1,-1 1 0,0 2 0,-2 30 131,1-9-136,-1-4 325,-6 38 0,5-41-123,2-18-171,1 0 0,0 0 1,0 1-1,0-1 0,1 0 1,-1 1-1,0-1 0,0 0 1,1 0-1,0 3 0,-1-3 17,6-2 314,2-6-416,0 0 1,0 0 0,-1-1 0,1 1-1,-2-2 1,10-14 0,18-21-273,-27 37 150,-4 3 44,0 1 0,0 0 0,0 0 0,0 0 1,6-3-1,-8 5 110,-1 1 1,1-1 0,0 1-1,0-1 1,0 1 0,0 0-1,0-1 1,0 1 0,0 0-1,1 0 1,-1 0 0,0 0-1,0 0 1,0 0 0,0 0-1,0 0 1,0 0 0,0 0-1,0 1 1,0-1 0,0 0-1,0 1 1,0-1 0,0 1-1,0-1 1,0 1 0,1 1-1,3 2 16,-1 0 0,0 1-1,0 0 1,0 0 0,-1 0-1,1 0 1,-1 1 0,4 9 0,-4-8 69,0 0 1,1-1 0,0 0 0,0 1 0,8 8-1,-5-7 85,1-1 1,-1 0-1,1-1 0,0 0 0,14 8 0,-20-13-97,1 0 0,0 0-1,-1 0 1,1 0 0,0 0 0,-1-1-1,1 1 1,0-1 0,0 0 0,0 0-1,0 0 1,-1 0 0,1 0-1,0 0 1,0-1 0,-1 0 0,1 1-1,0-1 1,0 0 0,-1 0 0,1-1-1,-1 1 1,1 0 0,-1-1 0,2-1-1,3-3-28,0-1 0,0 1 1,-1-1-1,0-1 0,-1 1 0,0-1 0,0 0 0,7-16 0,23-71-198,-34 94 189,8-34-5,-6 22 91,9-24 0,9-31-15,-19 60-870,-2 24 595,16 61 537,-13-44-232,0-2-144,1-7 211,-1 1 0,-1 49 0,-2-67-225,-1 5-60,0 0 0,-3 12 0,-2-12-79,6-12 176,-1 0 1,1 1 0,0-1-1,0 0 1,0 0 0,0 1-1,0-1 1,-1 0 0,1 0 0,0 0-1,0 1 1,0-1 0,-1 0-1,1 0 1,0 0 0,0 1 0,-1-1-1,1 0 1,0 0 0,0 0-1,-1 0 1,1 0 0,0 0-1,-1 0 1,1 0 0,0 0 0,0 0-1,-1 1 1,0-2 0,0-1-76,-1-1 0,0 1 0,0-1 0,0 1 0,-1-1 0,1 1 0,0 0 0,-1 0 0,0 0 0,1 1 0,-4-3 0,2 2-271,8 7 326,-1-1 62,1-1-1,0 1 1,1-1 0,-1 0 0,8 5 0,-7-6 81,1-1 0,-1 0 0,1 0 0,-1 0 0,1-1 0,0 1 0,-1-1 0,1-1 0,5 0 0,10 0 317,-15 0-364,0 0 1,-1 0 0,1-1-1,0 0 1,0 0 0,-1-1-1,1 1 1,-1-1 0,7-5-1,2 0 1,-8 4-55,0 0 0,0 0 1,-1 0-1,1-1 0,-1 0 1,-1 0-1,1-1 0,6-8 1,2-7 47,12-25 0,-17 31-26,-8 14-12,3-3-42,-1 0 0,0-1 0,0 1 0,0-1 0,0 1 0,-1-1 0,0 0 0,0 1-1,0-1 1,0-5 0,-23 54-442,19-34 450,1-1 1,-1 0-1,1 1 0,1-1 1,0 1-1,0 0 0,1-1 0,2 19 1,-2-24 62,1 1 1,-1-1 0,1 0-1,1 0 1,-1 0 0,1 0-1,-1 0 1,1 0 0,0 0-1,0 0 1,1-1 0,-1 1-1,1-1 1,0 0-1,0 1 1,0-1 0,0-1-1,1 1 1,-1 0 0,1-1-1,-1 0 1,5 3 0,-4-4 1,0 0-1,0 0 1,0 0 0,0 0 0,0-1 0,0 1 0,0-1 0,0 0 0,6-1 0,-1 0 16,1-1 0,16-5 0,-17 4-79,0-1 1,-1 0-1,1 0 0,-1-1 1,0 0-1,0-1 0,-1 1 1,1-2-1,-1 1 0,-1-1 1,1 0-1,-1 0 0,-1-1 1,1 1-1,4-11 0,6-12-108,-2-1 0,20-61-1,-14 34-79,53-173-414,-37 109 710,-15 38 482,-14 52-410,-1-1-768,-6 26 158,-6 22 251,4-8 165,0 0-1,1-1 1,0 1 0,0 8-1,-2 16 168,-5 5 194,-7 42 65,5-6-299,7-39-15,-2 20 158,0 79-132,4-75-42,0-25 4,4 54-1,-1-56-43,-1-19 100,0 1 0,3 15 0,-2-18 149,-2-8-268,0 0 1,0 0-1,1 0 1,-1 0-1,0 0 1,0 0-1,1 0 1,-1 0 0,0 0-1,1 0 1,-1 0-1,1-1 1,-1 1-1,1 0 1,0 0-1,-1 0 1,2 0 0,0 0-12,-1-1 1,1 1 0,0-1 0,0 1 0,0-1 0,0 0 0,0 1 0,0-1 0,0-1 0,0 1 0,0 0 0,0 0 0,0-1 0,3 0 0,-1 0 58,0-1 1,0 1 0,0-1-1,-1 0 1,1 0-1,-1 0 1,1-1-1,-1 1 1,0-1 0,0 0-1,4-3 1,4-7 33,13-17 1,-13 12 51,0 0 0,14-33 0,-12 21-133,-5 15-37,-5 11-73,-1-1-1,1 1 1,-1-1-1,0 0 0,2-8 1,-5 60-47,2 62 268,-1-105-77,1 1 0,-1-1-1,1 1 1,0-1 0,0 1 0,0-1 0,1 0-1,0 0 1,-1 0 0,2 0 0,-1 0 0,0 0-1,1 0 1,-1-1 0,1 1 0,0-1 0,0 0-1,1 0 1,-1 0 0,1 0 0,-1-1 0,5 3 0,-5-3-2,0-1 1,0 0 0,-1-1 0,1 1 0,0 0-1,0-1 1,0 0 0,0 1 0,0-1 0,0 0-1,0 0 1,0-1 0,0 1 0,0-1 0,-1 0-1,1 1 1,3-2 0,3-2 40,-1 1-1,0-1 1,0-1 0,9-6-1,11-10-85,-2-2-1,-1 0 1,39-48 0,-16 17-406,-48 53 388,1 0 0,0 0 0,-1 1 0,1-1 0,0 0 0,0 0-1,0 0 1,0 1 0,0-1 0,-1 1 0,1-1 0,0 1 0,0-1 0,1 1 0,-1-1 0,0 1 0,0 0 0,0 0 0,0-1 0,2 1 0,-2 1 7,0-1 1,0 1 0,0 0-1,0 0 1,0-1 0,0 1 0,0 0-1,0 0 1,-1 0 0,1 0-1,0 0 1,-1 0 0,1 0-1,0 0 1,-1 0 0,1 0-1,-1 0 1,0 0 0,1 1-1,-1-1 1,0 1 0,6 22-259,-2 0 0,-1 0 0,-1 1 0,-1-1 0,-1 0 0,-1 1 0,-1-1 0,-7 30 0,7-41 371,-1-1-1,-1 1 0,0-1 1,-1 0-1,0 0 0,0-1 1,-1 0-1,-13 18 0,14-23-51,0 0-1,0-1 1,0 0 0,-1 0-1,1 0 1,-1-1 0,0 0-1,-1 0 1,1 0 0,-1-1-1,1 0 1,-1 0 0,0-1-1,0 0 1,0 0 0,-10 1-1,16-3-43,-20 3 164,-35-1-1,51-1-138,0-2-1,0 1 1,-1-1-1,1 0 1,0 0-1,0 0 1,0-1-1,0 1 1,0-1-1,1 0 1,-1-1-1,-7-4 1,8 4 43,-1-4 584,5 7-617,0-1 0,1 1 1,-1-1-1,1 1 0,-1-1 0,1 1 0,0-1 0,-1 1 0,1-1 0,-1 1 0,1 0 0,0-1 0,-1 1 1,1 0-1,0 0 0,0-1 0,39-12 153,75-18 1,1 2-2145,-80 14-260,-12 2-2805,-24 13 4906,0 0-1,1 0 0,-1-1 1,1 1-1,-1 0 1,1-1-1,-1 1 1,0 0-1,1-1 1,-1 1-1,0 0 0,1-1 1,-1 1-1,0-1 1,0 1-1,1-1 1,-1 0-1,0 0-98,0 1-1,-1-1 1,1 0 0,0 1-1,-1-1 1,1 1 0,0-1-1,-1 1 1,-3-4-1072,4 4 1280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57.5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20 6304,'7'3'3229,"34"-3"-2752,-17-3-256,15-2 300,207-2-2500,-206 3 705,27 0-2054,-43 4 1077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7:57.9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8544,'0'5'3168,"3"-10"-2464,7 5-192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49:39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33 4160,'-18'0'2405,"48"-4"6107,8-5-6273,36-6-1630,-36 12-1121,0 2 0,63 6 0,-99-5 339,-1 0-166,1 0 0,0 0 0,-1 0 0,1 1 0,-1-1 0,1 0 0,0 1 0,-1-1 0,1 1 0,-1 0 0,1-1-1,-1 1 1,0 0 0,2 1 0,7 9-2215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03.4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662 66 1248,'-1'0'20,"1"0"-1,0 0 1,0 0 0,0 0 0,-1 0-1,1 0 1,0 0 0,0 0-1,0 0 1,0 0 0,-1 0 0,1 0-1,0-1 1,0 1 0,0 0-1,0 0 1,0 0 0,0 0 0,-1 0-1,1-1 1,0 1 0,0 0-1,0 0 1,0 0 0,0 0 0,0-1-1,0 1 1,0 0 0,0 0-1,0 0 1,0 0 0,0-1 0,0 1-1,0 0 1,0 0 0,0 0-1,0-1 1,0 1 0,0 0 0,0 0-1,0 0 1,0 0 0,0-1-1,0 1 1,0 0 0,0 0 0,1 0-1,-1 0 1,0-1 0,0 1 0,0 0-1,0 0 1,0 0 0,0 0-1,1 0 1,-1 0 0,0 0 0,0-1-1,0 1 1,2 0 530,-2-4 320,0 5-861,0-1 1,-1 1-1,1-1 1,0 0-1,0 1 1,0-1-1,0 0 1,0 1-1,0-1 1,0 0-1,-1 1 1,1-1-1,0 0 1,0 1 0,0-1-1,-1 0 1,1 0-1,0 1 1,0-1-1,-1 0 1,1 1-1,-4 3 315,3-4-121,-4-4 554,5 3-453,-1-10 346,0 9-633,-1-1-1,0 1 1,0 1-1,1-1 1,-1 0-1,-1 0 1,1 1-1,0-1 0,0 1 1,-3-2-1,-1 1 62,0 0-1,-1 0 1,-8-1-1,-40-4 248,48 6-105,-1 0 0,1 0 0,-12 0 1,11 1-11,1 0 1,-1-1-1,-10-2 1,14 2-186,1 0-1,0 0 1,0 1-1,-1-1 1,1 1-1,0-1 1,-1 1-1,1 0 1,0 1-1,-1-1 1,1 1-1,0-1 1,0 1 0,-6 2-1,6-2 27,0 0-1,-1 0 1,1-1 0,-1 1-1,0-1 1,1 1 0,-1-1-1,-5-1 1,-17 3 394,17 3-170,9-4-267,-1-1-1,1 0 0,0 1 0,-1-1 0,1 0 0,-1 0 0,1 1 0,0-1 1,-1 0-1,1 0 0,-1 0 0,1 1 0,-1-1 0,1 0 0,-1 0 1,1 0-1,-1 0 0,0 0 0,-12 4-2,2 1 27,9-4-29,0 0 0,0 0 0,0 0-1,1 0 1,-1 0 0,0 0 0,0 1 0,1-1-1,-1 1 1,1-1 0,0 1 0,-1-1-1,-1 4 1,-12 23 396,15-25-355,0-2-36,0-1-1,0 1 1,0 0 0,0-1-1,0 1 1,0-1-1,0 1 1,0-1 0,0 1-1,0-1 1,0 1-1,0-1 1,0 1 0,-1-1-1,1 1 1,0-1-1,0 1 1,-1-1 0,1 1-1,0-1 1,-1 1 0,1-1-1,0 0 1,-2 1-1,1 1 18,0-1-1,0 1 1,0-1-1,0 1 1,1-1-1,-1 1 1,0 0-1,1-1 1,-1 1-1,1 0 1,-1 0-1,1 0 0,0-1 1,0 1-1,-1 0 1,2 2-1,-5 4 797,3-7-819,1 0-1,-1 0 1,1 0 0,-1 0-1,1 0 1,0 0 0,-1 0 0,1 0-1,0 0 1,0 0 0,-1 0-1,1 2 1,4 23 142,-4-22 6,-2-2-97,0 8 75,2-6-73,0-1 0,1 1 1,-1 0-1,1 0 1,-1-1-1,1 1 1,0 0-1,1-1 0,-1 1 1,0-1-1,1 1 1,0-1-1,0 0 0,0 0 1,0 0-1,1 0 1,-1 0-1,1 0 1,0-1-1,-1 1 0,1-1 1,4 2-1,14 12-11,-1-1 0,24 25 0,-20-17-144,-19-18 114,0 0-1,-1 1 0,1 0 0,-1 0 1,-1 0-1,1 0 0,4 11 1,-1-1 39,-5-13-63,0 1 0,-1 0 0,1-1-1,-1 1 1,0 0 0,0 4 0,0-5-4,3 10 8,-3-11-2,-1-1 0,1 1 0,0 0 0,-1 0 1,0-1-1,1 1 0,-1 0 0,0 0 0,0 0 0,0-1 0,0 1 0,0 0 0,-1 3 0,-3 23 194,4-22-169,-1 0 0,0 0 0,0 0 0,0 0 0,-4 8 0,3-8 45,-1 1 0,0-1 0,0 1 0,-1-1 0,0 0 0,0 0 0,-1-1 0,1 1 0,-1-1 0,-8 7 0,9-10-34,0 0 0,-1-1 0,1 1 0,-1-1 0,-7 2 0,5-2 39,-3 1 34,-1 0 1,1-1-1,0 0 0,0-1 1,-17-2-1,13 0-135,-1-1 1,1 0-1,0-2 0,0 1 1,1-2-1,-1 1 0,1-2 1,0 0-1,1-1 0,-1 0 1,2 0-1,-19-18 1,11-1-155,6 5 392,8 15-302,0-1 1,1 0 0,0 0 0,0 0 0,1 0-1,0-1 1,0 1 0,-1-14 0,3 12 68,0 0 1,1-1-1,0 1 1,3-17-1,-2 22 11,0 0 0,0 0 1,0 1-1,1-1 0,0 1 0,0-1 0,0 1 0,0-1 0,1 1 0,0 0 0,6-7 1,-7 10-2,1-1 1,0 0-1,-1 1 1,1 0-1,0-1 1,0 1-1,4-1 1,4-1 22,8-5-78,-9 4 135,0-1 1,0 2 0,1-1-1,-1 2 1,1-1-1,11 0 1,-19 3-79,0 1 0,0-1 0,0 1-1,-1 0 1,1 0 0,0 0 0,0 0 0,-1 0 0,1 0 0,-1 1 0,3 1-1,15 8 203,-16-10-174,-1 0 0,0 1 0,0-1 0,0 1 0,0 0 0,-1 0 0,1 0 1,0 0-1,-1 1 0,1-1 0,2 5 0,4 2 0,-8-7-3,0-1 1,0 1 0,0 0 0,0 0-1,0-1 1,0 1 0,0 0 0,-1 0 0,1 0-1,-1 0 1,1 0 0,-1 0 0,0 2-1,4 13 30,2 0-65,-4-8 45,1 0-1,9 16 1,6 19-60,18 28 228,-33-68-161,1 0 1,-1 0-1,1-1 0,0 1 0,1-1 0,-1 0 0,0 0 1,8 3-1,0 1-54,-12-7 33,6 4 15,-1 0 0,1-1 1,0 0-1,12 4 1,15 6 316,-18-10-226,-8-1-16,1 0 0,-1 0-1,14 0 1,3-1 18,-19 0-66,0-1 0,1 1 1,-1-1-1,0-1 0,10 0 0,-4-2 61,-1 1 0,1-1-1,0 0 1,18-10 0,17-7-321,-41 17 136,0 0 0,1 1 0,-1 0 0,1 0-1,-1 0 1,1 1 0,0 0 0,7-1 0,-11 2 100,-1 0 0,0 0 1,1 0-1,-1 0 1,1-1-1,-1 1 1,0 0-1,1-1 1,-1 1-1,2-2 1,-2 1-270,0 1 0,0-1 0,-1 1 0,1-1 0,0 0 0,-1 0 0,1 1 0,0-1 0,-1 0 0,1 0 0,-1 0 0,1 0 0,-1 1 0,0-1 0,1 0 0,-1 0 0,0 0 1,0 0-1,1-2 0,-1 1-459,0-1 0,0 1 0,-1-1 0,1 1 1,0-1-1,-1 1 0,-1-5 0,-5-9-304,-13-14-1801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05.3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0 429 1664,'2'-5'6896,"5"5"-6702,-1-1 1,1 0-1,-1 0 1,1 0-1,-1-1 1,0 0-1,1-1 1,-1 1-1,0-1 1,-1 0-1,1-1 1,0 1-1,-1-1 1,0 0-1,5-5 1,8-9 300,-1-1 0,24-33 1,-28 35-326,50-79 501,-36 51-585,15-28-155,-39 62 45,-3 10 19,0 0 1,1 0-1,-1 0 0,0 0 0,1 0 1,-1 0-1,1 0 0,-1 0 0,1 0 0,-1 0 1,1 0-1,0-1 0,13-18-59,-14 20 81,0-1 0,1 1 0,-1 0 0,0-1 0,1 1 0,-1-1 0,0 1 0,0 0-1,0-1 1,1 1 0,-1-1 0,0 1 0,0 0 0,0-1 0,0 1 0,0-1 0,0 1 0,0-1 0,0 1-1,0-1 1,2-6 652,-3 8-665,0 0-1,1 0 1,-1 0-1,1 0 1,-1 0-1,0 0 1,1 0-1,0 1 1,-1-1 0,1 0-1,0 0 1,0 0-1,-1 0 1,1 0-1,0 1 1,0 0-1,4 24 106,-1-3-11,-3-12-28,-1 13 46,2 1 0,0-1 0,2 0 0,5 25 1,-1-17 21,-5-20-172,1-1 0,5 15 1,-1-8 202,0 1-1,14 20 1,-18-33-156,0-1 1,1 0-1,0 0 0,0 0 1,0-1-1,0 1 1,1-1-1,0 0 0,0-1 1,0 1-1,8 4 0,-12-7-17,0-1 0,0 1 0,0-1-1,1 1 1,-1-1 0,0 1-1,0-1 1,0 1 0,0-1-1,1 0 1,-1 0 0,0 0-1,0 0 1,0 0 0,1 0-1,-1 0 1,0 0 0,2-1-1,1 1-57,0 0-204,-1 0-1,0 0 0,0-1 0,0 1 1,0-1-1,5-1 0,-7 2 27,0-1 0,0 1 0,0-1 0,0 1-1,-1-1 1,1 1 0,0-1 0,0 0 0,-1 1 0,1-1-1,-1 0 1,1 1 0,0-1 0,-1 0 0,1 0 0,-1 0 0,0 0-1,1 0 1,-1 1 0,0-1 0,1 0 0,-1 0 0,0 0-1,0 0 1,0 0 0,0 0 0,0-2 0,0-20-2160,0-8-640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05.9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98 4736,'0'-1'168,"1"0"-1,-1 0 1,0-1-1,1 1 1,-1 0 0,1 0-1,0 0 1,-1 0 0,1 0-1,0 0 1,-1 0 0,1 0-1,1-2 1,9-12 103,-6 3 119,-4 11-169,0-1 0,0 0-1,0 0 1,-1 0 0,1 0 0,0 0-1,-1 0 1,1 0 0,-1-2 0,0 2-54,1 1 1,-1 0-1,1-1 1,-1 1-1,1 0 1,-1 0 0,1-1-1,-1 1 1,1 0-1,2-2 1,-3 2-150,1 1 0,-1-1-1,1 1 1,-1-1 0,1 0 0,-1 1 0,1-1 0,-1 0 0,0 0 0,1 1 0,-1-1-1,0 0 1,0 0 0,1 1 0,-1-1 0,0 0 0,0 0 0,0 0 0,0 1-1,0-2 1,-3 10-58,-3 4 1078,5-11-937,1-1-97,0 0 1,-1 0 0,1 1-1,-1-1 1,1 0-1,0 1 1,-1-1-1,1 1 1,0-1 0,-1 0-1,1 1 1,0-1-1,-1 1 1,1-1-1,0 1 1,0-1-1,0 1 1,0-1 0,-1 1-1,1-1 1,0 1-1,0-1 1,0 1-1,0-1 1,0 1 0,0-1-1,1 2 1,-1-2-1,0 0 0,0 0 1,0 0-1,0 1 0,0-1 1,0 0-1,0 0 0,0 0 1,0 1-1,0-1 0,0 0 1,0 0-1,0 0 0,0 0 1,0 1-1,0-1 0,0 0 1,0 0-1,0 0 0,-1 0 1,1 1-1,0-1 0,0 0 1,0 0-1,0 0 0,0 0 1,0 0-1,0 1 0,-1-1 1,1 0-1,0 0 0,0 0 1,0 0-1,0 0 0,-1 0 1,1 0-1,-1 1 28,2 0-272,2 5 229,-2 2 1354,-5-6-1064,3 1-362,1-1 1,0 0-1,-1 0 1,1 1-1,0-1 1,0 0-1,0 1 1,1 1 0,-1 1-147,0 2 34,0-4-252,0 0 0,0 0-1,0 0 1,0-1 0,0 1 0,1 0 0,-1 0 0,1 0 0,1 3-1,-9-41-7786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0.33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1 666 1728,'0'0'35,"0"0"-1,0-1 1,0 1 0,0-1 0,1 1-1,-1 0 1,0 0 0,0-1 0,0 1 0,1 0-1,-1-1 1,0 1 0,1 0 0,-1 0-1,0-1 1,0 1 0,1 0 0,-1 0-1,0 0 1,1-1 0,-1 1 0,1 0-1,-1 0 1,0 0 0,1 0 0,-1 0-1,0 0 1,1 0 0,-1 0 0,1 0-1,17 0 3779,-18 8-3225,0-7-572,0 0 1,1 0-1,-1 0 1,0 0-1,0 0 1,0 0-1,0 0 1,-1 0-1,1-1 1,0 1-1,0 0 1,0 0-1,-1 0 1,1 0-1,0 0 1,-1 0-1,1-1 1,-1 1-1,-1 2 427,-4-3 110,21-5 180,-8-1-674,0 0 0,-1 0 0,0 0 1,-1-1-1,9-11 0,20-39 274,-31 50-291,4-6 13,-1-1 0,7-23 0,-2 3 31,32-103-149,-13 37-7,15-62-128,-42 151 139,0 1-1,0-1 0,-1 0 0,1-18 1,-3 28-139,0 2 22,-4 6 185,0 1-1,1-1 0,0 0 1,1 1-1,-1 0 1,0 9-1,-3 6 99,-38 203 567,30-138-650,-31 124-130,-1 5 650,32-140-126,-36 111 1,47-176-278,-5 13 292,8-25-421,-1 1 0,1 0 0,0 0 1,-1-1-1,1 1 0,-1 0 0,1-1 1,0 1-1,-1-1 0,0 1 0,1-1 1,-1 1-1,1-1 0,-1 1 0,0-1 1,1 1-1,-1-1 0,0 0 0,1 1 1,-1-1-1,0 0 0,0 0 0,1 1 1,-2-1-1,1-1-31,1-1 1,0 1-1,-1-1 0,1 1 1,0-1-1,0 1 0,0 0 1,0-1-1,0 1 0,1-1 1,0-1-1,38-111-995,-20 63 668,-9 26 262,0 1-1,2 0 1,1 0 0,1 2-1,0 0 1,2 0 0,21-22-1,-13 20 109,0 1 0,2 1-1,0 1 1,1 2-1,38-22 1,107-48 157,-170 88-174,28-17 343,-107 75 349,66-48-751,-15 18 0,23-24 58,0 0-1,1 0 1,-1 1-1,1-1 1,0 1-1,0 0 1,0 0 0,0 0-1,1 0 1,-2 4-1,3-6-2,0-1-1,1 1 0,-1 0 1,0-1-1,1 1 0,-1 0 1,1-1-1,-1 1 0,1 0 1,0-1-1,0 1 0,0-1 1,0 1-1,0-1 0,0 0 1,0 1-1,0-1 0,0 0 1,1 0-1,-1 0 1,0 0-1,1 0 0,-1 0 1,1 0-1,-1 0 0,4 0 1,0 2 6,1-1 0,0 0 0,0 0 1,0 0-1,0-1 0,9 2 0,0-3 115,1 0-1,-1 0 1,1-1-1,-1-1 1,28-7 0,-35 7-64,0-1 0,-1 0 0,1 0 0,-1 0 1,0-1-1,0 0 0,0-1 0,0 1 0,-1-1 0,0 0 1,0-1-1,0 0 0,5-6 0,-9 8-49,0 0 0,0 0 0,-1 0 0,1 0 0,-1 0 0,0-1 0,0 1 0,0 0 0,0-1 0,-1 1 0,0 0 0,0-1 0,0 1 0,0-1 0,-1 1 0,0-1 0,-2-6 0,3 9-16,-1 0-1,1 0 1,-1 1 0,0-1 0,0 0 0,1 1 0,-1-1 0,-1 1 0,1-1 0,0 1 0,0-1 0,0 1 0,-1 0 0,1 0 0,-1-1 0,1 1 0,-1 0-1,-1-1 1,-1 1-11,1-1 0,0 1 0,0 0 0,-1 0 0,1 0 1,-1 1-1,1-1 0,-7 1 0,10 0 32,-1 0 0,1 0 0,0 0 0,0 0 0,-1 0 0,1 0 1,0 0-1,0 0 0,-1 0 0,1 0 0,0-1 0,0 1 0,-1 0 1,1 0-1,0 0 0,0 0 0,-1 0 0,1 0 0,0 0 0,0-1 1,0 1-1,-1 0 0,1 0 0,0 0 0,0-1 0,0 1 0,0 0 1,-1 0-1,1 0 0,0-1 0,0 1 0,0 0 0,2-10 102,-1 9-177,0-1 0,0 1 0,0-1 0,1 1 0,-1 0-1,0-1 1,1 1 0,-1 0 0,0 0 0,3-2 0,13-6-100,-15 8 157,0-1 1,1 0 0,0 1-1,-1 0 1,1-1-1,0 1 1,-1 0-1,1 1 1,0-1-1,0 0 1,4 0 0,-2 1-6,0 1 0,0-1 0,-1 0-1,1 1 1,0 0 0,-1 0 0,1 1 0,-1-1 0,1 1 0,-1 0 0,0 0 0,0 0 0,1 1 0,-2 0 0,1-1 0,0 1 0,-1 1 0,1-1 0,-1 0 0,0 1 0,4 6 0,29 49 605,-25-39-330,25 34-1,-31-49-198,-1 1 0,1-1 0,0-1 1,0 1-1,1-1 0,-1 1 0,1-2 0,0 1 0,0-1 0,9 5 0,-7-5-165,0 0-1,-1 0 1,1-1-1,0 0 1,0 0-1,1-1 1,-1 0-1,0 0 1,0-1-1,17-2 1,-16 0-571,-1 0 1,1 0-1,-1-1 0,1-1 1,-1 0-1,0 0 0,0 0 1,-1-1-1,1 0 0,-1-1 1,8-7-1,12-17-2362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3.8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7 813 4480,'-7'-2'1287,"10"5"-497,1 0-547,10-14 946,52-29 1358,-9 6-1793,-40 24-567,-1-1 0,0-1-1,-1 0 1,0-1 0,19-22-1,-24 24-188,0-2-1,-1 1 0,0-1 1,-1 0-1,11-25 0,-18 33 42,0 1-1,0-1 0,0 0 1,0 0-1,-1 1 1,0-1-1,0 0 0,0 0 1,-2-9-1,2 14-49,0-1 0,-1 1 0,1 0 0,0-1 0,0 1-1,0 0 1,0 0 0,-1-1 0,1 1 0,0 0 0,0 0 0,-1-1-1,1 1 1,0 0 0,0 0 0,-1-1 0,1 1 0,0 0 0,0 0-1,-1 0 1,1 0 0,0 0 0,-1 0 0,1 0 0,0-1 0,-1 1-1,1 0 1,0 0 0,-1 0 0,1 0 0,0 0 0,-1 0 0,1 0 0,0 1-1,-1-1 1,1 0 0,0 0 0,-1 0 0,1 0 0,0 0 0,-1 0-1,1 1 1,0-1 0,0 0 0,-1 0 0,1 0 0,0 1 0,0-1-1,-1 0 1,1 0 0,0 1 0,0-1 0,0 0 0,0 1 0,-1-1-1,1 1 1,-12 16-442,9-10 486,1 0 0,-1 1-1,1-1 1,0 1-1,1-1 1,-1 1 0,2-1-1,-1 1 1,1 0 0,0 0-1,2 13 1,0-12-34,0-1-1,0 1 1,0 0 0,1-1-1,1 1 1,-1-1 0,1 0 0,1 0-1,9 13 1,-10-16 40,0-1-1,0 0 1,0 0 0,1-1 0,-1 1-1,1-1 1,0 0 0,0 0 0,0-1-1,8 4 1,0-2 91,1 0-1,-1-1 1,17 2-1,-24-5-130,0 0-1,0-1 1,0 0 0,0 1-1,0-2 1,0 1 0,0-1-1,0 0 1,0 0 0,-1-1-1,1 1 1,-1-1 0,0-1-1,0 1 1,0-1 0,0 1-1,-1-1 1,1-1 0,4-5-1,12-18-205,-16 22 193,-1 0 0,1 0 1,-1-1-1,0 1 0,-1-1 0,5-12 0,-8 18 15,2-6-19,1 1-1,-1-1 1,1 0 0,6-11 0,-1 0-81,-8 16 63,1 0 0,-1 1-1,1-1 1,0 0 0,0 0-1,0 0 1,0 1 0,0-1-1,0 0 1,0 1 0,0-1-1,4-2 1,-5 3-124,1 1 148,-1 0 0,1 0 0,0 0 0,-1 0 0,1 0 0,-1 0 0,1 0 0,-1 0 0,1 0 0,-1 1 0,1-1-1,-1 0 1,1 0 0,-1 0 0,1 1 0,-1-1 0,0 0 0,1 0 0,-1 1 0,1-1 0,-1 0 0,0 1 0,1-1 0,-1 1 0,0-1 0,1 0 0,-1 2 0,18 15 1336,-19-19-1285,0 0 1,0 0 0,0 1 0,0-1-1,-1 0 1,1 0 0,0 1 0,-1-1-1,1 1 1,-3-2 0,-2-3-13,4 4-47,0 0 0,0 0 0,0 0 0,0 0 1,0 1-1,0-1 0,0 1 0,0 0 1,-1-1-1,1 1 0,-1 0 0,1 0 0,-1 1 1,1-1-1,-1 0 0,1 1 0,-1 0 1,0-1-1,1 1 0,-1 0 0,0 0 1,1 1-1,-4 0 0,3 0-17,0 0 1,0 0 0,0 0-1,0 1 1,0-1-1,0 1 1,0 0-1,0 0 1,1 0 0,-1 0-1,1 1 1,-1-1-1,1 1 1,0-1-1,0 1 1,0 0-1,-2 5 1,2-3 25,-1 0-1,1 0 1,1 1 0,-1-1 0,1 1-1,0 0 1,0-1 0,1 1 0,-1 0 0,1-1-1,0 1 1,2 8 0,0-7 22,-1 0 1,2 0-1,-1-1 0,1 1 1,0-1-1,0 1 1,1-1-1,0 0 1,6 7-1,-8-10 4,-1-1 0,1 0 0,0 0 1,0 0-1,1 0 0,-1 0 0,0 0 0,1-1 0,-1 1 0,1-1 0,3 2 1,-4-2-8,0-1 1,0 1-1,0-1 0,0 0 1,0 0-1,0 0 1,0 0-1,0 0 1,0 0-1,0-1 1,0 1-1,0-1 0,0 1 1,0-1-1,0 0 1,3-1-1,0-2-37,0 1 0,0-1 1,0 1-1,0-1 0,-1-1 0,1 1 0,-1-1 0,0 0 0,-1 0 0,1 0 0,-1 0 0,0 0 0,3-9 0,3-9-203,13-47 0,-18 55 237,11-38-231,-3-1 0,-3-1 0,-2 0 0,1-61 0,-5-79 39,-3 194 181,0 1-1,0-1 1,0 1-1,1-1 1,-1 1-1,0-1 1,0 1-1,-1-1 1,1 1-1,0-1 1,0 1-1,0-1 1,0 1-1,0 0 1,0-1-1,-1 1 1,1-1-1,0 1 1,0-1-1,-1 1 1,1 0-1,0-1 1,-1 1-1,0-1 1,1 1-1,-1 0 0,1 0 0,-1 0 0,1 0 0,-1 0 0,1 1 0,0-1 0,-1 0 1,1 0-1,-1 1 0,1-1 0,0 0 0,-1 0 0,1 1 0,-1-1 0,1 0 0,0 1 0,-1-1 1,1 1-1,-15 22-66,10-10 157,0-1 0,1 1 0,1 0 0,0 0 0,1 0 0,-1 13 0,1 84 718,2-72-731,1 14 53,11 86 0,-7-111-43,1-1-1,0 1 1,2-1-1,23 49 1,-29-71-58,0 0 0,1 0 0,0 0-1,-1-1 1,1 1 0,0-1 0,1 0 0,-1 0 0,1 0 0,-1 0 0,1-1 0,0 1 0,0-1 0,0 0 0,0 0 0,0 0 0,1-1 0,-1 1 0,0-1 0,1 0 0,-1 0 0,9 0 0,14 0-100,-20 0 88,0-1 0,1 1 0,-1-2 0,0 1 0,11-3 0,-6 1 16,15-4-148,-1-2 0,42-16 0,-53 18-54,1-2 0,-1 0 0,0-1 0,22-17 0,-34 23 162,-1 1-1,0-1 0,0 0 0,0 1 1,-1-1-1,1 0 0,-1 0 0,0 0 0,1 0 1,-1 0-1,-1 0 0,1 0 0,0-6 1,1-5 152,0-24 0,-2 19-32,-1 0 1,-1 0-1,0 0 1,-1 0-1,-8-26 1,11 44-118,0 0 1,0 1-1,-1-1 1,1 0-1,0 0 1,-1 0 0,1 1-1,0-1 1,-1 0-1,1 0 1,-1 1-1,1-1 1,-1 0-1,0 1 1,1-1-1,-1 1 1,1-1-1,-1 1 1,0-1-1,0 1 1,1-1-1,-1 1 1,-1-1-1,1 1-15,0 0-1,1 0 1,-1 1-1,0-1 1,0 0 0,1 0-1,-1 1 1,0-1-1,0 0 1,1 1-1,-1-1 1,0 1 0,1-1-1,-1 1 1,1-1-1,-1 1 1,1 0-1,-1-1 1,0 2 0,-2 2-49,0 1 0,0 0 0,1 0 1,0 0-1,-3 9 0,1 1 153,2 0-1,0 0 1,0 0-1,2 0 0,0 1 1,0-1-1,2 0 1,0 0-1,4 16 0,-4-21-97,0 1 0,1-1-1,1 1 1,0-1 0,0 0-1,1-1 1,10 17 0,-10-19 19,-2-3 0,0 0 0,1 0 0,-1 0 0,1 0 0,7 6 0,-8-8 5,4 4 102,1-1-1,-1 0 1,13 5-1,-19-9-89,1 0 1,0 0-1,0 0 0,0-1 0,0 1 0,0-1 0,0 0 1,0 1-1,0-1 0,0 0 0,0 0 0,0 0 1,0 0-1,0-1 0,-1 1 0,1 0 0,0-1 0,0 0 1,0 1-1,0-1 0,0 0 0,2-1 0,12-9-40,-9 6-55,1-1 1,-1 1 0,0-1-1,12-13 1,-2 0-117,0 1 1,27-21-1,-23 21-44,31-34 1,-43 41 243,-5 6-14,0 0 0,0 0 0,0 1 1,1-1-1,-1 1 0,1 0 0,0 0 0,10-5 1,-15 9-18,1-1 1,0 1-1,0 0 1,-1 0 0,1-1-1,0 1 1,0 0-1,-1 0 1,1 0-1,0 0 1,0 0 0,0 0-1,-1 0 1,1 0-1,0 0 1,0 1-1,0-1 1,-1 0 0,1 0-1,0 1 1,-1-1-1,1 0 1,0 1-1,-1-1 1,1 1 0,0-1-1,-1 1 1,1-1-1,-1 1 1,2 0-1,0 2 93,0 0-1,-1 0 1,1-1 0,0 2-1,1 5 1414,-12-10-1102,-99-35-353,104 35-38,0 0 0,0 0 0,0 0 0,-1 1 0,1-1 0,0 1 0,0 0 0,0 0-1,-1 0 1,1 1 0,0-1 0,0 1 0,0 0 0,0 0 0,0 1 0,0-1 0,0 1 0,0 0 0,1 0 0,-1 0-1,0 1 1,1-1 0,0 1 0,0 0 0,0 0 0,0 0 0,0 0 0,0 0 0,-2 4 0,1 1 36,0 0 1,0 0-1,1 0 1,0 1-1,0-1 0,-2 15 1,5-20-23,0 1 1,-1-1-1,1 1 0,1-1 1,-1 1-1,0-1 1,1 1-1,0-1 0,0 1 1,0-1-1,0 0 0,0 0 1,1 1-1,-1-1 0,1 0 1,0 0-1,0 0 1,0-1-1,4 6 0,-2-5 8,-1 0 0,1 1-1,0-1 1,0-1 0,0 1-1,0 0 1,1-1 0,8 4 0,-10-5 53,0-1 0,0 1 0,0-1 1,0 1-1,0-1 0,0 0 0,0 0 1,0 0-1,0-1 0,0 1 0,0-1 1,0 1-1,0-1 0,0 0 0,0 0 1,3-2-1,-4 1-27,1 0 0,-1 0 1,1 0-1,-1 0 0,0-1 1,0 1-1,1-1 0,-2 1 0,4-6 1,12-26-229,-4-4-96,14-56 0,-25 83-174,-2 10 113,-1 2-13,1 19-199,3 0 598,0 0-1,2 1 1,0-1-1,10 25 1,-12-39-19,-1-1 1,1 1-1,0-1 1,0 1-1,1-1 0,0 0 1,0 0-1,0-1 1,0 1-1,1-1 1,-1 0-1,1 0 1,0 0-1,0-1 1,1 0-1,-1 0 1,1 0-1,11 3 1,-11-4 57,0 0 1,0-1 0,1 0 0,-1 0-1,0 0 1,0-1 0,1 0 0,-1 0-1,0-1 1,0 0 0,1 0 0,-1 0 0,0-1-1,0 0 1,0 0 0,-1-1 0,1 1-1,0-1 1,-1 0 0,0-1 0,0 1-1,0-1 1,0 0 0,0 0 0,-1-1-1,1 0 1,3-5 0,3-4-91,0 0 0,0 0 1,-1-1-1,-1-1 0,-1 1 1,9-22-1,0-19-354,-2-1 0,12-84 0,-23 100 468,-2 0-1,-6-75 1,4 113-141,0 0-6,0 0 1,0-1-1,-1 1 0,1 0 1,-1 0-1,1 0 1,-1 0-1,0 0 0,0 0 1,-1 0-1,1 0 1,-1 1-1,-2-6 0,3 8 32,1 0 0,-1-1 0,1 1 0,-1 0 0,0-1 0,1 1 0,-1 0-1,1 0 1,-1-1 0,0 1 0,1 0 0,-1 0 0,0 0 0,1 0 0,-1 0 0,0 0 0,1 0-1,-1 0 1,0 0 0,1 0 0,-1 0 0,0 1 0,1-1 0,-1 0 0,1 0 0,-1 1 0,1-1-1,-1 0 1,0 1 0,1-1 0,-1 1 0,1-1 0,-1 0 0,1 1 0,0-1 0,-1 1-1,0 0 1,-17 23 21,17-22 34,-3 5 53,0 1 0,0-1 0,0 1 0,1 1 0,0-1 0,-1 10 0,-6 52 516,5-27-349,-1-1-194,3 0 1,1 1-1,4 48 0,1-64-49,1 0 0,1-1 0,1 1 0,1-2 0,1 1 0,14 28 0,-19-48-216,0 1-1,0-1 1,1-1-1,-1 1 1,1 0-1,1-1 1,-1 0 0,1 0-1,0 0 1,0-1-1,0 1 1,1-1-1,-1-1 1,12 7-1,-15-10-40,0 1 0,-1 0 0,1-1-1,0 0 1,-1 1 0,1-1 0,0 0 0,0 0-1,-1 0 1,1 0 0,0 0 0,0-1-1,-1 1 1,1 0 0,0-1 0,2 0-1,0-1-296,1-1-1,-1 1 0,1-1 0,4-4 0,18-16-1723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4.3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44 8640,'0'-11'3200,"0"16"-2496,0-10-32,5 1-704,4-4-1376,6-4 768,2 4-2368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7.94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0 458 3328,'7'-7'1067,"-14"11"287,8-4-1300,0 0 0,0 0-1,0 0 1,0 0 0,0-1-1,0 1 1,-1 0 0,1 0-1,0-1 1,0 1 0,0 0-1,-1-1 1,1 1 0,1-2-1,-2 2-23,0 0 0,1-1 0,-1 1 0,0 0 0,0-1 0,1 1 0,-1 0 0,0 0 0,0-1 0,1 1 0,-1 0 0,0 0 0,0 0 0,1-1 0,-1 1 0,0 0 0,1 0 0,-1 0 0,0 0 0,1 0 0,-1-1 0,0 1-1,1 0 1,-1 0 0,0 0 0,1 0 0,-1 0 0,0 0 0,1 0 0,-1 0 0,1 1 0,-1-1 0,1 0 0,-1 0 5,1 0 0,0 1-1,-1-1 1,1 0 0,0 0 0,-1 0 0,1 0-1,0 0 1,-1 0 0,1 0 0,0 0 0,-1 0 0,1 0-1,0 0 1,-1-1 0,1 1 0,0 0 0,0-1-1,9-4 219,0 0 0,0 0-1,-1-1 1,0 0 0,0-1-1,-1 0 1,11-12 0,-15 14-142,0 0 1,0-1 0,-1 0 0,0 1-1,4-10 1,1-3 183,0-1-132,-1-1 0,-1 1 0,0-1 0,5-41 0,-4 18-103,-4 21-148,-1-1-1,-1-40 1,-1 34-213,0 29 300,0 0-1,0 0 0,0 0 1,0-1-1,0 1 0,0 0 0,0 0 1,0 0-1,0 0 0,0-1 1,0 1-1,0 0 0,0 0 1,0 0-1,0 0 0,0-1 1,0 1-1,0 0 0,0 0 1,0 0-1,0 0 0,0 0 1,0-1-1,0 1 0,-1 0 0,1 0 1,0 0-1,0 0 0,0 0 1,0 0-1,0-1 0,0 1 1,0 0-1,-1 0 0,1 0 1,0 0-1,0 0 0,0 0 1,-5 5-34,-3 11-94,0 3 127,2 2 0,0-1 0,1 1 0,1 0 0,1 0 0,-1 28 0,4-9 94,2 0 0,10 58-1,-11-91-21,0-1-1,1 0 0,0 1 1,0-1-1,1 0 0,-1 0 0,1-1 1,1 1-1,3 5 0,-5-8-17,0 0 0,0-1 0,1 0-1,-1 1 1,0-1 0,1 0 0,0 0-1,-1 0 1,1-1 0,0 1 0,0-1-1,0 1 1,0-1 0,0 0 0,0 0-1,0-1 1,0 1 0,1 0 0,4-1-1,0 0 106,-1-1-1,1 0 1,-1 0 0,1-1-1,-1 0 1,0 0-1,9-5 1,48-26 550,-51 25-667,16-11-98,0-1-1,39-37 0,-43 33-33,-18 16 18,0 1-1,0 0 1,1 1-1,0 0 1,14-9 0,-20 14 51,1 0 1,-1 1 0,1-1 0,-1 0-1,1 1 1,-1-1 0,5 1 0,-6 0 17,0 0 0,0 0 0,0 0 0,0 0 0,-1 0 1,1 0-1,0 0 0,0 0 0,0 1 0,0-1 0,-1 0 0,1 0 1,0 1-1,0-1 0,-1 1 0,1-1 0,0 1 0,0-1 1,-1 1-1,1-1 0,-1 1 0,1 0 0,0-1 0,-1 1 0,1 1 1,5 14 137,0 0 0,-1 1 1,4 24-1,-7-12 48,-2-28 38,1-1-170,0 0-1,0 0 1,-1 0 0,1 0 0,0 0-1,0 0 1,-1 0 0,1 0 0,0-1 0,0 1-1,-1 0 1,1-1 0,0 1 0,-1 0-1,1-1 1,0 1 0,-1-1 0,1 1-1,-1-1 1,1 1 0,-1-1 0,1 1-1,0-2 1,9-18 108,-4 7-204,23-39 15,-16 27 52,1 1-1,17-23 0,-29 43-28,1 0 13,1 0 1,-1 0-1,1 0 1,5-5 0,-8 9-9,-1-1-1,1 1 1,0-1 0,-1 1 0,1-1 0,0 1 0,-1-1 0,1 1-1,0 0 1,0-1 0,-1 1 0,1 0 0,0 0 0,0 0 0,0 0-1,-1-1 1,1 1 0,0 0 0,0 0 0,0 1 0,0-1 0,-1 0 0,1 0-1,0 0 1,0 0 0,0 1 0,-1-1 0,1 0 0,0 1 0,0-1-1,-1 1 1,1-1 0,0 0 0,-1 1 0,1 0 0,-1-1 0,2 2 0,1 3-46,0 0 1,0 0 0,-1 0 0,0 1 0,0-1 0,0 1 0,0-1 0,-1 1 0,1 11 0,4 12 129,-3-15-115,-1-1 0,1 23 1,-2-21 26,7 36-29,5-58-86,-10 4 59,0-1 1,0 1 0,-1 0-1,1-1 1,-1 0-1,3-4 1,7-12-32,89-92 175,-94 105-42,1 0 1,0 1-1,0 0 0,1 0 0,14-7 1,-22 12-50,-1 1 0,0 0 0,1 0 0,-1-1 0,1 1 0,-1 0 0,1 0 1,-1 0-1,1 0 0,-1 0 0,1 0 0,-1 0 0,1 0 0,-1 0 1,1 0-1,-1 0 0,1 0 0,-1 0 0,1 0 0,-1 1 0,1-1 1,-1 0-1,1 0 0,-1 0 0,1 1 0,-1-1 0,1 1 0,0 0 0,-1-1 0,1 1-1,0 0 1,-1 0 0,1 1-1,-1-1 1,1 0 0,-1 0 0,1 0-1,-1 0 1,0 2 0,2 5 0,-2 0 0,0 15-1,0-16 6,0 15 3,1 39 25,0-54-1,0-1-1,0 0 0,1 0 0,-1 0 0,1 0 1,1 0-1,4 9 0,-5-12-18,0-1 1,0 1-1,0-1 0,0 1 1,1-1-1,-1 0 0,1 0 1,0 0-1,0 0 1,0-1-1,-1 1 0,2-1 1,-1 1-1,0-1 0,0 0 1,0 0-1,0-1 0,1 1 1,-1-1-1,0 1 1,1-1-1,-1 0 0,4-1 1,4 0-93,1 0 1,-1-1-1,0 0 1,0-1-1,16-6 1,-15 4 76,0-1 0,-1 0 0,15-12 1,-6 5-6,-9 6-58,-1-1 1,0-1-1,0 1 1,0-2-1,14-19 1,34-57 378,-36 51 161,-9 6-170,-13 29-292,1 0 1,-1 0-1,0 0 1,0 0-1,0 0 1,0-1 0,0 1-1,0 0 1,0 0-1,0 0 1,0 0-1,0 0 1,0 0 0,0 0-1,0 0 1,0 0-1,0-1 1,0 1 0,0 0-1,0 0 1,0 0-1,0 0 1,0 0-1,0 0 1,0 0 0,0 0-1,0-1 1,0 1-1,0 0 1,0 0-1,0 0 1,0 0 0,0 0-1,0 0 1,0 0-1,0 0 1,0 0 0,0-1-1,0 1 1,0 0-1,-1 0 1,1 0-1,0 0 1,0 0 0,0 0-1,0 0 1,0 0-1,0 0 1,0 0-1,0 0 1,0 0 0,-1 0-1,1 0 1,0 0-1,0 0 1,0 0-1,0 0 1,0 0 0,0 0-1,0 0 1,0 0-1,-1 0 1,1 0 0,0 0-1,0 0 1,0 0-1,-7 4-116,-11 19-57,12-17 148,1 1 1,0 0 0,0 1 0,-5 9 0,-31 63 320,35-68-197,1-1 1,0 1-1,-3 13 0,0-1 348,8-23-444,0-1 1,0 1 0,0 0 0,0-1 0,0 1 0,0-1 0,0 1 0,0-1 0,0 1 0,0-1-1,0 1 1,0-1 0,0 1 0,0-1 0,1 1 0,-1 0 0,0-1 0,0 0 0,1 1 0,-1-1 0,0 1-1,1-1 1,-1 1 0,0-1 0,1 0 0,-1 1 0,1-1 0,-1 1 0,0-1 0,1 0 0,-1 0 0,1 1-1,-1-1 1,1 0 0,-1 0 0,1 0 0,-1 0 0,1 1 0,0-1 0,-1 0 0,2 0 0,0 0-15,0 1 0,1-1 1,-1 0-1,0 0 1,1 0-1,-1 0 0,0 0 1,3-1-1,-3 0 13,-1 0 0,0-1 0,1 1 1,-1 0-1,0-1 0,0 1 0,0-1 0,0 1 0,0-1 0,1-3 0,3-4-198,-4 7 150,0-1-1,1 1 1,-1-1 0,0 1 0,0-1 0,-1 0-1,1 0 1,0 0 0,-1 1 0,0-1 0,0-3-1,4-19 48,-2 19-67,0 0 0,0 0 0,-1 0 0,0 0 0,0-12 0,-1 17 21,1 1 1,-1 0 0,1 0-1,-1 0 1,0 0-1,1 0 1,-1 0-1,1 0 1,-1 0 0,1 0-1,-1 0 1,1 0-1,-1 0 1,1 0 0,-1 0-1,1 0 1,-1 0-1,1 0 1,-1 0-1,0 1 1,1-1 0,5 14-32,0 0 1,13 21-1,-17-32 80,0 0-1,0 0 0,0 0 0,0-1 0,1 1 0,-1 0 0,1-1 0,-1 0 0,1 1 1,0-1-1,0 0 0,0-1 0,0 1 0,1 0 0,-1-1 0,0 0 0,7 2 1,3-2-15,0-1 1,-1 0 0,1-1 0,0 0 0,-1-1 0,1 0 0,-1-1 0,0-1-1,0 0 1,0 0 0,0-1 0,-1-1 0,12-7 0,-7 2-53,0-1 0,0 0-1,-1-1 1,-1 0 0,0-1 0,-1-1 0,19-28 0,-6 6-132,-11 18 159,20-38 0,-33 49 75,-5 6-46,2 2 1,0 0 1,0 0-1,0 0 0,0 1 1,0-1-1,0 0 1,1 1-1,-1-1 0,0 1 1,0-1-1,0 1 1,-1 1-1,-15 15-2,1 0 0,1 2 0,0-1 0,-19 37 0,32-52 20,-8 12-9,-34 59 663,39-64-575,0 0 1,1 1-1,0-1 0,1 1 0,-3 17 0,5-25-130,1-1-1,0 1 1,0 0 0,0 0 0,0 0-1,0 0 1,1 0 0,-1 0-1,1 0 1,0 0 0,1 3 0,-2-6 60,1 1 0,-1 0 1,1 0-1,0 0 1,-1-1-1,1 1 1,-1 0-1,1-1 0,0 1 1,0-1-1,-1 1 1,1-1-1,0 1 0,0-1 1,0 1-1,-1-1 1,1 0-1,0 1 1,0-1-1,0 0 0,0 0 1,0 0-1,0 0 1,0 0-1,0 0 0,0 0 1,-1 0-1,1 0 1,0 0-1,0 0 1,0-1-1,0 1 0,0 0 1,0 0-1,0-1 1,-1 1-1,3-2 1,0 1 20,0-1 1,0 0 0,-1 0-1,1-1 1,0 1 0,-1 0 0,1-1-1,-1 0 1,0 1 0,0-1 0,0 0-1,0 0 1,-1 0 0,1-1 0,1-4-1,1-3-199,0-1 0,3-23 0,-6 14-1114,-1 20 997,5 15-811,7 25 730,-1 1-1,6 51 0,-15-79 413,0 0 1,-1 1-1,-1-1 0,0 1 1,0-1-1,-2 0 1,1 1-1,-2-1 0,1 0 1,-2 0-1,0 0 0,0 0 1,-1-1-1,-7 12 1,4-9 162,0-1 1,-1 0-1,-1-1 0,-20 21 1,27-30-191,0 0 0,-1 0 0,1-1 0,-1 1 0,1-1 0,-1 0 1,0 0-1,0-1 0,0 1 0,0-1 0,0 0 0,0 0 0,0 0 0,0 0 0,-1-1 1,1 1-1,0-1 0,0 0 0,-1-1 0,1 1 0,0-1 0,-7-1 0,7 0-155,1 1 0,-1-1-1,1 1 1,-1-1 0,1 0 0,-6-5-1,8 7 133,0-1 0,1 1-1,-1-1 1,0 1 0,1-1-1,-1 0 1,0 1 0,1-1-1,-1 0 1,1 0 0,-1 1-1,1-1 1,0 0 0,-1 0-1,1 0 1,0 0-1,0 0 1,-1 1 0,1-1-1,0 0 1,0 0 0,0 0-1,0 0 1,0 0 0,0 0-1,0 0 1,0 1 0,1-1-1,-1 0 1,0 0 0,0 0-1,1 0 1,-1 0 0,1 0-1,4-6-22,0 1-1,1 0 0,-1 0 1,1 1-1,0-1 0,1 2 1,-1-1-1,9-4 0,61-29-27,-44 24 115,-19 8-63,98-50 175,-95 46-158,0 0 0,-1-1 0,0-1 0,20-21 1,-16 14-23,-2-2 0,0 0 1,-2-1-1,22-38 0,-28 44 44,-4 7-16,0 0 0,-1 0-1,0-1 1,-1 0 0,3-9 0,-5 17-80,-1 0 0,0 1 0,0-1 1,0 0-1,0 1 0,0-1 0,-1 0 0,0-2 1,1 4 42,0-1 0,0 1 0,0 0 0,0-1 1,0 1-1,0 0 0,-1 0 0,1-1 0,0 1 1,0 0-1,0 0 0,0-1 0,-1 1 0,1 0 1,0 0-1,0 0 0,-1 0 0,1-1 0,0 1 1,0 0-1,-1 0 0,1 0 0,0 0 0,-1 0 1,1 0-1,0 0 0,0-1 0,-1 1 0,1 0 1,0 0-1,-1 0 0,1 0 0,0 0 0,0 1 1,-1-1-1,1 0 0,0 0 0,-1 0 0,1 0 1,0 0-1,0 0 0,-1 0 0,1 0 0,0 1 1,0-1-1,-1 0 0,1 0 0,0 0 0,0 1 1,-1-1-1,1 0 0,-4 4 33,0-1 0,1 1 0,0 0 0,0 0 0,0 0 1,0 1-1,0-1 0,1 1 0,0-1 0,0 1 0,0 0 0,-1 5 0,-5 11 121,8-19-124,-1-1 0,1 1 1,0 0-1,0 0 0,0-1 1,0 1-1,0 0 0,0 0 0,0 0 1,0-1-1,1 1 0,-1 0 0,1 0 1,-1-1-1,1 1 0,0 0 0,0-1 1,0 1-1,-1-1 0,1 1 1,1-1-1,1 3 0,1 1-3,1 0 0,-1-1 0,1 0 0,0 0-1,8 5 1,-4-4 14,0 0 0,1-1 0,0 0-1,0-1 1,0 0 0,0 0 0,0-1-1,14 1 1,-9-2-1093,0 0 0,29-3 0,-43 2 930,-1 0 1,1 0-1,0 0 0,0 0 0,0-1 1,0 1-1,0 0 0,-1 0 1,1-1-1,0 1 0,0 0 0,0-1 1,-1 1-1,1-1 0,0 1 1,-1-1-1,1 1 0,0-1 0,-1 1 1,1-1-1,-1 0 0,1 1 1,-1-1-1,1 0 0,-1 0 1,1 1-1,-1-1 0,0 0 0,1 0 1,-1 0-1,0 0 0,0 1 1,0-1-1,1-2 0,-4-25-3927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8.4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56 21 10144,'-19'0'3744,"14"-5"-2912,2-2-224,-2 7-256,0 0-320,0-5-1152,1 5 608,-1-3-1600,0 3 1152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19.87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134 0 6048,'4'0'268,"0"1"0,0 0-1,0-1 1,0 1 0,0 1 0,-1-1 0,1 0 0,0 1-1,-1 0 1,1 0 0,4 3 0,1 2-196,1 1-1,12 12 1,-12-8 140,1 1 0,-1 0-1,-1 0 1,-1 1 0,0 0 0,0 1 0,-1 0-1,-1 0 1,-1 1 0,0-1 0,2 17-1,-1 0-100,-2 0-1,-1 0 1,-1 1-1,-4 50 0,-2-46 147,-1 0 0,-2-1-1,-1 1 1,-2-2 0,-1 1 0,-23 47-1,22-59-701,-1 1 0,-1-2-1,-2 0 1,0 0 0,-1-2 0,-2 0-1,0-1 1,-1-1 0,-28 22-1,-10-3-1340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8:20.94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277 1 2496,'-5'3'5216,"3"-2"-4865,0 1 0,0 0 0,0-1 0,0 1 0,0 0 0,-3 4 1,-7 8 208,-2-1-295,0 1-1,1 0 0,1 1 1,0 0-1,1 1 1,-16 30-1,1 15 125,3 1 1,-23 93-1,31-87-459,3 1-1,3 0 1,2 1-1,6 113 1,2-148-327,2 0 1,10 45 0,-9-61-42,2-1 1,0-1 0,0 1-1,2-1 1,0 0 0,11 15-1,37 43-1188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3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 1248,'-3'3'8330,"3"-3"-8308,0 1 1,0-1-1,0 0 0,-1 1 0,1-1 0,0 0 0,0 1 0,0-1 0,0 0 0,0 1 1,0-1-1,0 0 0,0 1 0,0-1 0,0 0 0,0 1 0,0-1 0,1 0 0,-1 0 1,0 1-1,0-1 0,0 0 0,0 1 0,0-1 0,1 0 0,-1 0 0,0 1 0,0-1 1,0 0-1,1 0 0,-1 1 0,0-1 0,0 0 0,1 0 0,10 7 175,6-2 17,-7-2-166,-1-1-1,13 2 1,12-2 77,14 1-239,-3 3 330,89-3-1,-95-3-273,-39 0 256,0 1-193,0-1 0,0 1 0,-1 0 0,1 0 1,0-1-1,-1 1 0,1-1 0,-1 1 0,1 0 1,-1-1-1,1 1 0,-1-1 0,1 1 0,-1-1 1,0 1-1,1-1 0,-2 1 0,-16 9-115,7-3 15,-66 43-15,55-38 163,1 2 0,0 0-1,-33 31 1,-51 52 1401,105-97-1407,0 0-24,0 0 1,0 0-1,0 0 1,0 0-1,0 0 1,0 0 0,0 0-1,0 0 1,0 1-1,0-1 1,0 0-1,0 0 1,0 0-1,0 0 1,0 0-1,0 1 330,0-1-330,11-2 355,16-6-374,-18 6 13,-1 0 1,1 0 0,13 0 0,-3 0-180,-15 1 144,0 1 0,1 0 0,-1 0 0,1 0 0,-1 0 0,0 1 1,1 0-1,-1 0 0,0 0 0,1 0 0,-1 1 0,6 2 0,-8-3 19,0 0-1,-1 0 1,1 1-1,-1-1 1,1 0-1,-1 0 1,1 1-1,-1-1 1,0 1-1,1 0 1,-1-1-1,0 1 0,0 0 1,0 0-1,0-1 1,-1 1-1,1 0 1,0 0-1,-1 0 1,0 0-1,1 0 1,-1 0-1,0 0 1,0 0-1,0 0 1,0 0-1,0 0 1,-1 2-1,-5 23 128,-1 0 0,-19 46 0,22-64-8,1-1 0,-2 1 0,1-1 0,-1 1 1,-11 11-1,14-17-71,0-1 1,0 0-1,-1 0 1,1 0-1,-1 0 1,0 0-1,1-1 1,-1 1-1,0-1 1,0 0-1,0 1 1,0-1-1,0-1 1,0 1-1,-1 0 1,1-1-1,0 0 1,0 0-1,0 0 1,-6 0-1,1-2-24,0 1 1,0-1-1,1-1 0,-1 1 0,1-1 0,-1-1 1,1 1-1,0-1 0,0-1 0,-6-5 1,12 10-26,0-1 1,0 0 0,1 0 0,-1 0 0,1 1-1,-1-1 1,1 0 0,-1 0 0,1 0 0,-1 0 0,1 0-1,0 0 1,-1 0 0,1 0 0,0 0 0,0 0 0,0 0-1,0 0 1,0 0 0,0 0 0,0 0 0,0 0 0,0 0-1,0 0 1,1-1 0,-1 1 0,0 1 0,1-1-1,-1 0 1,1 0 0,0-2 0,2-1 70,0-1 1,0 1-1,1 0 1,5-6-1,5-2-42,0 0 0,0 1 0,1 1 0,0 0 0,1 1 0,0 1-1,28-11 1,-19 10-1365,35-7 0,-32 11-2134,29-2 0,-25 6 1236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9:41.7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61 1472,'0'0'168,"1"-1"1,-1 1-1,1-1 1,-1 1-1,0-1 1,1 1-1,-1-1 1,1 1-1,-1-1 1,1 1-1,0-1 0,-1 1 1,1 0-1,-1-1 1,1 1-1,0 0 1,-1-1-1,1 1 1,0 0-1,-1 0 1,1 0-1,0 0 0,-1 0 1,1 0-1,0 0 1,-1 0-1,1 0 1,1 0-1,-1 0 13,7-12 523,-6 11-530,-1-1 0,0 1 0,0-1-1,0 1 1,0-1 0,0 0 0,0 1-1,0-1 1,0 0 0,-1 0 0,1 1-1,-1-1 1,1 0 0,-1 0 0,0 0-1,1 0 1,-1 0 0,-1-2 0,0 20-147,-1 0 0,0 0 0,-2 0 0,-6 20 0,-7 29 46,10-34-61,-1-1 1,-22 53-1,24-72 84,5-9-84,0-1-1,1 0 1,-1 1 0,0-1 0,1 1-1,-1-1 1,0 0 0,1 1 0,-1 2-1,1-2 1002,1-7-532,0 1-456,1 0 1,0 0-1,0 1 1,1-1-1,-1 0 0,4-2 1,8-15-130,6-23-21,-5 9 154,9-27-96,-17 42 80,1 1 1,12-23 0,-10 18-170,2-2-17,-12 25 158,1-1 0,0 1 0,0 0 0,0 0 0,0-1 0,0 1 0,0 0 0,0 0 0,0 0-1,0 0 1,1 1 0,-1-1 0,0 0 0,3-1 0,-3 2-140,0 0 143,0 0 0,0 0 0,0 0 0,0 1 0,0-1-1,-1 0 1,1 0 0,0 1 0,0-1 0,0 1 0,-1-1 0,1 1-1,0-1 1,-1 1 0,1-1 0,0 1 0,-1-1 0,1 1 0,-1 0-1,1 0 1,-1-1 0,1 1 0,-1 0 0,1 1 0,7 22-51,-7-17 19,4 16 41,-2 1 1,-1-1-1,0 1 1,-4 39-1,1-10 186,-8 48-188,1-45 394,8-55-234,-4-2 389,5 0-527,-1 0 0,1-1 1,0 1-1,0 0 0,-1-1 1,1 1-1,-1-1 0,0 0 0,1 1 1,-1-1-1,0 1 0,0-1 1,0 1-1,0-1 0,0 0 0,-1-2 1,1 1-46,0 0 1,0 0-1,0 0 1,0 0 0,1 0-1,-1 0 1,2-5 0,14-31-68,-12 28 70,0 0 1,1 0 0,7-12 0,1 2-123,-10 14 130,1 1 1,0-1-1,8-9 0,-6 10-1,0 1 0,0-1-1,1 1 1,0 0-1,0 0 1,0 1 0,0 0-1,13-5 1,-18 8 6,-1 1 1,0-1 1,0 1-1,1-1 1,-1 1-1,0 0 1,0-1-1,0 1 1,0 0-1,1 0 1,-1 0 0,1 0-1,-1 0 25,0 1-1,-1 0 1,1-1 0,0 1-1,-1 0 1,1-1 0,-1 1-1,1 0 1,-1 0 0,1-1-1,-1 1 1,1 0 0,-1 1-1,3 3 94,-1 1-86,0 0 0,0 0 0,0 0 0,0 0 0,-1 0 0,1 11 0,-1 39 173,-2-31-178,6 17-144,-1-2 112,-4-34-21,5 9 74,-5-13 241,6 6-545,-4-8 289,2 0-10,0 0-1,0 0 1,0 0-1,0 0 1,0-1-1,-1 0 1,1 0 0,0 0-1,0 0 1,4-2-1,145-72-1880,-102 52 1840,-31 15 117,-19 9-9,-4 3 1,-6 7 14,6-5-84,0-1 0,0 0 0,-7 7 0,7-9-17,1-1 1,-1 1-1,1-1 1,0 1-1,0 0 1,1 0-1,-1 0 1,0 0-1,1 0 1,0 0-1,0 1 1,0-1-1,0 0 1,0 1-1,0 4 1,1-5 0,1 0 1,-1-1-1,1 1 1,-1 0-1,1-1 1,0 1-1,0 0 0,0-1 1,0 1-1,0-1 1,0 0-1,1 1 0,-1-1 1,4 4-1,-4-5 54,0 0 0,1 0-1,-1 0 1,0 0 0,1 0 0,-1 0-1,0 0 1,1 0 0,-1 0 0,1-1-1,0 1 1,-1-1 0,1 1 0,-1-1-1,1 1 1,0-1 0,-1 0-1,1 0 1,0 0 0,-1 0 0,1 0-1,0 0 1,-1-1 0,1 1 0,1-1-1,-1 0-6,0 0 0,0 0-1,0 0 1,-1-1-1,1 1 1,0-1 0,-1 1-1,1-1 1,-1 0-1,0 1 1,1-1 0,-1 0-1,0 0 1,1-3-1,12-30 87,-13 31-115,0 0 0,-1 0-1,1 0 1,-1-1 0,0 1 0,0 0-1,0 0 1,-1-6 0,-1-11 101,1 15-114,0 1 1,-1-1-1,0 0 0,0 0 1,-1 1-1,0-1 1,0 1-1,-3-6 0,5 10-20,-3-5-480,6 11-117,9 13 543,-8-17 121,-1 1 1,1 0 0,-1 0-1,1-1 1,0 1-1,-1-1 1,1 0 0,0 0-1,0 0 1,0 0 0,0 0-1,0-1 1,0 1 0,0-1-1,0 0 1,4 0-1,-1 0-21,1-1 0,-1 0-1,0-1 1,0 1 0,0-1-1,11-5 1,-1 4 196,-1-1-85,20-4 142,-34 8-193,5 0-161,-5 0 70,-1-1-1,1 1 0,0 0 0,0 0 1,-1 0-1,1 0 0,0 0 0,0 0 1,-1 0-1,1 0 0,0 0 0,-1 0 0,1 1 1,0-1-1,-1 0 0,1 0 0,1 1 1,0 3 0,0-1 0,0 1 0,0-1 0,0 1 1,-1 0-1,1 0 0,-1 0 0,0 0 1,0 0-1,-1 0 0,1 9 0,4 20 252,-5-28-177,0 0 0,-1 1 1,-2 8-1,7 0-58,-4-12-19,1-1 0,-1 1 0,0-1 0,0 0 0,1 1 0,-1-1 1,0 0-1,1 1 0,-1-1 0,2 2 0,2 10 52,-3-10-23,0 0 1,0 0-1,0 0 0,0-1 0,1 1 1,2 4-1,-3-6-37,0 1-48,14 22 1200,11-16-858,-14-9-259,-1-1 1,1 1-1,-1-2 1,0 0-1,14-5 1,-6 2 172,-9 2-148,0-1 1,19-12-1,-21 12-65,-1-2 0,0 1-1,-1-1 1,1 0 0,-1 0-1,7-13 1,-11 17-35,0 0 1,-1 0 0,0 0-1,0 0 1,0 0 0,0 0-1,0 0 1,0-1-1,-1 1 1,1 0 0,-1 0-1,0-1 1,0 1-1,-1 0 1,1 0 0,0-1-1,-1 1 1,0 0 0,0 0-1,0 0 1,0 0-1,-1 0 1,1 0 0,-1 0-1,-2-3 1,3 4 11,-1 1 1,1-1 0,-1 1-1,1 0 1,-1 0-1,0 0 1,1 0-1,-1 0 1,0 0-1,0 0 1,0 1 0,0-1-1,0 0 1,0 1-1,0 0 1,0-1-1,0 1 1,0 0-1,0 0 1,0 0-1,0 1 1,0-1 0,0 0-1,0 1 1,-2 0-1,-1 0-2,0 1 1,0-1-1,1 1 0,-1 0 1,0 1-1,1-1 0,-1 1 0,-7 6 1,-3 4-66,11-10 99,-1 1-1,1-1 0,0 1 0,0 0 1,1 1-1,-1-1 0,1 1 0,0-1 0,0 1 1,-4 9-1,3-2 115,0 0 0,1 0 0,0 0 0,1 1 0,1-1 1,-1 18-1,2-29-68,1 0 1,-1 0 0,0 0-1,0 0 1,1 0 0,-1 0-1,1 0 1,-1-1 0,1 1-1,-1 0 1,1 0 0,-1 0-1,1-1 1,0 1 0,-1 0 0,1 0-1,0-1 1,0 1 0,0-1-1,-1 1 1,1-1 0,0 1-1,0-1 1,2 1 0,21 6 511,-5-6-355,1 0 1,0-1-1,20-3 0,21 0-135,-39 1-772,0 0 0,31-8 0,-24 4-2773,-19 5 1676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9:45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1 158 3072,'11'4'8353,"-6"-3"-8167,0 0-1,0-1 0,0 1 1,-1-1-1,1 0 0,0 0 0,0-1 1,9-1-1,10-7 50,-1 0-1,1-2 1,-2-1 0,1-1-1,-2 0 1,0-2 0,29-25-1,-49 39-235,1-1 1,-1 0-1,0 1 0,1-1 0,-1 0 0,0 0 0,0 0 0,0 0 1,0 0-1,0 0 0,-1 0 0,1 0 0,-1 0 0,1 0 1,-1 0-1,0 0 0,0 0 0,0-3 0,0 4-121,-10 13-748,4-6 902,0 1 0,0 0 0,0 0 0,1 0 0,0 0 0,1 1 0,-8 16 0,11-20-23,-1-1 1,1 1-1,0-1 0,0 1 0,1-1 0,-1 1 1,1 0-1,0 0 0,0-1 0,0 1 0,0 0 1,2 5-1,-2-7 1,1 0 1,0 0-1,0 0 0,0 0 0,0 0 1,0 0-1,0 0 0,0 0 1,1 0-1,-1-1 0,0 1 1,1 0-1,0-1 0,-1 1 1,1-1-1,0 0 0,0 1 1,0-1-1,0 0 0,0 0 1,3 1-1,4 0 19,0 0 0,0-1-1,0 0 1,0 0 0,0-1 0,0 0 0,0 0-1,1-1 1,15-4 0,-18 4 14,15-4-21,0 0 1,37-14 0,42-25 26,-83 36 68,-17 8-91,0-1 0,0 1 0,0-1-1,1 0 1,-1 1 0,0-1 0,0 0-1,0 1 1,0-1 0,0 0 0,0 0 0,0 0-1,0 0 1,-1 0 0,1 0 0,0 0-1,0-2 1,-1 2-148,-6 11-241,5-6 362,-1 0 0,1 0 1,0 0-1,0 0 0,0 1 1,0-1-1,1 0 0,0 5 1,-3 16 11,3-21 1,0-1 0,1 1 0,0 0 0,0 0-1,0 0 1,0-1 0,1 1 0,2 6 0,-3-10 19,-1 1-1,1 0 1,-1-1 0,1 1 0,-1 0 0,1-1-1,-1 1 1,1-1 0,-1 1 0,1-1-1,0 1 1,-1-1 0,1 1 0,0-1 0,-1 0-1,1 1 1,0-1 0,0 0 0,-1 0-1,1 1 1,0-1 0,1 0 0,-1 0-16,1 0 1,-1-1-1,1 1 1,-1 0-1,0-1 1,1 1-1,-1-1 0,0 1 1,1-1-1,-1 0 1,2-1-1,3-3-85,0 0 0,-1 0 0,9-11 0,-10 12 33,-2 2 16,-1 0 0,0 0 1,0 0-1,0 0 0,0 0 0,0 0 1,0 0-1,-1 0 0,1 0 0,-1 0 1,1 0-1,-1 0 0,0-1 0,0 1 1,0-4-1,-1-2-117,0 0 0,-3-13-1,3 19 139,0 1-13,0-1 0,0 1 0,0 0 0,0-1 0,0 1 1,0 0-1,0 0 0,-1-1 0,1 1 0,0 0 0,-1 0 0,1 1 0,-1-1 0,1 0 0,-1 0 0,0 1 0,1-1 0,-1 1 0,0-1 0,-2 1 0,-22-5-83,25 5 94,0 0 0,0 0 0,0 0 1,0 0-1,0 0 0,0 0 0,0 1 0,1-1 0,-1 0 0,0 0 0,0 1 0,0-1 0,0 0 0,-1 2 0,-12 2-1,-6-1 69,9 0-62,7-1 28,48-6 320,-8 0-192,-1 1 0,55 2 0,-46 2-75,-40-1-65,1 0 1,0 0 0,0 1-1,-1 0 1,1 0 0,0 0-1,-1 1 1,1-1 0,-1 1-1,6 3 1,-8-4-1,0 0-1,0 1 1,0-1 0,-1 1 0,1-1 0,0 1-1,-1 0 1,1-1 0,-1 1 0,0 0 0,1 0 0,-1 0-1,0 0 1,0 0 0,0 0 0,-1 0 0,1 1-1,0-1 1,-1 0 0,0 0 0,1 1 0,-1 2 0,0-1-13,0-1 16,1 0 1,-1 0-1,0 0 0,0-1 1,-1 1-1,1 0 0,-1 0 1,1-1-1,-1 1 0,0 0 1,0-1-1,0 1 0,0-1 1,-2 4-1,2-5 110,-2 4-149,2-2 6,1 0 0,-1-1-1,1 1 1,-1 0 0,0 0-1,0 0 1,-1 3 0,-4 11-100,5-13 138,0 0 0,0 0 0,-1 0 0,1 0 0,-1-1 0,0 1 0,-3 5 0,4-9 15,-2 2 302,3-4-69,0-2-332,1 0 103,0 0 0,1 0 0,0 0-1,0 0 1,0 0 0,1 0 0,-1 0 0,5-4-1,0-2-125,1 1 0,0-1 0,1 1 0,0 1 0,18-15 0,0 5 109,-19 12-29,1 0 0,0 0 0,0 1 0,0 0 0,1 0 0,13-4 0,-14 5 69,-5 2-679,-3 8 455,-1 8 74,-1-7 49,1-1-1,0 0 1,0 1 0,1-1-1,0 0 1,0 1 0,2 6-1,0-8 51,-1 1 1,1-1-1,-1 1 0,1 5 0,-1-4-18,0-1 0,0 0 0,0-1 0,4 7 0,-3-7 30,0-1-1,0 0 0,0 0 0,1 0 0,0 0 0,0-1 1,0 1-1,0-1 0,0 0 0,6 3 0,-8-5 8,0 0 1,0 0-1,1 0 0,-1 0 0,0 0 0,1-1 1,-1 1-1,1-1 0,-1 0 0,1 1 0,-1-1 1,1 0-1,-1 0 0,1-1 0,-1 1 1,1 0-1,-1-1 0,0 0 0,1 1 0,-1-1 1,0 0-1,5-2 0,3-5 30,-1 1 0,0-1 0,0-1 0,9-11 0,18-16-227,-32 31 160,1 0 0,-1 0 0,0 0 0,5-9-1,7-9 135,-10 16 30,-5 6-163,0-1-1,1 1 0,-1-1 0,0 0 1,0 1-1,0-1 0,0 0 0,-1 0 1,1 1-1,0-1 0,-1 0 0,1-3 0,8-8-98,-9 12 65,1 0-1,0 0 1,0 0 0,-1 0 0,1 0-1,0 0 1,-1 0 0,1 0-1,-1 0 1,1 0 0,-1 0-1,1-2 1,-1 3-80,0-1 76,0 1-1,0 0 1,0 0-1,0 0 1,0-1-1,1 1 1,-1 0 0,0 0-1,0 0 1,0-1-1,0 1 1,1 0-1,-1 0 1,0 0-1,0 0 1,1 0 0,-1-1-1,0 1 1,0 0-1,1 0 1,-1 0-1,0 0 1,1 0-1,4 36-85,-7-11 208,-1 1 0,-1-1 1,-1 0-1,-11 33 0,14-52-59,0-1 26,1 0-1,-1 0 1,0 0-1,-1 0 1,1 0-1,-1-1 1,0 1-1,0-1 0,0 0 1,0 0-1,-7 6 1,10-10-44,-1 0 0,1 1 0,-1-1 0,0 0 0,1 0 0,-1 0 0,1 1-1,-1-1 1,1 0 0,-1 0 0,1 0 0,-1 0 0,0 0 0,1 0 0,-1 0 0,1 0 0,-1 0 0,1 0 0,-1-1 0,0 1 0,1 0 0,-1 0 0,1-1 0,-1 1 0,0-1 0,0 0-27,-1 0-1,1 0 1,-1-1 0,1 1 0,0-1 0,0 1 0,-2-4-1,-1-1-112,1 0 0,1-1 0,-3-7-1,-1 3-17,5 10 151,0 0 0,0 0-1,1 0 1,-1-1 0,1 1 0,-1 0 0,1 0 0,-1 0 0,1 0 0,0-1 0,-1 1 0,1 0 0,0-2 0,-5-20-18,5 23-102,-1 0-72,1 0 186,0 0 1,0 0-1,0 0 0,0 0 0,0 0 0,0 0 0,0 0 0,0 0 0,0 0 0,0 1 0,0-1 1,-1 0-1,1 0 0,0 0 0,0 0 0,0 0 0,0 0 0,0 0 0,0 0 0,0 0 0,0 0 1,0 1-1,0-1 0,0 0 0,0 0 0,0 0 0,0 0 0,0 0 0,0 0 0,0 0 0,0 0 1,0 1-1,0-1 0,0 0 0,0 0 0,0 0 0,0 0 0,0 0 0,1 0 0,-1 0 1,0 0-1,0 0 0,0 0 0,0 0 0,0 1 0,0-1 0,0 0 0,0 0 0,0 0 0,0 0 1,0 0-1,1 0 0,7 9 118,11 9 467,-15-17-466,1 1-1,-1-1 1,1 0 0,0 0-1,-1-1 1,1 1-1,-1-1 1,1 0 0,0-1-1,6 0 1,6 0 37,6 2 95,0-2 0,1-1-1,42-8 1,-56 8-93,-3 1-544,0-1 1,0 0-1,0 0 0,0-1 1,12-6-1,-18 8 120,0 1-1,0-1 1,0 0 0,0 0-1,0 0 1,0 0 0,0 0-1,0 0 1,0 0-1,-1 0 1,1-1 0,0 1-1,-1 0 1,1 0 0,-1-1-1,1 1 1,-1 0-1,1-1 1,-1 1 0,0 0-1,0-1 1,0 1-1,0 0 1,0-1 0,0 1-1,0-1 1,0 1 0,-1 0-1,1-1 1,0 1-1,-1 0 1,1-1 0,-1 1-1,1 0 1,-1 0 0,0 0-1,-1-3 1,-6-7-3778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09:46.7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 2496,'4'-5'3082,"-3"5"-2878,0 0-1,0 0 0,0 0 0,0-1 0,0 1 0,0 0 1,-1-1-1,1 1 0,0-1 0,0 1 0,0-1 0,0 1 0,0-1 1,0 0 21,0 0 1,0 1 0,0-1 0,-1 1 0,1-1-1,0 1 1,0-1 0,0 1 0,0 0-1,0-1 1,0 1 0,0 0 0,2 0 0,52-4 5016,-54 4-5236,0 0 0,-1 0 0,1 0-1,0 0 1,-1 0 0,1 1 0,0-1 0,-1 0 0,1 0-1,-1 0 1,1 1 0,0-1 0,-1 0 0,1 1-1,-1-1 1,1 1 0,-1-1 0,1 0 0,-1 1 0,1-1-1,-1 1 1,1-1 0,-1 1 0,0 0 0,1-1 0,-1 1-1,0-1 1,1 1 0,-1 0 0,0-1 0,0 1-1,0 0 1,1 1 47,1 0-53,0 1 147,-1 9-971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03.3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0 531 1888,'9'0'3786,"-8"0"-3423,4 0 277,-3 0-560,-1 0 1,1-1-1,0 1 0,-1 0 1,1-1-1,0 1 0,-1-1 0,1 1 1,0-1-1,-1 0 0,1 0 1,-1 1-1,0-1 0,1 0 0,-1-1 1,0 1-1,1 0 0,-1 0 1,2-3-1,1-2 164,0-1 0,0 1 0,3-11 0,5-8 102,2-2-187,-2-1 1,-1-1-1,15-57 0,6-19-28,-29 96-151,-1 0 1,0 0-1,0 0 0,0-13 1,-2 15 31,1 0 0,0 0 0,0 0 0,0 1 0,1-1 0,0 0 0,0 1 1,4-7-1,-6 13-16,2-2-12,-1-1 0,0 1 0,1 0 0,-1-1 0,0 1 0,0-1-1,0 1 1,-1-1 0,1 1 0,-1-1 0,1 0 0,-1 1 0,0-1 0,0 0 0,0 1 0,0-1-1,-1-3 1,6 3-213,-6 15 227,-4 24 0,0 1 59,-30 193 77,8-70-70,25-149-63,-5 45 97,-26 95 0,28-139-20,5-10-54,-1-1 1,0 1-1,1-1 1,-1 1-1,1 0 1,-1-1 0,1 1-1,-1 3 1,1-4-15,0-1 0,0 0-1,0 1 1,0-1 0,0 1 0,0-1 0,0 0 0,0 1 0,0-1 0,0 0 0,0 1 0,0-1 0,0 0 0,0 1 0,-1-1 0,1 1-1,0-1 1,0 0 0,0 0 0,-1 1 0,1 0 0,-6-4 161,5 2-180,0 0-1,0 0 1,1 0-1,-1 0 1,0 0-1,1 0 1,-1 0-1,0-1 0,1 1 1,0 0-1,-1 0 1,1-1-1,-1-1 1,2-4-26,-1 0 0,1 1 1,1-1-1,-1 1 0,1-1 1,0 1-1,0 0 0,1 0 1,0 0-1,0 0 0,1 0 1,-1 1-1,8-9 0,6-5-31,1 0-1,25-19 0,-9 7 107,39-30 216,-70 58-202,0 0 0,0 0-1,0 0 1,0-1-1,0 1 1,-1-1 0,0 1-1,0-1 1,0 0-1,0 0 1,0 0 0,-1 0-1,1 0 1,-1 0-1,0 0 1,-1 0 0,1-1-1,-1 1 1,0-7-1,3-18 80,-3 24-119,1 1 1,-1-1-1,1 0 0,-1 1 1,0-1-1,-1 0 1,1 0-1,-1 1 1,0-1-1,0 1 0,-1-1 1,-2-5-1,4 9 3,-2-4-44,-1 1-1,1 0 1,0 0-1,-1 0 1,-5-6-1,7 9 14,1 1 0,-1-1 0,0 1 0,1-1-1,-1 1 1,1 0 0,-1-1 0,0 1 0,1 0 0,-1-1 0,0 1 0,1 0-1,-1 0 1,0 0 0,1 0 0,-1 0 0,0 0 0,1 0 0,-2 0-1,1 0-3,0 0 0,0 1 0,0-1-1,0 1 1,0-1 0,0 1 0,0-1-1,1 1 1,-1 0 0,0 0 0,0-1-1,0 1 1,1 0 0,-1 0 0,0 0-1,0 1 1,-2 4-4,0 0 0,1 0 0,0 0 0,0 1 0,0-1 0,1 0 0,-1 10 0,-5 18-42,7-31 61,-6 12 36,2 1-1,0 0 1,1 0-1,-2 26 1,4-21-109,0-16 60,1-1 0,0 1 0,0 0 0,0-1 1,0 1-1,1-1 0,0 1 0,0-1 0,3 8 0,-2-6 15,0-1 0,1 0-1,0-1 1,0 1-1,0 0 1,0-1 0,1 0-1,0 0 1,-1 0-1,2 0 1,-1 0 0,0-1-1,1 0 1,5 3-1,-6-4 30,0 0-1,0-1 1,0 0-1,0 0 1,0 0-1,0 0 1,0-1-1,1 1 0,-1-1 1,0 0-1,0-1 1,0 1-1,0-1 1,1 1-1,-1-1 1,0 0-1,0-1 0,0 1 1,6-4-1,-5 2 9,-1 0 0,1 0 0,-1 0 0,0 0 0,0-1 0,0 1 1,-1-1-1,1 0 0,3-5 0,2-6 66,12-23 0,-14 25-48,-1-1-6,0-1 0,-1 0 0,-1-1 0,2-16 0,-4 0-205,-3 19-81,1 13 230,0 0 0,0 0 0,0 0 0,0 0 0,1 1 0,-1-1 0,0 0 0,0 0 0,0 0 0,0 0 0,0 0 0,0 0 0,0 0 0,0 0 0,0 0 0,0 0 0,0 0 0,0 0 0,0 0 0,1 0 0,-1 0-1,0 0 1,0 0 0,0 0 0,0 0 0,0 0 0,0 0 0,0 0 0,0 0 0,0 0 0,0 0 0,1 0 0,-1 0 0,0 0 0,0 0 0,0 0 0,0 0 0,0 0 0,0 0 0,0 0 0,0 0 0,0 0 0,0 0 0,0 0 0,1 0 0,-1 0 0,0 0 0,0 0 0,0 0-1,0-1 1,0 1 0,0 0 0,0 0 0,0 0 0,0 0 0,0 0 0,0 0 0,0 0 0,0 0 0,0 0 0,0 0 0,0 0 0,0-1 0,0 1 0,0 0 0,0 0 0,0 0 0,0 0 0,0 0 0,5 6-182,4 14 192,12 43 1,-16-44-45,2-1 1,0 1 0,12 24 0,-16-39 44,-1 0 0,0 1 0,1-1 1,0 0-1,0 0 0,0 0 0,1-1 0,-1 1 0,1-1 0,0 0 0,0 0 0,0 0 0,7 4 0,-4-2 333,-7-5-334,0 1 1,0-1 0,1 0 0,-1 0 0,0 1 0,0-1 0,1 0 0,-1 0 0,0 1 0,0-1 0,1 0 0,-1 0 0,0 0 0,1 0 0,-1 0 0,0 1 0,1-1 0,-1 0 0,0 0 0,1 0 0,-1 0 0,0 0 0,1 0 0,-1 0 0,0 0 0,1 0 0,2 0 29,-1-1-1,0 1 1,1 0 0,-1-1-1,0 0 1,1 1 0,-1-1 0,0 0-1,0 0 1,1 0 0,-1 0-1,0-1 1,0 1 0,-1 0-1,1-1 1,0 0 0,0 1 0,-1-1-1,1 0 1,-1 0 0,3-4-1,1-3 5,0-1 0,0 0 0,5-17 0,-4 11 30,27-100-39,-30 107 47,-3-14 90,0 22-186,0-1 0,-1 1 0,1-1-1,0 1 1,0-1 0,0 1 0,0-1-1,1 1 1,-1 0 0,0-1 0,1 1 0,-1-1-1,0 1 1,1-1 0,0 1 0,1-2 0,-2 2-90,0 2-384,2 17 459,-1 0 1,2 0 0,7 24 0,-5-19 103,4 31 0,-8-44-52,0 0 0,1-1-1,0 1 1,0-1 0,1 1 0,0-1 0,1 0-1,6 12 1,-9-20 60,0 0-71,-1 0 0,1 0 1,-1 0-1,1 0 0,-1 0 0,1 0 0,0 0 1,-1 0-1,1 0 0,0-1 0,0 1 0,0 0 1,-1-1-1,2 2 0,-1-2 13,0 0 3,0 0-1,-1 0 1,1-1-1,0 1 1,0 0 0,-1 0-1,1-1 1,0 1 0,-1 0-1,1-1 1,0 1-1,-1-1 1,1 1 0,-1-1-1,1 1 1,-1-1-1,1 1 1,-1-1 0,1-1-1,2 0 48,0-1-37,-1 0-1,1 0 1,-1 0 0,1 0 0,-1-1 0,0 1 0,0-1 0,2-7 0,9-33 119,-10 32-98,1-11-43,0-1 0,-2 1 0,0-34-1,-1-3-11,0 1 158,2 45-518,0 12-311,1 7 504,5 12 266,-4-5-101,1 0-1,0 0 1,1 0-1,0-1 0,1 0 1,0-1-1,12 12 0,-19-21 24,0-1 0,0 1 0,0 0 0,0-1 0,0 1 0,1 0 0,-1-1 0,0 0 0,0 1 0,1-1 0,-1 0 0,0 1 0,0-1 0,1 0 0,-1 0 0,0 0 0,1 0 0,-1 0 0,0-1 0,0 1 0,1 0 0,-1-1 0,0 1 0,0 0 0,1-1 0,-1 0 0,1 0 0,1-1-9,-1 1-1,1-1 1,-1 0 0,0 1-1,0-1 1,0 0 0,0-1-1,0 1 1,-1 0 0,3-4-1,1-6 98,0 0-1,-1 0 1,3-15 0,-4 17-134,-2 5 47,0-1 1,-1 1 0,0-1 0,1 1 0,-2 0 0,1-1 0,-1 1-1,1-1 1,-1 1 0,-3-6 0,2 2-17,-1 1 0,-1 0 0,0 0-1,0 0 1,-7-11 0,10 19-14,1-1 0,0 1 0,-1-1-1,1 1 1,-1-1 0,1 0 0,0 1-1,-1 0 1,1-1 0,-1 1 0,0-1 0,1 1-1,-1-1 1,1 1 0,-1 0 0,0 0-1,1-1 1,-1 1 0,0 0 0,1 0-1,-1 0 1,0 0 0,1-1 0,-1 1 0,0 0-1,0 0 1,0 1-10,0-1-1,0 1 1,0-1 0,0 1-1,0-1 1,0 1-1,0 0 1,1-1 0,-1 1-1,0 0 1,0 0-1,1 0 1,-1 0 0,-1 1-1,-1 4-25,0 0 0,0 0 0,1 0 0,-3 8 0,1 2 18,0 0 0,1 0 0,1 1 0,0-1 0,1 1 0,1-1 0,0 1 0,1-1 0,1 1 0,1-1 0,0 0 0,2 0 0,-1 0 0,2 0 0,8 18 0,-11-29 61,-1-1 0,0 0 1,1 1-1,0-1 0,0 0 1,0 0-1,0-1 0,1 1 1,-1-1-1,1 1 0,0-1 1,0 0-1,6 3 0,-7-5 29,0 0-1,0 0 0,0 0 1,0 0-1,0-1 0,0 1 0,0-1 1,0 0-1,1 0 0,-1 0 1,0 0-1,0 0 0,0-1 1,0 1-1,0-1 0,0 0 0,0 0 1,0 0-1,0 0 0,0-1 1,0 1-1,3-4 0,-1 2-6,-1 0-1,0-1 1,0 0-1,0 0 1,-1 0-1,1 0 0,3-6 1,19-36 261,-25 43-301,11-22 42,-2 0-1,10-34 1,11-29-192,-27 79 60,0-1 1,0 0 0,-1 0 0,0 0 0,-1 0-1,2-20 1,-4 29-244,1 3-53,4 3 388,-1 0-1,0 0 1,0 1 0,-1-1-1,0 1 1,0 0 0,0 0-1,-1 0 1,4 12 0,0 9 24,3 31 0,3 13 147,-9-58-109,1-1 0,0 0 1,1 0-1,1 0 0,0-1 1,0 0-1,13 17 0,-17-26-7,0 0 0,0 0-1,0-1 1,1 1 0,-1 0-1,0-1 1,1 1 0,-1-1-1,1 0 1,-1 0 0,1 0-1,0 0 1,0 0-1,-1-1 1,1 1 0,0-1-1,0 0 1,0 0 0,-1 0-1,1 0 1,0 0 0,0 0-1,0-1 1,-1 1 0,5-3-1,1 1-14,-1 0 0,0-1 0,0 0-1,0-1 1,0 1 0,-1-1 0,0-1-1,9-7 1,5-8-1113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06.3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1 607 3488,'-1'-2'12376,"7"-3"-13898,-3 1 1602,0 1 1,-1-1 0,1 0-1,0 0 1,-1 0 0,0 0-1,0 0 1,1-6 0,13-46 227,-9 27-148,11-43 133,10-78 0,-24 130-286,-2 16-13,-1-1 1,0 1-1,-1 0 0,1-8 1,-1-7-235,0 18 309,0-2-810,-5 75 74,5-41 605,7 49 1,-5-66 20,1 0 0,1 0 0,0-1 1,1 1-1,11 23 0,-13-32 32,-1-2-1,1 1 1,0 0 0,0 0-1,0-1 1,0 1 0,0-1-1,1 0 1,0 0-1,7 4 1,-8-5 45,0-1 1,-1 0-1,1 0 0,0 0 0,0 0 1,0 0-1,0 0 0,0-1 0,0 0 1,0 1-1,0-1 0,0 0 0,0-1 1,0 1-1,0 0 0,0-1 0,5-1 1,1-2-22,-2 1 1,1-2 0,0 1-1,-1-1 1,0 0 0,0 0 0,0-1-1,-1 0 1,1 0 0,-2 0 0,1-1-1,8-13 1,2-7 70,-1-1 1,14-37-1,-5 9 59,-19 46-181,-3 6 50,0 1-1,0-1 1,0 0-1,-1 1 0,0-1 1,0 0-1,0 0 0,1-5 1,0 3-238,-4 7-213,2 1 406,0-1 1,-1 1 0,1-1 0,0 1 0,0-1 0,0 1-1,0-1 1,0 1 0,0-1 0,0 3 0,1-2-17,-6 67-193,5-42 213,0-25 75,4 1-10,-3-3 31,0 0-57,0 0 0,0 0 0,0 0 0,0 0 0,0 0 0,0-1 0,0 1 0,0 0 0,0-1-1,0 1 1,0-1 0,0 1 0,0-1 0,0 1 0,0-1 0,0 0 0,0 1 0,0-1 0,-1 0 0,1 0 0,0 0 0,-1 1 0,2-2 0,0-2 70,-1 0-1,1 0 1,-1 0 0,2-8-1,5-11 83,-7 21-147,0 0 1,0 0 0,-1-1 0,1 1 0,0 0 0,-1 0 0,0-1 0,1 1 0,-1 0 0,0 0 0,0-1 0,-1 1 0,1 0 0,0 0 0,-1-1 0,1 1 0,-1 0 0,-1-4 0,-1-3 13,3 9-30,0-1 0,0 1 0,0-1 0,0 1 0,0-1 0,-1 0 0,1 1 0,0-1-1,0 1 1,-1-1 0,1 1 0,0-1 0,0 1 0,-1-1 0,1 1 0,-1 0 0,1-1 0,0 1 0,-1-1 0,1 1-1,-1 0 1,1 0 0,-2-1 0,-13-10 67,10 7-57,0 0 0,-1 1 0,0-1 0,-6-2 0,2 4 28,10 2-47,-1 0 0,1 0 0,0 0 0,-1 0 0,1 0 0,0 0-1,-1-1 1,1 1 0,0 0 0,-1 0 0,1 0 0,0 0 0,0 0 0,-1 0 0,1 0-1,0-1 1,-1 1 0,1 0 0,0 0 0,0-1 0,-1 1 0,1 0 0,0 0 0,0 0-1,0-1 1,-1 1 0,1 0 0,0-1 0,0 1 0,0 0 0,0-1 0,0 1 0,0 0 0,0 0-1,0-1 1,-1 1 0,1 0 0,0-1 0,0 1 0,0 0 0,0-1 0,1 0 0,8 0-334,13-6 294,-1-1 0,25-13 1,-32 13 125,0 2 0,0-1 1,1 2-1,-1 0 1,1 1-1,28-4 1,-30 6-109,-6 2 50,0-1 0,0 1 1,0-1-1,-1 2 0,1-1 0,7 2 0,-13-1-6,1-1-1,0 1 0,-1-1 1,0 1-1,1 0 0,-1 0 1,1-1-1,-1 1 0,0 0 1,0 0-1,1 0 0,-1 1 1,0-1-1,0 0 0,0 0 1,0 1-1,0-1 0,-1 0 1,1 1-1,0-1 0,-1 1 1,1-1-1,-1 1 0,1-1 1,-1 1-1,1 0 1,-1-1-1,0 1 0,0-1 1,0 1-1,0 2 0,-1 7 39,0 1 0,-1-1 0,0 1 0,-5 16 0,-20 46-24,18-49 74,-19 47 223,27-69-299,-4 13 4,6-14 18,4-11 98,14-24-154,42-53 0,-47 69 60,1 1 1,0 1-1,2 0 0,28-20 1,-33 27-42,-8 6-28,1-1 0,-1 0 0,0 0 0,0 0 1,0 0-1,4-5 0,-8 8 5,1 0 0,-1 0 1,0 0-1,1 0 0,-1-1 0,0 1 0,1 0 0,-1 0 0,0 0 1,1 0-1,-1 0 0,0 0 0,1 1 0,-1-1 0,0 0 0,1 0 0,-1 0 1,0 0-1,1 0 0,-1 0 0,0 1 0,1-1 0,-1 0 0,0 0 1,0 0-1,1 1 0,-1-1 0,0 0 0,0 1 0,1-1 0,-1 0 1,0 0-1,1 1 0,-1 0 42,5 4-34,-1 1-1,1 0 1,-1 0 0,4 10-1,-4-9-43,0 0 0,0 0 0,8 9 0,-10-14 56,0 0 0,1 1-1,-1 0 1,0 0 0,-1-1-1,3 6 1,-3-8 1,-1 1 1,1-1-1,-1 1 0,1-1 1,-1 1-1,1-1 0,0 0 1,-1 1-1,1-1 1,-1 0-1,1 0 0,0 1 1,-1-1-1,1 0 0,0 0 1,-1 0-1,1 0 1,0 0-1,0 0 0,0 0 1,13-1 299,-11-1-234,1 0-1,-1 0 0,-1 0 0,1 0 0,0-1 1,0 1-1,-1-1 0,0 0 0,1 0 0,2-5 0,6-9 78,-1 0 0,0-1 0,13-34 0,-10-17-114,-12 45-940,-1 23 625,1 2 53,2 1 179,0 0 0,0 1 0,-1-1 1,1 1-1,-1 0 0,0 0 0,1-1 0,-1 2 0,-1-1 0,1 0 0,0 0 0,1 5 0,2 4 51,-1-1 1,3 18-1,-4-10 80,0 0 0,-2 0 0,-1 1 0,0-1-1,-1 0 1,-1 0 0,-1 0 0,-6 21 0,9-38-33,-1 1-1,1-1 0,-1 0 1,0 0-1,1 0 1,-1 0-1,0 0 0,-1 0 1,1 0-1,0 0 0,0 0 1,-1-1-1,-2 4 1,3-4-34,-1-1 0,1 1 1,0-1-1,0 1 0,0-1 1,0 0-1,0 1 0,-1-1 1,1 0-1,0 0 0,0 0 1,0 0-1,-1 0 0,1 0 1,0 0-1,0 0 0,0 0 1,0-1-1,-1 1 0,1 0 1,0-1-1,0 1 0,0-1 0,0 0 1,0 1-1,0-1 0,-1 0 1,-4-4-72,1 1 1,-1-1-1,1 1 1,0-2 0,0 1-1,1 0 1,0-1-1,0 0 1,0 0 0,1 0-1,-1 0 1,1-1-1,-2-7 1,5 13 35,0 0 0,0 0 0,0-1 0,0 1 0,0 0 0,1 0 1,-1 0-1,0 0 0,1 0 0,-1 0 0,0 0 0,1 0 0,-1 0 0,1 0 0,0 0 1,1-2-1,12-12-253,-10 12 258,1 1 0,-1 0 0,0 1 0,0-1 0,1 1 0,7-2 0,10-3-3,-14 3-38,0 1 0,1 0-1,-1 1 1,0 0 0,1 1-1,12 0 1,-19 0 40,11 0-16,6 0-5720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06.9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91 50 4800,'-13'-9'1792,"7"6"-1408,1-6-96,0 6 1056,2-2-800,-7-3 1248,2 4-992,-3 1 800,3-2-928,0 5-480,3 0-160,0 0-544,1 0 256,8 8-1248,6 1-1056,3-1 1408,1-16-3488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48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275 276 992,'0'0'1397,"-18"-9"-133,-6 8-977,20 0-203,0 1 0,-1-1 1,1 1-1,-1 0 0,1 0 0,0 1 1,-1-1-1,1 1 0,0 0 1,-1 0-1,1 1 0,0-1 1,-7 5-1,3-1-85,0 0-1,1 1 1,0 0 0,1 0-1,-1 0 1,1 1 0,-10 14-1,-33 45 392,43-59-350,1 0 1,0 1 0,0-1 0,1 1 0,-7 16 0,8-16 53,0 1 1,0-1-1,1 1 1,1 0-1,0-1 1,-1 18-1,2-20-95,1-1-1,-1 0 1,1 0 0,1 0-1,-1 1 1,1-1 0,-1 0-1,1-1 1,1 1 0,-1 0-1,1-1 1,0 1 0,0-1-1,0 0 1,0 0-1,8 7 1,-4-4 65,1-1 0,0 0 1,0-1-1,1 0 0,-1 0 0,1-1 0,0 0 1,12 4-1,-14-7 2,0 1 0,0-1 0,0-1 0,0 1-1,0-1 1,1-1 0,9-1 0,17 0 153,-30 2-193,1-1 0,-1 0 0,0 0 0,1 0 0,-1 0 0,0-1 0,0 1-1,1-1 1,-2 0 0,1-1 0,0 1 0,0-1 0,-1 1 0,1-1 0,-1 0-1,0 0 1,0-1 0,5-6 0,-5 6-9,0-1 1,0 1 0,0-1-1,-1 1 1,0-1-1,0 0 1,0 0-1,0 0 1,-1 0-1,0 0 1,0 0-1,0 0 1,-1 0-1,0-1 1,0 1-1,-1-7 1,-2-1 153,0 1 1,-1 0 0,-1 0-1,0 0 1,0 0 0,-15-21 0,10 18-36,-2 0 0,0 1 0,0 0 0,-19-15 0,-7-3-61,12 10 346,-33-33 1,51 47-317,1-1 0,0 0 1,0 0-1,1 0 0,0-1 1,1 0-1,-8-20 0,5 9 5,5 12-140,0 0 0,0 1 1,-2-12-1,5 17 0,0 0 1,-1 0 0,1 1-1,0-1 1,1 0-1,-1 1 1,0-1 0,1 0-1,-1 1 1,1-1-1,0 0 1,0 1 0,0-1-1,0 1 1,3-4-1,-2 4 55,-1 0-26,0 0 1,0 1-1,0-1 1,0 0-1,0 1 1,1 0-1,-1-1 1,0 1-1,1 0 0,-1 0 1,1-1-1,0 1 1,-1 0-1,1 1 1,2-2-1,1 0-30,1-1 1,0 2-1,0-1 0,0 0 0,-1 1 0,2 0 0,-1 1 0,0-1 1,0 1-1,0 0 0,0 1 0,0-1 0,8 3 0,22 0 185,-28-2-106,1-1 0,-1 1 1,13 3-1,-13-2 9,1 0 0,-1-1 0,0 0 0,1 0-1,15-1 1,-22 0 141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49.6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17 2144,'0'-1'183,"0"0"1,0 0 0,0 0-1,1 0 1,-1 0-1,0 0 1,1 0-1,-1 0 1,6-7 3278,-4 9-3259,1 3-44,0 0 0,0 1-1,0-1 1,0 1 0,-1-1-1,0 1 1,0 0 0,0-1-1,0 1 1,-1 0 0,0 0 0,1 8-1,0-5-61,1 4-28,2 12 27,-5-18-31,1 0-1,0 0 0,0 0 0,4 10 0,-4-14-65,-1-1-5,1 0-1,-1 0 0,1 0 0,-1 0 1,0 0-1,0 0 0,0 1 1,1-1-1,-1 0 0,0 0 0,0 0 1,-1 0-1,1 1 0,0 0 1,-1 3 42,3 5-157,-2-1 0,1 1 0,-1-1 0,-2 12 0,1 8-2932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50.8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78 53 1408,'1'-2'313,"0"0"0,1 0 0,-1 0 0,0-1 0,0 1 0,-1 0 0,1 0 0,0 0 0,-1-1 0,1 1 0,-1 0 0,0-1 0,0 1 0,0 0 1,0-4-1,0 1 219,3 0-221,-3 5-307,0 0 1,0 0 0,-1 0 0,1 0-1,0 0 1,0 0 0,0 0 0,0 0-1,0 0 1,0 0 0,0 0 0,0 0-1,0 0 1,-1 0 0,1 0 0,0 0-1,0 0 1,0 0 0,0 0 0,0 0-1,0 0 1,0 0 0,0-1 0,0 1-1,0 0 1,0 0 0,-1 0 0,1 0-1,0 0 1,0 0 0,0 0 0,0 0-1,0 0 1,0 0 0,0-1 0,0 1-1,0 0 1,0 0 0,0 0 0,0 0-1,0 0 1,0 0 0,0 0 0,0 0-1,0-1 1,0 1 0,0 0 0,0 0-1,0 0 1,0 0 0,0 0 0,0 0-1,0 0 1,1 0 0,-1 0 0,0-1-1,-1 1 242,0 0-181,0 0 0,0 0 0,0 0 0,-1 0 0,1 0 0,0 0 0,0 1 0,0-1 0,0 0 0,0 0 0,0 1 0,0-1 0,0 1 0,0-1 0,-2 2 0,-2 5-50,0 1 1,0 0-1,0 0 1,1 1-1,-3 9 1,-11 20 211,17-36-230,0 1 0,0-1 0,1 0 0,-1 0 0,0 1 0,1-1 0,-1 3 0,-2 11-21,-1 1 63,3-15-31,1-1-1,0 1 1,-1 0 0,1 0 0,-1 0-1,1 0 1,-3 3 0,3-3-15,0 0 0,0 0 0,1 0-1,-1 0 1,0 0 0,1 0 0,-1 0 0,1 0 0,0 0 0,0 2 0,0-2 42,0 0-48,0-1 25,0 0-1,-1 0 1,1 0-1,0 0 0,0 0 1,0 0-1,0 0 0,0 0 1,0 0-1,1-1 1,-1 1-1,0 0 0,0-1 1,0 1-1,1-1 1,-1 1-1,2-1 0,37 15 460,-31-13-544,0 2 0,16 6 0,-22-8 78,1 0-1,-1 0 1,0 1 0,0-1 0,0 1-1,0 0 1,-1-1 0,1 1 0,-1 1 0,4 4-1,-4-4 43,0 1 0,1-1 0,-2 1 0,1 0-1,-1-1 1,2 9 0,-2-11 13,-1 1 1,0-1-1,0 1 1,0 0-1,0-1 0,0 1 1,0-1-1,-1 1 1,1-1-1,-1 1 0,0-1 1,1 1-1,-4 4 1,2-5 84,0 1 1,0-1 0,-1 1 0,1-1 0,-1 0-1,1 0 1,-1 0 0,0-1 0,0 1-1,0-1 1,-5 2 0,2-1-26,0 0 0,-1-1 0,1 0 0,-10 0 0,-20 4-229,25-5-153,9-1 56,1 1 0,0 0 0,0 0 0,-1 0 0,1 0 0,0 0 0,0 0 0,-1 0 0,1 0 0,0 0 1,0 1-1,0-1 0,-1 0 0,1 1 0,0-1 0,0 1 0,0-1 0,0 1 0,0 0 0,-1 0 0,-3 6-2151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52.8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1248,'0'0'82,"0"-1"-1,0 1 1,1 0 0,-1-1 0,0 1-1,1 0 1,-1-1 0,1 1 0,-1 0-1,0 0 1,1 0 0,-1-1 0,1 1 0,-1 0-1,1 0 1,-1 0 0,1 0 0,-1 0-1,1 0 1,-1 0 0,1 0 0,-1 0-1,1 0 1,-1 0 0,0 0 0,1 0-1,0 0 1,0 1 0,0-1 0,0 1 0,0 0 0,-1-1 0,1 1 0,0 0 0,0 0-1,-1-1 1,1 1 0,-1 0 0,1 0 0,0 1 0,2 5 141,0 0 1,4 14-1,-5-14 78,9 23 99,-7-21-234,-1 0 1,0 1 0,3 13 0,2 25 212,8 65-113,-7-30 7,2 24 94,-10-66-42,0-9-167,8 56-1,-7-74-103,-1 0-1,-1 24 1,0-23 1193,0-22-948,11-171-76,-11 173-222,2-6-22,0 0 0,1-1 0,0 1 1,9-18-1,5-21-73,-17 50 87,0 0-1,0-1 1,0 1-1,0-1 0,0 1 1,0-1-1,0 1 1,1-1-1,-1 1 0,0-1 1,0 1-1,0-1 1,1 1-1,-1 0 0,0-1 1,0 1-1,1-1 1,-1 1-1,0 0 0,1-1 1,-1 1-1,0 0 1,1-1-1,-1 1 0,0 0 1,1 0-1,-1-1 1,1 1-1,-1 0 0,1 0 1,-1 0-1,1 0 1,-1-1-1,1 1 1,-1 0-1,0 0 0,1 0 1,-1 0-1,1 0 1,-1 0-1,1 0 0,-1 1 1,1-1-1,-1 0 1,1 0-1,-1 0 0,1 0 1,-1 0-1,1 1 1,-1-1-1,0 0 0,1 0 1,-1 1-1,0-1 1,1 0-1,-1 1 0,1-1 1,1 3-5,1-1 0,-1 1 1,1 0-1,-1 0 0,0-1 0,2 5 1,3 9 153,-1 0 0,0 0 0,-1 1 0,4 28 0,9 28 92,-2-21-74,-15-50-131,0 0 0,0 0 1,0 0-1,1-1 0,-1 1 1,0 0-1,3 2 1,-3-3 2,0 0 0,0 0 0,0 0-1,0 1 1,0-1 0,0 0 0,0 1 0,-1-1 0,1 0 0,0 1 0,-1-1 0,1 1 0,0 2 0,-1-4 3,1 0-1,-1 1 1,1-1-1,-1 1 0,1-1 1,-1 0-1,1 0 1,0 1-1,-1-1 1,1 0-1,-1 0 0,1 0 1,0 1-1,-1-1 1,1 0-1,0 0 0,6 0-1090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37.1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34 110 2560,'-10'0'3941,"25"4"-1866,6 4-1043,-18-6-870,1 0-1,-1-1 1,1 0-1,0 1 0,-1-1 1,1 0-1,0-1 1,5 1-1,-1-1 62,1 0 0,-1 0 0,0-1 1,16-4-1,-22 4-171,0 1 0,0-1 0,0 0 0,0 0 0,0 0 0,0 0 1,0 0-1,-1 0 0,1-1 0,0 1 0,-1-1 0,1 1 0,-1-1 0,1 1 1,-1-1-1,0 0 0,1 0 0,-1 0 0,0 0 0,0 0 0,-1 0 0,2-3 1,-1 1-41,0 0 0,-1 0-1,0 1 1,0-1 0,0 0 0,0 0 0,0 0 0,-1 1 0,0-1 0,0 0 0,0 1 0,0-1 0,0 1 0,-1-1 0,-2-4 0,3 6-50,0 0 0,0 1 0,-1-1 0,1 0 1,-1 0-1,1 1 0,-1-1 0,1 1 0,-1-1 0,0 1 0,0 0 0,0 0 1,0 0-1,0 0 0,0 0 0,0 0 0,0 0 0,0 1 0,0-1 0,-1 1 0,1 0 1,0-1-1,0 1 0,0 0 0,-1 0 0,1 0 0,-3 1 0,-1 0 34,0 1-1,1-1 1,-1 1-1,0 1 1,1-1-1,-1 1 1,1 0-1,0 0 1,0 0-1,0 1 1,0-1-1,1 1 1,0 1-1,-1-1 1,1 1-1,1-1 1,-1 1-1,-5 10 1,4-6 157,1-1-1,-1 1 1,2 0 0,-6 18 0,9-24-101,-1 0 1,1 1 0,-1-1-1,1 0 1,0 1 0,1-1-1,-1 0 1,0 1 0,1-1-1,0 0 1,0 0 0,0 0-1,0 1 1,0-1 0,1 0 0,-1 0-1,5 5 1,-2-3 72,1 0 1,0 0-1,0 0 0,1-1 0,-1 1 1,1-2-1,0 1 0,0 0 1,1-1-1,-1 0 0,1-1 1,-1 1-1,1-1 0,0 0 1,8 0-1,-4 0-428,0-1 0,1 0 1,-1 0-1,0-2 0,1 1 0,-1-1 0,0-1 1,20-5-1,-20 4-1313,0 0 0,-1 1 0,17-1 0,-4 3-213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0:54.6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97 73 2656,'-1'-21'7050,"-29"50"-6372,21-15-616,0 1 1,1-1 0,1 1-1,1 1 1,0-1 0,1 1-1,-5 23 1,8-30-54,1 0-1,0 0 1,0 0 0,0 0 0,1 0-1,0 0 1,2 10 0,-1-15-5,0 0 1,0 0 0,0 0 0,0-1-1,1 1 1,-1 0 0,1-1-1,0 1 1,0-1 0,1 1 0,-1-1-1,1 0 1,-1 0 0,1 0 0,0 0-1,0 0 1,5 2 0,-6-4 25,-1 0 0,0 0 0,1-1 0,-1 1 0,1-1 0,-1 1 0,1-1 1,0 1-1,-1-1 0,1 0 0,-1 0 0,1 0 0,0 0 0,-1 0 0,1 0 1,-1 0-1,1-1 0,0 1 0,-1-1 0,1 1 0,-1-1 0,1 1 0,-1-1 0,0 0 1,3-1-1,-1 0-22,-1 0 1,0 0-1,0 0 1,0 0-1,0 0 0,0 0 1,0-1-1,-1 1 1,1 0-1,-1-1 1,1 0-1,-1 1 1,1-4-1,2-14 78,-1 0 0,0 1 1,-2-2-1,0 1 0,-2-20 0,0-1-699,1 41 378,8 8-159,-3-4 367,5 9 124,0 1 0,-2 0 0,1 0 0,5 15 0,13 16 415,-27-43-451,0-2-50,1 1 0,-1-1 1,0 1-1,0-1 0,1 1 0,-1-1 0,0 1 0,1-1 1,-1 1-1,0-1 0,1 1 0,-1-1 0,1 0 1,-1 1-1,0-1 0,1 0 0,-1 1 0,1-1 0,-1 0 1,1 0-1,-1 0 0,1 1 0,-1-1 0,1 0 1,0 0-1,0 0 0,0 1 48,1-2-23,-1 1 0,0 0 0,1-1 0,-1 1 1,0-1-1,0 1 0,1-1 0,-1 0 0,0 0 1,0 1-1,0-1 0,0 0 0,0 0 0,0 0 1,0 0-1,0 0 0,0 0 0,0-1 0,0 1 0,-1 0 1,1 0-1,0-2 0,2-2-32,-1-1 0,0 1 0,3-11 0,14-89 227,-15 77-222,2 7-3,-5 17-61,1 0 1,-1-1-1,0 1 1,0-8-1,0 7-347,1 6 51,1 5 64,34 95-198,-32-83 541,2-1 0,0 0 0,17 31 0,-18-38-10,-6-9-17,1 0-1,-1 0 0,1 0 0,0 1 1,-1-1-1,1 0 0,0 0 1,0 0-1,0 0 0,0 0 0,0-1 1,0 1-1,2 1 0,-3-2-15,0 0 0,0 0-1,1 0 1,-1 0 0,0 0 0,0 0-1,1 0 1,-1 0 0,0 0-1,0 0 1,0 0 0,1-1 0,-1 1-1,0 0 1,0 0 0,0 0-1,1 0 1,-1 0 0,0-1 0,0 1-1,0 0 1,0 0 0,0 0-1,1 0 1,-1-1 0,0 1 0,0 0-1,1-2 48,2-1-7,0-1-1,0 0 0,-1-1 1,1 1-1,-1 0 1,0-1-1,0 1 0,0-1 1,-1 0-1,1-5 1,8-51-54,-10 56-15,9-93-288,-9 98 272,0-1-1,0 1 1,0-1 0,0 1-1,0-1 1,0 1 0,0-1-1,0 1 1,1-1-1,-1 1 1,0-1 0,0 1-1,0-1 1,1 1-1,-1-1 1,0 1 0,1 0-1,-1-1 1,0 1-1,1-1 1,-1 1 0,1 0-1,-1 0 1,1-1-1,-1 1 1,0 0 0,1 0-1,0-1 1,0 1 13,0 0-1,0 0 1,0 0 0,0 1 0,-1-1 0,1 0 0,0 0-1,0 1 1,0-1 0,0 1 0,-1-1 0,1 1 0,0-1-1,1 2 1,3 2 54,-1 0 0,0 1 0,7 8-1,-6-6-43,1 1 1,0-1-1,0-1 0,1 1 0,0-1 0,0 0 1,15 9-1,-18-13 39,0 0 0,0 0 0,0 0 0,1-1 0,-1 0 0,0 0 1,1 0-1,-1 0 0,0-1 0,1 0 0,-1 0 0,1 0 0,-1 0 0,1-1 0,-1 1 0,0-1 0,1 0 1,6-3-1,-3 0 18,0 0 0,0 0 1,-1-1-1,1 0 0,-1 0 1,0 0-1,-1-1 0,1 0 1,-1-1-1,0 0 0,-1 0 1,1 0-1,-1 0 0,-1-1 1,7-14-1,-10 21-58,-1-1-1,1 1 1,0-1 0,-1 0-1,0 1 1,1-1 0,-1 0-1,0 1 1,0-1 0,0 0-1,0 1 1,0-1 0,0 0-1,0 1 1,-1-1-1,1 0 1,-1 1 0,1-1-1,-1 1 1,0-1 0,1 1-1,-1-1 1,0 1 0,0-1-1,0 1 1,0 0 0,0-1-1,0 1 1,-1 0 0,1 0-1,0 0 1,-1 0 0,1 0-1,-1 0 1,1 0 0,-1 0-1,1 1 1,-1-1 0,1 1-1,-1-1 1,0 1 0,1 0-1,-1-1 1,0 1 0,1 0-1,-1 0 1,0 0 0,-2 1-1,0-1 6,-1 0-1,1 0 0,-1 1 1,1 0-1,-1 0 0,1 0 1,0 0-1,-1 1 0,1-1 1,0 1-1,0 0 0,0 1 1,0-1-1,0 1 0,1 0 1,-1 0-1,1 0 0,0 0 1,-5 6-1,4-3 5,0 0 0,1 0 1,-1 0-1,1 1 0,0 0 0,1-1 1,0 1-1,0 0 0,0 0 0,1 0 0,-1 13 1,2-8 41,0 0-1,1 0 1,0 0 0,1 0 0,0 0 0,0-1 0,2 1 0,-1-1 0,2 0-1,-1 0 1,2 0 0,-1 0 0,1-1 0,12 15 0,-12-19 55,1 0 0,0 0 0,0-1 1,0 0-1,0 0 0,1-1 0,0 0 0,0-1 0,0 1 0,0-1 1,1-1-1,-1 0 0,1 0 0,10 1 0,-9-2-195,0 0-1,0-1 1,0 0-1,0-1 1,0 0-1,0 0 1,0-1 0,0 0-1,0-1 1,0 0-1,-1-1 1,10-4-1,-17 7-225,0 0 1,0 0-1,-1-1 0,1 1 0,0 0 1,0-1-1,-1 1 0,1-1 0,-1 0 0,1 0 1,-1 1-1,0-1 0,0 0 0,0 0 0,0 0 1,0 0-1,0 0 0,0 0 0,0-4 0,-1 4-154,0 0 0,-1 0-1,0 0 1,1 0 0,-1 0 0,0 0-1,-1-3 1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1:05.6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0 357 2656,'5'-15'1443,"-4"13"-1332,-1 1 0,1-1 0,0 1 0,-1-1 0,1 0 0,-1 1 0,1-1 0,-1-4 411,10-5 2854,0-9-2728,12-30-1,-14 28-265,15-24 0,-14 30-247,1 0 0,1 1 0,0 1 0,1 0 0,17-16 0,-9 8 0,-17 18-119,1-1 0,0 1-1,0-1 1,1 1 0,6-4 0,-9 7-54,-1 0 0,1-1 0,-1 1 0,1 0 1,-1 0-1,0-1 0,1 1 0,-1-1 0,0 1 0,1-3 1,2 4-1,-1 1 0,0-1 0,1 1 1,-1-1-1,0 1 0,1 0 0,-1 0 1,0 1-1,0-1 0,0 1 0,0-1 1,4 4-1,14 6-141,-18-9 208,1 0 1,0 0-1,-1 0 0,0 0 1,1 0-1,-1 1 1,0-1-1,4 6 0,7 7 60,-11-12-75,0 0 1,0 0-1,0 1 1,0-1-1,-1 1 1,1 0-1,-1 0 1,3 7-1,-1-2-60,0-1-1,8 13 1,-10-17 14,-1-2 267,5 8 149,-5-5-482,6 12-76,-7-16 165,1 0 0,0-1 0,-1 1 1,1 0-1,-1 0 0,1 0 0,-1 0 0,0 0 0,1 0 1,-1 0-1,0 1 0,0-1 0,0 0 0,0 0 0,0 0 1,0 0-1,0 2 0,0 2 3,1 3 81,0-1 1,0 16-1,-1-21 1021,-1-2-1088,1-1 0,-1 0 0,1 0-1,-1 0 1,1 0 0,0 0 0,-1 0-1,1 0 1,0 0 0,0 0 0,0 0-1,0-1 1,0 1 0,0 0 0,0 0-1,0-2 1,0-3 63,-2-2-87,1 0 1,0 0-1,1 0 0,0 0 1,0-1-1,0 1 0,1 0 1,0 0-1,1 0 0,0 0 1,0 0-1,1 0 1,0 1-1,5-10 0,-1 1-58,-7 14 54,1 1 1,-1-1 0,1 0 0,-1 1-1,1-1 1,0 1 0,0-1 0,0 0-1,0 1 1,0 0 0,0-1 0,0 1-1,0 0 1,1-1 0,-1 1-1,0 0 1,3-2 0,-2 3-157,0 0 170,-1 0 0,1 0 0,0 0 0,-1 0 0,1 0 0,0-1 0,-1 1 0,1-1 0,2 0-1,4-1 132,-6 2-144,-1 0 1,1 0-1,0 0 0,-1 0 1,1 1-1,-1-1 0,1 1 0,0-1 1,-1 1-1,1-1 0,-1 1 1,1 0-1,-1 0 0,0 0 1,2 1-1,1 1-43,-1 1 1,0 0-1,0-1 1,3 6-1,-5-7 61,5 7-6,0 0 0,-1 1 0,0 0 0,-1 0-1,6 18 1,-7-19 65,1 1 0,7 13-1,-1 0 10,-5-12-35,1 1 0,0 0 0,1-1 0,10 12 0,-16-22-20,0 0 0,-1 0 0,1 0 0,0-1 0,0 1 0,0 0 0,0 0 0,1-1 0,-1 1 0,0 0 0,0-1 0,0 1 0,0-1 0,1 0 0,-1 1 0,0-1 0,0 0 0,1 0 0,-1 0 0,0 0 0,1 0 0,-1 0 0,0 0 0,0 0 0,1 0 0,-1 0 0,0-1 0,0 1 0,1-1 0,-1 1 0,0-1 0,0 1 0,0-1 0,0 0 0,0 0 0,0 1 0,2-3 0,2-1 24,0-1 0,0 1 0,0-1 0,-1-1 0,7-9 0,25-35-124,-21 31 194,17-30-1,-31 48-93,0 0 1,0-1-1,-1 1 1,1 0-1,0-1 1,-1 1-1,1-1 1,-1 1-1,0-1 1,1 1-1,-1-1 1,0-3-1,0 5-17,0 0 0,0 0-1,0-1 1,-1 1 0,1 0-1,0 0 1,0-1 0,0 1-1,0 0 1,-1 0 0,1 0-1,0-1 1,0 1 0,0 0-1,-1 0 1,1 0 0,0 0-1,0-1 1,0 1 0,-1 0-1,1 0 1,0 0 0,0 0-1,-1 0 1,1 0 0,0 0-1,-1 0 1,-13 2-269,11 0 250,1-1 0,-1 1 0,1-1 0,0 1 0,0 0 1,0 0-1,0 0 0,0 0 0,0 0 0,0 1 0,1-1 1,-1 0-1,1 1 0,-1-1 0,1 1 0,0 0 1,0-1-1,0 1 0,0 0 0,0 4 0,-1 6 11,0 0-1,1 0 1,0 15-1,1-19-13,1-1 0,-1 1 1,1-1-1,1 1 0,0-1 0,3 10 1,-4-15 47,0 0 0,0-1 0,1 1 0,-1 0 0,1-1 0,-1 1 0,1-1 1,0 1-1,0-1 0,0 0 0,0 0 0,1 0 0,-1 0 0,0 0 0,1 0 1,-1-1-1,1 1 0,0-1 0,0 0 0,-1 0 0,4 1 0,-3-1 14,1-1 0,-1 0 0,0 0 0,0 0 0,1 0-1,-1 0 1,0-1 0,0 1 0,1-1 0,-1 0 0,0 0 0,0 0 0,0-1-1,0 1 1,0-1 0,-1 1 0,1-1 0,0 0 0,-1 0 0,1 0-1,-1-1 1,3-2 0,1-2 49,0 0-1,0-1 1,-1 1-1,-1-1 1,1 0-1,6-16 1,-10 20-62,0 0 1,1 0-1,-2 0 1,1 1-1,0-1 1,-1 0-1,0 0 1,0 0-1,0 0 1,0 0-1,0 0 0,-1 0 1,0 0-1,0 0 1,0 0-1,0 1 1,-1-1-1,-2-4 1,0 1 13,0 1 0,-1-1 0,0 1 0,0 0 0,0 0 1,-1 1-1,0-1 0,-8-4 0,10 7-119,-1 0-1,1 1 1,-10-4-1,-10-5-174,20 9 227,-1 1 0,0 0 0,0 0 0,0 1 0,1-1 0,-1 1 0,0 0 0,0 0 1,-9 2-1,11 0-337,0-1 1,0 1 0,0-1 0,1 1-1,-1 0 1,-4 4 0,7-6 219,1 1 0,-1-1 0,0 1 0,0-1 0,0 1 0,0-1 0,0 1 0,0-1 0,1 1 0,-1-1 0,0 1 0,1-1 0,-1 0 0,0 1 0,0-1 0,1 0 0,-1 1 0,1-1 0,-1 1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1:07.6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1 228 2304,'0'0'5050,"9"0"-4650,11 1-34,-13 0-160,0-1 0,0 0 0,12-2 0,4-1 115,-16 2-199,0 0 1,0 0-1,11-4 0,-14 3-87,12-3 58,1-1 0,-1-1 0,-1-1 0,1 0-1,22-17 1,-30 19-61,2-2 25,-1 0-1,14-13 1,-20 17-3,-1 0 0,1 1 0,0-1 0,-1 0 0,0-1-1,0 1 1,0 0 0,-1-1 0,1 1 0,0-6 0,-2 9-45,0-1 1,0 1-1,0-1 1,0 0-1,-1 1 1,1-1-1,-1 1 1,1-1-1,-1 1 0,1-1 1,-1 1-1,0 0 1,1-1-1,-1 1 1,0 0-1,0 0 1,0-1-1,0 1 1,-1 0-1,1 0 0,0 0 1,0 0-1,0 0 1,-3-1-1,-1-1-23,0 0 0,-1 0 0,1 1 0,-11-4-1,7 3 15,0 1 0,0 0 0,-1 1 0,-14-1 0,21 2-18,0 0 0,0 0 0,0 0 0,0 1 0,0-1 0,0 1 0,0 0 0,0 0-1,0 0 1,1 0 0,-1 0 0,0 1 0,1-1 0,-1 1 0,1 0 0,-1 0 0,-2 3 0,-7 10-24,1 1 0,1 1 1,1-1-1,1 1 0,-10 27 0,8-19 240,5-11-159,0 1 0,-3 24 0,7-34-36,1 0 0,-1 1 0,1-1 0,1 0 0,-1 1 0,1-1 1,0 0-1,0 0 0,1 1 0,-1-1 0,1 0 0,0 0 0,1 0 0,-1-1 0,1 1 0,0-1 0,0 1 0,0-1 0,1 0 1,-1 0-1,1 0 0,0-1 0,0 1 0,1-1 0,8 5 0,-8-5 37,1-1 0,0 0 0,0 0 0,0 0 1,0-1-1,0 0 0,0 0 0,0 0 0,0-1 0,9 0 0,6-2 185,34-6 0,-40 4-167,1-1 1,-1 0 0,0-1-1,0 0 1,-1-2 0,0 1-1,0-2 1,-1 0 0,24-21-1,-6 8-198,-26 19 86,1-1 0,0 0 0,-1 0 1,0 0-1,0-1 0,9-9 0,-14 14 46,1-1 0,0 1-1,0 0 1,-1 0 0,1 0 0,0 0 0,0 0 0,0 0-1,0 0 1,-1 0 0,1 0 0,0 0 0,0 1-1,0-1 1,-1 0 0,1 0 0,0 1 0,0-1 0,-1 1-1,1-1 1,0 1 0,1 0-9,10 4 144,0-1 0,17 3 1,-14-3 12,49 16 276,-52-17-377,4 1 97,-1-1-1,1-1 1,21 2 0,72 1 114,-42-5-298,-59 1-417,-9 4-1269,-10 4-659,3-4-97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1:08.2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87 6 2720,'5'-5'5957,"-5"6"-5498,0 4-339,-1 0 1,0 0 0,0 0 0,-3 7-1,-2 9 359,-7 24 415,-2 18-65,4-16-332,6-28-425,-2 20-1,4-19-114,-2 20-21,5-39 66,0 1 0,0-1-1,-1 0 1,1 1 0,0-1-1,-1 0 1,1 0 0,0 1 0,-1-1-1,0 0 1,0 2 0,0-2 28,1 0 0,-1 0 1,0 0-1,1 0 0,-1 1 0,1-1 1,0 0-1,-1 0 0,1 1 1,0-1-1,0 2 0,0-3-47,0 1 0,-1 0-1,1-1 1,0 1 0,0 0-1,-1-1 1,1 1 0,0-1-1,-1 1 1,1 0 0,0-1-1,-1 1 1,1-1 0,-1 1-1,1-1 1,-1 0 0,1 1 0,-1-1-1,0 1 1,1-1 0,-1 1-1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1:10.6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177 268 3072,'0'-1'81,"0"1"0,0-1 0,0 1 0,0-1 0,0 1 0,0-1 0,0 1 0,0-1 0,-1 1 0,1-1 0,0 1 0,0-1 0,-1 1 0,1-1 0,0 1 0,0 0 0,-1-1 0,1 1 0,-1-1 0,1 1 0,-4-7 1684,3-8 2209,-11 10-3617,10 5-295,0 0 0,0 1-1,0-1 1,0 1 0,0-1 0,0 1 0,1 0-1,-1 0 1,0 0 0,0 0 0,1 0 0,-1 0 0,-2 2-1,-20 22-291,16-16 128,-8 10 16,-13 13 156,25-27-41,0-1 0,0 1 0,1 0 0,0 0 0,0 1-1,0-1 1,-3 8 0,-5 12 39,9-20-79,0 0 1,1 0-1,-1 0 0,1 0 1,0 10-1,1 21 16,0-35 273,4 16-60,-4-15-212,1 1-1,0-1 0,-1 0 0,1 0 1,0 1-1,0-1 0,0 0 1,1 0-1,-1 0 0,0 0 0,1 0 1,-1 0-1,1-1 0,0 1 0,0 0 1,-1-1-1,1 1 0,0-1 1,0 0-1,1 1 0,-1-1 0,0 0 1,0 0-1,3 0 0,5 3 146,-6-2-126,0-1 0,1 0 0,-1 0-1,1 0 1,-1-1 0,0 0 0,1 0 0,-1 0 0,7-1 0,39-8 126,-35 5-106,6-1 47,34-14 0,-40 14-218,-12 4 118,0 0 1,0-1 0,0 1-1,0-1 1,5-2 0,4-4 50,-1 0 1,0-1-1,-1 0 1,0-1-1,16-20 1,-21 24-49,-1-1 1,0 0-1,-1 0 0,0 0 1,0 0-1,0-1 0,-1 1 1,0-1-1,0 1 0,-1-1 1,0 0-1,-1 0 0,0 1 1,0-1-1,-1-11 0,0 7 12,0 1 0,0 0-1,-1 0 1,0 0 0,-1 0-1,-1 0 1,-8-20 0,9 25-100,-7-12-281,10 18 350,-1-1 1,1 0-1,-1 1 0,1-1 1,-1 0-1,0 1 1,1-1-1,-1 1 0,0-1 1,1 1-1,-1-1 1,0 1-1,0 0 1,1-1-1,-1 1 0,0 0 1,0 0-1,0-1 1,-1 1-1,1 0 2,1 1-1,-1-1 1,0 1 0,0-1 0,1 1-1,-1-1 1,1 1 0,-1 0-1,0-1 1,1 1 0,-1 0 0,1-1-1,0 1 1,-1 0 0,1 0-1,-1-1 1,1 1 0,0 0-1,0 0 1,0 0 0,-1 0 0,1-1-1,0 1 1,0 2 0,-2 24-61,1 1-39,1-8 83,3 33-1,-2-46 14,0 0 0,1-1-1,0 1 1,0 0 0,0-1 0,1 1-1,0-1 1,6 9 0,-3-6 68,1-1 1,0 0 0,1 0-1,0-1 1,0 0 0,0-1-1,1 1 1,0-2 0,0 1-1,1-1 1,-1-1 0,1 1-1,0-2 1,1 1 0,-1-2-1,0 1 1,1-1 0,0-1-1,-1 0 1,1 0 0,0-1-1,-1-1 1,1 0 0,0 0-1,-1-1 1,13-3 0,-14 1-9,-1 0 0,1 0 1,-1 0-1,0-1 0,0 0 1,0-1-1,-1 0 1,0 0-1,0-1 0,0 0 1,-1 0-1,0 0 0,-1-1 1,1 0-1,-2 0 1,1 0-1,4-12 0,15-40 54,20-83 0,-43 133-159,-1 9 71,0 1-1,0-1 0,0 0 1,0 1-1,0-1 0,0 1 1,0-1-1,0 0 1,0 1-1,0-1 0,1 1 1,-1-1-1,0 1 0,0-1 1,0 0-1,1 1 0,-1-1 1,0 1-1,1-1 0,-1 1 1,1-1-1,0 0-303,4 40-308,-1-13 467,-1-2 148,6 85 35,-9-92 62,0-1 1,-1 0-1,-1 0 1,-7 28 0,8-42-84,-1 4 61,1 1 1,-2-1 0,1 1-1,-1-1 1,-4 7-1,6-12-52,0 0 0,0 1 0,0-1 0,0 0 0,0 1 0,-1-1 0,1 0 0,0 0 0,-1 0 0,1 0-1,-1 0 1,1-1 0,-1 1 0,0 0 0,1-1 0,-1 1 0,0-1 0,1 0 0,-1 1 0,0-1 0,1 0 0,-1 0-1,0 0 1,0 0 0,-1-1 0,-4 0-41,1 0-1,0-1 1,0 0-1,0-1 1,1 1-1,-1-1 1,-8-5-1,-18-9-222,33 17 221,-1 0 0,0 0 0,0 0 0,0 0 1,0 0-1,0 0 0,0 0 0,0 0 0,0 0 1,0 0-1,0 0 0,0 0 0,0 0 0,0 0 1,0 0-1,0 0 0,0 0 0,0 0 0,0 0 1,1 0-1,-1 0 0,0 0-67,0 0 67,0 0 0,0 0 1,0 0-1,0 0 0,0-1 0,0 1 0,0 0 1,0 0-1,0 0 0,0 0 0,0 0 0,0 0 1,0 0-1,0 0 0,0 0 0,0 0 0,0 0 1,0 0-1,0 0 0,0 0 0,0 0 0,0 0 1,0 0-1,0-1 0,0 1 0,10-1-114,16 0 123,19 4 208,-31-2-11,-1 0 0,1-1 0,0 0 0,-1-1 0,19-4 0,4-11 269,-31 15-419,1-1-1,-1 0 0,0 0 1,1-1-1,-1 1 0,0-1 1,-1 0-1,1-1 0,0 1 1,4-5-1,-3 1 24,0 0 1,0-1-1,0 1 0,-1-1 1,7-13-1,-1-4 10,-1-1-1,-2 0 1,8-32 0,-14 47-63,0-1 0,0 1 0,-1 0 0,0-1 0,-1 1 0,0 0 0,-1-1 0,0 1 0,-5-17 1,1 9-73,5 16-9,-1-1-1,0 1 1,0-1 0,0 1-1,0 0 1,-1-1-1,1 1 1,-1 0 0,0 0-1,-3-5 1,4 7-104,11 19-752,13 56 753,-19-59 142,6 28 4,7 50-1,-13-69 58,-2-16 33,-1 0 1,0 1-1,0-1 1,-1 0-1,1 1 1,-2-1 0,1 0-1,-4 16 1,1-14-36,2-5 34,-1-1 1,1 1-1,-1-1 1,1 0 0,-1 1-1,-3 3 1,4-7-38,0 1 1,0-1 0,-1 0-1,1 0 1,0 0 0,-1 0-1,1 0 1,0 0 0,-1 0-1,1 0 1,-1-1 0,0 1-1,1 0 1,-1-1 0,1 1-1,-1-1 1,0 0 0,1 0-1,-1 1 1,0-1 0,-1-1-1,-20 5-2332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1:14.0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6 113 4640,'-3'2'1631,"3"-2"-1560,0 0 0,0 1 141,0-1-176,-2 5 327,2-4-182,1 0-90,16 13 575,1-1 1,35 19-1,-48-29-588,1 0 0,-1 0-1,1-1 1,-1 0 0,1 0-1,0-1 1,0 0 0,0 0 0,0 0-1,0-1 1,0 1 0,0-2-1,0 1 1,0 0 0,9-3-1,-12 2-9,0 0 0,0-1 0,0 1 0,0-1 0,0 1 0,0-1 0,-1 0 0,1 0 0,-1 0 0,0 0 0,1 0 0,-1-1 0,0 1 0,0-1 0,0 1-1,-1-1 1,1 0 0,-1 0 0,1 0 0,-1 0 0,1-3 0,-1 2-52,0 0 1,-1 0-1,1 0 0,-1 0 0,0 0 1,0 0-1,0 0 0,0 0 0,-1 0 0,0 0 1,1 0-1,-2 0 0,1 1 0,0-1 1,-1 0-1,-2-4 0,2 4-54,-1 0 0,1 1 0,-1-1-1,0 1 1,0-1 0,-1 1 0,1 0 0,-7-4 0,9 6 28,0 0 0,0 1 0,0-1 0,0 0 0,0 1 0,0-1 0,0 1 0,0 0 0,0-1 1,0 1-1,0 0 0,-1 0 0,1 0 0,0 0 0,0 0 0,0 0 0,0 0 0,-1 0 0,1 0 0,0 0 1,0 1-1,0-1 0,0 0 0,0 1 0,-1-1 0,1 1 0,0-1 0,0 1 0,0 0 0,0-1 0,1 1 0,-1 0 1,0 0-1,0 0 0,0-1 0,1 1 0,-2 1 0,0 3 14,-1-1 0,1 0-1,0 1 1,0-1 0,1 1 0,-1-1-1,1 1 1,0 0 0,1 0 0,-1-1-1,1 1 1,0 0 0,0 0 0,0 0-1,2 9 1,0 17 229,-2-24-214,1-1 0,0 1-1,0-1 1,1 1 0,0-1-1,4 11 1,20 36 380,-20-42-310,-3-4-22,1-1 1,0 0-1,0 0 1,0 0-1,6 6 1,-9-11-26,0 0 1,0 0 0,1 0 0,-1 0 0,0 0 0,1 0 0,-1 0 0,1 0 0,-1 0-1,1-1 1,0 1 0,-1-1 0,1 1 0,-1-1 0,1 0 0,0 1 0,0-1 0,-1 0-1,1 0 1,0 0 0,-1 0 0,1 0 0,0-1 0,-1 1 0,1-1 0,3 0 0,7-6 79,0 0 0,-1-1 1,0-1-1,0 0 1,-1 0-1,17-19 1,-8 9 1,25-29-7,-28 29-124,2 0 0,26-21 0,-27 21-206,-15 20-337,-1 2 545,1 1-1,0 0 1,-1-1-1,0 1 1,0 0-1,0 0 1,0 0-1,0 7 1,-2 38 97,0-18 127,1-31-202,0 0 0,0 0 0,0 0 1,0 0-1,0 0 0,0 1 0,0-1 1,-1 0-1,1 0 0,0 0 1,0 0-1,0 0 0,1 0 0,-1 1 1,0-1-1,0 0 0,0 0 0,0 0 1,0 0-1,0 0 0,0 0 1,0 1-1,0-1 0,0 0 0,0 0 1,0 0-1,0 0 0,0 0 0,0 0 1,1 0-1,-1 0 0,0 1 1,0-1-1,0 0 0,0 0 0,0 0 1,0 0-1,0 0 0,1 0 0,-1 0 1,0 0-1,0 0 0,0 0 1,0 0-1,0 0 0,1 0 0,-1 0 1,0 0-1,0 0 0,0 0 0,8-6 351,8-15-171,-2-1-189,-3 5-74,0 0 1,16-18-1,-23 30-11,0 1 0,1 0 0,0-1 0,0 1-1,0 1 1,0-1 0,1 1 0,-1 0 0,1 0 0,0 1-1,7-3 1,-11 5 61,0-1 0,-1 1 0,1 0 0,0-1 0,-1 1 0,1 0 0,0 0 0,-1 1 0,1-1 0,0 0 0,-1 0 0,1 1 0,0-1 0,-1 1 0,1 0 0,-1-1 0,1 1 0,-1 0 0,1 0 0,-1 0 0,1 0 0,0 1 0,3 3-66,-1-1-1,0 1 1,0 1 0,5 7 0,0 1 24,7 13 63,-13-22 15,-1-1 0,1 1 0,0-1 0,0 1 0,0-1 0,1 0 0,0 0 0,-1 0 0,1-1 0,1 1 0,5 3 0,-8-6 10,0 1 0,0-1 0,1 0 0,-1-1 0,0 1 0,1 0 0,-1-1 0,0 1 0,1-1 0,-1 0 0,1 1 0,-1-1 0,0-1 0,1 1 0,-1 0 0,1 0 0,-1-1 0,0 0 0,1 1 0,2-2 0,-1-1 7,1 1 0,-1-1-1,0 0 1,0-1 0,0 1-1,0-1 1,0 0 0,3-4-1,1-2 31,-5 8-62,0-1 0,0-1 1,-1 1-1,1 0 0,-1-1 0,0 1 0,1-1 0,-1 0 1,-1 0-1,1 0 0,-1 0 0,1 0 0,-1 0 0,0 0 1,-1 0-1,1-5 0,-1-1-1,0 0 0,-3-14 0,2 21-59,0-1 1,1 1 0,-1 0-1,-1 0 1,1 0 0,0 1-1,-1-1 1,1 0 0,-1 0 0,0 1-1,-3-4 1,5 5 33,-1 1 1,1 0-1,0-1 1,-1 1-1,1 0 1,-1 0-1,1-1 1,0 1 0,-1 0-1,1 0 1,-1 0-1,1-1 1,-1 1-1,1 0 1,0 0-1,-1 0 1,1 0-1,-1 0 1,1 0-1,-1 0 1,1 0-1,-1 0 1,1 0-1,-1 0 1,1 0-1,-1 1 1,1-1-1,-1 0 1,0 1-11,-1 0 1,1 0-1,0 0 1,-1 0-1,1 0 0,0 0 1,0 0-1,-2 3 1,1 0-40,-1 0 1,1 0 0,0 0-1,0 0 1,-3 7 0,4-3-11,-2-1 55,2 1 0,-1-1 0,1 0-1,0 1 1,1-1 0,0 16 0,2 5-9,0-1 15,9 45 0,-9-65 71,0 0 0,0 0 0,0 0 1,1-1-1,0 1 0,0-1 0,0 0 0,1 0 1,0 0-1,1-1 0,7 9 0,-11-13-20,0 0 0,1 0 0,-1 0 0,0 0 0,1-1 0,-1 1 0,0-1 0,1 1 0,-1-1 0,1 1 0,-1-1 0,1 0-1,-1 0 1,1 0 0,-1 0 0,1 0 0,-1 0 0,1 0 0,-1 0 0,1 0 0,-1-1 0,1 1 0,-1-1 0,0 1 0,1-1 0,-1 0 0,1 1 0,1-3-1,4-2 76,0 0-1,0 0 0,11-12 0,-13 12-81,22-22 100,-2-3-1,41-58 1,-16 28-3,-48 58-147,-1 1 0,1-1 0,-1 0 0,1 1 0,0 0 0,0-1 0,0 1 0,0 0 0,3-1 0,-4 1-39,-1 1 48,1-1 0,-1 1 0,0-1 1,1 1-1,-1-1 0,0 1 0,1 0 1,-1-1-1,0 1 0,1 0 1,-1-1-1,1 1 0,-1 0 0,0 0 1,1-1-1,-1 1 0,1 0 1,-1 0-1,1 0 0,-1 0 0,1 0 1,-1 0-1,1-1 0,14 0-390,-10 1 361,0 0 1,-1 1 0,1 0-1,-1 0 1,1 0 0,-1 1-1,1-1 1,-1 1 0,0 0-1,1 0 1,3 4 0,7 4-20,21 21 0,-2-2 233,-19-16-48,-11-10-75,-1 0 0,1 0 0,-1-1 1,1 1-1,0-1 0,5 3 1,-7-5-28,-1 1 0,1-1 0,-1 1 0,1-1 0,0 0 0,-1 0 0,1 0 0,0 0 0,-1 0 0,1 0 0,-1 0 0,1-1 0,0 1 0,-1-1 0,1 1 1,-1-1-1,1 1 0,-1-1 0,1 0 0,-1 0 0,3-2 0,2 0 27,-3 1-25,-1 0 0,1 0 0,0 0 0,0 0 0,-1-1 0,1 1 0,-1-1 0,0 1 0,0-1 0,0 0 0,2-5 1,12-16-748,-14 21 705,1 1 1,-1-1-1,0 0 1,-1 0-1,1 0 1,0 0-1,-1 0 1,0-1-1,0 1 0,0 0 1,0-1-1,0 1 1,0-4-1,0-4 31,-1 9 8,0 0 1,0 0-1,0 1 1,0-1-1,0 0 1,0 1-1,0-1 1,0 0-1,-1 0 1,0-1 0,0-2 40,-2-6-404,3 11 333,0 0 0,-1 0 0,1-1 0,0 1 0,0 0 0,-1 0 0,1 0 0,0 0 1,-1-1-1,1 1 0,0 0 0,0 0 0,-1 0 0,1 0 0,0 0 0,-1 0 0,1 0 0,0 0 0,-1 0 1,1 0-1,0 0 0,-1 0 0,1 0 0,0 0 0,-1 0 0,1 1 0,0-1 0,-1 0 0,1 0 0,0 0 0,0 0 1,-1 0-1,1 1 0,0-1 0,-1 1 0,-2 1-48,0 1 0,0-1-1,0 1 1,0 0 0,1 0 0,-1 0 0,1 0-1,0 1 1,0-1 0,0 1 0,0-1 0,1 1 0,-2 5-1,-2 7 61,-5 30-1,10-41-30,-3 13 27,2 1-1,0-1 1,1 1-1,1-1 1,3 23 0,-3-38 52,-1 0 0,1 0 0,0 0 0,0-1 0,0 1 0,0 0 0,1 0 0,-1-1 0,1 1 0,-1-1 0,3 3 0,-3-4-29,-1-1 0,1 0 1,-1 0-1,1 0 0,-1 0 1,1 0-1,-1 0 1,1-1-1,-1 1 0,1 0 1,-1 0-1,1 0 0,-1 0 1,0 0-1,1-1 0,-1 1 1,1 0-1,-1 0 1,1-1-1,-1 1 0,0 0 1,1-1-1,-1 0 0,1 1 23,0-1 8,1-1-1,0 0 1,0 0 0,-1 0-1,1 0 1,-1 0-1,0 0 1,0-1 0,0 1-1,0 0 1,1-3-1,7-29 174,-8 31-214,1-12 56,0-1 0,0-23 0,-2 24 26,0 1 0,2-1 1,2-16-1,1 11-662,-1 24 326,0 0 0,-1 0-1,0 1 1,0 0 0,3 5-1,-3 4 203,0-1 0,0 1 0,-1-1 0,-1 1 0,-1 0 0,-1 25 0,0-4 158,1 12 22,-3 0 0,-1-1 1,-18 74-1,21-115-111,0 0 0,-1 0 0,0 0 0,0 0-1,0 0 1,-1 0 0,1-1 0,-1 1 0,0-1 0,0 0 0,-1 0 0,1 0 0,-5 4 0,7-7-41,-1-1 0,1 1 1,0 0-1,0-1 0,0 1 1,0-1-1,-1 0 0,1 1 1,0-1-1,0 0 0,-1 0 1,1 1-1,0-1 1,0 0-1,-1-1 0,1 1 1,0 0-1,0 0 0,-1 0 1,1-1-1,0 1 0,0-1 1,0 1-1,-1-1 0,1 1 1,0-1-1,0 1 0,0-1 1,0 0-1,-1-1 1,-1-1 17,0 1 0,0-1 0,0 0 0,1 0 0,-1 0 0,1 0 0,0 0 0,-3-7 0,4 8 3,0 0 0,0-1 0,1 1 0,-1 0 0,1 0 0,0-1 0,0 1 0,0 0 0,0-1 0,0 1 0,0 0 0,1-4 0,11-25-304,-3 11 225,5-13 242,2 2 0,2 1 1,23-34-1,-30 49-62,20-27 178,1 2 1,50-48 0,-27 31 366,-43 45-503,-7 8-151,-1 0-1,0-1 0,-1 1 1,1-1-1,5-8 0,-9 12-7,0 1 0,0 0 0,0 0 0,0 0 0,0 0 0,0 0 1,0-1-1,0 1 0,0 0 0,0 0 0,1 0 0,-1 0 0,0 0 0,0 0 0,0 0 0,0 0 0,0-1 0,1 1 0,-1 0 0,0 0 0,0 0 0,0 0 0,0 0 0,0 0 0,1 0 0,-1 0 0,0 0 0,0 0 1,0 0-1,0 0 0,1 0 0,-1 0 0,0 0 0,0 0 0,0 0 0,0 0 0,0 0 0,1 0 0,-1 0 0,0 1 0,0-1 0,0 0 0,0 0 0,0 0 0,1 0 0,5 10-259,5 17 134,-9-23 155,51 125 236,-52-127-205,0 0 0,0 1 0,0-1 0,1 0 0,-1 0 0,1 0 0,-1 0 0,1 0 0,0 0 0,0 0 0,0 0 0,0-1 0,0 1 0,0-1 0,4 2 0,-5-2-13,0-1 0,1 0 1,-1 0-1,1 1 0,0-1 1,-1 0-1,1 0 0,-1 0 1,1 0-1,-1-1 0,1 1 1,-1 0-1,1-1 0,-1 1 0,0-1 1,1 1-1,-1-1 0,1 0 1,-1 1-1,0-1 0,0 0 1,1 0-1,-1 0 0,0 0 1,0 0-1,2-3 0,7-7 184,-1-1 0,12-21 0,-12 19-147,19-24 0,-10 15-289,12-14-232,-28 35 374,0 0 0,0 0 1,1 0-1,-1 1 0,1-1 0,0 0 0,-1 1 0,1 0 0,0-1 0,0 1 0,-1 0 0,5 0 0,-6 1 53,0 0-1,0 0 1,0 0-1,0 1 0,1-1 1,-1 0-1,0 1 1,0-1-1,0 1 0,-1-1 1,1 1-1,0-1 1,0 1-1,0 0 0,0-1 1,0 1-1,-1 0 1,1 0-1,0-1 0,-1 1 1,1 0-1,0 0 1,-1 0-1,1 0 0,-1 0 1,1 1-1,12 33-131,-11-29 112,1 9 3,0 0 1,0 1-1,-2 0 1,0 0 0,-1-1-1,-2 23 1,1-9-21,-11 135 15,8-138 185,-1-1 1,-1 0 0,-1 0-1,-13 32 1,16-47-48,-1-1 0,0 1 0,-1-1 0,0 0 0,-1 0 0,1-1 0,-2 0 0,-10 10 1,14-14-20,-1-1 1,1 0-1,0 0 1,-1 0 0,0 0-1,0-1 1,0 0 0,0 0-1,0 0 1,0-1 0,-1 0-1,1 0 1,0 0 0,-1 0-1,1-1 1,-1 0 0,1 0-1,-7-1 1,10 1-15,-1-1-1,1 1 1,0-1 0,0 1 0,0-1-1,0 0 1,0 0 0,0 0-1,0 0 1,0 0 0,0 0-1,0-1 1,0 1 0,1 0-1,-1-1 1,0 0 0,1 1-1,-1-1 1,1 0 0,0 0-1,0 0 1,0 0 0,0 0 0,0 0-1,-1-2 1,1-1-34,0 1 0,1 0 0,-1-1 0,1 1 0,0-1 0,0 1 0,1-1 0,-1 1 0,1 0 0,0-1 0,3-7 0,5-11-128,1 0-1,0 1 1,24-35-1,51-58-1379,-68 94-51,1 2-1,35-29 1,16-5-6197,-51 40 5966,17-16 0,19-29-144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46.20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678 446 992,'-6'0'4938,"6"-16"-3183,-2 8-1505,2 7-186,-1-1-1,1 1 1,0 0-1,-1-1 1,1 1-1,-1-1 1,1 1 0,-1 0-1,0-1 1,-1-1-1,-9-9 472,-14-20 0,-7-8 454,24 31-967,-1 1 0,0 0 0,-1 0 0,0 1 0,0 1 0,-1-1 0,0 2 0,0 0 0,0 0 0,0 1 0,-1 0 0,0 1 1,0 0-1,0 1 0,0 0 0,-17 0 0,18 2-65,0 0 1,0 1 0,1 0 0,-1 1 0,0 0 0,1 1-1,0 0 1,-1 1 0,1 0 0,0 0 0,1 1 0,-1 0-1,1 1 1,0 0 0,1 0 0,-1 1 0,1 0 0,-13 16-1,16-16 35,0-1 0,1 2 0,0-1 0,0 0 0,1 1 0,0 0 0,0-1 0,1 1 0,0 0 0,0 1 0,1-1 0,0 0 0,0 0 0,1 1 0,0-1 0,1 0 0,1 9 0,-1-10 26,0-1-1,1 1 1,0-1 0,0 1-1,1-1 1,-1 0 0,1 0 0,0 0-1,1 0 1,0-1 0,0 1-1,0-1 1,0 0 0,1 0 0,0 0-1,0-1 1,0 0 0,1 0 0,-1 0-1,1 0 1,9 3 0,-6-3 64,0 0 1,1-1 0,0-1-1,-1 1 1,1-2 0,0 1-1,14-1 1,8-1 557,-38-3-517,-14 4-195,-1 2 1,1 0-1,0 1 1,0 1-1,0 0 1,0 2-1,1 1 1,0 0-1,-33 21 1,40-22 139,0 2 1,1-1-1,0 1 1,-17 20-1,21-22-19,1 0 1,0 1-1,1 0 0,-1 1 0,2-1 1,-1 1-1,-5 17 0,5-12-24,4-11-15,0 1 0,-1-1 0,1 1 0,1 0 0,-1-1 0,0 1 0,1 0 0,0 0 0,0-1 0,0 1 0,0 0 0,2 7 0,4 8 63,1-1-1,1 0 1,0-1 0,2 0 0,16 24 0,-17-28-20,1-1 1,0 0-1,1 0 0,1-1 1,0-1-1,0 0 0,1 0 1,25 14-1,-19-20 79,-17-4-115,-1 0 0,1 1 0,-1-1 0,1 0 0,-1 0 0,1 1 0,-1-1 0,1 1 0,-1 0 0,1-1 0,2 3 0,-2-2 250,5-1-81,-2 1-24,-3 0-152,9 0 176,-9-1-176,15 0-223,4-1 220,0-1 0,0-2 0,-1 1 0,1-2 0,21-8 1,-28 8 24,-1-1 0,0 0 0,0-1 0,0 0 0,0-1 0,-1 0 0,-1-1 0,0 0 0,0-1 0,0 0 0,-1-1 0,-1 0 0,0 0 0,14-25 0,5-13-115,-9 13 58,2 2 1,2 0-1,47-56 0,-40 59 66,-1-1 0,48-68 0,-68 84-25,-1-1 1,0 0-1,-1-1 1,7-29-1,11-78-168,-19 92 121,17-80-39,4-20-191,-26 103 72,-1 18-43,-1 12 217,1 0-1,0-1 1,0 1 0,-1 0 0,1-1 0,0 1 0,-1 0 0,1 0 0,0-1 0,-1 1 0,1 0 0,0 0 0,-1-1 0,1 1 0,0 0 0,-1 0-1,1 0 1,-1 0 0,1 0 0,0 0 0,-1 0 0,1 0 0,-1 0 0,1 0 0,0 0 0,-1 0 0,1 0 0,-1 0 0,1 0 0,0 0 0,-1 0-1,0 0 1,-15 5-314,-2 8 303,0 1 0,1 0 0,0 1 0,1 1 0,1 1 1,-25 35-1,-18 55 128,48-88-167,4-4-6,1 0-1,0 1 1,-4 25-1,3-16 97,2 0-35,1 0 1,1 0-1,1 0 0,4 32 1,-2 5-7,4-13 72,-2-34-23,-1 23 0,-2-8-41,0 18 65,9 80 1,-6-109-36,0 0 0,2-1 0,12 34 0,-15-46-3,1 1-1,1-1 1,-1-1 0,1 1-1,0 0 1,0-1 0,0 0-1,1 0 1,0 0 0,0 0-1,0-1 1,1 0 0,-1 0-1,9 4 1,-2-3 20,-1-1 0,1 0 1,0-1-1,0 0 0,0-1 0,1-1 0,-1 0 1,0 0-1,1-1 0,-1-1 0,0 0 1,0 0-1,1-1 0,-1-1 0,0 0 0,11-6 1,-16 7-6,-1-1 0,0 1 0,-1-2 0,1 1 0,0-1 0,-1 0 0,0 0 0,0 0 0,0-1 0,0 1 0,-1-1 0,0 0 0,0-1 0,0 1 0,-1-1 0,0 0 0,0 0 0,0 0 1,-1 0-1,1 0 0,-1 0 0,-1-1 0,0 1 0,0-1 0,1-7 0,-2 3-43,-1 0 0,1 0 0,-2 0 0,0 0 0,0 0-1,-1 1 1,0-1 0,0 1 0,-8-15 0,-1 0 22,11 20-34,-1 0-1,-1-1 1,1 1-1,-1 0 1,0 0-1,0 1 1,0-1-1,-1 0 0,1 1 1,-9-7-1,11 10 1,1 1-1,-1-1 1,0 1-1,0-1 1,0 1-1,0-1 1,0 1-1,0 0 1,0-1-1,0 1 1,0 0-1,-1 0 1,1 0-1,0 0 0,0 0 1,0 0-1,0 0 1,0 0-1,0 0 1,0 0-1,0 1 1,0-1-1,0 0 1,0 1-1,0-1 1,0 1-1,0-1 1,0 1-1,0-1 1,0 1-1,0 0 1,0-1-1,1 1 1,-1 0-1,0 0 1,0 1-1,-2 1-20,1 1 0,0 0 1,0 0-1,0 0 0,0 0 0,0 0 0,-1 8 1,-2 11-30,0 1 0,1 0 1,0 39-1,4-53 52,0 22 16,4 35 1,-2-58-19,-1 1 1,1-1-1,1 0 1,0 1 0,0-1-1,1 0 1,0-1-1,6 10 1,-7-14 58,0 0 0,0 0 1,1-1-1,0 1 0,0-1 0,0 0 1,0 0-1,0 0 0,0-1 0,1 0 1,0 0-1,-1 0 0,1 0 0,0-1 1,8 2-1,-1 0 4,0-2 0,0 0 0,0 0 0,0-1 0,17-2 0,-14 0 116,22-8 0,-6 3-117,-26 5-9,0 0 0,0 0 0,0-1 0,0 1 1,0-1-1,-1 0 0,1-1 0,-1 1 0,6-6 0,0 1 26,-3 2-26,-1-1 0,0 1 1,0-1-1,-1 0 0,0 0 0,0-1 1,6-10-1,23-63 45,-18 38-199,-11 34 51,-4 7 40,0-1 0,0 1 0,0-1-1,0 1 1,0-1 0,0 0 0,-1 1-1,1-5 1,1 0-295,4 10 29,4 12 65,-10-15 250,15 23-151,-9-14 186,0 1 0,8 16 1,-14-25 15,4 5 404,-4-4-179,-4-6-80,-19-32 95,-13-16-474,35 51 137,0 0 0,1 0-1,-1 0 1,0 0 0,0 1 0,0-1-1,0 0 1,0 0 0,0 1 0,0-1-1,0 1 1,0-1 0,0 1 0,0-1-1,0 1 1,0-1 0,0 1 0,0 0-1,-1 0 1,1 0 0,0 0 0,-1 0-1,0 0 7,0 0 0,1 1 0,-1 0 0,0-1 0,1 1 0,-1 0 0,1 0 0,-1-1 0,1 1 0,-1 1 0,1-1 0,-1 0 0,0 2 0,-2 1-17,0 1 0,1-1 1,-1 1-1,1 0 0,0 0 1,1 0-1,0 1 0,-3 7 1,0 3-6,2 1 1,0 0 0,0 0 0,2 0 0,0 1-1,1-1 1,2 18 0,-1-27 73,0 0 1,1 1-1,0-1 0,1 0 1,0 0-1,0 0 1,0-1-1,1 1 0,0-1 1,1 0-1,0 0 0,0 0 1,0 0-1,1-1 1,0 0-1,9 7 0,-10-10-4,0 1-1,0-1 0,1 0 1,-1-1-1,1 1 0,0-1 1,0 0-1,0-1 0,0 0 1,0 1-1,0-2 0,12 1 1,3-2 179,1 0 0,28-7 0,-42 7-147,7-2-27,-1-1 1,0 0 0,0-1-1,-1 0 1,0-1-1,1-1 1,-2 0-1,1 0 1,-1-1-1,0-1 1,-1 0 0,13-14-1,-11 9-5,-1 0-1,0-1 1,-1-1-1,0 0 1,-1 0-1,-1-1 1,-1-1-1,12-34 1,41-179 44,-52 179-159,-1-1 0,0-80 0,-7 68 34,-3-84-194,-3 116 52,5 31 155,-1-1 0,0 1-1,1-1 1,-1 1 0,0 0 0,0-1 0,-1 1-1,1 0 1,-3-4 0,3 6 32,1 0 0,0 0-1,-1 0 1,1 0 0,-1 0 0,1 1 0,0-1-1,-1 0 1,1 0 0,0 0 0,-1 0 0,1 1-1,0-1 1,-1 0 0,1 0 0,0 1 0,-1-1-1,1 0 1,0 1 0,0-1 0,0 0 0,-1 1-1,1-1 1,0 0 0,0 1 0,0-1 0,0 1-1,-1-1 1,1 0 0,0 1 0,0 0 0,-1 1-43,-3 8-24,1-1-1,0 1 0,0 0 1,1 0-1,-2 11 1,-3 18-2,-2 3 14,-5 74 0,9-60-7,0 17 109,6 80 0,0-139-31,3 78 220,18 102 1,-20-179-185,1 0-1,1 0 1,0 0-1,6 14 1,-9-28-12,-1 1 0,1-1 0,0 1 0,0-1 1,0 1-1,0-1 0,0 1 0,0-1 0,0 0 0,0 1 0,1-1 0,-1 0 0,0 0 1,1 0-1,-1 0 0,1 0 0,-1-1 0,1 1 0,-1 0 0,1-1 0,0 1 1,-1-1-1,1 1 0,0-1 0,-1 0 0,4 0 0,-2 0 21,0-1-1,0 1 1,0-1 0,0 0 0,0 0-1,0 0 1,-1-1 0,1 1-1,0-1 1,-1 1 0,1-1-1,-1 0 1,1 0 0,2-3-1,3-4 40,0-1-1,0 1 1,-1-1-1,-1-1 1,0 1-1,5-13 1,25-71-19,-17 41-75,30-94 105,-46 137-310,-1 0 0,0-1 0,-1 1 0,1-21 0,-3 30 196,1 1 1,0 0-1,0-1 1,0 1 0,0 0-1,0 0 1,-1-1-1,1 1 1,0 0 0,0 0-1,-1 0 1,1-1 0,0 1-1,0 0 1,-1 0-1,1 0 1,0 0 0,0 0-1,-1-1 1,1 1 0,0 0-1,-1 0 1,1 0-1,0 0 1,-1 0 0,1 0-1,0 0 1,0 0-1,-1 0 1,1 0 0,0 0-1,-1 0 1,1 0 0,0 1-1,0-1 1,-1 0-1,1 0 1,0 0 0,-1 0-1,1 0 1,0 1-1,0-1 1,-1 0 0,1 0-1,0 0 1,0 1 0,0-1-1,-1 0 1,1 0-1,0 1 1,0-1 0,0 0-1,0 0 1,0 1-1,-1-1 1,1 0 0,0 1-1,0-1 1,11 40-249,-9-28 214,1-1 0,0 1 0,7 16 0,6 22-5,-10-20 150,2-1 1,1 1 0,14 29 0,-19-50-63,0 0 0,1 0 1,0 0-1,1-1 0,0 0 0,0 0 0,0 0 0,1-1 0,1 0 0,-1-1 1,1 1-1,0-1 0,13 7 0,-15-11 15,-1 0 0,0-1 0,1 1 0,-1-1 0,1 0 0,-1 0 0,1-1 0,0 0 0,-1 0 0,1 0 1,0-1-1,8-2 0,1 0-20,0-1 0,-1-1 1,20-8-1,-19 5-1,-1 0 0,0-1-1,-1 0 1,0-1 0,-1-1-1,20-20 1,-9 3-99,-24 48-779,-7 2 784,3-9 144,1-1 0,-5 22 0,7-19-95,0 0 0,1 0 0,1-1 0,2 19 0,-2-31 33,0 0 0,0-1 0,0 1 0,0-1 0,1 1 0,-1 0 0,1-1 0,-1 1 0,1-1 0,0 1 0,0-1 0,-1 1 0,1-1 0,0 1 0,0-1 0,0 0 0,1 0 0,1 2 0,-1-2 11,-1 0 1,1-1-1,0 1 0,1-1 1,-1 1-1,0-1 0,0 0 0,0 0 1,0 0-1,0 0 0,0 0 1,0 0-1,2-1 0,1 0 18,-1 0-1,0 0 0,0 0 1,0-1-1,0 0 0,0 0 1,0 0-1,0 0 0,-1 0 1,1-1-1,-1 0 0,0 1 1,1-1-1,-1 0 0,-1-1 1,1 1-1,0-1 0,-1 1 1,0-1-1,3-5 0,1-4-31,0 0-1,-1 0 1,-1-1-1,6-26 1,-9 26-35,1-1 0,-2 1 0,0 0 1,-1-1-1,0 1 0,-2 0 0,1-1 1,-2 1-1,-6-18 0,9 27-17,-1 1 0,-1-1 1,1 0-1,-1 1 0,0-1 0,0 1 0,0 0 0,0 0 0,-1 0 0,0 0 0,-6-5 1,8 8 16,1 0 0,0 0 0,-1 0 0,1 0 0,-1 1 1,1-1-1,-1 0 0,1 1 0,-1-1 0,0 1 1,1-1-1,-1 1 0,0 0 0,1 0 0,-1 0 0,0 0 1,1 0-1,-1 0 0,0 0 0,1 0 0,-1 1 1,0-1-1,1 1 0,-1-1 0,1 1 0,-1 0 0,1-1 1,-1 1-1,1 0 0,-1 0 0,1 0 0,0 0 1,-3 3-1,2-2-1,-1 0 0,1 1 0,0-1 0,-1 1 0,1 0 0,1 0 1,-1-1-1,0 1 0,1 0 0,-1 1 0,1-1 0,0 0 0,0 0 0,0 1 0,-1 5 1,3-8 28,-1-1 1,1 1-1,-1 0 1,1-1-1,-1 1 1,1 0-1,-1-1 1,1 1-1,0-1 0,-1 1 1,1-1-1,0 0 1,-1 1-1,1-1 1,0 1-1,0-1 1,-1 0-1,1 0 1,0 1-1,0-1 1,0 0-1,-1 0 1,1 0-1,0 0 1,0 0-1,1 0 1,3-1 32,1 0 1,-1 0-1,0-1 1,1 0-1,-1 0 1,0 0-1,0 0 0,-1-1 1,1 0-1,6-5 1,13-6-39,18-8 14,76-26 0,-91 39-6,1 1 0,0 2 1,0 1-1,32-2 0,-56 6-12,0 1 0,1 0 0,-1 0 0,0 0 0,0 1 0,1-1 0,-1 1 0,0 0 0,0 0 0,0 1 1,0-1-1,0 1 0,0 0 0,0 0 0,-1 0 0,1 0 0,-1 1 0,1-1 0,-1 1 0,0 0 0,0 0 0,0 0 0,-1 0 0,1 1 0,-1-1 0,1 1 0,-1 0 0,0-1 0,-1 1 0,1 0 0,-1 0 0,2 8 0,0 4 17,0-1 0,-2 1 0,0 0 0,-2 31 0,-14 66 301,10-83-138,1 1 493,13-35 21,-3 0-662,0-1-1,0 0 0,0 0 0,-1-1 1,0 1-1,0-1 0,7-12 0,24-50-11,-26 47 0,15-23 0,-8 14-11,-13 23-66,0 1 0,0-1-1,0 1 1,0 0 0,10-9 0,-14 14 46,1 1-1,-1-1 1,1 1 0,-1-1 0,1 1 0,-1 0 0,1-1-1,0 1 1,-1 0 0,1 0 0,-1-1 0,1 1-1,0 0 1,-1 0 0,1 0 0,0 0 0,-1 0-1,1 0 1,0 0 0,-1 0 0,1 0 0,0 0 0,-1 0-1,1 0 1,0 0 0,-1 1 0,1-1 0,-1 0-1,1 1 1,0-1 0,-1 0 0,1 1 0,-1-1 0,1 0-1,-1 1 1,2 0 0,1 2-23,-1 1-1,1-1 1,-1 1-1,4 5 1,-4-5 18,28 53-123,10 14 302,-34-63-118,0 1 0,0-1 0,1-1 0,0 0 0,1 0 0,9 7 0,-7-6-124,1-1 0,1-1 0,-1 0 0,24 8 0,-8-6-2936,31 5 0,-42-9 430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46.9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79 2912,'0'-1'73,"1"1"1,-1-1 0,1 1-1,-1-1 1,1 0-1,-1 1 1,0-1-1,1 0 1,-1 1-1,0-1 1,0 0-1,1 0 1,-1 1-1,0-1 1,0 0-1,0 0 1,0 1-1,0-1 1,0-1 0,0 0 386,0 1-249,0 1 0,0-1 0,0 1 1,0-1-1,1 0 0,-1 1 0,0-1 1,0 0-1,1 1 0,-1-1 0,0 1 1,1-1-1,-1 1 0,0-1 0,1 0 212,1 0-212,51-4 2189,79-23-741,-79 20-1116,81-2 0,51 12-526,-170-2 0,163 13 156,-57-3-4416,-98-11 1742,-8-5-1488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53.6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1045 1152,'-9'0'178,"5"0"54,8-3-48,-2 2-149,0 0 378,0 0 1,0 1-1,0-1 0,0 1 0,0 0 0,0 0 1,0 0-1,3 0 0,13-2 913,-10-1-1187,-1-1-1,1 0 0,-1 0 0,-1 0 0,1-1 0,0 0 0,-1-1 0,0 1 0,10-13 0,2-5-40,21-36 0,-30 44-5,26-41 74,31-48-30,-29 52-60,-2-2 1,-2 0 0,-3-3 0,-3 0-1,-2-2 1,29-101 0,-45 128 198,-2-1 0,-1 0 0,4-64 0,-9 84-430,0 13 140,-1-1 0,0 0 0,0 0 0,0 1 0,0-1 0,1 0 0,-1 0 0,0 0 1,0 1-1,-1-1 0,1 0 0,0 0 0,0 0 0,0 1 0,0-1 0,-1 0 0,1 0 1,0 1-1,-1-1 0,1 0 0,-1 1 0,1-1 0,0 0 0,-2 0 0,-4 10-391,2-3 346,2 0 1,-1 0-1,1 1 0,-1-1 1,2 1-1,-2 7 0,-2 6 27,-9 66 19,6-32 16,-12 102 126,7-40-34,3 62 43,8-119-63,2-35-7,0 0 1,5 26-1,-4-39 16,1 1 0,1-1 1,0 0-1,1-1 0,0 1 0,8 15 1,-11-25-64,-1-1 0,0 1 0,1 0 0,-1 0 0,1-1 0,-1 1 0,1 0 0,-1-1 0,1 1 0,-1-1 0,1 1 0,0 0 0,-1-1 0,1 1 0,0-1 0,0 0 0,-1 1 1,1-1-1,0 0 0,0 1 0,-1-1 0,1 0 0,0 0 0,0 0 0,0 0 0,0 0 0,-1 0 0,1 0 0,0 0 0,0 0 0,0 0 0,0 0 0,-1 0 0,1 0 0,0-1 0,0 1 0,0 0 0,0-1 0,1 0 22,0-1 0,0 1 0,0-1-1,0 0 1,0 1 0,-1-1-1,1 0 1,-1 0 0,1 0 0,-1 0-1,0 0 1,2-3 0,78-192 314,-40 89-159,-21 51-44,-11 35-82,-7 17-32,1 0 0,-1 0 0,-1 0 0,1 0 0,-1 0 0,0-1 0,0 1 0,0-8 0,3 3 155,-4 10-191,1 0-1,-1 0 0,0 0 1,0-1-1,0 1 0,0 0 0,0 0 1,0 0-1,1 0 0,-1 0 1,0-1-1,0 1 0,0 0 0,0 0 1,0 0-1,0 0 0,0 0 1,0-1-1,0 1 0,0 0 0,0 0 1,0 0-1,0-1 0,0 1 1,0 0-1,0 0 0,0 0 0,0 0 1,0-1-1,0 1 0,0 0 1,0 0-1,0 0 0,0 0 0,0-1 1,0 1-1,0 0 0,0 0 1,0 0-1,-1 0 0,1 0 0,0-1 1,0 1-1,0 0 0,-1 0 1,1-1-228,-3 10-758,2-4 981,1 0 1,0 0-1,0 0 0,1 0 0,0 0 0,0 0 0,0 0 1,2 8-1,4 18-61,-5-22 110,0-1-1,0 0 1,1 0 0,4 11 0,3 6 182,1 11-326,-4-13 176,11 25 0,-15-41-62,0-1-1,1 1 0,-1-1 0,2 0 0,-1 0 0,1 0 1,-1-1-1,7 5 0,-8-7 14,-1 0 6,1-1 1,0 1-1,0 0 0,1-1 1,-1 0-1,0 0 1,1 0-1,0 0 0,-1 0 1,1-1-1,0 0 1,0 1-1,0-1 1,6 0-1,2-1 20,-1 0 0,1-2 1,0 1-1,0-1 0,-1-1 0,1 0 0,-1-1 1,0 0-1,0 0 0,18-11 0,6-6-14,56-45 0,-79 57-29,-1-2 1,11-12 0,7-7 143,-27 29-147,-1-1-1,0 1 1,0 0 0,1-1-1,-1 0 1,0 1 0,0-1-1,-1 0 1,1 0 0,0 1-1,-1-1 1,1 0-1,-1 0 1,1 0 0,-1 0-1,0 0 1,0 0 0,0-2-1,0 3-19,0 0 0,0 0 0,0 0 0,-1 0-1,1 0 1,0-1 0,-1 1 0,1 0 0,-1 0 0,1 0 0,-1 0-1,1 0 1,-1 0 0,0 1 0,0-1 0,1 0 0,-1 0 0,0 0-1,0 1 1,0-1 0,0 0 0,0 1 0,0-1 0,0 1 0,0-1-1,0 1 1,0-1 0,0 1 0,0 0 0,0 0 0,-2-1 0,-2 1-41,-1-1 0,1 1 0,0 0 0,-1 1 0,1-1 0,0 1 0,0 0 0,-1 1 0,1-1 0,0 1 0,0 0 0,1 0 0,-1 0 0,0 1 0,-4 3 0,3-1 84,0-1 0,0 1 0,1 0-1,0 0 1,0 1 0,1 0 0,-1-1 0,1 2 0,0-1 0,-4 11 0,0 0-40,1 1 0,1 0 0,0 1 0,2-1 1,0 1-1,1 0 0,1 0 0,0 0 0,2 28 0,1-43 11,-1 0-1,1 0 1,0 0-1,0 0 0,0-1 1,0 1-1,1 0 1,0-1-1,0 1 1,0-1-1,0 1 1,0-1-1,0 0 0,1 0 1,0 0-1,-1 0 1,1 0-1,0-1 1,1 1-1,2 1 0,-3-3 37,-1 1 0,1-1 0,0 0 0,0 0 0,0 0 0,0-1 0,0 1 0,0-1 0,0 1 0,0-1 0,0 0 0,-1 0 0,1 0 0,0-1 0,0 1 0,0-1 0,0 0 0,0 1 0,0-1 0,0-1 0,-1 1 0,1 0 0,0-1 0,-1 1 0,1-1 0,2-2 0,-1 0 1,1 0 0,-2 0 0,1-1 0,0 1 0,-1-1 0,0 0 0,3-6 0,17-40 140,-15 33-161,4-14-89,-2-1 1,8-37-1,-8 27-22,-5 19-700,-5 34 566,1-1 0,0 0-1,3 15 1,0 1 97,13 74 30,-14-86 142,1 0 0,0 0-1,1 0 1,1-1-1,10 18 1,-16-29-14,1 1-1,0-1 1,0 0 0,0 0-1,0 1 1,0-1 0,0 0 0,0 0-1,0 0 1,0 0 0,0 0-1,1 0 1,-1 0 0,0-1 0,1 1-1,-1 0 1,1-1 0,-1 1-1,0-1 1,1 0 0,0 1-1,-1-1 1,1 0 0,-1 0 0,1 0-1,-1 0 1,1 0 0,-1 0-1,1 0 1,-1-1 0,1 1 0,-1 0-1,1-1 1,-1 0 0,1 1-1,1-2 1,3-2 17,0 0 0,0-1 0,0 1 0,-1-1 0,1 0 0,4-8 0,74-91 157,22-25 257,-74 94-582,28-43 0,-54 70-204,-6 10-194,-9 15-382,3-7 972,2 3-87,0 0 0,0-1 0,1 2 1,1-1-1,0 0 0,1 0 0,0 15 0,-2 16 12,-50 345 3,42-336 79,-22 60 0,14-50 125,17-56-188,-3 10 251,-9 22-1,12-35-197,0 0-1,0 0 1,0 0-1,0-1 1,-1 1-1,1-1 1,-1 0-1,0 1 0,0-1 1,0 0-1,-4 2 1,6-4-48,0-1 1,-1 1-1,1-1 0,0 0 1,0 1-1,0-1 0,-1 0 1,1 0-1,0 0 0,0 0 1,-1 0-1,1 0 1,0 0-1,0 0 0,-1 0 1,1-1-1,0 1 0,0 0 1,0-1-1,0 1 0,0-1 1,-1 1-1,1-1 1,0 0-1,0 1 0,0-1 1,0 0-1,1 0 0,-3-1 1,-1-2-7,1 0 0,-1 0 0,1-1 0,0 1 0,-4-8 0,2 0-74,1 0 0,0 0 0,0-1 1,-1-17-1,0 5 49,4 21-10,0 1 1,0 0-1,1-1 1,-1 1-1,1 0 1,0-1 0,0 1-1,0 0 1,1-1-1,-1 1 1,1 0 0,-1-1-1,1 1 1,0 0-1,1 0 1,-1 0 0,0 0-1,1 0 1,0 0-1,0 0 1,0 0-1,0 1 1,0-1 0,5-4-1,-3 2-18,1 0 1,0 1-1,0-1 0,0 1 0,0 0 1,1 0-1,-1 1 0,1 0 0,0 0 0,0 0 1,10-3-1,27-8-7,2 3-1,-1 1 1,67-5 0,-98 14 78,-1-1 0,0 0 0,0 0 0,0-1 0,0-1 0,0 0 0,-1-1 0,0 0 0,0 0 0,0-1 0,0-1 0,-1 0 0,0 0 0,9-10 0,-6 4 6,0-1 0,0-1 0,-1 0 1,-1 0-1,-1-1 0,0-1 0,-1 0 0,9-24 1,-9 18-27,32-89 34,-36 93-4,-1 1 1,0 0-1,-2-1 0,1-28 1,-3 40-75,-1 1 1,0-1-1,0 1 1,0 0-1,-1 0 1,0-1 0,0 1-1,0 0 1,-1 0-1,0 1 1,0-1-1,-1 0 1,-7-9-1,10 14 7,0 0 0,0 0-1,0 0 1,0 0 0,0 1 0,0-1-1,0 0 1,0 0 0,-1 1 0,1-1-1,0 1 1,0-1 0,-1 1 0,1-1-1,0 1 1,-1 0 0,1 0 0,0 0-1,-1-1 1,1 1 0,0 1 0,-1-1-1,-1 0 1,1 1-6,0 0 0,0 0 0,0 0 0,0 0-1,1 0 1,-1 1 0,0-1 0,0 0 0,1 1 0,-1 0-1,1-1 1,-3 4 0,-1 4 35,0-1 0,0 1 0,1 0 0,0 1 0,-4 12 0,4-2-27,1 0 0,1 0 0,1 0-1,1 0 1,2 22 0,-2-29 11,3 22 15,2 0-1,14 54 1,-19-88-6,3 13 124,1 0 1,1 1-1,11 21 1,-15-33-88,0 0 1,1-1 0,0 1-1,-1 0 1,1-1 0,0 0-1,0 1 1,0-1 0,1 0-1,-1 0 1,0 0 0,1 0 0,-1-1-1,1 1 1,0-1 0,0 1-1,-1-1 1,1 0 0,0 0-1,0 0 1,0-1 0,0 1-1,6 0 1,11-2-37,1-1-1,-1-1 1,0-1 0,0 0 0,0-1 0,-1-2 0,0 0-1,29-15 1,-8 0 14,-2-1-1,64-51 1,-66 43-264,52-58 0,-79 79 332,-7 9-64,0-1-1,-1 1 1,1-1-1,0 0 1,-1 0-1,1 1 1,-1-1 0,0 0-1,1 0 1,-1-1-1,0 1 1,0 0-1,0 0 1,-1 0-1,1-1 1,-1 1-1,1-4 1,2 1-240,-3 5 217,0 0 0,0 0 0,0 0 0,0 0 1,0 0-1,0 0 0,-1 0 0,1 0 0,0 0 1,0 0-1,0 0 0,0 0 0,0 0 0,0 0 0,0 0 1,0 0-1,0-1 0,-1 1 0,1 0 0,0 0 1,0 0-1,0 0 0,0 0 0,0 0 0,0 0 0,0 0 1,0 0-1,0 0 0,0 0 0,0-1 0,0 1 1,0 0-1,0 0 0,0 0 0,0 0 0,0 0 1,0 0-1,0 0 0,0 0 0,0 0 0,0-1 0,0 1 1,0 0-1,0 0 0,0 0 0,0 0 0,0 0 1,0 0-1,0 0 0,0 0 0,0-1 0,0 1 0,0 0 1,0 0-1,0 0 0,0 0 0,-9-3-202,6 3 188,0 0 0,0 0 0,0 0 0,0 1 0,1-1 0,-1 1 0,0 0-1,0 0 1,1 0 0,-1 0 0,1 0 0,-1 1 0,-2 1 0,1 0-12,1 0 1,0 0-1,0 1 1,0-1-1,1 1 1,-1-1-1,1 1 0,-3 5 1,-2 8-1,0 0-1,1 1 1,-7 33-1,4-16 67,5-18-14,0 0 1,0 1 0,2-1-1,-1 20 1,4-30 12,-1-1 1,1 1 0,-1-1-1,2 1 1,-1-1 0,1 0-1,0 1 1,0-1 0,1 0-1,0 0 1,0 0 0,0-1 0,1 1-1,6 7 1,-3-6 19,-1 0-1,1-1 1,1 0 0,13 10-1,-18-14-21,1 0-1,0 0 0,0 0 0,0 0 0,0 0 1,0-1-1,1 0 0,-1 0 0,0 0 0,1 0 0,-1-1 1,9 0-1,0-2 20,0 0 1,0-2-1,0 0 0,0 0 1,16-8-1,58-37 37,-66 35-85,0-1-1,-1-1 1,-1-1 0,0-1-1,22-28 1,-7 2-204,40-66 0,-58 82 157,0 0 0,-2-1 1,-1 0-1,-2-1 1,-1 0-1,-1-1 0,-1 0 1,-2 0-1,-2-1 0,2-35 1,-4 21 53,-2-1 0,-10-73 0,8 111-27,0 1 1,0-1 0,-1 1 0,-7-15 0,10 22 12,-1 0 0,1 1 0,0-1 0,-1 1 0,1-1 0,0 1 0,-1-1 0,1 1 0,-1-1 0,1 1 0,-1-1 0,1 1 0,-1-1 0,0 1 0,1 0 0,-1-1 0,1 1 0,-1 0 0,0 0 0,1-1 1,-1 1-1,0 0 0,1 0 0,-2 0 0,1 0-4,-1 0 1,1 0-1,0 1 1,0-1-1,-1 0 1,1 1 0,0-1-1,0 1 1,0-1-1,-1 1 1,-1 1 0,-2 3-19,0-1 1,1 0 0,-1 1-1,-3 6 1,-4 5 31,1 2 0,0-1-1,2 2 1,0-1 0,1 1 0,1 0 0,1 1-1,-7 31 1,7-13 0,1 0 1,2 1-1,3 63 0,3-47 110,3-1 1,22 91 0,-26-136-74,1 0 1,0-1-1,1 1 1,0-1-1,0 0 0,1 0 1,0 0-1,0-1 1,11 12-1,-13-16-20,0 0 0,0 0-1,0-1 1,0 1 0,0-1-1,1 0 1,-1 0-1,1 0 1,0 0 0,0-1-1,0 1 1,-1-1 0,1 0-1,0 0 1,1-1-1,-1 1 1,0-1 0,0 0-1,0 0 1,0 0 0,0 0-1,0-1 1,5-1 0,-2 0-11,-1-1 0,1 1 0,0-2 0,-1 1 0,0-1 1,0 0-1,0 0 0,0-1 0,7-8 0,-2 2 19,0-1-1,-1-1 0,11-18 1,37-75-78,-54 88 1,-5 11 1,-1 10-197,-2 6 168,0 1-1,1-1 1,0 1 0,1 0-1,0 0 1,1 0 0,-1 16 0,2-8 121,1 1 1,0-1-1,6 25 1,-6-38-27,1 0 0,0-1-1,0 1 1,0-1 0,1 1 0,-1-1 0,1 0 0,0 0 0,4 5-1,-5-7-2,0 0 0,1 1 0,-1-1 0,0 0 0,1 0 0,-1 0-1,1-1 1,0 1 0,-1-1 0,1 1 0,0-1 0,0 0 0,0 0 0,0 0-1,0 0 1,3 0 0,-4-1-4,0-1-1,0 1 1,0-1-1,0 1 0,0-1 1,0 0-1,-1 1 1,1-1-1,0 0 1,-1 0-1,1 0 0,0-1 1,-1 1-1,1 0 1,-1 0-1,0-1 1,2-1-1,-1 0 5,1 0-1,-1 0 1,0 0-1,0-1 1,-1 1 0,1 0-1,-1-1 1,2-4 0,-1-5-114,-1 0 0,-1 0 0,0-1 0,0 1 1,-2 0-1,-3-21 0,3 20 30,-1 0 0,-7-19-1,8 29 68,0-1-1,0 1 1,0 0-1,-1-1 1,1 1-1,-1 0 0,0 1 1,0-1-1,-1 0 1,-4-3-1,-1-1-189,7 6 184,1 1-1,0-1 1,-1 1-1,1 0 0,0 0 1,-1 0-1,0 0 1,1 0-1,-1 0 1,0 0-1,1 1 1,-1-1-1,0 1 0,0-1 1,1 1-1,-1-1 1,0 1-1,-2 0 1,-2-1-234,6 0 356,15 0 141,-13 0-189,1 1 1,-1-1-1,1 1 0,-1-1 1,0 0-1,1 0 1,-1 0-1,3-2 0,8-3 106,50-26 109,-53 28-273,-1 0 0,1 1 0,0 0 0,0 1 0,0-1 0,0 2 0,16-1 0,70-7 107,-81 9-49,0 0-1,19-4 1,-32 3-69,1 1-1,-1 0 1,0-1 0,1 1-1,-1 0 1,1 0 0,-1 0-1,1 1 1,-1-1 0,1 0-1,-1 1 1,1 0 0,-1-1-1,0 1 1,1 0 0,-1 0-1,4 3 1,-4-2-9,1 1 1,-1-1-1,1 1 1,-1 0-1,0 0 1,0 0-1,0 0 0,0 0 1,-1 1-1,1-1 1,0 5-1,15 46 227,-9-27-190,17 40 1,-22-60 44,1 0 1,0 0 0,1 0-1,-1 0 1,1-1-1,0 1 1,1-1-1,-1-1 1,13 10-1,-17-14-48,0-1-1,0 1 0,0 0 0,0-1 0,0 1 0,0-1 0,0 0 0,0 1 1,0-1-1,0 0 0,1 1 0,-1-1 0,0 0 0,0 0 0,0 0 0,0 0 0,1 0 1,-1 0-1,0-1 0,1 1 0,1-1 15,-1 0 0,0 0 0,0 0 0,0-1 0,0 1 0,-1 0 0,1-1 0,0 1 0,2-4 0,2-3 34,0 1 0,-1-1 0,8-16 0,-11 21-84,43-97-95,-22 56-570,-23 44 666,0 0 0,0 0 0,0 0 1,0 0-1,0 0 0,0 0 0,0 0 0,0 0 1,0 0-1,0 0 0,1 0 0,-1 0 0,0 0 1,0 0-1,0 0 0,0 0 0,0 0 0,0 0 1,0 0-1,0 0 0,0 0 0,0 0 0,0 0 1,1 0-1,-1 0 0,0 0 0,0 0 0,0 0 1,0 0-1,0 0 0,0 0 0,0 0 0,0 0 1,0 0-1,0 0 0,0 0 0,0 0 0,0 0 1,1 0-1,-1 0 0,0 0 0,0 0 0,0 0 1,0 0-1,0 0 0,0 0 0,0 1 0,0-1 1,0 0-1,0 0 0,0 0 0,0 0 0,0 0 1,0 0-1,0 0 0,0 0 0,0 0 0,0 0 1,0 0-1,0 1 0,0-1 0,0 0 0,0 0 1,0 0-1,0 0 0,0 0 0,4 12-312,2 15 132,-4-9 160,10 62 62,-9-71 8,-1-1 1,1 0-1,0 1 0,1-1 1,-1 0-1,2-1 1,5 9-1,-9-15-15,-1 0 0,2 1-1,-1-1 1,0 0 0,0 0 0,0 0-1,0 0 1,1 0 0,-1 0 0,0 0-1,1-1 1,-1 1 0,1 0 0,-1-1-1,1 1 1,-1-1 0,1 0 0,0 1-1,-1-1 1,1 0 0,-1 0 0,1 0-1,0 0 1,-1 0 0,1 0 0,-1 0-1,1-1 1,2 0 0,1-1 36,0 0 0,0-1 0,0 1 0,-1-1-1,1 0 1,-1 0 0,7-6 0,52-54 247,-39 38-279,44-37 0,-54 51-71,21-16-394,70-41-1,-104 67 389,1 0-1,0 0 0,0 0 0,0 0 0,-1 1 1,1-1-1,0 1 0,0 0 0,0-1 0,0 1 0,0 0 1,0 0-1,0 0 0,0 0 0,0 0 0,2 1 0,-3 0 30,0-1-1,0 1 1,0 0-1,1-1 1,-1 1-1,0 0 1,0 0-1,0 0 1,0 0-1,0 0 1,0 0-1,-1 0 1,1 0-1,0 1 1,-1-1-1,1 0 1,0 0-1,-1 1 1,1-1-1,-1 0 1,0 0-1,1 1 1,-1-1-1,0 3 1,1 9-40,-1 1 1,0 0 0,-3 23 0,1-17 40,-7 45 23,-4 1 0,-1-2 1,-4 0-1,-3-1 1,-35 76-1,37-100 293,-36 54 1,47-80-135,4-7-126,-1 1 0,0-1 0,0 0 0,0 0 0,-1 0 1,0-1-1,0 0 0,-1 0 0,1 0 0,-8 3 0,10-6-15,0 0-1,0 0 0,0-1 0,0 1 0,-1-1 0,1 0 0,-1 0 1,1-1-1,0 1 0,-1-1 0,1 0 0,-1 0 0,1-1 1,-1 1-1,1-1 0,-1 0 0,1 0 0,0 0 0,-5-3 0,2 1 85,-1-1 0,1 1 0,0-2 0,0 1 0,-11-11 0,15 12-96,1 1 0,-1-1 1,1 1-1,0-1 0,0 0 1,0 0-1,1 0 0,-1 0 1,1 0-1,-1 0 0,1-1 1,0 1-1,0 0 0,1-1 0,-1 1 1,0-7-1,1 7-15,0 0-1,0 0 1,0 0 0,0 0-1,1 1 1,-1-1 0,1 0-1,0 0 1,0 1 0,0-1-1,0 0 1,0 1 0,1-1-1,-1 1 1,1 0 0,-1-1-1,1 1 1,0 0 0,0 0-1,0 0 1,0 0 0,0 0-1,1 1 1,-1-1 0,0 1-1,3-2 1,21-8-400,-1 1-1,1 2 1,0 0-1,36-4 1,-27 5-2512,55-18 0,-67 13 816,-4 1-2027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54.1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34 6048,'9'-5'2752,"4"5"-2400,-4 0 256,6 0-416,12 0 256,13-3-224,19-2 64,15 1-160,7 1 64,1 3-96,-9 0-480,-10-5 192,-7 2-2080,-11-3 1216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38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41 1664,'-11'-13'1643,"11"13"-1613,0 0 0,0 0 1,0 0-1,0 0 1,0 0-1,0 0 1,0 0-1,0 0 1,0 0-1,0 0 1,1 0-1,-1 0 1,0 0-1,0 0 0,0 0 1,0 0-1,0 0 1,0 0-1,0 0 1,0 0-1,0 0 1,1 0-1,-1 0 1,0 0-1,0 0 0,0 0 1,0-1 152,0 1-153,0 0 1,0 0-1,1 0 1,-1 0-1,0 0 0,0 0 1,0 0-1,0 0 1,0 0-1,0-1 1,0 1-1,-1-1 118,1 1 0,-1-1 1,1 0-1,-1 1 0,1-1 0,-1 0 0,0 1 0,0-1 0,1 0 1,-1 1-1,0-1 0,0 1 0,1 0 0,-1-1 0,0 1 0,0 0 1,-2-1-1,1 0-48,0 1 1,0-1-1,-1 0 1,1 1-1,0 0 1,-1 0 0,1 0-1,-1 0 1,1 0-1,0 0 1,-1 0-1,1 1 1,0-1-1,-1 1 1,1 0-1,0 0 1,0 0-1,-1 0 1,1 0 0,0 0-1,0 0 1,0 1-1,0-1 1,1 1-1,-1-1 1,-2 4-1,-15 7 174,17-11-228,-1 1 1,0-1-1,1 1 1,-1 0-1,1-1 1,0 1-1,-3 3 1,3-3-3,1 0 1,-1 0 0,1 0-1,-1 1 1,1-1 0,0 0-1,0 0 1,0 1 0,0-1-1,0 1 1,0-1 0,1 1-1,-1 2 1,1-3 1,1 0 0,-1 0-1,0 0 1,1 0 0,-1-1 0,1 1 0,0 0-1,0 0 1,0-1 0,0 1 0,0-1 0,0 1-1,0-1 1,0 1 0,0-1 0,1 0 0,-1 1-1,1-1 1,2 1 0,-2 0 29,1 0 0,-1-1 0,1 0 0,0 0 0,0 0 0,0 0 0,-1 0 0,1-1 0,0 1 0,0-1 1,0 1-1,0-1 0,0 0 0,4-1 0,-5 1-26,0 0-1,0-1 1,1 1 0,-1-1 0,0 1-1,0-1 1,1 0 0,-1 0 0,0 0-1,0 0 1,0 0 0,0 0 0,0-1 0,-1 1-1,1-1 1,0 1 0,0-1 0,-1 0-1,3-3 1,-1 0 21,-1 0-1,1-1 1,-1 1-1,0-1 1,-1 0-1,0 0 1,1 1-1,-1-10 0,-1 13-104,0-1-1,0 1 1,0-1-1,0 1 1,0-1-1,-1 1 1,1-1-1,-1 1 1,1-1-1,-1 1 1,0 0-1,0-1 1,0 1-1,-1 0 0,1 0 1,0 0-1,-1 0 1,1 0-1,-1 0 1,0 0-1,0 0 1,-3-2-1,4 4 13,0-1 1,0 1-1,-1-1 0,1 1 0,0 0 0,0 0 1,0 0-1,0 0 0,0 0 0,-1 0 0,1 0 0,0 0 1,0 0-1,0 1 0,0-1 0,0 0 0,-1 1 1,1-1-1,0 1 0,0-1 0,0 1 0,-1 1 0,-23 17 79,20-14 9,0 0-1,0 1 1,1-1-1,-1 1 1,1 0-1,-4 10 1,7-14-33,0-1 1,0 1-1,0 0 1,0 0-1,1 0 1,-1 0-1,1 0 0,0 0 1,-1 0-1,1 0 1,0 1-1,0-1 1,0 0-1,0 0 0,1 0 1,-1 0-1,1 0 1,-1 0-1,1 0 0,-1 0 1,1 0-1,0 0 1,0 0-1,0-1 1,0 1-1,1 0 0,1 2 1,-2-3 7,1 1 1,0-1-1,-1 0 1,1 0-1,0 1 1,0-1 0,0 0-1,0-1 1,0 1-1,0 0 1,0 0-1,0-1 1,0 0-1,0 1 1,0-1-1,0 0 1,1 0-1,-1 0 1,0 0-1,0 0 1,0 0-1,0-1 1,0 1-1,0-1 1,0 0-1,0 1 1,0-1-1,0 0 1,2-2 0,0 1 33,0 0 0,-1 0 0,1-1 1,-1 0-1,1 0 0,-1 0 0,0 0 1,-1 0-1,1-1 0,0 1 1,-1-1-1,3-5 0,-3 4-41,0-1 0,0 0 0,-1 0 0,0 1 0,0-1 0,0-9 0,0 13-68,-1 1 1,0-1 0,0 0-1,0 1 1,0-1-1,-1 1 1,1-1 0,0 1-1,-1 0 1,1-1 0,-1 1-1,1-1 1,-1 1-1,1 0 1,-1-1 0,0 1-1,0 0 1,0-1 0,0 1-1,0 0 1,0 0 0,0 0-1,0 0 1,0 0-1,-1 0 1,1 1 0,0-1-1,-1 0 1,1 0 0,0 1-1,-3-1 1,3 0 7,-1 1-1,0 0 1,1 0 0,-1 0-1,1 0 1,-1 0 0,1 1-1,-1-1 1,1 0 0,-1 1-1,1-1 1,-1 1 0,1-1-1,-1 1 1,1 0 0,0 0-1,-1-1 1,1 1 0,-2 2-1,-2 1 75,1 1 0,-1 0 0,-4 7 0,-3 3 120,9-12-119,2-2-32,-1 0 0,1 0 0,0 1 0,0-1 0,0 1 0,0-1 0,0 1 0,0-1 0,0 1 0,0-1 0,1 1 0,-1 0 0,0 1 0,2-2-327,1 0 1,-1 0-1,1 0 0,0 0 1,-1-1-1,1 1 0,-1-1 1,1 1-1,0-1 0,0 0 1,1 1-1,16 0-3262,6-1 1125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54.8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0 150 4384,'0'0'109,"1"-1"0,-1 0 0,0 0 0,0 1-1,1-1 1,-1 0 0,0 0 0,0 0 0,0 0 0,0 0 0,0 1 0,0-1 0,0 0 0,-1-1 0,0-6 715,1 7-673,1-1 0,-1 1 0,0-1-1,1 1 1,-1 0 0,1-1 0,-1 1 0,1 0-1,-1 0 1,1-1 0,0 1 0,0 0-1,0 0 1,0 0 0,0 0 0,1-1-1,20-14 392,-17 13-340,9-6 150,0 1 0,1 1-1,0 0 1,1 2 0,-1-1 0,1 2 0,32-6-1,4 5 20,58 0 0,-105 5-364,258 1-190,7-1-1675,-85-11-2416,-78 0 269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3:58.1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1036 3552,'29'-6'1633,"-22"5"-1531,-1 0 0,1 0 1,-1-1-1,1 0 1,-1 0-1,0-1 1,0 1-1,9-7 0,3-5 620,-2 0 0,0-1-1,23-29 1,-36 41-649,97-130 1452,-55 68-1407,-33 49-114,13-17 45,41-74-1,-48 71 186,-2-2 0,-2 0-1,-2 0 1,10-47-1,-19 71-71,-1 0 0,0 0 0,-1 0-1,-1 0 1,0 0 0,-1 0 0,0 0-1,-4-15 1,4 27-174,1 0 0,-1 0 0,0 0-1,0 0 1,0 0 0,0 0 0,0 0-1,0 0 1,0 0 0,-1 1 0,1-1-1,-1 0 1,1 1 0,-1-1 0,0 1-1,1 0 1,-1-1 0,0 1 0,0 0-1,0 0 1,0 0 0,0 1 0,0-1-1,0 0 1,0 1 0,0-1 0,-1 1-1,1 0 1,0-1 0,-4 1 0,3 1-15,-1-1-1,0 1 1,1 0 0,-1 0 0,1 0-1,-1 1 1,1-1 0,0 1 0,0 0 0,-1 0-1,1 0 1,0 0 0,1 0 0,-1 1 0,0-1-1,1 1 1,-5 5 0,-1 4 51,1 0 0,1 1 1,-1 0-1,2 0 0,0 0 0,1 1 0,-3 14 1,-1 10 43,-2 52 1,7-62-50,1 1 1,2 0-1,6 52 1,-4-72 1,0 0 0,0-1-1,0 1 1,1 0 0,1-1 0,-1 1 0,1-1-1,1 0 1,-1 0 0,1-1 0,1 1 0,0-1-1,0 0 1,0-1 0,1 1 0,8 5 0,-5-5 55,0-1 0,1-1 0,0 0 1,0 0-1,0-1 0,0 0 1,1-1-1,0 0 0,0-1 1,-1-1-1,1 1 0,0-2 0,24-1 1,-3-3 30,-1-1 1,0-1 0,59-21-1,-82 25-71,0-2-1,0 0 1,-1 0-1,0 0 1,1-1 0,-2 0-1,1-1 1,12-10-1,-20 16-45,0-1 0,0 1 0,0 0 0,1 0 0,-1 0-1,0 0 1,0 0 0,0-1 0,1 1 0,-1 0 0,0 0 0,0 0-1,0-1 1,0 1 0,0 0 0,0 0 0,1-1 0,-1 1 0,0 0 0,0 0-1,0-1 1,0 1 0,0 0 0,0 0 0,0-1 0,0 1 0,0 0 0,0 0-1,0-1 1,0 1 0,0 0 0,0 0 0,0-1 0,-1 1 0,1 0-1,0 0 1,0-1 0,0 1 0,0 0 0,0 0 0,0 0 0,-1-1 0,1 1-1,0 0 1,0 0 0,0 0 0,-1 0 0,1-1 0,0 1 0,0 0-1,0 0 1,-1 0 0,1 0 0,0 0 0,0 0 0,-1 0 0,1 0 0,0 0-1,0 0 1,-1 0 0,1 0 0,0 0 0,0 0 0,-1 0 0,1 0 0,0 0-1,-1 0 1,-17 2-346,10 2 297,1 0 1,-1 1-1,1 0 0,0 0 1,-6 6-1,11-9 54,1 0 0,-1-1 0,1 1 0,-1 0 0,1 0 0,0 0 0,0 0 0,0 0 1,0 0-1,-1 4 0,2-5-1,0 0-1,-1 0 1,1 1 0,0-1 0,0 1 0,1-1 0,-1 0 0,0 1 0,0-1 0,1 0 0,-1 0 0,0 1 0,1-1-1,-1 0 1,1 0 0,0 1 0,-1-1 0,1 0 0,1 1 0,1 2 48,0-1-1,0 0 1,0 0 0,1 0 0,-1 0-1,1-1 1,0 1 0,0-1 0,0 0 0,0 0-1,0-1 1,0 1 0,0-1 0,1 0-1,-1 0 1,0 0 0,1-1 0,-1 1-1,1-1 1,-1 0 0,1 0 0,-1-1-1,9-1 1,-7 1 21,0-1 0,1 0-1,-1 0 1,0-1 0,0 0-1,0 0 1,0 0 0,-1-1-1,1 1 1,-1-1 0,0-1-1,0 1 1,0-1 0,-1 0 0,8-10-1,-10 12-69,0 0 0,-1 0-1,0 0 1,1 0 0,-1 0-1,0-1 1,-1 1 0,1 0-1,0-1 1,-1 1 0,0 0-1,0-1 1,0 1 0,0 0-1,0-1 1,-2-3 0,0 0-41,0 0 0,0 0 1,-1 0-1,0 0 0,0 1 0,-7-10 1,7 12 14,0 1 1,0 0 0,-1 0 0,0 0-1,1 0 1,-1 1 0,0-1 0,0 1-1,0 0 1,-1 0 0,1 0 0,0 1 0,-1 0-1,1-1 1,-1 2 0,1-1 0,-1 0-1,1 1 1,-1 0 0,0 0 0,1 0-1,-8 2 1,11-2 23,0 0-1,1 1 0,-1-1 1,0 0-1,1 0 0,-1 1 1,0-1-1,1 0 1,-1 1-1,0-1 0,1 0 1,-1 1-1,1-1 0,-1 1 1,1-1-1,-1 1 0,1 0 1,-1-1-1,1 1 1,0-1-1,-1 1 0,1 0 1,0-1-1,-1 2 0,1-1 25,0 1 0,0-1-1,0 0 1,0 1-1,0-1 1,0 0 0,0 1-1,0-1 1,1 0 0,-1 1-1,1-1 1,0 2 0,1 1 44,0-1 1,0 1 0,0-1-1,1 1 1,-1-1 0,1 0-1,6 6 1,-6-7-45,1 0-1,0 1 1,0-1 0,0 0-1,0-1 1,1 1 0,-1-1-1,0 0 1,1 0 0,-1 0-1,1 0 1,-1-1 0,1 0-1,5 0 1,7-2 37,0 0 0,25-7 0,-11 2 25,43-10-172,29-6 73,-95 22-52,-1-1 1,1 0-1,0-1 0,10-5 1,-16 7-71,-13 10-192,5-3 345,0-1-1,0 1 1,1 0-1,-1 1 1,1-1 0,1 1-1,-1 0 1,1 0 0,-5 13-1,7-16-5,1 1 0,0-1 0,0 1 0,0-1 0,0 1 0,1 0 0,0-1 0,0 1 0,0-1 1,1 1-1,-1 0 0,1-1 0,0 1 0,1-1 0,-1 0 0,1 1 0,0-1 0,4 8 0,-3-8 32,-1 0 0,2 0 0,-1 0 0,0 0 0,1 0 0,0 0 1,0-1-1,0 0 0,0 0 0,0 0 0,1 0 0,-1-1 0,1 0 0,0 0 0,0 0 0,0 0 0,0-1 1,0 1-1,0-2 0,0 1 0,0 0 0,9-1 0,-3 0 19,0-1-1,0-1 1,0 0 0,0 0-1,0-1 1,-1 0 0,1-1-1,-1 0 1,16-9 0,-18 9-55,-1-1 1,0 0 0,0-1-1,0 1 1,-1-1 0,0 0-1,0-1 1,0 0-1,-1 0 1,0 0 0,0 0-1,-1-1 1,4-9 0,-7 16-16,-1-1 0,1 1 1,-1-1-1,1 1 1,-1-1-1,0 1 0,0-1 1,0 1-1,0-1 1,0 1-1,0-1 1,0 0-1,0 1 0,0-1 1,-1 1-1,1-1 1,-1 1-1,0-2 1,-1 0-23,1 0 1,-1 1 0,0-1 0,0 1 0,0 0 0,0 0 0,0 0 0,0 0-1,-3-2 1,-4-2-38,0 1-1,-1 0 0,1 0 1,-13-4-1,18 8 76,1 0-1,-1 1 1,1-1-1,-1 1 1,1-1-1,-6 1 1,6 0-16,-1 0 1,1 0-1,0 0 1,-1-1 0,-4-1-1,5 1-276,4 2 137,10 4 148,20 5 387,-21-8-326,-1 0 1,1 0-1,-1-1 1,1-1-1,0 1 1,15-3-1,-20 1-27,0 0 0,0 0 0,0-1 0,0 0-1,0 0 1,0 0 0,0 0 0,-1-1 0,0 0 0,1 0-1,-1 0 1,0 0 0,0-1 0,3-3 0,5-7 24,0-1 1,-1-1 0,-1 1-1,-1-1 1,0-1 0,6-17 0,33-109-111,-23 58 129,-15 51 2,11-68 0,-20 93-45,3-16 29,1-35 0,-6 163-1093,6 281 1119,-4-250 290,-1-80 829,1-56-1134,-1 1 0,1-1 0,-1 0 0,0 1 0,1-1 0,-1 0 0,0 0 0,0-1 0,1-6-124,0 1 0,0 0 0,1-1 0,0 1 0,0 0-1,1 0 1,4-9 0,31-55-246,-30 58 321,2-4-70,1 1 0,1 1-1,1-1 1,0 2 0,23-22-1,-27 30 17,0 0-1,0 0 0,0 1 0,1 0 0,-1 0 0,2 1 0,-1 0 0,0 1 0,1 1 0,0-1 0,16-2 0,-24 6 8,1 0 0,0 0-1,-1 0 1,1 0 0,-1 1 0,1-1-1,-1 1 1,1 0 0,-1 0 0,1 0-1,-1 1 1,0-1 0,1 1 0,-1 0-1,0 0 1,0 0 0,0 0 0,-1 0-1,1 1 1,-1-1 0,1 1 0,-1 0-1,0-1 1,3 6 0,0 0 14,0 0-1,0 1 1,-1 0 0,-1 0 0,1 0-1,-2 0 1,4 17 0,-5-21 54,0 0-1,-1 1 1,1-1 0,-1 0-1,0 0 1,-1 1 0,1-1 0,-1 0-1,0 0 1,-1 0 0,1 1-1,-1-2 1,0 1 0,0 0 0,0 0-1,-1 0 1,0-1 0,0 0-1,0 1 1,0-1 0,-1 0 0,1-1-1,-1 1 1,0-1 0,0 1-1,-9 4 1,1-3 30,1-1-1,-1-1 0,1 0 1,-1 0-1,0-1 0,0-1 1,0 0-1,0 0 0,-1-1 1,-18-3-1,-14-3-297,49 6 96,1 1 1,-1 0 0,0 0-1,0 1 1,0-1-1,6 4 1,1-1 104,74 25 511,-49-18-288,-24-8-124,0 0 0,0 0 0,0-1 0,0 0 0,0-1 0,1-1 1,-1 0-1,22-3 0,-25 2 13,0-1 0,0-1 0,-1 0 0,1 0 0,-1 0 0,0-1 0,0 0 0,0-1 1,-1 0-1,1 0 0,-1-1 0,11-11 0,13-18-32,-1-1 0,-2-1 0,42-74 0,-57 87-559,24-29 0,-37 53 494,0 0-1,0 0 0,0 0 1,0 0-1,0 0 0,0 0 1,0 1-1,0-1 1,0 0-1,0 0 0,0 0 1,0 0-1,0 0 0,0 0 1,0 1-1,0-1 0,0 0 1,0 0-1,0 0 0,0 0 1,1 0-1,-1 0 0,0 0 1,0 0-1,0 0 0,0 1 1,0-1-1,0 0 0,0 0 1,1 0-1,-1 0 0,0 0 1,0 0-1,0 0 0,0 0 1,0 0-1,0 0 0,1 0 1,-1 0-1,0 0 0,0 0 1,0 0-1,0 0 0,0 0 1,0 0-1,1 0 0,-1 0 1,0 0-1,0 0 0,0-1 1,0 1-1,0 0 0,0 0 1,0 0-1,1 0 0,-1 0 1,0 0-1,0 0 0,0 0 1,0-1-1,-1 15-25,1-13 10,-6 62-81,-3-1-1,-3-1 0,-37 114 1,42-152 187,6-19 41,0 1 0,-1 0-1,1-1 1,-1 1-1,0-1 1,0 1 0,-4 5-1,5-9-97,1-1-1,-1 1 1,1-1-1,0 1 1,-1-1 0,1 0-1,-1 1 1,1-1-1,-1 0 1,1 1 0,-1-1-1,0 0 1,1 0-1,-1 1 1,1-1-1,-1 0 1,0 0 0,1 0-1,-1 0 1,0 0-1,1 0 1,-1 0 0,1 0-1,-1 0 1,0 0-1,0 0 1,-1-1-3,1 0 0,-1 0 1,1 1-1,0-1 0,0 0 0,-1 0 0,1 0 1,0 0-1,0 0 0,-2-3 0,0 0 22,1 0-1,-1-1 1,0 1-1,1-1 1,-3-8-1,3 4-3,0 0 0,0 0-1,-1-17 1,3 25-33,0 1-1,0-1 1,1 1 0,-1 0-1,0-1 1,0 1 0,0-1-1,0 1 1,0-1 0,1 1-1,-1-1 1,0 1 0,0-1-1,1 1 1,-1 0 0,0-1-1,1 1 1,-1 0 0,0-1-1,1 1 1,-1 0-1,0-1 1,1 1 0,-1 0-1,1 0 1,-1 0 0,1-1-1,-1 1 1,1 0 0,-1 0-1,1 0 1,-1 0 0,1 0-1,-1 0 1,0 0 0,2 0-1,17 2 8,-18-2-10,56 15-196,18 3-43,9 0-117,-53-11-762,0 0 0,0-2 1,36 1-1,-30-8-3179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0.2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169 1 2816,'0'0'1429,"-19"0"806,10 0-1610,1 0 1,0 1-1,0 0 1,-11 3 0,16-3-581,0 0 1,-1 0-1,1 0 1,0 1-1,0-1 1,0 1-1,0 0 1,0 0-1,1 0 1,-1 1-1,0-1 1,1 0-1,-3 4 1,-1 3 18,0 0 0,0 1-1,0 0 1,1 0 0,1 0 0,0 0 0,-5 19-1,6-13-7,1 0 0,0 0 0,1 0 0,1 27-1,1-36-21,-1-1 0,1 0 0,0 0 0,1 0 0,0 0 0,0 0 0,0 0 0,0 0-1,6 7 1,-7-10-8,1 0 0,0 0-1,1-1 1,-1 1 0,0-1-1,1 1 1,-1-1 0,1 0-1,0 0 1,0 0 0,0 0-1,0-1 1,0 1 0,0-1-1,0 0 1,1 1 0,-1-2-1,5 2 1,-5-2 14,1 0 0,0 0 0,-1 0 0,1-1 0,-1 1-1,1-1 1,-1 0 0,0 0 0,1 0 0,-1 0 0,0-1 0,0 0 0,1 1 0,-1-1 0,2-2 0,2-1 20,-1 0 1,0-1 0,0 1-1,-1-1 1,8-11 0,-1-1-4,0-1 1,-2 0-1,-1-1 1,0-1-1,-1 1 0,-1-1 1,-1 0-1,4-28 1,-8 36-9,0 4-67,0-1 0,0-15 0,-7 34-505,2 4 622,1 1 0,0-1 0,0 1 0,1 23 0,8 54 387,-6-76-536,1-1 0,1 0 0,0 0-1,1 1 1,0-2 0,1 1 0,1-1-1,0 0 1,1 0 0,0 0 0,12 14 0,-17-25-147,-1 0 0,1 0 0,0-1 0,0 1 0,0-1 1,0 1-1,0-1 0,0 0 0,0 1 0,0-1 0,0 0 0,1-1 1,-1 1-1,0 0 0,1-1 0,-1 1 0,0-1 0,1 0 1,-1 1-1,1-1 0,3-1 0,12-2-3904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1.8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0 995 5312,'22'-10'1045,"1"2"1,27-8 0,-28 10-1057,-1 0 0,38-19 0,-43 16 166,0-2 1,-1 0-1,-1 0 1,0-1-1,0-1 1,-1-1 0,-1 0-1,16-22 1,5-15 302,33-66 0,-48 83-412,7-13 36,66-129 138,-74 137 142,-1 0-1,16-70 1,-22 66 126,7-66 0,-18 88-596,1 20 99,0 1-1,0 0 1,0 0 0,0-1 0,0 1-1,0 0 1,0 0 0,0-1 0,0 1-1,0 0 1,0-1 0,0 1 0,0 0-1,0 0 1,0-1 0,0 1 0,-1 0 0,1 0-1,0 0 1,0-1 0,0 1 0,0 0-1,-1 0 1,1 0 0,0-1 0,0 1-1,0 0 1,-1 0 0,1 0 0,0 0 0,0 0-1,-1 0 1,1-1 0,0 1 0,0 0-1,-1 0 1,1 0 0,0 0 0,0 0-1,-1 0 1,1 0 0,0 0 0,0 0 0,-1 0-1,1 0 1,0 0 0,0 0 0,-1 0-1,1 1 1,0-1 0,0 0 0,-1 0-1,1 0 1,0 0 0,0 0 0,-1 1 0,1-1-1,0 0 1,0 0 0,0 0 0,-1 0-1,1 1 1,0-1 0,0 0 0,0 0-1,0 1 1,-1-1 0,0 3-56,-1 0-1,0 0 1,0 0 0,1 0-1,0 0 1,-1 1-1,0 4 1,-3 6 33,-7 19 177,1 1 0,1 0 0,2 0-1,1 1 1,2 0 0,-1 55 0,6-49-159,10 75 1,-5-84 130,-1-2-80,1 0 0,13 37 1,-15-59-4,0 1-1,1 0 1,0-1 0,1 0 0,0 0 0,0 0-1,0-1 1,1 0 0,0 0 0,1 0 0,12 10 0,-14-13 5,-1-1 0,1-1 1,-1 1-1,1-1 0,0 0 0,0 0 1,0 0-1,0 0 0,0-1 1,1 0-1,-1 0 0,6 0 1,-4-1 1,1-1 1,0 0-1,0 0 1,0 0-1,0-1 1,-1 0 0,11-4-1,2-3-7,0-1 0,0-1 0,-1-1 0,29-24 0,-36 27 8,-4 3-5,0 0-1,-1-1 1,0 0-1,0 0 1,7-9-1,-12 13-67,0 1-1,0-1 1,0 1 0,0-1-1,0 1 1,0 0-1,1 0 1,2-2 0,-9 20-599,-4 18 555,3-16 30,1 1 1,-2 22-1,5-36 41,1 0 0,0 0 0,0 0 0,1 0 0,-1 0-1,1 0 1,0 0 0,0 0 0,1 0 0,0 0 0,-1-1 0,2 1 0,2 4 0,-3-5 12,1-1 0,0 0 0,0 0 0,1 0 1,-1 0-1,1-1 0,5 4 0,4 3 44,-11-8-18,0 0 0,0 0 0,0 0 0,0 0 0,0 0 0,0 0 0,1-1-1,-1 1 1,0-1 0,0 0 0,0 0 0,1 0 0,-1 0 0,0 0 0,0 0 0,1 0 0,-1-1 0,0 1 0,0-1 0,0 0 0,0 1 0,1-1 0,-1 0 0,-1 0-1,1 0 1,0-1 0,3-1 0,-2 1 38,0-1 0,1 0 0,-1 1 0,0-1 0,0-1 0,-1 1 0,1 0 0,-1 0 0,1-1 0,-1 0-1,0 1 1,0-1 0,2-7 0,-1-5-45,0 0 0,-2 0 0,0 1-1,-1-22 1,0 29-52,-1 0 0,0 0-1,0 0 1,-1 0 0,0 0-1,0 0 1,-1 1 0,0-1 0,-1 1-1,-4-9 1,4 12-12,1 0 1,-1 1-1,0-1 0,0 1 0,-1-1 0,1 1 1,-1 0-1,1 1 0,-1-1 0,0 1 0,0 0 1,0 0-1,0 1 0,0-1 0,-1 1 0,1 0 1,0 1-1,-1-1 0,-5 1 0,11 0 12,-1 0 0,0 0 0,0 0-1,0 0 1,0 1 0,0-1 0,0 0-1,0 0 1,1 0 0,-1 1 0,0-1 0,0 1-1,-1 0 1,2-1 15,0 0 0,0 0 0,-1 1 0,1-1 0,0 0 0,0 0 0,0 1 0,-1-1 1,1 0-1,0 1 0,0-1 0,0 0 0,0 1 0,0-1 0,-1 0 0,1 1 0,0-1 0,0 0 0,0 1 0,0-1 0,0 0 0,0 1 0,1 1 16,-1-1 1,1 0-1,-1 0 0,1 0 0,-1 0 0,1 0 0,-1 0 1,1-1-1,0 1 0,-1 0 0,1 0 0,0 0 0,0-1 1,0 1-1,0 0 0,0-1 0,0 1 0,0 0 0,1 0 1,21 12 356,-20-10-324,1-1 0,0 0 0,0 0 0,0 0 0,0 0 0,0 0 0,1-1 0,4 2 0,-4-2-3,0-1-1,0 1 0,0-1 0,0 0 1,1 0-1,-1 0 0,0-1 1,0 0-1,0 0 0,-1 0 1,1-1-1,0 1 0,0-1 0,-1 0 1,1 0-1,-1-1 0,0 0 1,1 0-1,-1 0 0,4-4 1,13-13 213,28-37 0,14-14-33,-47 56-161,-1-1 1,0 0-1,-1-2 0,-1 1 1,0-2-1,-2 1 0,0-2 0,-1 1 1,-1-2-1,9-26 0,-13 29-304,-1 1-1,-1-1 1,3-32 0,-7 87-121,0-19 400,0-1 0,2 1-1,2 19 1,39 145 56,-8-43 148,-27-106-205,32 133 209,-15-88-1929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2.1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7 103 7232,'-7'-2'2285,"11"2"-1024,16 1-861,1-4 78,36-12 0,-6 2 44,164-27 1318,-148 28-1736,109-4 0,-159 15-274,1 0-446,-1 0 0,1 1 0,-1 1-1,0 1 1,24 5 0,-17 0-1005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6.4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389 756 4160,'0'0'99,"0"0"1,1-1 0,-1 1-1,0 0 1,1 0-1,-1-1 1,0 1 0,1 0-1,-1 0 1,0-1-1,0 1 1,1 0 0,-1-1-1,0 1 1,0-1-1,0 1 1,1 0 0,-1-1-1,0 1 1,0-1-1,0 1 1,0 0 0,0-1-1,0 1 1,0-1-1,0 1 1,0-1 0,0 1-1,0 0 1,0-1 0,0 1-1,0-1 1,0 1-1,-1 0 1,1-1 0,0 1-1,0 0 1,0-1-1,-1 1 1,1-1 0,0 1-1,0 0 1,-1 0-1,1-1 1,0 1 0,-1 0-1,1-1 1,0 1-1,-1 0 1,1 0 0,-1-1-1,-3 0 273,-1-1 0,1 0 0,-1 1 0,-5-1-1,-3-1-332,-5-1 89,0 0-1,-1 2 1,0 0 0,0 1-1,0 1 1,0 0-1,1 2 1,-1 0 0,0 1-1,1 1 1,-1 1 0,1 0-1,1 2 1,-18 8 0,31-13-132,0 0 0,1 1-1,-1 0 1,1 0 0,0 0 0,0 0 0,0 0 0,0 0 0,0 1 0,1 0 0,-1-1 0,1 1 0,0 0 0,0 0 0,1 0 0,-1 1 0,1-1 0,0 0 0,0 0 0,0 1 0,0 6 0,1-5-2,0 0-1,0 0 1,0 0 0,0 0 0,1 0 0,0 0 0,1-1 0,-1 1 0,1 0 0,0-1-1,1 1 1,-1-1 0,1 1 0,0-1 0,6 8 0,-2-6 47,0 0 0,1 0 0,0-1 0,0 0 0,1-1 0,-1 1 1,1-2-1,16 7 0,-9-5 27,0-1 0,1 0-1,-1-1 1,26 2 0,-32-6 3,0 0-1,1 0 1,-1-1-1,0 0 0,1-1 1,-1 0-1,0-1 1,0 0-1,0 0 1,0-1-1,-1 0 1,0-1-1,0 0 0,0-1 1,0 0-1,-1 0 1,0 0-1,0-1 1,-1-1-1,1 1 1,-2-1-1,1 0 0,5-10 1,56-110-114,-61 109 53,-1-1 1,0 1-1,-2-1 0,0 0 0,1-24 1,-1 10-57,2-3-52,-3 0 1,-1-71-1,-6 42 49,-6-75 122,6 115-100,0 0-1,-2 0 1,-11-31 0,11 39-44,-8-19-293,13 35 320,0 0-1,-1-1 0,1 1 1,-1 0-1,1 0 0,-1 0 0,0 0 1,0 0-1,1 0 0,-2 1 1,-1-3-1,3 4 32,0-1 0,1 1 0,-1 0 1,0-1-1,1 1 0,-1 0 0,0-1 0,0 1 0,1 0 0,-1 0 1,0 0-1,0 0 0,1 0 0,-1 0 0,0 0 0,0 0 0,0 0 1,1 0-1,-1 0 0,0 1 0,0-1 0,1 0 0,-2 1 1,1 0-4,-1 0 1,1 0 0,0 0 0,0 0 0,0 0 0,0 1 0,0-1 0,0 0 0,0 1 0,-2 2 0,0 4-17,-1 0 1,1 1 0,-2 11-1,4-17 24,-9 47-30,-6 90 1,14-119 27,-2 42 39,2 0 1,3 0 0,3 1 0,20 100 0,30 53 93,-49-203 6,12 24 1,-14-33-60,-1 0 0,1 0 1,1-1-1,-1 1 0,1-1 0,0 0 1,6 6-1,-9-9-39,0 0 0,0 0 0,0 0 0,1-1 1,-1 1-1,0-1 0,1 1 0,-1-1 0,0 1 0,1-1 0,-1 1 1,0-1-1,1 0 0,-1 0 0,0 0 0,1 0 0,-1 0 0,1 0 1,-1 0-1,3-1 0,-2 0 8,0 0-1,0 0 1,0 0-1,0 0 1,0 0 0,0-1-1,-1 1 1,1-1-1,0 1 1,-1-1 0,3-3-1,1-4 62,0 1 0,0-1-1,-1 0 1,6-16 0,14-35 87,5-18-155,2 1-619,-30 71 473,3-6-460,-4 12 564,0-1 0,0 1 1,0 0-1,1 0 0,-1 0 1,0 0-1,0 0 0,0 0 1,1-1-1,-1 1 0,0 0 1,0 0-1,1 0 0,-1 0 1,0 0-1,0 0 0,1 0 0,-1 0 1,0 0-1,0 0 0,1 0 1,-1 0-1,0 0 0,0 0 1,0 0-1,1 1 0,-1-1 1,0 0-1,0 0 0,1 0 1,-1 0-1,0 0 0,0 0 1,0 1-1,1-1 0,-1 0 0,0 0 1,0 0-1,0 1 0,0-1 1,0 0-1,1 0 0,-1 0 1,0 1-1,0-1 0,0 0 1,0 0-1,0 1 0,2 2-13,-1 1-1,1 0 0,-1-1 0,0 1 1,0 0-1,-1-1 0,1 1 0,-1 0 1,0 7-1,2 5 53,1 0-8,1 0-1,8 20 0,-1-3 47,-11-30-41,1-1 0,0 1 0,0 0-1,0 0 1,1-1 0,-1 1 0,1 0 0,-1-1-1,1 1 1,0-1 0,0 0 0,0 0 0,0 0-1,1 0 1,-1 0 0,0 0 0,1 0-1,-1-1 1,1 1 0,5 1 0,-4-2 9,0 0 0,1 0 0,-1-1 0,0 0 0,1 1 0,-1-1 0,0-1 0,0 1 0,1-1 0,-1 0 0,0 0 0,0 0 0,0 0 0,5-2 0,1-2 58,1 0 0,-1-1 0,0 0 0,-1-1 0,1 1 0,13-15 0,45-54 280,-42 45-283,-3 2-88,-2 0-1,0-2 1,20-39-1,-29 46-58,-2 0 0,0-1 0,-2 0 0,0 0 0,5-36 1,-9 34 21,16-88-37,5-36 47,-10 48-329,-14 92-299,-3 12-42,-4 22 134,4 46 396,-3 32 53,-29 149 28,10-85 40,-76 342 870,73-387-470,3-15-8,16-74 1428,8-33-1765,0 0 0,0 0 1,0 0-1,1-1 0,-1 1 0,0 0 0,1 0 0,-1 0 1,1 0-1,0-1 0,3-10 15,7-8-111,-10 16 96,0 0 0,1 0 0,0 0 0,0 1 0,0-1 0,0 0 0,0 1 0,6-6 0,-4 4 23,-2 2-34,-1 0 0,1 0 0,0 0-1,-1 0 1,0-1 0,1 1-1,0-5 1,-1 5-39,0-1 1,0 1-1,0-1 0,0 1 1,4-6-1,-1-1-106,-4 9 137,0 1 0,0-1-1,0 0 1,0 1-1,0-1 1,1 1 0,-1-1-1,0 1 1,0-1 0,0 1-1,1-1 1,-1 1 0,0-1-1,1 1 1,-1-1 0,0 1-1,1 0 1,-1-1 0,1 1-1,0-1 1,14-8 51,-8 5 68,-1 0 0,1 0 1,-1 0-1,0-1 1,-1 0-1,1 0 0,-1 0 1,9-12-1,-5 3 20,-1 0-1,0-1 1,-1 0-1,-1 0 1,5-19-1,15-82-12,4-10-214,0 33 72,53-160 112,-67 200-257,12-72 0,-17 70 171,-6 35-120,-3 13-6,0-1 1,-1 0-1,0 1 1,0-9-1,1 0-495,1 23-108,1 29 132,-12 126 206,4-101 288,-11 87 97,2-36-35,9-73 23,-27 227 112,-20-11 395,48-237-281,-1-1 0,0 0 0,-2 0 0,-8 21 0,14-38-172,-1 1 0,1-1-1,0 1 1,0-1 0,0 1 0,0-1-1,-1 1 1,1-1 0,0 0 0,-1 1 0,1-1-1,0 1 1,-1-1 0,1 0 0,0 1-1,-1-1 1,1 0 0,-1 1 0,1-1-1,0 0 1,-1 1 0,0-1 0,1-11 37,8-23-406,24-65-260,-20 53 552,3 0 0,2 1 0,1 1 0,3 1 0,1 1 0,31-44 1,-40 68-90,1-1 1,1 2 0,1 0 0,0 1-1,1 1 1,38-26 0,-52 38 98,1 1-1,1 0 1,-1 0-1,0 0 1,0 0 0,1 1-1,-1 0 1,1 0 0,0 0-1,-1 0 1,1 1 0,0-1-1,-1 1 1,10 1 0,-8 1 25,1 0 0,0 0 0,-1 0 0,0 1 0,1-1 0,-1 2 0,0-1 0,-1 1 0,10 6 0,-13-8-6,8 6 66,0 0 0,1-1 0,-1 0 0,1-1 0,15 6 0,-24-11-14,1 0 1,0 0 0,0 0 0,0-1 0,0 1 0,0-1-1,-1 0 1,1 0 0,0 0 0,0 0 0,0 0 0,0-1-1,0 1 1,0-1 0,0 0 0,-1 0 0,1 0 0,0 0-1,0 0 1,-1-1 0,1 1 0,-1-1 0,0 0 0,1 1-1,-1-1 1,0 0 0,0-1 0,2-2 0,2-3 14,-1 0 1,0 0-1,-1-1 1,0 0-1,0 0 1,-1 0-1,0 0 1,2-19-1,-4 20-94,-1 1 0,0-1 1,-1 1-1,1-1 0,-2 1 0,1-1 0,-1 1 0,0 0 1,0 0-1,-6-12 0,7 18-4,0-1 0,0 1 1,0 0-1,0-1 0,0 1 1,0 0-1,0 0 0,0-1 1,0 1-1,-1 0 0,1 0 1,-1 0-1,1 1 0,0-1 1,-1 0-1,1 0 0,-1 1 1,0-1-1,1 1 0,-1-1 1,-2 1-1,1 0-2,0 0 1,1 0-1,-1 1 1,0-1-1,0 1 1,1-1-1,-1 1 1,1 0-1,-1 0 1,0 1-1,1-1 1,-3 2-1,0 0 29,-1 1 1,1 0-1,0 1 0,1-1 0,-1 1 0,1 0 0,-1 0 0,1 0 1,1 0-1,-5 8 0,6-7 33,1 0 1,-1 0-1,1 0 0,0 0 1,0 0-1,1 0 0,0 0 1,0 0-1,1 8 0,12 55-48,-10-57 20,0 1 50,20 73-37,-20-74 71,2-1-1,0 1 0,0-1 0,1 0 0,8 11 0,-13-19-43,1-1-1,0 1 0,0 0 1,0-1-1,1 0 0,-1 0 1,0 1-1,1-1 1,0 0-1,-1-1 0,1 1 1,0-1-1,0 1 0,0-1 1,0 0-1,0 0 0,0 0 1,0 0-1,0 0 1,1-1-1,-1 0 0,0 1 1,0-1-1,1-1 0,-1 1 1,0 0-1,0-1 1,0 1-1,1-1 0,-1 0 1,0 0-1,0 0 0,0-1 1,0 1-1,2-3 0,14-8 58,-1-2-1,0 0 0,-1-1 0,27-32 0,9-7 43,155-116-141,-199 161-112,-8 9 86,0-1 1,0 0-1,0 0 1,0 0-1,-1 1 1,1-1 0,0 0-1,0 1 1,0-1-1,0 1 1,0-1-1,2 0 1,-2 1 2,-1 0 0,0 0 0,1 1 0,-1-1 0,0 0 0,1 0 1,-1 0-1,0 0 0,0 0 0,1 0 0,-1 0 0,0 1 0,1-1 0,-1 0 0,0 0 0,0 0 1,1 1-1,-1-1 0,0 0 0,0 0 0,0 1 0,1-1 0,-1 0 0,0 1 0,0-1 0,0 0 1,0 0-1,0 1 0,0-1 0,0 0 0,0 1 0,1-1 0,-1 0 0,0 1 0,0 0 0,2 18-36,-2-8 28,5 12 84,0 0 1,1-1 0,2 1-1,0-2 1,1 1 0,1-1-1,1 0 1,17 23 0,-25-40 24,0 0 0,0 0 1,0-1-1,0 1 1,0-1-1,1 1 0,-1-1 1,1 0-1,0-1 1,0 1-1,0-1 0,8 4 1,-10-5-37,1-1 0,-1 1 1,1-1-1,-1 0 0,1 1 1,-1-1-1,1 0 0,-1-1 1,0 1-1,1 0 0,-1-1 1,1 1-1,-1-1 0,1 0 1,-1 0-1,0 0 0,0 0 1,1 0-1,-1-1 0,0 1 1,0 0-1,0-1 0,-1 0 1,1 1-1,3-5 0,4-4 1,-1-1 1,0 0-1,-1 0 0,0-1 0,-1 0 0,0 0 1,7-24-1,-7 18-96,-2 0 1,0 0 0,-1 0-1,-1-1 1,1-20-1,-3 30 53,0 2-49,0 1-1,0 0 1,0 0 0,-1-1-1,0 1 1,0 0 0,-1 0-1,-2-8 1,4 14 36,0-1-1,-1 0 1,1 1 0,0-1-1,-1 0 1,1 1 0,0-1 0,-1 1-1,1-1 1,-1 1 0,1-1-1,-1 1 1,1 0 0,-1-1 0,0 1-1,1-1 1,-1 1 0,1 0-1,-1 0 1,0-1 0,1 1 0,-1 0-1,0 0 1,1 0 0,-1 0-1,0 0 1,1 0 0,-1 0 0,0 0-1,0 0 1,1 0 0,-1 0-1,0 0 1,1 0 0,-1 0 0,0 1-1,1-1 1,-1 0 0,1 1-1,-1-1 1,0 1 0,-1 0-12,0 0 0,0 1 0,0-1 0,1 1 0,-1-1 1,1 1-1,-1 0 0,1 0 0,-1 0 0,1 0 0,-2 3 0,-1 6 12,-1 1 0,1-1 0,1 1 0,0 0 0,1 0 0,0 0 0,1 0 0,1 0 0,1 22 0,4 0 137,1 1 1,13 36-1,-13-49-31,-5-18-32,1 1 0,-1-1 0,1 0 0,0 0 0,0 0 0,0 0 0,0 0 0,1 0 0,-1 0 0,1-1 0,0 0 0,7 6 0,-9-7-4,1-1-1,0 0 1,0 0 0,0 0-1,1 0 1,-1-1 0,0 1 0,0 0-1,0-1 1,0 0 0,1 1 0,-1-1-1,0 0 1,0 0 0,1 0-1,-1-1 1,0 1 0,0 0 0,0-1-1,0 0 1,1 1 0,-1-1 0,0 0-1,0 0 1,0 0 0,0 0-1,2-2 1,13-10 46,0-1 0,0 0 0,-1-2 0,-1 1-1,15-22 1,34-34 13,-48 56-242,0 1-1,0 1 0,2 0 1,35-20-1,-51 33 119,-1-1-1,0 0 1,0 1 0,1-1-1,-1 0 1,0 1-1,1 0 1,-1-1-1,1 1 1,-1 0 0,0 0-1,1 0 1,-1 0-1,1 0 1,-1 0 0,1 0-1,-1 0 1,0 1-1,1-1 1,-1 0 0,1 1-1,-1-1 1,0 1-1,0 0 1,1-1-1,-1 1 1,0 0 0,0 0-1,0 0 1,0 0-1,0 0 1,0 0 0,0 0-1,0 0 1,0 0-1,0 0 1,0 1 0,-1-1-1,1 0 1,-1 1-1,1-1 1,0 3-1,1 4-12,0 1 0,0-1-1,-1 1 1,0 0-1,0 14 1,-1 208 629,0-230-595,2 17 410,2-14-68,4-8-25,-3-2-247,0 0 0,0 0 0,-1-1-1,0 1 1,0-1 0,4-11-1,15-47-39,-23 62-27,6-13-32,0-6-96,1 0 1,20-39-1,-26 59 76,0 0-1,0 1 0,0-1 1,0 1-1,0 0 0,0-1 1,0 1-1,1 0 0,-1-1 1,0 1-1,1 0 0,-1 0 1,3-1-1,-4 2 32,1 0 0,-1 0 0,1 0 0,-1 0-1,0 0 1,1 0 0,-1 0 0,1 0 0,-1 0 0,0 0 0,1 0 0,-1 0 0,0 0-1,1 0 1,-1 0 0,1 0 0,-1 1 0,0-1 0,1 0 0,-1 0 0,0 1-1,1-1 1,-1 0 0,1 2-4,0-1-1,0 0 1,0 0-1,0 1 1,-1-1 0,1 0-1,0 1 1,-1-1-1,1 3 1,8 39-269,-7-29 249,7 24 1,-5-24 41,1-1 87,-1 0 1,8 14-1,-10-24-47,-1 0 0,1-1 0,-1 1 0,1-1 1,0 1-1,0-1 0,0 0 0,0 0 0,0 0 0,1 0 0,-1 0 0,1 0 0,-1-1 1,1 1-1,4 2 0,-5-4-18,-1 0 0,0 0-1,0 0 1,1 0 0,-1 0 0,0 0 0,0 0 0,1 0 0,-1 0 0,0 0 0,0-1 0,0 1-1,1 0 1,-1-1 0,0 1 0,0-1 0,0 0 0,0 1 0,0-1 0,0 0 0,0 1-1,0-1 1,1-1 0,2-2 19,-1 0 1,1-1-1,-1 1 0,3-7 0,18-34 274,25-69-1,-35 77-240,3-9-9,-2 0-1,-3 0 0,9-60 1,0-142-66,-16 82-145,-4 164 101,-1 1 0,0-1 0,0 1-1,0-1 1,-1 1 0,1-1 0,0 1 0,-1-1 0,1 1 0,-2-4-1,2 5 31,0 0 1,0 0-1,0 0 0,-1 0 0,1 0 0,0 0 0,0 0 0,-1 0 1,1 0-1,0 0 0,0 0 0,0 0 0,-1 0 0,1 0 0,0 0 0,0 0 1,0 1-1,-1-1 0,1 0 0,0 0 0,0 0 0,0 0 0,-1 0 0,1 0 1,0 0-1,0 1 0,0-1 0,0 0 0,0 0 0,-1 0 0,1 0 0,0 1 1,0-1-1,0 0 0,0 0 0,0 0 0,0 1 0,0-1 0,0 0 0,0 1 1,-3 3-63,1 1 0,0 0 1,0 0-1,1 0 0,-2 7 0,-3 33 92,3-1-1,1 1 0,3 0 0,7 55 0,40 176-38,25-4-82,-61-232-395,-10-35 172,-2-3 55,1 0 1,-1 1-1,1-1 0,0 0 0,0 0 0,0 1 1,0-1-1,0 0 0,4 4 0,3-17-3807,-7 9 3657,0-3-118,0 0 0,-1 0-1,0 0 1,1 0 0,-2 0 0,1 0-1,-1-1 1,1 1 0,-3-5 0,-9-29-1775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6.8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45 8800,'0'0'3264,"23"5"-2528,18-2-224,-15 2-256,6-2-256,14-3 0,13-3 0,10-5-576,13-1 320,4-3-1792,-4 1 1120,-14-6-4448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07.1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57 10464,'-10'-33'3872,"15"29"-3008,0-7-224,-5 6-1696,0 1 448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0.0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1215 4384,'0'0'1424,"4"-3"-576,11 3-605,-8 1-77,0-1-1,0 0 1,0-1 0,0 0-1,-1 0 1,12-3-1,-8 0 117,1 0-1,-1 0 0,0-1 1,-1-1-1,1 0 0,-1 0 0,9-8 1,-3 0-56,-1 0 1,-1-1 0,13-19 0,233-295 301,-33 13-543,-127 170-354,-7 4 529,-84 126-646,-8 16 479,0 0 0,0 0-1,0 0 1,0-1 0,1 1-1,-1 0 1,0 0 0,0 0-1,0 0 1,0-1 0,0 1-1,0 0 1,0 0 0,0 0-1,0-1 1,0 1 0,0 0 0,0 0-1,0 0 1,0 0 0,0-1-1,0 1 1,0 0 0,0 0-1,0 0 1,0-1 0,0 1-1,0 0 1,-1 0 0,1 0-1,0 0 1,0 0 0,0-1-1,0 1 1,-7 3-255,-7 9-25,9-5 305,0-1-1,1 1 1,0 1 0,1-1 0,-1 0-1,1 1 1,-3 12 0,2-7-11,-122 410 233,119-391 41,-5 57 0,11-78-194,1 1 1,0 0-1,1 0 1,0-1-1,1 1 1,0 0 0,1-1-1,5 14 1,-7-22-43,0 0 0,0 0 1,1 0-1,-1-1 1,1 1-1,0 0 0,0-1 1,0 0-1,0 1 1,0-1-1,0 0 1,1 0-1,-1 0 0,1 0 1,-1-1-1,1 1 1,0-1-1,5 3 0,-5-4 14,1 1-1,0 0 1,0-1-1,0 0 0,0 0 1,0 0-1,0 0 1,0-1-1,0 1 0,-1-1 1,1 0-1,0 0 0,0-1 1,5-2-1,2-1 31,0-2-1,-1 1 1,0-1-1,0 0 1,-1-1-1,0 0 1,0-1-1,12-16 1,-6 6-28,-2-1 0,0-1-1,15-33 1,-3-8-50,-3-2 0,23-106-1,-26 91 21,20-95-254,-28 120 97,-6 30-61,0-1 0,1-43-1,-5 68 179,-1 0 0,0 0 0,0 0 0,0-1-1,0 1 1,0 0 0,0 0 0,0 0 0,0 0 0,0-1-1,0 1 1,0 0 0,0 0 0,0 0 0,0 0 0,0 0-1,0-1 1,0 1 0,0 0 0,0 0 0,0 0-1,0 0 1,0-1 0,0 1 0,0 0 0,-1 0 0,1 0-1,0 0 1,0 0 0,0 0 0,0-1 0,0 1 0,0 0-1,0 0 1,-1 0 0,1 0 0,0 0 0,0 0 0,0 0-1,0 0 1,0 0 0,-1 0 0,1 0 0,0 0 0,0 0-1,0-1 1,0 1 0,-1 0 0,1 0 0,0 0 0,0 0-1,0 1 1,0-1 0,0 0 0,-1 0 0,1 0 0,0 0-1,0 0 1,0 0 0,0 0 0,0 0 0,-1 0-1,1 0 1,-7 9-209,4-4 220,1 1 1,0 0-1,0 0 1,-1 9-1,-5 16-19,-8 20-4,3 1 1,-11 86 0,10-49 155,-54 242 799,63-307-752,5-18-68,-1 0-1,0-1 1,0 0 0,-1 1 0,1-1 0,-1 0 0,-5 8 1017,8-17-1604,-1 12-908,3 27 1203,-1-23 1193,-1-23-460,4-10-743,2 1 0,1 1 0,0-1 0,2 1 0,0 1 0,1 0 0,20-25 0,-31 42 170,0 0 0,1 0 1,0 1-1,-1-1 0,1 0 0,-1 0 1,1 1-1,0-1 0,-1 0 1,1 1-1,0-1 0,0 1 1,0-1-1,-1 1 0,1-1 1,0 1-1,0 0 0,0-1 1,0 1-1,0 0 0,0 0 0,0 0 1,-1 0-1,1 0 0,0 0 1,0 0-1,0 0 0,0 0 1,0 0-1,0 0 0,0 0 1,0 1-1,0-1 0,0 0 1,-1 1-1,1-1 0,0 1 0,0-1 1,0 1-1,-1-1 0,1 1 1,0-1-1,0 1 0,-1 0 1,1-1-1,-1 1 0,1 0 1,-1 0-1,1 0 0,0 0 1,2 5-23,0 0 1,0-1-1,0 1 0,-1 1 1,0-1-1,1 7 1,4 28 42,-6-29 81,5 24 0,1-10 7,-1 1 34,2-1 0,22 51 0,-27-70-75,0-1 0,1 0 0,-1 0 0,2 0 0,-1 0 0,0-1 0,1 0 0,0 0 0,1 0 0,-1 0 0,1-1 1,0 0-1,0 0 0,0 0 0,0-1 0,12 5 0,-12-7-1,-1 0 0,1 0 0,0 0 0,-1-1 0,1 0 0,0 0 0,-1 0 0,1-1 0,-1 0 0,1 0 0,-1 0 1,1-1-1,-1 0 0,0 0 0,1 0 0,-1-1 0,8-5 0,5-4-24,0-1 1,-1-1-1,17-18 0,-28 26-12,75-81-575,1 0 260,-71 75 145,6-4-203,-16 15 350,-1 1 1,0 0 0,1-1-1,-1 1 1,0 0-1,1-1 1,-1 1 0,0 0-1,1-1 1,-1 1-1,0-1 1,0 1 0,1-1-1,-1 1 1,0-1-1,0 1 1,0-1 0,0 1-1,0-1 1,4-6-6,-23 24 506,1 0 0,-21 27-1,28-30-478,0 1-1,1 0 0,1 1 1,0 0-1,1 0 0,1 1 1,-10 33-1,15-42 35,-6 29 185,8-34-182,-1-1 1,1 1 0,0 0-1,0 0 1,0 0 0,0 0-1,1 0 1,-1-1 0,2 5-1,-2-6-35,1 0 0,-1-1 0,0 1 0,1-1-1,-1 1 1,1 0 0,0-1 0,-1 1 0,1-1 0,-1 1 0,1-1-1,0 0 1,-1 1 0,1-1 0,0 0 0,-1 1 0,1-1 0,0 0-1,0 0 1,-1 0 0,1 0 0,0 1 0,0-1 0,-1 0 0,1 0-1,0 0 1,0-1 0,-1 1 0,1 0 0,0 0 0,0 0 0,-1-1-1,1 1 1,1-1 0,0 0-21,1 1 0,-1-2 0,1 1 1,-1 0-1,0 0 0,0-1 0,0 1 0,0-1 0,3-2 0,7-14-146,-1 1 0,0-1 1,-1-1-1,-1 0 0,9-30 0,15-47-50,-30 83 93,0 5-223,-3 7 313,0 1 1,0 0-1,0 0 1,0 0-1,1 0 1,-1 0-1,0 0 0,0 0 1,0 0-1,0 0 1,0 0-1,1 0 1,-1 0-1,0 0 1,0 0-1,0 1 1,0-1-1,0 0 1,1 0-1,-1 0 0,0 0 1,0 0-1,0 0 1,0 0-1,0 0 1,0 0-1,0 0 1,1 1-1,-1-1 1,0 0-1,0 0 1,0 0-1,0 0 0,0 0 1,0 0-1,0 1 1,0-1-1,0 0 1,0 0-1,0 0 1,0 0-1,0 0 1,0 1-1,0-1 1,0 0-1,0 0 0,0 0 1,5 12 169,0 0 1,-1 0-1,2 14 1,-3-12-69,1 0 0,10 25 0,-11-34-80,1 4 133,0 0 0,1-1 0,10 15 0,-14-22-99,0 0 1,0 1 0,0-1-1,0 0 1,0 0 0,0 0 0,1 0-1,-1 0 1,0 0 0,1 0 0,-1 0-1,0-1 1,1 1 0,-1 0 0,1-1-1,-1 1 1,1-1 0,-1 1 0,1-1-1,-1 0 1,1 0 0,0 0 0,-1 0-1,1 0 1,-1 0 0,1 0-1,-1-1 1,1 1 0,0 0 0,-1-1-1,3 0 1,11-8 104,-1-1 1,0 0-1,-1-1 0,20-21 0,-17 16-77,1 1-1,18-14 0,65-39-362,-98 66 289,0 1-1,0 0 0,1-1 0,-1 1 1,0 0-1,0 1 0,1-1 0,-1 0 1,0 1-1,1-1 0,4 1 0,-7 0 5,1 0 0,0 0 0,0 1 0,0-1 0,0 0-1,0 1 1,0-1 0,0 1 0,0-1 0,-1 1 0,1-1 0,0 1 0,0 0-1,-1-1 1,1 1 0,0 0 0,-1 0 0,1-1 0,-1 1 0,1 0 0,-1 0-1,1 0 1,-1 0 0,1 0 0,-1 0 0,0 0 0,0 0 0,1 0 0,-1 0-1,0 0 1,0 1 0,2 19 120,-1 0 0,-2 28 1,0-8 33,1-37-117,-1 0 49,1 1-1,0-1 1,1 1-1,-1-1 1,1 0-1,2 9 0,-3-13-64,1 1 0,-1-1 0,0 1-1,0-1 1,1 1 0,-1-1-1,0 0 1,1 1 0,-1-1-1,1 1 1,-1-1 0,1 0-1,-1 1 1,1-1 0,-1 0 0,1 1-1,-1-1 1,1 0 0,-1 0-1,1 0 1,-1 1 0,2-1-1,-1 0 10,1 0-1,0 0 1,-1-1 0,1 1-1,-1 0 1,1-1-1,-1 1 1,0-1-1,1 0 1,-1 1 0,1-1-1,1-1 1,12-9 53,0 0 1,13-15 0,23-17-19,-45 39-130,0 0-1,0 0 1,1 1-1,0 0 1,-1 0-1,14-4 1,-17 7 46,-1-1 1,0 1 0,0 0 0,0 0-1,0-1 1,0 1 0,1 1-1,-1-1 1,0 0 0,0 0-1,0 1 1,0-1 0,0 1-1,0 0 1,0 0 0,2 1-1,1 1-21,-1 0 0,0 0 0,0 1 0,7 7 0,7 7 7,-3-3-953,-1 0 0,19 24 0,-31-36 306,0-1-1,1 1 0,-1-1 1,1 1-1,0-1 0,3 2 1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0.6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86 2912,'3'-8'529,"-2"6"-337,0-1 0,0 1-1,0-1 1,-1 1 0,1-1 0,0-3 0,-1 3-22,0 1 1,1-1 0,0 1-1,-1-1 1,1 1 0,0-1-1,0 1 1,0 0 0,1 0-1,-1-1 1,1 1 0,-1 0-1,1 0 1,-1 0 0,5-3-1,-4 3-8,-1 1-1,1-1 0,0 1 1,0 0-1,0-1 1,0 1-1,0 0 0,0 0 1,0 0-1,0 1 1,0-1-1,1 0 1,-1 1-1,0-1 0,0 1 1,1 0-1,-1 0 1,4 0-1,55 20 2308,12-8-1442,133 5 0,-148-14-921,84 0 162,-18-1-397,-72 0-861,-34-2-751,0 0 0,1-2 0,-1 0-1,31-7 1,-4-9-1448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0:42.8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14 416 416,'0'0'112,"-13"20"7669,13-18-7319,0-2-435,0 0 1,0 1-1,0-1 1,0 0-1,0 1 1,1-1-1,-1 0 1,0 1-1,0-1 1,0 0-1,0 0 1,0 1-1,1-1 1,-1 0-1,0 0 1,0 1-1,0-1 1,1 0-1,-1 0 0,0 0 1,0 1-1,1-1 1,-1 0-1,0 0 1,0 0-1,1 0 1,-1 0-1,1 1 1,27 1 2176,-23-1-2041,0 0 0,1 0 0,-1-1-1,1 0 1,-1 0 0,1 0-1,-1-1 1,1 0 0,-1 0 0,10-3-1,-9 2-133,1 0 0,-1 0-1,1 0 1,-1 1 0,1 0-1,0 1 1,0-1 0,13 2-1,-7-1 29,9-3 44,-19 3-100,1-1 1,-1 1 0,1-1-1,0 1 1,-1 0-1,7 1 1,12 2 12,-1-2 1,25 0-1,24 2-89,-62-2 57,90 6 361,5 1-263,-76-8 59,41-6 0,5-4-27,-53 8-242,35 0 1,-45 2 105,281 0-56,-265 1 120,32 6 1,-29-3-111,-7 1 61,-17-3 9,-1-1 1,1 0-1,-1 0 1,1 0 0,4-1-1,8 0 27,22 1-1,0-2 1,68-11 0,-70 6 60,72-3 0,-75 7-234,45 1 24,22-1 144,92-14 262,-66 6-491,25-6 160,-111 12 61,44 3 1,4 0-30,-1-6 80,56-3-102,287 9-119,-208 3 218,468 14-258,-538-14 344,36 1-161,164 5-59,-146-6 50,62 3 45,-44-9 56,-118 1 158,-49 1-133,109 2-190,-85 1 362,129-15 0,-97 4-217,667-30 1,-361 37 90,-195-2-127,287-14 394,-338 8-499,308-27 91,-248 18 87,-18 2-9,4-1 90,299-18-362,-285 40 84,83 17-17,-254-14 281,-41-5-164,12 3 185,-33-4-171,1 0 0,-1 1 0,1-1 0,-1 0 0,1 0 0,-1 0 0,1-1 0,-1 1 0,1 0 0,-1 0 0,0-1 0,1 1 0,1-2 0,13-1-9,19-1 56,-21 3-180,-10-1 122,-1-1 65,-57-9-39,46 10 5,1 0 0,0 0 1,0-1-1,-13-6 0,-11-5 25,-27-8-260,-128-41 182,95 32 181,72 24-133,17 6-18,1 1 0,-1-1 0,1 1-1,-1-1 1,1 1 0,-1-1 0,0 1 0,1 0-1,-1 0 1,-2 0 0,-4 0 150,2 0-117,2 0-18,4 0-10,7 0-15,-1 1 1,1-1-1,-1 1 0,0 1 0,0-1 0,0 1 0,0 0 1,0 1-1,0-1 0,0 1 0,0 0 0,6 5 0,81 47 180,-15-11-22,-5-5-105,-28-17 46,30 6 78,-59-25-183,0 1-72,-13 0 111,2 2-224,-5-5 193,0-1 0,1 0-1,-1 0 1,0 0 0,0 0-1,0 1 1,0-1 0,0 0 0,1 0-1,-1 1 1,0-1 0,0 0-1,0 0 1,0 0 0,0 1-1,0-1 1,0 0 0,0 0 0,0 1-1,0-1 1,0 0 0,0 0-1,0 1 1,0-1 0,0 0 0,0 0-1,0 1 1,0-1 0,0 0-1,0 0 1,0 0 0,-1 1-1,1-1 1,0 0 0,0 0 0,0 1-1,0-1 1,0 0 0,-1 0-1,1 0 1,0 0 0,0 1 0,-1-1-1,-2 5 55,1-3-53,0 1 0,0-1 1,-1 0-1,1 0 0,0 0 1,-1-1-1,1 1 0,-1-1 1,0 1-1,-3 0 0,-32 13 2,38-15-1,-100 36 453,-22 8 272,103-40-564,12-3-1371,45-23-10987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7.8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152 21 1056,'0'0'29,"0"0"-1,0 1 1,0-1 0,0 0-1,0 1 1,0-1 0,0 0-1,0 1 1,0-1 0,0 0-1,0 0 1,0 1 0,0-1-1,1 0 1,-1 1 0,0-1 0,0 0-1,0 0 1,8 3 3325,-20-2-2687,0 1 1,0 1 0,-16 4 0,21-4-620,1 0 0,-1 0-1,1 1 1,-1 0 0,1 0-1,0 0 1,1 1 0,-1 0-1,1 0 1,0 0 0,0 1-1,1 0 1,-1 0-1,-6 12 1,10-15 27,0-1-1,0 1 0,1 0 1,-1-1-1,0 1 1,1 0-1,0 0 1,0-1-1,0 1 0,0 0 1,0 0-1,0 0 1,1-1-1,-1 1 1,1 0-1,1 3 0,0 0 24,0 0 0,1 0-1,0 0 1,0 0-1,8 10 1,-8-12-79,0-1 1,0 0-1,0 0 0,0 0 1,0-1-1,1 1 1,-1-1-1,5 3 0,-6-4 1,0 0 1,-1-1-1,1 1 0,0 0 0,0-1 0,0 0 0,-1 1 0,1-1 0,0 0 1,0 0-1,0 0 0,0 0 0,0 0 0,0 0 0,-1-1 0,1 1 0,0-1 1,0 1-1,0-1 0,2-1 0,1-1-15,0-1 1,-1 0-1,1 0 1,-1 0-1,0 0 1,0-1-1,0 1 1,0-1-1,-1 0 1,0 0-1,0 0 1,0-1-1,-1 1 0,4-12 1,0-6 8,0 0-1,4-33 1,-9 20 141,-2 17-134,1 18-235,1 22 108,4 0 406,8 19-1,-9-25-221,-2-9-15,0-1 1,1 0-1,0 0 1,-1 0-1,1 0 1,1 0-1,-1 0 1,1-1-1,0 0 1,0 0-1,0 0 1,0 0-1,1 0 0,0-1 1,-1 0-1,1 0 1,0 0-1,1-1 1,9 4-1,-12-6 25,0 1-1,0-1 0,0 0 0,0 0 1,0 0-1,0 0 0,0 0 1,0-1-1,0 1 0,0-1 0,0 0 1,0 0-1,0 0 0,4-2 1,3-3 63,-1 0 0,16-12 1,-4 2 84,50-43-162,-6 6-105,-63 51-14,0 0 0,1 1 0,-1-1 0,1 1 0,0-1 0,0 1 1,-1 0-1,1 0 0,0 0 0,0 1 0,0-1 0,0 1 0,0-1 0,0 1 0,0 0 0,0 0 0,0 1 0,5 0 1,-8-1 30,0 1 0,1-1 0,-1 0 1,1 1-1,-1-1 0,0 1 1,1-1-1,-1 1 0,0-1 0,0 1 1,1-1-1,-1 1 0,0 0 0,0-1 1,0 1-1,0-1 0,0 1 1,1-1-1,-1 2 0,0 0-26,2 11 37,0 0 0,0 0 0,-2 0 0,-1 26 0,1-9 418,0-29 92,3-2-385,0-1 1,0 1 0,-1-1 0,1 1 0,0-1 0,-1 0 0,1 0 0,2-3-1,-5 5-107,5-6 32,1 0 0,-2 0 1,1-1-1,-1 1 0,1-1 1,-2 0-1,6-13 1,-5 10-27,0 3-16,0 1 0,1-1 0,0 0 0,8-8 0,-7 8-164,-6 6 144,1 1 0,-1 0-1,0-1 1,0 1 0,1 0-1,-1 0 1,0-1 0,1 1 0,-1 0-1,1 0 1,-1 0 0,0-1-1,1 1 1,-1 0 0,1 0-1,-1 0 1,0 0 0,1 0 0,-1 0-1,1 0 1,-1 0 0,1 0-1,-1 0 1,0 0 0,1 0 0,-1 0-1,1 0 1,-1 0 0,0 0-1,1 0 1,-1 1 0,1-1 0,-1 0-1,0 0 1,1 0 0,-1 1-1,0-1 1,1 0 0,-1 1-1,0-1 1,1 0 0,-1 0 0,0 1-1,0-1 1,1 1 0,-1-1-1,0 0 1,0 1 0,0-1 0,1 1-1,0 2-7,0-1 0,1 1 0,-1 0 0,0 0-1,0-1 1,-1 1 0,1 4 0,2 8-16,1-1-1,0 1 1,8 19 0,-5-16-113,-5-13-220,1 0 1,0 0 0,0-1 0,0 1-1,0-1 1,6 7 0,-1-1-1452,-2-2-1451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8.5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 51 5152,'12'-5'1660,"30"-12"-612,-39 15-1015,0 1 0,0-1 0,0 0 0,0 0 0,0 0 0,-1 0 0,1-1 0,-1 1 1,4-9 4455,-14 18-3305,-10 15-1037,15-17-86,-1 0 0,1 0 0,-1-1 0,0 1 0,-8 5 0,7-5-49,-1 1 1,1-1 0,-8 11-1,7-7 23,1 0 0,0-1 0,1 2 0,-6 13 0,9-20-27,0 0 0,0 1 0,1-1 0,-1 0 0,1 0-1,0 0 1,0 0 0,0 0 0,0 0 0,1 1 0,-1-1 0,1 0 0,0 0 0,0 0 0,0 0 0,0 0 0,0 0 0,3 4 0,0-1-663,1 0 1,-1-1 0,1 1 0,0-1 0,8 7-1,-12-11 464,1 0-1,-1 0 0,0 1 1,1-1-1,0 0 1,-1-1-1,1 1 0,0 0 1,-1 0-1,1-1 1,0 1-1,0-1 0,-1 1 1,1-1-1,0 0 1,0 0-1,0 0 0,0 0 1,0 0-1,-1 0 0,1 0 1,0-1-1,0 1 1,0-1-1,-1 1 0,1-1 1,3-1-1,4-7-1984,-5-5 203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8.8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6 8128,'-5'-5'3008,"10"5"-1824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9.2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1 173 4992,'0'0'394,"0"-1"-316,0 1 1,-1 0 0,1 0 0,0 0 0,0-1-1,0 1 1,0 0 0,0 0 0,0 0-1,0-1 1,0 1 0,0 0 0,0 0 0,2-3 1181,-2 3-1181,0-1-71,0 1 1,1 0 0,-1 0-1,0 0 1,0 0 0,0-1-1,0 1 1,1 0 0,-1 0-1,0-1 1,0 1 0,0 0 0,0 0-1,0-1 1,0 1 0,0 0-1,0 0 1,0-1 0,0 1-1,0 0 1,0 0 0,0-1-1,0 1 1,0 0 0,0 0-1,0-1 1,0 1 0,0 0-1,0 0 1,0-1 0,0 1 0,0 0-1,0 0 1,0 0 0,-1-1-1,1 1 1,0 0 0,0 0-1,0 0 1,0-1 0,-1 1-1,1 0 1,-1 0 286,2 1-135,2 11 88,-3-10-211,1-1-1,-1 1 0,0-1 0,0 1 1,1-1-1,-1 1 0,1-1 0,-1 1 1,1-1-1,0 0 0,0 1 0,1 1 1,1 0 37,0 1 0,0 0 0,0-1 0,1 0 0,0 0 0,-1 0 0,1-1 0,0 1 0,0-1 0,1 0 1,-1 0-1,0 0 0,1 0 0,-1-1 0,1 0 0,0 0 0,8 1 0,6-2 153,-1-2 1,0 0-1,0 0 0,0-2 1,0 0-1,0-1 1,17-8-1,-25 9-237,0-1 1,-1 0-1,1 0 1,-1-1-1,0 0 1,-1 0-1,0-1 1,0-1-1,0 1 0,-1-1 1,0 0-1,0-1 1,7-13-1,-13 20-12,0 0 0,1-1 0,-1 1-1,-1 0 1,1-1 0,0 1 0,-1 0-1,1-1 1,-1 1 0,1-1 0,-1 1 0,0-1-1,0 1 1,-1-1 0,1 1 0,0-1-1,-1 1 1,1-1 0,-1 1 0,0 0-1,0-1 1,0 1 0,0 0 0,0 0 0,-3-4-1,2 3-15,-1 0 0,0 1 0,1-1 0,-1 1 0,0 0 0,0 0 0,0 0-1,0 0 1,-1 1 0,1-1 0,-1 1 0,1 0 0,-1 0 0,1 0 0,-1 0 0,1 0-1,-5 1 1,-2-1-23,1 2 0,-1-1-1,0 1 1,1 1 0,-1 0-1,1 0 1,0 1 0,0 0 0,0 0-1,0 1 1,0 1 0,1-1-1,-1 1 1,-13 12 0,11-8-230,1 0 1,0 1-1,0 0 1,1 1 0,0 0-1,1 1 1,0-1-1,1 2 1,-9 20-1,15-32 162,1 1-1,-1-1 1,0 0-1,1 1 0,-1-1 1,1 0-1,-1 1 0,1-1 1,0 1-1,0-1 0,-1 1 1,1-1-1,0 1 1,0-1-1,1 0 0,-1 1 1,0-1-1,0 1 0,1-1 1,-1 1-1,1-1 0,-1 0 1,1 1-1,-1-1 1,2 1-1,7 6-1982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19.8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0 127 5888,'2'-7'1047,"3"13"-158,2 12-41,-3-1-536,0 1 0,-2-1 1,2 27-1,-2-12-47,-2-30-241,0 3 73,0 1 0,1-1 0,0 1 0,0 0 0,0-1 0,1 0 0,4 11 0,-6-16-72,0 0 0,0 0 0,1 0 0,-1 0-1,0 0 1,0 0 0,0 0 0,1 0 0,-1 0 0,0 0-1,0 0 1,1 0 0,-1 0 0,0 0 0,0 0 0,1 0-1,-1 0 1,0 0 0,0 0 0,1 0 0,-1 0 0,0 0-1,0 0 1,0 0 0,1 0 0,-1-1 0,0 1 0,0 0-1,0 0 1,1 0 0,-1 0 0,0-1 0,8-6 286,4-11-294,-1 0 0,0-1 1,-2-1-1,13-35 0,4-6-242,-18 42 197,37-71-18,-45 89 40,1 0 1,0-1 0,-1 1 0,1 0-1,0 0 1,0 0 0,0 0-1,0 0 1,0 0 0,0 0 0,0 0-1,0 0 1,0 1 0,0-1 0,0 0-1,0 1 1,1-1 0,-1 1-1,0-1 1,1 1 0,0-1 0,-1 1 4,0 1 0,0-1 0,0 0 0,0 1 0,0-1 0,0 0 0,0 1 0,0 0 0,-1-1 0,1 1 0,0-1 0,0 1 0,-1 0 0,1 0 0,0-1 0,-1 1 0,1 0 0,-1 0 0,1 0 0,-1 0 0,1-1 0,-1 1 0,0 0 0,1 0 0,-1 0 1,0 0-1,0 0 0,0 2 0,4 15 237,-2 1-1,0-1 1,-2 26 0,0-23-122,1-1 0,4 29 0,0 1 77,-2-6-974,-2-28-3521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0.40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56 6 7232,'5'-5'2656,"-5"10"-2048,0 2-128,0 1-544,0 9-32,-5-2 32,0 5-96,0 0 96,-4 6-320,1-3 224,3 11-1568,0-2 960,0 3-2208,1 11 1664,-6 2-576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1.0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133 22 4064,'0'-1'94,"0"1"1,0-1 0,0 0-1,0 0 1,0 0-1,0 0 1,0 0-1,0 0 1,1 0-1,-1 0 1,0 0-1,1 0 1,-1 1-1,1-1 1,-1 0 0,5-5 2200,-6 6-2136,1 0 0,-1-1 0,0 1 0,0 0 1,0 0-1,0 0 0,0 0 0,0 0 0,0 0 0,0 0 0,0 0 1,0 0-1,0 0 0,1 0 0,-1 1 0,0-1 0,0 0 1,0 1-1,0-1 0,-1 1 0,-2 0-129,0 1 0,0 0 1,1 0-1,-7 4 0,4-2-18,1 1-1,-1 0 1,1 0-1,0 0 1,-4 7-1,8-11 13,1-1 0,0 1-1,-1 0 1,1 0 0,0-1 0,0 1-1,-1 0 1,1 0 0,0 0 0,0-1-1,0 1 1,0 0 0,0 0-1,0 0 1,0-1 0,1 1 0,-1 0-1,0 0 1,0 0 0,0-1 0,1 1-1,0 1 1,4 15 278,-1-6-349,-3-8 86,0-1 1,-1 1-1,1 0 1,0-1-1,-1 1 1,1 4 0,-1-5 2,1 0 1,-1 0 0,0-1-1,0 1 1,0 0 0,0 0-1,-1 0 1,1-1 0,0 1-1,-1 0 1,1 0 0,-1-1-1,0 1 1,0-1 0,1 1-1,-1 0 1,0-1 0,0 1-1,0-1 1,-1 0 0,1 1-1,-2 1 1,2-2 10,1 0-44,-1-1 0,1 1 0,-1 0 1,1 0-1,-1-1 0,0 1 0,1 0 0,-1 0 0,1-1 0,-1 1 0,0-1 0,0 1 0,1-1 0,-1 1 0,0-1 0,0 1 1,0-1-1,0 0 0,0 1 0,-11 7-596,10-5 98,0-1 0,0 1 1,-1 0-1,1-1 0,-5 4 0,2-2-967,-5 5-96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1.6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164 9 3712,'5'-8'6106,"-16"17"-4116,-35 24-683,31-23-1206,-18 15 0,13-10-112,16-12-20,0 0 0,0 0 0,0 0 0,0 1 1,1-1-1,-1 1 0,1 0 0,0 0 0,-4 6 0,4 2-42,6-8 82,-2-3-14,7 9 173,0 0 1,1-1-1,0 0 1,17 14 0,-11-12 116,18 21 0,-33-31-271,1 0-1,0 0 1,0 0 0,-1 0 0,1 0-1,-1 0 1,1 0 0,-1 0 0,1 0-1,-1 0 1,0 1 0,1-1 0,-1 0-1,0 0 1,0 0 0,0 0 0,0 1-1,0-1 1,0 0 0,0 0 0,0 0-1,-1 2 1,0 1 37,-1-1 0,1 0 0,-1 1-1,0-1 1,0 0 0,-2 3 0,0-1-142,0 0 1,-1-1-1,1 0 1,-1 0-1,1 0 0,-7 4 1,8-6-447,-1 0-1,1 0 1,-1-1 0,1 1 0,-1-1-1,0 1 1,1-1 0,-1 0 0,0-1-1,-5 1 1,3-1-1020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2.0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46 0 9216,'0'4'3424,"-5"1"-2656,0 7-224,1-1-736,-6 1 0,5 0-2240,-3 1 1344,-1-4-2432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7.9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1472,'6'5'1726,"-1"0"0,0 0 0,5 9 0,1-3-1313,-6-5-269,-1 0-1,1 0 1,-1 0-1,0 1 1,-1 0 0,6 14-1,-5-8-53,0 0 0,-1 0 0,1 16 0,19 230 630,-22-186-694,6 50-57,-6-75-2022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01.29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176 1 1472,'1'-1'6176,"-10"14"-5739,0 17 278,2 0-1,1 1 1,-3 34 0,-6 114 287,12-116-482,1-24-129,-6 43 0,6-53-58,3-26-306,-1-1 0,0 0 0,0 1 0,0-1-1,0 1 1,0-1 0,-1 0 0,1 1-1,-1-1 1,1 0 0,-1 1 0,0-1 0,0 0-1,0 0 1,0 0 0,0 1 0,-2 1 0,2-4-16,1 1-1,0-1 1,-1 0 0,1 0 0,0 1 0,0-1 0,-1 0 0,1 1 0,0-1 0,0 1 0,0-1 0,-1 0 0,1 1 0,0-1 0,0 0 0,0 1 0,0-1 0,0 1 0,0-1 0,0 0 0,0 2 0,-3 4 340,2-6 16,-1-1-322,1 1 0,-1-1 0,1 1 0,0-1 0,-1 1 1,1-1-1,0 0 0,-1 0 0,1 0 0,0 0 0,0 1 0,0-2 0,0 1 0,0 0 0,0 0 0,0 0 0,-1-2 0,-10-21 334,-20-31-336,25 41-96,6 10-40,0 1-1,-1 0 0,0 0 0,1 0 0,-1 0 0,-3-4 0,15 16-920,-2-3 1061,-1 1 1,1 0-1,-1 1 0,-1-1 1,1 1-1,6 11 1,-6-2 102,0 0 1,-1 0 0,6 32-1,-12-49-126,0 0 0,0 1 1,0-1-1,0 0 0,0 0 0,0 0 0,1 0 0,-1 1 0,0-1 1,0 0-1,0 0 0,0 0 0,0 0 0,1 1 0,-1-1 0,0 0 1,0 0-1,0 0 0,1 0 0,-1 0 0,0 0 0,0 0 0,0 0 1,1 0-1,-1 0 0,0 1 0,0-1 0,0 0 0,1 0 0,-1 0 1,0 0-1,0 0 0,1-1 0,-1 1 0,0 0 0,0 0 0,0 0 1,1 0-1,-1 0 0,15-7 393,12-13-189,-11 8-515,-5 2 440,1 1 1,20-12-1,-29 19-427,0 1 0,0-1 0,0 1 0,1-1-1,-1 1 1,1 0 0,-1 1 0,1-1 0,0 0 0,-1 1-1,1 0 1,-1 0 0,1 0 0,0 0 0,5 2 0,0 2-1070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28.5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59 4640,'2'-12'1636,"-2"12"-1610,0-1 1,1 0-1,-1 0 1,0 0-1,0 0 1,0 0-1,1 1 1,-1-1-1,1 0 1,-1 0-1,0 0 1,1 1-1,-1-1 1,1 0-1,0 0 1,-1 1-1,1-1 1,0 1-1,-1-1 1,1 0-1,0 1 1,0-1-1,5-3 192,0 1-1,0-1 0,0 1 1,0 0-1,0 1 1,0-1-1,1 1 1,-1 0-1,1 1 0,-1 0 1,1 0-1,0 0 1,9 1-1,11 1 34,53 8-1,-73-8-206,15 2 20,0 2-1,0 1 0,0 0 1,-1 2-1,0 0 0,35 20 1,-45-22-27,0 1 0,-1 0 0,0 1 1,-1 0-1,1 0 0,-2 1 1,1 0-1,-1 1 0,-1 0 0,0 0 1,0 1-1,-1-1 0,0 1 1,5 14-1,3 23 210,-2 0 0,-2 0 0,-2 1 0,-2 1 1,-2 93-1,-7-97 69,-2-2 1,-1 1 0,-3-1 0,-27 83 0,-4-27-301,17-44 26,-18 34-885,10-34-5748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0.6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 2240,'8'-1'1253,"-3"0"-947,-1 1 0,0-1 0,1 1 0,-1 0 0,7 1 0,-10-1-258,1 0 1,-1 0-1,0 1 0,1-1 0,-1 1 0,0-1 0,1 1 0,-1 0 1,0-1-1,0 1 0,0 0 0,0 0 0,0 0 0,0-1 1,0 1-1,0 0 0,0 1 0,0-1 0,0 0 0,-1 0 0,1 0 1,0 0-1,-1 1 0,1-1 0,0 2 0,3 15 81,0 0 0,-1 0-1,0 1 1,-2-1 0,-1 29 0,-3-9 543,-13 64 0,11-53 2491,5-56-3150,0 0 0,0 0 0,1 0 0,0 0 0,0 0 0,1 0 0,0 0 0,5-12 0,-6 16-27,43-84-74,-38 77 97,1 0 0,0 1 1,1 0-1,0 0 0,0 1 1,12-10-1,5 0 162,36-20-1,-59 37-171,-1 0 0,1 0-1,0 0 1,0 0 0,0 0-1,0 1 1,0-1 0,0 1-1,1-1 1,-1 1 0,0 0-1,0 0 1,0 0 0,0 0-1,0 0 1,0 0-1,1 0 1,-1 1 0,0-1-1,0 1 1,0 0 0,0-1-1,0 1 1,0 0 0,0 0-1,-1 0 1,1 1 0,0-1-1,0 0 1,-1 1 0,1-1-1,-1 1 1,1-1 0,-1 1-1,0 0 1,2 2 0,1 3-10,1 1 1,-1 0-1,-1 0 1,0 0-1,0 1 1,0-1-1,2 16 1,-2 2 162,2 45 0,-5-70-147,2 24 425,-2-24-414,0-1 0,0 0-1,0 0 1,0 1 0,0-1-1,0 0 1,0 0 0,0 1-1,1-1 1,-1 0 0,0 0-1,0 0 1,0 1 0,0-1-1,0 0 1,1 0 0,-1 0-1,0 1 1,0-1 0,0 0-1,1 0 1,-1 0 0,0 0-1,0 0 1,0 1 0,1-1-1,-1 0 1,1 0 0,-1 0 19,1-1 1,-1 1-1,1 0 1,0-1-1,-1 1 1,1 0-1,-1-1 1,1 1-1,-1-1 1,1 1-1,-1-1 1,1 1-1,-1-1 1,1 0-1,-1 1 1,1-2-1,16-26 56,0-2 0,-2 0-1,16-46 1,-30 73-99,15-36-238,-15 37 203,0 0 1,1 0 0,-1 0-1,1-1 1,-1 1-1,1 1 1,0-1-1,-1 0 1,1 0 0,0 1-1,0-1 1,0 1-1,4-2 1,-3 4-65,0 3 118,-1 0-1,1 0 1,-1 0-1,0 1 1,0-1-1,0 1 0,0 0 1,-1-1-1,0 1 1,0 0-1,1 8 1,-1 9 273,-2 30 1,0-16-52,-4 106 359,5-134-541,0 0 0,0-1 0,1 1-1,1-1 1,3 14 0,-4-18-18,0 0 0,0 0 0,1-1-1,-1 1 1,1 0 0,-1-1 0,1 0 0,0 1 0,0-1-1,0 0 1,1 0 0,-1 0 0,0 0 0,1 0 0,-1 0 0,1-1-1,2 2 1,0-1 17,0-1 0,-1 1 0,1-1-1,0 0 1,-1 0 0,1-1 0,0 1-1,6-1 1,-9 0-34,10-1 439,-7 2-1220,-41 14-13687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3.7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144 41 2240,'-8'-4'868,"7"0"-796,1 3 40,0 0 1,0-1-1,0 1 0,0 0 1,0 0-1,-1-1 0,1 1 1,0 0-1,-1 0 0,1 0 1,-2-2-1,1-4 2323,1 7-2413,0-1 0,0 1 0,1 0 0,-1 0 0,0 0 0,0 0 0,0 0 0,0-1 0,0 1 0,0 0 0,0 0 0,0 0 0,-1 0 0,1-1 0,0 1 0,0 0 1,0 0-1,0 0 0,0 0 0,0-1 0,0 1 0,0 0 0,0 0 0,0 0 0,0 0 0,-1 0 0,1 0 0,0 0 0,0-1 0,0 1 0,0 0 0,0 0 0,-1 0 0,1 0 0,0 0 0,0 0 0,0 0 0,0 0 0,0 0 0,-1 0 0,1 0 1,0 0-1,0 0 0,0 0 0,0 0 0,-1 0 0,1 0 0,0 0 0,0 0 0,0 0 0,0 0 0,-1 0 0,1 0 0,0 0 0,0 0 0,-22-5 1055,19 5-1029,0 1-1,0-1 0,-1 1 0,1-1 1,0 1-1,0 0 0,0 0 0,0 1 1,0-1-1,0 0 0,0 1 1,-3 2-1,-2 2 8,-1 1-1,-9 11 1,15-15-34,1 0-14,-1-1 0,1 1 0,0 0 0,1 0 0,-1 0 0,0 0 0,1 0 0,0 0 0,0 0 0,0 0 0,0 0 0,0 1-1,1-1 1,-1 0 0,1 1 0,0-1 0,0 1 0,0-1 0,0 0 0,1 1 0,-1-1 0,2 4 0,1 2-15,0 0 0,0-1 0,0 0 0,1 0 0,1 0 0,-1 0 0,7 8 0,-2-5 39,0 0 0,1-1-1,16 14 1,-20-19 21,1 0 0,0 0 0,0-1 0,0 0 0,0-1 0,0 1 0,13 3 0,-17-7-9,0 1 0,0-1 1,0 0-1,0 0 0,0 0 0,0 0 1,1 0-1,-1 0 0,0-1 0,0 0 0,0 0 1,0 0-1,0 0 0,-1 0 0,5-2 1,-5 2 14,0 0 0,0-1 0,0 1 0,-1 0 1,1-1-1,0 0 0,0 1 0,-1-1 1,1 0-1,-1 0 0,1 0 0,-1 0 0,0 0 1,0 0-1,0 0 0,0 0 0,0 0 1,-1-1-1,2-2 0,-1-8 165,0 1 1,0 0-1,-3-22 1,1 29-186,0 0 1,0 0 0,0 0 0,-1 0 0,0 0 0,0 0 0,0 0-1,0 0 1,-1 1 0,0 0 0,-5-6 0,6 7-40,0 0-17,-1 0 0,1 0 0,-1 1-1,0-1 1,0 1 0,-5-3 0,8 4-99,2 0-21,0-1 96,1 1 0,0 0 1,-1 0-1,1 0 0,0 0 0,-1 0 1,1 0-1,0 1 0,0 0 0,0-1 1,0 1-1,-1 0 0,4 1 0,10-2 71,-3-1 35,1-1 0,-1-1 0,-1 0 0,1-1 0,21-10 0,-33 14-59,0 1 0,0-1 0,0 1 0,0 0 0,0 0 0,0 0 0,0 0 0,0 0 0,1 0 0,-1 0 0,0 0 0,0 0 0,0 0 0,0 1 1,0-1-1,0 0 0,0 1 0,0-1 0,0 1 0,0-1 0,0 1 0,0-1 0,0 1 0,1 1 0,23 23-245,-17-15 210,9 9 37,0 1 163,31 26 0,-37-39-135,-1 1-1,1-2 1,0 0 0,1 0-1,-1-1 1,1 0 0,19 4-1,41 11 537,-71-20-731,1 0 48,20 3 126,-10-1 143,-2-3-66,1 0 1,-1-1 0,0-1 0,14-5 0,-15 6-66,-3-1-20,1 0 0,-1-1 1,0 0-1,0 0 0,0 0 1,10-10-1,4-2-7,-15 12 4,1-1 1,-1 1-1,0-1 1,-1 0-1,1-1 0,-1 1 1,0-1-1,0 1 1,3-8-1,-5 9 9,-1 0-1,1 0 0,-1-1 0,0 1 0,0 0 0,0 0 0,-1-1 1,0 1-1,1-1 0,-1 1 0,-1 0 0,1-1 0,-1 1 1,0 0-1,-2-8 0,3 11-35,0 0-1,-1-1 1,1 1 0,-1 0 0,1 0-1,-1 0 1,1 0 0,-1 0 0,0 0-1,1 0 1,-1 0 0,0 0 0,0 0-1,0 1 1,0-1 0,0 0 0,0 0-1,0 1 1,0-1 0,0 1 0,0-1-1,0 1 1,0-1 0,0 1 0,0-1-1,-1 1 1,1 0 0,0 0 0,-2 0-1,1 0-7,0 0 1,1 1-1,-1-1 0,0 1 0,0-1 0,0 1 0,0 0 0,1 0 0,-1 0 1,0 0-1,1 0 0,-1 0 0,1 0 0,-1 1 0,1-1 0,-1 0 0,-1 3 1,3-3 23,-5 5-52,1-1 0,0 1 0,0 0 0,-4 8 0,7-11 50,0 0-1,1 0 1,-1 0 0,0 0-1,1 0 1,0 0-1,0 0 1,0 0 0,0 0-1,0 0 1,0 0-1,2 5 1,-1-1 52,1-1 0,-1 1 1,1-1-1,1 0 0,-1 1 0,1-1 0,0 0 1,0-1-1,1 1 0,0 0 0,6 7 1,8 4 175,0 0 1,1-2 0,1 0-1,22 13 1,-36-25-205,0-1 1,0 0 0,1 0-1,-1 0 1,12 1 0,10 3-615,-25-5-86,0-1 0,0 0 0,-1 0 1,1 0-1,0 0 0,0 0 0,-1-1 0,1 1 1,3-2-1,9 0-1640,3-1-655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8.0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0 901 5408,'16'-4'1728,"-12"0"-822,-4 3-794,3-3-44,0 1-1,1 0 0,-1-1 0,6-3 0,10-9-136,-9 5 345,0-1-1,-1 0 1,-1 0-1,15-27 1,20-59 1518,-29 65-1537,1-8-187,15-63-1,-28 102-585,-1 5 197,4 13 94,1 23 218,-1 86 423,-2-28-355,-4-83 106,0 0 0,-1 0 0,0 0 0,-9 26 0,10-37-96,0-1 1,0 1-1,0-1 0,-1 1 0,1-1 0,-1 1 1,0-1-1,-2 3 0,4-4-34,-1-1-1,0 1 1,0-1 0,1 1 0,-1-1-1,0 1 1,0-1 0,0 1 0,1-1 0,-1 0-1,0 1 1,0-1 0,0 0 0,0 0-1,0 0 1,0 0 0,0 0 0,0 0-1,0 0 1,1 0 0,-1 0 0,0 0-1,0 0 1,0 0 0,0-1 0,0 1-1,0 0 1,-1-2 0,-5-2-24,0-1 1,1 1-1,0-2 0,0 1 0,-8-10 1,-7-5-57,21 19 40,-1 0-1,0 1 1,1-1-1,-1 0 1,0-1-1,1 1 1,-1 0-1,1 0 1,0 0-1,-1 0 1,1 0-1,0 0 1,-1-3-1,-1-2-1227,8 9 1241,-1 0 0,0-1 0,1 1 0,0-1 0,-1 0 0,1-1 1,0 1-1,9 0 0,51 0 138,-57-2-88,33 0 226,0-3 1,54-10-1,-68 7-209,0 0 0,-1-3-1,0 0 1,33-16 0,-44 16-116,0-1 1,0-1 0,-1 0 0,0-1-1,21-22 1,-29 27 55,-5 5-56,0 0 0,0 0 1,0 0-1,0 0 0,0 1 0,0-1 1,4-2-1,-6 4 33,0 0 1,0 0-1,1 0 1,-1 0-1,0 0 1,0 0-1,0 0 1,0 0-1,0 0 1,1 0-1,-1 0 1,0 0-1,0 0 1,0 0-1,0 0 0,0 0 1,0 0-1,1-1 1,-1 1-1,0 0 1,0 0-1,0 0 1,0 0-1,0 0 1,0 0-1,0-1 1,0 1-1,0 0 1,0 0-1,0 0 1,1 0-1,-1 0 0,0-1 1,0 1-1,0 0 1,0 0-1,0 0 1,0 0-1,0-1 1,0 1-1,0 0 1,-1 0-1,1 0 1,0 0-1,0 0 1,0-1-1,0 1 1,1-2-175,9 1-202,-9 1 660,-35 6 708,28-6-1035,-1 1 0,0 0-1,0 1 1,1-1 0,-1 1 0,0 1 0,1-1 0,-8 5 0,8-3 27,-3 1-89,0 1-1,0 0 0,1 1 0,-12 11 0,18-17 104,1 1-1,-1 0 0,1-1 0,0 1 1,0 0-1,-1 0 0,1 0 0,0 0 1,0 0-1,1 0 0,-1 0 0,0 0 1,1 0-1,-1 0 0,1 0 0,0 1 1,0-1-1,0 0 0,0 0 0,0 0 1,0 1-1,0-1 0,1 0 0,-1 0 1,1 0-1,0 0 0,-1 0 0,1 0 1,1 3-1,3 2 17,-1 0 0,1 0 0,0 0 0,0-1 0,1 1-1,0-1 1,0-1 0,1 1 0,7 5 0,-9-9 48,0 1 0,-1-1-1,1 0 1,0 0 0,0 0-1,1-1 1,-1 1 0,0-1 0,0-1-1,1 1 1,-1-1 0,1 0-1,-1 0 1,0 0 0,9-2 0,5-3-28,0-1 0,-1-1 0,1 0 0,31-18 0,12-5-232,-34 18 217,124-50-362,-146 60 430,-1 0 0,1 0 0,-1-1 0,5-3 0,-9 5 138,-15 2-97,0 2-93,0 1 0,0 0 0,1 1-1,-23 11 1,24-9-11,1 0 0,0 0 0,0 1 0,-14 13 0,20-16-25,0 0 1,0 1 0,0 0-1,0 0 1,1 0 0,0 0 0,0 1-1,1 0 1,-4 9 0,6-13 27,1-1 0,-1 1 1,1 0-1,0-1 0,-1 1 0,1-1 0,0 1 1,1-1-1,-1 1 0,0 0 0,2 3 1,-2-5-15,0 0 0,1 0 0,-1-1 0,0 1 0,1 0 0,-1-1 0,1 1 0,-1-1 0,0 1 0,1 0 0,0-1 0,-1 1 0,1-1 0,-1 1 0,1-1 0,0 1 0,-1-1 0,1 0 0,0 1 0,-1-1 0,1 0 0,0 0 0,0 1 0,-1-1 0,1 0 0,0 0 0,0 0 0,-1 0 0,1 0 0,0 0 0,0 0 0,-1 0 0,1 0 0,0 0 0,0-1 0,-1 1 0,1 0 0,0 0 0,0-1 0,-1 1 0,2-1 0,5-3-49,-1 1-1,1-1 1,-1 0-1,0-1 0,10-9 1,23-29-369,-36 40 400,5-8-37,0 0 1,12-25 0,3-2-104,-15 23 180,-7 13-83,0 0 0,0 0 0,0 1 0,0-1 0,0 0-1,1 0 1,-1 1 0,3-4 0,-3 5 35,0 0 0,-1 0 0,1 0 0,0-1 0,-1 1 0,1 0 0,0 0 0,-1 0 0,1 0 1,0 0-1,-1 0 0,1 1 0,0-1 0,0 0 0,-1 0 0,1 0 0,-1 1 0,1-1 0,0 0 0,-1 0 0,1 1 0,-1-1 0,1 1 0,0-1 0,-1 1 1,1-1-1,-1 1 0,0-1 0,1 1 0,-1-1 0,1 1 0,-1 0 0,25 30-192,-18-22 189,0 1 0,0-1 0,11 9 0,-10-11 65,0-1-1,1 1 0,0-1 0,0-1 1,0 0-1,0 0 0,11 4 1,-15-8-4,-1 0-1,1 0 1,-1 0 0,1 0 0,0-1 0,0 0 0,-1 0 0,1 0 0,0 0 0,0-1-1,-1 1 1,1-1 0,-1-1 0,1 1 0,-1-1 0,1 1 0,-1-1 0,6-4 0,-2 0 19,1 0 0,-1-1 1,0 0-1,-1 0 0,0-1 1,0 0-1,-1 0 0,1 0 1,7-16-1,-4 4-169,0 0 0,-2 0-1,10-34 1,56-275-400,-52 224 1268,-20 83-1176,-4 16-65,-3 14 91,-2 11 261,1 0 1,1 0 0,-3 27 0,-3 62-24,8-71 93,-4 99 317,4-69-24,3-44-260,0-1 0,1 1 0,1-1 0,9 38 1,-10-57 67,0 0 0,0 0 1,0 0-1,0 0 1,0 0-1,0-1 0,1 1 1,0-1-1,-1 1 0,1-1 1,0 1-1,0-1 1,0 0-1,1 0 0,-1 0 1,5 3-1,-5-4 8,1 0 1,-1 0-1,0-1 0,1 1 1,-1 0-1,1-1 1,-1 0-1,1 1 0,-1-1 1,1 0-1,-1 0 0,1-1 1,-1 1-1,1 0 0,-1-1 1,1 0-1,-1 1 0,1-1 1,-1 0-1,4-2 1,7-4-34,-1 0 1,0-1 0,-1 0 0,0-1 0,0-1 0,-1 1 0,0-2-1,0 1 1,7-13 0,-2 1-63,-1-1 1,-1 0-1,18-46 0,123-369-16,-150 422 71,-1 0 1,0 0-1,-1 0 1,0-26-1,-2 42-33,0-1 0,0 1-1,0 0 1,0-1 0,0 1-1,0 0 1,0-1 0,0 1-1,0 0 1,0-1 0,0 1 0,0-1-1,0 1 1,0 0 0,0-1-1,0 1 1,0 0 0,-1-1-1,1 1 1,0 0 0,0 0-1,0-1 1,-1 1 0,1 0-1,0-1 1,0 1 0,-1 0 0,1 0-1,0-1 1,-1 1 0,-8 6-487,-8 18 124,5-1 489,1 0 0,1 1-1,1 1 1,-8 33 0,6-8 61,-6 62 0,3 81-33,14-174-113,0 1-1,1-1 1,1 0 0,7 30-1,-6-39 39,-1-1 0,1 0 0,1 0 0,-1 0 0,2-1 0,-1 1 0,1-1 0,0 0 0,1 0 1,0-1-1,8 9 0,-10-13-8,-1 0 1,1 0 0,0 0 0,0-1 0,1 1-1,-1-1 1,0 0 0,1-1 0,-1 1 0,1-1-1,0 1 1,-1-2 0,8 2 0,-5-2-12,0 0 0,1 0-1,-1-1 1,0 0 0,0 0 0,0-1 0,0 0 0,8-3 0,-1-1-121,0-1 0,0 0 0,-1-1 0,-1-1 0,1 0 0,-1 0 0,21-23 0,-26 24 66,0-1-1,0-1 1,-1 1-1,0-1 0,0-1 1,-1 1-1,6-16 1,-9 18 88,0 1 0,0-1 0,0 1 0,-1-1 0,0 1 0,-1-1 0,0 0 0,0 1 0,0-1 0,-1 0 0,0 1 0,-3-9 0,4 15-79,0 0 0,0 0 1,0 0-1,-1 0 0,1 0 1,0 0-1,-1 0 0,1 1 1,0-1-1,-1 0 0,1 0 0,-1 1 1,0-1-1,1 0 0,-1 0 1,1 1-1,-1-1 0,0 1 0,0-1 1,1 1-1,-1-1 0,0 1 1,0-1-1,0 1 0,1 0 0,-1-1 1,0 1-1,0 0 0,0 0 1,0-1-1,0 1 0,0 0 0,0 0 1,0 0-1,0 0 0,-1 1-10,0 0-1,0-1 0,1 1 0,-1 0 0,1 0 1,-1 0-1,1 0 0,-1 0 0,1 1 0,-1-1 1,1 0-1,0 1 0,0-1 0,0 1 0,0-1 1,0 1-1,-1 1 0,-7 13-10,1-1 1,1 2-1,0-1 0,1 1 1,1 0-1,1 0 0,-4 29 1,7-34-17,1 0 0,0 0-1,1 0 1,1-1 0,-1 1 0,7 17 0,-6-22 80,0-1-1,0-1 0,0 1 0,1 0 1,0 0-1,1-1 0,-1 0 0,1 0 0,0 0 1,0 0-1,1 0 0,-1-1 0,11 8 1,-12-11 1,0 0 0,0 1 1,0-1-1,0 0 1,0 0-1,0-1 1,1 1-1,-1-1 1,0 1-1,1-1 1,-1 0-1,0 0 0,4-1 1,6-1 33,24-7 0,-31 8-82,11-5 84,-1 0 0,0 0 0,0-2 0,-1 0 0,0 0 0,0-2 0,20-16 0,-17 11 211,-2-1 0,0 0 0,0-1 0,-2-1 1,16-23-1,-27 36-274,1 0 0,-1 0-1,0-1 1,-1 1 0,1-1 0,-1 0 0,0 1 0,0-1-1,-1 0 1,2-8 0,-3 13-175,13-3-502,-6 2 624,0 1 0,1 0 0,-1 0 0,0 0 0,1 1 0,-1 0 0,1 0 0,-1 1 0,0 0 0,0 0 0,13 4 0,-19-4 34,0 0 1,1 0 0,-1 0 0,0 0-1,1 0 1,-1 0 0,0 0-1,0 0 1,0 0 0,0 1 0,0-1-1,0 0 1,-1 1 0,1-1 0,0 0-1,-1 1 1,2 2 0,3 32-121,-1-11 256,-1-7-73,-3-11-37,1-1-1,0 0 0,1 1 0,-1-1 0,1 0 0,0 0 0,6 11 1,-3-11 5,1 5 156,2-1 0,-1 0 0,13 11 1,-18-19-149,-1 0 1,1-1 0,0 1-1,-1-1 1,1 1 0,0-1-1,0 0 1,0 0 0,0 0-1,0 0 1,0 0-1,0-1 1,0 1 0,0 0-1,1-1 1,-1 0 0,0 1-1,0-1 1,0 0 0,1 0-1,-1 0 1,0-1 0,0 1-1,0 0 1,1-1 0,2 0-1,10-8 23,0 0 1,0-1-1,16-15 0,1 0-81,-1 2 138,-10 7 0,22-13 0,-33 23-41,-6 2-109,1 1 0,0 1 0,0-1 1,7-2-1,-11 5 39,1 0-1,-1-1 1,0 1-1,1 0 1,-1 0-1,0 0 1,1-1-1,-1 2 1,0-1-1,1 0 1,-1 0 0,0 0-1,1 1 1,-1-1-1,0 0 1,0 1-1,1-1 1,-1 1-1,0 0 1,0-1 0,0 1-1,0 0 1,1 1-1,1 1 9,0 0 0,0 0 0,-1 0 0,0 1 0,0-1 0,0 1 0,0 0-1,0-1 1,-1 1 0,1 0 0,-1 0 0,0 0 0,0 7 0,1 5 143,-1 1-1,-2 18 1,0-8 226,1-27-343,1 1-1,-1-1 1,0 0-1,1 1 1,-1-1 0,0 0-1,0 0 1,1 1-1,-1-1 1,0 0-1,1 0 1,-1 0-1,1 1 1,-1-1 0,0 0-1,1 0 1,-1 0-1,1 0 1,-1 0-1,0 0 1,1 0-1,-1 0 1,1 0 0,0 0 46,3 1 7,0-1-1,1 0 1,-1-1-1,0 1 1,1-1-1,-1 0 1,0 0-1,0 0 1,0 0-1,0-1 1,5-2-1,7-4-37,20-15-1,-20 13 6,43-34 23,-39 28-181,37-23-1,-26 22-379,-30 16 471,0 1 0,-1 0 0,1 0 0,-1-1 0,1 1 0,-1 0 0,1 0 0,-1 0 1,1 0-1,0 0 0,-1 0 0,1-1 0,-1 1 0,1 1 0,0-1 0,-1 0 0,1 0 0,-1 0 0,1 0 1,0 0-1,-1 0 0,1 1 0,-1-1 0,1 0 0,0 1 0,0 0 1,0 0 1,0 0-1,0 0 0,0 0 0,0 1 1,0-1-1,0 0 0,-1 0 1,1 1-1,0 1 0,1 2 23,-1 0 0,1-1 0,-1 1 1,-1 0-1,1 8 0,-2 21 189,0-17 2,1 1 1,3 26 0,-3-43-191,0 0 0,0-1-1,0 1 1,0 0 0,1 0 0,-1 0 0,0 0 0,1-1 0,-1 1 0,0 0 0,1 0 0,-1 0 0,1-1 0,-1 1-1,1 0 1,-1-1 0,1 1 0,0-1 0,-1 1 0,1 0 0,0-1 0,-1 0 0,1 1 0,0-1 0,0 1-1,0-1 1,-1 0 0,1 1 0,0-1 0,0 0 0,0 0 0,0 0 0,-1 0 0,1 0 0,1 0 0,3 0 25,0-1 1,-1 0 0,1 0-1,-1-1 1,7-2 0,6-1 61,28-3-228,-22 5 163,0-1 0,-1-1 1,29-11-1,95-50-363,-129 57 375,0-2 1,-1 1-1,0-2 0,0 0 1,-2-1-1,16-17 0,-20 20-84,-9 9-9,1 0 1,-1-1 0,1 1-1,-1-1 1,1 1-1,-1-1 1,0 1-1,0-1 1,0 0-1,0 0 1,0 0-1,0 1 1,1-4-1,-2 4-37,4 16-620,-2-9 681,-1-1-1,0 0 0,0 1 1,0-1-1,-1 0 0,0 1 0,0-1 1,-1 7-1,0 33 271,1-44-359,4 5 662,-2-4 52,-3-5-408,-3-3-241,1 1 0,0 0-1,-1 0 1,0 0 0,0 0-1,-1 0 1,0 1 0,1 0-1,-1 0 1,0 0 0,-1 1-1,1-1 1,-7-2 0,11 6 24,-1 0 0,1 0 1,0 0-1,0 0 0,-1 1 1,1-1-1,0 0 0,0 0 0,0 1 1,-1-1-1,1 1 0,0-1 1,0 1-1,0-1 0,0 1 0,0 0 1,0-1-1,0 1 0,0 0 1,-1 2-1,-18 19-296,17-16 312,-1 0 0,1 0 0,0 0 0,1 0 0,-1 1 0,1-1 0,0 1 1,-1 10-1,3-15 22,0-1 0,0 1 1,0 0-1,0-1 1,0 1-1,0 0 1,0-1-1,1 1 1,-1 0-1,0-1 0,1 1 1,0 0-1,-1-1 1,1 1-1,0-1 1,0 1-1,0-1 0,0 0 1,0 1-1,0-1 1,0 0-1,0 0 1,0 0-1,1 0 1,-1 0-1,0 0 0,1 0 1,-1 0-1,1 0 1,-1-1-1,1 1 1,0 0-1,-1-1 0,1 0 1,-1 1-1,1-1 1,0 0-1,-1 0 1,3 0-1,2 1 30,1-1-1,-1 0 0,1-1 1,-1 1-1,1-1 1,-1-1-1,0 1 0,0-1 1,1 0-1,-1 0 1,-1-1-1,1 0 0,0 0 1,-1 0-1,1-1 1,-1 0-1,0 0 0,0 0 1,5-6-1,-3 3-2,0 1 1,-1-2-1,0 1 0,8-13 0,-4 8-61,-8 11-53,-1 0-1,0 0 0,0 0 1,0 0-1,-1 0 1,1-1-1,0 1 1,0 0-1,-1 0 0,1-1 1,0 1-1,-1 0 1,1-3-1,-3 38-233,-2 0 0,-15 65 0,7-46 315,-64 247-181,59-251 376,-1-1-1,-3 0 1,-2-2 0,-30 46-1,11-34 808,38-53-834,-1 0 0,0 0 0,0-1 0,0 1 0,0-1 0,-1 0 0,0-1 0,-7 5 0,12-8-149,-1 1 0,1-1 0,-1 1 0,1-1 0,-1 0 0,1 0 1,-1 0-1,1 1 0,-1-1 0,1-1 0,-1 1 0,0 0 0,1 0 0,0-1 0,-1 1 0,1 0 0,-1-1 0,1 0 0,-1 1 0,1-1 0,0 0 0,-1 0 0,1 1 0,0-1 0,0 0 0,0 0 0,0 0 0,0-1 0,0 1 0,0 0 0,0 0 0,0-1 0,0 1 0,1 0 0,-1-1 0,0-1 0,-2-2 23,1-1-1,0 0 1,0 0-1,0 0 1,1 1 0,0-2-1,0 1 1,1-6-1,1-6 12,1-1-1,1 1 0,1 0 0,1 1 0,9-26 0,-8 27-98,18-46-1523,48-89-1,-6 17-5038,-63 126 5835,0 1 1,0-1-1,-1 0 1,0 0-1,0 0 1,-1 0-1,0 0 0,0 0 1,-1-9-1,-8-34-1603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8.4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0 10976,'-10'0'4064,"6"7"-2529,-1-7-2494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8.8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41 7136,'-5'5'2656,"10"-5"-2080,18 0-160,8 0 416,24 0-544,14 0 544,17-5-512,42-2 160,22 2-320,-9 1-64,-13-1-64,-2 2-544,7-2 288,-10 2-2240,-9-1 1376,-20-1-2432,-6 5 1984,-21 0-1056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39.7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40 197 4224,'-39'10'8938,"41"-7"-8837,0-1-1,1 1 1,-1-1-1,1 1 0,0-1 1,0 0-1,-1 0 1,2 0-1,-1 0 1,6 2-1,1 0 115,1 0 0,14 3 0,12 0-30,0-2 1,1-2-1,0-1 1,60-5 0,-34-2 373,-63 5-540,-1 0-1,1 0 0,-1 0 1,1 0-1,-1 0 0,1 0 0,-1 0 1,1 0-1,-1-1 0,0 1 0,1 0 1,-1 0-1,1 0 0,-1 0 0,1-1 1,-1 1-1,0 0 0,1 0 0,-1-1 1,1 1-1,-1 0 0,0-1 0,1 1 1,-1 0-1,0-1 0,0 1 0,1-1 1,-1 1-1,0 0 0,0-1 0,1 1 1,-1-1-1,0-1 21,0 1 0,0-1 0,0 1 1,0 0-1,0-1 0,-1 1 0,1-1 1,0 1-1,-1-1 0,1 1 0,-1-2 1,-4-7 98,-1 1 0,-7-13 0,9 16-170,-9-13-19,-1 1-1,0 0 1,-1 0-1,-1 2 1,-34-28-1,-5 0 100,50 38-129,10 5-45,16 5-94,12 8 135,-1 1 0,0 1-1,-1 2 1,-1 2 0,0 0-1,51 44 1,-68-51 24,0 1 0,-1 0 0,15 19-1,-23-25 94,1 0 0,-1 0 0,-1 1 0,1-1 0,-1 1 0,0 0 0,0 0 0,-1 1 0,0-1 0,1 9 0,-3-11 5,0 0-1,-1-1 1,1 1 0,-1-1 0,0 1-1,0-1 1,0 1 0,-1-1 0,0 0-1,0 0 1,0 0 0,0 0 0,-1 0 0,1 0-1,-1 0 1,-4 3 0,-7 9-1105,-1-2 1,-20 17-1,29-26-71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0.4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74 6304,'3'0'234,"0"0"0,0 1 0,0-1 0,0 1 0,0-1 0,0 1 0,0 0 0,0 0 0,0 1 0,-1-1 0,1 0 0,0 1 0,4 3 0,-3-2-209,-1 1-1,1 0 1,-1-1-1,0 1 1,0 0 0,0 1-1,4 7 1,-1 2-117,0 1 0,-1 0 0,-1 0 0,3 21 0,-1 6 1006,-3 0 0,-1 52 0,-2-74 227,4-24 139,3-5-1130,-2-1 1,1 1-1,-1-1 1,-1 0 0,0 0-1,5-18 1,-3 12-187,15-48-122,43-116 503,-60 172-324,-2 2-24,1 0 1,-1 0-1,1 0 0,0 1 1,1-1-1,-1 1 0,1 0 1,0 0-1,6-5 1,-10 10-1,1-1 1,-1 1-1,1 0 1,-1-1 0,1 1-1,0 0 1,-1-1 0,1 1-1,0 0 1,-1 0 0,1-1-1,0 1 1,-1 0 0,1 0-1,0 0 1,-1 0 0,1 0-1,0 0 1,-1 0 0,1 0-1,0 1 1,-1-1 0,1 0-1,0 0 1,-1 0 0,2 1-1,-1 0 4,1 0 0,-1 1-1,1-1 1,-1 0 0,0 1-1,1-1 1,-1 1 0,0-1-1,1 4 1,2 1 26,-1 1 1,0 0-1,4 14 1,8 72 332,-12-67-240,1 46 425,-2-14-413,-1-45-89,-1-6-404,1 0 0,0 0 1,0-1-1,0 1 1,1-1-1,0 1 0,3 6 1,-5-11-514,0-1 733,1-1 0,-1 0 0,0 1 0,0-1 0,0 0 0,1 1 0,-1-1 1,0 0-1,3 3-987,6-6-274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0.89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63 64 8128,'-31'103'4144,"17"-67"-3883,11-31-272,1 0 0,-1 0 0,1 0 0,0 1 0,1-1-1,-1 1 1,1-1 0,0 1 0,1 0 0,-1-1 0,1 8 0,1-11 44,0 1 0,0-1 0,0 0 0,0 0 0,0 1 0,0-1 0,1 0 0,-1 0 0,1 0 0,-1 0 0,1-1 0,0 1 0,-1 0 0,1-1 0,0 1 0,0-1 0,0 0 0,1 1 0,-1-1 0,0 0 0,0 0 0,1-1 0,-1 1 0,4 0 0,3 2 92,0-2 1,0 1 0,0-1-1,0-1 1,14 0-1,-15 0-38,0-1 0,0 0 0,0-1-1,0 0 1,0 0 0,0 0 0,0-1-1,11-6 1,-14 6 22,1-1 0,-1 0 1,0 0-1,0-1 0,-1 1 0,1-1 0,-1 0 0,0 0 0,0 0 1,0-1-1,2-6 0,-3 7-82,0-1 0,-1 1 0,1-1 0,-2 0 0,1 0 0,-1 0-1,1 0 1,-2-1 0,1 1 0,-1 0 0,0 0 0,0 0 0,0-1 0,-1 1 0,0 0 0,0 0 0,-1 0 0,-3-8 0,3 7-87,0 1 0,-1-1 0,0 1 0,-1-1 1,1 1-1,-1 0 0,0 0 0,-1 1 0,1-1 0,-1 1 0,0 0 0,-1 0 1,1 0-1,-1 1 0,0 0 0,0 0 0,0 1 0,0-1 0,-1 1 1,-7-2-1,8 3-343,-1 1 1,1-1 0,-1 1-1,0 0 1,0 1-1,1 0 1,-1 0 0,0 0-1,1 1 1,-1 0 0,0 0-1,1 1 1,-13 4-1,17-5 92,-1 0 0,1 0-1,0 0 1,0 0 0,0 0-1,0 0 1,0 0 0,0 1-1,1-1 1,-1 1 0,0 0-1,1-1 1,-1 1 0,1 0 0,-3 3-1,-2 16-2349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1.7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295 0 5312,'0'0'1701,"4"4"-432,-9-3-1070,1 0 1,0 0-1,0 1 0,-1-1 0,1 1 0,0 0 0,1 1 0,-7 3 0,-1 1 164,-10 6-95,2 1 1,0 0-1,-33 33 0,-41 61 510,87-99-730,-1-1 0,2 1 0,-1 0 1,-4 11-1,9-17-29,0 0 0,0 0 0,0 0 0,0 0 0,0 0 0,1 0 0,-1 1 0,1-1 0,0 0 0,0 0 0,0 1 0,1-1 0,-1 0 0,1 0 0,-1 0 0,1 0 0,0 1 0,2 2 0,0-1 14,0 0 1,1 1-1,0-2 0,0 1 0,0 0 0,1-1 1,0 1-1,0-1 0,0-1 0,9 7 1,8 2 155,32 12 0,-43-19-95,141 53 962,-87-35-667,-19-2 30,-24-10-251,-21-11-166,0 1 1,0-1 0,-1 0 0,1 1 0,0-1-1,0 0 1,0 1 0,-1-1 0,1 1 0,0-1 0,-1 1-1,1-1 1,0 1 0,-1 0 0,1-1 0,-1 1 0,1 0-1,-1 0 1,1-1 0,-1 1 0,1 0 0,-1 0 0,0 0-1,1 1 1,-1-1-5,-1 0 0,1 0 0,0 0 0,-1 0 0,1-1 0,-1 1 0,1 0 0,-1 0 0,0-1-1,1 1 1,-1 0 0,0-1 0,1 1 0,-1-1 0,0 1 0,0-1 0,0 1 0,-1 0 0,-6 2-201,1 0 1,-1 0-1,1-1 1,-11 2-1,-2-2-764,0-1 0,1-1 0,-1-1-1,-30-5 1,12 2-469,29 3 780,1 0 0,-1 0 0,1-1 0,-1 0 1,-13-5-1,-10-11-1867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02.52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147 12 2656,'-2'-9'6113,"2"8"-6061,-5 1 180,4-1-186,0 1 0,0 0 0,0 0 0,-1 0 0,1 0 0,0-1 0,0 2 0,-1-1 0,1 0 0,0 0 0,-2 1 0,-17 8 313,7-4-75,1 0-1,-13 9 0,21-11-239,0 0-1,0 0 0,0 0 1,1 0-1,0 1 0,-1-1 1,1 1-1,0 0 0,-4 7 1,5-7 20,0 1 1,0-1 0,0 0-1,0 0 1,1 1 0,0-1-1,-1 8 1,1-10-20,2 0-1,-1 0 1,0 0-1,0-1 1,0 1-1,1 0 1,-1-1 0,1 1-1,-1 0 1,1-1-1,0 1 1,0-1 0,0 1-1,0-1 1,0 1-1,0-1 1,0 1 0,0-1-1,0 0 1,1 0-1,-1 0 1,0 0-1,1 0 1,1 1 0,2 1 48,-1-1-1,1-1 1,0 1 0,-1-1 0,1 0 0,0 0 0,0 0 0,0 0 0,0-1 0,0 0 0,0 0 0,-1 0-1,1-1 1,8-2 0,9-2-1419,39-15 1,-46 15-671,-5-1-398,-2 2 794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2.2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142 3 6560,'-28'-3'3296,"24"12"-3515,-1 7 558,1 1-1,1 0 1,1 0 0,0 19 0,-1-2 4,-25 212 1500,-8 88-1430,34-294-511,-18 212-620,19-230-531,1-13-584,-3-49-6530,2-7 7206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2.59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7456,'0'0'3103,"6"2"-1742,0 1-1184,1 0 1,-1-1 0,1 0-1,0 0 1,0 0-1,0-1 1,0 0 0,12 0-1,63-5 1240,-38 1-1030,110-8-2733,-150 11 1835,1 0-1,0 0 1,0 0 0,0 1 0,7 1 0,7 3-2486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2.9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43 183 3904,'-1'17'538,"0"-1"0,-7 30 0,-1 6-147,-13 96 628,21-112 1845,1-36-2767,1 0 0,-1 0 0,0 0 0,1 1 0,-1-1 0,1 0-1,-1 0 1,0 0 0,1 0 0,-1 0 0,1 0 0,-1 0 0,1 0 0,-1 0 0,1 0 0,-1 0 0,0 0 0,1 0 0,-1-1 0,1 1 0,0 0 0,0-1-28,0 0 0,1 0 0,-1 0 1,0 0-1,0-1 0,1 1 0,-1 0 0,0 0 0,0-1 1,0 1-1,-1-1 0,1 1 0,0-1 0,0 1 0,0-3 1,7-26 125,-6 24-126,26-159 699,11-42 592,-37 196-1079,-1 6-252,1 0-1,-1 0 0,1 0 0,0 0 0,0 0 0,5-8 0,-6 11-54,0 1 0,0 0-1,0 0 1,1 1 0,-1-1 0,0 0-1,0 0 1,0 0 0,1 1 0,-1-1-1,0 1 1,1-1 0,-1 1-1,1-1 1,-1 1 0,1 0 0,-1 0-1,0 0 1,1 0 0,-1 0 0,1 0-1,-1 0 1,1 0 0,-1 0 0,1 1-1,-1-1 1,0 1 0,1-1-1,1 2 1,2 0 31,0 1-1,0-1 0,0 1 0,-1 0 1,0 1-1,1-1 0,4 6 1,-4-5-242,-1 0 1,1 0-1,0 0 0,9 5 1,-12-8-214,1 0 0,0 0-1,-1 0 1,1-1 0,0 1 0,-1-1 0,1 1 0,4-1-1,2 0-2679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3.3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275 1 6560,'1'1'182,"-1"1"0,1-1 0,-1 1-1,0-1 1,1 1 0,-1-1 0,0 1 0,0-1 0,0 1 0,0-1 0,0 1 0,0-1 0,-1 1 0,1 0 0,0-1-1,-1 1 1,1-1 0,-1 0 0,0 1 0,0 1 0,-2 1-154,-1 1 1,1-1-1,-1 0 0,-6 5 1,-2 2 425,-25 26 51,3 1 1,0 2 0,3 1 0,1 2-1,-25 49 1,52-87-511,1 0-1,0 0 1,0 1 0,0-1-1,1 0 1,-1 7 0,2-11-8,-1 0 0,1 0 0,0 0 1,0 0-1,0-1 0,0 1 0,0 0 1,0 0-1,0 0 0,0 0 0,0 0 0,1 0 1,-1 0-1,0 0 0,1 0 0,-1 0 1,0-1-1,1 1 0,-1 0 0,1 0 1,-1 0-1,1-1 0,0 1 0,-1 0 0,1-1 1,0 1-1,-1 0 0,1-1 0,0 1 1,0-1-1,0 1 0,0-1 0,-1 0 1,1 1-1,0-1 0,0 0 0,0 1 0,0-1 1,0 0-1,0 0 0,0 0 0,1 0 1,1 0-18,1-1 0,-1 1 0,0-1 0,0 0 0,0 0 0,0 0 1,0 0-1,0-1 0,0 1 0,0-1 0,4-3 0,29-26 43,-35 30-14,16-17 310,22-32 0,-27 34 33,0 0-1,1 1 1,20-17-1,-32 44-842,-2 18 289,-7 38 0,0 1-815,7-22-3533,2-39 1628,0-9 2815,0 1-1,-1 0 0,1 0 0,-1-1 1,1 1-1,-1 0 0,1-1 1,-1 1-1,1-1 0,-1 1 1,1-1-1,-1 1 0,0-1 0,1 1 1,-1-1-1,0 1 0,1-2 1,16-23-1942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3.7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22 323 7712,'8'24'2880,"-3"-4"-2240,5 14-192,-10-14-320,0 12-160,-5 0-480,0 0 288,0-4-2144,2-2 1280,-2-11-1216</inkml:trace>
  <inkml:trace contextRef="#ctx0" brushRef="#br0" timeOffset="1">0 21 7392,'3'-21'2720,"2"25"-2080,4 4-224,-18 4-3040,9 0-672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4.4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161 0 5632,'-1'2'233,"0"-1"1,0 1-1,1-1 1,-1 1-1,0-1 1,0 1-1,0-1 1,0 0-1,-1 0 0,1 1 1,-2 0-1,-3 4-74,-9 10-93,2 1 1,0 0-1,1 0 1,-17 33-1,24-39-49,0 0 0,1 0 0,0 0 0,1 1 0,0 0 0,1 0-1,0 0 1,1 0 0,1 21 0,0-29-9,0 0 1,1-1-1,0 1 0,0 0 1,0 0-1,0-1 0,0 1 0,1-1 1,-1 1-1,1-1 0,0 1 1,0-1-1,1 0 0,3 4 1,-5-6 24,1 1 1,-1-1-1,1 0 1,0 0-1,-1 0 1,1 0 0,0 0-1,0 0 1,0 0-1,0 0 1,0-1 0,0 1-1,0-1 1,0 0-1,0 1 1,0-1 0,0 0-1,0 0 1,0-1-1,0 1 1,0 0 0,0-1-1,0 1 1,0-1-1,0 1 1,0-1-1,0 0 1,2-1 0,4-3-3,-1 0 0,1 0 1,-1-1-1,0 1 1,-1-2-1,0 1 0,0-1 1,0 0-1,-1 0 0,0 0 1,0-1-1,6-12 1,0-5 13,-1-1 0,13-47 1,-20 61-45,-1 1 0,0-1 1,0-22-1,-3 31-245,-1 7 115,-3 8 33,-4 29-26,2 2 0,-2 54 0,7-62 333,-2 43 584,12 132-1,-2-79-271,-7-107-387,0 1 0,-2-1 0,-8 34 0,10-54-98,0-1 1,0 1-1,0 0 0,-1 0 1,0 0-1,0-1 0,-3 6 1,4-7-31,0-1 0,0 0 0,0 0 0,0 0 0,0 0 0,-1-1 0,1 1 0,0 0 0,0 0 0,-1-1 0,1 1 0,0-1 0,-1 1 0,1-1 0,0 1 0,-1-1 0,1 0 0,-1 0 0,1 0 0,-1 1 0,1-1 0,0-1 0,-1 1 0,-2-1 0,-1 0 10,1 0 0,0-1 0,-1 0 0,1 0 0,0 0 0,0-1 0,0 0 0,0 1 0,0-1 0,1 0 0,0-1 0,-1 1 0,1-1 0,-4-6 0,-4-6 2,0-1 0,-8-21 0,13 26-25,-3-5 89,1-1 1,0 0-1,1 0 1,1-1-1,-5-32 1,10 46-47,1 1 1,0-1-1,0 1 1,0-1-1,1 0 1,0 1-1,0-1 1,0 1 0,0-1-1,1 1 1,0 0-1,0-1 1,0 1-1,0 0 1,1 0 0,-1 1-1,4-5 1,-2 4 21,0 0 0,0 0 0,0 0 0,1 1 0,-1-1 0,1 1 1,0 1-1,0-1 0,0 0 0,0 1 0,0 0 0,0 0 0,10-1 1,29-2-1163,-1 2 0,50 3 1,-42 0-2837,-51 0 3828,1 0 1,-1 0-1,0 0 1,1 0-1,-1 0 0,0 0 1,0 0-1,1 0 1,-1 0-1,0 0 0,1 0 1,-1 0-1,0-1 0,0 1 1,1 0-1,-1 0 1,0 0-1,3-4-1425,-3 4 1426,0 0-1,0-1 1,0 1-1,0 0 0,0-1 1,-2-15-730,1 12 329,-8-31-1293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4.8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118 0 9568,'-5'135'4746,"-3"-81"-5260,-2 0-1,-23 69 0,17-66 43,0-3 182,6-23 840,-9 50 1,19-72-321,3-9-390,8-15-257,-2-3 13,-1-1-1,8-24 1,5-14 337,-11 34 63,-2 2 719,1 0-1,1 1 0,21-31 1,-31 50-705,1 0 0,0 0 1,-1 0-1,1 0 1,0 0-1,0 1 1,0-1-1,0 0 1,0 1-1,0-1 0,2 0 1,-2 0-24,-1 1 0,0 0 0,1 0-1,-1 0 1,1 0 0,-1 0 0,1 0 0,-1 0 0,1 0 0,-1 0 0,1 0 0,-1 0 0,1 0-1,-1 1 1,1-1 0,-1 0 0,1 0 0,-1 0 0,0 1 0,2-1 0,-1 2-25,0-1 0,0 1 0,1-1-1,-1 1 1,0 0 0,0-1 0,-1 1 0,1 0 0,0 0 0,0 0 0,-1-1 0,1 1 0,-1 3 0,7 45-798,-3 0 0,-4 87 0,-1-58-2635,1-56-371,0-49 1413,0-24 1442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5.1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83 1 8896,'8'28'3296,"-8"21"-2560,-5 32-224,2-32-352,-7 11-192,5-3 96,-4 7-32,4 2-384,2 1 224,-2 7-320,0 2 256,2-2-1536,-2-10 960,-6-10-1440,3-11 1280,-5-11-2720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5.5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16 9888,'10'-4'3648,"12"8"-2816,6-8-256,-11 4 416,7 0-672,8 0-704,8-3 192,11-2-1856,2 2 1120,3 3-2624,-2 3 2016,-4-3-2816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6.8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5 176 5632,'-5'-3'1910,"12"3"-1096,-4 0-658,3-12 473,2 1 441,0 0 0,13-23 0,-13 20-584,15-20-1,-20 29-497,1 1 1,0 0-1,1 0 0,-1 0 0,1 0 0,-1 1 0,1 0 0,6-4 1,-5 4-1,1 0 1,-1 1 0,1-1 0,-1 1 0,1 1 0,0-1 0,0 1-1,0 0 1,0 0 0,9 1 0,-12 1-6,0-1 0,0 1 0,-1 0 0,1 0 0,0 0 0,0 1 0,-1-1 0,1 1 0,-1 0 0,0 0 0,1 0 0,-1 0 0,0 0 0,0 1 0,0 0 0,-1-1 0,1 1 0,-1 0 0,1 0 0,2 5 0,-1 0 34,-1-1 0,1 1 1,-1 0-1,0 0 0,-1 0 1,0 0-1,0 0 0,-1 0 1,0 1-1,-1-1 0,0 0 1,0 1-1,0-1 0,-1 0 1,0 1-1,-1-1 1,-4 13-1,-1-1 23,-1-1 0,0 0 0,-1-1 0,-1 0 0,-1 0 0,-14 17 0,-48 51 199,0 0 727,28-28 10,45-58-965,-1 0 1,1 0-1,0 0 0,0 1 1,0-1-1,-1 0 1,1 0-1,0 0 0,0 1 1,0-1-1,0 0 0,-1 0 1,1 0-1,0 1 1,0-1-1,0 0 0,0 0 1,0 1-1,0-1 0,0 0 1,0 0-1,-1 1 1,1-1-1,0 0 0,0 1 1,0-1-1,0 0 0,0 0 1,1 1-1,-1-1 1,0 0-1,0 0 0,0 1 1,0-1-1,0 0 0,0 0 1,0 1-1,0-1 1,1 0-1,-1 0 0,0 0 1,0 1-1,0-1 1,0 0-1,1 0 0,-1 0 1,0 1-1,0-1 0,1 0 1,-1 0-1,0 0 1,0 0-1,1 0 0,-1 0 1,0 0-1,0 0 0,1 1 1,-1-1-1,0 0 1,0 0-1,1 0 0,-1 0 1,0 0-1,0 0 0,1 0 1,-1-1-1,0 1 1,1 0-1,-1 0 0,23-2 563,25-6-678,0 3 0,0 1 0,79 5 1,-61 7-1694,-44-5-2499,37 2-1,-41-5 911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02.94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18 1 2080,'0'0'54,"-1"0"0,0 0 0,1 0 0,-1 0 0,1 0 0,-1 1 0,0-1 0,1 0 0,-1 0 1,1 1-1,-1-1 0,0 0 0,1 1 0,-1-1 0,1 1 0,-1-1 0,1 1 0,0-1 0,-1 1 0,1-1 0,-1 1 0,1-1 0,0 1 0,0-1 0,-1 1 1,1 0-1,0-1 0,0 1 0,0 0 0,-1-1 0,1 2 0,-2 25 1486,2-16-1018,-2 191 3927,4-105-3320,-2-83-896,-1 2-36,1 1 0,1 0 0,0 0-1,1-1 1,1 1 0,7 20 0,8 14 678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4:47.2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 7136,'-7'-1'2815,"14"10"-2089,37 24-1121,-5-5 1014,58 51 0,-69-53-501,-1 2 1,-1 1 0,31 45 0,52 105-24,-79-123 210,27 70-1,-48-100-4,0 1-1,-2-1 0,-1 1 1,-1 0-1,2 38 1,-6-34-26,-2 1 1,-1-1 0,-2 1 0,-1-1 0,-11 39 0,8-45-210,-1 0 0,0 0 1,-2 0-1,-1-1 0,-1-1 1,-27 37-1,-36 32-1542,70-85 893,-1 0 0,-1-1 0,1 1 0,-1-1 0,-10 6 0,17-11 308,-1 0 1,1-1-1,0 1 1,0 0-1,-1 0 1,1-1-1,0 1 1,-1-1-1,1 0 1,0 1-1,-1-1 1,-2 1-1,3-2 173,0 1 0,1-1 0,-1 1 0,0-1 0,1 1 0,-1-1 0,0 1 0,1-1 0,-1 1 0,1-1 0,-1 0 0,1 1-1,-1-1 1,1 0 0,0 1 0,-1-1 0,1 0 0,0 0 0,-1 1 0,1-1 0,0 0 0,0 0 0,0 0 0,0 0 0,0-1 0,-3-39-2985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12.7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7 230 1824,'-7'-9'7962,"8"8"-7796,7-19 388,-2 5-260,-4 8-211,0 1 0,0 0 0,1 0 0,0 0 0,0 0 0,0 1 1,1-1-1,0 1 0,5-6 0,-2 3 34,0 0 1,1 1-1,0 0 1,16-11-1,-1 6-158,1 0-1,1 1 0,32-9 0,-50 17 33,5 0-19,0 0 0,-1 0-1,1 1 1,0 0 0,0 1-1,1 1 1,-1 0 0,0 1 0,0 0-1,0 0 1,0 1 0,12 5-1,-20-6 18,0 1-1,0 0 1,-1 0-1,1 0 1,0 0-1,-1 1 1,0-1-1,1 1 1,-1 0-1,0 0 1,-1 0-1,1 0 1,3 6-1,-3-3 31,0 0 0,0 0 0,-1 0 0,0 0-1,0 0 1,0 0 0,-1 0 0,1 9 0,-1 1 60,-1 0 1,-1 0-1,0 0 1,-1 0-1,-1 0 1,-7 22 0,4-19 47,0-1 0,-2 0 1,0-1-1,-16 26 1,17-32-39,0-1 1,-1 0 0,-1 0-1,0 0 1,0-1 0,0-1 0,-20 14-1,-9 6 541,32-26-682,13-3-232,9-2 108,0 2 0,0 0 1,1 1-1,-1 1 1,32 5-1,-38-4 152,0 1-1,0 0 1,0 0-1,0 1 1,0 0-1,-1 1 1,1 0-1,-1 0 1,-1 1-1,12 9 1,-17-12 34,10 9 25,16 18-1,-25-25-3,-1 0 1,0 0-1,1 0 1,-2 0-1,1 0 1,-1 1-1,4 11 1,-3-7 98,-2-8-98,0-1-1,-1 1 1,1 0-1,-1-1 1,1 1-1,-1 0 1,0 0-1,0-1 1,0 1-1,0 0 1,0 0-1,0-1 1,0 1-1,-1 0 1,0 3-1,-3 6 192,2-5-55,0-1 0,0 1 0,-1-1 0,-3 7 0,4-10-104,0 0 1,1 0 0,-1 0-1,0-1 1,0 1 0,0 0-1,0-1 1,0 1 0,-1-1 0,1 0-1,0 0 1,0 0 0,-5 1-1,-5 1 84,-1-1 0,0-1-1,0 0 1,0-1 0,0 0-1,-18-3 1,1 1-195,-68-3-479,31 4-2671,66 1 2993,-25-2-2501,25 2 2550,1 0 1,-1 0 0,0 0-1,1 0 1,-1 0-1,0 0 1,1-1-1,-1 1 1,0 0 0,1 0-1,-1-1 1,0 1-1,1 0 1,-1-1-1,1 1 1,-1 0 0,1-1-1,-1 1 1,1-1-1,-1 1 1,1-1-1,0 1 1,-1-1 0,1 0-1,0 1 1,-1-1-1,1 1 1,0-1-1,0 0 1,-1 1 0,1-1-1,0 0 1,0 1-1,0-2 1,6-13-2342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13.3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9 5984,'-10'-9'3525,"11"10"-4069,16 8 617,-1 1 0,-1 0-1,0 1 1,25 24 0,48 61 511,-57-61-508,1 0-169,70 84 415,-86-98-171,-2 0-1,-1 0 1,0 2-1,10 26 0,-9-13 85,-1 0 0,-2 1-1,-2 1 1,-2-1 0,-1 1-1,-2 0 1,0 44 0,-5-65-171,-1 0 0,0 0 1,-1 0-1,-1 0 0,-9 22 0,1-8 109,-31 53-1,-51 99-47,37-59-3780,48-101 1484,4-5 726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16.9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526 670 3808,'-1'0'97,"0"-1"0,1 1-1,-1 0 1,0 0 0,1 0 0,-1 0 0,0 0-1,1 0 1,-1 0 0,0 0 0,1 0 0,-1 0 0,0 0-1,1 0 1,-1 0 0,0 1 0,1-1 0,-1 0-1,0 0 1,1 1 0,-1-1 0,1 1 0,-2 0 0,1-1 91,0 1 1,-1 0 0,1-1 0,-1 1 0,1 0 0,-1-1 0,1 0 0,-1 1 0,-1-1 0,-48-8 2664,38 9-2794,0 1 0,0 1 0,0 0 0,0 0 0,-21 10 0,25-9 25,-6 2-18,0 1 0,1 1 1,0 0-1,0 1 0,1 0 0,0 1 1,0 1-1,1 0 0,-12 15 1,6-5 7,2 1 0,0 1 1,1 0-1,-18 41 0,7-12 128,10-20-20,-15 38 0,28-61-142,0 1 1,0-1 0,1 1 0,0 0 0,1 0 0,0 0 0,1 1 0,1 15 0,0-21-46,0-1 0,0 1 0,0-1 0,1 0 1,0 1-1,0-1 0,0 0 0,0 0 0,1-1 1,-1 1-1,1 0 0,0-1 0,0 0 1,0 1-1,1-1 0,-1-1 0,7 5 0,-4-3 49,1 0 0,-1-1 0,1 1-1,0-2 1,0 1 0,0-1-1,0 0 1,0 0 0,1-1 0,7 1-1,-6-2-17,38 3 177,61-5 0,-78-1-172,0-1-1,0-1 1,0-2 0,29-10-1,-48 13-68,0 0 0,-1-1 1,0 0-1,0 0 0,0-1 0,0-1 0,-1 0 0,0 0 0,-1 0 0,0-1 0,0-1 0,0 1 0,-1-1 0,7-12 0,0-5-108,-2 0 0,16-50 0,9-59-276,-28 97 296,22-89 586,-6-2 0,-5-1 0,4-226 0,-24 336-322,1 0-191,-2 0 0,-3-24-1,-2 27-146,6 17 191,0 0 0,0-1 1,0 1-1,-1 0 1,1 0-1,0-1 0,0 1 1,0 0-1,0-1 1,-1 1-1,1 0 0,0 0 1,0 0-1,0-1 0,-1 1 1,1 0-1,0 0 1,0 0-1,-1 0 0,1-1 1,0 1-1,0 0 1,-1 0-1,1 0 0,0 0 1,-1 0-1,1 0 0,0 0 1,-1 0-1,1 0 1,0 0-1,0 0 0,-1 0 1,1 0-1,0 0 0,-1 0 1,1 0-1,0 0 1,-1 0-1,1 0 0,0 1 1,0-1-1,-1 0 1,1 0-1,0 0 0,0 0 1,-1 1-1,1-1 0,0 0 1,-1 1-1,-3 4-10,0 0-1,1 1 0,0 0 1,-1 0-1,2 0 0,-1 0 1,1 0-1,-3 14 0,-8 56 108,12-69-95,-13 142-9,-8 54-48,-5 158 396,27-352-328,-2 142 210,1-126-124,1 0 1,1 0 0,4 25-1,-3-35-198,5 19 24,-7-11 548,0-21 80,0-11 219,2-41-944,3-1-1,1 1 1,2 1 0,17-53-1,-23 94 129,0 1 1,1 0-1,-1-1 0,1 1 0,1 0 0,0 1 0,0-1 0,0 1 1,0-1-1,10-9 0,-13 16 51,-1-1-1,1 1 1,0-1 0,0 1 0,-1-1 0,1 1-1,0-1 1,0 1 0,0-1 0,0 1-1,-1 0 1,1 0 0,0-1 0,0 1 0,0 0-1,0 0 1,0 0 0,0 0 0,0 0-1,0 0 1,0 0 0,-1 0 0,1 1 0,0-1-1,0 0 1,0 0 0,0 1 0,0-1-1,-1 1 1,1-1 0,0 1 0,0-1 0,0 1-1,-1-1 1,1 1 0,0 0 0,-1-1-1,1 1 1,-1 0 0,1 0 0,3 4-18,-1 0 1,1 0-1,-1 0 1,-1 0-1,4 8 1,29 92-111,-26-72 150,2-1 0,28 58 1,-34-81 2,-1-2 0,2 1 1,-1 0-1,1-1 1,8 9-1,-10-13-22,0 0 0,0 0 1,0 0-1,1 0 0,-1 0 0,0-1 0,1 0 0,0 0 1,0 0-1,-1-1 0,9 2 0,-4-2-38,-1-1-1,0 0 0,1 0 1,-1-1-1,0 0 1,0 0-1,0-1 1,0 0-1,0 0 0,13-6 1,0-2-23,0-1 1,28-19-1,-38 22 157,0 0 0,-1 0 0,-1-1 0,1 0 0,-2-1 0,1 0 0,-1 0 0,-1-1 0,0 0 0,10-19 0,-9 4 607,-8 26-704,0 0 1,1-1 0,-1 1-1,0 0 1,0 0-1,0 0 1,0 0 0,0 0-1,0 0 1,0 0-1,0 0 1,0-1 0,0 1-1,0 0 1,0 0-1,-1 0 1,1 0-1,0 0 1,0 0 0,0 0-1,0 0 1,0 0-1,0-1 1,0 1 0,0 0-1,0 0 1,0 0-1,0 0 1,0 0 0,0 0-1,0 0 1,-1 0-1,1 0 1,0 0-1,0 0 1,0 0 0,0 0-1,0 0 1,0 0-1,0 0 1,0 0 0,-1 0-1,1-1 1,0 1-1,0 0 1,0 1 0,0-1-1,-6 3-96,-4 9-76,-8 16 82,10-17 61,1 1 0,0 0 0,0 0 0,1 0 0,1 1 0,-5 16 0,9-22 60,-2 6-101,1-1-1,-2 25 0,4-35 64,0 1 0,0 0 0,0-1 0,1 1 0,-1-1 1,0 1-1,1-1 0,0 1 0,0-1 0,-1 0 0,1 1 0,1-1 0,-1 0 0,0 0 1,1 0-1,-1 1 0,1-1 0,-1-1 0,1 1 0,3 3 0,-3-4 10,-1 0 0,0 0 0,0 0-1,0-1 1,1 1 0,-1 0 0,0-1-1,1 1 1,-1-1 0,0 1 0,1-1 0,-1 0-1,1 1 1,-1-1 0,1 0 0,-1 0-1,1 0 1,-1 0 0,0 0 0,1-1 0,-1 1-1,1 0 1,-1-1 0,1 1 0,-1-1-1,0 1 1,1-1 0,-1 0 0,0 1 0,0-1-1,0 0 1,1 0 0,-1 0 0,0 0-1,0 0 1,0 0 0,0 0 0,-1 0 0,1-1-1,0 1 1,0 0 0,-1-1 0,1 1-1,0-2 1,2-3-20,-1-1-1,0 0 0,0 1 1,0-1-1,-1 0 0,0 0 1,0-11-1,0-4-44,1 0 0,8-38 0,-8 52-337,-2 12-226,0 16 155,3 0 414,-1-12 57,0 0 0,0 16 0,-2-18 24,1 1 1,0 0-1,0 0 1,1 0-1,0-1 1,0 1-1,0-1 0,1 0 1,0 1-1,0-1 1,0 0-1,9 10 1,-12-15 6,1-1 1,0 1 0,-1 0 0,1 0-1,0 0 1,0 0 0,0-1-1,0 1 1,0 0 0,0-1 0,0 1-1,0 0 1,0-1 0,0 1 0,0-1-1,0 0 1,0 1 0,0-1-1,0 0 1,0 0 0,3 0 0,-2 0 26,1 0 1,-1-1 0,1 1 0,-1-1-1,1 1 1,-1-1 0,0 0-1,1 0 1,3-3 0,0 0-4,0 0 1,0 0-1,-1-1 0,0 0 1,0 0-1,7-8 1,13-21 165,-6 10-115,-2-1 0,18-33 1,-30 49-114,-4 8-12,0-1-1,0 0 0,0 1 1,0-1-1,0 0 0,-1 1 1,1-1-1,-1 0 0,1 0 1,-1 0-1,0-2 0,0 4-66,3 1-280,-1 0 309,0 1 1,0 0-1,0-1 1,0 1-1,0 0 0,2 3 1,-4-5 30,5 6 25,-1 1 0,0-1 0,0 1 0,-1 0 0,3 7 0,13 24 75,-9-24-29,1 0 0,0-1-1,1 0 1,22 19 0,-24-25 19,-1 1-1,2-1 1,-1-1 0,1 0-1,0-1 1,0 0 0,16 5 0,-21-9-73,-1 0 0,1 0 0,0-1 0,0 0 1,0 0-1,-1 0 0,1-1 0,0 0 0,0 0 1,8-3-1,-6 1-37,0 0 0,0 0 0,0-1 0,-1 0 0,1 0 0,9-8 1,3-6-139,-1-2 1,-1-1-1,28-39 1,-30 39 122,0-4 246,25-48-1,-17 27-33,8-20-99,-31 66-50,-1-1-1,0 0 0,1 1 1,-1-1-1,0 0 1,1 1-1,-1-1 0,0 0 1,0 1-1,0-1 0,0 0 1,1 0-1,-1 1 1,0-1-1,0 0 0,-1 1 1,1-1-1,0 0 0,0 0 1,0 1-1,0-1 1,-1 0-1,1 0 0,-6 0-31,-3 9-52,3 1-30,0 0-1,-5 11 1,-12 20-8,3-12 232,3 0 0,0 1 1,-20 48-1,26-53-71,8-18-108,0-1-1,1 0 1,-1 1 0,1-1 0,1 1 0,-1 0 0,1 0 0,0-1 0,-1 10 0,2-8-54,0-4 51,0 0 0,0 1 0,0-1 0,1 1 0,-1-1 1,2 6-1,0-8 41,-1 0 0,1 0 1,0 0-1,-1 0 0,1-1 1,0 1-1,-1 0 1,1-1-1,0 1 0,0-1 1,2 0-1,-3 1 13,-1-1 19,1 0 0,0-1 1,0 1-1,0 0 0,0 0 0,0 0 0,0-1 0,-1 1 1,1-1-1,0 1 0,0 0 0,-1-1 0,1 1 1,0-1-1,0 0 0,-1 1 0,1-1 0,-1 1 1,1-1-1,0-1 0,15-20 70,-11 14-124,-3 5 47,-1 1 0,0-1 0,0 0 0,0 1 0,0-1-1,0 0 1,0 0 0,-1 0 0,1 0 0,-1 0 0,0 0 0,0-5 0,0 5 3,0-1 1,0 1-1,0-1 0,1 1 0,-1-1 1,1 1-1,0-1 0,0 1 0,3-6 1,-1-7-261,-2 15-107,0 5 62,2 2 218,-3-4 37,1 0 1,-1 0-1,1 0 1,-1 0-1,0 1 1,0-1-1,1 0 1,-2 3-1,2 9-27,19 172-136,-15 128 425,-5-246 83,0-53-117,0 0 1,-1 0 0,-1 0-1,0 0 1,-1 0 0,-1-1-1,-7 21 1,11-35-180,0 1-1,-1-1 1,1 1-1,0-1 1,0 1 0,-1-1-1,1 1 1,0-1-1,-1 0 1,1 1 0,0-1-1,-1 0 1,1 1-1,-1-1 1,1 0 0,0 0-1,-1 1 1,1-1-1,-1 0 1,1 0 0,-1 0-1,1 1 1,-1-1-1,1 0 1,-1 0 0,1 0-1,-1 0 1,1 0 0,-1 0-1,1 0 1,-1 0-1,1 0 1,-1 0 0,1 0-1,-1-1 1,1 1-1,-1 0 1,1 0 0,-1 0-1,1-1 1,-1 1-1,1 0 1,0-1 0,-1 1-1,0-1 1,-2-1-17,0-1 0,0 1 1,1-1-1,-1 0 0,-4-5 0,0-3-4,1 0-1,0 0 0,0-1 0,1 0 1,1 0-1,0 0 0,1-1 0,0 0 1,-2-17-1,2-18-163,1-57-1,2 65 313,0 28-84,1-1 1,0 1-1,5-23 0,-4 29-47,0 0 0,0 1 0,0-1-1,1 0 1,0 1 0,0-1 0,0 1-1,1 0 1,5-7 0,-8 11 17,12-13 149,20-18-1,-27 28-132,1-1 0,-1 1-1,1 0 1,-1 1 0,1 0 0,13-5 0,234-81 420,-232 80-438,1-1-1,21-15 1,-34 18-13,1 0 0,-1-1 0,-1 0 0,1-1 0,14-18 0,-13 14-1,-1-2 0,0 1 0,-1-1 0,-1-1 1,-1 0-1,11-29 0,0-7-137,-12 38 108,-1 0 1,0-1-1,-1 0 1,0 0 0,-1 0-1,1-20 1,-4 34 10,0 0-1,0 0 1,0 1-1,0-1 1,0 0 0,0 0-1,0 0 1,0 0 0,0 0-1,-1 0 1,1 0 0,0 0-1,0 1 1,-1-1-1,1 0 1,-1 0 0,1 0-1,-1 1 1,1-1 0,-1 0-1,1 1 1,-1-1-1,-1-1 1,2 2 3,-1 0 0,0 0 0,0 0 1,0 0-1,1 0 0,-1 0 0,0 0 0,0 0 0,0 0 0,0 1 0,1-1 0,-1 0 0,0 0 1,0 1-1,1-1 0,-1 1 0,0-1 0,0 0 0,0 2 0,-5 3-9,0-1 0,1 1-1,0 1 1,-7 8 0,-1 5 293,1 0 0,1 1 1,0 0-1,2 1 0,0 0 0,1 1 0,1-1 1,2 2-1,0-1 0,-2 26 0,6-39-218,1-1 0,1 1-1,-1 0 1,2-1 0,-1 0 0,1 1-1,0-1 1,1 0 0,0 0-1,0 0 1,1 0 0,0 0 0,0-1-1,1 0 1,0 0 0,0 0 0,0-1-1,1 1 1,0-1 0,12 9 0,-10-10-40,0 0 0,0-1 0,0 1 0,10 2 1,-13-6-163,0 1 0,-1-1 1,1-1-1,0 1 1,0-1-1,0 0 1,0 0-1,0 0 1,7-2-1,-5 1-532,-3 1 283,0-1-1,0 1 1,0-1-1,0 0 1,0 0 0,0-1-1,-1 1 1,1-1-1,0 0 1,3-3-1,-2 1-897,-1 0-1,0-1 0,6-10 1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20.6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8 376 3648,'0'0'63,"0"0"0,0 0 1,-1 0-1,1 0 0,0 0 0,0 0 0,-1 0 1,1 0-1,0 0 0,0 0 0,-1 0 0,1 0 1,0 0-1,0 0 0,-1 0 0,1 0 0,0 0 1,0 0-1,-1 0 0,1 1 0,0-1 1,0 0-1,0 0 0,-1 0 0,1 0 0,0 1 1,0-1-1,0 0 0,0 0 0,-1 0 0,1 1 1,0-1-1,0 0 0,0 0 0,0 0 1,0 1-1,0-1 0,0 0 0,0 0 0,0 1 1,0-1-1,0 0 0,0 0 0,0 1 0,0-1 1,0 0-1,0 1 0,0-1 0,0 0 0,0 0 1,0 0-1,0 1 0,0-1 0,0 0 1,0 0-1,1 1 0,-1 0 20,1 0 0,-1-1-1,1 1 1,0 0 0,-1 0 0,1-1-1,0 1 1,-1-1 0,1 1 0,0 0 0,0-1-1,0 1 1,0-1 0,0 0 0,0 1-1,0-1 1,1 1 0,1-1 38,-1 0-1,1 0 1,-1 0-1,1 0 1,-1 0 0,1-1-1,-1 1 1,1-1-1,-1 1 1,1-1 0,-1 0-1,0 0 1,1 0 0,-1-1-1,0 1 1,0 0-1,0-1 1,0 1 0,0-1-1,0 0 1,2-3-1,4-4 130,0-1 0,-2 0-1,9-14 1,-9 14-211,3-9-2,-1 0 0,0 0 0,-1-1 0,5-29 0,-6 26 28,1-3 54,-1 0-1,-2-1 0,0 0 1,-1-28-1,-4 56-342,0 2 161,-1 0 0,1 1 0,1-1 0,-1 0 1,0 0-1,1 1 0,0-1 0,-1 0 0,2 4 0,1 34-3,-1-38 52,0 14-31,2-1 0,0 1-1,1-1 1,8 23 0,-9-30 74,1-1 0,0 0 0,1 0 0,0 0 0,0 0 0,0-1 0,1 0 0,0 0 0,13 11 0,-13-13 20,0 0 0,0 0 1,1-1-1,0 0 0,0 0 0,0-1 0,1 1 0,12 3 1,-17-7-35,8 4 33,1-1 0,0 0 0,0-1 0,0-1 0,0 0 0,0-1 0,0 0 1,16-2-1,-11-1-1,-1-1 1,1-1-1,21-9 1,-28 10-15,-1-1 1,1 0 0,-1-1 0,0 0 0,-1 0-1,13-13 1,-11 7-49,0 0-1,-1 0 1,0-1-1,-1 0 1,0 0-1,-1-1 1,-1 0 0,0-1-1,6-27 1,-8 32-467,-4 10 475,0 0 1,0 0 0,0 0 0,0 0 0,0 0 0,0 0 0,0 0-1,0-1 1,0 1 0,0 0 0,0 0 0,0 0 0,0 0-1,1 0 1,-1 0 0,0 0 0,0 0 0,0 0 0,0 0 0,0 0-1,0 0 1,0 0 0,0 0 0,0 0 0,0 0 0,0 0 0,0 0-1,0 0 1,0 0 0,0 0 0,1 0 0,-1 0 0,0 0-1,0 0 1,0 0 0,0 0 0,0 0 0,0 0 0,0 0 0,0 1-1,0-1 1,0 0 0,0 0 0,0 0 0,0 0 0,0 0 0,0 0-1,0 0 1,0 0 0,0 0 0,0 0 0,0 0 0,0 0-1,0 0 1,0 0 0,0 0 0,0 0 0,0 0 0,0 0 0,0 1-1,0-1 1,4 18-376,-3-7 444,5 32-221,-1 0 1,-2 55 0,-8 4 755,5-101-580,0 0 0,0 1 0,0-1 0,0 0 0,-1 1 0,1-1 0,0 0 0,0 1 0,-1-1 0,1 0 0,-1 0 0,0 2 0,-5-2-191,-3-8-139,-8-10 40,12 13 327,0-1 0,1 1 1,0-1-1,0-1 1,-7-10-1,8 10 23,2 5-10,0 0 0,1 0 1,-1 0-1,1 0 0,-1 0 0,1-1 0,-1 1 0,1 0 0,0 0 0,0 0 0,0-1 0,-1-1 0,20 4-253,40 17 927,-21-5-704,42 7 1,-70-18-696,1 0 1,-1-1-1,1 0 1,0-1-1,-1 0 1,13-2-1,-14 1-804,-8 1 1191,1 0 0,0 0 0,-1 0 0,1 0 0,0-1 0,-1 1 0,1-1 0,-1 1 0,1-1 0,2-1 1,13-13-2413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21.0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 0 8960,'-17'4'3328,"17"4"-2592,-5-5-192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24.4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1 600 2304,'5'-4'5061,"-1"-9"-3838,-4 12-1087,1 0 0,0-1 0,-1 1 0,1-1 1,-1 1-1,1-1 0,-1 0 0,0-2 0,2-6 226,-1-1 0,2 1 0,-1-1 0,1 1 0,7-15 0,2-7-171,9-54-12,-15 58-111,1 0 1,1 0-1,18-40 1,-21 58-13,1-3 43,1 1 1,0 0-1,14-18 0,-21 29-109,0 1 0,1-1 0,-1 0 0,0 1 0,1-1 0,-1 1 0,1-1 0,-1 1 0,1-1 0,0 1 0,-1-1 0,1 1 0,-1 0 0,1-1 0,0 1 0,-1 0 0,1-1 0,0 1 0,-1 0 0,1 0 0,0 0 0,-1-1 0,1 1 0,0 0 0,0 0 0,-1 0 0,1 0 0,0 0 1,-1 1-1,1-1 0,0 0 0,-1 0 0,1 0 0,0 1 0,-1-1 0,1 0 0,0 1 0,-1-1 0,1 0 0,0 1 0,-1-1 0,1 1 0,-1-1 0,1 1 0,-1-1 0,1 1 0,-1-1 0,0 1 0,1 0 0,0 0 0,1 4-75,1-1 0,-1 1 0,0 0 0,0-1 0,1 10 1,2 7 8,-2 0 1,1 41-1,-7 44 84,0-18 675,3-87-731,0 0 106,0 1 0,0 0 0,0-1 0,0 1 0,0-1 0,0 1 0,1-1 0,-1 1 0,1 2 0,5-2 687,5-8-342,3-6-379,-1 0 0,-1-1 1,0 0-1,19-28 1,-9 11-78,-16 23 31,71-86 204,-65 80-142,0 1 0,1 1 0,0 0 0,1 1 0,15-9 0,-28 18-65,1 1 0,-1-1 0,1 0 0,-1 1 0,1-1 0,-1 1 0,1 0 0,-1-1 0,1 1 0,-1 0 0,1 0 0,-1 0 0,1 0 0,-1 0 0,1 0 0,-1 1 0,1-1 0,0 0-1,-1 1 1,0-1 0,1 1 0,-1 0 0,1-1 0,-1 1 0,0 0 0,1 0 0,-1 0 0,0 0 0,0 0 0,0 0 0,0 0 0,0 0 0,0 0 0,1 2 0,3 5-75,0-1 1,-1 1-1,0 0 0,5 14 1,-8-18 124,19 57-36,-14-37 23,14 30 0,-17-47 51,0 0 0,1 0 0,0 0 0,1-1 0,0 1 1,0-1-1,0 0 0,8 7 0,-11-11-28,1-1 1,0 1 0,0 0-1,-1-1 1,1 0-1,0 0 1,0 0-1,0 0 1,0 0 0,1 0-1,-1-1 1,0 1-1,0-1 1,0 0-1,0 0 1,1 0 0,-1-1-1,4 0 1,-3 0-16,1 0 0,-1 0 0,1-1 1,-1 1-1,0-1 0,1 0 0,-1-1 0,0 1 1,0-1-1,-1 1 0,1-1 0,3-4 1,-1 1-66,-1 0 1,-1-1 0,1 1 0,-1-1 0,0 0 0,6-15-1,-3 1-66,5-26-1,0 3-70,-3 12 44,-1 10-99,-2-1 0,0 1 0,-2-1 0,4-40 0,-8 62 227,0-1 0,0 1 1,0-1-1,0 1 0,-1 0 0,1-1 0,0 1 0,0 0 0,-1-1 0,1 1 0,-1 0 0,1 0 0,-2-2 1,2 2 2,0 1 0,-1 0 0,1 0 1,0 0-1,0 0 0,-1-1 0,1 1 1,0 0-1,-1 0 0,1 0 0,0 0 1,-1 0-1,1 0 0,0 0 0,-1 0 1,1 0-1,0 0 0,-1 0 1,1 0-1,0 0 0,-1 0 0,1 0 1,0 0-1,-1 0 0,1 0 0,0 0 1,-1 1-1,1-1 0,0 0 0,0 0 1,-1 0-1,1 1 0,-3 1-15,0 0 0,1 1 0,-1-1 0,1 1 0,0 0 0,0 0-1,0-1 1,-2 6 0,-6 13 153,1 1 1,1 1-1,1 0 0,1 0 0,1 0 0,2 0 1,0 1-1,1 0 0,2 45 0,1-56-121,0 0 0,1 0 0,1-1 0,0 1 0,0 0 0,1-1 0,1 0 0,8 16 0,-9-21 17,0 0 1,1 0-1,0 0 1,0 0-1,1-1 1,-1 0-1,1 0 1,1 0-1,-1-1 1,1 0-1,0 0 1,0-1-1,15 7 1,-18-9-1,1-1-1,-1 0 1,1 0 0,0-1-1,-1 1 1,1-1 0,-1 0-1,1 0 1,0-1 0,-1 1-1,1-1 1,0 0 0,-1 0-1,0-1 1,1 1 0,-1-1-1,0 0 1,0 0 0,1 0-1,-2-1 1,1 1 0,0-1-1,0 0 1,-1 0 0,0-1-1,4-3 1,6-10-155,0 1 0,-1-2 0,-1 0 0,0 0 0,-1-1 0,-2 0 0,10-28 0,-13 35 363,-4 11-230,-1 0-1,1 0 0,0-1 0,-1 1 0,1 0 0,-1-1 0,0 1 0,1 0 0,-1-1 0,0 1 0,0 0 0,0-2 0,18 55-25,37 78-1,-54-127 98,1 0 0,0 0 0,0 0 0,0 0 0,0 0 0,0-1 0,1 1 0,-1-1 0,1 0 0,-1 0 0,5 2 0,-6-4-53,0 0-1,1-1 1,-1 1-1,0-1 1,1 1 0,-1-1-1,0 0 1,0 0-1,0 1 1,0-1-1,0 0 1,0 0-1,0 0 1,0 0-1,1-2 1,-2 3-21,4-4-153,0-1 0,-1 0-1,0-1 1,0 1 0,0 0 0,-1-1 0,4-10 0,8-44-585,-10 42 638,45-230 136,-46 221 205,-3 21-188,0 1-1,1 0 1,0 0-1,0-1 1,2-5-1,25 64-758,36 59 1691,-62-110-944,-1 0 0,1 0 0,-1 0 0,1 0 1,0-1-1,0 1 0,0 0 0,0-1 0,0 0 0,0 1 0,0-1 1,0 0-1,1 0 0,-1 0 0,0 0 0,1-1 0,-1 1 0,1 0 1,-1-1-1,1 0 0,-1 0 0,0 0 0,1 0 0,-1 0 0,1 0 1,2-1-1,-1 0-17,0 0 0,0 0 0,-1-1 1,1 1-1,0-1 0,-1 0 0,0 0 1,1-1-1,-1 1 0,0 0 0,0-1 0,0 0 1,0 0-1,-1 0 0,1 0 0,2-4 1,-5 6-26,33-51-890,28-60 1,-58 104 794,0 0 1,0 0 0,2-13 0,-5 18 76,1 0 0,-1-1 0,1 1 0,-1 0 0,0 0 1,-1-1-1,1 1 0,0 0 0,-1 0 0,0 0 0,0-1 0,-1-2 1,2 5 7,-1 0 1,1 1 0,0-1-1,-1 0 1,1 0 0,-1 1-1,1-1 1,-1 1 0,1-1-1,-1 0 1,1 1 0,-1-1-1,0 1 1,1-1 0,-1 1-1,0 0 1,1-1 0,-1 1-1,0 0 1,1-1 0,-1 1-1,0 0 1,0 0 0,0 0 0,1 0-1,-2-1 1,0 2 23,1-1 1,-1 0-1,1 1 0,-1-1 1,1 1-1,-1 0 1,1-1-1,-1 1 0,1 0 1,0 0-1,-1 0 1,-1 1-1,-1 2 42,0 0 0,0 0 0,1 1 0,-1-1 0,1 1 0,0-1 0,-3 9 1,-2 8-27,1 1 1,1 0-1,1 1 1,1-1 0,1 1-1,2 0 1,0 0 0,1 0-1,1 0 1,1 0-1,1 0 1,1-1 0,9 29-1,-10-41 7,1-1 0,0 0 0,0 0-1,1 0 1,10 14 0,-13-20-7,-1-1-1,1 0 0,0 1 1,0-1-1,0 0 0,0 0 1,1 0-1,-1-1 1,0 1-1,1 0 0,-1-1 1,1 0-1,0 1 1,-1-1-1,1 0 0,0-1 1,0 1-1,0 0 1,-1-1-1,1 1 0,0-1 1,0 0-1,0 0 0,3 0 1,3-3-16,0 0 0,-1 0 0,1 0 0,-1-1 0,0 0 0,0-1 0,0 0 0,-1 0 0,0 0 1,0-1-1,8-9 0,6-8-403,35-49 1,-41 51 293,67-105 360,-78 120-159,-2 2-69,2-3 17,1-1-1,0 1 1,0 0-1,0 0 0,1 0 1,0 1-1,0-1 1,10-6-1,-15 12-66,0 1 0,0-1-1,0 1 1,0-1 0,0 1-1,0 0 1,0-1 0,1 1-1,-1 0 1,0 0 0,0 0-1,0 0 1,0 0 0,0 0-1,0 0 1,1 0 0,-1 0-1,0 1 1,0-1 0,0 0-1,0 1 1,0-1 0,0 1-1,0-1 1,0 1 0,0-1-1,0 1 1,0 0 0,0 0-1,-1-1 1,1 1 0,0 0-1,0 0 1,-1 0 0,1 0-1,1 2 1,0 1 13,1 2 0,0-1 1,-1 0-1,0 0 0,-1 1 0,2 5 0,33 121 749,-26-96-417,-7-28-286,-1 0 0,1 0 1,1 0-1,-1 0 0,1-1 0,1 1 1,-1-1-1,1 0 0,1 0 0,-1-1 0,1 1 1,0-1-1,1 0 0,-1-1 0,1 0 1,0 0-1,0 0 0,1-1 0,0 0 1,9 3-1,-2-1-429,-1-1-1,1-1 1,1 0 0,-1-1 0,0 0 0,1-2-1,0 0 1,-1 0 0,1-2 0,0 0-1,29-6 1,-39 6-6,0-1 0,-1 0 0,1-1 0,0 1 0,-1-1 0,0 0 0,1-1 0,-1 1 0,0-1 0,-1 0 0,1 0 0,-1-1 0,0 1 0,0-1 0,4-6 0,2-4-1377,9-21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27.2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1088 1728,'7'-6'9064,"-6"-2"-10278,0-1 1250,0 0-1,0 0 1,1 0 0,0 1-1,0-1 1,5-9-1,2-8 74,-2 5-53,0 1 1,2 0 0,1 1 0,0-1 0,1 2-1,1 0 1,19-22 0,-13 20 14,0 2 0,1 0 0,0 1 0,2 1 0,41-26 0,-52 36-88,-1 1-42,1 0 0,11-5 0,-18 9 46,1 0 1,0 0-1,-1 0 0,1 0 1,0 1-1,0-1 1,0 1-1,0 0 0,6 1 1,-8-1 9,-1 1 1,0-1 0,1 1 0,-1-1 0,0 1-1,0 0 1,1-1 0,-1 1 0,0 0-1,0 0 1,0 0 0,0 0 0,0 0 0,0 0-1,0 0 1,0 0 0,0 1 0,-1-1-1,1 0 1,0 2 0,1 1-1,0 0 0,-1-1-1,0 1 1,0 0 0,0 0 0,0 7-1,4 58 126,4 98 311,-4-75 84,5-101-223,-5-2-442,0 1 0,-1-1 1,0 0-1,-1 0 0,0 0 0,1-17 1,4-13-94,28-77-313,-27 90 628,-6 20 59,-1 0 1,1 1-1,0-1 0,1 1 1,0 0-1,0 0 0,1 0 1,9-11-1,-14 18-130,0 0 0,1-1 0,-1 1 0,1 0 0,-1 0 1,0 0-1,1 0 0,-1 0 0,1 0 0,-1 0 0,0 0 0,1 0 0,-1 0 0,1 0 0,-1 0 0,0 0 1,1 0-1,-1 0 0,1 0 0,-1 1 0,0-1 0,1 0 0,-1 0 0,0 0 0,1 1 0,-1-1 1,0 0-1,1 0 0,-1 1 0,0-1 0,0 0 0,1 1 0,-1-1 0,0 0 0,0 1 0,9 12-77,-6-4 50,0 1 1,-1 0-1,0 0 0,-1 0 0,0 0 0,-1 17 0,4 26 138,13 35 143,-14-75-201,1-1 1,0 0-1,1 1 0,11 19 1,-13-27-38,1 0 0,0 0-1,0 0 1,0 0 0,1-1 0,0 0 0,-1 1 0,1-2 0,1 1 0,-1-1 0,1 0 0,-1 0 0,1 0 0,0-1 0,0 0 0,0 0 0,0 0 0,0-1 0,0 0-1,1 0 1,6-1 0,-3 0-47,-1 0-1,0-1 0,0 0 1,1 0-1,-1-1 1,0-1-1,0 0 0,-1 0 1,1 0-1,-1-1 1,1-1-1,-1 1 0,13-11 1,-4 0-177,0 0 0,-1-1 1,-1-1-1,-1 0 1,18-28-1,48-102-1143,-75 138 1328,19-46-57,-22 51 150,-1-1-1,1 0 1,-1 1 0,0-1-1,-1 0 1,1 0-1,-1 0 1,0 0-1,0-6 1,0 10-60,0 0 0,-1-1-1,1 1 1,0 0 0,0 0 0,-1 0-1,1-1 1,-1 1 0,1 0 0,-1 0-1,0 0 1,1 0 0,-1 0 0,0 0-1,0 0 1,0 0 0,0 1 0,1-1-1,-1 0 1,0 0 0,0 1 0,-1-1-1,1 0 1,0 1 0,0-1 0,0 1 0,0 0-1,0-1 1,-1 1 0,1 0 0,0 0-1,0-1 1,0 1 0,-1 0 0,1 0-1,0 0 1,0 1 0,-1-1 0,1 0-1,0 0 1,0 1 0,0-1 0,0 1-1,-2 0 1,-2 1 53,0 0 0,0 0 0,0 1 0,0 0 0,1 0 0,-1 0 0,1 0 0,-8 8 0,8-5-39,0-1 1,0 1-1,1 0 1,-1 1-1,1-1 1,0 1-1,1-1 1,0 1-1,0 0 1,0 0-1,1 0 1,0 0-1,0 0 1,1 12-1,1 5-54,1 1 0,10 45 0,-5-37-61,2-1 1,1 0-1,1-1 1,24 47-1,-30-70 124,0 1-1,1 0 1,0-1 0,0 0-1,11 10 1,-16-17-32,0-1 1,0 0-1,0 1 1,-1-1-1,1 0 1,0 1-1,0-1 1,0 0-1,0 0 1,0 0-1,-1 0 1,1 0-1,0 0 1,0 0-1,0 0 1,0 0-1,0 0 1,0-1-1,-1 1 1,1 0-1,0 0 1,0-1-1,0 1 1,0-1-1,-1 1 1,1-1-1,0 1 1,-1-1-1,1 1 1,0-1-1,-1 0 1,1 1-1,-1-1 1,2-1-1,2-3-84,1-1-1,-1 1 1,4-8-1,-7 12 80,7-14-208,-1-1-1,0 0 1,8-32-1,-2 7-120,59-175 800,-69 197-35,-3 17-300,0 0 0,1 0 0,-1 0 0,0 0 0,1 0 0,-1 0 0,1 1 0,-1-1 0,1 0 0,2-3 0,-3 14-151,-3 76-225,1-48 376,1-1 1,7 63-1,-5-94-102,0 0 0,0 0-1,0 0 1,1 0 0,0-1 0,0 1 0,0-1 0,0 1-1,1-1 1,0 0 0,-1 0 0,7 6 0,-8-10-28,0 1 0,-1-1 0,1 1 1,0-1-1,0 1 0,0-1 0,0 0 1,-1 0-1,1 1 0,0-1 0,0 0 1,0 0-1,0 0 0,0 0 0,0 0 1,0 0-1,0 0 0,0 0 0,-1 0 1,1-1-1,0 1 0,0 0 0,0-1 1,0 1-1,0 0 0,-1-1 0,1 1 1,0-1-1,0 1 0,-1-1 0,1 0 1,0 1-1,0-2 0,4-3-112,0 0 0,0 0-1,5-7 1,-8 9 27,15-23-124,0-1-1,-2 0 1,15-39 0,4-7 173,-1 0 527,-33 101-523,1 0 1,1-1-1,8 35 0,11 17-255,-17-68 345,0 0 0,1-1 0,0 0 0,0 0 0,10 12 0,-15-22-62,3 4 61,0 0 1,0 0 0,0-1 0,0 1 0,1-1 0,5 4 0,-8-6-67,0-1 1,0 1 0,0-1-1,0 1 1,0-1-1,1 0 1,-1 1 0,0-1-1,0 0 1,1 0 0,-1 0-1,0 0 1,0 0 0,0 0-1,1 0 1,-1 0-1,0-1 1,0 1 0,1 0-1,-1-1 1,0 1 0,0-1-1,0 1 1,0-1-1,0 0 1,0 1 0,0-1-1,0 0 1,0 0 0,1-1-1,4-4-101,0 0-1,0-1 0,0 0 1,-1 0-1,0-1 1,7-15-1,19-52-183,-22 51 208,6-18-81,-1-1 0,16-84 1,16-224 251,-41 305-15,7-146 896,-9 171-787,-2 18-161,-1 1 1,1-1-1,-1 1 0,0-1 1,1 1-1,-1-1 1,-1 1-1,1-5 0,0 7-22,0 1-1,0-1 0,-1 0 0,1 0 1,0 0-1,0 0 0,0 1 1,0-1-1,0 0 0,0 0 1,0 0-1,0 0 0,0 0 0,-1 0 1,1 1-1,0-1 0,0 0 1,0 0-1,0 0 0,0 0 1,-1 0-1,1 0 0,0 0 0,0 0 1,0 0-1,0 0 0,-1 0 1,1 0-1,0 0 0,0 0 1,0 0-1,0 0 0,-1 0 0,1 0 1,0 0-1,0 0 0,0 0 1,0 0-1,-1 0 0,1 0 1,0 0-1,0 0 0,0 0 0,0 0 1,0 0-1,-1-1 0,1 1 1,0 0-1,0 0 0,0 0 1,0 0-1,0 0 0,0 0 0,0-1 1,0 1-1,-1 0 0,1 0 1,0 0-1,0 0 0,0 0 1,0-1-1,-5 18-19,1 12 142,0 45 0,2-24 26,1 182 22,2-118 53,16 204 42,-16-273-384,2 13-473,-3-52 205,1-1 0,0 1 0,0-1 0,1 1 0,0-1 0,0 0 0,4 9 0,0-42-8035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27.6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9 6976,'-3'3'3385,"3"-3"-3335,9 3-307,19-4 1390,30-5 0,5-1-647,11 7-2630,-59-1 354,26 4-1,-38-3 1586,15 1-2771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0.3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1043 3712,'0'1'52,"0"0"0,0-1 0,1 1 0,-1 0 0,0 0 0,0-1 0,1 1 0,-1 0 0,1-1 0,-1 1 0,1 0 0,-1-1 0,1 1 0,-1-1 0,1 1 0,-1-1 0,1 1 0,0-1 0,-1 1 0,1-1 0,0 1 0,-1-1 0,1 0-1,0 1 1,0-1 0,-1 0 0,2 0 0,0 0-26,0 0 0,0 0-1,0 0 1,-1-1-1,1 1 1,0 0-1,0-1 1,0 0 0,-1 1-1,1-1 1,2-2-1,3-1 245,1-2-1,-1 1 0,0-1 1,6-7-1,-4 2-83,0 0 0,0-1-1,-1 0 1,0 0 0,-1-1 0,8-21 0,23-84 158,-28 81-21,27-106 1074,-15 54-106,-22 89-1294,1-1 1,-1 1-1,0-1 0,0 1 1,1-1-1,-1 1 1,0-1-1,1 1 0,-1 0 1,1-1-1,-1 1 0,1-1 1,-1 1-1,0 0 1,1-1-1,-1 1 0,1 0 1,-1 0-1,1-1 0,0 1 1,-1 0-1,1 0 0,-1 0 1,1 0-1,-1 0 1,1-1-1,0 1 0,-1 0 1,1 0-1,-1 1 0,1-1 1,-1 0-1,1 0 1,0 0-1,-1 0 0,1 0 1,-1 1-1,1-1 0,-1 0 1,1 1-1,28 13-595,-21-10 488,25 12-221,23 12-127,-34-16 698,33 12 0,-53-22-195,0-1 0,0 1 1,-1 0-1,1 0 0,0 0 1,-1 0-1,0 1 0,1-1 1,-1 0-1,0 1 0,1 4 1,-2-3-5,0-1 0,0 1 1,0 0-1,-1 0 1,1 0-1,-1 0 0,0-1 1,0 1-1,-1 0 1,1-1-1,-4 6 0,0 5 28,-4 10 15,1 0 0,1 1 0,1 0 1,2 1-1,0-1 0,2 1 0,1 0 0,2 27 0,-1-51-81,0 0-1,0 0 1,1 0-1,-1 0 0,1 0 1,-1 0-1,1-1 1,0 1-1,-1 0 1,3 2-1,-3-4-12,0 0 0,1 1 1,-1-1-1,0 0 0,0 0 0,1 0 1,-1 0-1,0 1 0,0-1 0,1 0 1,-1 0-1,0 0 0,1 0 0,-1 0 1,0 0-1,1 0 0,-1 0 0,0 0 1,0 0-1,1 0 0,-1 0 0,0 0 0,1 0 1,-1 0-1,0-1 0,1 1 0,-1 0 1,0 0-1,0 0 0,1 0 0,-1 0 1,0-1-1,0 1 0,1 0 0,-1 0 1,0-1-1,0 1 0,0 0 0,1-1 1,7-9-193,-2-2-12,-1 0 0,7-22 0,-3 9 67,16-54-275,-5 12 81,3-8 725,-18 62 89,-5 13-470,0 0 0,0-1 0,1 1 1,-1 0-1,0 0 0,0 0 0,0 0 0,0 0 1,0 0-1,0 0 0,0 0 0,0 0 0,0 0 1,0 0-1,0 0 0,1 0 0,-1 0 0,0 0 0,0 0 1,0 0-1,0 0 0,0 0 0,0 0 0,0 0 1,0 0-1,0 0 0,0 0 0,1 0 0,-1 0 1,0 1-1,0-1 0,0 0 0,0 0 0,0 0 1,0 0-1,0 0 0,0 0 0,0 0 0,0 0 0,0 0 1,0 0-1,0 0 0,0 0 0,0 0 0,0 1 1,0-1-1,0 0 0,0 0 0,0 0 0,0 0 1,0 0-1,0 0 0,0 0 0,0 0 0,0 0 0,0 0 1,0 1-1,0-1 0,0 0 0,0 0 0,2 25-79,-2-15-3,18 186-220,-17-187 304,0 0-1,0 0 0,1 0 0,1 0 1,0-1-1,0 1 0,0-1 0,1 1 1,6 8-1,-9-17-25,-1 0 1,0 0-1,1 0 1,-1 0-1,1 0 0,-1 0 1,1 0-1,-1 0 1,1 0-1,-1 0 0,0 0 1,1-1-1,-1 1 1,1 0-1,-1 0 0,0-1 1,1 1-1,-1 0 1,0 0-1,1-1 0,-1 1 1,0 0-1,1-1 1,-1 1 13,5-5-155,-1 0 0,0 0 0,0-1 0,-1 1-1,6-12 1,14-34-101,-18 37 197,19-49-235,-3-1 0,20-103 0,2-137-113,-41 289 488,0-1-1,-1 0 1,-1 0-1,0 0 0,-1 0 1,-1 0-1,-1 0 1,-6-22-1,9 37-70,0 1-1,0-1 1,0 1-1,0-1 1,0 1-1,0-1 1,-1 1-1,1-1 1,0 1-1,0-1 1,-1 1-1,1-1 1,0 1-1,-1-1 1,1 1-1,0-1 1,-1 1-1,1 0 1,-1-1-1,1 1 1,-1 0-1,1-1 1,-1 1-1,1 0 1,-1 0-1,1 0 0,-1-1 1,1 1-1,-1 0 1,1 0-1,-1 0 1,1 0-1,-1 0 1,1 0-1,-1 0 1,1 0-1,-1 0 1,0 0-1,1 0 1,-1 0-1,1 0 1,-1 1-1,1-1 1,-1 0-1,1 0 1,-1 1-1,1-1 1,-1 0-1,1 0 1,0 1-1,-2 0 1,0 1 31,0 0 0,0 0 0,0 0 1,0 1-1,1-1 0,-1 0 0,0 1 1,-1 4-1,-1 5 32,0 1 0,1 0 1,0 0-1,1 0 0,0 17 1,2 67 68,7-7-147,4-1-1,28 109 1,-35-181 14,23 84 75,-22-88-68,0 0 0,1-1 0,0 1 0,0-1 0,14 17 0,-19-27-4,1 0 0,0 1-1,0-1 1,0 0 0,0 0-1,0-1 1,0 1 0,0 0 0,1-1-1,-1 1 1,1-1 0,-1 0 0,1 0-1,0 0 1,-1 0 0,1 0 0,0-1-1,-1 1 1,1-1 0,0 0 0,0 1-1,0-1 1,-1-1 0,1 1 0,0 0-1,0-1 1,0 1 0,-1-1 0,1 0-1,0 0 1,-1 0 0,1 0-1,-1 0 1,1-1 0,2-1 0,6-6-123,-1 1 0,0-2 0,0 0 1,-1 0-1,0 0 0,-1-1 0,14-23 1,-2-5 251,18-48 1,-21 45 100,-15 35-24,13-23 714,-17 34-891,0-1-1,1 1 0,0-1 0,0 1 0,0-1 1,0 1-1,0 0 0,1 0 0,-1-1 0,1 5 1,1 51 674,0-29-518,4 46 450,-5-73-595,0 0 0,0-1-1,1 1 1,-1 0 0,1-1-1,0 1 1,0 0 0,0-1-1,2 5 1,1 3 148,-3-9 10,11 2 192,-12-3-386,1 0 0,0 0-1,0 1 1,-1-1 0,1 0 0,0 0 0,0 0-1,0 0 1,-1 0 0,1 0 0,0 0 0,0 0-1,0 0 1,-1 0 0,1 0 0,0 0 0,0-1-1,-1 1 1,1 0 0,0 0 0,0-1 0,-1 1 0,1-1-1,0 1 1,0-1 0,10-8-104,-1 0 0,0 0 0,0-1-1,-1 0 1,14-20 0,-12 16 193,2 1 0,-1 1-1,2 0 1,14-11 0,-14 13 475,-10 5-709,-3 5 128,-1-1 1,0 1-1,0 0 1,0 0 0,0 0-1,0 0 1,0 0 0,0 0-1,1 0 1,-1 0-1,0-1 1,0 1 0,0 0-1,0 0 1,1 0 0,-1 0-1,0 0 1,0 0 0,0 0-1,0 0 1,0 0-1,1 0 1,-1 0 0,0 0-1,0 0 1,0 0 0,0 0-1,1 0 1,-1 0 0,0 0-1,0 0 1,0 0-1,0 1 1,1-1 0,-1 0-1,0 0 1,0 0 0,0 0-1,0 0 1,0 0 0,0 0-1,0 0 1,1 1-1,-1-1 1,0 0 0,1 0 18,-1 2-41,1-1 1,-1 0-1,0 0 1,0 0-1,1 0 1,-1 1 0,0-1-1,0 0 1,0 0-1,0 1 1,0-1 0,0 0-1,0 0 1,-1 1-1,1 0 1,-1-1-2,-19 78 314,4-22 170,-11 56 785,23-101-1019,3-10-203,0 0 0,0 0 0,0 1 0,1-1 0,-1 0-1,1 0 1,-1 4 0,4-7 112,15-3-40,-11 2-148,1 0 1,-1 0-1,0 1 1,1 0 0,-1 0-1,1 1 1,-1 0-1,1 0 1,13 3 0,-14-1 37,-1 0 1,1 0-1,-1 1 1,1 0-1,-1 0 1,0 1-1,0-1 1,-1 1-1,1 1 1,-1-1-1,9 10 1,-11-11 19,-1 1 0,1-1-1,-1 0 1,0 1 0,0 0 0,0-1 0,-1 1-1,0 0 1,1 0 0,-1 0 0,0 0-1,-1 0 1,1 0 0,-1 0 0,0 0 0,0 0-1,0 0 1,0 1 0,-1-1 0,-1 7 0,-2-1 54,1 0 0,-2 0 0,1 0 0,-1-1 1,-1 0-1,0 0 0,0 0 0,-1-1 0,0 1 1,0-2-1,-1 1 0,0-1 0,0 0 0,0-1 1,-1 0-1,0 0 0,-1-1 0,-15 7 1,23-12-64,0 1 0,1-1 0,-1 1 0,0-1 0,0 0 1,0 0-1,1 0 0,-1 0 0,0 0 0,0-1 1,0 1-1,0 0 0,1-1 0,-1 1 0,0-1 1,1 0-1,-1 0 0,0 1 0,1-1 0,-1 0 1,1 0-1,-1-1 0,1 1 0,-1 0 0,1 0 1,0-1-1,0 1 0,-1-2 0,0 0-47,0 1 0,0 0 0,1-1 0,-1 0 0,1 1-1,0-1 1,0 0 0,0 0 0,0 0 0,0 1 0,1-1 0,-1 0 0,1 0 0,0 0-1,0 0 1,0-5 0,3-2-62,0 0-1,0 0 1,1 0-1,0 1 0,1 0 1,0 0-1,9-12 1,51-58 391,-38 48-447,31-33 46,2 2 0,72-54 1,-118 104 158,-1-1 0,0 0 1,21-27-1,-28 33 2,-1-2 0,0 1-1,0-1 1,0 0 0,-1 0 0,-1 0 0,0 0-1,4-17 1,-7 25-6,0 0-1,1-1 0,-1 1 1,0 0-1,0 0 1,0 0-1,0-1 1,0 1-1,-1 0 0,1 0 1,0-1-1,0 1 1,-1 0-1,1 0 0,-1 0 1,1 0-1,-2-2 1,2 2-39,-1 1 0,0-1 1,1 1-1,-1-1 0,0 1 1,1 0-1,-1-1 0,0 1 0,1 0 1,-1-1-1,0 1 0,0 0 1,0 0-1,1 0 0,-1 0 1,0-1-1,0 1 0,0 0 1,-1 1-1,-2-1-29,0 1 0,1 0 1,-1 0-1,0 1 0,0-1 1,1 1-1,-1 0 0,-5 3 1,0 2 146,-1-1 0,2 1 1,-1 1-1,1 0 0,0 0 1,1 1-1,0-1 0,-11 20 0,14-22-79,1 1 0,1-1 0,-1 1 0,1 0 0,0-1 0,1 1 0,0 0 0,0 0 0,0 0 0,1 0 0,0 0 0,0 0 0,1 0 0,0 0 0,3 12 0,-2-12-39,0 0-1,0-1 1,1 0-1,0 0 0,0 0 1,0 0-1,1 0 1,0 0-1,0-1 1,1 0-1,-1 0 1,6 5-1,-7-8-1,0 0-1,0 0 0,0 0 1,0 0-1,1 0 1,-1-1-1,0 0 1,1 1-1,-1-1 1,1-1-1,-1 1 1,1 0-1,-1-1 1,1 0-1,0 1 0,-1-2 1,1 1-1,-1 0 1,1-1-1,0 1 1,-1-1-1,1 0 1,-1 0-1,5-3 1,27-13-448,35-25 0,-48 23 1008,-16 13-384,-4 3-103,-3 2-37,-5 7-7,2 2 55,-1 1-1,2 0 1,-1-1-1,2 2 1,-1-1 0,1 0-1,0 0 1,0 12-1,-3 13-291,16-34-229,-7-1 416,0 0 0,0-1-1,0 0 1,0 1 0,0-1 0,-1 0 0,1-1-1,0 1 1,-1-1 0,0 1 0,1-1 0,-1 0 0,2-4-1,5-3 18,-2-1 0,15-23 0,-2-3 17,30-53 44,-43 74 9,-1-1 1,0-1-1,7-32 1,-8 15 1,-2-1 0,-1 1 0,-4-60 0,-19-108-40,20 200-14,-23-163-824,23 164 805,0-2 7,-1 1 1,1 0 0,0-1-1,-1 1 1,0 0 0,0 0-1,0-1 1,0 1-1,0 0 1,-1 0 0,-3-5-1,5 8 18,0-1-1,0 1 1,0 0-1,0 0 1,-1 0-1,1-1 1,0 1-1,0 0 1,0 0-1,-1 0 1,1 0-1,0-1 0,0 1 1,-1 0-1,1 0 1,0 0-1,0 0 1,-1 0-1,1 0 1,0 0-1,-1 0 1,1 0-1,0 0 1,0 0-1,-1 0 1,1 0-1,0 0 1,-1 0-1,1 0 1,0 0-1,0 0 1,-1 0-1,1 0 1,0 0-1,-1 0 0,1 1 1,0-1-1,0 0 1,-1 0-1,1 0 1,0 0-1,0 1 1,0-1-1,-1 0 1,1 1-1,-7 13 163,3 1-101,0 0 0,1 0 0,-1 23 0,2-18-21,-24 256-771,8-72-813,5-108-28,-8-2 459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49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20 211 6048,'-15'-12'1952,"15"11"-1900,-1 1 0,1 0 1,0 0-1,0 0 0,-1 0 0,1-1 1,0 1-1,0 0 0,-1 0 0,1 0 1,0-1-1,0 1 0,-1 0 0,1-1 1,0 1-1,0 0 0,0 0 0,0-1 1,0 1-1,-1 0 0,1-1 0,0 1 1,0 0-1,0-1 0,0 1 1,0 0-1,0-1 0,0 1 0,0 0 1,0-1-1,0 1 0,0 0 0,0-1 1,1 1-1,-1 0 0,0 0 0,0-1 1,0 1-1,0 0 0,1-1 0,8-4 1826,-9 4-1802,71-24 3633,37-7-2608,161-27-669,-183 36-1278,48-11-6201,-83 26 4130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06.29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1728,'2'0'4830,"4"10"-3948,2 16-984,3 161 2070,-11 13-506,0-174-1160,1-1 1,2 1 0,7 32-1,-10-58-268,0 0-1,0 0 1,0 1-1,0-1 1,0 0-1,0 0 1,0 1-1,0-1 1,0 0-1,0 0 1,0 1-1,1-1 1,-1 0-1,0 0 1,0 1-1,0-1 1,0 0-1,0 0 1,1 0-1,-1 1 1,0-1-1,0 0 1,0 0-1,1 0 1,-1 0-1,0 0 1,0 1-1,1-1 1,-1 0-1,0 0 1,0 0-1,1 0 1,-1 0-1,0 0 1,0 0-1,1 0 1,-1 0-1,10-8 607,7-19-229,-15 23-329,8-13-88,1 0 1,20-24 0,-25 35-101,-1 0 0,1 1 1,0-1-1,0 1 1,0 1-1,1-1 0,0 1 1,0 0-1,11-4 1,-15 7 88,0 1 0,-1-1 1,1 1-1,0 0 0,-1 0 1,1 0-1,0 1 0,-1-1 1,1 1-1,-1-1 0,1 1 1,0 0-1,-1 0 1,1 0-1,-1 0 0,0 0 1,1 1-1,-1-1 0,0 1 1,0-1-1,0 1 0,0 0 1,0 0-1,0 0 0,-1 0 1,1 0-1,-1 0 0,1 1 1,-1-1-1,0 0 1,0 1-1,2 3 0,-3-1 165,1 0 0,-1-1 0,0 1 0,0 0 0,-1-1 0,1 1 0,-1 0 0,-1 4 0,1-7-88,0 1 0,0 0 0,-1-1 0,1 0 0,-1 1 1,1-1-1,-1 0 0,0 0 0,1 0 0,-1 0 0,0 0 0,-1 0 0,1 0 0,0-1 0,-4 3 1,1-2 29,0 0 1,0 0-1,0 0 1,0 0 0,-1-1-1,1 0 1,-1 0 0,1 0-1,-1-1 1,1 0-1,-8-1 1,6 1-604,0-1 0,0-1 1,1 1-1,-1-1 0,-7-3 0,-14-3-4991,19 7 3062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0.7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12544,'4'17'6431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7.8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6 126 3136,'-5'0'7024,"15"0"-5926,265 4 145,-235-2-1210,-1 3 1,0 1-1,71 21 0,-86-23 130,-1 0 0,1-2 0,47 0 0,-62-2-100,137 5 262,-146-5-295,1 0 0,-1 0 0,0 0 0,1 0 0,-1 0 0,0 0 0,1 0 0,-1 0 0,0 0-1,1 0 1,-1 0 0,1 0 0,-1 0 0,0 0 0,1 0 0,-1 0 0,0 0 0,0 0 0,1-1 0,-1 1 0,0 0-1,1 0 1,-1 0 0,0-1 0,0 1 0,1 0 0,-1-1 0,-6-6 527,-24-10-67,20 12-449,-53-33 428,60 36-444,-1-1 0,1 0 0,0 0 0,-4-5 0,-10-8 10,12 13-30,1 0-1,0-1 1,0 1 0,0 0 0,1-1 0,-1 0-1,1 0 1,0 0 0,-5-8 0,-4-9 229,12 20-241,0 1 0,0 0 0,0-1-1,0 1 1,0-1 0,0 1-1,0 0 1,-1-1 0,1 1-1,0-1 1,0 1 0,1 0-1,-1-1 1,0 1 0,0-1-1,0 1 1,0 0 0,0-1-1,0 1 1,0-1 0,1 1-1,-1 0 1,0-1 0,0 1-1,1 0 1,-1-1 0,0 1 0,0 0-1,1-1 1,-1 1 0,0 0-1,1 0 1,-1-1 0,0 1-1,1 0 1,-1 0 0,1 0-1,-1 0 1,0-1 0,1 1-1,-1 0 1,1 0 0,-1 0-1,0 0 1,1 0 0,0 0-1,20-3-426,-12 4 374,-1-1 1,0 1-1,0 1 1,1 0-1,-1 0 1,0 0-1,0 1 1,-1 0-1,13 8 1,-7-5 105,-7-4-70,0 1 10,1 0 0,-1 0 0,0 1-1,0-1 1,0 2 0,0-1 0,0 0 0,-1 1-1,6 7 1,6 4 0,-15-14 20,1 1 1,-1-1 0,1 0-1,-1 1 1,0-1 0,0 1-1,0 0 1,-1-1 0,1 1-1,2 6 1,4 7 15,-7-15-18,0 1 0,0-1 0,0 1 0,0 0 0,0-1-1,0 1 1,0 0 0,-1 0 0,1 0 0,-1 0 0,0 0 0,1-1 0,-1 1 0,0 0 0,0 3 0,-1 0 41,-1-1-1,0 1 0,0 0 1,0-1-1,0 0 0,-1 1 1,1-1-1,-1 0 0,-6 6 1,-2 0-31,1 0 0,-13 8 1,-19 16-112,32-25-91,6-6 84,0 0 0,0 0 0,1 1 0,0-1 0,-6 8 0,9-10-97,-1 0-1,1 0 0,-1 0 0,1 0 1,0 0-1,-1 0 0,1 0 1,0 0-1,0 0 0,0 0 1,0 0-1,0 0 0,0 0 0,0 0 1,0 0-1,0 0 0,0 0 1,0 0-1,1 0 0,-1 0 1,0 0-1,1 0 0,-1 0 0,1 0 1,-1 0-1,1 0 0,-1 0 1,1-1-1,0 1 0,0 0 1,-1 0-1,1-1 0,1 2 0,10 5-2139,1-3-768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9.21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100 1 3488,'-50'3'1989,"41"-3"-2004,-9 0 2750,18 18-1322,1 1-1147,1-1 0,5 24-1,1 17-272,2 32 8,7 127 638,-12-40 758,-5-174-209,-5-24-131,0 10-1157,0 0-1,1 0 0,0-1 1,1 0-1,-3-17 1,3 13 175,0 3-39,-8-32 240,2-1 0,-5-62-1,14 93-312,-1 0 0,2 1 0,0-1-1,1 1 1,0-1 0,1 1-1,0 0 1,1 0 0,0 0 0,1 0-1,1 1 1,11-19 0,-10 22-19,0 0 0,1 0-1,1 0 1,-1 1 0,1 1 0,0-1 0,1 2 0,0-1-1,15-7 1,-6 5-26,0 1 1,0 1-1,1 0 0,32-6 0,-44 12 74,0 0 0,0 0 0,1 1 0,-1 0 0,0 0 0,1 1 0,-1 0 0,16 5 0,-21-5 31,0 0 1,0 0-1,-1 0 0,1 0 0,0 1 0,0-1 1,-1 1-1,1 0 0,-1 0 0,1 0 0,-1 0 1,0 0-1,0 0 0,0 1 0,0-1 1,0 1-1,0-1 0,-1 1 0,1 0 0,-1 0 1,0 0-1,0 0 0,0 0 0,0 0 0,0 0 1,0 5-1,-1 11 124,0-1 1,0 1 0,-2-1-1,-1 0 1,-9 35-1,8-41-60,-1-1 0,0 0-1,-1-1 1,0 1 0,-12 14-1,-11 21-200,28-45 65,1 1 1,-1 0 0,1-1-1,-1 1 1,1 0 0,0-1-1,-1 1 1,1 0 0,0-1-1,0 1 1,1 0 0,-1 0-1,0-1 1,1 1 0,-1 0-1,0-1 1,1 1 0,0 1-1,18 32-341,-10-21 259,42 94-125,-39-83 357,-10-20-37,0 0 0,0 1 0,-1-1-1,0 1 1,0-1 0,0 1 0,0-1 0,-1 1 0,0 7 0,0-11 1,0 0 0,-1 0 1,1 0-1,0 1 1,-1-1-1,1 0 1,-1 0-1,0 0 0,0 0 1,0 0-1,0 0 1,0 0-1,0-1 1,0 1-1,-1 0 0,1-1 1,-1 1-1,1-1 1,-1 1-1,1-1 1,-1 1-1,0-1 0,0 0 1,0 0-1,0 0 1,-3 1-1,-11 1 99,0 0-1,0-1 1,0 0-1,-1-2 0,1 0 1,-28-3-1,-19-1-347,-14 3-116,40 0-1815,2 0-4654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9.5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7968,'1'2'632,"0"0"0,0-1 0,0 1 0,0-1 0,2 2 632,-2-1-632,3 1 0,1 1 69,10 9-987,0 0 0,25 14 1,-9-6-1055,-23-16 18,0 0 1,1 0-1,-1-1 0,12 4 1,-5-5-807,3-9 112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39.9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 1 7296,'-5'0'3328,"0"3"-2912,2 0-544,-7 2-32,1 4-2496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0.6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29 4800,'0'0'37,"0"0"1,-1-1-1,1 1 0,0 0 1,0 0-1,0 0 1,0 0-1,0 0 0,0-1 1,0 1-1,-1 0 1,1 0-1,0 0 1,0-1-1,0 1 0,0 0 1,0 0-1,0 0 1,0-1-1,0 1 0,0 0 1,0 0-1,0 0 1,0-1-1,0 1 0,0 0 1,0 0-1,0 0 1,0-1-1,1 1 0,-1 0 1,0 0-1,0 0 1,0 0-1,0-1 0,0 1 1,0 0-1,1 0 1,-1 0-1,0 0 0,0 0 1,0-1-1,0 1 1,0 0-1,1 0 0,-1 0 1,0 0-1,0 0 1,0 0-1,1 0 0,-1 0 1,0 0-1,0 0 1,0 0-1,1 0 0,-1 0 1,1-1 30,-1 1-1,1 0 1,-1 0 0,1-1-1,0 1 1,-1 0 0,1-1-1,-1 1 1,1 0 0,-1-1-1,0 1 1,1-1 0,-1 1-1,1-1 1,-1 1 0,0-1-1,1 1 1,-1-1 0,0 1-1,0-1 1,1 0 0,-1 1-1,0-1 1,0-1 0,-1-5 1159,-3 8-352,-4 13-679,4-3-255,1 0-1,0 1 0,1-1 1,0 0-1,0 1 0,1 16 1,1-24 55,0-1 1,0 1-1,1-1 1,-1 1-1,1-1 1,0 1-1,0-1 1,0 0-1,0 1 1,1-1-1,-1 0 1,1 0-1,0 0 1,-1 0-1,2 0 1,-1-1-1,0 1 1,0 0-1,1-1 1,0 0-1,-1 0 1,1 1-1,0-2 1,0 1-1,0 0 1,4 1-1,-5-2 11,0 0-1,0-1 1,0 1-1,0-1 1,0 0-1,0 1 1,0-1-1,0 0 1,0 0-1,0 0 1,0 0-1,0-1 1,0 1-1,0-1 0,0 1 1,0-1-1,0 0 1,0 1-1,0-1 1,0 0-1,0 0 1,0-1-1,-1 1 1,1 0-1,-1 0 1,1-1-1,-1 1 1,1-1-1,-1 0 1,0 1-1,1-1 1,-1 0-1,0 0 1,1-2-1,1-3 21,0 1 0,-1-1 0,1 0 0,-1 0 0,-1 0 0,1 0 0,-1 0 0,0-13 0,1 3 390,-1 11-114,0 13-133,-1 3-177,2-1-1,0 1 0,0-1 0,0 1 0,6 13 1,0-1-43,43 143 73,38 116 685,-67-222-387,-9-25 25,-2 0 1,-1 1-1,6 35 1,-16-68-312,1-1 0,-1 0 0,0 1 0,0-1 0,0 0 0,0 1 0,0-1 0,0 1 0,0-1 0,0 0 0,-1 1 0,1-1 0,0 0 0,-1 1 0,1-1 0,-1 0 0,0 1 0,1-1 0,-1 0 0,0 0 0,0 0 0,0 0 0,0 0 0,0 0 0,0 0 0,0 0 0,0 0 0,0 0 0,0 0 0,0-1 0,-1 1 0,1 0 0,0-1 0,0 1 0,-1-1 0,1 0 0,0 1 0,-1-1 0,1 0 0,-1 0 0,1 0 0,-3 0 0,-4 0 19,-1-1 0,1 0 0,0 0 0,-1-1 0,-15-5 0,9 1 16,-1-1-1,1 0 1,0-1 0,1-1 0,0-1 0,0 0 0,1 0-1,1-2 1,-1 1 0,-13-19 0,23 26-57,1 0 0,-1 1 0,1-2 0,0 1 0,1 0 0,-1 0 0,-2-9 0,0-3 53,3 12-29,0 0-1,1 0 0,-1 0 0,1 0 0,0 0 0,0 0 0,1-1 0,-1 1 0,1 0 0,0 0 0,0 1 0,0-1 0,1 0 0,-1 0 0,1 0 0,0 1 1,0-1-1,0 1 0,1 0 0,3-5 0,-1 3-161,0 0 0,0 0 0,1 1 1,-1-1-1,1 1 0,0 1 0,0-1 0,0 1 0,1 0 1,-1 0-1,1 1 0,0 0 0,0 0 0,13-1 1,-6 1-494,1 2 0,-1 0 0,1 0 0,-1 1 0,0 1 0,19 4 1,7 3-3053,-24-4-420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4.0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5 192 3648,'-5'-24'2544,"8"19"-1643,-3 5-888,0 0-1,0 0 1,0 0-1,0 0 1,0 0-1,0 0 1,0 0 0,0 0-1,0 0 1,0 1-1,0-1 1,0 0-1,0 0 1,0 0 0,0 0-1,0 0 1,0 0-1,0 0 1,0 0-1,0 0 1,0 0 0,0 0-1,0 0 1,0 0-1,0 0 1,0 0-1,0 0 1,1 0 0,-1 0-1,0 0 1,0 0-1,0 0 1,0 0-1,0 0 1,0 0 0,0 0-1,0 0 1,0 0-1,0 0 1,0 0-1,0 0 1,0 0 0,0 0-1,0 0 1,1 0-1,-1 0 1,0 0 0,0 0-1,0 0 1,0 0-1,0 0 1,0 0-1,0 0 1,0 0 0,0 0-1,0 0 12,0 0-1,0 0 1,0 0-1,0 1 1,0-1 0,0 0-1,0 0 1,1 0-1,-1 0 1,0 0-1,0 0 1,0 0-1,0 0 1,0 1 0,0-1-1,0 0 1,0 0-1,0 0 1,0 0-1,1 0 1,-1 0 0,0 0-1,0 0 1,0 0-1,0 0 1,0 0-1,0 0 1,1 0 0,-1 0-1,0 0 1,0 0-1,0 0 1,0 0-1,0 0 1,0 0 0,1 0-1,-1 0 0,0 0 0,0 0-1,0 0 1,1 0 0,-1 0-1,0 0 1,0 0 0,0 0 0,0 0-1,1 0 1,-1 0 0,0 0 0,0 0-1,0 1 1,0-1 0,1 0 0,-1 0-1,0 0 1,0 0 0,0 0-1,0 0 1,0 0 0,1 0 0,-1 1-1,0-1 1,0 0 0,0 0 0,0 0-1,0 0 1,0 0 0,0 1 0,0-1-1,0 0 1,0 0 0,0 0-1,0 0 1,1 1 0,-1-1 0,0 0-1,0 4 153,0 0 0,1 0-1,0 0 1,0 0-1,2 5 1,-2-5-56,1 1-1,-1 0 1,0 0 0,0 0 0,0 7-1,13 373 1232,0-238-662,-10-95 1333,-2-53-1914,33-25-612,-25 18 463,0 1-1,0 0 1,0 0 0,1 1-1,0 0 1,0 1 0,1 0 0,21-5-1,-23 8 56,1 1 1,-1 0-1,1 0 0,-1 1 0,12 2 0,-17-2-37,0 1 0,1 0 1,-1 1-1,0-1 0,0 1 0,0 0 0,0 0 0,0 1 0,-1-1 0,1 1 0,7 6 0,-5-3 57,0 0-1,-1 1 0,0 0 1,0 0-1,-1 0 1,7 12-1,-10-16-4,-1-1-1,0 0 1,0 1-1,0-1 1,-1 1-1,1 0 1,0-1-1,-1 1 1,0-1-1,0 1 1,0 0-1,0-1 1,0 1-1,0 0 1,0-1-1,-1 1 1,0 0-1,1-1 1,-1 1-1,0-1 1,0 1-1,0-1 1,-1 0-1,1 1 1,-1-1 0,1 0-1,-3 3 1,0-1-3,-1 0 1,0 0-1,0 0 1,0 0-1,0-1 1,0 0 0,-1 0-1,1 0 1,-1-1-1,0 0 1,0 0-1,0 0 1,0-1 0,0 0-1,-11 1 1,2-1-87,0-2 0,1 1-1,-1-2 1,1 0 0,-23-6 0,29 6-34,0 0 0,1 0 0,-1-1 0,-12-7 1,10 9-64,8 2-159,12 3 254,1 0 1,-1 0-1,1-1 1,0 0 0,1-1-1,-1 0 1,23 0-1,-4-3 366,55-7 1,-73 6-308,-1 0 0,1-1 1,-1 0-1,0-1 0,0 0 1,0-1-1,0 0 1,-1-1-1,0 0 0,0-1 1,-1 1-1,1-2 0,-1 0 1,-1 0-1,0 0 1,0-1-1,-1 0 0,0-1 1,0 0-1,-1 0 0,0 0 1,-1-1-1,0 1 1,3-14-1,47-189-687,-24 81 43,16-105 200,-45 226 560,-1-1 0,0 1 0,-2-21 0,1 32-106,0-1 0,0 0 0,0 1 0,0-1 0,0 0 0,0 1 0,0-1 0,-1 1 0,1-1 0,0 0 0,0 1 0,-1-1 0,1 1 0,0-1 0,-1 1 0,1-1 0,-2 0 0,2 1-5,0 0 1,0 0-1,-1 0 0,1-1 0,0 1 0,-1 0 0,1 0 0,0 0 0,-1 0 0,1 0 0,0 0 0,-1 0 0,1 1 0,0-1 0,-1 0 0,1 0 0,0 0 0,0 0 0,-1 0 0,1 0 0,0 1 0,-1-1 1,1 0-1,0 0 0,-2 2 3,-1 0 0,2 0 1,-1 1-1,0-1 1,0 0-1,-1 3 1,-4 8 82,1 0 1,0 0 0,0 0 0,-5 25-1,4-9 51,-2 41 0,4 6 28,3-1-1,3 0 0,17 110 1,-16-171-147,0 1 1,2-1 0,0 0-1,8 21 1,-10-31-13,0 0 0,-1-1-1,1 1 1,0-1 0,0 0-1,1 1 1,-1-1 0,1 0-1,-1-1 1,1 1 0,0 0-1,0-1 1,0 1 0,1-1-1,-1 0 1,1 0 0,-1-1-1,1 1 1,-1-1 0,1 1-1,6 0 1,5-1-13,1 0 0,-1-1 0,0-1 0,1 0 0,27-7 0,73-27 415,-116 35-440,1-1-1,0 1 1,0 0-1,-1-1 1,1 1 0,0 0-1,0-1 1,0 1-1,-1 0 1,1 0-1,0 0 1,0 0 0,0 0-1,0 0 1,0 0-1,-1 0 1,1 0-1,0 0 1,1 1 0,-2 0-15,1 0 1,-1 1-1,0-1 1,0 0-1,0 1 1,0-1 0,0 1-1,0-1 1,0 0-1,0 1 1,0-1 0,-1 2-1,1-2 44,-3 20-150,1-14 150,1-1-1,0 2 0,1-1 0,0 0 1,0 12-1,1-17 12,-1 0 0,1 0 0,-1 0 0,1 0 1,0-1-1,0 1 0,0 0 0,0 0 0,0-1 0,0 1 0,0-1 0,0 1 1,1-1-1,-1 1 0,1-1 0,-1 0 0,1 0 0,-1 0 0,1 1 0,0-2 1,0 1-1,-1 0 0,1 0 0,0 0 0,3 0 0,-1 0 4,0-1 0,0 1 0,1-1 0,-1 1 0,0-1 0,0-1 0,1 1 0,-1-1-1,0 1 1,0-1 0,0 0 0,0-1 0,0 1 0,7-4 0,-3 1-35,0-1-1,-1 1 1,0-2 0,0 1-1,0-1 1,6-7 0,1 0-119,-12 12 152,0-1 1,0 0 0,1 0-1,-1 0 1,0-1-1,-1 1 1,1 0-1,0-1 1,-1 1 0,1-1-1,-1 1 1,0-1-1,0 0 1,0 0-1,0 1 1,0-1 0,-1 0-1,1 0 1,-1-4-1,1 1 26,-3-18 183,2 23-215,0 0 1,-1 0 0,1 0 0,0 0 0,-1 0 0,1 0 0,-1 0-1,1 0 1,-1 0 0,0 0 0,1 1 0,-1-1 0,0 0-1,0 0 1,0 0 0,1 1 0,-1-1 0,0 1 0,-1-2 0,-5 0-28,0 0 1,-1 0-1,1 0 1,0 1-1,-1 0 1,1 1 0,-1 0-1,-13 1 1,1-1-5,33-4-128,0-1 1,0-1-1,-1 0 1,14-9-1,-16 8 166,0-1 0,-1 0 0,0-1 0,0 0 0,-1 0 0,0 0 0,12-22 0,95-214-231,-81 164 267,-18 45-147,18-63 0,-31 87 166,0-1 1,-1 1-1,0-1 0,-1 0 0,-1 0 1,0 0-1,0 1 0,-1-1 1,-3-13-1,4 24-79,-1 1 0,1 0-1,0-1 1,-1 1 0,1 0 0,-1 0 0,1-1 0,-1 1-1,0 0 1,1 0 0,-1 0 0,0 0 0,0 0 0,0 0-1,0 0 1,-2-1 0,2 1 7,1 1 0,-1 0-1,0 0 1,1 0 0,-1 0 0,0 0 0,0 0-1,1 0 1,-1 0 0,0 0 0,0 0 0,1 1-1,-1-1 1,0 0 0,1 0 0,-1 1 0,0-1-1,1 0 1,-1 1 0,1-1 0,-1 1 0,0-1-1,1 1 1,-1-1 0,1 1 0,-1-1 0,1 1-1,0-1 1,-1 1 0,1 0 0,-1 0 0,-5 8 26,1 0 0,0 0 0,1 0 0,0 1 0,0-1 0,1 1 0,0 0 0,-2 19 0,0 9-99,1 41 1,3-31 27,5 445 188,-4-488-105,0 10 21,1 1-1,1-1 0,0 0 0,1 1 0,6 16 0,-9-31-21,10-10-373,-7 3 230,0 1-1,0 0 1,-1-1 0,0 1-1,0-1 1,-1 1 0,1-1-1,-1 0 1,-1 0 0,1 0-1,-1-11 1,3-15 12,-1 4 237,-2 23 104,0-1 0,1 1 0,-1 0 0,1-1 0,0 1 0,0 0 0,1 0 0,0 0 0,0 0 0,4-8 0,-5 12-225,0 1-1,0-1 1,0 1 0,-1-1-1,1 1 1,0-1-1,0 1 1,0-1-1,1 1 1,-1 0 0,0 0-1,0 0 1,0-1-1,0 1 1,0 0 0,0 0-1,0 1 1,0-1-1,0 0 1,0 0-1,0 0 1,0 1 0,0-1-1,0 0 1,0 1-1,0-1 1,0 1 0,2 0-1,4 2 47,22 4 201,1-2-1,48 2 1,-53-5-218,-12-1-58,45 4-1224,68-3-1,-73-10-4117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5.1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124 513 7040,'1'0'356,"1"-1"0,-1 1 1,1-1-1,-1 0 1,1 0-1,-1 1 0,1-1 1,-1 0-1,0 0 0,2-3 1,-2 4-325,-10 13 1301,-1-1-979,0 0 0,-19 18 0,17-19-303,1 1 1,-11 15-1,17-21-37,-1 2-88,1 0 1,-1 1-1,-5 14 0,10-21 69,0-1-1,0 1 1,1 0-1,-1-1 1,1 1 0,-1 0-1,1 0 1,0-1-1,0 1 1,0 0 0,0 0-1,0 0 1,0 0-1,0-1 1,1 1 0,-1 0-1,1 0 1,-1-1-1,1 1 1,-1 0 0,1-1-1,0 1 1,0-1-1,0 1 1,0-1 0,2 2-1,0 0 8,0 0 1,0 0-1,0-1 0,1 1 0,-1-1 0,1 0 0,0 0 0,-1 0 0,1-1 1,0 1-1,0-1 0,0 0 0,0 0 0,0 0 0,1-1 0,-1 1 1,0-1-1,0 0 0,0 0 0,1-1 0,5-1 0,-5 1-21,0 0 0,0-1 1,-1 0-1,1 0 0,0 0 0,-1-1 0,0 0 0,0 1 0,1-2 0,-2 1 0,1 0 0,0-1 0,-1 1 1,1-1-1,-1 0 0,0 0 0,3-8 0,-3 6-15,0-1 0,0 1 0,-1-1 0,-1 0 0,1 0 0,-1 0 0,0 0 0,0 0 0,-1 0-1,-1-9 1,0 1-67,-1 0 0,0-1 0,-8-23 0,7 28-74,-1 1-1,0-1 1,-1 1 0,-10-17-1,13 24 195,1 1 1,-1-1-1,0 0 0,0 1 0,0 0 0,-1-1 0,1 1 1,-1 0-1,1 0 0,-1 0 0,0 1 0,1-1 0,-1 1 1,0-1-1,0 1 0,0 0 0,0 0 0,-1 0 0,1 1 0,-6-2 1,9 2-15,0 0 0,-1 0 0,1 0 0,0 0 0,0 0 0,0 0 0,-1 0 0,1 0 0,0 0 0,0 0 0,-1 0 0,1 0 0,0 0 0,0 0 0,0 0 0,-1 0 0,1 0 0,0 0 0,0 0 0,-1 0 0,1 1 0,0-1 0,0 0 0,0 0 0,-1 0 0,1 0 0,0 0 0,0 0 0,0 1 0,0-1 0,0 0 0,-1 0 0,1 0 0,0 1 0,0-1 0,0 0 0,0 0 0,0 0 1,0 1-1,0-1 0,0 0 0,0 0 0,-1 1 0,1-1 0,0 0 0,0 0 0,0 0 0,0 1 0,0-1 0,1 0 0,-1 0 0,0 1 0,0-1 0,0 0 0,0 1 0,0-1 12,1 1 1,-1 0-1,1-1 1,-1 1-1,1-1 0,-1 1 1,1 0-1,0-1 1,-1 1-1,1-1 1,0 1-1,-1-1 0,1 0 1,0 1-1,1-1 1,0 1 38,-1-1 1,1 0 0,0 0 0,0 0 0,-1 0 0,1 0-1,0 0 1,-1 0 0,1-1 0,0 1 0,-1-1-1,1 1 1,0-1 0,-1 0 0,1 1 0,-1-1-1,1 0 1,-1 0 0,0 0 0,1 0 0,-1 0 0,0-1-1,0 1 1,1 0 0,-1-1 0,0 1 0,1-3-1,3-5 119,0 1-1,0-1 1,4-15-1,-7 20-217,7-22 21,9-49 0,-12 44 113,15-41 1,-12 47-15,-1 5-39,-1 1 0,0-1 0,4-30 0,-7 34-553,-2 23-77,-1 30-8,-6 361-1670,6-236 2044,-1-102 223,-14 347 1761,11-378-1831,-2-1-1,-1 1 1,-14 42 0,20-70 76,-1 0 0,1 0 1,0 1-1,-1-1 1,1 0-1,-1 0 1,1 0-1,-1 0 0,0 0 1,1 0-1,-1 0 1,0 0-1,0-1 1,1 1-1,-1 0 0,0 0 1,0-1-1,0 1 1,0 0-1,-2 0 1,2-1 3,0 0 0,1 0 0,-1 0 0,0 0 0,0-1 0,1 1 1,-1 0-1,0-1 0,0 1 0,1 0 0,-1-1 0,0 1 0,1-1 0,-1 1 1,1-1-1,-1 1 0,1-1 0,-1 1 0,1-1 0,-1 0 0,1 1 0,-1-2 1,-3-5 50,0 1 0,1-1 1,0-1-1,-4-10 1,2-1 2,0 0 1,2-1-1,0 0 1,1 0 0,1 0-1,1 0 1,0 0 0,7-37-1,-5 49 62,0 1-1,0 0 0,1 1 0,0-1 0,0 0 1,1 1-1,-1 0 0,2 0 0,-1 0 1,1 0-1,-1 0 0,2 1 0,-1 0 1,0 0-1,1 1 0,8-6 0,-4 4-171,1 0 0,0 1-1,0 1 1,1-1-1,-1 2 1,1-1-1,0 2 1,0 0 0,13-1-1,112-6-4392,-97 2 746,-25 6 240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5.8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179 0 5056,'6'5'4357,"-6"-5"-4280,-10 12 2369,3-5-2814,-11 17 739,1 1 0,1 0 0,1 1 0,-18 44 1,18-38 31,-18 45 458,28-64-634,1 0 0,1 1 0,0-1 0,-1 15 1,3-25-194,1 1 0,-1 0 1,1 0-1,0 0 1,1 0-1,-1 0 1,1 0-1,0 0 1,-1 0-1,2 0 1,-1-1-1,0 1 1,1 0-1,0-1 1,0 1-1,0-1 1,0 0-1,0 1 1,1-1-1,-1 0 1,1 0-1,0-1 0,0 1 1,0-1-1,0 1 1,1-1-1,5 3 1,0 0-207,0-1 1,0 0-1,0-1 0,1 0 1,-1 0-1,1-1 0,-1 0 1,1-1-1,0 0 1,13 0-1,-9-1-716,21 0-2714,-33 0 3384,-1 0 1,1 0 0,-1-1 0,1 1-1,-1-1 1,1 1 0,-1-1 0,1 0-1,-1 1 1,0-1 0,1 0-1,-1 0 1,0 0 0,0 0 0,1 0-1,-1 0 1,0 0 0,1-3-1,10-26-3248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6.2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70 0 7456,'0'12'2784,"0"-9"-2176,-10 11-160,6-7-1792,-6 6 640,-3 2-2944,-6 2 2016,6-2-704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23.01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15 1228 1152,'-9'4'2219,"9"-4"-2507,-5 0 51,6-1 737,1 0-360,-1 1 1,0-1-1,0 1 1,0-1-1,0 1 0,1-1 1,-1 0-1,0 0 1,0 0-1,1-1 1,27-26 924,1-1-259,31-38 501,66-83-219,-1 1-427,-51 65-308,69-79-62,-13-9-236,-103 129 46,39-75 1,-49 78-175,19-44 297,-32 70-850,0-1 0,-1 0 1,4-25-1,-5 30-446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6.5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75 225 5824,'0'0'120,"1"1"1,-1-1 0,0 1-1,1-1 1,-1 0-1,1 1 1,-1-1-1,1 0 1,-1 1 0,1-1-1,-1 0 1,1 0-1,0 1 1,-1-1 0,1 0-1,-1 0 1,1 0-1,0 0 1,-1 0-1,1 0 1,-1 0 0,1 0-1,0 0 1,1 0-29,0 0 426,-2-1-525,-1 0-1,1 0 1,0 0 0,0 0 0,0 1 0,0-1 0,-1 0 0,1 0 0,0 0 0,-1 1-1,0-2 1,0 1 41,0 1 0,1 0 0,-1 0-1,0 0 1,0 0 0,0 0 0,1 0-1,-1 1 1,0-1 0,0 0 0,0 0-1,1 0 1,-1 1 0,0-1-1,1 0 1,-1 1 0,0-1 0,1 1-1,-1-1 1,0 1 0,1-1 0,-1 1-1,1-1 1,-1 1 0,1 0 0,-1-1-1,1 1 1,-1 0 0,1-1 0,0 1-1,-1 0 1,1 0 0,0-1 0,0 1-1,-1 1 1,0 2 143,-1 0 0,1 1 0,0-1 0,1 0 1,-1 6-1,1-4-175,0 0 1,0-1 0,1 1 0,0-1 0,0 1-1,1-1 1,-1 1 0,1-1 0,4 8 0,-5-11 1,0 0 0,1 0 0,-1-1 0,0 1 0,1 0 1,-1-1-1,1 1 0,-1-1 0,1 1 0,0-1 0,-1 0 0,1 0 0,0 0 1,0 0-1,0 0 0,0 0 0,0-1 0,0 1 0,0 0 0,0-1 1,0 0-1,1 1 0,-1-1 0,0 0 0,0 0 0,0 0 0,4-1 1,-1-1-44,-1 0 1,1 0 0,0 0 0,-1 0 0,1-1-1,-1 0 1,0 0 0,1 0 0,-2-1-1,1 1 1,7-9 0,-8 7 14,1 0 0,-1-1 0,1 1 0,-1-1 1,-1 0-1,1 0 0,-1 0 0,0 0 0,-1-1 0,0 1 0,1-8 0,0-6-31,-1 0-1,-2-26 1,0 35 69,0-1 1,-1 1-1,0 0 1,0 0-1,-1-1 1,0 2-1,-1-1 1,-1 0 0,0 1-1,-7-12 1,11 21-16,1-1 0,-1 1 0,0 0 0,0 0 1,0 0-1,0 0 0,0 0 0,0 0 0,0 0 0,-1 1 1,1-1-1,0 0 0,0 0 0,-1 1 0,1-1 0,0 1 1,-1-1-1,1 1 0,0 0 0,-1 0 0,1-1 0,-1 1 1,1 0-1,0 0 0,-1 0 0,1 1 0,-1-1 0,1 0 1,0 0-1,-1 1 0,1-1 0,0 1 0,-1-1 1,1 1-1,0 0 0,0-1 0,-1 1 0,0 1 0,-3 2-2,0 0-1,0 0 0,0 1 0,1 0 1,0 0-1,-6 8 0,-6 10-601,2 1 0,1 0 1,0 0-1,-17 53 0,29-71 119,-1-1-1,1 1 1,1-1 0,-1 12-1,1 3-2318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47.0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1 267 6880,'0'37'3317,"0"42"-3018,0-78-265,0-1 0,0 1 0,0 0 1,0 0-1,0-1 0,0 1 0,0 0 1,0 0-1,0-1 0,1 1 0,-1 0 1,0 0-1,0-1 0,1 1 0,-1 0 1,0-1-1,1 1 0,-1 0 0,1-1 1,-1 1-1,1-1 0,-1 1 0,1-1 1,-1 1-1,1-1 0,-1 1 0,1-1 1,0 1-1,-1-1 0,1 0 0,0 1 1,-1-1-1,1 0 0,0 0 0,0 0 1,-1 1-1,1-1 0,1 0 0,-1 0-53,1-1-1,-1 1 0,0 0 1,1-1-1,-1 1 0,0-1 1,1 1-1,-1-1 0,0 1 1,0-1-1,0 0 0,1 0 1,-1 0-1,0 0 0,0 0 1,0 0-1,0 0 0,-1 0 1,1 0-1,1-2 0,7-15-54,-1 0-1,-1 0 0,8-39 0,-4 20 225,1-5 134,3 1 0,1 1 0,32-55 0,-48 94-240,1-1-1,0 0 1,0 1-1,0-1 1,0 1-1,1-1 1,-1 1 0,0-1-1,1 1 1,-1 0-1,0 0 1,1-1-1,1 0 1,-2 2-32,-1 0-1,0 0 1,1 0 0,-1 0 0,1 0-1,-1 0 1,0 0 0,1 0 0,-1 0-1,1 0 1,-1 0 0,0 1-1,1-1 1,-1 0 0,0 0 0,1 0-1,-1 0 1,0 1 0,1-1 0,-1 0-1,0 0 1,1 1 0,-1-1 0,9 16-56,1 17 362,-1-1 1,8 60-1,6 30-244,-14-89-354,10 31-4970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05.2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0 775 2656,'7'3'993,"-6"-3"-899,-1 1-1,1-1 1,0 0-1,-1 1 1,1-1 0,-1 0-1,1 1 1,0-1 0,-1 0-1,1 0 1,0 0-1,0 0 1,-1 0 0,1 0-1,0 0 1,-1 0-1,1 0 1,0 0 0,-1 0-1,1 0 1,0 0-1,-1 0 1,1-1 0,1 1-1,0-2 108,0 1 0,0-1-1,0 1 1,0 0 0,1 0 0,-1 0-1,0 0 1,1 0 0,-1 0 0,0 1-1,5-1 1,34-2 864,-18 2-272,-12-1-616,1 0 0,-1-1 0,0-1 1,0 0-1,-1 0 0,1-1 0,-1 0 0,0-1 1,0 0-1,-1-1 0,0 0 0,11-10 1,-13 10-192,0 0 1,-1 0-1,1-1 1,-1 0 0,-1 0-1,0 0 1,0-1-1,-1 0 1,0 0 0,6-18-1,-9 22 12,1-1-1,-1 1 0,0-1 1,-1 1-1,1-1 0,-1 1 1,0-1-1,0 0 1,-1 1-1,0-1 0,0 1 1,0-1-1,0 1 0,-1 0 1,0 0-1,0-1 0,-1 1 1,1 1-1,-1-1 1,-5-6-1,7 9-9,0 0-1,0 1 1,-1-1 0,1 1 0,-1-1 0,1 1-1,-1 0 1,1 0 0,-1 0 0,0 0-1,1 0 1,-1 0 0,0 0 0,0 0 0,0 1-1,1-1 1,-1 1 0,0-1 0,0 1-1,0 0 1,0-1 0,0 1 0,0 0-1,0 1 1,0-1 0,0 0 0,0 0 0,0 1-1,0-1 1,0 1 0,0 0 0,1 0-1,-1-1 1,0 1 0,-3 3 0,0 0 8,1 0 0,-1 0 1,1 0-1,-1 1 1,2 0-1,-1 0 0,0 0 1,1 1-1,0-1 1,-3 8-1,1 0 54,0 1 1,1-1-1,1 1 0,0-1 0,1 1 1,0 0-1,1 0 0,1 14 0,0-19 15,1 0 0,0 0 0,0 0 0,1 0 0,1 0-1,-1 0 1,2-1 0,-1 1 0,1-1 0,0 0-1,0 0 1,1 0 0,8 9 0,-6-9 3,1 0 1,0 0-1,0-1 0,1 0 0,0-1 1,0 0-1,0 0 0,1-1 1,0 0-1,0-1 0,0 0 1,1 0-1,-1-1 0,1-1 0,0 0 1,0 0-1,0-1 0,0 0 1,0-1-1,0 0 0,0-1 1,0-1-1,-1 1 0,1-2 0,0 1 1,-1-1-1,1-1 0,-1 0 1,0-1-1,13-7 0,-10 3-54,0-1 1,-1 0-1,0-1 0,0 0 1,-1 0-1,-1-2 0,16-23 1,-3-1-99,27-64 0,-39 83 380,0-2-592,-23 230 317,11-196 106,1-10-65,-1 0 0,1 0 0,-1 0 0,-1 7 1,1-7 278,3-3-163,7-8-150,7-11-159,20-35 184,15-18 517,-50 70-575,0 0 0,-1 0 0,1 0 0,0 0 0,0 0 0,0 0 0,0 1 0,0-1 0,0 0-1,0 1 1,0-1 0,0 1 0,0-1 0,0 1 0,0-1 0,1 1 0,-1 0 0,0 0 0,0-1 0,0 1-1,0 0 1,1 0 0,-1 0 0,0 0 0,0 1 0,0-1 0,1 0 0,-1 0 0,0 1 0,0-1-1,0 1 1,0-1 0,0 1 0,0-1 0,0 1 0,0 0 0,0-1 0,0 1 0,0 0 0,1 1-1,5 5-55,-1 0-1,-1 0 0,1 0 0,5 12 0,-4-9 149,1 2-29,0 0 1,1-1 0,14 14-1,-20-22-45,0 0-1,1 0 0,-1-1 1,1 1-1,-1-1 0,1 0 1,0 0-1,0 0 0,0-1 1,0 1-1,0-1 0,1 0 1,-1 0-1,0 0 0,7 0 0,2-2-30,0 0 0,0-1 0,-1-1-1,1 0 1,-1 0 0,1-1 0,-1-1-1,0 0 1,-1-1 0,1 0 0,-1 0-1,0-1 1,12-11 0,-6 4-19,-1-1 1,0-1-1,-1 0 0,-1-1 1,-1 0-1,23-39 1,-32 49 58,1 0 1,0 1 0,7-8-1,-3 3 42,-4 1-23,-6 8-107,-1 7-159,-48 106-106,43-95 391,0 0 0,2 1 0,0 0 0,1 0 0,0 0 0,2 0 0,-1 20 0,3-34-97,0 0 0,0 1 0,1-1 0,-1 0 1,1 0-1,0 0 0,0 0 0,0 0 0,2 4 0,-2-6 31,-1 0 0,0-1-1,1 1 1,-1 0 0,1-1 0,-1 1-1,1 0 1,-1-1 0,1 1 0,-1-1-1,1 1 1,0-1 0,-1 1-1,1-1 1,0 1 0,0-1 0,-1 0-1,1 1 1,0-1 0,0 0 0,0 0-1,-1 0 1,1 1 0,0-1-1,0 0 1,0 0 0,-1 0 0,1 0-1,0 0 1,0-1 0,0 1-1,-1 0 1,1 0 0,0 0 0,0-1-1,0 1 1,-1 0 0,2-1 0,3-2-41,0 0 0,0 0 0,0 0 0,0-1 0,0 0 0,-1 0 1,1 0-1,-1 0 0,0-1 0,-1 0 0,1 1 0,-1-1 0,5-11 1,-1 1 50,0-2 0,-2 1 0,0 0 0,-1-1 0,3-28 0,-3 19 20,12-69 33,-5-1 0,-4 0 1,-7-145-1,-1 156 263,-3 94-272,1 11-35,2 0 0,1 0 0,2 27 0,0-25 20,1 22 86,3-1 0,2-1 0,1 0 0,2 0-1,2 0 1,19 39 0,-21-57-348,2 0-1,0-2 1,1 1-1,21 24 1,-20-30-1085,1 0 1,30 25-1,-24-27-702,-3-5-2202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50.6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0 167 3712,'1'9'1024,"0"0"0,1 0 0,-1 0 0,6 15 0,4 18 453,4 30-10,2 18-1115,6 14-267,-15-71-48,7 44 1,7 40 260,-20-111-106,-1 0 0,0 0 0,0 12 0,-1-16 171,0-17 624,5-33-420,-1 16-388,36-188 121,-29 174 67,13-38-100,-3 14 148,-21 67-438,1 0-1,0 0 0,1 0 0,-1 0 0,0 1 0,1-1 1,0 0-1,-1 1 0,1-1 0,3-2 0,-4 5 13,-1-1-1,1 0 1,0 1-1,-1-1 1,1 1-1,0-1 1,0 1-1,-1-1 1,1 1-1,0 0 1,0-1-1,0 1 1,0 0 0,0 0-1,-1-1 1,1 1-1,0 0 1,0 0-1,0 0 1,0 0-1,0 0 1,0 0-1,0 1 1,0-1-1,-1 0 1,1 0-1,0 1 1,0-1-1,0 0 1,0 1-1,-1-1 1,1 1-1,0-1 1,0 1-1,-1-1 1,1 1-1,1 1 1,2 3-43,0 0 1,0 0 0,0 1-1,-1 0 1,0-1-1,0 1 1,0 0-1,-1 1 1,3 9 0,-2-3 92,0 0-1,-1 0 1,0 25 0,-2-31 44,0-1-1,-1 1 1,0 0-1,0-1 0,-1 1 1,0-1-1,0 1 1,0-1-1,-1 0 1,0 0-1,0 0 1,-5 6-1,7-10-75,-1-1 0,1 1 0,-1-1-1,0 0 1,0 0 0,0 1 0,1-1 0,-1 0 0,0-1-1,-1 1 1,1 0 0,0-1 0,0 1 0,0-1 0,0 1-1,-4-1 1,2 0 3,1 0 0,-1 0-1,1 0 1,-1 0 0,1-1 0,-1 1-1,1-1 1,-1 0 0,-4-2-1,4 0-168,3 3 111,0-1 0,-1 0 1,1 0-1,0 1 0,0-1 1,-1 1-1,1-1 1,0 1-1,-1-1 0,1 1 1,0 0-1,-1 0 0,-1 0 1,28-4-732,25 3 717,-1-2-1,67-12 1,-82 8 98,1-2 1,-1-1-1,0-2 0,35-18 1,-52 21-19,1-2 1,-2 0-1,19-16 0,42-42 0,-69 61 27,0 1 0,-1-2 1,8-10-1,-14 17-18,-8 12-98,3-7 56,-104 138-145,107-141 160,-7 10 38,1 1 1,0 0 0,-8 16-1,14-24-35,-1-1 0,1 0 0,0 0 0,1 1 0,-1-1 0,0 1 0,1-1-1,-1 1 1,1-1 0,0 1 0,0-1 0,0 1 0,0-1 0,0 1 0,0 0 0,1-1-1,-1 1 1,1-1 0,0 0 0,0 1 0,0-1 0,0 0 0,0 1 0,0-1 0,3 3 0,-3-4 5,1 0 0,0 1 0,0-1 1,0 0-1,0 0 0,0-1 1,0 1-1,0 0 0,0-1 0,1 1 1,-1-1-1,0 0 0,0 1 1,0-1-1,1 0 0,-1 0 0,0-1 1,0 1-1,0 0 0,3-1 1,-1 0 26,0 0 1,0 0 0,1-1 0,-1 1 0,0-1 0,-1 0 0,1 0 0,0 0 0,6-5 0,-3-1-29,0 0 0,0 0 1,-1 0-1,0-1 0,0 0 0,8-18 1,-6 6 62,0 0 0,5-25 0,-12 35-48,0 4-119,2 13-47,7 50-351,-5-37 422,-1-7 93,-1 0-1,9 19 0,-10-29 1,-1 1 0,0-1 1,0 0-1,1 0 0,0 1 0,-1-1 0,1 0 0,0 0 0,0-1 0,0 1 0,0 0 0,0 0 0,1-1 0,-1 0 0,0 1 0,1-1 0,3 1 0,-3-1 18,0 0-1,0-1 0,0 1 1,0-1-1,0 0 1,0 0-1,0 0 0,0 0 1,0-1-1,0 1 1,0-1-1,0 0 0,0 0 1,-1 0-1,1 0 1,0 0-1,-1-1 1,1 1-1,0-1 0,-1 1 1,0-1-1,1 0 1,-1 0-1,2-3 0,4-4-29,-1-1 0,0 0 0,-1 0 0,9-18 0,-11 19 52,33-63-108,-35 70 24,-1 0 3,0 0 0,0 0 0,0 0 0,0-1 0,-1 1 0,1 0 0,0 0 0,-1-3-1,0 5-74,1 1 77,0-1-1,0 1 1,0 0-1,0 0 0,0 0 1,-1 0-1,1 0 0,0 0 1,-1 0-1,2 2 0,-2-2-4,4 6-29,-1 0 0,5 15 0,-7-16 22,1 0-1,1-1 1,-1 1 0,1 0-1,0-1 1,5 8 0,0-3 31,0-1 1,0 0-1,1 0 1,9 6-1,-13-11 3,-1-2 0,1 1 0,0 0 0,0-1 0,0 0 0,0 0 0,0 0 0,0-1-1,0 0 1,1 0 0,6 0 0,-2 0 54,-1 0 0,1-1-1,-1 0 1,1-1 0,-1 0 0,1-1-1,-1 0 1,0 0 0,0-1 0,0 0 0,0-1-1,0 0 1,12-8 0,-11 7-81,-1-2 0,0 1 1,0-1-1,-1-1 0,0 0 1,0 0-1,-1 0 0,7-10 0,47-93-324,-27 45 568,-28 55-216,-4 9 11,-1 1-1,0-1 0,1 0 0,-1 0 0,0 0 1,-1 0-1,1-1 0,0 1 0,0 0 0,0-4 0,-1 5-30,0 2 6,1 0 15,0 0 0,-1 0 0,1 0 1,-1 0-1,1 0 0,-1 0 0,0 0 0,1 0 1,-1 0-1,0 0 0,0 0 0,0 0 0,0 3 1,1-2 1,17 58 35,-18-58-32,1 0 0,0-1 0,-1 1 0,1 0 0,0 0 0,0-1 0,0 1 0,0-1 0,0 1 0,3 1 0,5 10 99,-8-11-51,0-1-1,-1 0 1,1 1 0,0-1-1,0 1 1,-1-1-1,1 0 1,0 0 0,0 1-1,1-1 1,-1 0-1,0 0 1,0 0 0,0 0-1,1 0 1,-1-1-1,1 1 1,-1 0 0,0-1-1,1 1 1,-1 0-1,1-1 1,-1 0 0,4 1-1,-5 23-324,-5 23 699,2-26 230,3-19-672,0-1 0,0 0 0,0 0 0,0 0 0,0 0 0,0 0 1,0 0-1,1 0 0,-1 0 0,0 0 0,1 0 0,-1 0 0,1-1 0,-1 1 0,1 1 1,8 15 65,-5-9-81,0 0 0,1 0 0,0 0-1,8 9 1,-11-15 20,0 0-1,0 0 1,1 0-1,-1 0 1,0-1 0,1 1-1,-1 0 1,1-1-1,-1 0 1,1 0-1,0 1 1,0-2 0,0 1-1,-1 0 1,1 0-1,0-1 1,5 0-1,-1 1-43,-1-2-1,1 1 1,-1-1-1,0 0 1,1 0 0,-1-1-1,0 0 1,0 0-1,0 0 1,0-1-1,0 1 1,-1-2-1,1 1 1,-1-1-1,0 1 1,0-1-1,8-8 1,-3-1-58,0 1 1,-1-2-1,-1 1 1,0-1 0,0 0-1,10-29 1,22-95-92,-38 127 159,2-4 77,1-4 127,0 0 1,-2 0-1,3-31 0,-4 28 348,0 14-555,-1 13-514,-1 3 439,1-1 0,1 1 0,-1-1 0,1 1 0,4 9 0,5 19 163,12 95 301,-10-50-204,-5-27 321,2 102 0,-10-152-380,0 0-1,-1 0 1,1 0-1,-3 8 1,3-12-86,0 1 1,0-1-1,0 1 0,-1 0 1,1-1-1,0 1 1,0-1-1,-1 1 1,1 0-1,0-1 1,-1 1-1,1-1 1,0 1-1,-1-1 1,1 1-1,-1-1 0,1 0 1,-1 1-1,1-1 1,-1 1-1,1-1 1,-1 0-1,1 1 1,-1-1-1,0 0 1,1 0-1,-1 0 1,1 1-1,-1-1 1,0 0-1,1 0 0,-1 0 1,0 0-1,1 0 1,-1 0-1,0 0 1,1 0-1,-2-1 1,-11-5-16,0 0 1,1-1-1,0-1 0,-15-11 1,14 9-19,11 9 37,0 0 0,1 0 0,-1 0-1,1-1 1,-1 1 0,1-1 0,-1 1-1,1-1 1,0 1 0,0-1 0,0 0-1,-1-2 1,2 4 7,0-1 0,0 1 0,0 0 0,-1-1-1,1 1 1,0-1 0,0 1 0,1 0 0,-1-1 0,0 1-1,0 0 1,0-1 0,0 1 0,0-1 0,0 1 0,0 0 0,1-1-1,-1 1 1,0 0 0,0-1 0,0 1 0,1-1 0,0 0-14,0 1 1,0-1 0,0 0 0,0 1 0,0-1 0,0 1-1,0-1 1,0 1 0,0 0 0,0-1 0,2 1-1,18-4-233,1 1 0,0 2 0,40 1 0,26-1-1347,-77 0 574,-1 0 0,1-1 0,0 0 1,-1-1-1,20-8 0,-29 11 816,-1-1 0,1 1 0,0 0 0,-1-1 0,1 1 0,0-1-1,-1 1 1,1-1 0,-1 1 0,1-1 0,-1 1 0,1-1 0,-1 0 0,1 1 0,-1-1 0,0 0 0,1 1 0,-1-1 0,0 0-1,1 1 1,-1-1 0,0 0 0,0 0 0,0 0 0,0 1 0,0-1 0,0 0 0,0 0 0,-6-23-2526,5 22 2737,-12-27-1435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51.0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4 12288,'5'0'4575,"-15"0"-3583,10-3-256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58.57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 58 1472,'-18'-45'3051,"16"38"-1564,-1 2-281,4 7-1026,1 0 0,-1 1 0,-1-1 0,1 0 0,0 1 1,0-1-1,-1 1 0,1 3 0,5 32 68,-6-34-176,18 187 397,-14-71 136,-4-110-442,-8 42 877,8-52-1003,-1 0 0,1 0 0,-1 0-1,1 0 1,0 0 0,-1 0 0,1 0-1,0 0 1,-1 0 0,1 0 0,-1 0-1,1 0 1,0 0 0,-1 0 0,1 0-1,0 0 1,-1 0 0,1-1 0,0 1 0,-1 0-1,1 0 1,0 0 0,0-1 0,-1 1-1,1 0 1,0 0 0,-1-1 0,-2-4 4,1-1 0,0 1 0,-1-1 0,2 0 0,-1 1 0,1-1 0,0 0 0,0 0 0,1 0 0,-1-7 0,0-2-18,-1-91-164,3 60 186,0 29 32,0 1 0,1 0 0,0 0-1,7-20 1,-9 34-87,1 0-1,-1 0 0,1 1 1,0-1-1,-1 0 0,1 1 1,0-1-1,0 1 0,0-1 1,0 1-1,0 0 0,0-1 0,1 1 1,-1 0-1,0-1 0,1 1 1,-1 0-1,0 0 0,4-1 1,-1 1 27,0 0-1,0 0 1,0 1 0,-1-1 0,1 1-1,0 0 1,5 1 0,5-1 185,2-1 69,0-1 0,0 0 0,-1-1 0,31-10 0,-23 4-253,-16 5 10,-1 2 0,1-1 1,11-3-1,-16 6-52,-1 0 0,1 0-1,0-1 1,0 1 0,-1 0 0,1 0 0,0 0 0,-1 1-1,1-1 1,0 0 0,0 1 0,-1-1 0,1 1 0,-1-1-1,1 1 1,0 0 0,-1 0 0,1 0 0,2 2 0,-1 0-105,0 1-1,0 0 1,0 0 0,0 0 0,0 0 0,-1 1 0,0-1 0,0 1 0,0-1 0,0 1 0,-1 0 0,1 0 0,-1 0 0,0 8 0,0-8-481,-1 0 1,0 0-1,0 0 0,-1 0 1,1-1-1,-1 1 1,0 0-1,-1 0 0,-1 5 1,-2 2-2767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58.9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4992,'1'4'430,"0"-1"1,1 1 0,0-1-1,0 0 1,0 0-1,2 3 1,9 16-245,-9-13 28,0 1 1,-1 0 0,0 0 0,-1 0-1,2 18 1,-1 53-3531,-3-71 2160,-10-24-3244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5:59.29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5888,'0'0'2176,"0"3"-1664,-5 6-160,5-1-2048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00.7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72 467 4896,'2'1'4225,"-5"6"-3537,-1 5 809,-10-8-622,10 0-852,0-1-1,0 1 1,0-1 0,0 1 0,0 0-1,1 1 1,0-1 0,-1 1 0,2-1-1,-1 1 1,1 0 0,-1 0 0,1 0-1,1 0 1,-1 0 0,1 1-1,0-1 1,-1 7 0,2-9-20,0 0-1,0-1 1,0 1-1,1-1 1,-1 1-1,1-1 1,-1 1 0,1 0-1,0-1 1,0 0-1,0 1 1,0-1-1,1 0 1,-1 0 0,1 1-1,2 2 1,-3-4 9,0 0 1,0 0-1,0 0 1,0 0-1,0 0 1,0 0-1,0 0 0,0 0 1,0 0-1,1-1 1,-1 1-1,0-1 1,0 1-1,1-1 1,-1 1-1,0-1 1,1 1-1,-1-1 1,1 0-1,-1 0 0,0 0 1,1 0-1,-1 0 1,0 0-1,1 0 1,-1-1-1,1 1 1,-1 0-1,0-1 1,1 1-1,1-2 1,3-2 32,0 0 0,0-1 0,-1 0 0,0 0 0,0 0 1,0 0-1,-1-1 0,1 0 0,-1 0 0,-1 0 0,6-12 0,0-3 122,-2-1 0,6-30 0,-4 18-148,-7 15-120,-3 11-81,1 8 175,0 0 0,-1 0-1,1 0 1,0 0-1,0 0 1,0 0 0,0 0-1,-1 0 1,1 0 0,0-1-1,0 1 1,0 0 0,0 0-1,-1 1 1,1-1-1,0 0 1,0 0 0,0 0-1,0 0 1,-1 0 0,1 0-1,0 0 1,0 0 0,0 0-1,0 0 1,0 0-1,-1 0 1,1 0 0,0 1-1,0-1 1,0 0 0,0 0-1,0 0 1,0 0-1,0 0 1,-1 1 0,1-1-1,0 0 1,0 0 0,0 0-1,0 1 1,-2 2-23,0 1 1,0 0-1,0 0 1,1 0-1,-1 0 1,1 0-1,0 0 0,0 0 1,0 7-1,-2 7-15,0-5 76,2-1 1,0 1 0,0 16 0,1-27-21,2 3 47,-1 0 0,1 0-1,-1 0 1,1 0 0,1 0-1,-1 0 1,1 0 0,-1-1 0,7 8-1,2 5-31,15 20-152,-19-28 110,-1-1-1,0 2 1,0-1-1,6 15 1,-3-1 9,-2-1 1,0 1-1,-2 1 0,-1-1 1,0 1-1,-2-1 0,-1 1 1,-1 0-1,0 0 0,-2 0 1,-1-1-1,-1 1 0,-1-1 1,-1 0-1,-13 34 0,13-45-126,-1 0 0,1 0-1,-11 12 1,16-23 128,1-1 1,0 1 0,-1 0-1,1-1 1,-1 1-1,1 0 1,-1-1-1,0 1 1,1-1-1,-1 1 1,1-1-1,-1 0 1,0 1-1,0-1 1,1 0-1,-1 1 1,0-1 0,1 0-1,-1 0 1,0 1-1,0-1 1,1 0-1,-1 0 1,0 0-1,0 0 1,0 0-1,1 0 1,-1 0-1,-1-1 1,1 0-17,-1 1 0,0-1 0,1 0 0,-1 0 0,1-1 1,-1 1-1,1 0 0,0 0 0,-1-1 0,1 1 0,-2-4 0,-1-1-53,0 0-1,1-1 1,-1 1-1,1-1 1,-2-10-1,1-1 94,1-1 0,0 1 0,2-1 0,0 1 0,2-1 0,2-25 0,-1 29-34,1 1-1,0 0 1,1 0 0,1 0-1,0 0 1,0 1-1,2-1 1,13-20 0,-10 22-44,0 0 0,2 1 0,-1 0 0,1 0 0,1 2 0,16-11 0,-4 3 24,14-11-44,59-45-293,-82 59 375,-1 0 1,0-1-1,24-32 0,-27 28 66,-1 1-1,-1-1 1,-1-1-1,14-39 1,14-86 297,-21 76-227,6-67 94,-21 130-188,0-25 280,-1 30-326,0 1-1,0 0 1,0 0-1,0 0 1,0 0-1,0-1 1,0 1 0,0 0-1,0 0 1,0 0-1,0 0 1,0-1-1,0 1 1,0 0 0,0 0-1,0 0 1,0-1-1,0 1 1,0 0 0,0 0-1,0 0 1,0 0-1,0-1 1,0 1-1,0 0 1,0 0 0,0 0-1,0 0 1,-1-1-1,1 1 1,0 0 0,0 0-1,0 0 1,0 0-1,0 0 1,-1 0-1,1 0 1,0-1 0,0 1-1,0 0 1,0 0-1,-1 0 1,1 0 0,0 0-1,0 0 1,0 0-1,-1 0 1,1 0-1,0 0 1,0 0 0,0 0-1,0 0 1,-1 0-1,1 0 1,0 0-1,0 0 1,0 0 0,-1 0-1,-8 10-42,5-1 65,0 0 0,1 0 1,0 0-1,0 1 0,1-1 1,0 1-1,-1 17 0,1-9-20,-13 93-16,-34 280 216,45-356-25,1-15 147,0 21 0,4-41-303,-1 0 1,0 0 0,0 0-1,0 0 1,1 0 0,-1 0 0,0 0-1,0 0 1,0 0 0,1 0-1,-1 0 1,0 0 0,0 0-1,0 0 1,0 0 0,1 0 0,-1 0-1,0 0 1,0-1 0,0 1-1,0 0 1,1 0 0,-1 0 0,0 0-1,0 0 1,0 0 0,0-1-1,0 1 1,1 0 0,-1 0-1,0 0 1,0 0 0,0-1 0,14-16 368,-10 12-323,0-1 0,1 1 0,0 0 0,8-7 1,-3 3 34,10-6-258,-20 15 145,1-1 0,0 1-1,0 0 1,-1 0 0,1-1 0,0 1 0,-1 0 0,1 0 0,0 0 0,0 0 0,-1 0 0,1 0-1,0 0 1,0 0 0,-1 0 0,1 1 0,0-1 0,0 0 0,-1 0 0,1 1 0,0-1 0,-1 0-1,1 1 1,-1-1 0,1 1 0,0-1 0,0 1 0,25 19-169,-25-20 187,0 1 0,0 0 0,0-1 0,0 1 0,0-1 0,0 1 0,0-1 0,0 1 0,0-1 0,1 0 0,-1 0 0,0 1 0,0-1 0,0 0 0,0 0 0,1 0 0,-1 0 0,0-1 0,0 1 0,0 0 0,0 0 0,1-1 0,0 0 0,5-4 13,-1 0 0,0-1 0,0 0 0,-1 0 1,0 0-1,0-1 0,0 0 0,-1 0 1,0 0-1,5-13 0,0-5 204,11-50 0,-15 55-166,27-138 413,13-51-566,-42 191 95,-1 5-149,0 13 38,1 7-15,-1 1 82,-1 0 0,0 0 0,0 0 0,0 0 0,-2 13 0,1 9 22,24 207 97,-18-185-127,36 210-2859,-35-218 861,-5-17-2388,-15-32 327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01.1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0 107 10304,'5'8'3808,"12"-5"-2944,12 1-256,-11-4-544,13-4-160,1 1-384,10-5 256,3 3-32,6-2 160,-3-1-1056,3-1 608,-6-3-1920,-3 1 1344,-1-6-3488,-1 0 2592,-8-3 352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24.06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25 1984,'8'-17'1121,"-3"9"1184,-5 8-2280,1 2 77,-1 1 0,1-1 1,0 0-1,0 0 1,0 0-1,0 0 1,0 0-1,3 4 1,4 8 185,6 26 173,0 1-1,-3 0 0,-1 1 1,-3 0-1,5 74 1,-9 149 2692,-3-260-2957,4-16 179,1 2-249,30-97 141,-29 92-379,0 0 1,13-21-1,-17 30 27,1 1 0,1 0-1,-1 0 1,1 0-1,-1 0 1,1 0-1,0 1 1,0 0-1,1 0 1,-1 0-1,7-3 1,-9 5 39,-1 0-1,1 1 1,-1-1 0,1 1-1,0-1 1,-1 1-1,1 0 1,0 0 0,-1 0-1,1 0 1,0 0 0,-1 0-1,1 0 1,0 0 0,-1 1-1,1-1 1,-1 0-1,1 1 1,0 0 0,1 0-1,-1 1 53,1 0 0,-1-1-1,0 1 1,0 0-1,0 0 1,0 0-1,-1 0 1,1 1 0,0-1-1,-1 0 1,2 4-1,0 0 147,-1-1 0,0 0 0,-1 0 0,1 1 0,-1-1 0,0 1 0,0-1 0,-1 1 0,0 0 0,0-1 0,-1 11 0,-1-10-40,0-1-1,-1 1 0,0-1 0,0 0 1,0 0-1,0 0 0,-1 0 0,0 0 0,0-1 1,0 0-1,-8 7 0,7-6-59,0 0 42,-1-1 0,0 0 1,1 0-1,-1-1 0,-1 1 1,1-1-1,-10 3 0,-46 11-1501,55-15 721,-8 2-732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11.0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54 372 3072,'2'-1'248,"1"1"0,-1-1 0,1 0 1,-1 0-1,1-1 0,-1 1 0,0-1 0,0 1 1,0-1-1,0 1 0,0-1 0,12-6 4827,-17 8-4991,0 0-1,0 0 1,0 0 0,0 1 0,1-1-1,-1 1 1,0 0 0,0 0-1,1 0 1,-1 0 0,0 0-1,1 1 1,-1-1 0,1 1 0,-1 0-1,1-1 1,0 1 0,0 0-1,0 1 1,0-1 0,0 0 0,-1 4-1,-2 0-59,1 1 0,0 0 0,0 0 0,1 0 0,0 1 0,0-1 0,1 1-1,-1-1 1,2 1 0,-1 0 0,1 0 0,1 0 0,-1 0 0,1 0 0,1 0 0,0 0-1,0 0 1,0 0 0,1 0 0,0-1 0,0 1 0,1-1 0,0 1 0,8 12 0,12 12 146,-22-30-153,1 0-1,-1-1 0,1 1 1,0-1-1,-1 1 1,1-1-1,0 0 0,0 0 1,0 0-1,0 0 1,0 0-1,0 0 0,0 0 1,0-1-1,4 2 1,3-1-9,-1-1 0,16 0 0,-13 0 25,-9 0-20,1 0-1,-1 0 1,0 0-1,0 0 1,0-1-1,0 1 1,0-1-1,0 1 1,0-1-1,0 0 1,0 0-1,0 0 1,0 0 0,0 0-1,0 0 1,0 0-1,-1-1 1,1 1-1,-1-1 1,1 1-1,-1-1 1,1 0-1,1-2 1,-2 1-16,0 0 0,0 0 0,0 0 0,0-1 0,0 1 0,-1 0 0,1 0 0,-1 0 0,0 0 0,0-1 0,0 1 0,0 0 0,-1 0 0,-1-6 0,-4-14-23,3 13 158,0 0 0,1 0 0,1 0 1,-2-16-1,3 25-158,0-10 890,0 11-863,0 0 0,0 0 0,0 0 0,0 0 1,0-1-1,0 1 0,0 0 0,0 0 0,0 0 0,0 0 0,0 0 1,0 0-1,0-1 0,0 1 0,0 0 0,0 0 0,0 0 1,0 0-1,0 0 0,0 0 0,0-1 0,0 1 0,0 0 1,0 0-1,0 0 0,-1 0 0,1 0 0,0 0 0,0 0 0,0 0 1,0-1-1,0 1 0,0 0 0,0 0 0,0 0 0,-1 0 1,1 0-1,0 0 0,0 0 0,0 0 0,0 0 0,0 0 1,0 0-1,0 0 0,-1 0 0,1 0 0,0 0 0,0 0 0,0 0 1,0 0-1,0 0 0,-1 0 0,1 0 0,0 0 0,0 0 1,0 0-1,0 0 0,0 0 0,0 0 0,0 0 0,-1 0 1,1 0-1,0 1 0,14 14-625,12 16 459,26 39-1,-47-64 226,0 0 0,0 0 1,0 0-1,1-1 0,0 1 0,1-2 0,-1 1 0,10 5 0,-14-9-74,0 1-1,1-1 1,0 0 0,-1 0-1,1 0 1,0 0-1,0 0 1,-1 0-1,1-1 1,0 1-1,0-1 1,0 0-1,0 0 1,0 0 0,0 0-1,0 0 1,-1-1-1,1 1 1,0-1-1,0 0 1,0 0-1,-1 0 1,1 0-1,0-1 1,4-2 0,-4 1 2,1 0 1,0 0-1,-1-1 1,0 1-1,1-1 1,-1 0-1,-1 0 1,1 0-1,-1 0 1,1 0-1,-1-1 1,1-4-1,9-23-159,-5 13-18,0 1 0,-2-1-1,5-26 1,-5-12 79,-4-81-1,-1 72 178,-5-59 919,4 121-910,1 1 0,0-1 0,-1 0 0,-2-7 0,-1-8 152,4 18-228,0 1 0,0 0-1,0 0 1,0 0 0,0 0-1,0-1 1,0 1 0,0 0-1,0 0 1,0 0 0,0-1-1,0 1 1,0 0 0,0 0-1,0 0 1,0 0 0,0-1-1,0 1 1,0 0 0,0 0-1,0 0 1,0 0 0,-1-1-1,1 1 1,0 0 0,0 0-1,0 0 1,0 0 0,0 0-1,-1 0 1,1 0 0,0-1-1,0 1 1,0 0 0,0 0-1,-1 0 1,1 0 0,0 0-1,0 0 1,0 0 0,-1 0-1,1 0 1,0 0 0,0 0-1,0 0 1,0 0 0,-1 0-1,1 0 1,0 0 0,0 0 0,0 0-1,-1 0 1,1 1-1,-1-1 1,1 0-1,-1 1 1,1-1 0,0 0-1,-1 1 1,1-1-1,-1 0 1,1 1-1,0-1 1,-1 1-1,1-1 1,0 0-1,0 1 1,-1-1-1,1 1 1,0-1-1,0 1 1,-1 0 0,0 14 27,1-1 0,0 0 0,1 0 0,1 1 0,0-1 0,5 18 0,0 0 40,8 70 282,-11-63-212,2-1-1,2 1 1,17 53-1,-5-28-134,-16-47-241,1 1 0,1-1 0,13 28 0,-17-42-387,0 0-1,-1 0 1,1 1 0,-1-1 0,0 0-1,1 4 1,1-32-7603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11.4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6 130 7968,'-5'0'2944,"5"3"-1792,10-3-512,3 0-448,9 0 1184,15-3-768,14-2 1151,7 2-991,1-3 224,0 0-576,-3-3-1440,11 1 544,2-4-2879,8-1 1887,1 1-5472,-11-8 3872,-16-16 1344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22.6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7 1568,'-20'-6'9751,"20"6"-9682,0 0 1,0 0-1,0 0 1,0 1-1,-2 7 953,4 106-87,-3 101-516,14 173-131,-5-321-1562,-8-65 442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23.4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306 41 3328,'-8'-8'2029,"-2"-4"1339,6 4-2612,4 8-719,0-1 0,0 0 1,-1 1-1,1-1 0,0 0 0,0 1 0,-1-1 0,1 1 0,0-1 1,-1 1-1,1-1 0,0 1 0,-1-1 0,1 1 0,-1-1 0,1 1 0,-1-1 1,1 1-1,-1-1 0,-1 0 0,2 1-33,0 0 1,-1 0-1,1 0 0,0 0 1,-1 0-1,1 0 0,0 0 1,0 0-1,-1 0 0,1 0 0,0 0 1,-1 0-1,1 0 0,0 0 1,-1 0-1,1 0 0,0 0 1,-1 0-1,1 0 0,0 1 1,0-1-1,-1 0 0,1 0 1,0 0-1,0 0 0,-1 1 1,1-1-1,0 0 0,0 0 0,-1 1 1,1-1-1,0 0 0,0 1 1,-8 11 307,5-7-158,-78 103 1681,66-88-1537,-21 20-1,-13 16-103,26-27-198,16-22 35,1 1 0,-1 0-1,2 0 1,-6 10 0,8-13-49,1 0 0,0 0-1,0 1 1,0-1 0,-1 9 0,3-12 9,0-1-1,0 1 1,-1-1-1,1 1 1,1 0-1,-1-1 1,0 1-1,0-1 1,0 1-1,1 0 0,-1-1 1,1 1-1,0-1 1,-1 1-1,1-1 1,0 0-1,0 1 1,0-1-1,0 0 1,0 1-1,0-1 1,0 0-1,0 0 0,2 1 1,3 2 118,0 0-1,0-1 1,0 0-1,1 0 1,-1-1 0,1 0-1,0 0 1,-1 0-1,1-1 1,13 1 0,3-1 337,44-6 0,-20 1-186,13 1-161,-1 3 0,62 9 0,-88-5-165,0 2 1,-1 2-1,0 0 1,0 2-1,35 17 1,-40-9-664,-23-15-41,-1 0-1,1 0 1,0-1-1,9 4 0,-30-41-8247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23.9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5728,'-4'3'1891,"2"0"-783,8 1-1082,-5-3-17,135 101 1698,-117-87-1664,170 146-92,-167-138 137,-1 0 0,0 2 0,-2 0 0,-1 1 1,27 54-1,-34-55 134,-1 0 0,-1 1 0,9 49 0,2 82 815,-17-115-656,-1 0 0,-7 52 0,3-68-183,-3 0 0,0 0 0,-1 0 0,-16 41 0,12-47-141,-1 0-1,0-1 1,-2 0-1,-24 29 1,33-43-255,-1 0 0,0 0 0,-1-1 0,1 0 0,-1 0 0,-9 6 0,13-10-10,1 1 0,-1 0 0,0-1 1,1 1-1,-1-1 0,0 1 0,1-1 1,-1 0-1,0 1 0,1-1 0,-1 0 1,0 0-1,-3-1 0,4 1-7,0-1 1,0 1-1,0-1 1,0 1-1,0-1 1,0 0-1,1 1 1,-1-1-1,0 0 1,0 0-1,0 1 0,1-1 1,-1 0-1,1 0 1,-1 0-1,0 0 1,1 0-1,0 0 1,-1 0-1,1 0 1,-1 0-1,1 0 1,0 0-1,0-2 0,-1-22-2248,5-5 468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26.7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0 1984,'-5'10'5650,"5"-9"-5479,0 5-467,-3 514 5091,3-518-4283,3-6-112,-2-2-347,0 0 1,0 0 0,0-9 0,0-9 8,9-38-66,-4 19-108,1 1 0,2 0-1,23-63 1,-27 95 93,-1 1 0,1 0 1,0 1-1,1-1 0,0 1 1,0 0-1,1 1 0,0-1 1,0 1-1,1 1 0,0 0 1,0 0-1,11-6 0,-17 11 27,-1 0 0,1 0 0,0 0 0,-1 1 0,1-1 0,0 1 0,-1-1 0,1 1 0,0 0 0,0 0 0,0-1-1,-1 1 1,1 0 0,0 1 0,0-1 0,0 0 0,-1 0 0,1 1 0,0-1 0,2 2 0,-2-1-7,0 1 0,1-1 0,-1 1 1,0 0-1,0 0 0,0 0 0,0 0 0,0 0 1,0 0-1,-1 0 0,3 5 0,1 3-4,-1 0-1,0 0 1,0 0-1,-1 0 1,2 16-1,-2-1 60,-1-1 0,-2 34 0,0-31 223,4 44 0,-4-48 355,1-38-244,1 3-409,4-40-212,17-64 1,-18 93 209,-4 18 5,0 0 0,0 0 0,1 0 0,-1-1 0,1 1 0,0 1-1,1-1 1,-1 0 0,1 0 0,6-7 0,-9 11 21,1 1 1,-1-1-1,0 1 0,1 0 0,-1-1 0,1 1 0,-1 0 0,1-1 1,-1 1-1,0 0 0,1-1 0,-1 1 0,1 0 0,-1 0 1,1 0-1,0 0 0,-1-1 0,1 1 0,-1 0 0,1 0 1,-1 0-1,1 0 0,-1 0 0,1 0 0,-1 0 0,1 0 0,0 1 1,-1-1-1,1 0 0,0 1 7,0 0 0,0-1 1,0 1-1,0 0 0,0 0 0,0 0 0,-1 0 1,1 0-1,0 0 0,-1 0 0,1 0 0,0 2 1,2 5 30,-1 0 1,4 17 0,-6-23-57,17 140-118,1 6 545,-13-108-258,-5-31-167,1 0 0,0-1 0,0 1 0,1 0 0,3 9 1,-2-9-82,-2-6 36,0 1 0,0-1 0,0 0 0,1 1-1,-1-1 1,1 0 0,-1 0 0,1 0 0,0 0-1,4 4 1,-4-6 15,0-1 0,-1 1 0,1-1 1,0 0-1,-1 0 0,1 1 0,0-1 0,0-1 0,-1 1 0,1 0 0,0 0 0,-1-1 0,1 1 0,0 0 0,-1-1 0,1 0 0,-1 1 0,1-1 1,-1 0-1,4-2 0,34-24-247,-29 19 321,16-14 0,0-1 0,45-53 0,-18 17 476,1-6 323,-53 63-806,0 1 0,0-1 0,0 1 0,0-1 0,0 1 1,0-1-1,-1 0 0,2-2 0,-3 3-82,-2 11-49,2-2 60,-1-1-1,2 1 0,-1-1 1,1 1-1,0-1 1,1 1-1,0 0 0,0-1 1,0 0-1,1 1 1,0-1-1,1 0 0,-1 0 1,2 0-1,-1 0 0,1 0 1,0-1-1,0 0 1,0 0-1,1 0 0,0 0 1,0-1-1,1 1 1,0-1-1,-1-1 0,2 1 1,-1-1-1,8 4 1,-12-7 46,0 0 1,0 0 0,0 0-1,1-1 1,-1 1 0,0-1-1,0 1 1,1-1 0,-1 0-1,0 0 1,1 0 0,-1 0-1,0 0 1,1 0 0,-1-1-1,0 1 1,0-1 0,1 0-1,-1 0 1,0 1 0,0-1 0,0-1-1,0 1 1,0 0 0,0 0-1,0-1 1,-1 1 0,1-1-1,0 0 1,2-3 0,1-1 9,0-1 1,0 1-1,-1-1 1,0 0-1,-1-1 1,0 1-1,4-13 1,-4 10 3,0-1 1,-1 0-1,-1 0 1,0 0 0,0 0-1,-1 0 1,-1 0 0,0 0-1,0 0 1,-1 0-1,0 1 1,-1-1 0,-5-13-1,5 19 15,0 0 0,0 0 1,0 0-1,0 1 0,-1-1 0,0 1 0,0 0 0,0 0 0,0 0 0,-1 0 1,1 1-1,-1 0 0,0 0 0,0 0 0,0 1 0,-7-3 0,0 1 212,0 1-1,0 0 1,-1 0-1,1 2 1,-1-1-1,-16 1 1,29 1-235,0-1 0,1 1 0,-1-1 0,0 1 0,0-1-1,0 1 1,0 0 0,1-1 0,-1 1 0,0-1 0,1 1 0,-1-1 0,0 1 0,1 0 0,-1-1 0,0 1 0,1 0 0,-1-1 0,1 1 0,37-19-247,1 3 1,58-18-1,19-6 543,-96 30-320,-10 6-68,-1 0 1,14-5-1,-19 9 112,-1-1 0,0 0 0,0 1 0,0 0 0,1 0 0,-1 0 0,0 0 0,0 0 0,1 1 0,-1-1 0,6 3 0,-1-1 46,-6-2-62,-1 1 0,1-1 0,0 1-1,0 0 1,0 0 0,-1-1 0,1 1-1,-1 0 1,1 0 0,2 3 0,3 3 45,-5-5-54,0 0-1,0 0 1,0 0 0,0 1-1,-1-1 1,1 0 0,-1 1 0,1-1-1,-1 1 1,0 0 0,0-1-1,0 1 1,0 3 0,2 38 424,-2-15-292,0 10-35,0-20-127,3 28-1,2-5 127,-2-11-74,9 31-1,-11-53-18,1 0-1,0 0 1,1 0-1,0 0 1,0-1 0,1 0-1,11 14 1,-15-20-27,1 0 0,0 0 0,0-1 0,1 1 0,-1 0 0,0-1 0,5 3 1,9 5-119,-13-7 131,0 0 0,1 0 1,0 0-1,-1 0 0,1 0 0,0-1 0,0 0 0,0 0 1,5 1-1,37 0-22,-35-2 12,-7 0 11,0 0 1,0-1 0,0 0 0,0 0-1,0 0 1,0 0 0,0-1 0,0 0-1,0 0 1,-1 0 0,1 0 0,-1 0-1,1-1 1,-1 1 0,5-6 0,-1 1 26,0-1 0,0 0 1,-1-1-1,0 0 0,5-9 1,-7 8-82,1-1 1,-1 1 0,-1-1 0,0 1 0,0-1 0,-1 0 0,1-15 0,-1-5 260,-4-43 0,1 64-187,0-1 0,-1 1 0,0 0 0,-4-12 0,5 18-43,-1 0 0,1 1 0,-1-1 0,0 0 0,0 0 0,-1 1 0,1 0 0,-1-1 0,1 1 0,-1 0 0,0 0 0,0 0 0,-5-3 1,7 6 15,0-1 0,0 0 0,0 1 1,0-1-1,-1 0 0,1 1 1,0-1-1,0 1 0,-1 0 1,1-1-1,0 1 0,0 0 0,-1 0 1,1 0-1,0 0 0,-1 0 1,1 0-1,0 0 0,0 1 1,-1-1-1,1 0 0,0 1 0,0-1 1,-1 1-1,1-1 0,0 1 1,0-1-1,0 1 0,0 0 1,0 0-1,0-1 0,0 1 0,0 0 1,0 0-1,0 0 0,0 0 1,1 0-1,-1 0 0,0 1 0,1-1 1,-2 2-1,-1 4 15,0 0 0,0 0-1,1 0 1,0 1 0,-2 11 0,0 7-9,1-1 1,2 1 0,0 0-1,1 0 1,6 31-1,-5-45 55,2 0 1,0 0-1,0 0 0,1-1 1,0 1-1,1-1 0,1 0 0,-1-1 1,2 1-1,0-1 0,0 0 1,0-1-1,12 12 0,-6-11 96,0-1-1,0-1 1,0 0-1,1 0 1,0-2-1,1 0 1,16 5 0,-30-10-134,5 1-63,-1-1 0,1 1 0,-1-1 0,1 0 0,0 0 0,-1 0-1,1-1 1,0 0 0,0 0 0,-1-1 0,1 1 0,0-1 0,0-1-1,6-1 1,-7 1-341,0 0 1,-1-1-1,1 1 0,-1-1 0,0 0 0,0 0 0,0 0 0,0-1 0,0 1 1,-1-1-1,0 0 0,1 0 0,-1 0 0,-1-1 0,1 1 0,3-8 0,8-26-1913,4-16-1440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31.1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0 842 3968,'1'1'130,"-1"0"0,1 0 1,0 0-1,0 0 0,0 0 1,-1 0-1,1 0 0,0 0 0,0 0 1,0-1-1,0 1 0,0 0 1,0-1-1,1 1 0,-1-1 0,0 1 1,0-1-1,0 1 0,1-1 1,-1 0-1,2 0 0,-1 0 62,1 0 0,-1 0 0,0 0 0,1-1 1,-1 1-1,1-1 0,-1 0 0,1 0 0,-1 0 0,3-1 0,1-2 201,0 1-1,0-2 1,-1 1 0,1 0-1,-1-1 1,9-10 0,-9 7-229,0 0 1,0 1 0,-1-2-1,0 1 1,5-14-1,9-45 220,-5 15-54,8-11-143,-10 31 293,-1-1 0,11-61 0,-17 77 29,-3 15-497,0 1-1,-1 0 1,0-1 0,1 1 0,-1 0-1,0-1 1,1 1 0,-1-1 0,0 1-1,0 0 1,0-1 0,0 1 0,0-1 0,-1 1-1,1 0 1,-1-2 0,1 1-25,0 1 0,0 0 0,0-1 0,0 1 0,1-1 0,-1 1 0,0-1 0,1 1 1,-1 0-1,1-1 0,-1 1 0,1 0 0,0 0 0,0-1 0,-1 1 0,1 0 0,0 0 0,0 0 0,0 0 0,0 0 0,0 0 1,1 0-1,-1 0 0,0 1 0,2-2 0,1 0-1,-3 2-1,0 0 0,1-1 0,-1 1 0,0-1 0,0 1 0,0-1-1,-1 1 1,1-1 0,0 0 0,0 0 0,0 1 0,0-1 0,0 0 0,0-1 0,0 1-14,0 0-1,0 0 1,0 0 0,0 0-1,0 0 1,0 0 0,0 0-1,0 0 1,0 1 0,1-1-1,-1 0 1,0 1 0,0-1-1,1 1 1,-1 0 0,0-1 0,1 1-1,-1 0 1,0 0 0,1 0-1,-1 0 1,0 0 0,1 0-1,-1 0 1,0 0 0,2 1-1,5-1-111,-7 0 132,-1 1 0,1-1 1,-1 0-1,1 1 1,-1-1-1,1 1 1,-1-1-1,1 0 0,-1 1 1,1-1-1,-1 1 1,0-1-1,1 1 1,-1 0-1,0-1 0,1 1 1,-1-1-1,0 1 1,0 0-1,0-1 1,1 2-1,-1-1-5,1 5-11,0 0-1,-1 0 1,1 1-1,-1-1 1,-1 9 0,0 4 22,-2 82 330,1 38-190,1-97-127,0-31 41,1 0 1,0 0-1,1 0 1,2 12-1,-2-20-88,0 0 0,0 0 0,1 0-1,-1-1 1,1 1 0,0 0 0,-1-1 0,1 1 0,1-1 0,-1 0 0,0 0 0,0 0-1,1 0 1,-1 0 0,1 0 0,0-1 0,-1 1 0,1-1 0,0 1 0,0-1 0,0 0-1,0-1 1,5 2 0,1-2-56,-1-1 0,1 0 0,-1-1 0,0 0 0,1 0 0,-1-1 0,0 0 0,-1 0 0,11-6 0,8-7-228,30-23 0,-34 23 272,36-30 55,70-74 0,-92 85 398,-14 14 620,35-43 0,-57 64-1024,-1 0 1,1 0-1,0 0 1,0 0-1,0 0 1,0 0-1,0 0 1,0 0-1,0 0 1,0 0-1,-1 0 1,1 0-1,0 0 1,0 0-1,0 0 1,0 0-1,0 0 1,0 0-1,0 0 1,0 0-1,0 0 1,0 0-1,-1-1 0,1 1 1,0 0-1,0 0 1,0 0-1,0 0 1,0 0-1,0 0 1,0 0-1,0 0 1,0 0-1,0-1 1,0 1-1,0 0 1,0 0-1,0 0 1,0 0-1,0 0 1,0 0-1,-11 7-95,-15 22 247,-40 55 0,37-38-98,-36 76-1,63-116-50,-1 0 1,1 0-1,0 0 0,1 0 1,-1 1-1,1-1 0,1 0 1,-1 1-1,1 7 0,0-13-24,0 1 0,0 0 0,1 0-1,-1-1 1,1 1 0,-1 0 0,1-1 0,-1 1-1,1 0 1,0-1 0,0 1 0,0-1-1,0 1 1,0-1 0,0 0 0,0 1-1,0-1 1,1 0 0,-1 0 0,0 0 0,1 0-1,-1 0 1,1 0 0,-1 0 0,1 0-1,0-1 1,-1 1 0,1 0 0,0-1 0,-1 0-1,1 1 1,0-1 0,0 0 0,-1 0-1,1 0 1,2 0 0,-1 0 9,-1-1 1,0 1-1,1-1 0,-1 1 1,0-1-1,0 0 0,0 0 1,1 0-1,-1 0 0,0 0 1,0 0-1,0 0 1,-1-1-1,1 1 0,0-1 1,0 0-1,-1 1 0,1-1 1,-1 0-1,2-2 0,2-5-28,0 0-1,0 0 1,4-11 0,-8 17 25,9-20 25,-1-1 1,-2 0 0,0-1-1,-1 1 1,-2-1 0,0 0-1,0-34 1,0 30 640,-1 20-646,-2 18-608,1 25 542,1-1 1,1 0-1,2 0 0,16 51 0,-19-76 88,0 0 0,0 0 1,1 0-1,0 0 0,0 0 0,1-1 0,0 0 0,0 0 0,0 0 0,1-1 0,11 10 1,-15-15-19,1 1 1,0-1 0,-1 0-1,1 0 1,0 0 0,0 0 0,0 0-1,0-1 1,0 1 0,0-1-1,-1 0 1,1 0 0,0 0 0,0 0-1,0-1 1,4 0 0,2-1-48,1 0 1,-1-1 0,15-7 0,-2-1 4,-2-2 1,0 0 0,0-2 0,34-32 0,-43 38 17,23-22 53,44-39 681,-66 55-504,-9 9-101,-9 12-107,-52 62-418,-74 109 1,127-167 420,-1-1 0,1 1 1,-5 17-1,4-10-46,5-17 27,1 1-1,0 0 1,-1-1-1,1 1 1,0-1 0,0 1-1,-1 0 1,1-1-1,0 1 1,0 0 0,0-1-1,0 1 1,0 0-1,0-1 1,0 1 0,0 0-1,0-1 1,1 1 0,-1 0-1,0-1 1,0 1-1,0 0 1,1-1 0,-1 1-1,0-1 1,1 1-1,-1-1 1,1 1 0,-1-1-1,1 1 1,0 0-8,0-1 0,0 1 0,0-1 0,0 0 0,0 1 0,0-1 0,0 0 1,0 0-1,0 0 0,0 0 0,0 0 0,0 0 0,0 0 0,0 0 0,0-1 0,0 1 0,0 0 0,0 0 1,2-2-1,10-3-101,-1-1 1,0 0 0,0-1 0,0-1 0,-1 0-1,0 0 1,20-20 0,-19 14 89,0 0 1,0-2-1,-1 1 1,-1-1-1,10-21 0,-5 0 46,0 0 0,-3-1 0,-1 0 0,11-79 0,-19 91 100,-2 0 0,-1 0 0,-1 0 0,-1 1 0,-1-1 0,-1 0 0,-12-36 0,16 59-99,-1 1-1,0-1 0,0 1 1,0 0-1,0-1 0,0 1 1,0 0-1,-1 0 0,-3-4 1,4 5-57,1 0 1,-1 1-1,0-1 0,0 0 1,0 1-1,-1-1 0,1 1 1,0 0-1,0-1 0,0 1 1,0 0-1,0-1 0,0 1 1,-1 0-1,1 0 0,0 0 1,0 0-1,0 0 0,0 0 1,-1 0-1,1 1 0,-1-1 1,1 1 32,0 0 1,-1 0-1,1 0 1,0 0-1,0 0 0,1 1 1,-1-1-1,0 0 1,0 0-1,1 1 1,-1-1-1,0 0 1,1 1-1,-1-1 1,1 0-1,0 1 1,-1-1-1,1 3 1,0-1-1,-7 23 112,3 0-1,0 1 1,0 33 0,10 156 89,-2-168-98,3 0 0,17 69 0,-21-110-105,-1 0 1,1 0-1,0 0 0,0 0 0,0-1 1,1 0-1,5 7 0,-7-11 4,0 1 1,0-1-1,-1 0 1,2 0-1,-1-1 0,0 1 1,0 0-1,0-1 0,1 1 1,-1-1-1,1 0 1,-1 0-1,1 0 0,-1 0 1,1 0-1,0 0 0,-1-1 1,1 0-1,0 1 1,0-1-1,4 0 0,0-1-22,0-1 0,0 0-1,0 0 1,0 0 0,0-1-1,-1 0 1,0 0 0,1-1 0,-1 1-1,0-1 1,-1-1 0,1 1-1,-1-1 1,0 0 0,0 0-1,0-1 1,5-8 0,5-9 33,-2 0 0,0-1 0,11-33 1,-16 39 77,-5 11 63,0 0-1,0-1 1,-1 1 0,0-1-1,0 0 1,1-11-1,-8 103-457,5 39 944,0-119-593,0 0 1,1 1-1,-1-1 1,1 0-1,2 6 1,2 13 96,-4-21-157,-1-1 0,0 1-1,0-1 1,1 1 0,-1-1 0,1 1-1,-1-1 1,1 1 0,0-1-1,0 0 1,-1 1 0,1-1 0,0 0-1,0 0 1,0 1 0,0-1-1,1 0 1,-1 0 0,0 0 0,0 0-1,1-1 1,-1 1 0,0 0 0,1 0-1,-1-1 1,1 1 0,-1-1-1,1 1 1,-1-1 0,1 0 0,-1 0-1,1 1 1,2-1 0,2 0-94,-1-1 0,0 1 1,1-1-1,-1 0 0,0 0 0,0 0 1,0-1-1,0 0 0,6-3 1,56-33-625,-15 8 698,96-69-48,-71 45 711,-13 9-109,44-28 808,-107 86-1287,-4 1 50,-1 0-1,0-1 0,0 1 1,-10 17-1,-30 48 594,1-4-117,26-42-463,10-22-59,2 0-1,-1 0 1,1 0 0,-5 22 0,9-33-55,1 0 0,0 1 1,0-1-1,0 0 0,0 1 0,0-1 1,0 1-1,0-1 0,0 0 0,0 1 0,0-1 1,0 0-1,0 1 0,0-1 0,0 0 1,0 1-1,0-1 0,0 0 0,1 1 1,-1-1-1,0 0 0,0 1 0,0-1 1,1 0-1,-1 1 0,0-1 0,0 0 1,1 0-1,-1 1 0,0-1 0,0 0 0,1 0 1,0 1-5,0-1-1,0 0 1,0 0 0,0 0 0,0 0 0,0 0-1,0 0 1,0 0 0,0 0 0,0 0 0,0 0 0,1-1-1,1 0-108,1-1 1,-1 1-1,1-1 0,-1 0 0,1 0 0,2-2 0,0-1 17,-1-1-1,0 0 1,0 0-1,-1 0 1,0 0-1,0-1 1,0 0-1,-1 0 1,5-12-1,0-7 57,6-39-1,-7 30 331,-1-4 446,-5 31-210,-3 27-525,0-5-15,2 1 0,0-1 1,0 0-1,1 1 0,1-1 0,0 0 1,1 0-1,1 0 0,0-1 1,1 1-1,0-1 0,1 0 0,1 0 1,15 23-1,-18-31 1,0-1 0,0 0 0,0 0 0,0 0 0,7 4 0,-10-7 21,0 0-1,1 0 1,-1 0 0,0 0 0,1 0 0,0-1 0,-1 1-1,1 0 1,-1-1 0,1 0 0,-1 1 0,1-1 0,0 0-1,-1 0 1,1 0 0,0 0 0,-1 0 0,1 0 0,0 0-1,-1-1 1,1 1 0,2-2 0,12-5-75,20-15 0,-31 19 77,0-1-1,0-1 1,0 1-1,-1-1 1,1 0-1,-1 0 1,5-8 0,5-13-88,-1-2 0,-2 1 0,16-57 0,-9 24-52,10-23-75,62-218-821,-77 245 1065,-6 32 142,-1-1 0,-2-1 0,3-37 0,-10 51 84,3 12-245,0 0 1,0 0-1,0 0 1,-1 0-1,1 0 1,0-1-1,0 1 1,0 0-1,0 0 0,-1 0 1,1 0-1,0 0 1,0 0-1,0 0 1,-1 0-1,1 0 0,0 0 1,0 0-1,0 0 1,-1 0-1,1 0 1,0 0-1,0 0 1,0 0-1,-1 0 0,1 0 1,0 0-1,0 1 1,0-1-1,-1 0 1,1 0-1,-2 1 7,1 0-1,-1 1 0,1-1 1,-1 1-1,1-1 1,0 1-1,0 0 1,0-1-1,-1 3 1,-11 20 68,1 1 0,2 0 0,1 1 0,0 0 0,2 0 1,1 1-1,2 0 0,-3 46 0,4 13 109,10 116-1,-5-182-251,0 0 0,2-1 0,0 1 0,11 27 1,-14-44 29,1 0 1,-1 0 0,1 0 0,0 0 0,-1 0 0,1 0 0,1-1 0,-1 1 0,0-1-1,1 1 1,-1-1 0,1 0 0,-1 0 0,1 0 0,0 0 0,0-1 0,6 3 0,-6-3-2,0 0 0,0-1 0,0 0 1,0 1-1,0-1 0,0 0 0,0 0 0,0-1 1,0 1-1,0-1 0,0 1 0,0-1 1,0 0-1,0 0 0,0-1 0,0 1 1,-1 0-1,1-1 0,0 0 0,2-2 1,9-7-132,-1-1 0,0 0 0,-1-1 0,16-20 0,38-65 227,-45 65 150,-14 21-23,-6 10-148,1-1 1,-1 0-1,1 0 0,-1 1 1,1-1-1,0 1 0,0 0 1,0-1-1,0 1 1,0 0-1,5-3 0,-7 5-40,1 0 0,-1 0 1,1 0-1,-1 0 0,1 0 0,0 0 0,-1 0 0,1 0 0,-1 1 0,1-1 1,-1 0-1,1 0 0,-1 0 0,1 1 0,-1-1 0,1 0 0,-1 0 0,1 1 1,-1-1-1,1 0 0,-1 1 0,1-1 0,-1 1 0,0-1 0,1 0 0,-1 1 0,0-1 1,1 1-1,-1-1 0,0 1 0,0-1 0,1 1 0,-1 1 0,6 20 6,-3-3 38,-2 23-1,2 7 94,-1-27 37,1-1 0,2 0 0,0-1 0,12 34 0,-16-53-178,0 0 1,-1 1 0,1-1 0,0 0 0,0 1 0,-1-1 0,1 0 0,0 0 0,0 0-1,0 0 1,1 0 0,-1 0 0,0 0 0,0 0 0,0 0 0,1-1 0,-1 1 0,0 0-1,1-1 1,-1 1 0,1-1 0,-1 1 0,1-1 0,-1 0 0,1 0 0,-1 0 0,1 0-1,-1 0 1,1 0 0,-1 0 0,1 0 0,-1 0 0,1-1 0,-1 1 0,2-1 0,3-1-6,-1 0 0,0-1 0,0 1 0,0-1 0,0 0 0,0 0 0,7-7 0,-1-2 7,0-1 0,-1 0 0,0 0 0,8-16 0,9-28 0,-20 45-95,-4 6-36,-5 12-17,-6 13 159,2 0 0,1 0-1,0 1 1,1-1 0,1 1-1,0 38 1,2-55-2,1 0-1,0-1 1,1 1-1,-1-1 1,0 1 0,1-1-1,-1 1 1,1-1 0,0 1-1,0-1 1,0 1-1,0-1 1,0 0 0,0 1-1,3 1 1,-3-3-14,1 1 0,0-1 0,-1 0 0,1 0 0,0 0 0,0 0 0,0 0 0,-1-1-1,1 1 1,0-1 0,0 1 0,0-1 0,0 0 0,0 1 0,0-1 0,0 0 0,0 0 0,0-1 0,0 1 0,3-1 0,1-1-117,0 0-1,0 0 1,-1-1 0,1 0 0,0 0 0,-1 0-1,1-1 1,-1 0 0,5-5 0,-3 4 48,2-3 40,-1 0-1,0-1 1,-1 1 0,1-1 0,-2-1-1,1 0 1,-2 0 0,1 0 0,-1 0-1,-1-1 1,0 0 0,0 0 0,-1 0-1,0 0 1,-1 0 0,-1-1 0,1 1-1,-2-1 1,0 1 0,0-1 0,-1 1-1,0-1 1,-1 1 0,-1-1 0,-5-16-1,7 24 44,-1 1 0,0 0 0,0-1 0,0 1 0,0 0 0,-1 0 0,1 0 0,-1 0 0,1 0 0,-1 0 0,0 1-1,0 0 1,0-1 0,-1 1 0,1 0 0,-1 1 0,1-1 0,-1 0 0,1 1 0,-1 0 0,0 0 0,0 0 0,-5 0 0,5 0 42,-1 1 0,1 0 0,-1 1 0,1-1 0,-1 1 1,1-1-1,-1 1 0,1 1 0,0-1 0,0 1 0,-1-1 0,1 1 1,0 1-1,0-1 0,1 0 0,-1 1 0,0 0 0,1 0 0,-6 6 1,0 1 121,5-5-61,-1 0 1,1 0-1,0 1 1,0-1-1,-3 7 1,7-12-109,0 1 0,-1-1 0,1 0 0,0 0 1,0 1-1,0-1 0,0 0 0,0 0 0,0 1 1,0-1-1,0 0 0,0 0 0,0 1 0,0-1 1,0 0-1,0 0 0,0 1 0,0-1 0,0 0 1,0 0-1,1 1 0,-1-1 0,0 0 1,0 0-1,0 1 0,0-1 0,0 0 0,0 0 1,1 0-1,-1 0 0,0 1 0,0-1 0,0 0 1,1 0-1,-1 0 0,0 0 0,1 1 0,12 1 112,18-5-18,8-7 97,41-16 0,-5 1 76,-65 22-246,66-15 43,-69 16-60,0 1-1,0 1 1,0-1-1,0 1 0,0 1 1,1-1-1,-1 1 1,12 3-1,-16-2-8,0-1 0,0 1 1,0 0-1,0 0 0,0 0 0,0 0 0,-1 0 0,1 0 0,-1 1 0,0-1 1,0 1-1,1 0 0,-2-1 0,1 1 0,0 0 0,0 0 0,-1 0 0,2 6 1,1 5 44,0 0 1,4 28 0,-5-27 35,1 16 287,-2 1 1,-2 45 0,-1-31-192,1-46-186,1 1 0,-1-1 0,0 0 0,0 0 0,0 0 0,0 0 0,0 0 0,0 0-1,1 0 1,-1 0 0,0 0 0,0 1 0,0-1 0,0 0 0,1 0 0,-1 0-1,0 0 1,0 0 0,0 0 0,0 0 0,0 0 0,1 0 0,-1 0 0,0 0 0,0 0-1,0 0 1,0-1 0,1 1 0,-1 0 0,0 0 0,0 0 0,0 0 0,0 0-1,0 0 1,0 0 0,1 0 0,-1 0 0,0-1 0,4-2-38,-1 0-1,0 0 1,0 0 0,0 0 0,0-1-1,0 0 1,-1 1 0,1-1 0,2-7 0,-2 5 231,-1 1 1,2 0-1,-1 0 1,1 0-1,6-7 0,-9 11-165,0 0 0,0 0-1,0 0 1,0 1-1,0-1 1,0 0 0,0 1-1,0-1 1,0 1 0,0-1-1,0 1 1,0-1-1,0 1 1,0 0 0,1 0-1,-1 0 1,0-1-1,0 1 1,0 0 0,1 0-1,0 1 1,1 0-64,0 0 0,0 0 0,0 1 0,0-1-1,-1 1 1,6 3 0,-4-1 19,3 1-157,-1 1 1,0 0-1,0 0 1,0 1-1,8 12 1,9 19-4684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31.5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1 8896,'-10'6'3296,"15"-6"-2560,-5-3-224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31.92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624 45 7968,'-5'0'2944,"10"0"-2272,0-4-192,9-1-608,4-3-32,-1 4 256,15 1-32,13-2 352,11 2-224,8-2-256,3 1 32,-3 4-1536,-13 0 832,-6-3-1216,-5 3 1088,-8 0-2432,-8 3 1824,-11-3-64</inkml:trace>
  <inkml:trace contextRef="#ctx0" brushRef="#br0" timeOffset="1">0 70 8064,'5'-9'2976,"9"9"-2304,18-11-192,-6 6-3360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34.3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1 808 4736,'5'1'271,"0"1"0,0-1 0,1 0 0,-1 0 0,1 0 0,-1-1 0,0 0 0,1 0 0,-1-1 0,11-1 0,2-1 248,-1 0 0,-1-1 1,24-9-1,-32 9-422,-1 1 1,0-1-1,0 0 0,0 0 1,0-1-1,-1 0 1,0 0-1,0-1 0,9-10 1,-5 2-58,-1 1 1,0-1 0,10-25-1,15-48 95,-19 49-22,18-55-38,34-154 0,-64 230-99,0 0 0,-1 0 0,-1 0 0,-1 0 0,0 0 0,-1-1 0,-7-31 0,8 48 37,0 0 1,0 0 0,0 0-1,-1 0 1,1 0-1,0 0 1,-1 1 0,1-1-1,-1 0 1,1 0-1,-1 0 1,1 0 0,-1 0-1,0 1 1,1-1-1,-1 0 1,0 1 0,1-1-1,-1 0 1,0 1 0,-2-2-1,2 2 1,0 0 0,0 0 0,0 0-1,-1 0 1,1 0 0,0 0 0,0 1 0,-1-1 0,1 0-1,0 1 1,0-1 0,0 1 0,0-1 0,0 1 0,0-1-1,0 1 1,0 0 0,0-1 0,-1 2 0,-5 4 1,0 0 1,1 0-1,-1 1 1,2 0 0,-1 0-1,1 0 1,0 1-1,0 0 1,1 0 0,-5 14-1,1 0 128,1-1-1,2 1 0,-5 28 1,2 12 553,-3 109-1,12-140-647,1 0 0,1 1 1,2-2-1,1 1 0,15 45 0,-18-68-46,0-1-1,0 1 1,1-1 0,0 1 0,0-1 0,1 0-1,10 11 1,-12-15 22,0 0 0,0 0-1,1 0 1,0-1 0,-1 1 0,1-1 0,0 0-1,0 0 1,0 0 0,0-1 0,0 1-1,1-1 1,-1 0 0,0 0 0,8 0 0,2-1-119,1-1 1,-1 0-1,0-1 1,21-5 0,53-21-368,-64 17 478,-2 0 0,0-2 0,0 0 0,-1-1 0,-1-2 0,0 0 0,29-31 0,-45 43 76,0 0-1,-1 0 1,1 0-1,-1-1 0,0 1 1,3-7-1,-5 11-85,-1 0 0,0-1 0,0 1 0,0 0-1,0 0 1,0 0 0,0 0 0,0 0 0,0 0 0,0 0 0,0 0-1,0 0 1,0 0 0,0 0 0,0 0 0,0-1 0,0 1 0,0 0-1,0 0 1,0 0 0,0 0 0,0 0 0,0 0 0,0 0 0,0 0-1,0 0 1,0 0 0,0 0 0,0-1 0,0 1 0,0 0 0,0 0-1,0 0 1,0 0 0,0 0 0,0 0 0,0 0 0,0 0 0,0 0-1,0 0 1,0 0 0,-1 0 0,1 0 0,0 0 0,0 0-1,0 0 1,0-1 0,0 1 0,0 0 0,0 0 0,0 0 0,-6 2 97,-5 5-89,-1 5-20,0 1 1,1 0 0,1 1-1,0 0 1,1 1 0,-7 15-1,14-28-5,1 1-1,0-1 1,0 1-1,0-1 1,0 1 0,0-1-1,1 1 1,-1-1-1,1 1 1,0 0-1,0-1 1,0 5-1,0-5-12,1-1 0,-1 0-1,1 1 1,0-1 0,-1 1-1,1-1 1,0 0-1,0 0 1,0 0 0,0 1-1,0-1 1,0 0 0,0 0-1,0 0 1,1 0-1,-1-1 1,0 1 0,0 0-1,1 0 1,-1-1 0,1 1-1,2 0 1,2 1 15,1 0 1,0-1-1,0 0 0,0 0 0,0 0 1,0-1-1,0 0 0,0 0 1,0-1-1,0 0 0,0 0 0,0-1 1,-1 0-1,1 0 0,0 0 1,-1-1-1,0 0 0,9-5 1,-13 6-19,0 0 1,0 0 0,0 0 0,-1 0 0,1 0-1,0 0 1,-1-1 0,1 1 0,-1-1 0,0 1-1,0-1 1,0 1 0,0-1 0,0 0-1,0-3 1,1-5 73,-1 0 0,0-17 0,-1 26-51,0-20-40,-1 0-1,-8-41 1,7 54 47,0 1 0,0 0 0,-1 0 0,0 0-1,0 0 1,-1 1 0,0-1 0,-1 1 0,0 0 0,-7-10 0,10 15 11,0 0-1,0 0 1,-1 1 0,1-1 0,0 0 0,0 1 0,-1-1 0,1 1 0,-1 0 0,1 0 0,-1 0 0,0 0 0,0 0 0,1 0 0,-1 1 0,0-1 0,0 1-1,1 0 1,-1 0 0,0 0 0,0 0 0,0 1 0,-3 0 0,2 0 42,0 0 0,1 1 0,-1-1 0,1 1 0,0 0 0,0 0 0,0 0 0,0 1-1,0-1 1,0 1 0,0 0 0,1-1 0,-1 1 0,1 0 0,0 1 0,-4 5 0,5-6-49,-1 1 1,0-1-1,1 1 0,0 0 1,0 0-1,0-1 0,0 1 1,0 0-1,1 0 1,0 0-1,0 0 0,0 0 1,0 0-1,0 0 0,1-1 1,0 1-1,0 0 0,0 0 1,0 0-1,1-1 1,-1 1-1,1-1 0,0 1 1,0-1-1,0 0 0,1 0 1,-1 0-1,1 0 0,-1 0 1,1 0-1,0-1 1,0 1-1,0-1 0,1 0 1,-1 0-1,0 0 0,1 0 1,0 0-1,-1-1 0,1 0 1,4 1-1,-3 0 1,1-1 0,-1 0-1,1 0 1,0-1 0,0 0-1,-1 0 1,1 0 0,0-1-1,0 1 1,-1-1 0,1-1-1,-1 1 1,1-1 0,-1 0-1,1 0 1,-1 0 0,0-1-1,0 0 1,0 0 0,0 0-1,-1-1 1,1 0 0,-1 0 0,4-4-1,5-8-118,-1-1 0,0 0 0,-1-1 0,-1 0 0,8-22 0,47-125 180,-58 147-200,13-24 1,-15 34 12,-3 13-52,1 10 186,7 17-114,-2-1 1,-1 1 0,2 34-1,-2-17 61,-1 2 172,-1 0 0,-4 84 0,-1-128-93,-1 0-1,0 0 0,0 0 0,-1 0 1,-4 11-1,5-16-20,1 0 1,-1-1 0,0 1-1,0 0 1,0-1 0,0 1-1,0-1 1,0 1 0,0-1-1,0 0 1,0 1 0,-1-1-1,1 0 1,-1 0 0,1 0-1,-1 0 1,1 0 0,-1 0-1,1-1 1,-1 1 0,0 0-1,0-1 1,1 1 0,-1-1-1,-3 1 1,0-1-14,1-1 0,-1 1 0,1-1 0,0 0 0,-1 0 0,1-1 0,0 1 0,0-1 0,-6-3 0,-3-3-15,-18-14 1,2 0 136,27 21-96,-1 0 1,1 0-1,0-1 0,0 1 0,0-1 0,0 0 1,1 0-1,-1 0 0,0 0 0,1 0 0,0 0 1,-1 0-1,1 0 0,0 0 0,0 0 0,-1-5 267,9 7-279,1 1 0,0 1-1,0-1 1,-1 1 0,12 4 0,-10-3 28,1 0 1,15 3 0,-2-4 118,0 0 1,0-2-1,0 0 1,1-2-1,-1 0 1,-1-1-1,1-2 1,25-8-1,-21 5-106,0-2 0,40-20-1,-57 24-166,1 0-1,-2-1 1,1 0-1,-1-1 1,0 0 0,0 0-1,-1-1 1,14-18-1,-4-2 146,-1-1-1,-1 0 1,-1-1-1,15-48 1,-25 63 69,-1 6-188,-1 0 0,0 0 0,-1 0 0,0 0 0,1-19 0,-12 62-396,5 12 304,1-1-1,5 51 1,-2 26 302,-2-65-268,2-23 322,-2 0 0,-8 45-1,10-78-177,0 0 0,0 1 0,0-1 0,0 1 0,0-1 0,0 1-1,0-1 1,0 1 0,-1-1 0,1 0 0,0 1 0,0-1-1,0 1 1,-1-1 0,1 0 0,0 1 0,-1-1 0,1 0-1,0 1 1,-1-1 0,1 0 0,0 0 0,-1 1 0,1-1-1,-1 0 1,1 0 0,0 0 0,-1 1 0,1-1 0,-1 0-1,1 0 1,-1 0 0,1 0 0,-1 0 0,-1 0-9,1-1 1,0 1 0,-1-1-1,1 1 1,-1-1-1,1 1 1,0-1 0,-1 0-1,1 0 1,-2-1-1,-5-5 10,1 0-1,-9-10 1,15 16 5,-10-14-10,0-1 0,1-1 1,0 0-1,-8-21 0,16 33 7,2 5-17,-9-23 309,9 23-295,0 0-1,0 0 1,0-1-1,0 1 1,0 0-1,0 0 1,-1 0-1,1 0 1,0 0 0,0-1-1,0 1 1,1 0-1,-1 0 1,0 0-1,0 0 1,0 0-1,0-1 1,0 1 0,0 0-1,0 0 1,0 0-1,0 0 1,0 0-1,0-1 1,0 1-1,0 0 1,1 0 0,-1 0-1,0 0 1,0 0-1,0 0 1,0 0-1,0 0 1,0-1-1,0 1 1,1 0 0,-1 0-1,11 5 171,48 40 98,-42-30-731,33 20 0,-45-32 17,1-1-1,-1 0 1,0 0 0,1 0 0,0 0 0,-1-1-1,1 0 1,0 0 0,0-1 0,-1 1 0,11-2-1,-2-2-3091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30.82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320 0 1248,'-33'21'8736,"12"-2"-8811,11-11 57,1 0 1,-10 13-1,4-4 192,-6 9 217,12-13-446,7-11 95,-1 1 1,1 0 0,0 1-1,1-1 1,-1 0 0,-2 7-1,3-8-32,0 0-1,0 0 0,0 0 1,0 0-1,0-1 0,0 1 1,0 0-1,-1 0 0,1-1 1,-4 4-1,3-4-28,0 1-1,1 0 1,-1-1-1,1 1 1,-1 0 0,1 0-1,-2 4 1,1-1 92,0 0 0,0 1 1,1-1-1,-1 1 0,1 0 1,1-1-1,-1 11 0,0-10-59,0 1 0,0-1 0,0 0-1,-1 0 1,0 0 0,-4 8 0,-4 16 39,-4 20 31,-9 36 92,19-66-161,2-10 22,0-1-1,0 19 1,1-25 3,1 0 0,0 0 0,-1 0 0,0 0 0,-1 5 1,1-6-33,0 0 0,0 0 1,1 1-1,-1-1 0,1 0 1,-1 1-1,1-1 1,0 0-1,0 1 0,1 3 1,0 7 136,0 0 0,0 0 0,-3 20 0,1 0 26,1-25-108,1-3-49,-1 0 0,0-1-1,-1 1 1,1 0 0,-1 0 0,-2 6 0,-2 13 100,3-17-104,0 1-1,1 0 1,0 0 0,0 0-1,1 0 1,0 0 0,1 10 0,0-7 29,-1 1 1,0-1 0,-3 17 0,-4-1-46,-3 15 246,5-12-204,3-22-68,0 1 0,1 0 0,0 0-1,0-1 1,2 14 0,1 10 73,-2-24-22,0 1 0,1-1 0,2 11 0,0-9 63,-2 0 0,1 0 0,0 19 0,8 36 128,-10-61-190,0 0 0,1 0 0,0 1 0,0-1 0,2 5 0,-1-5-21,-1 0 0,0 1 0,0 0 0,0-1 0,0 7 0,-2-8-12,2-1-11,4 11 19,4 17 77,-9-29-57,0 0 1,1 0 0,-1 0-1,0 0 1,1 0 0,-1 0 0,0 0-1,1-1 1,-1 1 0,1 0-1,-1 0 1,1 0 0,0-1 0,-1 1-1,1 0 1,0-1 0,-1 1-1,1 0 1,0-1 0,2 1 0,-3 0-17,1-1 1,0 0-1,0 1 1,0-1 0,0 1-1,0-1 1,0 1 0,-1-1-1,1 1 1,0-1-1,-1 1 1,2 1 0,-1-2 19,-1 1 0,0-1 0,0 0 0,0 0 0,1 1 0,-1-1 0,0 0 0,0 0 0,1 0 0,-1 1 0,0-1 0,1 0 1,-1 0-1,0 0 0,0 0 0,1 0 0,-1 0 0,0 1 0,1-1 0,-1 0 0,0 0 0,1 0 0,0 0 0,34 3 202,37-3-160,-19-3-123,-31 3 186,-21 0-186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41.50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1066 1664,'12'1'2187,"-7"1"-852,-4-1-1263,0-1-1,0 1 0,1 0 1,-1-1-1,0 1 0,0-1 0,0 0 1,1 1-1,-1-1 0,0 0 1,1 0-1,-1 1 0,0-1 0,0 0 1,1 0-1,-1-1 0,0 1 1,1 0-1,-1 0 0,0-1 0,0 1 1,1-1-1,-1 1 0,0-1 1,2 0-1,2-4 138,1 1 1,-1-1 0,0 0-1,-1 0 1,1-1-1,-1 1 1,0-1 0,0 0-1,4-9 1,3-14 344,-1 0 1,9-42-1,-5 15-308,21-62 218,25-100 286,-50 176-515,-3-2 0,-2 1 0,1-49 1,-6 88-226,-2-29 159,1 32-158,1-1 0,0 1-1,0 0 1,-1-1 0,1 1 0,-1 0-1,1-1 1,-1 1 0,0 0 0,1 0-1,-1 0 1,0 0 0,0-1 0,0 1-1,0 0 1,0 0 0,0 1 0,0-1-1,-2-1 1,2 2-15,0-1 0,0 1 0,1 0 0,-1 1 0,0-1-1,1 0 1,-1 0 0,0 0 0,1 0 0,-1 0 0,0 1 0,1-1-1,-1 0 1,0 1 0,1-1 0,-1 0 0,1 1 0,-1-1 0,1 1-1,-1-1 1,1 1 0,-1-1 0,1 1 0,-1 0 0,-13 17-199,12-15 189,-10 17-14,2-1-1,0 2 1,2-1-1,-10 32 1,8-21 186,0-1-116,1 0 0,2 1 0,-5 42-1,10-56 35,1 0 0,1 0 0,0 1-1,2-1 1,0 0 0,1 0 0,8 28 0,-9-39-53,0 0 1,1 0-1,-1 0 1,1-1-1,1 1 1,-1-1-1,6 6 1,-8-9 6,1 0 0,0 0 0,0 0 0,0-1 0,0 1 0,0-1 0,0 1 0,1-1 0,-1 0 0,0 0 0,1 0 0,-1 0 1,0 0-1,1 0 0,0-1 0,-1 1 0,1-1 0,-1 0 0,5 0 0,3-1 46,0-1 0,0 0 0,0 0 0,0-1 0,15-7 0,46-27-326,-44 22 87,19-10-422,84-59 1,-116 74 599,-1-2-1,0 0 1,0 0-1,-2-1 0,1-1 1,-2 0-1,0 0 1,0-1-1,12-29 1,-6 3 22,-2-2 1,11-54 0,7-91 236,-31 183-256,0-1-17,3-33 188,-4 36-164,0 0 1,0 0-1,-1 0 0,1 0 1,-1 0-1,0 0 1,0 0-1,0 0 0,0 0 1,-2-3-1,3 5-28,0 1-1,0 0 0,-1 0 0,1 0 1,0 0-1,0 0 0,0 0 0,0 0 1,0 0-1,-1 0 0,1-1 1,0 1-1,0 0 0,0 0 0,0 0 1,-1 0-1,1 0 0,0 0 1,0 0-1,0 0 0,0 0 0,-1 0 1,1 0-1,0 0 0,0 0 0,0 0 1,0 1-1,-1-1 0,1 0 1,0 0-1,0 0 0,0 0 0,0 0 1,0 0-1,-1 0 0,1 0 1,0 0-1,0 1 0,0-1 0,0 0 1,0 0-1,0 0 0,0 0 1,0 0-1,-1 1 0,1-1 0,0 0 1,0 0-1,0 0 0,0 0 0,0 1 1,0-1-1,0 0 0,0 0 1,0 0-1,-6 15-100,4-11 75,-9 27 33,2 1 0,1 1 0,-7 56 0,5-21 12,-8 27 219,-38 119-1,29-115-270,1-1 179,25-91-223,1-6-139,0-14 150,1-4-63,1 0 0,0 1-1,2-1 1,-1 0 0,2 1 0,1 0 0,0 0 0,15-28 0,-11 27 126,0 0 1,1 1 0,1 0-1,0 1 1,18-17 0,-29 31 44,0 0 1,0 1 0,-1-1 0,1 0-1,0 1 1,0-1 0,0 1 0,0-1 0,0 1-1,0-1 1,0 1 0,0 0 0,0-1-1,0 1 1,2 0 0,-3 0-32,1 0-1,-1 0 1,1 0-1,-1 0 1,0 0 0,1 1-1,-1-1 1,1 0 0,-1 0-1,1 1 1,-1-1 0,0 0-1,1 1 1,-1-1-1,0 0 1,1 1 0,-1-1-1,0 1 1,1-1 0,-1 0-1,0 1 1,0-1-1,1 1 1,0 4-44,0 1 0,0-1 0,0 0 1,0 0-1,-1 6 0,1 1 8,1 37-134,-2-37 255,0 0 0,4 25 0,-1-8 47,-3-21-46,1 1 0,0-1-1,4 15 1,-4-21-88,-1 0 0,1 0-1,0-1 1,0 1 0,0 0-1,0 0 1,0-1 0,0 1-1,0-1 1,1 1 0,-1-1-1,0 0 1,1 1 0,-1-1-1,1 0 1,0 0 0,-1 0-1,1 0 1,0 0 0,0 0-1,2 0 1,-1-1-37,0 0 0,0 0 0,1 0 0,-1-1 0,0 0 0,0 1 0,1-1 0,-1 0 0,0 0 0,0-1 0,0 1 0,0-1 0,3-2 0,-2 2 38,18-11-298,23-18 1,10-6-355,-28 20 300,-14 9 244,0 0 1,16-7 0,119-54 1039,-116 50-521,-18 10-313,-13 7-74,-5 0-56,-6 2-93,-1 3 79,-1 1 1,1 0-1,0 1 1,0 0-1,1 0 1,-15 10 0,12-7 109,6-3-15,0 0 0,0 0 0,0 1 0,1 0 0,0 0 0,0 1 0,0 0 1,1 0-1,0 0 0,0 1 0,1-1 0,-6 15 0,6-12-37,0 1-1,1-1 1,0 1 0,1 0 0,0 0 0,1 0 0,0 1 0,1-1 0,2 17 0,-2-23-65,1 0 1,0-1-1,0 1 1,1-1-1,-1 1 1,1-1-1,0 1 1,0-1-1,0 0 1,4 5-1,-4-7 46,-1 0-1,1 0 0,0-1 0,0 1 0,0 0 0,0-1 0,0 1 1,0-1-1,0 1 0,0-1 0,1 0 0,-1 0 0,0 0 0,1 0 1,-1-1-1,1 1 0,-1-1 0,1 1 0,3-1 0,1 0-67,-1 0-1,1-1 0,-1 1 1,0-1-1,8-3 0,-11 3 30,-1 0-1,0 0 1,1 0-1,-1 0 0,0 0 1,1-1-1,-1 1 1,0-1-1,0 1 1,0-1-1,-1 0 0,1 0 1,0 0-1,-1 0 1,3-3-1,1-5 42,-1 0 0,0 0 0,0 0 0,-1 0 1,0-1-1,-1 0 0,0 1 0,0-1 0,-2 0 0,1 0 0,-1 0 1,-1 0-1,0 1 0,-3-15 0,1 14 79,-1 0 0,0 0-1,-1 0 1,0 1 0,-10-15 0,14 23-38,-6-7 471,4 8 356,4 2-834,-1 0 0,1 0 0,-1 0 0,1 0 0,0 1-1,-1-1 1,1 0 0,0 0 0,0 0 0,0-1 0,0 1 0,1 1 0,23 16 117,-19-14-104,0 0-1,-1 0 0,8 7 0,8 13 49,-1 1-1,-1 0 0,28 53 1,-18-30 296,6 17-57,-32-53-118,0-4-704,-3-8 474,0 0 0,1 0 0,-1 0 0,0 0 0,1 0 0,-1 0 0,0 0 0,1 0 0,-1 0 1,0 0-1,1 0 0,-1 0 0,0 0 0,1 0 0,-1 0 0,0-1 0,0 1 0,1 0 0,-1 0 1,0 0-1,0-1 0,1 1 0,-1 0 0,0 0 0,0-1 0,1 1 0,-1 0 0,0-1 1,3-2 21,-1 0 0,0-1 0,0 1 0,0-1 0,-1 1 1,1-1-1,-1 0 0,0 1 0,0-1 0,0 0 1,0 0-1,0-7 0,3-12 23,-1 12-14,22-82 69,-19 76-84,0 1 0,1 0 0,15-24 0,-14 26-3,-2 5 72,-1 1 0,1 0 0,7-9 0,-12 17-80,-1 0 1,1 0-1,-1 0 0,1 1 1,-1-1-1,1 0 0,-1 0 1,1 1-1,-1-1 0,1 0 1,-1 1-1,1-1 0,-1 0 1,1 1-1,-1-1 0,0 1 1,1-1-1,-1 0 1,1 1-1,-1-1 0,0 2 1,4 5-20,-1 0 3,-1 0 1,0 1-1,0-1 1,0 1-1,-1-1 1,0 1-1,0 14 1,0 10-61,-1-13 127,4 33 0,2 1 399,-6-52-445,0-1 0,0 0 0,0 0 0,0 1 0,0-1 1,0 0-1,0 0 0,0 0 0,0 1 0,0-1 0,0 0 0,0 0 0,0 1 1,0-1-1,0 0 0,0 0 0,0 1 0,1-1 0,-1 0 0,0 0 0,0 0 1,0 1-1,0-1 0,0 0 0,1 0 0,-1 0 0,0 0 0,0 1 0,0-1 1,1 0-1,-1 0 0,0 0 0,0 0 0,0 0 0,1 0 0,-1 0 0,0 0 1,0 1-1,1-1 0,-1 0 0,0 0 0,0 0 0,1 0 0,-1 0 0,0 0 1,0 0-1,1-1 0,-1 1 0,0 0 0,0 0 0,1 0 0,0-1-6,0 0-1,0 1 1,0-1-1,0 0 0,0 0 1,-1 0-1,1 0 1,0 0-1,-1 0 0,2-2 1,3-9-105,-1 0 1,7-23 0,-8 21 36,1 1 0,10-25 0,-6 23 100,0-1 0,1 2 0,20-26 0,-23 33 38,1 1 0,0-1 0,0 1 0,0 0 1,1 1-1,0 0 0,0 0 0,15-6 0,-20 10-44,1 0-1,-1 0 0,1 1 0,-1-1 0,1 1 0,-1 0 0,1 0 0,-1 0 0,1 0 0,-1 1 0,1-1 0,-1 1 0,0 0 0,1 0 1,-1 0-1,0 1 0,0-1 0,1 1 0,-1 0 0,-1-1 0,5 5 0,4 2-24,-1 1 0,0 0 1,0 1-1,8 11 0,27 39 178,-32-40-907,2-1 0,31 34 0,-37-47-1735,-9-7 2328,0 1-1,0 0 1,1-1 0,-1 1-1,0-1 1,0 1 0,0 0-1,0-1 1,0 1 0,0 0-1,0-1 1,0 1 0,0-1-1,0 1 1,0-1 0,0 1-1,0 0 1,0-1 0,0 1-1,0 0 1,-1-1 0,1 1-1,0-1 1,0 1 0,-1-1-1,-7-18-1925,-9-6-1536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41.9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1 187 3136,'0'-5'1184,"5"2"-928,3 0 1152,1-2-896,4-4 1696,6-3-1248,4 1 1248,4 2-1280,5-3 448,8 1-800,16-3-448,11 2-128,11 1-1152,-1-1 608,-8 0-2784,-5-1 1856,-14-19-3296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45.7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100 256 2304,'-6'0'-16,"2"-1"227,0 1 1,0 0 0,0 0 0,0 0 0,0 1-1,-1-1 1,1 1 0,0 0 0,0 0-1,1 1 1,-1-1 0,0 1 0,0-1 0,1 1-1,-1 1 1,-4 3 0,-3-1 1572,10-5-1702,1 1 0,-1-1 0,1 0 0,-1 0 0,1 0 0,-1 0 0,0 1 0,1-1 0,-1 0 0,1 0-1,0 1 1,-1-1 0,1 0 0,-1 1 0,1-1 0,-1 1 0,1-1 0,0 0 0,-1 1 0,1-1 0,0 1 0,-1-1 0,1 3 1033,19 5 991,-15-8-1918,0 0 0,0 0 0,0 0 0,1 0 0,-1-1 0,0 0 0,8-2 0,30-14 286,-17 7-276,-14 6-152,0-1 1,-1 0-1,0-1 0,0 0 0,0 0 1,-1-1-1,0 0 0,11-11 0,-1 0 69,-11 10-102,0 1 1,12-16-1,-12 13-60,-1 0 0,-1 0 0,0-1-1,0 0 1,6-19 0,-10 25 62,0 0-1,-1-1 1,1 0-1,-1 1 1,-1-1-1,1-5 1,-1 10-111,0 10-144,0 16 104,4 31 0,-2-20 194,-2-29-78,0 1 0,1 0 1,0-1-1,0 1 0,0 0 0,4 7 1,-1-4 58,1-1 0,0 0 1,1 0-1,9 12 1,-13-19-32,-1 0 1,2 0-1,-1-1 0,0 1 1,0-1-1,1 0 1,0 0-1,-1 0 0,1 0 1,0 0-1,0 0 0,0-1 1,0 1-1,0-1 1,0 0-1,0 0 0,1 0 1,-1-1-1,0 1 0,1-1 1,-1 1-1,0-1 1,1 0-1,-1 0 0,1-1 1,-1 1-1,6-2 1,1 0 9,-6 1 31,0 0-1,-1 0 0,1 0 0,0 0 0,0-1 1,0 1-1,-1-1 0,1 0 0,-1 0 1,5-3-1,-3-1-3,1 0 0,-1-1 0,0 1 0,0-1 1,0 0-1,-1-1 0,-1 1 0,1-1 0,4-15 0,-2 9 10,10-20-1,-6 13-188,-7 15 84,-1 1 0,1-1 0,1 1 0,6-9 0,-2 2-14,-7 10 70,-1 1-1,1 0 1,0 0 0,0 0-1,-1 0 1,1 0 0,0 0-1,0 0 1,0 0 0,0 0-1,1 0 1,-1 0 0,0 1-1,1-2 1,2 1-58,0 0-1,-1 0 1,1 0 0,0 0-1,-1 1 1,1-1 0,0 1-1,0 0 1,-1 0 0,1 0-1,0 1 1,0-1 0,-1 1-1,6 1 1,5 3-99,0 1 0,18 9 0,-8-3 403,-17-9-115,0 0 1,0 0-1,0 0 0,0-1 1,0 0-1,0-1 1,1 0-1,13 1 1,-22-2-84,-1-1 1,1 1-1,0 0 1,0-1-1,0 0 1,0 1-1,0-1 1,0 0-1,0 1 1,0-1-1,-1-1 1,-7-5 80,2 3-220,0 1 1,0 0-1,0 0 0,-1 0 0,1 1 0,-1 0 1,1 0-1,-1 1 0,-13-1 0,19 2 44,-1 0 0,0 0 1,0 0-1,1 0 0,-1 1 0,0-1 0,1 1 0,-1-1 1,0 1-1,1 0 0,-1 0 0,1 1 0,-1-1 0,-2 2 0,4-1 21,0-1-1,0 1 1,0-1-1,0 1 0,0-1 1,0 1-1,0 0 0,0-1 1,0 1-1,1 0 0,-1 0 1,1 0-1,0 0 1,-1-1-1,1 1 0,0 0 1,0 0-1,0 0 0,0 0 1,0 0-1,1 2 1,1 1 26,0 1 1,0 0 0,0 0 0,1-1 0,-1 0 0,1 1 0,1-1 0,-1 0 0,1-1 0,8 9 0,-2-1 2,-2-3-8,0-1 1,0 0 0,1-1-1,1 0 1,-1 0-1,1-1 1,0 0 0,1-1-1,19 7 1,-22-10 73,0 0 1,0-1-1,0 0 0,0 0 1,0-1-1,0 0 1,0 0-1,9-2 1,-15 1-46,7-1 28,0 0 0,0-1 0,0 0 0,0 0 0,-1-1 0,13-8 0,-10 6 11,-9 5-52,1 0 1,-1-1-1,1 0 1,-1 0-1,0 0 1,0 0-1,0 0 1,0 0-1,0 0 1,0-1-1,-1 1 1,1 0-1,-1-1 1,1 0-1,-1 1 1,0-1-1,0 0 1,0 0-1,1-4 1,-2 3 1,0-1 1,1 1-1,-1 0 1,-1 0-1,1 0 0,-1 0 1,1 0-1,-1-1 1,0 1-1,-1 0 1,1 1-1,-4-8 0,4 9-33,-1-3 25,-1 0-1,1 1 1,-1-1-1,0 1 1,0 0-1,0 0 1,0 0-1,-1 0 1,1 1-1,-8-6 1,-3-1 130,11 8-118,1 0-1,-1 0 1,0 0-1,1 0 1,-1 1-1,-4-2 0,-11-5-5,14 6-11,0 0-1,0 1 0,0-1 0,0 1 1,0-1-1,-1 2 0,-6-2 0,9 2-1,0 0 0,1-1 0,-1 1-1,0 0 1,1 0 0,-1-1 0,0 1 0,1-1-1,-1 0 1,1 1 0,-1-1 0,1 0 0,-1 0-1,0-1 1,-2 0-45,4 1-23,0 1 40,0 0 1,-1 0-1,1 0 0,0 0 1,0 0-1,0 0 0,0 0 1,0 0-1,0 0 0,0 0 0,0 0 1,0 0-1,0 0 0,0 0 1,0 0-1,0 0 0,0 0 1,-1 0-1,1 0 0,0 0 0,0 0 1,0 0-1,0 2-971,4 6 700,6 5 602,-9-12-368,4 6 99,0 1 1,-1-1-1,8 18 1,4 8 207,-2-6-113,-7-18-60,-7-9-68,0 0 0,0 0 0,0 1 0,0-1 0,0 0 0,1 0 0,-1 1 1,0-1-1,0 0 0,0 0 0,0 1 0,0-1 0,1 0 0,-1 0 0,0 0 0,0 0 0,0 1 0,1-1 0,-1 0 0,0 0 0,0 0 0,1 0 0,-1 0 0,0 1 0,0-1 0,1 0 0,-1 0 0,0 0 1,0 0-1,1 0 0,0 0 0,1 0 0,0 1 32,-2 5 1,0-5 15,0 0-58,0-1-1,0 1 1,0-1 0,1 1-1,-1-1 1,0 0 0,0 1-1,0-1 1,1 1 0,-1-1-1,0 1 1,1-1 0,-1 0-1,0 1 1,1-1 0,-1 1-1,0-1 1,1 1 0,15-6 1624,-16 5-1587,1 0-1,0 0 1,-1-1-1,1 1 0,0 0 1,-1-1-1,1 1 1,-1-1-1,1 1 0,-1-1 1,1 1-1,-1-1 1,1 1-1,-1-1 0,1 1 1,-1-1-1,0 0 1,1 1-1,-1-1 0,0 0 1,0 1-1,1-1 1,-1-1-1,3-29 428,-2 29-448,-1 1-1,0-1 1,1 1 0,-1 0 0,1-1 0,-1 1 0,1-1 0,0 1 0,-1 0 0,1 0-1,0-1 1,0 1 0,0 0 0,1-1 0,0 0-2,-1 1-1,0-1 1,1 1 0,-1-1 0,0 0-1,0 0 1,0 1 0,0-1 0,0-3-1,2-3-30,-1 0 0,1 0 0,1 0 0,7-12 0,-1 1-166,-9 16 174,1 1 0,-1 0 1,1 0-1,0 0 0,-1 0 0,1 0 1,4-3-1,8-9-244,-13 13 256,-1 1 0,1-1 0,-1 1-1,1 0 1,-1 0 0,1-1 0,0 1 0,-1 0 0,1 0 0,0 0 0,-1-1 0,1 1 0,0 0 0,-1 0-1,1 0 1,0 0 0,-1 0 0,1 0 0,-1 0 0,1 1 0,0-1 0,-1 0 0,1 0 0,0 0 0,-1 1 0,1-1-1,-1 0 1,1 1 0,-1-1 0,2 1 0,-2-1-3,5 5 18,-1 0 0,1 0-1,-1 1 1,-1 0-1,1-1 1,-1 1-1,0 0 1,0 0 0,0 1-1,2 10 1,2 11 180,4 33 0,-8-42-168,-3 8 194,0-24-196,0 1 0,0 0 1,0-1-1,0 1 0,1 0 1,-1-1-1,2 5 0,-1-7 548,9-10-374,-6 2-241,0-1 0,0 0 0,2-9 1,2-3-86,0 4 59,0 0 0,1 0 0,18-24 1,-21 34 44,0-1 1,0 1 0,0 0-1,1 0 1,0 0 0,0 1-1,0 0 1,1 1 0,12-6-1,-17 9 24,-1 0 0,1 0 0,0 1 0,0-1 0,0 1 0,0-1 0,0 1 0,0 0 0,0 0-1,0 0 1,0 1 0,0-1 0,0 1 0,0 0 0,0 0 0,0 0 0,0 0 0,0 0 0,-1 0-1,1 1 1,0-1 0,-1 1 0,4 3 0,5 4 127,-1 1 0,0 0 0,16 22 0,-8-9 127,5 1-133,37 30 0,-34-32-179,-20-17-35,0 0 0,0-1 0,1 0-1,-1 0 1,1 0 0,0-1 0,13 4 0,-16-6-386,-1 0 0,1 0 1,-1 0-1,1-1 1,0 1-1,0-1 0,-1 0 1,1 0-1,0-1 1,-1 1-1,1-1 1,0 0-1,-1 1 0,1-2 1,-1 1-1,1 0 1,4-4-1,-7 5 228,0-1 1,0 1-1,0-1 1,-1 1-1,1-1 1,0 0-1,-1 1 1,1-1-1,-1 0 1,1 0-1,0 0 1,-1 1-1,0-1 1,1 0-1,-1 0 1,1 0-1,-1 0 1,0 0-1,0 0 1,0 0-1,1 0 1,-1 0-1,0 1 1,0-3-1,2-16-2617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46.0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92 199 7392,'-41'-36'2720,"36"20"-2080,-3-8-224,3 11 1216,0 1-992,-4 0 704,4 0-768,2-1-96,-2 6-288,5-1-768,-5-1 320,10 1-1824,0-4 1152,3 4-2688,1-1 2048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47.9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2 604 3232,'0'1'48,"-1"-1"-1,1 0 1,0 1 0,0-1-1,1 15 6616,7-16-5618,0-2-850,0-1-1,-1 0 1,0-1-1,0 1 0,0-2 1,0 1-1,-1-1 1,8-8-1,0 0 35,0 0-112,-2 0 1,1-1-1,-2-1 0,0 0 1,12-25-1,-8 8-55,-1-1-1,10-38 1,13-31 148,-30 89-196,-2 0 0,0 0 0,0 0 0,-1 0 1,3-25-1,1-1-21,-2 19 9,-2 10 6,-4 10-10,0 1 0,0-1 0,1 1 0,-1-1 0,0 1 0,0-1 0,0 1 0,1-1 0,-1 1 0,0-1 0,0 1 0,0-1 0,0 0 0,0 1 0,0-1 0,0 1 0,0-1 0,0 1 0,-1-1 0,1 0 0,0 1 0,0-1 0,0 1-3,0 0-1,-1-1 0,1 1 1,0 0-1,0 0 0,0 0 1,0 0-1,0 0 0,0 0 1,0 0-1,0 0 0,0 0 1,0-1-1,0 1 0,0 0 1,0 0-1,0 0 0,-1 0 1,1 0-1,0 0 0,0 0 1,0 0-1,0 0 0,0 0 1,0 0-1,0 0 0,0 0 1,-1 0-1,1 0 1,0 0-1,0 0 0,0 0 1,0 0-1,0 0 0,0 0 1,0 0-1,-1 0 0,1 0 1,0 0-1,0 0 0,0 0 1,0 0-1,0 0 0,0 0 1,0 0-1,0 0 0,0 0 1,-1 0-1,1 1 0,0-1 1,0 0-1,0 0 0,0 0 1,0 0-1,0 0 0,0 0 1,0 0-1,0 0 0,-7 11-95,-4 15 67,4-7 19,-6 38 0,3-11-46,2-16 38,-14 60 121,15-53-35,-2-1 0,-1 1 0,-2-2 0,-23 50 0,21-54 33,-3 6 288,-33 53 0,34-65-302,5-9 133,-22 28 0,26-34-226,13-13-143,13-12-151,32-21 103,-44 31 114,0-1 1,0 1-1,1 1 1,0-1 0,-1 1-1,12-3 1,17-10-283,-15 6 174,31-10 0,9-4 338,-56 23-145,34-18 137,0 2 0,1 2 0,49-12 0,-77 26-15,-10 2-31,1 0 0,-1 0 0,1 0 0,-1-1 1,0 1-1,4-2 0,-1-1 136,-16 14-14,-15 24 0,3-4 26,19-24-179,-1 0 0,2 0 0,-1 1-1,1-1 1,0 1 0,0-1 0,1 1 0,-2 13 0,3-18-62,1-1 1,0 1-1,-1 0 1,1 0-1,0-1 0,1 1 1,-1 0-1,0 0 1,1-1-1,0 1 1,-1 0-1,1-1 0,0 1 1,0-1-1,1 1 1,-1-1-1,0 0 1,1 1-1,-1-1 0,1 0 1,0 0-1,0 0 1,0 0-1,0 0 1,0-1-1,0 1 0,3 1 1,0-1-4,-1 0 1,1 0-1,0-1 0,0 1 1,0-1-1,0 0 1,0-1-1,0 1 0,1-1 1,-1 0-1,0 0 0,0-1 1,9-1-1,7-4-64,0-1 0,0-1 0,-1 0 0,0-1 0,21-15 0,-8 6-24,-26 14 92,-1 0 0,1 0 0,-1-1-1,0 0 1,0 0 0,-1 0 0,1-1 0,-1 0-1,0 0 1,-1 0 0,0-1 0,0 0 0,6-13 0,-9 17-5,-1 1 1,1 0-1,-1 0 1,0-1-1,0 1 1,0 0-1,0-1 1,0 1-1,0 0 1,-1 0-1,1-1 1,-1 1-1,0 0 1,0 0-1,1 0 1,-1 0 0,-1 0-1,1 0 1,0 0-1,0 0 1,-1 0-1,1 0 1,-1 1-1,1-1 1,-1 1-1,0-1 1,0 1-1,0-1 1,0 1-1,0 0 1,0 0-1,0 0 1,-3-1 0,-39-10-168,-12-2 1248,42 8-703,14 6-373,0 0 1,-1-1-1,1 1 0,0 0 0,0 0 0,-1 0 0,1 0 1,0 0-1,0 0 0,0-1 0,-1 1 0,1 0 0,0 0 1,0 0-1,0 0 0,0-1 0,-1 1 0,1 0 0,0 0 0,0-1 1,0 1-1,0 0 0,0 0 0,0-1 0,0 1 0,0 0 1,0 0-1,0-1 0,0 1 0,0 0 0,0 0 0,0-1 1,0 1-1,0 0 0,0 0 0,0-1 0,0 1 0,0 0 1,0 0-1,0 0 0,0-1 0,0 1 0,0 0 0,1 0 1,-1-1-1,0 1 0,0 0 0,0 0 0,0 0 0,1 0 1,-1-1-1,0 1 0,0 0 0,0 0 0,1 0 0,-1 0 1,0 0-1,0-1 0,1 1 0,-1 0 0,0 0 0,1 0 1,10-5-130,8-6 78,1 1 1,1 1 0,-1 1-1,2 1 1,36-8 0,-54 15 68,0 0 0,-1 1 1,1-1-1,0 1 0,-1-1 0,1 1 1,-1 0-1,1 0 0,-1 1 1,1-1-1,-1 1 0,0 0 0,0-1 1,0 1-1,0 1 0,0-1 0,0 0 1,0 1-1,-1 0 0,0-1 1,4 6-1,4 5 258,-1 1 0,0 0 0,8 21 0,-8-16-181,-2-4 0,0 0-1,1-1 0,0 0 0,11 13 0,-16-24-275,0 1-1,0-1 1,1 0 0,-1 0-1,1 0 1,-1 0-1,1-1 1,0 1-1,0-1 1,0 0 0,1 0-1,-1-1 1,0 1-1,1-1 1,-1 0 0,1 0-1,-1 0 1,10 0-1,14-2-2240,4-2 762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50.6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1 519 5568,'0'0'55,"0"0"0,0 1 0,0-1 0,0 0 0,0 1 0,0-1 0,0 0 0,0 0 0,0 1 0,0-1 0,0 0 0,0 1 0,0-1 0,0 0 0,0 0 0,0 1 0,1-1 0,-1 0 0,0 1 0,0-1 0,0 0 0,0 0 0,1 0 0,-1 1 0,0-1 0,0 0 0,0 0 0,1 0 0,-1 1 0,0-1 0,0 0 0,1 0 0,-1 0 0,0 0 0,1 0 0,-1 1 0,0-1 0,0 0 0,1 0 0,-1 0 0,0 0 0,1 0 0,-1 0 0,0 0 0,1 0 0,1-1 1148,-1 0-986,-1 0 1,0-1-1,1 1 0,-1 0 0,1 0 0,-1 0 1,1-1-1,-1 1 0,1 0 0,1-2 1,5-8 155,60-139 1563,-51 116-1594,51-132 788,-60 142-1017,-2 10-60,0 0 0,-2 0 0,3-17 0,-1-22 800,-5 53-997,1 1-224,3 7 222,-1 0 0,0 0 0,0 0 0,3 16 0,2 9-14,35 77-77,-30-80 350,0 0-1,-3 1 0,0 1 1,5 36-1,-14-31 155,-1-37-268,0 1 1,0-1 0,-1 0 0,1 1 0,0-1 0,-1 0 0,1 0 0,0 1 0,-1-1 0,1 0 0,0 0 0,-1 1 0,1-1 0,0 0 0,-1 0 0,1 0 0,-1 1 0,1-1 0,-1 0 0,1 0 0,0 0 0,-1 0 0,1 0 0,-1 0 0,1 0 0,-1 0 0,1 0 0,-1-1 0,-16 1-201,16-1 173,-4 0-17,0 0 0,0-1 0,-1 1 1,1-1-1,0-1 0,1 1 0,-1-1 0,0 1 0,1-2 0,-1 1 0,-4-5 0,2 3-25,1 0-1,-1 0 0,-14-7 1,16 10 149,-1-1 0,1-1 1,0 1-1,0-1 0,0 0 0,-8-8 1,13 12-76,0 0 0,0 0 1,0 0-1,0 0 1,0 0-1,0-1 1,0 1-1,0 0 1,0 0-1,0 0 0,0 0 1,0 0-1,0 0 1,0-1-1,0 1 1,0 0-1,0 0 1,0 0-1,0 0 1,0 0-1,0 0 0,0-1 1,0 1-1,0 0 1,0 0-1,1 0 1,-1 0-1,0 0 1,0 0-1,0 0 0,0 0 1,0 0-1,0 0 1,0 0-1,1-1 1,-1 1-1,0 0 1,0 0-1,0 0 1,0 0-1,0 0 0,0 0 1,1 0-1,-1 0 1,0 0-1,0 0 1,0 0-1,0 0 1,0 0-1,0 0 0,1 0 1,-1 0-1,0 1 1,0-1-1,0 0 1,9-1-100,45 0-380,39 1 166,-48 1 165,0-1-1,0-2 1,71-14-1,-35 0 325,86-31 0,58-46-257,-197 80 207,-26 13-105,2-2 23,-1 1-1,0-1 1,1 0-1,-1 1 1,0-1-1,0-1 1,5-4-1,-8 7-44,0 0 0,0 0-1,0 0 1,0 0 0,1 0-1,-1 0 1,0 0 0,0 0-1,0 0 1,0 0 0,0 0-1,0 0 1,0 0 0,0 0 0,0 0-1,0 0 1,0 0 0,0 0-1,0 0 1,0 0 0,0-1-1,0 1 1,0 0 0,0 0-1,0 0 1,0 0 0,0 0 0,0 0-1,0 0 1,0 0 0,0 0-1,0 0 1,0 0 0,0 0-1,0 0 1,0 0 0,0 0-1,0 0 1,0 0 0,0 0-1,0 0 1,0 0 0,0-1 0,0 1-1,0 0 1,0 0 0,0 0-1,0 0 1,0 0 0,0 0-1,-1 0 1,1 0 0,0 0-1,0 0 1,0 0 0,0 0 0,0 0-1,0 0 1,0 0 0,0 0-1,0 0 1,0 0 0,0 0-1,0 0 1,0 0 0,0 0-1,0 0 1,-6 1 91,-6 4-56,-19 9-66,3-1 211,0 0 0,1 2 0,-45 33 0,59-38-132,0 1-1,1 1 1,0 0 0,1 0-1,0 1 1,1 1 0,1-1-1,0 2 1,-13 28-1,20-38-123,1 0 0,0-1 0,0 1-1,0 0 1,1 0 0,0 0-1,0 7 1,0-5-114,0-6 49,3-2 69,-1 0 60,1 0 0,-1 0-1,0-1 1,1 1-1,-1-1 1,0 0-1,0 0 1,0 0 0,2-3-1,-2 4 2,5-7-22,0 0 0,-1 0 0,0-1 0,-1 1-1,0-1 1,0 0 0,-1-1 0,0 1 0,3-13 0,-3 4-24,0 0 0,-1 1 0,0-1 0,-1-28 0,6-6 1212,-7 55-1190,0 0 0,0 0 0,1 0 0,-1 0 0,1-1 0,-1 1 0,1 0 0,0-1 0,2 3 0,3 5-6,0 0 83,0 0 0,1-1 0,-1-1 0,1 1 0,1-1 0,0 0 0,18 11 0,-19-14 30,-1 0 0,1-1 0,1 0 0,-1-1 0,0 0 0,1 0 0,0-1 0,0 0-1,-1 0 1,18 0 0,-17-2-46,-1 0 0,1 0 1,-1-1-1,1 0 0,-1-1 0,0 0 0,0 0 0,0-1 0,0 0 0,0 0 1,0-1-1,11-7 0,8-4-95,-17 9 49,0 0 0,0 0 0,11-10 0,-20 15 35,0 0-1,0 0 0,1 0 0,-1 0 1,0 0-1,1 0 0,-1 0 0,1 1 0,-1-1 1,1 0-1,0 1 0,-1-1 0,1 1 1,-1 0-1,1 0 0,3-1 0,-4 2-26,0-1 0,0 0 1,0 0-1,-1 1 0,1-1 0,0 0 0,0 1 0,0-1 0,0 1 1,-1 0-1,1-1 0,0 1 0,0-1 0,-1 1 0,1 0 0,0 0 0,-1-1 1,1 1-1,-1 0 0,1 0 0,-1 0 0,0-1 0,1 1 0,-1 0 1,0 0-1,1 0 0,-1 0 0,0 0 0,0 1 0,4 19-132,-1-6 261,0 0 0,0 23 0,-3-38-158,1 26 616,-1-26-564,0 0-1,0 1 1,0-1 0,0 0 0,1 1 0,-1-1-1,0 0 1,0 0 0,0 1 0,0-1-1,0 0 1,0 0 0,0 1 0,1-1-1,-1 0 1,0 0 0,0 1 0,0-1-1,0 0 1,1 0 0,-1 0 0,0 0-1,0 1 1,1-1 0,-1 0 0,0 0-1,1 0-33,0 0-1,-1-1 0,1 1 1,-1-1-1,1 1 0,-1 0 0,1-1 1,-1 1-1,0-1 0,1 1 1,-1-1-1,0 1 0,1-1 0,-1 1 1,0-1-1,1 0 0,-1 0 0,12-23-423,-2 2 292,2 0 0,23-34-1,-32 52 208,-1 1 1,1 0-1,1-1 0,-1 2 1,0-1-1,7-4 0,-9 6-58,0 1-1,0-1 0,0 1 0,-1-1 0,1 1 1,0 0-1,0-1 0,0 1 0,0 0 0,0 0 1,0 0-1,0 0 0,0 0 0,0 0 0,-1 0 1,1 0-1,0 0 0,0 0 0,0 0 0,0 0 1,0 1-1,0-1 0,0 0 0,0 1 1,-1-1-1,1 1 0,0-1 0,0 1 0,-1-1 1,1 1-1,0 0 0,-1-1 0,1 1 0,0 0 1,0 1-1,2 1 17,-1 1 0,1 0 0,-1 0 0,0 0 1,0 0-1,-1 0 0,1 0 0,-1 1 0,0-1 0,0 0 1,0 1-1,0-1 0,-1 1 0,0 6 0,5 49 1123,3-70-1302,-5 8 108,4-6 43,1 0-1,1 0 1,0 1-1,0 1 0,0-1 1,1 1-1,-1 1 1,15-6-1,-19 9 9,0 0-1,0 1 0,-1-1 0,1 1 0,0 1 0,0-1 1,0 1-1,0-1 0,0 1 0,1 1 0,-1-1 1,0 1-1,0 0 0,-1 0 0,1 0 0,0 1 0,0 0 1,0 0-1,-1 0 0,7 4 0,4 5-209,5 2 147,31 16 0,-44-25 78,0-1-1,0-1 1,1 1 0,-1-1-1,1 0 1,0-1 0,-1 0-1,12 0 1,-11 0-42,-1-1 1,1 0-1,-1-1 0,1 1 0,-1-2 0,0 1 1,1-1-1,-1 0 0,0 0 0,0-1 1,9-5-1,-7 3 92,-6 4-72,0-1 0,1 1 0,-1-1 0,0 0 0,0 0 0,0-1 0,-1 1-1,1-1 1,-1 1 0,1-1 0,-1 0 0,0 0 0,2-3 0,6-9-394,-8 12 357,1 0 0,-1 0-1,0 0 1,-1 0 0,1 0-1,0-1 1,-1 1 0,0 0-1,0-1 1,0 1 0,1-8-1,-2 8 47,0 0 0,0 0 0,-1 0 0,1 0 0,-1 0 0,0 0 0,1 0 0,-1 0 0,-1 1-1,1-1 1,-2-3 0,3 5 10,-1 1 0,0-1-1,1 0 1,-1 0 0,0 1-1,0-1 1,1 0 0,-1 1-1,0-1 1,0 1 0,0-1-1,0 1 1,0 0-1,0-1 1,0 1 0,0 0-1,0-1 1,0 1 0,0 0-1,0 0 1,0 0 0,0 0-1,0 0 1,0 0 0,0 0-1,0 0 1,0 1 0,0-1-1,0 0 1,0 1 0,0-1-1,1 0 1,-1 1 0,0-1-1,-1 2 1,0-1 38,1 0 0,-1 0 0,1 0 0,0 0 0,0 0 0,0 1 0,-1-1 0,1 0 0,0 1 0,1-1 0,-1 1 0,-1 2 0,-5 9 240,5-11-246,0 1 0,0 0 0,1 0 0,0-1 0,-1 1 0,1 0 0,0 0 0,1 1-1,-1-1 1,0 0 0,1 0 0,0 0 0,0 0 0,0 1 0,0-1 0,0 0 0,0 0-1,1 0 1,0 0 0,0 0 0,0 1 0,0-1 0,0-1 0,0 1 0,1 0-1,-1 0 1,3 3 0,0 0-26,0 0-1,1-1 0,-1 0 1,1 1-1,0-2 0,1 1 1,-1 0-1,1-1 1,0 0-1,0-1 0,11 6 1,-4-4-291,0-2 1,0 0-1,1 0 1,-1-1-1,1-1 1,0 0-1,18-2 1,-18 1-1057,0-2-1,-1 0 1,1-1 0,13-4 0,-24 6 906,0 0 0,-1-1 0,1 1 0,0-1 0,-1 0 1,0 1-1,1-1 0,-1 0 0,0 0 0,0-1 0,0 1 0,0 0 1,0-1-1,1-2 0,11-19-1426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58.3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0 296 2912,'8'-1'1599,"0"1"1084,-1-1-176,-6 2-2416,0 1 0,0 0 0,1-1 1,-1 1-1,1-1 0,-1 1 0,1-1 0,-1 0 0,1 0 0,0 0 1,-1 0-1,1 0 0,0 0 0,0 0 0,0 0 0,0-1 0,0 1 0,0-1 1,0 0-1,0 1 0,3-1 0,4 0-148,0-1 0,0 0 1,15-3-1,-15 2 215,2-1-218,-1 0 1,1-1-1,-1 0 0,0-1 0,0 0 1,0-1-1,-1 0 0,1 0 0,7-9 1,-15 14 63,-1 0 1,1-1-1,-1 0 1,1 1-1,-1-1 0,0 0 1,0 1-1,0-1 1,0 0-1,0 0 1,0 0-1,0 0 1,-1 0-1,1 0 1,-1 0-1,1 0 1,-1 0-1,0-1 0,0 1 1,0 0-1,0 0 1,0 0-1,0 0 1,-1 0-1,1 0 1,-1 0-1,1 0 1,-1 0-1,0 0 1,0 0-1,0 0 0,0 0 1,0 0-1,0 0 1,-1 1-1,1-1 1,-1 1-1,1-1 1,-1 1-1,1-1 1,-1 1-1,0 0 1,0 0-1,1 0 0,-1 0 1,0 0-1,0 0 1,-3-1-1,0 1 0,0 0-1,0 0 1,0 1-1,0-1 0,0 1 1,0 0-1,0 1 1,-1-1-1,1 1 0,0 0 1,-6 2-1,2 1 70,0 0 0,0 0 0,0 1 0,-14 10 0,20-13 3,0 1 1,0 0 0,0 0-1,1 0 1,0 0 0,-1 0-1,1 0 1,0 1 0,0-1-1,1 1 1,-1 0 0,1 0-1,0-1 1,0 1 0,-1 8-1,2-5-28,1 1-1,0 0 0,1-1 0,0 1 1,0-1-1,0 1 0,1-1 0,6 12 1,0-4 57,0 0 0,21 25 1,-23-31-13,1 0-1,1 0 1,0-1 0,0 0 0,0 0 0,1-1 0,18 10 0,-22-14-72,0-1-1,0 0 1,0 0-1,0 0 1,0 0 0,1-1-1,-1 0 1,1-1-1,-1 1 1,0-1-1,1 0 1,-1-1 0,1 0-1,-1 0 1,0 0-1,8-3 1,8-5 2,0 0 1,0-2-1,29-19 0,-18 9-47,-7 4-50,0-1-1,-2-1 0,0-2 1,-1 0-1,-2-2 0,23-27 1,-18 20 697,-24 28-595,-1 0 1,1 0 0,0 1-1,0-1 1,0 1-1,0-1 1,0 1 0,0 0-1,0 0 1,0 0 0,0 0-1,1 0 1,2 0 0,-5 1-30,0 0 0,0 0 0,0 0 0,0 0 0,0 0 0,0 0 0,0 0 0,1 0 0,-1 0 0,0 0 0,0 0 0,0 0 0,0 0 0,0 0 0,0 0 0,0 0 0,0 0 0,0 0 0,0 0 0,0 0 1,0 0-1,0 0 0,1 0 0,-1 0 0,0 0 0,0 0 0,0 1 0,0-1 0,0 0 0,0 0 0,0 0 0,0 0 0,0 0 0,0 0 0,0 0 0,0 0 0,0 0 0,0 0 0,0 0 0,0 0 0,0 1 1,0-1-1,0 0 0,0 0 0,0 0 0,0 0 0,0 0 0,0 0 0,0 0 0,0 0 0,0 0 0,0 0 0,0 0 0,0 0 0,0 1 0,-6 89 1,3-70 221,-2 27 470,5-46-1027,2-1 0,-1-1 305,1 0-1,-1 1 0,0-1 0,1 0 0,-1 0 0,0 0 1,0 0-1,1 0 0,-1 0 0,0 0 0,0 0 0,0-1 1,0 1-1,0 0 0,-1-1 0,1 1 0,0-1 0,0-2 0,4-3-13,1-2 38,1 0 0,0 1 1,1 0-1,0 0 0,0 1 1,0 0-1,16-10 0,-6 5 38,14-8 82,8 0 997,-39 21-1109,0 0 0,0 0 0,0-1 0,-1 1 0,1 0 0,0 0 1,0 0-1,-1 0 0,1 0 0,0 0 0,-1 0 0,1 0 0,0 2 1,12 36-169,-9-27 215,-1-1 0,2 0 0,7 15-1,-10-22-51,1-1-1,-1 1 0,1-1 0,-1 0 0,1 0 0,0 0 0,0-1 1,0 1-1,1-1 0,-1 1 0,1-1 0,-1 0 0,1 0 0,4 1 1,1 0-60,0 0 0,0-1 0,0 0 0,0 0 0,0-1 0,1 0 0,-1 0 0,0-1 0,1-1 0,-1 0 0,0 0 0,0 0 0,0-1 0,1-1 0,-2 0 0,1 0 0,0 0 0,-1-1 0,1-1 0,-1 1 0,0-1 0,-1-1 0,1 1 0,-1-1 0,0-1 0,-1 1 0,1-1 0,-1 0 0,-1-1 0,1 1 0,-1-1 0,0 0 0,-1 0 0,0-1 0,3-11 0,-1 2-24,-2-1 1,0 1 0,-2-1 0,0 0 0,-1-28 0,-1 46 95,0 0 0,0 1-1,0-1 1,0 0 0,0 1 0,0-1 0,0 1-1,0-1 1,0 0 0,0 1 0,0-1 0,-1 1 0,1-1-1,0 0 1,-1 1 0,1-1 0,0 1 0,-1-1-1,1 1 1,0-1 0,-1 1 0,1 0 0,-1-1 0,1 1-1,-1-1 1,1 1 0,-1 0 0,1-1 0,-1 1-1,1 0 1,-1 0 0,0-1 0,1 1 0,-1 0-1,0 0 1,1 0 0,-1 0 0,-1 0 2,1 0 0,0 0 1,-1 1-1,1-1 0,0 0 0,-1 1 0,1-1 0,0 1 1,0-1-1,0 1 0,-1 0 0,1-1 0,0 1 1,0 0-1,0 0 0,0 0 0,0 0 0,-1 2 1,-5 6 139,1 1 1,0 0 0,0 0 0,1 1 0,0-1 0,-5 22 0,9-26-140,0 0 0,0 0 0,1 0 0,0 0 0,0-1 1,1 1-1,0 0 0,0 0 0,0 0 0,1-1 0,-1 1 0,1 0 1,1-1-1,-1 0 0,5 7 0,0 0-35,0-1-1,2 1 1,-1-2-1,1 1 1,15 12 0,-20-20 75,0 0 0,0 0 0,0-1 0,1 1 0,-1-1 0,1 0 0,-1 0 0,1-1 0,0 1 0,0-1 1,0 0-1,0-1 0,0 1 0,8-1 0,-7 0-122,0 0 1,0-1-1,0 0 1,0 0-1,0 0 1,-1-1-1,1 1 1,0-2-1,-1 1 1,1-1-1,8-5 1,1-2 109,-1-1 0,0-1 0,-1-1 1,22-26-1,-27 29 16,-1-1 1,0 0-1,0 0 1,-2-1-1,1 0 1,-1 0-1,5-20 1,-3 22 52,-7 9-88,1 1 1,-1-1 0,1 1 0,-1-1-1,1 1 1,-1-1 0,0 1-1,1-1 1,-1 1 0,0-1 0,1 1-1,-1-1 1,0 0 0,0 1 0,1-1-1,-1 0 1,0 1 0,0-1-1,0 0 1,4 11-43,1-1 0,0 0 0,0 1 0,1-2 0,1 1 0,-1-1 0,1 0-1,1 0 1,-1-1 0,1 1 0,0-2 0,1 1 0,0-2 0,0 1 0,0-1 0,1 0 0,-1-1-1,1 0 1,0 0 0,21 3 0,-13-4-84,0-2 0,-1 0 0,1-1 1,0-1-1,0-1 0,0 0 0,-1-1 0,0-1 0,1-1 0,-1 0 0,-1-1 0,1-1 0,-1-1 1,0 0-1,-1-1 0,0 0 0,0-2 0,-1 0 0,0 0 0,18-21 0,5-6-67,-11 11 270,37-46 1,-58 62-12,-5 11-86,0 0 1,0 0-1,0 0 1,-1 0-1,1 0 0,0-1 1,0 1-1,0 0 1,0 0-1,0 0 1,-1 0-1,1 0 1,0 0-1,0 0 0,0 0 1,-1 0-1,1 0 1,0 0-1,0 0 1,0 0-1,0 0 0,-1 0 1,1 0-1,0 0 1,0 0-1,0 0 1,0 0-1,-1 0 1,1 0-1,0 0 0,0 0 1,0 0-1,-1 1 1,-20 11-161,5 2 153,1 0 0,1 1 0,0 0 0,-13 20 0,-41 73 751,48-68-654,12-22-135,-14 21 0,21-38 44,1 0-1,-1 0 0,1 0 1,-1 0-1,1 0 0,0 1 1,-1-1-1,1 0 0,0 0 1,0 0-1,0 0 1,0 2-1,0-2 23,8-1 81,-7 1-99,1-1 0,-1 0 0,0 0 0,0 0 0,0 0 0,0 0 1,1 0-1,-1-1 0,0 1 0,0 0 0,0-1 0,0 1 0,0 0 1,0-1-1,1 1 0,-1-1 0,0 0 0,0 1 0,-1-1 0,1 0 0,0 0 1,0 1-1,0-1 0,0 0 0,-1 0 0,1 0 0,0 0 0,-1 0 1,1 0-1,-1 0 0,1 0 0,-1 0 0,1-3 0,22-60 333,-22 49-137,-1 12-89,0 9-61,0 25-80,0 72-647,-15 121 0,10-194 1029,-8 29 0,10-47-129,-1-1 1,0 0-1,0 0 1,-1-1 0,-11 18-1,15-27-198,0 0 0,0 0 0,0 1 0,0-1 0,0 0 1,0 0-1,0 0 0,0 0 0,0 0 0,-1 0 0,1-1 0,0 1 0,-1 0 0,1-1 0,0 1 0,-1-1 0,-1 1 0,2-1-13,0 0 0,0 0 0,-1 0 0,1-1 0,0 1 0,0 0 0,0-1 0,0 1 0,0-1 1,0 1-1,0-1 0,0 0 0,0 1 0,1-1 0,-1 0 0,0 0 0,0 0 0,0 1 0,1-1 0,-1 0 0,1 0 0,-1 0 0,0 0 0,1 0 0,-1-2 0,-3-6-47,1 0 0,0 0 1,0-1-1,1 1 0,0-1 0,0 1 0,1-1 0,1-20 1,1 5-98,1 0 1,7-33-1,-6 44 28,1 0 0,0 1 0,1-1 1,1 1-1,12-22 0,-14 28 143,0 0-1,1 1 1,0-1 0,1 1 0,-1 0-1,1 0 1,1 1 0,-1 0 0,1 0 0,-1 0-1,10-4 1,3 2 168,1 0 1,-1 1-1,1 1 0,35-5 0,-27 6-188,39-12 0,-39 7-29,9-1 57,-1-3 1,63-30-1,-94 39-26,0 0 0,0 0 0,0 0 0,0 0 0,0-1 0,-1 0 0,0 0 0,0 0 0,-1 0 0,1-1 1,-1 0-1,0 1 0,-1-1 0,1 0 0,-1 0 0,0-1 0,-1 1 0,0 0 0,0-1 0,1-9 0,3-11-25,-5 26-59,0 18-171,0 3 477,1 1 0,6 34-1,-2-25-60,-5-22-148,1-1 0,1 0 0,-1 0 0,1 0 0,5 12 0,-5-15 38,0 0 0,0 1-1,1-1 1,-1 0 0,1 0-1,0-1 1,0 1 0,1 0 0,6 5-1,-9-8-82,1 0 0,0 0 0,0 0 0,0-1 0,0 1 0,0 0 0,0-1 0,0 1 0,0-1 0,0 0 0,0 0-1,0 0 1,0 0 0,0 0 0,0 0 0,0 0 0,1-1 0,-1 1 0,0-1 0,0 1 0,-1-1 0,1 0 0,0 0 0,4-2-1,2-2 28,0 0-1,0-1 0,0 0 1,-1-1-1,8-7 0,31-41 376,-19 21-322,12-15-26,17-19 12,-54 67-80,-1-1-1,0 1 0,1 0 1,-1 0-1,1 0 0,-1 0 1,1 0-1,-1 0 0,4-1 1,-5 3-47,1 1 0,-1-1 0,0 1 0,0-1-1,1 0 1,-1 1 0,-1-1 0,1 1 0,0 1 0,-4 16-148,-1 0 0,-1 0 1,-1 0-1,-15 31 0,3-7 8,-35 96-237,-20 49 1124,73-186-657,0 0 1,0 1-1,-1-1 0,1 0 1,-1 0-1,1 0 1,-1 0-1,0-1 0,1 1 1,-1 0-1,-3 1 0,3-2-8,1 0-1,0-1 0,0 1 0,0-1 0,-1 1 0,1-1 0,0 0 0,0 1 0,-1-1 0,1 0 0,0 0 0,-1 0 1,1 0-1,0 0 0,-1 0 0,1-1 0,0 1 0,-1 0 0,1-1 0,0 1 0,0-1 0,0 1 0,-1-1 0,0 0 0,2 1-7,-1-1-1,1 1 1,0 0-1,0 0 0,0 0 1,-1 0-1,1-1 0,0 1 1,0 0-1,0 0 0,0 0 1,0-1-1,-1 1 0,1 0 1,0 0-1,0-1 0,0 1 1,0 0-1,0 0 0,0-1 1,0 1-1,0 0 0,0 0 1,0-1-1,0 1 0,0 0 1,0 0-1,0-1 0,0 1 1,0-1-1,6-9 304,14-8 149,-13 12-376,1 2 1,-1-1-1,1 1 0,0 0 0,1 1 0,15-5 0,57-7-61,-29 6-593,-25 2-869,0 0-1,-1-2 0,43-20 1,-63 26 617,-1 0 0,0-1 0,-1 0 1,9-7-1,0-1-2419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16:58.6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29 4224,'30'0'1568,"-19"3"-1216,2-6-96,-5 3 704,8 0-576,-3 13 416,4-13-480,1-5 832,-4 5-672,1-4 352,-2 4-480,-4-16-320,-14 11-1440,-4 2 800,1-6-2304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1:48.3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679 104 1824,'-3'0'2401,"3"2"-2226,-1-2-54,0 0 1,1 1-1,-1-1 1,0 0-1,0 0 1,0 0-1,1 0 1,-1 0-1,0 0 1,0 0-1,0 0 1,0 0-1,1 0 1,-1 0-1,0-1 1,0 1-1,1 0 1,-1 0-1,0-1 1,0 1-1,1-1 1,-2 1-1,-4-7 542,-1 2 0,1-1-1,-11-6 1,6 2-296,9 9-280,0-1 0,1 0-1,-1 1 1,0-1 0,0 1 0,0 0 0,-2-2-1,-20-11 360,20 10-406,-1 1 0,0 0 0,0 0 0,-8-3 0,10 5-43,-4-2-2,0 1 1,-1-1 0,0 1 0,1 1 0,-1 0 0,-11-1 0,-26 1 116,16 0 64,-43 3 0,69-1-191,-1 1 0,1-1 0,-1 0 0,1 1 0,-1 0 0,1 0 0,0 0 0,-4 3 0,-9 5-37,3-3 24,0 1-1,0 1 1,1 0-1,-21 20 1,26-21 45,0-1 1,1 1-1,-1 0 1,2 0 0,0 1-1,0 0 1,0 0-1,-4 13 1,8-18 9,-1 0-33,0 1 0,1 0 0,0-1 0,-1 8 0,2-10 3,0 0-1,1 0 1,-1 0 0,0 0 0,1 0 0,-1 0-1,1 0 1,0 0 0,-1 0 0,1 0 0,0 0-1,0 0 1,2 2 0,4 4-7,0 0 1,1-1-1,0 0 1,0 0-1,1 0 0,0-1 1,0 0-1,1-1 1,13 6-1,-14-7 52,-6-2-14,0-1 0,0 1 0,-1-1 0,1 0 0,0 0 0,0-1 0,1 1 0,-1-1 0,0 1 1,0-1-1,6 0 1141,-28 7-940,-10 4-421,24-9 182,-1 0 0,1 0 0,-1 1 1,1-1-1,0 1 0,-7 5 0,0 1 18,0 1 0,1 0 0,0 1 0,0 0 0,1 0 0,1 1 0,-15 23 0,24-34-9,-14 23-129,1 1-1,1 0 1,-16 49-1,22-51-8,1-4 116,0 1 1,-3 35-1,7-50 18,1 0 1,0 1 0,0-1-1,1 1 1,0-1-1,0 0 1,0 0 0,0 1-1,1-1 1,0 0 0,0 0-1,0 0 1,1 0 0,-1-1-1,5 5 1,3 8-46,-8-15 46,-1 1 0,0-1 0,1 1 0,-1-1 0,1 0-1,-1 0 1,1 0 0,0 0 0,0 0 0,0 0 0,0-1-1,1 1 1,-1-1 0,4 3 0,3 0 20,1-1 0,0 0 0,-1 0 0,1-1 0,0 0 0,0 0 0,12-1 0,4-1 161,-1-1 0,1-2 1,-1 0-1,0-2 0,35-11 1,-43 10-61,-1 0 0,0-1 0,0-1 0,0-1 0,-1-1 0,-1 0 0,0 0 0,22-22 0,-23 19-113,-1 0 0,-1-1 0,17-24 0,-4 1-95,-14 22 41,14-24-1,-17 24-111,17-24-1,-20 33 121,0 0 0,0 1 0,1 0 0,0 0 0,0 0 0,10-7 1,-14 12 40,1-1 0,-1 0 0,0 0 1,1 1-1,-1-1 0,0 1 1,1-1-1,-1 1 0,1 0 1,-1 0-1,1-1 0,-1 1 0,1 0 1,-1 0-1,1 1 0,-1-1 1,4 1-1,-3 0-2,1 0 1,-1 0 0,1 0-1,-1 0 1,0 1-1,1-1 1,-1 1-1,0 0 1,2 2-1,3 3 2,0 1 0,0 1 0,-1-1 0,4 10 0,45 86 273,-48-87-229,2-1-1,0 0 1,0 0 0,2-1-1,12 14 1,-14-20 19,1-1 0,0 0 1,0 0-1,0-1 0,23 11 0,53 13 146,-36-19-181,-40-12-32,-3 0-33,-5 0-127,26 1-2678,-12 3-1018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1:49.0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507 6 1664,'-1'-1'526,"-1"0"-1,1 1 1,-1-1 0,0 0 0,1 1-1,-1 0 1,0-1 0,1 1 0,-1 0 0,0 0-1,1 0 1,-1 0 0,-2 0 0,-8 2-463,8-1 52,0 1 1,0-1 0,0 1 0,0 0-1,0 0 1,1 0 0,-1 0-1,1 1 1,-4 3 0,-28 27 379,34-32-478,-79 96 573,23-25-7,19-31 37,-49 39 0,-1 1-137,76-68-457,9-9-86,0-1 1,0 0 0,0 0-1,0 0 1,-7 5-1,9-7-54,0 1 0,1-1-1,-1 1 1,1-1-1,-1 1 1,1 0 0,0-1-1,-1 1 1,1 0 0,0-1-1,0 1 1,0 0-1,0-1 1,0 1 0,1 2-1,-1 4-1479,0-6 1395,0-1 0,0 0-1,0 1 1,0-1 0,0 1-1,0-1 1,0 1 0,0-1-1,0 0 1,1 1 0,-1-1-1,1 0 1,-1 1 0,1-1-1,-1 0 1,1 0 0,0 1-1,0-1 1,-1 0 0,1 0-1,0 0 1,0 0 0,2 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50.07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10326 5 1312,'0'-3'2149,"-1"3"-2108,1 1-1,0-1 1,-1 0-1,1 1 1,-1-1-1,1 0 1,0 0-1,-1 1 0,1-1 1,-1 0-1,1 0 1,0 0-1,-1 1 1,1-1-1,-1 0 1,1 0-1,-1 0 1,1 0-1,-1 0 1,1 0-1,-1 0 1,1 0-1,-1 0 1,-18 0 721,12-1-416,-184 1 257,148-2-597,32 0-39,0 2-1,-1-1 0,-12 2 1,-57 2 18,13-2-18,-59 11 205,25-1-163,-17 7-142,21-2 165,-7-12-53,70-4 17,0 2 1,-44 7-1,-102 35-34,175-43 46,-1 0-1,0-1 0,-10 0 0,-17 1-180,12 1 263,1-1-1,-1-2 0,1 0 0,-34-6 0,15 2-7,-49-10-235,-24-2 221,-102 12-69,140 6 55,19-4-294,33 2 149,-33 1 1,-74 1 351,-21 10-69,64-2-174,-47 2 2,102-11-19,1 0-9,-31 4-1,-70 5-45,-105-5 69,186-4-222,29-1 466,1-1-1,-38-9 0,-1 1-73,34 6-179,3 1-33,-34-1 0,-62-1 150,101 4-49,1 0-90,0 1 0,-20 1 1,-32 1 0,38-2 25,-49 6 0,-88 33-78,-10 2 205,81-26-49,-168 2 0,37-17-381,182-4 483,36 2-217,0 1 0,1 0-1,-1 0 1,-10 2-1,-56 1 179,53-2-159,-1 0 1,-30 6-1,14 1 21,12-3-18,0 2-1,1 1 0,-36 13 0,-22 8 198,19-9-182,41-13 36,1-2-1,-27 2 1,1 0-33,-58 8-13,-151 2 0,226-17 232,-60-11 1,61 7-277,29 4 48,-206-25-360,58 15 495,102 7-168,-362-24-118,263 17 339,116 10-235,-6-1-42,-49 3-1,-46 5 71,-67 7-295,81 3 314,-250 43-8,57-7-92,7 5-255,219-38 265,52-12 134,-1-2 1,-47 1-1,-64-9-8,86 1-44,-92 3 25,53 1 182,-96 3-144,166-6-51,-296 12 496,305-9-441,-158 20 263,94-13-136,47-7-231,33-1-213,3-1 172,0-1-1,0 1 1,0 0 0,0 0 0,0 0-1,0 0 1,0 1 0,0-1-1,0 0 1,1 0 0,-1 1-1,0-1 1,0 0 0,0 1-1,0-1 1,1 0 0,-1 1-1,0-1 1,0 1 0,1 0-1,-1-1 1,0 1 0,1 0-1,-1-1 1,0 2 0,3 9-3022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1:54.0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488 763 2304,'-4'0'874,"8"0"721,-13-11 80,-1 3-942,0 1-1,-1 0 1,1 1 0,-16-6-1,16 8-621,-1 0 0,1 1 0,-1 0 0,1 1 0,-1 0-1,0 0 1,0 2 0,-20 0 0,21 0-74,0 1 1,0 0-1,0 0 0,1 1 1,-1 1-1,0-1 0,1 2 1,0-1-1,-1 1 0,1 1 1,-8 5-1,6-1 10,0 0-1,0 1 1,1 1 0,1 0-1,0 0 1,0 1 0,-11 20-1,14-21-96,1 0-1,-6 17 0,-3 8-95,6-20 156,1 0 1,1 1 0,1 0-1,0 0 1,-2 20 0,3-17-30,3-18 24,0 1-1,0-1 1,1 1-1,-1 0 1,1-1-1,-1 1 1,1 0-1,0-1 1,0 1-1,0 0 1,1-1 0,-1 1-1,1 0 1,-1-1-1,1 1 1,2 4-1,0-2 4,1 3 21,1 0 1,12 13-1,-15-18-25,0-1 0,0 0 0,1 0-1,-1-1 1,0 1 0,1 0 0,0-1 0,-1 0 0,1 1-1,0-1 1,0 0 0,0 0 0,3 0 0,3 1 98,0 0 1,0-1 0,0 0-1,0-1 1,0 0 0,0 0-1,10-2 1,29-9 106,0-1 0,-1-3 0,-1-1-1,-1-3 1,47-25 0,-83 39-176,1 0 0,-1 0 0,-1-1 0,1 0 0,-1 0 0,0-1-1,-1 0 1,1 0 0,-1-1 0,-1 0 0,11-17 0,2-11-105,-2-1 1,-1 0 0,-2-1-1,11-49 1,-15 48-161,7-37 165,3-32 64,-11 66-3,-2-1 0,3-67 0,1-27-98,-4 72 138,-9 30-229,2 30 179,-1 0 1,1-1-1,0 1 1,0 0-1,1 0 1,1-6-1,-2-3 92,0 14-92,0-1 1,0 0-1,0 0 0,-1 0 0,1 0 0,0 1 1,1-1-1,-1 0 0,0 0 0,0 0 0,0 0 1,0 1-1,1-1 0,-1 0 0,0 0 0,1 0 1,-1 1-1,1-1 0,-1 0 0,2-1 0,-3 6-33,1 0 1,-1 0-1,1 0 0,0 1 0,1 5 0,0 7-36,-6 108-81,5-102 196,-5 112 255,3-104-398,4 60 0,-1 2 222,-7 282-19,3-258 214,5-92-248,-2-22-45,1-1-1,-1 1 1,0-1-1,0 1 1,0-1-1,0 1 1,0 0-1,0-1 1,-1 1-1,1-1 1,-1 1-1,0-1 1,0 1-1,0-1 1,0 0-1,-2 4 1,2-5-9,1 0 0,0-1-1,-1 1 1,1 0 0,-1 0 0,1-1 0,0 1 0,-1 0-1,1 0 1,0 0 0,0 0 0,0-1 0,0 1 0,0 0-1,0 0 1,0 0 0,0 0 0,0-1 0,0 1 0,0 0-1,0 0 1,0 0 0,1 0 0,-1-1 0,0 1 0,1 0-1,-1 0 1,1-1 0,-1 1 0,1 0 0,0 0 0,-4 4 128,3-4-117,0 0 0,0-1 0,-1 1-1,1 0 1,0-1 0,-1 1 0,1-1 0,0 1 0,-1-1-1,1 1 1,-1-1 0,1 1 0,-1-1 0,1 1 0,-1-1-1,1 1 1,-1-1 0,0 0 0,1 1 0,-2-1 0,1 1 195,5-22 352,-11-12-758,8 15 101,2 0-1,3-19 1,1 2 75,-1 2-123,13-36 1,-9 34-5,-3 3 27,-6 25 98,1 0 0,-1 0 0,1 0 0,1 0 0,-1 0 0,1 0 0,5-9 0,-4 12 20,-4 4-7,1-1 0,-1 1 0,0 0 0,1-1 0,-1 1-1,0-1 1,0 1 0,1 0 0,-1-1 0,0 1 0,0-1 0,1 1 0,-1-1 0,0 1 0,0-1 0,0 1 0,0-2 0,0 2 9,0 0 0,0 0 0,0 0 0,1 0 0,-1 0-1,0 0 1,0 0 0,0 0 0,0 0 0,0 0 0,0 0 0,0 0 0,0 0 0,0 0 0,0-1 0,1 1 0,-1 0-1,0 0 1,0 0 0,0 0 0,0 0 0,0 0 0,0 0 0,0 0 0,1 0 0,-1 0 0,0 0 0,0 0 0,0 1-1,0-1 1,0 0 0,0 0 0,0 0 0,0 0 0,0 0 0,1 0 0,-1 0 0,0 0 0,0 0 0,0 0 0,0 0-1,0 0 1,0 0 0,0 0 0,0 1 0,0-1 0,0 0 0,0 0 0,0 0 0,0 0 0,0 0 0,1 0 0,3 5 0,4 8 29,-2 1-1,1-1 1,-2 2 0,5 15 0,-5-15-76,2 19 206,0 1 204,7 13-57,5 12-139,-14-48-133,0-1-1,1 0 1,1 0 0,13 18-1,-15-23-39,1-1-1,-1 1 0,1 0 0,0-1 1,0-1-1,1 1 0,-1-1 1,12 6-1,-14-9 29,0 1 1,0-1-1,0-1 0,0 1 1,0 0-1,0-1 0,0 0 1,0 0-1,0 0 1,-1 0-1,7-2 0,3-1 87,1-1 0,12-5 0,-18 5-70,0 0-1,0 0 0,0-1 1,-1 0-1,0-1 0,1 0 1,-2 0-1,1-1 0,-1 1 1,10-15-1,-1 0-4,-2-1 0,19-39 0,-27 50 11,5-22 1,-8 23-51,1 0 0,0 1 0,7-14 0,-7 17-3,0 1-30,1 0 0,-1-1 0,-1 0 0,1 1-1,-1-1 1,0 0 0,-1 0 0,1 0 0,0-9 0,-2 14 32,0 1-1,0 0 1,0-1-1,0 1 0,-1-1 1,1 1-1,0 0 1,0-1-1,0 1 1,0 0-1,1-1 0,-1 1 1,0 0-1,0-1 1,0 1-1,0 0 1,0-1-1,0 1 0,0 0 1,1-1-1,-1 1 1,0 0-1,0 0 1,0-1-1,1 1 0,-1 0 1,0 0-1,0-1 1,1 1-1,-1 0 1,0 0-1,1 0 0,-1-1 1,0 1-1,0 0 1,1 0-1,-1 0 1,0 0-1,1 0 0,-1 0 1,1 0-1,-1-1 1,0 1-1,1 0 1,-1 0-1,0 1 0,1-1 1,-1 0-1,0 0 1,1 0-1,-1 0 1,0 0-1,1 0 0,-1 0 1,0 0-1,1 1 1,-1-1-1,0 0 1,0 0-1,1 0 0,-1 1 1,3 1-35,-1-1 0,0 1 0,0 0 0,1 0 0,-1 0 0,3 4 0,9 21-34,-12-22 79,0 0 0,1 0 0,-1-1 1,1 1-1,6 7 0,-7-9 14,0 0 0,0 0 0,0 0 0,0 0 0,2 7-1,-4-8-3,1 0 0,0 1 0,0-1-1,-1 0 1,2 0 0,-1 0-1,0 0 1,0 0 0,1 0 0,-1-1-1,1 1 1,-1 0 0,1-1-1,0 1 1,2 1 0,-6-4 113,1-1 1,-1 1-1,1-1 1,-1 0-1,1 0 1,0 1-1,0-1 1,-1 0-1,1 0 1,1 0-1,-1 0 1,0 0-1,0 0 1,0-3 0,-8-17 23,5 15-210,-1 1-1,1 0 1,-1 0 0,0 0 0,0 1 0,-9-8-1,11 11 10,0 0 0,0 0 0,0 0-1,0 0 1,0 1 0,0-1-1,0 1 1,-1 0 0,1 0 0,0 0-1,-1 0 1,1 0 0,-1 1-1,1 0 1,-1 0 0,-4 0 0,2 2 21,1 1 0,-1-1 0,1 1 0,0 0 0,0 1 1,0-1-1,0 1 0,-4 4 0,5-3-30,0 0 0,-1 0 0,2 0 0,-1 0 0,1 1 0,-6 10 0,-12 37-271,18-45 307,-1 5 12,0-1-1,0 1 1,1 1-1,-1 20 0,3-29 16,1 0 0,0 0 0,1 0 0,-1 0 0,1 0 0,0-1 0,0 1 0,0 0 0,1-1-1,0 1 1,0 0 0,0-1 0,0 0 0,1 0 0,4 7 0,2-1-75,0 0 0,19 16-1,-24-23 84,1 0-1,-1 0 0,1 0 0,0 0 0,0-1 0,0 0 0,0 0 1,1 0-1,8 1 0,-11-3 47,0 0-1,0 0 1,1-1-1,-1 1 1,0-1 0,0 1-1,0-1 1,0 0-1,0 0 1,0-1 0,0 1-1,5-3 1,-2 0 43,0 0-1,0 0 1,0-1-1,6-7 1,-8 8-50,-1-1 0,0 0-1,0 1 1,0-2 0,-1 1 0,1 0 0,-1 0 0,0-1-1,-1 1 1,0-1 0,2-8 0,-1-8 32,0-35 1,-2 53-68,0-3-2,0-18 82,-1 0-1,-4-26 1,5 49-156,-1-1 0,1 1 0,-1-1 0,0 1 0,0 0-1,0 0 1,0-1 0,0 1 0,0 0 0,-3-3 0,4 5 48,0 0 0,0 0 1,0 0-1,-1 0 0,1 0 0,0 0 0,0 0 0,0 0 0,0 0 1,-1 0-1,1 0 0,0 0 0,0 0 0,0 0 0,0 0 0,0 0 0,-1 0 1,1 1-1,0-1 0,0 0 0,0 0 0,0 0 0,0 0 0,0 0 1,0 0-1,-1 1 0,1-1 0,0 0 0,0 0 0,0 0 0,0 0 0,0 0 1,0 1-1,0-1 0,0 0 0,0 0 0,0 0 0,0 0 0,0 1 1,8 30-553,20 78 396,-25-97 170,1-1 0,1 1 0,-1-1 0,2 0 0,0 0 0,0 0 0,9 10 0,1 2-125,-11-15 207,0 0 0,1-1 0,-1 1 0,11 8 0,-13-14-43,0 0 0,0 0 0,0 0-1,0 0 1,1 0 0,-1-1 0,1 1 0,-1-1 0,1 0 0,-1 0 0,1 0 0,-1-1 0,1 1 0,7-1 0,-6 0 45,0-1 1,0 0-1,0 0 0,0 0 0,0-1 1,0 1-1,0-1 0,0 0 1,-1 0-1,1-1 0,6-5 1,6-4 82,23-24 1,-22 19-155,-8 7 38,-1 0 0,0-1 1,14-22-1,-6 8-325,-17 25 247,0 0 1,1-1 0,-1 1-1,0 0 1,0 0 0,1-1 0,-1 1-1,0 0 1,0 0 0,1-1 0,-1 1-1,0 0 1,1 0 0,-1 0 0,0-1-1,1 1 1,-1 0 0,0 0 0,1 0-1,-1 0 1,0 0 0,1 0-1,-1 0 1,1 0 0,-1 0 0,0 0-1,1 0 1,-1 0 0,1 0 0,9 9-139,5 17 369,-14-24-229,5 12 10,-1 0 0,5 23-1,-6-20 103,8 22 0,-9-30-98,3 4 343,-5-13-322,-1 0 1,0 0 0,1 1-1,-1-1 1,1 0 0,-1 0-1,1 0 1,-1 0-1,0 1 1,1-1 0,-1 0-1,1 0 1,-1 0 0,1 0-1,-1 0 1,1 0 0,-1 0-1,1-1 1,-1 1 0,1 0-1,-1 0 1,0 0 0,1 0-1,-1-1 1,1 1 0,-1 0-1,0 0 1,1-1 0,-1 1-1,1-1 1,14-10-50,0-1 1,-1-1-1,-1 0 0,0 0 1,0-2-1,-2 0 0,13-19 1,-5 3-7,-1-2 1,27-67-1,-44 96 15,1 0 0,0 0 0,0 0-1,1 0 1,-1 0 0,1 0 0,0 1-1,5-6 1,-3 29-226,-3-7 331,-1 26-1,1 4 12,-1-9-61,-1-27-52,-1 0 1,2 1 0,-1-1 0,3 12-1,29 65-282,-31-82 313,0 1 0,0-1 0,1 0-1,-1 1 1,0-1 0,1 0 0,-1 0 0,1 0 0,2 2 0,8 13 16,-11-16-14,-1 0 1,1 0 0,-1 0 0,1 0-1,-1 0 1,1-1 0,-1 1 0,1 0-1,0 0 1,0-1 0,-1 1 0,1 0-1,0-1 1,0 1 0,0 0 0,0-1-1,-1 1 1,1-1 0,0 0 0,0 1 0,0-1-1,0 0 1,0 0 0,1 1 0,1-1 37,-2 0-20,0 0 0,1 0 0,-1 0 0,0 0 0,0 0 0,0 0 0,1 0 0,-1-1 0,0 1 0,0 0-1,0-1 1,0 1 0,0-1 0,1 1 0,-1-1 0,0 0 0,1 0 0,20-18 286,-10 8-560,12-10 100,25-27 1,-15 12 16,7-4-47,-26 23 103,1 0 1,1 2-1,1 0 0,0 1 0,22-13 1,-37 25 52,0 1 0,0-1 0,1 1 0,-1 0 1,0 0-1,1 1 0,-1-1 0,1 1 1,-1-1-1,1 1 0,-1 0 0,1 0 0,-1 1 1,1-1-1,-1 1 0,1 0 0,-1 0 1,7 2-1,2 3-62,0 0 1,0 1 0,18 14-1,11 6 293,-21-12-26,-18-14 107,-2-1-262,0 0 0,1 0-1,-1 1 1,0-1 0,0 0 0,1 0-1,-1 0 1,0 0 0,1 0 0,-1 0-1,0 0 1,1 0 0,-1 0 0,0 0-1,0 0 1,1 0 0,-1 0 0,0 0-1,1 0 1,-1 0 0,0 0 0,0 0-1,1-1 1,-1 1 0,0 0 0,0 0-1,1 0 1,-1-1 0,0-8-13,0 0 0,-1 0 0,-1 0 0,1 0 0,-1 0 0,-7-15 0,8 19-36,-1 1 0,0 0 0,0 0 0,-1 0 0,1 1 0,-1-1 0,0 0 0,0 1 0,0 0 0,0 0 0,-1 0 0,1 0 0,-1 0 0,0 1 0,-6-4 0,7 5-6,0 0 1,1 1 0,-1-1 0,0 1 0,0-1 0,0 1 0,0 0 0,0 0 0,0 1 0,0-1-1,0 0 1,1 1 0,-1 0 0,0 0 0,0-1 0,0 2 0,1-1 0,-1 0 0,1 1 0,-1-1 0,1 1-1,-1-1 1,1 1 0,-3 3 0,-5 5-108,0 0-1,1 0 1,-14 20 0,15-18 124,0 1 1,1-1 0,0 1 0,1 0 0,0 1-1,1-1 1,1 1 0,0 0 0,-4 28 0,8-36 9,0 0 0,0-1 0,1 1 0,0-1 0,0 1 0,0-1 1,0 1-1,1-1 0,0 0 0,0 0 0,3 6 0,2 1-36,1 0-1,0 0 1,11 12 0,-15-20 57,-1 0 1,1-1 0,0 1-1,0-1 1,0 0-1,0 0 1,1 0 0,-1 0-1,1-1 1,7 3 0,-9-4 56,0 0 0,0 0 0,0-1 0,0 1 0,1-1 0,-1 0 0,0 0 0,0 0 0,1 0 0,-1 0 0,0-1 0,0 1 0,0-1 0,1 0 0,-1 0 0,0 0 0,5-3 0,-4 1-8,1 0 0,0 0 1,-1-1-1,0 1 1,0-1-1,0 0 0,0 0 1,0 0-1,-1-1 1,0 1-1,0-1 0,0 0 1,0 0-1,-1 0 0,0 0 1,2-6-1,-1-4 60,0 1 0,-1-1 0,0 0 0,-1-26 0,-10 4-453,9 37 149,4 4-613,4 9 769,0 1 1,-1 0 0,-1 0 0,0 0 0,-1 1 0,5 26 0,-6-21 80,-2 0 0,0 1 0,-3 38 0,-14 60 229,7-76-145,0 2-52,-14 45-1,19-81-67,-1 0-1,1 0 1,-2 0-1,1-1 1,-1 1-1,-1-1 1,0 0-1,0-1 1,0 1-1,-14 11 1,14-14 6,0-1 1,0 1-1,0-1 1,-1-1-1,0 1 1,0-1-1,0 0 0,0-1 1,0 1-1,-1-1 1,1-1-1,-1 0 1,1 0-1,-10 0 0,7-1 11,1 0-1,-1-1 0,0 0 0,-17-4 0,25 4-41,1 1 0,-1-1 1,0 1-1,0-1 0,1 0 0,-1 1 0,0-1 1,1 0-1,-1 0 0,1 0 0,0 0 1,-1-1-1,1 1 0,0 0 0,-1-1 0,1 1 1,0 0-1,0-1 0,0 1 0,0-1 1,0 0-1,1 1 0,-1-1 0,0 0 1,1 1-1,0-1 0,-1 0 0,1 0 0,0 0 1,0 1-1,-1-1 0,1 0 0,1 0 1,-1-2-1,2-5-23,0 0 1,1 1-1,0-1 0,1 0 1,0 1-1,0 0 1,0 0-1,1 0 0,9-10 1,-6 7 66,1 1 0,1 0-1,0 1 1,0 0 0,21-13 0,-19 14-137,1 2-1,0-1 1,1 2 0,-1 0-1,1 0 1,0 2 0,0-1-1,1 2 1,-1 0 0,1 1-1,-1 0 1,1 1 0,19 2 0,-30-1-399,-1-1 1,1 0-1,-1 0 1,1-1-1,0 1 1,-1-1-1,1 1 1,-1-1-1,1 0 1,-1 0-1,0-1 1,1 1-1,3-3 1,0-1-825,0-1 0,0 1 0,0-1 0,7-10 0,18-22-519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00.2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0 130 576,'8'-1'7962,"4"4"-5216,11 8-3499,-15-8 1747,1 1-846,0-1-1,0 0 1,0-1-1,1 0 1,-1-1-1,1 1 1,10-2-1,68-5 262,29-12-238,11-2 10,33 10-121,134-18 920,-139-8-392,52-7-226,-96 33-266,-110 9-315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02.1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128 228 2976,'2'-1'10975,"0"0"-10979,0 1 0,0-1 1,0 0-1,-1 0 0,1 1 0,0-1 0,0 0 0,-1 0 1,1-1-1,1-1 0,3-3 124,0 0 0,1 0 0,-1 0 0,11-6 0,8-7-187,-13 9 228,-9 9-104,0-1-1,-1 0 1,1-1-1,0 1 1,-1 0 0,0-1-1,1 1 1,-1-1-1,0 0 1,-1 0-1,1 0 1,1-4-1,1 2 10,-4 4-68,1 1 0,-1-1 0,1 0 0,-1 1 0,0-1 0,1 0 1,-1 1-1,0-1 0,1 0 0,-1 0 0,0 1 0,0-1 0,0 0 0,0-1 1,1-1 49,1-1 1,-1 1 0,1-1 0,-1 1 0,1 0 0,0 0-1,3-4 1,-2 3-71,5-8 26,-4 5-59,0 0 1,1 1 0,6-8-1,1-1-57,-11 14 171,-2 3-96,1 1 0,-1-1 0,0 0 0,-1 1 1,1-1-1,0 0 0,-1 0 0,1 0 0,-1 0 0,-2 2 0,-7 11 182,-5 10 56,-12 19-51,-41 49 0,46-66-72,4-4-4,-1-1 0,-1 0-1,-33 26 1,40-36-60,11-9 29,1-1 1,0 0 0,-1 1-1,1-1 1,-1-1 0,1 1-1,-1 0 1,0-1 0,0 1-1,0-1 1,0 0 0,-6 2 0,8-3-82,62 0-1039,-35 1 1108,-1 2 0,0 1 0,0 1 0,0 1 0,40 15 1,-46-12-56,1 0 1,30 21 0,-42-25 80,-1 1 0,11 11 1386,-18-17-1392,0-1 1,1 1-1,-1 0 0,1 0 0,-1-1 0,0 1 0,1 0 0,-1-1 0,0 1 0,0 0 0,1-1 0,-1 1 0,0-1 0,0 1 0,1 0 0,-1-1 0,0 1 0,0-1 0,0 1 0,0-1 0,0 1 0,0-1 0,0 1 0,0-1 0,0 1 0,0 0 0,0-1 0,0 1 0,0-2 0,-1-14 204,1 16-243,-40-250-391,33 218-81,5 26-46,0-1-1,0 0 1,1 0-1,0 0 1,0 0-1,1-1 1,0 1-1,0 0 0,2-8 1,-1 13 192,-1 0 0,1 0 0,0 0 0,0 1-1,0-1 1,0 0 0,0 1 0,1-1 0,-1 1 0,0-1 0,1 1 0,-1 0 0,1 0 0,0-1-1,2 0 1,1-1-985,1 0-1,-1 1 1,12-4-1,5-1-481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09.4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322 21 2912,'0'-21'9824,"3"28"-9496,-3-6-324,0-1 1,1 0-1,-1 1 1,0-1-1,0 1 0,0-1 1,1 1-1,-1-1 1,0 0-1,0 1 1,0-1-1,0 1 0,0-1 1,0 1-1,0-1 1,0 1-1,0-1 1,0 1-1,0-1 1,0 1-1,-2 8 92,0 0 1,1 0-1,0 0 1,1 10-1,-3 23 89,-1 7-79,4-38-94,0 0 0,-1 0 0,-3 12 0,1-9 41,1-1 0,1 1 0,0 20 0,1-15-39,-3 23 0,0-15 30,2 42 1,1-9-22,-3 8-10,-7 86 524,-4-42-383,11-56-50,2-35-97,-4 29 0,4-18 37,1-27-36,0-1 0,0 1 1,0-1-1,-1 1 0,1-1 0,-3 6 0,3-8 77,0-1 0,-1 0 1,1 0-1,-1 0 0,1 0 0,-1 0 0,0 0 1,1 0-1,-1 0 0,0 0 0,1 0 1,-1 0-1,0 0 0,0 0 0,-2 1 0,2-2-49,0 0-1,1 1 1,-1-1-1,0 0 1,0 0-1,0 0 1,1 0-1,-1 0 1,0 0-1,0 0 1,0 0-1,1 0 1,-1 0-1,0 0 1,0 0-1,0-1 1,1 1-1,-2-1 1,-3-2 13,0 0 0,0 0 0,0-1 0,1 0 0,-7-6 1,-4-4 91,-8-5-237,0 0-1,2-2 0,0-1 0,1 0 0,-26-40 0,44 57 81,-1 0 0,0 0-1,-2-9 1,-4-6-148,9 1-1244,10 32 1207,0 0 1,12 13-1,8 9 158,57 82 107,-55-61-151,-16-26 211,3 7 884,-18-39-946,0 0 0,0 0 1,0 1-1,0-1 0,0 0 1,0 1-1,1-1 0,1-1 0,5-6-9,-3 1-76,0 0 0,1 0-1,1 1 1,-1 0 0,1 0-1,0 0 1,9-5-1,11-9 165,-21 15-83,0 1 1,1 0-1,-1 0 1,1 0-1,1 1 1,-1 0-1,0 0 1,12-3-1,12-7 625,-27 14-737,0-1 1,0 0 0,-1 0-1,1-1 1,4-1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40.84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 2080,'18'-4'8442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14.9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187 522 2240,'5'0'5888,"-11"12"-5110,4-11-688,1 0 0,-1 1-1,0-1 1,0 0 0,0 1-1,1-1 1,-1 1 0,0 0-1,-2 3 1,-7 6 432,-56 50 630,59-53-1098,1 0 0,0 1 0,0 0 0,1 0 0,0 0 0,1 1 0,-4 11 0,3-7-19,1 0 0,0 0 1,1 0-1,-3 26 0,4-8 429,1 35 0,2-60-443,1 0 0,0 0 1,0 0-1,0 0 0,1 0 1,0 0-1,1 0 0,0-1 0,3 8 1,0-5-12,-1 0-1,2 0 1,-1-1 0,1 1 0,11 9 0,-13-13 43,1 0-1,1-1 1,-1 0 0,1-1 0,-1 1-1,1-1 1,0 0 0,0-1 0,1 0-1,-1 0 1,0 0 0,1-1 0,-1 0-1,1-1 1,-1 1 0,1-1-1,10-2 1,-13 1 11,0-1-1,0 0 1,0 0-1,0 0 1,-1 0-1,1-1 1,-1 0-1,1 0 1,-1 0-1,0 0 1,0-1-1,0 1 1,4-7-1,-3 4 3,0 0 0,-1-1 0,0 0 0,0 0 0,0 0 0,-1 0 0,0 0 0,2-9 0,-2 3-50,-1 0 0,0 1 0,0-23 0,3-50 304,-5 25-805,0 59 421,-1-8-520,1 8 216,1 7 210,-1-2 167,0-1-1,1 0 0,-1 0 1,1 0-1,2 5 0,2 13-95,-1 3-53,10 33 0,-1-4-23,-9-39 171,1 0-1,0 0 0,1-1 1,8 14-1,-1-1 143,-10-19-126,2 0-1,-1-1 1,1 0 0,0 0 0,6 6-1,1 1-176,-11-12 172,0 1-1,1-1 0,-1 1 1,0-1-1,1 0 0,-1 1 1,1-1-1,-1 0 0,1 0 1,0 0-1,-1 0 0,1 0 1,0-1-1,0 1 0,0-1 1,-1 1-1,1-1 0,0 1 1,0-1-1,0 0 0,0 0 1,0 0-1,0 0 0,0 0 1,0-1-1,0 1 0,-1 0 1,1-1-1,0 1 0,0-1 1,0 0-1,-1 0 0,4-2 1,0 0 18,-1 0 1,-1-1 0,1 1 0,0-1 0,-1 0 0,0 0-1,0 0 1,0 0 0,0-1 0,-1 1 0,4-10 0,4-15 61,-1-1 0,-1 0 0,-2-1 0,-1 1 0,-1-1 0,-1-50 0,-3 77-105,-1 0 1,0-1-1,0 1 1,0 0-1,0 0 0,-4-6 1,4 6-34,-1 1 1,1-1-1,0 1 0,0-1 1,0 1-1,0-5 1,-4-6-64,5 14 94,0-1-12,0 1 0,0-1 0,0 1 0,0-1 0,0 1 0,0-1 0,0 1 0,0-1 0,0 1 0,0-1 0,0 1 0,0-1 0,0 1 0,0-1 0,0 1 0,0-1 0,-1 1 0,1-1 0,0 1 0,0-1 0,-1 1 0,1 0 0,0-1 0,-1 1 0,1-1 0,0 1 0,-1 0 0,1-1 0,-1 1 0,1 0 0,0 0 0,-1-1 0,1 1 0,-1 0 0,1 0 0,-1 0 0,0-1 0,1 3-56,0-1-1,0 1 1,1 0 0,-1-1-1,0 1 1,1-1 0,-1 1-1,1-1 1,1 3-1,-2-3 73,3 5 0,1 0 0,0 0 0,7 8 0,3 4 68,-14-18-45,1 1-1,0 0 1,-1 0 0,1-1-1,0 1 1,-1 0-1,1-1 1,0 1 0,0-1-1,-1 1 1,1-1-1,0 1 1,0-1 0,0 0-1,0 1 1,0-1-1,-1 0 1,1 0 0,0 1-1,0-1 1,0 0-1,0 0 1,0 0 0,0 0-1,0 0 1,0-1-1,0 1 1,0 0 0,0 0-1,0-1 1,-1 1-1,1 0 1,0-1 0,0 1-1,0-1 1,0 1-1,0-2 1,3 0 32,0-1 0,0 0 0,-1 0 0,1 0 0,5-7 1,14-27 235,-6 10-244,-5 7-31,-1 0 0,-1 0 0,0-1 0,-2 0 0,0-1 0,-1 0 0,4-31 0,-5 3-97,-2 0 0,-4-63 0,-1 52 164,2 32-124,-3-47-120,2 68 158,-1 1 1,-1 0 0,1 0-1,-1 0 1,-1 0 0,1 0-1,-8-13 1,7 11-54,-3-1-243,3 6-540,1 11 460,-2 14 346,0 0 1,1 0 0,0 31 0,0 0 117,-4 85-125,4-57 2,1 207 145,3-153 18,0-54-3,13 94-1,-9-150-33,0 0 0,1 0 0,13 29 0,-15-42 386,-3-6 107,0-10 141,-7-9-147,2-21-622,1-1 1,1 1-1,2-1 0,2 0 1,1 1-1,2-1 0,13-50 1,-14 73-25,0 1 0,1 0 1,0 0-1,1 0 0,0 1 1,1 0-1,0 0 0,1 0 1,18-18-1,-16 17-13,-7 9 72,-1 0 0,1-1 0,0 1 1,0 0-1,0 1 0,1-1 0,-1 0 1,1 1-1,0 0 0,4-3 1,-7 5-16,2-1-18,-1 1 0,0-1 1,0 0-1,0 0 0,0 0 0,0 0 1,0-1-1,2-1 0,-4 3 45,0 0 0,1 0 0,-1-1 0,0 1-1,1 0 1,-1 0 0,0 0 0,1-1 0,-1 1 0,1 0-1,-1 0 1,1 0 0,-1 0 0,0 0 0,1 0 0,-1 0-1,1 0 1,-1 0 0,0 0 0,1 0 0,-1 0 0,1 1 0,-1-1-1,0 0 1,1 0 0,-1 0 0,1 0 0,-1 1 0,1-1-1,10 9-53,-10-7 55,6 3-4,-5-3 2,1 0-1,-1 0 0,1 1 0,-1-1 1,0 0-1,0 1 0,0 0 0,0-1 1,-1 1-1,3 5 0,3 10-6,0-1 0,-1 1 0,5 34 0,-2-4 53,2 0 0,28 79 0,-31-110-13,0 0 0,0 0 0,14 19 0,-21-34 2,0-1-1,0 0 1,0 1 0,1-1-1,-1 0 1,0 0 0,0 0-1,1 0 1,-1 0 0,0 0-1,1 0 1,-1-1 0,1 1-1,-1 0 1,1-1 0,-1 1-1,1-1 1,0 0 0,-1 1-1,1-1 1,-1 0 0,1 0-1,0 0 1,-1 0 0,1 0-1,0 0 1,-1-1 0,1 1-1,2-2 1,-1 2 0,-1-1 1,0 0-1,0-1 0,1 1 1,-1 0-1,0-1 0,0 1 1,0-1-1,0 1 0,-1-1 1,1 0-1,0 0 0,-1 0 1,1 0-1,-1 0 0,1 0 1,-1-1-1,1-2 1,14-51 91,-3 0 1,7-62 0,-15 82-38,-2 17-9,4-23-264,2-68 1,-9 109-48,2 5-220,1 11-188,3 87 625,-3-71 15,2 5 3,1-1 0,14 43 0,-14-52 7,-2-11 18,9 25 1,-6-19 6,-6-17 41,1 1 0,-1 0 0,1-1 0,0 1 0,5 6 0,-6-10 113,0-1-20,1 0-123,0-1 1,0 1 0,0-1 0,0 1 0,0-1-1,0 0 1,0 1 0,0-1 0,-1 0 0,1 0-1,0 0 1,-1-1 0,1 1 0,-1 0 0,1-1-1,-1 1 1,1-1 0,-1 1 0,0-1 0,0 1-1,0-1 1,0 0 0,1-2 0,3-6 6,0-1 1,5-21 0,-7 21-1,12-39-2,-4 12-208,1 1 0,33-68 0,-43 101 121,0 0 0,0 1 0,1-1 0,-1 1 1,1 0-1,0 0 0,0 0 0,0 0 0,1 0 0,-1 1 0,1-1 1,-1 1-1,1 0 0,0 0 0,0 0 0,0 1 0,0-1 0,0 1 1,0 0-1,1 0 0,-1 0 0,0 1 0,0 0 0,1 0 0,-1 0 1,0 0-1,6 1 0,44 8-35,-35-5 321,0-1 0,24 1 613,-43-5-845,0-1 1,0 1-1,-1 0 1,1 0-1,0 0 1,-1 0-1,1-1 0,-1 1 1,0 0-1,1 0 1,-1 0-1,0 0 1,0 0-1,1 0 1,-1 0-1,0 1 0,0-1 1,0 0-1,0 0 1,0 1-1,0-1 1,-1 1-1,1-1 1,0 1-1,0-1 0,0 1 1,0 0-1,-2-1 1,0 0-50,0 1 1,0-1-1,-1 1 1,1-1 0,0 1-1,0 0 1,0 0-1,0 1 1,0-1-1,-6 2 1,2 1-7,0 0 0,0 1 1,0 0-1,0 0 0,1 0 0,0 1 1,0 0-1,0 0 0,0 1 0,-7 8 1,-11 15-25,-35 52 0,52-70 29,1 0 0,0 0 0,1 1 0,0 0 0,1 0 0,0 0 0,1 1 0,-4 22 0,7-30 45,0 0 1,0 0 0,0 0-1,1 0 1,0 0 0,-1-1-1,2 1 1,-1 0-1,0 0 1,1-1 0,0 1-1,0-1 1,1 0 0,-1 1-1,1-1 1,6 7-1,-4-6 5,0 0-1,0 0 0,1-1 1,-1 0-1,1 0 0,0-1 0,1 0 1,-1 0-1,0 0 0,1 0 1,9 1-1,4 2 172,39 4 1,-50-10-157,0 1 0,0-1-1,0-1 1,0 0 0,0 0-1,17-5 1,-15 2 8,1 0 0,-1-1 0,1 0 0,-1-1 0,-1 0 0,1-1 0,-1 0 0,-1-1 0,1 0 0,-1 0 0,0-1 0,-1 0 0,0-1 0,-1 0 0,0 0 0,8-15-1,10-24 133,29-78 0,-44 102-83,5-18 47,15-78 0,-20 75-141,-4 17-28,-2 1-1,1-38 1,-5-60 71,-2 50-142,2 59 66,1-12-151,-2 0 0,-6-41 0,6 46-449,0 36-341,-4 31 730,-1 61 0,0 15 246,-21 39 227,0 0-236,16-14 88,3-26-30,0-58 355,3-26 145,0 42 0,10-107-618,-5 21 60,1 0 1,1 0-1,0 0 1,0 0-1,1 0 1,6-14-1,28-53-422,-35 72 423,1-1-41,0 0-1,0 0 1,1 1 0,0-1-1,0 1 1,0 0 0,0 0-1,1 0 1,0 1 0,10-8 0,-14 12 50,-1 0 1,1-1-1,0 1 1,-1 0-1,1 0 1,0 0-1,-1 0 1,1-1 0,0 1-1,0 0 1,-1 0-1,1 1 1,0-1-1,-1 0 1,1 0 0,0 0-1,0 0 1,-1 1-1,1-1 1,0 0-1,-1 0 1,1 1-1,-1-1 1,1 1 0,0-1-1,-1 1 1,1-1-1,-1 1 1,1-1-1,-1 1 1,1-1-1,-1 1 1,0-1 0,1 1-1,-1 0 1,0-1-1,1 2 1,3 5-38,-1 0 0,5 14 0,-4-10 23,28 78 18,-28-81 7,19 41 263,-20-44-237,0 0-1,0-1 1,1 0 0,-1 1-1,1-1 1,0-1 0,8 7-1,-6-6 56,0 0 1,0-1-1,0 0 0,1 0 0,-1 0 0,1-1 0,0 0 1,0 0-1,0-1 0,0 0 0,0 0 0,0 0 0,0-1 1,9-1-1,2 0 25,-1-1 0,0-1 0,0-1 0,0-1 0,29-11 0,-43 15-114,4-1-206,-2-1 0,1 0-1,0 0 1,0-1 0,7-5-1,-12 8-175,1-1 0,0 1-1,0-1 1,-1 1 0,1-1-1,-1 0 1,1 0 0,-1 0-1,0 0 1,0 0 0,0 0-1,0 0 1,0 0 0,0 0-1,0 0 1,-1 0 0,1-4-1,-1 6 384,0 0-146,0-1 1,0 0-1,0 1 0,0-1 1,0 0-1,0 1 1,0-1-1,0 0 0,0 1 1,0-1-1,-1 0 0,1 1 1,0-1-1,-1 0 0,0 0 1,-13-4-3919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15.2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98 9216,'-18'-21'3424,"18"13"-2656,5-9-224,-5 14-736,0-2 0,0-4-1120,3 3 736,2-3-2912,3 1 1952,8-4-2304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17.72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2 478 3136,'-2'-5'905,"7"12"-215,-5-6-461,19-16 6075,-1 0-5926,0 0 1,-2-1 0,0-1-1,25-34 1,73-142 901,-109 183-1181,-1-1 0,0 0 0,0 0 1,-1 0-1,-1 0 0,1-1 0,-2 1 0,0-1 1,0-18-1,-1 28-73,0 0 0,0 0 0,0 0 1,0 0-1,-1 0 0,1 0 0,0 0 0,-1 0 0,1 0 1,-3-3-1,3 2-53,-2 17-295,0 0 0,-6 19 0,-3 18 398,8-27-96,1 0 1,1-1 0,1 1-1,1 0 1,5 34 0,-4-46 52,1 0 0,0 0 0,1-1 0,0 1 0,0-1 0,1 0 1,1 0-1,0 0 0,0-1 0,1 0 0,1 0 0,12 12 0,-16-18 21,0-1-1,0 0 1,0-1 0,0 1-1,1-1 1,-1 1 0,1-1-1,0-1 1,0 1-1,0-1 1,0 0 0,0 0-1,0 0 1,0 0 0,0-1-1,0 0 1,0 0-1,7-2 1,-6 1-23,1 0 0,-1 0 0,0-1 0,-1 0 0,1 0 0,0-1-1,0 1 1,-1-1 0,0 0 0,0-1 0,1 1 0,-2-1 0,1 0 0,7-9 0,23-35-74,-32 42 61,0 0-1,0 0 1,0 0 0,-1-1-1,0 1 1,2-9-1,4-14-23,-1 11-11,-1-1 0,0 0-1,3-30 1,-8 41 28,1 0 0,0 0 0,3-9 0,4-12-321,-8 27 296,0-1 1,0 0-1,0 0 1,0 1 0,1-1-1,1-2 1,7-14 160,-4 9-130,-6 10-71,1-1 0,0 0 1,-1 0-1,1 1 1,-1-1-1,1 0 0,-1 0 1,0 1-1,1-1 0,-1 0 1,0 0-1,0 0 0,1 1 1,-1-1-1,0 0 0,0 0 1,0 0-1,0 0 1,0-1-1,4 16 46,0 1-1,-2-1 1,1 1 0,-2 0 0,0 0 0,0 15 0,0 10 28,-1 164 150,0-173-97,0-25-46,0 0 0,0-1 0,0 1 0,-1 0 0,0 0 0,-2 10 0,-5 8 149,5-12 110,-1 0 0,-9 20 0,12-31-273,0 1 0,-1 0 0,1-1 0,-1 1 0,0-1 0,1 1 0,-1-1 0,0 0 0,0 1 1,0-1-1,0 0 0,0 0 0,0-1 0,0 1 0,0 0 0,0-1 0,-3 1 0,4-1 29,-1-1-1,1 0 1,0 1 0,-1-1-1,1 0 1,0 0 0,0 0-1,-1 1 1,1-1 0,0-1-1,-1 0 1,-9-7-14,11 9-43,-1-1 0,0 1 1,0-1-1,1 0 0,-1 1 1,0-1-1,1 0 0,-1 1 1,0-1-1,1 0 0,-1 0 1,1 1-1,-1-1 0,1 0 1,0 0-1,-1 0 0,1 0 1,0 1-1,0-1 0,-1 0 1,1 0-1,0 0 0,0 0 1,0 0-1,0 0 0,0 0 1,1-1-1,-2 2 9,1 0-1,0 0 1,0 0 0,-1 0-1,1 0 1,0-1-1,0 1 1,-1 0 0,1 0-1,0 0 1,0 0-1,-1-1 1,1 1 0,0 0-1,0 0 1,0 0-1,0-1 1,-1 1 0,1 0-1,0 0 1,0 0-1,0-1 1,0 1 0,0 0-1,0-1 1,0 1-1,-1 0 1,1 0 0,0-1-1,0 1 1,0 0-1,0 0 1,0-1 0,0 1-1,0 0 1,0-1-1,1 1 1,-1 0 0,0 0-1,0-1 1,0 1-1,0 0 1,0 0 0,0-1-1,2 0 6,-1 0-1,0 0 1,0 0 0,1 1-1,-1-1 1,1 0-1,-1 1 1,3-2 0,11-6 130,-2 2-153,-12 6 27,0 0 0,0-1 0,0 1 0,0 0 0,0 0 0,0-1 0,0 1 0,0-1 0,0 1 0,-1-1 0,1 1 0,0-1 0,0 0 0,0 1 0,-1-1 0,1 0 0,0 1 0,-1-1 0,1 0 0,-1 0 0,1 0 0,-1 0 0,1 0 0,-1 0 0,1-1 0,4-12-39,1-5 194,-6 18-46,-1-1-743,6 5 718,5 2-30,0 0-1,0-1 1,1 0-1,0-1 0,-1 0 1,14 1-1,3-1-52,-1-1-1,0-2 0,1-1 1,27-4-1,-35 2-1473,30-9 1,-44 10 818,0-1 0,1 1 1,-1-1-1,0 0 0,0 0 1,-1-1-1,1 1 0,5-7 1,4-2-2854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18.0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 33 8480,'-19'-26'3136,"24"23"-2432,-5 0-224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21.2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5 757 2560,'-5'5'3257,"15"-6"441,-1-1-4179,4-1 876,-1 0-1,1-2 0,-1 1 0,0-2 0,19-10 0,-20 9-231,-3 3-83,79-46 481,-76 43-506,-1-1-1,1-1 0,-2 0 0,1 0 0,13-17 0,-8 5-50,-1-1 1,-1-1 0,-1 0-1,-1-1 1,-1 0 0,-1 0-1,7-32 1,-2-4 98,17-62 311,-28 109-403,0 0 0,-1 0 0,-1 0 0,-1-25 0,0 30-50,0 8 26,0 0 1,0 0-1,0 0 0,0 0 0,0 0 0,0 0 0,0 0 0,0 0 1,-1 0-1,1 0 0,0 0 0,0 0 0,0 0 0,0 0 0,0 0 1,0 0-1,0 0 0,0 1 0,0-1 0,0 0 0,-1 0 0,1-1 1,0 1-1,0 0 0,0 0 0,0 0 0,0 0 0,0 0 0,0 0 1,0 0-1,0 0 0,0 0 0,-1 0 0,1 0 0,0 0 0,0 0 1,0 0-1,0 0 0,0 0 0,0 0 0,0 0 0,0 0 1,0 0-1,0-1 0,0 1 0,0 0 0,-4 10-151,-9 69-38,-6 161-1,19-214 262,2 1-1,0-1 1,1 0 0,8 27-1,-9-46-6,0 0 1,1-1-1,0 1 0,0-1 0,1 1 0,0-1 1,4 6-1,-6-10-26,0 0 0,-1 0 0,1 0 0,0 0 1,0 0-1,0-1 0,0 1 0,0 0 0,1-1 0,-1 0 0,0 1 0,1-1 1,-1 0-1,1 0 0,-1-1 0,1 1 0,0 0 0,-1-1 0,1 0 1,0 1-1,-1-1 0,5 0 0,25-6 150,0-1-1,42-15 1,-58 17-111,-2-1 1,1-1 0,-1-1-1,0 0 1,0 0 0,24-21 0,-32 22-9,1 0 0,-1 0 1,-1-1-1,1 1 1,-1-1-1,0 0 1,-1-1-1,0 1 1,-1-1-1,1 0 0,-2 0 1,1 0-1,1-13 1,0-11 17,-2 1 0,-2-50 1,-1 34-93,-4-142-260,-3 145 106,8 45 151,0-1 0,-1 1-1,1 0 1,0 0 0,0 0 0,0-1 0,0 1 0,0 0 0,0 0-1,-1 0 1,1 0 0,0 0 0,0-1 0,0 1 0,0 0 0,-1 0-1,1 0 1,0 0 0,0 0 0,0 0 0,-1 0 0,1 0-1,0 0 1,0 0 0,0 0 0,-1 0 0,1 0 0,0 0 0,0 0-1,-1 0 1,1 0 0,0 0 0,0 0 0,0 0 0,-1 0 0,1 0-1,0 0 1,0 0 0,0 0 0,-1 0 0,1 0 0,0 1 0,0-1-1,0 0 1,0 0 0,-1 0 0,1 0 0,0 0 0,0 1-1,0-1 1,0 0 0,0 0 0,-1 1 0,-3 13-44,0 0 0,0 0 0,2 0 0,-3 26 0,1-2 112,-59 292 875,54-296-813,3 1 1,0-1 0,3 1 0,0 40 0,3-74-99,0 1-1,0-1 1,1 0-1,-1 1 1,0-1-1,1 0 0,-1 1 1,1-1-1,1 2 1,1 7-31,-3-8 110,1 5 970,9-22-1152,1 0 0,0 1 0,1 0-1,1 1 1,0 1 0,0 0 0,1 0 0,1 1-1,31-17 1,-13 9 139,-19 10-189,24-11 0,-34 19 120,-1-1 0,1 1 0,0 0 0,-1 0 0,1 0 0,0 0 0,0 1 0,0 0 1,0-1-1,0 1 0,7 1 0,-8 0 10,-1 0 0,1 1 0,-1-1 0,1 0 0,-1 1 0,0-1 1,0 1-1,0 0 0,0 0 0,0 0 0,0 0 0,0 0 0,0 0 0,-1 0 0,3 5 0,10 10 117,-13-15-101,1 1 1,0 0 0,-1-1-1,1 1 1,-1 0 0,0 0-1,2 5 1,-3-5 3,1 1-1,0-1 1,1-1-1,-1 1 1,0 0 0,1 0-1,0 0 1,2 2-1,8 8 12,-7-8-14,0 1 0,9 12 0,-5-9-6,-5-6 31,-1 0 1,1-1 0,0 0 0,0 0-1,0 0 1,0 0 0,1 0 0,-1-1 0,0 0-1,1 0 1,-1 0 0,1-1 0,-1 1 0,1-1-1,-1 0 1,1 0 0,-1-1 0,1 1-1,-1-1 1,1 0 0,-1 0 0,1-1 0,-1 1-1,8-5 1,-3 1-13,14-6 206,40-29-1,-56 35-159,-1-1-1,0 1 1,0-1 0,0-1-1,-1 1 1,0 0-1,0-1 1,-1 0 0,1-1-1,2-7 1,-6 13-58,0 0 0,0 0 0,0 0 1,-1 0-1,1 0 0,-1-1 0,0 1 0,1 0 1,-1 0-1,0 0 0,0 0 0,0-1 0,-1 1 1,1 0-1,0 0 0,-1 0 0,1 0 0,-1 0 1,0-1-1,0 1 0,0 1 0,0-1 0,0 0 1,-2-3-1,0 3-28,1 0 0,0 0 0,-1 0 0,1 0 0,-1 1 0,1-1 0,-1 1 0,0-1 0,1 1 0,-1 0 0,0 0 0,0 1 0,0-1 0,0 1 0,0-1 0,0 1 0,-4 0 0,1 0-48,1 1-1,-1-1 0,1 1 0,-1 1 1,1-1-1,0 1 0,-1 0 0,-9 5 1,6-2-58,0 1 0,0 0 0,-14 13 0,20-16 108,0 0 1,1 1-1,-1-1 1,1 1 0,0 0-1,0-1 1,0 1 0,0 0-1,1 0 1,0 0 0,-1 0-1,1 6 1,0-6 4,0 0-1,1-1 1,0 1 0,0 0-1,0-1 1,0 1 0,0 0-1,1-1 1,-1 1 0,1 0-1,0-1 1,1 1 0,-1-1 0,2 4-1,-1-2 42,1-1 0,-1 0-1,1-1 1,0 1 0,0 0-1,0-1 1,0 0 0,1 0-1,-1 0 1,1 0 0,0 0-1,0-1 1,0 0 0,0 1-1,0-1 1,1-1 0,-1 1-1,1-1 1,7 2 0,38 4 526,97 12 207,-123-18-1055,1 0 1,-1-2-1,0 0 0,26-6 1,5-8-4634,-40 11 1456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08.11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37 4896,'0'-4'2208,"5"4"-1920,-5-5 288,5 5-384,-5-3-96,4-2-32,-4-2-64,5 7 0,-5-8-992,5 3 544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22.0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5 194 4576,'-4'-3'3100,"18"6"1149,-10-3-4010,1-1 0,0 1 1,-1-1-1,1 0 0,-1-1 0,0 1 1,1-1-1,4-2 0,33-21 1043,-30 17-1197,27-18 240,-27 17-338,1 0 1,1 1 0,-1 0-1,1 1 1,29-10 0,36-1 47,120-11 0,-92 15-980,-101 13 907,30-2-2833,-35 3 2613,1 0-1,0 0 1,-1 1-1,1-1 1,0 0 0,-1 1-1,1-1 1,0 1 0,-1 0-1,1-1 1,-1 1 0,1 0-1,-1 0 1,1 0-1,-1 0 1,2 2 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56.3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0 513 2240,'0'5'4352,"14"-1"-1398,-13-3-2878,1-1 0,-1 1 0,1 0 0,-1-1-1,1 1 1,-1 0 0,1-1 0,-1 0 0,1 1-1,0-1 1,-1 0 0,1 0 0,0 0 0,-1 0-1,1 0 1,-1 0 0,1 0 0,0-1 0,-1 1-1,1-1 1,-1 1 0,1-1 0,2-1 0,1-1 61,1-1 0,-1 0 0,0 0 1,8-9-1,12-10 19,-20 19-134,0 0 0,0 0 0,-1 0 0,1-1 0,-1 0 0,0 0 0,6-10 0,11-14 383,-16 21-355,0 0-1,0 0 1,-1 0 0,0-1 0,5-16 0,-7 20-68,10-30 14,-9 30 32,-2 3-22,0 1 0,0-1 1,0 0-1,-1 0 0,1 0 1,0 0-1,-1 0 0,1 0 1,-1-4-1,4-18 175,-4 24-293,-4 12-186,-7 12 352,-10 35 1,8-22-36,8-21-33,0 0 1,1 0 0,1 0-1,0 0 1,-1 33 0,5-44 15,-1-1 0,1 1 0,-1-1 1,2 1-1,-1-1 0,2 6 1,-3-10-2,1 1 0,-1-1 1,0 0-1,1 1 1,-1-1-1,0 0 1,1 1-1,-1-1 0,1 0 1,-1 0-1,0 1 1,1-1-1,-1 0 1,1 0-1,-1 0 0,1 0 1,0 1-1,2-1 27,-3 0-28,3 3 39,1 0 0,0 0 1,1-1-1,-1 0 0,0 0 0,1 0 1,-1 0-1,1-1 0,-1 1 0,1-1 1,0-1-1,0 1 0,5 0 0,1-2 55,-1 0 0,1-1-1,-1-1 1,0 1-1,0-1 1,0-1 0,0 0-1,9-5 1,-4 0-101,0 0 0,0 0 0,-1-1-1,0-1 1,18-19 0,-18 16 34,-7 7 0,-1 0-1,0 0 1,0 0 0,9-14-1,-12 15-10,1-1 0,-1 1 0,-1-1 0,1 1 0,-1-1 0,0 0 0,2-12 0,-3 18-181,5-4 56,-2 3-394,-4 5-19,-1 7 483,1-7 19,1 0 1,-1 0-1,1 0 1,0 0-1,0 0 1,0 0 0,2 4-1,-2-3 21,1-1 1,-1 1-1,0 0 0,2 8 0,3 126 1839,-7-138-1827,1-1 0,0 1 1,-1 0-1,1 0 0,0-1 0,0 1 0,-1 0 0,1 0 1,0-1-1,0 1 0,-1 0 0,1-1 0,0 1 0,0 0 0,0-1 1,0 1-1,-1 0 0,1-1 0,0 1 0,0 0 0,0-1 0,0 1 1,0 0-1,0-1 0,0 1 0,0-1 0,0 1 0,0 0 0,0-1 1,0 1-1,0 0 0,1-1 0,-1 1 0,0 0 0,0-1 0,4-17 84,-3 18-85,4-14-258,10-20 1,-4 11 282,21-26 161,-29 44-266,0-1 1,0 1 0,1 0 0,0 0 0,0 0-1,0 0 1,1 1 0,-1 0 0,1 0 0,0 0-1,0 0 1,1 1 0,-1 0 0,8-3 0,-12 6 58,0-1 0,0 1 0,0 0-1,0 0 1,0 0 0,0 0 0,0 0 0,0 0 0,0 0 0,0 1 0,0-1 0,0 0 0,0 0 0,0 1 0,0-1 0,0 1 0,0-1 0,-1 1 0,1-1 0,0 1 0,0-1 0,0 1 0,-1 0 0,1-1 0,0 1 0,-1 0 0,2 1 0,16 27-54,-13-20 37,-3-6 55,-1 0-1,0 0 0,0 0 1,0 0-1,-1 0 0,1 0 1,-1 0-1,0 5 0,3 13 48,1 25-39,-4-44-53,1-1 51,1 1-1,-1-1 1,0 1 0,0-1-1,0 1 1,0-1-1,0 1 1,1 2 0,1 1 5,-1-1-70,-1-3 26,-1 1 1,1-1-1,0 1 1,0-1 0,-1 0-1,1 1 1,0-1-1,0 0 1,0 0 0,1 0-1,-1 0 1,0 0-1,0 0 1,1 0 0,-1 0-1,0-1 1,1 1 0,-1 0-1,1-1 1,-1 1-1,1-1 1,-1 0 0,3 1-1,14 1 155,-1-1 0,1-1-1,34-3 1,-45 2-86,-1 0 1,1 0-1,-1-1 0,1 0 1,-1 0-1,0-1 0,0 0 1,0 0-1,0 0 0,0 0 1,-1-1-1,1 0 0,-1-1 1,0 1-1,8-10 0,24-43-33,-35 54-87,-1 0 0,1 1 0,-1 0 0,1-1 0,0 1 0,0 0 0,0 0 0,0 0 0,1 0 0,-1 0 0,0 0 0,6-2 0,-6 3 26,0 0 0,0 1 0,0-1 0,1 1 0,-1 0 0,0-1 0,0 1 0,0 0 0,1 0 0,-1 0 0,0 1 0,0-1 0,1 1 0,-1-1 0,0 1 0,0-1 0,4 3 0,5 2 34,0-1 1,1 0-1,18 4 0,-28-8 8,11 7 22,-12-7-15,-1 0-1,0 1 1,0-1-1,1 0 1,-1 0-1,0 0 1,0 1 0,1-1-1,-1 0 1,0 0-1,1 0 1,-1 0-1,0 0 1,1 0-1,-1 0 1,0 0 0,1 0-1,-1 0 1,0 0-1,1 0 1,-1 0-1,0 0 1,1 0-1,-1 0 1,1 0-1,-1-1 6,0 1 0,0 0 0,0 0-1,0 0 1,0 0 0,0-1-1,0 1 1,0 0 0,0 0-1,0 0 1,0 0 0,0-1 0,0 1-1,0 0 1,0 0 0,0 0-1,0 0 1,0-1 0,0 1-1,0 0 1,0 0 0,0 0-1,-1 0 1,1-1 0,0 1 0,0 0-1,0 0 1,0 0 0,0 0-1,0 0 1,-1 0 0,1-1-1,0 1 1,0 0 0,0 0 0,-6-5-3,0 1 0,0-1 0,0 1 0,-10-5 1,13 8-71,0 0 1,0 0 0,0 0 0,-1 0 0,1 1 0,0-1 0,-1 1 0,1 0 0,0 0-1,-1 0 1,1 0 0,-4 1 0,0 1-10,0-1-1,0 1 1,1 0-1,-1 1 0,1-1 1,-10 7-1,12-7 20,0 0 0,1 1 1,0 0-1,0 0 0,-1 0 0,2 0 0,-1 0 0,0 1 0,1-1 0,-1 1 0,1 0 0,-2 5 0,1-3 51,1 1-1,0 0 0,0 0 1,0-1-1,1 1 0,0 1 1,1-1-1,-1 0 0,2 0 1,-1 0-1,1 0 0,-1 0 1,2 0-1,-1 0 0,1 0 1,0 0-1,1-1 1,4 10-1,-5-12 13,0 0-1,1 0 1,-1 0 0,1 0 0,0-1 0,0 1-1,0-1 1,1 0 0,-1 0 0,1 0-1,0 0 1,-1 0 0,1-1 0,1 0 0,-1 0-1,7 3 1,-3-2 75,-3 0-70,1-1 1,-1 1-1,1-1 0,10 2 0,-11-3 2,-1-1-1,1 1 1,-1-1 0,1 0 0,0 0-1,-1-1 1,1 1 0,-1-1 0,1 0-1,-1 0 1,0 0 0,1-1 0,-1 0-1,0 0 1,0 0 0,0 0 0,0 0-1,0-1 1,0 0 0,-1 0 0,6-5-1,28-30 17,-31 32 4,-1-1-1,0 0 1,-1 0-1,5-10 1,2-3-54,-6-5-190,-5 25 189,1 0-1,-1 0 0,0-1 1,0 1-1,0 0 0,1-1 1,-1 1-1,0 0 0,0 0 0,0-1 1,0 1-1,0 0 0,0-1 1,0 1-1,0 0 0,0-1 1,0 1-1,0 0 0,0 0 1,0-1-1,0 1 0,0 0 0,0-1 1,0 1-1,0 0 0,0-1 1,0 1-1,-1 0 0,1 0 1,0-1-1,1 8-1119,1-3 1096,0 0 0,-1 0 0,1 1 1,-1-1-1,0 0 0,1 7 0,4 16 82,0-2-103,-6-22 49,0 0-1,1 1 1,0-1 0,0 0 0,0 1-1,2 4 1,0-1-3,0-1-1,-1 1 0,2 7 1,7 16 236,-2-14-127,-8-15-54,0 0 6,6 2 13,-5-3-47,-1 1 1,0 0-1,1 0 0,-1-1 1,1 1-1,-1-1 0,1 0 1,-1 1-1,1-1 0,-1 0 1,1 0-1,0 0 0,-1 0 1,1 0-1,-1 0 0,1 0 1,-1 0-1,1-1 0,-1 1 1,1-1-1,-1 1 0,1-1 1,-1 1-1,1-1 0,1-1 0,6-6 49,-1 0-1,0 0 0,-1-1 0,1 0 0,-2 0 0,8-13 0,31-37-234,-4 5 397,-36 48-303,0 0-1,0 0 0,1 1 1,0 0-1,0 0 1,0 0-1,0 1 1,1 0-1,0 0 1,-1 1-1,11-5 1,-14 7 28,1 0 1,-1 0 0,0 0 0,0 0 0,1 1 0,-1-1 0,0 1 0,1 0 0,-1 0 0,0 0-1,1 0 1,-1 1 0,0-1 0,0 1 0,1 0 0,-1 0 0,0 0 0,0 0 0,0 0 0,4 3 0,48 32-5,-44-30 390,-14-8 655,-19-10-453,7 5-661,1 1 0,-1 1 0,-1 0 0,1 1 0,-1 1 0,1 1 0,-32-2 0,41 4 48,0 1 0,1 0 0,-1 0 0,1 0 0,-1 1 0,1 0 0,0 0 0,-1 0 0,1 0 0,0 1 0,-5 4 0,6-5 34,0 1-1,1 0 1,-1 0-1,1 0 1,0 0-1,0 1 0,0-1 1,0 1-1,0 0 1,1 0-1,0 0 1,0 0-1,0 0 0,-1 5 1,2-5 36,0 1 0,1 0-1,0-1 1,0 1 0,0 0 0,0-1 0,1 1 0,0 0-1,0-1 1,0 1 0,0-1 0,1 1 0,0-1 0,0 0-1,0 1 1,0-1 0,1 0 0,-1-1 0,1 1 0,0 0-1,1-1 1,-1 1 0,0-1 0,5 3 0,-3-2 53,0 0-1,1 0 1,0 0 0,0-1 0,0 0 0,0 0 0,0 0 0,1-1 0,-1 0-1,1 0 1,-1-1 0,1 0 0,0 0 0,-1-1 0,1 1 0,10-2-1,-10 0 30,-1-1 0,1 0-1,-1 0 1,0-1-1,0 0 1,10-5-1,33-26 131,-47 33-222,11-10-26,-1 0-1,17-19 0,-23 24 59,0-3-40,0 1-1,0-1 1,-1-1-1,0 1 1,0-1-1,-1 0 1,0 0 0,-1 0-1,0-1 1,-1 1-1,2-22 1,-2-133-218,-2 123 158,-9-81 0,8 105 79,-2-13-136,3 29 48,-1 1-1,1-1 1,0 1 0,-1-1-1,0 1 1,1-1 0,-1 1-1,0-1 1,0 1 0,0 0-1,0 0 1,0-1 0,0 1-1,0 0 1,-2-2 0,2 8-410,1 4 398,5 122-502,0-70 757,-2 74 0,-3-106-129,1-14 38,0-1 0,6 22 0,-1-2-156,3 8 91,-9-39 37,1-1 0,0 1 0,0 0 0,1-1 0,-1 1 0,0-1 0,1 0 0,-1 1 0,1-1 1,0 0-1,0 0 0,4 4 0,10 7 82,-14-11-164,0 0 1,1 0 0,0 1 0,-1-1 0,1-1-1,0 1 1,0 0 0,6 2 0,1-1 94,-5-1 18,0-1 1,0 1-1,0-1 0,0 0 0,0 0 1,5-1-1,-1 0-37,1-1 0,-1-1 1,0 1-1,-1-2 0,1 1 0,9-5 1,5-1 245,-18 7-245,0-1 1,-1 0-1,1 0 0,-1-1 1,1 1-1,-1-1 0,0 0 1,7-6-1,-10 7-21,1 0 1,0 1-1,-1-1 0,0 0 1,1 0-1,-1 0 0,0 0 0,0 0 1,0 0-1,0 0 0,0-1 0,-1 1 1,1 0-1,-1 0 0,1-1 1,-1 1-1,0 0 0,0-1 0,0 1 1,0 0-1,0-4 0,-2 0-26,1 1 0,-1-1-1,0 0 1,-4-8 0,5 12-21,0 0-1,-1 0 1,1 0 0,-1 0-1,1 0 1,-1 0 0,0 1-1,1-1 1,-1 1 0,0-1-1,0 1 1,0 0 0,0-1-1,-3 0 1,4 2-11,0-1 0,0 1 0,0 0 0,0 0 0,0 0 0,0 0 0,0 0 0,0 0 0,0 0 0,0 0 0,0 0 0,0 0 1,0 0-1,0 1 0,0-1 0,-1 1 0,-7 1-271,8-2 173,-2 56 11,3-55 224,0 16 48,0-12-155,0 1 0,1-1 0,0 1 0,0-1-1,0 1 1,1-1 0,0 0 0,0 1 0,0-1 0,3 5 0,0 3 63,-4-11-28,0 1 1,0 0 0,0-1-1,0 0 1,0 1 0,0-1-1,1 0 1,-1 1 0,4 2-1,9 7 82,-10-10-116,0-1 5,0 2 60,1 0 1,0-1-1,0 1 0,0-1 1,1 0-1,-1-1 0,0 1 1,1-1-1,-1 0 0,1 0 1,-1-1-1,1 0 0,-1 0 1,1 0-1,5-1 0,-5-1-8,0 0 0,-1-1 0,0 1 0,1-1 0,-1 0 0,0-1 0,-1 1 0,7-6 0,1 0 10,51-47-89,-47 38 98,-5 4 92,-10 13-270,-1 9-1482,8 61 1668,-8-66-54,0 0-1,0-1 1,0 1-1,0 0 1,1 0 0,-1-1-1,1 1 1,1 3-1,-1-5 376,17-10 271,32-39-778,-10 13 128,-39 34-202,12 17-817,-10-12 989,-1 0 0,1 0-1,-1 1 1,0-1 0,2 6 0,7 15-39,2-2 174,-10-18-83,1 1 1,-1-1 0,1 1-1,6 6 1,-9-11-4,-1-1-1,1 1 1,0 0-1,0-1 1,0 1-1,-1-1 1,1 0-1,0 1 1,0-1-1,0 0 1,0 1-1,0-1 1,0 0 0,0 0-1,0 0 1,0 0-1,0 0 1,0 0-1,0 0 1,0 0-1,0 0 1,0 0-1,0-1 1,0 1-1,0 0 1,1-1-1,0 0-3,0 0 1,0 0-1,-1 0 0,1 0 0,0-1 0,-1 1 0,1 0 0,0-1 1,-1 1-1,2-3 0,2-5 0,0 1 1,-1-1 0,0 0-1,-1 0 1,0-1-1,2-10 1,-1-4 161,3-32 1,-6 9-137,-1 1 0,-3-1 1,-16-88-1,6 67-580,12 56-63,1 10-89,0 8 363,2 29 149,1-1-1,9 36 1,4 45 216,-15-104 7,1 1 0,5 18 0,3 14 96,-8-30-113,1 1-1,0-1 1,1 0 0,7 19-1,-4-10 0,1 5-14,-3-12 709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56.9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 67 4160,'-4'-12'1883,"4"12"-1882,-1-1 1,1 0-1,0 1 1,-1-1 0,1 0-1,0 1 1,0-1-1,-1 0 1,1 0 0,0 1-1,0-1 1,0 0-1,0 0 1,0 1 0,0-1-1,0 0 1,0 0-1,1 1 1,-1-2-1,1-2-24,-1-1 0,1 1-1,-1 0 1,-1-19 6895,4 23-6661,1 1 0,0 0-1,0 0 1,-1 0 0,1 0 0,0 0 0,5 4-1,15 4 499,103 18 880,-107-23-2095,-16-3 11,-1 0-1,1 0 1,0-1 0,-1 1 0,1-1 0,0 0 0,-1 0 0,1 0-1,0-1 1,0 1 0,4-2 0,6-3-3494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58.0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94 2912,'2'-5'16714,"-1"-2"-18581,-1 5 1929,0 0 0,0-1 0,1 1 0,-1 0 0,1-1 0,-1 1 0,1 0 0,0 0 0,0 0 0,0 0 0,0 0 0,0 0 0,0 0-1,4-4 1,-2 3-82,0 0-1,1 0 0,-1 0 1,1 1-1,-1-1 0,1 1 0,6-3 1,0 1-127,1 0 0,-1 1 0,1 0 1,0 1-1,16-2 0,-9 3 116,33 1 0,-43 1 7,0 0 0,0 0 0,0 1 0,-1 0 1,1 0-1,11 6 0,-17-7 29,0 0-1,-1 0 1,1 0 0,0 0 0,-1 0 0,1 1 0,-1-1 0,0 1-1,0-1 1,2 3 0,-2 4 32,0-5-5,-1 1-1,0-1 0,-1 0 1,1 0-1,-1 1 0,1-1 0,-1 0 1,0 0-1,0 0 0,0 1 0,-1-1 1,1 0-1,-1-1 0,0 1 1,1 0-1,-1 0 0,-1-1 0,1 1 1,0-1-1,0 0 0,-5 4 0,-5 5-45,2 0-1,-1 1 0,1 0 0,-11 20 0,14-19-19,1 1 0,0 0 0,1 0 0,-3 18 0,5-21 17,-20 96-79,22-100 105,1 0-1,0 0 1,0 1-1,1-1 1,-1 0-1,3 8 1,14 42 345,-11-39-405,-3-8 106,0 0 1,1 0-1,0-1 1,1 1-1,0-1 1,0 0-1,1-1 1,0 1-1,1-1 0,-1 0 1,2-1-1,-1 0 1,1 0-1,10 7 1,24 21 8,-41-34 58,7-1-1524,32 8-8310,-31-7 6976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58.5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152 100 9632,'5'-3'4133,"-5"3"-4043,8-2 1495,-7 2-1413,0 0 1,-1 0-1,1 1 1,0-1-1,0 0 1,-1 0-1,1-1 1,0 1-1,0 0 1,-1 0-1,1 0 1,0 0-1,0-1 1,-1 1-1,1 0 1,0-1-1,-1 1 1,1 0-1,-1-1 1,1 1 0,0-1-1,0 0 1,-1-1-143,0 1 1,1 0 0,-1 0 0,0-1 0,-1 1 0,1 0 0,0 0 0,0 0 0,0-1 0,-1 1 0,1 0 0,-1 0 0,1 0-1,-1-2 1,-5-12 97,5 10-69,0 1 1,0-1 0,-1 1-1,1 0 1,-1 0-1,0 0 1,-1 0 0,1 0-1,-1 0 1,1 1-1,-4-4 1,4 6-65,1 1 0,0-1 0,-1 1 0,1 0 1,0 0-1,-1 0 0,1 0 0,0 0 0,0 0 0,-1 0 0,1 0 0,0 1 0,-1-1 0,1 0 1,0 1-1,0-1 0,-1 1 0,1-1 0,0 1 0,0 0 0,-1 0 0,-29 20-165,27-17 149,-15 14-127,16-14-164,0-1 0,-1 0 0,1 1 0,-1-2-1,-6 5 1,9-6-27,0-1 1,-1 1-1,1-1 0,0 0 1,-1 0-1,1 0 1,-1 0-1,1 0 0,0 0 1,-1 0-1,1 0 0,-1 0 1,1-1-1,0 1 0,-2-1 1,-11-9-2302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2:59.2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87 45 7872,'-17'-12'4160,"15"11"-3694,0 1 1,0-1 0,0 1-1,0-1 1,1 0 0,-1 0-1,0 1 1,1-1 0,-1-1-1,0 1 1,-2-2-1,4 2-477,0 0 0,0 0 0,0 0-1,0 1 1,-1-1 0,1 0-1,0 0 1,-1 0 0,1 1-1,0-1 1,-1 0 0,1 1-1,-1-1 1,1 0 0,-1 1-1,1-1 1,-1 0 0,0 1-1,1-1 1,-1 1 0,0-1 0,1 1-1,-1 0 1,0-1 0,0 1-1,1 0 1,-2-1 0,0 0-465,0 1 0,0-1 0,0 1 0,0 0 1,0-1-1,0 1 0,0 0 0,0 0 0,0 0 1,0 1-1,-2-1 0,-1 3-1145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06.2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36 458 3968,'0'0'42,"0"0"1,0 0-1,0 0 0,0-1 1,0 1-1,0 0 1,0 0-1,0-1 0,0 1 1,0 0-1,0 0 1,0 0-1,1-1 0,-1 1 1,0 0-1,0 0 1,0 0-1,0 0 0,0-1 1,1 1-1,-1 0 1,0 0-1,0 0 0,0 0 1,0 0-1,1-1 0,-1 1 1,0 0-1,0 0 1,1 0-1,-1 0 0,0 0 1,0 0-1,0 0 1,1 0-1,-1 0 0,0 0 1,0 0-1,1 0 1,-1 0-1,0 0 0,4 0 1687,5 7 554,-7-5-2158,-1 1 0,0 0 0,0 0 0,0-1 1,0 1-1,-1 0 0,1 0 0,-1 0 0,1 0 1,-1 0-1,0 0 0,0 0 0,-1 0 0,1 0 1,0 0-1,-1-1 0,0 1 0,-1 5 0,-5 15 401,5-13-439,-1 0 0,0 0 1,-9 18-1,7-17-99,-1 1 0,2 0-1,0 0 1,0 1 0,1-1 0,-2 17 0,5-19 17,0 0 0,1 0 1,0-1-1,0 1 0,1 0 1,0 0-1,5 10 0,-6-18 26,0 0 0,0 1 0,0-1 0,0 0 0,0 0 0,1 0 0,-1 0 1,1 0-1,-1 0 0,1 0 0,0-1 0,0 1 0,0-1 0,0 1 0,0-1 0,0 0 0,0 1 0,0-1 0,0 0 0,1-1 0,2 2 0,-2-2 24,0 0 1,0 0-1,0 0 0,0 0 1,0 0-1,0-1 0,0 1 1,0-1-1,0 0 0,0 0 1,0 0-1,0 0 0,0-1 1,0 1-1,3-3 0,16-9 228,-18 10-208,1 1 0,-1-1 1,1 0-1,-1 0 1,0 0-1,0 0 0,6-8 1,-4 3 144,-1 1 0,0-1 1,6-13-1,-10 20-195,0-1 1,0 0-1,0 0 0,0 0 1,-1 0-1,1 0 1,-1 1-1,1-1 0,-1 0 1,0 0-1,0 0 1,0-1-1,0 1 0,0 0 1,0 0-1,-1 0 1,1 1-1,-1-1 0,1 0 1,-1 0-1,-1-3 0,0-3-379,1 5 43,-5 2 22,5 1 81,2 12-265,-2-9 413,1 5 10,1 0 0,-1-1 0,2 1 0,-1-1 1,4 12-1,-4-16 48,0 1 0,1 0 0,0-1 0,-1 0 0,1 1 0,1-1 0,-1 0-1,0 0 1,1 0 0,-1 0 0,1-1 0,5 5 0,0-2 77,1-1 1,0 1-1,16 4 0,-13-4-2,-10-5-24,0 1 1,0-1 0,0 0 0,0 1 0,0-1 0,1 0 0,-1 0 0,0 0 0,0-1 0,0 1 0,0-1 0,0 1-1,0-1 1,0 1 0,0-1 0,0 0 0,0 0 0,2-2 0,-2 3-19,-1-1 0,0 0 0,0 0 0,1 0-1,-1 0 1,0 0 0,0 0 0,0 0 0,0-1 0,0 1 0,-1 0 0,1 0 0,0-1-1,0 1 1,-1-1 0,1 1 0,-1 0 0,0-1 0,1 1 0,-1-1 0,0 1-1,0-1 1,0 1 0,0-1 0,0 1 0,0-1 0,0-2 0,-9-25-65,-1 1 0,-25-52 0,27 71 139,7 8-120,0 1 0,1-1 0,-1 1 0,0-1 1,1 1-1,-1-1 0,1 1 0,-1-1 0,1 0 1,-1 0-1,1 1 0,-1-1 0,1 0 0,0 0 1,-1 1-1,1-1 0,0 0 0,0 0 0,-1-1 0,-1-8-443,0 3-375,2 7 815,1 0 0,-1-1 0,0 1 0,1 0 0,-1 0 0,1 0 0,-1 0 1,0 0-1,1 0 0,-1 0 0,0 0 0,1 0 0,-1 0 0,1 0 1,-1 0-1,0 0 0,1 0 0,-1 0 0,0 0 0,1 0 0,-1 1 0,0-1 1,1 0-1,0 1 0,15 4 70,0 1 0,1-2 0,0 0-1,-1-2 1,1 1 0,1-2 0,-1 0 0,0-1 0,0-1 0,28-5 0,-29 3 27,0-2 0,0 1 0,29-15 0,-37 15-56,0 0 1,0-1-1,-1 0 1,0-1-1,0 0 1,0 0-1,0-1 1,9-12 0,3-8 37,-1-1 1,-1-1 0,-2 0-1,-1-2 1,-1 1 0,14-50-1,-20 53-14,-1-1 0,0 0 0,-3 0 0,2-34 0,-5 57-88,-2-40-3,1 41-11,0 0 0,1 1 0,-1-1 0,-1 0 0,1 1 0,0-1 0,-1 1 0,0 0 0,-3-5 1,5 8 39,0 0 1,0 0-1,0 0 1,0 0-1,-1 0 1,1-1-1,0 1 1,0 0-1,0 0 1,0 0 0,0 0-1,0 0 1,-1 0-1,1 0 1,0 0-1,0 0 1,0 0-1,0 0 1,0 0-1,0 0 1,-1 0 0,1 0-1,0 0 1,0 1-1,0-1 1,0 0-1,0 0 1,0 0-1,0 0 1,-1 0-1,1 0 1,0 0 0,0 0-1,0 0 1,0 0-1,0 0 1,0 1-1,0-1 1,0 0-1,0 0 1,0 0-1,0 0 1,0 0 0,-6 10-260,-3 12-11,-32 180 216,-10 128 415,38-253-218,6-47-27,2 1 1,-1 46-1,6-56 1334,0-22-1404,1 1 0,0-1 0,-1 1 0,1-1 0,-1 1 0,0-1 0,1 0 0,-1 1 0,0-1 0,1 0 0,-1 1 0,0-1 0,1 0 0,-1 1 0,0-1 0,0 0 0,0 1 0,0-1 1,0 0-1,0 0 0,0 1 0,0-1 0,0 0 0,0 1 0,0-2 0,0-4-33,1 2-37,1-1-1,0 1 1,0 0 0,0 0 0,0 0-1,4-6 1,8-13-1,-5 7-150,1-1 0,0 2 0,1-1 0,16-16-1,-17 20 97,-9 11 74,0 0 0,0-1-1,1 1 1,-1 0 0,0 0-1,0 0 1,1 0 0,-1 0-1,0 0 1,1 1 0,2-2-1,-3 2-1,0-1 0,0 1 0,-1 0-1,1 0 1,0 0 0,0 0-1,0 0 1,0 0 0,-1 1 0,1-1-1,0 0 1,0 0 0,0 0-1,-1 1 1,1-1 0,0 0 0,0 1-1,3 2-25,-1 0 0,0 0 0,0 1 0,0-1 0,0 1 0,-1-1 0,3 6 0,0 0 47,0 0 1,-2 0-1,1 0 0,-1 1 1,0 0-1,-1 0 0,0-1 1,0 16-1,2 0 2,-2-14 7,0 0 0,1 1 1,0-1-1,1 0 0,1 0 1,7 14-1,-11-23 27,0-1-1,1 1 1,-1-1-1,0 0 1,1 1 0,-1-1-1,1 0 1,-1 0-1,1 0 1,0 0 0,-1 0-1,1 0 1,0-1-1,0 1 1,-1-1-1,1 1 1,0-1 0,0 0-1,0 1 1,0-1-1,0 0 1,0 0-1,-1 0 1,1-1 0,0 1-1,3-1 1,3-1 73,-1 0 0,0 0 1,1-1-1,-1 0 1,9-5-1,-7 2-87,-1-1 0,0 0 0,-1 0 0,0-1 0,11-14 0,-3 4 109,-10 12-66,1-2 0,-1 1 0,0-1 0,-1 0 0,0 0 0,0 0 0,0 0 0,-1-1 0,3-14 0,-3 3-300,0-1 0,-1 0 0,-2-21 0,0 42-47,0 17-228,0 11 305,1 42-208,0-61 435,1 0-1,0 0 1,0 0-1,0 0 1,7 14 0,-1-4-3,-3-7 18,0-1 0,1 1 0,0-1 0,1 0 0,11 13 0,-15-21 25,1 0 0,0-1 0,0 1 1,0-1-1,0 0 0,0 0 0,0 0 0,0-1 0,1 1 0,-1-1 0,0 0 0,1-1 0,-1 1 0,1-1 1,0 0-1,-1 0 0,1 0 0,-1 0 0,1-1 0,-1 0 0,6-1 0,-4-1-21,0 0-1,0 0 0,-1-1 1,1 1-1,-1-1 1,0 0-1,0-1 1,0 1-1,-1-1 0,0 0 1,8-11-1,2-2-75,18-14-92,-29 29 78,0 0 0,-1 1 0,1 0 0,0-1 0,0 1 0,6-3-1,10-8-126,-16 12 146,0-1 0,0 0 0,0 1 0,1 0 0,-1-1 0,0 1 0,0 0 0,1 1-1,-1-1 1,0 1 0,7-1 0,-9 1 266,7-3 490,-19 1-994,9 2 233,0 0 0,1-1 0,-1 1 0,1 0 0,-1 0 0,0 0 0,1 0 0,-1 0 0,1 0 0,-1 1 0,0-1 0,1 1 0,-3 0 0,-4 1-157,8-2 175,-1 0 1,0 0 0,0 0 0,1 1 0,-1-1-1,0 0 1,1 0 0,-1 1 0,0-1-1,1 0 1,-1 1 0,1-1 0,-1 0-1,0 1 1,1-1 0,-1 1 0,1-1-1,-1 1 1,1 0 0,-1-1 0,1 1 0,0-1-1,-1 1 1,1 1 0,-8 15 43,5-9-121,-1 1 0,1 0 0,1-1-1,-1 1 1,0 9 0,3-14 104,0-1 1,0 1-1,0-1 0,1 1 0,-1-1 0,1 1 1,0-1-1,0 0 0,0 1 0,0-1 1,1 0-1,-1 0 0,1 0 0,0 0 0,0 0 1,0 0-1,3 3 0,-3-3 35,1-1 0,-1 0 0,0 0 0,0 0 0,1-1-1,-1 1 1,1-1 0,-1 1 0,1-1 0,0 0 0,0 0 0,0 0-1,-1 0 1,1 0 0,0-1 0,6 1 0,-5-1-3,0 0 1,1 0-1,-1-1 1,0 0-1,0 0 0,0 0 1,0 0-1,0-1 1,0 1-1,0-1 0,5-4 1,8-4 277,-11 8-309,-1-1 0,0-1 0,1 1 0,-1-1 1,-1 0-1,1 0 0,5-7 0,63-85 272,-62 76-343,0 0 0,-2 0 0,0-1 0,-1 0 0,6-28 0,-3 13 38,53-211 172,-55 209-90,-7 25-81,0 0-1,-1 0 1,-1-24-1,-1 15-362,1 22 371,0 0-1,0-1 1,0 1-1,0 0 1,0 0-1,0 0 1,0 0-1,0-1 1,0 1-1,0 0 1,0 0-1,0 0 1,0 0-1,0 0 0,0-1 1,0 1-1,-1 0 1,1 0-1,0 0 1,0 0-1,0 0 1,0 0-1,0 0 1,0 0-1,0-1 1,-1 1-1,1 0 1,0 0-1,0 0 0,0 0 1,0 0-1,0 0 1,-1 0-1,1 0 1,0 0-1,0 0 1,0 0-1,0 0 1,0 0-1,-1 0 1,1 0-1,0 0 0,0 0 1,0 0-1,0 0 1,0 0-1,-1 0 1,1 0-1,0 0 1,0 0-1,0 1 1,0-1-1,0 0 1,-1 0-11,1 0 0,-1 1 0,1-1 0,-1 0 0,1 0 1,-1 1-1,1-1 0,-1 1 0,1-1 0,0 0 0,-1 1 1,1-1-1,0 1 0,0-1 0,-1 1 0,1-1 0,0 1 1,-3 14-111,1 0 1,-1 30-1,1-1 27,-7 135 111,0 7 10,0 81 525,9-237-426,-2-20 434,4-17 300,1-1-933,1-2-10,0 0 1,1 1-1,0-1 1,0 1-1,10-11 0,-13 17 87,11-13-124,1 0-1,27-23 1,-36 36 97,-1 0-1,0-1 1,1 2 0,0-1 0,0 0 0,-1 1 0,2 0 0,-1 0-1,0 0 1,0 1 0,0 0 0,1 0 0,-1 0 0,1 1 0,8 0 0,-6 2 12,-1 0 1,1 1 0,-1 0 0,0 0 0,0 1 0,0-1-1,11 10 1,-16-11 26,4 2 20,0 1 1,0 0-1,6 8 1,5 5 127,13 10 72,-19-17-49,0 0 0,15 11 0,-22-20-143,0 1 0,-1-1 0,1 0 0,0 0 0,0 0 0,0-1 0,0 1 0,1-1 0,-1 0-1,0 0 1,1 0 0,5-1 0,-6 1-173,0-1 1,1 0-1,-1 0 1,0 0-1,1-1 0,-1 0 1,0 0-1,0 0 0,0 0 1,0 0-1,0-1 0,0 0 1,0 0-1,0 0 0,6-5 1,21-21-11207,-25 21 9210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06.5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83 17 8960,'-32'-8'3328,"22"4"-2592,1-1-192,4 5-576,0 0-96,-3 0-160,3 0 160,-4 0-2400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08.61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1 228 2400,'2'2'5655,"9"4"-4521,13 6-1193,-16-10 347,0-1-1,0 0 1,0 0 0,1-1-1,-1 1 1,0-2-1,0 1 1,0-1-1,0-1 1,0 1-1,12-5 1,-11 3-161,-1 0 0,0-1 0,0 1 1,0-2-1,0 1 0,-1-1 0,1 0 0,-1-1 1,-1 1-1,1-2 0,-1 1 0,8-11 0,-6 7-28,0 0-1,-2 0 0,1 0 1,-1-1-1,-1 0 0,0-1 1,0 1-1,5-24 1,-7 21 114,2-13 107,-3 21-426,-2 6 105,0 0-1,0 0 1,0 0-1,0 0 1,0 0-1,0 0 1,0 0-1,0 0 1,0 0-1,-1 0 1,1 0-1,0 0 1,0 0-1,0 0 1,0 0-1,0 0 1,0 0-1,0 0 1,0 0-1,0 0 1,0 0-1,0 0 1,0 0-1,0 0 1,0 0-1,0 0 0,0 0 1,-1 0-1,1 0 1,0-1-1,0 1 1,0 0-1,0 0 1,0 0-1,0 0 1,0 0-1,0 0 1,0 0-1,0 0 1,0 0-1,0 0 1,0 0-1,0 0 1,0 0-1,0-1 1,0 1-1,0 0 1,0 0-1,0 0 1,0 0-1,0 0 0,0 0 1,0 0-1,0 0 1,0 0-1,1 0 1,-2 17-426,0 30 391,-1-19 89,6 49 0,-2-59 36,1 0 0,0-1 1,12 32-1,-11-41-57,1 1 0,0-1 1,8 10-1,5 8 1167,-17-27-1147,0 1 0,0 0 1,0 0-1,0-1 0,1 1 0,-1-1 0,0 1 1,0-1-1,0 1 0,0-1 0,0 1 1,0-1-1,0 0 0,-1 0 0,1 0 1,0 1-1,0-1 0,0 0 0,-1 0 0,1 0 1,-1 0-1,1 0 0,-1 0 0,1 0 1,-1-1-1,1 1 0,-1 0 0,0 0 1,1 0-1,-1 0 0,0 0 0,0-1 1,0 0-1,8-32 370,-6 27-419,0 0 0,-1 0 0,0 0 0,1-12 0,-1 13-23,-1 0 1,1 0-1,1 0 0,-1 0 1,1 0-1,3-7 0,-3 8-50,0-1 0,0 0 0,0 1-1,-1-1 1,0 0 0,1-7 0,3-15-768,-5 28 1057,0 10-1142,-5 89 571,4-92 413,1-1 0,-1 0 0,0 0 0,-1 0-1,1 0 1,-1 0 0,0 0 0,-1 0 0,1 0-1,-1-1 1,-1 1 0,1-1 0,-1 0 0,-4 6-1,2-6 47,5-3-111,-1-1 0,1 0 0,0 0 0,0 0 0,-1 0 0,1 0-1,0 0 1,-1 0 0,1 0 0,-1 0 0,0-1 0,1 1 0,-1-1 0,1 1 0,-1-1 0,0 1 0,1-1 0,-1 0 0,0 0 0,-3 0 0,2 0 38,0 0 0,0 0 0,0-1 0,0 1 0,0-1 0,0 1 0,0-1 0,0 0-1,0 0 1,0 0 0,1-1 0,-1 1 0,0-1 0,1 1 0,-1-1 0,1 0 0,-1 0 0,-2-3 0,1 2 27,4 3-63,0 0 0,0 0 1,-1 0-1,1 0 1,0 0-1,0 0 0,0 0 1,-1 0-1,1-1 0,0 1 1,0 0-1,0 0 1,0 0-1,-1 0 0,1-1 1,0 1-1,0 0 0,0 0 1,0 0-1,0 0 1,0-1-1,-1 1 0,1 0 1,0 0-1,0-1 0,0 1 1,0 0-1,0 0 1,0 0-1,0-1 0,0 1 1,0 0-1,0-1 0,0 1-131,5 0 55,0 1 84,0 0 1,0 0 0,0 0 0,0 1 0,0 0 0,-1 0-1,1 0 1,-1 0 0,7 5 0,16 7 30,2 1 106,-21-11-44,1 1 0,17 5-1,-23-9-229,1 0 0,-1-1 1,0 1-1,1-1 0,-1 0 0,1 0 0,0 0 0,-1 0 1,1-1-1,-1 1 0,7-2 0,-7 1-530,0 0 1,1-1-1,-1 1 0,0 0 1,1-1-1,-1 0 0,0 0 1,0 0-1,0 0 0,-1 0 1,1 0-1,0-1 0,-1 1 1,0-1-1,1 0 0,2-5 0,6-19-2629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18.1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0 588 1568,'1'6'9461,"21"-29"-8000,9-7-626,-25 23-763,0 0 0,1 0 0,0 1 0,10-7 0,-3 5 25,0-2-1,-1 1 1,0-2 0,-1 0 0,0 0-1,13-17 1,7-12-107,-11 12 6,0-2-8,-14 17 72,-1-2 0,0 1 0,6-24 0,-8 25-7,-3 9-98,0 0 0,0-1 0,0 1 1,1-10-1,-1 4-143,1 20-189,-3 14 323,-4 26 0,1-26 28,1 28 0,3-36 3,-1 4-31,5 36-1,-3-50 31,1 0 1,-1 0-1,1 1 0,0-1 1,0 0-1,1 0 1,0-1-1,0 1 0,7 9 1,-4-7 28,1 0 0,0 0 1,1-1-1,-1 0 0,12 7 1,-14-10 78,1 0-41,0 0 1,0-1-1,11 6 1,-14-8-10,0 0 1,-1 0-1,1-1 1,0 1-1,0-1 1,0 0-1,-1 0 1,1 0-1,0 0 1,0 0-1,-1-1 1,1 1-1,3-2 1,4-1 29,-1-1 0,1-1 0,-1 1 0,-1-1 0,1-1 0,-1 1 0,1-1 0,-2-1 0,1 0 0,7-8 0,-2 0-53,0-1 1,-1 0 0,-1-1 0,11-22 0,-13 18 9,11-35 1,-6 16 15,-5 11-58,-2 0 1,6-40 0,-2 9 187,1-12 148,-11 49-602,-1 14 137,0 9 86,-1 1-390,0 1 428,0 1 0,0 0 0,1-1 0,-1 1 0,1 0 0,-1-1 0,1 1 0,0 4 0,-3 17 15,-4 17-100,-3 57-1,10-93 116,-2 40-105,1-23 138,0 0 1,-6 27-1,-11 64-26,10-74 131,6-30-104,-1-1-1,2 0 1,-1 0 0,1 9-1,-1-10-130,1-6 79,1 0-1,-1 0 1,1 0 0,0 0 0,-1 0-1,1 0 1,0 0 0,0 0-1,0 0 1,0 1 0,-1-1-1,2 0 1,-1 1 0,0-1 94,0 0-74,0-1 0,1 0 0,-1 0 0,0 0 0,0 0 1,0 0-1,1 0 0,-1 1 0,0-1 0,0 0 0,1 0 0,-1 0 0,0 1 0,0-1 1,0 0-1,0 0 0,1 1 0,-1-1 0,0 0 0,0 0 0,0 1 0,0-1 0,0 0 1,0 0-1,0 1 0,0-1 0,0 0 0,0 1 0,0-1 0,0 1 0,1 15 1517,12-60-1619,-4 23-41,-6 12 70,1-1 1,0 1-1,1 0 1,7-10 0,19-28-318,-31 46 370,1 1 0,-1-1 0,0 1 1,1-1-1,-1 1 0,1-1 0,-1 0 1,1 1-1,0 0 0,-1-1 0,1 1 1,-1-1-1,1 1 0,0 0 0,-1-1 1,1 1-1,0 0 0,-1 0 0,1 0 1,0 0-1,0-1 0,-1 1 0,1 0 1,1 0-1,-1 1 8,0-1 0,0 0 0,1 1 0,-1-1 0,0 1 0,0 0 0,0-1 0,0 1 0,0 0 1,0-1-1,0 1 0,2 2 0,1 2 7,0 0 0,-1 0 0,1 0 0,4 10 0,7 11 201,34 48 1,-39-62-223,1-1 0,0-1 0,0 0 0,16 10 0,-20-15 93,0 1-29,0-2 0,1 1 0,-1-1 0,1 0 0,0 0 0,0-1-1,0 0 1,0-1 0,1 0 0,-1 0 0,1-1 0,-1 0 0,1 0 0,-1-1 0,1 0 0,0 0-1,-1-1 1,1 0 0,-1-1 0,1 0 0,-1 0 0,0-1 0,0 0 0,0-1 0,12-6 0,0-2 88,33-28 1,-47 35-120,0 0-1,-1-1 0,1 0 1,-2 0-1,1 0 0,-1-1 1,0 0-1,0 1 0,5-13 1,-9 18-6,4-9 54,-1 0-1,0 0 1,2-16 0,-5 24-60,1 0 1,-1 0 0,0 0 0,0 0-1,0 0 1,0-1 0,0 1-1,-1 0 1,1 0 0,-1 0 0,1 0-1,-1 0 1,0 0 0,0 0 0,0 0-1,0 1 1,0-1 0,0 0 0,0 0-1,0 1 1,-1-1 0,1 1 0,-1-1-1,-2-1 1,2 2-42,1 0-1,0 1 1,-1-1-1,1 1 1,-1 0 0,1-1-1,0 1 1,-1 0-1,1 0 1,-1 0-1,1 0 1,-1 0 0,1 0-1,-1 0 1,1 0-1,-1 1 1,1-1-1,-2 1 1,-27 14-307,17-8 337,4-2-36,1 1 0,0 0 0,0 0-1,0 1 1,1 0 0,-10 11 0,0 1-15,15-17 64,0 0 1,0 0-1,1 1 0,-1-1 1,1 1-1,0-1 0,0 1 0,0-1 1,0 1-1,0 0 0,0 0 1,1 0-1,0-1 0,-1 1 1,1 0-1,0 0 0,0 0 1,0 0-1,1-1 0,-1 1 1,2 5-1,0-3-4,-1-1-1,1 1 1,-1-1-1,1 0 0,0 0 1,1 0-1,-1 0 1,1 0-1,0-1 1,0 1-1,0-1 1,7 7-1,-8-9 8,14 11 208,24 13-1,-35-22-147,1 0 1,-1-1 0,1 1-1,0-2 1,-1 1-1,1 0 1,0-1 0,0 0-1,8 0 1,14-3 12,1 0-1,0-2 1,30-9-1,-54 12-300,0-1-1,0 0 1,-1 0-1,1 0 0,-1 0 1,1-1-1,5-5 1,7-3-3325,-10 8 2027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08.47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4 293 4224,'0'-8'1920,"0"-9"-1664,0 6 1056,5 7-768,-5-9-64,0 7-320,0-8 32,0 8-128,0-8-1504,5 6 768</inkml:trace>
  <inkml:trace contextRef="#ctx0" brushRef="#br0" timeOffset="1">14 24 4736,'-14'-15'2144,"14"10"-1856,0 2 320,0 6-384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19.03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 41 3488,'-7'4'1407,"4"0"-457,3-2-376,0 0-1,0 0 0,0-1 1,0 1-1,0 0 0,0 0 1,1-1-1,-1 1 0,1 0 1,-1-1-1,1 1 0,1 2 1,-1-3-514,0 0 1,0 0-1,0-1 1,0 1-1,0 0 1,0-1-1,0 1 0,0-1 1,0 0-1,0 1 1,1-1-1,-1 0 1,0 0-1,0 1 1,0-1-1,0 0 1,1 0-1,1-1 1,25 0 334,1-2 0,-1-1 0,29-8 0,-3 0-295,-14 5-143,1 1 0,51-1 1,82 15 452,-128-7-1154,-30-1-2197,-1-37-7512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25.8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177 538 1824,'0'0'2181,"-4"-5"-96,3 5-1991,1 0 0,-1-1-1,1 1 1,-1 0 0,1 0-1,-1-1 1,1 1 0,-1 0-1,1-1 1,-1 1 0,1 0-1,-1-1 1,1 1 0,-1-1-1,1 1 1,0-1 0,-1 1-1,1-1 1,0 1 0,-1-1-1,1 0 1,0 0 0,-1 0 7,1 0 0,-1 0 1,1 1-1,-1-1 0,1 0 1,-1 0-1,1 0 0,-1 1 1,0-1-1,1 0 1,-1 1-1,0-1 0,0 0 1,0 1-1,1-1 0,-1 1 1,-1-1-1,-8-1 212,1 0 1,-1 1-1,1 1 1,-1-1-1,1 1 1,-1 1-1,0 0 1,-11 2-1,18-1-338,0-1 0,1 0-1,-1 0 1,0 1-1,1-1 1,-1 1 0,1 0-1,0 0 1,0 0-1,0 0 1,0 0 0,0 1-1,0-1 1,0 0 0,1 1-1,-1-1 1,1 1-1,0 0 1,0-1 0,0 1-1,0 0 1,0 0-1,0 3 1,-2 8 12,2-1 0,-1 1-1,2 21 1,0-32 25,0 13-19,1-1 1,1 1 0,0-1 0,1 0 0,1 0 0,0 0 0,2 0-1,-1 0 1,2-1 0,-1 0 0,2-1 0,16 23 0,-21-33 38,-1 0 0,1 0 0,0 0 0,0-1 0,0 0 1,1 1-1,-1-1 0,1 0 0,-1-1 0,1 1 0,-1-1 0,1 1 1,8 0-1,-10-1 12,0-1 1,1 0-1,-1 0 0,0 0 1,1 0-1,-1 0 1,0 0-1,1-1 1,-1 1-1,0-1 0,0 0 1,0 0-1,1 0 1,-1 0-1,0 0 1,0 0-1,0 0 0,0-1 1,0 1-1,-1 0 1,1-1-1,0 0 1,-1 0-1,1 1 0,0-3 1,3-4-16,-1 1 0,-1-1 0,1 0 1,-1 0-1,3-12 0,6-43 41,-2-3-58,-3 0 0,-3-1-1,-3 0 1,-13-116 0,4 130 43,-6-42-126,14 80-31,0 11 48,-1 1 0,1-1 0,0 1 0,-1-1-1,-1-5 1,-1 0-345,5 24 169,-1 11 181,2 0-1,9 38 1,3 33 37,-12-13-80,-2-37 272,9 58-1,-3-24-5,0 2-242,-3-54 171,10 45-85,-11-66-21,0 1 1,0-1-1,0 0 0,1 0 0,0 0 0,8 10 1,-8-11 27,1-1 0,0 0 1,1 0-1,-1-1 1,1 1-1,10 6 0,-12-10-4,0 0 0,-1 0 0,1 0 0,0-1 0,0 0-1,0 1 1,0-2 0,0 1 0,0 0 0,0-1 0,0 1 0,0-1 0,0 0-1,7-2 1,-3 1-2,0 0 0,-1-1 0,1 0 0,-1-1 0,0 0 0,0 0 0,0 0 0,0-1 0,0 0 0,-1-1 0,1 1-1,-1-1 1,0 0 0,-1-1 0,1 1 0,-1-1 0,0 0 0,-1-1 0,5-7 0,0 0 2,-1 0 1,0-1-1,-1 1 0,-1-2 1,8-24-1,-6 7 80,7-36 352,-14 60-412,0 0 0,0 0 0,-2 0 0,1 0 0,-4-18 0,1 7 26,3 16-75,0 0-1,-1 0 1,0 0 0,1 0-1,-1 0 1,-1 0 0,1 1-1,0-1 1,-1 0 0,0 1-1,0 0 1,0-1 0,0 1-1,-1 0 1,1 0 0,-5-4-1,1 2-75,4 3 20,-1-1-1,1 1 1,-1 1 0,1-1-1,-6-2 1,7 3 28,0 1 0,0 0 0,-1 0 0,1-1 0,0 1 0,0 0 0,0 0 0,0 0 0,0 0 0,0 0 0,0 1 0,0-1 0,0 0 0,-1 0 0,1 1 0,0-1 0,0 1 0,0-1 0,0 1 0,-1 0 0,-3 2-81,3-1 96,-1-1 0,1 0 0,-1 1-1,1-1 1,0 1 0,0 0 0,0 0 0,0 0 0,0 0 0,0 0 0,0 1 0,1-1 0,-1 0 0,1 1 0,-1-1 0,1 1 0,-2 5 0,0 5-23,1 2 0,0-1 0,1 0-1,0 0 1,2 16 0,-1-9 63,0 0 34,0 0 0,2 1-1,1-1 1,0 0 0,2 0 0,0 0-1,1-1 1,15 34 0,-16-43-32,1-1 1,0 0-1,0 0 0,1-1 1,14 15-1,-16-19 101,0 0-1,0 0 1,11 6-1,-14-9-66,1-1 0,-1 0-1,0 0 1,1 0 0,0 0-1,-1 0 1,1 0 0,-1-1-1,1 1 1,0-1 0,-1 0 0,1 0-1,0 0 1,3 0 0,0-2-13,0 1 1,0-1 0,0 0 0,0 0 0,0 0 0,0-1 0,0 0 0,-1 0 0,0 0 0,6-5 0,2-4 0,1-1 1,13-16-1,23-28-120,49-73 0,-50 60 178,34-54-32,-77 111-147,0 0-1,0-1 1,-1 0-1,-1-1 1,0 1-1,-1-1 1,1-17-1,-1-107-253,-3 92 274,-2-1 126,-10-51-1,12 94-64,-5-18-1,4 22-24,1 0 0,0 0 1,-1-1-1,1 1 0,-1 0 1,1 0-1,-1 0 0,1 0 0,-1 0 1,0 1-1,1-1 0,-1 0 0,0 0 1,0 0-1,0 1 0,0-1 1,-1-1-1,2 2-9,-1 0 0,1 1 1,-1-1-1,1 0 0,-1 0 0,1 0 1,-1 0-1,1 0 0,-1 1 0,1-1 0,0 0 1,-1 0-1,1 1 0,0-1 0,-1 0 1,1 1-1,0-1 0,-1 0 0,1 1 0,0-1 1,-1 1-1,1 0 0,-8 12-122,7-12 113,-4 8-26,1 0 1,0 0-1,1 0 1,0 0 0,-3 14-1,-3 51-37,2-15 103,-21 149 149,25-160-110,2 0 0,6 64 0,-3-85 7,2-1-1,1 0 0,1 0 1,1 0-1,1-1 0,1 0 1,23 41-1,-30-62 33,0-1 1,0 0 0,1-1-1,0 1 1,-1 0-1,1-1 1,0 1-1,0-1 1,0 0-1,1 0 1,5 3-1,4 2-92,-10-6 85,0 0 1,0-1-1,0 1 1,1 0-1,-1-1 1,0 0-1,4 0 1,-6 0-52,4 0 22,0-1 0,0 0 0,-1 0-1,1 0 1,0-1 0,0 1 0,-1-1 0,1 0 0,-1-1 0,1 1 0,-1-1-1,0 0 1,0 0 0,0 0 0,-1 0 0,1-1 0,-1 1 0,6-9 0,3-4 16,-1-1 0,-1 0 1,10-25-1,82-229-224,-98 260 194,8-31 40,-2-1 0,-2-1 0,-1 0 0,-3 1 0,-1-2 0,-2 1 0,-7-59-1,6 100-77,-1-6-34,1 0 0,-1 0 0,-1 0 0,0 0 0,0 1 0,-1-1 0,-3-8 0,5 16 18,-7-9-569,8 10 574,-1 1 1,1-1 0,-1 0 0,1 0-1,-1 1 1,1-1 0,-1 0 0,1 1-1,-1-1 1,1 1 0,0-1 0,-1 0-1,1 1 1,-1-1 0,1 1 0,0-1-1,0 1 1,-1 0 0,1-1 0,0 1-1,0-1 1,0 1 0,0-1 0,-1 1-1,1-1 1,0 2 0,-1 5-50,-1 0 0,1 1-1,0-1 1,0 0 0,1 1 0,1 9 0,-1 18-74,-3 23 115,6 73 0,-5 22 136,0 1 255,5-92-403,-2-29 133,8 54 1,-5-57-48,-4-22 4,1 0 0,3 15 0,-3-21 4,-1 0-10,0-1-1,1 0 1,-1 0-1,1 1 1,-1-1-1,1 0 1,-1 0 0,1 0-1,1 3 1,-1-4-30,0 0 1,-1 0-1,1 1 1,-1-1-1,1 0 1,0 0-1,-1 0 1,1 0-1,-1 0 1,1 0-1,0 0 1,-1 0-1,1 0 1,0 0-1,-1 0 1,1 0-1,-1 0 0,1 0 1,0-1-1,-1 1 1,1 0-1,-1 0 1,1-1-1,0 0 1,6-3 12,-1 0 0,0-1-1,0 0 1,-1 0 0,0-1 0,0 1 0,7-11 0,0 2-62,79-84-317,-46 52 599,113-104-54,-142 133-265,-14 14-1,0 1 0,1-1 0,-1 1 0,1-1 0,0 1 0,-1 0 0,1 0 0,0 0 1,0 0-1,0 0 0,4-1 0,-6 3 47,0 0 0,0 1 1,0-1-1,1 0 0,-1 0 1,0 1-1,0-1 0,0 0 1,0 1-1,0-1 0,-1 1 1,1 0-1,0-1 0,0 1 0,0-1 1,0 1-1,0 0 0,-1 0 1,1 0-1,0-1 0,0 3 1,15 20-144,29 49 52,-27-51 1468,-23-33-774,1 8-603,-1 0 1,0 0-1,0 0 1,0 0-1,0 1 1,-6-3 0,-8-5-61,10 6 14,-1 0 0,0 1 1,0 0-1,0 0 1,0 1-1,0 1 1,-1 0-1,1 0 1,-1 1-1,1 0 1,-1 1-1,0 0 1,1 1-1,-15 3 1,21-4 43,1 1 1,0 0-1,0 1 1,0-1-1,0 1 1,0-1-1,0 1 1,0 0 0,0 0-1,1 0 1,-1 0-1,-3 5 1,2-2 6,0 0 1,1 1 0,0-1-1,0 1 1,0-1-1,-3 9 1,2 3-16,0-1 0,0 0 0,2 1 0,-1 20 1,2-19 32,1 0 0,0 0 0,2 0 0,0 0 0,1 0 0,7 23 0,-6-31 13,-1 0-1,1 0 1,1-1-1,0 1 1,1-1-1,-1 0 1,2 0-1,-1-1 1,1 1-1,0-2 1,16 14-1,-16-16 98,-1 0-1,1-1 1,0 1-1,0-2 1,1 1-1,-1-1 1,1 0-1,12 3 1,-17-6-58,0 1 0,0-1 1,0 1-1,0-1 0,0 0 0,0-1 0,0 1 0,0 0 1,0-1-1,0 0 0,0 1 0,0-1 0,0 0 1,0-1-1,-1 1 0,1 0 0,0-1 0,-1 0 0,1 1 1,-1-1-1,1 0 0,-1 0 0,0-1 0,0 1 0,0 0 1,2-4-1,2-4-19,0-1-1,0 0 1,-1 0 0,-1-1-1,0 0 1,0 1 0,-1-1-1,2-24 1,-1-8-36,-3-50 0,-1 63 24,0 19-13,1-6 34,-2 1-1,0-1 1,-5-28 0,6 46-60,0-1 1,-1 0 0,1 1-1,0-1 1,0 0-1,0 1 1,0-1-1,-1 0 1,1 1 0,0-1-1,-1 1 1,1-1-1,0 0 1,-1 1-1,1-1 1,-1 1 0,1-1-1,-1 1 1,0-1-1,1 1-2,-1 0 0,1 0 0,0 0-1,-1 1 1,1-1 0,0 0 0,-1 0-1,1 0 1,0 0 0,0 1-1,-1-1 1,1 0 0,0 0 0,0 1-1,-1-1 1,1 0 0,0 1 0,0-1-1,0 0 1,-1 0 0,1 1 0,0-1-1,0 0 1,0 1 0,-2 3-43,1 0 1,0 0-1,0 0 0,0 0 1,0 7-1,3 18 65,1 0-1,2 0 1,1 0 0,12 36-1,-1-1 5,-14-53 38,0 0 0,1 1 1,0-1-1,1-1 0,0 1 1,1-1-1,14 20 0,-16-25-43,1 0 0,0 0 0,0 0 0,0 0 0,1-1 0,-1 0 0,1 0 0,0 0 0,0-1 0,0 0 0,1 0 0,-1-1 0,1 0 0,10 3 0,-8-6-1915,-7-30-9758,-13 3 10145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26.5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 0 2400,'-21'19'12325,"33"-18"-11574,-7-1-158,53-8 703,102 15-3029,-146-5 1266,35 4-4245,-30-1 179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27.8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67 5408,'-7'-5'10089,"14"-6"-8081,17-9-2810,-18 15 800,1 2 0,0-1 0,0 1 0,0 0 0,0 0 0,1 1 0,14-3 0,-16 4-54,-1 0-1,0 0 1,1 1 0,-1 0-1,0 0 1,1 1-1,-1 0 1,1 0-1,-1 0 1,0 0 0,10 4-1,-11-2 58,0 0 0,0 0 0,0 0 0,-1 0 0,1 1 0,-1-1 0,0 1 0,0 0 0,0 0 0,0 0 0,-1 0 0,1 1 0,-1-1 0,-1 1 0,4 8 0,-1-3 74,-3-8-40,0 0 1,-1 0-1,1 0 1,-1 0 0,1 0-1,-1 0 1,1 0-1,-1 4 1,0 17 92,0-21-150,0 13 188,0-9-117,-1 1 1,0-1-1,0 1 1,-4 9-1,-1 12 317,1-8-330,-11 32 0,-4 13-92,19-56 24,0 0 0,1 1 1,0-1-1,1 0 0,0 0 0,0 1 0,5 16 1,1 8-83,1 1 188,-6-25-122,1-1 0,-2 1 1,2 20-1,-2-15 74,1 0 0,0 0 0,1 0 0,0 0 0,1 0 0,1-1 0,8 18 0,-7-21 159,1 0 0,1 0 0,11 13 0,4 4-83,-15-18 5,1 0-1,16 14 0,-15-16 21,-1 1-1,12 16 1,-20-24-121,2 2 9,0 1 0,0-1 0,-1 1 1,0-1-1,0 1 0,0 0 0,0 0 0,0 0 1,-1 0-1,0 0 0,0 0 0,0 1 1,1 4-1,0 7 321,0 1-1234,-2-17 717,0 1 1,-1 0 0,1 0-1,0-1 1,-1 1 0,1-1-1,-1 1 1,1 0 0,-1-1 0,1 1-1,-1-1 1,1 1 0,-1-1-1,0 1 1,1-1 0,-1 1-1,0-1 1,1 0 0,-1 1-1,0-1 1,1 0 0,-2 1 0,-1 0-631,1-1 0,-1 1 1,0 0-1,1-1 0,-1 0 1,0 0-1,0 0 0,1 0 1,-1 0-1,0 0 1,-3-1-1,-3-5-1861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28.84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129 3 2976,'12'-2'6817,"-11"2"-6597,5 9 3167,-1 2-4739,11 19 7421,-33-30-5083,14 1-996,0-1 0,1 1 0,-1 0 0,0 0 0,1 0 0,-1 0 0,1 0 0,-1 0 0,1 1 0,-1-1 0,1 1-1,0 0 1,0-1 0,0 1 0,0 0 0,0 0 0,0 0 0,1 1 0,-3 3 0,-4 7-18,0 0 0,-7 19 1,11-25 23,1 0 35,0 0 0,1 0-1,-1 0 1,1 0 0,1 1-1,-1-1 1,0 12 693,3-19-657,0-1 0,-1 1 0,1-1 0,0 1-1,-1-1 1,1 1 0,-1-1 0,1 0 0,-1 1 0,1-1 0,-1 0 0,0 1 0,1-1-1,-1 0 1,0 1 0,1-1 0,-1 0 0,0-1 0,5-14 246,-5 15-455,-1 1 1,1-1-1,0 0 0,0 0 0,-1 0 1,1 0-1,-1 0 0,1 1 0,-1-1 1,1 0-1,-1 0 0,1 1 1,-1-1-1,1 0 0,-1 1 0,-1-2 1,-16-10-4773,8 5 467,8 5 3955,1 0 1,-1 1 0,0-1-1,1 0 1,0 0 0,-1 0-1,-1-4 1,-10-27-3002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5T02:43:40.3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92 257 1824,'8'-4'3546,"-15"8"-2186,5-3-1189,0 0-1,0 0 0,0 0 0,1 0 0,-1 1 0,0-1 0,1 1 0,-1-1 0,1 1 0,-2 1 0,1 0-137,-12 5 703,12-5-580,0-1-1,1 1 1,-1-1-1,0 0 1,-1 0-1,-3 3 0,6-2-50,-1-1-1,1 1 0,0-1 1,0 1-1,0 0 0,0-1 0,0 1 1,1 3-1,0-4-69,1-1 1,-1 1-1,0-1 0,1 0 0,-1 0 1,0 1-1,1-1 0,-1 0 0,1 0 1,0-1-1,-1 1 0,1 0 0,0 0 1,0-1-1,-1 1 0,1-1 0,0 0 1,0 1-1,3-1 0,5 2 76,-8-2-83,0 1 1,0 0 0,0-1-1,0 0 1,1 1-1,-1-1 1,0 0-1,0 0 1,0 0-1,0 0 1,1-1-1,-1 1 1,0-1-1,0 1 1,0-1-1,0 0 1,0 1 0,0-1-1,3-2 1,-5 2 56,14-11 464,-13 10-532,-1 1 0,1 0-1,0-1 1,-1 1 0,1-1-1,-1 1 1,0-1 0,1 1-1,-1-1 1,0-1 0,4-14 66,-2 7 25,-3 10-114,1-1 1,0 1-1,0-1 0,0 1 1,0-1-1,0 1 0,0-1 1,0 1-1,0-1 0,1 1 1,-1-1-1,0 1 0,0-1 1,0 1-1,0 0 0,1-1 1,-1 1-1,0-1 0,1 0 1,13-16-118,-8 12 204,0-1 0,0 1-1,-1-1 1,1-1 0,6-11 0,-9 14-38,0 0-1,-1-1 1,0 1 0,0-1-1,0 0 1,-1 0 0,0 0-1,0 1 1,0-1 0,0-8 0,2-15 173,-3 24-178,1 0 0,0-1 0,-1 1 0,0 0 0,0-1-1,0 1 1,0-1 0,-1 1 0,1 0 0,-1-1 0,0 1 0,-1 0-1,-3-8 1,-1 1-66,5 9 34,-1 0 1,1 0-1,0 0 0,-1 0 0,1 0 1,-1 0-1,1 0 0,-1 1 0,0-1 1,0 0-1,0 1 0,-4-3 1,-9-5-98,13 7 76,-1 1 0,1-1 1,-1 1-1,0-1 1,0 1-1,-4-1 1,5 1 9,1 1 0,0 0 0,-1 0 0,1 0-1,0 0 1,-1 1 0,1-1 0,0 0 0,0 0 0,-1 1 0,1-1 0,0 1 0,0-1 0,-1 1 0,1 0 0,0-1 0,0 1 0,0 0 0,-2 1 0,-5 3-103,6-4 67,1 0 0,-1 0 0,1-1-1,0 1 1,-1 0 0,1 0 0,0 0 0,0 1 0,0-1 0,0 0-1,0 0 1,0 1 0,0-1 0,-1 3 0,0-2 28,1 1 0,0-1 0,0 0-1,0 0 1,0 1 0,0-1 0,1 1 0,-1-1 0,1 1 0,0-1-1,-1 1 1,1 4 0,-3 31 35,2-34 44,0 0 1,0 0-1,0 0 0,-1 0 1,1 0-1,-1 0 1,0-1-1,0 1 1,-6 6-1,-3 9 171,-1 3 6,-18 24-1,22-36-284,7-10 39,1 1 0,-1-1 0,1 0 0,-1 1 0,1-1 0,-1 1 0,1-1 0,0 1 0,-1-1 1,1 1-1,0-1 0,0 1 0,-1 0 0,1-1 0,0 1 0,0-1 0,0 1 0,0 0 1,0-1-1,0 1 0,0-1 0,0 1 0,0 0 0,0-1 0,0 1 0,0-1 0,0 1 0,0 0 1,0-1-1,1 1 0,-1-1 0,0 1 0,1-1 0,-1 1 0,0-1 0,1 2 0,1 0-23,3 35 37,-2 23 117,0-44-117,-2-11 69,-1-1 0,1 0 0,0 1 0,0-1 0,1 0 0,-1 0 0,4 6 0,-5-10-76,0 1 1,0-1-1,1 0 1,-1 0 0,0 0-1,0 0 1,0 1 0,0-1-1,0 0 1,0 0 0,0 0-1,1 0 1,-1 0 0,0 0-1,0 1 1,0-1 0,0 0-1,1 0 1,-1 0 0,0 0-1,0 0 1,0 0 0,0 0-1,1 0 1,-1 0 0,0 0-1,0 0 1,0 0 0,1 0-1,-1 0 1,0 0 0,0 0-1,1 0-6,-1 0 0,0 0 0,0 0 0,0 0 0,0 0 0,1 0 0,-1 0 0,0 0 0,0 0 0,0 0-1,1 0 1,-1 0 0,0 1 0,0-1 0,0 0 0,0 0 0,1 0 0,-1 0 0,0 0 0,0 0 0,0 0 0,0 1 0,0-1 0,1 0-1,-1 0 1,0 0 0,0 0 0,0 0 0,0 1 0,0-1 0,0 0 0,0 0 0,1 2-23,6 11 45,3 0 12,-10-13-30,0 1 1,0 0 0,1-1 0,-1 1 0,0 0 0,1-1 0,-1 1 0,0-1-1,1 1 1,-1-1 0,1 1 0,-1 0 0,1-1 0,-1 0 0,1 1 0,-1-1-1,1 1 1,-1-1 0,1 0 0,0 1 0,-1-1 0,1 0 0,0 1 0,-1-1 0,1 0-1,0 0 1,0 0 0,9 4 199,-7-2-155,0 1 0,1-1 0,0-1 0,-1 1 0,1 0 1,8 1-1,12 6 178,-15-6-119,0 0-1,0-1 1,0 0 0,0-1-1,0 1 1,10-1 0,28 4-36,-7 0-123,-8 4 49,-15-5-1236,21 8-1,-34-10-573,1 1-1,0-1 1,-1 1 0,8 5-1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09.47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26 1824,'3'-4'657,"1"1"1,-1-1-1,1 1 0,0 0 1,6-3 28,-7 3-407,-3 3-280,0 0 0,0 0 1,0 1-1,0-1 1,0 0-1,0 0 0,0 0 1,0 0-1,0 0 1,0 0-1,0 0 0,0 0 1,0 0-1,0 0 1,0 0-1,0 0 0,0 0 1,0 0-1,0 0 0,0 0 1,0 0-1,0 0 1,0 0-1,0 0 0,0 0 1,0 0-1,0 0 1,0 0-1,0 0 0,0 0 1,0 1-1,0-1 1,0 0-1,0 0 0,0 0 1,0 0-1,0 0 1,0 0-1,0 0 0,0 0 1,0 0-1,1 0 1,-1 0-1,0 0 0,0 0 1,0 0 32,1 2 224,4 4-70,0 1-1,0 0 1,0 0 0,-1 0 0,6 16 0,-5-12 302,13 22-1,-12-24-193,-1 1-1,0-1 0,5 13 0,-9-19-287,0 0 125,1 1 0,0-1 0,0 0 0,1 1 1,-1-1-1,1 0 0,-1 0 0,1-1 0,0 1 0,0 0 0,6 3 0,-7-5-963,-2-1 773,0 0-1,0 0 1,0 0-1,0 0 1,0 0-1,1 0 1,-1 0 0,0 0-1,0 0 1,0 0-1,0 0 1,1 0-1,-1 0 1,0 0-1,0 0 1,0 0 0,0-1-1,1 1 1,0-3-1190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09.84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0 2976,'0'5'1344,"0"7"-1152,0-9-32,0 6-128,0-1 192,10 4-128,-7-4 448,2 3-288,0 1-3072,0 5 1504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10.20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 0 4160,'-3'7'1856,"-2"6"-1600,0-10 224,10 6-320,-5-1-64,5 4-64,-5-4 384,3 4-224,7-9-3872,4 2 1984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51.4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33 634 4992,'-32'0'2218,"38"-1"-1427,0 1 0,0-1-1,0 0 1,0 0-1,0-1 1,10-4-1,-5 1-178,1 0-1,17-13 1,-7 2-261,0-2 0,24-24 0,47-61 721,-12 13-342,60-49 142,-95 99-484,64-45 0,-78 63-301,-17 11-82,29-17-1,-43 29-116,-4 2 27,-7 10-22,7-9 91,-14 15 1,2 1-1,1 1 1,0 0-1,2 1 1,0 1-1,2 0 0,0 0 1,2 1-1,0 0 1,-8 49-1,16-68 23,-1 0 0,1 0 0,0 0 0,0-1 0,1 1-1,0 0 1,-1 0 0,2 0 0,-1 0 0,0-1 0,1 1-1,0 0 1,0-1 0,1 0 0,-1 1 0,1-1 0,3 5-1,-1-5 21,-1 0-1,0 0 0,1 0 1,0-1-1,-1 1 0,2-1 0,-1 0 1,0 0-1,0-1 0,1 0 1,0 0-1,-1 0 0,1-1 0,6 2 1,2-2-1,-1 0 1,1 0 0,-1-2-1,1 1 1,-1-2 0,1 0-1,-1 0 1,0-1 0,0-1-1,0 0 1,0-1 0,-1-1-1,14-7 1,15-11 21,0-3 1,49-42-1,-43 32-1,-33 26-30,55-38-114,-55 43-31,-14 6 125,0 0 0,0 0 0,0 0-1,0 0 1,0 0 0,1 0 0,-1 0 0,0 0 0,0 0 0,0 0 0,0 1 0,0-1 0,0 0 0,0 0 0,0 0 0,1 0 0,-1 0 0,0 0 0,0 0 0,0 1 0,0-1 0,0 0 0,0 0 0,0 0 0,0 0 0,0 0 0,0 1 0,0-1 0,0 0 0,0 0 0,0 0 0,0 0 0,0 0 0,0 1 0,0-1 0,0 0 0,0 0 0,0 0 0,0 0 0,0 0 0,0 1 0,0-1 0,-1 0 0,1 0 0,-15 26-170,1-6 174,0 1 0,2 1-1,1 0 1,0 1 0,-14 47 0,24-68 11,0 1 0,1 0 0,-1 0 0,1 0 0,0 0 0,0 0 0,0 0 1,0 0-1,1 0 0,-1 0 0,1 0 0,-1 0 0,1 0 0,0 0 0,0 0 0,1 0 0,-1-1 0,1 1 0,1 3 0,-1-5 2,0 1-1,-1 0 0,1-1 1,0 1-1,0-1 1,0 1-1,0-1 0,0 0 1,1 0-1,-1 0 0,0 0 1,1 0-1,-1 0 1,0-1-1,1 1 0,-1-1 1,1 0-1,-1 0 1,0 0-1,1 0 0,-1 0 1,1 0-1,-1-1 1,4 0-1,8-3 35,1 0 1,-1-1-1,-1-1 0,1 0 1,-1-1-1,0-1 0,0 0 0,-1 0 1,0-1-1,0-1 0,-1 0 1,-1-1-1,0 0 0,0 0 0,-1-1 1,0 0-1,9-18 0,-14 23-47,-1 0 0,0 0 0,0 0-1,-1-1 1,1 1 0,-2-1-1,1 1 1,-1-1 0,0 0 0,-1 0-1,0-12 1,0 17-13,-1-1 0,1 1 0,-1 0 0,0-1 1,0 1-1,0 0 0,0 0 0,-1 0 0,1 0 0,-1 0 0,0 0 0,0 0 1,0 1-1,0-1 0,0 1 0,-1-1 0,1 1 0,-1 0 0,1 0 0,-1 0 0,0 0 1,0 1-1,0-1 0,0 1 0,0-1 0,0 1 0,0 0 0,-6-1 0,2 1-17,-1 0-1,1 0 0,-1 1 0,1 0 0,0 1 0,-1-1 0,-7 3 1,-51 14-7,35-8 38,52-15 23,93-23 52,-36 12-15,-41 8-24,1 1-1,0 2 1,47-1 0,-81 6-28,-1 2 0,1-1 0,0 0 0,-1 1 0,1-1 0,-1 1 0,1 0 0,-1 0 0,1 1 0,-1-1-1,0 1 1,1 0 0,-1 0 0,0 0 0,3 2 0,-4-1 3,0-1 0,0 1 0,0-1 1,0 1-1,0 0 0,0-1 0,-1 1 0,0 0 0,1 0 0,-1 0 0,0 1 0,0-1 0,-1 0 0,1 0 0,-1 0 1,0 1-1,0 4 0,-1 16 62,-2 0 0,-1 0 1,-1 0-1,-12 36 0,-8 36 173,24-77-152,3-9 213,3-9-141,6-12-36,-9 9-107,56-74 186,10-10-43,-55 72-191,0 0 0,1 0 1,24-17-1,-36 30 1,0-1 0,0 1-1,0 0 1,0 0-1,0 0 1,0 0-1,0 0 1,0 1 0,1-1-1,-1 1 1,0-1-1,0 1 1,1 0 0,-1 0-1,0 0 1,3 0-1,-3 1 11,0-1-1,-1 1 0,1-1 1,0 1-1,-1 0 0,1 0 1,-1 0-1,0 0 1,1 0-1,-1 0 0,0 0 1,1 0-1,-1 0 0,0 1 1,0-1-1,0 1 0,0-1 1,0 0-1,-1 1 0,1 0 1,0-1-1,0 3 0,4 12 7,-1 0-1,0 1 1,2 30-1,-5-31 29,1-1-1,0 1 0,1-1 0,1 0 0,7 17 1,-9-27 16,1-1 1,0 1-1,0-1 0,0 0 1,0 0-1,1 0 1,-1-1-1,1 1 1,0-1-1,0 0 0,0 0 1,1 0-1,-1-1 1,1 1-1,-1-1 1,1 0-1,5 1 0,-4-1 20,0 0 0,0-1 0,0 0 0,0 0 0,0-1 1,1 1-1,-1-1 0,0 0 0,0-1 0,0 0 0,0 0 0,0 0 0,10-4 0,-8 1-11,-1 0 0,1-1 1,-1 1-1,-1-1 1,1-1-1,-1 0 0,0 0 1,0 0-1,8-12 0,3-5 69,18-36-1,6-17 6,22-38-34,-44 79-111,-9 17-108,19-26 0,-29 43 133,1 1 0,-1-1 1,0 1-1,0 0 0,1-1 1,-1 1-1,1-1 0,-1 1 1,0 0-1,1-1 0,-1 1 1,1 0-1,-1 0 0,1-1 1,-1 1-1,1 0 0,-1 0 1,0 0-1,2 0 0,-2 0-2,0 0 0,1 1 0,-1-1 1,0 1-1,1-1 0,-1 1 0,0-1 0,0 1 0,1-1 0,-1 1 0,0-1 0,0 1 0,0-1 0,0 1 0,0-1 0,0 1 0,0-1 1,0 1-1,0 0 0,0-1 0,0 1 0,0 0 0,-2 35-152,-7 40-1,3-32 98,-1 12 61,-18 136 55,-15-5 14,34-166-18,0-1 207,-8 20-1,14-39-243,0-1-1,-1 1 1,1 0-1,0 0 1,-1 0 0,1-1-1,-1 1 1,1 0-1,-1 0 1,1-1-1,-1 1 1,0 0-1,1-1 1,-1 1-1,0-1 1,0 1 0,1-1-1,-1 1 1,-2 0-1,3-1-12,-1 0 1,1-1-1,-1 1 0,1 0 0,-1 0 0,1 0 1,0-1-1,-1 1 0,1 0 0,-1 0 0,1-1 0,-1 1 1,1 0-1,0-1 0,-1 1 0,1-1 0,0 1 1,-1 0-1,1-1 0,0 1 0,0-1 0,-1 1 1,1-1-1,0 1 0,0-1 0,0 1 0,-1-1 0,1 1 1,0-1-1,0 1 0,0-1 0,0 1 0,0-2 1,-10-75 126,9 71-169,1 1 1,-1 0-1,1-1 1,0 1-1,0-1 0,1 1 1,2-10-1,-3 13 51,0 0-1,1 1 1,0-1-1,-1 0 1,1 0-1,0 1 1,0-1-1,0 1 1,0-1-1,0 1 1,0-1-1,0 1 1,1 0-1,-1-1 1,0 1-1,1 0 1,-1 0-1,1 0 1,-1 0-1,1 0 1,0 0-1,-1 1 1,1-1-1,0 1 1,0-1-1,3 0 1,9 1-45,0 0 0,1 0 0,-1 1 1,26 6-1,7 1-45,-11-4-23,36 4-68,-23 0-3314,-10 0 1202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13.59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56 19 576,'-7'-10'4036,"1"2"-4290,6 8 256,0 0 0,0 0 1,0 0-1,0 0 0,0 0 0,0 0 0,0 0 0,0 0 0,0 1 0,0-1 0,0 0 1,0 0-1,0 0 0,0 0 0,0 0 0,0 0 0,0 0 0,0 0 0,0 0 1,0 0-1,0 0 0,0 0 0,0 0 0,0 1 0,0-1 0,0 0 0,0 0 0,0 0 1,-1 0-1,1 0 0,0 0 0,0 0 0,0 0 0,0 0 0,0 0 0,0 0 0,0 0 1,0 0-1,0 0 0,0 0 0,0 0 0,0 0 0,0 0 0,-1 0 0,1 0 1,0 0-1,0 0 0,0 0 0,0 0 0,0 0 0,0 0 0,0 0 0,0 0 0,0 0 1,0 0-1,0 0 0,0 0 0,0 0 0,-1 0 0,-1 0-7,-6 0 8,6 2-5,2 0-15,-14 12 1563,3 4-1194,9-15-314,3 2-1643,-1-1 874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15.49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521 0 992,'-1'1'92,"1"-1"1,-1 0-1,0 0 1,1 1-1,-1-1 0,0 0 1,1 1-1,-1-1 1,1 1-1,-1-1 0,0 1 1,1-1-1,-1 1 1,1-1-1,0 1 0,-1-1 1,1 1-1,-1 0 1,1-1-1,0 1 0,-1 0 1,1-1-1,0 1 0,0 0 1,0 0-1,-1-1 1,1 2-1,-3 5 958,-5 1 75,-5 10-543,-1 0-491,8-10-51,0-1-1,0-1 1,-10 10 0,-25 21 162,23-21-252,-24 19 0,16-14 421,-26 25 0,-6 6-303,49-43-20,0 1 0,0-1 0,-12 20 0,11-15 7,5-6-3,-1 0 0,1 1 0,0 0 0,-6 14 0,-8 14-15,10-6-12,3-12 72,0 0 0,-5 36-1,-7 54 165,-20 181 806,37-275-929,0 1-1,3 17 1,-1-1 265,-1-19-276,2 0 0,3 15 0,0 9 68,18 119 482,-21-145-622,-1 8 22,1 0 0,2-1 0,-1 1 0,2-1 0,10 25 1,-7-26-11,-2 0 1,8 28-1,-10-35 10,0 0-1,0 0 1,1-1-1,0 1 0,12 15 1,-6-12-82,-8-10 26,11 17 347,-14-20-315,1 1-20,6 10-28,0-2 256,-5-8-258,0 1-1,0 0 1,0-1 0,0 1-1,0 0 1,0 0 0,0 0-1,-1 0 1,3 5 0,-3-6-9,0 0 1,-1 0 0,1 1-1,0-1 1,0 0 0,0 0 0,0 0-1,0 0 1,0-1 0,0 1-1,0 0 1,2 1 0,0 0-6,2 2 47,1 1 0,-1-1 1,1 0-1,0 0 1,6 3-1,3 1-25,-12-6 32,0-1 1,-1 0-1,1 1 0,0-1 1,0 0-1,0 0 0,0-1 1,0 1-1,1-1 0,-1 1 1,0-1-1,0 0 0,0 0 1,0-1-1,0 1 0,0 0 1,0-1-1,0 0 0,0 0 1,0 0-1,0 0 0,0 0 1,4-3-1,29-10-2088,-29 12 1494,0 0 1,0-1-1,-1 0 0,0 0 0,11-6 1,6-6-3493,-20 14 2614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15.85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 60 3904,'-3'-3'1760,"6"3"-512,2 0-928,0 0-192,-2 0-96,2 0 0,5 0-1312,-1 0 704</inkml:trace>
  <inkml:trace contextRef="#ctx0" brushRef="#br0" timeOffset="1">140 45 5728,'0'-13'2592,"22"9"-2240,-14 1 288,2 3-416,-5-8-32,4 3-96,-1-2-704,2 2 320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16.20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32 49 5312,'-21'-20'2400,"16"8"-2080,0 4-96,10 8-192,-5-9-1440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17.18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16 8 1152,'5'-8'5093,"-13"149"-2534,4-81-2036,2 66 0,-3 96 395,4-201-1302,3-5 80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18.13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417 8 832,'0'0'4448,"0"-8"-3328,-9 15 165,1 0-1117,6-6-113,0 1 0,1-1 0,-1 1 0,0 0 0,1 0 0,-1-1 0,-2 5 0,-16 21-37,6-9 311,-31 57 343,14-22-400,-6 21-22,34-68-131,-4 8 195,-7 22 0,11-28-273,0 0 0,-1-1 1,-5 10-1,-5 8 119,-22 55 203,29-66-269,0-1 1,2 1-1,-1 0 1,2 1-1,0-1 1,-3 26-1,-1-4 129,0 8-83,-6 52 73,-1 58 44,9-98-7,1 17-63,4-63-156,0 0 0,1 0 0,1 11 1,0-12 11,-1 0 0,0 0 0,-1 0 1,-2 17-1,-2-4 34,4-13-39,-1 0 1,-6 15-1,7-21-28,0 0 1,1 0-1,-1 0 0,1 1 1,-1-1-1,1 0 1,0 0-1,1 5 0,-1-5 4,0 0 0,0 1 0,0-1 0,0 0 0,0 0 0,-1 1 0,1-1 0,-3 6 0,2 4 198,1-12-194,1-1-1,-1 1 1,0 0 0,0 0 0,0 0 0,0 0 0,0 0-1,0-1 1,-1 1 0,1 0 0,0 0 0,0 0 0,0-1-1,-1 1 1,1 0 0,0 0 0,-1 0 0,1-1 0,-1 1-1,0 1 1,2 22-162,-1-19 131,-1 0 1,1 0-1,-1 0 0,-2 9 1,2-11 27,-1 3 16,2-5-15,-1 0 0,1 0-1,0 0 1,0 0 0,-1 0 0,1 0-1,0 0 1,0 0 0,0-1 0,0 1-1,0 0 1,0 0 0,0 0-1,0 0 1,1 2 0,-1-1-26,1 0 1,-1 0-1,1-1 1,-1 1-1,0 0 0,0 0 1,0 0-1,0 0 1,0 0-1,0 0 0,0 0 1,-1 0-1,1 0 1,-1 0-1,0 0 0,-1 3 1,-3 16-79,9 29 254,-4 75-60,-2-112-70,1-12-34,1 1 0,0-1 0,-1 0 0,1 0 0,0 1 0,0-1 1,0 0-1,0 1 0,0-1 0,0 0 0,1 0 0,-1 1 0,0-1 0,1 0 0,0 2 1,-1-1-4,1 0 1,0 0-1,-1 1 1,0-1-1,1 0 1,-1 1-1,0-1 1,0 0-1,-1 1 1,1-1-1,0 0 1,-1 1-1,0 1 1,0-2 0,1 0 0,-1 0 0,1 0 0,0 0 0,0 0 0,-1 0 0,1 0 1,1 0-1,-1 0 0,0 0 0,0 0 0,2 4 0,-1-2 1,-1-1 0,1 1-1,-1 0 1,1 0 0,-1-1-1,0 1 1,-1 0 0,0 4-1,1 7 0,-1-12 0,3 4 0,1 2 0,-2 2 94,1 2 73,-1-12 9,-1-1-176,0 0 0,0 0 0,0 1 0,0-1 0,-1 0 0,1 0 0,0 0 0,0 0 0,0 0 0,0 1 0,0-1 0,0 0 0,0 0 0,0 0-1,0 0 1,0 0 0,0 0 0,0 1 0,0-1 0,0 0 0,0 0 0,1 0 0,-1 0 0,0 0 0,0 1 0,0-1 0,0 0 0,0 0 0,0 0 0,0 0 0,0 0 0,0 0 0,0 0 0,1 0 0,-1 1 0,0-1 0,0 0 0,0 0 0,0 0 0,0 0 0,0 0 0,0 0 0,1 0 0,-1 0 0,0 0 0,0 0 0,0 0 0,0 0 0,0 0 0,1 0 0,-1 0-1,1 0 15,0 0-1,-1 1 0,1-1 0,0 0 1,0 1-1,0-1 0,-1 0 0,1 1 1,0-1-1,-1 1 0,1-1 0,1 2 1,2 6-84,-4-7 198,11 10-96,-9-8-2,-1-3-30,-1 0 1,1 0 0,-1 0 0,1 0 0,-1 0 0,1 0-1,-1 1 1,0-1 0,1 0 0,-1 0 0,1 0 0,-1 1 0,1-1-1,-1 0 1,0 0 0,1 1 0,-1-1 0,0 0 0,1 1-1,-1-1 1,1 1 0,-1 0-65,0 0 95,3 4 162,-1-1-149,-2-4-44,0 1-1,0-1 1,0 0-1,0 1 0,0-1 1,1 0-1,-1 0 0,0 1 1,0-1-1,0 0 1,0 0-1,0 0 0,1 1 1,-1-1-1,0 0 0,0 0 1,0 0-1,1 1 1,-1-1-1,0 0 0,0 0 1,1 0-1,-1 0 0,0 0 1,0 1-1,1-1 0,-1 0 1,5 1-12,-4-1 9,0 1 0,1-1-1,-1 1 1,0-1 0,0 1-1,1 0 1,-1 0-1,0-1 1,0 1 0,0 0-1,0 0 1,0 0 0,1 2-1,23 15 4,-19-12 116,-6-5-119,1 0 0,-1-1 1,0 1-1,1 0 1,0-1-1,-1 1 1,1-1-1,-1 1 0,1-1 1,0 1-1,-1-1 1,1 1-1,0-1 1,0 1-1,-1-1 0,1 0 1,0 0-1,0 1 1,1-1-1,20 26 57,9 4-54,-30-29 12,-1 0 1,1-1-1,-1 1 1,1-1-1,0 1 1,-1-1-1,1 1 1,0-1-1,-1 1 1,1-1-1,0 0 1,0 1-1,-1-1 1,2 0-1,1 1 19,1 1-34,1 1 1,0-1-1,-1-1 0,8 2 0,12 6 177,-20-8-128,-1 0 1,1-1-1,-1 1 0,1-1 1,-1 0-1,1 0 0,-1 0 0,5-1 1,6 0-245,-10 1 231,0-1 1,0 1-1,0-1 1,0 0-1,0 0 1,6-3-1,18-4-22,-13 6 61,24-8 0,-33 8-119,2-5 254,5-5-157,-12 10-70,1 0 1,0 0-1,-1 1 1,1-1-1,0 1 1,0-1-1,4-1 0,32-18-9644,-32 17 8722,0 0-1,0-1 0,0 0 0,8-9 0,-5 4-118,1 4 389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18.50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10 132 3072,'-10'0'1376,"15"5"352,-5-2-1504,-5-3-224</inkml:trace>
  <inkml:trace contextRef="#ctx0" brushRef="#br0" timeOffset="1">37 13 3808,'-5'-4'1728,"5"8"-1504,10-4-512,-2-4 128,2 4 96,3-8-3936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19.22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18 4 2816,'-13'-3'1280,"8"3"-1120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19.57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28 161 4480,'-5'0'3648,"5"-5"-3200,9 5-288,-9-8 32,5 8-96,-5-3 160,0-6-1472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29.50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 14 4224,'-5'0'1920,"0"-8"-1664,2 3-64,6 10-160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4:51.8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9312,'-19'20'4192,"-2"32"-3616,8-19 576,8-6-736,-9 6 256,4 2-385,7-10-4894,3-5 2495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30.61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 54 4480,'-5'-13'2016,"5"6"-1728,0 2-32,5 5-192,0-8-160,0 4 32,-1-7-1376,6 6 800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31.37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22 5 2400,'-16'0'1088,"11"-5"-960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48.10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96 832,'-5'2'8101,"6"-6"-7985,0 0 0,0 1 1,0-1-1,1 1 0,0-1 0,-1 1 0,1 0 1,0 0-1,1 0 0,-1 0 0,0 0 0,5-4 1,10-14 79,-15 18-146,1 0 1,-1 1-1,0-1 1,1 0 0,0 1-1,4-4 1,-6 5-9,0 0 1,1 1 0,-1-1-1,0 0 1,1 1-1,-1-1 1,0 1-1,1-1 1,-1 1-1,0 0 1,1-1-1,-1 1 1,1 0 0,-1 0-1,1 0 1,-1 0-1,0 0 1,4 1-1,13 13 662,-14-12-647,0 1 0,-1-1 0,1 1-1,-1-1 1,1 1 0,4 6 0,-4-4 27,0-1 0,1 0 1,0 1-1,0-2 0,0 1 1,0-1-1,7 4 0,-10-6-99,0 0 0,0 1-1,-1-1 1,1 1 0,0 0 0,0-1-1,-1 1 1,3 3 0,6 7-3314,-2-5 2049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48.70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3904,'8'11'1760,"-8"3"-1536,0-11 960,5 0-704,-5 2 288,0 4-448,0-3 32,0 2-224,0 1 0,5-1-64,-5-5-608,0 2 288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49.11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 1 3392,'-5'11'6304,"10"-3"-5504,-2 1 64,2 2-512,0-2-160,-1 2-96,-4 1 64,5 1-96,0-6-224,-2 6 64,2-1-4192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49.63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 1 3904,'3'0'6336,"-6"3"-5824,3 0-320,-5 2-224,5-1 0,-5 4-128,1 0 96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49.98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35 1 3552,'-18'8'1632,"9"12"-1440,4-8 1120,10-1-768,-10 1-224,5 1-192,-3-1-128,3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0.34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19 0 4640,'-18'4'2112,"18"9"-1792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5.11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 4 6048,'-4'-4'5440,"8"4"-5440,1 0 32,0 0-32,-2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5.45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24 148 5216,'-5'-8'2368,"-3"4"-2048,3 1 384,10 6-448</inkml:trace>
  <inkml:trace contextRef="#ctx0" brushRef="#br0" timeOffset="1">32 20 4576,'-13'-12'2048,"5"9"-1760,3-2 448,5 10-448,-5-5-448,10 0 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33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1625 3 832,'0'-3'2613,"-5"3"-1919,-8 2-513,0 0 0,0 0 0,1 2 0,-1-1 0,1 2 0,-20 8 1,3 0-91,-127 51 256,-21 10 846,-56 19-594,172-73-409,-123 45-89,146-49 71,1 1-1,-65 43 0,82-45-122,0 0-1,2 2 0,-21 23 0,-47 64 47,46-52 103,-33 42 132,33-48-356,-86 104 527,122-144-473,0 0 1,0 0-1,0 1 0,1-1 1,0 1-1,0 0 0,-3 11 1,6-16 3,-1 0 0,1 1 0,0-1 0,0 0 0,0 0 0,0 0 0,0 1 0,1-1 1,-1 0-1,0 0 0,1 0 0,0 0 0,-1 0 0,1 0 0,0 0 0,0 0 0,0 0 0,1 0 0,-1 0 1,0 0-1,1-1 0,-1 1 0,1-1 0,-1 1 0,1-1 0,0 1 0,0-1 0,0 0 0,3 2 0,22 10 98,1 0 0,0-2 0,1-1-1,1-1 1,47 8 0,-56-15-60,0 0 0,0-2-1,1 0 1,37-6 0,84-23 206,-103 20-208,87-20 86,-1-6-1,-1-5 0,224-107 1,-309 125-96,-1-1 1,-1-1-1,-1-3 1,33-31-1,-47 38 56,-2-2-1,0-1 1,-2 0 0,0-2-1,-2 0 1,26-49 0,-38 64-75,-1-1 1,0 1-1,0-1 1,-1 0-1,2-12 1,-4 17-52,-1 0 0,0 0 0,0 1 0,0-1 0,-1 0-1,1 0 1,-1 1 0,-1-1 0,1 1 0,-1-1 0,0 1 0,-4-8 0,0 2 11,0 1 1,-2 0 0,1 0 0,-1 0 0,0 1 0,-1 1 0,0-1 0,-1 1 0,0 1 0,0 0 0,0 0 0,-21-9 0,1 3-36,-1 2 0,0 1 0,-56-11 1,57 16-154,0 1 0,-1 2 0,0 0 0,1 3 0,-1 0 0,-48 10 0,53-4-360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0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1425 3552,'0'0'1147,"13"0"714,-1-5-1146,1 0-1,-2-1 1,1 0 0,0-1 0,-1 0-1,-1-1 1,1 0 0,9-11 0,10-11-241,31-43 0,-37 38-146,-2 0 0,20-42-1,-9 15-217,-23 45 79,-1-1 0,0 0 0,-1-1-1,10-37 1,-18 55-170,1-1 0,-1 1 0,0-1 0,0 1 0,0-1 0,0 1 1,0-1-1,0 1 0,-1-1 0,1 1 0,-1-2 0,1 2-26,-1 0 1,1 1 0,0-1 0,-1 0-1,1 1 1,-1-1 0,0 1-1,1-1 1,-1 1 0,1-1 0,-1 1-1,0-1 1,1 1 0,-1-1-1,0 1 1,1 0 0,-1 0-1,0-1 1,0 1 0,0 0 0,1 0-1,-1 0 1,0 0 0,0 0-1,1 0 1,-3 0 0,1 0 14,-1 1 0,0-1 0,1 1 0,-1 0 0,0 0 0,1 0 0,-1 0 0,1 1 0,-1-1 0,1 1 0,0 0 0,0-1 0,-1 1 0,-1 2 0,-2 3 89,0-1-1,0 2 1,-6 7-1,8-8-90,1 0 0,0 0-1,0 0 1,0 0-1,1 1 1,0-1 0,0 1-1,1 0 1,0-1-1,0 13 1,1-6 59,1 1 1,0 0 0,1 0-1,5 20 1,-3-24 11,0 0-1,0 0 1,1-1 0,10 18 0,-13-25-14,0 0-1,0 1 1,0-1 0,1 0 0,0 0-1,-1 0 1,1 0 0,0-1 0,0 1-1,1-1 1,-1 0 0,0 0-1,1 0 1,-1 0 0,1 0 0,7 1-1,-8-2-27,0-1 0,0-1 0,0 1-1,0 0 1,0-1 0,0 0 0,0 1-1,0-1 1,0 0 0,0-1 0,-1 1-1,1 0 1,4-4 0,-1 1 2,0 0 0,-1 0 0,1-1 0,6-8 0,1-4 40,-1 0-1,15-27 0,-1 0 138,-5 14-294,39-45 0,-15 27-187,-50 76 75,-25 76 304,26-92-32,1 0 0,1 1 0,0 0 0,0 16 0,2-29-73,0 0 0,0 0-1,0 1 1,0-1-1,0 0 1,0 0-1,0 0 1,0 0 0,0 0-1,0 0 1,0 0-1,0 0 1,0 0-1,0 0 1,0 0-1,0 0 1,0 1 0,0-1-1,0 0 1,0 0-1,0 0 1,0 0-1,0 0 1,0 0 0,0 0-1,0 0 1,0 0-1,0 0 1,0 0-1,1 0 1,-1 0 0,0 0-1,0 0 1,0 0-1,0 0 1,0 0-1,0 0 1,0 0-1,0 0 1,0 0 0,0 0-1,0 0 1,0 0-1,1 0 1,-1 0-1,0 0 1,0 0 0,0 0-1,0 0 1,0 0-1,0 0 1,0 0-1,0 0 1,0 0 0,0 0-1,0 0 1,0 0-1,1 0 1,6-6 296,13-14 91,-10 9-263,69-62-35,-65 61-230,0 1 0,1 1-1,0 0 1,26-11-1,-39 20 121,-1 0 0,1 0-1,-1 1 1,1-1 0,0 1-1,-1-1 1,1 1 0,0 0-1,-1-1 1,1 1 0,0 0 0,-1 0-1,1 0 1,2 1 0,-3-1 12,0 1 0,0-1 0,0 1 0,0-1 0,0 1 0,-1 0 1,1 0-1,0-1 0,0 1 0,-1 0 0,1 0 0,0 0 0,-1 0 1,1 0-1,-1 0 0,1 0 0,-1 0 0,0 0 0,1 0 0,-1 0 0,0 0 1,0 0-1,1 0 0,-1 2 0,0 5 15,1 1 0,-1 0 0,-1 0-1,-1 13 1,0-11 71,1-1 0,1 19-1,0-25-67,0-1-1,1 1 1,0 0-1,0-1 1,0 1-1,0-1 1,0 1-1,1-1 1,0 0-1,-1 0 1,5 6-1,-4-7 2,-1-1-1,1 0 0,-1 1 0,1-1 0,0 0 0,-1 0 0,1 0 0,0 0 0,0 0 1,-1-1-1,1 1 0,0-1 0,0 1 0,0-1 0,0 1 0,0-1 0,0 0 0,0 0 1,0 0-1,0 0 0,0-1 0,0 1 0,0 0 0,0-1 0,0 1 0,3-2 1,6-2 39,1-1 1,-1 0 0,12-9-1,-11 8 45,28-16 7,72-41-120,-91 51-12,0 0 0,1 1 0,0 1 0,1 2 0,39-11 0,-49 17-101,-11 3 7,-7 2 46,-2 2 90,1-1 0,-1 2-1,2-1 1,-1 1-1,-9 11 1,12-14-6,-11 14-100,0 1 1,-19 31 0,29-41 100,0 0 1,0 0-1,1 1 0,0-1 1,0 1-1,1-1 1,0 1-1,1 0 0,-1 14 1,2-20 10,0-1 0,0 0 0,0 0 0,1 1 0,-1-1 1,1 0-1,-1 0 0,1 1 0,0-1 0,2 3 0,-3-4-10,1 0 0,-1-1-1,1 1 1,-1 0-1,1-1 1,0 1 0,-1-1-1,1 1 1,0 0 0,0-1-1,-1 0 1,1 1 0,0-1-1,0 1 1,0-1 0,-1 0-1,1 0 1,0 1 0,0-1-1,0 0 1,0 0-1,0 0 1,0 0 0,0 0-1,-1 0 1,1 0 0,0 0-1,1-1 1,16-5 69,-1 0 1,-1-2-1,1 0 1,-1-1-1,19-13 1,-10 6 18,234-148 116,-232 145-216,-1 0 0,0-2 0,-2-1-1,0-1 1,36-47 0,54-85 64,-28 39-105,92-116 108,-84 100 33,-81 110-298,0-1-1,-1 0 1,-2-1-1,10-29 1,-20 51 162,1 1 1,-1-1-1,1 1 0,-1-1 1,0 0-1,0 1 1,1-1-1,-1 0 0,0 0 1,0 1-1,-1-1 0,1 0 1,0 1-1,-1-3 0,1 4 22,-1 0-1,1-1 0,0 1 0,0 0 0,-1-1 0,1 1 0,0 0 0,-1 0 0,1-1 0,-1 1 0,1 0 0,0 0 0,-1-1 0,1 1 0,-1 0 0,1 0 0,-1 0 0,1 0 0,-1 0 0,1 0 0,-1 0 0,1 0 1,0 0-1,-1 0 0,1 0 0,-1 0 0,1 0 0,-1 0 0,1 0 0,-1 1 0,-3 0-33,-1 1 1,1 0-1,0 1 0,1-1 0,-1 1 1,0-1-1,1 1 0,-4 4 1,-40 41-153,-60 81 1,90-104 240,1 1-1,1 0 1,2 1-1,-16 44 1,-27 119-78,31-98 97,21-76-71,-28 106 135,27-97-90,1 0 0,-1 47-1,5-67 19,0 1 1,1 0-1,0-1 1,0 1-1,0-1 1,1 1-1,0-1 0,3 7 1,-5-11-34,1 1 1,0-1-1,-1 1 1,1-1-1,0 0 1,0 0-1,0 1 1,0-1-1,0 0 1,0 0-1,0 0 1,1 0 0,-1 0-1,0 0 1,0-1-1,1 1 1,-1 0-1,1-1 1,-1 1-1,1-1 1,-1 1-1,1-1 1,-1 1-1,1-1 1,-1 0-1,1 0 1,-1 0-1,1 0 1,-1 0-1,1 0 1,-1-1-1,1 1 1,-1 0-1,3-2 1,14-5 22,0-2 0,19-11 0,20-11 80,60-29 140,-108 55-262,-1 1 24,0-1-1,-1 0 0,11-9 1,-49 58-581,22-30 568,0 1-1,1 0 1,-8 21-1,15-32 8,-1 0 0,1 0 0,0 0 0,0 0-1,0 0 1,0 0 0,1 0 0,0 1 0,0-1-1,0 0 1,0 0 0,1 0 0,-1 1 0,1-1-1,0 0 1,0 0 0,1 0 0,2 6 0,-3-9 2,0 1 1,1-1 0,-1 0 0,0 1 0,0-1-1,1 0 1,-1 0 0,1 0 0,-1 0 0,1-1-1,-1 1 1,1 0 0,-1-1 0,1 1 0,0-1-1,-1 1 1,1-1 0,0 0 0,0 1 0,-1-1-1,1 0 1,0 0 0,0 0 0,-1-1-1,1 1 1,0 0 0,-1-1 0,3 0 0,4-2 51,0 1 1,-1-1 0,0-1 0,14-8-1,139-101 300,-152 107-437,-5 3 7,0 0 0,1 1 0,-1-1 0,0 1 1,1 0-1,-1 0 0,1 0 0,6-2 0,-10 5 42,0-1-1,1 1 1,-1 0-1,0-1 1,0 1-1,0 0 1,0 0-1,0-1 1,0 1-1,0 0 1,0-1-1,0 1 1,0 0-1,0-1 1,-1 1-1,1 0 1,0-1-1,0 1 1,-1 0-1,1-1 1,-1 1-1,0 2-28,-4 19-30,1-7 130,-2 23 0,5-33-46,1-1 0,0 0 0,0 0-1,0 1 1,1-1 0,-1 0 0,1 1-1,0-1 1,0 0 0,3 5 0,-3-7-6,0-1-1,0 1 1,0-1 0,0 1 0,0-1 0,1 0 0,-1 1-1,0-1 1,1 0 0,-1 0 0,1 0 0,-1 0 0,1 0 0,0 0-1,0-1 1,-1 1 0,1 0 0,0-1 0,0 1 0,-1-1 0,1 0-1,0 0 1,0 0 0,0 1 0,0-2 0,0 1 0,-1 0 0,3-1-1,7 0 8,-1-2 0,0 1-1,17-8 1,-21 8 30,6-2-24,56-20 154,91-47 1,-152 67-138,12-7-154,-19 11 118,0 0-1,0 0 0,0 0 1,0 0-1,0-1 0,0 1 1,0 0-1,0 0 0,0 0 1,1 0-1,-1 0 0,0 0 1,0 0-1,0 0 0,0 0 1,0 0-1,0-1 0,0 1 1,0 0-1,0 0 0,0 0 0,0 0 1,0 0-1,0 0 0,0 0 1,0 0-1,0-1 0,0 1 1,0 0-1,0 0 0,0 0 1,0 0-1,-1 0 0,1 0 1,0 0-1,0 0 0,0 0 1,0 0-1,0-1 0,0 1 1,0 0-1,0 0 0,0 0 1,0 0-1,0 0 0,0 0 1,-1 0-1,1 0 0,0 0 1,0 0-1,0 0 0,0 0 1,-14-2-46,7 3-15,0 0-1,0 0 1,0 0 0,0 1-1,1 0 1,-1 1-1,-12 5 1,4 0 8,0 1 0,-15 12 0,19-13 65,0 1 1,-16 18-1,24-23-20,-1-1 0,1 1 0,1 1 0,-1-1 0,0 0 0,1 0 0,0 1 1,0 0-1,1-1 0,-3 8 0,4-11 10,0 0 0,0 0 0,0 0 1,0 0-1,0 0 0,0 0 0,0-1 1,0 1-1,0 0 0,0 0 0,0 0 1,0 0-1,1 0 0,-1 0 1,0 0-1,1-1 0,-1 1 0,1 0 1,-1 0-1,1 0 0,-1-1 0,1 1 1,0 0-1,-1-1 0,1 1 0,0-1 1,-1 1-1,1 0 0,0-1 0,0 0 1,0 1-1,0-1 0,-1 1 0,1-1 1,0 0-1,0 0 0,0 1 0,0-1 1,0 0-1,0 0 0,0 0 0,0 0 1,-1 0-1,1 0 0,1-1 1,3 1 23,0 0 0,0-1 0,0 0 1,0 0-1,0 0 0,8-4 0,24-15 162,66-46-1,-64 39-180,-9 7-2,-2-2-1,32-30 1,-49 40 18,0-1 1,0-1 0,-2 1-1,16-28 1,20-61-83,-31 63-18,18-76 1,-27 91-39,-2 0-1,0-1 1,-2 1 0,-2-38 0,1 59 40,-1 0 1,1 1-1,-1-1 0,1 0 0,-1 0 1,0 1-1,0-1 0,-1-2 1,1 4 64,1 1 1,-1-1 0,1 0 0,-1 1-1,1-1 1,-1 1 0,1 0-1,-1-1 1,1 1 0,-1-1-1,1 1 1,-1 0 0,0-1 0,1 1-1,-1 0 1,0 0 0,1-1-1,-1 1 1,0 0 0,1 0-1,-1 0 1,0 0 0,1 0-1,-1 0 1,0 0 0,1 0 0,-1 0-1,0 0 1,1 1 0,-1-1-1,0 0 1,1 0 0,-1 1-1,0-1 1,1 0 0,-1 1 0,1-1-1,-1 0 1,0 2 0,-3 0-4,1 1 0,-1 0 0,1 0 0,0 1 0,0-1 0,0 1 0,0-1 0,-3 8 0,-18 38 5,13-26-6,-5 10-33,-37 84-16,32-66 31,-20 58 159,37-95-118,0 0-1,2 1 0,-1-1 0,2 0 1,0 1-1,1 14 0,1-24 18,-1 1 1,1 0-1,0 0 0,1-1 0,-1 1 0,1-1 0,0 1 0,1-1 0,-1 0 0,1 0 1,4 6-1,-5-9 6,-1 0 0,1 0 0,0 0 1,0 0-1,0 0 0,0 0 0,1-1 1,-1 1-1,0-1 0,1 1 0,-1-1 1,1 0-1,-1 0 0,1 0 0,-1 0 1,1-1-1,0 1 0,0-1 0,-1 0 1,1 1-1,0-1 0,-1 0 0,1-1 1,4 1-1,9-5 46,-1 1 0,0-2 0,0 0 1,0-1-1,17-10 0,21-10-247,-27 14 10,-26 17 76,1 0-1,-1 0 0,0 1 1,-1-1-1,0 8 1,0-4 117,0 12 83,1 0 1,1 0-1,1 0 0,1 0 1,9 38-1,-11-55-80,0 0 0,0 0-1,0-1 1,1 1-1,-1 0 1,1 0 0,-1-1-1,1 1 1,2 2-1,-3-5-22,0 1 1,0 0-1,0-1 0,0 1 0,-1 0 0,1-1 0,0 1 0,0-1 0,0 0 0,0 1 0,0-1 1,0 0-1,0 0 0,0 1 0,0-1 0,1 0 0,-1 0 0,0 0 0,0 0 0,0 0 0,0-1 1,0 1-1,0 0 0,0 0 0,0-1 0,0 1 0,0 0 0,1-2 0,7-3 22,0-2-1,0 1 0,0-1 1,-1 0-1,0-1 0,7-9 1,3-1 18,-4 2-41,2 1 1,0 0-1,1 1 0,1 1 1,25-14-1,-23 15-2,-17 10-53,-1 0 0,1 0 0,1 0 0,-1 1 0,0-1-1,0 1 1,1 0 0,-1 0 0,8-2 0,-11 3 39,0 0 1,1 0-1,-1 0 1,0 0-1,1 0 1,-1 0-1,0 1 1,1-1-1,-1 0 0,0 0 1,0 0-1,1 0 1,-1 0-1,0 1 1,1-1-1,-1 0 1,0 0-1,0 0 0,1 1 1,-1-1-1,0 0 1,0 0-1,0 1 1,1-1-1,-1 0 1,0 0-1,0 1 0,0-1 1,0 0-1,1 1 1,-1-1-1,0 0 1,0 1-1,0-1 1,0 0-1,0 1 1,0-1-1,0 0 0,0 1 1,0-1-1,0 0 1,0 1-1,0-1 1,-1 0-1,1 1 1,0-1-1,0 0 0,0 1 1,0-1-1,0 0 1,-1 1-1,-10 21 61,7-16-110,-10 22 274,-19 59 0,33-87-207,-1 1 0,1 0 0,0 0 0,0 0 0,0-1 0,-1 1 0,1 0 0,0 0 0,0 0 0,0 0 0,0 0 0,0-1 0,0 1 0,1 0 0,-1 0 0,0 1 0,1-2-8,-1 0 1,0 0-1,0 1 0,1-1 0,-1 0 1,0 0-1,1 0 0,-1 0 0,0 0 1,1 0-1,-1 0 0,0 0 0,0 0 0,1 1 1,-1-1-1,0-1 0,1 1 0,-1 0 1,0 0-1,1 0 0,-1 0 0,0 0 1,1 0-1,-1 0 0,0 0 0,0 0 0,1-1 1,-1 1-1,27-19 279,-23 15-215,23-15-126,0 0 1,1 2 0,0 1 0,2 2 0,32-12 0,-62 25 52,0 1 0,1 0 0,-1-1 0,0 1 0,1 0 0,-1 0 0,1 0 0,-1-1 0,1 1 0,-1 0 0,1 0 0,-1 0 0,1 0 0,-1 0 0,1 0 0,-1 0 0,1 0 0,-1 0 0,1 0 0,-1 0 0,0 0 0,1 0 0,-1 0 1,1 1-1,-1-1 0,1 0 0,-1 0 0,1 0 0,-1 1 0,0-1 0,1 0 0,-1 1 0,1-1 0,-1 0 0,0 1 0,1-1 0,-1 0 0,0 1 0,0-1 0,1 1 0,-1-1 0,0 0 0,0 1 0,0-1 0,1 1 0,-1-1 0,0 1 0,0-1 0,0 1 0,0 4 15,0-1-1,0 0 1,-1 1-1,-1 7 1,0-2-6,-4 15-130,4-18 137,1 0 1,-1 0 0,0 10-1,2-17-3,0 1 1,0 0-1,0-1 0,0 1 0,0-1 0,0 1 1,0-1-1,1 1 0,-1 0 0,0-1 0,0 1 1,0-1-1,1 1 0,-1-1 0,0 1 0,0-1 0,1 1 1,-1-1-1,0 1 0,1-1 0,-1 1 0,1-1 1,-1 0-1,1 1 0,-1-1 0,1 1 0,0-1 0,0 0 0,1 1 0,-1-1 1,0 0-1,0 0 0,0 0 0,0 0 0,0 0 0,0 0 0,1 0 0,-1-1 0,0 1 0,1-1 0,6-2-8,-1 0-1,0 0 1,9-6 0,-12 6-25,-1 2 15,-1-1-1,1 1 1,0 0 0,-1 0-1,1 0 1,0 0-1,0 0 1,4 0-1,-6 1-2,0 0-1,-1 0 0,1 0 0,-1 0 0,1 0 0,-1 0 0,1 1 0,-1-1 0,1 0 0,-1 0 0,0 0 0,1 1 0,-1-1 0,1 0 0,-1 0 0,1 1 0,-1-1 0,0 0 0,1 1 0,-1-1 0,1 1 0,-1 0 5,1 0 0,-1 0 0,1 0 1,-1 1-1,0-1 0,0 0 0,0 0 0,0 0 0,0 0 0,0 0 0,0 0 0,0 1 0,0-1 1,0 1-1,-14 101 44,7-81-3,6-21-22,0 1 0,0-1 1,0 1-1,1-1 0,-1 1 0,1-1 0,-1 1 1,1-1-1,0 1 0,0-1 0,-1 1 0,1-1 1,0 1-1,0 0 0,1 2 0,-1-3-17,1 0-1,-1 0 1,1 0 0,-1 0-1,0 0 1,0 0-1,0 0 1,1 0 0,-1 0-1,0 0 1,0 2-1,1 5 17,0-8-8,0 1-1,-1-1 1,1 0 0,0 0-1,-1 1 1,1-1 0,0 0 0,-1 0-1,1 0 1,0 0 0,-1 0 0,1 0-1,0 0 1,-1 0 0,1 0-1,0 0 1,1-1 0,4 0-10,1 0-1,0 0 1,-1-1 0,0 0 0,1 0-1,-1-1 1,0 0 0,0 0-1,0 0 1,7-6 0,8-12 59,-1-1 0,-1-1 0,25-39 0,-40 57-35,2-4-22,0-1 0,6-13 1,-11 21-23,0-1 0,0 1-1,0 0 1,0-1 0,-1 1 0,1-1 0,-1 1 0,1-1-1,-1 1 1,0-1 0,0 1 0,0-1 0,-1 1 0,1-1 0,-1 1-1,0-4 1,1 6 20,-1-1-1,1 0 1,0 1 0,-1-1-1,1 0 1,-1 1 0,1-1-1,0 0 1,-1 1-1,1-1 1,-1 1 0,0-1-1,1 1 1,-1-1-1,1 1 1,-1 0 0,0-1-1,1 1 1,-1 0-1,0-1 1,1 1 0,-1 0-1,0 0 1,0 0 0,1 0-1,-2-1 1,0 2-4,0-1 0,0 0 0,0 0 1,0 1-1,0-1 0,1 1 0,-1 0 1,0 0-1,0-1 0,-1 3 0,-4 1-18,1 0 0,1 0 0,-1 1 0,-8 9-1,5-4-8,1 0-1,1 1 0,-7 11 1,12-19 50,0 0 1,1 1 0,-1-1-1,1 1 1,0-1 0,0 1-1,0-1 1,0 1 0,1 0-1,-1-1 1,1 1 0,0 0-1,0-1 1,0 1 0,2 6-1,-2-8 0,1-1-1,-1 0 0,0 0 0,1 0 1,-1 0-1,1 0 0,-1 0 1,1 0-1,0 0 0,-1 0 0,1 0 1,0 0-1,0 0 0,0 0 1,-1 0-1,1-1 0,0 1 1,0 0-1,0-1 0,0 1 0,0-1 1,1 1-1,-1-1 0,2 1 1,-1-1-1,-1 0 1,1 0-1,0 0 1,0 0-1,-1-1 1,1 1-1,0 0 1,-1-1-1,1 0 1,0 1-1,-1-1 1,1 0-1,-1 0 1,1 0-1,-1 0 1,1 0 0,-1 0-1,2-2 1,9-9 56,0-1 0,-1-1 0,14-22 0,-11 16-217,19-22-1,-27 35 66,-8 9-31,-10 15-33,-9 28 29,-20 65 0,2-3 128,19-61 55,-28 48 1,41-82-46,-1 0 0,0 0-1,-1-1 1,0 0 0,-1 0 0,0-1 0,-1-1 0,-19 15 0,24-21 34,0-1 1,1 1-1,-1-1 1,0 0-1,0 0 1,0-1 0,0 0-1,0 0 1,0 0-1,-7-1 1,11 0-39,-1 0 0,1 0 0,-1 0 0,1-1 0,-1 1 0,1-1 1,0 0-1,-1 0 0,1 0 0,0 0 0,0 0 0,-4-2 0,5 2-11,0 0-1,0-1 1,-1 1 0,1 0-1,0-1 1,0 1 0,0-1-1,1 1 1,-1-1 0,0 0-1,0 1 1,1-1 0,-1 0-1,1 1 1,0-1 0,-1 0-1,1 0 1,0 1 0,0-4-1,1-7 20,0 1 0,1 0 0,0-1-1,1 1 1,1 0 0,6-17 0,36-66-116,-35 73 74,3-5-247,1 0 1,2 1-1,0 1 0,32-33 0,-26 33-3021,49-37 0,-40 40 951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5.80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 73 3808,'-8'-16'1728,"16"4"-1504,-13 4 1536,2-1-1472,6 6-160,-3-10-224,0 10 64,0-6-1024,5 9 576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6.16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158 100 2656,'-15'-6'1344,"12"6"-128,-2 0-1024,10 0-96,-10 0-1312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1:56.50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42 14 2816,'-41'-14'1280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36.47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113 0 832,'-8'0'4475,"8"0"-4373,-11 15 941,8-9-1028,0 1-1,-5 14 1,-1 12 284,1-4 184,-7 57-1,3 58 52,-21 194 324,30-307-414,3 60 0,1-38-52,3-16-558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37.65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168 55 1248,'7'5'5024,"-18"0"-1864,-23 18-2160,-5 8-358,-51 46 588,127-108-559,-16 16-183,25-26 1,-10 8-247,-25 23-122,0 0 0,-1-1 0,0 0 0,14-19 0,-24 30-124,0 0 0,0-1-1,0 1 1,0 0 0,0 0-1,0 0 1,0-1 0,1 1-1,-1 0 1,0 0-1,0 0 1,0-1 0,0 1-1,1 0 1,-1 0 0,0 0-1,0 0 1,0 0 0,1 0-1,-1-1 1,0 1 0,0 0-1,1 0 1,-1 0 0,0 0-1,0 0 1,0 0 0,1 0-1,-1 0 1,0 0 0,0 0-1,1 0 1,-1 0 0,0 0-1,0 0 1,1 0 0,-1 0-1,0 1 1,8 8 142,0 12 165,3 9 209,-8-22-384,0-1-1,0 0 0,-1 1 0,0-1 0,-1 1 1,1 9-1,-2-15-98,0 0 1,1-1-1,-1 1 0,0 0 0,0-1 1,1 1-1,-1 0 0,1-1 1,0 1-1,-1-1 0,1 1 1,0-1-1,1 2 0,-2-2-17,0-1-1,0 0 0,1 0 0,-1 0 0,0 0 0,0 0 0,0 1 0,1-1 1,-1 0-1,0 0 0,0 0 0,0 0 0,0 1 0,0-1 0,1 0 0,-1 0 1,0 1-1,0-1 0,0 0 0,0 0 0,0 1 0,0-1 0,0 0 0,0 0 1,0 1-1,0-1 0,0 0 0,0 0 0,0 0 0,0 1 0,0-1 0,0 0 1,0 0-1,0 1 0,0-1 0,-1 0 0,1 0 0,0 1 0,0-1 0,0 0 1,0 0-1,0 0 0,-1 1 0,1-1 0,0 0 0,0 0 0,0 0 0,0 0 1,-1 0-1,1 1 0,0-1 0,-1 0 54,0 0 0,0 1 0,0-1 0,0 0 0,0 0 0,0 1 0,1-1 0,-1 0 0,0 0 0,0 0 0,0 0 0,-1-1 0,-30-11 121,26 9-183,-1 0 0,0 1 0,-9-3 0,-2 0-154,-26-3-1055,42 7 748,-1 1 0,1 0 0,-1 0 0,0 0 0,1 0-1,-1 1 1,1-1 0,-1 1 0,1-1 0,-1 1 0,1 0 0,-1 0-1,-3 3 1,1 2-1568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53.52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141 141 640,'-3'0'36,"1"1"-1,0-1 1,-1 1 0,1-1 0,0 1-1,0 0 1,-1 0 0,1 0 0,0 0-1,0 0 1,0 0 0,0 1 0,0-1-1,-2 3 1,-25 28-109,15-16 159,-34 36 1392,46-50-1390,0 1 0,1-1 0,-1 1 0,1 0 1,0 0-1,-1 0 0,1-1 0,1 1 0,-1 0 1,0 0-1,1 0 0,-1 4 0,2-1 14,1 0 122,10 6 293,-9-9-412,0 0 0,0 0-1,0-1 1,0 1-1,1-1 1,-1 0 0,7 4-1,16 2 68,0-1 0,1 0-1,0-2 1,48 2 0,110-8 397,-165 1-552,240-30 925,-59 3-966,86 12 335,-95 6-14,-23 8-110,-82 2-134,33-1 384,196-27 0,79-16 27,-365 41-440,85 2 38,141-3 429,-149-1-390,-75 3-87,116 1 297,65-5 75,-120 0-297,27-4 174,74 0 359,-139 10-506,71 6-35,49 7-77,-27-4 62,51 0 1,-44-4 148,-118-5-27,59-6 0,-39 1-116,34-8 16,-24 2-37,126 4 145,-151 6-157,35 3-118,48-2 291,-2-11-103,228-4 209,-188 20-260,160-4 140,-117-3-343,-96 2 444,-40 0-200,125-6-16,-169 4-89,38 2 1,-16 0-86,429-1 283,-387-5-89,-59 2-66,59 2-1,-30 3-7,11 0-36,-57 0-35,183 13-2,-153-15 80,0-2-1,53-9 1,-55 6 46,82-1-1,-56 4 44,5 1-222,-29 0 94,0-1 0,84-14-1,102-24 186,-173 32-161,186-16-24,-43 6 369,331-12 679,-406 21-786,-41 2-177,2 0-56,-15 1 132,88 4-1,-139 3-362,-2-1-81,-1 2-1,1 0 0,0 0 1,-1 2-1,21 6 0,-24-2-1595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2:59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202 108 2720,'-8'-8'1177,"8"8"-1145,0 0 0,0 0-1,0 0 1,-1 0 0,1 0 0,0 0 0,0 0-1,0 0 1,0 0 0,0 0 0,-1 0 0,1 0-1,0 0 1,0 0 0,0 0 0,0 0 0,0 0-1,0-1 1,0 1 0,-1 0 0,1 0 0,0 0-1,0 0 1,0 0 0,0 0 0,0-1 0,0 1-1,0 0 1,0 0 0,0 0 0,0 0-1,0 0 1,0-1 0,0 1 0,0 0 0,0 0-1,0 0 1,0 0 0,0 0 0,0-1 0,0 1-1,0 0 1,0 0 0,0 0 0,0-1 35,0 1 0,0 0 0,0 0 0,0 0 0,0-1-1,0 1 1,0 0 0,0 0 0,0-1 0,0 1 0,0 0 0,0 0 0,0 0 0,0-1 0,-1 1 0,1 0 0,0 0 0,0 0 0,0-1 0,0 1 0,0 0 0,-1 0-1,1 0 1,0 0 0,0 0 0,0-1 0,0 1 0,-1 0 0,-26 4 1928,24-3-1925,0 1 0,0-1 1,0 1-1,1-1 1,-1 1-1,0 0 0,1 0 1,-1 0-1,1 1 0,0-1 1,0 1-1,-3 3 1,4-5-66,0 0 1,1 0-1,-1 0 1,1 0 0,-1 0-1,1 1 1,-1-1 0,1 0-1,0 0 1,-1 1-1,1-1 1,0 0 0,0 0-1,0 3 1,0-3 14,0-1 0,1 1-1,-1 0 1,0 0 0,1 0 0,-1-1-1,1 1 1,-1 0 0,1-1 0,-1 1-1,1 0 1,-1-1 0,1 1 0,0-1-1,-1 1 1,1-1 0,0 1 0,0-1-1,-1 1 1,1-1 0,0 0 0,0 1-1,-1-1 1,2 0 0,1 1 92,-1 0 0,0-1-1,1 0 1,-1 1 0,1-1 0,-1 0 0,1 0-1,-1 0 1,5-1 0,-6 0-75,1 1 1,-1 0-1,0-1 1,1 1-1,-1-1 1,0 1-1,0-1 0,0 0 1,1 0-1,-1 1 1,0-1-1,0 0 0,0 0 1,0 0-1,0 0 1,-1 0-1,1 0 1,0 0-1,0-1 0,-1 1 1,2-2-1,-1 0-18,0 0-1,-1-1 0,1 1 0,-1-1 1,1 1-1,-1 0 0,0-1 0,0 1 1,0-1-1,-1 1 0,1-1 1,-1 1-1,0 0 0,0-1 0,0 1 1,-3-6-1,3 7-37,0 0 1,-1 0-1,1 1 0,0-1 0,-1 0 1,1 1-1,0-1 0,-1 1 1,0-1-1,1 1 0,-1 0 0,0 0 1,0 0-1,0 0 0,0 0 1,0 0-1,0 0 0,0 0 0,0 1 1,0-1-1,0 1 0,0 0 1,0 0-1,0 0 0,0 0 0,-1 0 1,1 0-1,0 0 0,-2 1 1,-5 1 68,1 1 0,-1 0 0,1 0 0,0 1 1,1 0-1,-14 8 0,15-8-34,1 0 1,-1 1 0,1-1-1,0 1 1,1 0 0,-1 0-1,1 1 1,0-1-1,-4 7 1,8-11-3,-1-1 0,1 1 0,0 0 0,-1-1 0,1 1 0,0 0 0,-1 0 0,1-1 0,0 1 0,0 0 1,-1 0-1,1 0 0,0-1 0,0 1 0,0 0 0,0 0 0,0 0 0,0-1 0,0 1 0,1 0 0,-1 0 0,0 0 0,0-1 0,1 1 0,-1 0 0,0 0 0,1-1 0,-1 1 0,1 0 0,-1-1 1,1 1-1,-1 0 0,1-1 0,-1 1 0,1-1 0,0 1 0,-1-1 0,1 1 0,0-1 0,-1 0 0,1 1 0,0-1 0,-1 0 0,1 1 0,0-1 0,0 0 0,0 0 0,-1 0 0,1 0 1,0 0-1,0 0 0,0 0 0,4 1 71,-1-1 1,0 0-1,0 0 1,0-1-1,0 1 1,0-1-1,0 0 1,0 0-1,6-2 1,-3-1 0,0 0 1,0 0 0,-1-1-1,1 0 1,-1 0-1,0 0 1,-1-1-1,1 0 1,-1 0 0,0-1-1,-1 1 1,5-9-1,-7 10-43,1 0-1,-2 0 1,1 0 0,0-1-1,-1 1 1,0-7-1,0 11-66,-1-1 0,0 1 0,0-1 0,0 1 0,0-1-1,0 1 1,0-1 0,0 1 0,0-1 0,-1 1 0,1 0-1,-1-1 1,1 1 0,-1-1 0,1 1 0,-1 0-1,0-1 1,0 1 0,0 0 0,0 0 0,0 0 0,0-1-1,0 1 1,0 0 0,0 0 0,0 1 0,-2-2 0,2 1-8,-1 1 0,1 0 0,0 0 0,-1-1 0,1 1 0,0 0 0,-1 0 0,1 1 0,-1-1 0,1 0 0,0 0 0,-1 1 0,1-1 0,0 0 1,-1 1-1,1-1 0,0 1 0,0 0 0,-1-1 0,-1 3 0,0-1 18,-1 1-1,1 0 1,-1 0-1,1 0 1,-3 4-1,2-1 43,1-1 0,-1 1 0,1 0-1,0 0 1,1 0 0,-1 0 0,1 0 0,0 1-1,1-1 1,-1 1 0,1-1 0,1 1-1,-1-1 1,1 1 0,0 0 0,1-1 0,0 1-1,1 8 1,-1-14 12,-1 1-1,1 0 0,0-1 0,-1 1 1,1-1-1,0 1 0,0-1 1,0 1-1,0-1 0,0 1 1,0-1-1,0 0 0,1 0 1,-1 0-1,0 0 0,1 0 1,-1 0-1,1 0 0,-1 0 1,1 0-1,-1-1 0,1 1 1,0-1-1,-1 1 0,1-1 1,0 1-1,-1-1 0,1 0 0,0 0 1,-1 0-1,1 0 0,0 0 1,0 0-1,-1-1 0,1 1 1,0 0-1,-1-1 0,1 1 1,0-1-1,-1 0 0,1 0 1,-1 0-1,1 1 0,-1-1 1,0 0-1,1-1 0,-1 1 1,0 0-1,0 0 0,2-3 0,1 0-31,0-1 0,-1 0 0,0 0 0,0 0 0,0-1 0,-1 1 0,1-1 0,-1 1 0,-1-1 0,1 0 0,-1 0 0,0 0 0,0 0 0,-1 0 0,1 0 0,-1 1 0,-1-1 0,1 0 0,-3-9 0,3 15-16,0 0 0,0 0 0,0 0 0,0 0 0,0-1 0,0 1 0,0 0 0,0 0 0,0 0 0,0 0 0,0 0 0,0 0 0,0-1 0,0 1 0,0 0 0,0 0 0,0 0 0,0 0-1,0 0 1,-1 0 0,1 0 0,0 0 0,0-1 0,0 1 0,0 0 0,0 0 0,0 0 0,0 0 0,-1 0 0,1 0 0,0 0 0,0 0 0,0 0 0,0 0 0,0 0 0,0 0 0,0 0-1,-1 0 1,1 0 0,0 0 0,0 0 0,0 0 0,0 0 0,0 0 0,-1 0 0,1 0 0,-5 7-1093,-2 9-1345,6 11 260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3:48.70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1045 68 1824,'-11'-3'6384,"2"3"-6656,-1 1 643,0 0 1,0 1 0,-18 5-1,-14 2 537,22-5-516,15-3-274,1 0 1,-1 0-1,0 0 0,0-1 1,0 0-1,0 0 1,-8-1-1,-109-9 1093,22 2-347,-102-5-205,38 4 84,41-9-12,43-1-629,20 5-385,53 14-865,9 3-187,13 8-1414,-10-8 1821,20 16-1504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3:55.10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1444 152 1248,'0'0'26,"0"0"0,-1 0 0,1 0 0,0 0 0,-1 0 0,1 0 0,0 0 0,0 0 1,-1 0-1,1 0 0,0 0 0,-1 0 0,1 0 0,0 0 0,-1 0 0,1 0 0,0 0 0,0 0 0,-1 0 0,1 0 0,0-1 0,-1 1 0,1 0 1,0 0-1,0 0 0,-1 0 0,1-1 0,0 1 0,0 0 0,0 0 0,-1-1 0,1 1 0,0 0 0,0 0 0,0-1 0,0 1 0,-1 0 0,-1 0 841,1 1-671,0 0-84,0-1-1,-1 1 1,1 0-1,-1-1 0,1 1 1,-1 0-1,1-1 1,-1 0-1,0 1 1,1-1-1,-1 0 1,1 0-1,-1 0 1,0 0-1,1 0 0,-1 0 1,1-1-1,-1 1 1,0-1-1,1 1 1,-1-1-1,-1 0 1,3 1-84,-15-3 660,12 3-617,1 0-1,-1-1 1,1 1-1,-1-1 1,1 0-1,-1 0 0,1 0 1,0 0-1,-1 0 1,1 0-1,0 0 1,0-1-1,-3-2 1,0 0 49,0 0 1,0 0-1,0 1 1,0 0 0,-1 0-1,1 0 1,-1 1-1,1-1 1,-1 2-1,0-1 1,-7-1-1,2 0 104,0 0 0,-11-5-1,19 6-193,-1 1 0,1 0 0,-1 1 1,1-1-1,0 1 0,-1-1 0,1 1 0,-1 0 0,-6 1 0,4-1 117,1 1 1,-1-1-1,1-1 0,-1 1 0,-10-3 0,-2-1 21,-1 0-1,1 1 1,-1 1-1,-31 1 1,-74 12 342,66-4-333,-42 9-213,-10 0 739,64-13-343,-1-3 0,0-2 0,-60-10 0,45 0 45,-117-38 0,53 13-2234,114 35 571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03.2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1022 2144,'-4'3'8334,"8"-7"-8175,-1 1-1,0-1 1,1 0-1,-1 0 1,3-7-1,14-22 246,0 1 0,2 2 0,28-31 0,-48 59-393,30-35 83,2 1 1,1 1 0,65-48-1,119-74 525,-201 142-576,26-26 1,0-1 120,59-53-132,-41 35 437,-50 45-273,17-25-1,-27 37-133,-1 2-59,-1 1 0,1-1 1,-1 1-1,0-1 0,1 0 0,-1 1 0,0-1 0,1 1 0,-1-1 0,0 0 1,0 0-1,1 1 0,-1-1 0,0 0 0,0 1 0,0-1 0,0 0 0,0 0 1,0 1-1,0-1 0,0 0 0,-1 1 0,1-1 0,0 0 0,0 1 0,0-1 0,-1 0 1,1 1-1,0-1 0,-1 0 0,1 1 0,-1-1 0,1 1 0,-1-1 0,1 1 1,-1-1-1,1 1 0,-1-1 0,1 1 0,-1-1 0,0 1 0,1 0 0,-1-1 1,0 1-1,1 0 0,-1 0 0,0-1 0,1 1 0,-2 0 0,-6-2-35,0 0 1,0 1-1,-14-1 0,15 1 57,-11 1-96,-27 3 0,-2 0 63,45-3 11,-1 0 1,0 0-1,0 0 0,0-1 0,0 1 0,0-1 1,0 1-1,0-1 0,1 0 0,-1 0 0,0 0 1,0-1-1,1 1 0,-3-3 0,4 4-7,1-1 0,0 0 0,0 0 0,0 0 0,0 1 0,0-1 0,0 0 0,0 0 0,0 0 0,0 1 0,0-1 0,0 0 0,0 0 1,0 0-1,1 1 0,-1-1 0,0 0 0,1 0 0,-1 1 0,1-1 0,-1 0 0,0 1 0,2-2 0,-2 1-2,6-7-40,1 0 1,-1 1-1,1-1 1,1 1-1,-1 1 1,1-1-1,0 1 1,1 1-1,-1-1 1,17-6-1,-9 5 65,0 1-1,0 1 1,1 0-1,0 1 1,25-3 0,-35 6 12,-1 1 1,1 0-1,0 0 1,-1 1-1,1 0 1,8 2-1,-13-3-12,0 1 0,0-1-1,0 1 1,0 0-1,0 0 1,0 0-1,0 0 1,0 0 0,0 0-1,0 1 1,-1-1-1,1 0 1,-1 1-1,1 0 1,-1-1 0,1 1-1,-1 0 1,0-1-1,0 1 1,0 0-1,0 0 1,0 0 0,1 3-1,-2 3 46,1 0 0,-1 0 0,0-1-1,0 1 1,-1 0 0,0-1 0,-1 1 0,1 0 0,-5 10-1,2-4-774,-4 22 0,8-32 219,0 1 0,-1-1 0,1 1-1,1-1 1,-1 1 0,1-1 0,0 1-1,0-1 1,2 6 0,6 9-1572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0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23 6816,'-14'-20'3072,"14"17"-2656,5 3-928,-1 8 192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04.9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1114 2400,'2'-2'2452,"5"0"-1110,18-1-615,1 0-182,26-8 65,0-3 0,68-27 0,176-93 544,35-15-635,7 24-267,-211 84 356,149-71 0,-217 84-284,103-54 1000,-124 58-812,-28 17-574,16-10 168,2 1 0,29-13 0,25-12 216,-11 4-148,-27 13 80,-7 3-209,3 4-24,-21 9 17,19-11-1,-37 15-16,-3 4-6,0-1 0,1 1 0,-1 0-1,0 0 1,0 0 0,0 1 0,0-1 0,0 0 0,-4 2 0,-5 0 33,0-1 57,0 0 0,-1 0 0,1-1 0,-1 0 0,1-1-1,-1-1 1,1 0 0,-16-4 0,26 5-107,0 1 0,0 0 0,0-1 0,0 1 0,0-1-1,0 1 1,0-1 0,0 0 0,0 1 0,0-1 0,0 0 0,1 0 0,-1 1-1,0-1 1,0 0 0,1 0 0,-1 0 0,1 0 0,-1 0 0,0 0 0,1 0-1,0 0 1,-1 0 0,1 0 0,0 0 0,-1-2 0,1 1-13,1 0 0,-1 1 0,0-1 0,1 1 0,-1-1 0,1 1 0,-1-1 0,1 1 0,0 0 0,-1-1 0,1 1 0,0 0 1,0-1-1,0 1 0,0 0 0,0 0 0,1 0 0,1-2 0,6-3-64,0 0 0,0 0 0,1 1 0,0 1 0,0-1 0,0 1 0,0 1 0,1 0 0,20-3 1,-26 6 61,-1 0 1,1 0 0,0 1 0,-1 0 0,1-1 0,-1 1 0,5 2 0,-7-2 19,0 0 1,0-1 0,0 1 0,0 0-1,0 0 1,0 0 0,0 1-1,0-1 1,-1 0 0,1 1 0,0-1-1,-1 1 1,1-1 0,-1 1-1,2 3 1,-1 2 13,0 0 0,-1 1 0,0-1 0,-1 0 0,1 1 0,-2-1 0,1 1 0,-3 10 0,2-4-95,-3 17-557,-1 0 145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06.8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41 10 1728,'-7'0'195,"-8"-1"3021,14 1-3126,1 0 1,0 0-1,0 0 0,-1 0 1,-3-2 1898,4 2-1899,0-1 0,0 1 1,-1 0-1,1-1-66,0 1 0,0 0 0,0 0 0,0-1 1,0 1-1,0 0 0,0 0 0,0-1 0,0 1 0,-1 0 0,1 0 0,0 0 0,0-1 0,0 1 0,0 0 0,0 0 1,-1 0-1,1-1 0,0 1 0,0 0 0,0 0 0,-1 0 0,1 0 0,0 0 0,0 0 0,-1 0 0,1-1 1,0 1-1,0 0 0,-1 0 0,1 0 0,0 0 0,0 0 0,-1 0 0,1 0 0,0 0 0,0 0 0,-1 0 1,1 0-1,-1 1 0,-2 0 207,5 0 97,-1-1-142,13 5 113,35 31 309,-30-22-448,21 14 0,17 8 181,-2 3 1,88 81-1,-112-93-190,1-1 1,2-2-1,49 27 0,-28-23-21,87 32-1,-46-24 102,-2 4 0,162 95 0,-225-115-165,334 221 215,-186-107-169,-154-116 97,0-1 0,2-1 1,-1-1-1,2-2 0,36 13 0,-13-10-18,1-1 1,59 7-1,-69-17-34,-29-4-206,0 0 1,1 1 0,-1 1-1,15 5 1,52 16 69,-52-13 8,-11-6 123,0 2-1,-1 0 0,19 12 1,-25-11-354,5 4 1280,-11-12-435,-5-9-221,-2 4-421,1 0 0,-1-1 0,0 1 0,-1 1 0,1-1 0,-1 0 0,0 1 0,0 0 0,-6-5 0,-7-8-6,4 5-197,-2 1 0,1 0 0,-25-14 0,29 18-40,6 6-48,4 4-107,8 7 23,1-2 399,0 0 1,-1 1 0,-1 0 0,1 0 0,-1 0 0,-1 1-1,1 0 1,-2 1 0,0 0 0,0-1 0,-1 1 0,4 12-1,-7-18-44,2 4-5,-1 0 0,0 1-1,-1-1 1,0 0 0,0 0 0,0 1 0,-2-1 0,1 0-1,-3 11 1,2-13-615,0-1-1,-1 0 1,0 0-1,0 0 1,-1 0-1,0 0 1,0 0 0,0-1-1,-6 8 1,-10 5-1537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08.2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51 2912,'-2'-6'526,"1"4"-301,0 0-1,0 0 0,0-1 0,0 1 0,0 0 0,1-1 0,-1 1 0,1 0 1,0-1-1,0-3 0,0 5 52,1 0 1,-1 0-1,0 0 0,1 0 1,-1 0-1,0 0 0,0 0 1,0 0-1,0 0 1,0 0-1,-1-3 840,1 15-1219,1 11 224,2 0 1,0 0-1,2 0 0,7 21 1,-1 0 119,119 376 1488,-108-354-1661,105 262 647,-101-268-464,18 67-1,8 63 148,-7-25-241,-39-139-62,2 0 0,1-1 0,2 0 0,22 40 0,-31-60-78,0-1 0,-1 1 0,1 0 0,-1-1 1,0 1-1,1 4 0,-2-4 59,1-1 0,0 1 0,0 0 0,1-1 0,3 9 666,-10-13 453,-62-35-394,-36-17-824,-31-14-25,52 20-400,82 47 417,-1-1-1,0 1 0,1 0 0,-1-1 0,1 1 0,-1 0 1,0 0-1,1-1 0,-1 1 0,0 0 0,1 0 0,-1 0 1,0 0-1,0 0 0,1 0 0,-1 0 0,0 0 0,1 0 0,-1 0 1,0 0-1,1 1 0,-1-1 0,0 0 0,1 0 0,-1 1 1,-1 0-1,2-1 21,0 1 0,-1 0 0,1-1 0,0 1 0,0 0 0,-1-1 0,1 1 0,0 0 0,0 0 0,0-1 0,0 1 0,0 0 0,0 0 0,0-1 0,0 1 0,0 0 0,1-1 0,-1 1 0,0 0 0,0 0 0,1-1 0,-1 1 0,0 0 0,1-1 0,-1 1 0,1-1 0,-1 1 0,1 0 0,4 5 55,-1 0 1,1 0 0,0-1-1,1 0 1,-1 0-1,1 0 1,11 6-1,51 25 486,-55-29-451,30 12 164,26 14 485,-62-30-614,-1 1 1,1-1-1,0 0 0,1-1 1,-1 0-1,0 0 0,1 0 1,11 0-1,-16-2-32,0 0 0,1 0-1,-1 0 1,0 0 0,0-1 0,0 1 0,0-1-1,0 0 1,0 0 0,0 0 0,0-1-1,-1 1 1,1-1 0,0 1 0,-1-1-1,1 0 1,-1 0 0,1 0 0,-1 0 0,0-1-1,0 1 1,0 0 0,2-4 0,15-33 86,-6 9-150,-3 10 27,6-11-1124,31-47 0,-41 69 258,1 1 1,0 0-1,0 0 0,0 1 1,1 0-1,0 0 1,1 1-1,-1 0 0,19-10 1,13 3-1564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1.4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200 229 4064,'-8'-9'1360,"7"8"-1207,1 0 1,0 1-1,-1-1 0,1 0 1,-1 1-1,0-1 0,1 1 1,-1-1-1,1 1 0,-1-1 0,0 1 1,0-1-1,1 1 0,-1 0 1,-1-1-1,1 1-45,0 0 0,1 0 0,-1 0 0,0 0-1,0 0 1,0-1 0,0 1 0,1 0 0,-1 0 0,0-1-1,0 1 1,1 0 0,-1-1 0,0 1 0,1-1 0,-1 1 0,0-1-1,1 1 1,-1-1 0,0 1 0,0-2 0,-6-16 1331,0-3-622,-4 6-418,0 0 0,0 1-1,-1 0 1,-1 1 0,-22-18 0,30 28-269,-35-38 483,30 28-786,9 8-306,7 7-138,12 8 482,26 10 0,-16-8-2459,-20-7 1133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3.3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1240 0 1568,'0'0'501,"-4"8"-58,-59 82 2677,28-48-2628,-1-2 1,-75 62-1,-51 52 847,36 4-628,36-41-244,-172 172 483,211-235-477,3 2-1,-47 70 1,72-93-202,14-22-3,1 1 1,1-1-1,-10 21 0,17-32-250,0 0-1,0 0 0,0 0 0,0 0 1,0 1-1,0-1 0,0 0 1,0 0-1,-1 0 0,1 0 0,0 0 1,0 1-1,0-1 0,0 0 1,0 0-1,0 0 0,0 0 0,0 0 1,0 0-1,-1 0 0,1 1 1,0-1-1,0 0 0,0 0 0,0 0 1,0 0-1,-1 0 0,1 0 1,0 0-1,0 0 0,0 0 0,0 0 1,-1 0-1,1 0 0,0 0 1,0 0-1,0 0 0,0 0 0,0 0 1,-1 0-1,1 0 0,0 0 1,0 0-1,0 0 0,0 0 0,0 0 1,-1 0-1,1-1 0,0 1 1,0 0-1,0 0 0,0 0 0,0 0 1,0 0-1,-1 0 0,1 0 1,0-1-1,0 1 0,0 0 1,0 0-1,0 0 0,0 0 0,0 0 1,0-1-1,0 1 0,0 0 1,-4-11 509,5-12-324,1 0 1,6-24 0,-3 19-90,2-7-165,-3 16-19,-1 1 0,2-28 0,-8 28-672,-1 15 170,-3 8 179,-2 7 268,1 0 0,0 0 0,0 0 0,1 1 0,-5 15 0,7-18 91,-5 15 427,0-1 1,2 2-1,-8 38 0,15-46 82,1-18-455,0 0 0,0 1 0,0-1 1,0 0-1,0 0 0,0 1 0,0-1 0,0 0 0,0 0 0,0 1 1,0-1-1,1 0 0,-1 0 0,0 1 0,0-1 0,0 0 1,0 0-1,0 0 0,1 0 0,-1 1 0,0-1 0,0 0 0,0 0 1,1 0-1,-1 0 0,0 0 0,0 1 0,0-1 0,1 0 1,-1 0-1,0 0 0,0 0 0,1 0 0,-1 0 0,1 0 1,8-4 250,49-45-247,-20 15-1290,70-48-3636,-45 43 2620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4.4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1274 1301 2496,'-15'-11'915,"0"0"0,0 1 0,-1 1 1,-26-11-1,-62-41 963,91 53-1714,-21-15 265,2-1-1,-37-35 1,-51-62 492,-7-6-146,-19-5-557,133 121-196,-45-40 124,-54-63 1,89 88-134,0-1 1,2-1-1,-28-50 0,45 70 13,-31-65-52,29 61-14,2-1 0,-1-1 0,-3-23 0,6 27-18,1 9 60,1 0 1,0-1-1,0 1 0,0 0 0,0 0 1,0 0-1,0 0 0,0-1 0,0 1 1,0 0-1,0 0 0,1 0 0,-1-1 1,1-13-78,-1 13 89,0 0 0,-1 0 0,1 0 0,-1 1 0,1-1-1,-1 0 1,0 0 0,1 0 0,-1 1 0,0-1 0,0 1 0,0-1 0,-1 0 0,1 1 0,0 0 0,0-1-1,-1 1 1,1 0 0,-1 0 0,1 0 0,-1 0 0,-2-1 0,3 1-35,0 0-9,0 1 0,0-1 0,0 1 0,0 0 0,0-1 0,0 1 0,-1 0 0,1 0 0,0-1 0,0 1 1,-2 0-1,-10 12-365,11-10 354,-3 4-60,0 0 0,1 1 0,0 0 0,0-1 1,1 1-1,-4 10 0,-12 47 39,-33 180 451,50-231 349,2-13-728,0 0 0,-1 0 0,1 0 0,0 0 0,0 0 0,0 0 0,0 0 0,0 0 0,0 0 0,0 0 0,0 0 0,0 0 0,0 0 0,0 0 0,0 0 0,0 0 0,0 0 0,0 0 0,0 0 0,0 0 0,0 0 0,0 0 0,0 0 0,0 0 0,-1 0 0,1 0 0,0 0 0,0 0 0,0 0 0,0 0 0,0 0 0,0 0 0,0 0 0,0 0 0,0 0 0,0 0 0,0 0 0,0 0 0,0 0 0,0 0 0,0 0 0,0 0 0,0 0 0,0 0 0,0 0 0,0 0 0,0 0 0,0 0 0,0 0-1,0 0 1,0 0 0,0 0 0,0 0 0,0 1 0,0-1 0,0 0 0,0 0 0,0 0 0,-1-24 674,17-211 129,-12 142-991,-2 67-66,1 1 0,0 0 0,12-37 0,-15 62 225,0-1 0,0 0 0,1 1 0,-1-1 0,0 0 0,1 1 1,-1-1-1,1 1 0,-1-1 0,1 0 0,-1 1 0,1-1 0,-1 1 0,1 0 1,0-1-1,-1 1 0,1-1 0,0 1 0,-1 0 0,1-1 0,0 1 0,-1 0 1,1 0-1,0 0 0,0 0 0,-1-1 0,1 1 0,0 0 0,0 0 0,-1 0 1,1 0-1,0 1 0,0-1 0,-1 0 0,1 0 0,0 0 0,1 1 1,5 1 29,-1 1 1,1 0 0,8 5 0,-2-2-41,134 51 323,-94-39-1361,87 44 0,-72-23-202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6.0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181 0 3712,'-1'8'2214,"0"-1"1,0 0-1,-3 12 1,-14 34-279,-27 56-1706,27-69 45,5-13-18,-13 42 0,18-41-190,-24 71 485,30-94-490,-8 28 223,10-32-237,-1 0 1,1 1 0,0-1-1,0 0 1,0 0 0,0 1-1,0-1 1,0 0 0,0 0-1,1 0 1,-1 1 0,0-1-1,1 0 1,-1 0 0,1 0-1,-1 0 1,1 1 0,-1-1-1,1 0 1,0 0 0,0 0-1,0 1 1,0-2-11,0 1 0,0-1 0,0 0 0,0 1 0,0-1 0,0 0 0,0 0-1,1 0 1,-1 0 0,0 0 0,0 0 0,0 0 0,0 0 0,2 0 0,18-5 113,-15 3-71,16-2-2,0 0-1,24-1 1,-34 4-54,-1 2 0,1-1 1,0 1-1,0 1 0,19 5 1,3 4 52,35 17 0,-68-27-70,13 3 0,-14-4-127,1-1 0,-1 1 0,0-1 0,0 1 0,0-1 1,0 0-1,1 1 0,-1-1 0,0 1 0,0-1 0,0 0 0,0 1 1,0-1-1,-1 1 0,1-1 0,0 0 0,0 1 0,0-1 0,-1 0 1,-3-27-5156,8 12 2982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6.4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11 5056,'-22'0'4325,"31"4"-789,-5-3-3173,-1 0 0,0-1 0,1 0 1,-1 1-1,1-1 0,-1 0 0,5-1 0,5 0 326,95-7 964,-7 1-1462,-85 6-155,0 2-1,0 0 1,0 1-1,20 5 1,5 3-1244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6.7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86 5216,'-34'0'7872,"51"-1"-6798,1-1 1,-1-1-1,32-10 1,-8 3-472,2-1-225,186-33 33,-208 42-248,25 3 0,-29-1-3360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17.1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35 112 7136,'-35'-17'6176,"49"17"-5120,12-7 864,6-1-1153,18-8-191,3 7-384,5-6-64,-3 7-64,-2-4-192,-3 7 64,-5-1-1855,0 1 1023,4 1-4768,-4 8 3168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1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77 6304,'-10'-11'2848,"25"-6"-2464,-6 6-192,4 2-192,10-6-1152,-1 2 640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6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524 0 3648,'0'0'1643,"-22"13"2298,-24 20-2762,2 1-1,-73 76 1,84-76-731,-35 39 204,28-29-376,10-10-24,2 1 0,-34 54 1,57-80-213,1 0 1,-1 0-1,2 0 1,-1 0 0,1 0-1,1 1 1,-1-1-1,2 1 1,-1 0-1,1 9 1,1-4 3,1-1 1,0 0-1,1 0 1,0 0-1,1 0 0,7 16 1,3 3 24,2 0 1,2-1-1,1 0 0,33 44 1,20 12-82,4 3-41,-65-77 98,-1 0 0,-1 0 0,0 1 0,11 29 0,-12-20 81,-1 1-1,-1-1 1,-1 1 0,-1 0 0,-2-1 0,0 1 0,-2 0-1,0 0 1,-2 0 0,-1 0 0,0-1 0,-2 1-1,-1-1 1,-1-1 0,-1 0 0,-1 0 0,-1 0 0,-1-1-1,-1-1 1,-1 0 0,-28 32 0,21-30 69,-2 0 1,-40 30-1,1-1 35,53-46-1297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7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45 2560,'1'0'128,"1"0"-1,-1 0 1,0 0-1,0 0 1,0-1 0,0 1-1,0 0 1,1-1-1,-1 1 1,0-1 0,0 1-1,0-1 1,0 0-1,0 0 1,-1 1 0,1-1-1,0 0 1,0 0 0,2-3 797,-2 3-526,-1 0 0,1 0-1,-1 0 1,1 0 0,-1 0 0,0 0 0,0 0 0,1 0 0,-1-2-1,0 2-260,0 1 0,-1-1-1,1 1 1,0-1-1,0 0 1,0 1-1,-1-1 1,1 1 0,0-1-1,-1 1 1,1-1-1,0 1 1,-1-1-1,1 1 1,-1 0-1,1-1 1,-1 1 0,1-1-1,-1 1 1,1 0-1,-1-1 1,1 1-1,-1 0 1,-1-1 0,-22-4 972,14 3-915,-1 2 1,-16 0-1,11 3-123,1 1 0,0 0 0,1 0 0,-16 8 0,7-3 11,2-2 187,0 1 0,1 1-1,0 1 1,-34 23 0,51-30-240,0-1 1,0 1-1,0-1 0,0 1 0,1 0 1,-1 0-1,1 0 0,-3 5 0,5-7-10,0 0 0,-1 0 0,1 0 0,0-1 0,-1 1 0,1 0 0,0 0 0,0 0 0,0 0 0,0 0 0,0 0-1,0 0 1,0 0 0,1 0 0,-1 0 0,0 0 0,0 0 0,1 0 0,-1 0 0,0 0 0,1 0 0,-1-1 0,1 1 0,-1 0-1,1 0 1,0 0 0,-1-1 0,1 1 0,0 0 0,0-1 0,-1 1 0,1-1 0,0 1 0,0-1 0,0 1 0,0-1 0,1 1-1,10 4 110,0-1-1,0-1 1,1 0-1,-1 0 0,25 1 1,-23-2-36,20 2 199,0-1 0,0-1 0,63-6 0,-69-3-890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8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 4 3648,'9'-4'5280,"-12"9"-4859,0 0-1,0 0 1,-1-1 0,0 1 0,0-1 0,0 0 0,0 0-1,-1 0 1,1-1 0,-7 4 0,-14 12 411,6-3-525,0 2-1,1 0 1,1 1 0,1 1-1,0 0 1,2 1-1,-16 30 1,-40 106 76,62-137-430,2 2-305,-1-1-1829,25-53-6726,-10 12 6881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8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 5632,'-9'15'9153,"11"-14"-8661,1 3-217,8 14 686,-6-9-884,0-1-1,1 0 1,0-1-1,10 11 0,-7-8 213,5 2-1871,-13-12 1176,0 1 0,0-1 0,0 1 1,0-1-1,0 0 0,0 1 0,0-1 0,1 0 0,-1 0 1,0 0-1,0 0 0,0 0 0,1 0 0,0-1 0,15 0-1812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9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1 524 4224,'0'-3'5152,"8"2"-3158,1-1-1532,0-1 0,0 0 1,0-1-1,0 0 0,14-10 0,-9 6-88,-3 1-314,0 0 1,-1 0-1,0-1 1,0-1-1,0 0 1,-1 0-1,-1-1 1,1 0-1,-2 0 1,11-18-1,-8 9-5,-1-1-1,-1 0 1,-1 0-1,-1 0 0,7-34 1,-8 27-22,1-3-56,-1-1-1,2-40 1,-7 63 1,0 6-8,0-1 1,1 0-1,-1 1 1,0-1-1,-1 0 1,1 1 0,0-1-1,-1 0 1,1 1-1,-1-1 1,0 1-1,0-1 1,0 1-1,0-1 1,-1 1-1,-1-3 1,3 5 28,-1-1 0,1 1 1,-1 0-1,1 0 0,0 0 1,-1 0-1,1 0 0,-1 0 0,1 0 1,-1 0-1,1 0 0,-1 0 1,1 0-1,0 0 0,-1 0 1,1 0-1,-1 0 0,1 0 0,-1 0 1,1 0-1,0 1 0,-1-1 1,1 0-1,-1 0 0,1 0 0,0 1 1,-1-1-1,1 0 0,0 1 1,-1-1-1,1 0 0,0 1 0,0-1 1,-1 0-1,1 1 0,0-1 1,0 1-1,-1-1 0,1 1 0,-10 18 249,2 4 208,0 0 1,-8 46 0,-1 49 648,17-117-1095,-1 19 138,0-1 0,2 1 0,0-1 0,1 1 0,2-1 0,-1 0 0,14 37 0,-13-45-592,2-1 0,-1 0 0,11 16 0,-15-25 160,0 0-1,-1-1 1,1 1 0,-1 0 0,1 0-1,0-1 1,-1 1 0,1 0-1,0-1 1,0 1 0,0-1 0,0 1-1,-1-1 1,1 1 0,0-1 0,0 1-1,0-1 1,0 0 0,2 1 0,7 1-2356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9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0 9728,'-13'4'4384,"8"7"-3808,5-6 896,5 4-929,-5-3-159,5 3-224,3-9-2815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1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21 2496,'0'-1'293,"0"0"0,1-1 0,-1 1 0,0 0 0,9-13 5880,-11 27-3560,-6 19-1211,3-8-925,-5 44-1,2-6-160,-23 91 1081,-58 165 1,88-314-1404,-3 6 142,1 1 1,0 0 0,1 0-1,-1 11 1,3-22-110,0 1-1,1-1 0,-1 0 1,0 1-1,0-1 1,1 0-1,-1 0 1,0 1-1,1-1 1,-1 0-1,0 0 1,0 0-1,1 1 1,-1-1-1,1 0 1,-1 0-1,0 0 1,1 0-1,-1 0 0,0 0 1,1 0-1,-1 0 1,0 0-1,1 0 1,-1 0-1,1 0 1,16 0-58,-11 0 99,12-1 50,1-1 0,0-1 0,29-8 0,-23 4 145,34-3-1,95-8 213,-129 17-470,-19 1 7,0 0-1,1 0 1,-1-1 0,7-1 0,-7 1 36,0 0 594,-37-21-12601,25 14 9730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2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34 5472,'-2'-7'11103,"38"4"-9871,-13 1-405,59-8 432,-27 3-1019,-29 4-226,0 1 0,52 4 0,-24 1-57,-31-2-2319,-21-1 1830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2.6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31 5056,'-12'-18'11666,"43"12"-9770,49 1-1275,1 4-1,111 12 0,-147-2-433,-5-1-621,-12-6-3788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3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38 4896,'-28'-20'11316,"44"20"-9619,75-10-119,-51 7-1188,251-1 630,-170 5-1347,-119-1-302,1 0 1,-1 0-1,1 0 1,-1 0-1,1 0 1,-1 1-1,1-1 1,-1 1-1,0 0 1,1 0-1,-1 0 0,0 0 1,3 2-1,8 5-1989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5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1271 4064,'-6'0'1159,"11"2"37,12-3 747,9-9-721,0-1-1,-1-2 0,40-26 1,-8 2-647,58-42 59,-97 65-437,0-1 1,-1 0 0,29-36 0,17-38 704,-54 75-690,-1-1 0,-1 0 0,0-1 0,6-19 0,-11 25-232,-4 14-25,-7 17 185,-8 21 130,9-26-131,2 0 0,0 1 0,0 0 0,-4 31 0,8-32 28,0 0-1,3 28 1,-1-38-118,1 0 1,0 0-1,0-1 1,0 1 0,1 0-1,0-1 1,0 1 0,1-1-1,-1 0 1,8 10-1,-9-14-23,0 1 0,0-1 0,0 0 0,1 0-1,-1 1 1,0-1 0,1 0 0,-1 0 0,1-1-1,-1 1 1,1 0 0,0 0 0,-1-1-1,1 1 1,0-1 0,2 1 0,0-1 3,-1 0 0,1 0 0,-1 0 0,1 0 0,-1 0 0,0-1 0,1 0 0,3-1-1,7-3 38,-1-1 0,1-1-1,14-9 1,-12 6 12,-1 3-44,-1-1-39,0 1-1,-1-1 0,0-1 1,0-1-1,-1 1 1,12-13-1,-3 3-554,-23 19 552,1 1-1,0-1 1,0 1 0,0-1 0,0 1-1,0 0 1,1-1 0,-1 1-1,0 0 1,0 0 0,0 0-1,0 0 1,1 0 0,-1 0-1,1 0 1,-1 0 0,1 0-1,-1 0 1,1 0 0,-1 0 0,1 0-1,0 1 1,0-1 0,-1 0-1,1 0 1,0 0 0,0 0-1,0 1 1,0-1 0,0 0-1,1 0 1,-1 0 0,0 0 0,1 1-1,-1-1 1,0 0 0,1 0-1,-1 0 1,1 0 0,0 0-1,-1 0 1,1 0 0,0 0-1,1 1 1,1 2 21,1-1 0,0 1 0,0-1 0,0 0-1,0 0 1,1 0 0,-1 0 0,1-1 0,6 3 0,3 0 37,1-1 1,0 0-1,0-2 0,0 1 1,1-2-1,-1 0 1,0-1-1,1 0 1,-1-1-1,24-5 0,-36 5-21,1 0 1,-1 0-1,1 0 0,-1-1 0,0 1 0,1-1 0,-1 0 0,0 0 0,0 0 0,0 0 0,-1-1 1,1 1-1,4-6 0,-6 7-23,0-1 1,0 1-1,-1-1 1,1 1-1,0-1 1,-1 1-1,1-1 1,-1 0-1,0 1 0,1-1 1,-1 0-1,0 1 1,0-1-1,0 0 1,0 1-1,-1-1 1,1 1-1,0-1 1,-1 0-1,1 1 1,-1-1-1,1 1 1,-1-1-1,0 1 1,0-1-1,1 1 1,-1-1-1,0 1 0,0 0 1,-2-2-1,-2-3-42,-1 0-1,-1 1 0,1-1 1,-1 1-1,0 0 1,0 1-1,0-1 0,-1 2 1,1-1-1,-14-3 1,8 2-17,-1 2 0,0 0 0,0 0 0,0 2 0,-19-1 0,8 5 41,24-3 5,0 0 1,1 0-1,-1 0 0,0 0 0,0 1 0,0-1 0,1 0 0,-1 0 1,0 1-1,0-1 0,1 1 0,-1-1 0,0 0 0,1 1 0,-1-1 1,0 1-1,1 0 0,-1-1 0,1 1 0,-1-1 0,1 1 0,-1 0 1,1 0-1,-1-1 0,1 1 0,-1 1 0,3-1 35,1 0 0,-1-1 0,1 1 0,-1-1 0,1 1 0,-1-1 0,1 0 0,3 0 0,-1 1 24,29 1 80,0-1 0,-1-2-1,1-1 1,0-2 0,-1-1 0,65-20 0,-92 24-93,107-27 78,-100 26-78,0 0-1,1 1 1,-1 0-1,0 1 1,1 1 0,19 2-1,-32-2-30,0-1 0,0 0 0,0 0 0,1 0 0,-1 1 0,0-1 0,0 0 0,0 1 0,0-1 0,0 1 0,0-1 0,0 1 0,0 0 0,0-1 0,0 1 0,-1 0 0,1 0 0,0 0 0,0 0 0,0-1 0,-1 1 0,1 0 0,-1 0 0,1 0 0,-1 0 0,1 1 0,-1-1 0,1 0 0,-1 0 0,0 2 0,0 1-8,0 0 0,-1 0 0,1 0 1,-1 0-1,0 0 0,-1 0 0,-1 4 0,2-5 18,-12 21 9,11-21 9,0 0 1,0 0-1,0 1 0,0-1 1,-2 7-1,4-10-30,0 0 0,0 0 1,0 0-1,0 1 0,0-1 0,0 0 0,0 0 0,0 0 0,0 0 0,0 0 0,0 1 0,0-1 0,0 0 0,0 0 0,0 0 0,0 0 1,0 0-1,0 1 0,0-1 0,1 0 0,-1 0 0,0 0 0,0 0 0,0 0 0,0 0 0,0 0 0,0 1 0,0-1 0,0 0 0,1 0 1,-1 0-1,0 0 0,0 0 0,0 0 0,0 0 0,0 0 0,0 0 0,1 0 0,-1 0 0,0 0 0,0 0 0,0 0 0,0 0 0,1 0 1,10-1 111,14-6-22,-25 7-93,162-54-56,-153 51-5,0 0 0,19-2-1,-24 4 54,0 1 0,0 0 0,0 0 0,0 0 0,0 0 0,-1 1 0,1 0 0,0 0 0,0 0 0,3 1 0,-5-1-1,0 0-1,-1 0 1,1 0-1,-1 0 0,1 1 1,-1-1-1,1 0 1,-1 1-1,0-1 0,0 1 1,0-1-1,1 1 1,0 1-1,9 26-172,0-3 269,-8-20-50,1 1 0,0-1 0,1 0 0,-1 0-1,8 6 1,-9-9 2,1 0 0,0-1 0,-1 0-1,1 1 1,0-1 0,0-1 0,0 1-1,0 0 1,0-1 0,7 1 0,-5-1-4,1 0 1,-1-1-1,1 0 1,-1 0-1,1-1 1,-1 0 0,1 0-1,-1 0 1,0-1-1,0 0 1,12-5-1,5-4 76,36-24 0,-49 29-111,29-21-64,64-58-1,-91 73 34,-4 5-18,-15 18-210,-3 4 227,-8 11-10,-16 33 1,30-51 57,0 1 0,1 0-1,0 0 1,0 0 0,0 0 0,2 0 0,-1 1 0,0 13 0,2-20-11,0-1 1,0 1 0,0 0 0,1-1 0,-1 1-1,1-1 1,-1 1 0,1-1 0,0 1 0,0-1-1,0 1 1,3 3 0,-3-4 14,0-1 0,1 0 0,-1 0 0,0 0 0,1 0 1,-1 0-1,1 0 0,-1 0 0,1 0 0,-1 0 0,1-1 0,0 1 0,-1-1 0,1 1 0,0-1 0,0 0 0,-1 1 0,1-1 1,3 0-1,7-1 54,-1 0 0,0-1 1,0 0-1,0 0 1,19-8-1,55-26-47,-32 11-87,-19 11 31,-18 6 40,1 1 1,1 0-1,26-5 1,-43 11-29,-1 1 0,1 0-1,0 0 1,-1 0 0,1 0 0,-1 0 0,1 0 0,0 0-1,-1 0 1,1 0 0,-1 0 0,1 0 0,0 0-1,-1 0 1,1 1 0,0-1 0,-1 0 8,1 1-1,-1-1 1,0 0-1,0 0 1,0 1 0,0-1-1,0 0 1,0 0-1,0 0 1,0 1 0,0-1-1,0 0 1,0 0-1,0 1 1,0-1 0,0 0-1,0 0 1,0 1-1,0-1 1,0 0 0,0 0-1,0 0 1,0 1-1,-1-1 1,1 0 0,0 0-1,0 0 1,0 1-1,-17 17-142,-10 5 194,-3 2-84,0 1-1,2 2 1,-45 56 0,72-82 55,-1 0 0,1 0 0,-1 1 0,1-1 0,0 1 0,0-1 0,0 1 0,0-1 0,-1 5 1,2-6-10,0 0-1,0 0 1,0 0 0,1 0 0,-1-1 0,0 1 0,0 0 0,1 0 0,-1 0 0,0 0 0,1-1 0,-1 1 0,0 0 0,1 0 0,-1-1 0,1 1 0,0 0 0,-1-1 0,1 1 0,-1-1 0,1 1 0,0-1 0,0 1 0,-1-1 0,1 1 0,0-1 0,0 1 0,-1-1 0,1 0 0,0 0 0,1 1 0,13 3 9,0-1 1,0-1-1,20 1 0,27 5-102,-51-6 70,-1 1 1,1 0-1,-1 1 1,1 0 0,-1 0-1,17 11 1,-22-11 3,1 0 0,-1 0 0,0 1 1,-1-1-1,1 1 0,-1 0 0,0 0 0,0 1 1,-1-1-1,1 1 0,-1 0 0,4 12 0,-5-13 8,-1 0 0,1 0 1,-1 1-1,-1-1 0,1 0 0,-1 1 0,0-1 0,0 1 0,0-1 0,-1 1 0,0-1 1,0 0-1,0 1 0,-1-1 0,0 0 0,0 0 0,0 0 0,0 0 0,-1 0 0,0-1 0,0 1 1,0-1-1,-1 0 0,1 0 0,-5 4 0,-4 1 24,0-1 0,-1 0 0,0-1 0,0 0 0,-1-1 0,0 0-1,0-1 1,-18 3 0,-7 0 83,-73 5-1,103-12-115,-2 0 11,-1-1 0,-12-1 0,21 1-5,1 0 1,-1 0 0,1-1 0,-1 0 0,1 1-1,-1-1 1,1 0 0,-1 0 0,1 0 0,0 0 0,0-1-1,0 1 1,-1-1 0,-2-2 0,5 3 0,-1 1 0,1-1 0,-1 0 0,1 1 0,0-1 0,-1 0 0,1 1 0,0-1 0,-1 0 0,1 1 0,0-1 0,0 0 0,0 1 0,0-1 0,0 0 0,0 0 0,0 1 0,0-1 0,0 0 0,0 1 0,0-1 0,0 0 0,0 0 0,1 1 0,-1-1 0,0 0 0,1 1 0,-1-1 0,0 1 0,1-1 0,0 0 0,1-3-25,1 1 0,0 0 0,0 0 0,6-5 0,12-7 22,0 1 0,1 1 0,32-13 0,11-7-19,78-57 141,-10 6-44,195-83-187,-188 98 103,-39 19 382,-100 50-371,0-1 0,0 1 0,-1 0 0,1-1 0,0 1 0,-1 0 0,1-1 0,0 1 0,-1-1 0,1 1 0,0-1 0,-1 1 0,1-1 0,-1 1 0,1-1 0,-1 0 0,1 1 0,-1-1 0,0 0 0,1 0 0,-1 0-6,-1 1-1,1-1 0,-1 1 0,0-1 1,1 1-1,-1-1 0,1 1 1,-1 0-1,0-1 0,1 1 0,-1 0 1,0-1-1,1 1 0,-1 0 1,0 0-1,0 0 0,1 0 0,-1 0 1,0 0-1,1 0 0,-1 0 1,0 0-1,0 0 0,1 0 0,-2 0 1,-17 1-9,1 1-1,-1 1 1,-22 6 0,-56 20 85,75-21-45,-22 11 0,37-16-17,1 1-1,-1 0 0,1 0 1,0 1-1,0 0 1,0 0-1,-5 6 0,10-10 1,1-1-1,-1 1 0,1-1 0,-1 1 1,1 0-1,-1-1 0,1 1 0,-1 0 1,1 0-1,0-1 0,-1 1 1,1 0-1,0 0 0,0 0 0,0-1 1,-1 1-1,1 0 0,0 0 1,0 0-1,0-1 0,0 1 0,1 0 1,-1 0-1,0 0 0,0 0 0,0-1 1,1 1-1,-1 0 0,0 0 1,1-1-1,-1 1 0,0 0 0,1 0 1,-1-1-1,1 1 0,-1 0 0,1-1 1,0 1-1,-1-1 0,1 1 1,0-1-1,-1 1 0,1-1 0,0 1 1,-1-1-1,1 0 0,0 1 1,0-1-1,0 0 0,-1 0 0,1 0 1,0 0-1,0 1 0,0-1 0,-1 0 1,2 0-1,13 0 38,0 0 0,0-1 0,1-1 0,-2 0-1,26-7 1,-1-1 2,0-2 0,-1-2-1,64-33 1,-88 37-237,-6 5-212,-11 15 73,1-7 333,1-1 1,0 1-1,0 0 1,0 0 0,1 0-1,-1 0 1,0 0-1,1 0 1,0 0 0,0 0-1,0 0 1,0 0-1,1 5 1,-1-7 4,1 0 0,-1 1 0,0-1 0,1 0 0,-1 0 0,1 1-1,0-1 1,-1 0 0,1 0 0,0 0 0,0 0 0,0 0 0,-1 0 0,1 0 0,0 0 0,0 0 0,0 0 0,1-1 0,-1 1 0,0 0 0,0-1 0,0 1 0,0-1 0,1 1 0,-1-1-1,0 0 1,1 1 0,-1-1 0,0 0 0,1 0 0,-1 0 0,0 0 0,1 0 0,1 0 0,5-2 23,-1 0 1,1 0-1,-1-1 1,0 0-1,0 0 0,12-8 1,-2 2 33,87-41 248,-72 36-281,0-1 0,-2-2 1,0-1-1,-1-1 0,38-33 1,-39 25-100,0-1 0,27-38 0,40-69 146,62-129-22,-127 204-156,-1-2 1,32-105 0,-59 160 11,0 0 0,0 0 0,-1 0 0,0 0 0,0-1 0,-1 1 0,0-8 0,0 14 80,0 1 1,0 0 0,0-1 0,0 1 0,-1 0 0,1-1 0,0 1-1,0 0 1,0 0 0,-1-1 0,1 1 0,0 0 0,0 0 0,-1-1-1,1 1 1,0 0 0,0 0 0,-1 0 0,1-1 0,0 1-1,-1 0 1,1 0 0,0 0 0,-1 0 0,1 0 0,0 0 0,-1 0-1,1 0 1,0 0 0,-1 0 0,1 0 0,0 0 0,-1 0-1,1 0 1,0 0 0,-1 0 0,1 0 0,0 0 0,-1 1 0,-1-1-11,1 1 1,-1 0 0,0 0 0,1 0 0,-1 0 0,0 0-1,1 0 1,-2 2 0,-8 10-20,0 1-1,1 0 1,0 1-1,-9 20 1,3-7-73,-13 25 76,2 2 1,2 0 0,3 1 0,-16 67 0,25-79 68,-24 105-145,32-126 152,2 0 0,0 1 1,2-1-1,2 35 0,0-51 20,0-1 0,0 1-1,0 0 1,1-1-1,0 0 1,1 1 0,-1-1-1,6 9 1,-6-13-43,-1 0 0,0 0 0,1 0 0,-1 0 0,1 0 0,0-1 0,0 1 0,0 0 0,0-1 1,0 0-1,0 1 0,0-1 0,0 0 0,0 0 0,1 0 0,-1 0 0,0 0 0,1-1 0,-1 1 0,0-1 0,1 1 0,-1-1 0,1 0 0,-1 0 1,1 0-1,3-1 0,5-2-9,-1 0 1,1-1 0,0 0 0,-1-1-1,0 0 1,0-1 0,0 1 0,10-10-1,-9 7-50,0 0-1,1 1 1,0 1 0,0 0-1,18-7 1,-29 13 32,0 0 1,0-1 0,0 1 0,0 0 0,0 0-1,0 0 1,0 0 0,0 0 0,0 0-1,0 0 1,0 0 0,0 0 0,0 0 0,0 0-1,0 0 1,0 1 0,2 0 0,-3-1 3,1 1 1,-1 0-1,0-1 1,1 1-1,-1 0 1,1 0-1,-1-1 1,0 1-1,0 0 1,1 0-1,-1-1 1,0 1-1,0 0 1,0 0-1,0 0 0,0-1 1,0 1-1,0 0 1,0 0-1,0 0 1,0-1-1,0 1 1,-1 0-1,1 0 1,-1 0-1,-3 13-54,-11 23-1,9-24 77,1 1 0,-5 16-1,9-26 24,0 1 0,1 0 0,-1-1-1,1 1 1,0 0 0,0 0-1,0 0 1,1-1 0,-1 1 0,4 8-1,-4-11-15,2 1 0,-1-1-1,0 1 1,0-1 0,1 0-1,-1 0 1,1 0 0,0 0-1,0 0 1,0 0 0,0 0-1,0 0 1,0-1 0,0 1-1,0-1 1,1 1 0,-1-1-1,1 0 1,-1 0 0,1 0-1,-1-1 1,4 2 0,6 0 100,1 0 0,-1-1 0,20-1 1,-27 0-88,19 0 25,0-1 1,-1-2-1,1 0 0,-1-2 1,0 0-1,0-2 0,-1 0 1,0-1-1,39-21 0,-61 28-63,24-15 55,-15 5-96,-9 11 35,0 0 0,0-1 0,1 1 0,-1 0-1,0-1 1,0 1 0,0 0 0,0-1 0,0 1-1,0 0 1,0 0 0,0-1 0,0 1 0,0 0-1,0-1 1,0 1 0,0 0 0,0-1 0,0 1 0,0 0-1,-1-1 1,1 1 0,0 0 0,0-1 0,0 1-1,0 0 1,-1 0 0,1-1 0,-1 0-10,0 1 0,0 0 0,0-1-1,0 1 1,0 0 0,-1 0 0,1-1 0,0 1 0,0 0 0,0 0-1,0 0 1,0 0 0,0 1 0,0-1 0,0 0 0,-2 1 0,0-1-31,-79 16-174,73-13 197,0-1 1,0 1 0,1 1-1,-1 0 1,1 0 0,-13 9 0,20-13 31,1 1 0,-1-1 0,0 1 0,0-1 0,0 1 0,0-1 0,1 1 1,-1 0-1,0 0 0,1-1 0,-1 1 0,1 0 0,-1 0 0,1 0 0,-1 0 1,1 0-1,-1-1 0,1 1 0,0 0 0,0 0 0,-1 0 0,1 0 0,0 0 1,0 0-1,0 0 0,0 0 0,0 0 0,0 0 0,0 0 0,0 0 0,1 0 1,-1 0-1,0 0 0,1 0 0,-1 0 0,0 0 0,1 0 0,-1 0 0,1-1 1,0 1-1,-1 0 0,1 0 0,0 0 0,-1-1 0,1 1 0,0 0 0,0-1 1,-1 1-1,1-1 0,1 1 0,4 3 33,-1-1 1,1 0-1,0 0 1,-1-1-1,13 4 1,-6-3-5,-1 0 0,1-1 1,0-1-1,0 0 0,0 0 0,0-1 1,15-2-1,-21 1-1,0 0 1,0-1-1,0 0 0,0 0 1,0 0-1,-1-1 1,1 1-1,-1-1 0,1-1 1,-1 1-1,0-1 0,-1 0 1,1 0-1,-1 0 1,7-8-1,-10 10-42,0 0-1,0 1 1,0-1-1,0 0 1,0 1 0,-1-1-1,1 0 1,0 0-1,-1 0 1,0 1 0,1-1-1,-1 0 1,0 0-1,0 0 1,0 0 0,0 0-1,-1 0 1,1 0-1,0 1 1,-1-1 0,1 0-1,-1 0 1,0 0 0,1 1-1,-1-1 1,0 0-1,-2-2 1,1 1-5,0 0 0,0 0 1,-1 1-1,1-1 0,-1 1 0,1 0 1,-1-1-1,0 1 0,0 0 0,0 1 0,0-1 1,0 0-1,0 1 0,-4-2 0,-21-3 12,-1 2 0,0 0-1,-47 1 1,70 2 51,10-1 88,14-2 5,32-3-184,52-14 1,-18 3 25,-57 12-16,3 0 17,0 1 0,1 1 1,47 1-1,-74 3 4,0 0 0,0 1 0,1 0 0,-1 0 0,0 0 0,0 0 0,0 1 0,3 2 0,-5-4 3,-1 1 0,0-1 1,0 1-1,0 0 0,0 0 1,0-1-1,0 1 0,0 0 1,0 0-1,0 0 0,0 0 1,-1 0-1,1 1 0,0-1 1,-1 0-1,1 0 0,-1 0 1,1 1-1,-1-1 0,1 0 1,-1 0-1,0 1 0,0-1 1,0 0-1,1 1 0,-1-1 1,-1 2-1,0 1 17,0 0 0,0-1-1,0 1 1,0-1 0,-1 1 0,0-1 0,0 1 0,0-1-1,-4 5 1,-26 26 55,19-23 140,41-22 62,16-9 119,-18 7-410,1 1 0,0 1 0,1 1 0,43-8 0,-66 17 15,0 1 0,1 0-1,-1 0 1,0 0 0,1 0-1,-1 1 1,0 0 0,1 0-1,-1 1 1,0-1 0,0 1 0,0 0-1,0 1 1,-1-1 0,8 5-1,2 4 71,0 1 0,0 0-1,14 17 1,-7-7 91,-2-8 148,-3-1-5496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3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7 5728,'8'12'8988,"-9"-11"-8779,-3 11 3954,0-6-4878,-2-1 1340,-17 14 203,23-18-789,0-1 0,-1 0 0,1 1 0,0-1 0,-1 1 0,1-1 0,-1 0 0,1 1 0,-1-1 0,1 0 1,-1 0-1,1 0 0,-1 1 0,1-1 0,-1 0 0,1 0 0,-1 0 0,1 0 0,-1 0 0,1 0 0,-1 0 0,1 0 0,-1 0 0,1 0 0,-1 0 0,1 0 0,-1 0 0,1 0 0,-1 0 0,1-1 0,-1 1 0,0 0 0,0-2-34,1 0 1,0 0-1,-1 0 1,1 1-1,0-1 0,0 0 1,0 0-1,0 0 0,1 1 1,-1-1-1,0 0 1,1 0-1,-1 0 0,1 1 1,0-1-1,-1 0 1,1 1-1,1-3 0,0 1 26,-1 0-1,1 0 0,-1 0 1,0-1-1,-1 1 0,2-6 1,-2 8-165,0 2 260,0 3 523,0-1-109,0-10-879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0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349 212 2080,'-9'-44'4805,"8"42"-4646,1 0-77,-1 1 1,1 0-1,-1-1 1,0 1-1,1 0 0,-1 0 1,0 0-1,0 0 1,1 0-1,-1 0 1,0 0-1,0 0 1,0 0-1,0 0 0,-1 0 1,1 0-1,-2 0 1,-27-19 1526,25 16-1455,1 1 0,-1-1 1,0 1-1,0 0 0,-1 0 1,1 1-1,-1 0 0,1 0 1,-1 0-1,-8-1 0,10 2-102,-1 0-1,1 1 0,-1 0 1,1 0-1,-1 0 0,1 1 0,-1-1 1,1 1-1,-1 0 0,1 1 1,0-1-1,-1 1 0,1-1 1,0 1-1,0 0 0,0 1 0,0-1 1,1 1-1,-1 0 0,-3 3 1,-6 8 74,7-8-16,-1 1 0,1 1-1,-10 14 1,-3 10 29,4-8 235,-22 50-1,34-67-355,0 0-1,1 1 1,0-1 0,0 0 0,1 1-1,0-1 1,0 1 0,1-1-1,0 1 1,0 0 0,3 14 0,-2-18 34,1 1 1,-1 0 0,0-1-1,1 1 1,0-1 0,0 1 0,1-1-1,-1 0 1,1 0 0,0 0 0,0 0-1,0-1 1,0 1 0,1-1-1,0 0 1,-1 0 0,1 0 0,0 0-1,1-1 1,-1 0 0,0 1-1,1-1 1,-1-1 0,1 1 0,-1-1-1,1 0 1,0 0 0,0 0-1,-1-1 1,1 1 0,0-1 0,0 0-1,0-1 1,7 0 0,20-5 67,1-2 1,-1-1-1,-1-1 1,51-24-1,-65 26-76,-1 0-1,-1-1 1,0-1-1,0-1 1,-1 0-1,14-15 0,-20 17-2,0-1-1,-1 0 0,0-1 1,-1 0-1,0 0 0,0 0 1,-2-1-1,7-20 0,-9 24-17,0-1 1,0 0-1,-1 0 0,0 0 0,-1 0 1,0 0-1,0 0 0,-1 0 0,0 0 0,0 0 1,-1 0-1,-1 0 0,1 1 0,-5-10 1,4 12-33,0 0 0,0 0 0,-1 0 0,0 1 0,0-1 0,0 1 0,-1 0 0,0 0 1,0 1-1,0-1 0,0 1 0,-1 0 0,1 1 0,-1-1 0,0 1 0,0 0 0,-1 0 1,1 1-1,-8-2 0,5 2-8,0 1 1,1 0 0,-1 0-1,0 1 1,0 0-1,0 1 1,1 0 0,-1 0-1,0 1 1,1 0-1,-1 1 1,-11 4 0,13-4-271,0 1 0,1-1 0,0 1 0,0 0 0,0 1 0,-9 8 1,11-9-297,1 0 0,-1 0 1,1 1-1,0-1 0,0 1 1,1 0-1,-1 0 0,1 0 1,-3 8-1,3 12-1678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22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4 4384,'-3'-4'6000,"11"20"-2891,-5-11-2948,0-1 0,0 1 0,-1 0-1,1 0 1,-1 0 0,0 0 0,1 7 0,3 8 83,5 17 77,-2 0 0,7 63 0,3 11-68,13 26 50,-28-123-174,2 0 0,-1 0 0,2-1 0,9 16 0,-10-18 42,-3-5-87,2 3-104,-4-8 63,13-4 570,-10 2-549,-1 0 0,1-1-1,-1 1 1,0-1-1,1 0 1,-1 0 0,0 0-1,0-1 1,0 1-1,-1-1 1,1 1-1,2-4 1,4-6 64,13-21-1,-21 31-110,39-71 118,49-125 1,-2 3-460,-69 155-805,-8 15-2953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3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 66 1248,'-2'-5'5834,"-1"0"-4249,2 4-1802,3 3 647,-1-1-73,-1-1-345,0 0 1,0-1-1,0 1 1,0 0-1,0 0 0,0 0 1,0-1-1,0 1 0,0 0 1,0 0-1,0-1 0,0 1 1,0 0-1,0 0 1,0 0-1,0-1 0,0 1 1,0 0-1,0 0 0,0 0 1,0-1-1,-1 1 1,1 0-1,0 0 0,0 0 1,0-1-1,0 1 0,0 0 1,-1 0-1,1 0 1,0 0-1,0 0 0,0-1 1,-1 1-1,1 0 0,0 0 1,0 0-1,0 0 0,-1 0 1,1 0-1,0 0 1,0 0-1,0 0 0,-1 0 1,1 0-1,0 0 0,0 0 1,-1 0-1,1 0 1,0 0-1,0 0 0,0 0 1,-1 0-1,-1 0 7,5-2 110,-2-10 143,-1 7-240,0 6-101,0-1 202,0-12 304,0 8-90,0-12 992,-30 73-859,26-49-419,-89 180 987,59-132-874,-27 50 393,57-97-533,-1 3 92,-1-1-1,-1 1 1,0-1-1,-12 15 1,15-23-243,13-14-3985,-4 3 2395,7-5 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4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64 3072,'-2'-1'259,"0"0"-1,0 1 1,0-1 0,-20 4 8972,29-3-8983,0-1 0,-1-1-1,1 1 1,7-3 0,12-3 23,-7 3-134,133-23 898,-123 24-971,0 1 0,0 1 0,38 4 1,-54-1-158,0-1 404,24 1 1,-34-2-411,0 0 0,1-1 0,-1 1 0,0-1 0,0 0 0,0 1 0,0-2 0,0 1 0,0 0 0,0 0 0,0-1 0,3-2 0,3-2-3499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5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100 574 3072,'-1'0'286,"0"0"0,0 0 1,0-1-1,0 1 0,0 0 1,0 0-1,-1 0 0,1 0 1,0 0-1,0 0 0,0 0 0,0 0 1,0 1-1,0-1 0,0 0 1,-1 1-1,-23 7 2212,19-5-2232,0 1-1,0-1 0,0 1 1,-9 9-1,14-12-216,-1 0-1,1 1 0,0-1 1,-1 1-1,1-1 0,0 1 0,0-1 1,0 1-1,0 0 0,0-1 0,1 1 1,-1 0-1,0 0 0,1-1 0,0 1 1,-1 0-1,1 0 0,0 0 0,0 0 1,0 0-1,0 3 0,0-4-10,1 0 1,-1 0-1,1 0 0,-1 0 0,1 0 0,-1 0 1,1 0-1,0 0 0,-1 0 0,1 0 0,0 0 0,0-1 1,0 1-1,0 0 0,0 0 0,0-1 0,0 1 0,0-1 1,0 1-1,0-1 0,0 1 0,0-1 0,0 0 0,0 1 1,0-1-1,1 0 0,-1 0 0,0 0 0,0 0 1,0 0-1,0 0 0,2 0 0,1-1 83,0 1-1,0-1 1,0 0-1,0 0 1,0 0-1,0-1 1,5-2-1,-6 3-74,-1-1-1,0 0 1,1 0-1,-1 0 1,0-1 0,0 1-1,-1 0 1,1-1-1,0 1 1,-1-1-1,1 0 1,-1 1 0,0-1-1,1-4 1,-1 5-75,0 0 0,-1 0 0,1 0 0,-1 0 0,1 0 0,-1 0 0,0 0 0,0 0 0,0 0 0,0 0 0,0 0-1,-1-1 1,1 1 0,-1 0 0,1 1 0,-1-1 0,0 0 0,0 0 0,1 0 0,-1 0 0,-1 0 0,-1-2 0,2 3-29,-1 0 0,1 0 0,0 1 0,-1-1 0,1 0-1,-1 1 1,0-1 0,1 1 0,-1 0 0,1-1 0,-1 1 0,0 0 0,1 0 0,-1 0-1,1 0 1,-1 0 0,0 1 0,-1-1 0,-10 1-187,44 10 592,-23-10-234,0-1 1,0 0-1,1 0 1,-1-1-1,0 0 1,0-1 0,0 0-1,0 0 1,0-1-1,0 1 1,-1-2-1,1 1 1,-1-1-1,0 0 1,0-1 0,0 0-1,8-7 1,7-9-15,0-1 1,-1-1 0,21-32-1,-39 51-94,18-25 68,-2-1-1,-1-1 0,16-38 0,35-103-336,-55 132 165,-12 35 65,-1 4 9,0 0 0,-1-1 0,1 1 0,-1 0 0,0 0 0,1-1 1,-1 1-1,0 0 0,0-1 0,0 1 0,0 0 0,0-1 0,0 1 1,0 0-1,-1-3 0,1 4 22,0 0 0,0 0 0,0-1 0,0 1 0,0 0 0,0 0 0,0 0 0,0 0 0,0 0 0,0 0 0,0-1 0,0 1 0,0 0 0,0 0 0,0 0 0,-1 0 0,1 0 0,0 0 0,0 0 0,0-1 0,0 1-1,0 0 1,0 0 0,0 0 0,-1 0 0,1 0 0,0 0 0,0 0 0,0 0 0,0 0 0,0 0 0,-1 0 0,1 0 0,0 0 0,0 0 0,0 0 0,0 0 0,0 0 0,-1 0 0,1 0 0,0 0 0,0 0 0,0 0 0,0 0 0,0 0 0,-1 0 0,1 0 0,0 0 0,0 0 0,0 1 0,-8 8-33,-6 13 2,3 6 32,2 0 0,0 1 0,2 1 0,-5 38 0,9-53 44,-7 48 291,-4 121 0,14-176-308,1-1 0,0 1 0,1-1 0,0 0 0,0 1-1,1-1 1,3 7 0,6 19 214,-11-30 1168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6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8 365 6240,'-8'-29'7903,"9"29"-7787,-1 1 1,25-4 1800,17 5-1022,46 8 1,15 1-575,-73-10-823,49 11 1,-66-9-804,1 0 0,-1 1 0,0 1 0,0 0-1,-1 1 1,13 8 0,-15-8 807,2 2 131,0-1 0,16 8-1,-27-15 442,-1 1 0,1-1-1,-1 1 1,1-1 0,-1 1-1,1 0 1,-1-1-1,1 1 1,-1-1 0,0 1-1,0 0 1,1-1-1,-1 1 1,0 0 0,0 0-1,0-1 1,0 1-1,1 0 1,-1-1 0,0 1-1,0 0 1,-1 0-1,1-1 1,0 1 0,0 0-1,0 0 1,0-1-1,-1 1 1,1 1 0,-1 1 319,0 0-1,0 0 1,0 0 0,-1 0 0,-2 5 0,-3 0 284,0 0 1,-1 0-1,-11 8 0,10-9-167,1 1 1,-14 16-1,16-17-357,-7 9 379,12-11-162,9-5 62,15-5 14,-18 5-399,-1-1 1,1 0-1,0 0 0,-1-1 0,1 1 0,-1-1 0,0 0 0,1 0 1,6-5-1,5-4-282,-14 10 186,0 0-1,0 0 0,0 0 1,0-1-1,0 1 1,0-1-1,-1 1 0,1-1 1,1-2-1,-2 4 14,0 0 0,0 0 0,0 0 0,0 0 0,0 0 0,1 0 0,-1 0 0,0 1 0,0-1 0,0 0 0,0 1 0,0-1 0,-1 0 0,1 1-1,0-1 1,0 1 0,2 1 0,18 7 168,-15-8-87,0-1 1,-1 1 0,1-1-1,0 0 1,0-1-1,0 1 1,-1-1 0,1-1-1,0 1 1,10-4-1,-1-2 122,-1 0 0,22-15 0,-19 10-93,-1-1-1,0-1 0,-1-1 0,-1 0 0,-1-1 0,21-29 0,-21 24-24,0-1 0,-1 1 0,0-2 0,-2 0 0,11-38 0,-7 13-215,10-56 1,-23 100 109,0-1-1,-1 1 1,1 0-1,-1 0 1,1 0-1,-1-1 1,0 1 0,-1 0-1,1 0 1,-1 0-1,-1-6 1,1 9 45,1 1 0,0-1 0,0 1 1,-1 0-1,1-1 0,0 1 0,-1-1 0,1 1 0,-1-1 1,1 1-1,0 0 0,-1-1 0,1 1 0,-1 0 1,1 0-1,-1-1 0,1 1 0,-1 0 0,1 0 1,-1 0-1,1-1 0,-1 1 0,1 0 0,-1 0 1,0 0-1,1 0 0,-1 0 0,1 0 0,-1 0 0,1 0 1,-1 0-1,1 1 0,-1-1 0,1 0 0,-1 0 1,0 0-1,1 1 0,-1-1 0,1 0 0,0 0 1,-1 1-1,1-1 0,-1 0 0,0 2 0,-3 1 0,0 0-1,0 0 1,1 1-1,-5 3 1,-2 6 22,1 0 0,0 1 0,1 0 0,-13 27 1,-20 67 640,39-102-614,-5 15 192,0 1-1,2 0 0,0 0 0,-3 44 1,8-57-181,0-1 0,0 0 0,1 0 1,0 1-1,0-1 0,1 0 1,0 0-1,0 0 0,1 0 0,0-1 1,1 1-1,0-1 0,0 1 1,0-1-1,1-1 0,8 11 0,-6-11-377,0 1 0,0-2 0,0 1 1,1-1-1,13 7 0,43 14-6406,-64-25 6678,33 12-3122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7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47 1408,'0'-2'313,"0"-1"-1,0 0 1,1 0 0,-1 1 0,1-1-1,0 0 1,0 1 0,0-1 0,0 0-1,0 1 1,1 0 0,3-5 0,0-1 1205,-18 23 3499,-11 18-4552,2 9 143,-17 48 0,9-20-85,-48 86 518,31-64-535,41-81-446,-11 20 424,17-31-466,0 1 1,0-1-1,0 0 1,0 0 0,0 0-1,-1 0 1,1 0 0,0 0-1,0 1 1,0-1 0,0 0-1,0 0 1,0 0 0,0 0-1,0 0 1,0 1 0,0-1-1,0 0 1,0 0 0,0 0-1,0 0 1,0 0 0,0 1-1,0-1 1,0 0-1,1 0 1,-1 0 0,0 0-1,0 0 1,0 0 0,0 1-1,0-1 1,0 0 0,0 0-1,0 0 1,0 0 0,1 0-1,-1 0 1,0 0 0,0 0-1,0 0 1,0 1 0,0-1-1,0 0 1,1 0 0,-1 0-1,12 3 234,16-3-149,186-8 687,-142 8-177,-72 0-437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8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72 5728,'-3'-4'4100,"3"4"-4039,8-5 1415,19 2 1000,-12 1-1392,25-5 1,26-7-473,110-9 0,-132 18-524,-19 1-2295,-9 0-2018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7 127 5472,'-1'-2'164,"0"1"1,0 0 0,1-1-1,-1 1 1,1-1-1,-1 1 1,1-1-1,-1 1 1,1-1-1,0 1 1,0-1 0,-1 0-1,1 1 1,1-1-1,-1 1 1,0-1-1,0 0 1,0 1 0,1-1-1,-1 1 1,1-1-1,-1 1 1,1-1-1,0 1 1,0 0 0,-1-1-1,2 0 1,4-3 482,0 1 1,0 0-1,0 0 0,1 1 1,-1 0-1,1 0 1,11-3-1,53-11 1078,-57 14-1376,188-27 392,-199 29-892,0 1-1,1 0 0,-1 0 1,0 0-1,0 0 1,1 1-1,-1 0 1,4 0-1,-5 0-290,0 0 1,0 0-1,0 1 0,0-1 1,0 0-1,-1 1 0,1-1 1,0 1-1,-1-1 0,1 1 1,-1 0-1,0 0 0,1-1 1,0 4-1,8 13-1547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5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1142 20 6816,'-19'-16'3072,"38"16"-2656,-6 0-384,0 0-96,6 0-2016,-1 0 1152</inkml:trace>
  <inkml:trace contextRef="#ctx0" brushRef="#br0" timeOffset="1">0 40 8800,'67'-20'4000,"135"15"-3488,-107 2-192,-13 3-288,42-4 64,2 0-64,1 0-2496,-19 8 1376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38.7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 4160,'0'-5'1856,"18"10"-1600,-9-5 2400,4 3-1504,5-3 1440,0 4-1504,1-4 640,2 5-1024,-2-10-161,-1 5-351,-5-4 0,0 8-96,-4-8-192,6 4 32,-7-3-2655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1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177 886 2976,'-10'3'7068,"20"-21"-5720,8-22-715,-3-2 0,15-59 0,16-45-575,15 15 166,-24 55 144,-28 59-439,-7 15-19,-1-1 1,1 0 0,0 0 0,-1 0-1,0 0 1,0 0 0,0-1 0,1-4-1,-2 8 81,0 0 0,0 0-1,0 0 1,0 0 0,0 0 0,0 0-1,0 0 1,0 0 0,0 0 0,0 0-1,0 0 1,0 0 0,0 0 0,0 0-1,-1 0 1,1 0 0,0 0-1,0 0 1,0 0 0,0 0 0,0 0-1,0 0 1,0 0 0,0 0 0,0 0-1,0 0 1,0 0 0,0 0-1,0 0 1,0 0 0,0 0 0,-1 0-1,1 0 1,0 0 0,0 0 0,0 0-1,0 0 1,0 0 0,0 0 0,0 0-1,0 0 1,-8 11-109,1 0-1,1 0 1,0 0-1,-9 23 1,-46 157-52,25-69 335,-123 306 2107,109-324-1748,19-44 248,28-53-643,2-5-37,0 1 1,0-1-1,0 0 0,-1 0 0,1 1 1,-1-1-1,1 0 0,-3 2 0,4-4-83,0 0 0,0 0 0,0 0 0,0 0-1,0 1 1,-1-1 0,1 0 0,0 0 0,0 0-1,0 0 1,0 0 0,0 0 0,0 0 0,-1 1-1,1-1 1,0 0 0,0 0 0,0 0-1,0 0 1,-1 0 0,1 0 0,0 0 0,0 0-1,0 0 1,0 0 0,-1 0 0,1 0 0,0 0-1,0 0 1,0 0 0,0 0 0,-1 0-1,1 0 1,0 0 0,0 0 0,0 0 0,0 0-1,-1 0 1,1 0 0,0-1 0,0 1 0,0 0-1,0 0 1,0 0 0,-1 0 0,1 0-1,0 0 1,0-1 0,0 1 0,0 0 0,0 0-1,0 0 1,0 0 0,0 0 0,-1-1 0,1 1-1,0 0 1,0 0 0,0 0 0,0 0-1,0-1 1,0 1 0,0 0 0,0 0 0,0 0-1,0-1 1,3-14 224,7-14-256,2 2 0,1-1-1,2 2 1,0-1 0,23-26 0,-20 32 19,1 0 0,32-25-1,-41 38 114,-2 1-5,-6 5-105,0 1 0,0-1 0,0 0 0,0 0-1,-1 1 1,4-5 0,-3 4 11,0 0 0,0 0 0,0 0-1,0 0 1,0 0 0,1 1 0,3-3 0,-5 4 204,39-26 112,-19 15-274,-1-1 0,-1 0 0,34-28 0,-37 26-57,0 1 5,19-22-1,-28 29 0,0-1 0,0 1 0,15-9 0,-20 14-32,2-1-201,-4 1-30,0-2 330,32-28 366,-25 25-389,12-14-138,-18 19 63,0 0-1,0 0 0,0-1 0,0 1 0,0 0 0,0 0 0,-1-1 0,1 1 0,0-1 0,-1 1 0,1 0 0,-1-2 0,-1 2-299,-1 3 198,-1 5 40,-5 11 21,1 1 0,-7 28 0,10-30 7,1-2 58,0 0 0,-2 28 0,5-41 19,0 0 1,1 0 0,-1-1-1,0 1 1,0 0 0,1-1-1,-1 1 1,1 0 0,0-1-1,-1 1 1,1 0-1,0-1 1,0 1 0,0-1-1,0 1 1,0-1 0,3 2-1,-2-1 17,0 0-1,1 0 0,0-1 0,-1 1 1,1-1-1,0 1 0,0-1 0,0 0 1,4 1-1,4-1 80,-1 1 1,1-1-1,0-1 0,18-1 0,-12 0 33,29-7 0,-40 7-118,1-1 0,-1 0-1,1-1 1,-1 0 0,0 0-1,1 0 1,5-5 0,1-3-8,-1 0-1,0 0 1,-1-1 0,-1-1 0,0 1 0,0-2 0,-1 1 0,-1-1 0,0-1-1,-1 0 1,-1 0 0,0 0 0,-1 0 0,4-23 0,-8 35-65,-1 1 18,1 1-1,-1 0 0,0 0 1,1 0-1,-1 0 0,0 0 1,0-1-1,0 1 0,0 0 1,0 0-1,0 0 0,0-1 1,0 1-1,0 0 0,-1 0 1,1 0-1,0-1 0,-1 1 1,1 0-1,-2-2 0,-10 15-696,7-6 723,1 0 1,0 0-1,0 1 0,0 0 1,1-1-1,-5 15 0,4-9 18,1 1-1,0 0 0,-1 13 0,3-17-30,1 0 0,-1 0 0,3 17 0,-1-24 45,-1 1 1,1 0 0,0 0-1,0-1 1,0 1 0,0 0 0,0-1-1,0 1 1,1-1 0,-1 0-1,1 1 1,-1-1 0,1 0 0,0 0-1,4 3 1,-4-3 18,1 0-1,-1-1 1,1 1-1,0-1 1,-1 0-1,1 0 1,0 0-1,0 0 1,0-1-1,0 1 1,0-1-1,0 1 0,-1-1 1,1 0-1,0 0 1,0-1-1,0 1 1,0 0-1,0-1 1,0 0-1,0 0 1,0 0-1,4-2 1,5-3 19,-1-1 1,0 0 0,0 0-1,11-11 1,-13 10-77,15-13 71,-1-1 0,-1 0 0,24-33-1,51-82 196,-49 66-166,-7 11-23,38-76 0,-58 93-229,-2 0-1,23-81 1,-25 65-464,-18 50 207,-3 12 80,-7 15 82,-45 84-90,23-44 325,-43 103 0,65-128 51,0 0-1,-9 58 1,18-77-6,0 1 0,2 0 0,-1 0-1,2-1 1,0 1 0,1 0 0,0-1 0,8 27 0,-8-36 17,0 1-1,1-1 1,-1 0 0,1 0 0,1 1-1,-1-2 1,1 1 0,-1 0 0,2-1 0,-1 0-1,0 0 1,1 0 0,-1 0 0,1-1 0,0 0-1,6 3 1,-6-3-2,0-1 0,0-1-1,0 1 1,0-1 0,0 0 0,0 0-1,0 0 1,0-1 0,0 1-1,0-1 1,1 0 0,-1-1 0,0 0-1,0 1 1,0-2 0,0 1 0,0 0-1,7-4 1,-2-1 0,0 0 0,-1 0 0,1-1 0,-2 0 0,16-15 0,-8 4-65,24-31-1,-34 40-84,0-1-1,-1 1 1,0-1-1,0 0 1,5-17-1,-41 74-716,26-40 811,-14 23 39,2 1 0,-23 54-1,37-79 13,2 0-1,-1 0 1,1-1-1,0 1 1,0 0-1,0 0 1,1 0-1,0 0 1,0 1 0,1-1-1,-1 0 1,3 6-1,-3-11-9,1 0 0,-1 0 1,0 0-1,1 0 0,-1-1 0,1 1 0,-1 0 1,1 0-1,-1 0 0,1-1 0,-1 1 0,1 0 0,0-1 1,0 1-1,-1-1 0,1 1 0,0-1 0,0 1 1,0-1-1,-1 1 0,1-1 0,0 0 0,0 1 0,0-1 1,0 0-1,0 0 0,0 0 0,0 0 0,0 0 1,0 0-1,0 0 0,0 0 0,-1 0 0,1 0 0,0 0 1,0 0-1,0-1 0,0 1 0,1-1 0,2-1 35,0 1 1,-1-1-1,1 0 0,-1 0 0,0 0 0,1-1 0,3-3 0,0-2 14,0-1 1,0 1-1,-1-1 0,10-19 0,16-42 173,-17 34-105,19-45 29,18-36-22,36-75-102,-17 2-600,-71 189 556,-2 2-282,-5 7 195,-8 11 89,2 1-1,0 1 1,1 0-1,1 1 1,2 0 0,0 0-1,-9 37 1,10-27-2,1 1 1,3 0 0,0 0 0,2 0 0,3 36-1,0 38-4357,-1-66-2167,0-33 3956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1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 28 7456,'-37'-19'3392,"29"14"-2944,3 1 192,10 8-448,3-4-448,5 0 160,11 0-2400,-3 5 1376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4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1062 3808,'0'0'3077,"8"-7"-186,-5 6-2673,0 0 1,0-1-1,-1 0 1,1 0-1,-1 0 1,1 0-1,-1 0 1,0 0-1,1-1 1,-1 1 0,0-1-1,2-4 1,19-37 991,-17 30-973,62-146 893,-41 91-724,45-83-1,35-17 235,2-36-27,-101 190-571,-6 13-101,0-1 1,-1 1-1,0-1 0,1 0 1,-1 1-1,0-1 1,0 0-1,1-5 1,-6 11-138,-2 7 136,-27 54-121,-40 86-86,-37 157 389,-13 31 225,48-149 282,71-179-579,-11 23 219,14-31-226,1-1 0,-1 0 0,0 0 1,0 0-1,1 0 0,-1 0 0,0 0 1,0 0-1,0 0 0,0 0 0,0-1 0,0 1 1,0 0-1,0 0 0,0-1 0,0 1 1,-1-1-1,1 1 0,0-1 0,0 1 1,-2-1-1,2 0-29,0 0 1,1 0 0,-1-1-1,0 1 1,0 0 0,1-1 0,-1 1-1,0 0 1,1-1 0,-1 1-1,0-1 1,1 1 0,-1-1-1,1 1 1,-1-1 0,1 0-1,-1 1 1,1-1 0,0 0-1,-1 1 1,1-1 0,0 0-1,-1 1 1,1-1 0,0 0-1,0 0 1,0 1 0,-1-1-1,1 0 1,0 0 0,0 0-1,0-1 1,1-25-137,1 20 121,0-1-1,0 1 1,1 0-1,0 0 1,0 0-1,0 0 1,1 0-1,0 1 1,0-1-1,1 1 1,0 0-1,0 0 1,7-5-1,2-1-55,1 0-1,1 0 0,0 2 1,20-11-1,-3 6 230,59-20 0,20-8 49,-92 34-175,70-37 184,-75 38-196,-2-1 1,1-1-1,-2 0 1,17-16-1,-6 0-32,0-1 0,19-32-1,35-66 149,-21 33-91,42-76 37,-79 130-110,-1-2 1,12-42-1,-23 59-96,-1-1 0,-1 0-1,-2 0 1,2-47 0,-5 68 38,0 0 1,0 0 0,0 0 0,-1 0-1,1 0 1,-1 0 0,0 0 0,0 0-1,-2-4 1,2 7 52,1-1 0,0 0-1,-1 1 1,1-1 0,0 1 0,-1 0 0,1-1-1,-1 1 1,1-1 0,-1 1 0,1 0-1,-1-1 1,1 1 0,-1 0 0,0-1-1,1 1 1,-1 0 0,1 0 0,-1 0-1,0-1 1,0 2 1,0-1-1,0 0 1,0 0 0,0 0-1,-1 1 1,1-1-1,0 0 1,1 1 0,-1-1-1,0 1 1,0-1-1,0 1 1,0 0 0,0-1-1,0 1 1,0 1-1,-4 2-12,1 1 0,0 0-1,0 0 1,0 0 0,1 1-1,-1-1 1,-2 8 0,-16 46 33,15-39-10,-16 46 8,-24 110 0,30-64 139,4 0 0,3 127-1,10-228-141,1 32 219,0-39-114,-1-1-1,1 1 0,0 0 1,0-1-1,0 1 1,0 0-1,0-1 0,4 6 1,-5-8-77,1 0 1,-1-1-1,1 1 1,0 0-1,-1 0 1,1-1-1,0 1 1,-1 0-1,1-1 1,0 1-1,0-1 1,-1 1-1,1-1 1,0 0-1,0 1 1,0-1-1,0 0 1,0 1-1,0-1 1,0 0-1,-1 0 1,1 0-1,0 0 1,0 0-1,0 0 1,0 0-1,0 0 1,0 0-1,0 0 1,0 0-1,0-1 1,0 1-1,0 0 1,-1-1-1,1 1 1,0-1-1,0 1 1,0-1-1,-1 1 1,1-1-1,0 0 1,-1 1-1,1-1 1,0 0-1,5-5 8,-1 1 0,0-1 0,-1 0 0,5-8 0,-7 12-17,86-148 204,-38 63-163,-24 41-276,-24 45-366,-1 5 323,-3 14 204,1-9 3,-7 57 273,4-44-145,2 0 1,0 0 0,2 35-1,0-48-6,1-2 4,-1-1 0,1 0 1,0 1-1,1-1 0,3 10 0,-5-14-41,1-1-1,0 1 0,0-1 1,-1 0-1,1 0 1,0 1-1,0-1 0,0 0 1,1 0-1,-1 0 1,0 0-1,0 0 0,0 0 1,1-1-1,-1 1 1,1 0-1,-1 0 0,0-1 1,1 1-1,-1-1 1,1 0-1,-1 1 1,1-1-1,-1 0 0,1 0 1,-1 0-1,1 0 1,0 0-1,1-1 0,3 1 0,0-2 0,-1 1-1,1-1 1,-1 0-1,0 0 1,1 0-1,-1-1 1,0 1 0,0-1-1,6-6 1,6-5 4,21-24 1,-20 20 198,9-16-107,-23 27-142,1 0 1,0 1-1,0 0 1,7-6-1,-12 12 12,0 0-1,0 0 1,1-1-1,-1 1 0,0 0 1,0 0-1,0 0 1,1 0-1,-1-1 1,0 1-1,0 0 0,0 0 1,1 0-1,-1 0 1,0 0-1,0 0 0,1 0 1,-1 0-1,0 0 1,0 0-1,1 0 1,-1 0-1,0 0 0,0 0 1,1 0-1,-1 0 1,0 0-1,0 0 1,1 0-1,-1 0 0,0 0 1,0 0-1,0 0 1,1 1-1,-1-1 0,4 11-300,-4 24-264,-1-24 485,1 1 167,1 0 0,4 22 0,-5-30-48,1 0-1,1 0 0,-1 0 0,0 0 0,1 0 1,0-1-1,0 1 0,0 0 0,0-1 1,1 0-1,5 6 0,-7-8-7,0 0 0,0-1-1,0 1 1,0 0 0,1-1 0,-1 1 0,0-1-1,0 0 1,1 0 0,-1 1 0,0-1 0,1 0-1,-1 0 1,0 0 0,0 0 0,1 0-1,-1 0 1,0-1 0,1 1 0,-1 0 0,0-1-1,0 1 1,1-1 0,-1 1 0,0-1 0,0 0-1,0 1 1,0-1 0,0 0 0,2-1 0,3-3-12,0 0-1,-1 0 1,0-1 0,6-6 0,0-4 10,-1 1 0,0-1 0,13-32 0,16-58 99,-6-14-363,-31 115 181,0-1-52,-2 6 111,0 0 1,0 0-1,0 0 1,0 0-1,0 0 1,0 0-1,0 0 1,0 0-1,0 0 1,0 0-1,0 0 1,0 0-1,0 0 1,0 0-1,0 0 1,0 0-1,0 0 1,0 0-1,0 0 1,0 0-1,0 0 1,0 0-1,0 0 1,0 0-1,0 0 1,0 0-1,0 0 1,0 0-1,0 0 1,1 0-1,-1 1-42,1-3 2,-1 1 40,0 1 0,0 0 0,0 0 0,0 0 0,0-1 0,0 1 0,0 0 0,0 0 0,0 0 0,0 0 0,0-1 1,0 1-1,0 0 0,0 0 0,0 0 0,0 0 0,1 0 0,-1-1 0,0 1 0,0 0 0,0 0 0,0 0 0,0 0 0,0 0 1,1 0-1,-1-1 0,0 1 0,0 0 0,0 0 0,0 0 0,1 0 0,-1 0 0,0 0 0,1 0 0,1 0-11,1 0-1,0 0 1,-1 1-1,1-1 1,0 1-1,-1-1 1,1 1-1,0 0 1,-1 0-1,1 0 1,-1 0-1,0 1 1,4 1-1,-3 0-14,0 0-1,0 0 1,0 0-1,-1 0 0,1 1 1,-1-1-1,1 1 1,2 6-1,-1 1 17,0 0-1,-1 0 1,0 0-1,-1 1 0,0-1 1,-1 1-1,0-1 1,-2 22-1,1-17 32,0 0 0,1 0 1,6 31-1,-2-29 5,-3-7 41,1-1-1,0 0 0,0 1 0,1-1 1,1-1-1,6 12 0,-7-15-10,0 0 0,0-1 0,1 0-1,0 0 1,0 0 0,0 0 0,0-1 0,9 6-1,-9-7-88,-1-1 1,1 0-1,-1 0 0,1-1 0,0 1 0,0-1 0,-1 0 0,1-1 0,0 1 1,0-1-1,0 0 0,9-1 0,-10 1-540,1-1 1,-1 0-1,0 0 0,0 0 0,8-4 1,18-14-6392,-17 10 4122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44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437 0 8544,'-23'20'3872,"-35"43"-3360,21-26 2048,6-1-1505,-18 7 641,8 1-992,-9-3-64,15-1-384,-6-5-96,14 1-96,0-4-2016,9-4 1056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25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265 1 1888,'-5'0'6946,"-6"8"-5567,-11 11-1459,-60 62 923,69-67-660,0 2 1,1 0 0,0 1 0,1 0-1,1 0 1,1 1 0,1 0 0,-11 33-1,9-14 68,1 0-1,2 1 1,-3 60 0,9-73-66,1-1 0,0 1 0,2-1 1,8 39-1,-7-50-67,0-1 0,1 1 0,1-1 0,0 0 0,0-1 0,1 1 0,1-1 0,0-1 0,0 1 0,14 13 0,-3-6 320,35 25 0,-24-21-131,14 4 440,-42-25-571,-11-16-6490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27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173 277 3648,'-1'0'90,"0"-1"1,1 1-1,-1-1 0,0 1 1,0 0-1,1-1 0,-1 1 1,0 0-1,0 0 0,0 0 1,1 0-1,-1-1 0,0 1 1,0 0-1,0 0 0,0 0 1,1 1-1,-1-1 0,0 0 1,0 0-1,0 0 0,1 1 1,-1-1-1,0 0 0,0 1 1,1-1-1,-1 1 0,-1 0 0,-22 14 1744,17-9-1569,0 1 0,0-1 1,1 1-1,1 0 0,-1 1 0,1-1 0,-6 13 0,-26 60 799,34-74-953,-5 14 210,-10 36 0,16-49-217,1 0-1,0 0 1,1 0 0,-1 0 0,1 0 0,0 0 0,1 0-1,0 0 1,2 8 0,-3-14-61,0 1 0,1-1 1,-1 1-1,0-1 0,1 1 0,0-1 0,-1 0 1,1 1-1,0-1 0,-1 0 0,1 0 1,0 1-1,0-1 0,0 0 0,0 0 0,1 0 1,-1 0-1,0 0 0,0 0 0,0-1 1,1 1-1,-1 0 0,0 0 0,1-1 0,-1 1 1,1-1-1,-1 0 0,1 1 0,-1-1 0,1 0 1,2 0-1,-2 0 7,1-1 0,0 1 0,-1-1 0,1 0 0,0 0 0,-1 0 0,1 0 0,-1 0 0,1-1 0,-1 1 0,0-1 0,0 1 0,0-1 0,0 0 0,0 0 0,0 0 0,2-2 0,18-27 116,0-1 1,-3 0-1,0-1 0,14-40 1,-11 18-175,28-114 0,-48 159 9,1 0 15,0 0 1,-2 0-1,1 0 1,-1 0-1,0 0 1,-1 0-1,-2-17 1,0 5-55,-1-6-260,3 27 230,-1-1-1,1 1 0,0-1 1,-1 1-1,0 0 0,1 0 1,-1-1-1,0 1 0,1 0 0,-1 0 1,0 0-1,0 0 0,0 0 1,0 0-1,-2-2 0,2 3 34,0-1-1,0 1 1,0 0-1,-1-1 1,1 1-1,0 0 1,0 0-1,0 0 1,0 0-1,0 0 1,-1 0-1,1 0 1,0 0-1,0 0 1,0 1-1,0-1 1,0 0-1,0 1 1,0-1-1,0 1 1,0-1-1,0 1 1,0-1-1,0 1 1,0 0-1,0 0 1,-1 0-1,-2 3 29,1-1 0,-1 1 0,1-1 0,-5 8 0,2-1 61,0 0 0,1 1 1,1 0-1,-1 0 0,2 0 1,-1 0-1,2 1 0,0-1 1,0 1-1,0 12 0,1-3 13,2 1 1,0 0-1,1-1 0,8 33 0,-6-39 40,0-1-1,0 1 1,2-1-1,0 0 1,0 0-1,1-1 1,12 17-1,-15-25-56,0 0-1,0 0 0,0-1 0,1 1 0,0-1 0,0 0 0,0 0 0,0-1 0,0 1 0,1-1 0,0 0 0,-1-1 0,1 1 0,0-1 0,0 0 0,0-1 1,1 0-1,-1 0 0,0 0 0,7 0 0,-6-2-2,1 1 0,-1-1 0,0 0 0,0-1 0,1 0 0,-1 0 0,0-1 0,-1 0 1,1 0-1,0 0 0,-1-1 0,0 0 0,0 0 0,0-1 0,8-7 0,-4 2-103,-1 0 0,0-1 0,-1 0-1,0 0 1,-1-1 0,0 0 0,8-19 0,-14 28-1,0 0 0,1-1 1,-1 1-1,0-1 0,-1 1 1,1 0-1,0-5 0,-1 8 44,0 0 0,0-1-1,0 1 1,0 0-1,0 0 1,0 0-1,0-1 1,0 1-1,0 0 1,0 0-1,0 0 1,0-1 0,0 1-1,0 0 1,0 0-1,0 0 1,0 0-1,-1-1 1,1 1-1,0 0 1,0 0-1,0 0 1,0 0 0,0-1-1,0 1 1,-1 0-1,1 0 1,0 0-1,0 0 1,0 0-1,0 0 1,-1 0-1,1-1 1,0 1 0,0 0-1,0 0 1,0 0-1,-1 0 1,1 0-1,0 0 1,0 0-1,0 0 1,-1 0-1,1 0 1,0 0 0,0 0-1,0 0 1,-1 0-1,1 0 1,0 0-1,0 0 1,0 1-1,0-1 1,-1 0-1,1 0 1,0 0 0,-11 8-388,3 0 365,1 0 1,0 0 0,1 1-1,0 0 1,0 0 0,1 1 0,0 0-1,1 0 1,0 0 0,0 0-1,1 0 1,-3 22 0,6-27 73,-1-1 1,1 1-1,1 0 1,-1 0-1,1 0 1,0 0-1,0 0 1,0-1 0,1 1-1,-1 0 1,1-1-1,0 1 1,4 4-1,-5-6 18,1-1 0,0 0 0,0 0 0,0 0-1,0 0 1,0 0 0,0 0 0,0-1 0,1 1 0,-1-1 0,0 1 0,1-1-1,-1 0 1,1 0 0,0 0 0,-1 0 0,1-1 0,0 1 0,0-1-1,-1 0 1,1 1 0,0-1 0,0 0 0,4-1 0,-5 0-8,1 0 0,0 1 0,0-1 0,-1-1 1,1 1-1,-1 0 0,1-1 0,-1 1 0,1-1 0,-1 0 0,0 0 1,0 0-1,0 0 0,0 0 0,0 0 0,0 0 0,-1-1 0,1 1 1,-1-1-1,2-3 0,2-5-26,-1 0 0,0 1 0,4-21-1,-4 12-110,3-31 0,-6 44 18,-1 0 0,0 0-1,0 0 1,-1 1 0,0-1 0,0 0 0,0 1-1,-1-1 1,-4-9 0,5 13 28,0 0-1,0 0 1,-1 0 0,1 0 0,0 0 0,-1 1-1,0-1 1,1 0 0,-1 1 0,0 0-1,0-1 1,0 1 0,0 0 0,-3-2 0,4 3 20,0 0 1,0 0 0,1-1 0,-1 1-1,0 0 1,0 0 0,1 0 0,-1 0 0,0 0-1,0 0 1,1 0 0,-1 0 0,0 1 0,0-1-1,1 0 1,-1 0 0,0 1 0,1-1-1,-1 0 1,0 1 0,1-1 0,-1 0 0,0 1-1,1-1 1,-1 1 0,1-1 0,-1 1 0,1 0-1,-1-1 1,1 1 0,-1-1 0,1 1-1,0 0 1,-1-1 0,1 1 0,0 0 0,0 0-1,-1-1 1,1 1 0,0 0 0,0 0 0,0-1-1,0 1 1,0 1 0,-1 1 43,1 1 1,-1 0-1,1-1 0,-1 1 1,1 0-1,1 0 0,-1-1 1,0 1-1,1 0 0,0 0 1,0-1-1,0 1 0,0-1 1,1 1-1,-1-1 0,1 1 1,0-1-1,0 0 0,0 0 1,0 0-1,1 0 0,-1 0 1,1-1-1,5 6 0,-5-6 42,-1-1 0,1 1 0,0 0 0,-1-1 0,1 1 0,0-1 0,0 0 0,0 0 1,0 0-1,0 0 0,0 0 0,0-1 0,0 0 0,1 1 0,-1-1 0,0 0 0,0 0 0,0-1 0,0 1 0,0-1 0,1 0 0,-1 1 0,0-1 0,0-1 0,-1 1 0,1 0 0,0-1 0,3-2 0,5-4 42,0-1-1,0 0 1,-1-1-1,-1 0 1,10-13-1,0 0 81,16-21 25,43-69 0,-77 112-209,0-2-26,1-1-1,0 1 1,-1-1-1,1 0 1,1-6-1,-3 8 16,0 1-1,1 0 1,-1-1-1,0 1 1,0-1-1,0 1 1,0 0-1,0-1 1,0 1-1,0-1 1,0 1 0,-1 0-1,1-1 1,0 1-1,-1 0 1,1 0-1,-1-1 1,0 1-1,0-2 1,0 3-23,0-1-1,1 1 1,-1-1 0,0 1 0,0-1-1,0 1 1,1-1 0,-1 1 0,0 0 0,0 0-1,0-1 1,0 1 0,0 0 0,0 0 0,0 0-1,0 0 1,1 0 0,-1 0 0,0 0-1,0 0 1,0 0 0,0 1 0,0-1 0,0 0-1,-1 1 1,-21 12-590,18-10 547,2 0 55,-1 0 1,0 0-1,1 1 1,-1-1-1,1 1 0,0 0 1,1 0-1,-1 0 0,0 0 1,1 1-1,0-1 0,0 1 1,0-1-1,1 1 0,0-1 1,0 1-1,-1 9 0,0-1 82,2 0 1,0 0-1,0-1 0,1 1 0,5 21 0,-4-23-9,1 0 0,1 0 0,0-1 0,1 1-1,7 13 1,-8-17 51,0-1 0,0 0-1,1-1 1,0 1 0,0-1 0,0 1-1,0-2 1,1 1 0,9 6-1,-13-10-64,1 0 0,-1-1-1,0 1 1,0 0 0,0-1 0,1 0-1,-1 1 1,0-1 0,0 0-1,1 0 1,-1 0 0,0 0-1,1-1 1,-1 1 0,0-1-1,0 1 1,0-1 0,1 0-1,2-1 1,4-3 75,0 0 0,-1 0 0,9-7 0,-7 4-84,-1 0 0,0-1 0,0 0 0,12-18 0,-3 5-14,7-9 148,74-82-646,-99 113 472,0 0 0,0-1 0,0 1 0,1 0 0,-1 0 0,0 0 0,0 0 1,0 0-1,0 0 0,0 0 0,0-1 0,1 1 0,-1 0 0,0 0 0,0 0 0,0 0 0,0 0 1,0 0-1,1 0 0,-1 0 0,0 0 0,0 0 0,0 0 0,0 0 0,1 0 0,-1 0 0,0 0 1,0 0-1,0 0 0,0 0 0,0 0 0,1 0 0,-1 0 0,0 0 0,0 0 0,0 0 0,0 1 1,0-1-1,1 0 0,-1 0 0,0 0 0,0 0 0,0 0 0,0 0 0,0 0 0,0 1 0,0-1 1,0 0-1,1 0 0,-1 0 0,3 14-162,-2 18 167,-1-32-1,-7 158 71,3-125 77,-2 0-1,-17 57 1,22-87-100,0-1 0,0 1-1,0-1 1,0 1 0,-1-1 0,1 1 0,-1-1 0,1 0 0,-4 3 0,4-4-28,0 0 0,1-1 0,-1 1 1,0-1-1,0 1 0,0-1 1,1 0-1,-1 1 0,0-1 1,0 0-1,0 0 0,0 0 1,0 1-1,0-1 0,0 0 0,0 0 1,0 0-1,1 0 0,-1-1 1,0 1-1,0 0 0,0 0 1,0 0-1,0-1 0,0 1 1,1 0-1,-1-1 0,0 1 1,0-1-1,0 1 0,1-1 0,-1 0 1,0 1-1,0-2 0,-3-2 9,1 1 0,0-1 0,1 0 0,-1 0 0,1 0 0,-1-1 0,1 1 0,1 0 0,-4-10 0,0-5-44,-3-21 0,8 35-14,-1 1 0,1-1 0,-1 1 0,1-1 0,1 1-1,-1-1 1,1 1 0,1-8 0,-2 12 31,1-1-1,-1 1 1,0 0 0,0 0-1,1-1 1,-1 1-1,0 0 1,1 0 0,-1 0-1,0 0 1,1-1 0,-1 1-1,0 0 1,1 0-1,-1 0 1,0 0 0,1 0-1,-1 0 1,0 0 0,1 0-1,-1 0 1,1 0 0,-1 0-1,0 0 1,1 0-1,-1 0 1,0 0 0,1 0-1,-1 0 1,0 1 0,1-1-1,13 7-7,-12-7 11,130 82 863,-45-27-532,-83-52-287,1 0 1,-1-1-1,1 0 1,0 0 0,0 0-1,0-1 1,6 2-1,-10-3-214,1 0-1,-1 0 1,0 0-1,0 0 0,0 0 1,1 0-1,-1 0 1,0 0-1,0 0 1,0-1-1,1 1 0,-1-1 1,0 1-1,0-1 1,0 1-1,0-1 0,0 1 1,0-1-1,0 0 1,0 0-1,0 1 1,0-1-1,0 0 0,0 0 1,-1 0-1,1 0 1,0 0-1,-1 0 1,1 0-1,-1 0 0,1-1 1,0-1-1,3-9-1805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28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1032 2912,'-5'1'7000,"10"-9"-4143,18-19-2762,-14 17 641,59-90 538,-38 53-1066,6-5 154,3 1-1,2 3 0,85-80 0,-122 124-297,12-8-258,-16 11 192,1 1 0,-1 0 0,0 0 0,0 0 0,1 0 0,-1 0 0,0 0 0,0 0 1,1-1-1,-1 1 0,0 0 0,0 0 0,1 0 0,-1 0 0,0 0 0,0 0 0,1 0 0,-1 1 0,0-1 1,0 0-1,1 0 0,-1 0 0,0 0 0,0 0 0,1 0 0,-1 0 0,0 0 0,0 1 0,0-1 0,1 0 1,-1 0-1,0 0 0,0 0 0,0 1 0,0-1 0,1 0 0,-1 0 0,0 1 0,0-1 0,0 0 0,0 0 1,0 0-1,0 1 0,0-1 0,0 0 0,1 0 0,-1 1 0,0-1 0,0 0 0,0 0 0,0 1 0,0-1 1,0 0-1,-1 1 0,1-1 0,0 0 0,0 0 0,0 0 0,0 1 0,-1 18 107,-1-1 0,-6 26 0,1-10-36,-26 116 416,33-149-443,-1 1-1,1-1 1,0 0-1,0 1 1,0-1-1,0 1 1,0-1-1,0 0 1,0 1-1,0-1 1,1 0-1,-1 2 1,1-3-28,-1 0 1,0 1-1,0-1 0,1 0 0,-1 0 1,0 0-1,0 0 0,0 0 1,1 0-1,-1 0 0,0 0 1,0 0-1,1 0 0,-1 0 1,0 0-1,0 0 0,1 0 0,-1 0 1,0 0-1,0 0 0,1 0 1,-1 0-1,0 0 0,0-1 1,1 1-1,-1 0 0,0 0 0,0 0 1,0 0-1,1 0 0,-1-1 1,0 1-1,0 0 0,0 0 1,0 0-1,1-1 0,-1 1 1,24-32 640,-19 25-666,29-45 167,-22 32-237,1 1-1,1 0 0,24-27 1,-34 43 8,-1-1-26,1 0 1,0 0-1,1 1 1,-1 0-1,1-1 0,-1 1 1,1 1-1,7-4 1,-12 6 87,0 0 1,1 0-1,-1 0 1,0 0-1,1 0 0,-1 0 1,0 0-1,1 0 1,-1 0-1,0 0 1,0 0-1,1 0 1,-1 1-1,0-1 1,1 0-1,-1 0 0,0 0 1,0 0-1,1 1 1,-1-1-1,0 0 1,0 0-1,1 0 1,-1 1-1,0-1 0,0 0 1,0 0-1,1 1 1,-1-1-1,0 0 1,0 1-1,0-1 1,0 0-1,0 0 1,0 1-1,0-1 0,0 0 1,1 1-1,-1-1 1,0 0-1,0 1 1,-1-1-1,1 1 1,0 19-92,-1-15 76,-3 53-69,-3 57 280,7-109-119,1 1 0,-1-1 1,1 1-1,3 9 0,-4-15-42,0 0 0,1 0 0,-1 0 0,0-1 0,1 1 1,-1 0-1,1 0 0,0 0 0,-1 0 0,1 0 0,-1 0 1,1-1-1,0 1 0,0 0 0,0-1 0,0 2 1,0-2-4,0 0 0,0 0 1,-1 0-1,1 0 0,0 0 1,0 0-1,-1 0 0,1 0 1,0 0-1,0 0 0,0 0 1,-1-1-1,1 1 0,0 0 1,0 0-1,-1-1 0,1 1 1,0 0-1,-1-1 0,1 1 1,0-1-1,-1 1 0,1-1 1,-1 1-1,1-2 0,10-9 11,-1-1 0,0 0-1,0-1 1,11-23-1,7-8-397,17-24-1042,-57 115 305,8-23 1065,0-6 201,1 1 1,1 0-1,1 0 0,1 33 0,1-49-121,-1-1-1,1 0 0,-1 0 1,1 0-1,0 1 0,0-1 1,0 0-1,0 0 1,1 0-1,-1 0 0,0-1 1,3 3-1,-3-3-4,0 0-1,-1 0 1,1 0 0,0 0 0,0-1-1,1 1 1,-1 0 0,0-1-1,0 1 1,0-1 0,0 1-1,0-1 1,1 0 0,-1 1 0,0-1-1,0 0 1,1 0 0,-1 0-1,0 0 1,0 0 0,1 0-1,-1 0 1,2-1 0,0 0 19,0-1 1,-1 0-1,1 1 0,-1-1 1,1 0-1,-1 0 0,1-1 1,-1 1-1,0 0 0,0-1 1,0 1-1,-1-1 0,1 0 1,-1 1-1,1-1 1,0-3-1,2-3-8,-1 0 1,0 1-1,0-1 0,1-11 1,-2 3-64,0 0 1,-1-19-1,-1 32-61,0-1 0,0 0 1,-1 1-1,0-1 0,0 1 0,0-1 0,-1 1 1,1-1-1,-1 1 0,0 0 0,0 0 0,-5-7 0,6 10 7,0-1-1,0 1 0,0 0 0,0-1 0,-1 1 0,1 0 0,-1 0 1,1 0-1,-4-2 0,2 1-112,0 2 82,5 5 46,0-4 64,0 0 0,0 0 0,0 0 0,0-1 0,0 1 0,0 0 0,0-1 0,0 0 0,0 1 0,3-1 0,-3 0 13,11 1 101,-1 0 1,0-2-1,0 1 0,0-1 1,0-1-1,0 0 0,0-1 0,12-4 1,-3-1 100,-1 0 1,0-1 0,30-18-1,-35 18-173,-1-1-1,0 0 0,0-1 0,-2 0 0,1-1 1,-1 0-1,-1-1 0,0 0 0,17-29 0,-12 12 9,-2 0 0,-1-1 0,-1 0-1,13-59 1,-18 58 15,26-144 175,-32 149-362,-2 17 36,1 10 75,0 0-1,0 0 0,-1-1 1,1 1-1,0 0 1,0 0-1,0 0 0,0 0 1,0 0-1,0 0 1,0 0-1,0 0 1,-1 0-1,1 0 0,0 0 1,0 0-1,0 0 1,0 0-1,0 0 0,0 0 1,0 0-1,0 0 1,-1 0-1,1 1 0,0-1 1,0 0-1,0 0 1,0 0-1,0 0 1,0 0-1,0 0 0,0 0 1,0 0-1,0 0 1,-1 0-1,1 0 0,0 0 1,0 1-1,0-1 1,0 0-1,0 0 1,0 0-1,0 0 0,0 0 1,-9 23-92,-16 68 28,4 2-1,-17 185 0,34-153-321,16 181 1,-10-280-4499,-2-27 4696,0 0 1,1 0-1,-1 0 1,1 0 0,-1 0-1,0 0 1,0 0-1,0 0 1,0 0-1,1 0 1,-1 0 0,-1 0-1,1 0 1,0 0-1,0 0 1,0 0 0,0 0-1,-1-1 1,0-6-910,0-12-912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29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28 9728,'-14'-5'4384,"33"5"-3808,-3 0 960,12 0-961,26-3 705,4 3-768,10-3-256,0 3-160,-10-5 32,-5 1-64,-3-4-1280,-5 8 640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57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733 1 1984,'0'0'13,"0"0"1,0 0-1,0 0 1,0 0-1,0 0 1,1 0-1,-1 0 1,0 0-1,0 0 1,0 0-1,0 0 0,0 0 1,0 0-1,0 1 1,0-1-1,0 0 1,0 0-1,0 0 1,0 0-1,0 0 1,0 0-1,0 0 0,0 0 1,0 0-1,0 0 1,0 0-1,0 0 1,0 0-1,0 0 1,0 0-1,-1 1 1,1-1-1,0 0 1,0 0-1,0 0 0,0 0 1,0 0-1,0 0 1,0 0-1,0 0 1,0 0-1,0 0 1,0 0-1,0 0 1,0 0-1,0 0 1,0 0-1,0 0 0,0 0 1,0 0-1,0 0 1,-1 0-1,1 0 1,0 0-1,0 0 1,0 0 70,1 1 1,-1-1 0,0 0-1,0 0 1,0 0 0,1 1 0,-1-1-1,0 0 1,0 0 0,0 1-1,0-1 1,1 0 0,-1 0 0,0 1-1,0-1 1,0 0 0,0 1-1,0-1 1,0 0 0,0 0 0,0 1-1,0-1 1,0 0 0,0 1-1,0-1 1,0 0 0,0 0-1,0 1 1,0-1 0,-1 0 0,1 1-1,0-1 1,0 0 0,0 0-1,0 1 1,-1-1 0,-5 7 657,-1 0-1,-11 7 1,12-9-523,0 0-1,0 0 0,1 0 1,-1 1-1,-5 8 1,-60 78 1141,55-72-1152,5-9-34,0 1 1,-2-2-1,1 1 1,-1-2-1,-18 11 1,12-8 13,-28 23 1,23-13 41,-27 30 0,42-41-219,1-1 1,0 2-1,1-1 0,0 1 0,-8 21 1,9-17 28,1 0 1,0 0-1,1 0 1,1 0-1,1 1 1,-1 29-1,3-35-17,1 0 0,0 0 0,1 0 0,0-1 0,0 1 0,1-1 0,1 1 1,0-1-1,0 0 0,1 0 0,7 12 0,104 140-130,-108-151 113,0 0-1,-1 0 1,-1 0 0,0 0-1,-1 1 1,0 0 0,0 1-1,-2-1 1,1 1 0,1 14-1,-3-4 7,0 1 0,-2 0 0,0 0 1,-7 38-1,2-28 154,-1-1 1,-2 0 0,-20 54 0,22-71-132,-1-1 0,-1 1 1,-1-1-1,0-1 0,-1 0 0,0 0 0,-1-1 0,-1 0 0,-16 14 0,-35 21 280,-78 44-1,117-77-233,0 3 80,20-14-59,-1 0 1,0-1-1,0 1 1,0-1-1,0 0 1,0-1-1,-9 4 1,14-6-86,-1 1-1,0-1 1,1 0 0,-1 0-1,1 0 1,-1 0 0,0 0-1,1 0 1,-1 0 0,0 0 0,1 0-1,-1 0 1,0-1 0,1 1-1,-1 0 1,0 0 0,1-1-1,-1 1 1,1 0 0,-2-1-1,2 1-178,0-1 0,-1 1-1,1-1 1,-1 0-1,1 1 1,0-1-1,-1 1 1,1-1-1,0 0 1,-1 1 0,1-1-1,0 0 1,0 1-1,0-1 1,0 0-1,0 1 1,0-1-1,0 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36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68 10464,'-54'-51'4736,"45"39"-4096,4 7-160,10 5-384,27 12-8576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58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2720,'-25'11'10970,"96"-2"-10538,57-1 716,-77-4-872,65 12 908,-100-12-1006,-14-3-75,0 0 0,1 0 1,-1-1-1,0 1 0,0-1 0,1 0 1,-1 0-1,0 0 0,3 0 1,-14-17-2419,6 2-2842,2 7 2976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59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73 220 1472,'-10'0'4170,"15"-8"-1743,9-3-1855,0 1 0,1 0 0,0 1 0,1 1-1,27-11 1,-16 10-324,1 1 1,47-8-1,-70 16-253,0-1-1,1 1 1,-1 0-1,0 0 1,0 1-1,1 0 1,-1-1 0,0 2-1,7 1 1,1 3-23,25 13-1,-22-11 44,18 13 601,-30-17-552,0-1 0,1 0 0,0 0-1,-1 0 1,1 0 0,0-1 0,1 0-1,-1 0 1,0-1 0,0 1 0,1-1 0,9 1-1,-11-2 68,0 0 0,0 0-1,1 0 1,-1-1 0,0 0 0,0 0-1,0 0 1,5-2 0,-8 3-94,0-1 0,0 0 0,1 0 1,-1 0-1,0 0 0,0 0 0,0 0 0,0 0 1,0 0-1,0 0 0,-1-1 0,1 1 0,0 0 1,0-1-1,-1 1 0,1 0 0,-1-1 1,0 1-1,1 0 0,-1-1 0,0 1 0,0-1 1,1 1-1,-1-1 0,-1-1 0,3-30 28,-1 19 7,0 1 0,-3-26 0,2 35-107,-1 0 0,0 1 0,0-1 0,0 1 0,0-1 1,0 1-1,-1 0 0,1-1 0,-1 1 0,0 0 0,0 0 0,0 0 0,0 0 1,-1 1-1,-4-5 0,6 6 9,0 1 0,0-1-1,0 0 1,0 0 0,0 1 0,-1-1 0,1 0 0,0 1 0,-1-1-1,1 1 1,0 0 0,-1-1 0,1 1 0,-1 0 0,1 0 0,0 0-1,-1 0 1,1 0 0,-1 0 0,1 1 0,0-1 0,-1 0 0,1 1-1,0-1 1,-1 1 0,1-1 0,0 1 0,-2 1 0,-3 2-116,1 0 0,-1 0 1,1 1-1,-8 9 0,6-7-2,-9 13 184,0 1 0,-22 38 0,27-40 302,-1 0 0,-1-1 0,-1 0 0,-23 23 0,30-35-215,1 0 0,0-1 0,-1 0 0,0 0 0,0 0 0,-1-1 0,1 0 0,-1-1 0,0 0 0,-11 3 0,5-3-11,0 0 0,-1-2 0,1 1 0,0-2 0,-1 0 0,1-1 0,-20-3 0,25 2-422,0 0 0,0-1 0,0 0 0,0 0 1,-9-6-1,13 6-504,-1 0 0,1-1 0,0 0 0,0 0 0,0 0 0,0-1 0,1 1 0,-5-7 0,2-4-4038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00.5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59 459 2496,'-10'0'5130,"7"-8"-2383,7 0-2674,1 1 1,0 0-1,0 0 0,0 0 0,11-10 1,-2 1 243,-11 12-227,31-35 404,41-37 0,-71 72-433,1 0 1,0 0 0,0 1-1,0-1 1,10-3 0,-14 6-51,1 0 0,-1 1 0,1-1 0,0 1 0,0 0 0,-1-1 0,1 1 0,0 0 0,-1 0 0,1 0 0,0 0 0,0 1 0,-1-1 0,1 0 0,0 1 0,-1-1 0,1 1 0,0-1 0,-1 1 0,1 0 0,-1 0 0,1 0 0,-1 0 0,3 2 0,58 56 516,-42-37-420,1-2 0,28 21 0,-45-39-28,0 1 0,0 0 0,1-1 0,-1 0 0,9 3 0,-12-5-42,0 1 0,0-1 0,0 0 0,1 0 0,-1 1 0,0-1 0,0 0 0,0 0 0,1 0 0,-1 0 0,0 0 0,0-1 0,0 1 0,0 0 0,1-1 0,-1 1 0,0 0 0,0-1 0,0 1 0,0-1 0,0 0 0,0 1 0,0-1 0,0 0 0,0 0 0,0 0 0,0 1 0,-1-1 0,2-1 0,2-6 102,1 0 0,-2 0 0,1 0 0,-1 0 1,-1-1-1,1 1 0,1-16 0,-1-5-16,0-30-1,-2 11-62,1 26-105,-1 0 0,-2 1-1,0-1 1,-1 1 0,-5-23 0,6 42 23,1 1 0,0 0 0,-1 0 0,1-1 0,-1 1 0,1 0 0,-1 0 0,1 0 0,-1-1 0,0 1 0,0 0 0,1 0 0,-1 0 0,0 0 0,0 0 0,0 1 0,0-1 0,-2-1 0,3 2 1,-1-1 0,0 1-1,0 0 1,0 0-1,0 0 1,0 0 0,0 0-1,0 0 1,0 0-1,0 0 1,0 0 0,0 0-1,1 0 1,-1 1-1,0-1 1,0 0 0,0 1-1,0-1 1,-1 1-1,-1 2-28,-1-1 0,1 0 0,0 1 0,0 0-1,0 0 1,1 0 0,-1 0 0,1 0 0,-1 1-1,-1 3 1,-2 9-78,0 0 0,0 1-1,2 0 1,-5 26 0,4-13 81,-6 35 65,-8 33 334,16-86-236,0-1 1,-1 0-1,0-1 0,-1 1 1,0-1-1,-9 12 0,10-16-6,0-1 1,-1 0-1,1-1 0,-1 1 1,0-1-1,-1 0 0,1 0 1,-1-1-1,0 1 0,0-1 0,0 0 1,0-1-1,0 0 0,-1 0 1,1 0-1,-1-1 0,1 0 1,-1 0-1,0 0 0,1-1 0,-8 0 1,-3-2-14,1 1 0,-1-2 1,0 0-1,1-1 0,0-1 1,0 0-1,-17-9 0,22 9-1086,1-1 0,-19-12 0,26 16 408,0 0 1,0-1 0,0 1-1,1-1 1,-1 0 0,1 0-1,-1 0 1,1 0 0,0 0 0,0-1-1,0 1 1,-2-7 0,2-20-4028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06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257 483 1312,'10'-2'5008,"-19"3"-2021,-25 1-2628,9 0-73,15-1-216,0 0 0,0 1 0,0 0 0,0 0 0,0 2 0,0-1 0,1 1 0,-1 0 0,1 1 0,-11 7 0,14-7-49,0 0 0,0 0 0,0 0-1,1 1 1,0-1 0,0 1 0,1 1 0,-1-1-1,1 1 1,1-1 0,-1 1 0,1 0 0,1 0 0,-4 11-1,3-4-6,0 0 1,1 0-1,1 0 0,0 1 0,1-1 0,1 19 0,0-24 57,1-1-1,-1 1 0,2 0 1,-1-1-1,1 0 1,0 1-1,1-1 1,0-1-1,0 1 0,0 0 1,9 9-1,-12-16-39,0 0 0,0 1-1,0-1 1,0 0-1,1 0 1,-1 0-1,1 0 1,-1 0 0,1 0-1,-1 0 1,1 0-1,-1-1 1,1 1 0,0-1-1,-1 1 1,1-1-1,0 1 1,-1-1 0,1 0-1,2 0 1,-1 0 11,0-1-1,0 0 1,-1 1 0,1-1-1,0 0 1,-1 0 0,1-1 0,0 1-1,-1 0 1,1-1 0,2-2 0,4-4 102,0-1 1,0 0 0,-1 0-1,10-14 1,3-5 49,-1-2 1,-2 0-1,21-49 0,-30 59-98,-2 0 0,-1 0 1,0-1-1,-2 0 0,0 0 0,-1 0 0,-1-27 1,-2 40-80,1-60-89,-3 0 1,-15-86-1,9 102-116,-6-23-418,14 74 567,0 0 1,0 1 0,0-1 0,0 1 0,0-1 0,0 0 0,-1 1 0,1-1 0,0 1 0,0-1 0,-1 1 0,1-1 0,0 1-1,-1-1 1,1 1 0,0-1 0,-1 1 0,1-1 0,-1 1 0,1 0 0,-1-1 0,1 1 0,-2-1 0,2 1 10,-1 0 1,1 0 0,-1 1 0,1-1-1,-1 0 1,1 0 0,-1 0 0,1 1-1,-1-1 1,1 0 0,-1 1 0,1-1-1,-1 0 1,1 1 0,0-1 0,-1 1-1,1-1 1,0 0 0,-1 1 0,1 0-1,-3 4-44,0-1 1,1 1-1,0 0 0,-2 8 0,-1 8 102,0 1-1,-2 44 0,6 47 179,1-77-88,1-6 107,1-1 0,11 53 0,25 54 244,-1-39-239,-7-18 107,-18-48-33,0-1-1,26 44 1,-37-72 46,-24-46-15674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06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17 4064,'-4'-17'6891,"4"18"-6726,15 5 416,25 13 0,-34-15-495,0 0 0,-1 0 0,0 0 0,0 1 0,0-1 0,0 1 0,5 8 0,3 6 208,-1 1-1,-1 0 0,-1 0 1,-1 1-1,9 29 0,-15-39-224,6 17 81,0-1-1,2 0 1,24 44-1,-34-69-106,0 0 1,0 0-1,1-1 0,-1 1 1,0 0-1,1-1 0,0 1 0,-1-1 1,1 1-1,0-1 0,0 0 1,-1 0-1,1 0 0,0 0 1,0 0-1,4 1 0,-2-2-296,-1 1 0,1-1-1,0 0 1,-1-1 0,1 1-1,-1-1 1,1 1-1,-1-1 1,5-2 0,-2 1-822,0 0 0,-1 0 0,1-1 0,-1 0 0,1 0-1,6-6 1,2-3-2279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06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0 3808,'-2'1'331,"1"-1"0,0 0 0,0 1 1,0-1-1,-1 1 0,1-1 0,0 1 0,0-1 1,0 1-1,0 0 0,0 0 0,0 0 0,0-1 1,-1 3-1,-22 20 480,20-19-414,-52 58 2084,-53 74 0,-26 31-1758,114-144-731,6-9-524,2 1-1,-13 18 1,20-21-1948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49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132 208 1728,'0'0'560,"4"-5"1301,-5 5-1775,1 0 1,-1 0-1,1 0 0,-1 0 0,1 0 1,-1 0-1,0 0 0,1 0 0,-1 0 1,1-1-1,-1 1 0,1 0 0,-1 0 1,1-1-1,-1 1 0,1 0 0,0-1 1,-1 1-1,1-1 0,-1 1 0,1 0 1,0-1-1,-1 1 0,1-1 0,0 1 1,-1-1-1,1 1 0,0-1 0,0 1 0,0-1 1,-1 1-1,1-2 0,-1-22 1257,2 13-1383,0 8 78,-1-1 0,1 0-1,1 1 1,-1-1 0,0 1-1,1-1 1,0 1 0,0 0-1,2-4 1,3-4-4,-3 3 39,2 0-1,-1 0 1,1 1-1,9-10 1,-14 17-67,2-5-34,1 1 0,0-1-1,0 1 1,0 0 0,1 0 0,0 1-1,-1-1 1,1 1 0,0 0 0,1 0-1,-1 1 1,0 0 0,7-2-1,1 0-166,-8 3 204,0-1 0,1 1 0,-1 0 0,7 0-1,-11 1-7,0 0 0,0 0 0,0 0 0,0 0 0,0 1 0,1-1 0,-1 0 0,0 0-1,0 1 1,0-1 0,0 1 0,0-1 0,0 1 0,0-1 0,0 1 0,0 0-1,0-1 1,0 1 0,-1 0 0,1 0 0,0 0 0,0 0 0,-1 0 0,1-1 0,0 3-1,18 23-213,-17-20 259,0-1 0,0 0 0,-1 1-1,0 0 1,0-1 0,0 1 0,-1 8 0,0 2 157,-2 23 0,0-31-135,1 0 0,-1 0 0,-1 0 0,0 0 0,0 0 0,0-1 0,-1 1 0,-7 11 0,-6 3 100,-23 27 0,23-30-4,-25 37-1,-1 3 69,-2 5-5,21-27-81,-37 44 0,54-73-81,-16 25 594,23-34-616,1 0-1,-1-1 0,1 1 1,-1 0-1,1 0 1,-1 0-1,1-1 0,0 1 1,0 0-1,-1 0 1,1 0-1,2-1 1,19-21-347,-18 20 256,0 1 0,0 0 0,0 0 0,0 0 0,0 1 0,0-1 1,0 1-1,1 0 0,-1 0 0,5 0 0,-6 1 59,0 0-1,1 0 1,-1 1-1,0-1 1,0 1 0,0 0-1,0 0 1,0 0-1,0 0 1,-1 0-1,1 1 1,0-1 0,0 1-1,-1 0 1,4 3-1,11 8 202,20 12 0,4 2 308,2 6-136,-32-23 122,-10-9-233,-2-4-783,-2-3-687,-2-8-2824,3-1 1136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49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2816,'4'-14'5913,"-3"21"-4728,4 76 367,3 54-433,1 0-494,-4-76-102,-7-56 333,-2-9-1639,-3-9-2757,7 1 1754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50.4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0 3328,'0'3'6654,"0"-3"-6562,-4 9 208,0 1 0,1 0 0,0-1-1,0 1 1,-1 16 0,2-19-147,1-2-73,-5 26 205,1 1 1,1-1-1,1 53 1,4-8 134,-1-41 440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51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4 165 2144,'-4'7'7226,"13"-14"-6908,0-1-1,0 1 0,1 0 1,0 1-1,14-7 0,56-21 624,-66 29-730,-12 4-204,1 0 0,0 0-1,0 0 1,0 1 0,-1-1-1,1 1 1,0 0-1,0 0 1,0 0 0,0 0-1,0 0 1,4 2 0,-2-1 49,-1 1 0,1 0 0,-1 0 1,0 0-1,1 0 0,4 5 0,4 1 136,6 6 203,-16-12-277,0 1 0,-1-1 0,1-1 0,0 1 0,0 0 0,0-1 0,0 0 0,0 1 0,1-1 0,-1-1 0,0 1 0,1 0 0,-1-1 0,0 1 1,1-1-1,-1 0 0,0 0 0,1-1 0,-1 1 0,0-1 0,1 1 0,-1-1 0,0 0 0,0 0 0,0 0 0,0-1 0,0 1 0,0-1 0,5-3 0,3-2 119,4-4-197,1-6-240,0 0 0,20-16-1,-5 5-4205,-18 15 2470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1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17 1728,'3'-16'8310,"-7"23"-6098,-7 18-139,2-5-1432,1-1 1,1 1 0,-6 25 0,-8 135 662,13-93-933,-17 206 541,24-283-933,1-7-197,-1-1 0,1 1 0,-1-1 0,1 1-1,0-1 1,0 1 0,1-1 0,-1 0-1,1 5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52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 12 2912,'-5'-11'1413,"5"23"346,-1 8-1017,-21 197 2367,19-148-2285,6 83 1,-1-108-328,-1-27-410,-1 0 0,2-1 1,0 1-1,6 20 0,-1-1 48,-6-28-49,1 0-1,-1 0 1,1-1 0,1 1 0,-1 0 0,6 9 1232,-2-37-294,-4 8-1024,1 1 1,0-1 0,1 1-1,1 0 1,-1 0-1,2 1 1,0-1 0,9-12-1,-10 17-60,0 0 1,0 0-1,1 1 0,0 0 1,0 0-1,0 0 0,1 0 0,-1 1 1,10-4-1,-13 7 48,0 0 0,-1 0 0,1 0 0,0 0 0,0 1 0,0-1 1,-1 1-1,1 0 0,0 0 0,0 0 0,0 0 0,0 0 0,0 1 0,-1-1 0,1 1 0,0 0 1,0 0-1,-1 0 0,1 0 0,0 0 0,-1 1 0,1-1 0,-1 1 0,0 0 0,1-1 0,1 4 0,2 0 42,1 1 0,-2 0-1,1 1 1,-1-1-1,0 1 1,0 0-1,6 14 1,-7-10 129,-1-1 1,0 0-1,0 1 1,-2-1-1,2 16 1,-2-16 8,-1-6-71,0 0 0,0 0 0,0 0 0,-1 0-1,0 0 1,0 0 0,0 0 0,-2 6 0,-3 7 359,6-14-425,-1-1 1,0 0-1,0 0 1,0 0-1,0 0 1,0 0-1,0 0 1,0 0-1,-1-1 1,1 1-1,-1 0 1,1-1-1,-1 1 1,0-1-1,1 0 1,-1 1 0,0-1-1,0 0 1,0 0-1,0 0 1,0 0-1,0-1 1,0 1-1,-1 0 1,1-1-1,0 0 1,-3 1-1,-4 0 10,-1-1 1,1 0-1,-1 0 1,1-1-1,-11-2 0,-170-31-1593,167 31-1474,-39-2-1,33 7 121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59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512 104 2240,'-1'5'7786,"-3"-11"-7792,0 0 0,-1 0 0,1 0 0,-1 1 0,-1 0 0,-8-7 0,-40-23-5,35 23 48,16 10-22,-1 0-1,0 0 1,1 0 0,-1 1-1,0-1 1,0 1-1,0 0 1,0 0-1,0 0 1,0 1-1,0 0 1,0-1 0,0 1-1,0 1 1,0-1-1,0 0 1,0 1-1,-5 1 1,5 0-23,-1 0 0,1 0 1,0 0-1,-1 1 0,1-1 0,0 1 0,1 0 1,-1 0-1,0 0 0,1 1 0,0-1 1,0 1-1,0 0 0,-5 8 0,-10 15 100,12-18-39,0 0 0,-9 19 0,-4 24 5,-12 53-1,28-95-81,1-3 70,1 0 0,0 1 0,0-1 0,1 0 0,0 0 0,0 0 0,0 0 0,1 1 1,0-1-1,1 0 0,0 0 0,0 0 0,3 8 0,-4-14 74,0 1 1,0 0-1,1-1 1,-1 1-1,0-1 1,1 1-1,-1-1 1,1 0-1,-1 1 1,1-1-1,-1 0 1,1 0-1,3 1 1,-2 1 814,-21-2-1653,15-1 693,0 1 0,0-1 0,0 1 0,-1 0 0,1 0 0,0 1 0,0-1 0,0 0 0,1 1 0,-1 0 0,0-1 0,0 1 0,1 1 0,-5 3 0,-1 2 99,1 1-1,0-1 1,-7 11 0,2-2-36,1 0 0,1 1 0,1 0-1,0 1 1,1 0 0,1 0 0,1 1 0,1-1 0,-4 26 0,7-32 59,1 0 1,0 0 0,1 1 0,1-1 0,2 19-1,-2-29-20,-1 1 0,1-1 0,0 1 0,1-1 0,-1 1 0,1-1 0,-1 0 0,1 0 0,0 0 0,0 0 0,0 0 0,1 0 0,-1 0 0,1-1 0,-1 1 0,1-1 1,0 0-1,0 1 0,0-1 0,0-1 0,0 1 0,1 0 0,-1-1 0,5 2 0,-2-2 50,0 0 1,-1 0 0,1 0 0,0-1-1,0 0 1,0 0 0,-1-1 0,1 1 0,0-1-1,0-1 1,-1 1 0,1-1 0,5-2-1,9-5-81,0-1-1,21-14 0,-16 9-39,-4 1-6,-12 8-566,1 0 1,16-8-1,-23 13-281,1 0 0,0-1 0,0 2 0,-1-1 0,1 0 0,7 0 0,7 3-1905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7.2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334 502 3136,'2'-2'629,"-1"0"1,0-1-1,1 1 0,-1-1 1,0 1-1,0-1 0,0 0 0,1-4 1,-3 6-528,1 0-1,0 0 1,0 0 0,0 0 0,-1 0 0,1 0 0,0 0 0,-1 1-1,1-1 1,-1 0 0,1 0 0,-1 0 0,0 1 0,1-1-1,-1 0 1,0 1 0,1-1 0,-1 1 0,0-1 0,0 1 0,1-1-1,-1 1 1,0-1 0,0 1 0,0 0 0,0-1 0,0 1-1,0 0 1,0 0 0,0-1 0,-9-1 81,1 0-1,0 0 1,-1 1 0,1 1 0,-1-1-1,1 1 1,-1 1 0,1 0 0,0 0-1,-1 1 1,1 0 0,-16 6 0,10-2-50,0 0 0,1 1 0,0 1 0,0 1 0,1 0 0,-22 18 0,28-20-85,1 0 1,-1 0 0,1 1 0,0 0 0,1 0 0,0 1 0,0-1 0,1 1 0,0 0-1,0 0 1,-2 13 0,5-20-25,1 1 0,-1-1-1,1 1 1,0-1 0,0 1-1,0-1 1,0 0 0,0 1-1,0-1 1,1 1 0,-1-1-1,1 0 1,0 1 0,0-1-1,0 0 1,0 1 0,0-1 0,0 0-1,0 0 1,1 0 0,-1 0-1,1 0 1,-1-1 0,1 1-1,0 0 1,0-1 0,0 1-1,0-1 1,0 1 0,0-1-1,0 0 1,0 0 0,1 0 0,-1 0-1,0-1 1,3 2 0,5 0 56,1 0 0,-1 0 1,0-1-1,1-1 1,-1 1-1,0-2 1,14-1-1,-11 0 41,0-1 0,-1-1 0,1 0 0,-1-1 0,0 0 1,0-1-1,0 0 0,-1-1 0,13-10 0,-13 9-77,-1-1 1,1-1 0,-2 0-1,1 0 1,-1-1 0,-1 0-1,0-1 1,-1 0 0,0 0-1,8-21 1,2-8 10,-3-1 0,10-45 0,2-51-149,-23 117 88,-2 1 0,0 0 1,-2 0-1,-5-39 0,5 52-123,0 0 0,-1 0 0,0 0-1,0 0 1,-1 1 0,0-1 0,0 1 0,-6-9-1,9 14 109,-1 1 0,0-1-1,1 1 1,-1-1 0,0 1-1,1-1 1,-1 1 0,0-1-1,0 1 1,1 0 0,-1-1-1,0 1 1,0 0 0,0 0-1,0-1 1,1 1 0,-1 0-1,0 0 1,0 0 0,0 0-1,0 0 1,0 0 0,1 1-1,-1-1 1,0 0 0,0 0-1,0 0 1,0 1 0,1-1-1,-1 0 1,0 1 0,0-1-1,1 1 1,-1-1 0,0 1-1,0 0 1,-2 1 8,1 0 0,0 0 0,0 0 0,0 1 0,0-1 0,0 0 0,0 1 0,-2 4 0,-1 5 38,2 0 0,0 0 0,0 0 0,1 0 0,-1 21 0,3 63 127,1-75-108,3 50 348,4-1-1,29 129 0,0-80 121,-33-109 94,-1-3-2215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8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289 67 1888,'6'-3'428,"23"-16"6501,-29 19-6610,0-1 0,1 0-1,-1 0 1,0 1-1,1-2 1,-2 0-77,0 0 0,-1 0 0,1 0 0,0 0 0,-1 0 0,1 1 0,-1-1 0,1 1 0,-1-1 0,0 1 0,0 0 0,0-1 0,0 1 0,0 0 0,-3-1 0,-3-1-65,-1 0 0,1 1 0,-1 0 0,0 1 0,0 0 0,0 0 0,0 1 0,0 0 0,-17 3 0,11-1-120,1 1 0,-1 0 0,1 1 0,0 1 0,-20 9 0,28-10-37,0 0 1,0 0-1,1 0 0,-1 0 1,1 1-1,0 0 1,0 0-1,1 1 0,0-1 1,0 1-1,0 0 0,0 0 1,1 0-1,0 1 1,0-1-1,1 1 0,0-1 1,0 1-1,-1 14 1,1-9 31,1 1 1,0 0-1,1 0 1,1 0 0,0 0-1,0-1 1,2 1 0,-1-1-1,2 1 1,5 15-1,19 33 101,14 38 524,-38-85-565,0-1 1,-1 1-1,0 0 1,-1 0-1,1 23 0,-4-26-64,0 0-1,0 1 1,-1-1-1,-7 20 1,-1-1-4712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4:59.0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 8320,'-4'0'6656,"13"3"-5664,4-3 575,5 5-927,5-5-64,4 0-384,5 0-96,2 0-64,3 0-128,-5 0 64,4 0-2495,-4 0 1343,-6-5-4352,-4 2 3104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2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33 3136,'2'-11'11066,"14"6"-10116,0 0-1,1 2 0,26-4 0,108 6-115,-81 2-580,-44 0-219,50 9 1,-26-2 123,-41-8-36,-8 0-123,0 0 0,0 0-1,-1 0 1,1 0 0,0 0-1,0 0 1,0 1-1,-1-1 1,1 0 0,0 0-1,-1 0 1,1 1 0,0-1-1,0 0 1,-1 1-1,2-1 1,-2 1-123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2.4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20 4640,'-17'0'7674,"48"-1"-4762,39-8-1,-44 5-2477,1 1 0,38 1 0,-26 5-940,71 13-1,-83-11-2323,-23-5 1428,0 1 0,0-1 0,0 0 0,-1 0 0,6-2 0,3 2-1686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3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19 3552,'0'-18'7869,"0"29"-5797,0 54-122,3 241 1022,15 1-2337,-17-292-1147,-1-9-327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3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304 1 2912,'-19'8'9960,"-4"32"-8363,-26 20-153,-86 114-200,123-156-1152,0-3 11,1 2 0,1-1 0,0 1 1,-9 25-1,18-42-85,1 1 1,-1 0-1,1 0 1,0 0 0,-1 0-1,1 0 1,0 0-1,0 0 1,0 0-1,-1 0 1,1 0-1,0 0 1,1 0-1,-1 0 1,0 0 0,0 0-1,0 0 1,0 0-1,1 0 1,-1 0-1,1 0 1,-1 0-1,0 0 1,1 0 0,0 0-1,-1-1 1,1 1-1,-1 0 1,1 0-1,0-1 1,0 1-1,-1 0 1,1-1-1,0 1 1,0-1 0,0 1-1,0-1 1,0 1-1,0-1 1,0 1-1,-1-1 1,1 0-1,2 1 1,4 0 102,0 0 1,0-1-1,1 0 1,13-1-1,-16 1-94,65-6 504,51-3-182,-26 13-98,-94-4-310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4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5152,'1'0'105,"-1"0"0,0-1 0,1 1 1,-1 0-1,1-1 0,-1 1 0,0 0 0,1 0 1,-1-1-1,1 1 0,-1 0 0,1 0 0,-1 0 0,1 0 1,-1 0-1,1 0 0,-1 0 0,1 0 0,-1 0 1,1 0-1,-1 0 0,1 0 0,-1 0 0,1 0 1,0 0-1,12 10 2633,-10-7-2240,0 1 0,-1-1 0,0 0 0,1 1 0,-1 0 0,2 5 1,2 13 516,-1 0 1,0 1 0,2 40 0,-5-19-258,-4 44-1,-15 88-112,16-147-466,1-18-2475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1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9 161 2912,'-8'-12'4896,"69"-29"-795,-47 30-3369,0 1 1,1 0-1,1 1 1,0 0-1,0 2 1,0 0-1,1 0 0,21-4 1,-2 3-412,0 1 0,0 2 1,43 0-1,-56 4-236,137 1 343,-140 1-436,0 2-1,-1 0 1,0 1-1,0 0 1,0 2-1,20 8 0,-24-6 112,1 1-1301,-4-6-3514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4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0 7232,'-7'13'6360,"8"-12"-6115,-4 24 1020,2-23-927,-8 106 1901,4 111 1,6-102-2073,-2-65-3869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5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13 213 3392,'-1'-1'120,"0"1"0,0 0 0,0-1-1,0 0 1,1 1 0,-1-1 0,0 1 0,0-1 0,1 0 0,-1 0 0,1 1 0,-1-1 0,0 0-1,1 0 1,-1-1 0,1 1 54,0 0 0,0 1 0,0-1 0,0 0 0,0 0 0,1 0 0,-1 1 0,0-1 0,1 0 0,-1 0 0,0 1 0,1-1 0,-1 0 0,1 1 0,-1-1 0,1 0 0,0 0 0,12-14 712,1 0 0,1 1 0,0 0 0,0 1-1,2 1 1,-1 1 0,2 0 0,-1 1 0,1 1-1,23-8 1,-39 16-844,1 0-1,-1 0 1,1 0 0,-1 1-1,1-1 1,-1 1 0,1 0-1,0-1 1,-1 1-1,1 0 1,0 0 0,-1 1-1,1-1 1,-1 1 0,1-1-1,0 1 1,-1 0 0,1 0-1,-1 0 1,0 0-1,1 0 1,-1 0 0,0 1-1,0-1 1,0 1 0,3 2-1,1 3 201,0 1 0,0 0 0,-1 1-1,0-1 1,7 17 0,-7-15 102,0 0 0,0 0 1,10 12-1,-14-20-259,0-1 0,1 1 0,-1 0 0,1-1 0,-1 1-1,1-1 1,0 0 0,-1 1 0,1-1 0,0 0 0,0 0 0,0 0 0,0 0 0,0-1 0,0 1-1,4 0 1,-3-1-4,0 0-1,0-1 0,1 1 0,-1-1 0,0 0 0,0 0 0,0 0 1,0-1-1,0 1 0,-1-1 0,5-2 0,15-11 43,36-31 0,-9 6-347,-38 32-25,36-28-1014,-15 14-2372,-10 7 1240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8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174 113 2976,'-8'-3'6853,"3"-13"-3786,5 16-3036,0 0 1,0-1-1,0 1 0,0 0 1,0 0-1,0-1 1,0 1-1,0 0 1,0-1-1,0 1 1,0 0-1,0-1 0,0 1 1,0 0-1,0-1 1,1 1-1,-1 0 1,0 0-1,0-1 1,0 1-1,0 0 0,0-1 1,1 1-1,-1 0 1,0 0-1,0 0 1,0-1-1,1 1 1,-1 0-1,11-10 208,-8 6-45,3-1-35,-1-1 1,1 1-1,0 0 0,0 1 1,1-1-1,-1 1 1,1 0-1,14-5 1,-6 3 104,0 1-1,0 0 1,23-3 0,-35 8-237,0-1-1,-1 1 1,1 0 0,0 0-1,0 0 1,3 1 0,-5-1-29,0 0 1,-1 0 0,1 1 0,-1-1-1,1 0 1,-1 0 0,1 0 0,-1 1-1,1-1 1,-1 0 0,1 1 0,-1-1-1,1 0 1,-1 1 0,1-1 0,-1 1-1,0-1 1,1 0 0,-1 1 0,0-1-1,1 1 1,-1-1 0,0 1-1,0-1 1,1 1 0,-1 0 0,0-1-1,0 1 1,0-1 0,0 1 0,0-1-1,0 1 1,0 0 0,0-1 0,0 1-1,0-1 1,0 2 0,-4 11 13,0 1 1,-1-1-1,0 0 0,-1-1 1,-8 15-1,-7 14-54,-83 157 724,102-195-658,1-1 0,-1 1 0,1-1 0,-1 1 0,1 0 0,0-1 0,0 1 0,1 0 0,-1 0-1,1 0 1,-1 0 0,1 0 0,0 0 0,0 0 0,0-1 0,0 1 0,1 0 0,-1 0 0,1 0-1,0 0 1,-1 0 0,1-1 0,1 1 0,-1 0 0,0-1 0,4 6 0,11 8 25,1 0 0,1-1 0,27 18 0,15 12 208,-57-43-217,-1 0-1,0 0 1,0 0-1,0 1 1,0-1-1,0 1 1,0-1 0,0 1-1,-1-1 1,1 1-1,-1 0 1,0 0-1,0 0 1,0 0 0,0 0-1,-1 0 1,1 0-1,-1 4 1,0-3-11,0-1-1,-1 1 1,0 0 0,1 0 0,-2 0 0,1-1 0,0 1-1,-1 0 1,1-1 0,-1 1 0,0-1 0,0 0-1,-1 0 1,-3 4 0,-8 11 13,-1-1 0,-1-1 1,-1 0-1,0-2 0,-35 24 0,44-34-5,1 0-1,-1 0 1,0 0 0,0-1-1,0-1 1,-1 1 0,1-1-1,-1-1 1,1 1 0,-1-1-1,1-1 1,-1 0 0,0 0-1,1-1 1,-1 0-1,0 0 1,1-1 0,-12-4-1,13 4-33,0-1 0,1 0 0,-1 0 0,-8-7 0,13 9-120,1 0 1,0 0-1,-1 1 0,1-1 0,0 0 0,0-1 0,0 1 0,0 0 0,0 0 0,0 0 0,0-1 0,0 1 0,0 0 0,1-1 0,-1 1 1,0 0-1,1-1 0,-1 1 0,1-1 0,0 1 0,-1-1 0,1 0 0,0 1 0,0-1 0,0 1 0,0-1 0,0 1 0,1-2 0,6-7-1418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09.3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3 200 2496,'1'0'30,"-1"0"0,0 0 0,0 0 0,0 0-1,0 0 1,0 0 0,1-1 0,-1 1 0,0 0 0,0 0 0,0 0 0,0 0 0,0 0 0,0-1-1,0 1 1,0 0 0,1 0 0,-1 0 0,0 0 0,0 0 0,0-1 0,0 1 0,0 0 0,0 0-1,0 0 1,0-1 0,0 1 0,0 0 0,0 0 0,0 0 0,0 0 0,0-1 0,-1 1-1,1 0 1,0 0 0,0 0 0,0 0 0,0-1 0,0 1 0,0 0 0,0 0 0,0 0 0,0 0-1,-1 0 1,1 0 0,0-1 0,0 1 0,0 0 0,0 0 0,0 0 0,-1 0 0,1 0 0,0 0-1,0 0-13,0 0-1,-1 0 0,1 0 0,0 0 0,0 0 1,0 0-1,0 0 0,0 0 0,0 0 0,0-1 1,0 1-1,0 0 0,-1 0 0,1 0 0,0 0 1,0 0-1,0 0 0,0 0 0,0 0 0,0 0 1,0 0-1,0 0 0,0-1 0,0 1 0,0 0 1,0 0-1,0 0 0,0 0 0,0 0 1,0 0-1,0 0 0,0 0 0,0-1 0,0 1 1,0 0-1,0 0 0,0 0 0,0 0 0,0 0 1,0 0-1,0 0 0,0 0 0,0-1 0,0 1 1,0 0-1,0 0 0,0 0 0,0 0 0,0 0 1,0 0-1,0 0 0,0 0 0,1 0 0,-1 0 1,0 0-1,0-1 0,0 1 0,0 0 0,0 0 1,0 0-1,0 0 0,0 0 0,0 0 0,1 0 1,9-19 2815,-2 9-2081,1 1-1,0 0 1,1 1-1,17-13 1,48-25 1347,-66 41-1963,0 0-73,12-8-131,-1 2 0,2 1 0,24-9 0,-25 17-84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10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45 207 4160,'-8'0'13242,"13"0"-12895,0 0 1,1 0-1,-1 1 0,1 0 1,-1 0-1,0 0 0,7 3 1,-8-3-253,1 0 0,0 0 0,-1 0 0,1-1 0,0 1 0,0-1 0,-1 0 0,1-1 0,0 1 0,0-1 0,-1 0 0,1 0 0,0 0 0,-1-1 0,1 0 0,-1 0 0,0 0 0,0 0 0,0-1 0,8-5 0,-6 3-70,1-1 1,0 1 0,-1-1-1,0-1 1,-1 1 0,0-1-1,0 0 1,0 0 0,-1 0-1,7-16 1,-9 19-38,-1 0 0,1-1 0,-1 1 0,-1 0 0,1 0 0,-1-1 0,1-6 0,-1 9-3,-1 0 1,1 0-1,-1-1 1,1 1 0,-1 0-1,0 0 1,0 0-1,0 0 1,0 0 0,0 0-1,0 0 1,0 0-1,-1 0 1,1 0-1,-1 1 1,-2-3 0,0 0-24,0 1 1,-1 0-1,1 0 1,-1 1-1,0-1 1,1 1-1,-1 0 1,0 0-1,0 1 1,0-1-1,-1 1 1,1 0-1,0 1 1,0-1-1,-1 1 1,1 0-1,0 0 1,0 1-1,-1-1 1,1 1-1,0 0 1,0 1-1,0-1 1,0 1-1,0 0 1,0 0-1,1 1 1,-1 0-1,1-1 1,-1 1-1,1 1 1,-4 3-1,1 0 66,0 0-1,1 1 0,0 0 0,0 0 1,1 0-1,0 1 0,1-1 0,0 1 1,0 0-1,-4 19 0,2-5 302,2-1 0,0 1 0,0 34 0,3-43-188,1 0-1,1-1 1,1 1-1,0-1 1,0 1-1,1-1 1,1 0-1,6 14 1,-8-22-103,0 0 0,1 0 0,-1-1 1,1 1-1,0-1 0,1 1 0,-1-1 0,1 0 1,0 0-1,0 0 0,0-1 0,0 1 0,1-1 1,-1 0-1,1 0 0,0-1 0,0 0 0,0 1 1,0-2-1,0 1 0,1 0 0,-1-1 0,6 0 1,-1 0-84,1-1 1,0 0 0,-1-1 0,21-4-1,40-14-2804,-68 19 2666,36-13-4006,43-21 0,-18 8 488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1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 2400,'0'0'15,"0"0"-1,0 0 1,0 0 0,0 0-1,0 0 1,0 0 0,0 0-1,-1 0 1,1 0 0,0 0-1,0 0 1,0 0 0,0 0-1,0 0 1,0 0 0,0 0-1,0 0 1,0 0 0,0 0-1,0 0 1,0 0 0,0 0-1,-1 0 1,1 0 0,0 0-1,0 0 1,0 0 0,0 0-1,0 0 1,0 0 0,0 0-1,0 0 1,0 0 0,0 0-1,0 0 1,0-1 0,0 1-1,0 0 1,0 0 0,0 0-1,-1 0 1,1 0 0,0 0-1,0 0 1,0 0 0,0 0-1,0 0 1,0 0 0,0 0-1,0 0 1,0-1 0,0 1-1,0 0 1,0 0 0,0 0-1,0 0 1,0 0 0,0 0-1,0 0 1,0 0 0,0 0-1,0 0 1,1 0 0,-1 0-1,0 0 1,0-1 0,0 1-1,0 0-4,0 1 0,0-1 0,-1 0-1,1 0 1,0 0 0,0 0 0,0 0 0,0 1-1,0-1 1,0 0 0,0 0 0,0 0 0,0 0-1,0 1 1,0-1 0,0 0 0,0 0 0,0 0-1,0 0 1,0 0 0,1 1 0,-1-1 0,0 0-1,0 0 1,0 0 0,0 0 0,0 0 0,0 1-1,0-1 1,0 0 0,0 0 0,1 0 0,-1 0-1,0 0 1,0 0 0,0 0 0,0 1 37,0-1 0,1 0 0,-1 0 0,0 0 0,0 0 0,0 1 0,0-1 0,0 0 0,0 0 0,0 0 0,0 1 0,1-1 0,-1 0 0,0 0 0,0 0 0,0 1 0,0-1 0,0 0 0,0 0 0,0 1 0,0-1 0,0 0 0,-1 0 0,1 0 0,0 1 0,0-1 0,0 0 0,0 0 0,0 0 0,0 0 0,0 1 0,0-1 0,0 0 0,-1 0 0,1 0 0,0 0 0,0 1 0,0-1 0,0 0 0,-1 0 0,1 0 0,-11 10 4208,12-2-3924,-1-7-252,1 1 0,0 0 0,0-1 0,0 1 0,1-1 0,-1 1 0,0-1 0,1 0 0,-1 1 0,0-1 0,1 0 0,2 2 0,24 12 327,-17-10-303,16 8 106,0-2 1,1-1-1,0-1 1,1-2-1,0-1 1,36 4-1,62-1 412,-83-8-611,-1 2 0,58 12 0,-78-10-2250,-4-1 587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2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82 1728,'0'0'75,"0"-1"0,-1 1 0,1-1 0,0 0 0,0 1 0,0-1 0,0 0 0,-1 1 0,1-1 0,0 0 0,0 0 0,0 1-1,0-1 1,0 0 0,1 1 0,-1-1 0,0 0 0,0 1 0,0-1 0,1 0 0,-1 1 0,0-1 0,0 1 0,1-1 0,-1 0 0,1 1 0,-1-1 0,0 1 0,1-1 0,0 0 0,5-8 977,-5 3-244,0 0 0,-1 0 0,1-9 0,0-5 3240,-1 23-3976,0-1-1,0 0 1,1 0 0,-1 0 0,1 0 0,0 0 0,0 0 0,2 4 0,4 14-31,-4 2 44,2 14 528,1 44 1,-5-70-448,0-1 0,0 0 0,1 0 0,1 0 0,5 15 0,3 12 608,-7-25 431,-10-15-1023,0-3-2070,0-2 475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3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36 107 5824,'-35'-3'9300,"35"3"-9235,5-6 1443,8-5-595,3 2-471,0 0 0,1 2 0,0 0 0,34-9-1,74-8-138,24 10 50,-119 13-1283,1 2 1,-1 1-1,31 5 1,-57-6 110,0 0 1,0 0-1,0 0 0,-1 0 1,1 1-1,0-1 0,0 1 1,-1 0-1,4 2 0,15 12-2759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7.6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61 3488,'9'0'9637,"22"0"-9324,-7 0 41,3-2-38,0 0 1,44-11 0,10-2 253,-35 7-268,-32 5-224,1 1 1,-1 0-1,0 1 1,1 0-1,16 2 1,-55-12-6991,12 10 1995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8.4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69 2720,'-26'3'7552,"26"-3"-7339,-9 0 2267,43-1-1336,52-10 0,-9 0-749,-31 6 151,73-18 1,-104 21-472,-13 1-51,1 1 0,-1 0 0,0-1 0,0 1 0,1-1 0,-1 0 0,3-1-1,-4 1 89,-1 1-155,1 0 0,-1 0-1,0 0 1,0 0 0,0 0-1,1 0 1,-1 0-1,0-1 1,0 1 0,1 0-1,-1 0 1,0 0-1,0 0 1,0-1 0,0 1-1,1 0 1,-1 0 0,0-1-1,0 1 1,0 0-1,0 0 1,0 0 0,0-1-1,0 1 1,0 0-1,0-1 1,1 1 0,-1 0-1,0 0 1,0-1 0,0 1-1,0 0 1,-1 0-1,1-1 1,0 1 0,0-1-1,-4-2-1134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2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989 111 2912,'0'-27'2512,"-1"23"-2168,0 0 0,0 0 0,0 1 1,-1-1-1,1 1 0,-1-1 0,0 1 0,0-1 1,0 1-1,-1 0 0,1 0 0,-4-3 0,3 3-195,0 1-1,0-1 1,0 1-1,0 0 0,0 0 1,-1 0-1,1 1 0,-1-1 1,-6-1-1,-31-6 777,41 9-918,-24-3 209,0 2 0,0 1 0,1 0-1,-1 2 1,0 1 0,1 1 0,-1 0 0,1 2-1,0 1 1,1 1 0,-1 1 0,-39 22 0,-65 57 291,14-8 26,83-61-334,-55 44 0,71-51-166,1 1 0,1 0 0,0 1 0,1 0 1,-15 25-1,10-7 73,1 0 1,2 1 0,1 0-1,2 1 1,1 0 0,2 0-1,1 1 1,-2 58 0,8-75-65,0-1 0,1 0 0,5 31 0,-3-37-4,0 0 1,0 0-1,1 0 1,1 0-1,-1-1 1,12 17-1,11 9 80,0-1 1,3-1-1,1-1 0,1-2 0,36 27 0,-56-49-70,0 0 0,1 0-1,-1-1 1,2-1 0,-1 0-1,1-1 1,0 0 0,0-1-1,1-1 1,-1 0-1,1-1 1,0-1 0,0 0-1,26 0 1,-4-4 21,-1-1 1,1-1-1,66-18 1,-50 6 121,98-42 1,-81 23 27,-1-3 0,71-53-1,-119 77-179,-2-1-1,0 0 1,-1-2-1,0 0 1,-1-1-1,-2-1 1,1 0-1,12-24 1,-13 16 11,-1 0 1,-2-1-1,0 0 0,-2-1 0,-1-1 1,5-34-1,-11 49-71,-1 0 0,0 0 0,-1 0 1,-1 1-1,0-1 0,-2 0 0,1 0 0,-2 0 0,0 1 1,-8-25-1,5 24-69,-2 0 1,0 1-1,0 0 1,-2 0-1,0 1 1,0 0-1,-1 1 1,-15-14-1,15 16 4,0 1 1,0 1-1,-1-1 0,0 2 0,0 0 0,-1 0 0,0 1 0,-17-6 0,15 8-17,0 0 0,1 1 0,-1 1 0,0 0 0,0 1 0,0 1 0,-18 1 0,23 0-489,-1 0-1,0 1 1,1 1 0,-1-1 0,1 1 0,0 1-1,0 0 1,0 1 0,0 0 0,-17 12 0,9 2-1360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09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15 1984,'18'-14'7802,"-19"15"-7758,0 1 0,0 0 0,0 0 0,0-1 0,1 1 0,-1 0 0,0 0-1,1 0 1,0 0 0,-1 0 0,1 3 0,-1 5 101,-8 41 373,3 0-1,1 0 0,3 0 1,6 64-1,22 67 428,-16-121-653,-3-26-131,-2-6 175,0 0 0,0 30-1,-9-70-1328,0 0 0,-8-19 0,11 28 847,-8-19-1331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0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 16 3648,'0'-2'195,"0"1"0,1 0-1,-1 0 1,0-1 0,1 1 0,-1 0 0,1 0 0,0-1 0,0 1 0,1-2-1,-11 16 1972,-45 54-148,20-23-1092,-170 172 1223,159-168-1946,40-42-84,0 0 0,0 1 0,1 0 0,-1 0-1,2 0 1,-4 8 0,7-15-97,-1 1 1,1-1-1,0 0 1,0 1 0,0-1-1,0 0 1,0 1-1,0-1 1,0 0-1,0 1 1,0-1-1,0 1 1,0-1-1,0 0 1,1 1-1,-1-1 1,0 0-1,0 1 1,0-1-1,0 0 1,0 0-1,1 1 1,-1-1 0,0 0-1,0 0 1,1 1-1,-1-1 1,0 0-1,0 0 1,1 1-1,-1-1 1,0 0-1,1 0 1,-1 0-1,0 0 1,1 1-1,-1-1 1,15 2 337,-14-1-253,31 0 671,61-5 0,-56 2-660,186-2 457,-218 4-574,60 0 84,-61 2 405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0.6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8 4896,'-4'-3'696,"3"3"-580,1-1 0,-1 1-1,0-1 1,1 1 0,-1-1-1,0 1 1,1 0 0,-1-1-1,0 1 1,1 0 0,-1 0-1,0-1 1,0 1 0,0 0-1,1 0 1,-1 0 0,-1 0-1,2 17 3873,-1 34-2520,0-46-1358,-2 14 361,1 1 0,0 0 1,2 35-1,1-33-288,-1 30 1,0-17 361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0.9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4576,'1'89'9071,"6"42"-6436,-5-94-2370,-1-18-120,5 28 0,-4-33 74,-4-34-8500,1 17 7377,1 0 0,-3-3 1,-2-7-1673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1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4 336 2912,'-3'-3'7767,"15"-10"-6462,1 1-781,-1-1 1,1 1 0,1 1-1,0 1 1,1 0 0,0 0-1,28-12 1,-34 19-418,-1 0 1,1 0-1,0 0 1,0 1-1,0 1 1,1 0-1,-1 0 0,0 1 1,0 0-1,15 2 1,4 2 209,0 2 1,30 11-1,30 7 695,-76-22-746,-1-1 0,0 1-1,1-2 1,-1 0 0,21-2 0,-27 1-226,0 0 0,-1 0 0,1-1 0,0 0 0,-1 0 0,1 0 0,-1 0 0,0-1 1,0 1-1,0-1 0,0 0 0,0-1 0,-1 1 0,1-1 0,-1 1 0,0-1 0,0 0 0,3-5 0,4-9-124,-1 0 1,-1-1-1,8-23 0,6-14-2385,-17 43 645,6-12-1952,-10 24 3287,23-11-7789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2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134 93 3808,'-16'-17'3560,"16"16"-3500,0 1 0,0 0 0,0 0 0,1 0 1,-1 0-1,0 0 0,0 0 0,0 0 0,0 0 1,1-1-1,-1 1 0,0 0 0,0 0 0,0 0 1,0 0-1,0-1 0,0 1 0,1 0 0,-1 0 1,0 0-1,0-1 0,0 1 0,0 0 0,0 0 1,0 0-1,0-1 0,0 1 0,0 0 0,0 0 1,0 0-1,0-1 0,0 1 0,0 0 0,0 0 1,0 0-1,0-1 0,0 1 0,0 0 0,-1 0 1,2-2 86,-1 1 1,1 0 0,-1 0 0,1-1-1,0 1 1,0 0 0,-1 0-1,1 0 1,0 0 0,0 0-1,0 0 1,0 0 0,0 0 0,0 1-1,0-1 1,2-1 0,23-13 758,-23 13-809,8-3 83,0 0-1,0 1 1,1 0-1,-1 0 0,1 1 1,0 1-1,22-2 1,-25 3-175,0 1 1,0 0 0,0 1-1,0 0 1,-1 0 0,1 1 0,0 0-1,-1 0 1,1 1 0,-1 1 0,11 4-1,-16-6 8,0 0 1,0 1-1,0-1 0,0 1 0,0-1 0,0 1 1,-1 0-1,1 0 0,-1 0 0,0 0 0,1 1 1,-2-1-1,1 1 0,0-1 0,-1 1 1,1-1-1,-1 1 0,0 0 0,-1 0 0,1-1 1,-1 1-1,1 0 0,-1 0 0,0 0 0,0 0 1,-1 0-1,1 0 0,-1-1 0,0 1 0,0 0 1,0 0-1,-1-1 0,1 1 0,-1-1 0,0 1 1,0-1-1,0 0 0,0 1 0,0-1 0,-1 0 1,-3 3-1,-1 0 28,0 0-1,-1 0 1,1 0-1,-17 8 1,-38 16 236,30-16-160,17-8-151,12-5 43,-1 1-1,1-1 0,0 1 0,0-1 1,0 1-1,0 0 0,-4 3 0,30 7 387,3-4-527,23 10-29,-45-16 135,0 0 1,0 0-1,-1 0 0,1 1 1,-1-1-1,1 1 0,-1 0 1,0 0-1,4 6 1,-1 1 16,0 1 0,-1-1 0,-1 1 1,0 0-1,-1 1 0,0-1 0,0 1 1,-1-1-1,-1 1 0,0 23 1,-1-27 6,0 0 0,0 0 0,-1 0 0,-1 0 1,1 0-1,-1 0 0,-1-1 0,1 1 1,-1-1-1,-1 0 0,-7 13 0,2-6 49,-1 0 1,-1 0-1,-1-1 0,0 0 0,0-1 1,-25 18-1,19-17 53,0-2 0,-38 17 1,49-25-47,-1 0 1,1-1-1,-1 1 1,0-2-1,0 1 1,0-1-1,1 0 1,-1-1-1,0 0 0,0 0 1,-11-2-1,16 1-31,0 0-1,-1 0 1,1 0-1,0 0 0,-1-1 1,1 1-1,0-1 0,0 0 1,0 0-1,1 0 1,-1 0-1,0 0 0,1-1 1,0 1-1,-1-1 0,1 0 1,0 0-1,0 1 1,0-1-1,1-1 0,-1 1 1,1 0-1,0 0 0,-1 0 1,2-1-1,-1 1 0,0-1 1,1 1-1,-1 0 1,1-1-1,0 1 0,0-1 1,0 1-1,1-1 0,0-4 1,4-4 26,-1 1 0,2 1 0,-1-1 0,1 1 1,1 0-1,0 0 0,0 1 0,1 0 0,0 0 0,1 0 0,0 1 1,0 1-1,12-8 0,9-4 164,2 0 0,0 2 1,36-14-1,24-4 90,-78 31-383,0 0 1,1 1-1,-1 1 0,25-2 0,-24 7-1809,-15 14-4616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13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95 2720,'1'5'5594,"0"-5"-5417,0 0-1,0 1 1,0-1-1,0 0 1,0 1-1,0-1 1,-1 1-1,1 0 1,0-1-1,0 1 1,0-1-1,-1 1 1,1 0-1,1 1 1,12 8 1245,16 2-366,-20-7-837,-1-2-1,1 1 1,-1-1-1,1-1 1,0 1 0,0-2-1,17 2 1,41-6 531,-59 2-631,1-1 1,-1 0-1,0 0 1,0 0-1,12-6 0,-18 6-82,0 1-1,-1-1 0,1 0 0,0 0 0,-1 0 0,1 0 0,-1 0 0,0 0 1,3-5-1,-4 6-21,0-1 0,0 1 1,0-1-1,0 1 0,-1-1 1,1 1-1,-1-1 0,1 1 1,-1-1-1,0 0 0,1 1 1,-1-1-1,0 0 0,0 1 1,0-1-1,0 0 0,0 1 1,-1-1-1,1 1 0,-1-1 1,0-2-1,-1-1-60,-1 0 0,0 1 0,1 0 0,-1 0 0,-1 0 0,1 0 0,-1 0-1,1 0 1,-1 1 0,0 0 0,0 0 0,-1 0 0,1 0 0,-1 1 0,1-1 0,-10-2 0,6 2-56,1 1 0,-1 0 0,0 1 0,1 0 0,-1 0 0,0 0 0,0 1 0,0 0 0,0 1 0,-13 2 0,11-1 181,1 1 0,-1 0 0,0 0 0,1 1 0,0 0 0,0 1 0,0 0 0,0 0 0,1 1 0,0 0 0,0 0 0,0 1 0,1 0 0,0 1 0,0-1 0,1 1 0,0 1 0,1-1 0,-1 1 0,2 0 0,-5 10 0,8-16 21,0 0 0,0 0 0,0 0 0,1 0 1,-1 0-1,1 1 0,-1-1 0,1 0 0,0 0 0,1 0 1,-1 0-1,0 1 0,1-1 0,0 0 0,0 0 0,0 0 0,0 0 1,0 0-1,0-1 0,1 1 0,0 0 0,-1 0 0,1-1 1,3 4-1,-1-2-2,1 0 1,0 1-1,0-1 1,0-1-1,0 1 1,1-1-1,0 0 0,-1 0 1,1-1-1,0 0 1,8 3-1,7-1 23,0 0 1,0-1-1,34 0 0,61-8-1177,17 1-7093,-78 6 4671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1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469 0 1728,'-7'1'11492,"-6"12"-12139,4-3 1220,-11 9 22,0 2 0,1 0 0,-30 46 0,-40 81 836,33-53-767,45-75-555,0 0 0,2 0-1,0 1 1,1 0 0,1 1 0,-8 42 0,12-37-84,0 0 0,2 0 0,1 0 0,1 0 0,7 37 0,-2-26-10,1-2 1,3 1-1,0-1 0,3 0 1,1-1-1,1-1 1,2 0-1,25 36 0,-34-58 83,57 89 149,-58-87-239,0 1-1,-1 0 1,0 0-1,-1 0 0,4 23 1,-4-5 136,2 52 1,-7-66-89,-1-1 0,0 1 1,-1 0-1,-7 23 0,4-28 14,0 0-1,-1 0 0,-1 0 1,-1-1-1,0 0 0,0-1 1,-12 13-1,9-12-18,0-1 0,-1 0 0,-1-1 0,-25 18 0,-61 28 360,23-14-400,57-33 57,1 0-568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2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24 4480,'-19'-5'1445,"18"4"-1325,0 1 0,-1 0 0,1 0 0,0 0 0,-1 0 0,1 0 0,0 0 0,0 0 0,-1 0 0,1 1 0,0-1 0,0 0 0,0 1 0,-1-1 0,1 1 0,0-1 0,0 1 0,-2 1 0,2-2 191,0 1 0,0 0 0,0-1 0,0 1 0,-1-1 0,1 1 0,0-1 0,0 0 0,-1 1 0,-1-1 0,14-4 2603,14-1-1646,25-4-101,-34 6-599,27-4 0,-8 7 40,1 0 0,-1 2 0,61 12 0,-16 6 432,-69-18-513,2-3-5660,17 4-7236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3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14 293 3136,'-1'-1'170,"1"0"1,0 1 0,-1-1-1,1 0 1,0 0-1,0 1 1,-1-1-1,1 0 1,0 0 0,0 0-1,0 0 1,0 1-1,0-1 1,0 0-1,0 0 1,0 0-1,1 1 1,-1-1 0,0 0-1,0 0 1,1 1-1,-1-1 1,0 0-1,2-1 1,12-21 740,-11 18-540,12-18 595,1 0-1,1 2 0,40-39 1,-52 55-859,1 0 0,-1 1 0,1 0 0,0 0 0,1 1 0,-1-1 0,11-2 0,-14 4-56,1 1 0,-1 0 0,1 1 0,-1-1 0,1 1 0,-1-1 0,1 1 0,0 0 0,-1 1 0,1-1 0,-1 1 0,1-1-1,-1 1 1,1 0 0,-1 0 0,6 3 0,-2 0 45,-1 0-1,0 0 1,0 1-1,0 0 0,-1 0 1,10 11-1,24 39 641,-28-37-470,-6-13-195,-1 0 1,1 1-1,-1-1 1,1-1 0,1 1-1,-1-1 1,1 0-1,-1 0 1,1-1 0,0 1-1,1-1 1,-1-1 0,9 3-1,-14-4-61,0-1 0,0 0-1,0 0 1,1 0 0,-1 0 0,0 0-1,0 0 1,0 0 0,1-1 0,-1 1-1,0 0 1,0-1 0,0 1 0,0 0-1,0-1 1,0 0 0,1 1 0,-1-1-1,0 0 1,-1 1 0,1-1 0,0 0-1,0 0 1,0 0 0,0 0-1,-1 0 1,1 0 0,0 0 0,-1 0-1,2-2 1,-1 0 46,1-1 0,-1 0 0,0 0 0,0 0 0,-1 0 0,1 0 0,-1 0 0,0-4-1,1-4-35,-2-1-1,0 0 0,0 1 0,-1 0 0,-1-1 0,0 1 0,0 0 0,-2 0 0,1 0 1,-1 1-1,-13-21 0,16 29-46,0 0 0,0 0 0,-1 1 0,1-1 0,-1 0 0,0 1 0,0 0 0,0 0 0,0-1 0,0 2 0,0-1 0,-1 0 0,1 1 0,0-1 0,-1 1 0,1 0 0,-5-1 0,6 3 6,1-1-1,0 1 0,0-1 0,-1 1 0,1-1 0,0 1 0,0 0 0,0-1 0,0 1 0,0 0 0,0 0 0,0 0 0,0 0 1,0 0-1,0 0 0,-1 2 0,-12 20-11,10-13 215,1 1 1,0-1-1,0 1 0,2 0 1,-1 0-1,1 0 0,1 13 0,-3 16 648,-1 1-212,-7 44 200,9-74-623,0 0 1,-2 0-1,1-1 0,-1 1 1,-9 15-1,12-24-142,-1 1-1,1-1 1,-1 0-1,0 1 1,0-1 0,0 0-1,0 0 1,-1-1 0,1 1-1,0 0 1,-1-1-1,0 1 1,1-1 0,-4 1-1,1 0-107,0-1-1,0 0 0,0 0 0,0 0 1,0-1-1,0 0 0,-9 0 1,3-1-563,-1-1-1,1-1 1,0 0 0,1 0-1,-1-1 1,1 0 0,-13-7-1,13 6-681,0-1 0,1 0 0,0 0 0,0-1 0,0 0 0,1-1 0,0 0 0,-7-10-1,-1-13-2197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4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0 423 2304,'1'-1'92,"-1"1"-71,0 0 0,0 0 0,1 0 0,-1 0 0,0-1 0,0 1 0,0 0 0,0 0 0,0 0 0,0 0 0,1 0 0,-1 0 0,0 0 0,0-1 0,0 1 0,0 0 1,0 0-1,-3-14 5966,3 13-5848,1 0-27,-1 0-1,1 0 1,0 1-1,0-1 0,-1 0 1,1 0-1,0 0 1,0 0-1,0 1 1,0-1-1,0 0 1,0 1-1,0-1 1,0 1-1,0-1 1,0 1-1,0 0 1,1-1-1,-1 1 1,1 0-1,5-2 439,40-16 1567,94-22 0,91 11-1035,4 16-723,-91 6-163,76-4 221,66-3 9,331 10-511,-617 4 85,708 35 549,-382-33-203,-150-7 97,84-2-107,-157-8-74,-97 14-236,-7 1-17,1 0 0,-1 0-1,1 0 1,-1 0 0,0 0 0,1 0-1,-1 0 1,1 0 0,-1 0-1,0-1 1,1 1 0,-1 0-1,1 0 1,-1 0 0,0-1-1,1 1 1,-1 0 0,0 0-1,1-1 1,-1 1 0,0 0 0,0-1-1,1 1 1,-1 0 0,0-1-1,0 1 1,1-1 0,-1 1-1,0 0 1,0-1 0,0 1-1,0-1 1,0 1 0,0 0-1,0-1 1,0 1 0,0-1-1,0 1 1,0-1 0,0 0 0,-4-15 162,2 9-173,-1 0-1,-1 0 0,1 1 1,-1-1-1,0 1 0,-1 0 1,1 0-1,-1 0 0,-7-6 1,-20-16 120,11 8-199,-38-27 1,44 37 4,1 0 0,1-1 0,-16-16 0,29 27 70,0 0-1,0-1 1,-1 1 0,1 0-1,0 0 1,0 0-1,0-1 1,-1 1 0,1 0-1,0-1 1,0 1-1,0 0 1,0 0 0,0-1-1,-1 1 1,1 0 0,0-1-1,0 1 1,0 0-1,0 0 1,0-1 0,0 1-1,0 0 1,0-1-1,0 1 1,0 0 0,0-1-1,1 0 1,7-1-132,19 4 58,-23-2 104,25 4-45,1 2 0,35 12-1,-39-8 61,0 1 1,27 16-1,-51-26-37,0 0 1,0 0 0,-1 1 0,1-1-1,0 0 1,0 1 0,-1-1 0,1 1-1,-1-1 1,1 1 0,-1 0 0,0 0-1,0 0 1,0-1 0,0 1 0,0 0-1,0 0 1,0 1 0,0-1 0,-1 0-1,1 0 1,-1 0 0,0 0 0,0 1-1,0-1 1,0 0 0,0 0-1,0 0 1,0 1 0,-1-1 0,1 0-1,-1 0 1,1 0 0,-3 4 0,-4 12 85,-2 0 1,-16 28 0,8-16-89,-62 98-1728,11-19-4469,52-84 1419,2-5 1514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4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14 315 1888,'-14'0'4336,"15"-1"-3950,1-1 0,-1 1 0,0-1 1,0 1-1,0-1 0,-1 0 0,1 1 0,0-1 0,-1 0 1,1 0-1,0-3 0,3-7 398,4-9-160,-1 3-183,1 0 0,12-20 0,-4 14 61,33-40-1,-43 58-444,0 0 1,0 0-1,0 0 0,0 1 1,1 0-1,0 1 0,0-1 0,0 2 1,0-1-1,1 1 0,8-3 1,-13 5-19,0 1 0,1-1 0,-1 1 1,0 0-1,0 1 0,1-1 0,-1 0 1,0 1-1,0 0 0,0-1 0,0 1 1,0 1-1,0-1 0,0 0 1,0 1-1,0-1 0,0 1 0,-1 0 1,1 0-1,-1 0 0,1 0 0,2 4 1,5 5 160,1 1 0,-2 1 1,11 17-1,-16-23-161,9 13 97,1-1-1,0 0 1,2-1-1,18 17 1,-32-33-91,1 1 0,0-1 1,-1 0-1,1-1 0,0 1 0,0 0 1,0-1-1,0 1 0,5 0 1,-7-1-28,1-1 1,-1 0 0,1 0 0,-1 0 0,1 0-1,-1 0 1,0 0 0,1 0 0,-1-1-1,1 1 1,-1 0 0,0-1 0,1 1 0,-1-1-1,0 0 1,1 1 0,-1-1 0,0 0 0,0 0-1,1 0 1,-1 0 0,0 0 0,0 0 0,1-2-1,3-4 54,0 0 0,0 0 0,-1-1 0,-1 1-1,1-1 1,-1 0 0,0 0 0,-1 0-1,0 0 1,0-1 0,0-12 0,-1 11-53,0 1 0,-1-1 0,-1 1 0,0 0 0,0-1 1,-1 1-1,0 0 0,0 0 0,-1 0 0,-5-11 0,7 18-58,1 0 0,-1 0-1,0 0 1,0 0-1,-1 0 1,1 0 0,0 1-1,-1-1 1,1 1-1,-1-1 1,1 1 0,-1-1-1,0 1 1,1 0-1,-1 0 1,0 0 0,0 0-1,0 0 1,0 0-1,0 0 1,0 1 0,0-1-1,0 1 1,0-1-1,-4 1 1,3 0 49,1 1 0,-1 0 0,0-1 0,1 1-1,-1 0 1,0 0 0,1 1 0,-1-1 0,1 1 0,0-1 0,0 1 0,-1 0 0,1-1-1,0 1 1,0 0 0,0 0 0,1 1 0,-1-1 0,-1 3 0,-7 12 400,1 1 0,0 0-1,-9 31 1,-7 15 495,12-36-467,-1-1 1,-22 31-1,28-46-317,-1-1 0,-1 0 0,1 0 0,-2-1 0,1 0 0,-1-1-1,-13 8 1,21-15-182,-1 0-1,0 0 1,0 0-1,0-1 1,0 1-1,0-1 1,-1 0-1,1 0 1,0 0-1,0-1 1,-1 1-1,1-1 1,0 0-1,-1-1 1,1 1-1,-6-2 1,5 1-943,-1-1 1,1 0 0,0 0-1,0 0 1,-1 0 0,-8-7-1,0 0-1598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8.3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460 59 1312,'-10'-6'8293,"9"5"-8225,1 0 0,0 1 0,0-1 0,0 0 1,0 1-1,-1-1 0,1 1 0,0-1 0,0 0 0,-1 1 0,1-1 0,-1 1 0,1-1 0,0 1 0,-1-1 1,1 1-1,-1-1 0,1 1 0,-1 0 0,0-1 0,1 1 0,-1 0 0,1-1 0,-1 1 0,1 0 1,-1 0-1,0 0 0,-1-1 0,1 1 28,-1-1 0,1 0-1,0 1 1,-1-1 0,1 0 0,-1 0 0,1 0 0,0 0-1,-2-1 1,1 0 25,1-1 0,-1 1 1,-1 0-1,1 0 0,0 0 0,0 1 0,-1-1 0,1 1 0,-4-2 0,0 1 40,0 0 0,0 1 0,0 0 0,-9-1 0,-5 1 22,0 0 0,0 2-1,-1 0 1,1 1 0,0 1-1,0 1 1,1 1 0,-1 1-1,1 0 1,0 2-1,-20 10 1,34-16-168,1 1 0,0 0 0,0 0 0,0 0-1,0 0 1,0 1 0,1 0 0,-1 0 0,1-1 0,0 2-1,0-1 1,0 0 0,1 1 0,0-1 0,0 1 0,0 0-1,0 0 1,1-1 0,-1 1 0,1 0 0,1 0 0,-1 8-1,0-5-20,1 1-1,0-1 1,1 0-1,0 1 1,0-1-1,1 1 1,0-1-1,1 0 1,0 0-1,5 12 1,0-6-11,1 1 0,0-1 1,0 0-1,17 17 1,-20-25 63,1 1-1,0-1 1,0-1 0,0 1 0,1-1-1,15 8 1,-19-11 30,1 0-1,0 0 0,-1 0 1,1-1-1,0 0 1,0 0-1,0 0 1,0 0-1,0-1 0,0 0 1,0 0-1,0 0 1,7-1-1,-12 1-65,1-1 0,-1 1 0,0 0 0,1 0 0,-1 0 0,0-1 0,1 1-1,-1 0 1,0 0 0,0-1 0,1 1 0,-1 0 0,0 0 0,0-1 0,0 1 0,1 0 0,-1-1 0,0 1 0,0 0 0,0-1 0,0 1-1,0-1 1,0 1 0,0 0 0,1-1 0,-1 1 0,0 0 0,0-1 0,0 1 0,-1-1 0,1 1 0,0 0 0,0-1 0,0 1-1,0 0 1,0-1 0,0 1 0,0 0 0,-1-1 0,1 1 0,0 0 0,0-1 0,0 1 0,-1 0 0,1 0 0,0-1 0,-1 1-1,1 0 1,0 0 0,0-1 0,-1 1 0,1 0 0,0 0 0,-1 0 0,1 0 0,0-1 0,-1 1 0,1 0 0,-1 0 0,1 0-1,-1 0 1,-3 0-35,0 0-1,0 0 0,-1 0 0,1 0 0,0 1 0,0 0 0,0 0 0,0 0 0,0 0 0,0 1 0,0-1 0,0 1 0,-4 3 1,-10 6-118,-22 17 1,31-21 79,-5 5 14,-1 0 0,2 1 0,0 1 0,0 0 0,1 0 0,1 1 0,-10 18 0,19-29 53,0 0 0,0-1 0,0 1-1,1 0 1,0 0 0,0 0 0,0 0 0,0 0-1,0 1 1,1-1 0,0 0 0,0 0 0,0 0-1,2 8 1,-2-9 19,1 0 0,0 0 1,0-1-1,0 1 0,0 0 0,1-1 0,-1 1 0,1-1 0,-1 0 0,1 1 0,0-1 1,0 0-1,0 0 0,0 0 0,1 0 0,-1 0 0,0-1 0,1 1 0,-1-1 1,1 0-1,4 2 0,3 0 114,0 0 0,1-1 0,-1-1 0,0 1 0,1-2 1,-1 0-1,1 0 0,-1-1 0,1 0 0,12-3 0,2-2 38,0-1 1,0-1-1,24-12 0,-3-6-111,-10 6-168,-26 15-672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8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 5216,'-1'0'16,"0"0"166,0 1 0,0-1 0,0 0 0,0-1 0,0 1 0,0 0 0,0 0 0,0 0 0,0-1 0,0 1 0,0 0 0,0-1 0,-15 0 6446,16 2-6480,-1 0 11,1 0 0,-1 0 0,1 0 0,-1 0 0,1 0 0,0 0 0,0 0 0,0 0 0,-1 0 0,1 0 0,0 0 0,0 0 0,0 0 0,1 0 0,-1 0 0,0 1 0,2 7 129,-2 1 1,1-1-1,-1 1 0,-1 12 1,0 2 119,4 175 984,0-164-742,0-21-903,11-53-10597,-2 26 8632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29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13 112 3232,'-12'9'8874,"69"-26"-4815,-20 4-3451,0 2 0,55-10 0,109-8-331,-187 28-261,-10 0-407,0 1 0,0-1 0,0 1 0,1-1 1,-1 0-1,0-1 0,0 1 0,0-1 0,4-2 0,6-6-3353,1 5 1179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0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191 281 2976,'0'-4'790,"0"1"-1,0 0 1,0 0-1,0-1 1,-1 1 0,1 0-1,-3-6 1,2 8-698,1 0 1,-1 0-1,0 0 1,1 1-1,-1-1 0,0 0 1,0 0-1,0 1 1,1-1-1,-1 1 1,0-1-1,0 1 0,0-1 1,0 1-1,0-1 1,0 1-1,0 0 0,0-1 1,0 1-1,0 0 1,-1 0-1,1 0 0,0 0 1,0 0-1,0 0 1,0 0-1,0 0 1,-2 1-1,1 0 22,-1-1 0,1 1 0,-1 0 1,1 0-1,0 0 0,-1 0 0,1 0 0,0 1 0,0-1 0,0 1 1,0-1-1,0 1 0,0 0 0,-1 2 0,-24 33 755,25-35-815,-16 25 697,2-4-358,2 0 0,-14 27-1,25-43-395,0 0-1,0 1 0,1-1 1,0 0-1,0 1 1,1 0-1,0-1 0,0 1 1,1 0-1,0-1 0,0 1 1,2 9-1,-1-13 9,0 0 1,0 1-1,1-1 0,0 0 0,-1 0 0,1 0 1,1 0-1,-1 0 0,0-1 0,5 5 1,-6-7 21,0 1 1,0-1 0,0 0-1,1 0 1,-1 0 0,1 0-1,-1 0 1,1 0-1,-1 0 1,1 0 0,-1-1-1,1 1 1,0-1 0,-1 1-1,1-1 1,0 1 0,0-1-1,-1 0 1,1 0 0,0 0-1,0 0 1,-1 0 0,1-1-1,0 1 1,-1 0 0,1-1-1,3 0 1,1-3 22,0 1 0,-1 0 0,1-1 0,-1 0-1,0 0 1,0-1 0,-1 0 0,1 1 0,-1-1 0,0-1 0,0 1-1,6-12 1,1-6 121,17-45 0,-26 62-158,11-37 37,-2 0-1,-1 0 1,-3-1 0,-1 0 0,-1-77-1,-5 117-76,1-4-36,-1-1 0,-1 1 0,1 0-1,-1 0 1,-1 0 0,1 0-1,-4-9 1,5 16 46,0 1 0,-1 0 1,1 0-1,0-1 0,0 1 0,0 0 0,-1-1 0,1 1 0,0 0 1,0 0-1,-1-1 0,1 1 0,0 0 0,0 0 0,-1 0 0,1-1 1,0 1-1,-1 0 0,1 0 0,0 0 0,-1 0 0,1 0 0,0 0 1,-1 0-1,1 0 0,0 0 0,-1 0 0,1 0 0,-1 0 0,1 0 1,0 0-1,-1 0 0,1 0 0,0 0 0,-1 0 0,1 0 0,-1 1 1,-10 7-144,8-3 149,1 0 0,0-1 0,0 1 0,0 0 0,1 0 0,-1 0 0,0 7 0,-3 36-40,5-2 285,2 0 0,2 0-1,3 0 1,15 62-1,-17-87-112,1-1 0,16 37 0,-19-50-132,1 1 0,0-1 0,0 0 0,0-1-1,1 1 1,0-1 0,1 0 0,-1 0 0,1 0 0,9 6-1,-14-11-371,1 0-1,0 0 0,-1-1 1,1 1-1,0 0 0,0-1 0,-1 1 1,1-1-1,0 1 0,0-1 1,0 0-1,0 0 0,0 0 1,-1 0-1,1 0 0,0 0 0,0 0 1,3-2-1,8 1-2181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0.8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23 5216,'-33'-23'4828,"39"24"-2559,8 1-1372,-7-2-696,0 0-1,1 1 1,-1 0-1,0 0 1,-1 0-1,1 1 1,0 0-1,0 1 1,-1-1 0,1 1-1,-1 1 1,0-1-1,0 1 1,0 0-1,0 0 1,-1 1-1,0-1 1,0 1-1,0 1 1,0-1-1,-1 1 1,0-1-1,0 1 1,4 8-1,22 53 837,-21-47-858,0-1 0,15 26 0,-23-44-49,1 3-511,0-1 0,0 0 0,1 0 0,-1 0 1,1 0-1,0 0 0,4 3 0,-6-6 87,0 1 0,0-1 0,0 1-1,0-1 1,1 0 0,-1 0 0,0 1 0,0-1 0,0 0 0,1 0 0,-1 0 0,0 0 0,0 0-1,1 0 1,-1-1 0,0 1 0,0 0 0,1-1 0,-1 1 0,0 0 0,0-1 0,0 0 0,0 1-1,0-1 1,0 0 0,0 1 0,2-3 0,11-10-3572,3 0 1295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1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522 1 5152,'-2'0'311,"-1"0"0,1 0 0,0 1 0,0 0 0,0-1 0,-1 1 1,1 0-1,0 0 0,0 0 0,0 0 0,0 0 0,0 0 0,1 1 0,-1-1 0,0 1 1,1-1-1,-1 1 0,-2 2 0,0 1 103,-9 9 594,2 1 0,-1 0 0,2 0 0,-10 19 0,-13 19 490,18-32-1173,-1-1-1,-1-1 1,-1 0-1,-1-1 0,-23 16 1,-108 67-922,107-74 101,32-20-656,4-3 276,0 0 1,-11 10 0,16-13 185,0 1 1,1 0 0,0-1-1,-1 1 1,1 0-1,0 0 1,-1 0 0,1 0-1,0 2 1,-1 7-2932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1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 4 4224,'-4'-1'1129,"1"0"0,-1 1 0,1-1 0,-1 1 0,-11 0 3962,34 6-289,19-1-4693,40-8 226,31 1 50,-12 3-26,-55-2 125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2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46 7392,'-13'3'3360,"26"-11"-608,0 13-1792,6-10 1279,-1 5-1279,14-9 288,-6 6-736,6-5-224,4 8-192,-1-9-96,7 6 32,-2-5-608,-1 8 320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35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60 243 2496,'-45'5'8054,"45"-9"-6323,0-3-1063,0 5-419,0-1 1,1 1-1,-1-1 0,1 1 0,-1 0 1,1-1-1,0 1 0,0 0 1,2-4-1,6-16 229,-6 13-422,1-1 1,0 1 0,1-1 0,0 1 0,1 0-1,0 1 1,0 0 0,1 0 0,0 0 0,0 1-1,1 0 1,9-7 0,-3 3-38,1 1 1,1 0-1,0 2 1,0 0-1,1 0 1,19-5-1,-33 12 1,-1 0-1,0 1 1,1-1-1,-1 1 1,1-1-1,-1 1 1,1 0 0,-1 0-1,1 0 1,-1 0-1,1 1 1,-1-1-1,1 1 1,-1-1-1,0 1 1,1 0 0,-1 0-1,0 0 1,0 0-1,1 0 1,-1 1-1,0-1 1,0 1-1,0-1 1,-1 1 0,1 0-1,0 0 1,-1-1-1,1 1 1,-1 0-1,1 1 1,-1-1-1,0 0 1,0 0 0,0 0-1,0 1 1,0-1-1,0 4 1,4 13 94,-1 1 1,-1-1-1,1 33 0,-4-40-48,-1 0-1,0 0 1,0 0-1,-1-1 1,-1 1-1,0-1 1,-6 16-1,2-13-10,0-1 0,-2-1 0,1 1 0,-1-1-1,-1-1 1,-14 14 0,5-8 101,-34 26 0,17-15-175,-13 8 79,-13 12 222,61-47-266,-1 0 0,1 0 1,-1 0-1,1 0 1,-1-1-1,1 1 0,-1-1 1,1 1-1,-1-1 0,0 0 1,1 1-1,-1-1 0,0 0 1,-2 0-1,19-19-48,-3 12 44,0 1-1,0 1 1,1 0 0,0 0 0,0 2-1,0-1 1,0 2 0,0-1-1,21 1 1,-4 1 84,0 2 0,1 1 0,34 6 0,-42-3 29,0 0 0,-1 1 0,1 2 0,24 11-1,-45-18-753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35.6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1175 1205 2976,'0'-38'2053,"0"34"-1804,-1 0-1,1 0 1,-1 0 0,0 0-1,-2-4 1,0 0 56,-1-2-38,-1 0-1,0 0 0,0 1 0,-1-1 0,0 1 0,-14-15 0,-11-16 517,-29-61 422,-94-139-16,23 45-799,114 170-337,-36-41 1,38 49 95,0-1 0,1 0 0,-20-35 1,28 40-176,0 2 1,-1-1 0,-1 1 0,0 0 0,-1 0 0,-11-10 0,-1 0 73,-43-40-168,55 54 93,-1-1 0,0 2-1,0 0 1,-1 0 0,-16-7 0,-107-26 14,101 30-155,22 6 166,0 1 1,0 0-1,0 0 1,-1 1-1,-21 1 1,28 1-16,1-1 0,-1 1 0,1 0 1,-1 0-1,0 0 0,1 1 0,0 0 1,-1 0-1,1 0 0,0 0 1,0 1-1,0-1 0,0 1 0,1 0 1,-1 0-1,-5 7 0,4-4 143,3-4-154,0 0-1,1 0 0,-1 0 0,0 1 0,1-1 0,0 1 0,-1-1 0,1 1 0,0-1 0,-1 6 0,-2 24-225,1 0 0,1 35 0,2-57 253,0-1 0,1 1 0,0 0 0,0-1 0,5 15 0,16 72 220,73 219-480,-84-277 260,2-1 0,2-1 0,1 0 1,1 0-1,3-2 0,37 53 0,33 13 252,52 62 367,-114-135-452,1-1-1,2-1 1,49 31-1,-69-50-114,1 0 0,-1 0 1,1-1-1,1-1 0,-1 0 0,1 0 0,18 2 0,-7-4 43,0 0 0,1-2-1,25-3 1,-30 1-13,0-1 1,-1-1-1,0 0 0,0-1 1,0-2-1,-1 0 0,27-13 1,-40 17-38,0 0 1,-1 0-1,1 0 1,-1-1-1,1 1 1,-1-1 0,-1 0-1,1 0 1,0-1-1,-1 1 1,0-1 0,0 0-1,0 1 1,-1-1-1,0 0 1,0-1-1,2-6 1,-2 5-7,-1 0 0,0-1 0,-1 1 0,0 0 0,0 0 0,0 0-1,-1 0 1,0 0 0,-1 0 0,1 0 0,-1 0 0,-1 0 0,-4-9 0,-43-70-609,36 64 273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5.9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1 103 3552,'7'-9'5973,"3"10"-4538,-8-1-1274,0 1 1,0-1-1,0 1 1,0 0-1,0 0 1,0-1-1,0 1 1,0 1-1,0-1 1,0 0-1,-1 0 1,1 1-1,0-1 1,1 3-1,21 24 702,20 50 309,-30-52-814,22 32 0,5 3 407,41 79 0,-81-136-883,14 20 809,-14-23-669,-1-1 1,0 0-1,0 0 1,0 0-1,0 1 1,0-1-1,1 0 1,-1 0-1,0 0 0,0 1 1,0-1-1,0 0 1,1 0-1,-1 0 1,0 0-1,0 0 0,1 0 1,-1 0-1,0 1 1,0-1-1,1 0 1,-1 0-1,0 0 0,0 0 1,0 0-1,1 0 1,-1 0-1,0 0 1,0 0-1,1 0 0,-1-1 7,1 0 0,-1 0 0,1 1-1,-1-1 1,0 0 0,0 1 0,1-1-1,-1 0 1,0 0 0,0 0 0,0 1-1,0-1 1,0 0 0,0 0 0,0-1-1,1-7 94,1 0 0,0 0 0,1 0 0,0 1-1,7-15 1,0-3 1,12-30-117,40-77 0,43-43-248,-84 139-223,-11 16-3779,-5 16 3050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41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 2 1984,'-6'-1'1254,"0"1"0,0-1 0,0 1 1,0 0-1,0 1 0,-9 1 0,-7 0 1423,59 11-1461,4-6-1083,0-2 0,0-2 0,43-2 0,-81-1-127,119 0 325,-122 1-327,0 1-1,0-1 1,0 1 0,1 0 0,-1-1-1,0 1 1,1-1 0,-1 1-1,1 1 1,-2 4 65,0-1-1,-1 1 0,0-1 1,0 1-1,-5 7 1,6-10-128,-7 12 133,0 0 0,-2 0 0,1 0 0,-14 14 0,-51 52-54,43-55 131,-2 0 0,-38 23 0,25-18 195,11-13-131,30-17-144,0 0 1,0 1-1,0 0 1,0 0-1,0 0 1,-5 5-1,5-7 41,13-2-192,7 0 146,1 0-1,16-5 1,16-1 4,-20 3-191,33-1 182,-54 5-78,0 0 0,0 1-1,0 0 1,0 0-1,0 0 1,9 4-1,-4-1-109,-7-3 137,-1 0-1,1 1 1,-1 0 0,1 0 0,-1 0 0,0 0 0,0 0 0,0 1 0,0 0 0,0 0 0,-1 0 0,1 0 0,-1 1 0,4 3 0,-4-1 23,0 0 0,-1 0 0,1 0 0,-1 0 0,0 0 0,-1 1 0,1-1 0,-1 1 0,-1-1 0,1 0 0,-1 10 0,-1-2 60,0 1-1,-1-1 1,-1 0-1,-5 17 0,5-22-21,-1 0-1,0 0 1,0 0-1,-1 0 0,0-1 1,-1 0-1,0 0 1,-8 9-1,4-6 25,-1-1 0,-1 0 0,0 0 1,-22 13-1,22-17-27,0 0 0,0-1 0,0-1 0,-1 0 0,1-1 0,-1 0 0,0 0 0,0-2 0,0 0 0,0 0 0,-24-3 0,32 2-87,0-1 1,1 0 0,-1 0 0,1-1 0,-1 0-1,1 1 1,-1-1 0,1-1 0,0 1-1,0-1 1,0 1 0,1-1 0,-7-6 0,8 7 5,0 0 1,1-1 0,-1 1 0,1 0 0,-1-1 0,1 1 0,0-1 0,0 1 0,0-1 0,1 1 0,-1-1 0,1 0 0,-1 1-1,1-1 1,0 0 0,0 0 0,0 1 0,0-1 0,0 0 0,1 1 0,-1-1 0,1 0 0,0 1 0,0-1 0,0 1-1,1-4 1,0 2 18,1 0 0,-1 0 0,1 0-1,0 1 1,0-1 0,0 1 0,1-1 0,-1 1-1,1 0 1,7-4 0,3-2 44,25-10 1,-34 17-56,43-17 11,1 3-1,90-19 0,-41 12-3898,-79 17 443,0 4 1082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42.6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99 179 3712,'-1'0'273,"-1"0"-1,1 0 1,-1 0 0,1 0-1,-1 0 1,1 0 0,0 0 0,-1 0-1,1 1 1,-1-1 0,1 1 0,0-1-1,-1 1 1,1 0 0,0-1-1,0 1 1,-1 0 0,1 0 0,0 0-1,0 0 1,-2 2 0,2 19 4930,1-21-5107,0 1 0,0 0 0,0 0 0,0 0 0,0-1 0,1 1 1,-1 0-1,1 0 0,-1-1 0,1 1 0,0 0 0,0-1 0,-1 1 1,1-1-1,2 3 0,7 4 83,0-2 0,1 1 0,-1-1 0,1-1 0,1 0 0,-1-1 0,1 0 1,-1 0-1,1-1 0,0-1 0,0 0 0,15 0 0,-14-1-118,-1-1-1,0-1 1,1 0 0,-1 0-1,0-1 1,1-1 0,-1 0-1,-1-1 1,1 0-1,0 0 1,20-13 0,-28 14-23,0 1 0,-1-1 0,0 0 0,1-1 0,-1 1 0,0 0 1,-1-1-1,1 0 0,0 0 0,-1 1 0,0-2 0,0 1 0,0 0 0,-1 0 1,1 0-1,-1-1 0,0 1 0,0-1 0,-1 1 0,1-1 0,-1-5 0,0 1-33,-1 0-1,0 0 0,0 0 0,-1 0 0,0 0 0,-1 0 0,0 1 0,0-1 1,-8-14-1,8 18-22,0 1-1,0-1 1,-1 0 0,1 1 0,-1 0 0,0 0-1,0 0 1,-1 0 0,1 1 0,-1 0-1,0 0 1,0 0 0,0 0 0,0 1 0,0-1-1,-1 2 1,1-1 0,-1 0 0,1 1 0,-1 0-1,0 0 1,1 1 0,-8 0 0,1 0-17,0 1 0,0 1 0,0 0 0,0 0 0,1 1 0,-1 1 0,1 0 0,0 0 0,0 1 0,-11 7 0,4-2 63,2 2 0,-1 0 0,2 0 0,0 1 0,-18 20 0,28-27 33,0 1 0,0-1 0,0 0-1,1 1 1,-1 0 0,2 0-1,-1 1 1,1-1 0,0 1-1,1-1 1,0 1 0,0 0 0,1 0-1,-1 0 1,2 0 0,-1 11-1,2-14-12,0 1-1,0-1 1,1 0-1,-1 0 0,1 0 1,0 0-1,1 0 1,-1 0-1,1 0 0,0-1 1,0 1-1,0-1 1,1 0-1,-1 0 0,1 0 1,0-1-1,0 1 0,1-1 1,-1 0-1,1 0 1,5 3-1,8 3 86,1-1 0,0-1-1,0-1 1,24 6 0,-10-5-155,1-2 0,49 3 0,69-9-5901,-117-1 1523,-2 4 1403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46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90 2240,'8'-6'14293,"2"10"-13669,-9-3-597,0 0 1,1 0 0,-1 0 0,0 0-1,1 0 1,-1 0 0,1-1-1,-1 1 1,1-1 0,-1 1-1,1-1 1,0 0 0,-1 0-1,1 1 1,2-1 0,32 1-37,-30-1-9,75 2 396,45 0-276,-70-5-51,-14 1 131,1-1 0,76-17 0,30-12 175,33 12-503,-86 12 159,88-4 723,-91 9-523,121 12-1,-125-3 227,-28-4-177,-22-1-92,63 9 1,14 5 239,-107-14-343,-1 1 0,0 0 0,0 0 0,8 5 1,12 2 28,-9-9-1541,-56-4-13589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7:48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34 2496,'1'-1'318,"-1"0"1,0-1-1,0 1 0,1 0 1,-1 0-1,1 0 1,-1 0-1,1 0 0,0-1 1,-1 1-1,1 0 0,0 1 1,0-1-1,0 0 1,11-16 6929,-12 16-7168,0 1 0,0 0 0,1 0 0,-1 0 0,0 0 1,0 0-1,0 0 0,1 0 0,-1 0 0,0 0 0,0 0 1,0 0-1,1 0 0,-1 0 0,0 1 0,3 4 114,0 1 0,-1-1-1,0 1 1,0 0 0,0 0-1,0 8 1,4 41 455,-2-12-265,8 114 96,-1-7-213,10-53-144,-17-68 92,-1-12 208,1 28 731,-3-54-1042,-1 8-129,1-1 1,0 0 0,0 1-1,0-1 1,0 1 0,0-1-1,0 1 1,0-1 0,2-1-1,7-8-49,-3 1 5,-2 0 59,1 2 0,1-1 0,8-9 0,2 0-156,-6 7 76,17-15 1,-24 22 43,0 1 0,1 1-1,-1-1 1,1 0-1,0 1 1,0 0-1,-1 0 1,8-1-1,-3 1 30,0 1-1,-1 0 0,1 0 1,0 1-1,0 0 0,0 1 0,-1 0 1,1 0-1,0 1 0,-1 0 1,1 0-1,9 5 0,-14-5 62,1 0-1,0 0 1,-1 1-1,1 0 1,-1 0-1,0 0 1,0 0 0,0 1-1,-1-1 1,1 1-1,-1 0 1,0 0-1,0 1 1,0-1-1,0 0 1,-1 1 0,0 0-1,0-1 1,0 1-1,0 0 1,1 10-1,-3-12 14,1 1 1,-1-1-1,0 1 0,0-1 0,0 0 0,-1 1 0,1-1 0,-1 0 0,0 1 0,0-1 0,0 0 0,0 0 0,0 0 0,-1 0 1,0 0-1,1 0 0,-1 0 0,0 0 0,0-1 0,-1 1 0,1-1 0,0 0 0,-1 1 0,0-1 0,1 0 0,-1 0 0,0-1 1,0 1-1,-6 2 0,-1 0 12,1-1 0,-1 0 0,0-1 0,0 1 0,0-2 0,0 0 0,-1 0 0,-17-1 0,-3-2-147,-126-9-1185,56-2-6593,80 11 216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31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220 634 4736,'-2'-6'868,"2"4"-646,-1 1 1,1-1-1,0 0 1,-1 1-1,0-1 1,1 1-1,-1 0 1,0-1-1,0 1 0,0-1 1,0 1-1,0 0 1,0 0-1,0 0 1,0-1-1,0 1 1,-1 0-1,1 0 1,0 1-1,-1-1 1,1 0-1,-1 0 0,1 1 1,-1-1-1,1 1 1,-4-1-1,0 0-111,0 1 0,0 1 0,0-1 0,0 1 0,0 0 1,1 0-1,-1 0 0,0 1 0,0-1 0,1 1 0,-1 0 0,1 1 0,-1-1 0,1 1 0,0 0 0,0 0 0,0 0 0,-6 7 0,0 1 43,1 0 0,0 1 0,1 0 1,0 0-1,-10 20 0,12-19-70,0 0 0,1 1 1,-6 23-1,10-33-26,0 0-1,0 0 1,1 1 0,0-1 0,-1 0-1,2 1 1,-1-1 0,0 0-1,1 1 1,0-1 0,0 0 0,0 0-1,0 1 1,1-1 0,0 0-1,-1 0 1,4 3 0,-4-5-20,0-1 0,0 1 0,0-1 0,1 0 0,-1 1 0,0-1 0,1 0 0,-1 0 0,1 0 0,0 0 0,-1 0 0,1 0 0,0 0 0,-1-1 0,1 1 0,0 0-1,0-1 1,0 0 0,0 1 0,-1-1 0,1 0 0,0 0 0,0 0 0,3 0 0,-2-1 26,1 0 0,0 0 0,0-1 0,0 1 0,-1-1 0,1 0 0,-1 1 0,1-2 0,-1 1 0,0 0 0,4-4 0,15-16 30,-1-1 0,-2-1 0,24-36 0,-6 7 159,-3 10-148,-12 16-294,-2-1-1,20-35 0,-16 13-207,29-90 0,-47 122 342,0 0 0,-2-1 0,0 1 0,-1-1 1,-2 0-1,1-31 0,-2 46-2,-1 0 0,1 0 0,-1 0-1,0 0 1,0 0 0,0 0 0,0 0 0,-1 0 0,1 0 0,-1 0 0,0 1 0,-3-5-1,4 7 26,0 0 0,0 0 0,0 0 0,0 0 1,-1 0-1,1 0 0,0 0 0,0 1 0,0-1 0,-1 0 0,1 1 0,0-1 0,-1 1 0,1-1 0,-3 1 0,2 0-7,-1 0 1,1 0-1,0 0 1,0 0 0,0 1-1,-1-1 1,1 1-1,0 0 1,0 0 0,0-1-1,0 1 1,0 1-1,-2 0 1,-6 6 11,0 0 0,0 0-1,1 1 1,1 0 0,-1 1 0,1 0 0,1 0-1,0 0 1,-10 21 0,3-1 301,1 0-1,-15 55 1,23-70-192,2 1-1,0 0 1,0 1-1,2-1 1,0 0-1,1 1 1,0-1 0,2 0-1,4 25 1,-4-32-22,1 1 0,0-1 0,1 1 1,0-1-1,0 0 0,1 0 1,0-1-1,1 1 0,0-1 0,0 0 1,1-1-1,0 0 0,0 0 0,0 0 1,1-1-1,14 9 0,-16-11-11,1 0 1,0 0-1,0-1 0,1 1 0,-1-2 1,0 1-1,1-1 0,0 0 1,-1-1-1,1 0 0,0 0 0,0-1 1,0 0-1,-1 0 0,1-1 0,0 0 1,0 0-1,-1 0 0,1-1 0,8-4 1,-4 1-37,0-1 1,0-1-1,0 0 1,-1 0-1,0-1 1,-1-1-1,0 0 1,0 0-1,-1-1 1,0 0-1,0 0 1,-1-1-1,-1-1 1,0 1-1,-1-1 1,7-16-1,-12 26-92,0 0 0,-1-1 0,1 1 0,-1-1 0,0 1 0,1 0 0,-1-1 0,0 1 0,-1-4 0,1 5 55,0 1 0,0-1 0,0 1 0,0-1 0,0 1 0,-1-1 0,1 1 0,0-1 0,0 1 0,0 0 0,-1-1 0,1 1 0,0-1 0,-1 1 0,1-1 0,0 1 0,-1 0 0,1-1 0,0 1 0,-1 0 0,1-1 0,-1 1 0,1 0 0,0 0 0,-1 0 0,1-1 0,-1 1 0,1 0 0,-1 0 0,1 0 0,-1 0 1,1 0-1,-1 0 0,1 0 0,-1 0 0,1 0 0,-1 0 0,1 0 0,-1 0 0,1 0 0,-1 0 0,1 0 0,-1 0 0,1 1 0,-1-1 0,1 0 0,-1 1 0,-4 1-58,1 1 0,-1-1 1,1 1-1,0 0 0,0 1 0,0-1 0,1 1 1,-1 0-1,-3 5 0,-2 2 102,2 1 0,-9 14 1,11-15 49,0-1 0,1 1 1,0 0-1,0 0 1,1 1-1,1-1 0,0 1 1,1-1-1,0 1 1,1 21-1,0-28-15,1-1 0,0 1 0,-1 0 0,2-1 0,-1 1 0,1-1 0,-1 1 0,1-1 0,0 0-1,1 1 1,-1-1 0,1 0 0,0-1 0,0 1 0,0 0 0,0-1 0,1 0 0,-1 0 0,1 0 0,0 0 0,0 0 0,0-1 0,0 0 0,1 0 0,-1 0 0,0 0 0,1-1-1,9 3 1,-7-3-4,0 0-1,0-1 0,1 0 0,11-1 0,-10 0-94,0 1-1,17 1 1,-24 0 25,0-1 1,0 1-1,0-1 1,0 1-1,-1 0 0,1 0 1,0 0-1,-1 0 1,1 0-1,0 0 1,-1 1-1,0-1 0,1 0 1,-1 1-1,0-1 1,1 1-1,-1 0 1,0-1-1,0 1 0,-1 0 1,1 0-1,0-1 1,0 1-1,-1 0 1,1 0-1,-1 0 0,0 0 1,1 4-1,0 4-2,-1 1 0,1 0-1,-4 21 1,1-7 27,-1 1 1,-2-1-1,0 0 0,-11 29 1,6-31 70,-24 55 736,28-71-215,2-9-87,3 1-476,1 0 0,0 0 0,0 1 0,-1-1 0,1 0 0,0 0-1,0 0 1,0 1 0,0-1 0,0 0 0,0 0 0,0 0 0,0 1 0,0-2-1,4-8 118,-1 0-1,8-13 1,6-15-100,38-129-121,-4 10-32,-35 116-38,38-70 0,-48 99 91,2 0 0,-1 1 0,2 0 0,-1 1 0,1 0 0,1 0 0,0 1 0,0 0 0,1 1 0,13-8 0,-22 15 25,0 0 0,0 0 0,1 0-1,-1 1 1,0-1 0,1 0 0,-1 1 0,5-1 0,-6 1 18,0 0 1,-1 0-1,1 0 1,0 0-1,-1 1 1,1-1 0,0 0-1,0 0 1,-1 1-1,1-1 1,0 0-1,-1 1 1,1-1 0,-1 0-1,1 1 1,0-1-1,-1 1 1,1-1-1,-1 1 1,1-1 0,-1 1-1,0 0 1,1-1-1,-1 1 1,1 0-1,-1-1 1,0 1-1,0 0 1,1-1 0,-1 1-1,0 0 1,0-1-1,0 1 1,0 0-1,0 1 1,0 8 3,-1 1 0,0 0-1,-1-1 1,0 1 0,-1-1 0,0 1 0,-7 15-1,3-6 1,-68 182 359,70-192-301,1 0 0,-2-1 1,1 1-1,-1-1 0,0-1 1,-1 1-1,-8 8 0,15-17-59,-1 0 0,1 1 0,0-1 0,-1 0 0,1 0-1,0 1 1,-1-1 0,1 0 0,-1 0 0,1 1-1,0-1 1,-1 0 0,1 0 0,-1 0 0,1 0 0,-1 0-1,1 0 1,0 1 0,-1-1 0,1 0 0,-1 0 0,1-1-1,-1 1 1,1 0 0,-1 0 0,1 0 0,0 0 0,-1 0-1,1 0 1,-1 0 0,1-1 0,0 1 0,-1 0 0,1 0-1,-1-1 1,1 1 0,0 0 0,-1-1 0,1 1 0,0 0-1,0-1 1,-1 1 0,1 0 0,0-1 0,0 1-1,-1 0 1,1-1 0,0 1 0,0-1 0,0 1 0,0-1-1,0 1 1,0-1 0,-1 1 0,1 0 0,0-2 0,0 1-43,0-1 1,-1 1-1,1-1 1,0 0-1,0 1 1,0-1-1,0 0 1,0 1-1,1-1 1,-1 0-1,0 1 1,1-1-1,-1 0 1,1 1-1,-1-1 1,3-2-1,1-1 15,1 1-1,-1 0 0,1 0 1,0 0-1,1 0 0,-1 1 0,0 0 1,1 0-1,12-4 0,7-1 37,28-6-1,-25 7 30,-6 1 17,0-1 1,-1-1-1,0-1 0,-1-1 1,0-1-1,0 0 0,-1-2 1,-1 0-1,0-1 0,-1-1 1,0 0-1,-1-2 0,-1 0 1,-1 0-1,22-34 0,-32 43-100,0-1-1,0 1 0,0-1 0,-1 1 1,0-1-1,3-18 0,-6 25 8,0-9-316,0 11 338,0 0-1,-1-1 0,1 1 1,0 0-1,-1-1 0,1 1 1,-1 0-1,1 0 0,-1 0 0,1-1 1,0 1-1,-1 0 0,1 0 1,-1 0-1,1 0 0,-1 0 1,1 0-1,-1 0 0,1 0 0,-1 0 1,1 0-1,-1 0 0,1 0 1,0 0-1,-1 0 0,1 0 0,-1 1 1,-1 0-1,0-1 1,0 1-1,1 0 1,-1 0-1,1 0 1,-1 0-1,1 0 1,-1 1-1,1-1 1,0 0-1,-1 1 1,1-1-1,0 1 1,0-1-1,0 1 1,-1 1-1,-15 34 89,15-32-62,-2 5 40,1 0 0,0 0 0,1 0 0,0 0 0,0 1 0,1-1-1,1 1 1,1 18 0,0-21 32,0 0-1,0 0 0,1 0 0,0 0 1,0 0-1,1 0 0,0 0 0,0-1 1,1 0-1,0 0 0,0 0 0,6 7 1,-9-12-57,0-1 0,0 0 0,0 0 0,0 1-1,1-1 1,-1 0 0,0 0 0,1 0 0,-1 0 0,0-1 0,1 1 0,-1 0 0,1 0 0,-1-1 0,1 1 0,0-1 0,-1 1 0,1-1 0,0 0 0,-1 0 0,1 0-1,0 0 1,-1 0 0,1 0 0,-1 0 0,1 0 0,0-1 0,-1 1 0,1-1 0,-1 1 0,1-1 0,-1 0 0,1 1 0,2-3 0,7-7 56,0 0-1,-1-1 1,0 0 0,-1-1 0,13-21 0,17-19-55,-19 27-28,-10 11-81,2 1 1,14-14 0,-25 27 73,-1-1 0,0 1 0,1 0 0,-1-1 0,1 1 0,-1 0-1,0-1 1,1 1 0,-1 0 0,1 0 0,-1 0 0,1-1 0,-1 1 0,1 0 0,-1 0 0,1 0 0,-1 0 0,1 0-1,0 0 1,0 0-1,-1 1 0,0-1-1,0 0 1,1 1 0,-1-1-1,0 0 1,0 1-1,0-1 1,1 1 0,-1-1-1,0 0 1,0 1 0,0-1-1,0 1 1,0-1 0,0 0-1,0 1 1,0-1-1,0 1 1,0-1 0,0 0-1,0 1 1,0-1 0,0 1-1,0-1 1,-1 0 0,1 1-1,0-1 1,0 1-1,-1 0 1,-66 241 306,67-237 9,1-5-92,6-8 8,10-20-57,22-35-146,-33 56-53,0-1 0,0 1 0,1 0 0,0 0 0,14-10 0,-19 16 16,-1 0 0,0 0 0,1 0 0,-1 1 0,1-1 0,-1 1 0,1-1 0,-1 1 0,1-1 0,-1 1 0,1 0 0,-1 0 0,2 0 0,-2 0 7,0 0 1,0 0 0,0 0-1,0 1 1,-1-1-1,1 0 1,0 1 0,0-1-1,-1 0 1,1 1-1,0-1 1,0 1-1,-1-1 1,1 1 0,-1 0-1,1-1 1,0 1-1,-1 0 1,1-1 0,-1 1-1,1 0 1,-1-1-1,0 1 1,1 0-1,-1 1 1,3 7-16,-1 0-1,-1 0 1,1 15-1,1 4 73,-2-19-49,0-2 31,0 1-1,1 0 0,-1-1 0,7 15 0,-8-20-5,1 0-1,0 0 1,0-1-1,0 1 1,0-1-1,0 1 1,1-1-1,-1 1 1,0-1-1,1 0 1,-1 1-1,1-1 1,-1 0-1,1 0 1,0 0-1,-1 0 1,1 0-1,0-1 1,0 1-1,0-1 0,-1 1 1,1-1-1,0 1 1,0-1-1,0 0 1,2 0-1,3 0 9,0-1 0,-1 0 1,1 0-1,-1-1 0,1 0 0,-1 0 0,0-1 0,0 1 0,11-7 0,0-2-12,33-27-1,-13 4-299,-2-1 0,32-43 0,-62 72 262,12-16-246,-16 21 239,-1 0 1,1 1-1,-1-1 1,0 1-1,1-1 1,-1 0-1,0 1 1,1-1-1,-1 0 1,0 1-1,0-1 1,0 0-1,0 0 1,0 1-1,0-1 1,0 0-1,0 0 1,0 1-1,0-1 1,0 0-1,0 1 1,0-1-1,0 0 1,-1 1-1,1-1 1,0 0-1,-1 1 1,0-2-1,1 2 20,0 0 0,0-1 0,-1 1 0,1 0 0,0 0 0,0 0 0,-1 0 0,1 0 0,0 0-1,0 0 1,-1 0 0,1 0 0,0 0 0,0 0 0,-1 0 0,1 0 0,0 0 0,0 0 0,-1 0 0,1 0 0,0 0 0,0 0 0,-1 0 0,1 0 0,0 0-1,-1 1 1,-4 1-50,1 0 1,-1 1-1,0 0 0,1 0 0,0 0 0,-1 0 0,-5 8 0,-27 32-124,23-26 204,2 0-1,-17 31 0,26-41 3,-1 1 1,1-1-1,0 1 0,1-1 0,0 1 0,0 0 1,0 0-1,1 0 0,1 0 0,-1 11 0,2-15 11,0 0 0,0 0 0,0 0 0,0 0-1,1 0 1,0 0 0,-1 0 0,1 0 0,1-1-1,-1 1 1,0-1 0,1 1 0,0-1 0,0 0-1,0 0 1,0-1 0,0 1 0,1 0 0,-1-1-1,1 0 1,0 0 0,-1 0 0,1 0 0,0-1-1,0 1 1,7 0 0,-8-1 1,-1-1-1,0 1 1,1-1-1,-1 0 1,0 0-1,0 0 1,1 0-1,-1-1 1,0 1-1,1-1 1,-1 1-1,0-1 1,0 0-1,4-1 1,-2-1 37,0 1 0,-1-1 0,1 0 0,0 0 0,-1 0 0,6-7 0,0-2 106,0 0-1,-1-1 1,10-21-1,12-29-27,-3-1 0,-3-1 0,21-89 0,36-276-671,-78 415 414,-2 13 78,-1 0-1,1 0 1,-1-1 0,1 1-1,-1 0 1,0 0 0,0-1 0,0 1-1,0 0 1,0 0 0,0 0-1,-1-1 1,1 1 0,-1 0 0,1 0-1,-1 0 1,0 0 0,-2-4-1,3 6 28,0 0 0,0 0-1,0 0 1,-1-1-1,1 1 1,0 0 0,0 0-1,-1 0 1,1 0-1,0 0 1,0 0 0,-1-1-1,1 1 1,0 0 0,0 0-1,-1 0 1,1 0-1,0 0 1,0 0 0,-1 0-1,1 0 1,0 0-1,-1 0 1,1 0 0,0 1-1,0-1 1,-1 0-1,1 0 1,0 0 0,0 0-1,-1 0 1,1 0-1,0 0 1,0 1 0,0-1-1,-1 0 1,1 0-1,0 0 1,0 1 0,0-1-1,0 0 1,-1 0 0,1 1-1,0-1 1,0 0-1,0 0 1,0 1 0,0-1-1,0 0 1,0 1-1,-9 13-27,2 1 0,-1 0 0,-7 27 0,14-39 32,-32 92 98,-28 139 0,49-175-524,4 0-1,2 1 1,2 106 0,5-151-1243,1 0 0,4 24-1,3-15-660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32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107 156 4576,'0'-1'159,"0"0"0,0 1 0,-1-1 0,1 0 0,0 1 0,-1-1 0,1 1 0,-1-1 0,1 0 0,-1 1 0,1-1 0,-1 1 0,1-1 1,-1 1-1,1-1 0,-1 1 0,0 0 0,1-1 0,-1 1 0,-1-1 0,2 1 62,-1 0 0,0 1 0,1-1-1,-1 0 1,0 0 0,1 0 0,-1 1 0,1-1 0,-1 0 0,0 1 0,1-1 0,-2 1 441,1 1-441,-8 6 163,1 1-1,0 0 0,1 1 0,-1 0 0,2 0 1,-1 0-1,2 1 0,-1 0 0,1 0 1,1 1-1,0-1 0,1 1 0,-3 16 0,6-24-281,0 0-1,0 0 0,1 0 0,-1 0 0,1-1 0,0 1 0,0 0 1,0 0-1,1 0 0,-1 0 0,1-1 0,0 1 0,0-1 0,0 1 0,0-1 1,1 0-1,-1 0 0,6 5 0,-5-6-35,-1 1-1,1-1 1,0 0-1,0 0 1,-1-1-1,1 1 1,0-1-1,1 1 1,-1-1-1,0 0 1,0 0 0,0 0-1,1-1 1,-1 1-1,0-1 1,1 0-1,-1 0 1,0 0-1,1 0 1,-1 0 0,0-1-1,6-1 1,-7 1-37,1 0 1,-1 0-1,1-1 1,-1 1-1,0-1 0,1 1 1,-1-1-1,0 0 1,0 0-1,0 0 1,-1 0-1,1 0 1,0-1-1,-1 1 1,3-5-1,0-3 24,1 0 0,4-18 0,-7 22-38,3-14-66,-1 1 0,-1-1 0,0 1 0,-2-1 0,0 0 0,-1 0 0,-1 1 0,-4-21 0,4 36-6,0 0 1,0 0-1,0 0 0,0 0 0,-1 0 0,0 0 0,0 0 0,0 0 0,-4-5 0,0 1 7,-1 1 0,-15-14-1,14 13 52,9 6-2,3 3 44,32-7 384,34-5-52,9-1 322,-71 11-647,0 1-1,0 0 1,0 0 0,0 1 0,8 2 0,-14-3-43,0 0 1,0 1-1,-1-1 1,1 1 0,0 0-1,0 0 1,-1-1-1,1 1 1,-1 0-1,1 0 1,-1 1-1,1-1 1,-1 0-1,0 0 1,1 1-1,-1-1 1,0 1-1,0-1 1,0 1-1,0-1 1,0 1-1,0 0 1,-1-1-1,1 1 1,-1 0-1,1 0 1,-1 0-1,1 2 1,0 7 78,-1 0 0,-1-1 0,1 1-1,-5 20 1,-16 43 116,1-1 36,20-57-79,0-16-153,0 0 1,0 0-1,0 0 0,0 0 1,0 1-1,0-1 0,0 0 0,0 0 1,0 0-1,1 0 0,-1 0 1,0 1-1,0-1 0,0 0 1,0 0-1,0 0 0,0 0 1,1 0-1,-1 0 0,0 0 1,0 0-1,0 1 0,0-1 0,1 0 1,-1 0-1,0 0 0,0 0 1,0 0-1,0 0 0,1 0 1,-1 0-1,0 0 0,10-7 150,12-15-80,4-5-61,1 1 1,1 1 0,56-38 0,-80 61-22,1-1 1,-1 1 0,0 0 0,1 0 0,0 0 0,0 1-1,-1 0 1,10-2 0,-11 3-7,-1 0-1,0 0 1,1 1-1,-1-1 1,0 0-1,1 1 1,-1 0 0,0-1-1,0 1 1,1 0-1,-1 0 1,0 0-1,0 0 1,0 1 0,0-1-1,0 0 1,-1 1-1,1-1 1,0 1 0,-1 0-1,2 2 1,3 3-23,-2 0 1,1 0 0,-1 1 0,0-1 0,-1 1-1,3 10 1,11 51 1136,-7-25-3427,4-1-4889,-9-35 4558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33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0 113 5056,'6'-11'10034,"5"30"-6832,-5-9-2967,3 6 255,0 1-1,7 23 0,-1-5-106,-8-16-232,0 1 0,-1 0 0,-1 1-1,4 39 1,-1 88 102,-6-99-97,13 104 468,-15-149-602,1-1 0,0 1 1,0-1-1,0 1 0,2 3 1,-3-6-2,1-1 1,-1 1-1,0 0 1,0-1-1,1 1 0,-1-1 1,0 1-1,1-1 1,-1 1-1,1-1 1,-1 1-1,1-1 1,-1 1-1,1-1 1,-1 0-1,1 1 0,-1-1 1,1 0-1,-1 1 1,1-1-1,-1 0 1,1 0-1,0 0 1,-1 1-1,1-1 1,0 0-1,-1 0 0,1 0 1,0 0-1,-1 0 1,1 0-1,-1 0 1,1 0-1,0 0 1,-1-1-1,1 1 1,0 0-1,5-3 1,-1 0 0,-1-1 0,1 1 1,0-1-1,-1 0 0,0 0 0,0 0 0,5-8 0,3-4 14,9-21 0,-10 18 50,55-103 144,2-4 106,-46 89-228,14-22 41,53-118-1,-47 75-665,-41 101 335,0-1 0,-1 1 1,1 0-1,0 0 1,-1-1-1,1 1 0,-1 0 1,0-1-1,1 1 1,-1 0-1,0-1 0,0 1 1,0 0-1,0-1 0,0 1 1,0-1-1,0 1 1,-1-2-1,-31 52-13423,15-20 10448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5:33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6880,'0'0'138,"1"-1"0,-1 1 0,1 0 0,-1 0 0,1 0 0,-1 0 0,1 0 0,-1 0 0,1-1 0,-1 1 0,1 0 0,-1 0 0,1 1 0,-1-1 0,1 0 0,-1 0 0,1 0 0,-1 0 0,1 0 0,-1 1 0,1-1 0,-1 0 0,1 0 0,-1 1 0,1-1 0,-1 0 0,0 1 0,1-1 0,-1 0 0,1 1 0,-1-1 0,1 1 0,15 18 1350,-5-3-912,-1 1-1,0 0 1,-2 0 0,0 1-1,7 23 1,19 94 1288,-25-97-1278,8 46 877,8 94 0,-21-117-858,-2-1 0,-9 80 0,3-94-592,-3-1-1,-2 0 1,-1 0-1,-3-1 1,-34 80-1,14-57-1319,1-6 347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09.7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96 2720,'0'0'2304,"-10"8"373,3-2-2185,6-5-365,0 0 1,0 1 0,-1-1 0,1 0 0,0 0 0,-1 0 0,1 0 0,-1 0 0,1-1 0,-1 1 0,1 0 0,-1-1 0,0 1 0,1-1 0,-3 1 0,-2 0 207,15 3-75,18 2 115,37 1-170,96-1 1,23 1-46,87 29-75,-87-31 177,-129-6-316,40-4 209,-76 3-26,-16 1-114,0 1 0,-1-1 0,1 1 0,0 0 0,0 0 0,0-1-1,0 1 1,0 1 0,0-1 0,2 0 0,-3 1 60,-1-1-31,0-1 0,0 1 0,0 0-1,0-1 1,1 1 0,-1 0 0,0 0 0,0-1 0,0 1 0,0 0 0,0-1-1,0 1 1,1 0 0,-1 0 0,0-1 0,0 1 0,0 0 0,1 0 0,-1-1-1,0 1 1,0 0 0,1 0 0,-1-1-31,1 1 0,-1 0 1,0 0-1,1-1 0,-1 1 0,0 0 0,1-1 0,-1 1 1,0 0-1,0-1 0,1 1 0,-1-1 0,0 1 0,0 0 1,0-1-1,0 1 0,0-1 0,1 1 0,-1-1 0,0 1 1,0-1-1,0 0 0,-1-3 17,0-1-1,1 1 1,-1 0 0,-1 0 0,1-1-1,-1 1 1,0 0 0,1 0 0,-2 0-1,1 1 1,0-1 0,-1 1 0,0-1-1,0 1 1,0 0 0,0 0 0,0 0-1,-7-4 1,-7-6-231,-1 2-1,-29-15 0,36 20 173,-8-2-67,-23-9 1,14 7-82,36 6-213,79 7 246,-52-2 142,0 2 0,-1 1 0,1 2 0,43 12 0,-71-16 14,0 1 0,-1-1 0,1 1-1,-1 0 1,1 1 0,-1 0 0,0 0 0,-1 0 0,1 0 0,-1 1 0,8 8 0,-10-10 16,-1 0 0,0 1 0,0-1 0,0 0-1,0 1 1,-1-1 0,0 1 0,1 0 0,-1-1 0,0 1-1,-1 0 1,1 0 0,-1 0 0,1-1 0,-1 1 0,-1 0 0,1 0-1,0 0 1,-1 0 0,0-1 0,0 1 0,-2 5 0,0-1 24,-1 0 1,1 0-1,-2 0 1,1 0 0,-1-1-1,-1 0 1,-5 7-1,-49 41 388,42-39-556,-33 35 1,43-38-2056,7-1 561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10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17 4640,'-9'-9'1425,"8"9"-1398,1 0-1,0 0 1,0 0-1,0 0 1,0 0 0,0 0-1,-1 0 1,1 0 0,0 0-1,0-1 1,0 1 0,0 0-1,0 0 1,0 0 0,0 0-1,0 0 1,0 0 0,-1-1-1,1 1 1,0 0 0,0 0-1,0 0 1,0 0 0,0 0-1,0-1 1,0 1-1,0 0 1,0 0 0,0 0-1,0 0 1,0-1 0,0 1-1,0 0 1,0 0 0,0 0-1,0 0 1,1 0 0,-1-1-1,0 1 1,0 0 0,0 0-1,0 0 1,0 0 0,0 0-1,0 0 1,0 0-1,0-1 1,1 1 0,-1 0-1,0 0 1,0 0 0,0 0-1,0 0 1,0 0 0,0 0-1,1 0 1,-1 0 0,0 0-1,0 0 1,0 0 0,0 0-1,1 0 1,-1 0 0,0 0-1,0 0 1,0 0-1,0 0 1,1 0 0,44-1 1176,43 0 106,-78 2-1226,1 0 0,0 1 0,0 0 0,-1 1 0,0 0 0,12 5 0,-16-5-12,1 0 0,-1 0 0,0 0 0,0 0 0,0 1 0,-1 0 0,1 1 0,-1-1 0,0 1 0,0 0 0,0 0 0,-1 0 0,0 1 0,0 0 0,4 8 0,-2-2 114,-1 1 0,-1 0-1,0 0 1,-1 1 0,3 20 0,-1 70 381,-4-85-577,0 0 0,1 1 1,1-1-1,1 0 0,1-1 1,1 1-1,0-1 0,12 23 1,-17-40-195,-1 1-1,1 0 1,0-1 0,0 1 0,1-1 0,-1 1 0,0-1 0,0 0 0,1 0 0,1 2 0,-2-3-110,-1 1 0,1-1 0,0 1 0,0-1 0,0 1 0,0-1 1,0 0-1,0 0 0,0 1 0,0-1 0,0 0 0,0 0 0,0 0 0,0 0 0,0 0 0,0 0 0,0 0 1,0-1-1,0 1 0,0 0 0,1-1 0,11-3-2165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46.5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9 5152,'-8'-8'6106,"8"16"-3364,1 3-1463,0 0 1,4 14-1,-3-15-915,5 30 301,-2 1 0,1 56 0,-2-14-1158,-3-69-28,4 15-167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10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536 8 4480,'-1'0'126,"0"-1"1,1 0-1,-1 1 0,0-1 1,0 0-1,1 1 1,-1-1-1,0 1 0,0-1 1,0 1-1,0 0 0,0-1 1,0 1-1,0 0 1,1 0-1,-1-1 0,0 1 1,0 0-1,0 0 0,0 0 1,0 0-1,0 0 1,0 0-1,0 1 0,0-1 1,0 0-1,0 0 1,0 1-1,0-1 0,0 1 1,0-1-1,0 1 0,-16 10 424,2 0 1,0 0-1,0 2 0,1 0 0,-15 17 0,20-20-299,-71 78 904,-40 39-395,-53 38-1565,160-153-1563,8 0 672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6:1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0 350 3808,'2'0'693,"0"0"0,17-9 7626,-15 6-7626,0-1-191,0-1 1,0 1-1,-1-1 1,5-7-1,1-4-427,-1 0 0,7-20 0,13-42 222,33-83-199,-59 160-265,-1 6 66,0 17 31,0 28 8,-1-18 133,2 1-1,7 46 1,-6-65-351,1 1 1,0-2-1,0 1 1,2 0-1,-1-1 1,2 0-1,0 0 1,9 12-1,2-2-1138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8:17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713 1 224,'0'0'7296,"-1"6"-6134,-5-1-731,6-5-427,0 0 0,0 0 0,0 0 0,0 1-1,0-1 1,0 0 0,0 0 0,0 0 0,0 0-1,0 0 1,0 0 0,0 0 0,0 0 0,0 0 0,-1 0-1,1 0 1,0 0 0,0 0 0,0 0 0,0 1-1,0-1 1,0 0 0,0 0 0,0 0 0,0 0 0,0 0-1,0 0 1,0 0 0,0 0 0,0 0 0,0 0-1,0 0 1,0 0 0,0 1 0,1-1 0,-1 0-1,0 0 1,0 0 0,0 0 0,0 0 0,0 0 0,0 0-1,0 0 1,0 0 0,0 0 0,0 0 0,0 0-1,0 0 1,0 0 0,0 0 0,0 0 0,0 0-1,1 0 1,-1 0 0,0 0 0,0 1 0,0-1 0,0 0-1,1 32 323,-1-30-312,0 2-31,-1 0 1,1 0 0,1 1-1,-1-1 1,1 0 0,0 0 0,0 0-1,0 0 1,0 0 0,3 5-1,13 40-105,-13-42 128,-1 1 1,0-1 0,-1 1-1,0 0 1,0 0 0,-1 0-1,0 0 1,0 9 0,-1 6-5,-6 33 0,4-38-21,0-1 0,1 1 1,3 32-1,1 23 35,-1-46-57,-2-18 71,1 0 0,0 0-1,0-1 1,1 1 0,0 0 0,1-1 0,4 12-1,-5-16 16,-1 1 0,1 0 0,-1 0 0,0-1-1,-1 1 1,1 0 0,-1 0 0,0 0 0,0 0-1,0-1 1,-3 10 0,1 12 244,2-22-243,-1 0 1,1 0-1,-1-1 1,0 1-1,0 0 1,-3 6-1,-4 9 130,1 11-122,1-1-1,1 1 0,2 0 1,0 59-1,3-39 293,-8 79 0,0-41-89,7-73-236,0 1 50,1 0 1,1 17-1,0-10-57,-1-1 1,-4 37-1,-1 14 156,-2 229 321,0-155-369,1 37 124,8 37 52,1 32-116,-1-56 85,6 69 293,-2-209-504,5 91-112,32 517 919,-40-628-750,100 994 1268,-82-802-1228,-15-153-146,27 330 132,33 351 250,-36-377-352,-19 44 160,-10-354-178,1 313-107,-9 90 344,8-378-214,-5 280 12,-11 114-49,11-340 57,-8 191 495,-18 170-184,-12 19-69,-14 10-320,-5-8 320,1 13 59,3-23-155,6-1-5,21-261-71,4-34 8,-22 245 158,15-65-287,3-4 42,13-78 118,5-80-224,7-146 200,-35 343-54,26-352 9,-30 161-178,-130 465 359,108-529-47,54-155-285,-3 12 61,2 1 1,2 1 0,-9 70-1,-1 137-49,16-163 18,4-62 35,6 43 0,-1 3-666,-4-66-184,0 0 1,-1 0-1,0 0 1,0 0-1,0 0 1,-3 8-1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0.44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535 0 480,'-1'1'73,"-1"0"0,1 0 0,0 0 0,0 1 0,-1-1 0,1 0 0,0 0 0,0 1 0,0-1 0,1 0 0,-1 1 0,0-1 0,0 3 0,0-2-25,0 0 0,0 0 1,0 0-1,0-1 0,0 1 0,0 0 0,-1-1 1,1 1-1,-3 1 0,0 1-9,4-3-1,-1 0 1,0-1-1,0 1 0,0 0 0,0-1 1,0 1-1,0 0 0,0-1 1,0 1-1,0-1 0,0 1 0,0-1 1,0 0-1,0 0 0,0 1 0,0-1 1,-1 0-1,1 0 0,0 0 0,-2 0 1,1 1 63,0 1 0,0 0 0,-1 0 1,1 0-1,0 0 0,0 0 0,1 0 0,-4 5 1,-11 11 145,14-17-210,1 0 1,-1 1-1,-1-1 1,1 0-1,0 0 1,0 0-1,0 0 1,-1-1 0,1 1-1,0-1 1,0 1-1,-3-1 1,6 2 115,-5 3-158,-11 8-118,8-7 259,-25 33-254,29-35 114,-1-1 0,1 1 0,-1-1 0,-4 3 0,4-3 0,0 0 1,0 0 0,0 1-1,-3 3 1,-4 5-25,-2 4 17,-13 25 50,10-18-43,4-4 59,2-2-15,-15 18 1,-4 2-20,15-18 207,-24 26 0,20-21-127,4-5-1,-38 54 117,50-71-192,0 1 1,1 0-1,-1 0 0,1 0 1,-1 0-1,1 0 0,-1 5 1,1-4 16,0-1 1,0 1 0,0-1 0,-1 0 0,1 0 0,-3 4-1,2-3-6,1-1 0,0 1 0,0 0 0,0 0 0,0-1 0,1 1-1,0 0 1,0 0 0,0 0 0,0 0 0,1 7 0,0 8-272,-1 188 641,1-198-378,0 0-1,0 0 1,4 12 0,2 8-225,-2 8 288,2 52 0,-7-84-76,1 0 1,0 0-1,0 0 1,0 0-1,3 9 1,4 13 173,-7-21-189,0-1 0,1 1-1,0-1 1,0 0 0,0 0-1,5 7 1,6 16-24,-9-18 23,-1-1 0,1 1 0,1-1 1,0 0-1,0 0 0,9 12 0,-6-12 7,7 9 52,-1-6-57,-10-7 81,1 0 1,0-1 0,1 1-1,-1-1 1,10 5-1,34 22 350,-47-31-423,-1 1-1,0 0 0,0 0 0,0-1 0,-1 1 0,1 0 1,0 0-1,0 0 0,0 0 0,-1 0 0,2 2 0,8 8 156,2-5 109,-1 0-1,0 2 1,0-1 0,0 2 0,-1-1-1,15 17 1,-14-16-18,-10-8-215,1 0 1,0 1 0,-1-1 0,1 0 0,-1 1 0,0 0 0,1-1-1,-1 1 1,0 0 0,2 2 0,4 2 243,-3-4-422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2.07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566 1 1056,'0'0'779,"-9"5"-145,-9 6 147,-25 10 0,-14 9-796,11-3 234,27-17-161,0 2 1,1 0 0,-22 19-1,23-15 40,6-7 52,1 0 1,-13 18 0,8-11-74,-4 4 6,-6 22 212,6-12-85,1 1 0,1 1 0,-13 37 0,-22 109 214,25-85 358,15-29-553,11-48-117,0 0 0,2 0 0,2 23 1,1 18 377,-3-35-345,1-1 0,2 1 0,5 21 0,1 5 85,34 132 341,-40-166-468,0 2-54,1 0 1,0 0-1,1-1 1,1 0-1,13 21 1,-13-26 14,54 87 363,-49-82-315,-7-10 293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3.08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201 1 1728,'-16'6'738,"15"-5"-710,1-1 0,-1 1 0,0-1 1,1 0-1,-1 1 0,1-1 0,-1 1 0,0 0 0,1-1 0,-1 1 0,1-1 0,-1 1 0,1 0 0,0-1 0,-1 1 1,1 0-1,0-1 0,-1 1 0,1 0 0,0 1 0,-1 2 113,1-1 0,-1 1 0,0 0 1,0 0-1,-1-1 0,1 1 0,-1 0 0,-3 5 0,1-3-38,1 1-1,0-1 0,-2 8 1,-58 196 734,45-151-164,3 2 1,3 0-1,-6 79 0,9-35-97,-2 68 438,12-164-1315,-1 0 1,4 18-1,3-12-237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4.044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593 2 1408,'3'-2'1153,"-1"12"174,-5-6-1223,1 0 0,-1 0 0,1 0 0,-1-1 0,0 0 0,0 1 0,-1-1 0,1 0 0,-1 0 0,-5 3 0,-5 5 325,6-3-301,3-4-56,0 0 1,1 0 0,0 1-1,-7 9 1,7-9 8,1-1 0,0-1 0,-1 1 0,0 0 0,0-1 0,0 0 1,-1 0-1,-6 4 0,-44 18 144,28-13-23,10-6-85,11-4-93,1 0 0,0 0 0,-10 5 0,-33 18 536,38-21-421,0 1 0,-1 0-1,2 1 1,-1 0 0,1 0-1,-16 15 1,15-11-69,1 1 0,0 0 0,1 0 0,0 1-1,0 0 1,2 0 0,-1 1 0,2 0 0,-6 17 0,1 3 186,-5 22 117,-42 99 0,21-89-266,31-53-144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4.52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94 1 1824,'-6'5'374,"1"1"0,-1 0 0,1 0 0,0 0 0,1 0 1,-1 1-1,1 0 0,-4 11 0,2-3 323,1 0 0,1 0 0,-3 21-1,0 1 173,1-5-346,-4 52 1,10-75-623,-1 0 1,2 1-1,0-1 1,0 0-1,0 1 1,1-1-1,1 0 1,0 0-1,0 0 1,5 9-1,5 3-583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8.09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162 4 736,'-3'-3'320,"-7"3"608,15 0-544,-10 0 128,5 3-320,-9 0 32,9 6-128,-5-1 288,0 3-192,-11 1 96,1 1-160,-12-1 0,6 5-64,-8-2 32,8 1-64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29.50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139 1 1568,'-21'36'699,"16"-29"-679,-11 17 773,2 1 0,-15 30 1,17-20-518,1 1 1,2 0-1,1 1 1,2 0 0,2 0-1,1 0 1,2 48 0,2-80-325,-1 1 0,1-1 0,0 1 0,0-1 0,0 1 0,1-1 0,-1 0 0,5 7 0,6 9-224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05.66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1 263 576,'19'-3'3754,"-18"4"-3608,4 0-627,-4 0 577,9 0 693,-4 1-697,0-1 1,0 0-1,0 0 0,0 0 1,0-1-1,0 0 1,0 0-1,0 0 0,0-1 1,9-2-1,22 0 22,8 1-88,67-13-1,13 0 47,23 12 66,-129 3-164,24 1-73,-25 0 174,-1 0 1,1-2-1,0 0 0,21-5 0,-26 4-122,-1 1-1,0 0 1,1 1 0,12 1-1,30-2 35,70-7 94,-39 4-34,77-11 134,-75 14-303,17-1 4,-72 0 617,16-1-187,197-25-371,-215 26 72,-1 1 1,0 1-1,40 7 0,-50-5 59,-1-1-1,1 0 1,0-2-1,27-3 1,-26 1-118,13-1 129,2 2 323,60-11-1,-32 3-432,229-14 411,-145 16-453,2 1 362,42-1-197,-92 3-117,-16 2-11,30-6 202,-70 1-223,23-6 48,-43 10 4,15-1 60,-10 3 230,-1 0 0,31-8 0,1-1 76,-27 8-401,-1 0-1,0 2 1,1 1 0,-1 2-1,39 7 1,-61-6-930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31.04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8 1728,'9'-1'2576,"-8"0"-2505,1 0 0,-1 0 0,1 1 0,0-1 0,-1 1 0,1-1 0,-1 1 1,1-1-1,0 1 0,-1 0 0,1 0 0,0 0 0,0 0 0,-1 0 0,1 0 0,1 1 0,2 0 165,0 1-1,0 0 0,-1 0 1,5 3-1,-5-3-86,-1 0-1,1-1 1,0 1 0,-1-1-1,1 1 1,0-1 0,0 0-1,0 0 1,4 0 0,7 0-60,0 0 0,29 7 0,-32-5-488,1 0 0,0-1 0,0-1 0,25 0 0,-16-1-641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34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 4 2976,'-4'-4'7945,"-1"4"-8349,0 1 633,0 0 1,0-1-1,-1 2 0,1-1 1,0 0-1,0 1 0,0 0 1,1 0-1,-1 1 0,0-1 1,-7 7-1,-3 3 238,-26 25-1,34-29-384,0 0-1,0 0 1,0 0-1,1 1 1,1 0-1,-1 0 1,2 1-1,-1-1 1,1 1-1,-3 12 1,6-17-80,0 0 0,0 0-1,0 1 1,1-1 0,-1 0 0,2 0 0,-1 0 0,0 0-1,1 1 1,0-1 0,0 0 0,0 0 0,1 0-1,0 0 1,0-1 0,0 1 0,1 0 0,-1-1 0,1 1-1,0-1 1,0 0 0,6 6 0,-3-4-161,-1-1 0,1 0 0,0 0 0,1 0 0,-1 0 0,1-1-1,0 0 1,0-1 0,0 0 0,1 0 0,-1 0 0,1-1 0,-1 0 0,1 0 0,0-1 0,8 1 0,6-2-886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34.7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 3072,'0'-1'250,"0"0"-203,0 1 0,0 0 1,0 0-1,0 0 0,0-1 1,0 1-1,0 0 1,0 0-1,0 0 0,0-1 1,0 1-1,0 0 0,0 0 1,0 0-1,0-1 0,0 1 1,0 0-1,0 0 0,0 0 1,0-1-1,0 1 0,0 0 1,1 0-1,-1 0 0,0 0 1,0 0-1,0-1 1,0 1-1,0 0 0,1 0 1,-1 0-1,0 0 0,0 0 1,0 0-1,0-1 0,1 1 1,-1 0-1,0 0 0,0 0 1,0 0-1,1 0 0,-1 0 1,0 0-1,0 0 0,0 0 1,1 0-1,-1 0 0,1 5 1457,10 31 672,-7-24-1582,0 0 0,3 17 0,5 147 1473,-10-110-1718,-2-64-347,2 60 250,18 101 0,-19-158-275,2 11-718,-4-15 633,1-1-1,0 0 1,0 1-1,0-1 0,0 1 1,1-1-1,-1 0 1,0 1-1,0-1 1,0 0-1,0 1 0,0-1 1,0 0-1,0 0 1,1 1-1,-1-1 1,0 0-1,0 1 0,0-1 1,1 1-327,0-1 327,-1 0-1,0 0 1,1 0-1,-1 1 1,1-1-1,17-13-5464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3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13 3808,'0'0'83,"0"-1"1,0 1-1,0-1 0,0 1 1,0-1-1,0 1 1,0-1-1,0 1 0,0-1 1,1 1-1,-1-1 0,0 1 1,0 0-1,0-1 1,1 1-1,-1-1 0,0 1 1,0-1-1,1 1 1,-1 0-1,0-1 0,1 1 1,-1 0-1,0-1 0,1 1 1,-1 0-1,1 0 1,-1-1-1,0 1 0,1 0 1,16 0 1205,-6 1-753,-8-1-396,1 0 0,0 1-1,-1-1 1,1 1 0,-1 0-1,1 0 1,-1 1-1,1-1 1,-1 1 0,0-1-1,1 1 1,-1 0 0,0 0-1,0 1 1,0-1-1,-1 1 1,1-1 0,-1 1-1,1 0 1,-1 0 0,0 0-1,0 0 1,2 4-1,3 9 316,0-1-1,-1 1 0,8 29 0,-9-26-198,44 120 336,-44-124-661,4 7-1595,-4-14 747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35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1 5632,'-23'16'2560,"-12"24"-2208,12-16 1568,9 4-1120,-12 8 736,2 4-896,-2-5-160,8-3-288,-4 1-256,4-5 0,4-5-320,4-3 224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07.54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0 1312,'-6'3'3044,"6"-2"-2954,2 8 1212,9 11-889,-9-16-121,14 24 237,28 51-21,-39-68-462,0 0 1,-1 0 0,-1 0 0,1 1 0,1 17-1,-1 12-2509,-4-22 964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11.74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 54 2080,'-11'-13'7365,"43"9"-2537,23-1-4392,-49 6-379,1 0 1,-1 0 0,0 0-1,10 4 1,19 2 363,-4-5-15,1-2 0,60-8 1,59-22-462,-143 28 48,55-6-1656,-36 7 703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3.13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600 1 1056,'0'0'357,"-9"0"3057,9 0-3394,0 0 0,0 0 0,0 0 1,0 0-1,0 0 0,0 0 0,-1 0 1,1 0-1,0 0 0,0 0 0,0 0 1,0 0-1,0 1 0,0-1 1,0 0-1,0 0 0,0 0 0,-1 0 1,1 0-1,0 0 0,0 0 0,0 0 1,0 1-1,0-1 0,0 0 0,0 0 1,0 0-1,0 0 0,0 0 1,0 0-1,0 0 0,0 1 0,0-1 1,0 0-1,0 0 0,0 0 0,0 0 1,0 0-1,0 0 0,0 0 0,0 1 1,0-1-1,0 0 0,0 0 1,0 0-1,0 0 0,1 0 0,-1 0 1,0 7 1044,0-7-841,-9 5 197,-22 15 689,1-4-438,21-12-529,1 1-1,0-1 1,0 2 0,0-1 0,1 1 0,-1 0 0,1 0-1,-8 11 1,4-6 99,0 0 0,-21 16-1,-107 69 858,128-86-924,0 0 0,0 1 0,-16 21 0,10-11 64,1-1-108,1 1 0,0 0 0,2 1 0,1 0 0,1 1 0,-14 39 0,13-19 31,2 1 0,1 0 0,3 0 0,-1 45 1,1-47 37,4-32-165,0 1-1,-1 19 1,-3 65 343,5-86-344,0 1 0,2 20-1,0-2-32,4 63 281,-4-72-248,1-1-1,5 26 1,0-5-23,0-3 147,2 0 1,21 57-1,-19-67 172,22 37 1,-26-51-223,1 0 1,1-1-1,0-1 0,0 1 0,1-1 0,19 14 0,-19-15-42,0-1 0,9 13-1,5 4 165,-3-5-9,1-1-1,35 23 0,-39-29-232,0 0 0,30 32-1,-48-45-236,1 0 0,0 0 0,0 0 1,-1 0-1,1 0 0,0 0 0,-1 0 0,1 0 0,0 0 0,0 0 0,-1 0 1,1 0-1,0 0 0,-1-1 0,1 1 0,0 0 0,-1-1 0,1 1 1,0 0-1,-1-1 0,4-2-996,10-7-2342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4.88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425 9 896,'0'0'304,"1"-6"336,3 5 469,-4 1-1074,0 0 18,0 0-36,0 0 1,1 0 53,-1 0-1,0 0 1,0 0-1,1 1 1,-1-1 0,0 0-1,10-2 4325,-17 4-3071,-1 1-1081,6-3-190,0 1 0,1-1 0,-1 1 0,0-1 0,1 1 0,-1 0 0,1 0 0,-1 0 0,-2 2 0,-9 8 191,-1-1 0,-23 14-1,28-19-179,-53 36 496,42-26-393,4-4-36,1 0 1,1 2-1,0-1 1,0 2 0,2 0-1,-12 16 1,23-30-132,-12 18 254,1 1 0,1 0 0,1 1-1,-15 40 1,-26 147 280,46-185-374,1 1 0,2-1 0,-1 30 0,-1 20 624,2-49-481,3 43 1,0-18 166,-1-21-272,-1-10-106,1-1 1,1 1 0,0-1-1,8 32 1,-4-25-22,-1 1-1,2 35 1,1 2 192,-4-40-229,15 88 146,-14-93-108,0 0 1,1 0-1,1-1 0,11 23 1,-7-14-12,-9-21-24,0 1-1,1 0 0,-1-1 0,1 1 0,0-1 0,2 4 0,2 2-18,1-1 0,0 0 0,0 0 0,0 0-1,17 12 1,2-1-21,-19-13 84,0-1 0,14 8 0,-15-9-27,3 1 18,-1 0-1,1 0 1,0-1 0,1-1 0,-1 1-1,1-2 1,-1 1 0,1-1-1,0-1 1,11 1 0,-20-2-351,0 0 0,0 0 1,0 0-1,0 0 0,0 0 0,0 0 1,0-1-1,0 1 0,0 0 0,0-1 1,0 1-1,-1-1 0,1 1 1,0-1-1,0 1 0,0-1 0,-1 1 1,2-2-1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6.89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1728,'0'0'800,"5"5"-352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07.15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3 238 1888,'0'0'26,"-1"1"0,1-1-1,0 0 1,0 1 0,-1-1 0,1 0 0,0 1-1,0-1 1,0 1 0,0-1 0,-1 0 0,1 1 0,0-1-1,0 1 1,0-1 0,0 1 0,0-1 0,0 0-1,0 1 1,0-1 0,0 1 0,0-1 0,1 0-1,-1 1 1,0-1 0,0 1 0,0-1 0,1 1 0,9 5 694,5 2 846,-12-6-1447,0 0 0,0 0 0,0-1 0,-1 1 0,1-1 0,1 0 0,-1 0 1,0 0-1,0 0 0,0 0 0,0-1 0,1 0 0,-1 1 0,6-2 0,8 1 265,25-4 1,-41 4-381,259-28 1916,109-16-778,-251 29-838,134-1 0,-62 7 37,82-19 54,-155 17-323,128 5 0,-170 3 199,107-19 0,-11 0 45,165 14-94,-234 9 234,33-11-266,-20 0-66,311 5 90,-406 4-142,-1-1 0,31-7 1,-27 5-56,29-3-1,-4 3 68,28-1 78,-36 2-463,-31 2-495,-1 0 0,1 0 0,0 1 0,0 0 0,14 3-1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7.28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2496,'0'0'1120,"10"8"128,-5-5-928,-2 2-192,-3-1-576,5-1 224,0 2-1888,-1 3 1184</inkml:trace>
  <inkml:trace contextRef="#ctx0" brushRef="#br0" timeOffset="1">47 109 2144,'3'11'992,"-6"-2"-864,3-6 992,3 2-640,-3-2 352,5 2-448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7.63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 0 2976,'-4'17'1344,"4"-6"-320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7.98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1 2240,'-5'3'992,"13"0"-832,-3-3 32,0 9-128,-2-1-224,2 0 64,0-4-1568,0 4 896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8.36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203 1 2144,'-5'17'992,"10"6"-864,-5-15 128,3 4-160,-3 4-256,0-1 96</inkml:trace>
  <inkml:trace contextRef="#ctx0" brushRef="#br0" timeOffset="1">140 345 2080,'-13'8'928,"13"7"-800,0-10 352,0-2-288,-5 1-160,5 1-32,-5-2-1696,5 5 928</inkml:trace>
  <inkml:trace contextRef="#ctx0" brushRef="#br0" timeOffset="2">32 496 2400,'-23'12'1088,"18"1"-960,1-10-32,4 1-96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9.19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9 2240,'-5'-8'992,"10"16"-832,-5-5 1216,5 2 32,3-1-1088,0 1-128,2-2-128,-5-3-192,-2 3 64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9.53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0 2080,'0'8'928,"0"7"-800,0-10 416,0 4-320,0 2-32,4 4-96,-4-6-448,5 2 224</inkml:trace>
  <inkml:trace contextRef="#ctx0" brushRef="#br0" timeOffset="1">166 204 2240,'0'-4'992,"5"12"-768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09.86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 0 896,'-8'12'416,"8"-4"-352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10.26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90 0 2080,'5'9'928,"-5"-3"-800,0-1 480,0 4-352,0 2-160,0 1-96</inkml:trace>
  <inkml:trace contextRef="#ctx0" brushRef="#br0" timeOffset="1">29 336 3072,'-18'8'1376,"13"1"-1184,0-9 512,10 3-416,-5 5-352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10.61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311 0 2656,'-10'8'1184,"10"-1"-1024</inkml:trace>
  <inkml:trace contextRef="#ctx0" brushRef="#br0" timeOffset="1">207 88 2080,'-32'12'928,"19"-4"-800,10-8 416,3 3-320,-5-3-384,0 4 96</inkml:trace>
  <inkml:trace contextRef="#ctx0" brushRef="#br0" timeOffset="2">82 199 3904,'-23'17'1760,"0"6"-1536,14-14 1088,4 2-768,-3-2-160,3-1-224,-3-8-1568,8 3 800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3.64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10 1 1312,'-10'0'3771,"11"3"-3649,-1-1 1,1 1 0,0-1 0,0 1 0,0-1 0,0 0 0,0 1 0,0-1 0,1 0 0,-1 0 0,1 0 0,0 0 0,-1 0 0,1 0 0,0 0 0,0-1 0,3 3 0,13 14 255,-14-13-345,3 4 127,0 1 0,6 12 0,-11-17-16,0-1 1,-1 1-1,1-1 1,-1 1-1,0-1 1,0 1 0,-1 0-1,1 7 1,-1 5-1185,0-9 208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08.260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0 251 1728,'20'-1'4037,"-19"2"-3845,14 2 736,5-4-159,-1-1-1,28-6 1,3 0-312,334-24 1296,-157 16-1234,200 3-166,-216 11-34,94 1 180,-164 1-257,361-25 543,-427 19-679,122-9-116,143-11 105,118-13 737,-420 35-840,49-9 261,-11 1-200,80-2 0,-28 4-116,-107 7-128,-8 2-933,-1-1 0,27 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4.25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 0 3136,'-5'0'1440,"10"5"-1248,-5-1 736,5 4-544,-2 3 960,2 6-736,-5 3 480,5 3-640,-5-3-96,3 5-224,2-5-96,5 3 0,-10-3 160,3 0-96,-3-3 448,5 3-288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4.94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 1 3136,'0'0'1440,"5"3"-608,-5 5-576,0 1 832,0 6-640,-5 1 512,5 4-544,-10 3 192,10 6-352,-3-1 0,6 0-160,-6 0 160,3-4-160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5.51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64 1 3328,'-5'8'1504,"2"7"-1312,-2-7 864,0 4-608,-4 1 32,-1 7-288,-8-8 96,10 3-192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7.81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 1888,'10'0'992,"-10"5"-32,0 2-544,0 6 768,5 2-704,-5 5-160,0 0-192,0 0 160,4 0-160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8.48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32 8 2976,'-5'-5'1344,"2"2"-1152,-2 3 608,10 8-480,-10 4 992,5 8-736,-5 8 160,1 0-448,-1 4 32,5 5-192,-5-3 64,10-2-96,-5-4 224,0-3-192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59.02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69 0 2080,'-5'4'928,"-5"1"-800,1-5 768,9 8-512,-8 0 480,-2-1-512,-8 1 32,9 0-224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42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649 678 640,'0'0'4432,"-7"0"-3334,-2-8 92,5 6-981,1 0 1,-1 0-1,1-1 1,0 1-1,0-1 1,-4-5-1,2 3 197,-8-11 400,1 1-322,-101-95 1087,86 81-1360,1-1-1,-21-34 1,-30-68 109,66 112-341,-1 1-1,-1 0 1,-18-20 0,9 12 170,11 13-258,0 1 1,-22-20 0,30 31 33,3 2 74,-1 0-1,0 0 1,1 0-1,-1-1 1,0 1-1,1 0 1,-1 0 0,1-1-1,-1 1 1,1 0-1,-1-1 1,0 1 0,1-1-1,-1 1 1,1 0-1,-1-1 1,1 1 0,0-1-1,-1 0 1,1 1-1,0-1 1,-1 1 0,1-1-1,0 0 1,-1 1-1,1-1 1,0 1 0,0-2-1,0 2 3,0-1-1,0 1 0,0 0 1,0-1-1,0 1 0,-1 0 1,1 0-1,0-1 1,0 1-1,0 0 0,0 0 1,0-1-1,-1 1 1,1 0-1,0 0 0,0-1 1,0 1-1,-1 0 1,1 0-1,0 0 0,0-1 1,0 1-1,-1 0 1,1 0-1,0 0 0,-1 0 1,1 0-1,0-1 1,0 1-1,-1 0 0,1 0 1,0 0-1,-1 0 1,1 0-1,-1 0 0,-4-1 44,4 1-43,1 0 1,-1 0-1,1 0 0,-1 0 1,0 0-1,1-1 1,-1 1-1,1 0 0,-1 0 1,1-1-1,-1 1 1,0 0-1,1-1 0,-1 1 1,1 0-1,0-1 1,-1 1-1,1-1 0,-1 1 1,1-1-1,0 1 1,-1-1-1,1 1 0,0-1 1,-1-1-1,-19-17-155,17 16 114,4 4 231,-5-4-172,3 3-29,1 0 0,0 0 0,0 0 0,0-1 0,0 1 0,0 0 0,0 0 0,0 0 0,-1 0-1,1 0 1,0 0 0,0 0 0,0 0 0,0 0 0,0 0 0,-1 0 0,1-1 0,0 1 0,0 0 0,0 0 0,0 0 0,0 0-1,-1 0 1,1 0 0,0 0 0,0 0 0,0 0 0,0 0 0,0 1 0,-1-1 0,1 0 0,0 0 0,0 0 0,0 0 0,0 0-1,-1 0 1,-2 7-152,-3 22 157,2-4-57,2-4 128,2-18-31,0 0 1,-1 0-1,1 0 0,0 0 1,-1 0-1,0 0 0,0-1 1,0 1-1,0 0 1,0 0-1,-3 4 0,-3 3 92,-4 5-112,11-15 13,0 0 0,0 1 0,0-1 0,-1 0 0,1 0-1,0 0 1,0 1 0,0-1 0,0 0 0,-1 0 0,1 0 0,0 1 0,0-1-1,-1 0 1,1 0 0,0 0 0,0 0 0,-1 0 0,1 0 0,0 0 0,0 1-1,-1-1 1,1 0 0,0 0 0,0 0 0,-1 0 0,1 0 0,0 0 0,0 0-1,-1 0 1,1 0 0,0-1 0,-1 1 0,1 0 0,0 0 0,-1 0 0,-1-6 1,0-1 1,0 1 0,1-1 0,-2-12 0,1 8-67,1 10 38,1 0 0,0 0 1,0 1-1,-1-1 0,1 0 1,0 0-1,0 0 0,0 0 1,0 0-1,0 0 0,0 0 1,0 0-1,0 0 0,0 0 1,1-2-1,0 1 1,-1-1 1,1 1-1,-1-1 0,0 1 1,0-1-1,0 1 1,0-1-1,-1-4 0,1 5-40,0 0 0,-1 0 0,1 0 0,0 0-1,0 0 1,0 0 0,0 0 0,1 0 0,-1 0 0,1 0 0,-1 0-1,2-2 1,-1 3 47,0-1 0,0 1 0,0-1 0,0 1 0,0 0 0,1 0 0,-1 0 0,0 0 0,1 0 1,-1 0-1,1 0 0,1-1 0,10-1 215,-12 3-211,-1 0 0,1-1 0,0 1 1,0 0-1,0 0 0,0 0 0,-1-1 0,1 1 0,0 0 0,0 0 0,0 0 1,0 0-1,0 1 0,1-1 0,6 1 70,-1 0-1,0 0 1,1-1-1,14-1 1,-1 0 224,109 1 1266,-129 0-1536,1 0 1,0-1-1,-1 1 0,1 0 1,0-1-1,-1 1 0,1-1 0,-1 1 1,1-1-1,1-1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44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 62 1408,'0'0'108,"1"-1"-1,0 1 1,0 0 0,0-1 0,0 0-1,0 1 1,-1-1 0,1 1 0,0-1-1,0 0 1,-1 1 0,1-1-1,-1 0 1,1 0 0,0 0 0,-1 1-1,0-1 1,1 0 0,-1 0 0,1 0-1,-1 0 1,0 0 0,0 0-1,1 0 1,-1 0 0,0 0 0,0 0-1,0 0 1,0 0 0,0 0 0,0 0-1,-1 0 1,1 0 0,0 1 0,0-1-1,-1 0 1,1 0 0,-1 0-1,0-1 1,-2-1 76,-1 0-1,0 0 1,0 1-1,0-1 1,-1 1-1,1 0 1,-1 0-1,1 1 1,-1-1-1,0 1 1,1 0-1,-10-1 1,-4 1 121,1 0 0,-24 3 0,36-2-278,0 1 0,0 0 0,1 0-1,-1 0 1,1 1 0,-1 0 0,1 0-1,-1 0 1,1 0 0,0 1 0,0-1-1,-4 5 1,6-5-14,0-1-1,0 1 1,1 0 0,-1-1-1,1 1 1,-1 0-1,1 0 1,0 0 0,0 0-1,-1 1 1,2-1-1,-1 0 1,0 0 0,0 1-1,1-1 1,-1 0-1,1 1 1,0-1 0,0 1-1,0-1 1,0 0-1,0 1 1,0-1 0,1 1-1,-1-1 1,2 4-1,1 1 84,1 0 0,0-1 0,0 0 0,0 0 0,1 0 0,0 0 0,0-1 0,1 0 0,7 6 0,10 7 332,-11-10-150,0 1 0,18 19 0,-26-24-219,-1 0 1,0 1 0,0-1 0,0 1 0,-1-1-1,0 1 1,1 0 0,-2 0 0,1 0-1,0 0 1,1 10 0,-3-10 40,1 1 0,-1-1 0,-1 1 0,1-1 0,-1 1 1,1-1-1,-1 1 0,-1-1 0,1 0 0,-1 1 0,0-1 0,-4 7 0,3-7-208,-6 12 299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44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97 3904,'0'-8'1760,"5"5"-1536,0-2 1216,3 1-832,10-4 768,4 0-832,9-4-192,1 4-224,4-7-32,1 6-64,-2 1 192,1 5-128,-4-2-1728,-5 5 896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59:47.4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12 736,'-17'0'9846,"18"0"-9788,-1 1 29,0 0 0,1 0 0,-1 0 1,0 0-1,1 0 0,-1-1 0,1 1 1,-1 0-1,1 0 0,0 0 0,-1-1 0,1 1 1,1 1-1,2-1 31,0-1 0,0 1 0,0-1 0,0 0 0,0 1 0,0-2 0,0 1 0,0 0 0,0-1 0,7-2 0,9 0-8,70-12 50,49 10 124,-128 5-280,-6 0 29,-4 0 11,0 0 0,0 0 1,0 0-1,0 0 0,0 0 0,0 0 1,0 1-1,0-1 0,0 0 0,0 0 0,2 1 1,-3 0-28,0-1-1,0 1 1,1-1 0,-1 1 0,0-1 0,0 1 0,0 0-1,0-1 1,1 1 0,-1-1 0,0 1 0,0-1 0,0 1 0,0 0-1,0-1 1,-1 1 0,1-1 0,0 1 0,0-1 0,0 1-1,0 0 1,-1-1 0,1 1 0,0-1 0,0 1 0,-1 0 0,-1 1-32,1 1 1,-1-1 0,1 0-1,-1 1 1,0-1 0,0 0 0,0 0-1,0 0 1,0-1 0,-3 3 0,-28 16-1294,9-6-1211,1 1-3577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09.52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2 185 2144,'0'-1'46,"0"0"-1,-1 0 1,1 0 0,0 0 0,0 1-1,0-1 1,0 0 0,0 0-1,0 0 1,0 0 0,0 0 0,0 1-1,1-1 1,-1 0 0,0 0-1,0 0 1,1 1 0,-1-1 0,0 0-1,1 0 1,-1 1 0,1-1-1,-1 0 1,1 1 0,0-1 0,-1 0-1,1 1 1,0-1 0,-1 1-1,2-1 1,1-2 222,0 1-1,0 0 1,0 0 0,0 0-1,1 0 1,3-1 0,-5 3-137,1 0 1,-1 0 0,0 0-1,0 0 1,1 1 0,-1-1-1,0 1 1,0-1 0,1 1-1,-1 0 1,0 0 0,0 0-1,0 0 1,2 1 0,8 4 287,5-2-131,0 0 0,1-1 0,-1-1 0,0-1 0,24 0 0,12 0 107,29 6-143,18 1 289,137-6-1,130-31 188,-184 13-437,28-11 117,-105 11-395,56-4 246,187 0-1,-237 20-208,0 6 0,182 31 0,-263-32-69,0-1 0,1-1-1,36-2 1,96-13 171,-10 0-297,-150 12 140,316-21 0,-301 19 0,156-24 116,16 6-89,-68 8-6268,-90 7 3575,-7-6-28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30.8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 0 1472,'0'0'475,"-9"0"3338,5 1-3656,0-1 1,0 1-1,0 0 1,0 0-1,0 0 1,0 1-1,0-1 1,1 1-1,-1 0 0,1 0 1,-1 1-1,1-1 1,0 1-1,0-1 1,-5 6-1,-1 2 16,1 0 0,0 0 0,-11 20-1,15-25-181,2 1-1,-1 0 0,1 0 1,-1 0-1,2 0 1,-3 10-1,4-14 29,-1 0 0,1-1 0,0 1 0,0 0 0,0 0 0,0-1 0,0 1 0,0 0 0,1 0 0,-1-1 0,0 1 0,1 0 0,-1 0 0,1-1 0,0 1 0,0-1 0,-1 1 0,1-1 0,0 1 0,0-1 0,1 1 0,-1-1-1,0 0 1,0 0 0,1 1 0,-1-1 0,3 2 0,0-2-9,0 1-1,0-1 0,0 1 0,0-1 1,0 0-1,0-1 0,0 1 0,0-1 1,0 0-1,7 0 0,-7-1-413,0 1 0,0-1 0,0 0 0,-1 0 0,1 0 0,0-1 0,3-1 0,11-6-1036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31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3232,'5'3'1472,"3"22"-1280,-3-10 960,-2 2-672,7 6 224,-1 5-416,1 12-32,-2 0-160,5 8 160,1-3-160,-1 3 448,0-2-288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0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639 9 1248,'-6'-9'6629,"-2"11"-6200,-6 1 230,10-2-588,1-1 1,0 1-1,0 0 1,0 0-1,0 0 0,0 0 1,0 0-1,0 1 1,1-1-1,-1 1 0,0 0 1,1 0-1,-5 4 0,-6 6 108,-14 18-1,17-19-46,-29 37 524,2 1 0,-39 70 0,64-102-432,-24 28 0,25-32-150,1 0 1,0 0 0,-12 23 0,13-18-18,2-6-34,1 1-1,0-1 1,1 2 0,-4 16-1,8-16 96,0 0-1,1 0 0,1 0 1,5 26-1,-2-22-103,1-1 1,1 0-1,1 0 0,13 26 1,-5-12-2,17 49 297,-26-64-258,7 25-1,-1-2-112,3 18 122,-7-25 54,-6-23-46,0 0-1,-1 1 0,0-1 1,0 1-1,-1-1 0,-1 1 1,1-1-1,-2 0 0,1 1 1,-1-1-1,-1 0 0,0 0 1,0 0-1,0 0 0,-8 11 1,8-15 9,0 0 0,-1-1 1,1 1-1,-1-1 1,-6 5-1,-3 4-31,5-6 38,0 1 1,0-1 0,-1-1-1,0 1 1,-11 5-1,-50 21 343,45-22-495,-26 9 301,-8 4-153,20-12-33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1.4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15 2560,'-1'0'95,"0"0"0,0 0 0,0 0 0,1 0 1,-1 0-1,0 0 0,0-1 0,1 1 0,-1 0 0,0-1 0,0 1 1,1 0-1,-1-1 0,0 1 0,1-1 0,-3 1 830,3 0-908,-30 4 4009,12-4-1578,27-7-1802,0 4-576,0 2 0,1-1-1,0 1 1,-1 1 0,1 0 0,13 1 0,8 0 134,-17 0-40,-1 0 0,1 0-1,-1 1 1,1 1 0,-1 0 0,15 6 0,-22-7-69,-3-1 7,0 1 1,0-1-1,1 0 0,-1-1 1,6 2-1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2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7 235 1824,'-1'1'36,"1"-1"-1,-1 0 1,1 1 0,0-1 0,-1 1-1,1-1 1,-1 0 0,1 1-1,0-1 1,0 1 0,-1-1 0,1 1-1,0-1 1,0 1 0,-1-1-1,1 1 1,0-1 0,0 1 0,0 0-1,0-1 1,0 1 0,0-1-1,0 1 1,0-1 0,0 1 0,0 0-1,0 0 1,1 0 85,-1-1-1,1 1 1,-1 0-1,1 0 1,-1-1-1,1 1 1,-1 0-1,1-1 1,0 1 0,-1-1-1,1 1 1,0-1-1,0 1 1,0-1-1,-1 1 1,1-1-1,0 0 1,1 1 0,1 0 96,-1-1 1,1 0-1,0 1 1,-1-1-1,1 0 1,0 0 0,-1 0-1,1 0 1,-1-1-1,1 1 1,0-1 0,2-1-1,33-14 681,-18 6-353,10-2-392,-2-1-1,0-2 1,-1-1-1,0-1 0,-1-1 1,42-39-1,-62 50-77,0 0-1,8-14 1,9-8 389,-14 12-8,-9 14-298,-4 8-260,1 0 127,-17 33 267,19-35-262,-1 1-1,2-1 1,-1 0-1,0 0 1,0 0 0,1 1-1,0-1 1,0 0-1,0 1 1,0-1-1,1 4 1,1 21 186,-3-25-170,1-1 1,0 1-1,0 0 1,0 0-1,1 0 1,-1-1-1,0 1 1,1 0-1,0-1 1,0 1-1,0 0 1,0-1-1,0 1 1,1-1-1,2 5 1,-1-4-16,-1 0 14,0 0-1,0 0 1,1 0 0,-1 0 0,1-1-1,0 1 1,0-1 0,0 0-1,0 0 1,0 0 0,1 0 0,-1-1-1,0 1 1,1-1 0,4 2 0,-4-2-25,1 0 0,0 1 0,-1 0 1,1 0-1,-1 0 0,1 0 0,-1 1 1,0-1-1,5 6 0,0 1-126,4 5 426,-12-14-107,1 2-128,2 4-33,8 10 94,-10-14-102,-1-1 0,1 0 0,1 0 1,-1 0-1,0 0 0,0 0 1,0 0-1,0-1 0,1 1 0,3 0 1,2 0-106,-6 0 80,0-1 1,0 0-1,-1 0 0,1 0 0,0 0 0,0 0 0,0-1 0,0 1 1,0 0-1,0-1 0,-1 0 0,1 1 0,0-1 0,0 0 1,-1 0-1,1 0 0,0 0 0,-1 0 0,1 0 0,-1 0 0,0-1 1,1 1-1,1-2 0,0-2 83,0 1 0,1 0 0,-1-1 0,-1 0 0,1 0 0,3-9-1,-4 6-45,0 0 0,0-1 0,-1 1 0,0-1 0,0 1 0,-1-9-1,-7-53-51,7 67-22,-1-1 0,0 0 0,0 0 0,0 0 0,-1 1 0,0-1 0,1 1 0,-1-1-1,0 1 1,-4-5 0,5 7 1,1 0 0,-1 0 0,0 1 0,0-1 0,0 0 0,1 1 0,-1-1 0,0 0 0,0 1-1,0-1 1,0 1 0,0 0 0,0-1 0,0 1 0,0 0 0,0-1 0,0 1 0,0 0 0,0 0 0,0 0 0,0 0 0,0 0-1,-1 0 1,1 0 0,0 1 0,0-1 0,0 0 0,0 0 0,0 1 0,0-1 0,0 1 0,0-1 0,0 1 0,1-1-1,-1 1 1,0 0 0,0-1 0,0 1 0,1 0 0,-1 0 0,0-1 0,0 3 0,-15 16-235,2 1 0,0 1 0,-15 32 0,9-6 386,16-36 204,0 1-1,-11 18 0,13-26-249,-1-1 0,0 1 0,0 0 0,0-1 0,0 0 0,0 1 0,-1-1 0,1-1 0,-1 1 0,0 0 0,-5 1 0,-2 1 72,-1 0 0,0-1-1,0-1 1,-1 0-1,1 0 1,-1-2-1,-15 1 1,-2-1 116,-56-7 1,75 5-679,1-1 1,0 0 0,0-1-1,-13-5 1,16 5-815,-1-1 1,1 0-1,-6-5 1,1 1-961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4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112 180 2144,'0'0'3978,"21"-18"-1935,-10 4-1757,0 0 1,1 1-1,1 1 0,0 0 0,26-18 0,-25 20 33,-8 6-257,-1-1 0,1 2 1,0-1-1,7-3 0,-11 7-53,-1-1-1,0 1 0,0-1 0,0 1 0,1 0 0,-1-1 1,0 1-1,1 0 0,-1 0 0,0 0 0,0 0 0,1 0 1,-1 0-1,0 0 0,1 1 0,-1-1 0,0 0 0,0 1 1,0-1-1,1 1 0,-1-1 0,0 1 0,0 0 0,0-1 0,0 1 1,0 0-1,2 2 0,4 6 117,0 0 1,-1 1-1,0 0 0,-1 1 1,7 16-1,8 15 200,-15-33-206,0 0 0,0 0 0,1-1 0,1 0 0,-1 0 0,9 6 0,-13-12-79,-1-1 1,1 1-1,0-1 0,-1 0 0,1 1 0,0-1 1,0 0-1,0 0 0,0 0 0,0-1 0,0 1 1,0 0-1,0-1 0,0 1 0,0-1 0,0 0 1,1 0-1,-1 0 0,0 0 0,0 0 0,0 0 1,0-1-1,0 1 0,0-1 0,1 1 0,-1-1 1,0 0-1,0 0 0,-1 0 0,1 0 0,0 0 1,0 0-1,0 0 0,2-3 0,1-1 52,0-1 0,-1 1-1,1-1 1,-1 0-1,0 0 1,-1 0 0,0 0-1,0-1 1,4-10 0,-2 0 86,-1 0 0,4-28 0,-7 39-160,-1 1 1,0 0-1,0 0 1,0-1-1,0 1 0,-1 0 1,-2-8-1,3 12-35,-1 0 0,1-1 0,-1 1 0,1-1-1,-1 1 1,0 0 0,0-1 0,1 1 0,-1 0 0,0 0-1,0-1 1,0 1 0,0 0 0,-1 0 0,1 0-1,0 0 1,0 1 0,-1-1 0,1 0 0,0 0 0,-1 1-1,1-1 1,-1 1 0,1-1 0,-1 1 0,1 0-1,-1-1 1,1 1 0,-3 0 0,-3 1 1,1-1 0,-1 2 0,1-1 0,-1 1 0,1-1-1,0 2 1,0-1 0,0 1 0,0 0 0,1 0 0,-1 1 0,1-1 0,-1 1 0,1 0 0,-4 5 0,-9 9 277,1 1 1,-24 35 0,22-28 0,-45 61 721,53-74-808,-1 0 1,0-1-1,-1-1 1,-16 13-1,23-20-5,-1 0-1,1 0 1,-1-1-1,-10 4 1,14-6-120,0 0 0,0 0-1,1-1 1,-1 1 0,0-1 0,0 1 0,0-1-1,0 0 1,0-1 0,0 1 0,0 0 0,0-1-1,0 1 1,-4-2 0,2-1-234,-1 0 0,1 0-1,0-1 1,-1 1 0,2-1 0,-1 0 0,0-1-1,1 1 1,0-1 0,-4-5 0,2 1-930,0 0 0,1 0 0,0-1 1,0 1-1,-4-14 0,5 5-3046,8 8 1355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388 112 1984,'3'-12'1453,"-1"6"102,-2 3-1395,-1 0-1,0 0 1,0 0 0,0 0 0,0 0 0,0 0 0,0 1-1,-1-1 1,1 0 0,-1 1 0,0-1 0,0 1-1,0-1 1,-4-3 0,-4-4 358,-1 1 1,-11-7-1,19 14-441,0 0 1,0 1 0,-1-1 0,1 1 0,0 0-1,-1 0 1,1 0 0,-1 0 0,1 1-1,-1-1 1,1 1 0,-1 0 0,-6 1-1,-2 0 187,-1 1-1,-15 5 0,27-7-243,-4 2 25,0-1 0,1 1-1,-1 0 1,1 0 0,-1 1-1,1 0 1,0-1 0,0 1-1,0 0 1,0 1 0,1-1-1,-1 1 1,1 0 0,-4 5-1,6-7-32,0 0 0,-1 0 0,1 1 0,0-1-1,0 0 1,0 1 0,0-1 0,1 1 0,-1-1 0,1 1-1,-1-1 1,1 1 0,0-1 0,0 1 0,0-1 0,0 1 0,1-1-1,-1 1 1,1-1 0,-1 1 0,1-1 0,0 1 0,0-1-1,0 0 1,0 1 0,1-1 0,-1 0 0,3 3 0,6 8 174,1-1 0,21 18 1,-29-27-123,-1-1 0,1 0 0,0 0 0,0 0 0,0 0 0,0 0 0,0-1 0,1 1 0,-1-1 0,1 0 0,-1 0 0,0 0 0,1 0 0,0-1 0,-1 1 0,1-1 1,-1 0-1,7-1 0,-9 1-49,-1 0 1,0 0 0,0 0 0,0 0 0,1 0 0,-1 0 0,0 0 0,0 0 0,0 0 0,1 0 0,-1 0 0,0 0-1,0 0 1,0 0 0,1 0 0,-1-1 0,0 1 0,0 0 0,0 0 0,1 0 0,-1 0 0,0 0 0,0-1-1,0 1 1,0 0 0,0 0 0,1 0 0,-1 0 0,0-1 0,0 1 0,0 0 0,0 0 0,0 0 0,0-1-1,0 1 1,0 0 0,0 0 0,0-1 0,0 1 0,0 0 0,0 0 0,0 0 0,0-1 0,0 1 0,0 0-1,0 0 1,0 0 0,0-1 0,0 1 0,-1-1-8,1 1 0,-1 0 0,1-1-1,0 1 1,-1-1 0,1 1 0,-1 0 0,1 0-1,-1-1 1,0 1 0,1 0 0,-1 0 0,1-1-1,-1 1 1,1 0 0,-1 0 0,0 0 0,0 0 0,-8 1-48,0 0 0,0 1 0,1 0 0,-1 1 0,1 0 0,-1 0 0,1 1 0,0 0 0,-12 8 0,0 1 72,1 0 0,1 1 1,-18 16-1,28-22-15,0 0-1,0 1 1,1 0-1,1 0 0,-1 1 1,1 0-1,1 0 1,-6 15-1,7-16 13,1 1 1,1 0-1,0-1 0,0 1 1,1 1-1,0-1 0,0 0 1,2 14-1,0-19-3,-1 0 0,1 0 0,1 1 0,-1-1 0,1 0 0,0 0-1,0 0 1,0-1 0,1 1 0,0-1 0,-1 1 0,2-1 0,-1 0 0,0 0 0,1 0 0,0 0 0,8 6 0,-6-6 68,1 0 0,0-1 0,0 1 0,0-1 0,1-1 1,-1 1-1,0-1 0,1-1 0,0 1 0,-1-1 0,11 0 0,-11-1-33,-1 0-1,1 0 0,0-1 0,-1 0 1,1 0-1,-1-1 0,1 0 0,-1 0 1,0 0-1,0-1 0,0 0 0,0 0 1,6-4-1,-6 2-189,0 0 1,11-13-1,-1-2-4946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7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3 2240,'-10'-3'5178,"9"4"-4999,-8 9 1924,-4 18-709,13-27-1203,-6 17 972,-6 24 1,11-34-991,0 0 0,0 0 0,0-1 0,1 1 0,1 16 0,0-9 109,0 0-1,-1 23 1,-1-12 521,1-24-440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8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99 2304,'2'-10'9264,"11"-16"-7094,-9 22-1995,-1 0 0,1 0 0,-1 1-1,1-1 1,0 1 0,0-1 0,1 1-1,-1 0 1,1 1 0,-1-1 0,10-3-1,-1 2-6,-1 0 0,1 1-1,20-3 1,-4 4 13,-1 2 0,1 0 0,-1 2 0,34 6 0,19 1-5064,-58-6 2755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9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 8 1728,'0'0'560,"0"-7"704,-18 21 1680,-12 7-1030,-47 43 1,66-53-1657,1 1 0,0 0 0,1 0 0,0 1 0,1 1 0,0-1 0,1 1 0,1 1 0,-6 16 0,-1 14 202,-11 79-1,18-93-358,0 6 299,-3 72 1,9-91-217,1-1 0,1 1 1,0-1-1,1 1 0,1-1 0,8 23 1,-6-21 107,-5-15-227,0-1 1,0 0-1,0 1 0,0-1 1,0 0-1,1 0 0,-1 0 0,1 0 1,0 0-1,0 0 0,0 0 1,3 3-1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10.70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1 152 2496,'1'-5'274,"-1"4"-164,0-1-1,0 1 1,1 0 0,-1 0-1,0 0 1,1-1 0,-1 1-1,1 0 1,-1 0 0,1 0-1,0 0 1,-1 0-1,1 0 1,0 0 0,0 0-1,0 0 1,0 0 0,-1 0-1,1 0 1,1 1 0,-1-1-1,0 0 1,0 1 0,0-1-1,0 1 1,0-1 0,0 1-1,1 0 1,-1-1 0,0 1-1,0 0 1,1 0-1,-1 0 1,2 0 0,490-68 3356,-370 50-3266,52-6-2640,-60 15 878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0:59.7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 4 3136,'0'-1'37,"1"1"16,-1 0 0,0 0 1,1-1-1,-1 1 0,0 0 1,1 0-1,-1-1 0,1 1 1,-1 0-1,0 0 0,1 0 1,-1 0-1,1 0 1,-1 0-1,1 0 0,-1-1 1,1 1-1,-1 0 0,0 1 1,1-1-1,-1 0 0,1 0 1,-1 0-1,1 0 0,-1 0 1,0 0-1,1 0 0,-1 1 1,1-1-1,-1 0 0,2 2 667,-4 13 3078,-10 3-2648,0 0 0,-15 31 0,7-4-641,1 0-1,-13 55 1,26-78-362,0 0 0,1 0 0,1 0 0,-1 30 1,5-45-102,0 1 0,1-1 0,0 1 0,0-1 0,0 0 0,4 10 0,-4-14-6,1 0 0,-1 0 1,0-1-1,1 1 1,0 0-1,0-1 1,-1 1-1,2-1 1,-1 0-1,0 0 1,0 0-1,1 0 1,-1 0-1,1 0 1,-1 0-1,1-1 1,4 2-1,0 0-27,1-1 0,-1 0 0,1-1-1,-1 1 1,1-2 0,-1 1 0,1-1 0,0 0-1,-1 0 1,1-1 0,-1 0 0,1-1 0,-1 0-1,14-4 1,-17 4-474,-1 0 0,0 0 0,1 0 0,-1 0 0,3-4 0,6-5-4425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0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29 3904,'-10'-3'578,"9"2"-197,-1 0 1,0 0-1,0 1 0,0-1 1,0 1-1,0 0 1,0-1-1,-3 1 0,79-2 3897,39-7-2523,26 0-1265,-43 9-361,-43 0-3997,-35 0 1938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0.4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17 2976,'0'-1'65,"-1"1"-1,1-1 1,-1 0 0,1 1 0,0-1 0,0 1-1,-1-1 1,1 1 0,0-1 0,0 0 0,0 1-1,0-1 1,0 0 0,0 1 0,0-1-1,0 0 1,0 1 0,0-1 0,0 0 0,0 1-1,0-1 1,0 1 0,1-1 0,-1 0-1,1 1 15,-1 0-1,1-1 0,-1 1 1,1 0-1,0 0 1,-1 0-1,1 0 0,-1 0 1,1 0-1,0 1 0,-1-1 1,1 0-1,-1 0 0,1 0 1,-1 0-1,1 1 0,-1-1 1,1 0-1,0 1 0,5 3 531,1 0 0,-2 0-1,7 6 1,1 3-84,0 2-1,-1 0 1,0 0 0,-1 1-1,-1 0 1,-1 1 0,0 0-1,-1 1 1,-1 0 0,-1 0-1,0 0 1,5 32 0,-5-10-20,-2-1 0,-2 2 0,-2-1 0,-1 0-1,-7 40 1,4-45-194,-15 52 0,13-69-509,0 0 0,-1 0 0,0-1 0,-17 26 0,13-27-2623,5-3 779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4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172 390 1728,'1'0'58,"-1"-1"1,0 1-1,0-1 1,0 1-1,0-1 0,0 1 1,0-1-1,0 1 1,0-1-1,0 1 0,-1 0 1,1-1-1,0 1 1,0-1-1,0 1 0,0 0 1,-1-1-1,1 1 1,0-1-1,0 1 0,-1 0 1,1-1-1,0 1 1,-1 0-1,1-1 0,0 1 1,-1 0-1,1 0 1,0-1-1,-1 1 0,1 0 1,-1 0-1,1 0 1,-1 0-1,1-1 0,-1 1 1,0 0 83,-1 0 1,0 1 0,1-1-1,-1 0 1,1 1 0,-1-1-1,0 1 1,1 0-1,-1-1 1,-1 2 0,-7 4 420,1 1 0,-10 8-1,11-7-339,0 0 1,1 1-1,0 0 0,1 0 0,-8 14 0,8-13-95,-2 3 59,1 1-1,0-1 1,1 1-1,0 1 1,-6 27 0,11-36-130,0 0 1,0 0-1,0 0 1,1 0-1,0 1 1,0-1-1,0 0 1,1 0-1,0 0 1,0 0-1,1 0 1,0 0-1,0 0 1,0 0-1,1-1 1,-1 1-1,6 6 1,-7-10-19,1 0-1,-1 0 1,1-1 0,0 1 0,-1 0 0,1-1 0,0 1-1,0-1 1,0 1 0,1-1 0,-1 0 0,0 0 0,0 0 0,1 0-1,-1 0 1,1-1 0,-1 1 0,0-1 0,1 1 0,-1-1-1,5 0 1,-3 0 16,-1-1-1,1 0 0,-1 0 1,1 0-1,-1 0 0,1 0 0,-1 0 1,0-1-1,0 0 0,0 0 1,0 0-1,0 0 0,0 0 1,4-4-1,1-4 49,0 0 0,-1 0 0,0 0 0,0-1 0,-1 0 0,-1 0 0,0-1 0,0 1 0,5-23 0,0-10 88,6-60 0,-15 93-168,17-236 62,-18 221-76,1 3-91,-2 1-1,0-1 1,-8-43 0,9 65 68,0 0 0,-1 0 0,1 0 0,0 0 0,0 0 0,-1 1-1,1-1 1,0 0 0,-1 0 0,1 0 0,-1 1 0,1-1 0,-1 0 0,0 0 0,1 1 0,-1-1 0,-1 0 0,2 1 4,0 0 1,-1 0-1,1 0 1,-1 0-1,1 0 0,0 0 1,-1 0-1,1 0 1,-1 0-1,1 0 1,0 0-1,-1 0 1,1 0-1,0 1 1,-1-1-1,1 0 1,0 0-1,-1 0 0,1 1 1,0-1-1,-1 0 1,1 0-1,0 1 1,0-1-1,-1 0 1,1 1-1,-2 3 4,-1-1 0,1 1-1,1-1 1,-1 1 0,1 0 0,-3 5-1,-6 40 500,1 0 0,-4 86 0,13 101 246,1-108-279,-1-46-695,10-82-3344,-6-2 2670,-1-1-1,0 0 0,0-1 1,0 1-1,4-6 1,6-7-2049,5 3 771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4.8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7 2720,'1'0'81,"-1"0"58,1-1-1,-1 0 0,1 1 1,-1-1-1,1 1 1,0-1-1,-1 1 0,1 0 1,0-1-1,0 1 1,-1 0-1,1-1 0,0 1 1,0 0-1,-1 0 1,1 0-1,1 0 1,2 0 1170,-3 0-1221,-1 0 0,0 0 0,1 0 0,-1 0 0,1 0 0,-1 1 0,0-1-1,0 0 1,1 0 0,-1 0 0,0 1 0,1-1 0,-1 0 0,0 0 0,0 1-1,1-1 1,-1 0 0,0 0 0,0 1 0,0-1 0,1 0 0,-1 1 0,0-1-1,0 0 1,0 1 0,0-1 0,0 0 0,0 1 0,0-1 0,0 1-1,0-1 1,0 0 0,0 1 0,0-1 0,0 0 0,0 1 0,-2 17 2052,2-18-2118,-3 10 442,-1-1 0,1 0 0,-2 0 0,-5 10 0,-9 20 400,-4 24-285,3 0 1,-24 131-1,41-181-525,-1 11 117,-1 37 0,5-52-143,1-1 0,-1 1 1,1-1-1,1 1 0,0-1 1,0 1-1,0-1 0,5 9 1,-5-14 19,0 1 0,1-1-1,-1 1 1,1-1 0,0 0 0,-1 0 0,1 0 0,1 0 0,-1-1 0,0 1 0,1-1 0,-1 0 0,1 0-1,0 0 1,0 0 0,-1-1 0,1 0 0,0 1 0,7 0 0,-6-1-8,0 0-1,0-1 1,0 0 0,0 1 0,0-1 0,0-1-1,0 1 1,0-1 0,0 0 0,0 0-1,0 0 1,-1-1 0,1 0 0,0 0 0,6-4-1,-4 2 118,-6 4-319,0-1-1,0 0 0,0 1 1,0-1-1,0 0 1,0 1-1,0-1 0,0 0 1,0 0-1,0 0 0,0 0 1,0 0-1,-1 0 0,1 0 1,0-1-1,0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5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9 4064,'-27'-8'4160,"36"11"-3264,4-3 832,5 0-992,19 0 640,-2 0-768,6 0-128,-6 0-288,2 0 0,-1 5-96,-4-1 288,-1 1-192,-4-2-4896,0 5 2560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6.7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32 1728,'-19'-9'4309,"-15"9"991,15 0-2552,27-1-2035,1 0 0,14-5 0,-8 2-742,26-3-1,-12 5 373,1 1 0,30 3 0,35 2-210,-90-4-919,13 0 2549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7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42 3072,'3'-1'11034,"1"-2"-9747,-3 2-1205,-1 1 0,1 0 1,-1-1-1,1 1 0,-1 0 0,0-1 1,1 1-1,-1 0 0,0-1 0,1 1 0,-1-1 1,0 1-1,0 0 0,1-1 0,-1 1 0,0-1 1,0 1-1,0-1 0,1 1 0,-1-2 0,1 2-61,0-1 0,0 0-1,0 1 1,0-1-1,1 1 1,-1-1 0,0 1-1,0-1 1,1 1-1,-1 0 1,0 0-1,1 0 1,-1 0 0,0 0-1,2 0 1,8-2 44,74-10 212,-56 8-193,0 1 0,0 1 0,31 3-1,-11 0 238,-29 3-765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8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494 2 1664,'0'0'205,"-1"-1"-1,0 1 1,1 0 0,-1 0-1,0 0 1,1 0-1,-1 0 1,0 0 0,1 0-1,-1 0 1,0 0 0,1 0-1,-1 0 1,1 0 0,-1 1-1,0-1 1,1 0-1,-1 0 1,1 1 0,-2 0-1,-19 10 602,6-3 144,-143 71 3149,128-62-3652,1 3 0,1 0 1,-29 28-1,38-28-88,1 1-1,-28 45 1,43-61-320,-5 6-21,1 0 0,1 0 0,0 1 1,1-1-1,0 1 0,1 1 1,0-1-1,1 1 0,0-1 0,1 1 1,1 0-1,0 0 0,1 0 1,0 0-1,0 0 0,2 0 0,0 0 1,0-1-1,1 1 0,6 15 1,63 147-89,-41-99 309,39 108-192,-63-160 109,-2-1 1,0 2 0,-1-1 0,-1 0 0,-2 48 0,-4-46 94,-1-1 0,-14 48 1,3-17 50,1 1 164,-33 82 1,26-79-127,13-35-156,0-2-1,-21 40 1,25-56-379,-10 16 858,14-22-746,-1-1 0,1 1 0,0-1-1,-1 1 1,1-1 0,0 1 0,-1-1 0,1 1 0,-1-1 0,1 0 0,-1 1 0,1-1 0,-1 0 0,1 0 0,-1 1 0,1-1 0,-1 0 0,1 0 0,-1 0 0,0 1 0,1-1 0,-1 0 0,1 0 0,-1 0 0,1 0 0,-1 0 0,0 0 0,1 0 0,-1 0 0,1-1 0,-1 1 0,0 0 0,-5-4-1522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09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 2912,'-9'1'8472,"13"0"-8201,1 0-1,-1-1 1,0 1 0,1-1-1,4 0 1,19-3 562,42 1 0,-47 3-761,-19-1 18,1 0 1,-1 1-1,0 0 0,8 2 0,11 2-911,-7-7-3214,-11 2 1918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24.91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304 30 1824,'-3'-16'5232,"0"14"-5017,-1 0 1,1 0 0,0 1 0,-1 0-1,1-1 1,-1 1 0,1 1-1,-1-1 1,1 0 0,-1 1 0,-6 0-1,0 0-58,0 0 0,-1 1 0,-10 2 0,9 0-103,0 0 1,0 1 0,-18 9 0,24-11-23,0 2-1,0-1 1,1 1 0,0-1 0,-1 1 0,1 1 0,1-1 0,-7 8 0,9-9-5,-1 0-1,1 0 0,1 0 0,-1 0 0,0 0 1,1 0-1,0 0 0,-1 1 0,1-1 0,-1 6 1,2-8 1,0 0 0,0 1 0,1-1 0,-1 0 0,0 1 0,0-1 0,1 0 0,-1 1 0,0-1 0,1 0 0,0 0 1,-1 1-1,1-1 0,0 0 0,-1 0 0,1 0 0,0 0 0,0 0 0,0 0 0,0 0 0,0 0 0,0 0 0,0 0 0,0-1 1,1 1-1,-1 0 0,0-1 0,0 1 0,2 0 0,1 0 48,0 0 0,0 0 0,0 0-1,0-1 1,0 1 0,1-1 0,-1 0 0,0 0 0,0-1 0,7-1 0,1 0 20,0-1 1,15-6 0,-7 1 109,0-2 1,30-19-1,-47 26-203,0 1 1,1-1-1,-1 0 0,0 0 1,0 0-1,-1 0 0,1 0 1,4-7-1,-7 9 2,1 0-1,-1 0 0,1 0 0,-1 0 1,0 1-1,1-1 0,-1 0 0,0 0 1,0 0-1,1 0 0,-1 0 1,0 0-1,0 0 0,0 0 0,0 0 1,0 0-1,-1 0 0,1 0 1,0 0-1,0 1 0,0-1 0,-1 0 1,1 0-1,-1 0 0,1 0 1,0 0-1,-1 1 0,0-1 0,1 0 1,-1 0-1,1 1 0,-1-1 0,0 0 1,0 1-1,1-1 0,-1 1 1,0-1-1,0 1 0,0-1 0,1 1 1,-1-1-1,0 1 0,-2-1 1,-4-1-13,-1 0 1,0 0 0,1 1 0,-1 0-1,0 0 1,0 1 0,0 0 0,0 1-1,-11 1 1,-8 3 12,-35 12-1,52-14 60,0 1 73,0-1 0,1 1 0,0 0 0,-12 8 0,17-9-88,-1 0-1,1 0 0,0 1 0,0-1 0,0 1 1,0 0-1,0 1 0,1-1 0,-5 8 1,8-11-37,-1-1 1,1 1 0,-1 0-1,1 0 1,0-1 0,0 1-1,-1 0 1,1 0 0,0-1 0,0 1-1,0 0 1,0 0 0,0-1-1,0 1 1,0 0 0,0 0 0,0 0-1,0-1 1,0 1 0,0 0-1,1 0 1,-1-1 0,0 1 0,0 0-1,1 0 1,0 0 12,0 0 0,0 0 0,0 0 0,0 0 1,0 0-1,1-1 0,-1 1 0,0 0 0,0-1 0,1 1 0,-1-1 1,0 0-1,2 1 0,4 0 82,-1 0 1,0 0 0,1-1-1,-1 0 1,7-1-1,5-1 125,22-8-1,-22 6-144,-6 1-11,0-1 1,14-7-1,-22 10-54,0-1 0,0 0 0,0 0-1,-1-1 1,1 1 0,-1-1 0,0 1 0,0-1 0,5-6 0,-7 8-24,0 0-1,-1 0 1,1 0 0,-1 0-1,1 0 1,-1 0 0,1 0-1,-1 0 1,1 0 0,-1 0 0,0 0-1,0 0 1,0 0 0,1 0-1,-1 0 1,0 0 0,0 0-1,-1-1 1,1 1 0,0 0 0,0 0-1,-1-2 1,0 2-17,0 0-1,1 0 1,-1 0 0,0 0-1,0 0 1,0 0 0,-1 0-1,1 0 1,0 0 0,0 0-1,0 0 1,-1 1 0,1-1-1,-3 0 1,-3-1-63,1 0-1,-1 0 1,0 1-1,0 0 1,-12 0 0,-1 1-218,-33 4 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0.0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8 117 3552,'-6'3'2705,"21"-12"-1336,39-46 98,-42 44-1264,22-17 66,-31 26-279,-1 0 1,1 1 0,0-1 0,-1 1 0,1-1 0,0 1 0,0 0 0,0 0 0,0 1 0,0-1 0,5 0 0,-7 1 24,0 1 1,0-1 0,0 0 0,0 0-1,0 1 1,0-1 0,0 1 0,0-1-1,0 1 1,0-1 0,0 1-1,0-1 1,0 1 0,0 0 0,-1 0-1,1-1 1,0 1 0,-1 0 0,1 0-1,0 0 1,-1 0 0,1 0-1,-1 0 1,1 0 0,-1 1 0,10 30 456,-8-24-463,1 6 94,3 10 316,0-1 0,14 32 0,-18-51-346,0 0-1,0 0 0,0 0 1,1-1-1,-1 1 1,1-1-1,0 0 0,0 0 1,0 0-1,0 0 0,1 0 1,-1-1-1,7 4 1,-8-5-17,1 0 0,-1 0 1,1 0-1,0-1 1,-1 1-1,1-1 1,0 0-1,0 1 1,-1-1-1,1-1 1,0 1-1,0 0 1,-1-1-1,1 1 1,0-1-1,-1 0 1,1 0-1,-1 0 1,1 0-1,-1 0 1,5-3-1,-1 0-9,0-1 0,-1 1 0,1-1 0,-1 0-1,0-1 1,-1 1 0,1-1 0,-1 0 0,0 0 0,-1 0-1,5-9 1,-4 5-42,-1 1 0,0-1 0,0 1 1,-1-1-1,0 0 0,-1 0 0,1-16 0,-2 23-27,0 0-1,-1 0 1,1 0 0,-1 0 0,1 0 0,-1 0-1,0 0 1,-2-3 0,2 5-7,1-1 0,-1 1 0,0-1 0,0 1 0,0 0 0,0 0 0,0-1 1,0 1-1,0 0 0,-1 0 0,1 0 0,0 0 0,-1 0 0,1 1 0,0-1 0,-1 0 0,1 1 0,-1-1 0,-2 0 0,-1 1-4,0-1-1,0 1 1,0 0 0,0 1-1,0-1 1,-1 1 0,1 0-1,0 0 1,0 1-1,0-1 1,1 1 0,-1 0-1,0 1 1,1-1-1,-1 1 1,1 0 0,-7 6-1,-6 5 345,1 1-1,-26 30 1,3 4 870,24-29-666,-1-1 1,0 0-1,-31 26 0,44-42-547,-1 0 191,0 0 1,0 0-1,0-1 0,0 1 1,-1-1-1,-4 2 1,8-3-273,-1-1 1,1 0-1,0 0 1,0 0-1,0 1 1,0-1-1,0 0 1,0-1-1,0 1 1,0 0-1,0 0 1,-1 0-1,1-1 1,0 1-1,0 0 1,0-1-1,0 1 1,0-1-1,0 0 1,1 1-1,-1-1 1,0 0-1,0 1 1,0-1-1,1 0 1,-1 0-1,0 0 1,0 1-1,1-1 1,-1 0-1,1 0 1,-1-2-1,-1 1-612,1-1 0,0 0-1,0 0 1,0 1 0,1-1-1,-1 0 1,0 0 0,1 0-1,0 0 1,0-5 0,2-16-2955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8 170 2656,'17'-12'2400,"30"-30"0,-38 33-2228,0 1-1,1-1 0,0 1 0,0 1 1,0 0-1,1 0 0,18-8 0,-18 11-12,-9 3-139,0 0-1,1 0 1,-1 0-1,0 0 1,1 1-1,-1-1 1,6 0 0,-7 1 0,0 0 0,0 1 0,0-1 0,0 0 0,-1 0 0,1 1 0,0-1 0,0 1 0,0-1 0,0 1 0,0-1 0,0 1 0,0 0 0,-1-1 0,1 1 0,0 0 0,-1 0 0,1-1 0,0 1 0,-1 0 0,1 0 0,-1 0 0,1 0 0,-1 1 0,6 9 132,0 0-1,0 0 1,1-1-1,0 0 1,1 0-1,9 9 1,-13-15-73,-1-1-1,1 0 1,0 0-1,0-1 1,0 1 0,0-1-1,1 0 1,-1 0 0,1 0-1,-1-1 1,1 0 0,-1 1-1,1-2 1,0 1-1,0 0 1,-1-1 0,1 0-1,9-1 1,-6 0 15,1-1-1,0-1 1,0 0-1,-1 0 1,0 0 0,1-1-1,-1 0 1,-1-1 0,11-7-1,-6 3 25,-1 0 0,0-1-1,-1 0 1,0-1 0,9-12 0,-18 22-127,0 0 0,-1 0 0,1 0 0,0 0 0,-1 0 0,1 0 0,-1-1 0,1 1 0,-1 0 0,1 0 0,-1 0 0,0-1 0,0 1 0,0 0 1,1-1-1,-1 1 0,0 0 0,-1 0 0,1-1 0,0 1 0,0 0 0,0 0 0,-1-1 0,1 1 0,-1 0 0,1 0 0,-1 0 0,0-2 0,-1 2-29,1-1 0,0 1 0,-1 0-1,1-1 1,-1 1 0,1 0 0,-1 0 0,0 0-1,1 0 1,-1 1 0,0-1 0,0 0-1,0 1 1,1-1 0,-1 1 0,0 0-1,0-1 1,0 1 0,-3 0 0,-8 1-20,0 0 0,0 0 1,0 1-1,1 1 1,-1 1-1,1-1 1,-1 2-1,1 0 1,1 0-1,-1 1 0,-16 11 1,12-5 251,-1 1 0,2 0 0,-1 1 0,2 1-1,0 0 1,-20 29 0,-118 181 2553,150-221-2628,0-1-1,0 0 1,-1 0-1,1 1 1,-1-2 0,0 1-1,0 0 1,0 0 0,0-1-1,-1 0 1,-5 4 0,8-6-155,0 0-1,1 0 1,-1 0 0,0 0-1,1 0 1,-1 0 0,0 0 0,1 0-1,-1-1 1,1 1 0,-1 0 0,0 0-1,1-1 1,-1 1 0,1 0 0,-1-1-1,1 1 1,-1 0 0,1-1-1,-1 1 1,1-1 0,-1 1 0,1-1-1,-1 1 1,1-1 0,0 1 0,-1-1-1,1 1 1,0-1 0,0 1 0,-1-1-1,1 0 1,0 1 0,0-2-1,-5-24-3197,5 22 2565,-1-17-1379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2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5 2496,'5'-5'1120,"-10"5"-992,1 0 320,8 0-288,-8 5 992,4 7-640,-10 3 832,7 5-768,-12 8 256,7 0-480,-6 9-128,6-2-128,-10 1 64,8-4-96,2 1 192,3-6-160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4.9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540 41 1472,'0'2'8648,"-5"-3"-9755,-9-4 1635,-24-11 0,29 12-399,0 0-1,-1 1 1,1 1 0,-1 0-1,0 0 1,0 1 0,-10-1-1,-1 2-14,1 0 0,-32 5 0,37-1-40,1-1 1,0 2 0,0 0-1,-14 8 1,15-7 0,7-4-47,1 1 1,0 0 0,0 0 0,0 0-1,0 0 1,1 1 0,-1 0 0,1 0-1,0 0 1,0 0 0,1 1 0,-1 0-1,1 0 1,0 0 0,0 0-1,0 0 1,-3 11 0,6-14-6,-1 0-1,1 0 1,0 0-1,0 0 1,0 0 0,0 0-1,0 0 1,0 0 0,1 0-1,-1 0 1,1 0 0,-1 0-1,1 0 1,0 0-1,-1 0 1,1 0 0,0 0-1,1 0 1,-1-1 0,0 1-1,0 0 1,1-1 0,-1 1-1,1-1 1,-1 0-1,1 1 1,0-1 0,-1 0-1,1 0 1,3 1 0,0 1 63,-1-1 0,1 0 1,0-1-1,-1 1 1,1-1-1,0 0 0,0 0 1,0-1-1,0 1 1,0-1-1,7-1 1,-5 1-1,-5 0-41,0 0 1,0-1 0,0 1 0,0 0-1,0-1 1,0 1 0,0-1 0,-1 1-1,1-1 1,0 0 0,0 0 0,0 0-1,0 0 1,-1 0 0,1 0 0,2-3 0,-4 4-44,0 0 1,0-1-1,0 1 1,0 0 0,1 0-1,-1 0 1,0 0-1,0 0 1,0 0 0,0 0-1,0 0 1,0 0-1,0-1 1,0 1 0,0 0-1,0 0 1,0 0-1,0 0 1,0 0 0,0 0-1,0 0 1,0 0-1,0-1 1,0 1 0,0 0-1,0 0 1,-1 0-1,1 0 1,0 0 0,0 0-1,0 0 1,0 0-1,0 0 1,0-1 0,0 1-1,0 0 1,0 0-1,0 0 1,0 0 0,0 0-1,-1 0 1,1 0-1,0 0 1,0 0 0,0 0-1,0 0 1,0 0-1,0 0 1,-10-2-37,-10 2-225,9 3 171,1 0 0,0 1 0,0-1 0,0 2 0,0 0 0,1 0 0,-11 7 0,11-5 156,-1 0 0,1 1 0,1 0 0,-1 1 0,1-1 0,-13 21 0,17-24-48,-4 6 17,0 1 0,1 0 0,0 0 0,1 1-1,0 0 1,-7 25 0,11-31-14,0 0 0,1 0-1,0 0 1,0 0 0,1-1 0,0 1 0,0 0-1,0 0 1,1 0 0,0 0 0,1 0 0,-1 0-1,1-1 1,1 1 0,-1-1 0,5 8 0,-4-9 39,0 1 1,1-1 0,-1 1-1,1-1 1,1 0 0,-1-1-1,1 1 1,0-1 0,0 0-1,0 0 1,0 0 0,1-1-1,0 1 1,-1-1 0,1-1-1,0 1 1,1-1 0,-1 0-1,8 1 1,5 0 117,1-2-1,-1 0 1,1 0 0,-1-2 0,1-1 0,20-3-1,-38 4-337,-1 1-1,0 0 0,0-1 0,0 1 0,0-1 0,0 1 0,0-1 0,0 1 1,0-1-1,0 0 0,0 1 0,0-1 0,0 0 0,1-2 0,-1 3-156,8-6-1178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5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23 2720,'1'-3'680,"0"1"-1,1-1 1,-1 1-1,1-1 1,0 1 0,2-3-1,6 3 2307,-10 2-2935,0 0 0,0 0 1,0 0-1,0 0 1,0 0-1,0 1 0,0-1 1,0 0-1,0 0 1,0 0-1,0 0 0,0 0 1,0 0-1,0 0 1,0 1-1,-1 24 1097,-2 0-1,-6 30 1,-1 0-607,6-29-324,2-16-14,0 0 0,0 14 1,-3-10 366,5-14-568,0 0 0,0 0 0,0 0 1,0 0-1,0 0 0,0 0 0,0 0 1,0 0-1,0 0 0,0 0 0,0 0 1,-1 0-1,1 0 0,0 0 0,0 0 1,0 0-1,0 0 0,0 0 0,0 1 1,0-1-1,0 0 0,0 0 0,0 0 1,0 0-1,0 0 0,0 0 0,0 0 0,0 0 1,0 0-1,0 1 0,0-1 0,0 0 1,0 0-1,0 0 0,0 0 0,0 0 1,0 0-1,0 0 0,0 0 0,0 0 1,0 1-1,0-1 0,0 0 0,0 0 1,0 0-1,0 0 0,0 0 0,0 0 1,0 0-1,1 0 0,-1 0 0,0 0 1,0 0-1,0 0 0,0 0 0,0 0 1,0 0-1,0 1 0,0-1 0,0 0 1,0 0-1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6.0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17 1824,'-3'-8'12062,"38"9"-10716,-4 3-816,1-2 1,59-2 0,12-11-4065,-73 7 1764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7.0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 0 2816,'-2'1'3831,"2"-1"-3775,-7 8 1413,-7 13-212,-55 80 1586,50-77-2411,1 2 0,1 0 0,1 0 0,-17 40 0,20-31-216,2 2 1,1-1 0,-5 40 0,12-55-116,1-1 0,0 1 0,2 0-1,0 0 1,2 0 0,0-1 0,7 27 0,-2-28-1,0 1-1,2-1 1,0-1-1,1 0 1,20 27-1,-25-38-166,0 0 0,0-1 0,1 0 0,0 0 0,0-1 0,11 8 0,-9-10-1063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7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6 2720,'4'-5'5466,"-8"25"-1748,-2-5-2984,-1 1 1,-11 20-1,8-18-334,-8 22-1,1 16-84,2 1 0,2 1-1,-5 65 1,12-53-49,6-63-211,0 1-1,1-1 1,0 0 0,0 1 0,0-1-1,1 0 1,3 8 0,-4-12-21,0-1 1,0 0 0,1 0-1,-1 0 1,0 0-1,1 0 1,-1-1 0,1 1-1,0 0 1,-1-1-1,1 1 1,0-1 0,0 1-1,0-1 1,0 0-1,0 0 1,1 0 0,-1 0-1,0 0 1,0-1-1,1 1 1,-1-1 0,0 1-1,4-1 1,5 0 73,-1 0 0,0-1 0,0 0 0,15-4 1,-1 0 239,28-5-96,-19 0-5714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8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32 3552,'-5'-8'1632,"10"8"-1440,0 0 1472,-2 0-960,2 0 1408,8 0-1216,6-3 768,4 3-960,4-4 256,-1-1-576,6-3-128,4 8-160,-4-3 128,-1 3-128,-1 0-256,-1 3 96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18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2496,'0'0'108,"0"-1"0,1 1 1,-1 0-1,0 0 0,1 0 0,-1-1 0,1 1 1,-1 0-1,1 0 0,-1 0 0,1 0 1,-1 0-1,0 0 0,1 0 0,-1 0 0,1 0 1,-1 0-1,1 0 0,-1 0 0,1 0 0,-1 0 1,0 0-1,1 1 0,-1-1 0,1 0 1,15 11 1654,14 17-69,-28-26-1528,9 9 290,-1-1-1,-1 2 1,1-1-1,-2 1 1,0 0 0,13 26-1,-10-10 95,-1 1 0,-1 1 1,4 31-1,7 95 897,-18-127-1143,-2 0-1,0 0 1,-2 1 0,-9 44-1,8-62-275,0 0-1,-1-1 1,0 1 0,-1-1-1,0 1 1,0-1-1,-2-1 1,1 1-1,-1-1 1,-1 0-1,0-1 1,0 0 0,-14 12-1,-3-4-2800,3 3 736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33.2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 2438 1248,'5'-15'2779,"-19"18"943,11-8-3323,3 5-366,0-1 0,0 1-1,0 0 1,0-1 0,0 1-1,-1 0 1,1 0-1,0-1 1,0 1 0,0 0-1,0 0 1,-1-1 0,1 1-1,0 0 1,0 0 0,-1-1-1,1 1 1,0 0 0,0 0-1,-1 0 1,1-1-1,0 1 1,0 0 0,-1 0-1,0 0 1,1 0-34,0 0-1,0 0 1,-1-1-1,1 1 0,0 0 1,0 0-1,-1 0 1,1 0-1,0 0 1,0 0-1,0-1 1,-1 1-1,1 0 1,0 0-1,0 0 1,0-1-1,0 1 1,-1 0-1,1 0 1,0-1-1,0 1 1,0 0-1,0 0 1,0-1-1,0 1 1,0 0-1,0 0 1,0-1-1,0 1 1,0 0-1,0 0 1,0-1-1,0 1 0,0 0 1,0 0-1,0-1 1,0 1-1,0 0 1,0-1-1,0-1-6,0 1 61,0-15 704,0 10-415,0 5-309,0 0-1,0 0 1,0 0-1,0 1 1,0-1-1,0 0 1,0 0-1,0 0 1,0 0-1,0 0 1,1 0-1,-1 1 1,0-1-1,1 0 1,-1 0-1,1 0 1,-1 1-1,1-1 1,0-1-1,0 0 45,0 1 0,0-1-1,0 0 1,0 0 0,0 1 0,0-1-1,-1 0 1,1 0 0,-1 0-1,1-3 1,3-9 418,-3 0-323,-1 13-161,0-1 1,0 0 0,1 1 0,-1-1-1,0 0 1,0 1 0,1-1 0,0-2-1,4-5 47,-3 7-30,-1 0 0,0 0 0,0 0 1,0 0-1,0 0 0,-1 0 0,1-1 1,0 1-1,-1 0 0,1-4 0,7-83 1188,-13-106 112,5 188-1266,-1 0-1,0 0 0,-4-12 1,4 12 24,-1 0 1,1 1 0,-1-14-1,-6-48 517,8-152 730,8 116-906,-8-39-246,1 130-183,0 0 0,6-23 1,-2 9 139,0 7-14,-3 14-127,0 0-1,-1 0 1,0 0-1,0-10 1,-1 10 30,0 0-1,1 0 1,0 0 0,2-9-1,-1 2-84,1-2-28,-2 12 89,0 0-1,0-1 1,0 1-1,-1 0 0,1-1 1,-1 1-1,0 0 1,0-1-1,0 1 0,-1-5 1,1 3 28,-1 0 0,1 0 0,0 0 0,2-6 0,0-10 77,0-1 1,-2 1-1,0-1 1,-4-28-1,2 30 6,-1-10-180,-2-20-2,5 33 91,0 0-1,1-1 0,1 1 0,1 0 1,5-21-1,-5 26 15,-1 0 0,0-1 1,0 1-1,-1-1 0,-1-13 1,0 24-41,0 0 0,0 0 0,1 1-1,-1-1 1,1 0 0,-1 0 0,1 1 0,0-1 0,1-2 0,-1 2 8,0 1 0,0-1 1,0 0-1,-1 1 0,1-1 0,0 0 0,-1 1 1,0-1-1,1-3 0,2-47-106,-3-160 74,-3 149-96,-2 35 33,5 27 76,-1 1 1,1 0 0,0-1 0,0 1 0,-1 0-1,1-1 1,0 1 0,-1 0 0,1 0-1,0 0 1,-1-1 0,1 1 0,-1 0-1,1 0 1,0 0 0,-1 0 0,1-1-1,-1 1 1,1 0 0,-1 0 0,1 0-1,0 0 1,-1 0 0,1 0 0,-1 0-1,1 0 1,-1 1 0,-11 0-38,-4 14 52,10-8-18,-11 11 84,-29 21 0,39-33 17,1-1 1,0 1 0,0 1-1,1-1 1,-1 1 0,2 0-1,-6 9 1,1-12 112,-8 28 161,6-21-465,10-10 128,0 1 0,-1-1-1,1 0 1,0 1 0,0-1 0,0 1-1,0-1 1,-1 3 0,1-2-18,0-1 0,1 0 0,-1 1 0,0-1 0,0 0 0,0 1 0,0-1 0,0 0 0,0 0 0,0 0 0,0 0 0,0 0 0,-1 0 0,1 0 0,-2 1 0,-19 14-51,34-29 429,-1 0 1,9-15 0,30-36-397,-22 32-19,44-64-1,-64 84 33,5-7 20,-1-1-1,0 0 0,-1-1 1,9-26-1,-18 39-34,-1 1 0,0-1 0,0 1 0,-1-1-1,-1-12 1,1 1-88,0 19 111,0 21-81,14 49-18,9 63 79,-13-82 180,-7-35-159,0 0 0,2 27 0,-5-41 73,0-2-72,0 0 1,0 0-1,0 0 0,0 0 1,1 0-1,-1 0 0,0 0 0,0 0 1,0 0-1,0 0 0,0 0 1,1 0-1,-1 1 0,0-1 1,0 0-1,0 0 0,0 0 0,0 0 1,0 0-1,1 0 0,-1 0 1,0 0-1,0 1 0,0-1 1,0 0-1,0 0 0,0 0 1,0 0-1,0 0 0,0 1 0,0-1 1,0 0-1,0 0 0,0 0 1,0 0-1,0 0 0,0 1 1,0-1-1,0 0 0,0 0 0,0 0 1,0 0-1,0 0 0,0 1 1,0-1-1,0 0 0,0 0 1,-4 7 835,1-6-872,-1 0 1,1 0 0,0 0 0,-1-1 0,1 1 0,-1-1 0,1 0-1,-1 0 1,1-1 0,-5 1 0,-2-1-64,-5 1-259,0 1-1,-23 5 0,29-4-493,0 0 0,0 1 0,0 0-1,0 1 1,-9 5 0,-9 9-5950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3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 22 1984,'-1'-4'1987,"1"3"-1892,0 1 0,0 0 0,0 0 1,0-1-1,0 1 0,0 0 0,0-1 1,0 1-1,0 0 0,0 0 0,0-1 1,0 1-1,0 0 0,0 0 0,0-1 1,0 1-1,-2-3 1048,1 3-1048,1 0 0,0 0 0,-2-1 8,1 0-1,0 0 0,0 0 0,-1 0 0,1 1 1,0-1-1,-1 0 0,1 1 0,-1-1 0,1 1 1,-1 0-1,1-1 0,-1 1 0,1 0 0,-1 0 1,1 0-1,-1 0 0,1 0 0,-1 0 0,1 0 1,-1 1-1,1-1 0,-1 0 0,1 1 0,0 0 0,-1-1 1,-1 2-1,-5 2 213,0 1-1,0 0 1,-11 9 0,9-6-73,5-4-177,0 0-1,0 0 1,1 1 0,-1 0 0,1-1-1,-7 12 1,10-14-43,0 0 0,0 0 0,0 0-1,0 1 1,0-1 0,0 0 0,0 1 0,1-1 0,-1 1-1,1-1 1,0 1 0,0-1 0,0 1 0,0-1 0,0 0-1,0 1 1,1-1 0,-1 1 0,1-1 0,-1 1-1,2 2 1,0-1 21,0 0 0,0-1-1,1 1 1,-1-1 0,1 0-1,0 1 1,0-1 0,0 0-1,0-1 1,0 1 0,0 0-1,1-1 1,0 0 0,-1 0-1,1 0 1,0 0 0,0-1-1,0 1 1,0-1 0,0 0-1,0 0 1,0-1 0,1 1-1,-1-1 1,0 0 0,0 0-1,8-1 1,18-3-2304,-16 1 1093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3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 3328,'-1'0'128,"1"1"0,-1 0 0,0 0 1,0 0-1,0 0 0,1 0 0,-1 0 0,0 0 0,1 0 0,-1 0 1,1 0-1,-1 0 0,1 0 0,0 0 0,-1 0 0,1 1 1,0-1-1,0 2 0,1 25 1101,0-12-739,-14 242 2913,4-130-2390,8-122-967,-1 24 289,3 36-1,-1-42-79,-1-20-248,1-1-1,-1 1 1,1-1 0,0 1-1,1-1 1,-1 1 0,0-1-1,1 1 1,0-1-1,0 1 1,0-1 0,2 4-1,3-5-2192,6 1 570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4.6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9 2656,'0'0'29,"0"0"-1,0 0 1,0 0 0,0 0-1,-1 0 1,1 0 0,0 0-1,0 0 1,0 0 0,0 0-1,0 0 1,0 0 0,0 0 0,0 0-1,0-1 1,0 1 0,0 0-1,0 0 1,-1 0 0,1 0-1,0 0 1,0 0 0,0 0-1,0 0 1,0 0 0,0-1-1,0 1 1,0 0 0,0 0 0,0 0-1,0 0 1,0 0 0,0 0-1,0 0 1,0 0 0,0-1-1,0 1 1,0 0 0,0 0-1,0 0 1,1 0 0,-1 0-1,0 0 1,0 0 0,0 0-1,0 0 1,0-1 0,0 1 0,0 0-1,8-3 1240,12 1 371,18 6-71,-30-4-1274,0 1 1,1-1 0,-1 2-1,0-1 1,0 1 0,0 0 0,14 7-1,-12-4-56,0 1-1,0 0 1,-1 1-1,0 0 1,0 0-1,-1 1 1,0 0-1,-1 1 1,1 0-1,-2 0 1,1 0-1,-1 1 1,0 0-1,6 16 1,16 57 978,-25-76-1248,26-9-10965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5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2 4320,'-1'-1'390,"0"1"-342,1 0 1,0 0-1,-1 0 0,1 0 1,0 0-1,-1 0 0,1 0 1,0 0-1,-1 0 0,1 0 0,-1 0 1,1 0-1,0 0 0,-1 0 1,1 0-1,0 0 0,-1 0 1,1 1-1,0-1 0,-1 0 0,1 0 1,0 0-1,-1 1 0,1-1 1,0 0-1,0 0 0,-1 1 1,1-1-1,0 0 0,0 1 1,-1-1-1,-21 22 2376,-33 24 0,-2-10-593,-76 34 0,30-17-1701,102-52-415,-1 0 1,0-1-1,1 1 1,-1 0-1,1 0 1,-1 1-1,1-1 1,0 0-1,-1 0 1,1 1 0,-2 2-1,3-3-179,-1 0 0,1 0 0,-1 1 0,1-1 0,0 0 0,0 1 0,0-1 0,0 0 0,0 0 0,0 1 0,0 1 0,3 9-2634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5.7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5 120 2304,'-1'0'102,"1"0"0,0 0 0,-1-1 0,1 1 0,0 0 0,0-1 0,-1 1 1,1 0-1,0 0 0,0-1 0,0 1 0,0-1 0,-1 1 0,1 0 0,0-1 0,0 1 0,0 0 0,0-1 0,0 1 1,0 0-1,0-1 0,0 1 0,0-1 0,0 1 0,0 0 0,0-1 0,0 1 0,0 0 0,1-1 0,9-8 2609,-7 8-2380,0 0 0,0 0 0,0 0 0,0 0 0,1 0 0,-1 1 0,4-1 0,19 2 585,13 0-157,228-35 1316,-61 5-1628,-105 17-235,135-8 403,-225 20-539,0 0 0,-1 1-1,16 3 1,-23-3-171,-1-1 0,0 1 0,1 0-1,-1-1 1,0 1 0,0 0 0,1 0 0,-1 0-1,0 1 1,0-1 0,0 0 0,-1 1 0,1 0-1,0-1 1,0 1 0,-1 0 0,1 0 0,-1 0-1,0 0 1,3 3 0,0 7-1126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26.6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 3232,'5'-3'5386,"0"14"-3530,1 2-850,-1 1-1,6 26 0,-7-26-702,0 0 0,11 25 1,-5-15 27,0 1 1,8 36 0,-3-9-149,-8-28 77,-2 1 1,0 0-1,-2 0 0,0 51 0,1-31 130,-4-45-379,0 0 0,0 1 0,0-1 0,-1 0 0,1 0 0,0 0-1,0 0 1,0 1 0,0-1 0,0 0 0,0 0 0,0 0 0,0 1 0,1-1 0,-1 0 0,0 0 0,0 0 0,0 0 0,0 1 0,0-1 0,0 0 0,0 0 0,0 0 0,0 0 0,0 1 0,1-1 0,-1 0-1,0 0 1,0 0 0,0 0 0,0 0 0,0 0 0,1 0 0,-1 1 0,0-1 0,0 0 0,0 0 0,0 0 0,1 0 0,-1 0 0,0 0 0,1 0 37,-1-1 0,1 1 0,-1 0 0,1-1-1,-1 1 1,0-1 0,1 1 0,-1-1 0,0 1 0,1-1 0,-1 1 0,0-1 0,1 1 0,-1-1 0,0 1 0,0-1 0,0 0-1,7-16 79,0 1 0,1 0 0,16-26 0,38-44 62,-61 84-186,48-56-612,3 2 0,83-72 0,-131 125 106,-1 0-1,0 0 1,-1 0-1,1-1 1,2-3-1,0-4-3891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33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21 1568,'-14'-5'7692,"22"2"-7169,-7 3-509,3-1 119,0 0-1,0 0 1,0 1-1,0 0 1,4 0 0,14-1 106,-17 0-164,24-3 391,0 2-1,55 1 1,-31 2-168,-41-2-278,0 1-1,0 1 1,-1-1 0,1 2-1,16 4 1,-23-5 91,1 1 0,0-1 0,-1 0 0,1 0 0,6-1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34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34 2720,'-5'-5'6135,"5"5"-6017,1-1 111,-1 0 0,1 0 0,-1 0 0,1 1 1,0-1-1,-1 0 0,1 1 0,0-1 0,0 1 0,0-1 1,-1 0-1,1 1 0,2-1 0,7-3 85,0 1 0,1-1 0,-1 2 0,1 0 0,0 0 0,20 0 0,69 6 544,-77-3-693,73 9-767,-78-6-278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37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38 116 1728,'-5'-10'7176,"5"9"-6900,7-10 1448,14-7-1695,-4 9 211,1 0 0,0 1 0,36-11 0,-25 9-197,18-5 26,-42 14-71,-2 0 18,0 0 1,-1 0-1,1 1 0,0-1 0,0 1 0,0 0 0,0 0 0,0 0 1,0 0-1,0 1 0,5 0 0,-3 0-35,1 0 0,0 0 0,1 0 0,-1-1 0,0 0 0,10-1 0,5 0-13,-19 0 46,0 1 1,0 0 0,0 0 0,0 1 0,0-1 0,0 0 0,0 1-1,0-1 1,0 1 0,0 0 0,0-1 0,0 1 0,3 2 0,-4-1 2,0-1 0,-1 0 0,1 1 0,0-1 0,-1 0 0,1 1 0,-1-1 1,0 1-1,1-1 0,-1 1 0,0-1 0,0 1 0,0-1 0,0 1 0,0-1 1,0 1-1,0 0 0,-1 1 0,-4 7 66,-1 0 0,0 0 0,0-1 0,-1 1 1,0-1-1,-9 8 0,-7 10 103,10-12-143,-65 90 31,43-48 102,-32 74 0,58-116-113,0 0 0,0-1-1,-2 0 1,0 0 0,0-1-1,-1-1 1,-19 16 0,29-26-39,1-2-1,0 1-1,0 0 1,0 0-1,0 0 1,0-1-1,1 1 0,-1-1 1,0 1-1,-1-1 1,1 1-1,0-1 1,0 1-1,0-1 1,0 0-1,-2 1 1,2-2 157,1 1-165,0 0-1,0 0 0,-1 0 1,1 0-1,0 0 1,0 0-1,-1 0 0,1 0 1,0 0-1,0-1 1,0 1-1,0 0 1,-1 0-1,1 0 0,0 0 1,0-1-1,0 1 1,0 0-1,-1 0 0,1 0 1,0 0-1,0-1 1,0 1-1,0 0 1,0 0-1,0 0 0,0-1 1,0 1-1,0 0 1,0 0-1,0-1 1,0 1-1,0 0 0,0 0 1,0-1-1,0 1 1,0 0-1,0 0 0,0-1 1,5-6-371,-5 7 347,0-1 0,1 1-1,-1-1 1,0 0 0,1 1-1,-1-1 1,0 1 0,1 0-1,-1-1 1,1 1-1,-1-1 1,1 1 0,-1 0-1,1-1 1,-1 1 0,1 0-1,0 0 1,0-1 0,24-10-99,-19 8 69,0 0 0,0 0 0,0 1 0,1 0 0,-1 0 0,1 0 0,0 1 0,13-1 0,-14 3 115,1-1 0,0 2 0,-1-1 0,1 1 0,-1 0 0,1 0 0,-1 1 0,0 0 0,8 5 0,26 10 311,-32-16-500,-1 0 0,0 0 0,1-1 0,-1 0 0,14-1 0,-13 0-921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39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1824,'1'0'6837,"12"4"-6567,-7-2-102,0-1 0,0 1 0,1-1-1,9 0 1,215-1 872,-230 0-1002,9 5 207,-17-3-143,0 1 0,0-1 0,0 1 0,1 0 0,-1 0 0,1 1 0,-11 8 0,-91 63 677,71-44-657,23-18 131,-29 19 1,38-28-221,4-3-31,0 0 1,0 0-1,0-1 0,0 1 1,-1 0-1,1-1 1,0 1-1,0-1 0,0 1 1,0-1-1,-1 0 1,-1 1-1,2-1-46,2 1 69,7 0 140,12 2 41,-14-3-264,0 1 0,0 0 0,12 3 0,9 2 114,-24-6-54,0 1 0,1 0 0,-1 0 0,0 0 0,0 0 0,0 1 0,0-1 0,0 1 0,0-1 0,0 1 0,0 0 0,-1 0 0,1 1 0,-1-1 0,1 1 0,-1-1 0,0 1 0,0-1 0,0 1 0,-1 0 0,1 0 0,0 0 0,-1 0 0,0 0 0,0 1 0,0-1 0,1 5 0,0 6 13,0-1 1,0 1 0,-2 0-1,0 0 1,-2 19-1,1-10 159,-2-1 1,-1 1-1,0-1 0,-2 0 0,0 0 1,-1-1-1,-2 0 0,-11 22 0,18-40-90,1-1 0,-1 0-1,1 0 1,-1 1 0,0-1 0,0 0-1,0-1 1,0 1 0,0 0 0,-1-1-1,1 1 1,-5 2 0,5-4-29,0 1 0,1-1 1,-1 1-1,0-1 0,0 0 0,0 1 1,0-1-1,0 0 0,0 0 0,0 0 1,0-1-1,0 1 0,0 0 0,0-1 1,0 1-1,1-1 0,-1 0 1,-3-1-1,1 0-20,0 0 0,0-1 0,1 1-1,-1-1 1,1 1 0,-1-1 0,1 0 0,0 0 0,0 0 0,-4-8 0,2 4-723,-1 0 0,-8-9 0,8 12-613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51.9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267 575 1312,'0'-1'29,"0"0"0,0-1 0,1 1 0,-1 0 0,0-1-1,1 1 1,-1 0 0,0 0 0,1 0 0,-1-1 0,1 1 0,0 0 0,-1 0 0,1 0 0,0 0 0,0 0 0,0 0-1,0 0 1,0 0 0,1 0 0,-1-1 12,0 1 0,1 0 0,-1-1-1,0 1 1,0-1 0,0 1 0,0-1 0,0 1-1,0-1 1,1-2 0,3-20 690,-3 20-426,-1 0 1,1-1-1,-1 1 1,0 0 0,0-1-1,0 1 1,-1-1-1,0 1 1,0-7-1,0-56 2207,1 65-2481,-2 2-31,1 0 0,0-1 1,0 1-1,0 0 0,-1 0 0,1 0 1,0 0-1,0-1 0,-1 1 0,1 0 0,0 0 1,0 0-1,-1 0 0,1 0 0,0 0 1,-1 0-1,1 0 0,0 0 0,0 0 0,-1 0 1,1 0-1,0 0 0,0 0 0,-1 0 0,1 0 1,0 0-1,-1 0 0,1 1 0,0-1 1,-1 0-1,1 0 6,-1 1 0,1-1 0,-1 1 0,1-1 0,-1 0 0,1 1-1,-1 0 1,1-1 0,-1 1 0,1-1 0,0 1 0,-1-1 0,1 1 0,0 0 0,-1-1 0,1 1 0,0 0 0,0-1 0,0 1 0,0 1 0,-3 17 210,2-15-168,-4 28 274,-16 49 0,8-35-33,-9 46 421,-14 112-1,9 6 54,-4 33-38,26 115-297,6-344-419,23 289 257,-17-231-201,19 171-146,28 315 685,-49-399-340,-7 0 0,-7 0 0,-52 287 0,-21-161 434,69-236-629,2 0 0,-9 91 0,3-15-126,9-68 210,-8 33 222,14-72-357,0-1 1,0 0-1,3 35 1,-1-15 72,1-34-62,-1 1 0,1-1 1,0 1-1,0-1 0,0 1 0,0-1 1,0 0-1,4 7 0,-3-7 23,0 0 0,-1 0 0,0 0 0,1 0 0,-1 0 0,0 1 0,-1-1 0,2 6-1,-2-7 24,0-1-67,1 4 336,24-6-450,47-9-1,-22 2 37,212-32 289,-159 26-203,139-2 1,-112 10-135,-75 3 91,339-9 118,-298 15-58,75 1 78,342 16 438,-177-8-422,-121-7 103,295-14-196,-148-2-68,-87-7-31,-42 0 189,-119 12-181,38 0 205,-125 4-190,37-5 0,-1-1-125,-6 3 63,168-6 53,-179 13 73,245 16-113,79 6-57,-287-21 307,-43-2-65,-21-1-98,35 4-1,-19-3 138,-33-1-149,-1 0 59,-1 0-40,0 0 0,1 0 0,-1 0 0,0 0 0,0 0 0,0 0 0,1 0 0,-1 0 0,0 0 0,0 0 0,1 0 0,-1-1 0,0 1 0,0 0 0,0 0-1,1 0 1,-1 0 0,0 0 0,0 0 0,0 0 0,0 0 0,1-1 0,-1 1 0,0 0 0,0 0 0,0 0 0,0 0 0,0-1 0,0 1 0,1 0 0,-1 0 0,0 0 0,0-1 0,0 1 0,0 0 0,0 0 0,0 0 0,0-1 0,0 1 0,0 0 0,0 0 0,0 0-1,0-1 1,0 1 0,0 0 0,0 0 0,0 0 0,0-1 0,0 1 0,0 0 0,0 0 0,-1 0 0,1-1 0,0 1 0,0 0 0,0 0 0,0 0 0,-1-1 0,-4-7 78,-14-36-12,13 29-49,0 1-1,2-2 1,-1 1-1,2 0 1,0-1-1,0-17 1,-2 0-114,-12-89 153,6 0-1,4-124 1,29-64-61,18-2 99,10-98 32,-46 365-196,22-381-181,-39-447 94,-36-27-577,44 785 555,19-212 0,-9 290 120,16-56 1,2-11-245,-23 67-89,0 37 368,0 0-1,0-1 1,0 1 0,0 0-1,0-1 1,0 1-1,0 0 1,0 0 0,0-1-1,0 1 1,0 0-1,-1 0 1,1-1-1,0 1 1,0 0 0,0 0-1,-1-1 1,1 1-1,0 0 1,0 0 0,-1 0-1,1-1 1,0 1-1,0 0 1,-1 0 0,1 0-1,0 0 1,0 0-1,-1 0 1,1 0 0,0-1-1,-1 1 1,1 0-1,0 0 1,-1 0 0,1 0-1,0 0 1,0 0-1,-1 0 1,1 1 0,0-1-1,-1 0 1,1 0-1,0 0 1,-1 0 0,1 0-1,0 0 1,0 0-1,-1 1 1,-17 7-444,15-6 470,-5 2-45,-1-1 1,0-1-1,0 1 1,0-1-1,-13 1 1,-12 3 121,-128 19 88,74-13-281,-139 12 185,-215 3-68,104-20-6,128-5 0,-154-6 4,114-1-152,-320-2 169,440 5 17,-299-11 148,-149 3-316,415 11 388,34 1-240,-1 5-1,-181 35 1,263-32 40,-430 97 289,476-107-347,-117 31-13,96-27 65,0-1 1,0 0 0,-30-2 0,29-2 82,1 0-1,-35-8 1,51 7-489,-1 0 1,1 0-1,0 0 0,0-1 1,0 0-1,0-1 0,0 0 1,1 0-1,-1 0 0,1 0 1,-9-10-1,13 12-17,0 0 0,0 0 0,1-1 0,-1 1 0,1 0 0,-2-4 0,1-10-5053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40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96 209 2656,'14'7'8703,"0"-1"-8193,-1 0 1,18 3-1,-23-7-402,0 0 1,0-1-1,1 0 0,-1 0 0,0-1 0,1-1 0,-1 1 0,0-1 0,0 0 0,0-1 1,1 0-1,-1 0 0,-1-1 0,1 0 0,0 0 0,-1-1 0,0 0 0,1 0 1,-1-1-1,-1 0 0,9-7 0,-10 6-17,0 0 0,0 0 0,0 0 0,-1-1 0,0 0 1,0 1-1,-1-1 0,0-1 0,4-12 0,-6 16-90,0 0-1,0 0 1,-1 0-1,1 0 1,-1 0-1,0 0 1,0 0-1,0 0 1,-1 0-1,1 1 1,-1-1-1,0 0 1,0 0-1,0 0 1,-1 1-1,1-1 1,-1 0-1,0 1 1,0-1-1,0 1 1,-4-4 0,4 4-25,-1 1 1,0 0-1,0-1 1,0 1-1,0 0 1,0 1 0,0-1-1,-1 0 1,1 1-1,-1 0 1,1 0-1,-1 0 1,1 0 0,-1 1-1,0-1 1,1 1-1,-1 0 1,0 0-1,1 0 1,-1 0 0,0 1-1,1-1 1,-1 1-1,-4 2 1,-8 2-102,1 1 0,0 1 0,-28 16 0,39-20 123,-13 7 116,1 1 0,0 1 1,1 1-1,1 0 1,0 1-1,1 1 1,0 0-1,1 1 1,1 0-1,0 0 1,1 2-1,-14 33 0,23-48-83,0 1-1,0-1 0,0 1 0,0-1 0,0 1 1,1 0-1,0-1 0,0 1 0,0 0 0,0-1 0,0 1 1,1 0-1,0-1 0,-1 1 0,3 4 0,-1-4 30,0 0-1,0 0 0,1 0 1,-1 0-1,1 0 0,0-1 1,0 1-1,0-1 0,1 0 0,-1 0 1,8 5-1,0-1 13,0-1-1,0 0 1,1-1 0,21 7-1,49 8 281,-53-14-299,-11-3-689,0-1 0,0-1 1,18 0-1,-28-1-261,10 0-612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43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0 125 1984,'0'0'640,"14"-4"3082,53-7-1242,-49 10-2218,-17 1-201,1 1-1,-1-1 1,1 0-1,-1 0 1,1 0-1,-1 0 1,1 0-1,-1-1 1,1 1 0,-1 0-1,1-1 1,-1 1-1,3-2 1,-2 1-29,0 1 0,0-1 1,0 0-1,0 1 1,0 0-1,1-1 0,-1 1 1,0 0-1,0 0 1,1 0-1,-1 1 0,0-1 1,3 1-1,16 0 213,52-8 447,29-4 344,-74 8-819,29-1 1,-3 1-125,320-19 620,-343 20-567,266-22 1203,30-2 262,-302 25-1544,89 1 164,-1 0 248,-77-1-256,0 1 0,63 9-1,-78-3-892,-20-5 440,0-1 0,0 0-1,0 0 1,0 1 0,0-1 0,-1 1 0,1-1 0,0 1 0,0-1-1,-1 1 1,1-1 0,0 1 0,-1-1 0,1 1 0,-1 0 0,1 0 0,0-1-1,-1 1 1,0 0 0,1 0 0,0 1 0,-1 5-1791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45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1312,'0'0'115,"0"0"-1,0-1 1,0 1 0,0-1 0,1 1 0,-1-1-1,0 1 1,0 0 0,0-1 0,0 1-1,0-1 1,1 1 0,-1 0 0,0-1-1,0 1 1,1 0 0,-1-1 0,0 1-1,1 0 1,-1 0 0,0-1 0,1 1-1,-1 0 1,0 0 0,1-1 0,-1 1-1,1 0 1,-1 0 0,0 0 0,1 0 0,-1 0-1,1-1 1,-1 1 0,1 0 0,-1 0-1,0 0 1,1 0 0,-1 0 0,1 0-1,-1 1 1,1-1 0,-1 0 0,0 0-1,1 0 1,-1 0 0,1 0 0,-1 1-1,0-1 1,1 0 0,1 1 109,-1-1 1,0 1-1,1 0 0,-1-1 1,0 1-1,0 0 0,1 0 1,-1 0-1,0 0 1,0 0-1,0 0 0,0 0 1,0 0-1,0 0 0,1 3 1,2 5 89,-1 0 1,-1 1 0,1-1-1,-1 1 1,-1-1 0,1 19-1,8 139 1014,-10-156-1264,0 25 136,1-1 0,1 0 0,9 40 0,-7-55 58,0 0-1,-2 0 0,1 23 1,-3-43-34,2 4 40,-2-4-262,0-1-1,0 1 1,0 0 0,0 0 0,0 0-1,0 0 1,0 0 0,0 0 0,0 0 0,1-1-1,-1 1 1,0 0 0,0 0 0,0 0 0,0 0-1,0 0 1,0 0 0,0 0 0,1 0 0,-1 0-1,0 0 1,0 0 0,0 0 0,0 0-1,0 0 1,0 0 0,1 0 0,-1 0 0,0 0-1,0 0 1,0 0 0,0 0 0,0 0 0,1 0-1,-1 0 1,0 0 0,0 0 0,0 0-1,0 0 1,0 0 0,0 0 0,1 0 0,-1 0-1,0 0 1,0 1 0,0-1 0,0 0 0,0 0-1,0 0 1,0 0 0,0 0 0,0 0-1,0 0 1,0 1 0,1-1 0,-1 0 0,0 0-1,0 0 1,0 0 0,0 0 0,1-1 88,3 3 28,-3-2-110,0 0 0,0-1 0,0 1-1,0 0 1,0-1 0,0 1 0,0-1 0,0 1 0,0-1 0,0 0 0,-1 1 0,1-1 0,0 0 0,-1 0 0,2-1-1,11-15 53,17-34 262,27-59 0,-46 87-283,14-26-77,2 2 0,2 0-1,2 2 1,2 1 0,55-56 0,-15 19-970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47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 19 1568,'0'-12'4960,"0"6"-2486,-5 29 166,0 25-1456,2-37-990,1-1 1,0 1-1,1 0 0,0 13 0,-6 71 737,0-25-726,-8 65 456,8-72-197,3-53-53,4-10-404,0 0 1,0 0-1,0 1 0,0-1 1,0 0-1,1 1 1,-1-1-1,0 0 0,0 0 1,0 1-1,0-1 1,0 0-1,0 1 0,0-1 1,0 0-1,0 0 1,-1 1-1,1-1 0,0 0 1,0 0-1,0 1 1,0-1-1,0 0 0,0 0 1,-1 1-1,1-1 1,0 0-1,0 0 0,0 1 1,0-1-1,-1 0 1,1 0-1,0 0 0,0 0 1,-1 1-1,1-1 1,0 0-1,0 0 0,-1 0 1,1 0-1,-1 0 1,1 0-15,0 0 1,0 0 0,0 0 0,1 0-1,-1 0 1,0 0 0,0 0 0,0 0-1,0 1 1,0-1 0,0 0 0,0 0-1,0 0 1,0 0 0,0 0 0,0 0 0,0 0-1,0 0 1,0 0 0,0 0 0,0 0-1,0 0 1,0 0 0,0 0 0,0 0-1,0 0 1,0 0 0,0 0 0,0 0-1,0 0 1,1 0-175,-10 21-48,8-20 204,1 1 0,0 0 0,-1 0 0,1-1 0,0 1 1,0 0-1,0 0 0,0-1 0,0 4 0,1 8 1143,4-22-852,-2 3-247,1 0 0,-2 0 0,1 0 0,0 0-1,-1 0 1,-1 0 0,1 0 0,-1-1 0,1-11-1,2-2 56,-2 7-113,1 0-1,1 0 1,0 1 0,1-1 0,1 1-1,10-18 1,-12 24 12,0 0 1,0 1-1,0-1 0,1 1 0,0 0 0,0 1 0,0-1 0,1 1 1,0 0-1,0 0 0,0 1 0,0-1 0,0 1 0,8-2 0,-9 3 25,0 1 0,0-1-1,0 1 1,0 1-1,0-1 1,0 0-1,0 1 1,0 0-1,0 1 1,0-1-1,0 1 1,0 0-1,0 0 1,0 0-1,0 1 1,0 0-1,0 0 1,-1 0-1,1 0 1,-1 1-1,1-1 1,-1 1-1,0 1 1,0-1-1,0 0 1,-1 1-1,1 0 1,-1 0-1,5 7 1,-5-5 116,1 0 1,-1 0-1,0 0 1,0 1-1,-1 0 1,0-1-1,0 1 1,0 0-1,-1 0 0,0 0 1,-1 13-1,0-16-21,0 1 0,-1 0 0,0 0 0,0-1 0,0 1 0,0 0-1,-1-1 1,0 1 0,0-1 0,0 0 0,0 0 0,-1 0 0,0 0 0,0 0-1,0 0 1,0 0 0,-4 3 0,-7 4 20,-1 0-1,0-2 1,0 1-1,-1-2 1,0 0 0,-1-1-1,0 0 1,-17 4-1,5-2-40,-29 10-1669,51-17 283,1-1 1,-1 0 0,-10 0 0,3-1-1172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55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379 187 2304,'13'-72'3472,"-10"61"-2693,-1 1 1,-1-1 0,0 0-1,-1 1 1,-1-19-1,0 3 986,1 26-1744,0 0-1,0 0 1,0-1-1,0 1 1,1 0 0,-1 0-1,0 0 1,0-1-1,0 1 1,0 0-1,0 0 1,-1-1-1,1 1 1,0 0-1,0 0 1,0-1-1,0 1 1,0 0-1,0 0 1,0 0 0,0-1-1,0 1 1,-1 0-1,1 0 1,0 0-1,0 0 1,0-1-1,0 1 1,0 0-1,-1 0 1,1 0-1,0 0 1,0 0 0,0-1-1,-1 1 1,1 0-1,-1 0-8,1 0 0,0 1 1,0-1-1,-1 0 0,1 0 0,0 0 0,0 1 0,-1-1 0,1 0 0,0 0 0,0 1 1,0-1-1,-1 0 0,1 0 0,0 1 0,0-1 0,0 0 0,0 1 0,0-1 0,0 0 1,0 1-1,-1-1 0,1 1 0,-28 266 1475,21-172-889,-1 354 521,9-274 114,0-170-888,-6-11-258,1-3-2655,-4-7-2109,8 16 4628,0 0-1,-1 0 1,1 0-1,0-1 1,0 1 0,0 0-1,0 0 1,-1 0-1,1-1 1,0 1 0,0 0-1,0 0 1,0 0-1,0-1 1,0 1 0,0 0-1,0 0 1,0-1-1,0 1 1,0 0 0,0 0-1,0-1 1,0 1-1,0 0 1,0 0 0,0 0-1,0-1 1,0 1-1,0 0 1,0 0 0,0-1-1,0 1 1,1 0-1,-1 0 1,0 0 0,0-1-1,0 1 1,0 0-1,1 0 1,-15 1 629,1 1-1,0 1 1,0 0 0,0 0 0,-20 9-1,-6 2 140,-125 43 2673,161-56-3124,0 0 1,-1 0-1,1 0 0,0 0 0,-1 0 0,-4 0 0,20-6 1004,2 0-1070,24-7-1,3 7-9,65 2 0,47 7-155,-90 3 8,-40-4-9,31 1 1,-52-4-259,1 0-1,-1 0 1,0 0 0,0-1 0,0 1 0,0-1 0,1 1 0,-1-1 0,0 0 0,0 0 0,2-1-1,-3 1-126,0 1 0,0-1-1,0 0 1,-1 0 0,1 0-1,0 1 1,0-1-1,-1 0 1,1 0 0,0 0-1,-1 0 1,1 0-1,-1 0 1,1 0 0,-1 0-1,0-1 1,0 1 0,1 0-1,-1 0 1,0 0-1,0-2 1,0-2-1608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56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 43 3328,'-35'-28'2970,"29"26"-2271,0-1 0,0 1-1,0 0 1,0 1 0,0-1-1,0 1 1,-11 0 0,15 1-602,0 0 1,0 0 0,1 0-1,-1 1 1,0-1 0,0 0-1,1 1 1,-1 0 0,-1 0-1,3-1-85,-1 0-1,1 0 0,0 0 1,0 0-1,0 1 0,0-1 1,0 0-1,0 0 0,0 0 1,0 0-1,0 0 0,-1 0 1,1 0-1,0 0 1,0 0-1,0 0 0,0 1 1,0-1-1,0 0 0,0 0 1,0 0-1,0 0 0,0 0 1,0 0-1,0 0 0,0 1 1,0-1-1,0 0 1,0 0-1,0 0 0,0 0 1,0 0-1,0 0 0,0 1 1,0-1-1,0 0 0,0 0 1,0 0-1,0 0 0,0 0 1,0 0-1,0 0 0,0 0 1,0 1-1,1-1 1,12 5 398,19 1 731,65 4-1,38-8-94,69 5-848,-168-2-193,0 1 1,67 22-1,-39-12 310,-16-4-2694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57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50 3072,'0'-1'153,"0"-1"1,0 1-1,1 0 0,-1-1 1,0 1-1,1 0 0,-1-1 1,1 1-1,-1 0 0,1 0 1,-1-1-1,1 1 1,0 0-1,0 0 0,-1 0 1,1 0-1,2-2 0,-2 2 203,0 0 0,0 0 1,0 0-1,0-1 0,0 1 0,0 0 0,0-1 0,-1 1 0,1-1 0,0-1 0,3-6 2233,-2 19-1268,-3 22-404,-2-2-312,1-14-134,-6 30-1,-5 8 204,-8 27-89,14-52-7,6-18-702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1:57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73 4384,'-8'-2'653,"1"1"0,-1-1 1,-9-4-1,2 0 4491,15 6-5036,0 0 1,0 0 0,0-1-1,0 1 1,0 0-1,0 0 1,0-1-1,0 1 1,0 0-1,1-3 1304,0 2-1304,0-1 72,1 1 0,0-1 0,0 1 0,0 0-1,0-1 1,0 1 0,0 0 0,0 0 0,0 1-1,0-1 1,1 0 0,-1 1 0,0-1 0,3 1 0,7-3 221,22-6 259,0 1 1,50-5-1,-62 12-746,0 0 1,1 2-1,-1 0 0,0 1 0,23 6 0,36 9-6169,-58-13 3855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1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30 2976,'-18'-1'2479,"-16"2"8108,66 3-10172,0-2-1,43-1 0,-36-2-388,-25 2 22,1-1-1,-1-1 0,0-1 0,0 0 0,22-6 0,-10 0 65,-1 1-250,-12-1-3638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2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22 3552,'-7'-6'6615,"8"5"-6454,10-5 3105,21-1-956,-19 6-2182,0 1 1,0 0-1,0 0 1,0 1-1,0 1 1,0 0-1,-1 1 1,1 0-1,23 10 1,-34-12-490,0 0-1,0-1 1,-1 1 0,1-1 0,0 1 0,0-1 0,0 0-1,0 0 1,0 0 0,0 0 0,0 0 0,0 0 0,0 0-1,0-1 1,0 1 0,-1-1 0,4-1 0,8-1-1623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37.8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1189 2 2144,'0'0'14,"0"0"0,0 0 0,0-1 0,0 1 0,0 0 0,0 0 0,0 0 0,0 0 0,1 0 0,-1 0 0,0 0 0,0 0 0,0 0 0,0 0 0,0 0 0,0 0 0,0 0 0,0 0 0,1 0 0,-1 0 0,0 0 0,0 0 0,0 0 0,0 0 0,0 0 0,0 0 0,0 0-1,0 0 1,1 0 0,-1 0 0,0 0 0,0 0 0,0 0 0,0 0 0,0 0 0,0 1 0,0-1 0,0 0 0,0 0 0,0 0 0,0 0 0,1 0 0,-1 0 0,0 0 0,0 0 0,0 0 0,0 0 0,0 1 0,0-1 0,0 0 0,0 0 0,0 0 0,0 0 0,0 0 0,0 0 0,0 0 0,0 0 0,0 1 0,0-1 0,0 0 0,0 0 0,0 0 0,0 0 0,0 0 0,0 0 0,-6 5 319,4-4 22,0 9 75,0 0 1,-2 0 0,1 0-1,-8 14 1,4-8 2,-5 10 46,-22 33 0,16-29-264,-1 0 55,-2-2 0,0 0 0,-2-1 0,-43 40 0,25-35 89,-79 50-1,-10 7 546,104-67-740,1 2-1,1 0 1,-21 29-1,-54 85 466,-36 41-83,88-123-302,20-23 56,-51 49-1,54-59-26,-41 53 1,41-47 96,20-24-336,0 0-1,1 1 0,0-1 1,0 0-1,0 1 0,1 0 1,0 0-1,0 0 0,0 0 1,1 0-1,0 0 0,0 0 1,1 0-1,-1 1 0,2 8 1,-1-13-14,0 0 1,0 0 0,1 0 0,-1 0 0,1 0 0,-1 0 0,1 0 0,-1 0 0,1 0 0,0-1 0,0 1 0,0 0 0,0-1-1,1 1 1,-1-1 0,0 1 0,0-1 0,1 1 0,-1-1 0,1 0 0,0 0 0,-1 0 0,1 0 0,0 0 0,2 1 0,1 0 25,0 0 1,0-1 0,0 0 0,1 0 0,-1 0 0,0-1 0,1 0 0,-1 0-1,1 0 1,-1-1 0,8-1 0,2 0-1,16-3 35,1-2 1,52-18 0,-75 22-50,35-15 102,-2-1 1,45-27-1,-23 11-36,223-127 57,-254 140-118,0-2 1,-2-2-1,-1 0 0,-2-2 1,0-1-1,27-39 0,-16 14-5,47-67-6,-67 91-3,-1-1 1,15-38-1,-28 53 14,0 0 1,0 0-1,-2 0 0,0-1 1,-1 0-1,-1 0 0,-1-32 0,-3 10-35,-2 0 0,-11-46 0,8 53-104,-1 0-1,-15-35 0,18 54-108,0 1 1,0 0-1,-1 0 0,-1 1 0,0 0 0,0 0 0,-20-18 1,12 18-1476,2 7 492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53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1 311 1664,'19'0'6928,"13"-2"-5979,38-7 0,0 0-602,171-6 598,13-2-461,-2-1-246,46-4 420,-6 1-275,-33 3-104,-45 0 201,309-29 336,124-3-502,-491 40 28,180-4 143,-180 9-650,-6 4 372,-92 1-590,-93-35-13137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4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4 3328,'-8'-3'4224,"-10"4"-2118,15 0-2042,-21 10 536,1 0 0,-30 20 0,46-25-508,0-1 0,0 1 0,1 0-1,-1 0 1,2 0 0,-1 1 0,0 0 0,1 1-1,1-1 1,-1 1 0,-3 8 0,-1 5 153,-1 3 8,0 1-1,-7 29 0,10-21-44,0-9-81,2 0-1,-3 34 0,8-50-68,-1 78 448,1-75-437,2 1-1,-1-1 1,1 1 0,1-1-1,6 15 1,-4-11 34,-3-9-89,0-1 0,0 1 1,0-1-1,1 0 0,0 1 0,6 6 1,2 4-1,-1-1 0,0 2 1,-1-1-1,0 1 0,-2 0 0,0 1 1,-1 0-1,4 22 0,0 10 106,7 93 0,-16-107-21,-2 0 1,-8 59-1,6-82-11,1 1-1,-2-1 1,0 0 0,0-1-1,-9 16 1,-2 0 22,-20 29 1,22-39 115,-2-1-1,-29 29 1,27-30-21,1 0-1,-24 34 0,36-46-329,1 0-1,0 0 0,-1-1 1,0 1-1,0-1 0,-5 4 0,9-7 105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5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0 2912,'-1'2'212,"-7"8"1224,-5 15 9604,22-22-10241,36 2 396,84 21 618,-124-25-1726,-3-1-87,0 0 0,0 0 0,0 1 0,0-1 0,0 0 0,0 1-1,-1-1 1,1 1 0,0 0 0,0 0 0,0 0 0,1 1 0,-2-2-91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6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4 130 4384,'0'0'49,"0"0"0,0 0 0,0 0 1,0 0-1,0 0 0,-1 0 0,1 0 0,0 0 0,0 0 0,0 0 1,0 0-1,0 0 0,-1 0 0,1 0 0,0 0 0,-1-1 394,1 1-394,0 0 0,0 0 0,0 0 1,0-1-1,0 1 0,0 0 0,0 0 0,-1 0 0,1 0 1,0 0-1,0-1 0,0 1 0,0 0 0,0 0 0,0 0 1,0 0-1,0 0 0,0-1 0,0 1 0,0 0 0,0 0 0,0 0 1,1 0-1,-1 0 0,0-1 0,0 1 0,0 0 0,0 0 1,0 0-1,0 0 0,0 0 0,1-1 25,-1 1-1,0-1 1,1 1 0,-1-1-1,0 1 1,1-1 0,-1 1-1,1 0 1,-1-1 0,0 1-1,1 0 1,-1-1 0,1 1-1,-1 0 1,1 0-1,-1-1 1,2 1 0,4-2 322,1 0 1,-1-1 0,0 0-1,0 0 1,0-1-1,0 1 1,7-8-1,6-2 117,-2 0 176,-12 9-538,-1 1 0,1-1 0,0 1 0,0 0 0,7-3-1,-10 5-141,-1 1-1,0-1 0,1 1 0,-1 0 0,0 0 1,1 0-1,-1-1 0,1 1 0,-1 0 0,0 1 1,1-1-1,-1 0 0,1 0 0,-1 1 0,0-1 1,1 0-1,-1 1 0,0-1 0,1 1 0,-1 0 1,0 0-1,0-1 0,0 1 0,0 0 0,0 0 1,0 0-1,2 2 0,8 10 443,0 2 1,16 27 0,-24-38-340,-1 0 0,1 0 0,0 0 0,0 0 0,1-1 0,-1 1 0,1-1 0,0 0 0,-1 0 0,1 0 0,1-1 0,-1 1 0,9 3 0,-11-6-59,1 1 0,0 0 1,-1-1-1,1 1 0,0-1 1,-1 0-1,1 0 0,0 0 1,-1 0-1,1 0 0,0-1 1,-1 1-1,1-1 0,-1 0 1,1 0-1,-1 0 0,1 0 1,-1 0-1,1 0 0,-1-1 1,0 1-1,0-1 0,0 0 0,0 1 1,4-5-1,1-2 41,0 0 1,0 0-1,-1-1 0,8-16 1,-12 22-118,-1 0 1,1 0 0,-1 0 0,0 0-1,0 0 1,0-1 0,-1 1 0,1 0-1,-1 0 1,0-1 0,1 1 0,-2 0-1,1-1 1,0 1 0,-1 0 0,1 0-1,-1-1 1,0 1 0,-2-4 0,3 6-15,0 0 0,-1-1 1,0 1-1,1 0 0,-1 0 0,0-1 1,0 1-1,0 0 0,0 0 0,0 0 1,0 0-1,0 0 0,0 0 1,0 1-1,0-1 0,0 0 0,-1 0 1,1 1-1,0-1 0,0 1 0,-1-1 1,1 1-1,0 0 0,-1-1 0,1 1 1,-1 0-1,1 0 0,-1 0 1,1 0-1,0 0 0,-1 0 0,1 0 1,-1 1-1,1-1 0,0 0 0,-1 1 1,1-1-1,0 1 0,0 0 1,-2 0-1,-2 2 5,1 0 0,-1 0 0,1 1 1,0-1-1,0 1 0,1 0 0,-1 0 0,1 0 1,-4 6-1,-40 58 1034,41-62-931,0 1 0,0-1-1,-1 0 1,0-1-1,0 0 1,0 0 0,0 0-1,-1-1 1,0 0-1,0 0 1,0-1-1,0 0 1,-1 0 0,1-1-1,-1 0 1,-14 1-1,14-3-403,0 0 0,0 0-1,0 0 1,1-1 0,-17-4-1,23 5 116,1-1-1,0 1 1,-1-1-1,1 1 1,0-1-1,-1 1 1,1-1-1,0 0 1,0 0-1,0 0 1,0 0-1,0 0 1,0 0-1,0 0 1,0 0-1,0 0 1,0 0-1,0 0 1,1-1-1,-1 1 1,0 0-1,1-1 1,-1-1-1,0-2-728,0 1-1,1-1 1,-1 0 0,1 1-1,1-8 1,-1 11 798,3-27-2853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7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18 248 3904,'-5'2'548,"-7"1"1048,12-4-1359,0 0 1,0 0 0,0 0 0,-1 1-1,1-1 1,1 0 0,-1 0-1,0 0 1,0 0 0,0 0-1,0 0 1,1 1 0,-1-1-1,0 0 1,1 0 0,-1 0-1,0 1 1,1-1 0,0-1-1,14-24 396,-2 9-99,1 2 0,27-24-1,-12 13-27,-22 19-430,0 0 0,1 1 0,0 0 0,0 1 0,0 0-1,1 0 1,12-4 0,-19 8-95,1 0-1,-1 0 0,1 0 0,-1 0 0,1 1 0,-1-1 1,1 1-1,0 0 0,-1 0 0,1 0 0,0 0 1,-1 0-1,1 1 0,-1-1 0,1 1 0,0 0 0,-1 0 1,1 0-1,-1 0 0,0 0 0,1 0 0,-1 0 1,0 1-1,0 0 0,0-1 0,0 1 0,0 0 1,0 0-1,0 0 0,-1 0 0,3 3 0,13 24 139,-11-19 48,-1 0 0,2 0 0,-1-1 0,1 0 1,1 0-1,0 0 0,14 12 0,-20-20-107,1 1-1,-1-1 1,1 1-1,-1-1 1,1 0 0,0 0-1,0 0 1,-1 0-1,1-1 1,0 1-1,0-1 1,0 0 0,0 0-1,-1 0 1,5 0-1,-3-1 25,0 0 0,0 0 0,0 0 0,0-1 0,-1 1 0,1-1 0,0 0 0,-1 0 0,0 0 0,6-6 0,-2 3-5,-1-2-1,1 1 1,-2-1-1,1 1 0,-1-2 1,0 1-1,7-15 0,-9 17-105,-1 0 1,0 0-1,-1 0 0,1 0 0,-1 0 0,0 0 0,0 0 0,-1-1 1,1 1-1,-1 0 0,-1-1 0,1 1 0,-1 0 0,-1-9 0,1 12 4,0 0-1,1 1 0,-1-1 1,0 0-1,0 0 0,0 1 1,0-1-1,0 1 0,0-1 1,-1 1-1,1-1 0,0 1 1,-1 0-1,1-1 0,-1 1 0,-3-2 1,2 2-32,0 0 1,0 0 0,0 0-1,-1 0 1,1 0 0,0 0-1,0 1 1,-1 0 0,-3 0-1,-1 0-50,1 1 0,0 0 0,-1 0-1,1 1 1,0-1 0,0 2 0,0-1-1,-10 6 1,8-3 77,1 1 0,1 0 0,-1 0 1,1 0-1,0 1 0,0 0 0,1 0 0,0 1 0,-8 11 0,-1 7 559,-19 47 1,25-51-191,-1 0 1,-1-1-1,-25 36 0,33-53-251,0 0-1,0-1 0,0 1 0,-1-1 0,0 0 0,1 0 0,-1 0 0,0 0 0,0-1 0,-6 3 0,8-4-108,0-1 0,0 1 0,0-1 0,0 0 0,0 0 0,1 1 0,-1-1 0,0-1 1,0 1-1,0 0 0,0 0 0,0-1 0,0 1 0,1-1 0,-1 0 0,0 1 0,0-1 0,1 0 0,-1 0 0,0 0 0,1 0 0,-1 0 0,1-1 0,0 1 0,-1 0 0,1-1 0,0 1 0,0-1 0,-2-1 0,2 1-276,0 0 1,0 0-1,0 0 0,0 0 0,0-1 0,0 1 0,0 0 1,0-5-1,1 6-35,0 0 0,-1 0 1,1-1-1,0 1 0,0 0 0,0 0 1,0 0-1,0 0 0,1 0 1,-1 0-1,0-1 0,0 1 0,1 0 1,-1 0-1,1 0 0,-1 0 1,1 0-1,-1 0 0,2-1 0,9-2-2272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8.6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55 240 3808,'-8'-12'11024,"22"24"-9334,-3-5-1562,1-1-1,0-1 0,1 0 1,-1-1-1,1 0 1,0-1-1,0 0 0,0-1 1,0 0-1,1-1 1,-1-1-1,0 0 0,0-1 1,1 0-1,-1-1 1,0-1-1,24-7 0,-32 7-97,0 1 0,0-1-1,-1 1 1,0-2 0,1 1 0,-1 0-1,0-1 1,0 0 0,-1 1-1,1-2 1,-1 1 0,0 0-1,0-1 1,0 1 0,-1-1-1,0 0 1,0 0 0,0 0 0,0 0-1,-1 0 1,0 0 0,0 0-1,0-1 1,0 1 0,-1 0-1,0-1 1,0 1 0,-1 0-1,-1-11 1,0 9-87,-1 0 0,1 1 0,-1-1 1,0 1-1,-1-1 0,1 1 0,-1 0 0,-1 0 0,1 0 0,-1 1 0,0 0 0,0 0 1,-1 0-1,1 0 0,-1 1 0,0 0 0,0 0 0,0 1 0,-1-1 0,0 1 0,1 1 1,-1-1-1,0 1 0,0 1 0,0-1 0,0 1 0,-1 0 0,1 1 0,0-1 0,0 2 1,-1-1-1,1 1 0,0 0 0,0 0 0,-12 4 0,10-1 2,-1 0 0,1 0-1,0 0 1,0 1 0,1 1-1,-1 0 1,1 0 0,0 0 0,1 1-1,-1 0 1,-9 14 0,9-11 85,2 1 1,-1 0 0,1 0-1,1 0 1,0 1-1,1 0 1,0 0 0,1 0-1,-2 13 1,2-8 153,1-1 1,1 1-1,0 0 0,1-1 1,1 1-1,6 30 0,-6-41-99,0 1 0,1-1 0,0 0 0,0 0-1,1 0 1,0 0 0,0 0 0,0 0 0,1-1 0,-1 0-1,1 1 1,1-1 0,-1-1 0,1 1 0,0-1 0,0 0-1,0 0 1,0 0 0,1 0 0,7 3 0,8 0 38,-1 0 0,1-1 0,1-1 0,35 4 0,-14-6-1500,59-2 0,-85-2-456,0 0 0,26-6 1,-7-1-504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09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553 203 1984,'4'-2'3159,"-3"-5"-1524,-1 2-1235,-1 0 0,-1 1-1,1-1 1,-1 0-1,1 1 1,-1-1-1,-1 1 1,1-1 0,-1 1-1,-2-4 1,-11-19 500,11 16-652,-1 1-1,0-1 0,-1 1 1,0 0-1,0 1 0,-16-16 1,20 23-246,-1-1 0,1 0 0,0 1 0,-1 0 0,1 0 0,-1 0 0,0 0 0,0 0 0,1 1 0,-1 0 0,0 0 0,0 0 0,0 0 0,-1 0 0,1 1 0,0 0 0,0 0 0,0 0 0,0 0 0,0 1 0,0 0 0,0 0 0,0 0 0,-4 1 0,6-1 3,-7 2 50,0 0 0,0 1-1,0 0 1,1 1 0,0 0 0,-9 6 0,7-2 58,0 1 0,0 0 0,1 0 0,0 1 1,1 0-1,-9 17 0,15-24-76,0-1 1,0 2-1,1-1 0,-1 0 1,1 0-1,0 0 1,1 1-1,-1-1 1,1 0-1,0 8 0,0-9 0,1 1-1,-1-1 1,1 0-1,0 0 1,0 0-1,1 0 0,-1 0 1,1 0-1,-1 0 1,1 0-1,0 0 1,0-1-1,0 1 1,0-1-1,5 5 1,3-1 111,0 1 1,0-2-1,0 1 1,1-1 0,0-1-1,0 0 1,22 5 0,-30-9-54,1 1 1,0-1-1,0 1 1,0-1 0,0-1-1,0 1 1,-1 0-1,1-1 1,0 0-1,0 0 1,3-1-1,-4-1-65,-8-1-185,-4 0-237,3 4 295,0-1 0,1 1 1,-1 1-1,0-1 0,0 1 0,0 0 0,0 0 1,0 1-1,-8 3 0,-9 1-60,-5 0 26,1 2 0,-44 18-1,61-22 169,0 1 0,1 0 0,0 1-1,0 0 1,1 1 0,0-1 0,0 2-1,0-1 1,1 1 0,-8 11-1,8-10 80,0 1-1,1 0 0,0 1 0,1-1 0,0 1 1,1 0-1,0 1 0,1-1 0,0 1 0,1-1 1,0 1-1,1 0 0,0 0 0,1 19 0,1-26-47,1 0 0,-1 0 0,1 0 0,0 1-1,0-1 1,0-1 0,1 1 0,-1 0-1,1-1 1,0 1 0,1-1 0,-1 0 0,1 0-1,0 0 1,0 0 0,8 5 0,-5-4 31,0-1 0,1 1 0,0-1 0,0-1 1,0 1-1,0-1 0,1-1 0,-1 1 0,15 1 0,1-2 46,-1 0 0,31-2-1,-46-1-336,0 0 0,0 0 0,0-1-1,0 0 1,0 0 0,0-1 0,-1 0 0,1 0 0,-1 0 0,10-7-1,2-4-2047,-1 5 689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0.6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19 2720,'7'-18'9029,"-1"24"-7136,-6-4-1704,0-1-1,1 1 1,-1-1 0,0 1-1,0 0 1,1-1-1,-1 1 1,-1-1-1,1 4 1,-1 2 304,-9 131 1853,8-114-2059,1-21-265,0 1 1,1-1-1,-1 0 0,1 1 0,0-1 0,0 1 0,1 4 0,1-1 232,-1-3-297,0-6-558,2-10-2278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1.1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53 5216,'-1'-8'10416,"1"8"-10250,23-8 1980,-5 3-891,-1-1-922,0 0 0,0 1 0,0 1 0,1 1 0,20-2 0,-5 3-689,61 5 0,-84-3-1325,-1 0 1,18-2-1,-21 2 366,11-1-749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2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15 3648,'10'-15'10176,"-11"16"-10102,0 0 1,1 0 0,-1 0-1,1 0 1,-1 0-1,1 0 1,-1 0 0,1 0-1,0 0 1,0 0 0,-1 0-1,1 0 1,0 0 0,0 0-1,0 2 1,0 0 69,-7 24 461,-12 35 1,-3 8 71,13-34-238,2 0-1,-4 56 1,10-74-191,1 0 1,1 0 0,1 0 0,0 0 0,1 0 0,1 0 0,7 18 0,-10-33-206,0-1 0,0 0-1,0 1 1,0-1 0,0 0 0,1 0 0,-1 0 0,1 0 0,0 0 0,0 0 0,-1 0-1,1-1 1,0 1 0,0-1 0,0 1 0,1-1 0,-1 0 0,0 0 0,0 0 0,1 0 0,-1 0-1,1-1 1,-1 1 0,1 0 0,3-1 0,-1 0-172,0 0 0,0 0 0,0-1 1,0 1-1,0-1 0,0 0 0,0-1 0,0 1 0,-1-1 0,1 0 0,-1 0 1,6-4-1,1-5-3043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2.4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60 7968,'0'0'178,"1"-1"0,-1 1 1,0-1-1,0 1 1,0-1-1,4-3 1606,-4 4-1606,0 0 0,1-1 1,-1 1-1,1 0 0,-1 0 1,1-1-1,-1 1 0,1 0 1,-1 0-1,1 0 1,-1 0-1,1 0 0,0 0 1,22-3 1367,-13 3-715,152-31 1819,-130 27-2989,12-2-1414,-16 0-4032,-20 6 3764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55.8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1 296 1472,'9'6'1259,"-3"-5"-1014,0 0 0,0 0 0,0 0 0,0-1 0,0 1 0,0-2 0,7 0 1,11 1 70,132-5 926,-32 1-420,122-8 393,-127 4-745,843-67 1189,-662 42-768,550-58 906,-293 43-1034,-1 36 724,-499 11-1275,21 3-168,-70-1-80,-10-1-669,-12-2-868,-1-2-1809,0 1 1,-28-2 0,8 0 1413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2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 5 3488,'-23'-4'1115,"22"4"-1097,1 0 0,0 0 1,-1 0-1,1 0 1,0 0-1,-1 0 1,1 0-1,0 0 1,-1 0-1,1 0 0,0 0 1,-1 0-1,1 0 1,0 0-1,-1 0 1,1 0-1,0 0 1,-1 0-1,1 1 0,0-1 1,-1 0-1,1 0 1,0 1-1,-39 21 2313,15-8-1000,1 0 0,-33 27 0,49-35-1156,0 1-1,0 0 1,1 0 0,0 0 0,0 1 0,1 0-1,-1 1 1,2-1 0,0 1 0,0 0-1,-4 12 1,4-4-52,0 0-1,2 1 0,0-1 1,0 1-1,2 0 0,0-1 1,2 1-1,-1-1 0,2 1 1,1-1-1,0 0 0,1 0 1,12 29-1,-7-25-417,0 0 0,2-1 0,0 0 1,1-1-1,1 0 0,1-2 0,1 1 0,0-2 0,1 0 0,22 16 1,-35-29-133,0 0 0,1-1 1,-1 1-1,1-1 0,-1 0 1,1 0-1,0 0 0,-1-1 1,1 1-1,0-1 0,0 0 1,8 0-1,20-1-2058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3.1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6048,'10'6'1091,"-1"0"0,11 8 1,-12-8-650,1 1 1,12 6 0,-16-10-244,46 24 2184,77 55 0,-114-71-2082,-1 0 1,0 0 0,0 2-1,-2-1 1,1 2 0,-2-1-1,0 1 1,0 1-1,-1 0 1,6 17 0,-7-11-57,-1 0 1,-1 1 0,-1 0-1,-1 0 1,-1 0 0,0 42-1,-4-23 21,-2 0 0,-14 72 0,14-100-288,0-1 0,0 1 0,-2-1 0,1 0 0,-1 0-1,-14 21 1,14-26-434,0 0-1,-1-1 1,0 1-1,-8 6 0,7-7-665,0-1 0,-1 0 0,0 0 0,-10 5 0,-5 2-1592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4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247 479 2144,'-1'-1'79,"1"0"0,-1 1 0,1-1 0,0 0 0,-1 0 0,1 0 0,0 0 0,0 1 0,0-1 0,-1 0 0,1 0 1,0 0-1,0 0 0,0 0 0,0 0 0,1 0 0,-1 1 0,0-1 0,0 0 0,0 0 0,1 0 0,-1 0 0,0 0 0,1 1 0,-1-1 0,1 0 0,-1 0 0,2-1 0,-1 1 146,-1 0 0,1 0 0,0 0 0,-1 0 0,1 0 0,-1 0 0,1 0 0,-1-1 0,0 1 0,1 0 0,-1-3 0,0 3-129,0 0 1,0 0 0,0 0-1,0 0 1,0 0 0,0 0-1,-1 1 1,1-1 0,0 0-1,-1 0 1,1 0-1,0 0 1,-1 0 0,1 0-1,-1 0 1,0 0 0,1 1-1,-1-1 1,0 0 0,1 1-1,-1-1 1,0 0 0,-1 0-1,1 0 17,-1 0 0,0 1 0,0-1 1,0 1-1,1-1 0,-1 1 0,0 0 0,0-1 0,0 1 0,0 0 0,-3 1 0,-1-1 48,0 1 1,-1 1-1,1-1 0,0 1 0,0 0 1,-9 5-1,4-1-29,0 1-1,0 1 1,1 0 0,0 0-1,1 1 1,0 1 0,0-1-1,-10 17 1,9-12-9,1 1 1,0 1-1,1 0 1,1 0-1,-9 28 0,14-38-7,0 1-1,0 0 0,1 1 1,0-1-1,1 0 1,0 10-1,0-15-66,0 0 0,0 0 1,0 0-1,1 0 0,-1 0 0,1 0 0,0-1 1,0 1-1,-1 0 0,1 0 0,0 0 0,1-1 1,-1 1-1,0-1 0,0 1 0,1-1 0,-1 1 1,1-1-1,-1 0 0,1 1 0,-1-1 0,1 0 1,0 0-1,0 0 0,-1 0 0,1-1 0,0 1 1,3 0-1,-1 0 16,0 0 1,0-1 0,0 1-1,0-1 1,0 0 0,0-1-1,0 1 1,0 0-1,0-1 1,0 0 0,0 0-1,0 0 1,4-3-1,0 0 50,1 0 0,-1-1 0,0 0 0,11-10 0,-7 4-57,-1 0 1,0 0-1,-1-1 0,0 0 1,11-19-1,32-69-285,-47 87 147,-4 10 60,75-160-727,-61 124 583,-2-1 0,11-47 0,-21 67 0,-1 0-1,0 0 1,-2-1-1,0 1 1,-4-39 0,3 59 133,0-1 1,0 1 0,0 0 0,0-1-1,0 1 1,0 0 0,0-1 0,0 1-1,0 0 1,0-1 0,-1 1 0,1 0-1,0-1 1,0 1 0,0 0-1,0 0 1,0-1 0,-1 1 0,1 0-1,0-1 1,0 1 0,0 0 0,-1 0-1,1-1 1,0 1 0,0 0 0,-1 0-1,1 0 1,0-1 0,-1 1 0,-7 7-114,-6 17 445,14-23-320,-10 24 246,0 0 1,2 0-1,1 1 1,1 1 0,1-1-1,-2 39 1,7 163 488,0-82-967,0-144 51,0 1-1,0-1 0,1 0 1,-1 0-1,0 1 1,1-1-1,0 3 1,0-4 53,-1 0 1,0-1-1,1 1 0,-1-1 1,1 1-1,-1-1 1,1 1-1,-1-1 0,1 1 1,-1-1-1,1 0 1,-1 1-1,1-1 0,-1 1 1,1-1-1,0 0 1,-1 0-1,1 1 0,0-1 1,-1 0-1,1 0 1,0 0-1,-1 0 0,1 0 1,0 0-1,0 0 1,12 0-1758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4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 6656,'12'-3'7074,"-11"4"-6846,-1-1-186,0 0 0,1 0 0,-1 1 0,0-1-1,0 0 1,1 0 0,-1 0 0,0 1 0,0-1 0,1 0 0,-1 0 0,0 1-1,0-1 1,1 0 0,-1 1 0,0-1 0,0 0 0,0 1 0,0-1 0,0 0-1,0 0 1,0 1 0,1-1 0,-1 1 0,0-1 0,0 0 0,0 1-1,0-1 1,0 0 0,0 1 0,-1-1 0,1 0 0,0 1 0,0-1 0,-3 8 257,0-1 0,-1 0 0,1 0 0,-2 0 1,1-1-1,-10 12 0,-11 16 470,13-12-481,2 1-1,0 0 0,-12 43 0,-9 74 335,28-122-451,0 1 1,1-1-1,0 1 0,2-1 0,0 1 1,1-1-1,1 1 0,8 33 0,-8-49-134,-1 0 0,0 0-1,1 0 1,-1-1 0,1 1 0,0 0-1,0-1 1,0 1 0,0-1-1,0 0 1,1 0 0,-1 0 0,1 0-1,-1 0 1,1 0 0,0 0-1,0-1 1,0 0 0,0 1 0,0-1-1,0 0 1,0-1 0,0 1-1,0 0 1,5-1 0,8 2 56,-1-2 1,0 0-1,29-4 0,0-3-1274,68-21 0,-98 24-9,5-3-1082,-5 2 753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15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49 8128,'0'-9'6368,"10"9"-5472,8-3 1055,4 3-1119,14-8 96,1 4-544,11-4-224,2 3-96,5-1-224,-2 6 96,-3-5-3615,-10 10 1983,-9 1-5632,-4 7 4128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26.7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 3392,'-19'0'9434,"6"1"-6951,22 4-1996,1 0-395,9 4 95,-1-1 0,1-1 0,1-1 0,-1-1 0,1 0 0,0-1 0,0-2 0,0 0 0,0-1 0,0-1 0,1 0 0,21-5 0,-17 3-59,-19 2-145,0-1 0,0 0 0,0 0 0,7-2 0,-12 3-173,0-1-1,-1 1 1,1-1 0,-1 0-1,1 1 1,0-1 0,-1 0-1,1 1 1,-1-1 0,0 0-1,1 0 1,-1 1 0,1-2-1,6-9-2674,2 3-1103,0 6 2400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27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37 3808,'-45'-5'11802,"269"0"-8661,-206 5-3154,0-1 0,0-1-1,30-6 1,-47 7-204,0 1 0,0 0 0,1-1-1,-1 0 1,0 1 0,0-1 0,0 0 0,0 1 0,0-1-1,0 0 1,1-1 0,5-4-2297,1 5 808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29.1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10 368 3552,'-10'-3'8325,"10"1"-8128,0 1 0,0-1-1,0 1 1,0 0 0,0-1 0,1 1-1,-1 0 1,0-1 0,1 1 0,-1 0 0,1 0-1,0-3 1,10-21 850,-2 12-674,0 0 0,1 1 0,19-20 0,-14 16-441,76-68 573,-46 44-509,-27 25-143,2 0-1,27-14 1,-26 16 109,-9 5 62,1 1-1,14-7 0,-22 13-60,-1-1-1,0 1 0,0 0 0,1 0 0,-1 0 0,1 0 0,-1 1 0,1 0 1,-1 0-1,9 1 0,-12-1 41,0 1 0,0-1 0,0 0 1,0 1-1,0 0 0,0-1 0,0 1 0,0 0 1,0-1-1,-1 1 0,1 0 0,0 0 0,0 0 1,-1-1-1,1 1 0,-1 0 0,1 0 0,-1 0 1,1 0-1,-1 0 0,1 0 0,-1 0 0,0 1 1,0-1-1,1 0 0,-1 0 0,0 0 0,0 0 1,0 2-1,0 4-11,0 1 0,-1 0 1,-1 7-1,2-14 7,-6 35-17,-2 0 0,-21 59-1,-39 66-27,56-138 134,0-2 1,-2 1-1,0-2 1,-2 0-1,0 0 1,-1-2-1,-1 0 1,-1-1-1,-31 23 1,-22 12 631,72-51-703,0-1 0,-1 0 0,1 0 0,0 1 0,-1-1 1,1 0-1,-1 1 0,1-1 0,-1 0 0,1 0 0,-1 0 0,1 0 0,0 1 1,-1-1-1,1 0 0,-1 0 0,1 0 0,-1 0 0,1 0 0,-1 0 1,1 0-1,-1 0 0,1 0 0,-1-1 0,1 1 0,-1 0 0,1 0 0,-2-1 1,3 1-7,-1-1 0,0 1 1,0-1-1,0 1 0,0-1 1,0 1-1,0-1 0,1 1 1,-1-1-1,0 1 0,0-1 1,1 1-1,-1 0 0,0-1 1,1 1-1,-1-1 1,0 1-1,1 0 0,-1-1 1,0 1-1,1 0 0,-1-1 1,1 1-1,-1 0 0,1 0 1,-1-1-1,1 1 0,-1 0 1,1 0-1,17-10 320,1 2 0,-1 0 0,38-11 0,-46 17-313,0 0 0,0 1 0,0 0 0,0 0 0,1 1 0,-1 0 0,0 1 0,0 0 0,18 4 0,4 6-115,-19-6-86,-1-1 0,16 3 0,-24-6-360,1-1-1,-1 1 1,1-1-1,-1 0 1,1 0-1,-1-1 1,1 1 0,-1-1-1,1 0 1,5-2-1,16-8-3461,5-1 1280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32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23 3232,'-3'-6'5742,"-6"-6"-1924,9 12-3791,0 0 0,0 1 0,0-1-1,0 0 1,0 0 0,0 0 0,0 0-1,0 0 1,0 0 0,0 0 0,0 0 0,0 0-1,0 1 1,0-1 0,0 0 0,0 0 0,-1 0-1,1 0 1,0 0 0,0 0 0,0 0 0,0 0-1,0 0 1,0 0 0,0 0 0,0 0 0,0 0-1,0 0 1,-1 0 0,1 0 0,0 0 0,0 0-1,0 0 1,0 0 0,0 0 0,0 0-1,0 0 1,0 0 0,-1 0 0,1 0 0,0 0-1,0 0 1,0 0 0,0 0 0,0 0 0,0 0-1,0 0 1,0 0 0,0 0 0,-1 0 0,1 0-1,0 0 1,0 0 0,0 0 0,0-1 0,0 1-1,0 0 1,0 0 0,21 0 2016,-14 0-1942,107-4 325,-84 2-441,41 3 0,-20 1 88,30-2-25,-81 0 37,-2 12 49,-1-8-139,1 0 0,0 0 0,-1 0 0,0 0 0,0 0-1,0-1 1,0 1 0,0-1 0,-6 4 0,-6 7-30,-72 67 147,40-41-203,9-8 113,16-13-54,0 0 0,-31 18 0,39-27 51,11-7-25,0 0 0,0-1 0,-1 1 0,1-1 0,-1 0 0,0 0 0,1 0 0,-1-1 0,0 1 0,0-1 0,-5 1 0,25-2 54,1-1 0,-1-1 0,24-6 0,-24 5-66,0 0 1,1 1-1,-1 1 1,21 1-1,-21 0-86,-12 1 110,0-1 0,-1 1 1,1 0-1,0 0 0,-1 0 1,1 0-1,0 1 0,-1-1 1,0 1-1,6 3 0,-8-4-70,0 0 32,1 0 26,-1 0 0,0 0 0,0 1 1,1-1-1,-1 0 0,0 1 0,0-1 1,0 1-1,-1-1 0,1 1 0,0-1 1,1 4-1,3 4 49,-5-8-107,5 17 272,-5-17-188,0 1 0,0-1-1,-1 1 1,1-1 0,-1 1-1,1 0 1,-1-1 0,0 1-1,1-1 1,-1 0 0,0 1 0,0-1-1,0 0 1,0 1 0,0-1-1,0 0 1,0 0 0,-1 0 0,-1 1-1,-5 4-13,0-1 0,-12 5 0,-4 3-247,17-5 332,-3 0 196,9-7-302,-1-1 0,1 1 0,-1 0-1,1 0 1,0 0 0,-1 0-1,1 0 1,0 0 0,-2 3-1,-6 4-236,-2 3 277,10-8-29,-1-1 1,1 0-1,-1-1 1,0 1-1,0 0 1,-4 3-1,0-1 52,5-3-36,1 0 0,-1-1 0,0 1 0,0 0 0,0-1 0,0 1 0,0-1 0,0 1 0,0-1 0,0 0 0,0 1 0,0-1 0,0 0 0,0 0 0,-1 1 0,2-1-6,0 0-1,-1 0 1,1-1 0,0 1-1,0 0 1,-1 1 0,1-1-1,0 0 1,-1 0-1,1 0 1,0 0 0,-1 0-1,1 0 1,0 0 0,0 0-1,-1 0 1,1 1-1,0-1 1,0 0 0,-1 0-1,1 0 1,0 0-1,0 1 1,0-1 0,-1 0-1,1 0 1,0 1 0,0-1-1,0 0 1,0 0-1,-1 1 1,1-1 0,-1 3-5,-12-1 500,4-3-368,6 2-750,-8 1 477,9 0 128,0-1 0,-1 1 0,1 0 0,0-1 0,0 1 0,0 0 0,0 0 0,0 1 0,0-1 0,1 0 0,-3 4 0,3-5 36,1 0 1,-1-1-1,1 1 0,-1 0 1,0-1-1,1 1 0,-1-1 1,0 1-1,1-1 0,-1 1 1,0-1-1,0 0 0,0 1 1,1-1-1,-1 0 0,0 1 1,0-1-1,-1 0 0,-20 1 309,14-1-152,-2 0-325,11 0 80,-5-7 123,-2 8-375,4-1-172,5-3-207,1-4-1296,2-1 1177,0 6 409,18-9 7,-23 11 409,-1 0 0,0 0 0,1 0 0,-1 0 1,0-1-1,1 1 0,-1 0 0,0 0 0,1 0 0,-1-1 0,0 1 0,1 0 0,-1-1 0,0 1 0,1 0 0,-1-1 0,0 1 0,0 0 0,0-1 0,1 1 1,-1 0-1,0-1 0,0 1 0,0-1 0,0 1 0,0 0 0,0-1 0,0 1 0,0-1 0,0 1 0,0 0 0,0-1 0,0 1 0,0-1 0,0 1 1,0 0-1,0-1 0,0 1 0,0-1 0,-1 1 0,1 0 0,0-1 0,0 1 0,0 0 0,-1-1 0,1 1 0,-7-5 920,16 5 463,-6 0-1057,25 0-75,0 1 1,0 2-1,27 5 1,26 9-8631,-45-9 5574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35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112 107 2656,'-13'0'7989,"22"1"-4949,-3 3-2864,-1-1 1,1 0-1,0 0 1,-1 0-1,2 0 1,-1-1-1,0 0 1,0-1-1,0 0 1,11 2-1,14-1 100,-26-1-224,0 0 0,0-1 0,1 1 0,-1-1 1,0-1-1,0 1 0,0 0 0,0-1 0,0 0 0,0-1 0,10-3 1,-13 4 7,1 0 0,-1 0 1,1-1-1,-1 1 1,1-1-1,-1 0 1,0 0-1,0 0 1,0 0-1,0 0 1,1-3-1,-2 3-46,0 0 1,0 0-1,0 0 0,-1 0 0,1 0 0,-1 0 1,1 0-1,-1 0 0,0 0 0,0-1 0,0 1 1,0 0-1,0 0 0,-1-4 0,0 1-39,0 0 0,0 0 0,0 0 0,-4-8 0,3 11 0,1 0 0,-1-1 0,1 1 0,-1 0 0,0 0 0,0 0 0,0 0 0,0 1 0,0-1 0,-5-2 0,2 1-7,-1 1 0,1 0 0,-1 0 0,0 0-1,0 1 1,1 0 0,-1 0 0,0 0 0,0 1 0,0 0 0,0 0-1,0 0 1,0 1 0,0 0 0,0 0 0,-5 2 0,-3 1-22,0 1 0,1 0 0,0 0 0,0 2 1,-22 13-1,28-15 160,0 1 1,0 0-1,0 0 0,0 0 1,1 1-1,0 0 0,1 1 1,-1-1-1,-4 10 0,9-14-54,-1-1 0,1 1 0,0 0 0,0 0 0,0 0 0,0 0 0,0 0-1,1 0 1,-1 0 0,1 0 0,0 0 0,0 1 0,0-1 0,0 0 0,1 0-1,-1 0 1,1 0 0,0 0 0,0 0 0,0 0 0,0 0 0,0 0 0,1-1 0,-1 1-1,1 0 1,0-1 0,0 1 0,0-1 0,0 0 0,3 4 0,3-1 75,-1 1 0,1-1 1,0 0-1,0 0 1,0-1-1,1 0 0,0 0 1,0-1-1,0-1 0,0 1 1,0-1-1,13 1 1,-5-2-76,0-1 1,0 0 0,0-1 0,0-1 0,31-7 0,4-5-1662,39-7-5379,-54 16 4567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57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6 484 1568,'-6'2'463,"10"-4"-261,4-2 29,-6 3 281,8-6 811,24-17-203,-32 23-1048,0 0 0,-1 0 0,1 0 0,0 0 0,0 0 0,0 0 0,0 1 0,0-1 0,0 0 0,0 1 0,0 0 1,0-1-1,5 1 0,29 3 460,-20 0-228,84-2 427,-52-2-396,316-31 1154,-329 27-1378,623-118 653,-34 5 552,346 13 498,-738 83-1530,96-5-179,-254 22-80,22-1-1117,-108 10-3121,-10 3-496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40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0 121 2496,'0'-2'14371,"8"2"-12694,0 1-4296,68-1 2870,141-17 0,-202 15-236,25-3-3,311-30 760,456-8 222,-458 27-143,-159 15-602,-113 1-300,-46 2-181,-30-1 54,1-1 1,0 1-1,-1-1 0,1 1 1,0 0-1,-1 0 0,1-1 0,-1 1 1,1 0-1,-1 0 0,1 1 0,-1-1 1,3 3-1,1 4-1171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42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7 100 3328,'-1'-1'176,"0"1"1,1-1 0,-1 0-1,1 0 1,-1 0-1,1 1 1,-1-1-1,1 0 1,-1 0-1,1 0 1,0 0-1,0 0 1,-1 0-1,1 0 1,0 0 0,0 0-1,8-11 4198,-8 12-4024,3-2-1,12 32 2137,20 81-1109,-24-71-1168,2 0 0,1-1 0,25 46 0,-1-19 417,53 71 1,-88-133-532,0 0 0,1 0-1,-1-1 1,1 1 0,0-1-1,0 0 1,0 0 0,8 4-1,-10-7-57,-1 1-1,0 0 0,0-1 0,0 0 0,1 1 0,-1-1 0,0 0 0,1 1 0,-1-1 0,0 0 1,1 0-1,-1 0 0,0 0 0,1-1 0,-1 1 0,0 0 0,0 0 0,1-1 0,-1 1 0,0-1 0,0 1 1,1-1-1,-1 1 0,0-1 0,0 0 0,0 0 0,0 0 0,0 1 0,0-1 0,0 0 0,0 0 1,0 0-1,-1 0 0,1-1 0,0 1 0,-1 0 0,2-2 0,3-10 84,7-25 0,4-9 56,104-254-373,-47 108-849,-71 188 656,0 0 0,1 0 0,6-9-1,-8 13 118,0-1 0,0 1 0,0 0 0,0 0 0,1-1 0,-1 1 0,1 0 0,-1 0 0,1 0-1,-1 1 1,1-1 0,-1 0 0,1 1 0,0-1 0,1 0 0,7 1-1284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43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34 2976,'-1'-3'797,"-1"0"-1,1 0 1,0 0-1,-1 0 1,1 1 0,-1-1-1,-3-4 1,4 7-639,1-1 0,0 1 0,-1-1 0,1 1 0,-1-1 0,1 1 0,-1 0 0,0-1 0,1 1 0,-1 0 1,1-1-1,-1 1 0,0 0 0,1-1 0,-1 1 0,0 0 0,1 0 0,-1 0 0,0 0 0,1 0 0,-1 0 0,0 0 0,0 0 0,1 0 0,-1 0 0,0 0 0,1 0 0,-2 1 0,1 0-13,-1 0 0,1 0-1,0 0 1,0 0 0,-1 1-1,1-1 1,0 0 0,0 1-1,0-1 1,0 1 0,1-1-1,-2 3 1,-10 24 444,1 1 1,-12 50-1,-4 61 21,15-73-194,-19 154 256,30-211-622,0 0-1,0-1 0,2 12 0,-1 1 597,2-23-591,0-1 0,-1 1 0,1 0 1,0 0-1,0 1 0,-1-1 0,1 0 0,0 0 0,4 0 0,1-1-25,109-52 157,-108 50-232,15-9-41,34-11 0,-50 21 83,0 1-1,0 0 1,-1 1-1,1-1 0,0 1 1,0 1-1,0-1 1,0 1-1,0 1 1,10 0-1,-15 0 27,0 0 0,0 0 0,1 0 0,-1 0 0,0 0 0,0 0 0,0 0 0,0 0 0,0 1 0,-1-1 0,1 1 0,0 0 0,-1-1 0,1 1 0,-1 0 0,1 0 0,-1 0 1,0 0-1,0 0 0,0 0 0,0 1 0,0-1 0,1 3 0,-2-2 43,1 0 0,0 0 1,-1 0-1,0 0 0,0 0 1,0 0-1,0 0 0,0 0 1,0 0-1,-1 0 1,0 0-1,1 0 0,-1 0 1,0-1-1,0 1 0,-1 0 1,1 0-1,-3 3 0,-1 0 10,1-1-1,-1 0 0,0 0 1,-1 0-1,1-1 1,-1 1-1,0-1 0,0-1 1,0 1-1,-1-1 0,1 0 1,-1-1-1,0 0 1,1 0-1,-1 0 0,0-1 1,-8 1-1,2-1-491,0 0 0,-1-1-1,1-1 1,0 0 0,0-1 0,0-1 0,0 0-1,-19-6 1,31 8 61,-1 1 0,0-1 0,0 1 0,0-1 0,1 0 1,-1 0-1,0 1 0,1-1 0,-1-1 0,1 1 0,-1 0 0,1 0 0,-1 0 0,1-1 0,0 1 0,0-1 0,0 1 0,0-1 1,-2-3-1,2-4-2941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50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27 1568,'-14'9'5456,"4"-2"-2726,4-6-1868,-7 1 623,13-2-1474,0 0 1,0 0 0,0 0-1,0 0 1,0 0-1,0 0 1,0 0-1,0-1 1,0 1-1,0 0 1,0 0-1,0 0 1,0 0-1,0 0 1,0 0 0,0 0-1,0 0 1,0 0-1,0-1 1,0 1-1,0 0 1,0 0-1,0 0 1,0 0-1,0 0 1,0 0 0,0 0-1,0 0 1,0 0-1,0-1 1,0 1-1,0 0 1,0 0-1,0 0 1,0 0-1,0 0 1,0 0-1,0 0 1,0 0 0,0 0-1,-1 0 1,1 0-1,0 0 1,0-1-1,0 1 1,0 0-1,0 0 1,0 0-1,0 0 1,0 0 0,0 0-1,-1 0 1,1 0-1,0 0 1,0 0-1,0 0 1,0 0-1,0 0 1,0 0-1,0 0 1,0 0-1,0 0 0,0 0 0,0-1 1,1 1-1,-1 0 0,0-1 0,0 1 0,0 0 0,0-1 0,1 1 0,-1 0 1,0-1-1,0 1 0,0 0 0,0-1 0,0 1 0,0 0 0,0-1 1,0 1-1,0-1 0,0 1-23,0-1 1,0 1-1,0 0 1,0-1-1,0 1 1,0 0 0,0-1-1,0 1 1,0 0-1,0 0 1,0-1-1,0 1 1,0 0-1,0 0 1,1-1-1,-1 1 1,0 0-1,0 0 1,0-1-1,0 1 1,1 0-1,-1 0 1,0 0-1,0-1 1,0 1-1,1 0 1,-1 0-1,0 0 1,0 0-1,1-1 1,-1 1 0,0 0-1,1 0 1,-1 0-1,0 0 1,0 0-1,1 0 1,-1 0-1,0 0 1,1 0-1,-1 0 1,0 0-1,0 0 1,1 0-1,14-2-84,19-5 70,-16 2 23,0 2 0,1 0 1,-1 1-1,21 0 0,1 0 11,36 2-308,-37 1 307,-37-1-25,-1 0 1,1 0-1,-1 0 1,1 0-1,-1 0 0,1 1 1,-1-1-1,1 1 0,2 0 1,-4-1 22,1 1 0,-1-1 1,1 0-1,-1 1 0,0-1 0,1 0 0,-1 1 1,0-1-1,1 1 0,-1-1 0,0 1 1,1-1-1,-1 1 0,0-1 0,0 1 0,1-1 1,-1 1-1,0 0 0,0 1 23,0-1-1,0 1 1,0 0-1,0-1 1,-1 1-1,1-1 1,-1 1-1,1 0 1,-1-1-1,1 1 1,-1-1-1,0 0 1,0 1-1,-1 1 1,-6 8-33,-2 0 0,-19 18 1,-9 11-9,-1 5 285,-1-1 0,-91 76 0,99-97 43,27-19-604,3-2 616,0-1-1,0 1 1,1-1-1,-1 0 1,0 0 0,0 0-1,-1 0 1,-1 1 0,-1-1-320,1 0 0,-1 0 0,1 0 0,-1-1 0,-7 0 0,68-9 457,46 9-460,-45 1-61,30 1 85,-36 0-751,63-5-1,-69-1-3681,-22 3 2352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2:58.84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125 0 3072,'-12'5'3842,"12"-4"-3757,-9 21-1,8-18 342,-14 42 184,3 1 1,-11 80-1,12-64-276,-6 47 741,-8 215 0,29-215-467,0-56 269,-1-59-663,5-10 33,-6 9-209,91-210 47,-63 144 64,42-144-51,-33 93-276,-20 60 137,-11 33-218,22-51-1,-30 81 251,1-1 0,-1 0 0,0 0 0,1 1 0,-1-1 0,0 0 0,1 1-1,-1-1 1,1 1 0,-1-1 0,1 0 0,-1 1 0,1-1 0,0 1 0,-1 0 0,2-1 0,-2 1 10,0 0 1,1 0-1,-1 0 0,0 0 1,1 0-1,-1 0 1,0 0-1,1 0 1,-1 0-1,0 0 1,0 0-1,1 0 1,-1 1-1,0-1 1,0 0-1,1 0 1,-1 0-1,0 1 0,0-1 1,0 0-1,1 0 1,-1 0-1,0 1 1,0-1-1,0 0 1,0 1-1,0-1 1,1 0-1,0 5 37,1-1-1,-1 0 0,1 1 1,0 8-1,9 145 307,-10-108-272,-12 298 430,4-232-289,5-85-136,0-19 36,1 0-1,1 1 1,2 17 0,0-19 25,0-9 152,6-23 289,-6 16-541,46-132-54,24-63-512,-31 41 279,8-24-313,-47 177 448,5-13-380,-4 18 277,0 10 93,-1 16 198,-1 0 0,-5 43 1,1 4 54,1 345 1018,5-379-973,0-28 69,1-24 550,18-97-962,1 2-179,48-207-985,-70 315 1302,-1-1 0,1 0 0,-1 0 0,1 0 0,-1 0 1,1 1-1,0-1 0,2-3 0,-3 5 19,0 0-1,1 1 1,-1-1 0,0 0-1,0 0 1,0 0-1,1 0 1,-1 0 0,0 0-1,0 1 1,0-1-1,1 0 1,-1 0 0,0 0-1,0 0 1,0 1-1,0-1 1,1 0 0,-1 0-1,0 1 1,0-1 0,0 0-1,0 0 1,0 1-1,0-1 1,0 0 0,0 0-1,0 1 1,0-1-1,0 0 1,0 0 0,0 1-1,0-1 1,0 0-1,0 0 1,0 1 0,2 40-788,-2-40 782,-1 34-1671,2 1 0,2-1 0,9 49 0,4-28-257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22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21 1664,'-2'-2'5476,"19"-6"-4302,-15 7-1083,0-1-1,1 1 0,-1 0 0,0 0 0,1 0 0,-1 0 1,1 0-1,-1 1 0,1-1 0,0 1 0,2-1 1,35 1 500,-19 1-494,39 4 271,123 7 193,-105-5-439,141 14 805,86 6-276,131 29-93,-228-24-236,47 8-224,116 16-73,-157-32 118,226 19-169,-68-27 117,44-13-153,-234-5-47,214-7 293,-184 2 150,428-16 286,212-3-424,-393 12-4,-99 8 101,34 7-16,-6-1-5,158 4-186,-101-2-166,-41 7 293,1046 1 272,-1336-10-442,147-1 74,78-6-21,112-5 16,-161-2 100,-288 14-211,305-12 316,55-4-234,94 0 408,-219 5-443,53 2-176,-36 5 555,-152 0-390,41-5-1,-31 1 24,-95 7-47,313-9-37,-133 0 17,37 0 9,-182 11-13,5 0-61,63 10 0,-99-7-8,23 3-167,-41-7-261,0 0 0,0 0 0,0 0 0,1-1 0,5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34.6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514 147 1056,'3'4'6015,"-1"-14"-2435,-2 5-4882,0 0 1389,0 1 1,0-1-1,-1 1 0,0-1 0,0 1 1,0-1-1,0 1 0,-1-1 0,0 1 1,0 0-1,0 0 0,0 0 1,-4-5-1,1 4-30,1 0 1,0 1 0,-1-1-1,0 1 1,0 0 0,0 1-1,-1-1 1,-9-4 0,1 3-7,1 0 0,-1 1 0,1 0 0,-1 1 0,0 1 0,-1 0 0,-22 0 0,26 2-40,0 0 0,0 1 0,0 1 0,0 0 0,0 0 0,-16 6 0,20-5-8,0 1 0,0-1 0,0 1 0,0 0 0,1 1 0,0 0 0,0 0 0,0 0 0,-10 12 0,8-6-27,1 0 0,0 0 0,1 0 1,0 1-1,1 0 0,0 0 0,0 1 0,2-1 0,-4 17 1,4-10 77,1 0 1,0 0 0,2 0 0,0 1 0,5 30 0,-4-43-15,0-1 1,1 1 0,0-1 0,0 0 0,1 1 0,0-1-1,0-1 1,0 1 0,1 0 0,0-1 0,0 0 0,0 1-1,7 4 1,-8-6 48,1-1-1,0 0 0,0 0 1,0 0-1,1-1 0,-1 1 1,0-1-1,1 0 1,0-1-1,-1 1 0,1-1 1,0 1-1,0-2 0,0 1 1,0 0-1,0-1 0,0 0 1,5 0-1,12-7 780,-22 7-849,0 0 0,0 0 0,1 0 0,-1 0 0,0 0 0,0 0 0,1-1 0,-1 1 0,0 0 0,0 0 0,1 0 0,-1-1 0,0 1 0,0 0 0,0 0 0,0-1 0,1 1 0,-1 0 0,0 0 0,0-1 0,0 1-1,0 0 1,0 0 0,0-1 0,0 0-20,0 1 0,0-1 0,-1 1-1,1-1 1,0 1 0,-1-1 0,1 1-1,0 0 1,-1-1 0,1 1 0,-1 0-1,1-1 1,-1 1 0,1 0 0,-1-1 0,1 1-1,-1 0 1,1 0 0,-1-1 0,-2 1-34,0-1 0,1 1 0,-1-1 1,0 1-1,0 0 0,1 0 1,-1 0-1,0 0 0,0 0 1,-4 2-1,-25 6-495,19-3 425,0 1 0,0 0 1,1 1-1,0 0 1,0 1-1,1 0 1,-14 12-1,20-14 107,-1-1-1,1 1 0,0 0 1,1 0-1,-1 1 0,1 0 1,0-1-1,1 1 0,0 0 1,0 1-1,0-1 1,1 1-1,0-1 0,-1 13 1,2-4 78,0 0 0,1 0 1,4 24-1,-3-32-43,0 0-1,1 0 1,0 0 0,1-1-1,0 1 1,0 0-1,0-1 1,9 13-1,-11-19-11,0 1 0,0-1 0,1 0 0,-1 0 0,0 0 0,0 0 0,1 0 0,-1 0 0,1-1 0,-1 1-1,1 0 1,-1-1 0,1 1 0,-1-1 0,1 1 0,0-1 0,-1 0 0,1 0 0,0 0 0,-1 0 0,1 0 0,0 0 0,-1 0-1,1 0 1,-1-1 0,1 1 0,0-1 0,-1 1 0,1-1 0,1-1 0,6-2 40,0-1 0,0 0 1,-1 0-1,9-8 0,-15 12-68,202-141 486,-133 105-803,131-47 0,-198 82 267,0 0 0,1 1 0,-1 0-1,0 0 1,1 0 0,-1 1 0,9 0 0,-12 0 51,0 0-1,0 0 1,0 0-1,0 0 1,0 1-1,0-1 1,0 0-1,0 1 1,0-1-1,0 1 1,0-1-1,0 1 1,0-1-1,0 1 1,-1 0-1,1-1 1,0 1-1,0 0 1,-1 0-1,1 0 1,0 0-1,-1 0 1,1-1-1,-1 1 1,1 0-1,-1 0 1,0 0-1,1 0 1,-1 0-1,0 1 1,0-1-1,1 0 1,-1 0-1,0 0 1,0 0-1,-1 2 1,0 10 34,0 1 1,-1-1 0,-1 1 0,0-1-1,-1 0 1,-9 20 0,12-25 177,1-8-200,0 0 1,0 0 0,0 0-1,0 0 1,0 1 0,0-1-1,0 0 1,0 0 0,0 0-1,0 0 1,0 0-1,-1 0 1,1 0 0,0 0-1,0 1 1,0-1 0,0 0-1,0 0 1,0 0 0,0 0-1,0 0 1,0 0-1,0 0 1,0 0 0,0 1-1,1-1 1,-1 0 0,0 0-1,0 0 1,0 0 0,0 0-1,0 0 1,0 0-1,0 0 1,0 1 0,0-1-1,0 0 1,0 0 0,0 0-1,0 0 1,0 0 0,1 0-1,-1 0 1,0 0 0,0 0-1,0 0 1,0 0-1,0 0 1,0 0 0,0 0-1,0 0 1,1 0 0,-1 0-1,0 0 1,0 0 0,0 0-1,0 0 1,0 0-1,0 0 1,0 0 0,1 0-1,-1 0 1,0 0 0,0 0-1,0 0 1,0 0 0,0 0-1,36-41 406,-26 28-436,1 1 0,0 0 0,24-19 0,-16 17-166,1 1-1,1 1 0,36-16 1,-56 28 174,-1 0 1,1-1-1,-1 1 1,1 0 0,-1 0-1,1 0 1,-1 0 0,1-1-1,0 1 1,-1 0 0,1 0-1,-1 0 1,1 0-1,0 0 1,-1 0 0,1 0-1,-1 1 1,1-1 0,0 0-1,-1 0 1,1 0 0,-1 0-1,1 1 1,-1-1-1,1 0 1,-1 1 0,1-1-1,-1 0 1,1 1 0,-1-1-1,0 1 1,1-1 0,-1 1-1,1-1 1,-1 1 0,0-1-1,0 1 1,1-1-1,-1 1 1,0-1 0,0 1-1,1-1 1,-1 1 0,0-1-1,0 1 1,0 0 0,0-1-1,0 1 1,0-1-1,0 1 1,0 0 0,0-1-1,0 2 1,-1 4 25,1 1 0,-1-1 0,-3 12 0,3-15-59,1-2 46,-14 71 24,13-62 15,0 0 0,1 0 0,0 0 0,1 0 0,2 14 1,-2-21-27,-1 0 0,1-1 0,0 1 0,0-1 0,0 1 0,0-1 0,0 1 0,1-1 0,-1 0 0,1 0 0,0 1 0,-1-1 0,1 0 0,0 0 0,0-1 0,0 1 0,3 1 0,-2-1 16,1 0 1,0 0-1,0-1 0,-1 0 1,1 1-1,0-1 0,0-1 0,0 1 1,0-1-1,6 1 0,3-2 50,1 0-1,0-1 0,-1 0 0,1-1 1,20-8-1,-12 4 15,-1-2-1,-1 0 1,31-19 0,-40 21-42,0-1 1,-1 0-1,0-1 1,0 0-1,-1-1 1,0 1-1,11-17 0,-16 20 5,0-1 0,0 1 0,-1-1 0,0-1-1,2-6 1,-4 12-80,0-1 0,0 1-1,-1-1 1,0 1 0,1 0-1,-1-1 1,0 1 0,0-1-1,0 1 1,-1-1 0,1 1-1,0 0 1,-1-1 0,0 1-1,0 0 1,1-1 0,-1 1-1,0 0 1,-1 0-1,-1-3 1,2 4-13,0 0-1,0 0 1,0 0-1,0 1 1,0-1-1,0 0 1,0 1-1,-1-1 1,1 0-1,0 1 1,0 0-1,-1-1 1,1 1 0,0 0-1,-1 0 1,1-1-1,0 1 1,-1 0-1,1 0 1,0 0-1,-1 1 1,1-1-1,0 0 1,-1 1-1,1-1 1,0 0-1,-1 1 1,1-1-1,-1 2 1,-3 0 12,1 0 1,-1 1-1,1 0 1,0 0-1,0 0 1,-7 7 0,9-8 13,-1 0 1,1 0 0,0 1 0,0-1 0,0 1 0,1-1 0,-1 1 0,0 0 0,1 0 0,0 0 0,0 0 0,0 0 0,0 0 0,0 0 0,1 0 0,-1 0 0,1 0 0,0 0 0,0 1 0,0-1 0,0 0 0,2 6 0,1 6 47,1-1 0,1 1 0,12 24 0,-15-34-18,0-1 1,1 0-1,0 1 0,-1-1 0,1 0 0,1 0 0,-1-1 0,0 1 0,1-1 0,0 0 1,0 1-1,0-2 0,0 1 0,0 0 0,7 2 0,-8-4 18,0-1 1,0 1-1,0-1 0,0 0 0,0 0 1,0 0-1,0 0 0,0 0 0,0-1 1,0 0-1,0 1 0,0-1 0,0 0 1,0 0-1,3-2 0,1-1-10,-1 0 0,1 0-1,-1 0 1,0-1 0,6-6 0,122-124 233,-91 90-416,-43 45 138,0-1-1,1 1 0,-1 0 0,0 0 0,1-1 0,-1 1 0,1 0 0,-1 0 1,1-1-1,-1 1 0,0 0 0,1 0 0,-1 0 0,1 0 0,-1 0 0,1 0 1,-1 0-1,1 0 0,-1 0 0,1 0 0,-1 0 0,1 0 0,-1 0 0,0 0 1,1 0-1,-1 0 0,1 0 0,-1 0 0,1 1 0,-1-1 0,1 0 0,-1 0 1,1 1-1,1 1-22,0 0 1,0 0-1,0 0 1,-1 0 0,1 0-1,2 4 1,3 7 86,8 20 0,-5-7-40,1 0 0,2 0-1,17 27 1,-27-49 28,-1-1 0,1 0 0,0 0 0,0 0 0,1 0 0,-1 0 0,0 0 0,1-1 0,0 0 0,-1 0 0,1 0 0,0 0 0,0 0 1,0-1-1,0 0 0,0 0 0,1 0 0,-1 0 0,0-1 0,5 1 0,1-3-21,0 0 1,0-1 0,0 0-1,0 0 1,14-8-1,46-29 197,-21 10-152,74-49-84,-55 34 167,-68 45-145,1-1 0,-1 1-1,1 0 1,-1 0 0,1 0-1,-1-1 1,0 1-1,1 0 1,-1-1 0,0 1-1,1 0 1,-1-1-1,0 1 1,1 0 0,-1-1-1,0 1 1,0 0 0,1-1-1,-1 1 1,0-1-1,0 1 1,0-1 0,0 1-1,1-1 1,-1 1-1,0 0 1,0-1 0,0 1-1,0-1 1,0 1 0,0-2-1,-1 2-9,1 0 1,-1 0-1,1-1 0,0 1 1,-1 0-1,1 0 0,-1 0 1,1 0-1,-1-1 0,1 1 1,-1 0-1,1 0 0,-1 0 1,1 0-1,0 0 0,-1 0 1,1 0-1,-1 0 0,1 1 1,-1-1-1,1 0 0,-1 0 1,1 0-1,0 0 0,-1 1 1,1-1-1,-1 0 0,1 0 1,0 1-1,-1 0 0,-12 7-10,0 0-1,1 1 1,1 1 0,-1 0-1,2 1 1,-19 22 0,24-26 27,1-1 1,0 1 0,0 0 0,1 0 0,0 1 0,0-1 0,1 0 0,-1 1 0,2 0-1,-1 0 1,1-1 0,0 1 0,1 0 0,0 0 0,1 11 0,0-16 11,-1 0 0,1 0 0,0 0 0,-1 0 0,2-1 0,-1 1 0,0 0 0,0 0 0,1-1 0,3 5 0,-5-6-4,1 0 0,0 0 0,0 0 0,0 0 0,0 0-1,0-1 1,1 1 0,-1 0 0,0 0 0,0-1 0,0 1-1,1-1 1,-1 1 0,0-1 0,1 0 0,-1 0 0,0 1-1,1-1 1,-1 0 0,0 0 0,1 0 0,-1 0-1,0 0 1,1-1 0,-1 1 0,2-1 0,0 0 23,0 0 1,0-1-1,0 0 1,0 0-1,0 1 1,-1-2-1,1 1 1,-1 0-1,1 0 1,-1-1-1,3-4 1,23-36 192,-20 30-317,1-5 125,-1 0 0,0 0 0,-1 0 0,5-23 0,-6 20-280,-6 12-25,-2 7 45,-2 7-35,-4 14 222,1 1 0,1 0 0,-8 41 0,6-21-55,-14 77-9,-1 5 153,16-95-31,0 0 1,-17 37 0,19-51 15,-1-1 0,-1 0 0,0 0 0,-13 17-1,18-26-1,0 0 0,-1-1 0,1 1 0,-1-1 0,0 0 0,1 0-1,-1 0 1,0 0 0,0 0 0,0-1 0,0 0 0,-1 1 0,1-1 0,0 0-1,0 0 1,-1-1 0,1 1 0,-1-1 0,1 1 0,-1-1 0,1 0 0,0 0-1,-1-1 1,-4 0 0,1-1-2,1 0-1,-1-1 1,1 0 0,-1 0-1,1 0 1,0-1-1,0 0 1,-8-7-1,14 11-30,-1-1-1,1 1 0,-1-1 1,1 1-1,0-1 0,-1 0 1,1 1-1,0-1 0,-1 1 1,1-1-1,0 0 0,0 1 1,0-1-1,-1 0 0,1 1 1,0-1-1,0 0 0,0 0 1,0 1-1,0-1 0,0 0 1,1 1-1,-1-1 0,0 0 0,0 1 1,0-1-1,1 0 0,-1 1 1,0-1-1,1 1 0,-1-1 1,1 0-1,18-22-84,-15 18 37,7-4 38,1-1-1,-1 2 1,2-1-1,-1 2 1,25-12-1,-16 9 44,36-18-90,56-32-119,-100 50 328,1-1 1,18-20 0,-10 10-123,68-71 250,-30 28-42,82-67-128,-98 96-410,-48 41 186,-1 0 0,1 0 1,0 1-1,1 0 1,0-1-1,-4 13 0,-2 2 24,-4 5 133,2 1 0,1 1 0,1 0 0,-9 50-1,17-73 31,1 1 0,0 0-1,0-1 1,0 1-1,1 0 1,0-1-1,2 9 1,-3-13-48,1 0 0,-1 0 0,0 1 0,1-1 0,-1 0 1,1 0-1,-1 0 0,1 1 0,0-1 0,-1 0 0,1 0 0,0 0 0,0 0 0,0 0 0,0 0 1,0-1-1,0 1 0,0 0 0,0 0 0,0-1 0,0 1 0,0-1 0,1 1 0,-1-1 0,0 1 1,0-1-1,1 0 0,-1 1 0,0-1 0,0 0 0,1 0 0,-1 0 0,0 0 0,1 0 0,-1 0 0,0-1 1,0 1-1,3-1 0,-1 0 22,1-1 1,-1 0-1,0 1 1,0-1-1,0 0 1,0-1-1,0 1 1,-1 0-1,4-4 1,22-29 165,-21 25-179,49-71 23,20-25-326,-68 100-85,-5 12 92,-5 20 18,2-20 238,-8 54-14,-23 92 0,21-114 12,-3-1 1,-1-1-1,-29 54 0,-9-2 25,44-76 82,-1 0 0,0 0-1,-1-2 1,-20 19 0,27-27-54,1-1 0,0 1 0,-1-1 0,1 1 0,-1-1 1,1 0-1,-1 0 0,0 0 0,1 0 0,-5 1 0,6-2-30,-1 0 0,1 0 0,-1 0 0,1 0-1,-1 0 1,1-1 0,0 1 0,-1 0 0,1-1 0,-1 1-1,1-1 1,0 1 0,0-1 0,-1 0 0,1 1 0,0-1-1,0 0 1,0 0 0,-1 0 0,1 0 0,0 0 0,0 0 0,0-1-1,-2-2 7,0 0-1,1 0 1,0 0-1,0-1 0,0 1 1,0 0-1,1-1 1,0 1-1,0-1 0,0 1 1,0-1-1,1 0 1,-1 1-1,1-1 0,1 0 1,-1 1-1,0-1 1,1 0-1,0 1 0,0-1 1,1 1-1,-1-1 1,4-6-1,-2 5 18,1-1 0,0 1 0,0 0 0,0 0-1,1 1 1,-1-1 0,1 1 0,1 0 0,-1 0 0,1 0 0,0 1 0,0 0 0,0 0-1,13-5 1,-8 5 5,0 1-1,0 0 0,0 1 0,0 0 1,17-1-1,59 4 214,-33 1-94,-27-3-565,1 0 0,33-7 0,-45 5-1514,0-1-1,25-10 1,-19 5-79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39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323 557 2720,'0'-1'108,"0"1"-1,0-1 1,0 1 0,0 0-1,0-1 1,0 1 0,0-1 0,0 1-1,0-1 1,0 1 0,0 0-1,0-1 1,0 1 0,0-1 0,0 1-1,0 0 1,-1-1 0,1 1-1,0-1 1,0 1 0,0 0 0,-1-1-1,1 1 1,0 0 0,-1-1-1,1 1 1,0 0 0,0-1-1,-1 1 1,1 0 0,-1 0 0,1 0-1,0-1 1,-1 1 0,1 0-1,-1 0 1,1 0 0,0 0 0,-2-1 405,-9 2-167,1 0-1,-1 1 0,0-1 0,1 2 0,-1 0 0,-11 5 0,-63 31 545,61-28-766,14-6-46,0 1 1,1 0-1,0 0 0,0 1 1,0 0-1,1 1 1,0-1-1,-10 14 1,15-17-33,-1 1 1,1-1-1,1 1 1,-1-1-1,1 1 1,0 0 0,0 0-1,0 0 1,0 0-1,1 0 1,0 1-1,0-1 1,1 0 0,-1 1-1,1-1 1,0 0-1,1 1 1,-1-1-1,3 10 1,-2-13-2,0 0-1,-1 0 1,1 0 0,0 0 0,0 0-1,0 0 1,0 0 0,0 0 0,1 0-1,-1-1 1,0 1 0,1-1 0,-1 1-1,1-1 1,0 1 0,0-1-1,-1 0 1,1 0 0,0 0 0,0 0-1,0 0 1,0 0 0,0-1 0,0 1-1,0 0 1,0-1 0,0 0 0,1 1-1,-1-1 1,0 0 0,0 0 0,0-1-1,4 1 1,2-2 63,-1 0 0,1 0 0,-1 0-1,1-1 1,-1 0 0,0 0 0,13-9 0,-4 1-64,-1-1 0,0 0 0,-1-2 0,0 1 0,-1-2 1,-1 0-1,0 0 0,-1-1 0,-1-1 0,12-23 0,-22 39-87,8-20-144,-8 21 164,0-1-1,0 1 1,0-1 0,0 1 0,0 0 0,0-1 0,1 1 0,-1-1-1,0 1 1,0-1 0,-1 1 0,1 0 0,0-1 0,0 1-1,0-1 1,0 1 0,0 0 0,0-1 0,0 1 0,-1-1-1,1 1 1,0 0 0,0-1 0,-1 1 0,1 0 0,0-1-1,0 1 1,-1 0 0,1-1 0,0 1 0,-1 0 0,1 0-1,0 0 1,-1-1 0,1 1 0,-1 0 0,1 0 0,0 0-1,-1 0 1,1-1 0,-1 1 0,1 0 0,-1 0 0,1 0-1,-1 0 1,0 1-11,0-1 0,0 0 0,-1 1-1,1-1 1,0 1 0,0 0 0,0-1-1,0 1 1,0 0 0,1 0 0,-1-1-1,0 1 1,0 0 0,0 0 0,1 0-1,-1 0 1,0 0 0,1 0 0,-1 0-1,1 0 1,-1 2 0,-1 1 50,1-1 0,0 1 0,0 0 1,0-1-1,0 1 0,0 0 0,1 3 0,0 0 86,0 0 0,1 0 0,0 0 0,0 0 0,1 0 0,0 0 0,0 0 0,0-1 0,1 1 0,0-1 0,0 0 0,1 0 0,0 0 0,0 0 0,0 0 0,10 9 0,-12-14-66,-1 0 0,1 0 1,-1 0-1,1 0 1,-1 0-1,1 0 1,0 0-1,-1 0 1,1-1-1,0 1 1,0-1-1,-1 0 0,1 1 1,0-1-1,0 0 1,0 0-1,-1 0 1,1 0-1,0 0 1,0-1-1,0 1 1,-1 0-1,1-1 0,3 0 1,3-3 8,0 0 0,-1 0 0,1-1 0,7-5 0,1-1-93,8-5 138,-4 3-97,0 0 0,1 1 0,1 1 0,0 0 0,38-11 0,-39 18-105,0 0 0,1 2 0,0 0 0,27 2 0,-37 0 138,84 3 539,-110-9-421,4 5-227,1 0-1,-1 1 0,1-1 0,-1 2 0,0 0 0,-16 3 0,-54 19-447,79-23 530,-4 2 8,-1 1 0,1-1 0,-1 1 1,1 0-1,0 0 0,0 0 1,0 1-1,1 0 0,-1 0 1,1 0-1,0 1 0,0-1 1,1 1-1,-1 0 0,1 0 1,0 0-1,0 0 0,0 1 1,1-1-1,0 1 0,0 0 1,1-1-1,-1 1 0,0 9 1,1-8 42,1 0 0,0 0 1,0 0-1,0 0 0,1-1 1,0 1-1,1 0 0,-1-1 1,1 1-1,0-1 0,1 1 1,0-1-1,0 0 0,0 0 1,1 0-1,0 0 0,0-1 1,0 1-1,0-1 0,1 0 1,6 5-1,-6-8-4,-1 1-1,0-1 0,1 0 1,-1 0-1,1 0 1,-1 0-1,1-1 1,0 0-1,0 0 0,0 0 1,0 0-1,8-1 1,-1 0 15,-1-1 0,0 0 0,0-1 0,19-5 0,-15 1 21,25-12 1,-20 8-40,-7 3 2,-1 0 0,23-18 0,-2 1-228,-31 23 181,-1 0 0,1-1 0,-1 1 0,1 0 0,-1-1 0,0 1 0,1-1 0,-1 0 0,0 1 0,1-3 0,8-8-61,-9 11 69,0 0-1,0-1 1,1 1 0,-1 0-1,0-1 1,0 1 0,0 0 0,0-1-1,-1 1 1,1-1 0,0 0 0,0-2-1,0 2-14,-1 0 0,1 0 0,0 0 0,0 1-1,0-1 1,0 0 0,0 0 0,0 1 0,0-1-1,2-1 1,5-3 32,-5 3-23,-1 1 0,1 0 0,0 0 0,-1 0 0,1 0-1,0 0 1,1 1 0,-1-1 0,0 1 0,6-2-1,-6 2 2,1-1-1,0 0 0,0 0 1,6-4-1,5-3 105,228-87-25,-223 90-135,22-9-162,-42 15 215,-1 0 0,1 0 1,0 0-1,0 0 0,0 0 0,0 0 0,0 0 0,-1-1 1,1 1-1,0 0 0,0 0 0,0 0 0,0 0 0,0 0 1,0 0-1,-1 0 0,1 0 0,0-1 0,0 1 0,0 0 1,0 0-1,0 0 0,0 0 0,0 0 0,0 0 0,0-1 1,0 1-1,0 0 0,0 0 0,0 0 0,0 0 0,-1-1 1,1 1-1,0 0 0,0 0 0,1 0 0,-1 0 0,0-1 1,0 1-1,0 0 0,0 0 0,0 0 0,0 0 0,0 0 1,0-1-1,0 1 0,0 0 0,0 0 0,0 0 0,0 0 1,1 0-1,-1 0 0,0 0 0,0-1 0,0 1 0,0 0 1,0 0-1,0 0 0,1 0 0,-1 0 0,0 0 0,0 0 1,0 0-1,0 0 0,0 0 0,1 0 0,-1 0 0,-1-1-16,0 1 0,-1 0 0,1-1-1,0 1 1,0 0 0,0 0 0,-1 0 0,1 0-1,0 0 1,-2 1 0,-19 2-73,17-2 68,-1 0 1,1 0 0,0 0-1,-11 4 1,-5 4-137,-34 19 0,48-23 148,1-1 1,-1 1-1,1 0 0,-1 1 0,2-1 0,-1 1 0,0 1 0,-6 9 0,4-3 30,-5 8-59,-13 27 1,23-40 42,0-1 1,0 1-1,1 0 1,0 0-1,0 0 1,1 0 0,-1 14-1,2-20 8,0-1 0,1 0-1,-1 1 1,0-1 0,0 0 0,0 1 0,1-1-1,-1 0 1,1 1 0,-1-1 0,1 0-1,0 0 1,-1 1 0,1-1 0,0 0-1,0 0 1,0 0 0,0 0 0,0 0-1,0 0 1,1 0 0,-1 0 4,0-1 0,0 1-1,0-1 1,0 0 0,0 1 0,0-1 0,0 0 0,0 0-1,1 0 1,-1 0 0,0 0 0,0 0 0,0 0 0,0 0-1,0 0 1,0-1 0,0 1 0,0 0 0,0-1-1,0 1 1,0-1 0,0 1 0,0-1 0,0 0 0,0 1-1,0-1 1,0 0 0,1-1 0,15-15 203,-2 0 1,19-26-1,8-10-191,-23 31-69,-1-1-1,-1 0 0,18-34 1,-32 53 4,-3 3 25,1 1 0,-1 0 0,0-1 0,1 1 0,-1-1 1,0 1-1,0-1 0,0 1 0,1-1 0,-1 1 0,0-1 0,0 1 1,0-1-1,0 1 0,0-1 0,0 1 0,0-1 0,0 1 0,0-1 1,0 1-1,0-1 0,0 1 0,-1-1 0,-2 0-168,-4 4 126,0 1 0,0 0 0,0 0 0,0 0-1,1 1 1,-1 0 0,1 0 0,0 1 0,1 0 0,-1 0 0,1 0 0,-5 9 0,-2 3 21,1 1-1,1 0 1,-11 28-1,-49 152 190,62-179-161,-74 188-94,76-196 146,-51 108 158,32-76 249,25-41 257,5-6-447,14-13-340,-7 6 248,3-2-185,0-1 0,-1 0 0,15-18 0,33-49-11,-3 4-6,8-6 157,102-119-140,-55 86 226,-71 72-339,25-12-891,-98 127 591,22-50 462,1 1 0,1 0 0,0 0 0,2 0 0,1 1 0,-1 28 0,4-48 21,1-1 1,-1 1-1,0-1 0,1 1 0,1 6 0,-2-10-39,0 1 0,1-1 0,-1 1 1,0-1-1,0 1 0,1-1 0,-1 1 1,0-1-1,1 1 0,-1-1 1,0 1-1,1-1 0,-1 0 0,0 1 1,1-1-1,-1 0 0,1 1 0,-1-1 1,1 0-1,-1 1 0,1-1 0,-1 0 1,1 0-1,0 0 0,-1 0 1,1 1-1,-1-1 0,1 0 0,-1 0 1,1 0-1,-1 0 0,1 0 0,0 0 1,-1-1-1,1 1 0,-1 0 0,1 0 1,-1 0-1,1 0 0,-1-1 1,2 1-1,2-2 48,0-1 0,0 1 0,0-1 0,0 0 0,-1 0 0,1 0 0,-1 0-1,5-5 1,21-33 54,-11 14-166,15-19-7,20-26 246,-20 37-510,64-52-1,-93 84 210,-37 78-714,31-71 803,-3 14 55,0 0 0,1 0 0,1 1 0,0-1 0,2 1 0,0 23 0,1-38-17,2 30 350,-2-31-323,0-1-1,1 1 1,-1-1 0,1 0 0,0 1 0,0-1-1,0 0 1,0 1 0,0-1 0,0 0-1,2 2 1,-2-3-29,0-1 0,0 1 0,0-1 0,0 1 0,0-1 0,0 0 0,0 1 0,0-1 0,0 0 0,1 0 0,-1 0 0,0 0 0,0 0 0,0 0 0,0 0 0,0 0 0,0 0 0,0 0 0,0-1 0,1 1 0,-1 0 0,0-1 0,0 1 0,0-1 0,0 1 0,0-1 0,-1 0 0,3-1 0,27-21 251,189-162-113,-209 178-139,52-40-83,-55 40 117,2-2-352,-8 9 99,-3 5 11,-8 11 276,5-9-86,1-1-1,0 1 0,1 0 0,-6 15 0,6-9 36,1 1-1,0 0 0,1 0 0,0 0 0,1 0 0,1 0 0,0 0 0,1 0 0,0-1 1,1 1-1,9 25 0,-11-37-20,-1-1 1,1 0-1,-1 0 0,1 1 1,-1-1-1,1 0 1,0 0-1,0 0 0,0 0 1,-1 0-1,1 0 1,0 0-1,0 0 0,0 0 1,1 0-1,-1-1 1,0 1-1,0 0 1,0-1-1,1 1 0,1 0 1,-1-1 13,0 0 0,0 0 0,0 0 0,0 0 0,0 0 0,0 0 0,0-1 0,0 1 0,-1-1 0,1 0 0,0 1 0,0-1 0,2-1 0,4-4 16,0 1 0,0-1 0,-1-1 1,0 1-1,7-9 0,58-73 77,-67 81-114,112-153-4,-117 159-16,1 1 0,-1-1-1,0 1 1,0 0-1,0-1 1,1 1-1,-1 0 1,0-1 0,0 1-1,1 0 1,-1-1-1,0 1 1,1 0-1,-1 0 1,0-1 0,1 1-1,-1 0 1,0 0-1,1-1 1,-1 1-1,1 0 1,-1 0 0,1 0-1,1 8-264,1 7 199,-2-13 86,-1 1 0,0-1 0,1 1 0,-1-1 0,0 1 0,0-1 0,-1 5 0,1-4-5,-1 0 0,1 0 0,0 0 1,1 0-1,0 6 0,15 48 163,30 73 1,-45-128-152,0 0 0,0 1 1,0-1-1,0 0 0,1 0 0,-1 0 0,1 0 1,0 0-1,-1 0 0,1 0 0,0-1 0,0 1 1,0-1-1,0 1 0,0-1 0,1 0 0,-1 1 1,0-1-1,1-1 0,-1 1 0,0 0 0,1 0 1,-1-1-1,1 1 0,-1-1 0,1 0 0,0 0 1,-1 0-1,4-1 0,1 1 36,3-1-12,0-1 1,0 1-1,0-2 0,0 1 0,0-1 0,13-7 0,17-10 12,51-36 0,-74 44 0,0-1 1,0-1-1,-2-1 1,0 0 0,14-18-1,-27 30-74,0-1 0,1 1 0,-1 0 0,0-1 0,-1 1 0,1-1 0,-1 0 0,1 1 0,-1-1 0,0 0 0,-1 0 0,1 0 0,-1 0 0,1 1 0,-1-1 0,-1-5 0,1 8 24,0 1-1,-1-1 0,1 0 1,-1 1-1,1-1 0,0 1 0,-1-1 1,1 0-1,-1 1 0,1-1 1,-1 1-1,0 0 0,1-1 0,-1 1 1,1-1-1,-1 1 0,0 0 1,1-1-1,-1 1 0,0 0 0,1 0 1,-1 0-1,0 0 0,0 0 1,1-1-1,-1 1 0,0 0 0,1 0 1,-1 1-1,0-1 0,0 0 1,-1 0-1,-1 1-27,0-1-1,0 1 1,0 0 0,0 0 0,0 0-1,-5 3 1,1 1-28,1-2 44,-1 1 1,2 0-1,-1 1 0,0-1 0,-8 10 1,13-13 12,0 1 1,0 0-1,0-1 1,0 1-1,0 0 1,0 0-1,0 0 1,0 0-1,1 0 1,-1 0-1,1 0 1,0 0-1,-1 0 1,1 0-1,0 0 0,0 0 1,0 0-1,1 0 1,-1 0-1,0 0 1,1 0-1,-1 0 1,1 0-1,0 0 1,1 3-1,1 1 22,1 0-1,0-1 0,0 1 0,1-1 0,-1 0 0,1 0 0,0 0 0,0-1 1,1 1-1,0-1 0,-1 0 0,1-1 0,1 0 0,-1 0 0,0 0 1,11 2-1,-10-3 3,1-1 0,0-1 0,-1 1 0,1-1 0,0-1 0,-1 0 0,1 0 0,0 0 0,8-3 0,10-5 19,32-15 0,-20 8-13,198-88 47,-236 104-78,0 0 1,0 0-1,-1 0 0,1 0 0,0 0 1,0 0-1,0 0 0,0 0 1,0 0-1,0-1 0,0 1 0,0 0 1,0 0-1,0 0 0,0 0 1,0 0-1,0 0 0,0 0 0,0 0 1,0 0-1,0 0 0,0 0 1,0 0-1,0 0 0,0 0 0,0 0 1,0-1-1,0 1 0,0 0 1,0 0-1,0 0 0,0 0 0,0 0 1,0 0-1,0 0 0,0 0 1,0 0-1,0 0 0,0 0 0,0 0 1,0 0-1,0 0 0,0 0 1,0 0-1,0 0 0,1-1 0,-1 1 1,0 0-1,0 0 0,0 0 0,0 0 1,0 0-1,0 0 0,0 0 1,0 0-1,0 0 0,0 0 0,0 0 1,0 0-1,0 0 0,0 0 1,0 0-1,1 0 0,-1 0 0,0 0 1,0 0-1,0 0 0,-7 0-100,0 0 73,0 1 0,-1 0-1,1 0 1,0 1 0,0-1 0,0 2-1,0-1 1,-9 6 0,2-1 19,0 2 1,1-1-1,-13 12 0,20-15-2,1 0 0,0 0-1,0 0 1,1 1 0,0 0-1,0 0 1,0 0 0,0 0-1,1 0 1,-3 9 0,5-12 20,0 0-1,0 0 1,0-1 0,1 1 0,-1 0-1,1 0 1,0 0 0,0 0 0,0 0-1,0 0 1,0 0 0,1 0 0,-1 0-1,1 0 1,0 0 0,0 0 0,0-1-1,0 1 1,0 0 0,1-1 0,-1 1-1,1-1 1,-1 1 0,1-1 0,0 0 0,0 0-1,4 4 1,-3-4 8,0-1 1,0 1-1,0 0 0,0-1 0,0 0 1,0 0-1,0 1 0,1-2 0,-1 1 0,0 0 1,1-1-1,-1 0 0,1 0 0,-1 0 1,0 0-1,5-1 0,2 0-4,0-1 0,-1-1 0,1 1 1,11-6-1,5-4 99,-1-1 0,27-18 0,-25 14-35,1-1-27,-1-1 0,-1-1 0,24-25 0,-38 33-48,0 0 0,-2-1 0,0 0 0,11-19 0,25-63-53,61-229 9,-95 284-3,-8 23-35,0 0 0,2-18 1,-6 33 59,0 1-1,0 0 1,0-1 0,0 1 0,0-1 0,0 1 0,0-1 0,-1 1 0,1-1 0,0 1-1,-2-3 1,2 4 15,0 0 0,0-1 0,-1 1-1,1 0 1,0 0 0,0 0-1,0-1 1,-1 1 0,1 0-1,0 0 1,0 0 0,0 0 0,-1 0-1,1 0 1,0-1 0,0 1-1,-1 0 1,1 0 0,0 0-1,0 0 1,-1 0 0,1 0 0,0 0-1,0 0 1,-1 0 0,1 0-1,0 0 1,-1 0 0,-11 10-215,6-2 189,-1 2 0,1-1 0,1 1 0,0 0 0,0 0 0,-4 13 1,-18 73 94,18-62-75,-50 235 225,50-213-1415,4-1 0,2 108 0,3-139-1368,0-7 854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40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41 7232,'-45'-32'3264,"50"27"-2848,-2 2-352,10 6-128,6 2-96,7 2 64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42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32 2656,'1'-2'341,"0"-1"1,-1 1-1,1 0 0,0-1 1,0 1-1,0 0 0,0 0 1,1 0-1,3-9 2593,-5 15-1826,-1 1-808,0 1-1,0-1 0,0 0 0,-1 0 1,-3 8-1,-2 6 172,-8 34 433,-33 125 448,2-1-438,-7 39 167,50-202-1015,-1 6 81,0-1 0,2 1-1,0 0 1,2 30-1,0-49-115,0 0 0,0 0 0,0 0 0,0 0 0,0 0 0,0 0 0,1 0-1,-1 0 1,0 0 0,1 0 0,-1-1 0,0 1 0,1 0 0,-1 0-1,1 0 1,0 0 0,-1 0 0,1-1 0,1 2 0,-2-2-14,1 0 0,-1 0 0,1 0-1,0 0 1,-1 0 0,1 0 0,-1 0 0,1 0 0,-1 0 0,1 0 0,0 0 0,-1 0 0,1 0 0,-1-1 0,1 1 0,-1 0 0,1 0-1,-1-1 1,1 1 0,-1 0 0,1-1 0,-1 1 0,0 0 0,1-1 0,3-3 20,-1 0 0,0 0 1,1 0-1,-2 0 0,1-1 1,2-4-1,85-186 299,-85 185-405,0 0 0,-1-1 1,0 0-1,0 0 0,-2 0 0,1 0 1,-1 0-1,0-23 0,-2 34 61,0 0 0,0 0 0,0 0 0,0 0-1,0 0 1,0 0 0,0 0 0,0 0 0,0 1 0,0-1 0,-1 0 0,1 0-1,0 0 1,0 0 0,0 0 0,0 0 0,0 0 0,0 0 0,0 0 0,0 0-1,0 0 1,-1 0 0,1 0 0,0 0 0,0 0 0,0 0 0,0 0 0,0 0-1,0 0 1,0 0 0,0-1 0,0 1 0,-1 0 0,1 0 0,0 0 0,0 0-1,0 0 1,0 0 0,0 0 0,0 0 0,0 0 0,0 0 0,0 0 0,0 0-1,0-1 1,0 1 0,0 0 0,0 0 0,0 0 0,0 0 0,-1 0 0,1 0-1,0 0 1,0 0 0,0 0 0,0-1 0,0 2-25,-2-1 2,6 2-98,1 1 136,-1 1 0,1-1 0,0-1 0,0 1 0,0 0 0,0-1 0,0 0 0,6 1 0,2 1 13,1-1 0,16 2 0,9-1 194,1-2 1,-1-2-1,1-1 0,75-14 1,-104 12-241,-1 0 0,0-1 1,0 0-1,-1-1 0,1 0 1,-1-1-1,0 1 0,0-2 1,-1 1-1,0-1 0,0-1 1,0 1-1,-1-1 0,0-1 1,10-16-1,-21 30-91,0-1-1,0 1 1,1 1 0,-6 10-1,5-5 40,-3 7 4,-7 34-1,12-46 99,2 0 0,-1 0 0,1 0 0,-1 0 1,2 0-1,-1 0 0,1 0 0,-1 0 0,2-1 0,1 8 0,-2-11 7,-1-1 1,1 0-1,-1 0 1,1 1-1,-1-1 1,1 0-1,0 0 1,0 0-1,-1 0 1,1 0-1,0 0 1,0 0-1,0 0 1,0 0-1,0 0 1,1-1-1,-1 1 1,0 0-1,0-1 1,0 1-1,1-1 1,-1 1-1,0-1 1,0 0-1,1 1 1,-1-1-1,0 0 1,1 0-1,-1 0 1,0 0-1,1 0 1,1-1-1,2 0 42,-1 0 0,1 0-1,0-1 1,-1 1 0,0-1 0,1 0-1,4-3 1,14-12 132,35-29-1,-23 17-240,-2 2-23,-19 14 8,1 1 0,0 1 0,0 0 0,23-11 0,-29 19 29,-8 3 20,-1 0-1,0 0 1,0 0 0,0 0-1,0 0 1,0 0-1,0 0 1,0 0 0,0 0-1,0 0 1,0 0 0,1 0-1,-1 0 1,0 0 0,0 1-1,0-1 1,0 0 0,0 0-1,0 0 1,0 0 0,0 0-1,0 0 1,0 0 0,0 0-1,0 0 1,0 0 0,0 0-1,0 1 1,0-1 0,0 0-1,0 0 1,0 0 0,0 0-1,0 0 1,0 0 0,0 0-1,0 0 1,0 0 0,0 0-1,0 1 1,0-1 0,0 0-1,0 0 1,0 0 0,0 0-1,0 0 1,-10 16-259,3-7 222,-21 38 53,2 0 1,-24 61-1,-27 106 375,8-27-59,58-158-237,-17 29-1,23-50-18,0 1-1,0-1 1,-1 0-1,0-1 1,0 1 0,-1-1-1,-12 9 1,18-15-50,0 0-1,0 0 1,0 0 0,0 0 0,0 0 0,-1 0-1,1-1 1,0 1 0,-1-1 0,1 1 0,0-1 0,-1 1-1,1-1 1,-1 0 0,1 0 0,-1 0 0,1 0 0,-1 0-1,1 0 1,-1 0 0,1 0 0,0 0 0,-1-1-1,1 1 1,-2-1 0,1 0-7,1-1 0,-1 1 0,1-1 0,0 1 0,0-1 0,-1 0 0,1 1 0,0-1 0,0 0 0,1 0 0,-1 0 0,0 0 0,1 0 1,-1 0-1,1 0 0,-1 0 0,1 0 0,0 0 0,0-4 0,0-8-18,1-1 0,0 0 0,1 0 1,0 1-1,2-1 0,4-14 1,2-1 50,29-56 1,-33 73 6,1 0 1,1 0 0,0 1 0,1 0 0,0 0-1,0 1 1,2 0 0,-1 1 0,1 0-1,1 0 1,17-10 0,-4 7-69,1 0 1,1 2-1,49-13 1,90-13 78,-123 28-67,66-8-2555,-92 16 649,-1 0 0,0 1-1,0 1 1,27 5 0,3 5-1988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5:59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1 188 1984,'1'1'7026,"5"2"-5544,11 1-1569,2-4 291,477-12 2627,-18-12-1754,-170 10-641,9 0 56,327-10 632,4 21-195,-322-1-302,156 2 47,-417 3-598,60 3 168,-119-4-272,-1 0-1,1 0 0,-1 0 0,1-1 1,-1 1-1,0-1 0,8-3 0,31-15-4185,1-1-1907,-44 19 6036,7-1-564,-1-2 0,1 1-1,8-6 1,34-30-2597,-49 38 3148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44.0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167 119 2816,'1'0'23,"-1"0"0,0 0 0,0 0 0,0 0 0,1 0 0,-1 0 0,0 0 0,0 0 0,0 0 0,0 0 0,1 0 0,-1 0 0,0 0 0,0 0 0,0 0 0,0 0 0,1 0 0,-1-1 0,0 1 0,0 0 0,0 0 0,0 0 0,0 0 0,-4-10 4349,-9 10-3254,-2 4-388,0 0-1,1 0 0,-15 8 1,23-9-649,0 0 1,1 0 0,-1 1-1,1 0 1,-1 0-1,1 1 1,0-1 0,1 1-1,-1 0 1,1 0 0,0 1-1,-6 11 1,8-15-29,1 1 0,0-1 0,0 1-1,0 0 1,0-1 0,1 1 0,-1 0 0,1-1 0,-1 1 0,1 0-1,0 0 1,0-1 0,0 1 0,0 0 0,1 0 0,-1 0 0,1-1-1,0 1 1,0 0 0,0-1 0,0 1 0,0-1 0,0 1 0,1-1-1,-1 0 1,1 1 0,-1-1 0,1 0 0,0 0 0,0 0 0,0 0-1,0-1 1,4 4 0,-3-4-4,-1 0 0,1 1 0,-1-1 0,1 0 0,-1 0 0,1-1 0,-1 1 0,1 0 0,0-1-1,0 0 1,-1 1 0,1-1 0,0 0 0,0 0 0,-1-1 0,1 1 0,0-1 0,-1 1 0,1-1 0,0 0 0,-1 0 0,1 0-1,-1 0 1,4-3 0,6-3 100,0-1 0,-1-1 0,17-15-1,-11 9-9,-13 11-102,1 0-1,-1-1 1,0 1-1,0-1 0,-1 0 1,0 0-1,0-1 0,0 1 1,0-1-1,-1 1 1,3-10-1,-4 13-55,-1 0-1,1 0 1,-1 0 0,0 0 0,1 0-1,-1 0 1,0 0 0,0 0-1,-1 0 1,1 0 0,0 0-1,0 0 1,-1 0 0,0 0 0,1 0-1,-1 0 1,0 0 0,0 0-1,0 1 1,0-1 0,0 0 0,0 1-1,-1-1 1,1 0 0,0 1-1,-1 0 1,1-1 0,-1 1 0,0 0-1,1 0 1,-1 0 0,0 0-1,0 0 1,0 0 0,0 0-1,-3 0 1,2 0-42,0 0 1,-1 0-1,1 1 0,0 0 1,-1-1-1,1 1 0,0 0 1,-1 1-1,1-1 0,0 1 1,-1-1-1,1 1 0,0 0 0,0 0 1,0 1-1,0-1 0,0 1 1,0-1-1,0 1 0,-4 3 1,29-8 625,108-21 141,-53 8-427,88-5 0,-36 18-71,-124 3-192,-1 1 1,0 0-1,0-1 0,0 1 1,0 1-1,0-1 1,0 1-1,0-1 0,0 1 1,4 3-1,-7-4-9,1 0-1,-1 0 0,1 0 1,-1 1-1,1-1 1,-1 0-1,0 1 0,0-1 1,0 1-1,0-1 1,0 1-1,0 0 0,0-1 1,-1 1-1,1 0 1,0 0-1,-1-1 0,1 1 1,-1 0-1,0 0 1,0 0-1,0 0 0,0 0 1,0-1-1,0 3 0,-1 1 32,-1 0 0,1-1 0,-1 1 0,0-1 0,0 1 0,0-1 0,0 0 0,-1 0 0,0 0 0,0 0 0,0 0 0,0-1 0,-1 1 0,1-1 0,-8 5 0,-4 5 5,6-5 73,0 0 284,23-13-153,15-10-64,50-35 0,-2 1-256,-63 41 33,-1 2 0,1-1 0,28-7 0,-40 13 29,0 1 0,0-1 1,1 1-1,-1 0 0,0-1 0,0 1 0,0 0 0,0 1 1,1-1-1,-1 0 0,4 2 0,-5-2 11,-1 0-1,1 1 1,0-1-1,-1 1 1,1-1 0,0 1-1,-1-1 1,1 1-1,-1-1 1,1 1-1,-1-1 1,1 1 0,-1 0-1,1-1 1,-1 1-1,1 0 1,-1 0-1,0-1 1,0 1 0,1 0-1,-1 0 1,0 0-1,0-1 1,0 1-1,0 0 1,0 0 0,0 0-1,0-1 1,0 1-1,0 0 1,0 0 0,-1 0-1,-7 33 215,5-25-100,1 0 0,0-1 1,1 1-1,-1 0 1,1 11-1,1-17-83,0-1 0,1 1-1,-1-1 1,1 0 0,-1 1 0,1-1-1,0 0 1,0 0 0,0 1 0,0-1 0,0 0-1,0 0 1,1 0 0,-1 0 0,1 0-1,-1-1 1,1 1 0,0 0 0,-1-1 0,1 1-1,0-1 1,0 0 0,0 1 0,4 0-1,4 2 38,-1-1 0,1 0 0,-1 0 0,1-1-1,0 0 1,0-1 0,0 0 0,12-1-1,84-10 214,-70 6-206,3 0-74,-9 1 13,0-1 1,0-1-1,53-16 0,-77 18 7,0 1 0,-1-1 0,1-1 0,-1 1 0,0-1 0,0 0 0,0 0 0,-1 0 0,1-1 0,-1 1 0,0-1 0,0 0-1,5-10 1,-7 11-14,1-1 0,-1 1 0,0-1 0,-1 0 0,1 0 0,-1 0 0,0 0 0,0 0 0,0-1 0,-1 1-1,1 0 1,-1 0 0,-1 0 0,1 0 0,-1-1 0,-2-7 0,3 12-15,0 0 1,-1 0-1,1-1 1,-1 1-1,1 0 0,-1 0 1,1 0-1,-1-1 0,0 1 1,0 0-1,0 0 1,1 0-1,-1 0 0,0 0 1,0 1-1,0-1 0,-1 0 1,1 0-1,0 1 1,0-1-1,-2 0 0,1 0-12,0 1 0,1 0-1,-1 0 1,0 0-1,0 0 1,0 0 0,0 0-1,1 1 1,-1-1-1,0 0 1,0 1-1,0 0 1,-2 1 0,-3 1-36,0 1 0,1 0 1,-1 1-1,1 0 1,0 0-1,-6 7 0,7-7 103,0 0-1,1 1 0,-1-1 1,1 1-1,1 0 1,-1 0-1,1 1 0,-3 7 1,5-11-22,0 1 0,0-1 0,0 0 1,1 1-1,0-1 0,0 1 1,0-1-1,0 1 0,0-1 0,0 0 1,1 1-1,0-1 0,0 1 0,0-1 1,0 0-1,0 0 0,1 0 0,-1 0 1,4 4-1,-2-2-3,1 0 0,0-1 1,0 0-1,0 0 0,0 0 0,1 0 0,-1-1 1,1 0-1,0 0 0,0 0 0,0 0 0,1-1 1,9 3-1,2 0 19,0-1 0,1-1 0,24 1 0,18-1-538,118-10 0,63-28-7810,-140 19 5011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48.3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21 809 1472,'-2'1'72,"1"-1"-1,-1 1 1,1-1-1,-1 1 1,1 0 0,0 0-1,-1 0 1,1 0 0,-2 1-1,3-1-15,-1-1 1,1 0-1,0 1 0,-1-1 0,1 0 0,0 1 1,-1-1-1,1 0 0,0 1 0,0-1 0,-1 1 0,1-1 1,0 0-1,0 1 0,0-1 0,0 1 0,0-1 1,-1 1-1,1-1 0,0 1 0,0-1 0,0 0 1,0 1-1,0-1 0,1 1 0,-1-1 0,0 1 1,0-1-1,0 1 0,0-1 0,0 0 0,1 1 1,4 16 2998,0-8-1814,-5-8-1158,1 0 0,-1 1 0,1-1 0,-1 0 0,1 0 0,0 0 0,-1 0 0,1 0 0,0 0 0,0 0 0,0 0 0,0-1 0,0 1 0,0 0 0,0 0 1,0-1-1,0 1 0,0-1 0,2 1 0,3 1 72,0-1 0,1 1 0,-1-2 0,0 1 0,1-1 0,-1 0 0,1 0 0,-1-1 0,0 0 0,1 0 0,-1 0 0,0-1 0,8-2 0,10-6 166,43-22 0,-58 27-275,8-4 75,-2-1 0,1-1 0,-2 0 0,1-1 0,17-18 0,-30 27-103,1 1 0,-1-1 1,0 1-1,0-1 0,0 0 1,-1 0-1,1 0 0,-1 0 1,1 0-1,-1 0 0,0 0 1,0 0-1,1-7 0,-2 9-35,0-1 0,0 0-1,-1 1 1,1-1-1,0 1 1,0-1-1,-1 1 1,1-1-1,-1 0 1,1 1-1,-1 0 1,0-1 0,0 1-1,0-1 1,0 1-1,1 0 1,-2 0-1,1-1 1,0 1-1,0 0 1,0 0 0,0 0-1,-1 0 1,1 0-1,-1 1 1,1-1-1,0 0 1,-1 0-1,-2 0 1,-3-1-76,1 1-1,0-1 1,-1 1 0,1 1-1,-1-1 1,1 1 0,-1 0-1,1 1 1,-1-1 0,-12 4-1,1 1-3,1 0 1,-24 11-1,33-12 150,0 0 0,0 1 1,0 0-1,0 1 1,1-1-1,0 1 1,0 1-1,0-1 0,1 1 1,0 1-1,1-1 1,-1 1-1,1 0 0,1 0 1,0 0-1,0 1 1,-5 13-1,7-15 6,0 1 0,0-1 0,1 1 0,0-1 1,0 1-1,1 0 0,0-1 0,0 1 0,1-1 0,0 1 0,0 0 0,1-1 0,0 0 0,0 1 0,0-1 0,1 0 0,0 0 1,1 0-1,0-1 0,0 1 0,7 7 0,-7-9 17,0 0 0,1 0 0,0-1 1,0 0-1,1 0 0,-1 0 0,1-1 0,-1 0 0,1 0 1,0 0-1,10 2 0,-6-3 6,0 0 0,0 0 0,0-1 0,0 0 0,0-1 0,17-2 0,-12 0-64,0 0 1,0-2-1,0 0 1,0 0 0,-1-2-1,0 0 1,0 0-1,0-1 1,-1-1-1,15-11 1,11-11 185,63-65-1,-40 35 82,-12 14-349,60-57 340,-90 82-245,-1-2 0,0 0 0,17-31 0,0-13-229,25-72 1,-44 99 115,-3-1-1,-1-1 0,12-65 1,-24 101 54,-1 0 0,1 0 0,-1 0 1,-1-7-1,1 12 0,0 0 0,0-1-1,0 1 1,0 0 0,-1 0 0,1 0 0,0 0-1,-1-1 1,1 1 0,-1 0 0,0 0 0,1 0-1,-1 0 1,0 0 0,1 0 0,-1 0 0,0 0 0,0 0-1,0 1 1,0-1 0,0 0 0,0 1 0,0-1-1,0 0 1,0 1 0,0-1 0,-2 0 0,-1 0-6,-1 0 1,0 1 0,1-1 0,-1 1 0,0 0 0,1 0 0,-1 1 0,0-1 0,1 1 0,-1 0-1,1 0 1,-7 3 0,5-1-51,0 0-1,0 0 1,0 1-1,0 0 1,1 0-1,-1 0 0,-7 9 1,0 3-96,0 1 0,1 0 1,1 1-1,-16 33 0,6-4 302,1 1 1,-18 74-1,-8 107 317,42-193-244,2-1 1,3 62-1,0-83-111,0 0 0,1-1 0,1 1-1,7 19 1,-8-28-34,0 0-1,0 0 1,0 0-1,1 0 1,0-1 0,0 1-1,0-1 1,1 0-1,-1 0 1,1 0 0,0-1-1,0 1 1,0-1-1,8 5 1,-4-5-4,0 0-1,0 0 1,0 0 0,0-1-1,1-1 1,-1 1 0,1-1 0,-1-1-1,1 1 1,-1-1 0,1-1-1,-1 0 1,1 0 0,-1-1 0,16-4-1,-4-1-2,0-1-1,0 0 1,-1-1-1,0-2 1,20-13-1,-20 11-18,-7 5-2,1 0 0,-2-1 0,1-1 0,17-18 0,24-40 287,-51 66-321,-1 0-1,0 1 1,0-1-1,0 0 1,0 0-1,-1 0 1,1 0-1,0 0 1,-1 0-1,0 0 1,1 0-1,-1 0 1,0 0-1,0 0 1,0 0-1,0 0 1,0 0-1,0 0 1,-1 0-1,1 0 1,-1 0-1,1 1 1,-1-1 0,0 0-1,0 0 1,0 0-1,0 0 1,0 1-1,0-1 1,0 0-1,-1 1 1,1-1-1,0 1 1,-1 0-1,1-1 1,-1 1-1,0 0 1,1 0-1,-1 0 1,0 0-1,0 0 1,0 1-1,-2-2 1,-3 1-42,1 0 1,-1 0-1,1 0 0,-1 1 1,0 0-1,1 0 1,-1 1-1,0 0 0,1 0 1,-1 1-1,1 0 0,-1 0 1,1 0-1,0 1 1,0-1-1,0 2 0,0-1 1,1 1-1,-10 7 1,10-7 56,0 1 1,0 0-1,0 0 0,1 0 1,0 0-1,0 1 1,0 0-1,1 0 1,0 0-1,0 0 1,0 0-1,1 0 1,0 1-1,0-1 1,0 1-1,1 0 1,0 0-1,1-1 1,0 13-1,1-8 71,0 0 0,1 1 0,1-1 0,-1 0 0,2 0 0,0 0 1,0-1-1,1 1 0,11 17 0,-12-21-5,2-1 1,-1 1 0,0-1 0,1 0-1,0 0 1,1-1 0,-1 0 0,1 0-1,0 0 1,0-1 0,1 0 0,-1-1-1,1 1 1,8 1 0,-11-4-46,0 0-1,-1 0 1,1-1 0,0 0-1,0 0 1,0 0 0,0-1-1,-1 0 1,1 1 0,0-2 0,-1 1-1,1 0 1,0-1 0,-1 0-1,0 0 1,1-1 0,-1 1-1,5-5 1,9-6 84,-1-1 1,27-28-1,-31 28-14,12-10-154,2 1-1,0 1 1,1 1-1,2 2 1,47-25-1,-32 26 240,-32 13-167,0 0-1,17-10 1,-57 23-450,-22 12 321,36-12 106,-1 1 0,2 1 0,0 0-1,0 0 1,1 1 0,0 1 0,1 0 0,0 0-1,-15 26 1,20-28 16,1 0 1,0 0-1,0 0 0,1 1 0,-2 13 0,4-19 21,1 0 0,-1 1-1,1-1 1,0 0-1,0 0 1,1 0-1,-1 0 1,1 0 0,0 0-1,1 0 1,-1-1-1,1 1 1,3 6-1,-4-9 3,1 1 0,0-1-1,0 1 1,0-1-1,0 0 1,0 0 0,1 1-1,-1-2 1,0 1-1,1 0 1,0 0-1,-1-1 1,1 0 0,0 1-1,0-1 1,0 0-1,0-1 1,0 1 0,0 0-1,0-1 1,0 1-1,0-1 1,0 0 0,0 0-1,0-1 1,5 0-1,3-1 37,-1 0-1,1-1 1,0-1-1,-1 0 0,19-10 1,0-2-32,-1-1 0,-1-2 0,35-31 0,65-75 170,-93 86-214,-2-1-1,-2-2 0,49-89 1,47-144-43,-68 141 86,-46 108-62,-2 4-53,0-1 0,-1 1-1,5-26 1,-13 32-44,-1 15 116,0 1-1,-1 0 0,1-1 1,0 1-1,0 0 1,0-1-1,0 1 0,-1 0 1,1-1-1,0 1 1,0 0-1,0-1 0,-1 1 1,1 0-1,0 0 1,-1-1-1,1 1 0,0 0 1,-1 0-1,1 0 1,0-1-1,-1 1 0,0 0-7,0 0 0,0 0 0,0 0 0,-1 0 0,1 1 0,0-1 0,0 0 0,0 1 0,0-1 0,0 1 0,0-1 0,0 1 0,0-1 0,0 1 0,0-1-1,0 1 1,1 0 0,-1 0 0,0-1 0,0 1 0,0 1 0,-4 4-15,0 1 1,0-1-1,0 1 0,1 0 0,0 0 1,-2 8-1,0-3 6,-20 46-14,3 2 0,-19 71 1,-14 130 74,50-227 24,2 0-1,2 0 1,1 0 0,1 0-1,2 1 1,8 40-1,-9-71-24,0 0 0,0 1-1,1-1 1,0 1-1,2 3 1,-3-6-14,-1-1-1,1 0 1,0 0 0,0 1-1,0-1 1,0 0 0,0 0-1,0 0 1,0 0 0,0 0-1,0 0 1,0-1 0,1 1-1,-1 0 1,0-1 0,1 1-1,-1 0 1,0-1-1,1 0 1,1 1 0,0-1 0,0 0 0,0 0 0,0-1 1,0 1-1,0-1 0,0 0 0,0 0 1,0 0-1,0 0 0,0 0 0,3-3 1,31-21 114,-32 21-109,162-137 255,-114 94-225,-48 43-62,0-2 0,-1 1 0,1 0-1,4-9 1,8-9-4,-15 21 5,1 0-1,0-1 0,0 1 1,0 1-1,0-1 0,1 0 1,-1 1-1,0 0 0,1-1 1,-1 1-1,6 0 0,1-1-47,1 0 0,19 0 0,-28 2 51,0 0-1,0 0 0,1 0 1,-1 0-1,0 0 0,0 0 0,0 1 1,0-1-1,0 1 0,0 0 1,0-1-1,-1 1 0,1 0 0,0 0 1,0 0-1,0 0 0,-1 1 1,1-1-1,-1 0 0,1 1 0,-1-1 1,1 1-1,-1-1 0,0 1 1,0 0-1,0 0 0,0-1 0,0 1 1,0 0-1,0 0 0,-1 0 1,1 0-1,-1 0 0,1 0 0,-1 0 1,0 0-1,0 0 0,0 0 1,0 0-1,0 1 0,0 1 0,-21 96-108,-1 6 218,20-93-52,1-2-2,-1-1 0,1 13 0,1-20-22,1-1-1,-1 1 1,0-1 0,1 1 0,-1-1-1,1 1 1,0-1 0,-1 1 0,1-1 0,0 0-1,1 1 1,-1-1 0,0 0 0,3 3-1,-3-4-18,0 0-1,0-1 0,0 1 0,0 0 1,0-1-1,0 1 0,0-1 0,0 1 0,0-1 1,0 1-1,0-1 0,0 0 0,1 1 1,-1-1-1,0 0 0,0 0 0,0 0 0,0 0 1,1 0-1,-1 0 0,0 0 0,0 0 1,0-1-1,1 1 0,-1 0 0,0-1 0,0 1 1,0-1-1,0 1 0,0-1 0,1 0 1,4-4 24,1 1 0,-2 0 1,11-11-1,-14 14-24,37-44 132,-6 7-69,-30 36-72,124-121 43,-88 94-182,-38 26-297,-5 7 296,-30 64 97,32-61 54,0-1-1,0 1 0,0 0 0,1 0 0,0 0 0,1 1 0,0-1 1,0 0-1,0 0 0,1 0 0,0 0 0,3 13 0,-3-17 13,0 0-1,1 0 0,-1 0 0,1 0 0,-1 0 0,1 0 0,0 0 0,0 0 1,0-1-1,0 1 0,0-1 0,6 4 0,-6-4 4,0-1 0,1 0 1,-1 0-1,1 0 0,-1 0 0,1 0 0,0 0 0,-1-1 1,1 1-1,0-1 0,-1 0 0,1 0 0,0 0 0,0 0 1,-1 0-1,1 0 0,5-2 0,3-1-9,0-1 1,0 0-1,0-1 0,0 0 0,-1-1 1,0 0-1,15-11 0,-13 7-8,0 0 0,-1-1 0,0 0 0,0-1 0,10-16 0,-18 23 7,0 0 0,0 0 0,0 0-1,-1-1 1,0 1 0,0-1 0,0 1 0,-1-1 0,0 0-1,0 0 1,0-5 0,0 8-25,-1 0 0,-1 1 1,1-1-1,0 1 0,-1-1 0,1 1 0,-1 0 1,0-1-1,0 1 0,0-1 0,0 1 0,0 0 0,0 0 1,0 0-1,-1 0 0,1 0 0,-1 0 0,0 0 1,0 0-1,1 0 0,-1 1 0,0-1 0,-1 1 1,1-1-1,0 1 0,-4-1 0,2-1-8,-1 2 0,0-1 1,0 1-1,0-1 0,0 1 0,0 0 0,0 1 0,0 0 1,0-1-1,0 2 0,0-1 0,-5 1 0,-6 0 26,16-1-10,4 0 4,178-6 189,-153 5-164,0 0 0,-1 2 0,39 6 0,-64-7-11,0 1 1,-1-1-1,1 1 1,-1 0-1,1 0 1,-1 0-1,1 0 1,-1 1-1,0-1 0,0 1 1,1-1-1,-1 1 1,0 0-1,1 2 1,-1-3-1,-1 1 0,0 0 0,0-1 0,0 1 0,-1 0 0,1 0 0,0 0 0,-1 0 0,1 0 0,-1 0 0,0 0 0,0 0 0,0 0 0,0 0 0,0 0 0,0 0 1,0 0-1,0 0 0,-1 2 0,-15 49 174,11-40-131,1 1 1,0-1 0,1 1-1,0-1 1,0 17-1,3-30-54,0 1 0,0-1 0,0 0 0,0 0 0,0 0 0,0 0 0,0 0 0,0 0-1,0 0 1,0 0 0,1 0 0,-1 0 0,0 1 0,0-1 0,0 0 0,0 0 0,0 0 0,0 0 0,0 0-1,0 0 1,0 0 0,0 0 0,0 0 0,0 0 0,0 0 0,1 0 0,-1 0 0,0 0 0,0 0 0,0 0-1,0 0 1,0 0 0,0 0 0,0 0 0,0 0 0,1 0 0,-1 0 0,0 0 0,0 0 0,0 0-1,0 0 1,0 0 0,0 0 0,0 0 0,0 0 0,0 0 0,0 0 0,1 0 0,-1 0 0,0 0 0,0 0-1,0 0 1,0 0 0,0 0 0,0 0 0,0 0 0,0-1 0,0 1 0,0 0 0,0 0 0,0 0 0,0 0-1,11-10 214,13-18-79,-7 8-126,1 2 0,23-20 1,-26 25-16,1 2 0,0 0 0,1 1 0,0 0 0,23-8 0,-35 16-19,2-1-23,1 0 0,0 0 0,14-2 0,-21 5 41,0-1 1,0 1-1,1 0 1,-1 0-1,0 0 1,0-1 0,1 1-1,-1 1 1,0-1-1,1 0 1,-1 0-1,0 0 1,0 1 0,0-1-1,1 1 1,-1-1-1,0 1 1,0-1-1,0 1 1,0 0 0,0-1-1,0 1 1,0 0-1,0 0 1,0 0-1,0 0 1,0 0 0,-1 0-1,1 0 1,0 0-1,-1 0 1,2 2-1,9 32 265,3 0 0,21 41-1,-29-64-198,1-1-1,0-1 1,1 1 0,0-1-1,0-1 1,1 1 0,0-1-1,1-1 1,0 0 0,15 10-1,-20-16-104,-1 1 0,1-1 0,0 0-1,0 0 1,0-1 0,0 1 0,0-1 0,1 0 0,-1-1-1,0 1 1,10-2 0,-10 1-247,0-1 0,0 0 0,-1 0-1,1 0 1,0-1 0,-1 0 0,1 1 0,-1-2 0,0 1 0,1 0 0,-1-1 0,0 0 0,5-5-1,9-13-2542,1 0 927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48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95 5408,'-22'-5'1728,"21"4"-1687,1 1 0,-1 0 0,1 0 1,-1 0-1,0 0 0,1 0 0,-1 0 0,1 0 1,-1 0-1,0 0 0,1 0 0,-1 0 0,1 0 1,-1 0-1,0 0 0,1 1 0,-1-1 0,1 0 1,-1 0-1,1 1 0,-1-1 0,1 0 0,-1 1 0,0 0 1,0 0 218,0-1-195,1 0 0,0 0 0,0 0 0,-1 0 0,1 0 0,0 0 0,0 0-1,-1 0 1,1 1 0,0-1 0,0 0 0,0 0 0,-1 0 0,1 0 0,0 0 0,0 0-1,0 1 1,-1-1 0,1 0 0,0 0 0,0 0 0,0 1 0,0-1 0,0 0 0,-1 0-1,1 0 1,0 1 0,0-1 0,0 0 0,0 0 0,0 1 0,0-1 0,0 0-1,0 0 1,0 1 0,0-1 0,0 0 0,0 0 0,0 1 0,0-1 0,0 0 0,0 0-1,0 0 1,0 1 0,0-1 0,1 0 0,-1 0 0,0 1 0,0-1 0,0 0-1,0 0 1,0 0 0,1 1 0,-1-1 0,0 0 0,0 0 0,0 0 0,0 0 0,1 0-1,-1 1 1,0-1 0,0 0 0,1 0 0,16 10 1630,-15-10-1580,2 2 63,0-1 1,0 1-1,0-1 0,0 0 1,0 0-1,0-1 1,0 1-1,6-1 0,2 0 121,20 1-69,0-2 1,0-1 0,40-8-1,-35 4-150,285-49-257,-204 34-3125,-1 0-4418,-58 12 4056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57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98 2400,'3'-9'8878,"-1"19"-8722,1 65 1123,16 90-1,-8-92-852,0 92-1,-7-40 775,-4-125-1187,0 0 1,0 0-1,0 0 0,-1 0 1,1 0-1,0 0 0,0 0 0,0 0 1,0 0-1,0 0 0,0 0 0,0 0 1,0 0-1,0 0 0,0 0 1,0 0-1,-1 0 0,1 0 0,0 0 1,0 0-1,0 0 0,0 0 1,0 0-1,0 0 0,0 0 0,0 0 1,0 0-1,0 0 0,0 0 0,-1 0 1,1 0-1,0 0 0,0 0 1,0 0-1,0 0 0,0 0 0,0 0 1,0 0-1,0 0 0,0 0 1,0 0-1,0 1 0,0-1 0,0 0 1,0 0-1,0 0 0,0 0 0,-1 0 1,1 0-1,0 0 0,0 0 1,0 0-1,0 0 0,0 0 0,0 1 1,0-1-1,0 0 0,0 0 0,0 0 1,0 0-1,-3-6 233,-6-117 165,-3-203-251,11 309-84,0 0 1,2 0 0,-1 0-1,2 0 1,1 0 0,0 0-1,6-18 1,-7 29-90,1 0 0,0 0-1,0 0 1,0 0 0,1 0 0,0 1-1,0 0 1,0 0 0,1 0 0,0 0 0,0 1-1,0 0 1,9-6 0,-10 8 7,0 0 0,0 0-1,0 0 1,0 0 0,1 1 0,-1 0 0,1 0 0,-1 0 0,1 0 0,-1 1-1,1 0 1,-1 0 0,1 0 0,-1 0 0,1 1 0,-1 0 0,1-1 0,-1 2-1,1-1 1,-1 1 0,5 1 0,-2 1 42,0 1 1,-1-1-1,1 1 1,-1 0-1,0 0 0,0 1 1,-1 0-1,1 0 0,-1 0 1,-1 0-1,1 1 0,-1 0 1,0 0-1,-1 0 1,0 1-1,0-1 0,0 1 1,-1-1-1,0 1 0,-1 0 1,2 10-1,-3-15 1,0-1 1,-1 0-1,1 1 0,0-1 0,-1 0 0,0 1 1,1-1-1,-1 0 0,0 0 0,0 0 1,0 1-1,0-1 0,-1 0 0,1 0 1,-1-1-1,1 1 0,-1 0 0,1 0 0,-1-1 1,0 1-1,0-1 0,0 0 0,0 1 1,0-1-1,0 0 0,0 0 0,-4 1 1,-4 1 49,0 0 1,0-1 0,0 0 0,-17 0 0,23-1-87,-18-1-396,1 0 0,-1-1 1,0-1-1,1-2 0,-36-9 1,34 5-3243,17 7 2005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57.6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2 148 2304,'-1'-5'450,"1"1"0,-1-1 0,1 0 0,0 0 0,1-8 0,0-7 2338,-1 17-2294,2-27 3192,-2 28-3565,1 1 0,-1-1 1,1 0-1,-1 1 0,1-1 1,-1 0-1,1 1 0,0-1 1,0 1-1,0-1 0,0 1 1,0-1-1,0 1 0,2-2 1,2-1 74,1 1 0,-1-1 0,1 1 0,-1 0 0,1 0 0,0 0 1,1 1-1,-1 0 0,10-2 0,-13 4-168,1-1-1,0 1 1,0 0-1,-1 0 1,1 0-1,0 0 1,-1 0 0,1 1-1,0 0 1,-1 0-1,1 0 1,0 0-1,-1 0 1,0 1 0,1 0-1,-1-1 1,0 1-1,6 5 1,-6-5-12,-1 1 1,1 0-1,-1-1 1,1 1 0,-1 0-1,0 0 1,0 0-1,-1 1 1,1-1-1,0 0 1,-1 1-1,0-1 1,0 1-1,1 4 1,-2-2 4,1 1 0,-1-1 0,0 0 0,-1 1 0,0-1 0,0 0 0,-3 10 0,-1 3 35,-2 0 0,0-1 0,-1 0 0,-18 27 0,8-18 681,-42 49 0,59-75-736,-4 7 543,18-4 127,7-3-483,1 0-1,28-4 1,-25 1-357,31 1-1,40 7-4411,-63 1 2843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58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20 3232,'-2'-8'11232,"11"12"-10995,0-1 1,0 0-1,1-1 1,-1 1 0,1-2-1,0 0 1,-1 0 0,13 0-1,79-1 632,23-3-574,381-14 722,-51 6-1070,-419 12-180,0 2 0,63 13 0,-120-5-8646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3:59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7 143 3552,'-7'0'8180,"7"-1"-8083,0 1 0,0 0 0,0 0-1,0 0 1,0-1 0,1-1 968,-1 1-968,10-18 1857,22-22-1133,-31 41-815,6-9 41,1 1 0,0 0-1,0 0 1,1 1 0,0 0 0,0 0-1,1 1 1,16-8 0,-24 13-44,1 1 0,-1-1 1,1 0-1,0 1 0,-1 0 1,1-1-1,0 1 0,-1 0 0,1 0 1,0 1-1,-1-1 0,1 1 1,-1-1-1,1 1 0,-1 0 0,1 0 1,-1 0-1,1 0 0,-1 0 1,1 0-1,-1 1 0,0-1 0,0 1 1,0 0-1,0 0 0,0-1 1,0 1-1,-1 1 0,1-1 0,0 0 1,1 5-1,1-2 40,-1 1 0,0 0-1,-1-1 1,0 2 0,0-1 0,0 0 0,0 0-1,-1 0 1,0 1 0,-1-1 0,1 13-1,-3-5 33,0-1-1,-1 1 1,0-1-1,-1 0 0,-1 0 1,-6 13-1,0-5 137,-1-1-1,-24 32 0,-49 59 580,66-91-730,19-20-54,-1 1 0,0-1-1,1 1 1,-1 0 0,0-1 0,1 0-1,-1 1 1,0-1 0,0 1 0,1-1-1,-1 0 1,0 1 0,0-1-1,0 0 1,0 0 0,1 0 0,-1 0-1,0 0 1,0 0 0,0 0 0,-1 0-1,2-1 4,0 0-1,0 0 0,0 0 0,1 0 0,-1 0 0,0 0 1,1 0-1,-1 0 0,1 0 0,-1 0 0,1 0 0,0 0 1,-1 0-1,1 1 0,1-3 0,-2 3-5,5-5 38,0 0-1,0 0 1,0 1 0,1-1 0,-1 1 0,1 0 0,0 1 0,0 0-1,1 0 1,-1 0 0,1 0 0,-1 1 0,1 0 0,0 1-1,0-1 1,13 0 0,-8 2-45,-1 0-1,1 0 1,-1 1 0,1 1-1,-1 0 1,0 0 0,0 1-1,0 1 1,16 6-1,-22-7-33,-1-1-1,0 1 1,-1-1 0,1 1-1,0 0 1,-1 1-1,0-1 1,5 7-1,10 16-3524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00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9 5216,'4'0'2138,"-8"2"-1418,4 5 325,0 0-1,0-1 0,0 1 0,3 11 0,0 3 119,-2-2-551,0-1 0,-1 1 0,-4 19 0,4-22 83,0-1 0,2 20 0,-1-39-683,1 0-1,0 0 1,0 0-1,0 1 1,0-1 0,4-3-1,3-7-12,0-5 14,23-38-38,-28 52 49,0-1 1,0 1-1,1 0 0,-1 0 0,1 1 0,0-1 1,8-4-1,-12 8-6,0 0 1,0 1-1,-1-1 1,1 1 0,0-1-1,0 1 1,0-1-1,0 1 1,1 0 0,-1-1-1,0 1 1,0 0-1,0 0 1,0 0-1,2 0 1,-2 0 0,-1 1 1,1-1-1,0 1 0,-1-1 1,1 1-1,0-1 0,-1 1 1,1-1-1,-1 1 0,1 0 1,-1-1-1,1 1 0,-1 0 1,0-1-1,1 1 0,-1 0 1,0 0-1,1-1 0,-1 1 1,0 0-1,0 0 0,0-1 1,0 1-1,0 0 0,0 1 1,2 21 325,-1 32 0,-1-34 31,5-22-258,-1-1-1,1-1 1,-1 1-1,0-1 1,6-4-1,-5 3-91,22-13-120,102-65-65,-107 70 141,1 1-1,0 1 0,0 1 0,26-7 0,-45 15 50,0 0-1,0 0 1,0 0-1,0 1 0,0 0 1,0-1-1,0 1 1,1 1-1,-1-1 0,0 1 1,0-1-1,0 1 1,0 0-1,0 1 0,-1-1 1,1 1-1,0-1 1,0 1-1,-1 0 0,1 1 1,-1-1-1,0 1 1,0-1-1,0 1 0,0 0 1,0 0-1,0 0 1,-1 0-1,4 6 0,0 2-141,-1 0-1,0 1 1,0-1-1,-1 1 1,-1 0-1,0 0 0,-1 0 1,0 0-1,-1 0 1,0 0-1,-1 15 1,0-22-912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05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35 240 1472,'-10'9'8016,"10"-11"-7826,0 1 0,1 0 0,-1 0 1,0-1-1,0 1 0,1 0 0,-1 0 0,1-1 1,-1 1-1,1 0 0,1-2 0,17-17 350,1 0 0,41-30 0,-50 42-400,16-11 25,1 1 1,1 2-1,49-20 0,-51 24-36,-8 3-123,29-8 0,-42 15 12,0 1 0,0 0 0,1-1 0,-1 2 0,0-1 0,0 1 0,0 0 0,1 0 0,9 3 0,-14-3 4,0 1 1,-1 0 0,1-1 0,0 1-1,0 0 1,0 0 0,-1 1 0,1-1 0,0 0-1,-1 1 1,1-1 0,-1 1 0,0-1-1,1 1 1,-1-1 0,0 1 0,0 0 0,0 0-1,0 0 1,0-1 0,-1 1 0,1 0-1,-1 0 1,1 0 0,0 4 0,0 2 29,-1 0 1,0 0-1,0 0 0,-1 0 1,-1 9-1,-2 1-43,-2 1-1,0-1 0,0-1 1,-2 1-1,0-1 0,-16 23 1,14-24 72,-1 0-1,-1-1 1,0 0 0,-1-1-1,-1 0 1,-20 15 0,-99 62 513,123-85-553,-20 16 0,0 0 0,-38 41-1,13-13 462,48-45-360,8-8 306,10-11 87,-3 8-473,1 0 0,0 1 0,1 0 0,-1 1 0,1 0 0,0 1 0,13-4 0,-22 7-57,17-5 58,-1 1-1,0 1 0,1 1 1,-1 1-1,1 0 0,-1 1 1,1 1-1,25 4 1,-19 0-328,1 1 1,-1 1 0,-1 1 0,0 1 0,29 16-1,-50-23-108,0-1-1,0 0 1,1 0-1,-1 0 0,0 0 1,0 0-1,1-1 1,-1 1-1,0 0 0,1-1 1,-1 0-1,0 0 1,1 0-1,-1 0 0,1 0 1,-1 0-1,0 0 1,3-1-1,8-3-1919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0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 10 2720,'0'-1'263,"-1"1"-1,0-1 1,0 0 0,0 0 0,1 1-1,-1-1 1,0 1 0,0-1 0,0 0 0,0 1-1,0 0 1,0-1 0,0 1 0,0 0-1,0-1 1,0 1 0,0 0 0,0 0-1,0 0 1,0 0 0,-1 0 0,1 0-1,0 0 1,0 0 0,-1 1 0,11 0 3333,10-2-3161,-7 1-104,98-1 432,120 2-534,-230 0-210,0 1 1,0 0-1,-1-1 0,1 1 0,0-1 0,-1 1 1,1-1-1,-1 0 0,-1 3 0,-38 47-121,-15 17 188,5-9-51,29-33-23,-1-2 1,-1 0 0,-31 25 0,32-32 257,9-5-172,-1-2 1,0 0-1,-1-1 1,-19 10-1,29-16 8,5-3-103,-1 0 0,1 0 0,0 1-1,0-1 1,0 0 0,0 0 0,0 0-1,0 0 1,0 0 0,0 0 0,0 0 0,0 0-1,0 0 1,0 0 0,0 0 0,0 0 0,0 0-1,0 0 1,0 0 0,0 0 0,0 0 0,0 0-1,0 0 1,0 1 0,0-1 0,0 0 0,0 0-1,0 0 1,0 0 0,0 0 0,0 0 0,0 0-1,0 0 1,0 0 0,0 0 0,0 0 0,0 0-1,0 0 1,1 0 0,-1 0 0,0 0 0,0 0-1,0 0 1,0 0 0,0 0 0,0 0 0,0 0-1,0 0 1,0 0 0,0 0 0,0 0 0,0 0-1,0 0 1,0 0 0,0 0 0,0 0 0,0 0-1,0 0 1,0 0 0,0 0 0,1 0 0,-1 0-1,0 0 1,0 0 0,0 0 0,0 0 0,1 0 332,8-1-73,14-2-179,1 0 0,0 1 0,39 2 0,-24 1-15,-33-1-99,1 1 1,-1-1-1,0 1 1,0 0-1,0 1 1,9 3-1,-7-3-11,-4 0 42,0 0-1,-1 0 1,1 0 0,-1 0 0,1 0 0,-1 1-1,0-1 1,0 1 0,5 5 0,-6-5 8,0-1 1,0 0-1,-1 1 1,1 0-1,0-1 1,-1 1-1,0 0 1,1 0-1,-1 0 1,0 0 0,0 0-1,-1 0 1,1 4-1,-1-4 3,1 4 34,-1 0-1,0 1 1,-1-1-1,0 1 0,0-1 1,-1 0-1,1 0 0,-4 8 1,-2 3 469,6-16-491,0 1-1,1 0 1,-2 0-1,1-1 1,0 1-1,0-1 0,-1 1 1,0-1-1,1 1 1,-1-1-1,-4 3 1,-2 2 9,0-1 1,-1 0-1,0 0 1,0-1-1,-1 0 0,0-1 1,1 0-1,-1 0 1,-1-1-1,1-1 1,-18 3-1,-16 0 3,-72-1-1,113-4-20,-1 0-1,1 0 0,0-1 1,-1 1-1,1-1 0,0 0 1,-6-2-1,9 3-18,1-1-1,-1 0 1,1 1-1,-1-1 1,0 0 0,1 1-1,-1-1 1,1 0-1,-1 1 1,1-1 0,0 1-1,-1-1 1,1 1-1,0 0 1,-1-1-1,1 1 1,0-1 0,17-10-85,-9 6 160,1 1 0,0 0 0,-1 1 0,1 0-1,0 1 1,17-3 0,0 0 129,102-13-88,-56 10-4541,-55 7 2878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0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6 193 2496,'-5'-2'5608,"7"16"-4086,-2-12-1403,1-1 0,0 1 0,-1-1 0,1 1-1,0-1 1,0 1 0,0-1 0,0 1 0,0-1-1,0 0 1,1 1 0,-1-1 0,0 0-1,1 0 1,-1 0 0,0 0 0,1 0 0,0 0-1,-1 0 1,1-1 0,-1 1 0,3 0 0,4 1 140,0 0-1,0-1 1,13 1 0,-9-1 48,135 4 1067,-80-3-1041,300-17 1412,-173 2-1480,-47 6-104,273-5 579,-83 15-428,158 6-240,54 11 40,-383-12 152,178 4-128,143-6 83,-374-3-366,248 12 225,-70-7 322,-281-9-412,-1 0 1,16-3 0,-6 1 50,-15 2-6,1 0 0,-1-1 0,0 1 0,0-1 0,0 0 0,0 0 1,-1 0-1,1-1 0,6-4 0,-10 6-34,0 0 1,1 1 0,-1-1 0,0 0-1,0 1 1,0-1 0,0 0 0,1 0-1,-1 1 1,0-1 0,0 0 0,0 0-1,-1 1 1,1-1 0,0 0 0,0 0-1,0 1 1,0-1 0,-1 0 0,0-1-1,-7-7-25,0 0-1,-11-9 0,4 7 81,-1 0-1,0 2 1,0-1-1,0 2 1,-23-8-1,25 9-22,-50-17 62,-73-18-1,16 6 150,111 33-220,8 3-34,-1-1 0,1 0 0,-1 1 0,1-1 0,-1 0 0,1 0 0,0 0 0,-1-1-1,1 1 1,0 0 0,-3-3 0,5 4 12,0 0 0,0-1-1,0 1 1,0 0 0,0 0-1,0 0 1,0 0 0,0-1-1,0 1 1,-1 0 0,1 0-1,0 0 1,0 0-1,0-1 1,0 1 0,0 0-1,0 0 1,0 0 0,0 0-1,1-1 1,-1 1 0,0 0-1,0 0 1,0 0 0,0 0-1,0-1 1,0 1 0,0 0-1,0 0 1,0 0 0,0 0-1,1 0 1,-1-1-1,0 1 1,0 0 0,0 0-1,0 0 1,0 0 0,1 0-1,-1 0 1,0 0 0,0 0-1,0 0 1,0-1 0,1 1-1,-1 0 1,0 0 0,0 0-1,0 0 1,11-1 33,118 12 174,-96-7-270,5 1 12,-1 1-1,1 1 1,-2 2-1,1 2 1,45 20-1,-79-30 58,0 1 1,0-1-1,0 1 0,0 0 1,-1 0-1,1 0 0,0 0 1,-1 0-1,0 0 0,1 1 1,-1-1-1,0 1 0,0 0 1,-1-1-1,1 1 0,0 0 1,-1 0-1,0 0 0,1 0 1,-1 1-1,-1-1 0,2 5 1,-2-1 11,0 0 1,0 0-1,-1-1 1,0 1-1,0 0 1,-1 0-1,1-1 1,-1 1-1,-6 11 1,-7 13 22,-1 0 1,-1-2 0,-2 0 0,-1-1 0,-39 43-1,58-71-145,1 0 0,-1 1-1,1-1 1,-1 1-1,1-1 1,0 1 0,-1-1-1,1 1 1,-1-1 0,1 1-1,0 0 1,0-1-1,-1 1 1,1 0 0,0-1-1,0 1 1,0-1 0,0 1-1,0 0 1,0-1 0,0 1-1,0 0 1,0-1-1,0 1 1,0 0 0,0-1-1,0 1 1,0 0 0,1-1-1,-1 1 1,0-1-1,0 1 1,1 0 0,-1-1-1,1 2 1,0-2-109,0 1 1,0-1-1,-1 1 0,1-1 1,0 1-1,0-1 1,-1 0-1,1 0 0,0 1 1,0-1-1,0 0 0,0 0 1,0 0-1,0 0 1,-1 0-1,1 0 0,0 0 1,0 0-1,0 0 0,0 0 1,0 0-1,-1-1 0,1 1 1,0 0-1,0-1 1,1 0-1,2-2-548,1 0-1,-1 0 1,1-1-1,-1 0 1,0 0-1,-1 0 1,1 0-1,3-7 1,15-23-2039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1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29 2400,'-6'-2'9426,"27"-4"-6818,13-4-2770,-16 6 401,1 1 1,20 0-1,-33 2-239,1 1-1,-1 1 0,0-1 0,0 1 0,0 0 0,0 1 0,0 0 0,0-1 1,-1 2-1,10 3 0,-14-5 3,-1-1 0,1 1 0,0-1 0,0 1 0,-1-1 0,1 1 0,-1-1 0,1 1 0,0-1 0,-1 1 0,1 0 0,-1-1 0,1 1 0,-1 0 0,0 0 0,1-1 0,-1 1 0,0 0 0,1 0 0,-1-1 0,0 1 0,0 0 0,0 0 0,1 1 0,-2-1 17,1 1-1,0-1 1,-1 1 0,1-1 0,-1 0 0,1 1 0,-1-1-1,0 0 1,0 1 0,1-1 0,-1 0 0,-2 2-1,-3 3 89,0 0-1,0-1 1,0 0-1,-8 4 1,-64 34 918,6-3 435,64-34-1281,7-3 178,17-1 289,-9-1-612,106 2 585,-8 0-4582,-101-3 3753,0 0-449,0 0-1,0 1 0,0-1 0,1 1 0,-1 0 1,0 0-1,8 4 0,3 5-1665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4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120 114 2240,'0'-1'198,"-1"0"1,0 0-1,0 0 0,0 1 0,0-1 1,0 0-1,0 1 0,0-1 1,0 1-1,0-1 0,0 1 1,0 0-1,0-1 0,-1 1 1,1 0-1,0 0 0,0 0 0,0 0 1,0 0-1,0 0 0,-1 0 1,1 0-1,0 0 0,0 0 1,0 1-1,0-1 0,0 1 0,-1-1 1,1 1-1,-1 0 0,-10 3 1276,2-3-765,9-1-534,-1 0 1,1 0-1,-1 0 1,1 0-1,0 0 1,-1 0-1,1 1 1,-1-1-1,-1 1 1,-2 2 1949,8-1-1140,4 2-468,0 0-414,-1-1 1,0-1 0,1 1 0,0-1 0,-1 0 0,1-1 0,0 0 0,0 0 0,0 0 0,9-1 0,13-1 207,33-5-1,-39 4 32,-12 0-303,0 1 0,0-2 0,0 0 0,0 0 0,-1 0 0,1-2 0,-1 1 0,0-1 0,16-12-1,-24 16-40,-1 1-1,0-1 1,1 0-1,-1 0 1,0 0-1,0-1 1,0 1-1,0 0 1,0 0-1,0-1 1,0 1-1,0 0 1,-1-1-1,1 1 1,0-1-1,-1 1 1,1-1-1,-1 1 1,0-1-1,1 0 1,-1 1-1,0-1 1,0 1-1,0-1 1,0 0-1,0 1 1,0-1-1,-1 1 1,0-4-1,0 3-30,-1-1-1,1 1 1,0 0 0,-1 0-1,0 0 1,0 0 0,1 0-1,-1 0 1,0 0-1,0 1 1,-1-1 0,1 1-1,0-1 1,-1 1 0,1 0-1,0 0 1,-1 0 0,-3-1-1,-5-1-16,0 0 0,0 1 0,0 0 0,0 1 0,0 0 0,0 0 0,-20 3 0,15 0 79,0 1 0,0 0 0,0 1 0,0 1 1,1 1-1,0 0 0,0 1 0,1 0 0,-1 1 0,-20 16 0,31-20 93,-1 1 0,1-1 0,0 1 0,0-1 0,0 1 0,1 0 0,0 1 0,0-1 0,0 1 0,0-1 0,1 1 0,0 0 0,0 0 0,1 0 0,0 0 0,0 0 0,-1 9 0,2-11-40,0 1 1,0-1-1,1 1 1,-1-1-1,1 1 0,0-1 1,0 0-1,0 1 1,1-1-1,0 0 0,0 0 1,0 0-1,0 0 1,0 0-1,1-1 0,-1 1 1,1-1-1,0 1 1,0-1-1,1 0 0,-1 0 1,1 0-1,-1-1 1,7 4-1,-2-2 7,0-1-1,0 0 1,0-1 0,0 1-1,1-2 1,-1 1 0,11 0-1,63-3 35,-62 1-112,20-3-182,51-10 1,-6-4-4225,-36 2-1472,-26 9 3441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5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 38 2496,'-1'-2'532,"1"-1"0,-1 1-1,0 0 1,0-1 0,1 1 0,0-1 0,-1 1 0,1 0-1,0-1 1,0-2 0,0-3 2770,-6 49 1647,0-5-3899,-1 80 630,0 28-1376,6-125-1277,-7 33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5.6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0 2720,'0'1'159,"-1"-1"1,1 1-1,0-1 0,-1 0 1,1 1-1,0-1 0,0 1 1,-1-1-1,1 1 0,0-1 1,0 1-1,0-1 0,0 1 1,0-1-1,0 1 0,0-1 1,0 1-1,0-1 0,0 1 1,0-1-1,0 1 0,0-1 1,0 2-1,0 7 1153,-1 0-754,0 0 1,-1 0 0,-1-1-1,1 1 1,-1 0 0,-1-1-1,-5 10 1,-4 1 297,-1 0 0,-1-1 0,-19 17 1,4-3-229,26-28-532,-9 12 844,13-16-920,0 0-1,0 0 1,0 1-1,0-1 0,0 0 1,0 0-1,0 0 0,0 1 1,0-1-1,0 0 0,0 0 1,0 0-1,0 1 1,0-1-1,0 0 0,0 0 1,0 0-1,0 1 0,0-1 1,0 0-1,0 0 0,1 0 1,-1 1-1,0-1 1,0 0-1,0 0 0,0 0 1,0 0-1,1 1 0,9 1 455,17-4 65,-1 0 0,36-9 0,19-2-1317,-68 12-377,0 0-1,-1 1 0,1 0 1,19 4-1,-9 3-758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02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3136,'3'1'18980,"91"23"-21031,-37-9 2140,-19-8 1,0-1 0,43 0 1,53 7 246,-125-10-329,3-1 29,-12-2-76,0 0 0,1 1 0,-1-1 0,0 0 0,0 0 0,0 0 0,1 0 0,-1-1 0,0 1 0,0 0 0,0 0 0,1 0 0,-1 0 0,0 0-1,0 0 1,0 0 0,1 0 0,-1 0 0,0 0 0,0-1 0,0 1 0,0 0 0,1 0 0,-1 0 0,0 0 0,0 0 0,0-1 0,0 1 0,0 0 0,0 0 0,0 0 0,1 0 0,-1-1 0,0 1 0,0 0 0,0 0 0,0 0 0,0-1 0,0 1-1,0 0 1,0-1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02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14 3648,'-2'-13'14085,"37"13"-13414,-25 0 82,181 10-338,-66 8-3902,-92-13 495,-1 2 939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8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54 3328,'-3'2'8414,"9"3"-6753,10 4-1790,-6-6 370,0 0-1,0-1 1,0 0 0,0 0-1,0-1 1,13 0 0,65-7 734,-71 5-883,431-23 1884,-258 16-1584,331-9 582,-468 15-887,508-7 1183,-194 8-676,54-1-111,109-6-2446,-471 5-1269,-51 0 295,-29 5-5901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19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 3552,'10'-6'8336,"-5"21"-6619,3 84-141,0-13-1307,-4-4 241,21 118-1,-21-169-232,-4-29-26,0-2-209,1-1 0,-1 1 0,1 0 0,-1 0 1,1-1-1,-1 1 0,1 0 0,-1-1 0,0 1 0,1 0 0,-1-1 0,1 1 1,-1-1-1,0 1 0,1 0 0,-1-1 0,0 1 0,1-1 0,-1 1 1,0-1-1,0 1 0,0-1 0,1 1 0,-1-1 0,0 0 0,4-18-154,-4 16 179,7-33-66,4-35-87,-7 30 215,13-51 0,-14 78-216,1-1-1,1 1 0,0 0 0,1 0 0,1 1 0,15-25 0,-19 35 49,-1-1 0,1 1 0,0 1 0,-1-1 1,1 0-1,1 1 0,-1-1 0,0 1 0,0 0 0,1 0 1,3-2-1,-5 4 35,-1-1 0,1 1 0,-1 0 1,1-1-1,0 1 0,-1 0 0,1 0 1,-1 0-1,1 0 0,-1 0 0,1 1 1,-1-1-1,1 0 0,-1 1 0,1-1 0,-1 1 1,1-1-1,-1 1 0,1 0 0,-1-1 1,0 1-1,1 0 0,-1 0 0,0 0 1,0 0-1,0 0 0,0 0 0,0 1 0,0-1 1,0 0-1,1 2 0,2 4 40,-1 0 0,1-1 0,-1 1 0,-1 1 0,1-1-1,1 14 1,5 49 247,-5-33-108,-2-21-23,-2-13-94,0 1 0,0 0 0,0-1 0,1 1 0,0-1 0,0 1 0,0-1 0,0 1 0,0-1 0,1 1 0,2 4 0,-3-8-46,-1 1-1,0-1 1,1 0-1,-1 1 1,0-1-1,1 0 1,-1 0-1,1 0 0,-1 1 1,0-1-1,1 0 1,-1 0-1,1 0 1,-1 0-1,1 0 1,-1 0-1,0 0 1,1 0-1,-1 0 0,1 0 1,-1 0-1,1 0 1,-1 0-1,0 0 1,1 0-1,-1 0 1,1-1-1,-1 1 1,1 0-1,-1 0 0,1-1 1,12-10 101,49-56 19,-33 35-134,44-41 0,-55 57-20,24-18-119,-38 31 136,1 0 0,-1 1 0,1-1 1,0 1-1,-1 0 0,1 0 0,7-2 0,-10 4 57,0 0 1,0 0-1,0 0 1,0 0-1,0 0 1,0 0 0,0 1-1,0-1 1,0 1-1,0-1 1,0 1-1,-1 0 1,1 0-1,0 0 1,0 0-1,-1 0 1,1 0 0,0 0-1,-1 0 1,1 1-1,-1-1 1,0 1-1,1-1 1,-1 1-1,0-1 1,0 1-1,1 2 1,4 7 130,-1-1 0,0 1 0,5 17 0,-7-18-125,9 24 138,-2 2 0,8 51 0,-16-66-1893,1 26 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20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0 181 3072,'3'1'10107,"3"7"-10748,41 69 3327,-19-34-1866,-2 1 0,21 50 1,9 83 563,-23-67-656,-12-33-449,-12-42-133,15 38-1,-19-56-26,-4-15-100,-1 0 0,0 0 0,1 0 0,-1 0-1,1 0 1,0 0 0,0 0 0,-1 0 0,1-1 0,1 1 0,-1 0 0,0-1 0,0 1 0,1 0 0,1 1 0,3 12 290,-5-14-234,16-17 751,2-62-580,10-74-198,-3 16-20,-19 107-68,1 1 1,21-47-1,81-126 112,-23 46-144,-73 129 62,-6 13-190,-2 1 0,0-1 0,9-27-1,-15 30-1036,-5 11-597,-7 12-924,8-7 1663,1-1-1,-1 1 1,2 0-1,-1 0 1,1 0-1,0 1 1,0-1-1,0 0 0,1 1 1,0-1-1,0 9 1,1-6-617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21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32 5216,'-2'-1'737,"-11"-23"7434,14 23-7981,3 0 83,0 0-1,0 0 1,0 0-1,1 0 1,-1 1-1,0 0 1,0 0-1,1 0 1,-1 0-1,0 1 1,0-1-1,1 1 1,-1 0-1,5 2 1,-6-2-223,0 1 1,0-1-1,0 0 1,0 1-1,0 0 0,0 0 1,0 0-1,-1 0 1,1 0-1,-1 0 0,0 1 1,1-1-1,-1 1 0,0 0 1,-1-1-1,1 1 1,0 0-1,2 6 0,-3-4-31,0 1 0,0-1 0,-1 1 0,1-1-1,-1 1 1,0-1 0,-1 1 0,1 0-1,-1-1 1,0 1 0,0-1 0,-1 0 0,0 1-1,0-1 1,0 0 0,-1 0 0,1 0-1,-1 0 1,0-1 0,-1 1 0,1-1 0,-8 8-1,-50 49 825,61-61-823,0 0 1,0 0-1,0 0 0,-1 0 0,1 0 0,0 0 1,0 0-1,0 0 0,0 0 0,0 0 1,0 0-1,0 0 0,0 1 0,0-1 1,-1 0-1,1 0 0,0 0 0,0 0 1,0 0-1,0 0 0,0 0 0,0 0 1,0 0-1,0 0 0,0 0 0,0 1 1,0-1-1,0 0 0,0 0 0,0 0 1,0 0-1,0 0 0,0 0 0,0 0 0,0 1 1,0-1-1,0 0 0,0 0 0,0 0 1,0 0-1,0 0 0,0 0 0,0 0 1,0 1-1,0-1 0,0 0 0,0 0 1,0 0-1,0 0 0,0 0 0,0 0 1,0 0-1,0 0 0,0 0 0,0 0 1,1 1-1,-1-1 0,0 0 0,0 0 1,0 0-1,0 0 0,0 0 0,0 0 0,0 0 1,1 0-1,11 0 638,15-6 47,9 0-168,71-3 0,-84 8-518,34-2-2180,-20 3-5395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2.0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1 140 2144,'2'-10'527,"-2"8"-426,0 1 1,1-1-1,-1 0 0,1 0 1,-1 0-1,1 1 1,0-1-1,0 0 0,-1 1 1,1-1-1,0 1 1,0-1-1,1 1 0,0-2 1,-1 2 165,1 0 1,-1-1-1,0 1 1,0 0-1,0-1 1,-1 1-1,1 0 1,0-1-1,1-2 0,4-9 2227,9-3 626,-14 18-2518,4 8-407,0 0-1,-2 0 0,1 0 0,-1 1 1,0-1-1,-1 1 0,1 17 0,4 15 146,55 245 1206,-54-256-1407,8 47 37,-8-43 304,-8-36-460,0 0 0,0 0 1,0 0-1,0 0 0,0 1 0,0-1 0,0 0 1,0 0-1,0 0 0,0 0 0,0 0 1,0 0-1,0 0 0,0 1 0,0-1 1,0 0-1,0 0 0,0 0 0,0 0 1,0 0-1,0 0 0,0 0 0,0 0 0,0 0 1,0 1-1,1-1 0,-1 0 0,0 0 1,0 0-1,0 0 0,0 0 0,0 0 1,0 0-1,0 0 0,0 0 0,1 0 1,-1 0-1,0 0 0,0 0 0,0 0 0,0 0 1,0 0-1,0 0 0,0 0 0,1 0 1,-1 0-1,0 0 0,0 0 0,0 0 1,0 0-1,0 0 0,0 0 0,0 0 1,0 0-1,1 0 0,-1 0 0,0 0 0,0-1 1,0 1-1,0 0 0,0 0 0,0 0 1,0 0-1,0 0 0,0 0 0,0 0 1,12-12 300,9-19-329,-12 15 229,19-25 0,6-10-135,24-58-83,73-192-1,-128 291-107,0 1-1,0-1 0,0 0 0,-2 1 0,1-1 0,0-12 0,-18 43-5712,10 3 2879,1 3 982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23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 85 1824,'-2'-5'164,"1"4"-1,0-1 0,-1 0-1,1 0 1,0-1 0,1 1 0,-1 0-1,0 0 1,0 0 0,1-1-1,0 1 1,-1 0 0,1-1 0,0 1-1,0 0 1,0 0 0,0-1-1,1 1 1,-1 0 0,2-4 0,18-27 8456,-20 33-8557,4 15 1588,0 21-227,-11 189 2334,1 71-2592,9-76 377,-7-283-1398,3 29-377,0 22 196,0-1 1,2 1-1,-1-1 0,1 1 0,4-17 0,-1 13-33,-3 11 51,0 0-1,0 0 0,1 1 0,-1-1 1,1 0-1,4-5 0,2-3 110,-4 7-141,0 0 0,0-1 0,1 1 0,0 1 0,7-8 0,-10 11 39,0 1 0,0 0 0,0 0 0,0 0 0,0 0 1,0 0-1,0 0 0,0 1 0,0-1 0,0 0 0,0 1 0,0 0 0,1 0 1,-1-1-1,0 1 0,0 1 0,0-1 0,1 0 0,-1 0 0,0 1 1,0-1-1,0 1 0,3 1 0,0 0-6,0 0 0,-1 1 0,1 0-1,0 0 1,-1 0 0,0 1 0,0-1 0,0 1 0,0 0-1,3 5 1,6 7-22,12 24 0,-21-33 27,2 3 15,0 0 1,-1 0 0,0 1-1,-1 0 1,-1 0-1,1 0 1,-2 0 0,3 19-1,-5-25 29,1 0 0,-1 1-1,0-1 1,-1 0 0,0 1-1,1-1 1,-2 0 0,1 0-1,-1 0 1,1 0 0,-1 0-1,-1 0 1,1 0 0,-1-1 0,1 1-1,-1-1 1,-1 0 0,1 0-1,-1 0 1,1 0 0,-6 3-1,4-2 19,0-2 0,-1 1-1,0-1 1,0 1 0,0-1-1,0-1 1,0 0 0,-1 1 0,1-2-1,-1 1 1,1-1 0,-1 0-1,-7 0 1,6-1-94,0-1 0,-1 1 0,1-2 0,0 1 0,0-1 0,0 0 0,1-1 0,-1 0 0,0 0 0,-10-7 0,-8-5-1455,-39-30 0,58 39 838,0 0-1,0-1 0,0 1 1,1-1-1,0-1 0,0 1 1,1-1-1,0 0 0,-5-12 1,10 19 436,-1-1 1,0 1 0,1 0 0,0-1 0,-1 1-1,1-1 1,0 1 0,0-1 0,0 1-1,0-1 1,0 1 0,0-1 0,0 1 0,1-1-1,-1 1 1,0 0 0,1-1 0,0-1-1,1 0-187,-1 1 0,1-1 0,0 1 0,0 0 0,0 0 0,0 0 0,0 0-1,1 0 1,2-1 0,24-14-2472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04:26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69 3328,'-19'1'1661,"14"-1"-825,0 1 0,0-1-1,0 0 1,0-1 0,0 1 0,-1-1 0,1 0 0,-6-2 0,0 0 128,1-2 1327,10 5-2251,0 0-1,0-1 1,0 1 0,0-1-1,0 1 1,0 0 0,0-1-1,1 1 1,-1-1 0,0 1-1,0 0 1,0-1 0,1 1-1,-1 0 1,0-1 0,0 1-1,1 0 1,-1 0 0,0-1-1,1 1 1,-1 0 0,0 0-1,1-1 1,-1 1 0,0 0-1,1 0 1,-1 0 0,1 0-1,-1 0 1,1-1 0,14-7 302,1 0 1,0 1 0,0 0-1,19-4 1,-28 9-298,0 0 0,0 1 0,0 0 0,0 0 0,0 1 0,1 0 0,-1 0 0,0 1 0,0 0 0,1 0 0,-1 0 0,11 5 0,-16-5-38,-1 0 0,1 0-1,-1 0 1,1 0 0,-1 0 0,1 1-1,-1-1 1,0 1 0,1-1-1,-1 1 1,0-1 0,0 1-1,0 0 1,0-1 0,-1 1-1,1 0 1,0 0 0,-1 0 0,1-1-1,-1 1 1,0 0 0,1 0-1,-1 0 1,0 0 0,0 0-1,0 0 1,-1 3 0,0 0 0,1 0 1,-1 0-1,-1 0 0,1-1 1,0 1-1,-1 0 1,0-1-1,0 1 0,-5 7 1,0-4 170,-1 1-1,1-1 1,-1-1 0,-1 1 0,1-2-1,-1 1 1,0-1 0,-1 0 0,1-1-1,-1 0 1,-12 4 0,21-9-137,0 0-1,1 0 1,-1 1-1,0-1 1,1 0-1,-1 0 1,0 1-1,1-1 1,-1 0-1,1 1 1,-1-1 0,0 0-1,1 1 1,-1-1-1,1 1 1,-1-1-1,0 2 1,2-2-13,-1 0-1,0 1 1,0-1 0,1 0-1,-1 0 1,0 1 0,1-1 0,-1 0-1,0 0 1,1 0 0,-1 1 0,1-1-1,-1 0 1,0 0 0,1 0-1,-1 0 1,1 0 0,-1 0 0,0 0-1,2 0 1,29 1 670,-28-1-649,26 1 463,19-1-240,50-1-3307,-58 1-693,-37 0 3142,-1 0 0,1 0-1,0 0 1,0 1 0,0-1 0,0 0-1,0 1 1,-1 0 0,1 0-1,0 0 1,0 0 0,-1 0 0,4 3-1,19 14-4719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03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 26 3136,'8'-17'2042,"-8"8"1521,-3 29-2773,-1-1 0,-13 37 0,13-46-611,-44 119 987,-16 55-118,18 35-376,45-215-728,0 8-275,-1-1-1,0 0 1,-7 22-1,8-29-590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03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 20 3808,'0'-3'310,"0"0"0,5-10 4507,-2 48-3310,-26 169 1778,5-103-2808,-16 92 177,27-147-1217,-21 81 0,28-126 437,0-1-1,0 1 0,0-1 1,0 1-1,-1-1 1,1 1-1,0-1 1,0 1-1,-1-1 0,1 1 1,0-1-1,-1 1 1,1-1-1,-1 1 0,1-1 1,0 1-1,-1-1 1,1 0-1,-1 1 0,1-1 1,-1 0-1,1 0 1,-2 1-1,2-1-88,-1 0 0,1-1 0,-1 1 0,1 0 0,-8-18-6194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04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15 134 4896,'-14'-4'6410,"60"-16"-3236,-23 9-2741,0 2 0,41-11 1,49-5 156,-94 22-502,273-33 259,-212 31-683,-67 5-444,-10 0-310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04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9 187 4800,'-9'1'4197,"14"-3"-3679,0 0 1,-1-1-1,1 1 0,-1-1 0,1 0 1,6-6-1,10-6 318,8-1-269,1 1-1,60-19 1,-56 22-432,23-8-701,1 4 1,100-16 0,-121 29-2209,-1 5 812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0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243 708 3552,'1'-2'259,"-1"0"0,0 0 0,0 0 0,-1 0 1,1 0-1,0 0 0,-1 0 0,1 0 0,-1 0 0,0 0 1,0 0-1,1 0 0,-1 0 0,-1 0 0,1 1 0,0-1 0,-2-2 1,1 3-160,0 0 0,0-1 1,0 1-1,0 0 1,0 0-1,-1 0 1,1 0-1,0 1 1,-1-1-1,1 1 0,0-1 1,-1 1-1,1 0 1,0 0-1,-3 0 1,-2 0-48,1 1 1,1-1 0,-1 1-1,0 0 1,0 1 0,0-1-1,0 1 1,1 0-1,-1 1 1,1-1 0,-1 1-1,-4 4 1,3-2-10,1 0 0,0 1 0,0 0 0,0 0 0,1 0 0,0 1 0,0-1 0,-6 12 0,2 0 19,1 1 1,0 0-1,1 0 0,1 1 0,1 0 1,1 0-1,0 1 0,2-1 1,1 1-1,0-1 0,1 1 0,1 0 1,1-1-1,9 38 0,-8-50-14,0 1 1,0 0-1,1-1 0,0 0 0,1 0 0,0 0 0,0 0 0,1-1 1,-1 0-1,2 0 0,-1-1 0,10 8 0,-12-11 0,0 1 1,0-1-1,0 0 0,1-1 0,0 1 0,-1-1 1,1 0-1,0 0 0,0 0 0,0-1 0,1 0 1,-1 0-1,0 0 0,0-1 0,1 1 0,-1-1 1,0-1-1,0 1 0,1-1 0,-1 0 1,0 0-1,9-3 0,0-2 19,0-2 0,0 1-1,-1-2 1,0 0 0,0 0 0,-1-1 0,0-1-1,14-16 1,7-14-15,33-50-1,-51 68 60,-13 21-109,11-16 79,-1 0 1,0-1-1,-1 0 1,15-41 0,-25 58-122,0 0 1,-1 0 0,1 1-1,-1-1 1,0 0 0,1 0-1,-1 0 1,0 0 0,0 0-1,0 0 1,-1 1 0,1-1-1,0 0 1,-1 0 0,0-2-1,1 4 29,0-1-1,-1 1 0,1 0 0,0-1 1,0 1-1,-1 0 0,1-1 1,0 1-1,-1 0 0,1 0 1,0-1-1,-1 1 0,1 0 1,0 0-1,-1 0 0,1 0 1,-1-1-1,1 1 0,-1 0 0,1 0 1,0 0-1,-1 0 0,1 0 1,-1 0-1,1 0 0,0 0 1,-1 0-1,1 0 0,-1 0 1,1 0-1,-1 1 0,1-1 0,0 0 1,-1 0-1,1 0 0,0 0 1,-1 1-1,1-1 0,-1 0 1,1 0-1,-1 1 0,-15 12 7,10-5 21,-1-1-1,2 1 1,-1 0 0,1 0 0,0 1 0,-5 13-1,2-1 24,-10 38 0,17-53 5,-1 1 0,1 0 0,1 0 0,-1 0 0,1 1 0,0-1 0,1 0 0,-1 0 0,2 0 0,-1 0 0,1-1 0,0 1 0,0 0 0,1-1 0,0 1 0,0-1 0,0 0 0,1 0 0,0 0 0,0 0 0,0-1 0,1 1 0,0-1 0,0 0 0,0-1 0,1 1 0,0-1 0,0 0 0,0-1 0,0 1 0,13 4 0,-14-6 26,0-1 0,0 0-1,0 0 1,0 0 0,0 0-1,0-1 1,0 1 0,1-2-1,-1 1 1,0 0 0,5-2-1,-7 1-37,-1 1 1,1-1-1,-1 0 0,0 0 0,0 0 1,1 0-1,-1 0 0,0-1 0,0 1 1,0-1-1,0 1 0,0-1 0,-1 0 0,1 0 1,0 1-1,-1-1 0,1-1 0,-1 1 1,0 0-1,0 0 0,0 0 0,0-1 0,0 1 1,0 0-1,0-5 0,1-5-23,-1 1 1,-1-1-1,0 0 0,0 1 0,-1-1 1,-1 0-1,0 1 0,-1-1 0,-7-20 1,5 18-67,-1 0 1,0 1-1,-2-1 1,1 1-1,-1 1 1,-1-1-1,-13-14 1,17 23 4,0 0-1,0 0 1,0 0 0,0 0 0,-1 1-1,1 0 1,-1 0 0,0 1-1,0-1 1,0 1 0,0 0 0,0 1-1,0 0 1,0 0 0,-1 0 0,1 0-1,-12 2 1,17-1 35,0 0 0,0 0-1,0 0 1,0 0 0,0 0 0,0 1 0,0-1-1,1 0 1,-1 1 0,0-1 0,0 0-1,0 1 1,1-1 0,-1 1 0,0-1-1,0 1 1,1 0 0,-1-1 0,0 1-1,1 0 1,-1-1 0,1 1 0,-1 0 0,1 0-1,-1-1 1,1 1 0,0 0 0,-1 0-1,1 0 1,0 0 0,0 0 0,-1-1-1,1 1 1,0 0 0,0 0 0,0 0-1,0 0 1,0 0 0,0 0 0,1 0-1,-1 0 1,0 0 0,0-1 0,1 2 0,0 1 17,1-1 0,0 1-1,0-1 1,0 1 0,0-1 0,0 0 0,0 1 0,1-1 0,-1-1 0,1 1 0,-1 0 0,5 2 0,-1-1 7,-1-1 0,1 1-1,0-1 1,0 0 0,9 1-1,-4-2 32,1 0-1,-1-1 1,1 0-1,-1-1 1,0-1-1,1 1 1,-1-2-1,0 0 1,14-5-1,9-5 151,51-29 0,-66 30-38,33-27-1,-19 13-147,15-12 104,-48 38-112,0-1 1,1 1 0,-1-1 0,0 1 0,0-1 0,1 1-1,-1-1 1,0 1 0,0 0 0,0-1 0,0 1 0,0-1-1,0 0 1,0 1 0,0-1 0,0 1 0,0-1 0,0 1-1,0-1 1,0 0 0,0 1 129,29-32 36,-1-1 0,-2-1-1,-1-1 1,-2-1 0,23-48 0,-12 10-217,45-140 0,-74 199 52,1-1-36,-2 0 0,1 0 1,-2-1-1,2-24 0,-4 40 25,-1 1-1,0-1 1,0 0-1,0 1 1,0-1-1,0 1 1,0-1-1,0 1 1,0-1-1,0 1 0,0-1 1,0 1-1,0-1 1,-1 1-1,1-1 1,0 1-1,0-1 1,0 1-1,-1-1 1,1 1-1,0 0 0,-1-1 1,1 1-1,0-1 1,-1 1-1,1 0 1,0-1-1,-1 1 1,1 0-1,-1-1 1,1 1-1,-1 0 0,1 0 1,-1-1-1,1 1 1,-1 0-1,1 0 1,-1 0-1,1 0 1,-1 0-1,1 0 1,-1 0-1,1 0 0,-1 0 1,1 0-1,-1 0 1,1 0-1,-1 0 1,1 0-1,-1 0 1,1 0-1,-1 1 1,1-1-1,-1 0 0,0 1 1,-2 0-61,-1 1 0,1 0 0,0 0 0,-1 1 0,1-1 0,-3 4 0,-4 5-12,1 0 0,0 1 0,0 0 0,1 1 0,-10 22 0,-23 69-141,9-6 62,-31 157 0,51-187 267,4 1-1,3-1 0,3 88 1,3-149-77,4 56 189,-4-58-138,1 1 0,-1 0 0,1-1 0,0 1 0,0-1 0,0 0 0,1 0 0,4 7 0,-6-10-52,0-1 0,0 0 0,0 0 0,0 0 0,0-1 0,0 1 1,0 0-1,0 0 0,0 0 0,0-1 0,0 1 0,0-1 0,1 1 0,-1-1 0,0 1 0,0-1 1,1 0-1,-1 1 0,0-1 0,1 0 0,-1 0 0,0 0 0,0 0 0,1 0 0,-1 0 0,0-1 1,1 1-1,-1 0 0,0-1 0,0 1 0,1-1 0,1 0 0,2-2 46,1 0 0,-1-1-1,1 0 1,-1 0 0,7-8 0,51-56 152,80-112 0,-103 127 6,-6 6-254,-3-1 0,-2-2 0,-2-1 0,-2-1 0,-2-1-1,28-105 1,-33 95-110,31-128-236,-48 169 107,-1 21 251,0 1-1,0 0 1,0-1-1,0 1 0,0 0 1,0-1-1,0 1 1,0-1-1,0 1 1,0 0-1,0-1 1,0 1-1,0 0 1,0-1-1,-1 1 0,1 0 1,0-1-1,0 1 1,0 0-1,-1-1 1,1 1-1,0 0 1,0 0-1,-1-1 1,1 1-1,0 0 0,0 0 1,-1-1-1,1 1 1,0 0-1,-1 0 1,1 0-1,0 0 1,-1 0-1,1-1 1,-1 1-1,1 0 0,0 0 1,-1 0-1,1 0 1,0 0-1,-1 0 1,1 0-1,0 0 1,-1 0-1,1 0 1,-1 0-1,1 1 0,0-1 1,-1 0-1,1 0 1,0 0-1,-1 0 1,1 1-1,0-1 1,-1 0-1,1 1 1,-3 1-32,1 0 1,0 0 0,-1 0 0,1 1 0,0-1-1,0 1 1,1 0 0,-1 0 0,1-1 0,-1 1 0,0 4-1,-14 41-160,11-33 156,-31 132 137,3-7 353,14-64-227,3 1 0,4 0 0,3 0 0,1 112 0,7-165-139,2 0 0,0 0 0,1 0 0,2 0 0,8 29 0,-11-50-11,0 0-1,0 0 0,1 0 1,0 0-1,-1 0 0,1 0 1,0 0-1,5 4 0,-7-6-39,1-1 0,0 1-1,0 0 1,0-1-1,-1 1 1,1 0-1,0-1 1,0 1 0,0-1-1,0 0 1,0 1-1,0-1 1,0 0 0,0 0-1,0 1 1,0-1-1,0 0 1,0 0-1,0 0 1,0 0 0,0 0-1,0-1 1,0 1-1,0 0 1,0 0-1,0-1 1,0 1 0,0 0-1,0-1 1,0 1-1,0-1 1,0 1 0,0-2-1,4-1 27,-1-1 0,0-1 0,0 1 0,0 0 0,-1-1 0,0 0 0,0 0 1,5-10-1,17-49 186,-13 30-234,-5 15-13,46-126-148,-37 105-649,-13 84 150,-3-11 581,4 89 300,-3-109-107,1 1 1,1 0-1,0 0 0,1-1 1,1 0-1,10 22 0,-14-34-98,-1 0-1,1 0 0,0 0 0,-1-1 0,1 1 0,0 0 0,0 0 1,-1-1-1,1 1 0,0 0 0,0-1 0,0 1 0,0-1 0,0 1 1,0-1-1,0 1 0,0-1 0,0 0 0,0 0 0,0 1 1,0-1-1,1 0 0,-1 0 0,0 0 0,0 0 0,0 0 0,0 0 1,0-1-1,0 1 0,0 0 0,0 0 0,0-1 0,0 1 0,0-1 1,0 1-1,0-1 0,2-1 0,2 0 33,0-2-1,0 1 1,0-1 0,-1 0-1,1 0 1,4-5-1,14-21 202,34-58 0,-30 44-146,-5 10-128,-5 5-15,1 2 0,28-34-1,-24 36-25,-17 17-4,1 1 1,0 0-1,0 1 0,0 0 0,1 0 1,0 0-1,0 0 0,10-5 0,-16 11 64,-1 0 0,0 0 0,0 0 0,1-1 0,-1 1-1,0 0 1,0 0 0,1 0 0,-1 0 0,0 0 0,0 0 0,1 0-1,-1-1 1,0 1 0,1 0 0,-1 0 0,0 0 0,0 0-1,1 0 1,-1 0 0,0 0 0,1 1 0,-1-1 0,0 0-1,0 0 1,1 0 0,-1 0 0,0 0 0,1 0 0,-1 0-1,0 1 1,0-1 0,0 0 0,1 0 0,-1 0 0,0 1 0,0-1-1,0 0 1,1 0 0,-1 1 0,0-1 0,0 0 0,0 0-1,0 1 1,0-1 0,1 0 0,-1 0 0,0 1 0,0-1-1,0 0 1,0 1 0,0-1 0,0 0 0,0 1 0,-3 20-102,2-12 174,-6 59-24,-6 50 99,8-77-179,-5 19 255,9-53-159,-1 0 0,0 0 0,-1-1 0,1 1 0,-2-1 0,-4 9 0,8-15-43,0 1-1,-1-1 0,1 1 0,0-1 1,-1 1-1,1-1 0,-1 0 0,1 1 1,0-1-1,-1 1 0,1-1 0,-1 0 1,1 0-1,-1 1 0,0-1 0,1 0 1,-1 0-1,1 1 0,-1-1 0,1 0 1,-1 0-1,0 0 0,1 0 0,-1 0 1,1 0-1,-1 0 0,0 0 0,1 0 1,-1 0-1,1 0 0,-1-1 0,0 1 1,-1-1 22,0 0 0,-1-1 0,1 1 0,1 0 0,-1-1 0,0 0 0,0 1 0,-2-4 0,-3-3-12,1-1 0,-8-13 0,14 22-31,-12-19-122,8 13 27,0-1-1,0 0 1,-4-10-1,8 15 58,-1 0-1,0 1 0,1-1 1,-1 0-1,0 1 0,0-1 0,0 0 1,0 1-1,-1 0 0,1-1 1,0 1-1,-3-2 0,4 3 30,0 0 0,0 0 1,-1-1-1,1 1 0,0 0 0,0 0 0,-1 0 1,1 0-1,0 0 0,-1 0 0,1 0 0,0 0 0,0 0 1,-1 0-1,1 0 0,0 0 0,-1 0 0,1 0 0,0 0 1,-1 0-1,1 0 0,0 0 0,0 0 0,-1 0 1,1 0-1,0 1 0,-1-1 0,1 1-9,-1-1-1,0 1 1,1 0 0,-1 0-1,1-1 1,0 1 0,-1 0-1,1 0 1,0 0 0,-1-1-1,1 1 1,0 0 0,-1 2-1,0 7-3,-1 0 0,1 0 0,1 1 0,0-1 0,0 0 0,4 18 0,-3-23 46,0 0 0,1 0 0,-1 0 0,1 0 0,1 0 1,-1-1-1,1 1 0,-1-1 0,1 1 0,1-1 0,-1 0 0,1 0 0,-1 0 1,9 6-1,-8-7 8,1 0 1,-1-1-1,1 1 0,-1-1 1,1 0-1,0-1 1,0 1-1,-1-1 1,1 0-1,0 0 0,1 0 1,-1-1-1,0 1 1,0-1-1,0-1 1,0 1-1,0-1 0,0 0 1,0 0-1,0 0 1,0-1-1,0 1 1,8-6-1,-1 1 22,-1-1-1,0 0 1,0 0-1,-1-1 1,0-1-1,0 0 1,-1 0 0,11-14-1,-17 19-43,69-92-57,-57 74 80,-2 0 0,19-41 0,-17 31 165,-8 17-124,10-30 0,-11 30-899,-1 35 965,-5-20-138,0 1-1,0-1 1,0 1-1,1-1 1,-1 1-1,0 0 1,0-1-1,0 1 1,0-1-1,0 1 1,-1-1-1,1 1 1,0 0-1,0-1 1,0 1-1,0-1 1,-1 1 0,1-1-1,0 1 1,0-1-1,-1 1 1,1-1-1,0 1 1,-1-1-1,1 0 1,-1 1-1,1-1 1,0 1-1,-1-1 1,0 1-1,0-1 0,1 0-1,0 0 1,-1 1 0,1-1 0,-1 0-1,1 0 1,0 1 0,-1-1 0,1 0-1,0 1 1,-1-1 0,1 1-1,0-1 1,0 0 0,-1 1 0,1-1-1,0 1 1,0-1 0,0 1 0,-1-1-1,1 1 1,0 0 0,-1 2 6,-3 11-49,1 1 0,0 0 0,1 1 0,0-1 0,1 26 0,3 16 198,2 18-42,-1-57-130,0-2-32,1 25 0,-5-40 64,1 0-1,0 0 1,0 1-1,1-1 1,-1 0-1,0 0 1,0 0-1,0 0 1,1 0 0,-1 0-1,1 1 1,-1-1-1,1 0 1,0 1-1,-1-2 1,1 0-1,-1 1 1,0-1-1,1 0 1,-1 0-1,0 0 1,1 1-1,-1-1 1,1 0-1,-1 0 1,0 0-1,1 0 1,-1 0-1,1 0 1,-1 0-1,1 0 1,-1 0-1,0 0 1,1 0-1,-1 0 1,1 0-1,-1 0 1,1 0-1,-1 0 1,1 0-1,3-3 51,1 1 0,-1-1 0,0 1 0,0-1 0,6-5 0,-8 6-53,6-6 47,0 0 0,-1-1-1,0 1 1,8-15-1,-6 10 11,45-69-250,-45 68 109,4-4 2,-9 14-38,-2 7-103,-6 38 2,3-32 209,0 0-1,1 1 1,0 17 0,2 4 138,-2-24-137,0 0 0,0-1-1,1 1 1,0 0 0,4 11 0,-4-13 1,1 0-1,1-1 1,-1 1-1,1 0 1,-1-1-1,1 1 1,1-1-1,-1 0 1,0 0-1,1-1 1,0 1-1,0 0 1,0-1-1,0 0 1,8 4-1,-9-6 28,1 1 1,0-1-1,0 0 0,0 0 0,0 0 1,0 0-1,0-1 0,0 1 0,1-1 1,-1 0-1,0 0 0,0-1 0,0 1 0,0-1 1,0 0-1,0 0 0,0-1 0,0 1 1,0-1-1,4-2 0,-1 0 13,-1 0 0,1-1 1,-1 0-1,0 0 0,0 0 0,0-1 0,-1 0 1,1 0-1,3-8 0,-6 10-18,0-1 0,0 0-1,0 0 1,-1 0 0,0 0 0,0 0 0,-1 0 0,1-1-1,-1 1 1,0 0 0,0-1 0,-1 1 0,0-1 0,0-7-1,-1 8-10,1 0-1,-1 0 0,0 0 0,0 0 0,-1 1 0,0-1 0,1 0 1,-2 1-1,1-1 0,0 1 0,-1 0 0,-6-8 0,1 3-66,-1 1-1,0 0 0,0 1 0,-1 0 0,0 0 1,-1 1-1,1 0 0,-1 1 0,-16-6 0,17 8 91,0-1-1,1 0 0,-16-8 1,13 7 12,1 1-23,11 4-20,0-1-1,0 1 1,-1 0-1,1-1 1,0 1-1,0 0 1,0-1-1,0 1 1,0 0 0,0-1-1,0 1 1,0 0-1,0 0 1,0-1-1,0 1 1,0 0-1,1-1 1,-1 1-1,0 0 1,0-1-1,0 1 1,0 0-1,0 0 1,1-1-1,-1 1 1,0 0-1,0 0 1,0-1-1,1 1 1,-1 0-1,0 0 1,0 0-1,1 0 1,-1-1 0,0 1-1,0 0 1,1 0-1,3-3-10,0 1-1,0-1 1,0 1 0,1 0 0,-1 1-1,0-1 1,1 1 0,-1-1-1,6 1 1,10-4 12,6-3-17,1 2-1,-1 0 1,1 2-1,0 1 1,0 2-1,36 1 1,-59 0 14,0 1 0,0-1 0,0 1-1,0 0 1,0 0 0,0 0 0,0 1 0,0 0 0,0-1 0,-1 1 0,1 0 0,-1 1 0,0-1 0,1 1 0,-1-1 0,5 7-1,-4-4 7,-1-1-1,0 1 0,-1 0 0,1 1 0,-1-1 0,0 0 0,0 1 1,0-1-1,-1 1 0,0 0 0,1 9 0,-1 94 434,-1-60-163,0-49-266,0 1-1,-1-1 0,1 0 1,0 0-1,0 0 0,0 1 1,0-1-1,0 0 0,0 0 1,0 1-1,0-1 0,0 0 0,0 0 1,1 0-1,-1 1 0,0-1 1,0 0-1,0 0 0,0 0 1,0 1-1,0-1 0,0 0 1,0 0-1,1 0 0,-1 0 1,0 1-1,0-1 0,0 0 1,0 0-1,0 0 0,1 0 0,-1 0 1,0 0-1,1 1 0,5-6 158,7-13 22,2-9-125,41-72 78,-48 87-189,1 0 1,0 0 0,1 1 0,0 0-1,17-14 1,-24 23 20,-1 0 0,1 0 0,0 0-1,0 0 1,1 1 0,-1-1 0,0 1 0,6-2-1,-8 3 26,0 0-1,0 0 0,0 0 0,1 0 1,-1 0-1,0 0 0,0 0 0,0 0 0,0 0 1,0 1-1,0-1 0,0 0 0,0 1 1,0-1-1,0 1 0,0-1 0,0 1 0,0-1 1,0 1-1,0 0 0,0 0 0,-1-1 1,1 1-1,0 0 0,-1 0 0,1 0 0,0 0 1,-1 0-1,1 0 0,0 1 0,4 11-37,0 0 0,-1 0 0,-1 1 0,0 0 0,2 27-1,-3-20 130,7 28-1,-6-37-60,1-1 0,0 1 0,0-1 0,10 16 0,-13-24-7,0 0 1,1-1-1,0 0 0,0 1 1,-1-1-1,1 0 0,1 0 1,-1 0-1,0 0 0,0 0 1,1-1-1,-1 1 0,1-1 1,0 1-1,-1-1 1,1 0-1,0 0 0,0 0 1,-1 0-1,1-1 0,0 1 1,0-1-1,0 0 0,4 0 1,0-1-3,0 0 0,0 0 0,0-1 1,-1 0-1,1 0 0,0-1 0,-1 0 1,1 0-1,-1-1 0,0 1 0,0-1 0,-1-1 1,1 1-1,6-8 0,6-7 25,-1-1 0,22-35 0,-14 20 123,-5 6-69,27-53 0,-36 63-108,0 0 0,1 0 0,26-30 0,-32 40 18,-1 3-250,-2 13 194,-2 3 46,-1 0 0,0 0 1,0 1-1,-1-1 0,-1 0 0,-3 15 0,-1 8 4,-2 31 66,4-26 138,-2 0 0,-21 73 0,26-107-159,0 1 0,-1-1 1,0 0-1,0 0 0,0-1 1,0 1-1,-4 3 0,6-6-39,0-1 0,0 0 0,0 1-1,-1-1 1,1 0 0,0 0 0,0 1 0,-1-1-1,1 0 1,0 0 0,-1 1 0,1-1 0,0 0-1,-1 0 1,1 0 0,0 0 0,-1 1-1,1-1 1,0 0 0,-1 0 0,1 0 0,-1 0-1,1 0 1,0 0 0,-1 0 0,1 0 0,0 0-1,-1 0 1,1 0 0,-1 0 0,1 0-1,0-1 1,-1 1 0,1 0 0,-1 0 0,0-1-2,0 0 1,0 0-1,0 0 1,0 0-1,1 0 1,-1 0-1,0-1 1,0 1-1,1 0 1,-1-2 0,-2-4 34,0 0 0,1 0 1,-1-7-1,2 12-47,1-1 0,0 1 1,-1 0-1,1 0 0,0 0 0,0 0 0,0 0 0,0-1 0,1 1 0,-1 0 0,1 0 0,-1 0 0,1 0 0,0 0 1,-1 0-1,1 0 0,0 0 0,0 0 0,1 0 0,-1 1 0,0-1 0,1 0 0,-1 1 0,1-1 0,-1 1 0,1-1 1,-1 1-1,1 0 0,0 0 0,0 0 0,0 0 0,3-2 0,36-5-98,-26 5 113,0 0 0,21-8 0,-2-4-1148,-18 8-952,0 1 1,23-7-1,-25 11 563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0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46 6304,'-49'-25'2848,"34"25"-2464,12-4-128,3-1-224,0-1 192,3 1-128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0.9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46 7552,'-50'-29'3424,"42"24"-2976,3 2-512,10 3-64,-2-3-96,11-2 128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5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183 364 3488,'3'-61'7082,"-4"88"-6640,-1 0 1,-9 41-1,-19 49 162,-35 89 279,40-129-641,-3 25 231,21-72-92,7-27-264,-1 0 1,0 1 0,0-1 0,0 0 0,-1 0 0,1 0 0,-1 0 0,-3 4 0,4-13 32,0 0 0,1-1 1,0 1-1,0 0 0,1-13 0,6-26-62,3 1 1,20-60-1,4-16-150,-17 52 80,32-124-196,-33 140 191,36-81 1,-43 114 87,0 0 0,1 1 0,1 1 1,1 0-1,23-26 0,-32 40-140,0 0-1,1 0 1,-1 0-1,0 1 0,1-1 1,0 1-1,4-2 0,-7 3 36,0 1 0,1 0 0,-1-1 0,0 1 0,0 0 0,0 0 0,1-1 0,-1 1 0,0 0 0,0 0 0,1 1 0,-1-1 0,0 0 0,0 0 0,1 1 0,-1-1 0,0 0 0,0 1-1,0-1 1,0 1 0,0-1 0,0 1 0,0 0 0,0 0 0,0-1 0,0 1 0,0 0 0,0 0 0,0 0 0,1 2 0,0 0 5,-1 0 1,1 0-1,-1 0 1,0 1-1,0-1 1,0 0-1,0 1 1,0-1-1,-1 0 1,0 1-1,1-1 1,-1 1-1,-1-1 1,1 4 0,-2 9-1,-7 27 1,6-31-28,-50 166 137,42-148 98,-2-1 1,-1 0-1,-31 47 1,41-70-150,0-1 1,0 0-1,-1 0 0,-7 6 0,10-10-63,1 0 0,0 0-1,0 0 1,-1 0 0,1 0 0,-1 0-1,1 0 1,-1-1 0,1 1 0,-1-1-1,1 1 1,-1-1 0,0 0 0,1 1-1,-1-1 1,0 0 0,1 0-1,-1 0 1,0 0 0,1 0 0,-4-1-1,5 0-7,-1 1-1,1 0 0,0 0 0,-1 0 0,1 0 0,0 0 0,-1-1 1,1 1-1,0 0 0,-1 0 0,1-1 0,0 1 0,-1 0 1,1 0-1,0-1 0,0 1 0,0 0 0,-1-1 0,1 1 0,0 0 1,0-1-1,0 1 0,0 0 0,-1-1 0,1 1 0,0 0 0,0-1 1,0 1-1,0-1 0,0 1 0,0 0 0,0-1 0,0 1 0,0 0 1,0-1-1,0 1 0,1-1 0,-1 1 0,0 0 0,0-1 0,0 1 1,1-1-1,8-10-300,-6 10 288,0 0 0,-1 0 0,1 1 0,0-1 0,0 1 0,0-1 0,0 1 1,0 0-1,5 0 0,3 0-41,28-2-191,-4 0 323,0-1 0,1-1-1,52-14 1,-56 8 37,0-2 0,42-20 0,-57 23-38,0-1 1,-1-1-1,0 0 0,-1-1 0,24-26 0,-16 12 60,-2 0 1,-2-2-1,0 0 0,-2-2 0,20-45 0,-32 63-46,0 0-1,3-17 1,-7 25-77,0-1-1,0 1 1,-1-1 0,1 1 0,-1-1 0,0 1 0,0-1-1,-1 1 1,-1-9 0,2 12-31,-1-1 0,1 1 0,-1 0 1,1 0-1,-1 0 0,1 0 0,-1 0 0,0 0 0,1 0 0,-1 0 0,0 0 1,0 1-1,0-1 0,0 0 0,0 0 0,0 1 0,0-1 0,0 0 0,0 1 0,0-1 1,0 1-1,0 0 0,0-1 0,0 1 0,0 0 0,-1 0 0,1-1 0,0 1 1,0 0-1,0 0 0,0 0 0,-1 0 0,1 1 0,0-1 0,0 0 0,0 0 0,0 1 1,-1-1-1,1 1 0,0-1 0,0 1 0,-1 0 0,-3 2 17,0 0-1,0 0 1,0 1-1,0-1 1,1 1-1,0 0 1,-7 8-1,3-2 42,1 1 0,0 0 0,1 1 0,0 0 0,0 0 0,2 0 0,-1 1 0,-2 12 0,5-14 18,0 0 0,0 0 1,1 0-1,1 0 0,0 1 0,0-1 1,1 0-1,1 0 0,4 20 0,-1-17 46,8 28 163,-12-40-231,0 1 1,0-1 0,1 1 0,-1-1 0,1 0-1,-1 0 1,1 0 0,0 0 0,0 0 0,0 0-1,0 0 1,3 2 0,-5-4-10,1 1 0,0-1-1,0 1 1,0-1 0,0 0 0,0 0 0,0 1-1,0-1 1,-1 0 0,1 0 0,0 0-1,0 0 1,0 0 0,0 0 0,0-1-1,0 1 1,0 0 0,0 0 0,0 0 0,-1-1-1,1 1 1,0-1 0,0 1 0,0-1-1,1 0 1,15-18 189,-13 15-149,95-111 83,-73 89-126,0 1-1,33-24 1,-41 35-14,1 1 0,1 1 0,36-16 0,-55 27 12,0 1 1,0-1-1,0 1 1,0-1-1,0 1 0,0 0 1,0-1-1,0 1 0,0 0 1,1 0-1,-1 0 1,0 0-1,0 0 0,0 0 1,0 0-1,1 0 0,-1 0 1,0 1-1,0-1 0,0 0 1,0 1-1,0-1 1,0 1-1,0-1 0,0 1 1,0-1-1,0 1 0,0 0 1,0 0-1,0-1 1,0 1-1,-1 0 0,1 0 1,0 0-1,-1 0 0,1 0 1,0 0-1,-1 0 1,1 0-1,-1 0 0,0 0 1,1 2-1,1 5 80,-1 0 1,1 1-1,-2-1 0,1 17 0,-1-9 40,1 5 39,1 1 0,1-1 0,1 1-1,1-1 1,14 40 0,-13-48-96,-1-1 0,2 0 0,0 0 0,0-1 0,1 0 0,0 0 1,1-1-1,0 0 0,1-1 0,19 15 0,-27-22-60,1 0 0,-1 0 0,1-1 0,0 1 0,0-1 0,0 1 0,0-1 0,0 0 0,0 0 0,0-1 0,0 1 0,0 0 0,0-1 0,0 0 0,0 0 0,1 0 0,-1 0 0,0 0 0,0-1 0,0 0 0,0 1 0,0-1 0,0 0 0,0 0 0,0-1 0,5-2 0,-3 0-14,1-1 0,-1 0-1,1 0 1,-1 0 0,-1-1 0,1 1-1,5-11 1,26-48-1649,-33 58 1349,25-47-976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2.8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3328,'0'0'1061,"10"-9"2368,2 2-2466,1 0 0,0 1 0,0 0 0,1 1 1,0 1-1,20-5 0,-11 5-795,45-3 0,-55 7-134,-1 0 1,0 1 0,1 1-1,-1 0 1,18 5 0,-28-7-35,0 1 1,0 0-1,0 0 1,0-1-1,0 2 0,0-1 1,0 0-1,-1 0 1,1 0-1,-1 1 1,1-1-1,0 1 1,-1-1-1,0 1 1,1 0-1,-1-1 1,0 1-1,2 4 1,-2-3 1,0 0 0,-1 1 1,1-1-1,-1 0 0,1 1 1,-1-1-1,0 0 0,0 1 1,0-1-1,-2 7 0,0 0 10,-1 1 0,-1-1 0,0 0-1,0 0 1,-1 0 0,-9 13 0,-1 0 37,-2-1-1,0-1 1,-2-1 0,0 0 0,-1-1-1,-29 20 1,-14 12 853,87-51 260,31-6-473,67-4-55,-110 10-679,3 0 120,23 3 1,-34-3-216,1 1-1,-1 0 1,0 0 0,0 0 0,0 1 0,0-1-1,0 1 1,0 0 0,7 5 0,-5 7-4154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7.7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32 649 2144,'0'-2'35,"0"1"141,0 0 1,-1 0-1,1 0 1,0 0 0,0 0-1,1 0 1,-1 0-1,0 0 1,0 0-1,0 0 1,1 0 0,-1 0-1,0 0 1,1 0-1,-1 0 1,1 0-1,0 0 1,-1 0 0,1 0-1,-1 1 1,1-1-1,1-1 1,-1 2-31,-1-1 1,1 1-1,-1-1 1,0 1-1,1-1 1,-1 0-1,0 1 1,1-1-1,-1 1 1,0-1-1,0 0 1,1 1-1,-1-1 1,0 0-1,0 1 1,0-1-1,0 0 1,0 1-1,0-2 1,0 2-106,0 0 0,0 0 0,0 0 1,0 0-1,0-1 0,0 1 1,0 0-1,0 0 0,0 0 1,0 0-1,0 0 0,0-1 1,0 1-1,0 0 0,0 0 0,0 0 1,0 0-1,0 0 0,0-1 1,0 1-1,0 0 0,0 0 1,0 0-1,-1 0 0,1 0 0,0 0 1,0 0-1,0-1 0,0 1 1,0 0-1,0 0 0,0 0 1,-1 0-1,1 0 0,0 0 1,0 0-1,0 0 0,0 0 0,0 0 1,-1 0-1,1 0 0,0 0 1,0 0-1,0 0 0,0 0 1,0 0-1,-1 0 0,1 0 0,0 0 1,0 0-1,0 0 0,0 0 1,0 0-1,-1 0 0,1 0 1,0 0-1,0 0 0,0 0 0,0 0 1,0 1-1,0-1 0,0 0 1,-1 0-1,-2 5 99,-1 1 0,1 0 0,0 0-1,1 0 1,-1 0 0,1 0 0,0 0 0,1 1 0,-2 8-1,2-11-76,-4 38 303,0-1-1,3 1 0,5 70 1,-2-104-290,0 0 0,0 0 0,0-1 0,1 1 0,1-1 0,3 10 0,-5-15-40,-1-1 0,1 1 0,0-1 0,0 1 0,0-1 0,0 0 0,0 0 0,0 1 0,0-1 0,0 0-1,0 0 1,1 0 0,-1 0 0,0 0 0,3 1 0,-2-2 6,-1 0 0,0 0-1,1 0 1,-1 0 0,0 0 0,1 0 0,-1 0 0,0 0-1,1-1 1,-1 1 0,0 0 0,0-1 0,1 1-1,-1-1 1,0 1 0,0-1 0,0 0 0,0 1 0,0-1-1,1 0 1,-1 0 0,1-1 0,4-4 68,-1-1 0,1 1 0,-1-1 1,-1 0-1,1 0 0,6-15 0,19-53 63,-4-2-191,11-31-156,-34 100 125,-1 0 0,1 0 1,-1 0-1,-1 0 0,1 0 0,-1-9 0,-1 17 20,0-1-1,0 1 0,0 0 0,0-1 0,0 1 0,0-1 0,0 1 0,0 0 0,0-1 0,0 1 0,0-1 0,0 1 0,0 0 0,0-1 0,-1 1 1,1 0-1,0-1 0,0 1 0,0 0 0,-1-1 0,1 1 0,-6 2-491,-5 12 213,9-8 350,-1 0 1,2 0-1,-1 1 1,1-1 0,0 0-1,-1 12 1,4 44 118,-1-25-194,-1-23 100,1 1 0,2 16-1,-2-27-23,0 1-1,0-1 1,0 0-1,1 0 1,-1 0-1,1 0 0,0 0 1,0 0-1,0-1 1,1 1-1,4 5 0,-6-8-15,0 0-1,0-1 1,1 1-1,-1 0 1,0 0-1,1-1 0,-1 1 1,0 0-1,1-1 1,-1 0-1,1 1 0,-1-1 1,1 0-1,-1 0 1,1 1-1,-1-1 0,0-1 1,1 1-1,-1 0 1,1 0-1,-1 0 0,1-1 1,-1 1-1,1-1 1,-1 1-1,0-1 0,1 1 1,-1-1-1,0 0 1,1 0-1,0-1 1,6-4 82,0 0 0,0 0 0,10-13 0,-15 17-100,54-60 128,23-24 14,-61 68-213,-9 7-13,1 1 0,0 0 0,1 1 0,-1 0 0,15-8 0,-22 15-15,0 0 17,0 0 0,0 0 0,0 0 0,0 0 0,8-1 0,-12 3 77,1 0 0,0 0-1,0 0 1,-1 0 0,1 0 0,0 0 0,0 0-1,-1 0 1,1 0 0,0 0 0,0 0 0,-1 1-1,1-1 1,0 0 0,0 1 0,-1-1 0,1 0 0,0 1-1,-1-1 1,1 1 0,-1-1 0,1 1 0,-1-1-1,1 1 1,-1-1 0,1 1 0,-1 0 0,1-1 0,-1 1-1,0 0 1,1-1 0,-1 1 0,0 0 0,1 0-1,-1-1 1,0 1 0,0 0 0,0 0 0,0-1-1,0 1 1,0 1 0,1 18 108,-1 1-1,-1-1 1,-1 1-1,0-1 1,-7 23-1,4-17-44,-28 105 514,33-121-348,2-9-45,3-6-70,32-63 260,-24 42-356,18-28-1,-18 34-63,2 0-1,0 1 0,1 1 1,0 0-1,21-16 0,-26 25-14,-1 1-58,1 0 0,0 0 0,14-7 0,-25 15 107,0 0-1,0 0 1,1 0-1,-1 0 1,0 0 0,1 0-1,-1 0 1,0 0 0,0 0-1,1 0 1,-1 0-1,0 0 1,0 1 0,1-1-1,-1 0 1,0 0-1,0 0 1,1 0 0,-1 0-1,0 0 1,0 1-1,0-1 1,1 0 0,-1 0-1,0 0 1,0 1-1,0-1 1,0 0 0,0 0-1,1 0 1,-1 1-1,0-1 1,0 0 0,0 0-1,0 1 1,0-1-1,0 0 1,0 0 0,0 1-1,0-1 1,0 0-1,0 1 1,0-1 0,0 0-1,0 0 1,0 1-1,0-1 1,0 0 0,0 0-1,0 1 1,-1 15-7,-4 9-63,0-2 127,0 0 0,2 0-1,1 0 1,2 41 0,0-44 25,0-16-42,0 0-1,0-1 0,1 1 1,-1-1-1,1 1 0,0-1 1,1 5-1,-2-8-22,0 1 1,0-1-1,0 0 1,0 0-1,1 1 0,-1-1 1,0 0-1,0 0 1,0 1-1,0-1 0,0 0 1,1 0-1,-1 0 1,0 0-1,0 1 0,0-1 1,1 0-1,-1 0 1,0 0-1,0 0 0,0 0 1,1 0-1,-1 1 1,0-1-1,0 0 0,1 0 1,-1 0-1,0 0 1,0 0-1,1 0 0,-1 0 1,0 0-1,1 0 1,7-6 171,8-15 30,-15 19-166,37-60 159,-27 42-275,0 1 1,2-1-1,0 2 1,31-33-1,-25 32-537,-21 22 601,1 0 0,0 0 0,0 0-1,0 1 1,0 4 0,-3 8 18,-2 8-22,1 1 0,-3 29 0,7-40 11,1 1-1,0-1 0,0 0 0,2 0 1,4 21-1,-6-32 21,1 1 0,1-1 0,-1 1 0,0-1 0,1 0 0,0 1 0,0-1 0,0 0 0,0 0 0,0 0 0,0-1 1,1 1-1,3 2 0,-4-3 5,-1-1 0,1 0 1,0 0-1,0 0 1,0 0-1,0 0 0,0-1 1,1 1-1,-1-1 1,0 1-1,0-1 1,0 0-1,1 0 0,-1 0 1,0 0-1,0 0 1,0 0-1,1 0 0,-1-1 1,0 1-1,0-1 1,0 0-1,4-1 0,11-8-8,0 0-1,0-1 0,-1 0 1,-1-1-1,20-20 1,-5 6 23,77-80 127,-89 87-131,2-4-22,0-1 0,-1-2 1,-1 0-1,-2 0 0,0-2 1,15-38-1,-1-15-37,21-85-1,-6-19 216,-44 183-194,-1-1-1,1 1 1,-1-1-1,0 1 1,1-1 0,-1 1-1,0-1 1,-1 1-1,1-1 1,-1-4-1,1 7 2,0 0-1,0 0 0,0 0 0,0 0 0,0 0 0,-1 0 0,1 0 1,0 0-1,0-1 0,0 1 0,0 0 0,0 0 0,0 0 1,0 0-1,0 0 0,0 0 0,0 0 0,0 0 0,0 0 0,0 0 1,-1 0-1,1 0 0,0 0 0,0 0 0,0 0 0,0 0 1,0 0-1,0 0 0,0 0 0,0 0 0,0 0 0,0 0 0,-1 0 1,1 0-1,0 0 0,0 0 0,0 0 0,0 0 0,0 0 1,0 0-1,0 0 0,0 0 0,0 0 0,0 0 0,0 0 0,0 0 1,0 1-1,-1-1 0,1 0 0,0 0 0,0 0 0,0 0 1,0 0-1,0 0 0,0 0 0,0 0 0,-6 9-31,-4 12 1,-5 31-11,2 0 0,3 0 1,-4 56-1,9-51 136,2 1 1,3-1-1,7 58 0,-4-83-19,1-1-1,1 0 0,19 59 1,-22-84-41,1 0 0,-1-1 0,7 10 0,-8-14-107,-1 0 0,1 0 0,0 0 1,-1 0-1,1 0 0,0 0 0,-1 0 0,1-1 0,0 1 0,0 0 0,0-1 1,0 1-1,0 0 0,0-1 0,0 1 0,0-1 0,0 0 0,0 1 1,0-1-1,0 0 0,0 0 0,0 1 0,0-1 0,0 0 0,0 0 1,0 0-1,3-1 0,-2 0-316,0-1 0,0 1 0,-1-1 1,1 0-1,0 0 0,0 1 0,-1-1 1,0-1-1,1 1 0,-1 0 0,0 0 1,0 0-1,0-1 0,1-3 0,-1 4 72,7-13-1362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8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17 6464,'-18'-9'2944,"31"9"-2560,-3 0 704,4 0-672,12 0 320,11 0-416,3 0-192,4 0-64,6-3 0,-5 3-32,5-5-224,-5 10 96,-9-5-2144,-9 0 1216,-14 0-2592,0 0 2048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18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25 6240,'-40'-21'2816,"35"21"-2464,10-4-160,4 4-192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20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1001 4992,'3'-7'5509,"13"-10"-3911,4-6-1249,33-55 583,-2 1-654,23-21 554,-69 90-1224,-13 22 507,-11 31 195,1 0 1,-19 82-1,17-53 39,-27 79 368,32-111-372,-34 65 1,-1-2 752,46-98-741,6-8 194,5-13-131,95-211-388,-80 165 89,3 1 0,64-110 0,-59 125-348,43-49 0,-51 69 63,1 1 1,1 0-1,33-23 0,-55 44 145,0 1 1,0 0 0,-1 0-1,1 1 1,0-1-1,0 0 1,0 1-1,0-1 1,0 1 0,0 0-1,0-1 1,0 1-1,0 0 1,1 0 0,-1 0-1,0 1 1,0-1-1,2 1 1,-3-1 8,1 1-1,-1-1 1,0 1 0,1-1-1,-1 1 1,0 0 0,0 0-1,1-1 1,-1 1-1,0 0 1,0 0 0,0 0-1,0 0 1,0 1 0,0-1-1,-1 0 1,1 0 0,0 0-1,0 1 1,-1-1 0,1 0-1,-1 1 1,1-1 0,-1 0-1,0 1 1,1 2-1,-1 4 35,0 0 0,-1 0 0,1 0 0,-1 0 0,-1-1-1,0 1 1,0 0 0,0-1 0,-5 9 0,-5 10 112,-20 30 0,12-24-33,10-13-38,-2 3-12,0-2 0,-21 27 0,29-43-27,1 1 1,-1-1 0,0 0-1,0 0 1,-1 0 0,1-1-1,-1 1 1,0-1 0,0 0-1,0-1 1,0 1 0,-1-1-1,1 0 1,0 0 0,-10 1-1,12-2-1,1-1 0,-1 0-1,1 0 1,-1-1 0,1 1-1,-1 0 1,1-1 0,-1 0-1,1 1 1,-1-1 0,1 0-1,0 0 1,-1 0 0,1-1-1,0 1 1,0-1 0,0 1-1,0-1 1,0 1 0,0-1-1,0 0 1,1 0 0,-1 0-1,1 0 1,-1 0 0,1-1-1,-2-3 1,2 3-44,-1 0 0,1 0 0,0 0 0,0 0 0,1-1 0,-1 1 0,1 0 1,0 0-1,-1-1 0,1 1 0,1 0 0,-1 0 0,0 0 0,1-1 0,0 1 0,0 0 0,0 0 0,0 0 1,0 0-1,3-6 0,2 3 0,-1-1 0,1 1 1,1 0-1,-1 0 1,1 0-1,0 1 0,0 0 1,0 1-1,1-1 0,0 2 1,0-1-1,16-5 0,8 1-2,-1 0 1,36-2-1,-50 7-10,98-11-12,-59 9 116,0-3 0,102-28 0,-136 30-66,-16 4-10,1 0 0,0 0 0,-1 0 0,1-1 0,-1 0 0,0 0 1,8-6-1,-14 9 2,0 0 1,0 0-1,0 0 1,0 0-1,0 0 1,0 0-1,0 0 0,0 0 1,0 0-1,0 0 1,0 0-1,-1 0 1,1 0-1,0 0 1,0 0-1,0 0 1,0 0-1,0 0 1,0 0-1,0 0 1,0 0-1,0 0 1,0 0-1,0 0 0,0 0 1,0 0-1,0-1 1,0 1-1,0 0 1,0 0-1,0 0 1,0 0-1,0 0 1,0 0-1,0 0 1,0 0-1,0 0 1,0 0-1,0 0 0,0 0 1,0 0-1,0 0 1,0 0-1,0-1 1,0 1-1,0 0 1,0 0-1,0 0 1,0 0-1,0 0 1,0 0-1,0 0 1,0 0-1,0 0 1,0 0-1,0 0 0,0 0 1,0 0-1,0 0 1,0 0-1,0 0 1,0 0-1,1 0 1,-1 0-1,0 0 1,-10 1-6,-13 7 9,8 1 41,1-1 0,0 2-1,0 0 1,1 1 0,0 0-1,1 1 1,0 0 0,1 1-1,0 0 1,1 1 0,1 0-1,0 1 1,1 0 0,1 0-1,-11 31 1,16-40-27,1 0 1,0 1-1,0-1 0,1 1 1,0-1-1,0 8 1,0-13-8,0 1 1,0-1-1,1 0 1,-1 0-1,0 0 1,1 0 0,-1 0-1,0 0 1,1 0-1,-1 0 1,1 0 0,0 0-1,-1 0 1,1 0-1,0 0 1,-1-1 0,1 1-1,1 1 1,-1-2 6,0 0 0,0 1 0,0-1 0,0 0 0,0 0 0,1 0 0,-1 0 0,0 0 0,0 0 0,0 0 0,0 0 0,0 0 0,0 0 0,0-1 0,1 1 0,-1 0 0,0-1 0,0 1 1,0-1-1,0 1 0,0-1 0,1-1 0,7-5 41,1 0-1,-1-1 1,-1 0 0,0-1 0,9-11 0,3-3 0,-18 21-48,101-105 231,-77 83-280,1 0 0,33-20-1,-51 35-36,-8 8 47,0 0-1,1-1 1,-1 1-1,1 0 1,-1 0 0,1-1-1,-1 1 1,1 1-1,0-1 1,2-1-1,-4 2 24,0 0-1,0 0 0,0 0 0,0 0 0,0 0 0,1 0 1,-1 0-1,0 0 0,0 0 0,0 0 0,0 0 1,0 1-1,0-1 0,0 0 0,0 0 0,0 0 1,0 0-1,0 0 0,0 0 0,0 0 0,1 0 1,-1 1-1,0-1 0,0 0 0,0 0 0,0 0 0,0 0 1,0 0-1,0 0 0,0 0 0,0 1 0,0-1 1,0 0-1,0 0 0,0 0 0,-1 0 0,1 0 1,0 0-1,0 0 0,0 0 0,0 1 0,0-1 1,0 0-1,0 0 0,0 0 0,-5 10-125,-7 10 66,11-20 60,-2 7 12,-1-1 0,1 0 1,0 1-1,0 0 0,1 0 0,0 0 0,0 0 0,1 0 1,0 0-1,0 0 0,1 1 0,-1-1 0,2 0 1,-1 0-1,1 1 0,0-1 0,0 0 0,4 10 0,-4-16 0,0 1 0,0 0-1,0-1 1,0 1 0,0 0-1,0-1 1,1 0 0,-1 1-1,0-1 1,1 0 0,0 0-1,-1 1 1,1-1 0,-1-1-1,1 1 1,0 0 0,0 0-1,0 0 1,-1-1 0,1 1-1,0-1 1,0 0 0,3 1-1,3-1 40,0 0 0,0 0 0,0-1 0,10-2-1,-18 3-41,16-4 26,-1 0 0,0-1-1,0-1 1,0 0 0,-1-1 0,22-14-1,-6 1 88,50-43-1,-53 37-71,-1-2 0,-1 0 0,-1-1 1,36-62-1,59-138-41,-107 203 2,52-123-639,-64 148 613,1 1 0,-1-1 1,1 0-1,-1 0 0,0 1 0,0-1 1,1 0-1,-1 0 0,0 0 1,0 1-1,0-1 0,0 0 1,0 0-1,0 0 0,0-1 0,-2 3-8,1 0 0,0 1 0,0-1 0,0 0 0,0 1 0,0-1 0,1 0 0,-1 1 0,0-1 0,0 3 0,-81 198-72,38-87 79,13-29 22,-20 91 0,49-171 20,0 0-5,1 0 1,-1 0-1,1-1 0,0 1 0,1 0 0,-1 0 0,1 0 1,0 0-1,1 0 0,1 7 0,-2-12-10,0-1-1,0 1 1,0-1-1,0 1 1,0-1-1,1 1 1,-1-1 0,0 1-1,1-1 1,-1 1-1,0-1 1,1 1-1,-1-1 1,0 1 0,1-1-1,-1 0 1,1 1-1,-1-1 1,1 0-1,-1 1 1,1-1-1,-1 0 1,1 0 0,-1 1-1,1-1 1,-1 0-1,1 0 1,-1 0-1,1 0 1,-1 0 0,1 0-1,0 0 1,-1 0-1,1 0 1,-1 0-1,1 0 1,-1 0-1,1 0 1,0 0 0,3-2 29,0 1 1,0-1-1,0 0 0,0 0 1,4-3-1,51-34 149,-1-3 1,64-60-1,-98 77-198,0-1 1,-2 0 0,-1-2 0,-1-1 0,23-44-1,107-213 28,-122 230 28,17-34-393,-59 132-150,11-31 481,-84 232-41,55-165 290,-45 79 1,-79 136 1339,143-272-1252,8-12-13,13-18-160,9-9-173,1 1 0,1 1-1,20-15 1,5-3-25,-32 24 37,0 1-1,1 0 0,0 1 1,0 0-1,19-7 0,-31 14 7,0 1-1,1-1 0,-1 1 0,0-1 0,1 1 1,-1 0-1,0 0 0,1-1 0,-1 1 1,0 0-1,1 0 0,-1 0 0,0 0 0,1 1 1,-1-1-1,1 0 0,-1 1 0,0-1 1,0 0-1,1 1 0,-1 0 0,0-1 0,0 1 1,0 0-1,1-1 0,-1 1 0,0 0 1,0 0-1,0 0 0,-1 0 0,1 0 1,0 0-1,0 0 0,0 0 0,-1 1 0,2 1 1,0 4-5,1 0 0,-1 0 0,0 1 0,-1-1 0,2 12 0,-1-3 42,0-5-37,20 95 87,-17-92 16,-1 0 0,2 0 0,0 0-1,1-1 1,9 15 0,-14-25-101,-1-1 0,1 0 0,0 1 0,0-1 0,-1 0 0,2 0 1,-1 0-1,0-1 0,0 1 0,5 2 0,-6-4-52,0 1 0,0-1 1,1 1-1,-1-1 0,0 0 1,0 0-1,1 0 0,-1 0 1,0 0-1,1 0 0,-1 0 1,0 0-1,0 0 0,1-1 1,-1 1-1,0 0 0,0-1 1,0 1-1,1-1 0,-1 0 1,0 1-1,0-1 0,2-1 1,0-2-518,0 1 0,0-1 0,0 1 0,0-1 0,-1 0 0,1 0 0,-1-1 1,0 1-1,0 0 0,1-5 0,6-9-1218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21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37 137 8640,'-37'-20'3904,"42"15"-3392,4 1 1056,4 1-960,18-10 192,6 1-480,26-11 63,4 6-223,27-6-64,-4 6-64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24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1143 3072,'-11'-4'976,"9"3"-587,13-9 3403,18-12-2765,-1-1 0,-1-1-1,30-34 1,-29 29-547,29-28-174,273-305 241,-71 4-232,-257 354-330,14-22 292,0-2 0,12-29 0,-27 53-278,1 1 0,-1-1 1,0 0-1,-1 0 1,1 0-1,-1 0 1,1 0-1,-1-7 0,-1 9-8,1 0 0,0 1 0,0-1-1,-1 1 1,1-1 0,-1 1-1,1-1 1,-1 1 0,0-1 0,1 1-1,-1 0 1,0-1 0,0 1-1,0 0 1,0 0 0,0-1-1,0 1 1,0 0 0,-1 0 0,1 0-1,0 1 1,-1-1 0,1 0-1,0 0 1,-1 1 0,-1-2 0,-2 1-30,1 0 0,-1 1 1,0-1-1,1 1 1,-1 0-1,0 0 1,0 0-1,1 1 1,-1 0-1,0 0 1,1 0-1,-1 0 0,1 1 1,-1-1-1,-4 4 1,-7 3 43,-1 2 0,-21 16-1,25-17 55,-1 2 18,0 1 1,0 0 0,1 1 0,1 1-1,0-1 1,1 2 0,1 0 0,0 0 0,0 1-1,2 0 1,-11 28 0,4-7 128,1 2 0,2 0 1,2 0-1,2 1 0,-6 69 0,13-97-151,1 1-1,0-1 0,1 0 1,1 1-1,0-1 1,4 15-1,-5-22-22,1 0 0,0-1 1,0 1-1,1 0 0,-1-1 0,1 0 0,0 1 0,0-1 1,0 0-1,1 0 0,-1-1 0,1 1 0,0-1 0,0 0 1,0 0-1,0 0 0,8 4 0,-3-4 100,0 0-1,0 0 0,0-1 1,0 0-1,1-1 1,-1 0-1,0 0 1,13-1-1,8-2 216,37-7 0,-51 6-289,1-1-1,-1 0 1,1-1-1,-1-1 1,0 0-1,-1-2 1,15-8-1,-21 11-31,-1-1-1,0 0 1,-1 0-1,0-1 0,0 0 1,0 0-1,-1 0 1,0-1-1,0 0 1,-1 0-1,0-1 1,0 1-1,4-16 0,-7 20-69,-1 0 1,0 0-1,0-1 0,0 1 0,0-1 0,-1 1 0,0-1 0,0 1 0,0 0 0,-1-1 0,1 1 0,-1-1 0,0 1 1,0 0-1,-1-1 0,-3-6 0,5 10 21,-1 1 0,1-1 0,0 1 0,-1-1 0,1 1 0,-1 0 0,0-1 0,1 1 0,-1 0 0,1-1 0,-1 1 0,0 0-1,1 0 1,-1 0 0,1-1 0,-1 1 0,0 0 0,1 0 0,-1 0 0,0 0 0,1 0 0,-1 0 0,0 0 0,1 0 0,-1 1 0,1-1 0,-1 0 0,0 0 0,1 0 0,-2 1 0,-17 10-378,7-2 366,0 1-1,1 0 0,1 1 1,-1 1-1,2-1 1,0 1-1,0 1 1,-8 17-1,14-24 31,0 0 0,0 0 0,0 0-1,1 1 1,0-1 0,-1 9 0,3-13 14,0 0 0,0 1 0,0-1 0,0 0-1,0 0 1,0 1 0,1-1 0,-1 0 0,1 0 0,0 1 0,-1-1 0,1 0 0,0 0 0,0 0 0,1 0 0,-1 0 0,0 0-1,0-1 1,1 1 0,0 0 0,1 1 0,1 1 48,1-1 1,0 0-1,-1 0 1,1 0-1,0 0 0,0-1 1,1 0-1,-1 0 0,0 0 1,1-1-1,-1 1 0,1-1 1,0-1-1,-1 1 1,1-1-1,-1 0 0,1 0 1,9-2-1,5-2 33,1-1 0,-1-1 0,31-14 0,-22 9-127,4-5 89,-27 13-82,0-1 1,1 1-1,-1 1 1,12-4-1,-17 6 36,-1 0-1,1 0 1,-1 0-1,1 0 1,-1 0-1,1 0 0,0 0 1,-1 0-1,1 0 1,-1 0-1,1 0 1,-1 0-1,1 0 0,-1 0 1,1 1-1,-1-1 1,1 0-1,-1 0 1,1 1-1,-1-1 0,1 0 1,-1 1-1,0-1 1,1 1-1,-1-1 1,0 0-1,1 1 0,-1-1 1,0 1-1,1-1 1,-1 1-1,0-1 1,0 1-1,1-1 0,-1 1 1,0-1-1,0 1 1,0-1-1,0 1 1,0-1-1,0 1 0,0 0 1,0-1-1,0 1 1,0 0-1,-1 5 62,1-1 0,-1 0 1,-2 10-1,1-9-36,-5 18 291,-15 35 1,22-59-313,0 0-1,0 0 1,0 0 0,0 0-1,0 0 1,0 0 0,0 0-1,0 0 1,0 0 0,0 0-1,0 0 1,0 0 0,-1 0-1,1 1 1,0-1 0,0 0-1,0 0 1,0 0 0,0 0-1,0 0 1,0 0 0,0 0-1,0 0 1,0 0 0,0 0-1,0 0 1,0 1 0,0-1-1,0 0 1,0 0 0,0 0-1,0 0 1,0 0-1,0 0 1,0 0 0,1 0-1,-1 0 1,0 0 0,0 0-1,0 1 1,0-1 0,0 0-1,0 0 1,0 0 0,0 0-1,0 0 1,0 0 0,0 0-1,0 0 1,0 0 0,0 0-1,0 0 1,1 0 0,-1 0-1,0 0 1,0 0 0,0 0-1,0 0 1,0 0 0,0 0-1,0 0 1,0 0 0,0 0-1,0 0 1,1 0 0,-1 0-1,0 0 1,9-5 232,14-12-222,-21 15-6,16-13-47,2 1 0,-1 0-1,2 1 1,-1 1 0,2 1-1,0 1 1,37-11 0,-58 20 25,25-3-252,-25 4 245,0 0 0,-1 0 0,1 0 1,0 0-1,0 0 0,-1 0 0,1 1 0,0-1 1,-1 0-1,1 0 0,0 0 0,-1 1 0,1-1 1,0 1-1,-1-1 0,1 0 0,-1 1 1,1-1-1,-1 1 0,1-1 0,-1 1 0,1-1 1,-1 1-1,1 0 0,-1-1 0,1 1 0,-1-1 1,0 1-1,0 0 0,1-1 0,-1 3 0,2 14 231,0 34 0,-2-49-195,1 0 0,-1-1 0,0 1 0,0-1 0,1 1 0,-1-1 0,1 0 0,-1 1-1,1-1 1,0 1 0,0-1 0,-1 0 0,1 0 0,0 1 0,0-1 0,0 0 0,0 0-1,1 0 1,-1 0 0,0 0 0,0 0 0,1 0 0,-1-1 0,0 1 0,1 0 0,-1-1 0,3 2-1,2-1 57,-1 1 0,1-1 0,0 0-1,0 0 1,10-1 0,4 0-72,0-2 0,0-1 0,-1 0 0,1-1 1,-1-2-1,0 0 0,0 0 0,29-16 0,-17 5-54,-1-1 1,-1-2-1,-1 0 0,27-26 0,-45 38 57,-13 14-308,-17 21-125,19-25 460,-25 28 30,-18 26-256,39-48 202,0 0 0,1 0 0,0 0 0,0 0 0,1 1 1,-3 8-1,6-14 2,-1-1 0,1 0 0,-1 1 0,1-1 0,0 0 0,0 1 0,0-1 1,0 0-1,1 4 0,0-5 0,-1 0-1,0 0 1,1 0 0,-1 0 0,1 0-1,-1 0 1,1 0 0,-1 0 0,1 0-1,0-1 1,-1 1 0,1 0 0,0-1-1,0 1 1,0 0 0,-1-1 0,1 1-1,0-1 1,0 1 0,0-1 0,0 1-1,0-1 1,1 0 0,-1 1-5,0-1 0,0 0 0,0 0 1,0 0-1,-1 0 0,1 0 0,0 0 0,0 0 0,0 0 0,0-1 1,0 1-1,0 0 0,-1-1 0,1 1 0,0 0 0,0-1 0,0 1 1,-1-1-1,2 0 0,1-1 17,-1 0 0,0-1 1,0 1-1,0 0 0,3-6 0,1-2 57,-1 0 0,5-15 0,1 4-41,-9 17-65,0 1 1,-1-1-1,1 1 1,0-1-1,-1 0 1,0 0-1,0 0 1,1-4-1,-2 7 20,0 1-1,0 0 1,0 0-1,0 0 1,0 0-1,0 0 1,0-1-1,-1 1 1,1 0-1,0 0 0,0 0 1,0 0-1,0 0 1,0 0-1,0-1 1,0 1-1,0 0 1,0 0-1,0 0 1,0 0-1,-1 0 1,1 0-1,0 0 1,0 0-1,0-1 0,0 1 1,0 0-1,0 0 1,0 0-1,-1 0 1,1 0-1,0 0 1,0 0-1,0 0 1,0 0-1,0 0 1,-1 0-1,1 0 1,0 0-1,0 0 0,0 0 1,0 0-1,0 0 1,-1 0-1,1 0 1,0 0-1,0 0 1,-6 4-136,-2 4 75,0 1 1,1 0-1,0 1 0,1 0 0,0 0 0,-6 14 1,0 5 76,1 1 0,-7 37 1,3-12 14,-58 153 4,56-170-11,-1-2 0,-2 0 0,-34 47 1,51-79-14,-27 33 260,28-35-241,0 0 0,1-1 0,-1 1 0,0 0 0,0-1 1,0 0-1,0 1 0,0-1 0,0 0 0,-1 0 1,1 0-1,0 0 0,-1 0 0,-4 0 0,7-1-46,-1 0 0,0 0 0,0 0 0,1 0 0,-1-1 0,0 1 0,0 0 0,1 0 0,-1-1 0,0 1 0,1-1 0,-1 1 0,0 0 0,1-1 0,-1 1 0,1-1 0,-1 1 0,0-1 0,1 0 0,0 1 0,-1-1 0,1 1 0,-1-1 0,1 0 0,0 0 0,-1 1 0,1-1 0,0 0 0,0 1 0,0-1 0,-1 0 0,1-1 0,0-1-86,0 0 0,-1 0 0,1 0 0,1 0 0,-1 0 0,1-6 0,3-2 18,0 0 0,0 1-1,1-1 1,0 1 0,11-15 0,3-7-114,-10 16 156,0 1-1,1 0 1,1 1-1,0 0 1,1 1-1,1 0 1,0 1-1,1 0 1,0 1-1,0 0 1,1 1-1,1 1 1,21-9-1,0 0 512,68-44 0,26-33-56,23-23-158,-134 103-217,-1-1 1,-1-1 0,0-1-1,-1-1 1,21-29 0,-19 17-3,0-1 1,-2-1 0,14-38-1,29-106-50,-43 123 39,46-139-282,-58 179 198,-2 7 39,-1-1 0,1 1 0,-1-1 1,-1 1-1,1-1 0,-1-9 0,-1 17 18,0 0 1,0 0-1,0 0 0,0 0 0,0 0 0,-1 0 0,1 1 0,0-1 0,0 0 0,0 0 0,0 0 0,0 0 0,-1 0 0,1 0 0,0 0 0,0 0 0,0 0 0,0 0 0,0 0 1,-1 0-1,1 0 0,0 0 0,0 0 0,0 0 0,0 0 0,-1 0 0,1 0 0,0 0 0,0 0 0,0 0 0,0 0 0,-1 0 0,1 0 0,0 0 0,0 0 0,0 0 0,0 0 1,0-1-1,0 1 0,-1 0 0,1 0 0,0 0 0,0 0 0,0 0 0,0 0 0,0-1 0,0 1 0,0 0 0,0 0 0,0 0 0,0 0 0,-1 0 0,1-1 0,0 1 1,0 0-1,0 0 0,0 0 0,0 0 0,0-1 0,0 1 0,0 0 0,0 0 0,0 0 0,1-1 0,-11 13-178,6-6 161,1 1 1,-1 0 0,1 0-1,0 0 1,-2 9-1,1-2 14,-71 275-126,74-285 136,-50 284 255,51-287-242,-1 5 40,0 0 0,0 0 1,1-1-1,0 1 1,0 0-1,0 0 1,1-1-1,0 1 1,0 0-1,0-1 1,3 8-1,-3-12-37,-1-1 0,0 1-1,1 0 1,-1 0 0,1-1 0,-1 1-1,1 0 1,-1 0 0,1-1 0,-1 1 0,1-1-1,0 1 1,-1 0 0,1-1 0,0 0-1,0 1 1,-1-1 0,1 1 0,0-1 0,0 0-1,0 1 1,-1-1 0,1 0 0,0 0-1,0 0 1,0 0 0,0 0 0,0 0 0,-1 0-1,1 0 1,0 0 0,0 0 0,0 0-1,0 0 1,0-1 0,0 1 0,2-2 23,0 1 1,0-1-1,0 1 0,0-1 1,0 0-1,-1 0 1,5-5-1,12-15 23,-2-1-1,0-1 1,25-49-1,-30 51-13,-10 19-46,225-369-65,-209 351-49,0 0 1,1 0-1,26-19 0,-37 33-80,-7 10 74,-11 15 68,6-12 81,-118 238 439,106-208-409,-95 219 296,108-249-302,1-1 0,0 1 0,0 0 0,0 0 0,1 0 0,0 0 0,0 7 0,1-12-49,0-1 0,0 1 1,0-1-1,0 1 1,0 0-1,0-1 1,0 1-1,0 0 0,1-1 1,-1 1-1,0-1 1,0 1-1,1 0 0,-1-1 1,0 1-1,1-1 1,-1 1-1,0-1 1,1 1-1,-1-1 0,1 1 1,-1-1-1,1 0 1,-1 1-1,1-1 0,-1 0 1,1 1-1,1-1 1,0 1 18,0-1 1,0 0-1,0 1 1,0-1-1,0 0 1,0 0-1,0 0 1,0 0-1,3-1 1,5-2 79,0 0 1,16-7 0,31-16-145,14-6-74,-61 28 90,0 1 1,0 0 0,0 1 0,0 0 0,12-1-1,-16 3-1,0 0 0,-1 0 0,1 1-1,0 0 1,-1 0 0,1 0 0,-1 1 0,0-1-1,1 1 1,-1 1 0,0-1 0,0 1 0,0 0-1,0 0 1,-1 0 0,1 1 0,-1-1-1,7 9 1,1 2 29,-1 1 0,0 1 1,-1 0-1,10 22 0,-1-10-1530,-15-23 248,0-1-1,1 0 1,7 7 0,-11-11 1118,0 1 0,-1-1 1,1 1-1,-1-1 0,1 0 1,0 1-1,-1-1 0,1 0 1,0 1-1,0-1 0,-1 0 1,1 0-1,0 0 0,0 0 1,-1 0-1,1 0 0,0 0 1,0 0-1,-1 0 0,1 0 1,0 0-1,0 0 0,-1-1 1,1 1-1,0 0 0,-1 0 1,1-1-1,0 1 0,-1-1 1,1 1-1,0-1 0,13-5-1836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24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29 9312,'-13'-20'4192,"18"23"-3616,-2-3 640,7 5-768,9-5 671,7 0-639,19-5-96,8 5-256,20-3-576,-6-2 224,4 2-4191,-3 6 2399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0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210 711 1664,'-1'0'168,"-1"1"1,1 0-1,-1 0 1,0 0-1,1 0 1,-1 0-1,1 0 1,0 0-1,-1 1 1,1-1-1,0 1 1,0-1-1,0 0 1,0 1-1,0 0 1,0-1-1,0 1 1,1 0-1,-1-1 1,1 1-1,-1 2 1,-4 6 3881,6-13-3804,-1 1 0,1 0-1,0-1 1,0 1-1,0 0 1,1 0 0,1-3-1,11-13 155,1 0 0,23-21 0,-1 2-165,-35 35-221,133-155 543,-81 77-214,-4-2 0,39-91 0,-31 65 110,-57 108-462,-1 0-1,0-1 0,0 1 1,1-1-1,-1 1 0,0 0 1,0-1-1,1 1 1,-1-1-1,0 1 0,0 0 1,0-1-1,0 1 0,0-1 1,0 1-1,1-1 0,-1 1 1,0-1-1,0 1 1,-1-1-1,1 1 0,0-1 1,0 1-1,0 0 0,0-1 1,0 1-1,0-1 0,-1 1 1,1-1-1,0 1 1,0 0-1,-1-1 0,1 1 1,0-1-1,-1 1 0,1 0 1,-1-1-1,1 1-5,-1 0 1,0 0-1,1 0 0,-1 0 1,1 0-1,-1 0 0,1 1 1,-1-1-1,0 0 0,1 0 1,-1 1-1,1-1 0,-1 0 1,1 0-1,-1 1 0,1-1 0,0 1 1,-1-1-1,1 0 0,-1 1 1,1-1-1,0 1 0,-1-1 1,1 1-1,0-1 0,0 1 1,-1-1-1,1 1 0,0-1 1,0 2-1,-19 31 190,5-11 29,-23 46 60,-47 64 0,-42 26 42,97-124-244,-97 123 418,89-106-190,-36 65 1,-17 66 317,86-175-386,1 1 0,-2-1-1,1 0 1,-9 10 0,13-17-213,0 0 1,0 0-1,0 0 1,0 0-1,0-1 0,0 1 1,0 0-1,0 0 1,0 0-1,0 0 0,0 0 1,0 0-1,0 0 0,0 0 1,0 0-1,0-1 1,0 1-1,0 0 0,0 0 1,0 0-1,0 0 0,0 0 1,0 0-1,0 0 1,-1 0-1,1 0 0,0 0 1,0 0-1,0 0 0,0 0 1,0 0-1,0 0 1,0 0-1,0 0 0,0 0 1,-1 0-1,1 0 0,0 0 1,0 0-1,0 0 1,0 0-1,0 0 0,0 0 1,0 0-1,0 0 0,-1 0 1,1 0-1,0 0 1,0 0-1,0 0 0,0 0 1,0 0-1,0 0 0,0 0 1,0 0-1,0 0 1,0 0-1,0 0 0,-1 0 1,1 0-1,0 1 0,3-9 29,1 0 0,0 1-1,0-1 1,1 1 0,7-10-1,-2 4-33,5-9 10,2 2 0,0 0 0,1 1 0,1 1 0,41-31 0,-20 23-33,1 1 0,57-26-1,123-60-212,-200 100 182,-13 7-22,2-1-148,1 0 1,19-7-1,-29 12 212,-1 0-1,0 0 0,0 0 1,0-1-1,0 1 1,0 0-1,0 0 1,0 0-1,1 0 0,-1 0 1,0 0-1,0 0 1,0 0-1,0 0 1,0 0-1,1 0 0,-1 0 1,0 0-1,0 0 1,0 0-1,0 0 1,0 0-1,1 0 0,-1 0 1,0 0-1,0 0 1,0 0-1,0 0 1,0 0-1,1 0 0,-1 0 1,0 0-1,0 0 1,0 0-1,0 1 1,0-1-1,0 0 0,1 0 1,-1 0-1,0 0 1,0 0-1,0 0 1,0 0-1,0 1 0,0-1 1,0 0-1,0 0 1,0 0-1,0 0 1,0 0-1,0 1 0,0-1 1,0 0-1,0 0 1,0 0-1,-6 12-214,-16 12 73,-11 3 199,18-15 75,0 0-1,1 1 1,-20 23 0,33-35-100,0 0 0,0 1 0,1-1 0,-1 1 0,0-1 1,1 1-1,-1 0 0,1-1 0,-1 1 0,1 0 0,-1 1 0,1-2-8,0-1 0,0 1-1,0-1 1,0 1 0,0-1-1,0 1 1,1-1 0,-1 1 0,0-1-1,0 1 1,0-1 0,0 1-1,1-1 1,-1 0 0,0 1 0,0-1-1,1 1 1,-1-1 0,0 0-1,1 1 1,-1-1 0,0 0-1,1 1 1,-1-1 0,0 0 0,1 1-1,-1-1 1,1 0 0,-1 0-1,1 0 1,-1 1 0,1-1-1,-1 0 1,1 0 0,-1 0 0,1 0-1,-1 0 1,1 0 0,-1 0-1,1 0 1,2 0 47,0-1-1,0 0 0,0 0 1,0 0-1,0 0 1,0 0-1,0 0 0,0-1 1,2-1-1,26-19 285,-23 14-352,1 0 0,-1-1 0,0 1 0,0-2-1,-1 1 1,-1-1 0,1 0 0,-2-1 0,1 1 0,-2-1 0,1 0 0,-1 0 0,-1-1 0,0 1 0,-1-1 0,0 0 0,-1 1 0,1-20 0,-2 31 8,0 0-1,0 0 1,0 0 0,0 0 0,0-1-1,0 1 1,0 0 0,0 0 0,0 0 0,0 0-1,0 0 1,0 0 0,0 0 0,0-1-1,1 1 1,-1 0 0,0 0 0,0 0 0,0 0-1,0 0 1,0 0 0,0 0 0,0 0 0,1 0-1,-1 0 1,0 0 0,0 0 0,0 0-1,0 0 1,0 0 0,0 0 0,1 0 0,-1 0-1,0 0 1,0 0 0,0 0 0,0 0 0,0 0-1,0 0 1,1 0 0,-1 0 0,0 0-1,0 0 1,0 0 0,0 0 0,0 0 0,1 0-1,10 6 126,7 7 16,-9-3 7,-1 1-1,-1-1 0,12 24 1,-11-20-17,15 22-1,-20-32-109,-1-2 0,1 1 0,0 0-1,0-1 1,0 1 0,0-1 0,0 0 0,1 0-1,-1 0 1,0 0 0,1 0 0,0-1-1,-1 0 1,1 0 0,0 0 0,0 0 0,0-1-1,-1 1 1,1-1 0,0 0 0,0 0-1,0 0 1,4-1 0,8-2-659,-1-1-1,0 0 1,0-1 0,23-11-1,-23 8-1067,0 0-1,-1-1 0,0 0 0,15-14 0,8-10-1602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4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58 803 1984,'-37'0'2848,"20"4"-268,14-1-1153,12-2 1318,0-1-2466,-1-1 0,1 0 0,0-1 1,0 0-1,-1 0 0,14-5 0,48-27 372,-18 7-243,-20 13-204,-2-2 1,55-36-1,-79 46-151,0 1 1,0-1-1,0 0 0,7-11 1,1 0 111,-13 16-178,-1 0 1,1 0-1,0 0 0,0 0 0,-1 0 0,1 0 1,-1 0-1,1 0 0,-1 0 0,1 0 0,-1 0 1,0-1-1,1 1 0,-1-2 0,0 1 29,-1 0 0,1 0 0,0 1 0,-1-1 0,0 0 0,1 0 0,-1 1 0,0-1 0,0 1 0,0-1 1,0 1-1,0-1 0,0 1 0,0-1 0,-1 1 0,1 0 0,0 0 0,-1-1 0,1 1 0,-1 0 0,1 0 0,-1 1 0,0-1 0,1 0 0,-4 0 0,0-1-90,0 0 0,0 1 1,0 0-1,0 0 0,0 0 0,0 1 1,0 0-1,0 0 0,0 0 0,-6 1 1,-5 3 8,1 0 0,-1 1 1,1 1-1,0 0 1,1 1-1,-1 0 0,1 1 1,-17 14-1,26-19 118,1 1 1,-1 0-1,1 0 0,0 1 1,0-1-1,1 1 0,-1-1 0,1 1 1,0 0-1,0 1 0,1-1 0,0 0 1,0 1-1,0-1 0,0 1 0,1 0 1,0 0-1,0-1 0,1 1 0,-1 6 1,1-4 6,1-1 1,0 1 0,0-1 0,1 0-1,0 1 1,0-1 0,0 0 0,1 0-1,0 0 1,1-1 0,0 1 0,0-1 0,0 0-1,0 0 1,9 8 0,-7-7 17,1-1 0,-1 0 1,2 0-1,-1-1 0,1 0 1,-1 0-1,1-1 0,1 0 1,-1 0-1,1-1 0,-1 0 1,1-1-1,0 0 0,0 0 1,15 1-1,-13-4-10,-1 0 0,1 0 1,0-1-1,-1 0 0,1-1 0,-1 0 0,0-1 0,0 0 0,14-7 0,6-7 80,44-35-1,-15 10-120,39-19 63,42-31 177,-119 77-259,-1-1-1,0 0 0,-2-1 1,25-32-1,-23 21 18,-1 0-1,-2-2 1,26-59 0,-24 40 0,22-97 1,-39 139-74,0 1-62,0-1 0,0 1 0,-1-1 0,0 0 0,-1 0 0,0 0 0,-1-14 0,1 22 76,0-1 0,0 1 1,0-1-1,-1 1 0,1-1 0,0 0 1,0 1-1,-1-1 0,1 1 0,0 0 1,0-1-1,-1 1 0,1-1 0,-1 1 1,1-1-1,0 1 0,-1 0 0,1-1 1,-1 1-1,1 0 0,-1-1 0,1 1 1,-1 0-1,1 0 0,-1-1 0,1 1 1,-1 0-1,1 0 0,-1 0 0,1 0 1,-2 0-1,0 0-24,0 0 0,-1 0 0,1 1 0,0-1 0,0 1-1,0 0 1,0 0 0,-4 1 0,-1 2 37,0 0 1,1 1-1,-1 0 0,-5 5 0,-26 34 162,26-28-95,-13 19 153,-38 71 0,33-53-144,6-12 137,1 0 0,3 1 0,-21 59 0,39-91-123,0-1-1,0 1 1,1 0-1,0 0 1,1-1-1,0 1 1,1 0-1,0 0 1,0-1-1,1 1 1,0-1-1,0 1 1,6 12 0,-5-16-28,-1 0 0,1-1 0,0 1 0,1 0 1,-1-1-1,1 0 0,0 0 0,0 0 1,1 0-1,0-1 0,-1 0 0,1 0 1,1 0-1,-1 0 0,1-1 0,-1 0 1,1 0-1,0-1 0,0 1 0,0-1 0,8 1 1,-3-1-11,0-1-1,0 0 1,0-1 0,0 0 0,0-1 0,1 0-1,-1-1 1,0 0 0,-1-1 0,13-4 0,-10 2-9,0-1 1,0-1 0,0 1 0,-1-2 0,0 0 0,-1 0 0,16-15 0,-21 17 31,1-1 0,-1 0 0,0 0-1,-1 0 1,0-1 0,5-8-1,-9 13-75,1 0-1,-1 0 1,0-1-1,0 1 0,0 0 1,0-1-1,0 1 1,-1 0-1,0-1 0,0 1 1,0-1-1,0 1 1,0-1-1,-1 1 0,1-1 1,-1 1-1,0 0 1,-1-4-1,1 6 3,1 0 0,0 1-1,-1-1 1,1 1 0,0-1 0,-1 0-1,1 1 1,-1-1 0,1 1 0,0-1-1,-1 1 1,0-1 0,1 1 0,-1 0-1,1-1 1,-1 1 0,1 0 0,-1-1 0,0 1-1,1 0 1,-1 0 0,0-1 0,-1 1-1,1 0 6,-1 0-1,1 0 0,-1 0 0,1 0 0,-1 1 1,0-1-1,1 0 0,-1 1 0,1 0 1,-2 0-1,-4 2-11,1 1 1,0 0-1,-8 7 1,13-11 7,-7 6 11,1 0-1,1 0 1,-1 1-1,1 0 1,0 0 0,0 0-1,1 0 1,-8 17-1,11-20 29,0 0 0,1 0 0,0 0 0,0 0 0,0 0-1,0 1 1,1-1 0,-1 0 0,1 1 0,0-1 0,1 0 0,-1 1 0,1-1-1,0 0 1,0 0 0,0 0 0,0 0 0,1 0 0,0 0 0,3 7-1,-3-8 16,0 1 0,1-1 0,-1 1 0,1-1-1,-1 0 1,1 0 0,0 0 0,0-1 0,1 1 0,-1-1-1,0 1 1,1-1 0,6 3 0,-7-4-21,1 0 0,-1 0 0,1-1 1,-1 1-1,1-1 0,-1 0 0,1 0 0,0 0 1,-1 0-1,1 0 0,-1-1 0,1 0 0,-1 0 1,1 0-1,4-2 0,65-28 402,46-16-331,181-43-229,-266 84 42,-20 4-31,24-6 0,-82 37-181,32-23 306,0 2 1,0 0-1,1 0 1,0 1-1,0 0 1,-11 14-1,17-18 19,1 1 0,-1 0-1,1-1 1,1 1-1,-1 0 1,1 1 0,0-1-1,0 1 1,1-1-1,0 1 1,0 0 0,0 0-1,1 0 1,-1 8-1,2-13-3,0 0 0,0 0 0,1 0 0,-1 0 0,0 0 0,1 0-1,-1 0 1,1 0 0,-1-1 0,1 1 0,0 0 0,0 0 0,0-1 0,0 1-1,0 0 1,0-1 0,0 1 0,1-1 0,-1 1 0,0-1 0,1 0 0,0 0-1,-1 0 1,1 0 0,-1 0 0,1 0 0,0 0 0,0 0 0,0 0 0,-1-1-1,1 1 1,0-1 0,0 0 0,0 1 0,2-1 0,7 1 8,0-1 0,0 0 1,0-1-1,20-4 0,-19 3-77,-6 1 103,0-1 0,0 1 0,0-1 0,0-1 0,0 1 0,0-1 0,0 0 0,-1 0 0,6-5 0,4-4-33,21-22 1,-7 7 22,158-133 270,-180 155-292,31-30-25,-2 0 0,45-58 0,-11 2 13,74-133 1,-124 191 1,-9 17-19,-8 13-22,-1 0-1,1-1 0,-1 0 0,0 1 0,0-1 1,0 0-1,0 0 0,-1 0 0,2-7 0,-3 11 36,0 0 0,0 0-1,0-1 1,0 1 0,0 0-1,0 0 1,0 0 0,0 0-1,0-1 1,0 1 0,0 0-1,0 0 1,0 0 0,0 0-1,-1 0 1,1-1 0,0 1-1,0 0 1,0 0 0,0 0-1,0 0 1,0 0 0,0 0-1,0-1 1,-1 1-1,1 0 1,0 0 0,0 0-1,0 0 1,0 0 0,0 0-1,-1 0 1,1 0 0,0 0-1,0 0 1,0 0 0,0 0-1,0 0 1,-1 0 0,1 0-1,0 0 1,0 0 0,0 0-1,-1 0 1,-9 4-139,-6 8 30,-1 6 140,1 1-1,1 0 0,-14 25 1,-35 69-136,40-68 168,-17 28-62,-63 125 76,101-191-56,0 1 0,1-1 0,-1 1 1,1-1-1,1 1 0,0 0 0,0-1 1,0 12-1,1-17 19,0 1-1,0-1 1,1 1 0,-1-1-1,1 0 1,-1 1 0,1-1-1,0 0 1,0 1 0,0-1 0,0 0-1,0 0 1,1 0 0,-1 0-1,1 0 1,-1 0 0,1 0 0,0 0-1,0 0 1,-1-1 0,1 1-1,1-1 1,-1 0 0,0 1-1,0-1 1,0 0 0,1 0 0,-1-1-1,4 2 1,4 0 24,1 0 0,-1-1 0,0-1 0,1 0 0,-1 0 0,0-1 0,1 0 0,14-4 0,82-27-97,-91 26 95,8-4-9,0-1 0,25-15 0,-1 0-381,-75 61-183,22-29 511,0 0-1,0 0 0,1 1 1,0-1-1,0 1 0,1 0 1,-3 8-1,5-12 27,0 0 0,0 0 0,0 0 0,0 0 0,1 0 0,-1 1 0,1-1-1,0 0 1,0 0 0,0 0 0,0 0 0,1 0 0,-1 0 0,1 0 0,0 1 0,0-2 0,0 1 0,0 0 0,0 0-1,3 3 1,-3-4 7,1-1 0,0 1 0,-1-1 0,1 1 0,0-1 0,0 0 0,0 1 0,0-1 0,0 0 0,0 0 0,1-1 0,-1 1 0,0 0-1,0-1 1,1 1 0,-1-1 0,0 0 0,1 0 0,-1 0 0,0 0 0,1 0 0,3-1 0,2 0-9,0-1 0,0 0 0,0 0 0,0-1 0,9-5 0,108-45 5,-9 5 63,-59 27-181,-57 21 94,0 0 1,0 0 0,0 0 0,0 0-1,0 0 1,0 0 0,0 0 0,0 0-1,0-1 1,0 1 0,0 0 0,0 0 0,0 0-1,0 0 1,0 0 0,0 0 0,0 0-1,0 0 1,0 0 0,0 0 0,0 0-1,0 0 1,0 0 0,0-1 0,0 1-1,0 0 1,0 0 0,0 0 0,0 0-1,0 0 1,0 0 0,0 0 0,0 0-1,0 0 1,0 0 0,0 0 0,0 0-1,0 0 1,0 0 0,0 0 0,0 0-1,0-1 1,0 1 0,0 0 0,-6 1-34,-5 3-5,0 1 1,1 1-1,-1 0 1,1 0-1,1 1 0,-11 9 1,17-14 45,1 0 1,0 1 0,0-1-1,-1 1 1,2 0-1,-1-1 1,0 1 0,0 0-1,1 0 1,0 0 0,0 0-1,-2 6 1,3-7 4,0-1 1,-1 0-1,1 0 1,0 1-1,0-1 1,1 0-1,-1 0 1,0 1-1,0-1 1,1 0-1,-1 0 1,0 1-1,1-1 1,-1 0-1,1 0 1,0 0 0,-1 0-1,1 0 1,0 0-1,0 0 1,0 0-1,0 0 1,-1 0-1,1 0 1,0 0-1,1-1 1,-1 1-1,0 0 1,0-1-1,0 1 1,0-1-1,0 1 1,1-1-1,-1 0 1,0 1-1,2-1 1,2 1 16,0 0 0,1-1-1,-1 1 1,0-1 0,1-1 0,-1 1 0,0-1 0,1 1 0,-1-2 0,0 1 0,10-4 0,3-3 35,32-18-1,-45 23-58,3-1-16,-1 0 1,0-1 0,0 0 0,-1 0-1,1-1 1,-1 0 0,0 0 0,9-13-1,-15 18 9,1 0 0,0 0-1,0 0 1,-1 0 0,1 0-1,-1 0 1,1 0 0,-1-1-1,1 1 1,-1 0 0,0 0-1,0-1 1,1 1 0,-1 0-1,0 0 1,0-1 0,0 1-1,-1 0 1,1-1 0,0 1-1,0 0 1,-1 0 0,0-3-1,0 3-7,0-1-1,0 1 0,-1-1 0,1 1 1,0 0-1,-1 0 0,1-1 0,-1 1 1,0 0-1,1 0 0,-1 0 0,0 1 1,1-1-1,-3 0 0,-5-2-30,0 1-1,0 0 0,0 0 1,0 1-1,-11 0 0,-1 3-12,-22 3-1,14-2 349,139-7-96,-34-1-190,-56 2-24,-1 2-1,0 0 1,1 1-1,33 4 1,-50-3 0,1 0 0,0 0-1,-1 1 1,1-1 0,-1 1 0,1-1 0,-1 1-1,0 0 1,1 1 0,4 4 0,-7-6 25,1 0 0,-1 1-1,0 0 1,1-1 0,-1 1 0,0 0 0,0-1 0,0 1 0,0 0 0,-1 0-1,1 0 1,0 0 0,-1 0 0,1 0 0,-1 0 0,0 0 0,1 0-1,-1 0 1,0 0 0,-1 0 0,1 4 0,-14 44 125,14-50-115,0 1-1,0-1 0,0 0 0,0 0 1,0 1-1,0-1 0,0 0 0,0 0 1,0 0-1,0 1 0,0-1 0,0 0 1,0 0-1,0 1 0,0-1 0,0 0 1,0 0-1,0 1 0,0-1 0,0 0 1,0 0-1,0 1 0,0-1 0,0 0 1,0 0-1,0 0 0,1 1 1,-1-1-1,0 0 0,0 0 0,0 0 1,0 0-1,1 1 0,-1-1 0,0 0 1,0 0-1,1 0 0,11-1 268,14-10-148,36-27-93,11-5-121,-62 37 35,1 1 1,0 0-1,0 1 1,21-5 0,-31 9 17,0 0 1,0-1-1,0 1 1,0 0-1,0 0 1,0 0-1,0 0 1,0 0 0,0 0-1,0 1 1,0-1-1,3 2 1,-4-2 18,-1 1-1,1-1 1,-1 1 0,1 0 0,-1-1 0,1 1 0,-1-1-1,1 1 1,-1 0 0,1 0 0,-1-1 0,0 1 0,0 0 0,1 0-1,-1-1 1,0 1 0,0 0 0,0 0 0,0-1 0,0 1-1,0 0 1,0 0 0,0 0 0,0-1 0,0 1 0,0 0 0,0 0-1,-1 0 1,1-1 0,0 1 0,-1 0 0,1-1 0,0 1-1,-1 1 1,-6 13 20,5-12-17,0 1-1,0 0 1,0 0 0,1 0-1,0 0 1,0 0 0,-1 5-1,2-8 9,0 0-1,0 0 1,0 0-1,0-1 0,0 1 1,0 0-1,1 0 0,-1-1 1,0 1-1,0 0 1,1 0-1,-1-1 0,1 1 1,-1 0-1,1-1 0,-1 1 1,1 1-1,1-1 15,-1 0 0,0-1 0,1 1 0,-1 0 0,1 0 0,-1-1 0,0 1 0,1-1 0,0 1-1,-1-1 1,1 0 0,1 1 0,6 0 90,0-1-1,1 0 1,-1-1-1,0 0 1,14-3 0,46-14-85,-45 9 6,0 0 0,0-1 1,-1-1-1,-1-1 0,0-1 0,31-25 1,-34 22-46,-8 6-134,0 1-1,1 0 0,13-7 1,-24 15 136,-1 1 1,0 0 0,1-1 0,-1 1-1,1 0 1,-1 0 0,1-1-1,-1 1 1,1 0 0,0 0 0,-1 0-1,1-1 1,-1 1 0,1 0 0,-1 0-1,1 0 1,0 0 0,-1 0 0,1 0-1,-1 0 1,1 0 0,-1 1 0,1-1-1,-1 0 1,1 0 0,0 0-1,-1 1 1,1-1 0,0 1 6,-1 0 1,0-1 0,1 1-1,-1 0 1,0 0-1,0 0 1,1 0-1,-1-1 1,0 1-1,0 0 1,0 0-1,0 0 1,0 0-1,0-1 1,0 1-1,-1 1 1,0 4 3,-1 0 1,0 0-1,0 0 1,-4 8-1,0-5-5,-1 0 0,0 0 0,-1-1-1,0 0 1,0 0 0,-14 10 0,7-7 55,-14 13 28,-56 35 0,65-46-9,5-3 232,-25 11-1,40-21-287,0 0 1,-1 1 0,1-1-1,0 0 1,-1 0-1,1 0 1,0 0-1,-1 1 1,1-1-1,0 0 1,-1 0-1,1 0 1,0 0-1,-1 0 1,1 0 0,-1 0-1,1 0 1,0 0-1,-1 0 1,1 0-1,0 0 1,-1 0-1,0-1 1,4-5 125,13-11-108,-7 10-28,0 1-1,1 0 0,0 1 0,0 0 1,1 0-1,-1 1 0,21-5 1,82-10-367,-45 9-2081,-32 3-2338,-22 6 2833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4.6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0 101 8736,'0'-7'3936,"37"7"-3424,-2-5 2400,6 2-1697,36-6 353,7 1-928,11-7-256,-8 2-256,6-10-160,-7 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3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456 1 3328,'4'4'10250,"-5"-1"-10176,1-1 0,-1 0 0,0 0-1,0 0 1,1 0 0,-1 0 0,0 0-1,-1-1 1,1 1 0,0 0 0,-1 0-1,1-1 1,-1 1 0,1-1 0,-1 1-1,0-1 1,-2 2 0,-8 8 262,-40 43 464,-49 46 216,84-85-896,-1-1 0,-1 0 0,0-2 0,-25 13 0,-98 43 349,141-68-459,1 0-1,-1 1 1,0-1-1,1 0 0,-1 0 1,1 0-1,-1 1 0,1-1 1,-1 0-1,1 1 0,0-1 1,-1 0-1,1 1 1,-1-1-1,1 1 0,0-1 1,-1 1-1,1-1 0,0 1 1,-1-1-1,1 1 0,0-1 1,0 1-1,-1-1 0,1 1 1,0-1-1,0 1 1,0 0-1,0 0 14,1 0-1,0 0 1,-1 0 0,1 0-1,0-1 1,-1 1 0,1 0 0,0-1-1,0 1 1,-1 0 0,1-1-1,0 1 1,0-1 0,0 1-1,2 0 1,6 2 71,1 1 0,0-1-1,18 2 1,14 5-37,32 16 4,94 27-234,-155-52 808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7.2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198 582 3232,'0'-2'340,"-4"-13"3150,4 15-3404,0 0-1,0 0 0,-1 0 0,1 0 0,0 0 0,0 0 1,-1 0-1,1-1 126,-4-5 2325,3 6-2325,1-1 1,-1 1-1,1 0 0,-1 0 1,1-1-1,-1 1 0,1 0 1,-1 0-1,0 0 0,0-1 1,-2 1-68,1 1 0,0-1 1,0 1-1,0-1 0,0 1 1,0-1-1,0 1 1,0 0-1,0 0 0,0 0 1,0 1-1,-2 1 0,-21 19 478,23-20-550,-13 13 235,2 1 0,0 1 0,0 0 0,-15 29 0,21-33-200,0 1 1,2 0-1,-1 0 1,2 0-1,-1 1 1,2 0-1,-2 16 1,5-25 12,-1-1 1,1 1-1,1-1 1,-1 1-1,2 6 1,-2-11-99,0 0 0,1 0 0,-1 0 0,0 0 1,0 0-1,1 0 0,-1 0 0,1 0 0,-1 0 1,1 0-1,-1 0 0,1 0 0,-1-1 0,1 1 1,0 0-1,0 0 0,-1 0 0,1-1 0,0 1 0,0 0 1,0-1-1,0 1 0,0-1 0,0 1 0,0-1 1,0 0-1,0 1 0,0-1 0,0 0 0,0 0 1,0 1-1,0-1 0,1 0 0,1-1 29,0 0 0,0 0 0,0 0 0,0 0 0,0 0 0,-1 0 0,1-1 0,0 1 0,-1-1-1,5-4 1,24-24 95,-22 21-148,57-52 63,100-70-1,-150 119-122,-4 3-254,-17 13-519,2-1 728,1 0 0,-1 0 0,-3 6 0,3-5 125,1 1-1,0-1 1,1 1-1,-1 0 1,1 0 0,0 0-1,0 0 1,0 0-1,1 0 1,-1 0 0,1 0-1,1 0 1,-1 0-1,1 0 1,-1 0 0,1 0-1,1-1 1,-1 1-1,1 0 1,0 0 0,0-1-1,0 1 1,4 4-1,-4-5 27,1 0 0,0 0 0,1 0 0,-1 0 0,0-1 0,1 1 0,0-1 0,0 0 0,0 0 0,0 0 0,0-1 0,1 0 0,-1 1 0,1-1 0,0-1 0,-1 1 0,1-1 0,0 0 0,0 0 0,0 0-1,0-1 1,0 1 0,6-2 0,-2 0 5,1 0 1,0-1-1,-1-1 0,1 0 0,-1 0 0,0-1 0,0 0 0,0 0 0,0-1 0,-1 0 0,0-1 0,0 0 0,0 0 0,9-10 0,-9 8-3,-1 0-1,0 0 1,0 0 0,10-18-1,-14 21-84,-1-1 0,1 0-1,-1 1 1,0-1 0,0 0-1,-1 0 1,0 0 0,0 0-1,0-11 1,0 14-6,-1 1 0,0-1 0,-1 0 0,1 0 0,0 0 0,-1 0 0,0 0 0,0 0 0,1 1 0,-2-1 0,1 0 0,0 1 0,0-1 0,-1 1 0,0-1-1,1 1 1,-5-5 0,6 7 46,0 0 0,1 0 0,-1 0 0,0 0 0,0 0 0,0 0 0,0 0-1,0 0 1,0 0 0,0 0 0,0 0 0,0 0 0,0 0 0,1 0-1,-1 0 1,0 0 0,0 0 0,0 0 0,0 0 0,0 0 0,0 0 0,0 0-1,0 0 1,0 0 0,0-1 0,0 1 0,0 0 0,0 0 0,0 0 0,0 0-1,0 0 1,0 0 0,1 0 0,-1 0 0,0 0 0,0-1 0,0 1 0,0 0-1,0 0 1,0 0 0,0 0 0,-1 0 0,1 0 0,0 0 0,0 0 0,0 0-1,0-1 1,0 1 0,0 0 0,0 0 0,0 0 0,0 0 0,0 0 0,0 0-1,2 1 8,0 0-1,1-1 0,-1 1 1,1 0-1,-1-1 0,0 0 0,1 1 1,-1-1-1,1 0 0,4-1 1,-3 1-3,242-11 123,-231 8-118,2 2 45,-17 1-54,0 0 0,0 0-1,0 0 1,1 0 0,-1 0 0,0 0-1,0 0 1,0 0 0,0 0-1,0 0 1,0 0 0,0 0-1,0 0 1,0 0 0,0 1 0,0-1-1,0 0 1,0 0 0,0 0-1,0 0 1,0 0 0,0 0 0,0 0-1,0 0 1,0 0 0,0 1-1,0-1 1,0 0 0,0 0 0,0 0-1,0 0 1,0 0 0,0 0-1,0 0 1,0 0 0,0 0-1,0 0 1,0 1 0,0-1 0,0 0-1,0 0 1,0 0 0,0 0-1,0 0 1,0 0 0,0 0 0,-9 9 28,-2 1 25,0 0 0,0 1 0,1 0 0,1 1 0,0 0 0,0 0 0,-11 24 0,20-36-48,-4 10 46,0-1 0,-3 16 0,6-23-27,1 0-1,-1 0 1,1 1 0,0-1 0,0 0-1,-1 0 1,2 0 0,-1 0-1,0 0 1,0 1 0,1-1-1,-1 0 1,1 0 0,0 0-1,-1 0 1,1 0 0,0 0-1,0-1 1,2 4 0,-2-4-4,1 0 0,-1 0 0,1 0 0,-1 0 0,1-1 0,0 1 0,-1 0 0,1-1 0,0 1 0,0-1 0,-1 0 0,1 1 0,0-1 0,0 0 0,-1 0 0,1 0 0,0 0 0,0 0 0,-1-1 0,1 1 0,0-1 0,2 0 0,7-2 24,-1-1 0,14-7 0,-20 9-34,119-51 183,61-33-57,-164 74-133,-1-2 0,0 0 1,-2-1-1,1 0 0,-2-2 1,25-30-1,-3-5 72,35-64-1,-25 23-399,-41 77 195,-2 0-24,-5 11-30,-6 11-148,-27 52-154,-49 93 207,63-111 307,-25 54 120,36-75-111,2 0 1,-9 40 0,14-55-8,0 0 0,1 0 0,0 0 0,0 0 0,0 0 0,0 0 0,0 0 0,2 6 0,-1-9-16,-1-1 1,0 1-1,1 0 0,-1 0 1,1 0-1,-1-1 0,1 1 0,-1 0 1,1 0-1,0-1 0,-1 1 1,1 0-1,0-1 0,-1 1 1,1-1-1,0 1 0,1 0 1,-1-1-4,0 1 0,0-1 0,1 0 0,-1 0-1,0 0 1,1 0 0,-1 0 0,0 0 0,1 0 0,-1 0 0,0 0 0,1 0 0,-1-1 0,0 1 0,2-1 0,11-6 51,-1 0-1,0 0 1,16-13-1,1 0-40,29-13 40,-31 17-17,0-1 0,28-22 1,-14 3-48,-2-1 0,-1-2 0,49-65 0,79-146-156,-156 233 134,-7 11-78,0-1 0,0 1 0,3-10 0,-7 16 99,0 0-1,0 0 1,0 0-1,0 0 0,0-1 1,0 1-1,0 0 1,0 0-1,0 0 0,0 0 1,1 0-1,-1 0 1,0 0-1,0 0 1,0 0-1,0-1 0,0 1 1,-1 0-1,1 0 1,0 0-1,0 0 0,0 0 1,0 0-1,0 0 1,0 0-1,0 0 0,0-1 1,0 1-1,0 0 1,0 0-1,0 0 1,0 0-1,0 0 0,0 0 1,0 0-1,0 0 1,0 0-1,-1 0 0,1 0 1,0 0-1,0 0 1,0 0-1,0 0 0,0-1 1,0 1-1,0 0 1,0 0-1,0 0 1,-1 0-1,1 0 0,0 0 1,-7 5-56,-21 42 363,-10 19-142,-112 173 449,5-62-471,48-61 632,97-116-766,0 1 0,0-1 0,0 0 0,-1 0 0,1 0 0,0 0 0,0 0 0,0 0 0,0 0 0,0 0 0,0 0 0,0 0 0,0 0 0,0 1 0,0-1 0,-1 0 0,1 0 0,0 0 0,0 0 0,0 0 0,0 0 0,0 0 0,0 1 0,0-1 0,0 0 0,0 0 0,0 0 0,0 0 0,0 0-1,0 0 1,0 1 0,0-1 0,0 0 0,0 0 0,0 0 0,0 0 0,0 0 0,1 0 0,-1 0 0,0 1 0,0-1 0,0 0 0,0 0 0,0 0 0,0 0 0,8 0 187,11-7-10,31-17 66,-20 9-246,46-16 1,-60 26-25,-1 0-206,25-5 0,-39 10 208,1 0-1,-1 0 1,1 0-1,-1 0 1,1 0-1,0 0 1,-1 0-1,1 0 1,-1 1 0,1-1-1,-1 1 1,1-1-1,-1 1 1,0-1-1,1 1 1,-1 0-1,0 0 1,1 0-1,-1 0 1,2 1-1,1 3 27,-1-1-1,0 0 0,0 1 1,4 7-1,5 9 126,16 16-1023,37 68 1,-62-99-129,12-31-9807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7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6 5984,'-26'-5'5472,"31"13"-4448,3 0 1344,5 4-1344,10-4-1,4 0-607,18 1-32,0-3-256,23-6-64,-10 5-32,5-5-256,-10 4 128,-8-4-3135,-8 5 1791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37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29 7712,'-41'-29'3520,"37"29"-3072,-1 0-96,10 0-288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41.9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20 856 4320,'-19'7'8810,"38"-2"-7412,-16-6-1313,0 1 0,-1 0 0,1-1-1,-1 0 1,1 1 0,0-1 0,-1 0 0,0-1 0,1 1 0,-1 0 0,0-1 0,4-2 0,24-24 471,-25 22-499,10-12 36,0 0 1,-2-1-1,15-28 1,-3 6-20,-15 25-57,87-131 99,-78 119-68,26-32 75,-44 58-134,0 1 0,0 0 1,1 0-1,-1-1 0,0 1 1,0-1-1,0 1 0,-1-1 1,1 1-1,0-1 0,0 0 1,-1 1-1,1-1 0,-1 0 1,0 0-1,1 1 0,-1-1 1,0 0-1,0 0 0,0 1 1,0-1-1,-1-2 0,1 3 3,0 1-1,-1-1 0,1 1 0,0-1 0,0 1 0,-1 0 0,1-1 0,0 1 0,0 0 0,-1-1 0,1 1 0,-1 0 0,1-1 0,0 1 0,-1 0 0,1 0 0,-1-1 0,1 1 0,0 0 0,-1 0 0,1 0 0,-1 0 0,1-1 0,-1 1 0,1 0 0,-1 0 0,1 0 0,-1 0 1,1 0-1,-1 0 0,1 0 0,0 0 0,-1 1 0,1-1 0,-1 0 0,0 0 0,-13 9-273,7-3 300,1 1-1,1 1 0,-1-1 1,1 1-1,0 0 0,1 0 1,0 1-1,0-1 0,0 1 1,-2 13-1,0 0 29,2 0-1,0 0 1,0 31-1,4-40 20,0-1 0,1 1-1,0 0 1,6 21-1,-5-26-34,0-1 1,1 1-1,0-1 0,0 0 0,0 0 0,1 0 0,0-1 0,1 1 0,5 5 0,-8-10 3,0 1-1,0-1 1,1 0-1,-1 0 1,1 0-1,0 0 1,-1-1-1,1 1 1,0-1-1,0 0 0,0 0 1,0 0-1,0 0 1,0 0-1,5 0 1,-3-1 1,0 0 0,0 0 0,0-1 0,-1 1 0,1-1 0,0 0 0,-1-1 0,1 1 0,6-4 0,4-3 13,-1 0 0,0-1 0,-1-1 0,0 0 0,14-15 0,18-20 40,46-65 0,-44 52 59,-43 53-138,5-6-155,0 1 1,0 0-1,1 0 0,13-9 0,-23 18 148,0 1-1,0 0 1,0 0-1,1 0 1,-1 0-1,0 0 1,0 0-1,0 0 1,1 0-1,-1 0 1,0 0-1,0 0 1,0 0-1,0 0 1,1 0-1,-1 0 1,0 0-1,0 0 1,0 0-1,0 0 1,1 0-1,-1 0 1,0 0-1,0 1 1,0-1-1,0 0 0,1 0 1,-1 0-1,0 0 1,0 0-1,0 0 1,0 0-1,0 1 1,0-1-1,1 0 1,-1 0-1,0 0 1,0 0-1,0 1 1,0-1-1,0 0 1,0 0-1,2 9 123,-3 16 150,-7 40-1,0-9-75,0 0 635,17-65-739,-1 0 0,1 0-1,12-21 1,-1 2-166,-10 14 78,4-4 48,22-24 1,-31 36-100,1 2-1,-1-1 1,1 1-1,-1 0 1,1 0 0,1 0-1,-1 1 1,0 0 0,8-3-1,-13 6 34,-1 0 0,1 0 0,-1 0 0,1-1 0,-1 1 0,1 0 0,0 0 0,-1 0 0,1 0-1,-1 0 1,1 0 0,0 0 0,-1 0 0,1 0 0,-1 0 0,1 1 0,0-1 0,-1 0 0,1 0 0,-1 0-1,1 1 1,-1-1 0,1 0 0,-1 1 0,1-1 0,-1 0 0,1 1 0,0 0 9,-1 0 1,1 1-1,0-1 1,-1 0-1,0 0 0,1 0 1,-1 0-1,0 1 1,1-1-1,-1 0 1,0 0-1,0 3 1,-1 4 34,0 1 0,0-1 0,-3 10 1,3-14-54,-1 5 21,-4 16 348,-12 35 0,24-73-247,0 1 0,1-1 0,14-19 0,-10 20-114,0 0 0,0 1-1,19-14 1,-24 20-22,1 0-1,0 1 1,1 0 0,-1 0 0,1 0-1,-1 1 1,1 0 0,10-2-1,-16 5 29,1 0 0,-1 0-1,1 0 1,0 0 0,-1 0-1,1 0 1,-1 0 0,1 1-1,-1-1 1,1 1 0,-1 0-1,0 0 1,1 0 0,-1 0-1,0 0 1,0 1 0,1-1-1,-1 0 1,0 1 0,0 0 0,-1-1-1,1 1 1,0 0 0,-1 0-1,1 0 1,-1 0 0,2 4-1,3 3-21,-2 1-1,1 0 1,-1 0-1,-1 1 1,3 12-1,-1 0 0,-2-9 34,0 0 0,1 0 0,1-1 0,6 15 0,-10-26 19,-1-1 0,1 0-1,-1 0 1,1 0 0,-1 0 0,1 0-1,0 0 1,0 0 0,-1 0-1,1 0 1,0 0 0,0 0-1,0-1 1,0 1 0,0 0-1,0-1 1,0 1 0,0 0-1,0-1 1,1 0 0,-1 1 0,0-1-1,0 0 1,0 1 0,0-1-1,1 0 1,-1 0 0,0 0-1,0 0 1,1 0 0,-1 0-1,0 0 1,2-1 0,3-1-4,-1-1-1,0 0 1,0 0 0,0 0-1,0 0 1,5-5 0,-7 4-32,1 1 0,0 0 0,1 0-1,-1 1 1,0-1 0,9-3 0,-12 6 7,-1 0 0,1 0 0,0 0 0,-1 0 0,1 0 0,0 0 0,-1 0 0,1 0 0,-1 0 0,1 0 0,0 0 0,-1 0 0,1 0 0,0 1 0,-1-1 0,1 0 0,-1 1 0,1-1 0,-1 0 0,1 1 0,0-1 0,-1 0 0,1 1 0,0 1-7,0-1 0,0 0-1,0 1 1,0-1 0,-1 1-1,1-1 1,0 1 0,-1-1-1,1 3 1,1 3-12,-1 0 0,-1 1-1,1 9 1,-2 13 8,-2 0 1,0-1-1,-15 56 1,-37 85-55,19-65 251,-61 165 891,77-217-886,17-46-35,0 0 0,0 0 1,-6 9-1,8-16-138,1 1 1,0-1-1,0 0 0,0 0 1,0 0-1,0 0 0,0 1 1,0-1-1,0 0 1,0 0-1,0 0 0,-1 0 1,1 1-1,0-1 0,0 0 1,0 0-1,0 0 0,0 0 1,-1 0-1,1 0 0,0 0 1,0 0-1,0 1 1,0-1-1,-1 0 0,1 0 1,0 0-1,0 0 0,0 0 1,-1 0-1,1 0 0,0 0 1,0 0-1,-1 0 0,0-8 250,3-21-23,3-3-224,1 0 1,2 0-1,1 1 0,15-35 1,62-116-21,-64 137 20,52-124-110,-47 103 43,-24 60 50,71-162-70,-54 127-16,2 1 1,27-38-1,-46 74 33,0 0 1,0 0-1,1 0 0,-1 1 0,1 0 0,0 0 0,4-3 0,-7 5 49,0 1 1,0-1-1,0 1 0,-1 0 0,1-1 1,0 1-1,0 0 0,0 0 0,0-1 1,-1 1-1,1 0 0,0 0 0,0 0 1,0 0-1,0 0 0,0 0 1,0 1-1,1-1 0,-2 1 6,1-1 1,0 1-1,0-1 0,0 1 0,-1 0 0,1-1 1,0 1-1,-1 0 0,1 0 0,-1 0 0,1-1 1,-1 1-1,1 0 0,-1 0 0,1 0 0,-1 0 1,0 0-1,0 0 0,1 0 0,-1 1 0,1 7 40,0-1-1,0 1 1,-1 0-1,0 0 1,0 0-1,-3 10 1,-12 53 195,12-57-210,-32 107 186,28-102-76,-1 1 0,-2-1 1,-19 32-1,28-50-114,0-1 0,-1 1-1,1-1 1,0 1 0,-1-1 0,1 0 0,-1 1-1,1-1 1,-1 0 0,1 0 0,-1 0 0,0 0-1,0 0 1,1-1 0,-1 1 0,0 0 0,-3 0-1,4-1-16,0 0 0,0 0 0,1 0-1,-1 0 1,0 0 0,1 0-1,-1 0 1,0-1 0,1 1-1,-1 0 1,0 0 0,1-1 0,-1 1-1,1 0 1,-1-1 0,1 1-1,-1-1 1,0 1 0,1 0-1,-1-2 1,0 1 1,1 0 0,-1 0 0,0 0 0,1 0 0,-1-1 0,1 1 0,-1 0 0,1 0 0,0-1 0,0 1 0,-1 0 0,1-1 0,0-2 0,1 0-17,-1 0 0,1 0 0,0 0-1,-1 0 1,2 1 0,-1-1 0,0 0 0,1 0-1,0 1 1,0-1 0,0 1 0,0 0 0,0-1-1,4-2 1,5-6 27,1 0 1,15-11-1,-6 5 13,-1 1-57,1 1 0,1 1-1,0 1 1,1 1 0,34-14-1,129-40 81,-103 40-110,6-5-9,-78 29 153,-7 2-46,0-1-1,0 1 1,0-1-1,-1 0 1,1 1-1,5-5 1,-20 10-198,1 1 0,-19 10 0,6 0 168,1 2 1,0 0-1,2 2 1,0 0-1,1 1 1,0 1-1,2 1 1,1 0-1,-18 32 1,31-48 6,0 1 0,0 0 0,0 0 0,1 0 0,0 0 0,1 0 0,-1 0 0,0 9 0,2-15-8,0 1-1,1 0 1,-1 0 0,0-1-1,0 1 1,1 0-1,-1 0 1,1-1-1,-1 1 1,1 0-1,0-1 1,0 1-1,-1-1 1,1 1-1,0-1 1,2 3-1,-1-3 4,0 0 0,-1 0 0,1 0 0,0 0 0,0 0 0,0 0 0,0 0 0,0-1 0,0 1 0,0 0 0,0-1 0,0 0 0,0 0 1,1 1-1,-1-1 0,0-1 0,3 1 0,2-1-7,0 0 0,0 0 0,0-1 0,0 0 0,0 0 0,-1 0 0,1-1 0,11-7 0,-7 4 24,-1-1 1,0-1-1,-1 0 0,14-14 1,-3-2 72,-1-1 0,-1-1 1,16-29-1,-5 2-25,24-37-566,-53 90 484,0 0 0,0 0-1,0 0 1,0 0 0,0 0 0,-1 0 0,1 1-1,0-1 1,0 0 0,0 0 0,0 0 0,0 0-1,0 0 1,0 0 0,0 0 0,0 0 0,1 0-1,-1 1 1,0-1 0,0 0 0,0 0 0,0 0 0,0 0-1,0 0 1,0 0 0,0 0 0,0 0 0,0 0-1,0 0 1,0 0 0,0 1 0,0-1 0,0 0-1,0 0 1,0 0 0,1 0 0,-1 0 0,0 0-1,0 0 1,0 0 0,0 0 0,0 0 0,0 0-1,0 0 1,0 0 0,0 0 0,1 0 0,-1 0-1,0 0 1,0 0 0,0 0 0,0 0 0,0 0 0,0 0-1,0 0 1,0 0 0,0 0 0,1 0 0,-1 0-1,0 0 1,0 0 0,0 0 0,0 0 0,0-1-1,0 12-129,0-10 139,0 30 58,1 48 36,0-72-61,0 0 0,0 0-1,1 0 1,-1 0 0,1-1 0,1 1 0,0 0 0,5 9 0,-7-14-24,0-1 0,0 0 1,0 0-1,0 0 1,0 0-1,0 0 1,0 0-1,1 0 1,-1 0-1,0 0 0,0 0 1,1-1-1,-1 1 1,1 0-1,-1-1 1,0 1-1,1-1 1,-1 0-1,1 1 0,-1-1 1,1 0-1,-1 0 1,1 0-1,-1 0 1,1 0-1,-1-1 0,1 1 1,2-1-1,3-1-8,-1 0-1,0-1 0,1 0 0,9-6 0,-14 7-8,101-61-35,78-44 82,-166 99-64,28-17 88,-42 24-72,-1 0-1,1 1 1,0-1 0,0 0-1,0 1 1,0-1-1,0 0 1,1 1-1,-1-1 1,0 1 0,0 0-1,0-1 1,0 1-1,2 0 1,-3 0-1,0 1-1,0-1 1,0 1 0,0-1 0,0 1 0,0-1-1,0 1 1,0-1 0,0 1 0,0-1-1,0 1 1,0-1 0,-1 1 0,1-1 0,0 1-1,0-1 1,-1 0 0,1 1 0,0-1-1,0 1 1,-1-1 0,1 1 0,-28 36-236,25-34 260,-6 10-10,0 0 0,0 1 0,1 0 0,-11 29 0,15-33-4,1 0 0,0 0 0,0 1 0,1-1 0,1 1 0,0-1 0,0 1 0,2 13 0,-1-21-4,0 1 0,1-1 0,0 1 0,0-1 0,0 0 0,0 1 0,0-1 0,1 0 0,-1 0 0,5 6 0,-5-7 18,1-1 0,-1 1-1,1 0 1,0-1 0,0 1 0,-1-1-1,1 0 1,0 0 0,1 0 0,-1 0-1,0 0 1,0 0 0,0 0 0,0 0-1,1-1 1,-1 0 0,3 1 0,1-1-11,0 1 0,0-1 0,1-1 1,-1 1-1,0-1 0,0 0 1,0-1-1,-1 1 0,11-5 1,-7 2 9,-1-1 0,1 0 0,-1 0 1,0-1-1,11-9 0,3-8 51,-1-1 0,33-48 0,-35 47-35,25-37 6,-3-2 1,49-102-1,-27 1 76,-20 46-503,-39 110 12,-7 17 211,-11 30 45,-25 93 14,20-64 72,2-6 120,3 1 0,3 0-1,3 1 1,2 0 0,3 1 0,5 63 0,0-110-884,0-1 0,7 30 0,-9-46 702,0 1 0,0-1 0,0 1 0,0-1 0,0 1 0,0-1 0,0 0 0,0 1 0,1-1 1,-1 1-1,0-1 0,0 1 0,0-1 0,1 0 0,-1 1 0,0-1 0,0 0 0,1 1 0,-1-1 0,0 0 1,1 1-1,-1-1 0,0 0 0,1 1 0,-1-1 0,0 0 0,1 0 0,-1 0 0,1 1 0,-1-1 0,1 0 1,-1 0-1,0 0 0,1 0 0,-1 0 0,1 0 0,-1 0 0,1 0 0,-1 0 0,1 0 0,-1 0 0,0 0 1,1 0-1,-1 0 0,1 0 0,-1-1 0,1 1 0,-1 0 0,0 0 0,1 0 0,-1-1 0,1 1 0,-1 0 0,0 0 1,1-1-1,-1 1 0,0-1 0,2-1-330,0 0 0,0 0 0,0 0 0,0-1 0,-1 1 0,0-1 0,1 1 0,1-6 0,4-27-3044,1-2 1206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42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 7392,'-26'-3'3360,"13"3"-352,21 0-1,2 0-2207,3 0-32,9 0-448,14 0-64,1 0-160,8 0 96,3 0-128,2 0-864,0 0 416,-11-4-3487,-7 4 2111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42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80 7136,'-53'-5'3232,"43"-1"-2816,15-3-64,8 4-288,10-6-224,4-1 64,18-8-4672,4 9 2592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55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24 934 2976,'5'-4'5280,"-2"2"-5026,1 0 1,0-1 0,-1 1 0,0 0-1,1-1 1,-1 0 0,0 0-1,0 0 1,-1 0 0,1 0-1,-1-1 1,4-4 0,3-8 254,10-25-1,-18 39-474,14-33 232,66-134-25,-77 162-343,-4 6 81,0 1 0,0-1 0,1 0 0,-1 0 0,1 0 0,-1 1 0,1-1 0,-1 0 0,1 1 0,-1-1 0,1 0 0,0 1 0,-1-1 0,1 1 0,0-1 0,1 0 0,-2 1 17,0 0 0,0 0 0,0 0-1,0 0 1,0 0 0,0 0 0,0 0 0,0 0-1,0 0 1,0 0 0,1 1 0,-1-1-1,0 0 1,0 0 0,0 0 0,0 0 0,0 0-1,0 0 1,0 0 0,0 0 0,0 0-1,0 0 1,0 1 0,0-1 0,0 0 0,0 0-1,0 0 1,0 0 0,0 0 0,0 0-1,0 0 1,0 0 0,0 1 0,0-1 0,0 0-1,0 0 1,0 0 0,0 0 0,0 0 0,0 0-1,0 0 1,0 0 0,0 0 0,0 1-1,0-1 1,0 0 0,0 0 0,0 0 0,-1 1-8,-4 34 192,-13 59 168,-4-13-195,-87 280 1571,63-224-551,41-124-681,1-9 72,3-10 327,2-8-765,1 1 0,0 0 0,1 0-1,5-17 1,-5 20-94,28-84-112,-8 9 11,20-63-49,-25 98-60,2 0-1,41-72 1,-44 94 128,1 0-1,1 1 1,2 1 0,0 1-1,31-27 1,-44 44 19,1 2-1,0-1 1,0 1 0,0 1-1,0 0 1,1 0 0,20-6-1,-27 9 26,1 1 0,-1 0 0,1 1 0,-1-1 0,1 1 0,0-1 0,-1 1-1,1 0 1,0 0 0,-1 1 0,1-1 0,0 1 0,-1 0 0,1 0 0,-1 0-1,1 0 1,-1 1 0,0-1 0,1 1 0,-1 0 0,0 0 0,0 0 0,0 0-1,-1 1 1,1-1 0,4 5 0,-5-3 8,0 0 0,0-1 0,0 1 1,0 0-1,0 0 0,-1 0 0,0 1 0,0-1 0,0 0 0,0 0 0,-1 1 0,1-1 0,-1 0 1,0 1-1,-1-1 0,1 0 0,-1 1 0,-1 6 0,-3 6 36,-1 1 1,0-1-1,-9 16 0,13-29-18,-12 28 106,-2-2-1,-1 0 0,-28 37 1,28-45-106,0 1 138,-23 24-1,35-42-103,-1 1-1,0-1 1,0 0-1,-1 0 0,1 0 1,-1-1-1,0 0 0,-14 5 1,17-8-33,1 0 0,-1 0 0,0 0 0,0 0 0,1-1 0,-1 0 0,0 0 0,0 0 0,1 0 0,-1 0 0,-4-1 0,7 0-27,0 1 1,-1-1-1,1 1 1,0-1-1,-1 0 1,1 1-1,0-1 0,0 0 1,0 0-1,0 0 1,-1 0-1,1 0 1,0 0-1,1 0 1,-1 0-1,0-1 1,0 1-1,0 0 0,1 0 1,-1-1-1,1 1 1,-1-1-1,1 1 1,-1 0-1,1-1 1,0 1-1,0-1 0,0 1 1,0-1-1,0-1 1,0 1-11,1 0 0,-1 0 0,1 0 1,0 1-1,0-1 0,-1 0 0,1 1 1,0-1-1,0 0 0,1 1 0,-1 0 1,0-1-1,0 1 0,1 0 0,-1-1 1,1 1-1,-1 0 0,3-1 0,4-3 9,0 0 1,13-5-1,23-6-43,84-19 1,-104 29 46,65-17 9,137-56-1,-209 72 1,302-115 207,-255 93-352,-88 40-19,0 1 0,-34 23-1,42-22 168,0 1 0,1 0 0,0 2 0,1 0-1,-17 24 1,15-15-7,1 1-1,1 0 1,-13 32-1,21-41 30,0-1-1,1 1 1,-3 20 0,8-35-8,0-1-1,0 0 1,-1 0 0,1 0 0,0 0 0,0 0-1,0 0 1,1 1 0,-1-1 0,0 0-1,0 0 1,1 0 0,0 2 0,-1-3-15,0 0 0,0 0 0,0 1 0,1-1 0,-1 0 0,0 0 1,1 0-1,-1 1 0,0-1 0,0 0 0,1 0 0,-1 0 0,0 0 0,1 0 0,-1 0 1,0 0-1,0 0 0,1 0 0,-1 0 0,0 0 0,1 0 0,-1 0 0,0 0 0,1 0 1,-1 0-1,0 0 0,1 0 0,-1 0 0,0 0 0,1-1 0,2 0 40,0-1-1,1-1 0,-1 1 0,0 0 1,0-1-1,4-5 0,19-23 214,34-54-1,-26 36-157,-15 21-157,49-71 149,-55 78-292,-1 0 0,16-42 1,-26 49-128,-2 14 314,0 0 1,0 0 0,0 0 0,0-1 0,0 1 0,-1 0-1,1 0 1,0 0 0,0 0 0,0-1 0,0 1 0,0 0 0,0 0-1,-1 0 1,1 0 0,0 0 0,0 0 0,0-1 0,0 1 0,0 0-1,-1 0 1,1 0 0,0 0 0,0 0 0,0 0 0,-1 0 0,1 0-1,0 0 1,0 0 0,0 0 0,0 0 0,-1 0 0,1 0 0,0 0-1,-2 1-6,0-1-1,1 1 1,-1 0-1,0 0 1,1-1-1,-1 1 0,1 0 1,-1 1-1,1-1 1,-3 2-1,1 1 1,0 0 0,0 0 0,1 0 0,0 0 0,-1 0 0,1 1 0,1-1 0,-1 1 0,1-1 0,-1 1 0,0 5 0,1 2-8,-1 0 0,1 0 0,1 18 0,1-21 51,1 1 0,0-1 0,0 0 0,1 0 0,0 0 0,0 0 0,1-1 0,0 1 1,1-1-1,0 0 0,0-1 0,1 1 0,7 7 0,-11-12 3,1 0 1,0 0 0,0 0 0,1 0-1,-1 0 1,1-1 0,-1 1 0,1-1-1,0 0 1,0 0 0,0 0-1,0-1 1,0 0 0,0 1 0,7 0-1,-5-2 11,0 0 0,0 0 1,0 0-1,0-1 0,1 1 0,-1-2 0,0 1 0,-1-1 0,12-4 0,0-2-6,-1-1 0,-1 0 0,0-1 0,0-1 0,-1 0-1,19-20 1,64-73 131,-95 101-170,0 0 1,0 0-1,0 0 1,0 0-1,-1-1 1,2-4-1,-2 7 50,8 265-473,-9-264 427,1 14 36,1 0 0,0 0 1,0 0-1,10 26 1,-12-40-32,0 1 0,0-1 0,1 1 0,-1-1 0,0 0 0,0 1 0,1-1 0,-1 0 0,0 1 0,0-1 1,1 0-1,-1 0 0,0 1 0,1-1 0,-1 0 0,0 0 0,1 0 0,-1 1 0,0-1 0,1 0 0,-1 0 0,1 0 0,-1 0 1,0 0-1,1 0 0,-1 0 0,1 0 0,13-4 123,12-14 91,-26 18-218,83-73-14,-17 13 53,-30 31-54,0 2 0,1 1-1,2 1 1,1 3 0,58-26 0,-73 38 40,16-6-218,-41 16 188,0 0-1,0 0 1,0 0-1,0 0 1,0 0-1,0 0 1,0 0-1,0 0 1,0 0-1,0 0 1,0 0-1,0 0 1,0 0-1,1 0 1,-1 0-1,0 0 1,0 0-1,0 0 1,0 0-1,0 0 0,0 0 1,0 0-1,0 0 1,0 0-1,0 0 1,0 0-1,0 0 1,0 0-1,0 0 1,1 0-1,-1 0 1,0 0-1,0 0 1,0 0-1,0 1 1,0-1-1,0 0 1,0 0-1,0 0 1,0 0-1,0 0 1,0 0-1,0 0 0,0 0 1,0 0-1,0 0 1,0 0-1,0 0 1,0 0-1,0 1 1,0-1-1,0 0 1,0 0-1,0 0 1,0 0-1,-3 7-144,-8 12 109,8-14 104,-14 20-100,0-1 1,-34 36-1,4-6 25,30-33 22,-35 47-33,46-58 48,-1 0 0,1 1-1,1 0 1,-8 22 0,12-31-13,1-1 0,-1 1 0,1 0 0,0-1 0,0 1 0,-1 0-1,1-1 1,0 1 0,0 0 0,1 0 0,-1-1 0,0 1 0,0 0 0,1-1 0,-1 1 0,1 0 0,1 2 0,-1-3-8,-1-1-1,1 1 1,0 0 0,0 0-1,0-1 1,0 1-1,0 0 1,0-1 0,0 1-1,0-1 1,0 0 0,0 1-1,0-1 1,0 0-1,0 1 1,0-1 0,0 0-1,0 0 1,0 0-1,1 0 1,-1 0 0,0 0-1,0 0 1,0 0 0,0-1-1,0 1 1,2-1-1,4-2 13,1 0 0,-1 0 0,0-1 0,0 0 0,0 0 0,-1-1 0,1 0 0,-1 0 0,0 0 0,-1-1 0,1 0 0,4-7 0,7-10 64,-1 0 0,14-27 0,37-89 165,-61 128-281,-4 8-17,0-1 1,0 0-1,0 0 1,0 1-1,-1-1 1,0-1 0,1 1-1,-2 0 1,2-8-1,-16 73-358,10-37 367,0 1 0,0 31-1,4-45 101,0-1 1,0 1-1,2-1 0,-1 1 0,1-1 0,1 1 0,0-1 0,4 11 0,-6-20-44,-1 0 0,0-1 0,1 1 0,-1 0 0,1 0 1,-1-1-1,1 1 0,-1 0 0,1-1 0,-1 1 0,1-1 0,0 1 1,-1-1-1,1 1 0,0-1 0,-1 1 0,1-1 0,0 1 0,0-1 0,0 0 1,-1 0-1,1 1 0,0-1 0,0 0 0,0 0 0,0 0 0,0 0 1,-1 0-1,1 0 0,0 0 0,0 0 0,0 0 0,1-1 0,0 0 12,1 1-1,-1-2 0,0 1 0,0 0 0,1 0 0,-1-1 0,0 1 0,0-1 1,3-3-1,7-9 39,-1 0 1,13-23-1,9-12 93,-13 25-155,32-31-1,-40 44-2,0 1-1,1 0 1,0 1 0,22-12 0,-33 20-14,0 0 1,1 0 0,-1 1-1,0-1 1,1 0 0,-1 1-1,4 0 1,-6-1 9,1 1 0,0 0 0,-1 0 0,1 0 0,-1 0 0,1 0 0,0 0 0,-1 0 0,1 1 0,-1-1 0,1 0 0,0 0 0,-1 0 0,1 1 0,-1-1 0,1 0 0,-1 1 0,1-1 0,-1 0 0,1 1 0,-1-1 0,1 0 0,-1 1 0,1-1 0,-1 1 0,0-1 0,1 1 0,-1-1 0,0 1 0,0-1 0,1 2 0,-1 4 6,1-1 0,-1 1 0,-1 0 0,1-1 0,-1 1 0,0 0-1,-1-1 1,1 1 0,-4 7 0,1-1 17,-73 213 602,76-225-594,1 0 0,0 1 0,0-1 0,-1 1 0,1-1 0,0 0 0,0 1 0,0-1 1,0 1-1,0-1 0,-1 0 0,1 1 0,0-1 0,0 1 0,0-1 0,0 1 0,0-1 0,0 1 1,0-1-1,1 0 0,-1 1 0,0-1 0,0 1 0,0 0 0,11-14 238,8-17-339,20-28-66,-14 28 202,38-35-1,-50 53-99,1 1 0,0 0-1,1 1 1,0 0-1,20-8 1,-32 16 19,0 1 0,0-1-1,0 1 1,0 0 0,0 1 0,1-1 0,-1 0-1,0 1 1,7 0 0,-9 0 11,0 0 0,0 0 0,0 1 0,0-1 0,0 1 0,1-1 0,-1 0 0,0 1 0,0 0 0,0-1 0,0 1 0,0 0 0,0 0 0,-1-1 0,1 1 0,0 0 0,0 0 0,-1 0 0,1 0 0,0 0 0,-1 0 0,1 0 0,-1 0 0,1 0 0,-1 0 0,1 0 0,-1 1 0,0-1 0,1 2 0,0 8 0,0 0 0,-1 0-1,0 0 1,-1-1 0,0 1-1,-1 0 1,-3 15 0,1-11 27,2 0-1,-2 26 1,4-40-7,0-1 1,-1 1-1,1-1 1,0 1-1,0-1 1,0 0-1,0 1 1,1-1-1,-1 1 1,0-1-1,0 0 0,0 1 1,0-1-1,0 1 1,0-1-1,1 0 1,-1 1-1,0-1 1,0 1-1,1-1 0,-1 0 1,0 0-1,0 1 1,1-1-1,-1 1 1,1-1-5,-1 0 0,1 0 1,-1 0-1,1 0 0,-1 0 1,1 0-1,-1-1 0,1 1 1,-1 0-1,0 0 0,1 0 1,-1 0-1,1-1 0,-1 1 1,1 0-1,-1 0 0,0-1 1,1 1-1,19-21 125,15-26 228,-24 30-483,0 1 0,2 0 0,0 1 0,0 0 1,28-22-1,-40 37 115,-1-1 0,1 1 1,-1-1-1,1 1 0,0-1 0,-1 1 1,1-1-1,-1 1 0,1 0 0,0 0 1,-1-1-1,1 1 0,0 0 0,-1 0 1,1 0-1,0-1 0,-1 1 1,1 0-1,0 0 0,-1 0 0,1 0 1,0 0-1,0 1 0,-1-1 0,1 0 1,0 0-1,-1 0 0,1 1 1,0-1-1,-1 0 0,1 0 0,-1 1 1,1-1-1,0 1 0,-1-1 0,1 1 1,-1-1-1,1 1 0,-1-1 1,1 1-1,-1-1 0,0 1 0,1-1 1,-1 1-1,0 0 0,1-1 0,-1 1 1,0 1-1,2 4-7,0 0 0,-1 0 0,0 0 0,0 9 0,0-10 38,0 47-87,-1-31 63,5 32 0,-3-39 31,-1-5-10,0-1 0,0 0 1,1 0-1,0 0 0,4 7 0,-6-13-10,1-1 0,0 0 0,-1 1 0,1-1 0,0 0 0,0 0 0,0 1 0,0-1 0,0 0 0,0 0 0,0 0 0,0 0 0,0 0 0,1-1 0,-1 1 0,0 0 0,1-1 0,-1 1 0,0 0 0,1-1 0,-1 0 0,1 1 0,-1-1 0,1 0 0,-1 0 0,0 0 0,1 0 0,-1 0 0,1 0 0,-1 0 0,1 0 0,-1 0 0,1-1 0,1 0 0,12-4 72,1 0-1,-1-2 1,0 0 0,24-16 0,53-46 283,-66 44-358,0-1 1,-2-2 0,39-57-1,-63 85 1,4-5-41,0 0 1,-1-1 0,0 1 0,4-13 0,-6 17 16,-1 1 0,0-1 1,0 0-1,0 0 0,0 0 1,0 0-1,1 0 0,-1 0 1,-1 0-1,1 1 0,0-1 0,0 0 1,0 0-1,0 0 0,-1 0 1,1 0-1,0 0 0,-1 0 1,0 0-1,0 0 0,0 0 0,0 1 0,1-1 0,-1 0 0,0 1 0,0-1 0,0 1 0,0 0 0,0-1 0,0 1 0,0 0 0,-1-1 0,1 1 0,0 0 0,0 0 0,0 0 0,0 0 0,-2 0 0,-2 1 2,0-1-1,0 1 1,0 0-1,0 0 1,0 1-1,0 0 1,1 0-1,-1 0 1,1 0-1,-1 1 1,1-1-1,-6 5 1,2 0-8,0 0 1,0 0 0,1 1-1,0 0 1,-6 9-1,-3 6-14,1 0 0,-17 41-1,29-58 43,1 0-1,0-1 0,0 1 0,1 0 0,0 0 0,0 0 0,0 0 1,1 0-1,0 1 0,0-1 0,0 0 0,3 11 0,-2-14 7,-1 0 0,1 0-1,1-1 1,-1 1 0,0 0-1,1-1 1,-1 1-1,1-1 1,0 1 0,0-1-1,0 0 1,0 1 0,0-1-1,0 0 1,1-1 0,-1 1-1,1 0 1,-1-1 0,1 1-1,0-1 1,0 0-1,-1 0 1,1 0 0,0 0-1,0-1 1,0 1 0,0-1-1,4 1 1,5-1 34,0 0-1,0-1 1,0-1-1,0 0 1,0 0 0,0-1-1,0-1 1,-1 0-1,0 0 1,12-7 0,-3 0-17,0-1 0,-1 0 0,0-1 0,-1-2 1,17-15-1,77-89 65,-67 68 71,-21 26-153,-2-2 0,-1 0-1,-1-2 1,23-44 0,127-300 106,-161 352-269,9-39 0,-17 59 123,-1-1-1,1 1 1,-1-1-1,1 0 1,-1 1-1,0-1 1,0 0-1,0 1 1,0-1-1,0 0 1,0 0-1,0 1 1,0-1 0,-1 0-1,1 1 1,-1-1-1,1 1 1,-1-1-1,0 0 1,-1-2-1,2 4 23,0 0-1,0 0 0,-1 0 1,1-1-1,0 1 0,0 0 0,0 0 1,0 0-1,-1-1 0,1 1 1,0 0-1,0 0 0,0 0 1,-1 0-1,1 0 0,0 0 0,0-1 1,-1 1-1,1 0 0,0 0 1,0 0-1,-1 0 0,1 0 0,0 0 1,0 0-1,0 0 0,-1 0 1,1 0-1,0 0 0,0 0 1,-1 0-1,1 0 0,0 1 0,0-1 1,-1 0-1,-2 1-21,-1 1 0,1 0 1,-1 0-1,1 0 0,0 0 0,0 1 1,0-1-1,0 1 0,0 0 0,-3 4 0,-25 36 29,28-37 2,-17 25-8,3 2 0,-19 44-1,-18 73 117,38-99-166,-17 94 0,29-118 67,2 0-1,1 0 1,1 0 0,6 47-1,-6-68 35,1 0-1,0-1 0,1 1 1,-1 0-1,1-1 0,0 1 1,0-1-1,1 0 0,-1 0 0,1 0 1,0 0-1,6 7 0,-7-10-20,-1-1 0,1 0-1,-1 1 1,1-1 0,0 0-1,-1 0 1,1 0-1,0 0 1,0-1 0,0 1-1,0 0 1,0-1 0,-1 0-1,1 1 1,0-1 0,0 0-1,0 0 1,0 0-1,0 0 1,0 0 0,0 0-1,0-1 1,0 1 0,3-2-1,4-1 35,0 0-1,0-1 1,15-8 0,1-3 26,30-24 1,-22 15-25,-10 8-63,0-2 0,-1-1-1,0-1 1,35-43 0,-54 59-2,-1 1-1,1-1 1,-1 0 0,0-1-1,-1 1 1,3-5-1,-4 8-5,0 0-1,0 0 0,1 1 0,-1-1 0,0 0 0,0 0 0,0 1 1,0-1-1,0 0 0,0 0 0,0 0 0,0 1 0,-1-1 1,1 0-1,0 0 0,0 1 0,-1-1 0,1 0 0,0 0 0,-1 1 1,1-1-1,0 1 0,-1-1 0,1 0 0,-1 1 0,0-1 1,1 1-1,-1-1 0,1 1 0,-1-1 0,0 1 0,1-1 1,-1 1-1,0 0 0,1-1 0,-1 1 0,0 0 0,0 0 0,1-1 1,-1 1-1,0 0 0,0 0 0,0 0 0,0 0 0,-7 0-12,1 0 0,0 1 0,0-1 0,-1 1-1,1 1 1,0-1 0,0 1 0,0 1 0,1-1 0,-1 1-1,0 0 1,1 1 0,0-1 0,0 1 0,0 1 0,0-1-1,1 1 1,-7 7 0,5-5 13,1 0 0,0 0 0,0 1 0,1 0 0,0 0 0,0 0 0,1 1 0,0-1 0,0 1 0,1 0 0,0 0 0,1 0 0,-3 17 0,5-20 28,0-1 0,0 1-1,0-1 1,1 1 0,0-1 0,0 1 0,0-1 0,1 0-1,-1 0 1,1 0 0,1 0 0,-1 0 0,5 7-1,-4-8 27,0-1 0,0 1 0,0-1 0,0 0 0,0 0 0,1 0 0,0 0 0,-1-1 0,1 0 0,0 1 0,0-1 0,0-1 0,0 1 0,1-1-1,-1 1 1,8 0 0,-3-1 7,1 0 0,0-1 1,0-1-1,-1 1 0,1-1 0,0-1 0,-1 0 0,1 0 0,-1-1 0,0 0 0,16-9 0,-3 1-35,-2-1 0,0-1 1,30-25-1,-4-2-44,-27 23 1,0 0-1,1 1 1,1 2-1,25-15 1,-34 25-129,-7 6 22,-4-1 120,-1 1 1,0-1 0,0 0-1,0 1 1,0-1 0,0 1-1,0-1 1,0 0 0,0 1-1,-1 1 1,-1 11 21,0 5 86,0 2-33,1 22 1,1-36-47,0 0 1,1 1 0,1-1-1,-1 0 1,1 0 0,0 0-1,4 6 1,-5-10 10,0-1 0,1 1 0,-1-1 0,1 0 0,0 1 0,0-1 0,0 0 0,0 0 0,0-1 0,0 1 0,0 0 1,0-1-1,1 1 0,-1-1 0,1 0 0,-1 1 0,1-1 0,0-1 0,-1 1 0,5 1 0,-2-2 7,0 1 0,-1-1 0,1 0 1,0 0-1,0 0 0,0-1 0,0 1 0,0-1 0,-1-1 1,1 1-1,6-3 0,12-7 76,0-1 0,35-24 0,37-37-49,-17 13 75,-44 37-152,31-26-316,-59 46 224,-5 7-42,-10 14-28,-37 64 174,22-35 136,-3-1 0,-53 70 0,60-96 294,20-19-399,-1 0 1,0-1-1,1 1 0,-1 0 0,0-1 1,0 1-1,0 0 0,0-1 0,0 1 1,1-1-1,-1 1 0,0-1 0,0 0 1,0 1-1,0-1 0,-1 0 0,1 0 1,0 0-1,0 0 0,-1 0 0,2 0-21,0 0-1,0 0 0,0 0 0,0 0 1,-1 0-1,1-1 0,0 1 1,0 0-1,0 0 0,0 0 0,0 0 1,0 0-1,0-1 0,0 1 0,0 0 1,0 0-1,0 0 0,0 0 1,0-1-1,0 1 0,0 0 0,0 0 1,0 0-1,0 0 0,0-1 1,0 1-1,0 0 0,0 0 0,0 0 1,0 0-1,0 0 0,0-1 1,0 1-1,1 0 0,-1 0 0,0 0 1,0 0-1,0 0 0,3-6-16,1 1 0,-1 1 0,1-1 0,0 0 0,0 1 0,0 0 0,1 0 0,7-5 0,43-25-78,-54 33 86,23-10 27,0 0 1,50-14-1,5-3-2889,-68 24 964,0 0 1,0 1-1,19-4 1,-16 6-18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55.7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44 9888,'-22'-15'4480,"41"15"-3904,-1-5 128,9 5-512,31-6 128,10 1-192,35-4 63,5 6-95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59.2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276 273 3648,'5'-43'2122,"-3"33"1991,-1 29-2364,-5 19-1021,-2-1 0,-2 0 0,-1 0 0,-16 41-1,4-24-203,-3-2 0,-33 55-1,-62 96 725,110-188-651,7-14-322,2-2-29,17-22 252,2 4-517,1 0 0,0 2 0,37-24 0,-18 17-111,56-25 0,-84 43 60,1 2 0,0-1 0,14-2 0,-23 6 51,1 0 1,0 1 0,0-1-1,-1 1 1,1 0 0,0 0 0,-1 0-1,1 1 1,0-1 0,0 1 0,-1 0-1,1 0 1,-1 0 0,5 2-1,-6-2 17,-1 0-1,0 0 0,0 0 0,0 0 1,0 0-1,0 0 0,0 0 0,-1 0 0,1 1 1,0-1-1,0 0 0,-1 0 0,1 1 0,-1-1 1,1 1-1,-1-1 0,0 0 0,1 1 1,-1-1-1,0 1 0,0-1 0,0 1 0,0-1 1,0 1-1,0-1 0,-1 0 0,1 1 1,0-1-1,-2 3 0,0 5 44,-2 0 0,1-1-1,-7 12 1,6-12-9,-17 32 182,-44 60-1,57-89-155,-1 0 0,0-2 0,-1 1 1,0-1-1,0 0 0,-1-1 0,0 0 0,-1-1 0,-22 11 0,29-16-23,-1 0-1,1 0 0,0 0 0,0-1 0,-1 0 0,1 0 1,-1 0-1,1 0 0,-8-1 0,11 0-34,-1-1-1,1 1 1,0 0-1,-1 0 1,1-1-1,0 0 1,-1 1-1,1-1 1,0 0-1,0 0 1,0 0-1,0 0 1,0-1-1,0 1 1,0-1-1,0 1 1,0-1-1,1 1 1,-1-1-1,1 0 1,-1 0 0,-1-3-1,2 4-7,1 0-1,0 0 1,0-1 0,0 1-1,-1 0 1,1 0 0,0 0 0,0 0-1,1 0 1,-1 0 0,0 0-1,0-1 1,0 1 0,1 0-1,-1 0 1,1 0 0,-1 0-1,1 0 1,-1 0 0,1 0 0,-1 0-1,1 0 1,0 1 0,0-1-1,0-1 1,3-1 4,-1-1 1,1 1-1,-1 0 0,7-4 0,7-2-17,1 1 0,1 0 0,-1 2 0,27-7 0,17-6 153,202-79-73,-238 89-7,150-59-78,-162 61 63,26-15 1,-37 19-40,1 1 1,-1-1 0,0 0-1,0 1 1,0-1 0,0-1-1,0 1 1,0 0 0,-1-1 0,0 1-1,4-7 1,-6 9-8,0 1 0,0-1 1,0 1-1,1-1 0,-1 1 0,0-1 0,0 1 0,0-1 1,0 1-1,0-1 0,0 0 0,0 1 0,0-1 0,0 1 1,0-1-1,0 1 0,0-1 0,0 1 0,0-1 0,-1 1 1,1-1-1,0 1 0,0-1 0,-1 1 0,1-1 0,0 1 1,-1 0-1,1-1 0,-1 0-8,0 1 0,0-1 0,0 1 0,0 0 1,0-1-1,0 1 0,0 0 0,0 0 0,0 0 0,0-1 0,0 1 0,0 0 1,-2 1-1,-4-1-60,0 2 0,1-1 0,-12 4 0,3 0 35,0 1-1,1 0 0,-1 1 1,-24 17-1,33-20 35,1 0 0,0 1 0,0-1-1,0 1 1,0 0 0,1 0 0,0 1 0,0-1-1,0 1 1,1 0 0,0 0 0,0 0 0,0 0-1,-2 9 1,4-12 22,1 0 0,-1 0 0,1 1 0,0-1 0,0 0 0,0 0-1,0 0 1,1 0 0,-1 1 0,1-1 0,0 0 0,-1 0 0,2 0 0,-1 0 0,0 0 0,0 0 0,1-1-1,0 1 1,0 0 0,-1-1 0,1 1 0,1-1 0,3 4 0,-2-3 7,1 1 1,-1-1-1,1 0 1,0 0-1,0 0 1,0-1-1,0 0 1,1 0-1,-1 0 1,1-1-1,-1 0 1,8 1-1,-1-1 23,-1-1 0,1-1-1,0 0 1,-1-1 0,1 0 0,0 0-1,-1-1 1,11-5 0,88-42 121,-84 37-126,32-17 46,0-3 0,103-79 1,-130 86-110,-2-1 0,0-1 0,-2-2 0,-2-1 0,33-50 0,135-242 24,-182 304-25,-6 9-116,0 1 1,0-1 0,4-16-1,-10 21-172,-4 7 106,-8 8 25,12-9 175,-3 3-10,-1 1 0,1 0 0,0-1 0,1 2 1,-1-1-1,1 0 0,-4 10 0,1-3 8,-152 311 63,88-175 68,-7 29 112,70-158-139,1 2 1,1-1-1,1 0 1,1 1-1,1 0 0,0 0 1,2 21-1,1-37-36,-1 0-1,1-1 1,0 1-1,0 0 1,3 6 0,-4-10-41,0 1 1,1-1 0,-1 0 0,1-1 0,-1 1 0,1 0-1,0 0 1,-1 0 0,1 0 0,0 0 0,-1-1 0,1 1-1,0 0 1,0 0 0,0-1 0,0 1 0,0-1 0,0 1-1,0-1 1,0 1 0,0-1 0,0 0 0,0 1 0,0-1-1,0 0 1,0 0 0,0 0 0,0 0 0,0 0 0,1 0 0,-1 0-1,0 0 1,1-1 0,4-1 35,0 0 0,-1 0 0,0-1 0,1 0 0,-1 0 0,0 0 0,6-6 0,34-31-16,-42 37-49,122-128 43,-57 47-86,-61 79-154,-4 9-127,-4 12 105,-13 26 134,-8 29 296,21-62-156,-1-1 0,1 1 0,0-1-1,1 1 1,0 0 0,2 13 0,-2-21-13,0-1 0,0 1 0,0 0 0,0 0 0,0-1 0,0 1 0,1 0 0,-1 0 0,0-1 0,1 1 0,-1 0 0,0-1 0,1 1 0,-1 0 0,1-1 0,-1 1 0,1-1 0,-1 1 0,1-1 0,-1 1 0,2 0 0,-1-1-12,-1 0-1,1 0 1,0 0 0,-1 0 0,1 0 0,0 0 0,0 0 0,-1 0 0,1 0-1,0 0 1,-1 0 0,1 0 0,0-1 0,-1 1 0,1 0 0,-1-1-1,1 1 1,1-1 0,3-3 39,0 0 0,0-1-1,9-10 1,-12 12-39,10-10-16,98-101 80,-87 91-125,-16 16-8,0 0-1,0 1 1,0 0-1,1 0 1,0 1-1,16-9 1,-24 14 46,0 0 0,1 0 1,-1 0-1,0 0 0,0 0 0,0 0 1,1 0-1,-1 0 0,0 0 0,0 1 0,1-1 1,-1 0-1,0 0 0,0 0 0,0 0 0,0 0 1,1 1-1,-1-1 0,0 0 0,0 0 1,0 0-1,0 1 0,0-1 0,1 0 0,-1 0 1,0 0-1,0 1 0,0-1 0,0 0 1,0 0-1,0 0 0,0 1 0,0-1 0,0 0 1,0 0-1,0 1 0,0-1 0,0 0 1,0 0-1,0 1 0,0-1 0,0 0-18,-9 13-203,1-4 162,2 0 48,0 1 0,0 0 0,1 0 0,-8 20 0,11-25 31,1-1 0,-1 1 1,1 0-1,0 0 1,1-1-1,-1 1 0,1 0 1,0 0-1,0 0 0,0 0 1,1 0-1,0 0 1,0-1-1,1 6 0,-1-8-6,0-1-1,-1 0 0,1 0 1,0 0-1,-1 0 0,1 0 1,0 0-1,0 0 0,0 0 1,0-1-1,0 1 0,0 0 0,0 0 1,0-1-1,0 1 0,0-1 1,0 1-1,0-1 0,1 1 1,-1-1-1,0 0 0,0 0 1,0 1-1,1-1 0,-1 0 1,0 0-1,1 0 0,-1 0 1,2-1-1,4 0 27,0 0 1,0-1-1,14-5 0,-19 6-34,87-40 174,-63 27-160,9-3-91,-1-2 1,0-2-1,-2-1 0,36-31 1,-62 47-51,1 0 1,0 0-1,0 1 1,1 0-1,14-7 1,-21 13 100,0 0-1,0 0 1,0 0 0,0 0-1,0 0 1,-1 0 0,1 1-1,0-1 1,-1 0 0,1 0-1,-1 1 1,1-1 0,-1 2-1,1-1-2,1 2 44,0 0-1,0 0 1,0 0-1,1 0 1,0-1-1,-1 1 1,1-1-1,0 1 1,1-1-1,-1 0 1,1 0-1,-1-1 1,1 1-1,0-1 1,0 0-1,0 0 1,0 0-1,0 0 1,0-1-1,1 1 1,-1-1-1,0 0 1,1-1-1,-1 1 1,1-1-1,-1 0 1,1 0-1,-1 0 1,1-1-1,-1 1 1,9-3-1,6-2 56,0 0 1,-1-2-1,31-13 1,-38 14-50,-1 0 1,1-1 0,-1 0 0,-1-1 0,1 0-1,-2 0 1,10-11 0,-16 16-32,0 1 1,0-1-1,0 0 0,0 0 0,0 0 1,-1 0-1,1 0 0,-1-1 1,0 1-1,0 0 0,0-1 1,-1 1-1,1-1 0,-1 1 0,1-1 1,-1 1-1,-1-4 0,1 6 0,0 0-1,0 0 0,0 1 0,0-1 0,0 0 1,-1 0-1,1 1 0,0-1 0,0 0 0,-1 1 1,1-1-1,-1 0 0,1 1 0,0-1 0,-1 1 1,1-1-1,-1 1 0,1-1 0,-1 1 0,0-1 1,1 1-1,-1-1 0,0 1 0,1-1 0,-1 1 1,0 0-1,1 0 0,-1-1 0,0 1 0,1 0 1,-1 0-1,0 0 0,0 0 0,1 0 0,-1 0 1,0 0-1,0 0 0,1 0 0,-1 0 0,-1 0 1,-2 1-28,0 0 1,0 0 0,0 0-1,0 1 1,1 0 0,-6 2-1,-2 3 7,-1 1 0,1 1 0,1 0 0,0 0 0,0 1 0,1 0-1,0 1 1,1 0 0,0 1 0,0-1 0,2 1 0,-9 20 0,14-30 38,-1 1-1,1 0 1,1 0 0,-1 0 0,0 0 0,1 0 0,-1 0 0,1 5 0,0-7-2,0 0 0,1 0 1,-1 0-1,0 0 0,1 1 1,-1-1-1,0 0 0,1 0 1,0 0-1,-1 0 0,1 0 1,0 0-1,-1 0 0,1 0 1,0 0-1,0 0 0,0-1 1,0 1-1,0 0 0,0 0 1,0-1-1,0 1 0,2 0 1,2 1 46,0 0 1,-1-1 0,1 0-1,0 0 1,0 0 0,1 0 0,-1-1-1,8 0 1,43-6 56,-40 4-90,60-12 98,138-46 1,-213 60-119,21-7-32,1-2 0,-1 0 1,42-25-1,-64 33 46,1 1 1,0 0-1,-1-1 0,1 1 1,-1-1-1,1 1 1,-1 0-1,1-1 0,-1 0 1,1 1-1,-1-1 0,0 1 1,1-1-1,-1 1 1,0-1-1,1-1 0,17-32 204,-18 34-219,0-2 6,1 1 1,-1-1-1,1 1 0,-1-1 0,0 0 1,1 0-1,-1 1 0,0-1 0,0 0 1,0 1-1,0-1 0,-1 0 1,1 1-1,0-1 0,-1 0 0,0-2 1,1 4-15,0-1 0,-1 1 1,1 0-1,0-1 0,0 1 0,0 0 1,0-1-1,0 1 0,0 0 1,0 0-1,-1-1 0,1 1 0,0 0 1,0 0-1,0-1 0,-1 1 1,1 0-1,0 0 0,0-1 0,-1 1 1,1 0-1,0 0 0,0 0 1,-1-1-1,-7 7-207,0 1 153,1 1-6,1-1 0,0 1 0,0 1 0,0-1 0,1 1-1,1 0 1,-1 0 0,-5 18 0,8-21 79,1 0-1,-1 0 1,1-1-1,0 1 1,1 0-1,-1 0 1,1 0 0,0 0-1,1 0 1,1 11-1,-2-15 12,1 0 0,-1 0 0,1 0-1,0 0 1,-1-1 0,1 1 0,0 0 0,0 0-1,0 0 1,0-1 0,1 1 0,-1-1 0,0 1 0,1-1-1,-1 1 1,1-1 0,-1 0 0,1 0 0,0 1-1,-1-1 1,1 0 0,0-1 0,0 1 0,0 0-1,0 0 1,0-1 0,0 1 0,0-1 0,0 0-1,0 0 1,0 0 0,0 0 0,0 0 0,0 0-1,2 0 1,16-4 87,-1-1 0,0 0 0,0-1 0,27-14 0,24-7-190,-28 11-121,-29 10 157,-1 1 1,1 0 0,0 2 0,0-1 0,0 1-1,20-1 1,-31 4 31,0 0-1,-1 0 1,1 0-1,-1 0 0,1 0 1,-1 1-1,1-1 0,-1 1 1,1-1-1,-1 1 1,1-1-1,-1 1 0,3 1 1,-4-1 19,1-1 0,-1 1 0,0-1 0,1 1-1,-1 0 1,0-1 0,1 1 0,-1-1 0,0 1 0,0 0 0,0-1 0,1 1 0,-1-1 0,0 1 0,0 0-1,0-1 1,0 1 0,0 0 0,0-1 0,0 1 0,0 0 0,-1-1 0,1 1 0,0 0 0,0-1 0,0 1 0,-1-1-1,1 1 1,0-1 0,-1 1 0,1 0 0,-1-1 0,0 1 0,-3 5 20,-1 0 1,0-1-1,0 0 1,-1 0-1,1 0 1,-1 0-1,-13 7 1,-19 15 193,38-27-216,0 0 0,1 0 1,-1 0-1,0 0 0,0 0 0,0 0 1,0 0-1,0 0 0,0 0 0,0 0 1,0 0-1,0 0 0,0 0 0,0 0 0,1 0 1,-1 0-1,0 0 0,0 0 0,0 1 1,0-1-1,0 0 0,0 0 0,0 0 0,0 0 1,0 0-1,0 0 0,0 0 0,0 0 1,0 0-1,0 0 0,0 0 0,0 0 1,0 1-1,0-1 0,0 0 0,0 0 0,0 0 1,0 0-1,0 0 0,0 0 0,0 0 1,0 0-1,0 0 0,0 0 0,0 0 1,0 1-1,0-1 0,0 0 0,0 0 0,0 0 1,0 0-1,0 0 0,0 0 0,0 0 1,14-3 196,23-10 5,-15 3-232,0 2 1,0 0-1,1 2 0,44-7 0,-58 12 19,0 0-1,0 1 0,0 0 0,1 0 0,-1 1 0,0 1 0,0-1 0,0 1 0,-1 1 0,1 0 0,0 0 0,-1 1 0,0-1 0,0 2 0,14 9 0,-12-6-173,3 2 384,-1-1 0,18 10-1,-24-16-541,-1-1 0,1 0 0,-1 0-1,1 0 1,0-1 0,0 1 0,0-1-1,0-1 1,8 1 0,-9-1-516,1 0-242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8:59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89 5312,'-9'-20'2400,"18"0"-2080,-4 6 1664,8 8-1152,19-11 1344,9 9-1248,31 4 96,4 8-608,22 4-192,-3 4-128,26-1 0,-8 6-64,16 0-3392,-7-6 1824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4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0 3712,'-15'9'11369,"16"37"-11010,10 88 630,-6-59-545,16 84 0,-9-93-261,15 61 108,-21-109-245,-4-13 401,0 0 0,0 1 1,1 9-1,-2-15-445,0 0-1,1 0 0,-1-1 1,0 1-1,1 0 1,-1-1-1,0 1 1,0-1-1,1 1 1,1-2-1,7-6 133,0 0 0,-1 0 0,0-1 0,-1-1 0,1 1 0,10-19 1,-1 3-50,20-29-116,-3-3 0,33-74-1,-49 94 126,62-122-41,-43 77-827,-31 65-478,-6 15 596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1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 30 3552,'-4'-14'1147,"4"14"-1130,0-1 0,0 1 0,0 0 0,0-1 0,0 1 0,0 0 0,0 0 1,0-1-1,0 1 0,0 0 0,0-1 0,0 1 0,0 0 0,0 0 0,0-1 0,0 1 1,0 0-1,0 0 0,0-1 0,0 1 0,1 0 0,-1 0 0,0-1 0,0 1 1,0 0-1,1 0 0,-1 0 0,0-1 0,0 1 0,0 0 0,1 0 0,0 0 96,-1-1 0,0 1 0,0 0 0,1-1 225,-1 1-225,1 0 0,-1-1-1,0 1 1,0 0 0,0-1 0,1 1-1,-1 0 1,0 0 0,0-1 0,0 1 0,0 0-1,0-1 1,0 1 0,0-1 0,-4 16 4688,-5 12-3312,-12 35-883,-1 29 86,-14 46 194,10-51-452,-38 111 679,46-137-785,8-24 826,25-52-761,0 0 0,28-22 0,-26 25-440,0 0 0,38-21 0,-50 31 8,1 1 1,-1-1 0,1 1 0,0 0 0,-1 1 0,1-1-1,0 1 1,0 0 0,0 1 0,0-1 0,0 1 0,0 0 0,0 1-1,0 0 1,10 2 0,-14-3 33,0 1 0,0 0-1,0-1 1,-1 1 0,1 0 0,0 0-1,-1 0 1,1 1 0,-1-1 0,1 0 0,-1 0-1,1 1 1,-1-1 0,0 1 0,0-1-1,0 1 1,0 0 0,1 1 0,-1 0 1,0 0 0,0 0 1,0 0-1,-1 0 0,1 0 1,-1 0-1,0 1 0,0-1 1,0 0-1,-1 5 0,-1 1 38,0-1-1,0 1 1,-1 0-1,-1-1 1,1 1-1,-1-1 1,-6 9-1,-1-2 183,0 1 0,-23 23 0,26-31-125,0-1-1,-1 0 0,0 0 0,0 0 1,0-1-1,-11 5 0,15-9-57,-1-1-1,1 1 1,0-1-1,-1 0 1,1 0 0,-1 0-1,1-1 1,-1 0-1,0 0 1,1 0 0,-1-1-1,1 0 1,-1 0 0,1 0-1,0-1 1,-1 0-1,-7-3 1,3 0-51,1 0 0,0 0 1,1-1-1,-1 0 0,1-1 0,0 1 0,1-1 0,-12-14 1,17 19-194,1-1 0,-1 1 1,1 0-1,0 0 0,0 0 1,0-1-1,0 1 0,0-1 1,0 1-1,1-1 0,-1 1 1,1-1-1,-1 1 0,1-1 1,0 0-1,0 1 0,0-1 1,1 1-1,-1-1 0,1 1 1,-1-1-1,1 1 0,1-4 1,-1 5 54,-1 0 0,1 0-1,0 1 1,0-1 0,0 0 0,0 0 0,0 1 0,0-1 0,0 1 0,2-2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2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378 558 3488,'1'-6'5237,"-3"5"-5062,1 0 1,-1 1-1,0-1 0,1 1 1,-1-1-1,0 1 0,0 0 1,1-1-1,-1 1 0,0 0 0,0 0 1,0 0-1,-3 1 0,-27 7 236,22-6-161,-1 1-86,-22 5 599,-49 20 0,71-23-631,-1 1 1,1 0 0,0 0 0,1 1-1,0 1 1,0-1 0,-16 18 0,14-12 72,1 1 0,-15 23 0,21-29-120,0 1 0,1-1 0,0 1 0,1 0 0,0 0 0,-3 14 0,5-22-50,1 1 0,-1 0 0,1 0 0,0 0 1,-1 0-1,1 0 0,0 0 0,0 0 0,1-1 0,-1 1 0,0 0 0,1 0 0,-1 0 0,1 0 0,-1 0 0,1-1 0,0 1 0,0 0 0,0-1 1,0 1-1,0 0 0,0-1 0,0 0 0,1 1 0,-1-1 0,0 1 0,1-1 0,-1 0 0,1 0 0,0 0 0,-1 0 0,4 1 0,-1-1 15,0 0 0,0 0 0,0 0 0,0-1 0,1 1 0,-1-1 0,0 0 0,0-1 0,0 1-1,0-1 1,0 0 0,0 0 0,7-2 0,9-6 25,1 0 1,-2-2-1,1 0 0,-2-1 0,23-19 1,82-81 245,-114 103-305,5-4-153,-1 0-1,0-1 1,-2 0-1,13-18 0,-23 28-158,-4 6 126,-4 8 178,2-1 170,1 0 0,0 1 0,1 0 1,0-1-1,0 1 0,1 0 0,1 0 1,-1 0-1,1 1 0,1-1 0,1 16 0,0-20-85,-1 0 0,1 0 0,0-1 0,1 1 0,0 0 0,2 6 0,-3-11-72,-1 1 0,1-1 0,0 0 0,0 0 0,0 0 0,0 1 0,0-1 0,0 0 0,0 0 0,0 0 0,0 0 0,0-1 0,0 1 0,1 0 0,-1 0 0,0-1 0,1 1 0,-1-1 0,0 1 0,1-1 0,-1 0 0,1 1 0,-1-1 0,1 0 0,-1 0 0,1 0 0,-1 0 0,0 0 0,1 0 0,1-1 0,2 0 8,1 0 1,-1-1-1,1 0 0,-1 0 1,0-1-1,0 1 1,8-6-1,32-27 67,-5 2-75,-8 14-24,1 1 0,0 1 1,65-21-1,-89 34 12,35-9-13,-41 12-2,0 0-1,-1 1 0,1-1 1,0 1-1,0 0 0,0 0 1,0 0-1,0 0 0,-1 1 1,1-1-1,5 2 0,-8-2 10,1 1-1,-1-1 0,0 0 1,1 0-1,-1 1 0,0-1 1,0 0-1,1 0 0,-1 1 1,0-1-1,0 0 0,0 1 1,0-1-1,1 0 0,-1 1 1,0-1-1,0 0 0,0 1 1,0-1-1,0 0 0,0 1 1,0-1-1,0 1 0,0-1 1,0 0-1,0 1 0,0-1 1,0 0-1,0 1 0,0-1 1,-1 0-1,1 1 0,0-1 1,0 0-1,0 1 0,0-1 1,-1 0-1,1 1 0,0-1 1,-10 14 53,8-12-40,-24 28 109,16-19-21,1 0 0,-9 13 0,13-14-41,-7 9 637,49-37-638,1 1 0,79-24 1,-113 40-58,1-1-13,34-8-100,-36 10 87,-1-1 0,0 1 0,1 0 0,-1-1 0,0 1 0,1 1 0,-1-1-1,1 0 1,-1 0 0,0 1 0,1 0 0,-1-1 0,4 3 0,-5-2 15,0-1 0,0 1 0,-1 0 1,1 0-1,-1 0 0,1 0 0,-1-1 0,1 1 0,-1 0 1,1 0-1,-1 0 0,0 0 0,1 0 0,-1 0 0,0 0 0,0 0 1,0 0-1,0 0 0,0 0 0,0 0 0,0 0 0,0 0 0,-1 2 1,-7 29 48,5-24-26,1 1 13,0-1 0,1 0-1,-1 0 1,2 0 0,-1 1 0,2 15 0,-1-21-7,0-1 1,0 0 0,1 0 0,-1 0 0,1 1-1,0-1 1,0 0 0,-1 0 0,1 0 0,0 0-1,1 0 1,-1 0 0,0-1 0,1 1 0,-1 0-1,1 0 1,-1-1 0,1 1 0,0-1 0,0 0-1,-1 1 1,1-1 0,0 0 0,0 0 0,0 0-1,0 0 1,1-1 0,-1 1 0,4 0 0,0 0 24,1-1 0,-1 0 0,1 0 0,-1 0 0,1-1 0,-1 0 0,1 0 0,9-4 0,6-3-2,23-11 0,-19 7-128,386-142-232,-404 151 328,7-1-19,-1-2 0,26-12 1,-34 14-150,-6 2-30,-18 0-150,4 2 272,-1 2 1,1 0-1,0 1 1,-26 8-1,-55 27 60,83-32 2,0 1 0,0 0 0,-14 10 0,22-13 0,0-1 0,-1 1 0,1 0 0,0 1 0,1-1 0,-1 1 0,1-1 0,0 1 0,0 0 0,-2 7 0,4-11 4,1 0 0,-1 1 0,1-1 0,-1 1 0,1-1-1,0 0 1,-1 1 0,1-1 0,0 1 0,0-1 0,0 1 0,1-1-1,-1 0 1,0 1 0,0-1 0,1 1 0,-1-1 0,1 0-1,-1 1 1,1-1 0,-1 0 0,1 1 0,0-1 0,0 0 0,0 0-1,0 0 1,0 0 0,0 0 0,0 0 0,0 0 0,0 0-1,0 0 1,0 0 0,1-1 0,1 2 0,1 0 10,1 0 1,-1-1-1,1 1 0,0-1 1,0 0-1,-1-1 1,1 1-1,0-1 1,7 0-1,3-1 22,0-1 0,0-1 0,-1 0 0,1-1 0,15-7 0,-5 0 48,43-24 0,-54 27-53,0-1 0,0 0-1,-1 0 1,0-2 0,-1 1 0,0-2 0,-1 1-1,16-21 1,-9 3-52,-1-1-1,-1 0 0,24-65 0,22-105-68,-57 182 91,16-50-27,6-25-225,-27 91 222,1 0 0,-1 0 0,0 0 0,1 0 0,-1 0 0,0 0 0,0 0 1,0 1-1,0-1 0,-1 0 0,1 0 0,-1 0 0,0-3 0,1 5 21,0-1 1,-1 1-1,1 0 0,0 0 0,0 0 1,0-1-1,-1 1 0,1 0 0,0 0 1,0 0-1,-1-1 0,1 1 0,0 0 1,0 0-1,-1 0 0,1 0 0,0 0 1,0 0-1,-1 0 0,1 0 0,0 0 1,-1 0-1,1 0 0,0 0 0,0 0 1,-1 0-1,1 0 0,-1 0 0,-11 8-199,8-3 186,0 0 0,0 1 0,0-1 0,1 1 0,0 0 0,0 0 0,0 0 0,-2 8 0,-2 3 12,-18 49 39,3 1-1,3 1 0,-15 97 1,31-138 162,0 1 1,2 43-1,2-54-765,1-1 1,1 1-1,0 0 0,1 0 1,8 20-1,2-4-1454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4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44 2720,'3'-7'982,"1"0"0,0 0 0,11-16 2733,-15 29-1358,-5 11-1493,-83 209 2340,59-162-2395,-55 90-1,50-101-351,-48 79 569,74-115-653,8-17-355,0 0 0,0 1 0,-1-1-1,1 0 1,0 0 0,0 0 0,0 0-1,0 0 1,0 0 0,0 1-1,0-1 1,0 0 0,0 0 0,0 0-1,0 0 1,0 0 0,0 1 0,0-1-1,0 0 1,0 0 0,0 0-1,0 0 1,0 1 0,0-1 0,0 0-1,0 0 1,0 0 0,0 0 0,0 0-1,0 1 1,0-1 0,0 0 0,0 0-1,0 0 1,0 0 0,0 0-1,1 0 1,-1 1 0,0-1 0,0 0-1,0 0 1,0 0 0,0 0 0,0 0-1,0 0 1,1 0 0,-1 0-1,0 0 1,0 1 0,7-4 258,30-19 153,-9 6-435,33-16-1,-41 23-5,3-1-87,0 1 0,0 0 0,35-7 0,-51 15 76,-1 0 0,1 0-1,0 1 1,0-1 0,0 2 0,-1-1-1,1 1 1,0 0 0,0 0-1,-1 1 1,1 0 0,-1 0 0,1 0-1,-1 1 1,0 0 0,0 0 0,7 6-1,-11-8 30,0 1-1,0-1 1,-1 1-1,1 0 0,-1 0 1,1 0-1,-1 0 0,0 0 1,1 0-1,-1 0 1,0 0-1,-1 0 0,1 0 1,0 1-1,-1-1 0,1 0 1,-1 1-1,1-1 1,-1 0-1,0 1 0,0-1 1,0 0-1,-1 1 1,1-1-1,-1 0 0,0 3 1,-1 4 122,-2 1 1,1-1 0,-1 0 0,-8 14 0,7-14-65,-1-1 0,1 0 0,-2 0 0,1-1 0,-1 1 1,0-2-1,0 1 0,-1-1 0,0 0 0,0 0 0,0-1 0,-1 0 1,0-1-1,0 0 0,0 0 0,0-1 0,-1 0 0,1 0 1,-1-1-1,-10 0 0,9-1-37,-1 0 1,1-1-1,0-1 0,-1 1 1,1-2-1,-1 0 0,1 0 1,0-1-1,0-1 1,0 0-1,1 0 0,-1-1 1,1 0-1,0-1 1,1 0-1,-1 0 0,-9-9 1,17 13-58,-3-3-201,-1 0 0,1 0 0,1-1 1,-5-5-1,8 10 79,0 0 0,0 0 0,0-1 0,1 1 0,-1 0 0,0-1 0,1 1 0,-1 0 0,1-1 0,0 1 0,-1-1 0,1 1 0,0 0 0,0-1 0,0 1 0,0-1 0,0 1 0,0-1 0,0 1 0,0-1 0,1 1 0,-1 0 0,1-1 0,-1 1 0,1-1 0,-1 1 0,2-2 0,0 1-225,0 0 1,0 0-1,0 0 0,0 0 1,0 0-1,1 1 0,-1-1 1,0 1-1,1 0 0,-1 0 1,1 0-1,-1 0 1,5-1-1,2 0-1046,0 0 0,16 0 1,15 2-1138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4.5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55 111 4480,'1'-9'528,"0"7"-405,-1 0 0,0 0 0,1 0 0,-1 0 0,1 1 1,0-1-1,0 0 0,-1 0 0,1 0 0,0 1 0,2-3 0,4-5 578,0 1 1,0 0-1,14-12 0,-12 11 226,10-9 401,-18 17-1269,0 1 0,-1-1 0,1 1 1,0-1-1,0 1 0,0-1 0,0 1 1,0-1-1,-1 1 0,1 0 0,0 0 1,0-1-1,0 1 0,0 0 0,0 0 1,0 0-1,0 0 0,0 0 0,0 0 1,1 1-1,-1-1 2,0 1 1,0-1-1,-1 1 0,1-1 1,0 1-1,-1 0 0,1-1 0,-1 1 1,1 0-1,-1 0 0,1-1 1,-1 1-1,0 0 0,1 0 1,-1 0-1,0-1 0,0 1 1,1 0-1,-1 0 0,0 0 1,0 0-1,0 0 0,0 0 0,0 1 1,-3 25 620,3-23-460,-4 15 279,0-1 0,-1 1 1,0-1-1,-11 22 0,-38 65 950,41-78-1237,0 0-1,2 1 0,-14 53 1,21-68-486,1 1 0,0-1 0,0 17 0,13-30-3184,-1-12 821,0-2 881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4.9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35 4736,'-28'-21'11297,"30"20"-11021,10 1 700,46 0 1600,79-6-2262,-17-1-2467,-40 9-2397,-29 3 2118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5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440 497 4160,'0'-1'196,"0"0"1,0 0-1,0 0 0,-1 0 1,1 0-1,0 0 1,0 1-1,-1-1 0,1 0 1,-1 0-1,1 0 0,0 0 1,-1 0-1,0 0 1,1 1-1,-1-1 0,1 0 1,-1 1-1,0-1 0,0 0 1,1 1-1,-2-2 1,0 1-18,-1 0 0,1 0 0,0 0 1,-1 0-1,1 1 0,-1-1 1,1 1-1,-5-1 0,-1 0 2,0 1 0,0 1 0,0-1 0,-14 4-1,-16 7 287,2 1 0,-1 2-1,-43 25 1,65-32-305,0 1 0,0 1 0,1 0 0,1 1 1,0 1-1,0 0 0,1 0 0,0 2 0,-16 20 0,27-31-128,1-1-1,-1 0 0,0 0 1,0 1-1,1-1 1,-1 0-1,0 1 1,1-1-1,0 0 0,-1 1 1,1-1-1,0 1 1,0-1-1,-1 1 1,1-1-1,0 1 0,1-1 1,-1 0-1,0 1 1,1 2-1,0-3-9,-1 0-1,1 0 1,0 0 0,0 0-1,0 0 1,0 0 0,0 0-1,0 0 1,0 0 0,1 0-1,-1-1 1,0 1-1,0 0 1,1-1 0,-1 1-1,0-1 1,0 0 0,1 1-1,-1-1 1,1 0 0,-1 0-1,0 0 1,3 0 0,9 0 154,0 0 1,0-1 0,0-1 0,-1 0 0,15-4 0,64-24 331,-71 23-448,-1-2-1,1 0 1,-2-1-1,22-15 1,-28 16-46,0-1 0,0-1 1,-1 0-1,0 0 0,-1-1 1,14-21-1,-2-4 51,-1-1 1,20-52 0,20-87-277,-54 155 55,-1 0-1,-1 0 0,-1-1 1,2-36-1,-6 56 139,0 1 0,0-1 0,0 0 0,-1 1 0,1-1 0,0 1-1,-1-1 1,-1-2 0,2 5 16,0 0-1,0-1 1,0 1-1,-1 0 1,1 0 0,0-1-1,0 1 1,0 0-1,-1 0 1,1-1-1,0 1 1,0 0 0,-1 0-1,1 0 1,0 0-1,-1-1 1,1 1-1,0 0 1,0 0 0,-1 0-1,1 0 1,0 0-1,-1 0 1,-11 5 0,8-1 55,-1 0-1,1 1 0,-1 0 0,1 0 0,1 0 1,-1 0-1,1 0 0,0 1 0,-4 7 0,-1 9 254,-8 26-1,10-28-125,-7 24-26,1 0 0,3 0 0,1 1 0,2 0 0,3 1 0,1-1 0,6 62 0,-3-94-53,1 0 1,6 22-1,-7-32-286,0 0-1,0 0 1,0-1 0,0 1 0,0-1-1,0 1 1,1-1 0,0 1 0,-1-1 0,1 0-1,0 0 1,0 0 0,0 0 0,0 0 0,0 0-1,1 0 1,-1-1 0,0 1 0,4 1 0,12 2-1545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19:09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8 3392,'9'-7'8616,"-9"16"-8270,-1 1-1,-2 12 1,-14 34 834,-5 19-205,-16 134 240,0 0-447,30-183-591,6-20 69,0 0 0,0 0 1,1 0-1,-1 12 0,2-18-234,0 0-1,0 0 1,0 0-1,0 0 1,0 0-1,0 0 0,0 0 1,0 1-1,0-1 1,0 0-1,0 0 1,0 0-1,0 0 0,0 0 1,0 0-1,0 0 1,0 0-1,0 0 1,0 0-1,0 0 0,0 0 1,0 0-1,0 0 1,0 0-1,1 1 1,-1-1-1,0 0 0,0 0 1,0 0-1,0 0 1,0 0-1,0 0 1,0 0-1,0 0 0,0 0 1,0 0-1,0 0 1,0 0-1,1 0 1,-1 0-1,0 0 0,0 0 1,0 0-1,0 0 1,0 0-1,0 0 1,0-1-1,0 1 0,0 0 1,0 0-1,0 0 1,0 0-1,1 0 1,-1 0-1,0 0 0,0 0 1,0 0-1,0 0 1,0 0-1,8-6 293,9-12-226,-14 15-58,15-16 8,6-7-46,1 1 1,1 1-1,31-22 1,-54 44-6,-1 0 1,0 1-1,1 0 1,-1-1-1,1 1 1,-1 0-1,1 0 1,-1 0 0,1 1-1,0-1 1,-1 1-1,1-1 1,0 1-1,0 0 1,-1 0-1,1 0 1,0 0-1,0 1 1,-1-1-1,1 1 1,0-1-1,2 2 1,-1 0 6,-1 0 0,0 0 0,0 1 0,0-1 0,0 1 0,0 0 0,0 0 0,-1 0 0,1 0 0,-1 0 0,0 1 0,0-1-1,0 1 1,2 5 0,0-2 118,-1 1 0,0 0 0,-1 0 0,0 1 0,2 13-1,-3-16 46,-1-1 0,0 1 0,-1-1 0,1 1 0,-1 0 0,0-1 0,-1 1 0,1-1-1,-5 10 1,3-9-31,1-1 0,-1-1 0,0 1 0,-1 0 0,1-1-1,-1 0 1,0 1 0,0-1 0,0-1 0,0 1 0,-1-1 0,1 1-1,-1-1 1,0-1 0,0 1 0,0-1 0,-10 4 0,-6-2 131,0 0-1,-39 2 1,-46-7-22,22-7-4636,55 4 1835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4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31 171 4064,'-4'-9'746,"-3"-1"2854,2-1 0,-8-18 0,11 16-2182,3 4-628,0 7-745,-1 1 0,1 0-1,0 0 1,-1 0 0,1-1 0,0 1 0,0 0-1,-1 0 1,1 0 0,0 0 0,0 0-1,0 1 1,0-1 0,1 0 0,-1 0 0,0 1-1,0-1 1,2 0 0,27-13 486,-30 14-510,29-9 363,0 1 0,47-8 0,17 5-144,165-1 0,-78 14-278,-153 3-2026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10 161 5568,'-1'0'124,"0"0"1,1-1 0,-1 1-1,1 0 1,-1-1-1,1 1 1,-1 0-1,1-1 1,-1 1 0,1-1-1,0 1 1,-1-1-1,1 1 1,0-1-1,-1 1 1,1-1 0,0 1-1,0-1 1,-1 1-1,1-1 1,0 0-1,0 1 1,0-1 0,0 1-1,0-1 1,0 0-1,0 1 1,0-1-1,0 1 1,0-1 0,0 0-1,0 1 1,0-1-1,0 1 1,1-1 0,-1 0-1,0 1 1,0-1-1,1 1 1,-1-1-1,0 1 1,1-1 0,-1 1-1,1-1 1,-1 1-1,1 0 1,-1-1-1,1 1 1,-1-1 0,1 1-1,-1 0 1,1-1-1,10-8 957,1 0 0,0 1-1,0 0 1,1 0 0,0 2-1,19-8 1,90-23 394,-81 27-1851,0 1 0,1 2 0,0 2 0,0 2 0,49 2 0,-55 2-2514,1 2 874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5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107 44 4224,'-1'-1'81,"1"0"0,-1 1 0,1-1 0,-1 1 0,1-1 1,0 0-1,-1 1 0,1-1 0,0 0 0,0 0 0,-1 1 0,1-1 0,0 0 0,0 0 0,0 1 1,0-1-1,0 0 0,0 0 0,0 1 0,0-1 0,0-1 0,11-11 2200,-8 10-1338,3-8 3037,-7 16-2990,-10 47 1479,0-20-1805,-2 6-110,-12 56-1,-23 187 124,44-255-653,1-10-95,0 1 1,2 1-1,0-1 1,0 0-1,4 24 0,-3-31-1046,2 2-1814,-1-12 2805,-1 1 0,0-1 0,1 0 1,-1 0-1,0 1 0,1-1 1,-1 0-1,1 0 0,-1 0 0,0 0 1,1 0-1,-1 1 0,1-1 0,-1 0 1,0 0-1,1 0 0,-1 0 1,1 0-1,-1 0 0,0 0 0,1 0 1,-1-1-1,1 1 0,-1 0 0,0 0 1,1 0-1,-1 0 0,1 0 0,-1-1 1,1 1-1,11-6-2733,2 2 961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45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23 4480,'0'0'51,"-1"0"0,1 0 0,0 0 0,-1 0 0,1 0 0,0 0 0,-1 0 0,1 0 0,0 0 0,0 0 1,-1-1-1,1 1 0,0 0 0,-1 0 0,1 0 0,0 0 0,0-1 0,0 1 0,-1 0 0,1 0 0,0-1 0,0 1 0,0 0 0,-1 0 0,1-1 0,0 1 0,0 0 1,0 0-1,0-1 0,0 1 0,0-1 0,7-5 800,19-1 2088,-22 6-2083,1 0 0,-1 0 0,0 1 0,0 0-1,1 0 1,-1 0 0,7 1 0,-10-1-777,0 1 0,0-1-1,0 1 1,0-1 0,0 1-1,0 0 1,0-1 0,0 1-1,-1 0 1,1 0 0,0-1-1,0 1 1,0 0 0,-1 0-1,1 0 1,0 0 0,-1 0-1,1 0 1,-1 0 0,0 0-1,1 0 1,-1 1 0,0-1-1,1 0 1,-1 0 0,0 0-1,0 0 1,0 1 0,0-1-1,0 0 1,0 1 0,0 8 88,0 12-8,-1 1 1,0-1 0,-7 32-1,-6 27-1295,0 5-5674,2-52 3802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5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236 13 6144,'-2'-2'640,"1"1"-499,1 1 1,-1-1-1,1 1 0,-1-1 0,1 0 0,-1 1 0,1-1 0,0 1 0,-1-1 0,1 0 1,0 1-1,-1-1 0,1 0 0,0 0 0,-14 26 4739,-70 203 240,41-62-4219,22-74-656,6-34-230,-31 133-1406,42-164-1349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6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17 228 7296,'-13'-14'2368,"13"14"-2284,0 0 0,-1-1-1,1 1 1,0 0 0,-1-1 0,1 1 0,0 0 0,0-1 0,-1 1 0,1 0 0,0-1 0,0 1 0,0-1 0,0 1-1,-1-1 1,1 1 0,0 0 0,0-1 0,0 1 0,0-1 0,0 1 0,0-1 0,0 1 0,0-1 0,0 1 0,0 0-1,1-1 1,-1 1 0,0-1 0,0 1 0,0-1 0,0 1 0,1 0 0,-1-1 0,0 1 0,0 0 0,1-1 0,-1 1-1,0 0 1,1-1 0,-1 1 0,0 0 0,1-1 0,-1 1 0,1 0 0,-1 0 0,0 0 0,1-1 0,-1 1 0,1 0-1,-1 0 1,1 0 0,2-2 418,26-18 2346,42-19-960,-25 19-1514,2 2 1,79-18 0,106-10-351,-205 41-4,-4 1-275,1 1 1,24 1 0,-47 1 136,0 1 1,-1 0-1,1 1 0,-1-1 0,1 0 1,0 0-1,-1 1 0,1-1 0,-1 1 1,1-1-1,1 2 0,-3-2 32,0 0-1,1 0 0,-1 1 1,0-1-1,1 0 0,-1 1 1,0-1-1,0 0 0,1 1 1,-1-1-1,0 0 0,0 1 1,0-1-1,0 1 0,1-1 1,-1 0-1,0 1 0,0-1 1,0 1-1,0-1 0,0 1 1,0-1-1,0 0 0,0 1 1,0 0-1,-2 2-470,1 1 0,0-1 0,-1 0 1,0 0-1,1 0 0,-1 0 0,-4 3 0,1 0-63,-9 17-1177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1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1 141 8640,'8'-7'6416,"-7"7"-6186,23-8 2796,-11 4-2021,56-19 170,1 2 0,94-14 0,42 13-6594,-201 21 5107,28-2-3426,-13-5-1843,-5-1 1309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2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18 299 3328,'-18'17'6247,"19"-17"-6147,-1 1 18,0-1 0,1 0 0,-1 1 1,1-1-1,-1 0 0,1 0 0,-1 1 1,1-1-1,-1 0 0,1 0 0,0 0 1,-1 0-1,1 0 0,-1 0 0,1 0 1,-1 0-1,1 0 0,-1 0 0,1 0 1,0 0-1,-1 0 0,1-1 0,6-1 185,-1 0-1,0-1 1,0 0-1,0 0 1,0 0 0,0-1-1,-1 0 1,0 0-1,0-1 1,6-6-1,7-8-121,-1-2-1,15-24 1,-9 13-19,-5 8 61,-1-1-1,-1-1 1,22-48 0,-36 66-71,-4 11-122,-8 14 81,2 0 24,-5 10 141,2 0-1,0 0 1,-11 50-1,21-72-200,0 0 0,1 0 0,0 0 0,0 1 0,0-1 0,2 8-1,-2-11-44,0 0-1,1 0 0,-1-1 0,1 1 0,0 0 0,-1-1 0,1 1 0,0 0 0,0-1 0,0 1 0,0-1 0,0 0 0,0 1 0,1-1 0,-1 0 0,0 0 0,1 1 0,-1-1 0,1 0 1,-1-1-1,1 1 0,-1 0 0,3 0 0,2 1 53,0-1 0,1 0 1,-1 0-1,1-1 1,-1 0-1,0 0 0,1 0 1,-1-1-1,1 0 0,-1-1 1,8-1-1,9-5-33,35-16-1,-53 21-51,21-9 89,0-2-1,-1 0 0,39-30 1,73-55-209,-137 98 134,0 1-1,0 0 1,1 0-1,-1-1 1,0 1 0,1 0-1,-1 0 1,0 0-1,1-1 1,-1 1 0,0 0-1,1 0 1,-1 0-1,1 0 1,-1 0 0,0 0-1,1 0 1,-1 0-1,1 0 1,-1 0 0,1 0-1,-1 0 1,0 0-1,1 0 1,-1 0 0,1 0-1,-1 0 1,1 1-1,-1-1 11,1 1 0,-1-1-1,1 1 1,-1-1 0,1 1-1,-1 0 1,1-1 0,-1 1-1,0 0 1,1 0 0,-1-1-1,0 1 1,0 1 0,2 26 214,-4-14-182,0 1-1,-1-1 1,-1 0-1,0 0 1,-1-1-1,-10 21 1,12-28 4,0 0-1,1 0 1,-1 0 0,1 0-1,0 0 1,1 1 0,-2 8-1,4-7 302,2-9-172,5-9-53,-6 8-79,35-55 20,-29 42-134,2 0 0,-1 1 1,15-16-1,-22 28 48,0 0 1,0 0 0,0 0 0,0 0-1,1 1 1,-1-1 0,0 1-1,1-1 1,-1 1 0,1 0 0,0 0-1,-1 0 1,1 0 0,0 0 0,-1 1-1,1-1 1,3 1 0,-3 0-17,-1 0 1,0 1 0,1-1-1,-1 1 1,0 0-1,0 0 1,1 0-1,-1 0 1,0 0 0,0 0-1,0 0 1,0 1-1,0-1 1,-1 1-1,1-1 1,0 1 0,-1 0-1,1 0 1,-1 0-1,3 3 1,3 7 5,-1 1 0,1 1 1,-2-1-1,0 1 0,4 15 0,1 15-2967,-9-38 1962,0 0-1,0 0 0,-1 0 1,0 0-1,-2 12 1,1 8-1618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2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16 7232,'-44'-12'3264,"44"9"-2848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5.7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11 987 2816,'-10'9'6221,"45"-20"-4064,-17 2-1812,0 0-1,-1-1 1,0-1-1,-1-1 0,-1 0 1,1-1-1,-2-1 1,0 0-1,-1-1 1,0 0-1,17-28 1,45-87 5,-34 57-258,8-8 186,73-92-1,-112 161-239,-3 3 14,0 1 0,-1-1 0,0-1 0,6-12 0,-11 21-54,-1 1 0,0 0 0,1-1 0,-1 1 0,0-1 0,0 0 0,0 1 0,1-1 0,-1 1 0,0-1 0,0 1 0,0-1 0,0 1-1,0-1 1,0 0 0,0 1 0,0-1 0,0 1 0,0-1 0,0 1 0,-1-1 0,1 1 0,0-1 0,0 1 0,0-1 0,-1 0-1,0 1-6,1 0 0,-1 0 0,0 0 0,1 0 0,-1 0 0,0 0 0,1 0 0,-1 1 0,0-1 0,1 0 0,-1 0 0,0 1 0,1-1 0,-1 0-1,1 1 1,-1-1 0,0 0 0,1 1 0,-1-1 0,1 1 0,-1-1 0,1 1 0,0-1 0,-1 2 0,-11 11-29,0 1 0,1 0 0,1 1 0,0 0 0,1 1 0,1 0 0,-8 22 0,-34 125 204,47-151-145,-7 23 136,-5 49 1,13-73-94,2 0 1,-1 0-1,1 0 1,1-1-1,0 1 1,0 0-1,1-1 1,0 1-1,6 14 0,-7-23-26,0 0 0,0 0 0,0 0 0,0 0 0,0 0 0,0-1 0,1 1 0,-1 0 0,1-1 0,-1 1 0,1-1 0,0 1 0,0-1 0,-1 0 0,1 0 0,0 0 0,4 2 0,-2-2 24,0 0-1,-1 0 1,1-1-1,0 0 1,0 1-1,0-1 1,0 0-1,0-1 0,0 1 1,5-2-1,3-1-2,0 0 0,0-2-1,0 1 1,-1-1-1,16-10 1,51-37 101,-45 27-102,0-2-1,-2-1 0,52-62 1,-33 29-8,58-92 1,-79 105 59,-2-2 1,36-92-1,-57 124-110,0-1 0,-2 0 0,0 0 0,-1-1 0,1-27 0,-4 47 0,0 0 0,0-1 0,0 1 0,0 0 1,0 0-1,0-1 0,0 1 0,0 0 0,0 0 0,0-1 0,0 1 1,0 0-1,0 0 0,0-1 0,0 1 0,0 0 0,0 0 1,0-1-1,0 1 0,0 0 0,0 0 0,0 0 0,0-1 1,-1 1-1,1 0 0,0 0 0,0-1 0,0 1 0,0 0 1,-1 0-1,1 0 0,0 0 0,0-1 0,0 1 0,-1 0 1,1 0-1,0 0 0,0 0 0,0 0 0,-1 0 0,1 0 0,0 0 1,0 0-1,-1-1 0,1 1 0,0 0 0,0 0 0,-1 0 1,1 0-1,0 0 0,0 1 0,-1-1 0,1 0 0,0 0 1,0 0-1,-1 0 0,1 0 0,0 0 0,0 0 0,0 0 1,-1 0-1,1 1 0,0-1 0,-12 11 43,8-5-6,0 1-1,1-1 1,0 1-1,0 0 1,1 0-1,-2 7 1,-6 16 118,-141 451 1343,92-253-559,59-223-716,3-8 41,8-14 12,87-186-1012,-97 203 723,-1-1 0,0 0 0,1 0 0,-1 1 0,0-1 1,1 0-1,-1 1 0,1-1 0,-1 0 0,1 1 0,0-1 1,-1 1-1,1-1 0,0 1 0,-1-1 0,2 0 0,-1 1 5,-1 0-1,0 0 0,1 0 0,-1 0 1,0 1-1,1-1 0,-1 0 0,0 0 0,1 0 1,-1 0-1,0 0 0,0 0 0,1 1 1,-1-1-1,0 0 0,0 0 0,1 1 1,-1-1-1,0 0 0,0 0 0,1 1 0,-1-1 1,0 0-1,0 0 0,0 1 0,0-1 1,1 1-1,0 2-22,0 0-1,0 1 1,0-1 0,0 1 0,-1 0-1,1 4 1,1 23-14,-1 1 49,6 34 0,-5-57 40,0 0-1,0 0 0,0 0 0,2 0 0,-1-1 0,1 1 1,0-1-1,8 12 0,-11-19-25,0 0-1,0 0 1,0 1-1,0-1 1,0 0 0,0 0-1,0 0 1,0-1 0,0 1-1,1 0 1,-1 0-1,0-1 1,1 1 0,-1 0-1,1-1 1,-1 1-1,0-1 1,1 0 0,-1 0-1,1 1 1,-1-1 0,1 0-1,-1 0 1,1 0-1,-1-1 1,1 1 0,-1 0-1,1 0 1,-1-1-1,0 1 1,1-1 0,1 0-1,10-7 32,0 0 0,-1-1-1,0 0 1,0 0 0,-1-2 0,-1 1-1,14-17 1,59-90 110,-77 107-201,78-111-198,-81 116 239,10-12-166,-9 15 124,-5 13 121,-17 93 439,13-61-298,4-38-130,-1 10-133,-1-1 0,-5 17 0,0 6 43,3-11 221,5-21-223,-1 0 0,1 0 0,0 0 0,0 0 0,1 6 0,0 10 495,-1-20-486,0 1 0,0 0 0,0-1 0,0 1 0,1 0 0,-1-1 0,0 1 0,1 0-1,-1-1 1,1 1 0,0-1 0,0 1 0,-1-1 0,1 0 0,0 1 0,0-1 0,0 0 0,0 1-1,3 1 1,-2-2 6,0 1-1,0-1 0,0 0 0,0 0 0,1 0 1,-1-1-1,0 1 0,1-1 0,-1 1 0,0-1 1,1 0-1,2 0 0,5 0 32,-1-1 0,0 0 0,0-1 1,1 0-1,16-6 0,-19 5-27,-1-1-1,1 0 1,-1 0 0,0 0 0,0-1 0,0 1-1,8-10 1,-4 4 5,-1-1-1,0 0 0,7-13 1,7-17-54,20-55-1,-5 14 74,-38 81-46,0 0-1,0 1 1,1-1-1,-1 0 1,0 1-1,1-1 1,-1 1-1,1-1 0,-1 1 1,0-1-1,1 1 1,-1-1-1,1 1 1,0-1-1,-1 1 1,1 0-1,-1-1 1,1 1-1,0 0 1,-1-1-1,1 1 1,-1 0-1,1 0 0,0 0 1,0-1-1,0 1 1,0 1 0,-1-1 0,1 0 1,-1 0-1,1 1 0,-1-1 1,1 0-1,-1 1 0,1-1 1,-1 1-1,0-1 0,1 1 1,-1-1-1,1 1 0,-1-1 1,0 1-1,0-1 0,1 1 1,-1-1-1,0 1 0,0-1 1,0 1-1,1-1 0,-1 1 1,0 0-1,0-1 0,0 1 1,0-1-1,0 1 0,-1 1 1,0 29 3,-1-1 1,-2 1 0,-1 0 0,-2-1 0,-1 0-1,-1-1 1,-1 0 0,-24 46 0,23-57 421,-23 29-1,34-46-399,26-28-936,56-44 1,-47 42-12,4 3-4321,3 4-5231,-19 13 6511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6.1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20 7456,'-8'-12'3392,"29"7"-2944,-8 2-384,1 6-128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6.4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4 143 8128,'-3'-15'3680,"74"-1"-3168,-21 4 960,3 9-896,55-14 128,5 1-416,35-8-192,-3 8-64,21 1-4128,-13 6 2240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28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1194 5056,'5'-3'1105,"0"0"1,1 1-1,-1-1 1,0 1-1,8-1 0,21-10 1132,-15 2-1420,-2 0 0,0-2 0,21-18 0,-25 19-544,15-13 175,-1-2 0,-1-1-1,35-49 1,55-103 459,-48 71-208,-56 90-615,15-21 164,-24 36-245,-1 1 0,1 0 0,1 0 1,-1 0-1,0 0 0,1 0 0,7-4 1,-11 7-6,0-1-1,1 1 1,-1 0 0,1 0 0,-1 0 0,0 0 0,1 0 0,-1 0 0,1 0 0,-1 0-1,1 0 1,-1 0 0,1 0 0,-1 0 0,0 0 0,1 0 0,-1 0 0,1 0 0,-1 0-1,0 0 1,1 0 0,-1 1 0,1-1 0,-1 0 0,0 0 0,1 1 0,-1-1 0,0 0-1,1 1 1,-1-1 0,0 0 0,0 0 0,1 1 0,-1-1 0,0 1 0,0-1 0,1 0-1,-1 1 1,0-1 0,0 1 0,0-1 0,0 0 0,0 1 0,0 0 0,4 25 6,-3 26 37,-3 0 1,-2 0-1,-17 82 0,-6-36 163,22-82-195,-1-2-1,-1 1 0,0-1 0,-12 17 1,16-27 27,-1 1-1,0-1 1,0 1 0,0-1 0,0-1 0,-9 7 0,11-8 2,-1-1 0,1 0 0,0 1 0,-1-1 0,1 0 0,-1 0 0,0-1 0,1 1 0,-1-1 0,1 1-1,-1-1 1,0 0 0,0 0 0,1 0 0,-4 0 0,4-1-49,0 0 1,0 1-1,0-1 0,0 0 0,0 0 0,0-1 0,0 1 1,1 0-1,-1-1 0,0 1 0,1 0 0,-1-1 0,1 0 0,0 1 1,-1-1-1,1 0 0,0 0 0,-1-2 0,0-1-66,-1 0-1,1-1 0,0 1 1,1-1-1,-2-7 0,2 6 22,0 0 1,0-1-1,1 1 0,1-1 0,-1 1 0,1-1 0,0 1 1,1-1-1,0 1 0,0 0 0,0 0 0,1 0 0,0 0 1,1 0-1,-1 1 0,6-7 0,-7 11 21,-1-1 0,1 1-1,0 0 1,1 0 0,-1 0 0,0 0 0,1 0 0,-1 1-1,1-1 1,-1 1 0,1-1 0,0 1 0,0 0-1,-1 0 1,1 0 0,0 1 0,0-1 0,0 1-1,0-1 1,0 1 0,5 0 0,4 2 24,0-1 0,0 2 0,0 0 0,14 5 0,-14-4 113,0 0 0,18 2 0,-17-5 1,1-1 0,-1-1 0,0 1 0,1-2 0,-1 0 0,0-1 0,0 0 0,0-1 0,0 0 0,20-11-1,5-5 74,67-48-1,-99 63-186,60-41 206,71-66 0,-114 90-147,-1 0 0,-1-2 0,-1 0 0,-1-1 0,-1-1 0,15-31 0,-17 26-15,-2 0 0,-2-1 1,13-49-1,-8 15-183,34-114 524,-50 169-286,-6 23-75,-14 92 173,14-67-63,-17 61 0,-146 364 432,91-282-198,68-163-154,7-15-106,1-3-7,5-10 0,-1 4-93,13-28-194,1 1 1,25-36 0,-27 48 68,-7 9 82,0 0-1,2 1 0,-1 0 0,22-19 0,-30 30 38,-1 1 0,1-1 0,0 0 0,0 1 0,0-1 1,-1 1-1,1-1 0,0 1 0,0-1 0,0 1 0,0 0 0,0 0 1,0-1-1,0 1 0,0 0 0,0 0 0,0 0 0,0 0 0,0 0 1,0 0-1,0 0 0,2 1 0,-2-1-6,0 1 1,0 0-1,0 0 0,0-1 0,0 1 1,0 0-1,0 0 0,0 0 1,0 0-1,0 0 0,0 1 0,-1-1 1,1 0-1,1 2 0,0 4-20,1 1-1,-1-1 0,0 1 1,2 12-1,2 34 50,-5-32 33,2 0 1,0-1-1,2 1 1,0-1-1,12 32 1,-16-51-40,0 1 0,1-1 1,-1 1-1,0-1 0,1 1 1,-1-1-1,1 0 0,0 0 1,0 0-1,0 0 0,0 0 1,0 0-1,0 0 0,1-1 1,-1 1-1,0-1 1,1 0-1,-1 1 0,1-1 1,0 0-1,-1-1 0,6 2 1,3-2 21,-1-1 0,1 0 0,0 0 1,0-1-1,-1-1 0,1 1 1,-1-2-1,0 1 0,0-2 1,0 1-1,15-11 0,3-3 73,0-2 0,34-31 0,-38 30-132,-1-2 1,25-31-1,-38 40-19,0 1 0,-1-1 0,-1-1 0,0 0 0,11-31 0,-18 43 13,0-1-1,0 1 1,0-1 0,-1 0-1,1 1 1,-1-1 0,0 1-1,0-1 1,0 0-1,-1-4 1,1 8 28,0-1 0,0 0 0,-1 0 1,1 0-1,0 0 0,-1 0 0,1 0 0,0 0 0,-1 0 1,1 1-1,-1-1 0,0 0 0,1 0 0,-1 1 0,0-1 1,1 0-1,-1 1 0,0-1 0,0 0 0,1 1 0,-1-1 1,0 1-1,0 0 0,0-1 0,0 1 0,0 0 0,0-1 1,0 1-1,0 0 0,0 0 0,1 0 0,-1 0 0,0 0 1,0 0-1,0 0 0,0 0 0,0 0 0,-2 1 0,-3 0-22,0 1 0,-1 0 1,1 0-1,-8 4 0,11-5 13,-5 3 11,0 1-1,1-1 1,-1 1-1,1 1 1,0 0-1,0 0 1,0 0-1,-5 8 1,-1 2-23,1 1 0,-12 21 0,19-29 35,0-1 0,1 1 0,0 1 0,0-1 0,1 1 0,0-1 0,1 1 0,0 0 0,-1 16 0,3-21 2,0 0-1,0 0 1,1 0 0,0 0-1,0 0 1,0 0-1,0 0 1,1-1-1,0 1 1,0 0 0,0-1-1,1 1 1,-1-1-1,1 0 1,0 0 0,0 0-1,1 0 1,-1 0-1,1-1 1,5 5 0,-4-4 19,1-1 0,1 1 0,-1-1 0,0 0 0,1 0 0,-1-1 0,1 0 0,0 0 0,0-1 0,0 0 0,0 0 0,0 0 0,0-1 0,0 0 0,0 0 0,0-1 0,0 0 0,10-2 0,-4-1 6,0 0 1,-1 0-1,1-1 1,-1-1-1,0 0 1,0-1-1,-1 0 1,18-15-1,85-88 13,-3 2-19,-30 45 43,43-39 18,-97 75-58,-1-1 0,-2-2 0,-1 0 0,24-41 1,-22 26-106,-1-1 1,27-79 0,-25 53-252,-26 61 139,-3 8 69,-4 8-55,-4 10-22,-13 24-1,9-14 147,-88 130 116,65-100-46,16-22 64,3 0 0,1 0 0,1 2 0,2 0 0,-18 60 0,27-71-4,2 0-1,0 0 0,-1 48 1,5-55-36,1 0 0,1 0-1,1 0 1,0 0 0,1 0 0,8 20 0,-10-30-14,1 0 0,0-1 0,1 1-1,0-1 1,5 7 0,-7-10-12,0-1 0,0 1 0,1-1 0,-1 1 0,1-1-1,0 0 1,-1 0 0,1-1 0,0 1 0,0 0 0,0-1 0,0 0-1,5 2 1,-2-2 7,0-1 0,0 1 0,0-1 0,0 0 0,0 0 0,0 0 0,0-1-1,0 0 1,-1 0 0,1-1 0,0 1 0,0-1 0,-1 0 0,1-1 0,-1 0 0,0 0 0,0 0-1,0 0 1,0-1 0,8-7 0,5-7-27,-1-1 0,0-1 0,22-35 0,-36 50-10,158-266-1094,-94 125 895,-57 121 136,-2 0 0,0-1 0,7-48 0,-14 66 14,-1 7 35,1-1 0,-1 1-1,0-1 1,1 1-1,-1-1 1,0 1 0,0-1-1,0 1 1,0-1-1,0 1 1,0-1 0,-1 1-1,1-1 1,-1 1-1,1 0 1,0-1 0,-1 1-1,0 0 1,1-1-1,-2-1 1,1 3 20,1 0-1,0 0 1,0 0-1,0 0 1,0-1-1,0 1 1,-1 0 0,1 0-1,0 0 1,0 0-1,0 0 1,0 0-1,-1 0 1,1 0 0,0 0-1,0 0 1,0 0-1,-1 0 1,1 0-1,0 0 1,0 0 0,0 0-1,0 0 1,-1 0-1,1 0 1,0 0-1,0 0 1,0 0 0,0 0-1,-1 0 1,1 1-1,0-1 1,0 0-1,0 0 1,0 0 0,0 0-1,0 0 1,-1 0-1,1 1 1,0-1 0,0 0-1,0 0 1,0 0-1,0 0 1,0 1-1,0-1 1,-9 13 61,1 1 0,1 0 1,-8 20-1,6-13 178,-10 24 137,2 1 0,2 0-1,2 1 1,2 1 0,2 0 0,-5 90 0,13-113-316,2 1 0,0 0 0,2-1 0,1 0 0,1 0 0,1 0 0,10 24 0,-13-42-178,-1-1 0,2 0 0,-1 0 0,1 0 1,0 0-1,0-1 0,6 6 0,-8-9-214,0 0 0,0 0 0,1 0 0,-1 0 0,1-1 0,-1 1 0,1-1 0,0 1 0,-1-1 0,1 0-1,0 0 1,0 0 0,0-1 0,0 1 0,0-1 0,0 1 0,0-1 0,5 0 0,-2-2-1033,0 1 1,0-1-1,0 0 1,6-3-1,27-11-3329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37.51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1182 0 1728,'-5'2'7944,"3"-1"-7830,0 0 0,1 0 1,-1 0-1,0-1 1,0 1-1,0-1 0,0 1 1,0-1-1,-4 0 1,2 1 47,1 0 0,-1 0 0,1 0 0,0 1 0,-1-1 0,1 1 1,0 0-1,-4 3 0,-22 11 533,-44 20 340,36-21-651,-34 14 376,-92 51 0,144-69-637,0 1-1,1 1 1,0 1 0,2 0-1,-1 2 1,2-1-1,0 2 1,1 0 0,-17 26-1,19-22-31,-69 126 448,46-77-174,-81 120 0,98-162-232,1 1-1,1 1 0,1 1 1,-11 34-1,-34 134 364,29-100-290,7-22 14,-5 11-49,15-49 79,-14 60 1,12-12-153,4 1 0,-2 114 0,17-105 174,5 101-59,-3-25 11,-1-104-204,12 76-1,-14-131-47,2 7 26,12 35 0,-9-33 22,25 59 316,-21-57-224,13 44 0,-5 17-184,-10-41 91,19 54-1,-23-85 27,0-1 0,1 0 1,0 0-1,2-1 0,-1 0 1,1 0-1,1 0 1,12 12-1,66 52 206,-78-70-222,1 0 0,0-1-1,18 6 1,-15-5 10,8 0-17,-1 0 0,1-1 0,0-1 0,29 1 0,-14-1-84,-16-3 107,1-1 0,0-1 0,-1-1-1,32-6 1,194-56 115,-223 57-141,-1-1 1,26-12-1,-38 15-11,-1-1 0,0 0 0,0 0 0,0-1 0,-1 0 1,0 0-1,7-9 0,4-8 15,-1-2-1,24-45 1,6-11 138,-19 41-184,3 3 0,57-56 0,-75 80 84,25-16 0,-24 19 25,22-21-1,-29 24-123,3-2 10,0-1 0,-1 0-1,-1-1 1,0 0 0,10-17-1,11-34-92,-2-2 1,36-128-1,13-101-231,-63 229 113,-3-1 1,3-97 0,1-11-279,-6 72 332,-4-126 1,-2 12 62,-1 158 14,-2 1-1,-11-78 1,-22-43 70,13 77-47,-4-13-187,16 74 155,-2 1-1,-21-57 1,25 85 81,1 1-1,-1 0 1,-1 0-1,0 1 1,0 0-1,-1 0 1,0 1-1,-1 0 1,0 0 0,0 1-1,-20-13 1,21 16 51,-1 0 1,1 0 0,-1 1 0,0 0-1,-12-3 1,0 0-148,3 2 214,0 0 0,-1 1 0,-24-1 0,-59 4 34,60 1-101,-58-5 1,98 3-163,-1 1-1,1 0 0,0-1 1,0 1-1,-1-1 1,1 0-1,0 0 1,0 0-1,0 0 1,0 0-1,0 0 0,0 0 1,0-1-1,0 1 1,0-1-1,1 1 1,-1-1-1,1 0 1,-1 0-1,1 0 0,0 0 1,-1 0-1,0-2 1,-3-10-1202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39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1317 796 1664,'3'-1'3346,"-7"-5"-1791,1 2-1263,-1 0 0,0 0 0,0 0 0,0 0 0,0 1 0,-1-1 0,1 1 0,-6-3 0,4 3-124,1-1-1,-1 0 1,1 0 0,-6-6 0,-132-149 1869,120 133-1818,-1 1-1,-1 1 1,-1 2 0,-58-39 0,-122-54 701,154 88-614,17 6-216,1-1 0,1-2 0,-45-42 0,31 26-29,22 18-49,15 13-3,0 0-1,0 0 1,-1 1 0,-1 0 0,-23-11-1,30 16-60,-1 1 1,1 1-1,0-1 0,-1 1 0,1 0 0,-1 0 0,0 1 1,1-1-1,-1 1 0,1 0 0,-1 1 0,-8 1 0,5 1 8,-1 0 0,0 1 0,1 0 0,0 0 0,-17 11 0,12-6 33,1 1 0,1 0 1,-1 1-1,2 1 0,-1-1 1,2 2-1,0 0 0,0 0 1,-15 28-1,16-23 63,5-13-37,1 1-1,0 0 0,0 0 1,1 0-1,-1 0 1,1 1-1,1-1 1,-1 1-1,1-1 1,0 1-1,0 0 0,1 9 1,3 2 35,0-1 0,1 1 0,1-1 0,0 0 0,9 18 0,46 79-30,-43-87 51,2 0 0,1-1 1,1-1-1,0-1 0,2-1 0,1-1 1,1-1-1,1-1 0,1-1 0,0-1 0,1-2 1,1-1-1,56 21 0,71 14 77,7 1-277,-117-34 165,64 33 0,-52-17 92,44 21 273,-84-46-279,1-1 1,0 0-1,36 7 1,-32-11-86,-1 0 1,0-1 0,1-2 0,28-2 0,-41 1 27,0 0 0,1-1 0,-1 0 1,0-1-1,0 0 0,0-1 0,0 0 0,-1-1 0,1 1 0,-1-2 0,10-7 0,-15 10-36,0 0 0,-1-1 0,1 1 0,-1-1 0,5-7 0,-7 9-11,0 0 1,0 0-1,0-1 1,0 1-1,0 0 1,0 0-1,-1-1 1,1 1-1,-1-1 1,0 1-1,0 0 1,1-1-1,-2 1 0,1-1 1,0-2-1,-2-1 15,0 0-1,0-1 0,0 1 0,0 0 0,-1 0 0,0 0 0,-1 1 0,-5-9 0,-6-5-4,-20-18-1,10 11-8,-190-217-2461,185 206 1434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19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13 1664,'5'-13'5461,"-28"35"-4506,10-7-724,0 0 0,1 0 1,0 1-1,1 1 0,1 0 1,1 0-1,-14 35 0,3 22 19,-12 78 0,4-13-30,16-69 26,11-54-108,-1 0 0,-1-1-1,-1 1 1,0-1 0,0 0 0,-12 23 0,16-37-106,0 0-1,-1-1 1,1 1-1,0 0 1,0-1-1,-1 1 1,1-1-1,-1 1 1,1 0 0,-1-1-1,1 1 1,-1-1-1,1 0 1,-1 1-1,1-1 1,-1 1-1,1-1 1,-1 0 0,0 1-1,1-1 1,-1 0-1,0 0 1,1 1-1,-1-1 1,0 0-1,-1 0 1,2 0-9,-1-1 0,1 1 0,-1 0 1,1-1-1,-1 1 0,1-1 0,-1 1 0,1-1 0,0 0 1,-1 1-1,1-1 0,0 1 0,-1-1 0,1 0 0,0 1 1,0-1-1,-1 1 0,1-1 0,0 0 0,0 1 0,0-1 0,0 0 1,0 1-1,0-1 0,0 0 0,0 0 0,1-7-13,-1 0 0,1 0 0,1 1 0,0-1-1,0 0 1,0 1 0,4-8 0,1-1-43,1 1-1,11-17 1,-11 21-35,0 0 0,1 0 0,0 0 1,1 1-1,0 1 0,0 0 0,1 0 0,0 1 1,1 0-1,0 1 0,0 1 0,0 0 0,24-8 1,-26 10 7,1 1 0,0 0 0,1 1 0,-1 0 1,22 0-1,-28 2 50,-1 1 1,1-1 0,-1 1-1,1 0 1,-1 0-1,0 1 1,1-1 0,-1 1-1,0 0 1,0 0-1,0 1 1,0-1 0,-1 1-1,1-1 1,-1 1-1,1 0 1,4 6 0,-5-5 31,0 0 0,0-1 0,-1 1 0,0 0 0,1 0 1,-1 0-1,-1 0 0,1 1 0,-1-1 0,1 1 0,-1-1 1,0 0-1,-1 1 0,1 0 0,-1-1 0,0 1 0,0-1 1,0 1-1,-1-1 0,0 1 0,0-1 0,0 1 1,0-1-1,-1 1 0,1-1 0,-1 0 0,0 0 0,-4 5 1,1 0 38,-1-1 1,0 0 0,-1-1-1,0 0 1,0 0 0,0 0 0,-1-1-1,0 0 1,0 0 0,-1-1-1,1 0 1,-14 5 0,4-4 17,0 0 1,-1-1-1,1-1 1,-30 2-1,-77-2 233,150-9-596,-4-1 211,140-14-188,-87 9 89,89-18 88,-83 14 211,-13 2-89,-62 11-62,13 0-27,-20 4 58,0-1-1,1 0 0,-1 0 0,1 1 1,-1-1-1,1 1 0,-1 0 1,0 1-1,-5 5-52,-7 2-43,-8 7-143,21-16 224,0-1 0,0 1 1,0 1-1,0-1 0,0 0 0,1 0 1,-1 0-1,0 0 0,1 1 0,-1-1 0,1 0 1,-1 0-1,1 1 0,0-1 0,0 1 0,-1 1 1,1-2 13,1-1 1,-1 1-1,0 0 1,1 0-1,-1 0 1,0 0-1,1-1 1,-1 1-1,1 0 1,0-1-1,-1 1 1,1 0-1,-1-1 1,1 1-1,0-1 1,0 1-1,-1-1 1,1 1-1,0-1 1,0 1-1,-1-1 0,1 0 1,0 1-1,0-1 1,0 0-1,0 0 1,0 0-1,-1 0 1,1 0-1,2 0 1,27 1 234,2-5-181,-14 3 121,32-8 0,-45 7-120,0 1 1,0-1-1,0 0 0,-1 0 1,1 0-1,-1-1 0,1 0 0,-1 0 1,0 0-1,0 0 0,4-4 1,-7 6-54,-1 0 1,1 0 0,0 0 0,-1 1-1,1-1 1,0 0 0,-1 0 0,1 0-1,-1 0 1,0 0 0,1 0 0,-1-1-1,0 1 1,1 0 0,-1 0 0,0 0-1,0 0 1,0 0 0,0 0 0,0 0-1,0-1 1,-1 0 0,0 0-12,1 0 0,-1 0 0,0 0 1,0 0-1,-1 0 0,1 1 0,0-1 0,0 0 1,-1 1-1,-2-4 0,-3 0-12,1 1 0,-1-1 0,0 1 0,0 0 0,-9-3 0,2 2-109,0 1 0,0 0 0,-1 1 0,0 1 0,1 0 0,-1 1 0,-24 2 0,35-1 49,26 8 27,12-7 95,1-2 1,-1 0-1,53-11 1,-62 8-9,118-26 339,-105 21-270,-23 7-62,-13 2-17,0 0 0,0 0 0,0-1 0,0 1 0,0 0 0,0-1 0,0 0 0,0 1 1,0-1-1,0 0 0,0 0 0,-1 0 0,3-1 0,-3 1 51,-12 18-315,8-14 230,0 1 0,0 0 0,0 0 0,1 0 0,0 1 0,-1-1 0,1 1 0,1-1 0,-1 1-1,1 0 1,0-1 0,0 1 0,0 0 0,0 0 0,1 0 0,0 0 0,0 0 0,0 0 0,1-1 0,1 9 0,0-8 41,-1-1 0,1 1 0,0 0 1,0-1-1,1 0 0,-1 1 0,1-1 1,3 4-1,-4-6 9,-1-1 0,0 0-1,1 0 1,0 0 0,-1 1 0,1-1 0,0-1 0,-1 1 0,1 0-1,0 0 1,0-1 0,0 1 0,0-1 0,-1 1 0,1-1-1,0 0 1,0 0 0,0 0 0,0 0 0,0 0 0,0 0-1,0 0 1,4-2 0,-2 1 13,1-1 0,0 0 0,-1 0 0,0 0 0,1-1-1,-1 0 1,0 0 0,0 0 0,5-4 0,5-8-59,12-16 1,-4 6-162,-13 12 232,-6 10-332,-5 15-4,-2 44-102,3-47 388,1-1 1,0 1 0,0 0-1,1 0 1,1-1 0,-1 1-1,4 9 1,-5-18-11,0 1 1,0-1-1,1 1 1,-1-1-1,0 1 0,1-1 1,-1 1-1,0-1 1,1 1-1,-1-1 0,0 1 1,1-1-1,-1 0 1,1 1-1,-1-1 1,1 0-1,-1 1 0,1-1 1,-1 0-1,1 1 1,-1-1-1,1 0 0,0 0 1,17 0 475,-11-2-345,0-1 0,0 1 1,7-4-1,90-45 179,-49 23-479,-32 16-1,1 1-1,43-15 1,-66 26 141,1-1-1,-1 1 1,1 0-1,-1 0 1,1-1-1,-1 1 1,1 0-1,-1 1 1,1-1-1,-1 0 1,1 0-1,-1 0 1,2 1 0,-2 0 25,0-1 1,-1 1-1,1-1 1,0 1 0,-1-1-1,1 1 1,-1-1-1,1 1 1,-1-1 0,1 1-1,-1 0 1,1-1-1,-1 1 1,0 0 0,1 0-1,-1-1 1,0 1-1,1 0 1,-1 0 0,0-1-1,0 1 1,0 0-1,0 0 1,0-1 0,0 1-1,0 0 1,0 0-1,0 0 1,-1 1 0,1 1 14,-1-1 1,0 1 0,0 0-1,0-1 1,0 1 0,0-1-1,0 1 1,-1-1 0,1 1-1,-1-1 1,0 0 0,0 0-1,-2 3 1,-2 0 3,1-1-1,-1 0 1,0 0 0,-7 4-1,-20 12 365,29-18-394,-1 2-90,-8 10-29,9-10 124,-2 2 168,9-5 221,5-4-236,9-3-199,0-1 1,0-1 0,17-10-1,42-22 60,-59 32-65,-9 4 18,27-11-265,-33 14 272,0 0 0,0 1 0,-1-1 0,1 1 0,0 0 0,0-1 0,0 1 0,0 0 0,0 0 0,0 0 0,0 0 0,0 1 0,0-1 0,-1 0 0,5 2 0,-6-1 21,1 0-1,0-1 0,-1 1 0,1 0 0,-1 0 0,1 0 0,-1 0 0,1-1 0,-1 1 0,0 0 1,1 0-1,-1 0 0,0 0 0,0 0 0,0 0 0,1 0 0,-1 0 0,0 2 0,-1 23-42,0-16-63,1-7 113,0 1 1,-1-1 0,1 0-1,-1 1 1,-2 4 0,-2 14 114,6-21-105,-1-1 0,0 1 0,0-1 0,0 1 0,1-1 0,-1 1 0,0-1 0,0 1 0,1-1 0,-1 1 0,0-1 0,1 1 0,-1-1 0,1 0 0,-1 1 0,1-1 0,-1 0 0,0 1 0,1-1 0,-1 0 0,1 1 0,0-1 0,-1 0 0,1 0 0,-1 0 0,1 0 0,-1 1 0,1-1 0,-1 0 0,1 0 0,0 0 0,-1 0 0,1 0 0,0-1 0,20 0-22,-11-1 67,0 0 0,-1 0 0,1-1-1,-1 0 1,1-1 0,-1 0 0,0-1-1,0 0 1,-1 0 0,15-12-1,-4 1-48,-14 14-4,-2-1 0,1 0 0,0 0 0,0 0 0,-1-1 0,0 0 0,0 1 0,0-1 0,4-7 0,-7 12-6,0-1 0,-1 0 0,1 0 0,0 0 0,0 0-1,0 0 1,0 0 0,0 0 0,-1 0 0,1 0-1,0 0 1,0 0 0,0 0 0,0 0 0,-1 0-1,1 0 1,0 0 0,0 0 0,0 0 0,0 0-1,-1 0 1,1 0 0,0 0 0,0 0 0,0 0 0,0 0-1,-1-1 1,1 1 0,0 0 0,0 0 0,0 0-1,0 0 1,0 0 0,0 0 0,-1 0 0,1-1-1,0 1 1,0 0 0,0 0 0,0 0 0,0 0 0,0-1-1,0 1 1,0 0 0,0 0 0,0 0 0,0 0-1,0-1 1,0 1 0,0 0 0,0 0 0,0 0-1,0 0 1,0-1 0,0 1 0,0 0 0,0 0-1,0 0 1,0 0 0,0 0 0,0-1 0,0 1 0,0 0-1,1 0 1,-1 0 0,0 0 0,0 0 0,0-1-1,0 1 1,-11 7-255,-18 22-27,21-22 236,0 0 0,0 0 1,1 1-1,0 0 0,1 1 0,-11 18 0,16-26 50,1 0-1,-1 0 0,1 0 1,-1 1-1,1-1 0,0 0 1,-1 1-1,1-1 0,0 0 1,0 1-1,0-1 0,0 0 1,0 1-1,0-1 0,0 0 1,1 1-1,-1-1 0,0 0 1,1 1-1,-1-1 0,1 0 1,-1 0-1,1 0 0,0 1 1,-1-1-1,1 0 0,0 0 1,0 0-1,0 0 0,0 0 1,0 0-1,0-1 0,0 1 1,0 0-1,2 1 0,-1-1 30,1 0-1,-1 0 0,1 0 0,-1-1 0,1 1 1,-1-1-1,1 1 0,-1-1 0,1 0 0,-1 0 1,1 0-1,0 0 0,-1-1 0,1 1 1,-1-1-1,1 1 0,3-2 0,6-4 30,0-1 0,0-1 0,0 1-1,-1-2 1,0 1 0,-1-2 0,0 1 0,0-2-1,-1 1 1,0-1 0,-1 0 0,0-1 0,12-24 0,0-10-54,-2 0 1,20-76-1,-26 77 38,-5 22-73,-2 9-46,0-1 0,-2 0-1,0 0 1,2-27 0,-7 32-201,2 10 264,0-1 0,0 1 1,0 0-1,0 0 1,0 0-1,0 0 0,0 0 1,0 0-1,-1 0 0,1 0 1,0-1-1,0 1 0,0 0 1,0 0-1,0 0 0,-1 0 1,1 0-1,0 0 1,0 0-1,0 0 0,0 0 1,0 0-1,-1 0 0,1 0 1,0 0-1,0 0 0,0 0 1,0 0-1,-1 0 0,1 0 1,0 0-1,0 0 0,0 0 1,0 1-1,-2 0-34,1 0-1,0 0 1,0 0-1,0 0 1,0 0 0,0 1-1,0-1 1,0 0-1,0 1 1,-1 1 0,-8 20 22,1 0 0,1 1 0,1 0 0,1 0 0,1 1 0,1-1 0,2 1 0,0 0 0,2 28 0,1-39 93,0 0 1,1-1-1,1 1 1,0-1-1,0 0 1,8 16-1,-8-21-161,1 0 0,1-1-1,-1 1 1,1-1 0,0 0 0,1 0-1,0-1 1,0 1 0,0-1 0,13 9 0,2-2-1546,-7-3-1741,-1 0-1,14 12 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41.62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735 17 2080,'5'-1'7205,"-5"1"-7124,0-1 1,0 1-1,1-1 1,-1 1-1,0-1 0,0 1 1,0-1-1,0 1 1,0-1-1,0 0 0,0 1 1,-1-1-1,1 1 1,0-1-1,0 1 0,0-1 1,0 1-1,-1-1 1,1 1-1,0-1 0,0 1 1,-1 0-1,1-1 1,0 1-1,-1-1 1,1 1-1,-1 0 0,1-1 1,-1 1-1,1 0 1,0-1-1,-2 1 0,1 0-4,0 0 0,-1 1 1,1-1-1,0 1 0,0 0 0,-1-1 0,1 1 0,0 0 0,0 0 0,0 0 0,0 0 0,0 0 0,-2 1 0,-48 50 1374,36-38-1052,-1 0 1,-1-1 0,0-1-1,-21 12 1,22-14-265,-106 59 276,105-59-149,0 1 1,-18 17-1,15-12-31,13-11-182,1 1 0,0 0 0,0 0 0,1 0 0,-1 1 0,-7 13 0,-20 50 91,6-13-111,11-21 37,-20 60-1,13-28-190,11-32 67,-13 69 1,16-63 44,7-32 56,-1-1 1,-7 14-1,1 0 51,4-8-100,1 0-1,0 1 1,1 0 0,1-1 0,-1 27-1,2-33-18,0 0-1,0 1 1,-1-1-1,-5 16 1,4-16 32,0 0 0,1 0 1,1 0-1,-2 17 1,1 34 194,-16 111 1,17-158-78,0-1-1,1 0 1,1 15-1,1 6 66,-3-23-113,0 1 0,-3 12 0,0 12-36,1-21 203,3-13-232,-1 0 1,1 1-1,-1-1 1,1 0 0,0 1-1,0-1 1,0 1-1,0-1 1,0 0 0,0 1-1,0 1 1,2 5-17,-1 0-1,-1 0 1,1 0 0,-3 16 0,1 0 62,10 161 374,-8-162-276,2 0-1,1 0 1,11 38 0,-8-32-54,-3-4-103,-4-20 5,1-1 0,-1 0-1,1 0 1,0 1 0,2 4 0,19 35 209,-22-43-217,1 0 0,-1 0 1,0 0-1,1 0 0,-1 1 0,0-1 0,0 0 0,0 0 1,0 0-1,0 0 0,0 1 0,0-1 29,0 0 0,0 0 0,0 0 0,0 0 0,0 0 0,0 0 0,0 0 0,1 0 0,-1-1 0,0 1 0,0 0 0,1 0 0,0 1 0,5 14 93,-5-15-112,-1 1 1,0-1 0,1 0 0,-1 1-1,1-1 1,-1 0 0,1 1 0,0-1-1,0 0 1,0 1 0,7 6 35,-3-2-20,0-1 1,0 0 0,1 0-1,0-1 1,-1 1-1,2-1 1,-1 0 0,9 3-1,-12-6-35,0 0 0,0 0 0,-1-1 0,1 0 1,6 1-1,5 0 186,22 3-135,58 0-1,-47-6 128,54-9 1,-41-2-139,-41 8-27,23-4-1,-33 8 14,-3 1 20,1-1 0,-1 0 0,1 0 0,-1 0 0,0-1 0,0 0 0,0-1 0,7-3 0,49-26-44,-55 28 51,-3 2-42,1-1 0,-1 0-1,0 0 1,0 0 0,6-6 0,-2 1-28,5-4 220,2-5-76,-12 14-109,0 0 0,0 0 0,0-1 0,-1 1 0,1 0 0,2-6 0,3-5 11,-5 8-38,0 1-1,-1 0 0,5-12 0,4-17 178,18-36 0,20-38-465,-27 61 398,-13 26-20,1 1 1,21-33 0,-10 18-94,-17 27 18,1 0 0,0 0-1,0 1 1,0 0 0,1 0 0,7-7 0,11-9-105,-1-2-1,-1 0 1,20-31 0,-42 55 108,14-20-155,-2 0 1,12-26 0,-16 27 171,0 0-1,-2-1 1,6-26 0,4-64 203,-15 101-210,6-75-172,-7 77 169,1 1 0,0-1 0,4-13 0,-3 13 5,0-1-1,-1 1 1,1-16-1,7-73-103,-17-42-250,4 114 281,-9-24 0,3 7-35,3 10 46,-2 0-1,-1 0 0,-24-54 1,33 85 43,-15-33-103,-1 1 1,-24-32-1,30 51 68,-1 1 0,-20-17 0,29 27 50,-61-46 18,50 37-10,0 0 0,-2 1 0,1 1 0,-1 0-1,-1 1 1,-22-9 0,2 5 221,-68-16 0,95 27-419,0 0 0,-13 0 0,-3 4-3677,22 1 2434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43.55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0 120 2144,'7'-6'10965,"9"2"-9880,-3 2-698,-7 1-293,-1 0 1,0 1-1,1 0 0,10 1 1,6 0 297,417-17 984,-379 11-1344,115 6 0,-19 1 393,-83-3-162,13 0-46,165 4 542,-218-2-408,41-6-1,-42 2-292,46 2-1,149 3 621,-118-3-444,242-7 560,-196 5-623,-45 1-155,-59 1 18,173-14 193,22-10 194,-192 20-298,128-4 128,-66 5-27,66 3-2,-87 2 201,6 2-679,-128-7-4281,16 1 2419,-1-1-1184,3 1 1084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0:47.25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0 579 3968,'8'4'8175,"4"-4"-3810,17-4-2829,-22 3-1470,0 0 0,0 0-1,0 0 1,10 1 0,-8 1 72,0-1 0,0 0 0,0-1 0,17-3-1,8 0 150,98-14 271,-58 6-236,378-66 839,-355 60-1026,97-8 183,-61 10-50,326-42 906,-356 44-1031,10 0 34,138 1 252,-186 10-229,361-17 205,-377 19-426,-29 1 101,0 0 0,0-2 0,0 0 0,26-7 0,11-5 97,-30 7-52,30-10 0,13-4-94,-20 8 220,-42 10-191,-1 1-1,0-1 0,0 0 1,0-1-1,0 1 0,0-1 1,6-6-1,4-1-76,-11 8 46,-1-1-1,0 0 0,7-6 0,-8 7-213,0 0 0,0 0 0,0 1 0,6-4 0,-4 3-179,0-1 1,-1 1 0,7-6-1,1-2-719,-9 9 458,0-1 1,-1 0-1,1 0 0,-1 0 0,0 0 0,0-1 0,0 1 0,0-1 0,0 0 0,2-5 0,-3-12-4431,-2 4 1574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01.13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114 18 2240,'-3'0'2597,"3"-12"-563,0 9-1753,0 6-153,0-2 176,0-7 309,0 5-507,0 6-111,0-3 165,-4 12 353,3-13-450,-11 52 652,6-30-524,0 1-1,2 0 1,1 0-1,0 33 1,-1 7-120,-2 46 299,-1 11 247,6-102-582,1 21 1,1-23 8,-1 0 0,-3 21-1,-14 55 256,16-73-272,0-12-27,0-1 0,0 0 0,-4 12 0,4-17 0,-1 4 51,0 1 0,1-1 0,0 0 0,-1 9 1,1-5 108,0-9-148,1 0 0,0 0-1,0 0 1,-1 0 0,1 0 0,0 0 0,0 0 0,0 0 0,0 0 0,0 0-1,1 0 1,-1 1 0,0 1 41,0 0-1,0-1 1,-1 1 0,1 0-1,-1-1 1,1 1-1,-1 0 1,0-1-1,0 1 1,0-1 0,-1 1-1,1-1 1,-3 4-1,2-5 233,3-2-584,1-6-1740,-2 3 578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02.45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232 27 1984,'0'11'2669,"0"-8"-2276,0 0 1,1 1-1,-2-1 1,1 0-1,0 0 1,-1 0-1,1 1 1,-1-1-1,0 0 1,-2 6-1,-1-3 78,2-2-365,1-1 1,-1 0-1,0-1 1,0 1-1,-1 0 1,1 0-1,-1-1 1,-4 4-1,-13 7 575,-27 14 1,24-15-585,-24 17 1,1-2 563,42-26-891,4-1 233,0 0-1,-1 0 0,1 0 1,0 0-1,0 0 0,-1 0 1,1 0-1,0 0 0,-1 0 1,1 0-1,0 0 0,-1 0 1,1 0-1,0 0 0,-1 0 1,1 0-1,0 1 0,0-1 1,-1 0-1,1 0 0,0 0 1,0 1-1,-1-1 1,1 0-1,0 0 0,0 0 1,0 1-1,-1-1 0,1 0 1,0 1-1,0-1 0,-3 3 31,3-3-31,0 0-1,0 0 1,0 0-1,0 0 1,1 0 0,-1 0-1,0 0 1,0 0-1,0 0 1,0 0 0,0 0-1,0 0 1,0 0 0,0 0-1,0 0 1,0 0-1,0 0 1,1 1 592,0-2-557,0-1-1,0 0 0,1 1 1,-1-1-1,0 1 0,1-1 1,-1 1-1,0 0 0,1 0 1,0 0-1,-1 0 0,4-2 1,4-3 29,13-13 105,35-32-20,-50 43-110,0 0-1,-1 0 1,1 0-1,-2-1 1,8-14-1,-4 1-145,11-17-483,-19 30-201,-2 8 415,1 7 257,-5 30 106,2-18 57,3-17-27,-1 1 0,1 0 0,0 0 0,-1 0 0,1 0-1,0 0 1,0 0 0,0 0 0,1 3 0,1 13 155,1 0 132,-2-15-269,0 0 0,-1 0 0,1-1 0,-1 1 0,0 0 0,0 0 0,0 5 1,1 12 28,3 0 286,-3-6 551,-1-8-2921,0-2 717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03.42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10 1664,'0'0'528,"8"-6"2683,-8 6-3183,0 0 0,0 0 1,0-1-1,0 1 1,0 0-1,0 0 1,0 0-1,0 0 1,0-1-1,0 1 1,1 0-1,-1 0 1,0 0-1,0 0 1,0 0-1,0 0 1,0-1-1,0 1 1,0 0-1,1 0 1,-1 0-1,0 0 0,0 0 1,0 0-1,0 0 1,0 0-1,1 0 1,-1 0-1,0 0 1,0 0-1,0 0 1,0 0-1,1 0 1,-1 0-1,0 0 1,0 0-1,0 0 1,0 0-1,1 0 1,-1 0-1,0 0 1,0 0-1,0 0 0,0 0 1,0 0-1,1 0 1,-1 0-1,0 0 1,0 1-1,0 10 1121,0 9-287,2-17-754,-1 1 0,1-1-1,0 1 1,0-1 0,0 0 0,1 0 0,-1 0-1,1 0 1,-1-1 0,1 1 0,0-1 0,0 1-1,0-1 1,7 4 0,18 15 163,-14-6-58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06.26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45 1 1248,'-4'0'460,"8"0"376,-5 22 1111,-1-20-1943,2-2-5,-1 0-1,1 0 1,-1 0 0,1 0 0,-1 1 0,1-1-1,0 0 1,-1 0 0,1 1 0,-1-1 0,1 0-1,0 1 1,-1-1 0,1 0 0,0 1 0,0-1-1,-1 0 1,1 1 0,0-1 0,0 1 0,-1-1-1,1 1 1,0-1 0,0 0 0,0 1 0,0-1-1,0 1 1,0-1 0,-1 1 0,1-1-1,0 1 1,1-1 0,-1 1 0,0-1 0,0 1-1,0-1 1,0 1 0,1 1 496,-1-1-547,0 0 0,0 1 1,0-1-1,0 0 0,-1 1 0,1-1 1,0 0-1,-1 1 0,0 1 1,-2 2 1231,0-3-803,3 34 2606,1-2-2649,-4 24 240,0 19-39,0 30 51,0-31 151,6-3-76,-3-72-656,0-1-2,1 0 0,-1 0-1,0 0 1,0 1 0,0-1 0,0 0-1,0 0 1,0 0 0,0 1-1,0-1 1,0 0 0,0 0-1,0 0 1,0 1 0,0-1-1,0 0 1,-1 0 0,1 0 0,0 1-1,0-1 1,0 0 0,0 0-1,0 0 1,0 0 0,0 1-1,0-1 1,-1 0 0,1 0-1,0 0 1,0 0 0,0 1 0,0-1-1,-1 0 1,1 0 0,-3 2 63,3-2-49,0 0 1,0 0 0,0 0 0,0 0 0,0 0 0,0 0-1,0 0 1,0 0 0,0 0 0,0 0 0,0 0 0,1 0-1,-1 0 1,0 0 0,0 0 0,0 0 0,0 1-1,0-1 1,0 0 0,0 0 0,0 0 0,0 0 0,0 0-1,0 0 1,0 0 0,0 0 0,0 0 0,0 0 0,0 0-1,0 0 1,0 1 0,0-1 0,0 0 0,0 0 0,0 0-1,0 0 1,0 0 0,0 0 0,0 0 0,0 0 0,0 0-1,0 0 1,0 1 0,0-1 0,0 0 0,0 0-1,0 0 1,0 0 0,0 0 0,0 0 0,0 0 0,0 0-1,0 0 1,0 0 0,0 0 0,0 0 0,0 0 0,-1 0-1,1 1 1,0-1 0,0 0 0,0 0 0,0 0-24,1 0 1,-1-1 0,0 1 0,0 0-1,1 0 1,-1 0 0,0 0 0,0 0-1,1 0 1,-1-1 0,0 1-1,0 0 1,1 0 0,-1 0 0,0-1-1,0 1 1,0 0 0,0 0 0,1 0-1,-1-1 1,0 1 0,0 0-1,0-1 1,0 1 0,0 0 0,0 0-1,0-1 1,0 1 0,0 0 0,0 0-1,0-1 1,0 1 0,0 0 0,0-1-1,0 59 1377,0-73-1019,0 13-338,0 0-8,0 0 0,0 0 1,0 0-1,0 0 0,1 0 0,-1-1 0,0 1 0,1 0 1,-1 0-1,1 1 0,0-1 0,0 0 0,0 0 0,1-2 1,13-38-109,-5 23 144,-9 15-92,1 0-1,0 0 1,0 0-1,0 1 0,0-1 1,1 1-1,-1-1 0,1 1 1,0 0-1,0 0 1,6-4-1,-3 3-78,0 1-1,0-1 1,8-2-1,-12 5 110,0 1-1,1-1 1,-1 0-1,0 1 0,0 0 1,1 0-1,-1-1 0,0 2 1,1-1-1,-1 0 1,0 0-1,0 1 0,0-1 1,3 1-1,4 3-70,0-1-1,0 2 1,0-1 0,0 1-1,-1 0 1,15 12-1,-20-13 121,0-1 0,-1 1 0,1 0 0,-1 0 0,0 0 0,1 0 1,-2 1-1,1-1 0,0 0 0,-1 1 0,1 7 0,-1-10 18,-1 1 0,0-1 0,0 0 1,0 1-1,0-1 0,0 1 0,0-1 1,-1 0-1,1 1 0,-1-1 1,0 0-1,1 1 0,-1-1 0,0 0 1,-1 0-1,1 0 0,0 0 0,0 0 1,-1 0-1,1 0 0,-1 0 0,0-1 1,-3 4-1,-11 6 257,0-1 1,0-1-1,-1 0 0,-19 6 0,30-12-410,-1-1 0,0 0 0,1 0 0,-1-1 0,0 0 0,0 0 0,0 0 0,0-1 0,0 0 0,0-1 0,0 1 0,0-1 0,0-1 0,-7-2 0,-3-6-4134,11 8 2448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8.67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 20 3232,'9'-20'8513,"-8"38"-6596,-1 6-1254,-6 152 2240,-1 2-1337,10 20-1235,-3-195-591,0 0-1,0 0 1,0 0 0,1-1 0,-1 1 0,1 0 0,1 3 0,-2-5 64,1 0 0,-1 0 0,0-1 0,1 1 0,-1-1 0,1 1 1,-1 0-1,1-1 0,-1 1 0,1-1 0,0 1 0,-1-1 0,1 0 1,0 1-1,-1-1 0,1 0 0,0 1 0,0-1 0,-1 0 0,1 0 0,0 1 1,0-1-1,-1 0 0,1 0 0,0 0 0,0 0 0,-1 0 0,1 0 1,1-1-1,16-1-2716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9.47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98 8 4896,'3'-8'5843,"0"30"-3089,-3-1-1843,0 0 1,-1-1 0,-8 38-1,4-24-429,-56 381 1811,46-322-1909,5-31-3632,7-48-229,7-7 1072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2.92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0 401 1824,'5'-4'10956,"15"2"-9145,8-2-1597,-21 3-115,1-1 1,-1 1 0,1 0-1,0 1 1,8 0-1,24-3 163,15-5 196,-38 7-406,-14 1-40,0 0 1,-1 0-1,1 0 1,-1 0-1,1-1 0,4-1 1,-4 2-21,0 0 0,0-1 1,-1 1-1,1 0 0,0 1 0,4 0 1,-3-1 34,0 1 1,0-1 0,1 0-1,-1 0 1,6-2 0,9-1-225,-14 2 204,0 1 0,-1-1 0,1 0 0,-1-1 0,6-1 0,-6 2-9,-1 1-1,0 0 1,1 0 0,-1 0-1,1 0 1,-1 1-1,6 0 1,14 2-176,13 0 407,39-3-80,-74 0-106,22 0-101,-14 0 26,14 0 109,34-4 0,-28 3-104,-23 2 34,0-1 1,0-1 0,0 1-1,9-3 1,27-6-19,1 1 0,56-2 1,108-13 63,-140 17 43,140-18-266,-83 9 170,-44 6 53,27-2-60,-1 4 0,120 9-1,-147-1 110,117-12-1,-58 7-110,-35 3 146,78-10-153,-82-2-80,-33 4 310,-29 4-289,52-3 0,-73 8 123,30-6 0,1-1-27,4 5-104,42-5 145,-35 2 7,-42 4-98,-14 1 25,1 0 1,-1 0 0,0 0-1,0 0 1,0 0-1,0 0 1,0-1-1,0 0 1,4 0-1,24-7-1,-50 5 909,-30-8 0,-155-55 467,132 50-926,9 3-234,5 3-419,54 9 235,4 2-20,1-1 0,-1 0-1,0 0 1,1 0-1,-1 0 1,0 0-1,1 0 1,-1 0-1,0 0 1,1-1-1,-1 1 1,0 0 0,1 0-1,-1 0 1,1-1-1,-1 1 1,0 0-1,1-1 1,-1 1-1,0-1 1,-3 0-223,3 1 190,8-2-9,9-2 25,1 1 1,-1 1 0,0 0-1,1 1 1,-1 1-1,1 0 1,-1 2 0,32 5-1,-5 4 37,0 1-1,46 20 0,-67-23-120,-1 2 0,31 20 0,-38-22 95,-10-7 24,0 0 0,0 0 0,0 1 0,-1 0 0,1-1 0,4 6 0,2 1 66,-5-4 16,-12 2-71,-9 4 182,13-8-210,-2 0-1,1 0 0,0-1 1,0 0-1,-1 0 1,1 0-1,-6 2 1,-120 47 461,53-19-410,71-29-238,-79 34 225,44-14-2083,32-16-119,1-1-1,-11 11 0,9-6-216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22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0 695 2304,'0'1'109,"0"0"0,1 1 0,-1-1 0,0 0 0,0 1-1,1-1 1,-1 0 0,1 0 0,-1 1 0,1-1 0,-1 0 0,1 0 0,0 0 0,0 0 0,0 0 0,-1 0 0,1 0 0,0 0 0,0 0-1,0 0 1,0 0 0,1-1 0,-1 1 0,0 0 0,0-1 0,0 1 0,0-1 0,1 1 0,-1-1 0,0 0 0,1 1 0,0-1-1,2 1 51,-1-1-1,1 1 1,-1-1-1,1 0 0,-1 0 1,1 0-1,-1 0 1,1 0-1,-1-1 0,4-1 1,35-12 675,-30 9-563,12-5-37,0-2-1,0-1 1,-1-1-1,-1 0 1,34-30-1,91-99 209,-133 127-370,12-11 11,-1-2-1,-1 0 1,23-39 0,-30 42-44,-2-1 1,-1 0-1,-1-1 1,14-42-1,-20 47 88,-5 17-117,1-1 0,-2 1 1,1 0-1,-1-1 0,1 1 1,-2 0-1,1-1 0,-1 1 0,0-1 1,-1-6-1,1 12-23,0 1 1,0 0-1,0-1 0,0 1 1,0 0-1,0-1 1,0 1-1,-1 0 0,1-1 1,0 1-1,0 0 0,0 0 1,0-1-1,-1 1 0,1 0 1,0 0-1,0-1 1,0 1-1,-1 0 0,1 0 1,0 0-1,0-1 0,-1 1 1,1 0-1,0 0 0,-1 0 1,1 0-1,0 0 1,-1-1-1,1 1 0,0 0 1,-1 0-1,1 0 0,0 0 1,0 0-1,-1 0 0,1 0 1,0 0-1,-1 0 1,1 0-1,0 1 0,-1-1 1,1 0-1,0 0 0,-1 0 1,1 0-1,0 0 0,0 0 1,-1 1-1,1-1 1,0 0-1,-1 0 0,1 0 1,0 1-1,0-1 0,-2 2-26,0-1 0,1 1-1,-1-1 1,1 1 0,0 0 0,-1-1-1,1 1 1,-1 2 0,-7 14-188,-16 22 1,15-25 252,0 1 1,-7 17-1,10-13 8,0 1-1,1-1 1,2 1 0,0-1-1,1 1 1,1 1-1,1-1 1,1 0-1,0 0 1,2 0 0,1 0-1,0 0 1,1 0-1,2 0 1,0-1-1,17 38 1,-18-49 46,0 0 0,1 0 0,-1-1 0,2 1 0,7 8 0,-12-15-37,0 0 0,0-1-1,0 1 1,0 0 0,0 0-1,0-1 1,0 0 0,0 1-1,1-1 1,-1 0 0,1 0-1,-1 0 1,1 0-1,-1 0 1,1-1 0,-1 1-1,1-1 1,0 0 0,-1 0-1,1 0 1,-1 0 0,1 0-1,0 0 1,-1-1 0,5-1-1,-1 0 31,-1-1-1,1 0 1,-1 0-1,0 0 1,0-1-1,0 0 1,0 0-1,-1 0 1,1-1-1,-1 1 1,0-1-1,5-8 1,0-4 47,0-1 1,11-30-1,-19 46-122,2-6 42,-1 0 0,0 0 0,0 0 0,1-11 0,-3 15-41,0 1 0,0 0-1,0-1 1,-1 1 0,1 0 0,-2-4 0,2 6-17,0 0-1,-1 0 0,1-1 0,0 1 0,-1 0 0,0 0 0,1 1 1,-1-1-1,1 0 0,-1 0 0,0 0 0,0 0 0,0 0 1,1 1-1,-1-1 0,0 0 0,0 1 0,-1-1 0,1 0 0,0 1 0,0 0 0,0 0-1,1 0 1,-1 0 0,0 0 0,0 0-1,0 0 1,0 0 0,1 0 0,-1 0 0,0 0-1,0 1 1,0-1 0,1 0 0,-1 1-1,0-1 1,0 0 0,1 1 0,-1-1 0,0 1-1,1-1 1,-1 1 0,1-1 0,-2 2 0,-12 16-164,8-7 86,1 0 0,0 0 1,1 1-1,0 0 1,0 0-1,1 0 0,1 1 1,-1 15-1,3-23 113,0 1 1,0-1-1,1 0 0,-1 1 0,1-1 0,1 0 1,-1 0-1,1 0 0,0 0 0,0 0 0,0 0 0,0 0 1,1-1-1,0 1 0,0-1 0,1 0 0,-1 0 0,1 0 1,-1 0-1,1 0 0,1-1 0,-1 0 0,0 0 0,1 0 1,-1 0-1,1-1 0,0 0 0,0 0 0,0 0 0,9 2 1,3-3 60,1 0 0,-1-2-1,0 0 1,0 0 0,0-2 0,19-4 0,-28 4 0,0 0 0,0-1 0,0 0-1,-1 0 1,1 0 0,-1-1-1,0 0 1,-1 0 0,1-1 0,6-8-1,-1 3-120,-6 5 87,0-1-1,-1 1 0,0-1 1,-1-1-1,7-11 0,1-3 104,-10 18-156,0 1-1,0-1 0,0 0 1,-1 0-1,0 1 0,1-1 1,-2 0-1,1 0 0,0 0 1,-1 0-1,1 0 0,-2-5 1,4 1-72,-1 6-487,-7 167-263,6-152 896,0 0-1,1 1 1,1-1 0,0 0-1,8 21 1,-9-27-25,-1-2 48,1 0-1,0 0 1,0 0 0,1 0-1,4 7 1,-7-12-57,1 1 1,0 0-1,-1 0 1,1 0-1,0 0 0,0-1 1,-1 1-1,1 0 1,0 0-1,0-1 1,0 1-1,0-1 0,0 1 1,0-1-1,0 1 1,0-1-1,0 0 1,0 0-1,0 1 1,0-1-1,0 0 0,0 0 1,0 0-1,1 0 1,-1 0-1,0 0 1,0 0-1,0-1 1,0 1-1,0 0 0,0-1 1,0 1-1,0 0 1,0-1-1,0 1 1,0-1-1,0 0 0,1 0 1,3-3 31,-1 0 0,1 0 0,0 0 0,-1-1 0,0 0 0,0 1 0,-1-1 0,1-1 0,2-5 0,2-6 10,10-30 1,0 1-182,-16 40 97,0 0-1,0 0 1,-1 0 0,0 0 0,1-8-1,3-14-238,0 18-281,-5 10 519,0 0 1,0 0 0,1 0 0,-1 0 0,0 0 0,0 1 0,0-1 0,0 0 0,1 0-1,-1 0 1,0 0 0,0 0 0,0 0 0,1 0 0,-1 0 0,0 0 0,0 0-1,0 1 1,0-1 0,0 0 0,1 0 0,-1 0 0,0 0 0,0 1 0,0-1-1,0 0 1,0 0 0,0 0 0,0 0 0,0 1 0,1-1 0,-1 0 0,0 0 0,0 0-1,0 1 1,0-1 0,0 0 0,0 0 0,0 0 0,0 1 0,0-1 0,0 0-1,0 0 1,-1 1 0,18 42-265,-16-38 299,1 0 1,0 0 0,0-1-1,0 1 1,1-1-1,0 1 1,6 7-1,27 26 257,-32-34-227,0-1 1,1 0 0,0 0 0,0-1 0,-1 1-1,1-1 1,1 0 0,-1 0 0,0-1 0,0 0 0,1 0-1,-1 0 1,1 0 0,-1-1 0,0 0 0,9 0-1,-7-1 30,1 0 0,-1 0-1,0 0 1,1-1 0,-1 0-1,0-1 1,0 1-1,0-1 1,-1-1 0,1 1-1,7-7 1,-9 6-42,-1 0 0,1 0 0,-1-1 0,0 1 0,-1-1 0,1 0 0,-1-1 0,0 1 0,0 0 0,-1-1 0,0 0 0,0 1 0,0-1 0,0 0 0,-1 0 0,0 0 0,0 0 0,-1 0 0,0 0 0,0 0 0,-1-9 0,1 13-48,-1 0-1,1 0 1,0 0 0,-1 0-1,0 0 1,1 1 0,-1-1 0,0 0-1,0 0 1,0 1 0,0-1-1,0 0 1,-1 1 0,1-1-1,0 1 1,-3-2 0,3 2-12,0 1 1,0-1-1,0 1 0,0-1 1,0 1-1,0 0 0,0 0 1,0-1-1,0 1 0,0 0 1,-1 0-1,1 0 0,0 0 1,0 0-1,0 0 0,0 0 1,0 0-1,-1 1 0,1-1 1,0 0-1,0 1 0,0-1 1,0 1-1,0-1 0,0 1 1,0-1-1,0 1 1,0 0-1,-1 1 0,-5 4-46,-1 0 0,1 1 0,0 0-1,0 0 1,0 1 0,1 0 0,1 0-1,-1 1 1,1-1 0,1 1 0,-6 14 0,8-17 43,-1 1 0,1-1 1,1 1-1,0 0 1,0-1-1,0 1 1,0 0-1,1 0 1,1 11-1,0-14 36,0-1 0,0 0 0,0 1 1,0-1-1,0 0 0,0 0 0,1 0 0,0 0 0,-1 0 1,1 0-1,0 0 0,1-1 0,-1 1 0,0-1 0,1 1 1,0-1-1,-1 0 0,1 0 0,0 0 0,0 0 0,4 1 1,5 2 34,0 0 1,0-2-1,1 1 0,-1-2 1,1 1-1,0-2 1,0 0-1,0 0 1,-1-1-1,1-1 1,0 0-1,0-1 1,-1 0-1,1-1 1,-1 0-1,1-1 1,-1 0-1,0-1 1,-1-1-1,1 0 1,-1 0-1,0-1 1,-1-1-1,0 0 1,0 0-1,-1-1 1,1 0-1,-2 0 1,0-1-1,0 0 1,0-1-1,9-18 0,6-26 155,-2 0 0,24-100-1,-38 130-214,-2-1 0,-1 1-1,-2-1 1,0 0-1,-3-50 1,1 75-15,0 0 0,0 0 0,-1 0 1,1 0-1,0 0 0,0 0 0,0 0 1,-1 0-1,1 0 0,0 0 0,-1 1 1,1-1-1,-1 0 0,0-1 0,0 2 13,1 0 0,0 0 0,0 0-1,-1 0 1,1 0 0,0 0 0,0 0-1,-1 0 1,1 0 0,0 0 0,0 0-1,-1 0 1,1 0 0,0 0 0,0 0-1,-1 0 1,1 0 0,0 0 0,0 1 0,-1-1-1,1 0 1,0 0 0,0 0 0,0 0-1,0 1 1,-1-1 0,1 0 0,0 0-1,0 0 1,0 1 0,0-1 0,-1 0-1,-13 29-607,14-28 617,-10 23-142,1 1 0,1 1 0,1 0-1,-3 28 1,-9 153-65,18-174 280,2-1 0,1 0 0,1 0 0,12 48 0,-12-71 11,0 0 1,7 17-1,-9-24-25,0 0-1,0 0 1,0 0 0,0-1 0,0 1-1,1-1 1,-1 1 0,0 0-1,1-1 1,-1 0 0,1 1 0,-1-1-1,1 0 1,0 0 0,0 0-1,-1 0 1,1 0 0,0 0-1,4 0 1,-4-1-3,0 0-1,0 0 1,-1-1-1,1 1 1,0-1 0,0 1-1,0-1 1,0 0-1,0 1 1,-1-1 0,1 0-1,0 0 1,-1-1-1,1 1 1,-1 0-1,1-1 1,1-1 0,25-30 78,-23 27-86,18-28 48,-13 19-186,13-17 0,-20 28 32,0 1 0,1-1 1,-1 1-1,1 0 1,0 0-1,0 0 0,0 1 1,0-1-1,6-2 1,-10 5 50,1 0 0,-1 0 1,1 0-1,-1 0 0,0 0 1,1-1-1,-1 1 1,1 0-1,-1 0 0,0 0 1,1 1-1,-1-1 1,1 0-1,-1 0 0,0 0 1,1 0-1,-1 0 1,1 0-1,-1 0 0,0 1 1,1-1-1,-1 0 1,0 0-1,1 1 0,-1-1 1,0 0-1,1 0 1,-1 1-1,0-1 0,0 0 1,1 1-1,-1-1 1,0 1-1,0-1 0,0 0 1,1 1-1,-1-1 1,0 0-1,0 1 0,0-1 1,0 1-1,0-1 0,0 0 1,0 1-1,0 0 1,0 20-154,-2-10 241,0 0 0,-1 0 0,0 0 0,-1 0-1,0-1 1,-1 1 0,0-1 0,-1 0 0,0-1 0,0 0 0,-1 1 0,0-2 0,-1 1 0,0-1 0,0-1 0,-14 11-1,3-9 337,18-9-410,1 0 1,0 1 0,-1-1-1,1 0 1,0 0-1,-1 0 1,1 0 0,0 0-1,-1 1 1,1-1-1,0 0 1,-1 0-1,1 0 1,0 0 0,-1 0-1,1 0 1,0 0-1,-1 0 1,1 0 0,-1 0-1,1-1 1,0 1-1,-1 0 1,1 0 0,0 0-1,-1 0 1,1 0-1,0-1 1,0 1-1,-1 0 1,1 0 0,0 0-1,-1-1 1,1 1-1,0 0 1,0-1 0,0 1-1,-1 0 1,1 0-1,0-1 1,0 1 0,-1-1-1,2 0-9,-1 1-1,0-1 0,0 0 1,0 1-1,1-1 0,-1 0 1,0 1-1,1-1 1,-1 1-1,1-1 0,-1 1 1,0-1-1,1 1 1,-1-1-1,1 1 0,-1-1 1,1 1-1,0-1 1,-1 1-1,1 0 0,-1-1 1,1 1-1,0 0 1,-1 0-1,2-1 0,22-5 68,-14 4-50,21-4 83,1 0 0,49-1 0,65 8-1343,-94 3-1805,-9 3 831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4.29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118 120 2400,'0'1'281,"0"0"1,0 0-1,0 0 0,0-1 0,-1 1 1,1 0-1,0 0 0,0-1 1,-1 1-1,1 0 0,0 0 1,-1-1-1,1 1 0,-2 1 563,1-1-563,-6 10 1269,6-9-1159,-1 0-1,0 0 1,0 0 0,0 0-1,0 0 1,0 0 0,0 0-1,0-1 1,-1 1 0,1-1-1,-5 2 1,12-5 67,0-1 0,-1-1 0,1 1-1,-1-1 1,0 1 0,6-8 0,17-13-170,-7 11-201,1 0-1,1 2 1,0 0-1,41-12 1,-5 0 93,5 3-233,-185 66 565,24-11-203,-19 8 209,109-39-371,-1-1 0,1-1 0,-1 0 0,0 0 0,0 0 0,-10-1 0,47-7 114,-22 5-275,0 0 0,0 1-1,0 0 1,0 0 0,1 0-1,-1 1 1,0-1 0,0 2-1,0-1 1,0 1 0,0 0-1,0 0 1,-1 0 0,1 1-1,5 3 1,-4-1 39,0 1 0,0-1 1,-1 1-1,8 10 0,-12-14 49,0 1-1,0-1 1,0 1-1,-1-1 1,1 1 0,-1 0-1,0 0 1,1 0-1,-1 0 1,-1-1 0,1 2-1,0 3 1,-2-28 301,-7-36 1,5 40-429,0 0 0,2 0-1,-1-1 1,3-24 0,-1 40-146,0 1 0,1-1 0,-1 0 0,0 0 0,1 0 0,-1 1 0,1-1 0,0 0 0,0 1-1,0-1 1,-1 0 0,1 1 0,1-1 0,-1 1 0,0 0 0,0-1 0,1 1 0,-1 0 0,0 0 0,1-1 0,-1 1 0,1 0 0,0 1 0,-1-1 0,1 0 0,0 0-1,-1 1 1,1-1 0,0 1 0,0-1 0,-1 1 0,1 0 0,0 0 0,0 0 0,0 0 0,3 0 0,17 4-1934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5.78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1 303 2976,'8'-11'6298,"-6"10"-6046,18-5 1724,3-1-150,2-11-1007,-1 0 0,-1-2 0,28-31 0,25-21-810,-56 53-108,0-1 1,25-34 0,-44 53 89,5-3-51,-4 4 89,-5 4-19,0 0-57,-14 18-28,-25 23-1,-76 71 583,97-95-459,15-13-20,-1-1 0,0 0 0,-13 8 0,-6 5 137,18-13 31,0-1 0,-1 0 1,1-1-1,-13 7 0,32-14 85,0 0-1,0 1 1,20 1-1,54 2-63,-40 3 66,16 0 191,-60-5-453,0 0-1,1 0 1,-1 0-1,0 0 1,0 0-1,0-1 1,0 1 0,1 0-1,-1-1 1,0 1-1,0-1 1,0 1-1,0-1 1,0 0-1,0 1 1,0-1-1,0 0 1,0 0-1,0 0 1,-1 0-1,1 0 1,0 0-1,0 0 1,-1 0-1,1 0 1,-1 0-1,1 0 1,-1 0-1,1 0 1,-1 0-1,0-1 1,0 1-1,1 0 1,-1 0-1,0 0 1,0-2 0,0-6 137,0 0 0,-1 0 0,0 1 1,-2-11-1,1 11-130,-1-8-496,-2 0 0,0 0-1,-1 1 1,-8-17 0,14 32 375,-2-2-1026,2 1 1026,-1 1-1,1 0 1,0-1 0,0 1 0,0 0-1,0 0 1,0-1 0,0 1 0,0 0 0,0 0-1,0-1 1,0 1 0,0 0 0,0 0-1,1-1 1,-1 1 0,0 0 0,0 0-1,0-1 1,0 1 0,0 0 0,0 0 0,1-1-1,1-1-1024,-2 2 1024,1 0 1,0 0-375,1 0-1,-1 0 0,0 0 1,0 1-1,0-1 1,1 0-1,-1 1 0,0-1 1,0 1-1,2 0 1,15 11-2108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7.53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99 4 4384,'-6'4'6060,"-16"26"-3758,14-14-1908,0 0-1,1 1 1,1 0-1,-6 23 0,-9 72 280,20-108-655,-2 18 146,0 1 0,2 34 0,1-50-114,0-1 0,1 0 0,0 0 0,1 0 0,-1 0 0,1 0-1,0 0 1,0 0 0,1 0 0,0 0 0,0-1 0,0 0 0,1 0 0,5 7 0,-8-10-7,1 0-1,1 0 1,-1-1 0,0 1-1,0 0 1,1-1 0,-1 1-1,1-1 1,-1 0 0,1 0 0,0 0-1,-1 0 1,1 0 0,0-1-1,5 1 1,-4-1-1,1 0 0,-1 0 0,0-1 0,1 0 0,-1 0 0,0 0 0,0 0 0,0 0 1,6-4-1,4-2 34,-1-2 1,0 0 0,-1 0 0,22-21 0,-20 15-13,0 0 1,-1-1-1,18-29 1,28-60-12,-47 83-34,25-61 71,-6 11-116,-29 69-33,0-1-1,-1 0 1,1 0-1,-1 0 1,1-5-1,-3 8-230,-1 4 181,-2 3 65,-4 12 272,1 1-1,1 0 0,0 0 1,-5 33-1,-3 83 34,13-119-210,1 1 0,0 0 0,1 0 0,4 20 0,-4-31 21,0-1 1,1 0-1,-1 0 1,1 0-1,0 0 1,1 0-1,-1 0 1,1 0-1,0-1 1,0 1-1,0-1 1,1 0 0,-1 0-1,1 0 1,0 0-1,9 6 1,-3-8-1109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8.06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 44 4640,'0'-17'1504,"2"8"1225,-1 12-1960,3 9 894,0-3-1086,-2 2-83,0-1 1,-1 1-1,0 0 0,-1 1 0,0-1 0,-3 16 0,1-6-27,-10 72 949,3-27-998,8-59-459,-2 14 711,4-16-235,2-10-155,20-42-404,52-84 0,-62 113 16,0 0 1,1 1-1,1 1 0,0 0 1,1 1-1,1 1 0,23-15 1,-35 25 105,0 1 1,1 1 0,-1-1 0,1 1-1,0 0 1,11-3 0,-16 5 28,1 0 0,-1-1 0,0 1 0,1 0 0,-1 0 0,1 0 0,-1 0 0,0 0 0,1 0 0,-1 1 0,0-1 0,1 0 0,-1 1 0,0-1 0,1 1 1,-1-1-1,0 1 0,0-1 0,0 1 0,1 0 0,-1 0 0,0 0 0,0 0 0,0 0 0,0 0 0,0 0 0,-1 0 0,1 0 0,0 0 0,0 0 0,-1 0 0,1 1 1,-1-1-1,1 0 0,-1 1 0,1 0 0,1 9 148,0 0 1,-1 0 0,0 0-1,-1 0 1,0 0-1,-1 0 1,-3 18 0,-24 76 529,11-47-549,12-42-806,-1 0-1,-12 26 0,16-38-999,25-16-6667,-6 5 5949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8.44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56 2 7712,'-3'-2'3580,"3"2"-3528,-1 6 1926,3 1-1524,-1 1 0,0-1-1,0 0 1,-1 0 0,1 1-1,-2-1 1,1 0 0,-1 1-1,-2 7 1,0 12 225,-13 93 900,8-68-1419,-8 26-666,7-49-5004,19-64-5583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8.79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45 4640,'13'-28'2112,"-18"23"-1824,0 2 544,10 3-512,-5-4-416,0-1-1120,0 10 736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9.12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198 13 6048,'4'-13'1952,"-4"14"-1914,0-1 0,0 0 0,0 0 1,0 0-1,0 0 0,0 0 0,0 0 0,0 1 1,0-1-1,0 0 0,0 0 0,1 0 0,-1 0 1,0 0-1,0 0 0,0 0 0,0 0 1,0 1-1,0-1 0,0 0 0,0 0 0,0 0 1,0 0-1,1 0 0,-1 0 0,0 0 0,0 0 1,0 0-1,0 0 0,0 0 0,0 0 1,0 0-1,1 0 0,-1 0 0,0 0 0,0 0 1,0 0-1,0 0 0,0 0 0,0 0 0,1 0 1,-1 0-1,0 0 0,0 0 0,0 0 0,0 0 1,0 0-1,0 0 0,1 0 0,-1 0 1,0 0-1,0 0 0,0 0 0,0 0 39,0-1-39,0 1 0,0 0 0,0 0 0,0 0 1,1 0-1,-1 0 0,0 0 0,0 0 0,0 0 1,0-1-1,0 1 0,0 0 0,4 10 2302,-2-4-1951,-1-1 1,0 1-1,-1 0 1,1 0-1,-1-1 1,0 1-1,-1 0 1,0 0-1,1 0 1,-3 5-1,-3 12 627,-10 23-1,16-46-1005,-16 39 968,-35 58-1,1-1-340,35-61-529,2 0 0,1 1 0,-10 61 0,18-77-55,1 1 1,0 40 0,3-55-36,0 0-1,1 0 1,-1 0 0,1 0-1,1 0 1,-1 0 0,1 0-1,0 0 1,0 0 0,1-1 0,0 1-1,0-1 1,0 0 0,6 8-1,-5-10-59,0 0-1,0 0 0,0 0 1,0 0-1,1 0 0,-1-1 1,1 0-1,-1 0 0,1 0 1,0-1-1,0 0 0,0 0 1,-1 0-1,1 0 0,0-1 1,0 1-1,0-1 1,9-2-1,-6 2-657,0-2 0,0 1 0,0-1 0,-1 0 0,1-1 0,-1 0 0,1 0 0,-1-1 0,0 0 0,0 0 0,6-5 0,5-4-1481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29.52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14 21 9888,'-14'0'4480,"33"-7"-3904,-1 2 1183,4 5-1087,14-3-288,9 3-224,13-5-256,0 10 64,0-5 96,-8 3-32,-5-3-576,-8 5 288,-11-5-2847,1 3 1695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36.61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0 858 3392,'17'-14'2164,"-15"11"-1587,1 0 0,-1 1 0,1 0 0,0 0 0,5-3 0,12-8 580,0-1 1,-1 0-1,33-33 0,-19 16-810,24-19-85,60-56-124,-93 80-71,-1-1 0,-2 0-1,19-32 1,-26 37 11,-1 0 0,19-45 1,-27 53-78,0 0 1,-1 0-1,0 0 1,-1-1-1,-1 1 1,1-24-1,-3 34 13,-1 0 0,1 0-1,-1 0 1,1 0 0,-1 0-1,0 1 1,-3-7 0,3 8-10,1 1 1,-1-1-1,0 1 1,0 0-1,1 0 1,-1-1-1,0 1 1,0 0-1,0 0 1,-1 0-1,1 0 1,0 0-1,0 0 1,-1 0-1,1 0 1,0 1-1,-1-1 1,1 0-1,-1 1 1,1-1-1,0 1 1,-4-1 0,1 1 19,-1 0 0,1 0 0,0 0 1,-1 1-1,1-1 0,0 1 0,-1 0 1,1 0-1,0 1 0,0-1 0,0 1 1,0 0-1,-4 2 0,2 1 53,0-1-1,0 1 0,0 0 1,0 1-1,1-1 0,-9 13 1,1 3 181,0 1 1,1 1 0,-13 36 0,11-23 8,2 1 1,-10 48-1,18-67-181,1 1 0,2 0 0,-1 0-1,2 0 1,1 0 0,4 33-1,-3-45-77,0 0-1,0 0 1,1 0-1,-1-1 0,2 1 1,-1-1-1,1 1 1,0-1-1,0 0 0,1 0 1,-1-1-1,1 0 0,1 1 1,-1-1-1,1-1 1,0 1-1,0-1 0,0 0 1,0-1-1,1 1 1,0-1-1,-1-1 0,10 3 1,-3-1 24,0-1-1,0 0 1,1-1 0,-1-1 0,1 0 0,-1-1 0,1 0 0,-1-1 0,1 0 0,-1-1 0,24-7-1,-17 2-69,0 0-1,-1-1 0,24-14 1,-37 19-15,-1 0 0,0 0 0,0-1 0,0 0 0,0 0 0,-1 0 0,0 0 0,0-1 0,0 0 0,0 0 0,-1 0 0,1 0 0,-1 0 0,-1-1 0,4-8 0,-5 11 24,-1 0-1,1-1 1,-1 1 0,0 0-1,0-1 1,0 1 0,0 0 0,-1 0-1,1-1 1,-1 1 0,-1-5-1,2 7 21,-1 1-1,1-1 0,0 0 0,-1 0 0,1 0 0,-1 1 0,1-1 0,0 0 0,-1 0 0,0 1 0,1-1 0,-1 0 1,1 1-1,-1-1 0,0 1 0,1-1 0,-1 1 0,0-1 0,0 1 0,0-1 0,1 1 0,-1 0 0,0-1 0,0 1 0,0 0 1,0 0-1,1 0 0,-1 0 0,0 0 0,0-1 0,0 2 0,0-1 0,0 0 0,0 0 0,0 0 0,1 0 0,-1 0 0,0 1 1,0-1-1,0 0 0,-1 2 0,-2 0 68,-1 1 0,1 0 0,0 0-1,-1 0 1,2 1 0,-1-1 0,0 1 0,1 0 0,-1 0 0,1 1 0,0-1 0,1 0 0,-1 1 0,1 0 0,0 0 0,0-1-1,0 1 1,1 1 0,0-1 0,0 0 0,0 0 0,0 9 0,1-8-27,0-1 1,0 1-1,1 0 0,0-1 1,0 1-1,0 0 0,0-1 1,1 0-1,0 1 0,0-1 1,1 0-1,0 0 0,0 0 0,0 0 1,0-1-1,0 1 0,1-1 1,0 0-1,0 0 0,0 0 1,7 4-1,-9-7-16,0 0 0,0 0 0,0 0 0,0 0 0,0 0-1,0 0 1,0-1 0,0 1 0,0-1 0,1 0 0,-1 1 0,0-1 0,0 0 0,0 0 0,1-1-1,-1 1 1,0 0 0,0-1 0,0 1 0,0-1 0,0 0 0,0 0 0,0 0 0,3-1-1,3-3 16,1-1 0,-1 0 0,0 0-1,7-9 1,0 1 36,24-18 80,64-40 1,-102 71-116,0 0 0,0 0 0,1 0 0,-1 1 0,0-1 0,0 0 0,1 1 0,-1-1 0,1 1 0,-1 0 0,0-1 0,1 1 0,-1 0 0,1 0 0,1 0 0,-3 0-3,1 1-1,-1-1 1,1 1-1,-1-1 1,1 0-1,-1 1 1,1-1-1,-1 1 1,0-1-1,1 1 0,-1 0 1,0-1-1,1 1 1,-1-1-1,0 1 1,0 0-1,0-1 1,1 1-1,-1-1 1,0 1-1,0 0 1,0-1-1,0 1 1,0 0-1,0-1 0,0 1 1,-1 0-1,1-1 1,0 1-1,0-1 1,0 1-1,-1 0 1,-1 9 116,-1-1 1,0 0 0,-1 0-1,-8 15 1,7-15-91,1 1 0,-1 0 0,-2 10-1,7-20-56,0 0 0,1 0-1,-1 0 1,0 0 0,0 0-1,0 0 1,0 0-1,1 0 1,-1 0 0,0-1-1,0 1 1,0 0 0,0 0-1,1 0 1,-1 0 0,0 0-1,0 0 1,0 0 0,0 0-1,1 0 1,-1 0-1,0 0 1,0 1 0,0-1-1,0 0 1,1 0 0,-1 0-1,0 0 1,0 0 0,0 0-1,0 0 1,0 0 0,1 0-1,-1 1 1,0-1-1,0 0 1,0 0 0,0 0-1,0 0 1,0 0 0,0 0-1,1 1 1,-1-1 0,0 0-1,0 0 1,0 0 0,0 0-1,0 1 1,0-1-1,0 0 1,0 0 0,0 0-1,0 0 1,0 1 0,0-1-1,0 0 1,0 0 0,0 0-1,0 1 1,0-1 0,0 0-1,0 0 1,-1 0-1,1 0 1,0 0 0,0 1-1,0-1 1,0 0 0,0 0-1,11-8-175,-10 8 145,32-24-330,1 2 0,0 1 0,67-28 0,-97 48 367,0-1-1,0 1 1,0 0-1,0 0 1,9 0-1,-12 1 23,0 0 0,-1 0 0,1 0 0,0 0-1,0 0 1,0 0 0,0 0 0,0 0 0,0 1-1,0-1 1,0 0 0,0 1 0,0-1 0,0 1-1,0-1 1,-1 1 0,1-1 0,0 1 0,0-1-1,-1 1 1,1 0 0,0-1 0,-1 1 0,1 0 0,0 0-1,-1 0 1,1 0 0,-1-1 0,0 1 0,1 1-1,0 5 107,0-1 0,0 0 0,-1 1 0,0-1 0,0 0 1,0 1-1,-1-1 0,-2 7 0,2-8-132,0 1 0,0-1 0,1 0 0,-1 1 0,1-1 0,0 1 0,1-1 0,-1 1 0,1-1 0,0 1 0,4 9 0,-5-14-16,1 1 0,0-1-1,0 0 1,0 0 0,0 0-1,0 0 1,0 0 0,0 0-1,1 0 1,-1 0 0,0 0-1,1 0 1,-1 0-1,0-1 1,1 1 0,-1-1-1,1 1 1,-1-1 0,1 0-1,-1 1 1,1-1 0,-1 0-1,1 0 1,-1 0 0,1 0-1,-1 0 1,1 0 0,-1-1-1,1 1 1,-1 0 0,3-2-1,7-1-357,-1-1 0,1 0 0,13-7 0,-12 4-55,22-9-402,47-31 0,-64 35 871,-1 0 1,0-1-1,0-1 1,18-21-1,-32 33 19,0-1 0,0 1 0,0-1-1,0 1 1,0-1 0,-1 0-1,1 0 1,-1 0 0,0 0-1,2-5 1,-3 7-58,0 1 0,0 0 0,0 0 0,0 0 0,-1-1 1,1 1-1,0 0 0,0 0 0,0 0 0,0-1 0,0 1 0,0 0 0,0 0 0,-1 0 0,1 0 0,0-1 0,0 1 1,0 0-1,0 0 0,0 0 0,-1 0 0,1 0 0,0-1 0,0 1 0,0 0 0,-1 0 0,1 0 0,0 0 0,0 0 1,-1 0-1,1 0 0,0 0 0,0 0 0,0 0 0,-1 0 0,1 0 0,0 0 0,0 0 0,0 0 0,-1 0 0,1 0 1,0 0-1,-1 0 0,-11 5 33,3 1 84,0 0 0,0 1 0,1-1-1,0 2 1,0-1 0,1 1 0,0 0-1,-12 19 1,19-26-121,-1 0-1,1 1 1,-1-1 0,1 1 0,-1-1-1,1 1 1,0-1 0,0 1-1,0-1 1,0 1 0,0-1 0,0 1-1,0-1 1,1 1 0,-1-1-1,0 1 1,1-1 0,-1 0 0,1 1-1,0-1 1,-1 0 0,1 1-1,0-1 1,0 0 0,0 0 0,0 0-1,0 0 1,0 1 0,0-1-1,0-1 1,0 1 0,1 0 0,-1 0-1,0 0 1,1-1 0,-1 1-1,0 0 1,1-1 0,-1 0 0,1 1-1,-1-1 1,1 0 0,-1 1-1,1-1 1,-1 0 0,1 0 0,-1 0-1,1-1 1,-1 1 0,3-1-1,1 0 68,0-1 0,-1 0 0,1 0-1,0 0 1,-1 0 0,1-1 0,-1 0 0,0 0-1,1 0 1,-2 0 0,1-1 0,5-6-1,-14 20 139,0 0-1,1 1 1,0-1-1,-2 14 1,-12 57-33,8-32-48,-44 172 34,37-167-69,-2 0 1,-27 54 0,20-64-161,24-40 75,2-4-22,0 1 0,0-1 0,0 1 1,0-1-1,0 1 0,0-1 0,-1 1 0,1-1 1,0 0-1,0 1 0,-1-1 0,1 1 1,0-1-1,0 0 0,-1 1 0,1-1 0,0 0 1,-1 1-1,1-1 0,0 0 0,-1 0 0,1 1 1,-1-1-1,1 0 0,-1 0 0,1 0 0,0 1 1,-1-1-1,1 0 0,-1 0 0,1 0 0,-1 0 1,1 0-1,-1 0 0,1 0 0,0 0 0,-1 0 1,1 0-1,-1 0 0,1 0 0,-1-1 1,1 1-1,-1 0 0,1 0 0,-1-1 0,0 1-31,0-1-1,0 0 1,1 1-1,-1-1 1,0 0-1,1 0 1,-1 0-1,0 0 1,1 1-1,-1-1 1,1 0-1,-1 0 1,1 0-1,0 0 1,-1 0-1,1 0 1,0 0-1,0 0 1,0-1-1,0 1 1,0 0-1,0 0 1,0 0-1,0 0 1,0-1-1,0 0-112,0-7-44,1 1 0,0-1 0,0 1-1,5-14 1,1-8-56,30-121-636,-29 122 840,-3 11-23,15-35 0,-17 47 151,1 0 0,-1 0 0,1 0 0,1 0 0,-1 1 0,1 0-1,0 0 1,0 0 0,6-4 0,-2 3 103,1 1 0,-1-1 1,1 2-1,0 0 0,1 0 0,12-3 0,-8 3 42,31-14-1,-17 2-33,-1-2 0,43-36 0,-9 7-110,-41 32-34,0-1 0,-1-1 0,0-1 0,-1-1 0,-2-1 0,0 0 0,-1-1 0,0-1 0,18-35 0,-5-13-16,37-139-1,-43 129-1,15-18 65,-43 103 583,-4 12-536,-1 15 160,-9 49 1,3-11-133,-59 155 203,63-190-441,-16 66 0,28-99 81,-1 1 0,1-1 0,0 1 0,-1 0-1,1-1 1,0 1 0,0 0 0,1-1 0,-1 1-1,1 0 1,1 4 0,-2-6-7,1 0 0,0 1 0,0-1 0,-1 0-1,1 0 1,0 0 0,0 0 0,0-1 0,0 1 0,0 0 0,0 0 0,0 0 0,1-1 0,-1 1-1,0-1 1,0 1 0,0-1 0,1 1 0,-1-1 0,0 0 0,1 0 0,-1 1 0,0-1 0,1 0-1,-1 0 1,2-1 0,2 1-8,0-1-1,-1 0 1,1 0-1,0 0 1,0-1-1,-1 0 1,1 0-1,-1 0 1,1 0-1,-1-1 1,0 1-1,0-1 0,0 0 1,6-7-1,0-1-68,1 0 0,-1-1 0,11-17-1,15-33-39,-23 36 114,51-104 6,-6 10 65,53-68 170,-101 173-218,1 0 168,11-24-1,-51 91 478,-3 19-155,-33 103-1,35-85-39,-53 150-419,81-232-69,1-4-28,0-1 1,0 1-1,0 0 1,0 0-1,1 0 0,-1-1 1,1 5-1,4-10-178,1 1 1,-1-1-1,0 0 0,1 0 0,4-5 0,17-16-262,-6 4 301,1 1 0,32-21 0,-50 38 190,-1 1 1,0-1 0,1 1-1,-1 0 1,1 0 0,0 0-1,-1 0 1,1 0 0,0 1 0,0-1-1,0 1 1,-1-1 0,1 1-1,0 0 1,0 1 0,0-1-1,-1 0 1,1 1 0,0-1-1,0 1 1,4 2 0,-3-1 105,1 1 1,-1 0 0,1 0-1,-1 0 1,0 1 0,-1-1-1,1 1 1,0 0-1,-1 0 1,5 8 0,13 17 30,40 41 0,-39-52-2445,-20-18 1755,-1 1 0,0 0 0,1 0 0,-1-1 0,1 1 0,0-1 0,-1 1 0,1-1 0,1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37.02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 20 9152,'-23'-20'4128,"41"37"-3584,4-14 896,6 6-896,20-1 991,12-1-895,6 1-384,2 0-192,-9 0-288,-5 1 128,-9-6-2783,-5 5 1599,-3-8-3360,-11 0 2624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23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163 515 2720,'-3'-6'4293,"-5"15"-3861,-4 0 277,-19 11-1,8-5-152,-1 0-160,18-13-343,0 1-1,1 1 0,0-1 0,-1 1 0,1 0 0,1 0 0,-1 0 0,1 1 1,-6 7-1,9-12-57,0 1 1,1 0 0,-1 0 0,1 0-1,0 0 1,-1-1 0,1 1 0,0 0-1,0 0 1,-1 0 0,1 0-1,0 0 1,0 0 0,0 0 0,0 0-1,0 0 1,0 0 0,0-1 0,0 1-1,1 0 1,-1 0 0,0 0 0,1 0-1,-1 1 1,1-1 34,0 0 1,1 1-1,-1-1 0,0 0 1,0 0-1,0 0 0,1 0 1,-1 0-1,0 0 0,1-1 1,-1 1-1,4 1 0,0-1 63,1 1 0,0-1 0,0 0 0,0 0 0,0 0 0,8-1 0,-8-1-27,1 0 0,-1 0 1,1 0-1,-1-1 0,0 1 0,0-2 0,0 1 0,0-1 0,0 0 0,-1 0 0,1 0 0,-1-1 0,0 0 1,0 0-1,0 0 0,0-1 0,-1 1 0,0-1 0,0 0 0,0-1 0,0 1 0,3-9 0,-6 13-71,0-1-1,-1 1 0,1 0 1,-1 0-1,0-1 1,1 1-1,-1 0 0,0-1 1,0 1-1,0 0 0,0-1 1,0 1-1,0 0 1,0-1-1,0 1 0,-1 0 1,1-1-1,0 1 1,-1 0-1,1 0 0,-1 0 1,-1-3-1,2 4-10,-1-1 0,0 1 0,0-1 0,1 1 0,-1-1 0,0 1 0,0 0 0,0-1 0,0 1 0,1 0 0,-1 0 1,0-1-1,0 1 0,0 0 0,0 0 0,0 0 0,0 0 0,0 0 0,1 1 0,-1-1 0,0 0 0,0 0 0,0 0 0,0 1 0,0-1 0,1 0 0,-1 1 0,0-1 0,0 1 0,1-1 0,-2 2 0,0-1-13,-1 0 0,1 1 0,0 0 0,0-1-1,0 1 1,0 0 0,1 0 0,-1 0 0,0 0 0,1 0-1,-1 0 1,1 0 0,0 1 0,0-1 0,0 0-1,-2 5 1,4-7 75,0 0 0,0 0 0,-1 0 0,1 0 0,0 0 0,-1 0 0,1 0-1,0-1 1,0 1 0,-1 0 0,1 0 0,0-1 0,-1 1 0,1-1 0,0 1 0,-1-1 0,2 0-1,-1 0 84,11-5 92,-1-1 1,1-1-1,-1 0 0,16-16 1,39-45 7,-46 47-146,85-101 286,93-94 376,-165 183-712,-23 23-256,1-1 0,1 2 0,20-16 1,-32 25 210,1 1 1,-1 0 0,0-1 0,1 1 0,-1 0 0,0-1 0,1 1 0,-1 0 0,0 0 0,1 0-1,-1-1 1,1 1 0,-1 0 0,0 0 0,1 0 0,-1 0 0,1 0 0,-1 0 0,1 0-1,-1 0 1,0 0 0,1 0 0,-1 0 0,1 0 0,-1 0 0,1 0 0,-1 0 0,0 0 0,1 0-1,-1 0 1,1 1 0,-1-1 0,0 0 0,1 0 0,-1 1 0,0-1 0,1 0 0,-1 0 0,0 1-1,1-1 1,-1 0 0,0 1 0,0-1 0,1 0 0,-1 1 0,0-1 0,0 1 0,1-1-1,-1 4-22,1 0 0,0-1 0,-1 1 0,0 0 0,0 4 0,0-7 20,-2 59 40,-3 0 0,-3-1 0,-2 1 0,-18 59 0,-90 230 143,42-164 519,73-176-556,2-6-72,1 0 0,-1-1 1,0 1-1,0-1 1,0 1-1,-1-1 0,1 1 1,0-1-1,-1 0 1,0 1-1,1-1 0,-5 3 1,6-5-54,0 0 0,0 0 0,0 0 0,-1 0 0,1 0 1,0 0-1,0 1 0,0-1 0,0 0 0,0 0 0,0 0 0,-1 0 0,1 0 0,0 0 1,0 0-1,0-1 0,0 1 0,0 0 0,-1 0 0,1 0 0,0 0 0,0 0 0,0 0 1,0 0-1,0 0 0,0 0 0,0 0 0,-1 0 0,1 0 0,0 0 0,0-1 0,0 1 1,0 0-1,0 0 0,0 0 0,0 0 0,0 0 0,0 0 0,0 0 0,0-1 0,-1 1 1,1 0-1,0 0 0,0 0 0,0 0 0,0 0 0,0-1 0,0 1 0,0 0 0,0 0 1,0 0-1,0 0 0,0 0 0,1 0 0,-1-1 0,0 1 0,0 0 0,0 0 0,0 0 1,0-5 31,1 1 1,0 0 0,0 0 0,0-1 0,1 1 0,-1 0 0,1 0 0,0 0 0,4-6 0,2-2-15,0 1 0,10-11 0,-4 7-68,2 0-1,0 1 1,0 1-1,2 1 1,26-16-1,-4 7-1049,69-26-1,-84 39-512,0 1-1,0 1 0,33-4 1,18 2-2554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0.26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1115 0 1664,'-2'15'6918,"2"-14"-6907,0 0 0,-1-1 0,1 1 0,0 0 1,-1 0-1,1-1 0,-1 1 0,0 0 0,1-1 0,-1 1 0,1 0 0,-1-1 0,-1 2 0,-1 0 500,-4 10 219,-5-3-515,1 1-1,0 0 0,-13 17 0,10-12 102,-25 22-1,-69 57 356,-1 0 66,20-10-224,25-21-39,27-31 35,-53 36 1,-46 29-484,102-76 73,-53 46 0,38-28 178,39-27-72,9-10-175,0-1 0,0 1 0,-1 0 0,1-1 0,0 1 0,-1-1 0,1 0 0,-1 1-1,0-1 1,1 0 0,-1 0 0,0 0 0,-3 1 0,0 2-42,5-4 22,0 0 0,0 0-1,0 0 1,0 0-1,0 0 1,0 0-1,0 0 1,0 0-1,0 0 1,0 0 0,0 0-1,0 0 1,0 0-1,0 0 1,0 0-1,0 0 1,0 0 0,0 0-1,0 1 1,0-1-1,1 0 1,-1 0-1,0 0 1,0 0 0,0 0-1,0 0 1,0 0-1,0 0 1,0 0-1,0 0 1,0 0-1,0 0 1,0 0 0,0 0-1,0 0 1,0 0-1,0 0 1,0-9 121,0 9-136,0 1 0,0-1 0,0 0 0,-1 0 0,1 0 0,0 0 0,0 0 0,0 0 0,0 0 0,0 0 0,0 1 0,0-1 0,0 0 0,0 0 0,0 0 0,0 0-1,0 0 1,0 0 0,0 0 0,-1 0 0,1 0 0,0 0 0,0 0 0,0 1 0,0-1 0,0 0 0,0 0 0,0 0 0,-1 0 0,1 0 0,0 0 0,0 0 0,0 0 0,0 0-1,0 0 1,0 0 0,0 0 0,-1 0 0,1 0 0,0 0 0,0 0 0,0 0 0,0 0 0,0-1 0,0 1 0,0 0 0,-1 0 0,1 0 0,0 0 0,0 0 0,0 0 0,0 0-1,0 0 1,0 0 0,0 0 0,0 0 0,0-1 0,0 1 0,0 0 0,0 0 0,-1 0 0,1 0 0,0 0 0,-10 22-120,-18 31-1,23-46 227,4-9 571,6-26-356,-1 6-290,1 0-46,0 0 1,1 0-1,2 0 1,11-25 0,-8 20 41,28-49-18,-15 32 61,-21 39-101,0 1 0,0 0 0,0 0-1,4-4 1,-5 5 54,1-1 0,0 1-1,-1 0 1,0-1 0,4-5 0,-4 4-20,-1 2-1,0 1 0,0 0 0,-1 0 0,1-1 0,0 1 0,-1-1 0,1 1 0,-1-1 0,0-2 0,0 5 0,0 0 1,0 0-1,0-1 1,0 1 0,0 0-1,0 0 1,0 0-1,0 0 1,0 0-1,0 0 1,0 0-1,0-1 1,0 1-1,0 0 1,0 0 0,0 0-1,0 0 1,-1 0-1,1 0 1,0 0-1,0 0 1,0 0-1,0 0 1,0 0-1,0-1 1,0 1 0,0 0-1,-1 0 1,1 0-1,0 0 1,0 0-1,0 0 1,0 0-1,0 0 1,0 0 0,0 0-1,-1 0 1,1 0-1,0 0 1,0 0-1,0 0 1,0 0-1,0 0 1,0 0-1,0 0 1,-1 0 0,1 0-1,0 1 1,-8 2-264,3-1 188,0 0 41,1 0-1,-1 0 1,1 0 0,-1 1 0,1-1 0,0 1 0,0 0-1,-5 5 1,-28 30-140,24-21 142,0 1 1,1 0-1,1 1 0,0 0 1,2 1-1,-11 29 0,-29 128-90,46-165 98,-5 28 125,4-19 112,-7 22 0,10-39-82,1-4-121,0 0 0,0 0 0,0 0 0,0 0 1,0 1-1,0-1 0,0 0 0,0 0 0,0 0 0,-1 0 0,1 0 0,0 1 0,0-1 0,0 0 1,0 0-1,0 0 0,0 0 0,1 1 0,-1-1 0,0 0 0,0 0 0,0 0 0,0 0 0,0 0 0,0 1 1,0-1-1,0 0 0,0 0 0,0 0 0,0 0 0,0 0 0,1 1 0,-1-1 0,0 0 0,0 0 1,0 0-1,0 0 0,0 0 0,1 1 318,5-10 256,2-2-579,0-1 0,1 1-1,0 0 1,1 1-1,0 0 1,0 1 0,1 0-1,0 1 1,19-12-1,-23 18-26,1-1 0,-1 1-1,0 1 1,1-1-1,-1 1 1,1 1-1,-1-1 1,1 1 0,-1 0-1,13 2 1,12 0 219,27 1 345,-59-3-528,1 0-1,-1 0 1,0 0 0,1 0 0,-1 0 0,1 0-1,-1 0 1,0 0 0,1 0 0,-1 0 0,0-1-1,1 1 1,-1 0 0,0 0 0,1 0-1,-1-1 1,0 1 0,0 0 0,1-1 0,-1 1-1,0 0 1,0 0 0,1-1 0,-1 1 0,0 0-1,0-1 1,0 1 0,0-1 0,1 1 0,-1 0-1,0-1 1,0 1 0,0 0 0,0-1 0,0 1-1,0-1 1,0 1 0,0-1 0,-5-22 215,-13-19-244,14 36 44,0-1-1,0 1 1,-6-7-1,-6-9 113,-30-41-46,38 54-116,0 0 0,0 1-1,-1 0 1,0 1 0,-10-7 0,18 13-20,1 1 1,-1-1-1,1 1 1,-1 0-1,1-1 0,-1 1 1,1 0-1,-1 0 1,1 0-1,-1-1 1,1 1-1,-1 0 1,0 0-1,1 0 0,-1 0 1,1 0-1,-1 0 1,1 0-1,-1 0 1,0 0-1,1 0 1,-1 0-1,1 0 0,-1 0 1,1 1-1,-1-1 1,1 0-1,-1 0 1,0 1-1,1-1 1,-1 0-1,1 0 1,0 1-1,-1-1 0,0 1 1,0 7-794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2.56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61 10 2144,'0'0'55,"0"-1"0,-1 1 0,1 0 0,0 0 1,0-1-1,0 1 0,-1 0 0,1 0 0,3-8 3123,-5 15-1994,-1 5-760,0 0 0,1 0-1,0 0 1,1 0 0,1 0-1,0 16 1,0-20-259,0 20 168,0 31 1223,-9 84 0,6-120-1146,2 30-1,-1 12 122,2-20-102,1-19 491,-1-25-483,0-17 470,2 11-931,0-1 0,1 1 0,-1 0 0,1-1 0,0 1 1,1 0-1,-1 1 0,1-1 0,0 1 0,0-1 0,1 1 0,-1 0 0,1 1 0,0-1 1,0 1-1,0 0 0,0 0 0,8-3 0,-1 1-81,1 1-1,-1 0 1,1 1 0,0 0 0,0 1-1,0 1 1,17 0 0,-22 1 53,0 0 1,0 1-1,0 0 1,0 1-1,0-1 1,-1 2-1,15 5 0,-20-8 79,0 1-1,0 0 0,0 0 0,0 0 0,0 1 0,-1-1 0,1 0 0,0 1 0,-1-1 0,1 1 0,-1-1 0,1 1 0,-1 0 0,0 0 1,0 0-1,1-1 0,-1 1 0,-1 0 0,1 1 0,0-1 0,0 0 0,-1 0 0,1 0 0,-1 0 0,0 0 0,0 1 0,1-1 0,-2 0 1,1 0-1,0 0 0,0 0 0,-1 3 0,-1 1 46,-1 1 0,0-1 0,0 0 0,0 0-1,-1-1 1,1 1 0,-2-1 0,1 0 0,0 0 0,-8 6 0,1 1 33,-5 5 141,-1-1 1,-27 20 0,36-29-169,-1-2 1,0 1 0,-1-1 0,1 0 0,-1-1 0,0-1 0,-14 5-1,20-7-37,1-1-1,-1 1 1,0-1-1,1 0 1,-1 0 0,0 0-1,1 0 1,-1-1-1,0 1 1,1-1-1,-1 0 1,1 0-1,-1 0 1,1-1-1,0 1 1,-7-4-1,5 1-39,1 0 0,-1 0 1,0-1-1,1 1 0,0-1 0,0 0 0,0 0 0,-4-10 0,6 13-303,1 0-1,0-1 0,0 1 1,0-1-1,0 1 1,0-1-1,0 1 1,1-1-1,-1-2 1,1 3 67,0 1 0,0 0 0,0 0 1,1-1-1,-1 1 0,0 0 0,1 0 0,-1 0 0,1 0 1,-1 0-1,1 0 0,0 0 0,-1 0 0,1 0 0,0 0 1,0 0-1,0 0 0,-1 0 0,1 0 0,0 1 0,0-1 1,0 0-1,3 0 0,13-6-1626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3.15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8 3136,'1'-8'7003,"3"33"-4556,-4 11-1157,3 87 860,-2-101-1856,0 0-1,-1 1 0,-1-1 0,-4 24 1,4-33 407,1-8-923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3.57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31 40 3392,'0'0'36,"-5"-2"468,0 0 0,0 1 1,-11-2-1,64 0 7140,38-9-5451,-27 3-1587,69 1-262,-73 8-2747,-41 0 1086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3.99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320 13 3904,'-7'-7'1045,"7"7"-934,-1 0 0,1-1-1,0 1 1,-1-1 0,1 1-1,0 0 1,-1-1 0,1 1-1,0 0 1,-1-1 0,1 1-1,0 0 1,-1 0 0,1-1-1,-1 1 1,1 0 0,-1 0-1,1 0 1,-1 0-1,1 0 1,-1-1 0,1 1-1,-1 0 1,1 0 0,-1 0-1,1 0 1,-1 0 0,1 0-1,-1 1 1,1-1 0,-1 0-1,-19 4 1302,-5 1 125,-28 10 0,40-11-1038,-79 31 1545,81-30-1918,0 0 1,1 1-1,-1 1 1,1-1 0,1 2-1,-10 8 1,17-15-120,1 0 1,0 0-1,0 1 1,0-1 0,0 1-1,0-1 1,0 1-1,0-1 1,0 1-1,1-1 1,-1 1-1,0 0 1,1-1-1,0 1 1,-1 0-1,1-1 1,0 1 0,0 0-1,0 0 1,0-1-1,0 1 1,0 0-1,0 0 1,2 3-1,-1-3 28,0 0-1,0 1 1,1-1-1,-1 0 0,1 0 1,-1 1-1,1-1 1,0 0-1,0-1 0,0 1 1,0 0-1,0-1 1,0 1-1,1-1 0,-1 1 1,4 0-1,4 2-147,-1-1 0,0 0-1,1 0 1,0-2 0,-1 1 0,1-1-1,0 0 1,0-1 0,19-2 0,-17 1-1437,0-1 1,0-1-1,-1 0 1,19-7-1,-9 1-476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14.37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 5 3488,'-6'-4'623,"4"5"104,5 13 797,2 3-430,8 52 1892,9 130 1,-17-23-784,-3-125-1796,-1-22 2,-3 39 1,1-19-992,1-31-2164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43.66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27 12 2240,'0'-12'5781,"-4"17"-5322,-2 18-150,1 1 0,2 0 0,0 0 1,1 31-1,1-26-15,1-25-261,-2 171 1283,9-81-658,2 61 444,-9-153-1478,0 13 2242,0-22-1441,0 2-404,1 1 1,0-1-1,0 1 1,0-1 0,0 1-1,1-1 1,0 1-1,0 0 1,0 0 0,0 0-1,0 0 1,1 0 0,0 1-1,0-1 1,5-4-1,0 0-60,1 1-1,-1 0 0,2 0 0,-1 0 0,12-5 0,-15 9-82,1 0 0,0 0-1,1 1 1,-1 0 0,0 0 0,0 1-1,1 0 1,-1 0 0,13 0-1,-17 1 118,0 0 0,-1 0 0,1 1 0,0-1 0,-1 1 0,1-1 0,-1 1 0,1 0-1,0 0 1,-1 0 0,0 0 0,1 0 0,-1 1 0,0-1 0,0 1 0,1 0 0,-1-1 0,0 1-1,-1 0 1,1 0 0,0 0 0,-1 0 0,1 1 0,-1-1 0,1 0 0,-1 1 0,0-1-1,0 1 1,1 4 0,-1 0 144,0-1-1,0 1 1,-1-1 0,0 1-1,0-1 1,-1 1-1,0-1 1,0 1 0,0-1-1,-1 1 1,0-1-1,0 0 1,-1 0 0,0 0-1,-6 11 1,6-13-71,0 0 0,0 0 0,0 0 0,-1 0 1,1 0-1,-1-1 0,0 1 0,0-1 0,0 0 0,-1-1 1,1 1-1,-1-1 0,0 1 0,1-1 0,-1-1 0,0 1 1,0-1-1,0 0 0,0 0 0,-1 0 0,-5 0 0,-1-3-174,0 1-1,0-2 0,0 0 1,-16-6-1,8 5-352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1:55.58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752 9 1408,'-5'-9'4512,"4"9"-4414,1 1 1,-1-1 0,1 0-1,-1 0 1,1 0 0,-1 0-1,1 0 1,0 1-1,-1-1 1,1 0 0,-1 0-1,1 1 1,0-1 0,-1 0-1,1 1 1,0-1-1,-1 0 1,1 1 0,-1 0-1,1-1-75,0 1 0,-1-1 0,1 1 0,0-1 0,-1 0 0,1 1 0,-1-1-1,1 0 1,-1 1 0,1-1 0,-1 0 0,1 1 0,-1-1 0,1 0 0,-1 0 0,1 0 0,-1 1-1,1-1 1,-1 0 0,-5 3 2700,-3 5-1418,-3-7 3868,13 0-5144,-1 0-1,1 1 1,0-1-1,0 0 1,0 1-1,0-1 1,0 0-1,1 0 0,-1 0 1,0 0-1,0 0 1,1 0-1,-1-1 1,2 2-1,28 12 671,-12-9-347,7 4-144,-20-8-140,1 0-21,0 0-1,0 1 1,0 0 0,-1 0-1,1 0 1,10 6-1,-2-2-96,-13-6 39,0 1-1,-1-1 1,1 1-1,0 0 1,0 0-1,-1-1 1,1 1-1,0 1 1,2 1-1,2 1-1,0 0 0,0-1 0,0 1 0,1-1 1,-1 0-1,13 3 0,-3 0 327,-3-2-337,-10-3 6,1 0 0,-1 0 1,0 0-1,1 1 0,-1-1 0,0 1 1,0 0-1,0 0 0,0 0 1,0 0-1,4 3 0,-7-4 20,1 0 1,0 0-1,0 0 0,0 0 0,0 0 1,0-1-1,0 1 0,0 0 1,0-1-1,2 2 0,-2-2 10,0 1-1,0-1 1,1 1-1,-1 0 1,0-1-1,0 1 1,0 0 0,0 0-1,0 0 1,0 0-1,1 1 1,16 26-141,14 21 202,-13-16 39,-12-21-103,11 22 1,-4-9-33,-3-3-58,-9-17 62,1 0 1,-1 0 0,3 10 0,1-1-66,-5-11 87,0-1 0,0 1 0,0-1-1,0 1 1,-1 0 0,1-1 0,-1 1 0,1 3 0,0 5 36,0 0 0,0 0 0,5 14 1,-3-14-26,-1 0 1,0 0 0,0 16 0,7 49 37,-4-47-53,-1 6-69,-3-28 89,-1 0-1,1-1 1,0 1-1,0 0 1,3 6-1,1 24 88,0-14-224,2 7 286,-6-24-160,0-1 0,1 0 0,-1 1-1,5 8 1,-5-10-16,0 0 0,0 0 0,0 0 0,0 0 0,0 6 0,2 7 134,0 19-143,3 12 118,1-23-20,-2-7-48,0 1 0,-2 0 0,3 36 0,-5-44 17,0 1-1,1-1 1,5 18 0,0-1 18,6 36 171,-11-57-265,0-1 47,0 1 0,0 0 0,-1 0 0,0 0 0,0 8 0,0 3 201,-1-14-238,1 0 0,-1 1-1,0-1 1,0 0 0,-1 0 0,1 0 0,-2 5-1,1-5 72,1-1 0,0 1 0,0-1 0,0 1-1,0 0 1,1 3 0,0 9-73,-10 8 241,11-19-178,-2-5-53,0 1 1,1-1-1,-1 1 0,0 0 0,0-1 0,0 1 1,1 0-1,-1-1 0,0 1 0,0 0 0,0-1 0,0 1 1,0-1-1,0 1 0,-1 0 0,1 0 0,-9 30 189,8-25-215,-1-1-1,1 1 1,-5 9-1,5-12 37,0 0 1,0 0-1,0-1 0,0 1 0,1 0 0,0 0 0,-1 4 0,-1 10 15,1-11 1,-1 1 0,1-1 1,0 1-1,1 8 0,-1-10-27,1 0 0,-1 0 0,0 0 1,-1 0-1,-2 7 0,-3 15-14,-16 159 32,6-125 268,15-51-307,1-7 31,1 0-1,-1 0 1,0 0-1,1 1 0,-2-1 1,1 0-1,0 0 0,-1-1 1,1 1-1,-1 0 0,0 0 1,-2 2-1,2-2 14,0 0 0,-1 0 1,1 0-1,1 0 0,-1 0 0,0 0 1,1 1-1,-1-1 0,1 1 0,-1 5 0,2-8-11,-2 3-17,0 0-1,0-1 1,0 1 0,-1 0 0,1-1 0,-6 5 0,-1 4 94,-17 25-316,23-32 301,-1-1 0,0 1 0,-8 6 0,-8 9-58,12-9-92,5-5 97,-1 0 0,-1 0 0,1-1 1,-1 1-1,-5 4 0,-30 29 38,10-9-38,5-6 67,-24 27 0,15-18-43,19-15-21,-2-1 0,-35 29 0,15-14-26,-99 95 538,125-115-479,8-9-40,0 0 1,0 0-1,0 0 0,0 0 1,-1 0-1,1 0 0,-1-1 1,-5 3-1,-7 4-6,-31 20-1,31-17 71,0-2 0,-33 16 0,-232 76 1036,263-95-1474,0 0 0,0 1 0,1 1 0,0 0 1,1 1-1,-24 20 0,19-15-3486,15-7 2081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04.3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58 1248,'0'0'389,"11"-11"1905,-4-7 4937,-8 18-7141,1 0-1,-1 0 1,1 0-1,-1 0 0,1-1 1,0 1-1,-1 0 1,1 0-1,-1 0 0,1 0 1,-1 0-1,1 0 1,-1 0-1,1 0 0,0 0 1,-1 0-1,1 1 1,-1-1-1,1 0 0,-1 0 1,1 0-1,0 0 0,-1 1 1,1-1-1,-1 0 1,1 0-1,0 1 0,-1-1 1,1 1-1,-13 15 1180,-5 22-388,13-18-647,5-19-226,0-1 0,0 0 0,0 1 0,0-1-1,0 1 1,1-1 0,-1 1 0,0-1 0,0 0 0,0 1-1,0-1 1,0 0 0,0 1 0,1-1 0,-1 1 0,0-1 0,0 0-1,1 1 1,-1-1 0,0 0 0,0 1 0,1-1 0,-1 0-1,0 0 1,1 1 0,-1-1 0,1 0 0,-1 0 0,0 0-1,1 0 1,-1 1 0,0-1 0,1 0 0,-1 0 0,1 0 0,-1 0-1,1 0 1,-1 0 0,0 0 0,1 0 0,-1 0 0,1 0-1,-1 0 1,0 0 0,1 0 0,0-1 0,5-1 35,-1 0 0,1 0 0,-1-1 1,1 1-1,-1-1 0,0-1 0,0 1 0,0-1 1,-1 0-1,1 0 0,-1 0 0,0-1 0,0 1 1,0-1-1,-1 0 0,1 0 0,-1 0 0,-1-1 1,5-9-1,-7 15-26,0-1 1,1 0-1,-1 0 1,0 0-1,0 0 1,0 1 0,0-1-1,0 0 1,0 0-1,0 0 1,0 0-1,0 0 1,0 0-1,0 0 1,0 1-1,-1-1 1,1 0-1,0 0 1,-1 0 0,1 1-1,0-1 1,-1 0-1,1 0 1,-1 1-1,0-1 1,1 0-1,-1 1 1,1-1-1,-1 0 1,0 1-1,1-1 1,-1 1 0,0-1-1,0 1 1,0 0-1,1-1 1,-1 1-1,0 0 1,0-1-1,0 1 1,0 0-1,0 0 1,1 0-1,-3 0 1,0 0 94,-1 0 0,0 0 0,0 0 0,1 1 0,-1-1 0,0 1 0,1 0 0,-1 0 0,-4 2 0,4-1-104,-1 0 0,1 1 1,0-1-1,0 1 0,0 0 0,0 0 1,1 0-1,-1 0 0,1 1 0,0-1 0,0 1 1,-5 7-1,8-10-199,0-1 1,0 1-1,0-1 1,0 0-1,0 1 1,0-1-1,0 1 1,0-1-1,1 1 1,29 18-10822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05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62 2720,'22'5'10528,"-18"-4"-9419,-1-6-819,1-1 0,-2 1 0,1-1 0,0 0 1,-1 0-1,0 0 0,-1 0 0,1 0 0,0-8 0,-2 12 67,-6 23 1441,-12 34-1420,19-46-2639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56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457 12 2720,'-1'-2'502,"-1"1"0,1 0 0,-1 0 0,0 0-1,1 0 1,-1 0 0,0 0 0,-2-1 0,2 2-448,1 0 0,0 0 0,-1 0-1,1 0 1,0 0 0,0 0 0,-1 1 0,1-1 0,0 0 0,0 1-1,0-1 1,-1 1 0,0 0 0,-7 2 61,-136 41 772,105-31-808,16-4-48,0 0 1,0 1 0,-29 19-1,44-23-31,0-1-1,1 1 0,0 1 0,0 0 1,0 0-1,1 0 0,0 1 0,1 0 0,0 0 1,0 1-1,-6 12 0,10-18 26,1 0-1,0-1 1,0 1-1,0 0 1,1 0-1,-1 0 1,1 0-1,-1 1 1,1-1-1,0 0 1,1 5-1,-1-7 8,0 1 1,1 0-1,0-1 0,-1 1 0,1 0 0,0-1 1,0 1-1,0-1 0,0 1 0,0-1 0,0 1 1,0-1-1,0 0 0,1 0 0,-1 1 0,1-1 1,-1 0-1,0 0 0,1-1 0,0 1 0,2 1 1,0 0 38,1 0 0,0-1 0,0 0 0,0 0 0,0 0 0,0 0 0,0-1 0,0 0 0,8-1 0,-3 0 23,0-1-1,-1 0 0,1 0 1,13-6-1,-4-1 64,-1 0 0,0-1 0,-1 0 0,19-16 0,-30 22-116,17-14 92,22-21 1,-40 33-125,1 0 0,-1 0 0,0 0 0,-1 0 0,1-1 0,-1 0 1,-1 0-1,6-13 0,-8 17 2,0 0 0,-1 0 0,1 0 0,-1 0 0,0 0 0,0-1 0,0 1 0,0 0 0,0 0 0,-1 0 0,0 0 0,1 0 0,-3-5 0,3 8-14,-1 0 0,1 0 0,0-1-1,0 1 1,0 0 0,0 0 0,0 0-1,0 0 1,-1 0 0,1 0 0,0 0-1,0 0 1,0 0 0,0 0 0,0-1 0,-1 1-1,1 0 1,0 0 0,0 0 0,0 0-1,0 0 1,0 0 0,-1 0 0,1 0-1,0 0 1,0 0 0,0 0 0,0 1-1,-1-1 1,1 0 0,0 0 0,0 0-1,0 0 1,0 0 0,0 0 0,-1 0 0,1 0-1,0 0 1,0 0 0,0 1 0,0-1-1,0 0 1,0 0 0,0 0 0,-1 0-1,-3 11 28,1 14-16,2-12 113,2 0 0,0 1-1,5 24 1,-4-33-30,-1 0-1,1 0 1,0-1-1,0 1 0,0-1 1,0 1-1,1-1 1,0 0-1,0 0 1,0 0-1,1 0 0,-1-1 1,7 6-1,-8-8-40,1 1 0,-1-1-1,0 0 1,0 0 0,1 0-1,-1 0 1,0-1 0,1 1-1,-1-1 1,0 1 0,1-1-1,-1 0 1,1 0 0,-1 0-1,1 0 1,-1 0 0,1-1-1,-1 1 1,0-1 0,1 0-1,-1 1 1,0-1 0,4-2-1,3-2 82,1 0-1,-1-1 1,15-13-1,-23 19-126,31-23 46,66-37 1,-60 44-1054,-37 16 995,-1 0-1,0 0 0,0 0 1,1 0-1,-1 0 0,0 0 1,0 0-1,0 0 0,1 1 1,-1-1-1,0 0 0,0 0 1,0 0-1,0 0 0,1 0 1,-1 0-1,0 1 0,0-1 1,0 0-1,0 0 0,0 0 1,1 0-1,-1 1 0,0-1 1,0 0-1,0 0 0,0 0 1,0 1-1,0-1 0,0 0 1,0 0-1,0 0 1,0 1-1,0-1 0,0 0 1,0 0-1,0 1 0,0-1 1,0 0-1,1 10-7,-32 93 5,26-77 550,6-26-472,0 0 0,0 0 0,0 0 1,0 0-1,0 0 0,0 0 0,0 0 1,0 0-1,0 0 0,0-1 1,0 1-1,1-1 0,10-4 116,0-1 1,-1 0-1,14-10 0,-13 7-144,29-13 0,-28 16-13,3-1-189,1 0 1,-1 0 0,33-6-1,-44 12 166,0 0-1,-1 1 1,1 0 0,0 0-1,0 0 1,0 0 0,0 1-1,-1-1 1,1 1 0,0 1-1,-1-1 1,1 1 0,-1-1-1,1 1 1,-1 0 0,0 1-1,0-1 1,0 1 0,5 4-1,7 6 144,-1 2-1,0 0 0,23 30 0,-35-41-124,1 1-1,0-1 0,0 0 0,0 0 1,6 3-1,5 7 61,-13-13-529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07.9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41 3136,'1'-1'232,"0"0"0,0 0 0,0 0 0,0 0 1,0 0-1,0 0 0,0 0 0,0 0 0,1 0 0,22-25 10615,-15 22-9728,-9 4-1107,0 0 0,0 0 0,0 0-1,0 0 1,0 0 0,0 0-1,0 0 1,0 0 0,1 0-1,-1 0 1,0 0 0,0 0 0,0 0-1,0 0 1,0 0 0,0 0-1,0 0 1,0 0 0,0 0-1,0 0 1,0 0 0,1 0 0,-1 0-1,0 0 1,0 0 0,0 0-1,0 0 1,0 0 0,0 1-1,0-1 1,0 0 0,0 0-1,0 0 1,0 0 0,0 0 0,0 0-1,0 0 1,0 0 0,0 0-1,0 0 1,0 0 0,0 1-1,0-1 1,0 0 0,0 0 0,0 0-1,0 0 1,0 0 0,0 0-1,0 0 1,0 0 0,0 0-1,0 0 1,0 0 0,0 0-1,0 1 1,0-1 0,0 0 0,0 0-1,0 0 1,-1 11 852,1-1-447,2 1-278,1-3 11,-3-7-127,1 0 0,-1 1-1,1-1 1,-1 1 0,0-1 0,1 1 0,-1-1 0,0 1 0,0 2-1,0-4 245,5-9 26,-3 5-267,2 0 1,-1 0-1,0 1 0,1-1 0,-1 1 0,1-1 0,0 1 0,7-4 0,-11 5-120,-5 5 215,-8 7-105,10-9-7,1 1 0,0-1 0,-1 1 0,1 0 0,0 0 1,-3 3-1,-5 4-259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10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34 100 2656,'0'-2'274,"0"0"0,0 0 0,1 1 0,-1-1 1,0 0-1,1 0 0,-1 0 0,2-2 0,-1 2 243,0 0 0,0 0 0,-1 0 0,1 0 0,-1 0 0,0 0 0,0-1 0,1-2 0,-7-11 2539,-2 17-859,8-7-1466,-21 33 282,19-22-972,0 0 0,1 1 0,0-1 0,0 1 0,1 0 0,-1-1 0,1 1 0,1 0 0,-1-1 0,1 1 0,0-1 0,1 7 0,-2-12-29,1 1 0,-1-1 0,0 0 0,0 0 0,0 1 0,0-1 0,0 0 0,0 0 0,0 1 0,0-1 0,0 0 0,0 0 0,1 1 0,-1-1 0,0 0 0,0 0 0,0 0 0,0 1 0,1-1 0,-1 0 0,0 0 0,0 0 0,0 0 0,1 0 0,-1 1 0,0-1 0,0 0 1,1 0-1,-1 0 0,0 0 0,0 0 0,1 0 0,-1 0 0,0 0 0,1 0 0,9-5 223,-7 2-195,0 1 0,0-1-1,0 0 1,-1 0 0,4-4 0,-3 0 4,1 0 0,-1 0 0,0 0 0,-1 0 1,3-14-1,-4 18-51,0 0 0,-1 1 0,0-1 0,1 0 0,-1 1 0,0-1 0,-1 0 0,1 1 0,0-1-1,-1 0 1,1 1 0,-1-1 0,0 1 0,0-1 0,0 1 0,0-1 0,0 1 0,-1 0 0,1-1 0,-4-3 0,-9-1-985,0 5 261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31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1006 2144,'-5'0'7162,"16"3"-4703,2-4-2168,0 0 1,0 0-1,0-2 1,-1 0-1,15-5 0,-3 0 8,39-21 1,-50 22-229,0 0 0,0-2 0,0 1 0,-1-2 0,-1 0 0,1 0 0,18-23 0,-25 26-58,0 1-1,-1-1 1,0-1 0,0 1 0,0 0 0,-1-1 0,0 0-1,-1 0 1,1 0 0,-2 0 0,1 0 0,-1 0-1,0-1 1,-1 1 0,-1-15 0,1 20-48,0 1 1,-1-1-1,1 1 1,-1-1-1,0 1 1,0-1-1,0 1 1,0-1-1,0 1 1,0 0 0,-1 0-1,1 0 1,-1-1-1,0 2 1,1-1-1,-1 0 1,0 0-1,0 0 1,0 1-1,0-1 1,-5-2-1,4 3 1,-1 0 0,1 0-1,-1 0 1,1 0 0,-1 0 0,1 1-1,-1-1 1,1 1 0,-1 0 0,1 0-1,-1 0 1,1 1 0,-1-1 0,1 1-1,-6 2 1,-1 0-23,0 1 0,1 0 0,0 1-1,0 0 1,0 0 0,-14 12 0,11-6-21,0 1 1,1 0 0,-15 21 0,19-23 80,0 0-1,0 0 1,1 1 0,1 0-1,0 0 1,0 1 0,1-1-1,1 1 1,0 0 0,0 0-1,0 14 1,2-17 85,0 0 0,1 1 0,1-1 0,-1 0 0,1 1 0,1-1 0,3 12 0,-4-18-32,-1-2-45,0-1 1,0 1 0,0 0-1,0-1 1,0 1 0,0 0 0,1-1-1,-1 1 1,0 0 0,0-1-1,1 1 1,-1-1 0,0 1-1,1-1 1,-1 1 0,1-1 0,-1 1-1,1-1 1,-1 1 0,1-1-1,-1 1 1,1-1 0,-1 0-1,1 1 1,-1-1 0,1 0 0,0 1-1,-1-1 1,1 0 0,0 0-1,-1 0 1,1 0 0,0 1-1,-1-1 1,1 0 0,0 0-1,0-1 1,0 2-11,12 1 141,-1 0 0,1-1 0,0 0 0,0-1 0,1 0 0,-1-1 0,13-3 0,15-7 29,62-24-1,-98 33-159,29-12 195,61-36-1,-80 40-226,0 0 1,-1-2 0,0 1-1,-1-1 1,-1-1 0,0-1-1,11-16 1,66-112 129,-42 64 89,17-19-163,33-55-422,-88 134 328,0 0-1,-1-1 1,-1 0 0,-1-1 0,-1 0-1,0 0 1,-2 0 0,2-37 0,-5 53-27,0 0 1,0 0 0,-1 0 0,1 0 0,-1 0 0,0 0-1,-2-4 1,3 8 64,0-1-1,-1 0 0,1 0 1,0 0-1,-1 1 0,1-1 1,-1 0-1,1 0 0,-1 1 0,0-1 1,1 1-1,-1-1 0,0 0 1,1 1-1,-1-1 0,0 1 1,0-1-1,1 1 0,-1 0 1,0-1-1,0 1 0,0 0 1,0 0-1,1-1 0,-1 1 0,0 0 1,0 0-1,0 0 0,0 0 1,0 0-1,0 0 0,0 0 1,0 1-1,-5 0-17,0 1 0,0 0 0,1 1 0,0-1 0,-1 1 0,1 0 0,0 1 0,0-1 0,1 1 0,-9 8 0,-1 3-203,-21 31 1,22-28 204,1 1 73,1 0 0,-14 31 0,1-2 53,15-29 24,0 1-1,1 0 1,0 0 0,2 0-1,1 1 1,0 0 0,-1 23-1,-9 140 326,13-152-151,3 37 1,1-15-101,6 6 293,-8-58-460,1 1-1,-1-1 1,1 1-1,-1-1 1,1 0-1,0 1 1,0-1-1,0 0 1,1 0-1,-1 1 1,3 2-1,2 4 126,-6-8-142,0-1 0,1 1 0,-1-1 0,0 1 0,0-1 0,1 0 0,-1 1-1,0-1 1,1 1 0,-1-1 0,0 0 0,1 1 0,-1-1 0,1 0 0,-1 1 0,1-1 0,-1 0 0,1 0 0,-1 0 0,1 1 0,-1-1 0,1 0 0,-1 0 0,1 0 0,0 0 0,1 0 21,1 2 6,0-1-1,1 0 1,-1 0-1,1 0 1,-1 0-1,1-1 1,-1 1-1,1-1 1,-1 0-1,1 0 1,4-1-1,2-1 71,0 0 0,15-6 0,10-3-7,-23 7-86,22-9 0,-4 2-96,108-46 392,-109 44-366,-17 7 130,1 0 1,-1-2-1,0 1 1,0-1-1,-1-1 0,0 0 1,-1-1-1,14-15 0,-20 20-68,0 0 0,0 0 0,-1-1 0,1 1 1,-1-1-1,0 0 0,-1 0 0,1 0 0,-1 0 0,-1 0 0,1 0 0,-1-1 0,0 1 0,0-1 0,-1 1 0,0-1 0,0 1 1,0-1-1,-1 1 0,-2-12 0,1 15-28,1 1 0,-1-1 0,0 0 0,1 0 0,-1 1 0,0-1 0,-1 1 0,1 0 0,0-1 0,-1 1 0,1 0 0,-1 0 0,0 1 0,0-1 0,0 0 0,0 1 0,0 0 0,0 0 0,0 0 0,-4-1 0,-7-2 19,-1 1-1,0 0 1,-16 0-1,20 3-27,0-1-1,1 2 1,-1 0-1,1 0 1,-1 1-1,1 0 1,0 0-1,-17 7 0,17-4-97,0-1-1,0 1 0,-14 11 0,19-13 104,1 1-1,-1 0 1,1 0 0,0 0-1,0 1 1,1 0-1,0-1 1,-5 9 0,4-3 39,1 0 1,-1 0-1,2 1 1,0-1-1,0 1 1,1 0-1,0-1 1,1 14-1,1-7 56,0 0 0,2 0-1,0-1 1,1 1 0,1-1-1,10 25 1,-13-36-28,1 0 0,-1-1 0,1 1-1,0-1 1,0 1 0,1-1 0,-1 0-1,1 0 1,0-1 0,0 1 0,0-1-1,0 0 1,1 0 0,-1 0 0,1-1 0,0 1-1,0-1 1,0 0 0,0-1 0,0 1-1,0-1 1,0 0 0,9 1 0,7 0 136,-10 0-137,1-1 0,-1 0 1,1-1-1,16-2 0,-1 0-119,-21 2 128,0 0 0,1-1-1,-1 0 1,11-3-1,0-1 5,-9 2 21,0 1-1,0-1 1,-1 0-1,11-6 1,-13 6-57,1-1 11,0 1 1,0-1-1,0 0 1,-1 0-1,0 0 0,0-1 1,0 0-1,-1 0 1,1 0-1,-1-1 0,6-10 1,9-19-84,30-43 1,-45 73-64,-1 1 0,1-1 0,8-6 0,-11 10 104,1 0 1,-1-1 0,1 1 0,-1 0-1,1 0 1,0 0 0,0 0 0,0 1-1,0-1 1,-1 0 0,1 1 0,0-1-1,3 1 1,1 0 38,1 2 0,-1-1 1,1 1-1,11 5 0,-4-2 67,-13-5-81,0 1-1,0-1 0,0 0 1,0 1-1,0-1 1,0 0-1,1 0 1,-1 0-1,0 0 0,0 0 1,0 0-1,0 0 1,0 0-1,0 0 0,1 0 1,-1-1-1,0 1 1,1-1-1,-1 0 16,-1 1 1,0-1-1,1 1 0,-1-1 1,0 0-1,1 1 0,-1-1 0,0 0 1,0 0-1,1 1 0,-1-1 0,0 0 1,0 0-1,0 1 0,0-1 1,0 0-1,0 0 0,0 1 0,0-1 1,0 0-1,-1 0 0,1 1 0,0-1 1,0 0-1,-1 1 0,1-1 1,0 0-1,-2-1 0,2 2-37,0-1 0,-1 1 0,1-1 0,0 0 0,-1 1 0,1-1 0,-1 1 0,1-1 0,0 1 0,-1-1 0,1 1 0,-1-1 0,0 1 0,1 0 0,-1-1 0,1 1 0,-1 0 0,0-1 0,1 1 0,-1 0 0,0 0 0,1 0 0,-1 0 0,0-1 0,0 1 0,-1 0-9,-1 1-1,1-1 0,0 0 0,0 1 0,0-1 1,0 1-1,0-1 0,-3 3 0,0-1-14,0 1 0,0 0 0,0 0-1,0 0 1,1 1 0,-5 4 0,3 1 37,-1 0 0,1 0 0,1 1 0,0 0 1,1 0-1,-1 0 0,2 1 0,0 0 0,0-1 0,-2 19 0,4-23 20,0 1-1,0 0 0,1 0 0,0-1 1,0 1-1,1 0 0,0 0 0,0 0 0,1-1 1,-1 1-1,5 9 0,-5-12 14,1-1 1,-1 1-1,0-1 0,1 0 0,0 0 1,0 0-1,0 0 0,0 0 0,0 0 0,1 0 1,-1-1-1,1 1 0,0-1 0,0 0 1,-1 1-1,6 1 0,-5-3 4,1-1 0,-1 0 0,1 0 0,0 0 0,-1 0-1,1 0 1,-1-1 0,1 1 0,-1-1 0,5-1 0,-6 1-10,14-3 51,-1-1 0,0-1-1,0-1 1,-1 0-1,18-12 1,63-50 105,-61 39-131,-2-2 0,54-65 0,44-83 163,-125 173-177,24-39-30,-3-2 1,28-67-1,-38 71-49,-1 0-1,7-46 1,-14 57 57,-2 6-302,-2-1-1,2-49 1,-6 77 268,0-1 1,0 1 0,0 0-1,0-1 1,0 1-1,0-1 1,0 1-1,0 0 1,0-1 0,0 1-1,0-1 1,0 1-1,0 0 1,0-1-1,0 1 1,0 0 0,-1-1-1,1 1 1,0 0-1,0-1 1,-1 1-1,1-1 1,-5 6-253,-6 15 110,11-18 150,-33 88-260,10-21 310,-73 156 61,85-192-65,-12 48-1,12-36-22,5-23 20,0 0-1,2 1 0,1-1 0,1 1 0,0 0 0,2 0 0,1 0 0,1 0 0,1 0 1,0 0-1,11 31 0,-13-50-13,1 0-1,-1 0 1,1-1 0,0 1 0,0-1 0,0 1-1,1-1 1,-1 0 0,1 0 0,0 0 0,0 0-1,0 0 1,0-1 0,1 1 0,-1-1 0,6 3-1,-7-5 15,0 1-1,0-1 1,0 1-1,0-1 1,0 0-1,0 0 0,0 0 1,0 0-1,0 0 1,1 0-1,-1 0 0,0-1 1,0 1-1,0-1 1,0 0-1,0 1 1,0-1-1,0 0 0,-1 0 1,1 0-1,0 0 1,0-1-1,-1 1 1,4-3-1,3-4-20,0-1 1,0 1-1,7-13 1,-13 18-4,54-78 98,-23 36-285,-22 31 237,-1 0 0,16-28-1,-25 39-54,1 1 0,0-1 0,-1 0 0,1 1 0,0-1 0,1 1 0,-1-1 0,0 1 0,1 0 0,-1 0 0,1 0 0,-1 0 0,1 1 0,0-1-1,0 1 1,0-1 0,0 1 0,0 0 0,6-1 0,-5 2-31,0-1 0,1 1 0,-1 1 0,0-1 0,0 1 0,0 0 0,0-1-1,0 2 1,6 1 0,1 1 38,-9-3-12,1 0-1,0 1 0,-1-1 1,1 1-1,-1 0 0,0-1 1,1 1-1,-1 0 0,0 0 1,0 1-1,0-1 0,0 0 1,-1 1-1,1-1 0,-1 1 0,1 0 1,-1-1-1,0 1 0,0 0 1,0 0-1,0 3 0,1 3 17,0-1 0,-1 1-1,0-1 1,-1 1-1,0 0 1,-1 8-1,-12 130 386,13-144-380,-1 0 1,1-1-1,0 1 0,0 0 0,0 0 0,0 0 0,1 0 1,-1 0-1,1-1 0,0 1 0,0 0 0,0 0 1,0-1-1,0 1 0,1-1 0,-1 1 0,1-1 1,-1 1-1,1-1 0,0 0 0,2 2 0,-1-2 19,0 0-1,0 0 1,0 0-1,0 0 1,0-1-1,1 1 1,-1-1-1,1 0 0,-1 0 1,0-1-1,1 1 1,0-1-1,-1 1 1,1-1-1,6-1 0,6-1-5,0-1-1,0-1 0,-1 0 1,1-1-1,-1-1 0,0 0 1,24-15-1,-30 16-1,0-2 0,0 1 1,-1-1-1,10-10 0,2-1-109,-13 11 26,-3 3-272,-7 14 6,3-9 318,-4 11-5,-5 25-1,8-33 7,0-1 0,1 1-1,0 0 1,0 0-1,0 0 1,1 0-1,-1 0 1,1 0-1,0 0 1,2 6-1,-2-8 18,0 0 1,0-1-1,0 1 1,0 0-1,0-1 1,0 1-1,1-1 0,-1 1 1,0-1-1,1 0 1,0 1-1,-1-1 0,1 0 1,-1 0-1,1 0 1,0 0-1,0 0 0,0-1 1,0 1-1,-1 0 1,1-1-1,0 0 0,0 1 1,0-1-1,0 0 1,0 0-1,0 0 0,0 0 1,0 0-1,0-1 1,0 1-1,0 0 0,0-1 1,0 0-1,0 1 1,-1-1-1,1 0 0,3-2 1,-2 1-8,0 0 1,1 0-1,-1-1 1,0 1 0,-1-1-1,1 0 1,0 0-1,-1 0 1,1 0-1,-1 0 1,0-1 0,0 1-1,0-1 1,-1 1-1,1-1 1,-1 0-1,0 0 1,0 1-1,0-1 1,-1 0 0,1 0-1,-1 0 1,0 0-1,0 0 1,-1-7-1,0 1-26,-1 0 0,0 0-1,-6-15 1,7 22 4,0 1-1,0-1 1,0 1 0,-1 0 0,1 0 0,-1 0 0,1 0-1,-1 0 1,0 0 0,1 0 0,-1 0 0,0 1-1,0-1 1,0 1 0,-1-1 0,1 1 0,0 0 0,0 0-1,-1 0 1,-2-1 0,3 2 6,0 0-1,0 1 1,0-1-1,0 0 1,1 1-1,-1 0 1,0-1-1,0 1 1,0 0-1,1 0 1,-1 0 0,0 0-1,1 0 1,-1 0-1,1 1 1,-1-1-1,1 0 1,-1 1-1,1-1 1,0 1-1,0 0 1,0-1 0,0 1-1,0 0 1,-1 3-1,2-5 17,0 0 1,0 1-1,0-1 0,1 0 0,-1 1 0,0-1 1,0 0-1,0 1 0,0-1 0,1 0 1,-1 1-1,0-1 0,0 0 0,0 0 0,1 1 1,-1-1-1,0 0 0,1 0 0,-1 1 1,0-1-1,0 0 0,1 0 0,-1 0 0,0 0 1,1 1-1,-1-1 0,1 0 0,-1 0 1,0 0-1,1 0 0,-1 0 0,0 0 0,1 0 1,-1 0-1,0 0 0,1 0 0,-1 0 1,0 0-1,1 0 0,-1-1 0,0 1 0,1 0 1,-1 0-1,0 0 0,1 0 0,-1-1 1,22-7 188,-19 6-176,8-4 8,0-1 1,0-1 0,15-12 0,18-13-97,-31 24 63,0 2 0,1 0 0,16-6 0,-26 11 18,0 0 0,1 1 0,-1 0 0,1 0 0,0 0 0,-1 0 0,1 1 0,0 0 0,-1 0 0,1 0-1,0 0 1,-1 1 0,1 0 0,7 2 0,-10-2-13,1 0-1,-1 1 1,0-1 0,0 1 0,0 0-1,1-1 1,-2 1 0,1 0-1,0 0 1,0 1 0,-1-1 0,1 0-1,-1 0 1,1 1 0,-1-1-1,0 1 1,0-1 0,0 1 0,0-1-1,-1 1 1,1 0 0,-1-1-1,0 1 1,1 3 0,-1 1 10,0-1 0,0 1 0,-1 0-1,0 0 1,0 0 0,-1 0 0,0-1 0,-3 11 0,-28 76 274,32-90-224,1 0 107,2-4-5,8-9-19,17-9-87,-8 6-45,-2 0 0,17-17 0,-17 13 34,70-67-344,-86 84 280,-1-1 1,1 0-1,0 1 0,-1-1 0,1 1 1,-1-1-1,1 1 0,0-1 1,0 1-1,-1-1 0,1 1 0,0 0 1,0-1-1,0 1 0,-1 0 0,1 0 1,0 0-1,0 0 0,0-1 1,1 1-1,-2 1 4,1-1 1,-1 1-1,0-1 0,1 1 1,-1-1-1,0 1 0,0-1 1,1 1-1,-1 0 0,0-1 1,0 1-1,0-1 0,0 1 1,1-1-1,-1 1 0,0 0 1,0-1-1,0 1 0,0-1 1,-1 1-1,1 0 0,0-1 1,0 1-1,0-1 0,-1 2 1,-2 14-8,1 1-1,1 0 1,0-1 0,1 1 0,2 17 0,-1-28 48,0 0-1,0 0 1,1-1 0,0 1 0,0 0 0,0-1-1,6 10 1,-6-12 4,0 0 0,0 0 0,1 0 0,0 0 0,-1-1 0,1 1-1,0-1 1,0 1 0,1-1 0,-1 0 0,0 0 0,1-1 0,3 2 0,-4-2-7,0 0 0,-1 0 0,1-1 0,-1 1 0,1-1 0,-1 0 0,1 0 0,0 0 0,-1 0 0,1 0 0,0 0 0,-1-1 0,1 1 0,-1-1 0,4-1 0,-1 0 6,-1-1 1,0 1-1,0-1 0,0 1 1,0-1-1,0 0 0,5-7 1,1-1-17,-1-1 0,-1 0 0,0 0 0,9-20 1,8-17 59,31-93 0,-54 134-190,1 1 1,0 0 0,6-12-1,-9 19 105,1 0 0,-1 0-1,0 0 1,0 0 0,0 0-1,1 0 1,-1 0 0,0 1-1,0-1 1,1 0 0,-1 0-1,0 0 1,0 0 0,0 0-1,0 0 1,1 1 0,-1-1-1,0 0 1,0 0 0,0 0-1,0 1 1,0-1 0,1 0-1,-1 0 1,0 0 0,0 1-1,0-1 1,0 0 0,0 0-1,0 1 1,0-1 0,1 6-24,0 1 0,-1-1-1,0 0 1,0 0 0,-1 1 0,-1 7 0,0 8 51,-4 54 13,-15 75 0,14-123 183,-13 40 1,18-62-199,-4 11 537,2-15-285,0-11-204,3-1-62,0 0-1,1 0 1,2-16-1,-1-1 253,-1 27-241,0 0-1,0 0 1,0 0-1,0-1 1,0 1-1,0 0 0,0 0 1,0 0-1,0 0 1,0 0-1,0 0 1,0-1-1,0 1 0,0 0 1,0 0-1,0 0 1,0 0-1,0 0 1,0 0-1,1 0 0,-1 0 1,0-1-1,0 1 1,0 0-1,0 0 1,0 0-1,0 0 0,0 0 1,0 0-1,1 0 1,-1 0-1,0 0 1,0 0-1,0 0 0,0 0 1,0 0-1,0 0 1,1 0-1,-1 0 1,0 0-1,7 2 333,6 5 96,-13-6-425,5 3 58,1-1-1,0 1 0,0-1 1,1 0-1,-1-1 0,1 1 1,-1-1-1,1-1 0,0 1 1,10 0-1,7-1-248,0-1 0,1-1 0,-1-1 1,0-2-1,34-8 0,-40 6-1475,1 0 0,-1-1-1,-1-1 1,20-11 0,-10 3-1108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32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22 137 7136,'-22'-9'3232,"26"18"-2816,9-9 1824,10 0-1312,40 0 1472,4 0-1377,32-5 161,-4 1-672,35-7-320,-4 3-128,18-12-1056,-19 0 544,15-17-5951,-19 6 3519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54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385 265 2144,'1'0'369,"-1"-1"-277,0 1 0,0 0 1,1 0-1,-1 0 0,0 0 1,0 0-1,1 0 0,-1 0 0,0 0 1,0-1-1,1 1 0,-1 0 0,0 0 1,0 0-1,1 0 0,-1 0 0,0 0 1,0 0-1,1 1 0,-1-1 0,3 2 1292,-3-2-1291,1 0-1,-1 0 0,0 1 0,0-1 1,0 0-1,0 0 0,0 1 0,0-1 1,0 0-1,0 0 0,0 1 0,0-1 1,0 0-1,0 0 0,0 1 0,0-1 1,0 0-1,0 1 0,0-1 0,0 0 1,4 11 1063,-3-10-1076,-1 0 0,1 1 0,-1-1 0,1 0 0,-1 0 0,1 1 0,-1-1 0,0 0 0,0 1 0,0-1 0,0 0 0,0 1 0,0-1 0,0 0 0,0 1 0,0-1 0,-1 0 0,1 1 0,0-1 0,-1 0 0,1 0 0,-1 1 0,0-1 0,1 0 0,-1 0 0,0 0 0,0 0 0,1 0 0,-3 2 0,-1 2 73,-1-1 0,0 1-1,1-1 1,-1 0 0,-6 4 0,0-2-29,0-1-1,1 0 1,-2 0-1,1-1 1,0 0-1,-1-1 1,0-1-1,-19 3 1,-3-3 336,-61-5 0,84 3-352,0-1 1,1-1 0,-1 0-1,-18-6 1,26 7-109,1 0 0,-1 0 0,1-1 0,-1 1 0,1-1 0,0 1 1,-1-1-1,1 0 0,0 0 0,-3-4 0,4 5-12,0-1 0,0 1-1,0-1 1,0 1 0,1-1-1,-1 1 1,1-1 0,-1 0 0,1 1-1,0-1 1,0 0 0,0 0-1,0 1 1,0-1 0,0 0 0,0 1-1,0-1 1,1 0 0,0-2 0,2-4-30,1-1 1,-1 1 0,2 1-1,-1-1 1,1 1 0,0-1-1,1 1 1,0 1 0,0-1-1,0 1 1,1 0 0,0 1-1,11-8 1,6-2-110,0 1-1,2 1 1,26-10 0,-27 13 388,48-12 0,-64 20-103,1 0-1,-1 1 0,0 1 1,0 0-1,18 1 0,-22 0-102,0 0 0,0 0-1,-1 0 1,1 1 0,0 0-1,0 0 1,-1 0 0,1 0-1,-1 1 1,1 0 0,6 5-1,-7-4 9,0 0 0,1 0 0,-2 1-1,1-1 1,0 1 0,-1 0 0,0 0 0,0 0 0,-1 0-1,1 1 1,-1-1 0,0 1 0,-1-1 0,1 1-1,-1 0 1,0 0 0,0 8 0,2 10 78,-2-15-45,0 1 1,0 0 0,-1 0-1,-2 19 1,-8 45 262,-9 48-126,7-58-110,-21 91-60,22-110-7,5-21 19,-15 42 0,7-36 25,-1-2 1,-23 33-1,36-59-5,0 1 1,0-1-1,-1 0 0,1 0 0,-1 0 1,1 0-1,-1 0 0,0 0 0,1-1 1,-1 1-1,0-1 0,0 0 0,-7 2 0,10-3-52,-1-1-1,1 1 0,-1 0 1,1 0-1,-1 0 0,1 0 1,-1 0-1,1 0 0,-1 0 1,1-1-1,-1 1 0,1 0 1,-1 0-1,1-1 0,0 1 1,-1 0-1,1-1 0,0 1 1,-1-1-1,1 1 0,0 0 1,-1-1-1,1 1 0,0-1 1,-1 1-1,1-1 1,0 0-1,-3-16 3,2 10 42,0-7-31,1 0 0,0 0 0,1 0 0,1 1 1,0-1-1,1 1 0,6-18 0,-2 4-60,12-46-91,3 1 0,53-117 0,-39 120-36,59-87 0,-85 142 124,1 0-1,0 1 0,26-23 0,45-29-168,-49 41 170,-11 8-10,1 1 1,0 1-1,1 1 0,1 1 1,0 1-1,0 2 0,1 0 0,41-7 1,-64 15 24,0 0 0,0 1 1,1 0-1,-1 0 0,0 0 1,0 0-1,1 0 1,-1 1-1,0-1 0,0 1 1,0 0-1,1 0 0,-1 0 1,0 0-1,0 1 0,3 1 1,-3 0-3,1-1 0,-1 1 0,0 0 0,-1 0-1,1 0 1,0 1 0,-1-1 0,0 1 0,0-1 0,0 1 0,2 5 0,0 1 20,-1 1-1,0 0 1,-1 0-1,0 0 0,-1 1 1,0-1-1,-1 0 0,-1 16 1,-1-13 60,0-1 1,-1 1 0,-1-1-1,0 0 1,-1 0 0,0 0-1,-1-1 1,0 1-1,-1-1 1,0-1 0,-1 0-1,-1 0 1,-12 13-1,9-8 21,0-1-1,1 2 0,-13 24 0,16-26-112,-9 20 122,1 1 0,-14 46 0,15-39-121,-29 96 511,38-113-279,1 0 1,2 0 0,-2 40-1,5-62-141,1 1 1,-1-1-1,1 0 0,0 1 0,0-1 0,0 0 0,0 0 0,1 0 0,0 0 0,0 0 0,0 0 1,0 0-1,0-1 0,1 1 0,0-1 0,0 0 0,0 0 0,4 4 0,-3-3 35,1-1 0,0 1 1,1-1-1,-1 0 0,0-1 0,1 1 0,0-1 0,-1 0 0,1 0 1,0-1-1,0 0 0,9 1 0,6-1-42,0-1 0,-1-1 0,1 0 0,-1-2 0,21-5 0,-35 6-428,0 0 0,1-1 0,-1 0 0,-1 0 0,1-1 0,0 1 0,5-6 0,-4 4-2344,0 0-1,16-8 1,-15 12 231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56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3328,'0'-4'10025,"8"-5"-7277,11-5-1666,8 4-745,-17 6-139,-1 0 0,1 1 1,0 1-1,0 0 0,12-2 0,64-7 447,-76 10-659,2 0 108,0 0-1,20 2 1,-15 1 96,27-2 1,-18-1-39,-26 1-186,1 0 0,-1 0 0,0 0-1,0 0 1,0 0 0,1 0 0,-1 0 0,0 0 0,0 0 0,0 0-1,1 0 1,-1 0 0,0 0 0,0 0 0,0 0 0,0 0-1,1 0 1,-1 0 0,0 0 0,0 0 0,0-1 0,0 1 0,1 0-1,-1 0 1,0 0 0,0 0 0,0 0 0,0 0 0,0-1 0,0 1-1,0 0 1,1 0 0,-1 0 0,0 0 0,0-1 0,0 1-1,0 0 1,0 0 0,0 0 0,0-1 0,0 1 0,0 0 0,0 0-1,0 0 1,0 0 0,0-1 0,0 1 0,0 0 0,0 0-1,0 0 1,0-1 0,0 1 0,0 0 0,-1 0 0,1 0 0,0 0-1,0-1 1,0 1 0,0 0 0,0 0 0,0 0 0,-1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2:56.8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0 126 2912,'8'-29'13130,"17"29"-10924,-8 0-1633,4-1-209,0-2-1,0 0 1,-1-1 0,1-1 0,26-11 0,1 1-281,78-13-17,-69 17-1321,-18 0-4963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0.9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324 717 3136,'0'0'194,"0"-1"0,0 1 0,0-1 0,0 0 0,0 1 1,0-1-1,0 1 0,0-1 0,0 1 0,-1-1 0,1 0 0,0 1 0,0-1 1,0 1-1,-1-1 0,1 1 0,-2-3 971,1 2-971,-19-3 2395,12 4-2429,1 0 1,-1 0-1,1 1 1,-1 0 0,0 0-1,1 1 1,0 0-1,-1 0 1,1 1 0,0 0-1,-12 7 1,7-3-95,0 0 0,1 1 1,0 1-1,0 0 1,-18 20-1,15-10 2,1 0 0,1 2 0,-15 30 0,18-32-103,1 0 1,1 0-1,-8 36 1,13-42 53,0 0 0,0 0 0,1 0 0,1 1 0,0-1 0,4 24 0,-3-32 111,1 1 1,-1-1-1,1 0 1,3 8-1,-4-12-93,-1 0-1,1 1 1,0-1-1,0 0 0,0 1 1,0-1-1,-1 0 1,1 0-1,1 0 1,-1 0-1,0 0 1,0 0-1,0 0 1,0 0-1,1-1 1,-1 1-1,0 0 1,1-1-1,-1 1 1,3 0-1,1-1 45,0 0-1,-1 0 1,1 0-1,-1-1 1,1 0-1,-1 0 1,1 0 0,-1 0-1,0-1 1,1 1-1,-1-1 1,0 0-1,4-3 1,6-5 58,-1 1-1,15-16 1,-18 16-72,26-25 59,-3-1 0,51-68 0,44-91 146,-114 171-294,-2 0-1,0-1 0,-2 0 0,-1-1 0,0 0 0,7-41 0,12-119-51,-25 148-63,-2-1 0,-5-67 0,2 97 43,1 1 1,-1 0-1,0 0 0,-1 0 0,-3-7 1,2 3-198,3 10 271,1 1 1,0-1-1,0 1 1,0 0-1,0-1 0,0 1 1,-1-1-1,1 1 1,0 0-1,0-1 1,-1 1-1,1 0 0,0-1 1,-1 1-1,1 0 1,0 0-1,-1-1 1,1 1-1,0 0 0,-1 0 1,1-1-1,0 1 1,-1 0-1,1 0 1,-1 0-1,1 0 0,-1 0 1,1 0-1,0-1 1,-1 1-1,1 0 1,-1 0-1,1 0 0,-1 1 1,1-1-1,0 0 1,-1 0-1,1 0 1,-1 0-1,1 0 0,0 0 1,-1 1-1,1-1 1,-1 0-1,1 0 0,0 1 1,-1-1-1,1 0 1,0 0-1,-1 1 1,-2 2-48,0-1 0,1 1 0,-1 0 0,-4 7 0,-9 18-103,2 0 0,-16 43 0,12-28 168,-20 44 175,7-20 70,2 2-1,-19 77 1,40-113-88,3 1-1,0 1 1,2-1 0,2 1-1,6 68 1,-4-93-116,1 0 1,0 0 0,1 0-1,0 0 1,0-1-1,1 1 1,0-1-1,1 0 1,0 0-1,10 14 1,-11-18 7,1 0-1,-1 0 1,1-1-1,0 0 1,0 1 0,0-2-1,1 1 1,-1 0 0,1-1-1,0 0 1,0-1 0,0 1-1,0-1 1,0 0 0,1-1-1,-1 0 1,12 2 0,-4-3 49,1 0 1,0-1-1,0 0 1,0-1 0,15-4-1,-22 4-65,-1 0-1,0-1 1,0 1-1,0-2 1,0 1-1,0-1 1,-1 0-1,0 0 1,1 0-1,-1-1 1,-1 0-1,7-7 0,9-16 26,-1-2-1,-2 0 0,0-1 0,-3-1 0,23-63 0,-36 88-27,0 0-1,0 1 0,-1-1 1,0 0-1,0 0 1,0-9-1,-1 14-51,0 0 0,0 0 0,0 0 0,-1 0 0,1 0 0,0 0 0,-1 0-1,0 0 1,1 0 0,-1 0 0,0 0 0,0 0 0,0 1 0,0-1 0,0 0-1,0 1 1,-1-1 0,1 0 0,-1 1 0,1 0 0,-1-1 0,1 1 0,-1 0 0,-2-2-1,2 3-19,0-1-1,0 1 0,1 0 0,-1 0 0,0 0 0,0 0 0,0 0 0,1 0 0,-1 0 0,0 0 0,0 1 0,0-1 0,1 1 0,-1-1 0,0 1 1,1 0-1,-1-1 0,0 1 0,1 0 0,-1 0 0,1 0 0,-1 1 0,1-1 0,0 0 0,-1 0 0,0 3 0,-5 3-39,1 0-1,0 1 0,-5 10 1,4-7 81,1 1 1,1 0 0,0 0 0,1 1-1,0-1 1,-4 24 0,4-7 207,0 56 0,4-72-104,1 0-1,0 0 1,1 0-1,0 0 0,1-1 1,1 1-1,0-1 1,0 0-1,2 0 1,-1 0-1,8 12 0,-12-23-79,0 1-1,0-1 1,0 0-1,0 1 1,1-1-1,-1 0 1,0 0-1,0 0 1,1 0-1,-1 0 1,0 0-1,1 0 1,-1-1-1,1 1 0,0 0 1,-1-1-1,1 1 1,2 0-1,-1-1 14,-1 0-1,0 0 1,1-1-1,-1 1 0,0 0 1,1-1-1,-1 1 1,0-1-1,1 0 0,-1 0 1,4-2-1,3-3 51,1-1-1,-1 0 0,0-1 1,10-11-1,-14 13-100,90-93 77,-45 44-40,76-65 1,-124 119-17,0-1-1,0 0 1,1 1 0,-1 0-1,1-1 1,-1 1-1,1 0 1,3-1 0,-5 2-1,0 0 0,-1 0 0,1 0 1,0 0-1,-1 0 0,1-1 0,0 2 0,-1-1 1,1 0-1,0 0 0,-1 0 0,1 0 0,-1 0 1,1 0-1,0 1 0,-1-1 0,1 0 1,-1 1-1,1-1 0,-1 0 0,1 1 0,0-1 1,-1 1-1,0-1 0,1 0 0,-1 1 0,1 0 1,-1-1-1,0 1 0,1-1 0,-1 1 0,0-1 1,1 1-1,-1 0 0,0-1 0,0 1 1,1 1-1,0 6 23,0 1 1,0-1 0,-1 1-1,0-1 1,0 1 0,-1 0 0,-2 8-1,-15 59 33,-25 45 543,43-111-349,0-9-246,0-1 0,0 0 0,0 0 0,0 0 0,0 1 0,0-1 0,0 0 0,0 0 0,0 0 0,0 1 0,0-1 0,0 0 0,0 0 0,1 0 0,-1 0 0,0 0 0,0 1 0,0-1 1,0 0-1,0 0 0,1 0 0,-1 0 0,0 0 0,0 0 0,0 0 0,0 0 0,1 1 0,-1-1 0,0 0 0,0 0 0,0 0 0,0 0 0,1 0 0,-1 0 0,0 0 0,0 0 0,0 0 0,1 0 0,-1 0 0,0 0 0,0 0 0,0 0 0,1 0 0,-1-1 0,0 1 0,0 0 0,0 0 0,0 0 0,1 0 0,-1 0 0,0 0 0,0 0 0,0-1 0,0 1 0,0 0 0,0 0 0,1 0 0,-1-1 0,10-7 9,-1 0 1,0-1-1,0-1 0,9-12 0,28-47-93,-1 0 78,-10 18-4,-23 31-70,27-33 0,-36 50 40,0 0-1,0 0 0,0 0 1,0 1-1,0-1 1,6-3-1,-9 6 27,0 0 0,0 0 0,1 0 0,-1 0-1,0 0 1,1 0 0,-1 0 0,0 0 0,1 0-1,-1 0 1,0 1 0,1-1 0,-1 0 0,0 0-1,1 0 1,-1 0 0,0 0 0,0 1 0,1-1-1,-1 0 1,0 0 0,0 0 0,1 1 0,-1-1-1,0 0 1,0 0 0,0 1 0,1-1 0,-1 0-1,0 0 1,0 1 0,0-1 0,0 0 0,0 1-1,0-1 1,0 0 0,1 1 0,-1-1 0,0 0-1,0 1 1,0-1 0,0 0 0,0 1 0,-1-1-1,1 0 1,1 20-69,-1-17 46,-6 100-78,3-74 119,1 1 0,2-1 0,0 1 0,8 46 0,-8-74 3,1 0 0,-1 1 1,1-1-1,0 1 0,0-1 0,0 0 1,0 0-1,1 1 0,-1-1 1,0 0-1,1 0 0,0 0 0,1 2 1,6 6 126,-8-10-130,-1 1 1,1 0-1,0-1 1,-1 1-1,1 0 0,0-1 1,-1 1-1,1-1 0,0 1 1,-1-1-1,1 1 1,0-1-1,0 0 0,0 1 1,0-1-1,-1 0 0,1 0 1,0 1-1,0-1 1,0 0-1,0 0 0,0 0 1,-1 0-1,1 0 0,0 0 1,0-1-1,1 1 1,0-1 2,0 0 1,1 0 0,-1-1 0,0 1 0,-1 0 0,1-1-1,0 1 1,0-1 0,-1 0 0,3-2 0,3-5 42,0-1 0,-1 0-1,6-13 1,95-189 242,-93 188-300,25-32 0,-3 5-72,-33 46 47,0 0-1,1 0 0,-1 1 1,1-1-1,0 1 0,1 0 1,-1 0-1,1 0 0,-1 1 1,1-1-1,9-4 0,-13 8 20,0 0-1,0 0 1,0 0-1,-1-1 1,1 1-1,0 0 1,0 0-1,0 0 1,0 0-1,0 0 1,-1 1-1,1-1 1,0 0-1,0 0 1,0 1-1,0-1 1,-1 0-1,1 1 1,0-1-1,0 1 1,-1-1-1,1 1 1,0-1-1,-1 1 1,1-1-1,0 1 1,-1 0-1,1-1 1,-1 1-1,1 0 1,-1-1-1,0 1 1,1 0-1,-1 0 1,0 0-1,1-1 1,-1 1-1,0 0 1,0 1-1,2 5-18,0-1 1,-1 1-1,1 12 0,-2-16-45,2 34 152,-3 0 1,-1 0 0,-1 0 0,-2-1 0,-17 64-1,20-95-46,1 0 0,-1 1-1,-1-1 1,1 0 0,-6 8-1,8-12-16,-1 0-1,0 0 0,0 0 1,0 0-1,0 0 0,0 0 0,0 0 1,0 0-1,0 0 0,0-1 1,0 1-1,0 0 0,0-1 1,-1 1-1,1-1 0,0 1 1,-1-1-1,1 1 0,0-1 0,0 0 1,-1 0-1,1 0 0,-1 0 1,1 0-1,0 0 0,-1 0 1,1 0-1,0-1 0,-1 1 0,1 0 1,0-1-1,0 1 0,-1-1 1,0 0-1,-2-1 14,0-1-1,0 1 1,0-1 0,1 0 0,0 1 0,-1-2-1,1 1 1,0 0 0,0-1 0,-2-3-1,-44-71-568,49 77 528,-15-17-465,15 18 468,0 0-1,0-1 0,-1 1 1,1 0-1,0 0 1,0 0-1,0 0 1,-1 0-1,1 0 0,0 0 1,0 0-1,0-1 1,-1 1-1,1 0 1,0 0-1,0 0 0,-1 0 1,1 0-1,0 0 1,0 0-1,-1 0 0,1 0 1,0 1-1,0-1 1,0 0-1,-1 0 1,1 0-1,0 0 0,-1 0 1,1 1 1,-1 0 0,1-1 0,-1 1 0,1 0 0,0 0 0,-1-1 0,1 1 1,0 0-1,-1 0 0,1 0 0,0 0 0,0-1 0,0 2 0,-1 4-8,0 0 0,1 0 0,0 0 0,0 0 0,0 0-1,2 7 1,-1-10 22,0 1-1,0-1 1,0 0-1,0 0 1,1 0-1,-1 0 0,1 0 1,0-1-1,0 1 1,0 0-1,0-1 1,0 1-1,5 2 0,-1 0 22,1 0-1,0-1 1,1 0-1,-1 0 1,1-1-1,-1 0 1,1 0-1,0-1 1,0 0-1,0 0 0,1-1 1,-1 0-1,0 0 1,0-1-1,1 0 1,-1-1-1,14-2 1,-9 1-4,0-1 0,-1-1 0,1 0 0,-1 0 1,0-1-1,0-1 0,0 0 0,-1-1 0,0 0 1,19-16-1,-8 1-2,0-1 0,-2-1 0,0-1 0,-2-1 0,18-33 0,-14 24-79,-14 23 47,0 0 0,-1-1 0,-1 0 0,8-20 0,-14 42-537,-2 11 452,1-17 112,-6 25-1,1 0 0,-3 31 0,5-10 14,1-21-22,1-1 1,3 48-1,-1-71 12,1-1 0,-1 0 0,1 0 1,0 0-1,0 0 0,0 0 0,1 0 0,-1 0 0,1 0 0,2 4 0,-4-7-12,1 1 0,-1-1 0,1 1 0,-1-1 0,1 0 0,-1 1 0,1-1 0,-1 0 0,1 1 0,-1-1 0,1 0 0,-1 0 0,1 1 0,-1-1 0,1 0 0,0 0 0,-1 0 0,1 0 0,-1 0 0,1 0 0,-1 0 0,1 0 0,0 0 0,0 0-1,1-1 5,-1 0 0,0 1-1,1-1 1,-1 0-1,0 0 1,0 0 0,1 0-1,-1 0 1,0 0-1,0 0 1,0-1 0,0 1-1,-1 0 1,2-2-1,9-17 111,-1 1-1,8-23 1,11-24 53,-8 26-202,3 2-1,33-43 0,-29 46 4,100-136 139,-106 139-124,-2-2-1,-2 0 1,22-56-1,69-238-322,-104 315 231,-4 10 26,0-1 0,0 1 0,0-1 0,0 1 0,0-8 0,-1 11 68,0 0-1,0 0 0,0 0 0,0 0 1,0 0-1,0 0 0,0 0 0,0 0 1,0-1-1,0 1 0,0 0 1,0 0-1,0 0 0,0 0 0,0 0 1,0 0-1,0 0 0,0 0 0,0 0 1,0 0-1,0 0 0,0 0 0,0 0 1,0 0-1,0 0 0,0 0 0,0 0 1,0 0-1,0-1 0,0 1 1,0 0-1,0 0 0,0 0 0,0 0 1,0 0-1,0 0 0,0 0 0,-1 0 1,1 0-1,0 0 0,0 0 0,0 0 1,0 0-1,0 0 0,0 0 1,0 0-1,0 0 0,0 0 0,0 0 1,0 0-1,0 0 0,0 0 0,0 0 1,0 0-1,0 0 0,0 0 0,-1 0 1,1 0-1,0 0 0,0 0 0,0 0 1,0 0-1,0 0 0,0 0 1,0 0-1,0 1 0,0-1 0,-5 5-107,-6 12 126,-14 33 8,-38 103 0,22-45 68,6-26-241,-40 103 82,63-148 59,-12 73 0,13-53 191,7-39-135,1 0 0,1 0 0,0-1 0,2 1 0,0 0 0,1 0 0,4 28 0,-4-44-28,0 1 0,-1-1 0,1 1 0,0-1 0,0 0 0,0 1 0,0-1 0,1 0 0,-1 0 0,1 0 0,-1 0-1,3 2 1,-3-3 3,0 0 0,0 0 0,1-1 0,-1 1 0,0-1 0,0 1 0,0-1 0,0 1-1,1-1 1,-1 1 0,0-1 0,0 0 0,1 0 0,-1 0 0,0 0 0,0 0 0,1 0 0,-1 0-1,0 0 1,0 0 0,1-1 0,-1 1 0,0 0 0,0-1 0,2 0 0,3-2 8,0 0-1,-1 0 1,1-1 0,-1 0 0,0 0 0,0 0-1,0-1 1,6-7 0,2-5 4,14-23 0,1-2-9,4-3 78,-16 21-278,25-28 0,-41 52 172,1 0 0,-1-1 1,0 1-1,0 0 0,0-1 0,1 1 0,-1 0 1,0-1-1,0 1 0,1 0 0,-1-1 0,0 1 0,1 0 1,-1 0-1,0-1 0,1 1 0,-1 0 0,0 0 1,1 0-1,-1 0 0,0 0 0,1-1 0,-1 1 1,1 0-1,-1 0 0,0 0 0,1 0 0,-1 0 0,1 0 1,-1 0-1,0 0 0,1 0 0,-1 0 0,1 1 1,-1-1-1,0 0 0,1 0 0,-1 0 0,0 0 1,1 1-1,-1-1 0,0 0 0,1 0 0,-1 1 0,0-1 1,1 0-1,-1 0 0,0 1 0,0-1 0,1 0 1,-1 1-1,0-1 0,0 0 0,0 1 0,0-1 1,1 0-1,-1 1 0,0-1 0,0 1 0,0-1 0,0 0 1,0 1-1,0-1 0,0 1 0,1 7-69,1-1-1,-1 14 1,-1-12 44,0 79 201,-1-68-86,0 1-1,2 0 1,0 0 0,1 0 0,6 21-1,-1-26 89,-7-15-157,1-1 1,-1 0-1,0 1 0,1-1 0,-1 0 1,0 1-1,1-1 0,-1 0 0,1 1 1,-1-1-1,0 0 0,1 0 1,-1 0-1,1 0 0,-1 1 0,1-1 1,-1 0-1,0 0 0,1 0 0,-1 0 1,1 0-1,-1 0 0,1 0 1,-1 0-1,1 0 0,-1 0 0,1 0 1,-1 0-1,1-1 0,-1 1 0,0 0 1,1 0-1,-1 0 0,1-1 1,-1 1-1,0 0 0,1-1 0,6-5 16,-1 0-1,-1 0 0,1-1 0,-1 0 1,0 0-1,-1 0 0,6-12 0,8-12 27,-13 24-41,7-12-78,-11 18 48,0 0 0,-1 0 1,1 1-1,-1-1 1,1 0-1,0 1 1,-1-1-1,1 0 0,0 1 1,0-1-1,0 1 1,-1-1-1,1 1 0,0 0 1,0-1-1,1 1 1,-1 0-1,0 0 1,-1 1-1,1-1 1,-1 1-1,1-1 1,0 1-1,-1-1 0,1 1 1,-1-1-1,1 1 1,-1-1-1,0 1 1,1 0-1,-1-1 1,1 1-1,-1 0 1,0-1-1,0 1 1,1 0-1,-1 0 1,0-1-1,0 1 1,0 0-1,0 0 1,0-1-1,0 1 1,0 1-1,1 13-48,-1-1 0,0 1 0,-1-1 0,-1 1 0,-6 23 0,-26 71 247,19-67-166,-3 0 0,-1-2-1,-45 71 1,53-95 23,0-1 1,-1-1-1,-17 18 1,25-28-14,-1 0 1,1-1-1,-1 1 1,1-1 0,-1 0-1,0 0 1,0-1-1,0 1 1,0-1-1,-1 0 1,1-1 0,0 1-1,-1-1 1,-10 1-1,13-2-10,1 0-1,-1 0 1,0-1-1,1 1 0,-1-1 1,1 1-1,-1-1 1,1 0-1,-1 0 0,1 0 1,0 0-1,-1-1 1,1 1-1,0 0 0,0-1 1,-2-2-1,1 2-3,1-1 0,-1 0 0,1 0 0,0-1 0,0 1 0,0 0 0,1-1 0,-1 1 0,1-1 0,-2-3 0,2-1-20,-1 1-1,1 0 0,0 0 1,1 0-1,0-1 0,0 1 1,0 0-1,1-1 1,0 1-1,4-13 0,-3 13 6,1 0-1,1 1 1,-1 0-1,1-1 1,0 1-1,1 0 1,-1 1-1,1-1 1,0 1-1,11-9 1,4 0-27,40-23 0,-56 34 17,31-14-171,0 2-1,1 1 1,0 1 0,64-12-1,-91 23-108,20-6-2207,-12 1-2353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1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36 8320,'-13'-20'3744,"26"8"-3232,-5 9 832,6 6-832,22-3 768,9 0-736,18 0-321,5 3-191,-6 2-32,-3 7 0,-10-4-799,-8 4 447,-14-4-2528,-4 4 1600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1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52 7392,'-40'-20'3360,"40"12"-2944,9 5-128,4-2-256,15-7-1280,2 9 672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59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255 536 2912,'8'-4'6400,"-27"10"-5522,-2 0-204,3-3-429,1 2 1,-1 0 0,1 1 0,0 1 0,1 1 0,-1 0-1,2 1 1,-1 0 0,1 2 0,-24 21 0,37-31-221,1 0 1,-1 1 0,1-1-1,0 1 1,-1-1 0,1 1-1,0-1 1,0 1 0,0 0-1,0-1 1,1 1 0,-1 0-1,0 0 1,1 0 0,-1-1-1,1 1 1,-1 0 0,1 0-1,0 0 1,0 0 0,0 0-1,0 0 1,0 0 0,1 0-1,-1 0 1,0 0 0,1-1-1,0 1 1,-1 0 0,1 0-1,2 3 1,-3-5 6,1 0 0,0 0-1,-1 1 1,1-1 0,0 0 0,-1 0 0,1 0 0,0 0 0,0 0-1,-1 0 1,1 0 0,0 0 0,0 0 0,-1 0 0,1 0 0,1-1-1,-1 1 31,7-2 19,0 0 1,0 0 0,-1-1-1,1-1 1,-1 1 0,1-1 0,12-9-1,10-5-14,-29 18-68,12-7-22,0 0 1,-1 0 0,0-1 0,16-14 0,-27 22-112,-4 16-815,2-10 928,0 1-1,1-1 1,0 1-1,0-1 1,0 0 0,1 1-1,0-1 1,0 1 0,1-1-1,0 0 1,2 7 0,-3-11 48,1 1 0,-1-1 0,0 1 0,1-1 0,0 0 0,-1 1 0,1-1 0,0 0 0,0 0 0,0 0 0,0-1 0,0 1 0,1 0 0,-1-1 0,0 0 0,1 1 1,-1-1-1,1 0 0,0 0 0,-1 0 0,1-1 0,0 1 0,0-1 0,-1 1 0,1-1 0,0 0 0,5 0 0,6-2 87,0-1 0,0-1 1,0 0-1,26-11 0,-20 6-23,19-8 117,-1-1 0,61-42 0,-90 53-152,1-1 0,-1 0 1,0 0-1,0-1 0,-1-1 1,0 1-1,-1-1 1,11-20-1,-6 7-11,-1-1 0,-1 0 0,8-30 0,10-83-139,-14 56 92,-13 75-15,3-12-64,-1 1 0,0-1-1,-1 0 1,-1 0 0,-1 1-1,-2-24 1,2 40 32,0 1 1,0-1-1,-1 0 1,1 0 0,0 0-1,-1 0 1,1 0-1,-1 0 1,1 0-1,-1 1 1,1-1-1,-1 0 1,1 0-1,-1 1 1,0-1-1,-1 0 1,2 0 28,0 1 1,-1 0-1,1 0 0,-1 0 1,1 0-1,-1 0 0,1 0 1,-1 0-1,1 0 0,0 0 1,-1 0-1,1 0 0,-1 0 1,1 0-1,-1 0 0,1 0 1,0 1-1,-1-1 0,1 0 1,-1 0-1,1 0 0,0 1 1,-1-1-1,1 0 0,0 0 1,-1 1-1,1-1 0,0 0 1,-1 1-1,1-1 0,0 0 1,0 1-1,-1-1 0,1 1 1,0-1-1,0 0 0,0 1 1,0-1-1,-1 2 0,-15 34-421,-22 66 1,-1 43 172,22-79 244,3-18-36,4-16 155,-9 52-1,18-74-29,0 0 0,0 1 0,1-1 0,1 0 0,-1 0 0,2 0 0,-1 0 0,1 0 0,6 15 0,-7-21 26,1 1 0,0-1 0,0 0 0,0 1 0,1-1 0,-1 0 0,6 6 0,-6-9-59,-1 0 0,1 0 0,-1 0 0,0 0 0,1 0-1,0 0 1,-1 0 0,1-1 0,0 1 0,-1 0 0,1-1 0,0 0 0,-1 1-1,1-1 1,0 0 0,0 0 0,-1 0 0,1 0 0,0 0 0,0 0-1,-1-1 1,1 1 0,0-1 0,3 0 0,-4 0-22,6-1 46,0 0-1,0-1 1,0 0 0,0 0-1,-1-1 1,11-7 0,64-45 161,-55 38-727,-28 23-199,1-1 683,-1 0 1,0 0-1,1 0 0,0 0 1,0 0-1,0 0 0,1 0 0,-1 0 1,1 0-1,0 1 0,0-1 1,0 0-1,1 0 0,0 0 0,-1 1 1,2-1-1,1 7 0,-2-9 55,1 1-1,-1 0 1,0-1 0,1 0-1,0 1 1,-1-1-1,1 0 1,0 0-1,0 1 1,0-2-1,1 1 1,-1 0-1,0 0 1,1-1 0,-1 1-1,1-1 1,-1 0-1,1 0 1,0 0-1,0 0 1,-1 0-1,1 0 1,0-1 0,0 0-1,0 1 1,0-1-1,-1 0 1,1 0-1,4-1 1,8-2 89,0 0-1,0-2 1,-1 1 0,0-2 0,0 0 0,0 0 0,-1-2-1,0 1 1,0-2 0,21-18 0,-32 26-121,-1 0 1,0 0 0,0 0-1,1-1 1,-1 1 0,0 0-1,0-1 1,0 1-1,0-1 1,0 1 0,-1-1-1,1 1 1,0-1 0,-1 1-1,1-1 1,-1 0-1,1 1 1,-1-1 0,0-2-1,0 3-7,0 0 0,-1 0-1,1-1 1,-1 1 0,1 0-1,-1 0 1,0 0 0,0 0 0,1 0-1,-1 0 1,0 1 0,0-1-1,0 0 1,0 0 0,0 0-1,0 1 1,0-1 0,0 1 0,0-1-1,0 1 1,0-1 0,0 1-1,0-1 1,-1 1 0,1 0-1,0 0 1,-2-1 0,-32-4-267,0 1 0,-63 2-1,97 2 257,0 0 319,0 1-310,1-1 0,-1 1 0,1 0 0,-1 0 0,0-1-1,1 1 1,-1 0 0,0-1 0,0 1 0,1-1 0,-1 1 0,0-1 0,0 1-1,0-1 1,0 0 0,0 1 0,1-1 0,-1 0 0,0 0 0,0 1 0,-1-1 0,-2 1 1,-1 2 683,21-7-766,-13 4 39,40-9-14,17-1 100,192 1-137,-171 15 20,-80-6 97,1 0 0,-1 0-1,1 0 1,-1 1 0,0-1 0,1 0 0,-1 1-1,0-1 1,1 1 0,-1 0 0,0-1-1,0 1 1,0 0 0,0 0 0,1 0 0,-1 0-1,0-1 1,0 2 0,-1-1 0,1 0-1,0 0 1,0 0 0,1 3 0,-2-3 5,1 1 0,-1 0 1,0 0-1,0-1 1,0 1-1,0 0 1,0 0-1,0-1 0,0 1 1,-1 0-1,1 0 1,-1-1-1,1 1 0,-1 0 1,1-1-1,-1 1 1,0-1-1,0 1 0,-2 2 1,-5 8 132,0 0 0,-14 14 1,21-25 4,5-9 124,5 1-270,0 1 1,1 0-1,-1 0 0,1 1 1,11-5-1,56-18 93,-65 24-44,-3 1-98,0 1 1,-1-1-1,1 2 1,0-1-1,0 1 1,0 0-1,0 1 1,0 0-1,11 2 0,-19-2 38,0 0-1,-1 0 0,1 0 1,0 1-1,0-1 0,0 0 1,0 1-1,-1-1 0,1 0 0,0 1 1,0-1-1,-1 1 0,1-1 1,0 1-1,-1-1 0,1 1 0,0 0 1,-1-1-1,1 1 0,-1 0 1,1-1-1,-1 1 0,1 0 0,-1 0 1,0-1-1,1 1 0,-1 0 1,0 0-1,0 0 0,1 0 0,-1-1 1,0 1-1,0 0 0,0 0 1,0 0-1,0 0 0,0 0 1,0-1-1,-1 1 0,1 0 0,0 0 1,0 0-1,-1 0 0,1-1 1,-1 2-1,-2 5 41,-1 0 0,1 0-1,-1 0 1,-6 6 0,5-6 147,0 5-73,5-12-102,0 0-1,0 0 1,0 1 0,0-1-1,0 0 1,0 0 0,1 0 0,-1 0-1,0 0 1,0 0 0,0 0-1,0 0 1,0 1 0,1-1-1,-1 0 1,0 0 0,0 0 0,0 0-1,0 0 1,0 0 0,1 0-1,-1 0 1,0 0 0,0 0 0,0 0-1,0 0 1,0 0 0,1 0-1,-1 0 1,0 0 0,0 0-1,0 0 1,0 0 0,1 0 0,-1 0-1,0-1 1,0 1 0,0 0-1,24-12 473,-18 8-607,9-5 116,0 2-1,0-1 1,1 2 0,0 0-1,0 1 1,32-6-1,-40 10 50,0 0-1,0 1 1,1 0-1,-1 0 1,0 1-1,0 0 1,0 1-1,0-1 1,0 1-1,0 1 1,-1 0-1,1 0 1,-1 0-1,0 1 0,0 0 1,11 8-1,-7-2 73,-1 0-1,0 1 1,17 22-1,12 14 197,-34-42-269,0 0 1,0-1-1,0 0 1,1 0-1,-1 0 0,1-1 1,7 3-1,-10-5-105,0 0-1,0 0 1,0-1 0,0 0-1,0 1 1,1-1-1,-1 0 1,0-1-1,0 1 1,0-1-1,1 1 1,-1-1 0,0 0-1,0 0 1,0 0-1,0 0 1,-1-1-1,7-3 1,-7 4-452,0 0 1,0-1-1,0 1 0,0-1 1,0 0-1,0 0 0,-1 0 1,1 0-1,-1 0 1,1 0-1,-1 0 0,0 0 1,1-1-1,0-1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2.7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174 582 2400,'4'-5'410,"-2"3"-102,-1 0 0,1-1 0,-1 1-1,1 0 1,-1 0 0,0-1 0,0 1 0,0-1 0,0 1-1,-1-1 1,1 1 0,-1-1 0,1-3 0,-1 5-197,-1 0 0,1 1 0,0-1 0,0 0 0,-1 0 1,1 1-1,0-1 0,-1 0 0,1 1 0,-1-1 0,1 1 0,-1-1 1,1 0-1,-1 1 0,1-1 0,-1 1 0,1-1 0,-1 1 0,0 0 0,1-1 1,-1 1-1,0 0 0,1-1 0,-1 1 0,0 0 0,0 0 0,1 0 0,-2-1 1,-24-2 1171,21 4-1121,0-1 1,-1 1-1,1 0 0,0 0 0,0 0 0,-1 1 0,1-1 1,0 1-1,1 1 0,-1-1 0,0 1 0,-8 6 0,7-4-67,0 0 0,0 1 0,0 0 0,1 0 0,-1 1 0,2-1 0,-1 1 0,-4 9 0,5-8-53,0 1-1,1 0 0,0 0 1,0 0-1,1 0 0,0 1 1,0 9-1,1-13 8,1 1-1,0-1 1,0 1 0,1-1-1,0 1 1,0-1 0,1 0-1,-1 1 1,1-1 0,4 8 0,-5-12-7,1 1 0,-1 0 1,1-1-1,-1 1 0,1-1 1,0 1-1,0-1 0,0 0 1,0 0-1,0 0 0,1 0 1,-1 0-1,1-1 0,-1 1 1,1-1-1,0 1 0,-1-1 1,1 0-1,0 0 0,0 0 1,0-1-1,0 1 0,0 0 1,0-1-1,0 0 0,0 0 1,0 0-1,0 0 0,5-1 1,-4 0 6,1-1 0,-1 1 1,0-1-1,1 0 1,-1 0-1,0 0 0,0-1 1,0 1-1,-1-1 0,1 0 1,0 0-1,-1 0 0,0 0 1,0-1-1,0 0 0,0 1 1,-1-1-1,4-7 0,-1 0-20,0 1-1,-1-1 1,-1 0-1,0 0 0,-1 0 1,0 0-1,1-17 1,-3 24-61,1-1 1,-1 1-1,-1 0 1,1 0-1,-1-1 1,0 1-1,0 0 1,0 0-1,0 0 1,-1 0-1,1 0 1,-1 0-1,0 1 1,0-1-1,-1 0 1,1 1-1,-1 0 1,1-1-1,-1 1 1,0 0-1,-1 1 1,1-1-1,0 0 1,-5-2-1,0 1-39,0 1-1,0-1 0,-1 1 0,-15-3 0,21 5 18,0 1 0,0-1 1,0 1-1,0 0 0,0-1 0,0 1 0,0 1 1,-1-1-1,1 0 0,0 1 0,0 0 0,0-1 1,1 1-1,-1 1 0,0-1 0,0 0 0,-4 3 1,7-4 49,0 0 1,0 0 0,0 0 0,0 0-1,0 0 1,0 0 0,0 0 0,0 1-1,0-1 1,-1 0 0,1 0 0,0 0-1,0 0 1,0 0 0,0 0 0,0 0-1,0 0 1,0 0 0,0 0 0,0 0-1,0 1 1,0-1 0,0 0 0,0 0-1,0 0 1,0 0 0,0 0 0,0 0-1,0 0 1,0 0 0,0 1 0,0-1 0,0 0-1,0 0 1,0 0 0,0 0 0,0 0-1,0 0 1,0 0 0,0 0 0,0 0-1,1 0 1,-1 0 0,0 1 0,0-1-1,0 0 1,0 0 0,0 0 0,0 0-1,0 0 1,2 1 24,-1 0 0,0-1 0,0 1 0,1 0 0,-1-1 0,1 1-1,-1-1 1,1 0 0,-1 1 0,0-1 0,1 0 0,-1 0 0,1 0 0,-1 0 0,1 0-1,-1 0 1,3-1 0,27-8 623,-19 5-363,136-44 996,-117 36-1105,-1-1-1,48-29 1,-65 34-147,-1-1 0,0 0 0,-1-1-1,0 0 1,-1-1 0,0 0 0,13-20-1,-7 6 33,-2-1 0,21-49-1,27-92 286,-59 157-403,-3 7 30,1 0 0,0 1 0,-1-1 0,1 1-1,1-1 1,-1 1 0,0 0 0,2-3-1,-2 8-522,-2 5 479,-19 98-194,-13 55 127,-55 142 148,21-94 191,45-154-15,-49 89-1,14-51 9,44-74 15,0-1 0,-29 30 0,39-46-140,1 0 0,-1 0 1,0 0-1,1 0 0,-1 0 0,0-1 0,0 1 1,0-1-1,0 0 0,-1 0 0,1 0 0,0 0 1,-6 0-1,7-1-51,1 0-1,0 0 1,0 0 0,-1 0 0,1 0 0,0 0-1,-1-1 1,1 1 0,0 0 0,0-1 0,-1 1 0,1-1-1,0 0 1,0 1 0,0-1 0,0 0 0,0 0-1,0 0 1,0 0 0,0 0 0,0 0 0,0 0 0,0 0-1,1 0 1,-1 0 0,0 0 0,1 0 0,-1-1-1,1 1 1,-1 0 0,1 0 0,0-1 0,0 1 0,-1 0-1,1-1 1,0 0 0,0-2 12,0 1-1,0-1 1,1 1 0,-1 0 0,1-1-1,-1 1 1,1 0 0,0-1-1,1 1 1,-1 0 0,1 0 0,-1 0-1,1 0 1,0 0 0,0 0-1,2-2 1,6-6 242,0 0 0,15-12 0,-19 18-117,27-21 113,1 1 0,2 2 0,46-23-1,-34 20-203,1-2 55,95-52-1996,-141 79 1074,13-6-1620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6.5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52 935 4224,'-40'-9'7488,"42"10"-7342,-1-1 0,0 0 1,1 1-1,-1-1 0,1 1 0,-1-1 1,0 1-1,0 0 0,2 1 1,11 4 342,3 0-48,-4-2-136,1 1 0,0-2 0,18 3 0,-27-5-240,-1-1 0,1 0 0,0 0 0,-1-1 0,1 1-1,-1-1 1,1 0 0,-1 0 0,1-1 0,-1 1 0,0-1 0,1 0-1,-1 0 1,7-5 0,-4 1 38,1-1 0,-1 0 0,0-1-1,0 0 1,-1 0 0,0-1 0,-1 1-1,0-1 1,0 0 0,4-12 0,-8 18-120,0-1-1,1 1 1,-1-1 0,-1 0-1,1 1 1,-1-1 0,1 1 0,-1-1-1,0 0 1,0 1 0,-1-1 0,1 0-1,-1 1 1,0-1 0,-2-6-1,2 8-29,0-1 0,0 1-1,-1 0 1,1 0 0,-1-1-1,1 1 1,-1 0-1,0 0 1,0 1 0,0-1-1,0 0 1,0 1 0,0-1-1,0 1 1,-1 0 0,1-1-1,0 1 1,-1 0-1,1 1 1,-1-1 0,1 0-1,-1 1 1,-4-1 0,0 1 40,0 0 1,0 0 0,-1 1-1,1 0 1,0 0 0,1 1-1,-1 0 1,0 0 0,0 1-1,1 0 1,-1 0 0,-6 4 0,3 0 181,0 0 1,0 0-1,0 1 1,1 0-1,0 1 1,-11 13-1,13-14-103,2 1 0,-1 0 0,1 0 0,0 0 0,1 0 0,0 1 0,0-1 0,1 1 0,-3 17 0,5-20-16,0 0-1,1 0 1,0 1 0,0-1-1,0 0 1,1 0 0,0 0-1,1 0 1,-1 0 0,2 0-1,-1-1 1,0 1 0,1 0-1,1-1 1,3 7 0,-2-5 0,1 0 1,0-1 0,1 1-1,-1-1 1,1-1-1,1 1 1,-1-1-1,1 0 1,0-1 0,1 0-1,-1 0 1,1-1-1,0 0 1,0-1 0,0 0-1,0 0 1,17 2-1,-21-4-30,0-1-1,0-1 0,0 1 0,0-1 1,0 1-1,0-1 0,-1-1 0,1 1 1,0-1-1,0 0 0,-1 0 0,1 0 1,5-4-1,4-5 46,0 1 1,19-20-1,-23 20-57,118-119 234,-36 33-166,-6 6-46,-69 69-53,-1-1-1,22-40 1,-17 20-137,17-53 0,10-46-226,-36 104 290,2-7 12,-1 0-1,7-51 1,-16 67-8,0 2-169,3-43-1,-7 67 196,0 0 0,0 0 0,0 0 0,-1 0 0,1-1 0,0 1 0,-1 0 0,0 0 0,1 0 1,-1 0-1,0 0 0,0 0 0,0 0 0,-2-3 0,2 5 31,0-1 0,0 0 0,0 1 1,0-1-1,0 1 0,0-1 0,0 1 0,0-1 0,0 1 0,0 0 1,0-1-1,0 1 0,0 0 0,-1 0 0,1 0 0,0 0 1,0 0-1,0 0 0,0 0 0,0 0 0,0 0 0,-1 1 0,1-1 1,0 0-1,0 1 0,0-1 0,-2 2 0,-2 1 3,-1 1-1,1-1 0,0 1 1,0 0-1,0 1 0,1-1 1,-1 1-1,1 0 1,-5 8-1,5-7 0,-15 20 4,1 2-1,1 0 1,-19 48 0,16-35 52,-10 22 98,-35 108 0,57-147-45,2 1 0,1 0 0,1 0 0,1 0 0,1 1 0,1-1 0,2 1 0,3 25 0,1-21 2,2 0 1,1 0 0,1-1-1,2 0 1,1-1 0,1 0-1,20 32 1,-29-54-39,-1-1-1,1 1 1,1-1 0,-1 0-1,1 0 1,0 0 0,0-1-1,0 0 1,1 0-1,0 0 1,10 5 0,-13-8-21,0 0 0,0 0 0,0 0 0,1 0 0,-1-1 0,0 1 0,0-1 0,1 0 1,-1 0-1,0 0 0,0 0 0,1-1 0,-1 1 0,0-1 0,0 0 0,0 0 0,1 0 0,-1 0 0,-1-1 1,1 1-1,0-1 0,0 0 0,0 0 0,-1 0 0,5-4 0,3-4 36,-1 0 1,-1-1-1,0 0 0,9-14 0,24-53 103,-30 56-111,-1 2-113,-1-1 0,0 0 0,8-36 0,-14 28-167,-3 28 188,0-1 0,0 1 0,0 0 0,0-1 0,0 1 0,0 0 0,-1-1 0,1 1 0,0 0 0,-1 0 0,1-1 0,-1 1 1,0 0-1,1 0 0,-1 0 0,0 0 0,-1-1 0,2 1 27,-1 1 1,1 0 0,-1 0-1,1 0 1,-1-1-1,1 1 1,-1 0 0,1 0-1,-1 0 1,1 0-1,-1 0 1,1 0 0,-1 0-1,1 0 1,-1 0-1,1 0 1,-1 1 0,1-1-1,-1 0 1,1 0-1,0 0 1,-1 1 0,0-1-1,-12 9-3,10-7-6,-2 2 9,0 0 0,1 1 0,0 0 0,-1 0 0,2 0 0,-1 0 0,0 1 0,1-1 0,-3 8 0,-4 10 75,-6 24 0,9-27-26,2 1 0,-3 23 0,6-33-21,1 0 0,1 1 0,0-1 1,0 0-1,4 18 0,-3-25 54,0 0 0,0 0 0,1 0 0,-1 0 0,1 0 0,4 7 1,-5-9-59,0-1 0,0 0 0,0 0 0,0 0 1,0 0-1,0 0 0,0 0 0,0 0 1,0 0-1,0 0 0,1 0 0,-1-1 0,0 1 1,0 0-1,1-1 0,-1 1 0,1-1 0,-1 0 1,1 1-1,-1-1 0,0 0 0,1 0 1,1 0-1,2-1-15,0 0 1,0-1 0,0 1 0,0-1-1,0 0 1,-1 0 0,1-1 0,-1 0-1,0 1 1,5-5 0,8-7-58,14-16 0,-27 26 55,36-36-97,2 2 0,1 2-1,3 1 1,48-28-1,-78 52 48,-6 4-177,-9 7 65,-3 3-29,-29 31 257,20-24-30,0 1 0,-12 18 0,10-9-41,0 1 0,2 1 0,0 0 0,1 0 0,1 1 0,2 0 0,-7 34 0,13-54 46,0 0 0,1 1 0,0-1 0,-1 1 0,1-1 0,1 0 0,-1 1 0,0-1 0,1 0 0,0 1 0,2 5 0,-3-8-21,1 1 0,0-1 0,0 0 0,0 0-1,0 0 1,0 0 0,0 0 0,0 0 0,1 0 0,-1 0 0,0 0 0,0 0-1,1 0 1,-1-1 0,1 1 0,-1-1 0,1 1 0,-1-1 0,0 1-1,1-1 1,0 0 0,-1 0 0,1 0 0,-1 0 0,1 0 0,-1 0 0,3 0-1,4-2 14,0 1 0,0-1 0,-1 0 0,1-1 0,0 1 0,-1-2 0,10-4-1,49-33 120,-52 31-101,17-12 4,-1-1-1,-1-2 0,37-41 1,-22 16 38,40-63 0,-68 91-43,-1-1-1,0 0 1,-2-1 0,18-46 0,-25 52-116,3-9-39,-1 1 1,5-31-1,-9 10-669,-10 58 770,1 10-46,5-18 48,0 0 0,-1 0 0,1 0 0,0-1 0,-1 1 0,0 0 0,1-1 0,-1 1 0,0 0 0,0-1 0,-1 1 0,-1 2 0,2 3 92,0 3-54,1-11-30,0 0 1,0 0 0,0 0-1,0 0 1,0 0 0,0 1-1,0-1 1,0 0 0,0 0-1,0 0 1,0 0 0,0 0-1,0 0 1,0 0 0,0 0-1,0 1 1,0-1 0,0 0 0,0 0-1,0 0 1,0 0 0,0 0-1,-1 0 1,1 0 0,0 0-1,0 0 1,0 1 0,0-1-1,0 0 1,0 0 0,0 0-1,0 0 1,0 0 0,0 0-1,0 0 1,-1 0 0,1 0 0,0 0-1,0 0 1,0 0 0,0 0-1,0 0 1,0 0 0,0 0-1,0 0 1,-1 0 0,1 0-1,0 0 1,0 0 0,0 0-1,0 0 1,0 0 23,0 0 0,0 0 0,0 1 0,0-1-1,1 0 1,-1 0 0,0 0 0,0 0 0,0 0 0,0 0 0,0 0 0,0 0 0,0 1-1,0-1 1,0 0 0,1 0 0,-1 0 0,0 0 0,0 0 0,0 0 0,0 1 0,0-1-1,0 0 1,0 0 0,0 0 0,0 0 0,0 0 0,0 1 0,0-1 0,0 0-1,0 0 1,0 0 0,0 0 0,0 0 0,0 1 0,0-1 0,-1 0 0,1 0 0,0 0-1,0 0 1,0 0 0,0 0 0,0 1 0,0-1 0,0 0 0,0 0 0,0 0 0,-1 0-1,1 0 1,0 0 0,0 0 0,0 0 0,0 0 0,0 0 0,0 0 0,-1 0-1,-5 2 981,6-3-1186,-3-2 328,2 1-135,1 2-39,0 0 22,0 0 1,0 0-1,0 0 1,0 0 0,0 0-1,0 0 1,0 1 0,0-1-1,0 0 1,0 0 0,0 0-1,0 0 1,0 0 0,0 0-1,0 0 1,0 1 0,0-1-1,0 0 1,0 0 0,0 0-1,0 0 1,0 0-1,-1 0 1,1 0 0,0 1-1,0-1 1,0 0 0,0 0-1,0 0 1,0 0 0,0 0-1,0 0 1,0 0 0,0 0-1,-1 0 1,1 0 0,0 0-1,0 0 1,0 0-1,0 0 1,0 0 0,0 1-1,-1-1 1,1 0 0,0 0-1,0 0 1,0 0 0,0-1-1,0 1 1,0 0 0,0 0-1,-1 0 1,1 0 0,0 0-1,0 0 1,0 0 0,0 0-1,0 0 1,0 0-1,0 0 1,-1 0 0,1 0-1,0 0 1,0-1 0,4-5 275,-4 4-225,-1 4-369,-58 118 257,36-70 143,11-25-88,2 0 1,0 1-1,2 0 0,1 0 1,1 1-1,1 0 0,-2 50 1,7-70 63,0-1 0,1 1-1,0-1 1,0 0 0,3 8 0,-3-12-23,-1 0-1,1 0 1,0 0 0,0-1-1,0 1 1,0 0-1,0-1 1,0 1-1,3 2 1,-3-3-21,0-1 0,0 1 0,-1-1 0,1 1-1,0-1 1,0 0 0,0 1 0,0-1 0,0 0 0,0 1 0,0-1 0,0 0 0,0 0-1,0 0 1,0 0 0,0 0 0,0 0 0,-1 0 0,1 0 0,2-1 0,1 0-3,0-1 0,-1 0 0,1 1 0,-1-2 0,1 1 0,-1 0 0,0 0 0,0-1 0,0 0 0,0 0 0,5-6 0,3-5 48,11-22 0,-11 19-10,11-19 47,-13 20-95,1 0 0,0 1 0,21-22-1,-28 33-19,1 0 1,-1 0-1,0 0 0,-1 0 0,5-8 0,3-5-30,-10 16 45,0 1 0,0 0 0,1-1 0,-1 1 1,0-1-1,1 1 0,-1-1 0,0 1 0,1 0 0,-1-1 0,1 1 0,-1 0 0,1-1 1,-1 1-1,1 0 0,-1 0 0,1-1 0,0 1 0,-1 0 1,0 0-1,0 0 1,1 1-1,-1-1 0,0 0 1,0 0-1,1 0 1,-1 0-1,0 0 0,0 0 1,0 0-1,1 1 0,-1-1 1,0 0-1,0 0 1,0 0-1,1 1 0,-1-1 1,0 0-1,0 0 1,0 0-1,0 1 0,0-1 1,0 0-1,1 1 1,-1 1-15,1 0 0,-1 0 0,1 1 0,-1-1 1,0 0-1,1 0 0,-1 1 0,-1 3 1,-13 74-51,9-58 151,1 1-1,-2 41 1,6-60-68,0 0 1,0 0-1,1 0 1,-1-1-1,1 1 1,0 0 0,0 0-1,0 0 1,1-1-1,3 7 1,-5-9 1,1 0 1,0 1 0,0-1-1,0 0 1,0 0-1,0 0 1,1 0 0,-1 0-1,0 0 1,0-1-1,1 1 1,-1 0 0,0-1-1,1 1 1,-1-1-1,1 1 1,-1-1 0,0 0-1,1 1 1,-1-1-1,1 0 1,-1 0 0,1 0-1,-1 0 1,1 0-1,-1-1 1,1 1 0,-1 0-1,1-1 1,1 0-1,17-7 46,0 0 0,0-2 0,37-24 0,-35 20-39,183-129-28,-187 130-41,-15 11 40,0-1-1,-1 1 1,1 0-1,-1-1 1,3-3 0,-5 6 9,1-1 1,-1 1 0,0 0 0,1-1 0,-1 1 0,0 0 0,0-1-1,0 1 1,1 0 0,-1-1 0,0 1 0,0 0 0,0-1 0,0 1-1,0 0 1,0-1 0,0 1 0,1-1 0,-1 1 0,0 0 0,0-1 0,-1 1-1,1-1 1,0 1 0,0 0 0,0-1 0,0 1 0,0 0 0,0-1-1,0 1 1,-1-1 0,1 1 0,0 0 0,0-1 0,0 1 0,-1 0-1,1 0 1,0-1 0,-1 1 0,1 0 0,0 0 0,0-1 0,-1 1 0,1 0-1,-1 0 1,1 0 0,-1-1 0,0 1-8,-1 0-1,1 0 1,-1 0 0,0 0-1,1 0 1,-1 1 0,1-1-1,-1 0 1,1 1 0,-1-1-1,1 1 1,0 0 0,-1-1-1,1 1 1,0 0 0,-1 0-1,-1 1 1,-3 2-34,0 0 12,1-1 1,-1 1-1,1 0 1,0 1-1,0-1 0,0 1 1,0 0-1,1 0 1,0 1-1,0-1 0,-4 9 1,6-11 43,0 1 0,1 0 0,0-1 1,0 1-1,0 0 0,0 0 0,0-1 0,1 1 1,0 0-1,0 0 0,0 0 0,0 0 0,0 0 1,1-1-1,0 1 0,0 0 0,0 0 1,0-1-1,0 1 0,1 0 0,1 2 0,-1-3-3,-1-1-1,0 0 0,1 0 1,-1 0-1,1 0 0,0 0 1,0-1-1,-1 1 0,1 0 1,0-1-1,1 1 0,-1-1 0,0 0 1,0 0-1,0 0 0,1 0 1,-1 0-1,1 0 0,-1 0 1,0-1-1,1 0 0,-1 1 1,1-1-1,-1 0 0,1 0 1,3-1-1,-3 1 4,1-1 0,0 0 0,-1 0 0,1 0 0,-1 0 0,1-1 0,-1 1 0,0-1 0,0 0 0,1 0 0,-1 0 0,-1 0 0,1-1 1,0 1-1,0-1 0,2-4 0,2-2-30,-1 0 0,-1 0 0,1-1 1,5-16-1,-9 21 4,-1 1 1,1-1-1,-1 0 1,-1 1-1,1-1 0,-1 0 1,1 0-1,-1 1 1,-1-1-1,1 0 1,-1 0-1,-1-7 0,1 10-6,0 0 0,-1-1 1,1 1-1,0 0 0,-1 0 0,1 0 0,-1 0 0,0 0 0,0 0 0,0 0 0,0 1 0,0-1 0,-4-2 1,-2 0 40,1 0 0,-17-6 0,22 9-16,0 1-2,1 0 0,0 0 1,0 0-1,0 0 0,-1-1 0,1 1 1,0 0-1,0-1 0,0 1 0,0-1 1,0 1-1,0-1 0,0 0 0,0 1 1,0-1-1,-1-1 0,37 2-186,2 0 231,-14-1 11,1 1 1,35 5-1,-58-5-57,0 0-1,0 1 1,0-1 0,1 0-1,-1 1 1,0-1-1,0 0 1,0 1-1,0-1 1,0 1-1,0 0 1,0-1 0,0 1-1,0 0 1,0-1-1,0 1 1,0 0-1,0 0 1,-1 0-1,1 0 1,0 0-1,-1 0 1,1 0 0,0 2-1,0 0 0,-1 0 0,1 0 0,-1 0 0,0 1-1,0-1 1,0 0 0,-1 5 0,1-7-3,-2 8 42,0-1-1,0 1 1,-6 14-1,5-14 11,0 0 0,0 0 0,-1 10 0,3-3 125,7-23 104,7-8-110,7-6-198,1 1 1,0 1-1,45-30 0,-61 46-63,12-6-183,-17 9 266,1 0 1,-1-1-1,0 1 1,1 0-1,-1 0 1,1 0 0,-1 0-1,0 0 1,1 0-1,-1 0 1,1 1-1,-1-1 1,0 0-1,1 0 1,-1 0-1,0 0 1,1 0 0,-1 1-1,0-1 1,1 0-1,-1 0 1,0 1-1,1-1 1,-1 0-1,0 0 1,1 1-1,-1-1 1,0 0 0,0 1-1,0-1 1,1 0-1,-1 1 1,0-1-1,0 0 1,0 1-1,0-1 1,0 1-1,0-1 1,1 0 0,-1 1-1,0 0 1,2 31 190,-2-26-156,1 0 0,-1-1-1,1 1 1,0-1-1,0 1 1,0-1-1,4 10 1,-3-10 41,1 0 1,0-1-1,0 1 0,5 6 1,-7-10-44,1 1 1,-1-1 0,0 0 0,0 0 0,1 0 0,-1 0 0,0-1 0,1 1 0,-1 0 0,1 0 0,-1-1 0,1 1 0,-1-1 0,1 0 0,0 1 0,-1-1-1,1 0 1,-1 0 0,4 0 0,4-2 33,1 0 1,-1-1-1,0 0 0,0-1 0,0 0 0,0-1 1,0 1-1,9-9 0,2 1 6,119-78-49,-81 50-146,-40 26 52,-9 8-233,-17 15 191,-66 83-77,-1 2 445,69-87-216,-1 0 1,1 1-1,-6 9 0,12-17-9,0 1 0,0 0 1,-1-1-1,1 1 0,0-1 0,0 1 0,-1-1 0,1 1 0,0-1 0,-1 1 0,1-1 0,0 1 0,-1-1 0,1 0 1,-1 1-1,1-1 0,0 0 0,-1 1 0,1-1 0,-1 0 0,1 1 0,-1-1 0,-1 0 0,3-1 0,-1 0 0,1 0-1,0 0 1,-1 0 0,1 0-1,0 0 1,-1 0-1,1 0 1,0 0 0,0 0-1,0 0 1,2-1 0,18-16 90,2 1 1,0 2 0,0 0 0,2 1 0,49-19 0,-51 24-1638,44-8-1,-62 15 138,12-1-778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06.9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11 236 4576,'-10'-16'2048,"20"12"1024,-2-1-1856,23-6 2400,9-1-2048,15-11 831,3 6-1407,19-14-128,-6 6-512,16-7-320,-8 9-32,16-2-1056,-9 13 576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42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65 992,'0'0'309,"6"-7"145,-5 7-355,0 0 0,1-1 0,-1 1 0,0 0 0,0-1 0,0 1 0,0-1 0,0 1 0,0-1 0,0 0 0,0 1 0,0-1 0,-1 0 0,1 1 0,0-1 0,0 0 0,0 0 0,-1 0 0,1 0 1,0-1-1,7-12 1655,-7 12-1312,1 0-1,-1 0 1,0-1 0,0 1 0,0 0 0,0 0-1,0 0 1,2-10 4116,0 19-2378,-2-5-2033,-1 0 0,1 0 0,-1 0 0,0 1 0,1-1 0,-1 0 0,0 0 0,0 0 0,-1 4 0,0 3 212,8 192 1352,-1 1-830,-6-191-811,5 108 329,-5-96-288,0-19-74,0 0 1,0 0-1,0 0 1,0-1 0,1 1-1,2 8 721,-3-25-460,2 13-315,-1-1-1,0 1 0,0-1 1,0 1-1,0-1 0,1 1 1,-1 0-1,0-1 0,0 1 1,1 0-1,-1 0 0,2 0 1,8-1-31,-10 1 52,41-12 309,0 2 1,70-6-1,-95 14-278,-9 1-48,-1 0 0,0 1 1,1 0-1,-1 0 0,1 0 0,-1 1 1,0 0-1,13 4 0,-19-5-73,0 1 1,0-1-1,0 1 1,0-1-1,-1 1 1,1-1-1,0 1 1,0 0-1,-1-1 1,1 1-1,0 0 0,-1 0 1,1-1-1,-1 1 1,1 0-1,0 1 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3.9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0 105 2656,'1'-4'431,"-1"0"0,1 1 0,0-1 0,0 1 0,1-1 0,-1 1 0,4-6 0,-5 8-37,1-1 0,0 1 0,0-1-1,-1 1 1,1 0 0,-1-1 0,1 1 0,-1-1 0,1-2-1,9 55 633,-7-34-600,6 22 0,24 51 379,-18-50-432,13 46 1,43 180 426,-29-146-203,-40-107-527,-1-8 1075,5-11-355,-2-2-748,0 0 0,0-1 0,-1 1 0,4-17 0,3-7 52,88-179 93,-76 170-320,32-67-6,-29 42 315,24-96 0,-48 157-166,14-86-202,-28 191-8671,12-68 7247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4.7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83 555 2912,'-11'-7'923,"11"7"-887,0 0 1,-1 0 0,1-1 0,0 1-1,-1 0 1,1 0 0,-1 0 0,1 0-1,0 0 1,-1 0 0,1 0 0,0 0 0,-1 0-1,1 0 1,0 0 0,-1 0 0,1 0-1,-1 0 1,1 1 0,0-1 0,-1 0-1,1 0 1,0 0 0,0 0 0,-1 1-1,1-1 1,0 0 0,-1 0 0,1 1 0,0-1-1,-1 0 1,-5 9 1789,-8 24-3,7-19-1494,0 1-1,2 0 1,-1 1 0,-2 15 0,5-14-163,1-1 0,1 1 0,0 0 1,1-1-1,4 32 0,-4-45-131,1-1 1,-1 0-1,1 0 1,-1 0-1,1 0 1,0 1 0,0-1-1,0 0 1,0 0-1,0-1 1,0 1-1,1 0 1,-1 0-1,1 0 1,-1-1-1,1 1 1,-1-1-1,1 1 1,0-1-1,0 0 1,0 0-1,0 0 1,0 0-1,0 0 1,0 0-1,0 0 1,0-1-1,1 1 1,-1-1-1,0 1 1,0-1-1,0 0 1,3 0-1,-1 0 28,-1-1 0,1 1 1,-1-1-1,1 0 0,-1 0 0,0 0 0,1 0 0,-1 0 0,0-1 1,0 1-1,0-1 0,0 0 0,0 0 0,0 0 0,-1-1 0,1 1 1,-1-1-1,1 1 0,-1-1 0,3-5 0,-2 3-36,-1 0 0,0 0 0,-1 0 0,1 0 0,-1-1 0,0 1 0,0 0 0,-1-1 0,1 1 0,-1-1 0,-1 1 0,1-1 0,-1 1 0,0 0 0,-2-10 0,0 8-43,1-1 0,-1 1 0,0-1 0,0 1 0,-1 0 0,0 0 0,0 0 0,-1 1 0,0 0 0,-7-8 0,9 11-20,0 1 0,-1-1 0,1 1 0,-1-1 0,0 1 0,0 0 0,-7-2 0,-14-8-198,25 11 226,0 1 1,-1 0 0,1 0 0,0 0 0,0 0-1,0 0 1,0 0 0,-1-1 0,1 1 0,0 0 0,0 0-1,0 0 1,0 0 0,-1 0 0,1 0 0,0 0-1,0 0 1,0 0 0,-1 0 0,1 0 0,0 0 0,0 0-1,0 0 1,-1 0 0,1 0 0,0 0 0,0 0-1,0 0 1,0 0 0,-1 0 0,1 0 0,0 1 0,0-1-1,-5 1-302,4-1 171,2 1 150,1 0 0,0-1-1,-1 1 1,1-1 0,0 0-1,-1 1 1,1-1 0,0 0-1,0 0 1,-1 0 0,1 0-1,2-1 1,17-3 179,0 0 0,0-2 0,20-8 0,60-30-237,-56 24 134,86-46 148,-118 59-199,1 0 0,-2-1 0,1-1 0,-1 0 0,-1-1 0,0 0 0,0-1 1,18-23-1,-18 19 15,-1-1 1,-1-1 0,0 0 0,-1 0 0,-1-1 0,9-31 0,-10 30-13,1-5 27,-1 0 0,-1-1 0,3-45 1,-8 66-86,0 1 0,-1-1 1,1 1-1,-1-1 1,0 1-1,0-1 1,-1-3-1,1 6 10,1 1 0,0 0 0,0-1 0,0 1-1,-1-1 1,1 1 0,0-1 0,-1 1 0,1 0 0,0-1-1,-1 1 1,1 0 0,0-1 0,-1 1 0,1 0 0,-1 0 0,1-1-1,-1 1 1,1 0 0,-1 0 0,1 0 0,-1 0 0,1-1-1,-1 1 1,0 1-10,0-1-1,0 0 1,0 1-1,0-1 1,0 1-1,0-1 1,0 1-1,0-1 0,0 1 1,0 0-1,0-1 1,0 1-1,1 0 1,-1 0-1,0 0 1,-1 1-1,-9 14-14,1 0-1,-16 32 1,-14 43 559,23-51-280,-1 5 95,-19 63 0,32-86-275,0 0 0,1 0 1,2 1-1,0 0 0,2 23 1,10 63 159,-8-93-215,2-1-1,0 0 0,0 0 1,12 26-1,-14-37-185,0 0 0,0-1 1,0 0-1,1 1 0,-1-1 0,4 3 1,-6-5-45,1 0 0,0-1 1,0 1-1,0 0 1,0-1-1,0 1 0,0-1 1,0 1-1,0-1 0,0 1 1,0-1-1,0 0 1,0 1-1,0-1 0,1 0 1,-1 0-1,0 0 0,0 0 1,0 0-1,0 0 1,0 0-1,1 0 0,0-1 1,12-4-2453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5.7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157 388 1984,'1'-2'79,"-1"1"1,1-1-1,-1 0 0,0 0 1,1 1-1,-1-1 0,0 0 1,0 0-1,0 1 0,0-1 1,0 0-1,-1 0 0,1 0 1,-1 1-1,0-3 0,1 3 9,0 1 1,-1-1-1,1 1 0,0 0 0,0-1 0,0 1 0,-1-1 0,1 1 0,0-1 1,0 1-1,0 0 0,0-1 0,0 1 0,0-1 0,0 1 0,0-1 1,0 1-1,0-1 0,0 1 0,0-1 0,0 1 0,1-1 0,0-5 1096,-1 6-1063,-1-1-1,1 0 1,0 1 0,-1-1-1,1 0 1,-1 1 0,1-1 0,-1 0-1,1 1 1,-1-1 0,1 1-1,-1-1 1,0 1 0,1 0 0,-1-1-1,1 1 1,-1-1 0,-1 1-1,-12-6 923,13 6-939,-2-1-3,0 0 0,0 1 0,-1 0 0,1-1 1,0 1-1,0 0 0,0 1 0,-1-1 0,1 1 1,0-1-1,0 1 0,0 0 0,0 0 0,0 0 1,-5 3-1,2-1-36,1 0 0,-1 1 0,1-1 0,0 1 0,0 0 0,-7 8 0,8-7-44,0 0-1,1 1 1,0-1-1,0 1 1,0-1-1,1 1 1,0 0-1,0 0 1,0 0-1,1 0 0,0 0 1,0 0-1,0 11 1,1-14 4,0 0 0,0 1 0,1-1 1,-1 0-1,1 0 0,-1 1 0,1-1 0,0 0 1,0 0-1,1 0 0,-1 0 0,0 0 0,1 0 1,0 0-1,0-1 0,0 1 0,0-1 0,0 1 1,0-1-1,1 0 0,-1 1 0,1-1 0,0-1 0,-1 1 1,1 0-1,0-1 0,4 2 0,-6-2 23,0-1-1,0 0 1,1 1-1,-1-1 1,0 0-1,1 0 1,-1 0-1,0 0 1,1 0-1,-1 0 1,0 0-1,1-1 0,-1 1 1,0 0-1,1-1 1,-1 1-1,0-1 1,0 1-1,0-1 1,1 0-1,-1 1 1,0-1-1,0 0 1,0 0-1,1-1 1,0 0-4,0 0 1,-1 0 0,1-1-1,-1 1 1,0 0 0,1-1-1,-1 1 1,0-1 0,0 1 0,-1-1-1,2-4 1,-1-1-4,1-1-77,0 1 1,-1-1-1,-1 0 0,1 0 1,-1 1-1,-1-1 1,0 0-1,0 0 1,-3-10-1,4 11-335,1 2 44,-1 5 316,0 1 0,1-1 1,-1 1-1,0 0 0,0-1 0,1 1 1,-1 0-1,0-1 0,1 1 1,-1 0-1,1 0 0,-1-1 1,0 1-1,1 0 0,-1 0 0,0 0 1,1 0-1,-1-1 0,1 1 1,-1 0-1,1 0 0,-1 0 1,1 0-1,-1 0 0,1 0 1,3-1 0,4-2 31,-1-1 1,0-1 0,0 1 0,9-8 0,2-2 82,124-86 1075,-110 76-1002,0-1 1,-2-2 0,-1-1 0,-1-1-1,42-57 1,-68 85-533,-4 5 122,-7 15 22,-14 27 56,11-23 15,-83 177-179,31-4 612,35-103 251,-49 111 0,74-198-371,1 0 0,-1 1 0,1-1 0,-7 7 0,9-12-120,0 0 0,0 0 0,0-1 0,0 1 0,0 0 1,0 0-1,0-1 0,0 1 0,0 0 0,0-1 0,0 1 0,0-1 0,-3 1 0,3-1-20,1 0 0,-1 0 0,0 0 0,0 0 0,1 0 0,-1-1 0,0 1 0,1 0 0,-1 0 0,0-1-1,1 1 1,-1 0 0,0-1 0,1 1 0,-1-1 0,1 1 0,-1-1 0,0 1 0,1-1 0,-1 1 0,1-1-1,0 0 1,-1 1 0,1-1 0,-1-1 0,0 0-35,0-1 0,0 1-1,0-1 1,1 0 0,-1 1 0,1-1-1,-1 0 1,1 0 0,0 1 0,0-1-1,0 0 1,1 1 0,-1-1 0,1 0-1,-1 0 1,1 1 0,0-1 0,2-4-1,-1 3-38,-1 0-1,1 1 0,1-1 0,-1 0 0,0 0 1,1 1-1,0 0 0,0-1 0,0 1 1,0 0-1,5-3 0,-1 2 119,1 1-1,0 0 1,-1 0-1,1 1 1,1 0 0,-1 0-1,0 1 1,15-1-1,-3 0-8,-9 1-58,0 0-1,0 1 0,0 1 1,0 0-1,-1 0 0,1 1 1,12 3-1,-1 0-825,37 4 0,-55-9-41,17 3-1287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7.0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377 25 2720,'1'-1'209,"-1"1"1,1-1-1,0 0 1,0 1-1,0-1 1,0 0-1,0 1 1,0-1-1,-1 1 0,1-1 1,0 1-1,0 0 1,1-1-1,-1 1 1,0 0-1,0 0 1,0 0-1,0 0 0,0 0 1,0 0-1,1 0 1,6-3 1409,-8 3-1602,0 0 0,-1 0 0,1 0 0,0 0 0,0 0 0,0 0 0,0 0 0,0 0 0,0 0 0,0 0 0,0 0 0,0 0 1,0 0-1,0 0 0,0 0 0,0 0 0,0 0 0,0 0 0,0-1 0,0 1 0,0 0 0,0 0 0,0 0 0,0 0 0,0 0 0,0 0 1,0 0-1,0 0 0,0 0 0,0 0 0,0 0 0,0 0 0,0 0 0,0 0 0,0 0 0,0-1 0,0 1 0,0 0 0,0 0 0,0 0 1,0 0-1,0 0 0,0 0 0,0 0 0,0 0 0,0 0 0,1 0 0,-1 0 0,0 0 0,0 0 0,0 0 0,0 0 0,0 0 0,0 0 1,0 0-1,0 0 0,0 0 0,0 0 0,0 0 0,0 0 0,0 0 0,0 0 0,0 0 0,1 0 0,-1 0 0,0 0 0,-19-8 1663,6 6-1428,11 2-196,-1-1-1,0 1 1,0 0-1,0 0 0,0-1 1,-4 2-1,-27 1 104,22-1-50,0 0 0,-15 2 0,11 1 152,-4 0-12,-34 11-1,49-13-244,0 0-1,0 0 1,0 1-1,1-1 1,-1 1-1,1 0 0,-1 1 1,1-1-1,0 1 1,0 0-1,-5 7 1,8-10-1,0 0 0,0 1 0,0-1 0,1 0 0,-1 1 0,1-1 0,-1 1 0,1-1 0,0 0 0,-1 1 0,1-1 0,0 1 0,0-1 0,0 1 0,0-1 0,0 1 0,0-1 0,1 1 0,-1-1 0,0 1 0,1-1 0,-1 1 0,1-1 0,-1 0 0,1 1 0,0-1 0,0 0 0,0 0 0,-1 1 1,1-1-1,0 0 0,1 0 0,-1 0 0,2 1 0,4 4 44,0 0 0,1-1 0,0 0 0,12 5 0,-13-7-42,22 12 111,-1-1-262,28 18 0,-48-26 212,1 0 0,-1 1 0,0 0 0,0 1 0,-1 0 0,0 0 0,6 9 0,-11-13 30,1 0 0,-2-1 0,1 1 0,0 0 0,-1 0 0,0 0 0,2 7 0,-3-9-45,0 0-1,1 0 1,-1 1 0,0-1-1,0 0 1,0 0 0,-1 0-1,1 1 1,-1-1 0,1 0-1,-1 0 1,1 0 0,-1 0-1,0 0 1,0 0 0,0 0 0,-2 3-1,-1-1-1,-1-1 1,1 0-1,0 1 0,-1-1 0,0-1 0,0 1 0,0-1 1,0 0-1,-9 3 0,6-2 3,-17 5 48,-1-1-1,1-1 0,-51 5 1,55-9-87,2 1-413,1 0 0,-1 0 0,1 2 0,-36 14 0,49-16-987,19-4-3615,7-8 1994,5 3 1024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7.62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170 43 3392,'0'-1'10,"3"-5"368,0-1-1,0 1 1,1 0 0,5-7 0,-9 13-331,0 0 1,0-1 0,1 1 0,-1 0 0,0 0 0,0-1 0,0 1 0,1 0 0,-1 0 0,0 0 0,0 0 0,1-1 0,-1 1 0,0 0 0,1 0 0,-1 0 0,0 0 0,0 0 0,1 0 0,-1 0 0,0 0 0,1 0 0,-1 0 0,0 0 0,0 0 0,1 0 0,-1 0 0,0 0 0,1 0 0,-1 0 0,0 0 0,0 0 0,1 0 0,-1 0 0,0 1 0,0-1 0,1 0 0,-1 0 0,0 0 0,0 0 0,1 1 0,-1-1 0,0 0 0,0 0 0,0 0 0,1 1 0,-1-1 0,0 0 0,0 0 0,0 1 0,0-1 0,0 0 0,0 1 0,1-1 0,-1 0 0,0 0 0,0 1 0,0-1 0,0 0 0,0 1-1,0-1 1,0 0 0,0 1 0,-1-1 0,2 24 1361,-2-7-952,-2 15 481,-2-1-1,-9 39 1,-42 85 491,33-89-1205,4 0 0,-13 70 0,29-120-219,-20 112 203,6-27 528,9-54 267,21-58-118,32-61-378,3-3-326,-35 57-309,2 0 0,0 1 0,1 1 0,29-23 0,-42 37 97,0-1 1,0 1-1,0 0 0,1 1 1,-1-1-1,1 1 0,5-2 1,-8 3 36,0-1 0,0 1-1,0 0 1,0 0 0,0 0 0,0 0 0,-1 0 0,1 0 0,0 0 0,0 0 0,0 1 0,0-1 0,0 0-1,0 0 1,-1 1 0,1-1 0,0 1 0,0-1 0,0 0 0,-1 1 0,1 0 0,0-1 0,-1 1 0,1-1-1,0 1 1,-1 0 0,1-1 0,-1 1 0,1 0 0,-1 0 0,0-1 0,1 1 0,-1 0 0,1 0 0,-1 0 0,0 1-1,2 6 76,0 0 0,-1 0 0,0 0-1,-1 0 1,0 0 0,0 0-1,-2 14 1,-16 59 164,6-35-266,-16 69 202,28-114-300,0 0-1,-1 0 1,1 0 0,0 0 0,0 0-1,0-1 1,0 1 0,0 0-1,0 0 1,0 0 0,0 0-1,0 0 1,1 1 0,-1-2-19,0 0 0,1 1 0,-1-1 0,0 0 0,1 0 0,-1 1 0,0-1 0,1 0 0,-1 0 0,0 1 0,1-1 0,-1 0 0,1 0 0,-1 0 0,0 0 0,1 1 0,-1-1 0,1 0 0,-1 0 0,1 0 0,-1 0 0,1 0 0,-1 0 0,1 0 0,12 0-1872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3:58.74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1 827 4064,'-1'0'57,"1"0"0,0-1 0,0 1 0,0 0 1,0-1-1,0 1 0,0 0 0,0 0 0,1-1 0,-1 1 0,0 0 0,0 0 1,0-1-1,0 1 0,0 0 0,0 0 0,0 0 0,1-1 0,-1 1 1,0 0-1,0 0 0,0-1 0,0 1 0,1 0 0,-1 0 0,0 0 0,0 0 1,0 0-1,1-1 0,-1 1 0,0 0 0,0 0 0,1 0 0,-1 0 1,0 0-1,0 0 0,1 0 0,-1 0 0,0 0 0,0 0 0,1 0 1,-1 0-1,0 0 0,1 0 0,15 5 2721,-2 0-1626,-9-5-994,-1 1 0,1-1-1,-1 0 1,1 0 0,0-1 0,-1 1 0,1-1-1,0 0 1,-1 0 0,0-1 0,1 1 0,4-3-1,-6 2-86,0 0 0,0 0-1,-1-1 1,1 1 0,-1 0-1,1-1 1,-1 0-1,0 1 1,0-1 0,0 0-1,0 0 1,0 0-1,-1 0 1,0-1 0,1 1-1,-1 0 1,1-5 0,3-31 186,-4 24-178,-1 11-91,1 0 1,-1 0-1,0 0 1,0 0-1,0 0 1,-1 0-1,0 0 1,0 0-1,0 0 0,0 0 1,0 0-1,-1 1 1,1-1-1,-1 0 1,0 1-1,0-1 1,-1 1-1,-2-3 1,4 5 20,1 0 0,-1 1 0,0-1 0,0 1 0,1-1 1,-1 1-1,0 0 0,0-1 0,0 1 0,0 0 0,1 0 0,-1 0 0,0-1 1,0 1-1,0 0 0,0 0 0,0 0 0,0 0 0,0 0 0,1 1 0,-1-1 0,0 0 1,0 0-1,0 0 0,0 1 0,0-1 0,1 1 0,-1-1 0,0 0 0,0 1 1,1-1-1,-2 2 0,-2 2 109,0-1 0,1 1 1,-1 0-1,-4 6 0,4-3 9,-3 2 18,1 0 0,0 1 1,1-1-1,0 1 1,0 1-1,1-1 1,0 1-1,-2 12 0,4-15-59,1 0 0,0-1-1,0 1 1,1 0-1,0 0 1,0 0-1,1 0 1,0-1 0,0 1-1,1 0 1,0-1-1,4 12 1,-3-13-5,0 1-1,0-1 1,0 0 0,1 0 0,0-1-1,0 1 1,0-1 0,1 1 0,-1-1-1,1-1 1,1 1 0,-1-1 0,8 5-1,-8-6 1,0 0-1,0 0 1,0 0-1,1-1 0,10 3 1,-5-3-18,0 0 1,0-2-1,12 1 0,-21-1-132,-2 0 71,0 0 0,0 0-1,0 1 1,0-1 0,1 0-1,-1 0 1,0 1 0,0-1 0,0 0-1,0 1 1,0-1 0,0 0-1,0 0 1,0 1 0,0-1 0,0 0-1,0 1 1,-1-1 0,1 0-1,0 0 1,0 1 0,0-1 0,0 0-1,0 0 1,0 1 0,-1-1-1,1 0 1,0 0 0,-1 1 0,-7 8 203,2-6 5,13-12-149,25-20 100,-18 17-140,16-17 0,116-147 165,-41 47-212,-73 89-153,-1-1 0,-2-1 1,-2-1-1,-3-2 0,-1 0 1,-2-2-1,-2 0 0,-2-1 1,15-70-1,-35 120-617,-4 9 621,-88 130-442,62-96 546,2 1-1,-39 77 1,53-83 105,2 0 0,-11 43 0,19-53-51,1 0-1,1 0 0,-1 51 0,6-73 57,1 0 0,0-1 0,0 1 0,0 0 0,1 0 0,0 0 0,0-1 0,1 1 0,7 12-1,-9-18-9,0 1 0,1-1-1,-1 0 1,1 0-1,0 0 1,0 0-1,-1 0 1,2 0-1,-1 0 1,0-1-1,0 1 1,0-1-1,1 1 1,-1-1-1,1 0 1,-1 0-1,1 0 1,-1-1-1,1 1 1,-1 0-1,1-1 1,0 0-1,0 1 1,-1-1-1,1 0 1,0-1-1,-1 1 1,1 0-1,0-1 1,-1 1-1,5-3 1,1 0 37,1 0-1,-2-1 1,1 0 0,0-1 0,-1 0 0,0 0-1,0-1 1,0 0 0,-1 0 0,1 0 0,-2-1-1,7-8 1,7-13 38,28-56 0,-33 57-95,59-106-5,92-191-712,-71 93-199,-86 208 512,-8 23 391,-1 0-1,1 0 1,0 0-1,0 0 0,0 1 1,0-1-1,0 0 1,0 0-1,0 0 1,0 0-1,-1 0 0,1 0 1,0 0-1,0 0 1,0 0-1,0 0 0,0 0 1,0 0-1,0 0 1,-1 0-1,1 0 0,0 0 1,0 0-1,0 0 1,0 0-1,0 0 0,0 0 1,0 0-1,-1 0 1,1 0-1,0 0 0,0 0 1,0-1-1,0 1 1,0 0-1,0 0 0,0 0 1,0 0-1,0 0 1,-1 0-1,1 0 0,0 0 1,0 0-1,0 0 1,0-1-1,0 1 0,0 0 1,0 0-1,0 0 1,0 0-1,0 0 0,0 0 1,0-1-1,0 1 1,0 0-1,0 0 0,0 0 1,-5 5-26,1 1 0,-1-1 0,1 1 0,1 0 0,-1 1 1,1-1-1,-4 12 0,-2 0 39,-35 81 386,-38 124 0,65-167-159,3 0 0,3 1 0,-8 115 0,18-151-474,0 81 980,2-88-1547,1 1 0,0-1 0,0 0 0,2 0 0,4 14 1,2-4-1692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6:59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46 4576,'-14'-4'2048,"18"4"-1760,6 0 1376,11-5-960,21 2 1632,16-5-1344,8 3 512,11-2-896,17-1-320,14 3-192,0 5-192,-8 5 64,-10 7-4832,-10-4 2656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01.64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32 3136,'-13'0'8965,"172"-10"-8136,-55 1-479,-46 3-79,16 0 364,-42 9-1835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02.18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5 2976,'4'8'8825,"-3"-8"-8541,19-1 854,21-3 0,7-2-529,50 5-54,18 2-394,-79-1-4034,-41 0 1948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05.53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32 206 2976,'-10'4'4512,"11"-16"-1126,3 5-3109,0 0 0,0 0 0,1 1 0,0-1 0,1 1 0,-1 0 0,1 1 0,0-1 0,9-6 0,6-5-39,1-3 9,-11 8-174,1 1-1,0 1 0,1 0 0,0 0 0,0 2 0,17-9 0,-28 16-78,1 0 23,1-1 0,0 0 0,-1 1-1,1-1 1,0 1 0,0 0 0,0 0 0,0 1 0,0-1 0,0 1 0,0 0 0,5 0 0,-8 1-3,0-1 1,-1 0-1,1 1 1,0-1-1,-1 1 1,1-1 0,-1 1-1,1 0 1,-1-1-1,1 1 1,-1 0-1,1-1 1,-1 1 0,1 0-1,-1-1 1,0 1-1,1 0 1,-1 0-1,0-1 1,0 1 0,0 0-1,1 1 1,1 20 60,-4 2 42,0-1-1,-2-1 1,-7 28 0,1-6 14,2-4 5,-1-1 1,-3 0 0,-23 55 0,28-79-67,0 0-1,-2-1 1,1 0-1,-2-1 1,0 1-1,0-2 0,-1 1 1,-1-2-1,0 1 1,-1-2-1,-19 13 1,27-20 31,0 0 0,0 0 0,-1-1 0,-5 2 1,9-3-86,1-1 0,0 1 0,0-1 0,0 0 0,0 1 0,-1-1 0,1 0 0,0 0 0,0 0 0,0 0 0,-1 0 0,1 0 0,0 0 0,0-1 0,-1 1 0,1 0 0,0-1 0,0 1 0,0 0 0,0-1 0,0 0 0,0 1 0,0-1 0,0 0 0,-2-1 0,3 2-17,0 0 1,-1-1-1,1 1 0,0 0 0,0 0 0,0-1 0,0 1 0,-1 0 0,1-1 0,0 1 0,0 0 0,0 0 0,0-1 0,0 1 0,0 0 0,0-1 0,0 1 0,0 0 0,0-1 0,0 1 1,0 0-1,0-1 0,0 1 0,1 0 0,-1-1 0,0 1 0,0 0 0,0 0 0,0-1 0,0 1 0,1 0 0,-1 0 0,0-1 0,0 1 0,1 0 0,-1 0 0,0-1 0,1 1 0,11-6-131,-10 6 131,11-5 105,-1 0 0,1 2 0,0 0 0,1 0 0,-1 1 0,0 1 0,1 0 0,-1 1 0,18 1 0,-27 0-176,0 0 1,0 1-1,0-1 1,0 1-1,0 0 1,0 0-1,0 0 1,-1 1 0,1-1-1,-1 1 1,0 0-1,1 0 1,-1 0-1,4 6 1,-4-6-489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1.26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8 2720,'12'-8'5939,"-12"8"-5908,0 0-1,0 0 0,0 0 1,0 0-1,1 0 0,-1 0 1,0 0-1,0 0 1,0 1-1,0-1 0,0 0 1,0 0-1,0 0 1,0 0-1,1 0 0,-1 0 1,0 0-1,0 0 0,0 0 1,0 0-1,0 0 1,0 0-1,0 0 0,0 1 1,0-1-1,0 0 1,0 0-1,0 0 0,0 0 1,0 0-1,0 0 0,1 0 1,-1 0-1,0 1 1,0-1-1,0 0 0,0 0 1,0 0-1,0 0 1,0 0-1,0 0 0,0 0 1,-1 0-1,1 1 1,0-1-1,0 0 0,0 0 1,0 0-1,0 0 0,0 0 1,0 0-1,0 0 1,0 0-1,0 1 0,0 245 2600,-3-231-2033,3-14-636,0-1-1,0 1 0,0-1 1,0 1-1,0-1 1,0 0-1,0 1 1,-1-1-1,1 1 1,0-1-1,0 1 0,-1-1 1,1 0-1,0 1 1,-1-1-1,1 0 1,0 1-1,-1-1 0,1 0 1,-1 1-1,1-1 1,0 0-1,-1 1 1,0-30-10553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1.62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0 2912,'1'0'176,"-1"0"-1,1 1 1,-1-1 0,1 0 0,-1 0-1,1 1 1,-1-1 0,0 0-1,1 1 177,0 0-176,-1-1-1,0 0 1,1 1 0,-1-1 0,0 1-1,1-1 1,-1 1 0,0-1-1,0 1 1,0-1 0,1 1 0,-1 0-1,5 24 1820,-1 29-111,-4-31-1486,-1 0 1,-1-1 0,-8 42-1,-21 47-451,31-107-235,0-4 212,0 0-1,0 0 1,0 0-1,0 1 0,0-1 1,0 0-1,0 0 0,0 0 1,-1 0-1,1 1 0,0-1 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2.0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2 177 2976,'-1'-1'72,"1"1"0,0-1-1,0 0 1,0 0 0,-1 0 0,1 0 0,0 0 0,0 0 0,1 0-1,-1 1 1,0-1 0,0 0 0,0 0 0,1 0 0,-1 0 0,0 0-1,1 1 1,-1-1 0,0 0 0,1 0 0,-1 0 0,1 1 0,0-1-1,-1 0 1,1 1 0,-1-1 0,1 1 0,0-1 0,0 1 0,0-1 0,5-3 278,-1 1 0,0 0 0,9-3 1,-4 1 212,42-24 1724,56-41 0,-96 62-2035,-7 4-167,0 1-1,0 0 0,1 0 1,0 1-1,0-1 0,8-1 1,-13 3-51,1 1-1,0-1 1,0 1 0,0 0-1,0 0 1,0 0 0,-1 0-1,1 0 1,0 0 0,0 0-1,0 1 1,0-1 0,-1 1 0,1-1-1,0 1 1,0 0 0,-1-1-1,1 1 1,0 0 0,-1 0-1,1 0 1,-1 1 0,1-1 0,-1 0-1,2 3 1,5 7 285,-1 1-1,0 0 1,8 22 0,-10-21-21,1-1 1,0 1 0,13 18-1,-17-29-253,0 0 0,-1-1 0,1 1 0,0-1 0,0 1 0,-1-1 0,1 0 0,0 0 0,0 0 0,1 0 0,-1 0 0,0 0 0,0 0 0,0-1 0,1 1 0,-1-1 0,0 0 0,0 1 0,1-1 0,-1 0 0,0 0 0,1-1 0,-1 1 0,0 0 0,0-1 0,1 0 0,-1 1 0,0-1 0,0 0 0,0 0 0,3-2 0,4-4-351,-1-1 1,0 0-1,-1 0 0,0-1 0,10-15 1,1-2-959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3.20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17 2720,'0'-16'1643,"2"35"3290,4 20-4272,-1 364 2906,-5-285-2670,-7-61 4,7-57-866,0 1 1,0-1-1,0 0 0,0 0 1,0 0-1,0 0 0,0 0 0,0 0 1,0 1-1,0-1 0,0 0 0,0 0 1,0 0-1,0 0 0,0 0 1,0 0-1,0 1 0,0-1 0,0 0 1,0 0-1,0 0 0,0 0 0,1 0 1,-1 0-1,0 0 0,0 0 1,0 0-1,0 1 0,0-1 0,0 0 1,0 0-1,1 0 0,-1 0 0,0 0 1,0 0-1,0 0 0,0 0 1,0 0-1,0 0 0,1 0 0,-1 0 1,0 0-1,0 0 0,0 0 0,0 0 1,0 0-1,0 0 0,1 0 1,-1 0-1,0 0 0,10-6 273,10-14-586,-13 13 253,6-7-116,0 0 1,1 2-1,17-13 1,-28 22 90,0 1 1,1-1-1,-1 1 0,1 0 0,0 0 1,0 1-1,0-1 0,0 1 0,0 0 1,0 0-1,0 0 0,0 0 0,0 1 1,0 0-1,1 0 0,-1 0 0,0 0 1,0 1-1,0-1 0,5 2 1,-7-1 42,-1 0 0,1 0 0,0-1 0,-1 1 1,0 0-1,1 0 0,-1 1 0,1-1 0,-1 0 1,0 0-1,0 1 0,0-1 0,0 1 0,0-1 1,0 1-1,0-1 0,0 1 0,-1-1 0,1 1 1,-1 0-1,1-1 0,-1 1 0,1 0 1,-1 0-1,0-1 0,0 3 0,0 2 223,0 1-1,0-1 0,-1 0 1,0 1-1,-4 11 1,4-14-119,-1-1 0,1 0 1,-1 1-1,0-1 0,0 0 0,0 1 1,-1-1-1,1-1 0,-1 1 1,0 0-1,1-1 0,-1 1 0,0-1 1,-1 0-1,1 0 0,0 0 1,-1 0-1,1 0 0,-1-1 0,1 0 1,-1 0-1,0 0 0,-6 1 0,-1 0-204,1-1 0,-1 0 0,0-1 0,0 0 0,1-1-1,-1 0 1,-14-4 0,-7-5-4079,21 9 2138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4.55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313 18 3136,'1'0'141,"-1"-1"-1,0 1 1,1-1 0,-1 1 0,0-1-1,0 1 1,1 0 0,-1-1 0,0 1 0,0-1-1,0 1 1,0-1 0,0 1 0,0-1-1,0 1 1,0-1 0,0 1 0,0-1-1,0 1 1,0-1 0,0 1 0,0-1-1,0 1 1,0-1 0,0 1 0,-1-1 0,1 0-39,-1 1 1,1-1-1,-1 1 1,0 0-1,1-1 1,-1 1 0,0 0-1,1-1 1,-1 1-1,0 0 1,1 0-1,-1 0 1,0-1 0,0 1-1,1 0 1,-2 0-1,-5 0 87,0 1-1,0 0 1,-7 1-1,9-1-12,-28 5 840,-54 17 0,77-19-816,0 1 0,1 0-1,-10 6 1,-5 3 239,18-11-369,1 0 0,0 1 1,0 0-1,0 0 0,0 0 1,1 0-1,-1 1 0,1 0 1,0-1-1,1 2 0,-1-1 1,1 0-1,0 1 0,0-1 1,-3 12-1,6-16-45,-1 0 0,1 1 0,0-1 0,0 0 1,1 0-1,-1 1 0,0-1 0,0 0 0,0 0 0,1 1 0,-1-1 1,1 0-1,-1 0 0,1 1 0,0-1 0,-1 0 0,1 0 0,0 0 0,0 0 1,-1 0-1,1 0 0,0 0 0,0-1 0,2 3 0,1 0 10,0-1 0,0 1 0,0-1 0,1 1-1,5 1 1,1-1 63,-1 0 0,1-1 0,0 0 0,1-1-1,12 0 1,-1 0-141,-15-1-793,1 0-1,0-1 1,-1 0-1,1 0 0,-1-1 1,17-5-1,-11-1-2293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4.9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90 0 3392,'0'1'156,"0"-1"-1,1 0 1,-1 0-1,1 0 1,-1 1 0,3 1 933,-3-2-933,0 0 0,0 1-1,1-1 1,-1 1 0,0-1-1,0 0 1,1 1 0,-1-1-1,0 1 1,0-1-1,0 1 1,0-1 0,0 1-1,1 15 573,-1 1 0,0-1 0,-5 28 0,2-13-285,-48 329 2580,44-314-2841,3-21-116,-23 121 626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5.8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36 8 2720,'0'0'62,"0"0"0,0 0-1,0-1 1,-1 1 0,1 0 0,0-1 0,0 1 0,0 0-1,0-1 1,-1 1 0,1 0 0,0 0 0,0-1-1,0 1 1,0 0 0,0-1 0,0 1 0,0 0 0,0-1-1,0 1 1,0-1 0,0 1 0,0 0 0,0-1 0,7 2 2085,-5-1-1923,0 1-1,-1 0 1,1 0 0,0 0 0,-1 0-1,1 1 1,-1-1 0,3 2-1,-2 1-52,0 0 0,0 0 0,-1 0-1,1 0 1,-1 0 0,1 0 0,-1 1-1,-1-1 1,1 6 0,-1 43 775,-1-24-464,-3 89 798,-23 129 0,9-154-400,17-88-733,-1 5 144,2-10-274,0 0-1,0 0 1,0 0-1,0 0 1,0 0-1,0 0 0,0 0 1,0 0-1,0 0 1,0 0-1,0 0 1,0 0-1,0 0 1,1 0-1,-1 0 1,0 0-1,0 0 0,0 0 1,0 0-1,0 0 1,0 0-1,0 0 1,0 0-1,0 0 1,0 0-1,0 0 1,0 0-1,1 0 0,-1 0 1,0 0-1,0 0 1,0 0-1,0 0 1,0 0-1,0 0 1,0 0-1,0 0 1,0 0-1,0 0 0,0 0 1,0 0-1,0 0 1,0 0-1,0 0 1,1 0-1,-1 0 1,0 0-1,0 0 1,0 0-1,0 0 0,0 1 1,0-1-1,0 0 1,0 0-1,0 0 1,0 0-1,19-15 107,-11 6-121,0 1 0,1 1 0,0-1 0,15-8 0,-17 12-119,1-1 0,-1 2 0,1-1-1,0 1 1,0 0 0,0 1-1,10-2 1,-16 4 96,0 0 1,0 0-1,0 1 0,0-1 1,0 0-1,0 1 0,0 0 1,0-1-1,0 1 1,0 0-1,-1 0 0,1 0 1,0 0-1,-1 0 0,1 1 1,0-1-1,-1 0 0,3 4 1,-2-3 53,1 1 0,-1 0 0,0 0 1,0 0-1,-1 0 0,1 0 0,-1 0 1,1 0-1,-1 0 0,1 5 0,-1-4 54,-1-1 1,0 0-1,0 0 0,0 0 1,0 0-1,-1 0 0,1 0 0,-1 0 1,0 0-1,0 0 0,0 0 1,0 0-1,-1 0 0,1 0 0,-1-1 1,1 1-1,-1-1 0,0 1 1,0-1-1,-3 3 0,2-2 3,-1 0 0,1 0 0,-1 0 0,0-1 0,1 0 0,-1 0 0,0 0 0,0 0 0,0-1 0,-1 1 0,1-1 0,0 0 0,-8 1 0,2-2 12,0 0 0,1-1 0,-1 0 0,0-1 0,0 0-1,1 0 1,-13-5 0,-15-7-2221,29 11 1242,0-2-1153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26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0 766 1984,'3'1'656,"1"1"0,-1 0 0,0-1 0,1 0 0,-1 1 0,1-2 0,0 1 0,-1 0 0,1-1 0,7 1 0,2-5-203,-1 0 0,0 0 1,0-1-1,13-8 1,44-30 548,-46 27-866,-1-1 0,-1-2 0,-1 0 0,30-35 1,57-94 41,-81 112-765,-21 48 176,-4 6 332,-1 0 0,0 0 0,-2 1-1,0-1 1,-1-1 0,-9 33 0,6-34 192,0 1 0,-1-1 1,0 0-1,-1-1 0,-1 1 1,0-2-1,-2 1 0,1-2 1,-2 1-1,0-1 0,-25 21 1,34-32-46,1 0 0,-1 0 1,1 0-1,-1 0 0,0-1 0,0 1 1,0-1-1,0 0 0,0 0 1,0 0-1,0 0 0,0 0 1,0-1-1,0 0 0,0 1 0,-1-1 1,1 0-1,0 0 0,0-1 1,0 1-1,0-1 0,-1 0 1,1 1-1,0-1 0,-3-2 1,4 2-72,1-1 0,-1 1 0,0 0 0,1-1 0,-1 0 0,1 1 0,0-1 0,-1 0 0,1 0 0,0 0 0,0 0 0,0 0 0,-1-3 0,1 1-107,-1 0-1,1 0 1,0-1-1,0 1 1,0-8 0,1 11 81,0 1 0,1-1 1,-1 1-1,0-1 0,1 1 0,-1-1 1,0 1-1,1 0 0,-1-1 1,0 1-1,1 0 0,-1-1 1,1 1-1,-1 0 0,1-1 1,-1 1-1,1 0 0,-1 0 1,1 0-1,-1-1 0,1 1 1,-1 0-1,1 0 0,-1 0 1,1 0-1,-1 0 0,1 0 0,-1 0 1,2 0-1,22 0-155,-17 1 109,111 4-383,-63-2 589,60-3 0,-96-2-5,0 0-1,0-1 1,0-1-1,0-1 0,-1 0 1,35-17-1,-25 8-39,0-1 0,-1-2 1,-1-1-1,-1-1 0,0-1 0,27-29 0,1-12 83,-2-3 1,-2-2-1,44-84 0,-83 135-126,-2-2-1,0 1 1,8-23-1,-15 34-79,1-1 0,-1 1 0,0-1-1,0 0 1,0 1 0,-1-1-1,0 0 1,0 0 0,0 1-1,-1-1 1,0 0 0,0 0-1,0 1 1,-3-7 0,4 12 12,0 0 0,-1-1 0,1 1 0,0 0 1,0-1-1,-1 1 0,1 0 0,0-1 0,0 1 0,-1 0 0,1 0 1,0 0-1,-1-1 0,1 1 0,-1 0 0,1 0 0,0 0 0,-1 0 1,1 0-1,0-1 0,-1 1 0,1 0 0,-1 0 0,1 0 0,0 0 1,-1 0-1,1 0 0,-1 0 0,1 1 0,0-1 0,-1 0 0,1 0 1,0 0-1,-1 0 0,1 0 0,-1 1 0,1-1 0,0 0 0,-1 0 1,1 0-1,0 1 0,0-1 0,-1 0 0,1 1 0,-16 13-188,15-13 137,-10 10-1,-3 3 37,0-1 0,2 2 0,-1 0 0,-16 28 0,12-10 50,2 0 1,2 2 0,-13 48-1,18-52 44,1 0-1,2 0 0,1 0 1,1 1-1,2 43 0,2-66 2,0 1 0,0-1 0,1 0 0,0 1 0,1-1 0,0 0 0,0 0 0,1-1 0,6 12 0,-7-16 18,0 1 0,0-1 1,0 0-1,1 0 0,0-1 0,-1 1 1,1-1-1,0 1 0,1-1 0,-1-1 1,0 1-1,1-1 0,0 1 0,-1-1 1,1 0-1,0-1 0,0 1 0,9 0 1,4-1-4,0 0 1,-1-2 0,1 0 0,-1-1 0,1 0 0,-1-2 0,0 0 0,0-1 0,27-12 0,-23 7-93,29-21 0,-12 7-110,-23 15 127,0 0-1,-1-2 1,17-15 0,-49 31 79,-20 23-110,14-9 152,-60 45 103,80-61-203,0 0 1,1 0 0,-1 0-1,1 1 1,0-1 0,-4 8-1,6-11 4,1 1 0,-1 0-1,1 0 1,-1 0 0,1-1-1,-1 1 1,1 0 0,0 0-1,-1 0 1,1 0 0,0 0-1,0 0 1,0 0 0,0 0-1,0 0 1,0 0 0,0 0-1,0 0 1,0 0 0,0 0-1,0 0 1,1 0 0,-1 0-1,0 0 1,1-1 0,-1 1-1,1 0 1,-1 0 0,1 0-1,-1 0 1,1-1 0,0 1-1,-1 0 1,1-1 0,0 1-1,-1 0 1,3 0 0,-1 0 20,1 0 0,0-1 1,0 1-1,0-1 0,-1 0 1,1 0-1,0 0 0,0 0 1,0-1-1,-1 1 0,1-1 1,0 0-1,0 1 0,-1-1 1,5-2-1,17-11-63,-1-1 0,27-22 0,-49 37 6,-1 0-1,1 0 1,-1 0 0,1 1 0,-1-1 0,1 0-1,-1 0 1,1 0 0,-1 1 0,1-1-1,-1 0 1,1 1 0,-1-1 0,0 0 0,1 1-1,-1-1 1,0 1 0,1-1 0,-1 0 0,0 1-1,1 0 1,0 1 0,1 1 0,-1-1-1,1 0 1,-1 1 0,0 0 0,0-1-1,1 4 1,-2-3 14,1-1 0,-1 0-1,1 0 1,0 0 0,0 0-1,0 0 1,0 0-1,0 0 1,1 0 0,-1-1-1,0 1 1,4 3 0,-3-4 24,0 1-1,0-1 1,0 1 0,0-1 0,1 0 0,-1 0 0,0 0-1,1 0 1,-1 0 0,0 0 0,1-1 0,-1 1 0,1-1-1,-1 0 1,4 0 0,0 0 20,0-1-1,0 0 0,0-1 1,0 1-1,6-4 1,5 0 49,-1-2 0,0 0 0,0 0 0,-1-2 0,0 0 1,0-1-1,-1 0 0,-1-1 0,20-20 0,-12 7 17,-2 0-1,31-49 1,23-61-17,6-11-212,-66 125 46,60-104-461,-73 123 517,0 1 0,0 0 1,0 0-1,1-1 0,-1 1 1,0 0-1,0 0 0,0-1 0,0 1 1,0 0-1,0-1 0,0 1 1,0 0-1,0 0 0,0-1 1,0 1-1,0 0 0,0-1 0,0 1 1,0 0-1,0-1 0,0 1 1,0 0-1,0 0 0,0-1 1,0 1-1,0 0 0,0-1 0,-1 1 1,1 0-1,0 0 0,0-1 1,-1 1 5,1 0 1,-1 0-1,1 0 0,0 0 1,-1 0-1,1 0 1,0 0-1,-1 0 1,1 0-1,0 0 1,-1 1-1,1-1 1,0 0-1,-1 0 1,1 0-1,0 0 1,0 1-1,-1-1 1,1 0-1,0 0 1,0 0-1,-1 1 0,1-1 1,0 0-1,0 1 1,0-1-1,-1 0 1,1 0-1,0 1 1,-13 18-53,0 1 0,2 0-1,0 1 1,-11 32 0,5-4 42,3 1 1,-10 62-1,22-96 31,0 1 1,1-1-1,1 0 0,1 0 0,0 1 1,1-1-1,0 0 0,2 0 0,0 0 1,0-1-1,11 23 0,-12-32 16,0-1 0,0 0-1,1 0 1,0 0 0,0-1 0,0 1-1,0-1 1,8 6 0,-9-8-4,0 0 0,0 0-1,0 0 1,0 0 0,0-1 0,0 1 0,0-1 0,0 0 0,1 0-1,-1 0 1,0-1 0,1 1 0,-1-1 0,0 0 0,1 1-1,-1-2 1,5 1 0,1-2 45,1-1 0,-1 0 0,0 0 0,0-1 0,0 0 0,-1 0 0,1-1 0,-1 0 0,0-1 0,0 0 0,-1 0 0,0-1 0,0 1 0,0-2 0,-1 1 0,10-17 0,-11 17-54,-1 0-1,0-1 1,-1 0 0,0 0-1,0 0 1,0 0 0,-1 0-1,-1-1 1,1 1 0,-1-1-1,-1 1 1,1-1 0,-2 1-1,1-1 1,-3-11 0,3 19-30,0 0 0,0 0 0,0 1 0,0-1 0,0 0 0,0 0 0,-1 0 0,1 1 0,0-1 0,0 0 0,-1 1 0,1-1-1,-1 0 1,1 1 0,0-1 0,-1 0 0,1 1 0,-1-1 0,0 1 0,1-1 0,-1 1 0,1-1 0,-1 1 0,0-1 0,1 1 0,-1 0 0,0-1 0,1 1 0,-1 0 0,0-1 0,0 1 0,1 0 0,-2 0 0,0 0-32,0 1-1,0-1 1,1 1 0,-1 0-1,0 0 1,1 0 0,-1-1-1,1 1 1,-1 1 0,1-1-1,-1 0 1,1 0 0,-3 3-1,-2 3 36,0 1 0,1-1 0,0 1 0,0 0 0,1 0 0,0 1 0,0-1 0,1 1 0,-4 16 0,4-14-10,1-1-1,1 1 1,0 0 0,0 0-1,1 0 1,1 0 0,3 21-1,-4-29 53,0-1-1,1 1 1,0-1-1,-1 0 1,1 1-1,0-1 1,0 0 0,0 0-1,1 0 1,-1 0-1,1 0 1,-1 0-1,1 0 1,-1 0-1,1 0 1,0-1 0,0 1-1,4 2 1,-3-3 8,1 1 0,-1-1 0,0 0 0,1-1 0,-1 1 0,0 0 0,1-1 0,-1 0 0,1 0 0,-1 0 0,1 0 0,4-2 0,4 0 102,1-1 0,-1 0 0,0-1 1,20-10-1,43-27 207,-65 34-325,116-81-113,-64 42-144,-59 44 212,-1 1 0,0-1 0,0 1 0,1 0 0,-1 0 0,1 0 0,-1 0 1,1 0-1,-1 1 0,1-1 0,0 1 0,3-1 0,-5 1 15,0 0 1,0 0-1,0 1 0,0-1 0,0 0 1,0 1-1,0-1 0,0 0 1,0 1-1,0-1 0,0 1 1,0-1-1,-1 1 0,1 0 0,0-1 1,0 1-1,0 0 0,-1-1 1,1 1-1,0 0 0,-1 0 1,1 0-1,-1 0 0,1 0 0,-1 0 1,0-1-1,1 1 0,-1 0 1,0 0-1,1 0 0,-1 0 1,0 1-1,0 0 0,0 4 19,1 0 0,-2 0-1,1 1 1,-1-1 0,0 0-1,0 0 1,0 0 0,-1 0-1,0-1 1,0 1 0,-1 0-1,0-1 1,0 1 0,0-1-1,0 0 1,-8 9 0,0-3 70,1 1 0,-2-1 1,0-1-1,0 0 0,-20 12 1,26-16 126,12-4-38,21-5 38,-14 1-166,52-8 7,-18 1-46,-16 4 83,-1-2-1,37-14 0,-21 6-65,-37 12-658,0 1 0,-1-2 0,1 1 0,-1-1 0,0-1 0,9-6 0,-16 11 550,-1 0 0,0 0 0,1-1-1,-1 1 1,1 0 0,-1 0 0,0 0 0,1-1-1,-1 1 1,0 0 0,1-1 0,-1 1 0,0 0-1,0-1 1,1 1 0,-1 0 0,0-1-1,0 1 1,0 0 0,1-1 0,-1 1 0,0-1-1,0 1 1,0 0 0,0-1 0,0 1 0,0-1-1,0 1 1,0-1 0,0 1 0,0 0 0,0-1-1,0 1 1,0-1 0,0 1 0,0-1-1,0 1 1,-1 0 0,1-1 0,0 1 0,0-1-1,0 1 1,-1-1 0,-8-3-1544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17.63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13 2816,'13'-12'8896,"-13"33"-7318,-27 452 2235,20-436-3630,-1 6-35,0 6 411,6-37-315,-1 0 0,0 24 421,21-44-132,32-5-491,0 3-1,0 2 0,55-1 1,52 5-288,-129 4-218,2 3-2293,-69 31-10965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26.4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148 25 1984,'0'-2'86,"0"1"-1,0 0 1,0-1 0,7-16 7910,-7 18-7927,1 9 1110,-3 13-1348,2-17 681,-3 9-214,0 1 0,-5 15 0,-1 7 158,-55 257 1202,18-86-1028,46-206-661,-11 38 166,2-14-4538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26.86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180 5 2816,'5'-4'4436,"1"18"-1955,-6-7-2043,0 0 0,0 0 0,0 0 0,-1 0-1,0-1 1,-2 11 0,-16 41 652,7-23-530,-43 167 1021,8-30-1317,36-131-135,4-13-359,-13 33 0,7-41-2308,12-13 1338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27.3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 81 4576,'-6'-5'97,"-7"-8"2570,13 8-853,10 0-243,10 2-258,40-1-1,-27 3-534,27-2 171,76-7 400,70-15-971,-137 20-335,69 3 0,-124 3-117,0 0 1,0 0-1,0 1 0,0 1 0,20 7 1,-34-10 52,1 0 1,-1 0 0,0 0-1,0 0 1,0 0 0,0 0 0,0 0-1,0 0 1,0 0 0,0 0 0,0 0-1,0 0 1,0 0 0,0 0 0,0 1-1,0-1 1,1 0 0,-1 0 0,0 0-1,0 0 1,0 0 0,0 0 0,0 0-1,0 0 1,0 0 0,0 0 0,0 0-1,0 0 1,0 0 0,0 0-1,0 1 1,0-1 0,0 0 0,0 0-1,0 0 1,0 0 0,0 0 0,0 0-1,0 0 1,0 0 0,0 0 0,0 0-1,0 0 1,0 0 0,0 1 0,0-1-1,0 0 1,0 0 0,0 0 0,0 0-1,0 0 1,-1 0 0,1 0 0,0 0-1,0 0 1,0 0 0,0 0 0,0 0-1,0 0 1,0 0 0,0 0-1,0 0 1,0 0 0,0 0 0,-9 4-1290,-14 3-1083,20-6 1855,-51 11-4454,26-5 2934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27.6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 13 4640,'-26'-12'4650,"132"11"-94,183 6-2610,-277-3-2596,0-1 0,21 7 0,4 5-4350,-20-6 2718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1.5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21 886 4160,'-8'4'5125,"16"3"-4101,3-1-711,-1 0 0,0-1 0,1 0-1,0-1 1,0 0 0,1-1 0,-1 0 0,1-1 0,13 2-1,-19-4-235,-1 1-1,1-1 1,0-1 0,0 1-1,-1-1 1,1 0-1,0 0 1,-1 0-1,1-1 1,-1 0-1,0 0 1,0 0 0,1-1-1,-1 0 1,-1 0-1,1 0 1,0-1-1,-1 1 1,0-1-1,6-6 1,-8 6-52,1 0 0,-1 1-1,-1-1 1,1 0 0,-1 0 0,1 0 0,-1 0-1,0-1 1,-1 1 0,1 0 0,-1 0 0,0-1 0,0 1-1,0 0 1,0 0 0,-1-1 0,0 1 0,-1-6-1,0 3-33,0 0-1,0 0 1,-1 1-1,0 0 1,0-1-1,0 1 1,-1 0-1,0 0 1,0 1-1,-1-1 1,-5-5-1,7 8-46,0 0 0,0 1-1,-1-1 1,1 1-1,-1-1 1,1 1 0,-1 0-1,0 0 1,0 1 0,0-1-1,0 1 1,0 0 0,0 0-1,0 0 1,0 1 0,0-1-1,0 1 1,-1 0 0,1 0-1,0 1 1,0-1 0,-6 2-1,4 1 73,-1 0-1,1 0 1,0 0-1,1 1 1,-1-1-1,1 1 1,-1 1-1,1-1 1,0 1-1,1 0 1,-1 0 0,1 0-1,-7 12 1,2-1 169,1 1 1,0-1 0,-10 35-1,16-43-129,0 0-1,1-1 1,-1 1-1,2 0 1,-1 0-1,1-1 1,0 1 0,0 0-1,1 0 1,0 0-1,1-1 1,3 11-1,-4-14-11,1 1-1,0-1 1,0 1 0,1-1-1,-1 0 1,1 0-1,0 0 1,0 0 0,0 0-1,1-1 1,-1 1-1,1-1 1,0 0-1,0 0 1,0-1 0,0 1-1,1-1 1,-1 0-1,1 0 1,5 2-1,6 0 18,1 0 0,-1-2-1,1 0 1,0 0-1,-1-2 1,20-1 0,-6-2 128,0-1 0,43-12 0,-57 11-146,0-1 0,-1-1-1,1 0 1,-1-1 0,-1 0-1,0-1 1,0-1 0,23-22-1,-24 20-38,-2 0 0,0-1 0,-1-1-1,17-28 1,23-60-259,-44 90 177,164-307-1133,-152 287 1186,-1-1 0,-2-1 0,12-37 0,-21 52-9,-1 0 0,-1 1 0,0-1 0,-2 0-1,0-1 1,-1 1 0,-3-34 0,1 46-68,0-1 0,-1 0 1,-4-14-1,6 21 62,-1-1 0,0 0 0,1 1-1,-1 0 1,0-1 0,0 1 0,0-1 0,0 1 0,0 0-1,0 0 1,0 0 0,0 0 0,0-1 0,0 1 0,-1 1-1,1-1 1,0 0 0,-1 0 0,1 0 0,-1 1 0,1-1 0,-1 1-1,-2-1 1,3 1 7,-1 0-1,1 0 1,-1 0-1,0 1 1,1-1-1,-1 1 1,1-1-1,-1 1 1,1 0-1,0-1 1,-1 1-1,1 0 1,0 0-1,-1 0 1,1 0-1,0 0 1,0 0-1,0 0 1,-2 3-1,1-1-42,-9 9 78,1 1 1,0 0 0,1 1-1,1 0 1,-9 20 0,-26 76 343,25-50 6,-11 74 0,20-82-194,3 1-1,2-1 0,4 72 1,3-58-4,-3-27 116,11 72-1,-9-100-211,1 0 1,0 1-1,0-1 1,1 0-1,8 14 0,-11-22-33,1 0-1,0 0 0,0 0 0,0 0 1,0-1-1,0 1 0,1-1 1,-1 0-1,1 1 0,-1-1 0,1 0 1,0-1-1,0 1 0,0 0 1,0-1-1,0 0 0,0 1 0,0-1 1,0-1-1,1 1 0,-1 0 1,0-1-1,6 1 0,35-1 109,-1-3 1,1-1-1,48-11 0,-83 13-141,12-2 66,-1-1 0,1-1 1,-1-1-1,29-15 0,-43 19-46,0-1 0,-1 0-1,0 0 1,0 0 0,0-1 0,0 0-1,0 0 1,-1 0 0,0-1-1,0 1 1,-1-1 0,0 0 0,0 0-1,0 0 1,0 0 0,-1 0 0,0-1-1,-1 1 1,1-1 0,-1 0-1,0 1 1,-1-1 0,0 0 0,-1-12-1,1 17-39,0 0 0,0 0 0,-1 0 0,1 0 0,-1 0 0,1 0 0,-1 0 0,0 0 0,0 0 0,0 0 0,0 0-1,0 0 1,0 1 0,-1-1 0,1 0 0,-1 1 0,1-1 0,-1 1 0,1 0 0,-1-1 0,0 1 0,0 0 0,1 0-1,-1 0 1,0 0 0,0 0 0,-2 0 0,0 0-14,1 1-1,-1 0 1,1 0-1,-1 0 0,1 0 1,-1 0-1,1 1 1,-1-1-1,1 1 1,-1 0-1,1 0 1,0 0-1,-1 1 1,1-1-1,0 1 1,-4 2-1,-5 4-17,-1 1 1,1 1-1,1 0 0,0 0 0,0 1 0,-9 13 1,15-18 74,0 1 0,0 0 0,1 0 0,0 0-1,1 1 1,-1-1 0,2 1 0,-1 0 0,1 0 0,0 0 0,0 0 0,0 16 0,3-20-1,-1 0 0,1-1 0,0 1 0,0 0 0,0 0 0,0 0 0,1-1 0,0 1 0,0-1 0,0 1 0,0-1 0,0 0 0,0 1 0,1-1 0,0-1-1,0 1 1,0 0 0,0-1 0,5 4 0,-1-1 28,1 0 0,0-1 0,-1 0-1,1 0 1,1-1 0,-1 0 0,16 4-1,-12-5 4,0-1-1,1 0 0,-1-1 0,1 0 0,-1-1 0,1 0 1,-1-1-1,0 0 0,1-1 0,-1-1 0,-1 1 0,1-2 0,0 0 1,-1 0-1,0-1 0,0-1 0,10-7 0,0-4-130,20-20 0,-20 18 50,25-19 1,-39 34 0,0 0 0,1 0 0,0 1 0,-1 0 0,2 0 0,-1 1 0,16-5 0,1 2-51,-17 3 31,1 1 1,0 0 0,16-1-1,-68 37-211,15-15 294,13-10-79,2 0 0,-1 0 0,1 1 0,1 1 0,-16 17 0,21-20 112,3-3-37,0-1 0,1 1 1,-1 0-1,-3 8 0,6-11-16,1-1-1,-1 1 1,1-1 0,-1 1-1,1 0 1,0-1-1,-1 1 1,1 0 0,0-1-1,0 1 1,1 0-1,-1-1 1,0 1 0,0 0-1,1-1 1,-1 1-1,1 0 1,-1-1 0,1 1-1,1 1 1,-2-2 8,1 0 0,0-1 0,0 1 1,-1 0-1,1 0 0,0-1 0,0 1 0,0-1 1,-1 1-1,1 0 0,0-1 0,0 0 0,0 1 1,0-1-1,0 0 0,0 1 0,0-1 0,0 0 1,0 0-1,2 0 0,22-1 194,-21 1-190,27-5 62,-1-1-1,1-1 0,-2-1 1,1-2-1,-1-1 0,-1-2 1,38-21-1,-55 27-81,0 0 0,0-1 0,-1 0 0,16-17 0,31-46-32,-31 30 57,-2-2 0,30-74 0,-54 117-25,25-57-78,34-83-250,-15 22-40,46-195 0,-89 312 316,-1 0-1,0 0 0,1 0 0,-1 0 1,0 0-1,0 0 0,1 0 0,-1 0 0,0 0 1,0 0-1,0 0 0,0-1 0,-1 1 0,1 0 1,0 0-1,0 0 0,-1 0 0,1-1 0,-1 2 23,0 1-1,1-1 0,-1 0 1,0 0-1,1 1 0,-1-1 0,0 1 1,1-1-1,-1 0 0,1 1 1,-1-1-1,1 1 0,-1-1 0,1 1 1,-1-1-1,1 1 0,0 0 1,-1 0-1,-23 39-244,-54 164 796,63-158-364,-9 25 70,4 0 1,3 1-1,3 1 1,3 0-1,-2 105 1,13-154-157,4 28 1,-2-42-34,-1-1 1,1 0-1,1 1 0,0-1 1,8 17-1,-10-24-20,0-1-1,-1 0 1,1 1-1,0-1 1,0 0-1,0 1 1,0-1-1,1 0 1,-1 0-1,0 0 1,0 0-1,1 0 1,-1 0-1,1 0 1,-1 0-1,1-1 1,-1 1 0,3 0-1,-2-1 13,1 1 0,-1-1 0,1 0 0,-1 0 0,1 0 0,-1-1 0,1 1 0,-1-1 0,0 1 0,1-1 0,2-1 0,6-3 26,0-1 0,0 0-1,-1-1 1,11-9-1,-12 10-130,32-23 219,-19 15-24,28-25 0,-29 22-515,-23 22 396,0-1-1,0 1 0,1-1 0,0 1 1,-1 6-1,-6 19-7,6-25 26,1-1-1,0 0 0,0 1 1,0-1-1,0 1 0,1-1 1,-1 1-1,1-1 1,0 1-1,1-1 0,1 10 1,-2-12-2,1 1 0,0 0 1,0 0-1,0 0 0,0-1 0,1 1 0,-1 0 1,1-1-1,-1 1 0,1-1 0,0 0 1,0 0-1,0 1 0,0-1 0,1-1 0,-1 1 1,0 0-1,1 0 0,3 1 0,2 0 50,1 0 0,-1-1-1,1 0 1,0 0 0,0-1 0,0 0-1,0 0 1,0-1 0,9-1-1,8-2 65,45-10-1,-55 10-108,1-1-1,-1-1 0,0-1 1,0 0-1,24-14 0,-25 7-354,-22 22-59,7-9 389,-15 22 40,15-21-38,0 0 0,-1 0 0,1 0 0,0 0-1,-1 0 1,1 0 0,0 0 0,0 0 0,0-1 0,0 1 0,0 0 0,0 0 0,0 0 0,0 0-1,0 0 1,0 0 0,1 0 0,-1 0 0,0 0 0,1 0 0,-1 0 0,1 0 0,-1-1 0,1 1 0,0 1-1,1 0 28,0 1-1,0-1 1,1 1-1,-1-1 0,1 0 1,0 0-1,0-1 1,0 1-1,-1 0 0,1-1 1,1 0-1,-1 0 1,0 0-1,0 0 0,5 1 1,-6-2-15,0 0 1,-1 0-1,1 0 1,0-1 0,0 1-1,0 0 1,0-1-1,0 1 1,0-1 0,-1 0-1,1 1 1,0-1-1,-1 0 1,1 0-1,0 0 1,-1-1 0,1 1-1,-1 0 1,0 0-1,1-1 1,-1 1 0,0-1-1,0 1 1,0-1-1,0 0 1,0 1-1,1-4 1,0 0-4,0 0 0,0 0 0,-1 0 0,1 0 0,-2-1 0,1 1-1,0 0 1,-1-1 0,0 1 0,-1-7 0,1 8-35,-1 0 1,0 0-1,1 0 0,-2 0 0,1 0 0,0 0 1,-1 0-1,0 1 0,0-1 0,0 1 1,0-1-1,-1 1 0,1 0 0,-5-4 0,5 5 3,0 0 0,0 0 0,-1 0 0,1 1 0,0-1-1,-1 1 1,1-1 0,-1 1 0,0 0 0,0 0 0,1 0 0,-1 1-1,0-1 1,0 1 0,0-1 0,-4 1 0,20 5 136,91 2 314,-85-8-343,23 1 119,-38 0-169,-1 0 0,0 0 0,0 1 0,0 0 0,1-1-1,-1 1 1,0 0 0,0 1 0,5 2 0,-7-3-21,0-1 0,-1 1 1,1-1-1,0 1 1,-1 0-1,1-1 0,0 1 1,-1 0-1,1 0 0,-1 0 1,0-1-1,1 1 0,-1 0 1,0 0-1,1 0 1,-1 0-1,0 0 0,0 0 1,0 0-1,0 0 0,0-1 1,0 1-1,0 0 1,0 0-1,0 1 0,-10 25 334,4-12-187,6-14-144,0 2-8,-1-1 1,0 1 0,0-1-1,0 1 1,0-1 0,0 1 0,0-1-1,0 0 1,-1 0 0,1 0-1,-3 3 1,37-30 402,-25 17-440,0 2 0,1-1 0,0 1 1,0 0-1,0 1 0,0 0 0,1 1 1,0 0-1,15-4 0,-23 7 9,0 1 0,-1 0 0,1 0 0,0 0 0,0 0 0,0 0-1,0 1 1,0-1 0,0 0 0,0 1 0,0 0 0,0-1 0,2 2 0,22 16-30,-22-14 74,0-1 0,1 0 0,-1 0 0,1 0 0,5 2 0,-4-3 5,0 0 1,0 0-1,0 0 0,0-1 0,0 0 1,0 0-1,0 0 0,1-1 0,-1 0 1,0 0-1,1-1 0,-1 1 0,0-1 1,0-1-1,0 1 0,0-1 1,0 0-1,0-1 0,7-3 0,-2 0 2,0-1 0,-1 0-1,0 0 1,-1-1 0,0 0 0,12-13-1,-6 1-48,0-1-1,-1 0 1,-1-1-1,-1-1 1,9-25-1,-20 47 1,-1 0 0,0 0 1,1 0-1,-1 0 0,1 0 0,-1 0 0,1 0 0,-1 0 1,1 0-1,0 1 0,-1-1 0,1 0 0,0 0 0,0 1 1,0-1-1,1 0 0,-2 1 13,0 0 1,0 0-1,0 0 1,0 0-1,0 0 1,1 0-1,-1 0 1,0 0-1,0 0 0,0 0 1,0 0-1,0 0 1,0 0-1,1 0 1,-1 0-1,0 0 0,0 0 1,0 0-1,0 0 1,0 0-1,0 0 1,0 1-1,0-1 0,0 0 1,0 0-1,1 0 1,-1 0-1,0 0 1,0 0-1,0 0 1,0 0-1,0 1 0,0-1 1,0 0-1,0 0 1,0 0-1,0 0 1,0 0-1,0 0 0,0 1 1,-2 10-50,-14 49 112,-4 13 59,17-63-122,-1-1 1,-1 0-1,1 1 0,-2-2 1,-8 14-1,7-14 33,3-2 89,0-1 0,0 0 0,0 0 0,-1 0 0,0 0 0,0 0 0,-10 5 0,21-13 115,-2-1-115,0 1 0,1 1 0,-1-1-1,8-3 1,2 2-278,53-15-3248,-60 18 2915,0 0-1,0 0 1,0 1-1,1-1 1,-1 2-1,0-1 1,11 3-1,-6 1-1567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1.90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 40 6304,'-21'-20'2848,"29"14"-2464,-3 1-416,3 5-64,2-4-96,4-1 96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2.2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32 102 8224,'-31'-37'3712,"49"29"-3200,9 4 480,4 4-640,24-8 704,-2 0-608,47-4-160,-6 4-160,28-4-384,-6 7 128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3.48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6 340 4064,'-5'2'7789,"12"1"-5492,14 3-1141,-16-7-1015,0 1-1,-1-1 1,1 0 0,-1 0-1,0 0 1,1-1-1,-1 0 1,0 0-1,0 0 1,0 0 0,0 0-1,7-6 1,-3 1-76,0 0 1,0-1-1,-1 1 0,10-16 1,-4 2 20,18-42 0,-23 47-8,1-3 26,-1-1-1,0 0 0,-1-1 0,-1 1 0,5-39 0,-10 45-233,-2 16-149,-6 24-164,5-17 511,-3 13 48,2-1 0,0 0 0,2 1-1,0 0 1,1-1 0,5 32 0,-4-48-54,0-1 0,0 1 0,0 0 0,1-1 0,0 1 0,0-1 0,0 1 1,1-1-1,-1 0 0,1 0 0,0 0 0,0 0 0,7 6 0,-7-8-35,-1 0 0,0 0 0,1-1 1,-1 1-1,1-1 0,0 0 0,-1 1 0,1-1 0,0 0 0,0-1 0,0 1 0,0 0 1,-1-1-1,1 0 0,0 1 0,0-1 0,0 0 0,0-1 0,0 1 0,0 0 0,0-1 0,0 0 1,3-1-1,25-11 27,0-3 0,-2 0 0,1-2 0,27-22-1,21-13-98,-74 51 42,0-1-1,0 1 1,1 0 0,7-3 0,-11 5 7,-1 0-1,1-1 0,0 1 1,0 0-1,0 0 0,-1 0 1,1 0-1,0 0 0,0 0 1,0 0-1,0 0 0,-1 0 1,1 0-1,0 0 1,0 0-1,0 0 0,-1 1 1,1-1-1,0 0 0,0 1 1,-1-1-1,1 1 0,0-1 1,-1 1-1,1-1 0,0 1 1,-1-1-1,1 1 1,-1-1-1,1 1 0,-1 0 1,1-1-1,-1 1 0,0 0 1,1 0-1,-1-1 0,1 2 1,0 6 93,0 0 1,0 0-1,0 0 1,-1 0-1,0 0 1,-1 0-1,0 0 1,0 0-1,-1 0 1,0 0-1,0-1 1,-1 1-1,-4 10 1,11-23 31,0 1-1,1 0 1,-1 1-1,7-5 1,16-12-228,-1-4-40,-11 9 134,1 1 0,24-15-1,-37 26-9,1 1-1,0 0 1,0 0-1,0 1 0,0-1 1,0 1-1,0 0 1,1 0-1,4 0 1,-7 0 5,0 1 1,1 0 0,-1 1 0,0-1 0,0 0-1,0 1 1,1-1 0,-1 1 0,0-1 0,0 1-1,0 0 1,0 0 0,0 0 0,0 0-1,0 0 1,0 1 0,0-1 0,2 4 0,41 48 522,-31-35-904,1-1 0,0-1 0,27 23 0,-40-37 170,12 10-2406,-12 2-3362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3.8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 44 6144,'-37'-29'2784,"34"29"-2432,-2-3-160,10-2-192,-2-1-704,12 6 384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27.5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12 3072,'0'0'65,"-1"0"0,1 0-1,0-1 1,0 1 0,-1 0 0,1 0 0,0 0 0,0 0-1,-1 0 1,1-1 0,0 1 0,0 0 0,-1 0-1,1 0 1,0 0 0,-1 0 0,1 0 0,0 0 0,0 0-1,-1 0 1,1 0 0,0 0 0,-1 0 0,1 0 0,0 0-1,-1 0 1,1 0 0,0 0 0,0 1 0,-1-1 0,1 0-1,0 0 1,0 0 0,-1 0 0,1 1 0,0-1 0,0 0-1,0 0 1,-1 0 0,1 1 0,0-1 0,0 0-1,0 0 1,0 1 0,-1-1 0,1 0 0,0 0 0,0 1-1,0-1 1,0 0 0,0 1 0,0-1 0,0 0 0,0 0-1,0 1 1,0-1 0,0 0 0,0 1 0,0-1 0,0 2 129,1-1 1,-1 0 0,1 0 0,-1 1 0,1-1 0,-1 0 0,1 0 0,0 0 0,0 0-1,-1 0 1,1 0 0,0 0 0,0 0 0,0 0 0,2 1 0,0 0 1,1 0 0,0 0 0,0-1 0,0 0-1,0 1 1,1-1 0,-1-1 0,0 1 0,0-1 0,1 1 0,-1-1 0,8-1 0,-3 1-50,442-24 1476,-394 20-1361,25-8-9,-29 4-2808,-45 8 841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6.1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1128 3392,'0'0'11821,"6"-2"-12837,-3 1 1238,0-1 1,0 1-1,0-1 0,0 0 1,0 0-1,-1 0 1,1 0-1,-1-1 0,5-4 1,18-29 844,-16 22-934,4-8 148,-1 0 1,-1-1-1,9-29 0,-8 21-148,14-37 80,-2 5-76,33-60-1,-56 120-193,1-1-25,0 1 0,0 0 1,0 0-1,1-1 1,2-2-1,-5 6 77,1-1 0,-1 1 0,1-1 0,-1 1 0,1-1 0,-1 1 0,1 0 0,0-1 0,-1 1 0,1 0 0,0 0 0,-1-1 0,1 1 0,-1 0 0,1 0 0,0 0 0,0 0 0,-1 0 0,1 0 1,0 0-1,-1 0 0,1 0 0,0 0 0,-1 0 0,1 0 0,0 0 0,-1 1 0,1-1 0,-1 0 0,1 0 0,0 1 0,-1-1 0,1 1 0,-1-1 0,1 0 0,0 2 0,1 0-10,0 0 1,0 0-1,0 0 1,-1 1-1,1-1 0,-1 1 1,0-1-1,1 1 1,0 5-1,7 28-29,-6-24 37,3 19 23,-2 1 0,0-1 0,-2 1 0,-2-1 0,0 1 0,-3 0 0,-11 61 0,12-87 31,1 0 0,-1 0 0,0 0 0,-1-1 1,0 1-1,1 0 0,-2-1 0,1 0 0,-7 7 1,9-10-13,-1 0 0,0 0 0,1 0 0,-1-1 0,0 1 0,0-1 0,-1 1 0,1-1 0,0 0 1,0 0-1,0 0 0,-1 0 0,1 0 0,-1-1 0,1 1 0,-1-1 0,1 1 0,-1-1 0,1 0 1,-1 0-1,1 0 0,-1 0 0,1-1 0,-5 0 0,4 0-22,1 0 1,0 0-1,0 0 0,0-1 0,0 1 1,0 0-1,0-1 0,1 0 1,-1 1-1,0-1 0,-1-3 0,-15-22 4,16 22-12,-1 1-60,1-1-1,0 1 0,1-1 1,-1 0-1,1 0 0,0 0 1,0 0-1,0 0 0,1 0 1,0 0-1,0 0 0,0 0 1,0 0-1,1 0 0,1-5 1,-1 9 35,-1 1 1,0-1-1,1 0 0,-1 1 1,1-1-1,-1 0 1,1 1-1,-1-1 0,1 1 1,0-1-1,-1 1 1,1-1-1,0 1 0,-1 0 1,1-1-1,0 1 1,-1 0-1,1-1 0,0 1 1,0 0-1,0 0 1,-1 0-1,1 0 0,0 0 1,0 0-1,1 0 1,20 2-28,-4 3 84,1-2 0,1 0 1,-1-1-1,0 0 0,21-3 1,-20 0-18,0-1 0,0-1 0,0-1 0,35-12-1,-43 11 21,1-1 0,-1 0 0,-1 0 0,1-1 0,-1-1 0,-1 0 0,1-1 0,12-12-1,5-11 44,-1-1 0,31-49-1,37-79 1,-33 38 66,16-100-229,-75 213 76,2-3-86,-2 0 0,0 1 1,0-1-1,1-23 0,-4 35 86,0 1-1,0 0 1,0-1 0,1 1-1,-1 0 1,0-1-1,0 1 1,0 0 0,0-1-1,-1 1 1,1 0 0,0-1-1,0 1 1,0 0 0,0-1-1,0 1 1,0 0-1,0 0 1,-1-1 0,1 1-1,0 0 1,0-1 0,0 1-1,-1 0 1,-4 4 0,-5 14 32,-14 68 409,-25 65 255,17-47-264,-2 31-228,23-83 105,-19 51 1,25-85-72,3-15-72,1-3-51,1-7 6,1-1-145,1-1 1,1 1-1,-1-1 1,2 1-1,-1 0 1,1 1-1,0-1 1,0 0-1,1 1 1,0 0-1,1 0 1,8-8-1,-14 15 17,0-1-1,1 1 1,-1-1-1,1 1 1,0-1-1,-1 1 1,1-1-1,-1 1 1,1 0-1,0-1 1,-1 1-1,1 0 1,0 0-1,-1-1 0,1 1 1,0 0-1,0 0 1,-1 0-1,1 0 1,0 0-1,0 0 1,-1 0-1,2 0 1,-1 1-8,0 0-1,0 0 1,0 1 0,0-1 0,0 0 0,0 0-1,-1 0 1,1 1 0,0-1 0,0 3 0,1-1 10,8 19 68,1 0 1,1-1-1,1-1 0,22 27 0,-30-40-45,0-1 0,1-1 0,0 1 0,1-1 0,-1 0 0,1 0 0,0-1 0,0 0 0,0 0 0,1-1 0,-1 0 0,1 0 0,0-1 0,0 0 0,0 0 0,16 1 0,-15-3 12,0 0 1,0 0 0,1-1-1,-1 0 1,0-1 0,0 0-1,0 0 1,-1-1 0,1 0-1,-1 0 1,1-1 0,-1-1-1,0 1 1,8-7 0,-7 4-7,-1-1 0,0 0 1,0 0-1,0-1 0,-1 0 1,0 0-1,-1-1 1,0 0-1,0 0 0,5-16 1,-8 17-64,-1 0 0,0 0 1,0-1-1,-1 1 0,1-18 1,-2 26 29,0-1 1,0 1-1,-1 0 0,1 0 1,0-1-1,0 1 1,-1 0-1,1 0 0,-1 0 1,1 0-1,-1-1 1,1 1-1,-1 0 1,0 0-1,1 0 0,-1 0 1,0 0-1,0 0 1,0 1-1,0-1 1,-2-1-1,2 1-3,-1 1-1,1-1 1,-1 1 0,1-1-1,-1 1 1,1 0 0,-1 0-1,1 0 1,-1 0 0,1 0-1,-1 0 1,0 1 0,1-1-1,-4 1 1,-1 2-28,0-1 1,0 1-1,0 0 1,0 1-1,0-1 1,-8 8-1,7-4 52,0 0 0,0 1 0,0 0 0,1 0 0,1 0 1,-1 1-1,1-1 0,1 1 0,-1 1 0,2-1 0,-1 1 0,-2 14 0,4-18 4,1 0 0,0 0-1,1 0 1,-1 0 0,1 0-1,1 0 1,-1 1 0,1-1 0,0 0-1,0 0 1,0 0 0,1 0-1,0-1 1,0 1 0,1 0-1,0-1 1,0 0 0,0 1 0,0-1-1,1 0 1,6 6 0,-5-6 3,0-1 1,1 0 0,-1 0 0,1 0-1,0-1 1,-1 0 0,1 0 0,1-1-1,-1 1 1,0-1 0,1-1-1,-1 1 1,1-1 0,-1 0 0,1-1-1,-1 1 1,1-1 0,0-1 0,7 0-1,-8 0 7,0-1 0,0 1 0,-1-1-1,1 0 1,0 0 0,-1-1 0,1 1-1,-1-1 1,0-1 0,0 1 0,0-1-1,0 1 1,4-6 0,7-7 36,-1-1 0,14-20 0,-20 25-46,184-219 148,-159 194-181,-1-1-1,-2-1 1,-2-2 0,-2-1-1,-1-1 1,26-64 0,-29 53-94,30-113 0,-51 148-101,-4 11 64,2 8 146,0-1 0,0 1 0,0 0 1,0 0-1,0 0 0,-1 0 0,1 0 1,0-1-1,0 1 0,0 0 0,0 0 1,0 0-1,0 0 0,-1 0 0,1 0 1,0 0-1,0 0 0,0 0 0,0 0 1,-1 0-1,1 0 0,0 0 0,0-1 1,0 1-1,0 0 0,-1 0 0,1 1 1,0-1-1,0 0 0,0 0 0,0 0 1,-1 0-1,1 0 0,0 0 1,0 0-1,0 0 0,-5 3-27,1 1 0,0-1 1,1 1-1,-1 0 0,1 0 0,-1 0 1,1 0-1,0 1 0,-2 5 0,-2 1 4,-73 125-217,48-78 220,12-22 21,3-9 25,2 1 0,1 1-1,-16 45 1,21-45-20,2 1 1,-6 50-1,11-65 40,2 0 1,-1 1 0,2-1-1,0 0 1,1 0-1,0 1 1,7 19 0,-7-29-26,0 0 1,1-1-1,0 1 1,0-1-1,0 0 1,7 8 0,-8-10-7,1-1 0,-1 1 0,0-1 0,1 0 0,-1 0 0,1 0 0,0 0 0,0-1 0,-1 1 1,1-1-1,0 0 0,0 1 0,1-1 0,4 1 0,-1-2 20,-1 0-1,0 0 1,0-1 0,1 0-1,-1 0 1,0 0 0,0-1-1,0 0 1,0 0 0,0-1-1,-1 1 1,1-1 0,-1 0-1,1-1 1,-1 1 0,5-6-1,9-8 11,0 0-1,24-31 1,-42 47-39,23-29-3,-1-1 0,-1 0 1,-2-2-1,-1-1 0,28-71 1,-26 45-55,-3-2 0,18-109 0,-34 161 42,-1 3-54,0 0-1,0 0 0,-1 1 1,0-14-1,0 20 66,0 0 0,0 0 1,0 0-1,0 0 0,0 0 0,0 0 0,0 0 0,0 0 0,0-1 0,0 1 0,0 0 0,0 0 0,0 0 0,0 0 0,0 0 0,0 0 0,0 0 1,0 0-1,0 0 0,0-1 0,0 1 0,0 0 0,0 0 0,0 0 0,0 0 0,0 0 0,0 0 0,0 0 0,0 0 0,0 0 0,-1 0 1,1 0-1,0-1 0,0 1 0,0 0 0,0 0 0,0 0 0,0 0 0,0 0 0,0 0 0,0 0 0,0 0 0,-1 0 0,1 0 0,0 0 0,0 0 1,0 0-1,0 0 0,0 0 0,0 0 0,0 0 0,0 0 0,-1 0 0,1 0 0,0 0 0,0 0 0,0 0 0,0 0 0,0 0 0,0 0 1,0 0-1,0 0 0,0 1 0,0-1 0,-1 0 0,1 0 0,0 0 0,0 0 0,-7 11-141,-8 22 28,12-25 87,-83 227 1170,73-191-828,2 1 0,2 0 0,-6 70-1,13-65-297,2-1-1,2 1 1,12 63-1,-8-80-2317,15 42 0,-13-50 106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39.96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4 103 2560,'-1'-3'649,"1"0"-1,-1-1 1,0 1-1,1 0 1,-1 0 0,1-1-1,0 1 1,1-5 0,-1-3 3934,45 5-1783,18-1-1580,49-3-760,113-9 759,-108 7-956,-106 10-262,-9 2 13,1-1 0,-1 1-1,1 0 1,-1 0 0,1 0 0,-1 0 0,1 0-1,-1 0 1,4 1 0,2 0-742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40.43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62 4480,'-11'3'10693,"13"-3"-11461,61 3 4403,17 0-2326,145-30 80,-155 15-1370,-55 10 47,1-2 0,25-9 0,-13 1-3043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42.24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459 172 3328,'-5'12'2035,"5"-11"-1874,0 0 0,0 0-1,0 0 1,-1 0 0,1 0 0,0-1 0,-1 1-1,1 0 1,0 0 0,-1 0 0,1-1 0,-1 1 0,0 0-1,1-1 1,-1 1 0,0 0 0,1-1 0,-1 1 0,0-1-1,1 1 1,-3 0 0,-5 5 327,-1-1 1,-1 0-1,1-1 0,0 1 0,-18 4 0,3-3 40,-33 4-1,-56 0 564,95-9-892,0-1 0,0-1 0,0-1-1,-24-6 1,37 7-176,1 0 1,0-1-1,0 1 0,0-1 0,0 0 1,0-1-1,0 1 0,1 0 0,-1-1 1,-4-5-1,6 7-19,1-1 0,0 1 0,0-1 0,-1 1 1,1-1-1,0 0 0,1 0 0,-1 1 0,0-1 0,0 0 0,1 0 0,-1 0 0,1 0 1,0 0-1,0 0 0,-1 1 0,1-1 0,0 0 0,0 0 0,1 0 0,-1 0 0,0 0 1,1 0-1,-1 0 0,2-3 0,2-2-9,-1 0 0,1 1-1,0 0 1,1 0 0,-1 0 0,1 0 0,0 1-1,1 0 1,11-9 0,-1 2 37,2 1-1,26-12 1,-18 12 135,1 1 0,0 2 1,43-8-1,-36 8-31,-22 6-92,0 0 0,1 0 0,-1 2 0,1-1 0,-1 2 1,0-1-1,1 2 0,-1-1 0,0 2 0,23 7 0,-30-8-17,0 1 0,0 0-1,0 0 1,-1 1 0,1-1-1,-1 1 1,0 0 0,0 0-1,0 0 1,-1 1 0,1-1 0,-1 1-1,0 0 1,3 7 0,-1-1 23,0 0 1,0 1-1,-1-1 1,-1 1 0,4 21-1,-6-27-26,0 1-1,0 0 1,-1 0-1,0 0 0,-1-1 1,1 1-1,-1 0 1,0 0-1,-4 9 1,-31 136 588,-2 2-216,33-136-364,-1-1 1,0 0 0,-2 0-1,0-1 1,0 0 0,-2 0-1,-21 27 1,17-28 4,0-1-1,-1 0 0,0-1 1,-1-1-1,-32 20 1,29-21-5,14-7 35,-1 0 0,0-1 0,0 0 0,0 0 0,0 0 0,0 0-1,0-1 1,-12 2 0,18-5-41,0 0 0,-1 1 0,1-1 0,0 0 0,0 0 0,0 0 0,0 1 0,0-1 0,0 0 0,0 0 0,0 0 0,0 0 0,0 1-1,0-1 1,0 0 0,0 0 0,1 0 0,-1 1 0,1-2 0,7-24 106,57-124-151,40-80 102,-85 192-170,3 0 1,1 2-1,39-45 0,-35 46 88,20-21-28,-38 45-3,0 2 0,1-1 1,0 1-1,0 1 0,1 0 0,0 1 1,0 0-1,1 1 0,-1 0 1,2 1-1,-1 0 0,0 1 0,22-3 1,-21 4 15,0 2 0,-1 0 1,1 0-1,0 1 1,0 1-1,14 2 0,-24-2 5,0 0-1,0 0 1,0 0-1,0 1 0,0 0 1,0-1-1,0 1 1,0 0-1,-1 1 1,1-1-1,-1 1 0,0-1 1,0 1-1,0 0 1,0 0-1,0 1 1,0-1-1,-1 0 0,0 1 1,0 0-1,0-1 1,0 1-1,2 7 0,-3-7 47,0 0 0,0 0 0,-1-1 0,1 1 0,-1 0 0,0 0-1,-1 0 1,1 0 0,0 0 0,-1 0 0,0-1 0,0 1 0,-3 6-1,-2 3 158,0 1-1,-12 16 1,1-2 5,-19 45 495,-48 136-1,73-178-524,1-1 0,2 1 0,1 1 0,1-1-1,-2 50 1,8-77-151,0 0-1,1 1 1,-1-1-1,1 0 0,0 0 1,0 0-1,0 0 1,0 1-1,1-1 1,0-1-1,-1 1 0,2 0 1,-1 0-1,0-1 1,1 1-1,-1-1 0,1 0 1,0 0-1,0 0 1,0 0-1,1 0 1,-1-1-1,1 1 0,0-1 1,-1 0-1,1 0 1,0-1-1,0 1 1,6 1-1,8 2 32,0-1-1,1-1 1,-1-1 0,1 0 0,36-3-1,-39 0-1514,30-7 0,-24 3-113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46.4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20 188 2656,'0'0'837,"-2"-1"-501,-15-12 7308,17 12-7491,3-11 1895,8-3-1076,2 0 0,0 1 0,25-20 0,-25 23-952,0 2 0,1 0 0,0 1 0,1 0 0,-1 1 0,27-9-1,-29 12-31,-1 1 0,1 1-1,0-1 1,0 2 0,0 0-1,1 0 1,-1 1 0,0 1-1,21 3 1,-28-3 17,-1 1 0,1-1 1,-1 1-1,0 0 0,0 0 0,1 1 0,-1 0 0,-1-1 1,1 1-1,6 7 0,-8-8 21,0 0 0,0 0 1,0 1-1,0-1 0,0 0 0,-1 1 1,0-1-1,1 1 0,-1 0 0,0-1 0,0 1 1,0 0-1,-1 0 0,1 0 0,-1-1 1,1 1-1,-1 0 0,0 0 0,0 5 0,-4 4 0,-1 1 0,1-1-1,-2 0 1,0-1 0,0 1-1,-1-1 1,-9 11 0,-11 20 30,-13 24 72,-143 233 42,136-232 70,-8 12 539,55-79-760,-1 0 0,1 1 1,0-1-1,-1 1 0,1-1 0,0 1 0,-1-1 0,1 1 1,0-1-1,0 1 0,0-1 0,0 1 0,-1-1 0,1 1 1,0 0-1,0-1 0,0 1 0,0-1 0,0 1 0,0-1 0,0 1 1,0 0-1,1-1 0,-1 1 0,0-1 0,0 1 0,0-1 1,1 1-1,-1-1 0,0 1 0,0-1 0,1 1 0,-1-1 1,0 0-1,1 1 0,-1-1 0,1 1 0,-1-1 0,1 0 1,-1 1-1,0-1 0,1 0 0,-1 1 0,1-1 0,0 0 1,-1 0-1,1 0 0,-1 0 0,1 1 0,-1-1 0,1 0 1,-1 0-1,1 0 0,-1 0 0,1 0 0,1 0 0,5 0 152,0 0 0,0 0-1,11-2 1,-13 1-101,68-9 557,132 1 0,-191 10-741,47 0-544,-22-5-3029,-36 3 3204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0.4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 18 2240,'0'0'128,"0"-1"-1,-1 1 1,1 0-1,0-1 1,0 1 0,-1-1-1,1 1 1,0-1 0,0 1-1,0 0 1,0-1-1,0 1 1,-1-1 0,1 1-1,0-1 1,0 1 0,0-1-1,0 1 1,0-1-1,6-7 3523,-5 8-3423,-1 1-1,1-1 1,0 0-1,-1 1 1,1-1-1,-1 1 0,1-1 1,-1 1-1,1-1 1,-1 1-1,1 0 1,-1-1-1,1 1 1,-1-1-1,0 1 0,1 0 1,-1 0-1,0-1 1,0 1-1,1 0 1,-1-1-1,0 3 1,8 24 692,-6 60 559,0 76-210,0-4-4696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0.89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14 6400,'2'-13'7592,"1"38"-5952,-3 202 2549,0 3-4443,0-229 7,0 1-1,0-1 0,0 0 0,0 1 0,0-1 1,0 1-1,-1-1 0,1 0 0,0 1 1,-1-1-1,1 0 0,-2 3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1.4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0 135 3392,'19'-31'11792,"-17"29"-11593,0 0 1,0 1 0,0-1-1,0 1 1,0 0-1,0-1 1,1 1 0,-1 0-1,0 0 1,1 0 0,-1 0-1,0 1 1,1-1 0,-1 1-1,5-1 1,38-13 1197,-14 9-871,0 1-1,0 2 0,0 2 1,0 0-1,34 6 0,-40-3-5,0-2 0,0 0 0,0-1-1,30-5 1,-43 3-695,-1-1 0,1 0 0,-1 0 0,16-8 0,-20 7-664,1 0-1,-1 0 1,-1-1-1,1 1 1,-1-2-1,1 1 1,5-8-1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2.4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86 33 3712,'-1'-3'177,"1"1"0,-1-1 0,1 1-1,-1-1 1,0 1 0,0-1 0,-8-12 5868,9 16-5984,-2 5 457,0 1 1,1 0 0,0 0-1,0 10 1,-2 15 360,-8 87 1323,-3 61-234,4 130-373,10-168-837,0-64 292,1-84-963,0 1 0,0-1 0,0 1 0,0 0 0,5-9 0,1-10-76,-3 13-43,4-21 4,24-54 1,-28 76 23,2 0-1,-1 1 1,1 0 0,0 0 0,1 0 0,0 0 0,1 1 0,0 0 0,13-10 0,-19 17-12,0-1-1,0 1 1,1-1-1,-1 1 1,1-1-1,-1 1 1,1 0-1,-1 0 1,1 1-1,-1-1 1,1 0-1,0 1 1,0 0 0,-1-1-1,1 1 1,0 0-1,0 0 1,-1 1-1,1-1 1,0 1-1,3 0 1,-2 1-22,0 0 0,-1 0 1,1 0-1,-1 0 0,1 1 0,-1-1 0,0 1 1,0 0-1,0 0 0,0 0 0,-1 0 0,5 8 1,0 0 138,-1 1 1,0 1 0,-1-1-1,0 1 1,-1 0 0,0 0-1,-2 0 1,1 0 0,-1 1 0,-1-1-1,-1 1 1,0-1 0,0 1-1,-5 25 1,3-32-20,0-1 1,0 0 0,0 1-1,-1-1 1,0 0-1,0 0 1,-1-1-1,1 1 1,-1-1-1,-1 0 1,1 0-1,-1 0 1,0 0-1,0-1 1,0 0-1,0 0 1,-1 0-1,1-1 1,-1 1-1,0-1 1,-7 2 0,5-2-179,0-1 0,-1 1 0,1-1 0,-1-1 1,1 0-1,-1 0 0,0 0 0,1-1 0,-1-1 0,0 1 1,1-2-1,-1 1 0,1-1 0,-1 0 0,-14-6 1,-4-6-3072,1 1-3538,16 9 3324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5.0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254 533 2496,'11'-17'1366,"-5"7"976,-7 9-2169,1 0 0,0 0 0,0 0-1,-1 0 1,1 0 0,-1 0 0,1 0 0,-1 0 0,1 1-1,-1-1 1,0 0 0,1 0 0,-2-1 0,-1 0 8,0-1 0,0 1-1,0-1 1,0 1 0,0 0 0,-1 1 0,1-1 0,-1 0 0,1 1 0,-1 0 0,0 0-1,1 0 1,-1 0 0,0 0 0,0 1 0,1 0 0,-1 0 0,-8 0 0,5 1-92,-1 0 0,0 0 0,0 1 1,0 0-1,1 0 0,-1 1 0,1 0 0,-8 4 1,4 1-40,0 0 1,1 0 0,0 1-1,0 1 1,-12 15 0,17-20-20,1 1 1,0 0 0,1 0-1,-1 0 1,1 0 0,0 0 0,0 1-1,1-1 1,0 1 0,0 0-1,1 0 1,0 0 0,-1 10 0,2-14 7,0 0 0,0 0 0,1 0 0,-1 0 0,1 0 0,-1 0 0,1 0 0,0 0 0,0 0 0,0 0 0,1 0 0,-1 0 0,1-1 1,-1 1-1,1-1 0,0 1 0,0-1 0,0 0 0,0 1 0,1-1 0,-1 0 0,1-1 0,-1 1 0,1 0 0,0-1 0,-1 1 0,1-1 1,0 0-1,0 0 0,0 0 0,0 0 0,5 0 0,1 1 15,1-1 1,0 0-1,0-1 0,0-1 0,0 1 1,0-1-1,0-1 0,-1 0 1,1 0-1,-1-1 0,1 0 1,-1-1-1,0 0 0,0 0 1,8-6-1,-1-1 34,-1 1 0,0-2 0,-1 0 0,0-1 0,-1 0 0,0-1 0,11-16 0,-13 13 11,-1 0-1,0-1 0,11-29 1,14-57 30,-31 87-125,-1 1 1,-1 0-1,0 0 0,-1-1 1,-1-18-1,0 31-4,0-24-105,-1 1 0,-2 0-1,-11-50 1,-7-3-497,21 78 574,0 1 0,0 0 0,-1 0 0,1 0 0,-1 0 0,1 0 0,-1 0 0,1 0 0,-1 0 0,0 0 0,1 0 0,-1 0 1,0 1-1,0-1 0,0 0 0,0 0 0,0 1 0,1-1 0,-1 0 0,-2 0 0,2 1 8,1 0 0,-1 0-1,0 0 1,0 0 0,0 1 0,1-1-1,-1 0 1,0 0 0,0 0 0,1 1-1,-1-1 1,0 0 0,0 1 0,1-1-1,-1 1 1,1-1 0,-1 1 0,0-1-1,1 1 1,-1-1 0,0 2-1,-2 2 16,0 0-1,0 0 1,0 0-1,1 1 0,0-1 1,0 1-1,-2 6 0,-1 10 219,1 0-1,1 0 0,0 0 1,2 1-1,2 35 1,22 106 537,-11-90-658,21 134 874,-33-204-992,1 1 0,-1-1 1,1 0-1,0 0 0,1 1 0,-1-1 0,1 0 1,2 4-1,7 6-2521,-11-13 2426,0 0-1,0 1 1,0-1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27.8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20 3328,'-18'-11'1504,"26"11"-96,2 3-896,3-3 1184,14 0-928,9-3 384,28-1-672,15-1-352,13 5-96,-3 0 512,-9 0-288,-7 0-1024,-1 0 416,9 0-3904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5.8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82 11 4640,'-2'-3'293,"-1"-5"2157,2 14-185,2 5-2031,-9 74 2457,2-23-1478,-9 91 902,9-95-1670,2 28-131,1-8-95,1-53-81,-2 18 289,1 63 0,4-67 197,-1-39-610,0 0-1,0 0 1,0-1-1,0 1 1,0 0-1,0 0 0,0 0 1,0 0-1,0 0 1,0 0-1,0 0 0,1 0 1,-1 0-1,0-1 1,0 1-1,0 0 1,0 0-1,0 0 0,0 0 1,0 0-1,0 0 1,0 0-1,1 0 1,-1 0-1,0 0 0,0 0 1,0 0-1,0 0 1,0 0-1,0 0 1,0 0-1,1 0 0,-1 0 1,0 0-1,0 0 1,0 0-1,0 0 0,0 0 1,0 0-1,0 0 1,1 0-1,-1 0 1,0 0-1,0 0 0,0 0 1,0 1-1,0-1 1,0 0-1,0 0 1,0 0-1,0 0 0,0 0 1,1 0-1,-1 0 1,0 0-1,0 0 0,0 0 1,0 1-1,0-1 1,12-25 48,2 1 0,0 1 0,28-35 0,-34 49-112,1 0-1,0 0 0,0 1 1,0 0-1,1 1 0,0 0 0,1 0 1,0 1-1,0 0 0,21-7 0,-27 11 37,0 1-1,0 0 1,0 0-1,1 0 1,-1 1-1,0-1 1,0 1-1,1 0 1,-1 1-1,0-1 1,1 1-1,-1 0 1,0 1-1,0-1 1,0 1-1,0 0 1,0 0-1,-1 1 1,1-1-1,0 1 1,-1 0-1,0 0 1,0 1-1,0-1 1,0 1-1,4 5 1,-2-2 117,-1 1 0,0 0 0,0 0 0,0 0 0,-1 1 0,-1-1 0,1 1 0,-1 0 0,-1 1 0,1-1 0,-2 0 0,1 0 0,-1 18 0,-1-22-54,0 0 0,0 0 1,-1 0-1,0 0 0,0 0 0,0 0 0,0-1 1,-1 1-1,0 0 0,0-1 0,0 1 0,-1-1 0,1 1 1,-1-1-1,0 0 0,0 0 0,-1-1 0,1 1 1,-1-1-1,0 1 0,0-1 0,0 0 0,0 0 0,0-1 1,-1 0-1,-7 4 0,1-3 10,0 0 1,-1 0-1,0-1 1,1 0-1,-1-1 1,0 0-1,0-1 1,0-1-1,0 0 0,-12-2 1,-8-4-872,0-1 0,-42-17 1,21 9-4362,33 10 2917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4:56.74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127 35 2496,'1'-3'509,"0"1"1,0-1-1,0 1 1,0 0-1,0-1 1,0 1-1,0 0 1,1 0-1,-1 0 1,1 0-1,0 0 1,0 0-1,-1 0 1,4-1-1,-9 30 3454,3-16-3462,-45 199 3036,4-21-2503,28-94-532,-19 104 350,29-186-749,3-10-34,0 0 1,0 0-1,0-1 0,0 1 1,1 0-1,-1 4 1,1-6-54,0-1 0,0 1 0,1-1 0,-1 1-1,0 0 1,0-1 0,0 1 0,1-1 0,-1 1 0,0-1 0,1 1 0,-1-1 0,0 0 0,1 1 0,-1-1 0,0 1 0,1-1 0,-1 0 0,1 1 0,-1-1 0,1 0 0,-1 1 0,1-1 0,-1 0 0,1 0 0,-1 1 0,1-1-1,0 0 1,-1 0 0,1 0 0,-1 0 0,1 0 0,-1 0 0,1 0 0,-1 0 0,1 0 0,1 0 0,15-2 174,0 0 0,-1 0 0,1-2 0,18-6 0,10-1 55,-21 5-150,81-14 25,-89 17-151,0 2-1,0 0 1,0 1 0,25 3-1,4 9-554,-27-5 276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05.8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257 23 2144,'14'-17'1817,"-13"17"-1694,-1-1 1,0 1-1,1 0 1,-1-1-1,1 1 1,-1-1-1,1 1 1,-1 0-1,1-1 1,-1 1-1,1 0 1,-1 0-1,1 0 1,0-1-1,-1 1 1,1 0-1,-1 0 1,1 0-1,0 0 1,-1 0-1,1 0 1,-1 0-1,1 0 0,0 0 1,2 2 1340,-7 16 2290,-68 228 1050,68-235-4653,-23 63 162,-4-2 0,-3-1 1,-72 112-1,97-162-5059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06.21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124 14 4480,'-8'-14'9680,"2"40"-7462,-5 34 0,3-8-1204,-17 113 475,12-66-1069,-9 1-315,12-63-39,4-8 16,-1 3-440,1-11-3078,6-21 3285,0 1-1,0-1 1,0 1-1,0-1 1,-1 0 0,1 1-1,0-1 1,0 0-1,0 1 1,0-1 0,0 1-1,0-1 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06.5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23 112 6880,'-3'-4'755,"-13"-17"1484,16 21-1986,-1-1-1,1 1 1,-1-1 0,1 0-1,0 1 1,-1-1 0,1 0 0,0 0-1,0 1 1,0-1 0,-1 0 0,1 1-1,0-1 1,0 0 0,0 0-1,0-1 1,5-1 263,-1-1 0,1 1 0,0 0 0,0 0 0,0 0-1,0 1 1,1 0 0,-1 0 0,11-2 0,1-1 53,18-5 131,0 2 0,52-5 1,78 5-455,-140 8-298,0 1 0,1 2 0,-1 0 0,-1 2 0,1 0 0,-1 2 0,30 12 0,-49-17-67,-1 0 1,1 0 0,-1 1-1,0-1 1,0 1-1,0 0 1,-1 0 0,6 7-1,-7-8-283,0 0 1,0 1-1,0 0 0,-1-1 0,1 1 0,-1 0 0,0 0 0,0 0 1,0 0-1,0 0 0,0 0 0,-1 0 0,0 0 0,1 5 1,-1 11-1407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07.03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 32 7648,'-23'-7'3456,"28"19"-416,3-9-1952,10-3 1983,6 5-1791,20-10 448,6 2-1024,17-9-512,4 7-128,2-3 0,-10 5-32,-4-2-1280,-10 5 672,-4-3-4415,-10 6 2751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1.3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95 803 1888,'-27'0'8373,"30"1"-7969,0-1-1,0 1 1,0 0 0,0 0-1,0 0 1,0 1 0,0-1-1,-1 1 1,5 2 0,14 7 556,-17-10-864,1 1-1,-1-1 0,1-1 1,0 1-1,-1-1 0,1 1 1,0-1-1,0-1 0,-1 1 1,1-1-1,0 1 1,-1-2-1,1 1 0,-1 0 1,1-1-1,-1 0 0,0 0 1,0 0-1,0 0 0,0-1 1,0 1-1,0-1 1,0 0-1,3-5 0,-3 4-82,0 0 0,-1-1 0,0 1-1,0-1 1,0 0 0,0 0 0,-1 0 0,0-1-1,0 1 1,0 0 0,-1-1 0,0 1 0,0-1-1,0 1 1,-1-1 0,1 0 0,-2 1 0,1-1-1,-2-9 1,2 12-34,-1-1-1,0 0 1,0 1 0,-1-1 0,1 1-1,-1-1 1,0 1 0,1 0-1,-1 0 1,-1 0 0,1 0-1,-4-4 1,5 6-2,-1 0-1,0-1 1,1 1-1,-1 0 1,0 0-1,1 1 0,-1-1 1,0 0-1,0 1 1,0-1-1,0 1 1,0-1-1,0 1 1,1 0-1,-1 0 1,0 0-1,0 0 1,0 0-1,0 0 1,0 0-1,0 1 1,0-1-1,0 1 1,0-1-1,0 1 1,-2 1-1,-4 2-56,0 1 1,0 0-1,1 0 0,0 1 1,-9 8-1,-33 37 733,31-31-215,15-16-309,-5 4 51,0 0 1,1 0 0,0 1-1,0 0 1,1 1 0,0-1 0,1 1-1,-7 16 1,12-23-150,-1 0 0,1 0 0,0 1 0,0-1 1,0 0-1,0 0 0,1 0 0,-1 0 0,1 1 0,0-1 0,0 0 0,0 0 0,0 0 0,0-1 1,1 1-1,0 0 0,-1 0 0,1-1 0,0 1 0,0-1 0,0 1 0,5 3 0,0 0 0,0 0-1,1 0 1,0 0-1,0-1 0,0 0 1,14 5-1,-16-7 0,0-1 0,0 0 0,1-1 0,-1 1-1,0-1 1,1-1 0,-1 1 0,1-1 0,-1 0 0,1-1 0,-1 1-1,1-1 1,-1 0 0,1-1 0,-1 0 0,0 0 0,0 0 0,0-1 0,7-3-1,91-71 206,-59 42-235,-20 16 22,-1 0 1,-1-2-1,-1-1 1,20-24-1,-10 1-289,-2-1 1,-2-1-1,-2-2 0,-2 0 1,33-101-1,-51 128 150,-1 1-1,-1-1 1,-1 0 0,-1-1-1,-1 1 1,-1 0 0,-1 0-1,-5-37 1,4 51 49,1 1 1,-1 0-1,-1 0 1,1 0-1,-1 1 0,0-1 1,-7-10-1,8 15 27,1 0-1,-1-1 1,0 1-1,0 1 1,0-1-1,0 0 1,0 0-1,0 1 1,0-1-1,-4-1 1,4 2 11,1 1 0,0-1 0,-1 1 0,1 0 1,0 0-1,-1-1 0,1 1 0,-1 0 0,1 0 1,-1 0-1,1 1 0,0-1 0,-1 0 0,1 0 1,0 1-1,-1-1 0,1 1 0,0-1 0,-1 1 0,1 0 1,-1 0-1,-6 5 13,1-1 0,1 1 0,-1 0 0,1 1 0,0-1 0,-8 13 0,1 2 365,-14 26-1,19-31-219,2 0 0,0 1 1,1 0-1,1 0 0,0 0 0,1 1 1,-1 24-1,3 9 71,7 65 0,-4-87-50,2 0 1,1-1-1,14 44 1,-13-55-69,1 0 1,0 0-1,1-1 1,1-1-1,1 1 0,21 27 1,-22-34-46,1 1 1,0-1 0,1-1-1,-1 0 1,1 0 0,1-1-1,22 11 1,-25-15 0,-1-1 0,0 1 0,1-1 0,0-1 0,-1 0 0,1 0 1,0 0-1,0-1 0,0-1 0,-1 1 0,1-1 0,0-1 0,-1 0 0,1 0 0,-1 0 0,1-1 0,-1-1 0,0 1 0,13-9 0,-10 4-9,0 0 1,0-1-1,-1 0 0,0 0 0,-1-1 0,0 0 0,0-1 0,-1 0 0,0-1 1,9-20-1,-13 26-56,-2 0-1,1-1 1,-1 1 0,0-1 0,0 1 0,0-1 0,-1 0 0,0 0-1,-1 1 1,0-1 0,0 0 0,0 0 0,-1 0 0,1 0-1,-2 1 1,1-1 0,-5-11 0,6 16 15,-1 1-1,1 0 1,0 0-1,-1 0 1,1 0-1,-1 0 1,1 0-1,-1 0 1,0 0-1,1 0 1,-1 1-1,0-1 1,0 0-1,1 0 1,-1 1-1,0-1 1,0 0-1,0 1 1,0-1-1,0 1 1,0-1-1,0 1 1,0-1-1,0 1 1,0 0-1,0-1 1,-1 1-1,1 0 1,0 0 0,0 0-1,0 0 1,0 0-1,0 0 1,0 0-1,0 1 1,-1-1-1,1 0 1,0 0-1,-1 1 1,-1 1-12,0 0-1,-1 0 1,1 0 0,0 0 0,1 0 0,-1 0 0,0 1-1,1-1 1,-1 1 0,-3 5 0,-4 8 35,1 0 1,0 0-1,1 1 0,-9 27 0,14-33 64,0 1-1,0-1 0,1 1 0,1-1 0,0 1 0,1 0 0,0-1 0,2 18 0,-1-25-41,0 0-1,-1-1 0,2 1 0,-1 0 1,0-1-1,1 0 0,-1 1 0,1-1 1,0 0-1,0 0 0,1 1 0,-1-2 0,1 1 1,-1 0-1,1 0 0,0-1 0,0 0 1,0 1-1,0-1 0,5 2 0,-3-2 10,-1 0-1,1 0 0,0-1 0,0 0 0,0 0 0,0 0 1,0 0-1,0-1 0,0 0 0,0 0 0,0 0 0,0-1 1,0 1-1,9-4 0,137-31 163,-21 6-113,-42 12-260,-5 1 154,-2-3 26,-70 11-155,-9 5-23,-7 6-15,-1 2 173,0-2-1,-1 1 1,-10 4-1,-10 5-69,7-1 59,5-4-34,1 1-1,-25 21 1,35-26 68,0 0 0,0 0 0,1 0 0,-1 1 0,1-1 0,-3 7 0,5-10-11,0 0 0,1 0-1,-1 1 1,1-1 0,-1 0 0,1 0 0,0 1 0,0-1 0,-1 0 0,1 1 0,0-1-1,0 0 1,0 1 0,1-1 0,-1 1 0,0-1 0,0 0 0,1 0 0,-1 1 0,1-1-1,-1 0 1,1 0 0,-1 1 0,1-1 0,0 0 0,-1 0 0,1 0 0,0 0 0,0 0-1,2 2 1,1 0 39,1 0 0,-1 0 0,1 0 0,0-1 0,0 0-1,0 0 1,0 0 0,0 0 0,0-1 0,0 0 0,11 1-1,-6-1-10,0-1-1,0 0 1,0 0-1,0-2 1,14-2-1,-10 0-14,-1 0 1,0-1-1,0-1 0,-1 0 1,14-9-1,58-43 130,-78 53-131,18-13 5,0-1 0,-1-1 1,-2-2-1,0 0 0,-1-1 1,-1-1-1,29-48 0,23-65-92,-34 64 66,57-132-185,-86 181 152,-2 0 0,5-25 0,-4 13-357,-7 28-96,-6 13 277,-11 21 162,12-18 1,-18 30 88,1 1 0,3 1 1,0 1-1,-13 46 0,-45 218 317,74-287-324,0-1 0,2 0 1,0 1-1,0-1 0,2 1 0,3 22 0,-3-37-1,-1 1 1,1-1-1,0 1 0,0-1 0,1 1 0,-1-1 0,1 0 0,0 0 0,-1 0 1,1 0-1,1 0 0,-1 0 0,0-1 0,1 1 0,5 4 0,-4-4 0,0-1-1,1 1 0,-1-1 0,1 0 0,0 0 1,0-1-1,-1 1 0,1-1 0,0 0 0,7 0 1,0 0-3,1-1 1,0 0 0,-1-1-1,1-1 1,0 0-1,-1-1 1,1 0 0,13-6-1,-14 4-22,-1 0-1,1-1 1,-1 0 0,-1-1-1,1 0 1,-1 0-1,0-1 1,-1-1-1,0 0 1,0 0 0,-1-1-1,0 0 1,0 0-1,-2-1 1,1 0-1,8-20 1,-7 17-53,-7 12 47,0 0-1,0 0 1,0 0-1,0 0 0,0 0 1,0-1-1,0 1 0,-1 0 1,1-1-1,0-2 1,-10 57-407,7-14 432,1-29 1,0 1 1,1-1 0,0 0 0,0 0-1,1 0 1,0 0 0,5 16 0,-4-18-12,1 0 1,0 0 0,0-1 0,0 1 0,1-1 0,6 8-1,-8-12 12,0 1 0,0-1 0,0 0 0,0 0 0,1-1 0,-1 1 0,1 0-1,-1-1 1,1 0 0,0 1 0,-1-1 0,1 0 0,0-1 0,0 1-1,0 0 1,-1-1 0,1 1 0,6-1 0,9-1 41,0 0 0,0-2 0,35-8 0,53-24 51,-37 12-38,25-12-77,-81 27-25,-3 2-203,-16 14 49,1-3 163,-1-1 0,0 0 1,0 0-1,-8 4 0,7-5 16,-1 2-1,-10 8 1,17-13 4,0 1-1,0 0 1,0 0-1,1 0 1,-1-1 0,0 1-1,1 0 1,-1 0 0,1 0-1,-1 0 1,1 0-1,0 0 1,-1 0 0,1 0-1,0 0 1,-1 0 0,1 1-1,0-1 1,0 0-1,0 0 1,0 0 0,0 0-1,0 0 1,1 0-1,-1 0 1,0 0 0,0 0-1,1 0 1,-1 0 0,1 0-1,-1 0 1,1 0-1,-1 0 1,1 0 0,0 0-1,-1 0 1,3 1 0,-1 1 15,0-1 1,1 1-1,0-1 1,0 0-1,-1 1 1,1-2-1,1 1 0,-1 0 1,0 0-1,6 1 1,-1-1 51,0-1-1,0 0 1,0-1 0,0 0-1,0 0 1,0-1 0,16-3-1,-20 3-69,-1 0-1,0 0 0,1 0 1,-1-1-1,0 1 0,0-1 1,0 0-1,0 0 0,0 0 0,-1 0 1,1 0-1,0-1 0,-1 1 1,0-1-1,0 0 0,0 0 1,0 0-1,0 0 0,0 0 1,-1 0-1,1 0 0,-1 0 1,1-4-1,-1 2-17,1 0-1,-1 1 1,-1-1-1,1 0 1,0 1 0,-1-1-1,0 0 1,0 0-1,-1 0 1,1 1 0,-1-1-1,0 0 1,0 1-1,-1-1 1,1 1 0,-3-6-1,3 9 5,0-1 0,0 1 0,-1-1 0,1 1 0,0-1 0,0 1 0,-1 0-1,1-1 1,-1 1 0,1 0 0,-1 0 0,0 0 0,1 0 0,-1 1 0,0-1 0,0 0 0,1 1-1,-1-1 1,0 1 0,0-1 0,0 1 0,-2 0 0,0 0 15,-1 0 1,1 1-1,-1-1 0,0 1 1,1 0-1,0 0 0,-8 4 1,101-33 253,-73 22-233,-6 2 1,1 0-1,-1 1 1,1 0-1,-1 1 1,1 0-1,0 1 0,0 0 1,13 1-1,-22 0-16,-1 0 1,0 0-1,0 0 0,0 1 0,0-1 0,0 0 0,0 1 1,0-1-1,0 1 0,0-1 0,0 1 0,0 0 0,0-1 1,0 1-1,0 0 0,-1-1 0,1 1 0,0 0 0,0 0 1,-1 0-1,1 0 0,-1 0 0,2 2 0,-1-1 31,-1 1 0,1-1 0,-1 1 0,1 0 0,-1 0 0,0-1 0,0 1 0,0 0 0,-1 4 0,-1 5 104,-1 0 0,0-1 0,-8 18 0,-10 22 130,19-45-235,4-6 120,9-6 245,-6 1-294,40-27-314,-32 21 146,2 1-1,-1 1 1,29-15-1,-41 23 55,0 1 0,0-1 1,1 1-1,-1-1 0,1 1 0,-1 0 0,0 0 0,1 0 0,-1 0 0,1 0 1,-1 0-1,0 1 0,1-1 0,-1 1 0,0-1 0,4 3 0,2 1-20,1 0 1,15 12-1,-18-12 49,1 1 0,0-1 0,10 4 0,-12-6 41,1 0-1,0-1 1,-1 0-1,1 0 1,0 0 0,0-1-1,0 0 1,0 0 0,0 0-1,-1-1 1,1 0-1,0 0 1,0-1 0,-1 1-1,1-1 1,-1 0 0,1-1-1,-1 1 1,0-1-1,0 0 1,7-6 0,6-6-58,-1 0 0,0-2 1,-2 0-1,16-20 0,-12 14-200,-19 22 194,9-8-299,-8 10 286,-1 0 0,1-1 0,-1 1 0,1 0 1,-1-1-1,0 1 0,1 0 0,-1 0 0,0-1 1,0 1-1,0 0 0,1 0 0,-1 0 0,0-1 1,0 1-1,0 1 0,0 9 9,0 1 0,0 0 1,-1 0-1,0-1 0,-1 1 0,-1-1 1,0 0-1,0 1 0,-9 18 1,6-18 136,-1 1 0,1-1 1,-16 20-1,16-27 12,3-7 34,3 0-146,0 1-1,1 0 1,-1 0-1,0 0 1,0 0-1,1 0 1,-1 0-1,0 0 1,1 0-1,-1 0 1,2-1 0,4-8 6,1 2 0,1-1 0,0 1 0,0 0 1,0 0-1,1 1 0,10-7 0,-2 4-333,0 1-1,0 0 1,24-8 0,16 1-5905,-20 7 62,-18 3 916,3 5 1813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1.8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14 164 7136,'-13'-29'3232,"31"18"-2816,0 2 2816,-1 6-1856,33-13 1855,8 1-1887,37-5-480,4 6-544,13-1-192,-4 4-64,18-3-3296,-13 8 1760,-2 6-7071,-11 6 4767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4.28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122 138 4736,'-1'-5'548,"1"-1"0,-1 1 1,1 0-1,1-9 0,-6 41 6114,-1 26-4532,0-9-1232,-30 159 1028,5-5-1281,9-47 54,17-140-276,5-11-416,0 0-1,0 0 1,0 0 0,0 0 0,-1 0 0,1 0-1,0 0 1,0 0 0,0 0 0,0 0 0,0 0 0,-1-1-1,1 1 1,0 0 0,0 0 0,0 0 0,0 0 0,-1 0-1,1 0 1,0 0 0,0 0 0,0 0 0,0-1 0,0 1-1,0 0 1,0 0 0,-1 0 0,1 0 0,0 0 0,0 0-1,0-1 1,0 1 0,0 0 0,0 0 0,0 0 0,-1-3 20,0 1 1,0 0 0,0-1-1,1 1 1,-1 0 0,1-1 0,0-3-1,1-17 7,1 0 0,2 1 0,0 0 0,12-35 0,1-7-17,21-98-49,15-20-5,-43 151-87,19-42 0,-24 63 60,0 0 0,0 0 1,1 1-1,1-1 0,-1 1 1,2 1-1,14-15 0,-20 21 66,0 0 0,0 1 0,0 0 0,0-1-1,0 1 1,1 0 0,-1 0 0,0 0 0,0 0-1,1 0 1,-1 1 0,1-1 0,-1 1 0,0 0-1,1-1 1,-1 1 0,1 0 0,-1 0 0,1 1 0,-1-1-1,0 0 1,1 1 0,-1 0 0,1-1 0,-1 1-1,0 0 1,0 0 0,1 0 0,-1 1 0,0-1-1,0 0 1,0 1 0,0-1 0,-1 1 0,3 3-1,3 1 12,-1 2 0,-1-1-1,1 1 1,-1-1-1,-1 2 1,1-1-1,5 16 1,-5-7 79,0 0 0,-1 0 0,-1 0 1,0 1-1,0 24 0,-3-28-49,-1 0 0,0 0-1,0 0 1,-2-1 0,1 1 0,-2-1 0,-7 19 0,9-26-9,-1 0 0,0-1 1,0 1-1,-1-1 1,0 1-1,0-1 0,0 0 1,0 0-1,-1-1 1,0 0-1,0 1 0,-7 3 1,8-5-36,0-1 0,0 0 0,0-1 1,0 1-1,-1-1 0,1 0 0,0 0 0,-1 0 1,1 0-1,-1-1 0,1 0 0,-1 0 0,1 0 1,-1 0-1,1-1 0,0 0 0,-1 0 0,-7-3 1,6 2-34,1-1 1,0 1 0,0-1-1,0-1 1,0 1 0,1-1-1,-1 0 1,1 0 0,0 0-1,0 0 1,0-1 0,1 0-1,-1 0 1,1 0 0,-2-5-1,4 9 18,1 1-1,0-1 1,-1 0-1,1 1 1,0-1-1,0 0 1,-1 1-1,1-1 0,0 0 1,0 0-1,0 1 1,0-1-1,0 0 1,0 0-1,0 1 1,0-1-1,0 0 0,1 0 1,-1 1-1,0-1 1,0 0-1,1 1 1,-1-1-1,0 0 1,1 1-1,-1-2 1,1 2 1,0-1 0,0 0 1,0 1-1,0-1 1,0 1-1,0-1 1,1 1-1,-1 0 1,0-1-1,0 1 1,0 0-1,0 0 1,0 0-1,3 0 1,4 0-21,-1 1-1,1 0 1,13 3 0,27 10 114,-22-6-79,0-1 1,54 6-1,-37-10 177,54-4-1,-84 0-97,0 0-1,1-1 1,-1 0 0,0-2 0,0 1-1,-1-1 1,1-1 0,17-9-1,-24 10-47,0 0 0,-1-1 0,1 1 0,-1-1 0,0 0 0,0 0 0,6-9 0,-2 0-17,-1 0-1,7-15 0,-9 16-13,-1 0 0,0 0 0,-1 0 0,-1 0 0,0-1 0,-1 0 0,0 1 0,0-17 0,-2 23-19,-1 0 0,1 0 0,-1 0 0,-3-11 0,3 16-15,0-1-1,0 0 0,0 0 0,-1 1 1,1-1-1,0 0 0,-1 1 0,0 0 1,0-1-1,0 1 0,-3-3 0,5 4 30,0 1 0,0 0-1,-1 0 1,1 0 0,0 0-1,0-1 1,-1 1 0,1 0-1,0 0 1,0 0 0,0 0-1,-1 0 1,1 0 0,0 0-1,0 0 1,-1 0 0,1 0-1,0 0 1,0 0 0,-1 0-1,1 0 1,0 0 0,0 0-1,-1 0 1,1 0 0,0 0-1,0 0 1,-1 0 0,1 0-1,0 1 1,-4 1-12,1 0-1,-1 0 1,1 0-1,0 0 1,0 1 0,0 0-1,0 0 1,0 0-1,1 0 1,-1 0-1,1 0 1,0 0 0,0 1-1,0-1 1,0 1-1,1 0 1,-1 0 0,0 6-1,-3 9 183,1 0 1,-3 30-1,6-40-79,0 4-12,0 1-1,0-1 1,2 0 0,-1 0 0,2 1 0,0-1 0,0 0-1,2 0 1,-1-1 0,2 1 0,-1-1 0,13 23 0,-15-32-39,0 1 1,1-1 0,-1 1 0,1-1-1,0 0 1,0 0 0,0 0-1,0-1 1,0 1 0,0-1 0,1 1-1,-1-1 1,1 0 0,0-1 0,0 1-1,0-1 1,-1 1 0,1-1 0,1 0-1,-1 0 1,0-1 0,0 1-1,0-1 1,0 0 0,0 0 0,0-1-1,1 1 1,-1-1 0,7-2 0,2-2 31,1 0 1,-1-2-1,0 0 1,0 0-1,0-1 0,20-18 1,65-69-276,-40 36 194,-47 48 47,-5 4-54,1 0 0,0 1 0,0 0 0,16-9 0,-22 14 41,0 0 0,1 0 0,-1 1 0,0-1 0,1 0 0,-1 1 0,1 0 0,-1-1 0,1 1 0,-1 0 0,1 0 0,-1 0 0,1 0 0,-1 0 0,1 0 0,-1 0 0,1 0 0,-1 1 0,1-1 0,-1 1 0,1-1 0,-1 1 0,1-1-1,-1 1 1,0 0 0,0 0 0,1-1 0,-1 1 0,0 0 0,0 0 0,0 0 0,0 1 0,0-1 0,0 0 0,0 0 0,1 2 0,6 12 263,0 1 0,0-1-1,5 22 1,1-2 53,-10-24-177,1 0 0,1 0 1,0-1-1,0 0 0,1-1 1,0 1-1,1-1 0,14 13 1,-19-19-179,1 0 0,0 0 0,1-1 0,-1 1 0,0-1 0,1 0 0,-1 0 0,1 0 0,0-1 0,5 2 0,-6-3-236,0 0 1,0 1 0,0-1-1,0-1 1,0 1 0,0 0-1,0-1 1,0 0-1,0 0 1,-1 0 0,1-1-1,0 1 1,6-5 0,-3 2-1297,1-1 1,-1 0 0,-1 0 0,1-1 0,7-8 0,13-15-2578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6.5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69 726 3648,'-3'-1'8894,"-8"37"-7085,5-19-784,-7 25 577,5-21-1159,1 1-1,1-1 0,1 1 0,1 0 0,-1 27 0,5-46-382,0-1 0,0 1-1,0 0 1,0 0 0,1-1-1,-1 1 1,1 0 0,0-1-1,0 1 1,0-1 0,0 1-1,1-1 1,-1 1-1,0-1 1,1 0 0,0 0-1,0 1 1,-1-1 0,1 0-1,0-1 1,1 1 0,-1 0-1,5 2 1,-5-3-19,1 1 0,0-1 0,0-1 0,0 1 0,0 0 0,0-1 0,0 1 0,0-1 0,0 0 0,0 0 0,0 0 0,0 0 0,0-1 0,1 1 0,-1-1 0,-1 0 1,1 0-1,0 0 0,0 0 0,4-3 0,3-2-1,-1-1 0,0 0 0,-1-1 0,1 0 0,-2-1 0,1 1 0,-1-1 0,0-1 0,9-16 0,0-4-62,-1 0 0,-2-1 0,18-56 0,-13 33-173,-13 43-53,-8 25-131,1-5 361,-2 12 150,1-1 1,1 1 0,1 0 0,1 0-1,0-1 1,2 1 0,0 0 0,10 36-1,-11-53-80,0-1 1,1 1-1,-1 0 0,1-1 0,0 1 0,0-1 0,0 0 0,0 0 0,5 4 1,-6-5-25,0-1 1,1 1-1,0-1 1,-1 0 0,1 0-1,0 0 1,0 0-1,-1 0 1,1 0 0,0 0-1,0-1 1,0 1-1,0-1 1,0 1 0,0-1-1,0 0 1,0 1-1,0-1 1,4-1 0,0 0 3,-1 0 0,0-1 0,0 1 0,0-1 0,0-1 0,0 1 0,0-1 0,6-3 0,34-31 111,-42 35-137,24-25-10,-1 0 0,25-35 0,24-27 5,-64 77-94,-8 8 52,0 1 1,0-1-1,0 1 1,0 0-1,1 0 1,-1 0 0,1 0-1,0 1 1,0-1-1,5-1 1,-9 4 34,1-1 1,0 1 0,-1 0 0,1 0-1,-1 0 1,1 0 0,0 0 0,-1 0-1,1 0 1,-1 0 0,1 0 0,0 0-1,-1 0 1,1 1 0,0-1 0,-1 0 0,1 0-1,-1 1 1,1-1 0,-1 0 0,1 1-1,-1-1 1,2 1 0,-1 0 3,0 0 0,0 1 1,-1-1-1,1 0 0,0 1 0,0-1 0,-1 0 1,1 1-1,0 2 0,1 3 43,-1 1-1,0 0 1,0 8-1,-1-15-32,1 26 78,-2 1-1,-8 52 0,8-71 9,0 0 0,0-1 0,0 1 0,1 0 0,0-1 0,1 1 0,2 10 0,-3-18-89,0-1 0,0 0 0,0 0-1,0 1 1,0-1 0,0 0 0,0 1 0,1-1-1,-1 0 1,0 0 0,0 1 0,0-1-1,1 0 1,-1 0 0,0 1 0,0-1 0,0 0-1,1 0 1,-1 0 0,0 0 0,1 1 0,-1-1-1,0 0 1,0 0 0,1 0 0,-1 0-1,0 0 1,1 0 0,-1 0 0,0 0 0,1 0-1,-1 0 1,0 0 0,1 0 0,-1 0 0,0 0-1,1 0 1,-1 0 0,0 0 0,0 0 0,1 0-1,-1 0 1,0-1 0,1 1 0,-1 0-1,0 0 1,0 0 0,1 0 0,-1-1 0,0 1-1,0 0 1,0 0 0,1-1 0,-1 1 0,0 0-1,0 0 1,0-1 0,15-17 47,-13 15-56,16-23-7,24-48-1,-28 47-147,29-42-1,-42 68 143,0-1-1,0 1 1,0-1 0,0 1-1,1 0 1,-1-1-1,0 1 1,1 0 0,-1 0-1,1 0 1,-1 0-1,4-1 1,-5 2 12,1 0 1,-1 0-1,1 0 0,-1 0 1,0 0-1,1 0 0,-1 0 1,0 0-1,1 0 0,-1 0 1,1 0-1,-1 0 0,0 1 1,1-1-1,-1 0 0,0 0 1,1 0-1,-1 1 0,0-1 1,1 0-1,-1 0 0,0 1 1,1-1-1,5 15-57,-3 5 62,-1-1 0,-1 1 0,-2 27 0,0-28 180,0 0 0,2-1 0,6 38 0,-6-53-146,-1 0 1,2 0-1,-1 0 0,0 0 0,0-1 1,3 5-1,-3-6-25,-1 0 1,1-1-1,-1 1 1,1 0 0,-1-1-1,1 1 1,0 0-1,-1-1 1,1 1 0,0-1-1,0 1 1,-1-1-1,1 0 1,0 1-1,0-1 1,-1 0 0,1 1-1,0-1 1,0 0-1,0 0 1,0 0-1,0 0 1,-1 0 0,1 0-1,0 0 1,0 0-1,0 0 1,1 0 0,10-6 31,0 0 1,-1-1 0,1 0 0,-1-1 0,-1 0 0,11-10 0,180-174-127,-198 189 61,0 0 0,0 0 1,0 0-1,0 1 1,1-1-1,-1 1 1,7-3-1,-9 5 15,-1-1 1,1 1-1,0 0 0,-1 0 0,1 0 0,0-1 0,0 1 0,0 0 1,-1 0-1,1 0 0,0 0 0,0 1 0,-1-1 0,1 0 0,0 0 1,0 0-1,-1 1 0,2-1 0,-1 1 0,0 0-1,-1-1 1,1 1-1,0 0 1,0 0 0,0 0-1,-1 0 1,1 0 0,0 0-1,-1 0 1,1 0-1,-1 0 1,0 0 0,1 0-1,0 2 1,0 5-7,0 0 1,0 1-1,-1-1 1,0 1-1,-1-1 1,0 1-1,-1 8 0,-2 9-14,2 32 126,2-52-64,1 0 0,0 0 0,0 0 0,0 0 0,0 0 0,1 0 0,4 10 0,-5-14-12,1 0 0,-1 0-1,1 0 1,-1 0 0,1 0-1,0 0 1,0 0 0,0-1-1,0 1 1,0-1 0,0 1-1,0-1 1,0 0 0,1 0-1,-1 0 1,0 0 0,1 0-1,-1 0 1,1-1 0,-1 1-1,1-1 1,-1 0 0,1 1-1,-1-1 1,1-1 0,0 1-1,4-1 1,-2 0 14,1 0 1,-1-1-1,0 1 0,0-1 1,0 0-1,0-1 0,0 1 1,0-1-1,-1 0 1,1 0-1,-1-1 0,7-6 1,2-6-40,1 0 0,-2-2 0,0 0 0,13-27 0,30-83-6,-16 35-1,48-77 24,-46 94 43,46-117 0,-70 142-273,11-54-1,-27 94 10,-1 11 205,0 0-1,0 0 1,0 0 0,0 0-1,0 0 1,0 0 0,0 0-1,0 0 1,0 0-1,0 0 1,0 0 0,0 0-1,0 0 1,0 0 0,0-1-1,0 1 1,0 0 0,0 0-1,0 0 1,0 0-1,0 0 1,0 0 0,0 0-1,-1 0 1,1 0 0,0 0-1,0 0 1,0 0-1,0 0 1,0 0 0,0 0-1,0 0 1,0 0 0,0 0-1,0 0 1,0 0-1,0 0 1,0 0 0,-1 0-1,1 0 1,0 0 0,0 0-1,0 0 1,0 0-1,0 0 1,0 0 0,0 0-1,0 0 1,0 0 0,0 0-1,0 0 1,0 1-1,0-1 1,0 0 0,0 0-1,0 0 1,-1 0 0,1 0-1,0 0 1,-13 20-293,-9 30 341,2 1 0,2 1 0,-19 87 0,29-103 256,2 1 0,-2 75 1,8-87-267,1 0 1,2 0 0,0 0 0,2 0-1,10 32 1,-12-47 23,1 0-1,1 0 0,-1 0 0,2 0 1,-1-1-1,1 0 0,1 0 1,0-1-1,0 1 0,10 8 1,-12-13-134,0 0 0,0 0 0,1-1 0,-1 1 0,1-1 0,0 0 1,0-1-1,0 1 0,0-1 0,1 0 0,-1-1 0,0 0 1,1 0-1,-1 0 0,1-1 0,-1 0 0,1 0 0,7-1 1,-4-1-1261,1 0 1,0 0 0,-1-1 0,18-8-1,-23 9-135,0-1 0,0 0 0,0-1-1,0 1 1,8-8 0,1-2-1526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30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432 533 1888,'0'0'69,"0"-1"1,0 0-1,0 1 0,0-1 0,0 1 1,0-1-1,0 1 0,0-1 1,0 1-1,0-1 0,-1 1 1,1-1-1,0 1 0,0-1 1,0 1-1,-1-1 0,1 1 0,0-1 1,-1 1-1,1-1 0,0 1 1,-1 0-1,1-1 0,-1 1 1,-12-2 1248,4 3-1228,-4 0 263,0 1 0,0 0 1,0 0-1,-16 7 0,12-4-183,-11 4 148,1 1 0,0 1 0,0 1 0,1 2-1,1 0 1,1 2 0,0 1 0,1 0 0,-34 34 0,55-49-278,0 1 0,0-1 0,1 1 1,-1-1-1,0 1 0,1-1 0,0 1 1,0 0-1,0 0 0,-1 2 0,2-4-18,-1 0-1,1 0 1,0-1-1,0 1 1,0 0-1,0 0 1,0-1-1,0 1 1,0 0-1,0 0 0,0-1 1,0 1-1,0 0 1,1 0-1,-1-1 1,0 1-1,0 0 1,1-1-1,-1 1 1,1 0-1,-1-1 0,0 1 1,1 0-1,-1-1 1,1 1-1,0-1 1,-1 1-1,1-1 1,-1 1-1,1-1 1,0 1-1,-1-1 0,1 0 1,0 1-1,-1-1 1,1 0-1,0 0 1,0 0-1,-1 1 1,1-1-1,0 0 1,1 0-1,14 1 252,1-1 1,-1-1-1,0 0 0,27-6 1,61-20-68,-70 15-64,0-1 0,56-31 0,-73 34-69,0-1 1,-1 0-1,0-1 0,-1-1 0,-1 0 1,22-26-1,-30 32-86,-1 0 0,8-15 0,-12 21-6,-1 0 0,1-1 0,0 1 0,-1-1 0,1 1 0,-1 0 0,1-1 0,-1 1 1,0-1-1,1 1 0,-1-1 0,0 1 0,0-1 0,0 1 0,0-1 0,-1 1 0,1-1 0,0 1 0,0-1 0,-1 1 1,1-1-1,-1 1 0,0 0 0,0-2 0,1 2 8,-1 1-1,1 0 1,0-1 0,0 1-1,-1 0 1,1-1-1,0 1 1,-1 0 0,1 0-1,0-1 1,-1 1 0,1 0-1,-1 0 1,1 0 0,0-1-1,-1 1 1,1 0 0,-1 0-1,1 0 1,-1 0 0,1 0-1,0 0 1,-1 0 0,1 0-1,-1 0 1,1 0 0,-1 0-1,0 1 15,0-1 0,0 1 0,1-1-1,-1 1 1,0-1 0,1 1 0,-1-1 0,0 1-1,1 0 1,-1-1 0,1 1 0,-1 0 0,1 1-1,-11 26 270,10-26-297,-1 8 56,0-1 1,0 0 0,1 0-1,0 0 1,1 1-1,0-1 1,1 0-1,0 1 1,3 13 0,-4-19 8,1 0 1,0 0 0,1 0 0,-1 0 0,1 0 0,0 0 0,0-1-1,0 1 1,0 0 0,0-1 0,1 0 0,0 1 0,0-1-1,0 0 1,0-1 0,0 1 0,0 0 0,1-1 0,-1 0 0,1 0-1,0 0 1,0 0 0,5 2 0,-5-4 16,1 0 1,-1 1-1,0-2 0,0 1 1,0 0-1,1-1 1,-1 1-1,0-1 0,0-1 1,0 1-1,0 0 0,0-1 1,-1 0-1,8-4 1,-1 0 18,0-1 1,0 0 0,17-17 0,-17 15-35,70-67 87,-66 64-111,0 1 1,1 0 0,31-16-1,-44 26-25,0 0-1,0 0 0,0 0 1,0 0-1,0 1 0,0-1 1,0 1-1,0 0 1,0-1-1,0 1 0,0 0 1,0 0-1,0 0 0,4 1 1,-5-1 5,0 1-1,0 0 1,1-1 0,-1 1 0,0 0 0,0 0 0,0 0 0,0-1 0,0 1 0,0 0-1,-1 0 1,1 1 0,0-1 0,0 0 0,-1 0 0,1 0 0,0 0 0,-1 1-1,0-1 1,1 0 0,-1 0 0,0 1 0,1 1 0,0 10 32,0-1 0,-1 0 0,-1 0 0,0 1 0,0-1 0,-1 0 0,-6 20 0,-1 8 71,9-39-87,0 0 0,0 0 0,-1 0-1,1 0 1,0 1 0,0-1 0,0 0 0,0 0 0,0 0-1,1 0 1,-1 0 0,0 0 0,0 0 0,1 1-1,-1-1 1,1 0 0,0 1 0,0-1 4,-1-1-1,1 1 1,-1-1 0,1 0 0,0 1-1,-1-1 1,1 0 0,-1 1 0,1-1-1,0 0 1,0 0 0,-1 1 0,1-1-1,0 0 1,-1 0 0,1 0 0,0 0-1,-1 0 1,1 0 0,1 0 0,4-2 57,0 0 0,1 0 0,-2 0 1,1 0-1,6-4 0,-8 4-92,83-42 84,49-23 26,-133 65-109,0 1 1,0 0-1,1 0 0,-1 0 1,0 0-1,0 1 0,0 0 1,5-1-1,-7 1 7,0 0-1,0 0 1,0 1-1,0-1 1,0 0-1,0 0 1,0 1-1,0-1 1,0 0-1,0 1 1,0-1-1,0 1 1,0 0-1,0-1 1,0 1-1,-1 0 1,1-1-1,0 1 1,0 0 0,-1 0-1,1 0 1,0 0-1,-1-1 1,1 1-1,-1 0 1,1 0-1,-1 0 1,1 2-1,0 3-22,0 0 0,0-1 0,0 11 0,0 8 5,1 0-54,-3-20 97,1 0 1,1 1-1,-1-1 0,1 0 0,-1 0 0,1 1 0,0-1 0,3 6 0,-3-6-6,1-1-1,0 0 1,0 1-1,0-1 1,0 0-1,3 3 1,-3-4 16,-1-1 1,1 0-1,0 0 1,-1 0-1,1 0 1,0 0-1,0 0 1,0 0-1,-1-1 1,1 1-1,0-1 1,0 1-1,0-1 1,3 1-1,6-1 23,-1 0 0,1-1 0,-1 0 0,1 0 0,10-4 0,53-17 53,-51 14-60,42-11-11,58-21-158,-96 30 157,1-2 0,34-20 0,-45 22 37,-9 6-60,-1 0 0,0 0-1,0-1 1,0 0 0,7-7-1,-10 5 72,-6 3-41,0 4-45,1 0 0,0 0-1,0 0 1,0 1 0,0-1 0,-1 0-1,1 0 1,0 0 0,0 1 0,0-1-1,-2 1 1,-43 20-91,0 2 1,2 1-1,-65 48 0,106-70 90,-26 24-5,27-25 7,1 1 1,-1 0 0,1-1 0,-1 1-1,1 0 1,0 0 0,0 0 0,0 0 0,0 0-1,0 0 1,0 0 0,1 0 0,-1 0-1,0 3 1,1-4 12,1 0 0,-1-1 0,0 1 0,0 0 1,1 0-1,-1 0 0,1 0 0,-1 0 0,1 0 0,-1-1 0,1 1 0,-1 0 0,1 0 0,0-1 0,-1 1 0,1 0 0,0-1 1,0 1-1,-1-1 0,1 1 0,0-1 0,0 1 0,0-1 0,0 0 0,0 1 0,-1-1 0,1 0 0,0 0 0,0 0 0,2 1 1,2-1 16,0 1 0,1-1 0,-1 0 0,7 0 0,6-2 44,1-1-1,-1 0 1,1-2-1,-2 0 1,21-8-1,-28 8-38,1 0 0,-1-1 0,0 0-1,0 0 1,0-1 0,-1 0 0,0-1 0,-1 0 0,11-13-1,-2-1 75,-2-1-1,-1-1 0,20-43 1,23-82 109,-40 102-230,29-93-225,-38 109 161,-2 0 1,5-50 0,-11 78 26,0 0-1,1 1 1,-1-1-1,0 0 0,-1 0 1,1 1-1,0-1 1,-1 0-1,-1-4 1,2 6 44,0 1 1,0 0-1,0 0 1,-1 0 0,1 0-1,0 0 1,0 0-1,0 0 1,0 0-1,0-1 1,0 1 0,0 0-1,0 0 1,0 0-1,0 0 1,0 0-1,-1 0 1,1 0-1,0 0 1,0 0 0,0 0-1,0 0 1,0 0-1,0 0 1,0 0-1,-1 0 1,1 0-1,0 0 1,0 0 0,0 0-1,0 0 1,0 0-1,0 0 1,0 0-1,-1 0 1,1 0 0,0 0-1,0 0 1,0 0-1,0 0 1,0 0-1,0 0 1,0 0-1,-1 0 1,-5 7-219,-5 15 124,9-18 55,-7 14-2,1 0 0,0 0-1,2 1 1,0 0 0,-5 30-1,7-1 70,2 68 0,12 48 112,-9-154-100,8 76-57,-7-73-365,1 0-1,0 0 1,1 0 0,7 15-1,-9-24-186,0 0 0,0-1-1,1 1 1,5 5 0,10 9-1467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6.8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16 10816,'8'-4'4864,"19"-1"-4224,-4 2 1503,-1 3-1311,24-3-192,2 3-416,15 0-128,-4 3-32,0-3-544,-10 8 256,-8-4-3775,-6 4 2207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7.3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59 61 7232,'-55'-32'3264,"52"32"-2848,6-3-544,10-2-32,24-7-5024,8 4 2848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19.8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1173 4736,'0'1'93,"-1"0"0,1-1 0,0 1 0,0 0 0,0 0 1,0-1-1,0 1 0,0 0 0,0 0 0,0-1 0,0 1 0,0 0 1,0 0-1,0-1 0,1 1 0,-1 0 0,0-1 0,0 1 0,1 0 0,-1-1 1,1 1-1,-1 0 0,0-1 0,1 1 0,0 0 0,1 0 146,-1 0 0,1 0 0,-1 0 0,1 0 0,-1 0 0,1-1 0,0 1 0,0-1 1,-1 1-1,4 0 0,2-1 279,-1 1 0,1-1 0,0 0 0,0 0 0,8-2 1,1-2 25,0-1 1,0 0 0,0-1 0,-1-1 0,21-12 0,-23 11-345,0-1 1,-1 0-1,0-1 1,-1 0-1,11-13 0,46-61 411,-34 39-419,181-214-59,-194 234-101,-2 0-1,0-2 0,-2 0 0,-1-1 0,21-50 0,-18 25-36,-2 0-1,11-67 1,-25 104-6,-1-1 1,-1 0-1,-1-33 0,0 45-29,-1-1 0,1 1 0,-1-1 0,-1 1 0,1 0 0,-1 0-1,0 0 1,-4-9 0,5 12 2,-1 0-1,1 0 1,0 0-1,-1 0 1,0 1 0,1-1-1,-1 0 1,0 1-1,0-1 1,0 1 0,0 0-1,0-1 1,0 1-1,0 0 1,-1 0 0,1 1-1,0-1 1,-1 0-1,1 1 1,-3-1-1,1 1 31,1 0 0,0 1-1,-1-1 1,1 1 0,0 0 0,0 0-1,0 0 1,0 0 0,0 1-1,0-1 1,0 1 0,0 0-1,0 0 1,0 0 0,1 0-1,-1 0 1,-2 4 0,4-6 8,-10 11 78,1 1 0,0-1-1,1 1 1,0 1 0,1 0-1,0 0 1,1 1 0,-6 15-1,-5 19 342,-11 51-1,16-49-98,2 0 0,3 0 0,-3 95 0,11-126-259,1 0 0,1-1 0,0 1-1,2-1 1,0 1 0,1-1 0,10 24 0,-12-34-24,1-1 0,0 1 1,0-1-1,0 0 0,1 0 0,0-1 1,0 0-1,1 0 0,-1 0 0,1 0 1,1-1-1,-1 0 0,1 0 0,0-1 1,0 0-1,0 0 0,1 0 1,-1-1-1,10 3 0,-5-4 10,-1 0 0,1-1-1,0 0 1,0-1 0,0 0 0,0-1-1,0 0 1,-1-1 0,1 0 0,-1-1-1,14-5 1,-4 0-41,-2 0 0,1-2 0,-1 0 0,0-1 0,22-18 0,-26 17-22,-1 0-1,-1-1 0,16-19 0,-24 27-15,0-1 0,-1 0-1,0-1 1,0 1 0,-1-1 0,1 0 0,-2 0 0,1 0-1,-1 0 1,3-14 0,-5 19 8,1 1 1,-1-1-1,0 1 0,0-1 0,0 1 1,0-1-1,0 0 0,-1 1 0,1-1 1,-1 1-1,1-1 0,-1 1 0,1-1 1,-1 1-1,0-1 0,1 1 0,-1 0 1,0-1-1,0 1 0,-2-2 0,2 2-1,-1 0 0,0 0 0,1 0 0,-1 0 0,0 0 0,0 0 0,0 1 0,0-1 0,0 1 0,0-1 0,0 1 0,0 0 0,0-1 0,-2 1 0,-4 1 19,0 0 1,0 0 0,0 0-1,0 1 1,0 0-1,-14 6 1,15-5 20,1 1 0,-1 0-1,1 0 1,0 0 0,0 1 0,0-1-1,0 2 1,1-1 0,0 0 0,0 1-1,0 0 1,1 0 0,0 1 0,0-1-1,1 1 1,-4 7 0,4-4 59,0-1-1,0 0 1,1 1 0,0 0 0,1-1-1,0 1 1,0 0 0,1-1 0,1 1-1,-1 0 1,5 18 0,-3-22-12,0 0 1,0 0-1,0 0 0,1 0 0,0-1 1,0 1-1,1-1 0,0 0 0,0 0 1,0 0-1,0 0 0,0-1 0,1 0 1,6 4-1,-8-5-29,1 0 1,0-1-1,0 1 0,0-1 1,1 0-1,-1-1 0,0 1 0,1-1 1,-1 0-1,1 0 0,-1 0 1,1 0-1,0-1 0,-1 0 0,1 0 1,0 0-1,-1-1 0,1 1 1,6-3-1,-4 1-17,-1-1 1,0 0 0,0 0-1,-1 0 1,1-1-1,7-6 1,28-29 1,-36 35-19,58-63 1,-30 31-45,60-50 0,-92 84 67,1 1 1,-1 0 0,1 0 0,0 0-1,0 0 1,0 0 0,-1 0 0,1 0-1,0 1 1,3-1 0,-5 1-13,0 0 1,1 0-1,-1 0 1,1 0-1,-1 0 0,1 0 1,-1 0-1,1 0 1,-1 0-1,0 0 1,1 0-1,-1 1 1,1-1-1,-1 0 0,0 0 1,1 1-1,-1-1 1,0 0-1,1 0 1,0 1-1,-1 0 3,1 0 0,-1 0 0,0-1 0,1 1 0,-1 0 0,0 0 0,1 0 0,-1 0 0,0 0-1,0 0 1,0 0 0,0 0 0,0 1 0,-1 16 106,-1-1-1,-1 0 1,-1 0 0,-7 22-1,1-6 4,-29 113 225,39-145-346,-1 1 33,0 1 0,1-1 0,-1 0 0,1 1 1,0-1-1,-1 1 0,1 3 0,1-6-29,-1 0 0,0 1-1,0-1 1,0 0 0,0 0 0,0 0 0,1 0-1,-1 0 1,0 0 0,0 0 0,0 0-1,0 0 1,0 0 0,1 0 0,-1 0 0,0 0-1,0 0 1,0 0 0,0 0 0,1 0-1,-1 0 1,0 0 0,0 0 0,0 0 0,0 0-1,0 0 1,1 0 0,-1 0 0,0-1-1,0 1 1,0 0 0,0 0 0,0 0-1,0 0 1,0 0 0,1 0 0,-1 0 0,0-1-1,13-11 128,103-132-239,-103 130 52,37-39-55,-46 48 103,1 1 1,0 0-1,0 0 1,0 1-1,1 0 1,-1 0-1,1 0 0,9-3 1,-13 5-3,-1 1 0,1 0 0,-1-1 0,0 1-1,1 0 1,-1 0 0,1 0 0,-1 0 0,0 1 0,1-1 0,-1 0 0,1 0 0,-1 1 0,0-1 0,1 1-1,-1-1 1,0 1 0,0 0 0,1-1 0,-1 1 0,0 0 0,0 0 0,0 0 0,0 0 0,0 0-1,0 0 1,0 0 0,0 0 0,-1 0 0,1 1 0,0-1 0,-1 0 0,1 0 0,-1 1 0,1-1 0,0 2-1,1 6 17,0 0 1,0 0-1,-1 0 0,1 13 0,-2-14 6,1 4-15,0 1 23,0 0-1,0 0 1,2 0-1,3 14 1,-5-24-13,0 0 1,0 0-1,1-1 1,-1 1-1,1 0 1,-1-1-1,1 1 1,0-1-1,0 0 1,3 3-1,-4-4-2,1 0-1,-1 0 1,1 0-1,0 0 1,-1 0-1,1 0 1,0-1-1,0 1 1,0-1-1,0 1 1,-1-1-1,1 0 1,0 1-1,0-1 1,0 0-1,0 0 1,2-1-1,0 1-2,-1-1-1,1 0 1,-1 0 0,0-1-1,1 1 1,-1 0-1,0-1 1,0 0-1,0 0 1,0 0 0,4-3-1,1-2-1,13-10-420,0-1 1,26-29-1,25-24-709,30-6 645,-17 15 246,-84 61 240,0 0 0,0 0 0,0 1 0,-1-1 0,1 0-1,0 0 1,0 0 0,0 0 0,-1 0 0,1 0 0,0 0 0,-1 0 0,1 0-1,-1-1 1,1 0 0,-1 2-4,0 0-1,0 0 0,0-1 1,0 1-1,0 0 1,0 0-1,0 0 1,0 0-1,0 0 0,0 0 1,0-1-1,-1 1 1,1 0-1,0 0 1,0 0-1,0 0 0,0 0 1,0 0-1,0 0 1,0 0-1,0 0 0,-1-1 1,1 1-1,0 0 1,0 0-1,0 0 1,0 0-1,0 0 0,0 0 1,-1 0-1,1 0 1,0 0-1,0 0 1,0 0-1,0 0 0,0 0 1,-1 0-1,1 0 1,0 0-1,0 0 1,-13 6-109,0 2 175,1 0-1,0 1 1,0 1 0,1 0-1,1 1 1,0 0-1,0 0 1,1 1-1,0 1 1,1-1-1,1 1 1,0 1 0,0-1-1,2 1 1,0 0-1,0 1 1,1-1-1,-3 27 1,6-36-25,1 0 0,1 1 0,-1-1 1,1 0-1,-1 1 0,2-1 0,-1 0 0,0 0 0,1 0 0,0 0 1,0 0-1,5 7 0,-6-11-24,0 1 1,0-1-1,1 1 1,-1-1-1,0 1 1,1-1-1,-1 0 0,1 0 1,0 1-1,-1-1 1,1 0-1,0-1 1,-1 1-1,1 0 1,0 0-1,0-1 1,0 1-1,0-1 0,0 0 1,0 1-1,0-1 1,0 0-1,0 0 1,0 0-1,0-1 1,-1 1-1,1 0 1,0-1-1,0 1 0,0-1 1,0 1-1,0-1 1,-1 0-1,1 0 1,0 0-1,1-1 1,5-3-2,-1-1 0,0 1 1,0-1-1,-1-1 0,0 1 1,0-1-1,0 0 0,-1-1 1,5-8-1,4-7 12,17-44 1,-25 53-18,-1 4-35,-1 0 0,0-1 0,-1 1 0,0-1-1,0 0 1,1-17 0,-6 21-125,-3 10-48,-7 16-19,-4 20 175,3 0 0,-11 48 1,6-16 27,-21 57 123,-15 55 145,50-165-229,-11 31 239,14-44-221,-1-1 0,0 0 0,0 0 0,-1 0 1,1 0-1,-1 0 0,0-1 0,-5 6 0,8-9-42,-1 1-1,1-1 1,-1 1-1,1-1 1,-1 0-1,1 1 1,-1-1-1,0 0 1,1 0-1,-1 0 1,1 1-1,-1-1 1,0 0-1,1 0 0,-1 0 1,0 0-1,1 0 1,-1 0-1,1 0 1,-1 0-1,0 0 1,1-1-1,-1 1 1,0 0-1,1 0 1,-1-1-1,1 1 1,-1 0-1,1 0 1,-1-1-1,1 1 1,-1-1-1,1 1 1,-1 0-1,1-1 1,-1 1-1,1-1 1,0 1-1,-1-1 1,1 1-1,0-1 1,-1-1-1,-2-2-191,1 0 0,0 0 1,0-1-1,-3-6 0,2-1-15,0 0 0,1 0 0,0-1 0,1 1 0,0-1 0,1 1 0,0-1 0,1 1-1,1-1 1,3-13 0,-4 23 200,0 0 0,0-1-1,1 1 1,-1 0-1,1 0 1,0 0 0,0 0-1,0 0 1,0 1-1,0-1 1,0 1 0,1-1-1,0 1 1,-1 0-1,1 0 1,0 0 0,0 0-1,0 0 1,3 0-1,3-2 35,0 0 0,0 1 0,0 0 0,1 1-1,-1 0 1,1 0 0,-1 1 0,11 0-1,12-2 59,15-5 264,74-21-1,-106 24-271,1 0-1,-1-1 1,0-1-1,-1 0 1,1-1-1,-2 0 1,1-1 0,-1-1-1,0 0 1,11-13-1,197-232 285,-152 169-505,-16 20 95,45-73 0,10-60-55,-60 108 158,-32 63-30,-5 9-76,0-1-1,-2 0 0,13-38 1,-22 56 46,1 1 0,-1 0 0,0-1 0,0 1 0,0 0 0,0-1 1,0 1-1,0 0 0,-1-1 0,1 1 0,0 0 0,-2-3 0,2 3 2,0 1 0,0 0 0,0 0 0,-1-1 0,1 1 0,0 0 0,0 0 0,0-1 0,-1 1 0,1 0 0,0 0 0,0 0 0,-1-1 0,1 1 0,0 0 0,-1 0 0,1 0 0,0 0 0,-1 0 0,1 0 0,0 0 0,0 0 0,-1-1 0,0 1 0,0 1-3,0-1 0,1 0 0,-1 0 0,0 1 0,0-1-1,0 1 1,0-1 0,0 1 0,0-1 0,1 1 0,-1-1 0,0 1 0,0 0 0,-12 13-7,2-1 1,-19 30-1,-20 36 116,3 2 0,5 3-1,-55 147 1,83-191 21,2 1 1,1 0-1,3 0 1,1 1-1,-2 58 1,9-97-90,0 1 0,0-1 0,1 1 1,0 0-1,0-1 0,-1 0 1,4 7-1,-3-9-23,-1 0-1,0-1 1,1 1 0,-1 0 0,1 0 0,-1-1-1,1 1 1,-1 0 0,1-1 0,-1 1 0,1 0-1,0-1 1,0 1 0,-1-1 0,1 1 0,0-1-1,0 1 1,-1-1 0,1 0 0,0 1 0,0-1-1,0 0 1,0 0 0,0 0 0,-1 0 0,1 0-1,0 1 1,0-1 0,0-1 0,0 1 0,0 0-1,0 0 1,-1 0 0,1 0 0,0-1 0,0 1-1,1-1 1,8-5-4,-1 0 1,0 0-1,9-8 0,0-1 2,97-84-77,-80 67-159,-13 13 72,-2 0 1,-1-2 0,0-1 0,-2 0 0,0-1 0,18-34 0,86-202-55,-47 92 153,12 9 24,-84 155 210,-4 10-1,-11 29 105,-19 119 117,-18 69-118,-27 129 1602,64-295-1308,10-51-425,5-10-63,6-15-34,-1 6-73,2-5 51,0 0 1,16-19 0,-22 31-57,1 1 0,-1 0 0,1 1 0,0-1 0,0 1 0,0-1 0,0 1 0,1 0 0,-1 1 1,1-1-1,0 1 0,0 0 0,9-3 0,-10 5 5,-1 0 0,1 0 0,0 0 1,0 0-1,-1 0 0,1 1 0,0 0 0,-1 0 1,1 0-1,-1 0 0,1 0 0,-1 1 0,0-1 0,1 1 1,-1 0-1,4 3 0,5 4 58,0 1 0,15 17 0,-8-6-177,-1 1 0,20 29 0,3 16-7064,-35-54 2445,-1 0 1595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0.19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 13472,'0'-7'6079,"49"7"-5279,-9 0 704,5 0-992,37 3-352,-3 6-128,3-1-480,-6 4 224,-13-1-5567,-10 6 3135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1.2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0 109 5632,'15'-6'9040,"-12"6"-8116,0-1 1,1 1-1,-1-1 0,0 1 1,6-3-1,17-8 1191,9-4-993,179-35 494,-166 41-1540,0 3 0,49-1-1,-71 7-140,1 1-1,-1 2 1,0 0 0,1 2-1,31 9 1,-47-11-788,3 0-4081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1.57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 44 4320,'-30'16'10029,"74"-16"-6256,86-14-237,31-2-2544,7 5-1005,-56-3-7360,-75 10 4205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3.3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275 110 2816,'0'5'4752,"0"1"-3597,-1-1 0,1 1 0,-1-1 1,-2 8-1,0-5-927,0 0 0,0-1 1,0 0-1,-1 0 0,0 0 0,-1 0 0,1 0 1,-1-1-1,-7 7 0,-12 14 76,17-18-201,0 0 0,-1-1-1,-1 0 1,-16 12 0,23-18-80,-1 0 0,1-1-1,-1 1 1,0-1 0,0 0 0,0 0 0,0 0 0,0-1 0,0 1 0,0-1 0,0 1-1,0-1 1,0 0 0,0 0 0,0 0 0,-1-1 0,1 1 0,0-1 0,0 1-1,0-1 1,0 0 0,-5-3 0,4 2-22,-1-1-1,0 0 1,1-1-1,0 1 1,-1-1-1,1 0 1,1 0-1,-1 0 1,1 0-1,-1-1 1,1 1-1,0-1 1,1 0-1,-1 0 1,1 0 0,-2-6-1,2 4 9,0 1 0,1 0 0,0-1 0,0 1-1,0-1 1,1 1 0,-1-1 0,2 0 0,-1 1 0,1-1 0,0 1 0,0-1 0,3-7-1,-2 9 4,1-3-79,1-1 0,6-13 1,-8 20 75,0-1-1,-1 1 1,1 0 0,0 0 0,0 0-1,0 0 1,0 0 0,1 0 0,-1 0 0,0 1-1,1-1 1,4-1 0,2-1 107,1 1 1,-1 0-1,1 1 0,0 0 1,0 0-1,0 1 1,17 0-1,-23 1-58,1 0 0,-1 1-1,1-1 1,0 1 0,-1 0-1,1 0 1,-1 1 0,0 0-1,0-1 1,1 1 0,-1 1 0,0-1-1,0 0 1,-1 1 0,1 0-1,-1 0 1,1 0 0,-1 1-1,3 3 1,-4-4 14,0 1 0,0-1 0,-1 1 0,1-1 0,-1 1 0,0 0 0,0 0-1,-1 0 1,2 7 0,-2 2 1,-1 23-1,-3 2-29,-15 131 314,12-128-180,-2 0 1,-2-1-1,-27 68 0,19-58 10,14-34 30,-1-1 0,-8 18 0,13-33-205,1 1 0,0-1-1,0 1 1,-1-1 0,1 1 0,0-1 0,0 1 0,-1-1 0,1 1 0,0-1 0,-1 1 0,1-1 0,-1 0 0,1 1 0,-1-1 0,1 0 0,-1 1 0,1-1 0,-1 0-1,1 0 1,-1 1 0,1-1 0,-1 0 0,1 0 0,-1 0 0,1 0 0,-1 0 0,0 0 0,1 0 0,-1 0 0,0 0 0,0 0 1,0-1 0,0 0 0,0 1 0,0-1 0,0 0 0,0 0 0,0 0 0,0 1 0,0-1 0,1 0 0,-1 0 0,0 0 0,0-3 0,-2-1-15,0 0 0,1 0 0,0-1 0,0 1-1,1-1 1,-2-7 0,2 0 20,0 0 1,1 0-1,0 0 0,1 0 0,1 0 1,3-14-1,67-211-82,-63 215 76,1 1-1,0-1 1,2 2 0,1 0 0,0 0-1,1 1 1,34-35 0,-34 41-42,0 1-1,1 1 1,1 0 0,0 1-1,0 1 1,1 0-1,0 1 1,1 1 0,0 1-1,28-8 1,-36 13 85,1-1-27,1 0 0,0 0 0,0 2 0,19-1 0,-28 2-9,-1 0-1,1 0 1,0 0-1,0 1 1,-1-1 0,1 1-1,0 0 1,-1 0-1,1 0 1,-1 0-1,1 0 1,-1 0-1,1 1 1,-1-1-1,0 1 1,0 0-1,0 0 1,0 0 0,0 0-1,0 0 1,0 0-1,-1 0 1,1 1-1,-1-1 1,3 5-1,-1 2 69,0 1 0,0-1-1,-1 0 1,-1 1-1,1 0 1,-1 16 0,-6 61 400,3-65-349,-3 12 26,-2-1-1,-1 0 0,-24 60 1,-3 16 254,31-94-328,2-1 0,0 2 0,0-1 0,1 0 0,1 0 0,1 0 0,3 21 0,-4-32-71,1 1 0,0-1-1,1 1 1,-1-1 0,1 1 0,0-1-1,0 0 1,0 0 0,0 0-1,1 0 1,0-1 0,0 1 0,0-1-1,0 1 1,0-1 0,1 0 0,-1 0-1,1 0 1,0-1 0,0 1-1,0-1 1,0 0 0,0 0 0,0-1-1,1 1 1,-1-1 0,1 0 0,-1 0-1,1 0 1,-1-1 0,1 1 0,-1-1-1,1 0 1,0-1 0,-1 1-1,1-1 1,-1 0 0,1 0 0,-1 0-1,1-1 1,-1 1 0,4-3 0,19-11-1270,3-2-2316,2 5-3551,-9 8 3321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4.83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8 222 2816,'-8'-4'6650,"9"-1"-6186,-1 0 0,2 1 0,-1-1 0,0 0 0,1 0 0,0 1 0,0-1 0,0 1 0,1-1 0,-1 1 0,1 0 0,0 0-1,4-4 1,9-10-134,25-22-1,-36 36-139,6-6-26,1 0 0,0 0-1,1 2 1,0-1 0,0 2 0,1-1-1,0 2 1,0 0 0,24-6-1,-34 11-139,0 0 0,0 1 0,0 0-1,0 0 1,0 0 0,1 0-1,-1 1 1,0-1 0,0 1-1,0 0 1,0 0 0,0 1-1,4 1 1,-5-1 0,-1-1 0,1 1 0,0 0 0,-1 0 1,1 0-1,-1 0 0,0 0 0,0 1 0,0-1 0,0 1 0,0-1 0,0 1 0,-1 0 0,1 0 0,-1-1 0,0 1 1,0 0-1,1 4 0,1 8 51,-1 0 0,0 0 1,-1 0-1,-1 0 0,0 1 0,-2-1 1,1 0-1,-5 17 0,-7 17 71,-19 51-1,26-85-89,-10 26 76,-2-1 0,-2-1 0,-37 57 0,51-88-41,-1-1 1,1 1 0,-1-1-1,-9 7 1,-2 3 26,89-49 2159,-44 24-2090,1 2 1,0 0 0,0 2-1,0 2 1,42 0-1,-57 2-213,-1 0-1,24 5 1,-11 3-3228,-17-5 1033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5.1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35 3904,'1'-1'106,"0"0"0,-1 0 0,1 0-1,-1 0 1,1 0 0,-1 0 0,1 0 0,-1 0 0,0-1 0,1 1 0,-1 0 0,0 0 0,0 0-1,0-1 1,0 1 0,0 0 0,0 0 0,0 0 0,-1-1 0,1 1 0,4-9 3877,-4 10-3854,0 0 0,1 0 0,-1 0 0,0 0 1,1 0-1,-1 0 0,0 0 0,1 0 0,-1 0 1,4 1 1420,-4-1-1421,4 10 1693,-1 1-1,0-1 0,2 16 1,-3-9-318,-1 26 1,-10 78-1114,5-91-112,3-19-423,-3 18-858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5.58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 17 8384,'-10'-17'3977,"8"21"-3128,1 7 1445,16 117 4132,-12-68-5344,-4 73 1,-3-5-1051,4-121-560,-1 0-1,-1 0 0,-3 12 1,3-14-1237,0 1 0,-1-1 0,1 1 1,-6 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40.8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1234 1 2304,'-6'4'998,"0"1"-1,-10 10 1,12-10-708,-1 0 1,0-1-1,-7 6 0,-2 1 95,1 1 0,0 0 1,-18 21-1,18-18-192,-72 90 777,59-76-772,4-4-25,-1-1-1,0 0 1,-2-2 0,-32 21 0,-30 8 30,8-6 90,43-21-91,1 2 0,-55 53 1,-46 71 326,60-61 65,-143 130 1,209-211-511,1 1 0,0 0 0,0 1 0,-9 14 1,15-20-59,0 0 1,0 1 0,1 0-1,0-1 1,0 1 0,1 0 0,-1 0-1,1 0 1,0 0 0,0 1-1,1-1 1,-1 0 0,2 9 0,1-1 24,0 0 1,1 0-1,1 0 1,0-1-1,1 1 1,0-1-1,1 0 1,0-1 0,1 0-1,1 0 1,-1 0-1,2-1 1,-1 0-1,2 0 1,-1-1-1,1 0 1,0-1 0,1 0-1,0-1 1,15 8-1,-18-12-15,0 0-1,1-1 0,-1 0 1,1 0-1,0-1 0,0 0 1,-1 0-1,1-1 1,0 0-1,0-1 0,-1 0 1,10-2-1,14-4 25,55-21 0,-80 25-26,22-7 63,197-77 326,-188 69-349,-1-1 0,-1-1 0,61-48-1,-86 60-37,10-9 69,0-1 1,34-39-1,-28 21 17,-1-2 0,-2 0-1,-2-2 1,22-54-1,-27 51-89,20-83 0,-31 101-118,5-51-1,-11 61 30,0 0 0,-1 0 0,0 1 0,-7-29 0,3 25-33,-1 1 1,0 0-1,-2 0 1,0 0-1,-13-20 1,14 26-25,0 1 0,-1-1 0,0 2 0,-1-1 0,0 1 0,0 1 0,-1 0 0,-20-14 0,29 21-16,-1 0-1,0 0 0,1 0 0,-1 1 1,0-1-1,0 0 0,0 1 1,0-1-1,0 1 0,0 0 1,0-1-1,1 1 0,-1 0 0,0 0 1,0 0-1,0 1 0,0-1 1,0 0-1,0 1 0,-3 1 1,3-1-125,1 0 1,0 0 0,-1 0-1,1 0 1,0 1 0,0-1-1,-1 0 1,1 1 0,0-1 0,1 1-1,-1 0 1,0-1 0,0 1-1,1 0 1,-1-1 0,1 1 0,-1 0-1,1 0 1,0 0 0,-1-1-1,1 1 1,0 0 0,1 2-1,2 23-1835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47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403 627 1472,'0'0'31,"0"-1"0,0 1 1,-1-1-1,1 1 0,0 0 0,0-1 0,-1 1 1,1 0-1,0-1 0,0 1 0,-1 0 0,1 0 1,0-1-1,-1 1 0,1 0 0,-1 0 0,1 0 1,0-1-1,-1 1 0,1 0 0,0 0 0,-1 0 1,1 0-1,-1 0 0,1 0 0,0 0 0,-1 0 1,1 0-1,-1 0 0,1 0 0,-1 0 0,1 0 1,0 0-1,-1 0 0,1 0 0,-1 1 0,1-1 1,-1 0-1,-22 7 825,19-6-742,-38 13 942,1 1-1,-68 36 1,94-42-977,0 0 1,1 0-1,0 1 0,1 1 0,0 1 0,0 0 0,2 0 0,-1 1 0,2 0 0,-19 30 0,27-38-66,1-1 0,-1 1 0,1-1 0,0 1 0,0 0 0,0-1 0,0 1 0,1 0 0,0 0 0,0-1 0,0 1 0,1 0 0,1 6 0,-1-7 10,0 0-1,0 0 1,0-1-1,1 1 1,0 0 0,-1-1-1,1 1 1,1-1-1,-1 1 1,0-1 0,1 0-1,0 0 1,-1 0 0,1 0-1,7 4 1,1 0 19,1-1 0,-1-1 1,2 0-1,-1 0 0,0-1 0,1-1 1,0 0-1,0-1 0,14 1 0,15-1 209,62-6 0,-69 2-114,-23 1-103,0 0-1,-1-1 1,1-1 0,0 0-1,-1-1 1,21-9 0,60-39 26,-60 32-25,94-71-78,-116 83 86,-1-1 0,16-16 0,-23 22-17,1 0-1,-1 0 0,0-1 1,0 1-1,0 0 1,0-1-1,0 1 1,-1-1-1,0 0 1,0 1-1,0-1 0,0 0 1,0-5-1,-1 9-34,0-1-1,0 1 0,0-1 0,0 1 0,0-1 0,0 1 0,0-1 1,0 1-1,0 0 0,0-1 0,0 1 0,-1-1 0,1 1 1,0 0-1,0-1 0,0 1 0,-1-1 0,1 1 0,0 0 1,-1-1-1,1 1 0,0 0 0,-1-1 0,1 1 0,0 0 0,-1 0 1,1-1-1,-1 1 0,0 0-10,0 0 1,0-1 0,0 1-1,0 0 1,0 0-1,0 0 1,0 0-1,-1 1 1,1-1-1,0 0 1,-2 1-1,-4 2-11,0 0-1,-11 7 1,13-8 116,-7 6-60,0 0 0,1 0 0,0 1 0,1 1 0,0 0 0,0 0 0,1 1-1,0 0 1,1 0 0,0 1 0,-7 16 0,11-20-48,0 1-1,1-1 1,0 1-1,0-1 1,-1 14-1,3-18 49,0 0-1,1 1 1,-1-1-1,1 0 1,0 1-1,1-1 1,-1 0 0,1 0-1,0 1 1,0-1-1,0 0 1,0 0-1,2 4 1,-1-6 4,0 0 1,-1 0-1,1 0 1,0 0-1,0-1 1,0 1-1,0-1 1,0 1-1,0-1 0,0 0 1,0 0-1,1 0 1,-1 0-1,0 0 1,1 0-1,-1-1 1,1 1-1,-1-1 1,0 0-1,1 1 1,-1-1-1,6-1 1,2 0 67,1 0 0,-1 0-1,0-2 1,11-2 0,-7 0 3,0 1 0,-1-2-1,1 0 1,21-13 0,-31 16-74,1 0 1,-1-1-1,-1 1 0,1-1 1,0 0-1,-1 0 1,4-6-1,-5 8-10,0-1 0,-1 0 0,0 0 0,0 1 0,0-1 0,0 0 0,0 0 0,0 0 0,-1 0 0,0 0 0,1-1 0,-1 1 0,-1-4 0,0-1-38,-1 1 0,1 0 0,-2 0 0,1 0 0,-1 0 1,0 1-1,0-1 0,-1 1 0,0-1 0,0 1 0,-1 0 0,1 1 1,-1-1-1,-1 1 0,1 0 0,-1 0 0,1 1 0,-1-1 1,-1 1-1,1 1 0,0-1 0,-1 1 0,0 0 0,0 1 0,0-1 1,0 2-1,0-1 0,0 1 0,-1 0 0,-10-1 0,15 2 38,-5 0 75,1 0-1,-1 1 1,-10 1 0,23-4-88,0 0-1,-1-1 1,1 0 0,4-4-1,12-7 17,13-3 46,1 0 1,0 3-1,40-12 0,113-19 218,-177 42-298,5-1 23,0 1 0,0 0 0,0 1-1,1 1 1,31 1 0,-47 0-15,1 0-1,0 1 1,-1-1 0,1 1-1,0 0 1,-1-1 0,1 1-1,-1 0 1,1 0 0,-1 0-1,0 0 1,1 0 0,-1 0-1,0 0 1,0 1 0,2 1-1,-1 0 11,0 0 1,-1 0-1,1 0 0,-1 0 0,0 0 0,0 1 0,0-1 0,0 4 0,0 1 24,0 1 0,-1-1 0,0 0-1,0 0 1,-1 1 0,-2 9 0,0-6 38,-4 20 190,-14 39 1,10-37-133,8-22 46,-1-1 0,0 1 1,-9 15-1,12-26 204,10-2 64,0-5-393,1-1 0,-1 1-1,-1-1 1,1-1 0,-1 0 0,0 0-1,8-12 1,15-14-106,2 6-75,1 1 0,64-40 1,-62 50-430,-41 28 358,-7 10 190,0 0-114,-11 26 0,19-38 126,0-1-6,0 1 0,1-1 0,0 1-1,1 0 1,-2 9 0,4-15 20,0 0 0,0 0 1,0-1-1,0 1 0,0 0 0,1 0 0,0-1 0,-1 1 1,1 0-1,0-1 0,0 1 0,0 0 0,1-1 1,-1 0-1,0 1 0,1-1 0,0 0 0,0 0 0,-1 0 1,1 0-1,3 2 0,-1 0 44,1-1 0,0 0 0,-1-1 0,1 1 0,0-1-1,1 0 1,-1 0 0,0 0 0,1-1 0,-1 0 0,0 0 0,1 0 0,0-1 0,-1 1 0,1-2 0,-1 1 0,1 0 0,-1-1 0,6-1 0,1-1 12,0 0 0,-1-1 0,0 0 0,0-1 0,0 0 0,0-1 1,-1 0-1,10-7 0,-1-2 14,-2 0-1,0-2 1,-1 1 0,19-27 0,50-83-49,-45 64-164,54-81-807,77-161 1,-150 264 921,-12 26-78,-2 0-1,0 0 1,-1-1-1,8-24 1,-15 30-277,-3 6-65,3 3 403,0 1 0,0-1 0,0 0 0,0 1 0,0-1 0,0 1 0,0-1 0,0 1 0,0 0 0,1-1 0,-1 1 0,0 0 0,-1 1 0,-15 20-44,-27 47 0,7-10-77,9-16 114,-25 59 1,23-44-94,10-15-40,-3 6 87,12-26 88,0 0 0,-12 41 0,8-18 3,8-24-4,2 0 1,0 1 0,-2 33-1,2-15 82,3-20-44,1 1 0,3 24 1,-1-3 157,-1-41-180,0 0 0,0 0 1,0 0-1,0 0 0,0-1 1,0 1-1,1 0 0,-1 0 1,1 0-1,-1 0 0,1-1 1,0 1-1,0 0 0,0-1 1,0 1-1,0-1 0,0 1 1,0-1-1,2 3 0,-1-3 16,-1-1-11,-1 1-1,1-1 0,-1 1 0,1-1 0,0 1 0,-1 0 0,1-1 0,-1 1 0,0-1 0,1 1 0,-1 0 0,1-1 0,-1 1 0,0 0 0,0 0 0,1-1 0,-1 2 0,2-1 63,0-1 0,0 0 0,0 1 0,0-1 0,0 0 0,0 0 0,3-1 0,0 0-57,1-1 0,-1 1 0,0-1 0,0 0-1,0-1 1,0 1 0,0-1 0,-1 0 0,1 0-1,-1-1 1,0 1 0,1-1 0,4-6 0,4-6-20,0-1 1,13-22 0,64-132 225,-89 169-252,0 0 0,0 0 0,-1 0-1,1 0 1,-1 0 0,1 0 0,-1 0-1,0 0 1,0-1 0,0-1 0,0 4 13,0 0 0,0 0 1,0-1-1,0 1 0,0 0 0,0 0 1,0 0-1,0 0 0,0-1 1,0 1-1,0 0 0,0 0 0,0 0 1,-1 0-1,1-1 0,0 1 1,0 0-1,0 0 0,0 0 0,0 0 1,0 0-1,-1 0 0,1-1 1,0 1-1,0 0 0,0 0 0,0 0 1,0 0-1,-1 0 0,1 0 1,0 0-1,0 0 0,0 0 0,0 0 1,-1 0-1,1 0 0,-10 8-308,4 0 258,0-1-12,0 1 1,0 0-1,-5 10 0,5-3 75,0-1 0,1 1 0,1 0 0,0 1 0,1-1 0,1 0 0,0 1 0,1 0-1,1-1 1,2 24 0,-1-33 38,0-1-1,0 1 1,1-1-1,-1 1 1,1-1-1,0 0 1,0 0-1,1 0 1,0 0-1,0 0 0,0 0 1,0-1-1,1 0 1,0 1-1,-1-1 1,7 4-1,-7-7-11,-1 0 0,0 0 0,1 0 0,-1-1 0,0 1 0,1-1 0,-1 1-1,1-1 1,-1 0 0,1 0 0,-1 0 0,1 0 0,2-1 0,2 0 28,0-1 1,1 0-1,6-2 1,-3-1-2,0 0-1,-1-1 1,1 0 0,-1-1 0,-1 0 0,1 0-1,12-14 1,4-7-109,23-32-1,6-7-56,-41 51 58,-7 7 7,1 0 0,15-13 0,-21 21 21,0-1 1,0 0-1,0 1 0,0 0 1,0-1-1,1 1 0,-1 0 1,0 0-1,1 0 0,-1 1 1,1-1-1,-1 0 0,1 1 1,-1 0-1,1 0 0,-1 0 1,6 0-1,-8 0 26,1 0 0,0 1 0,-1-1 0,1 0 0,-1 1 0,1-1 0,0 1 0,-1-1 0,1 0 0,-1 1 0,0-1 0,1 1 0,-1 0-1,1-1 1,-1 1 0,0-1 0,1 1 0,-1 0 0,0-1 0,0 1 0,1-1 0,-1 1 0,0 0 0,0-1 0,0 1 0,0 0 0,0 1 0,0 25 130,-1-15-47,0 4 4,0 0 0,-2 0 0,0 0 1,0-1-1,-2 1 0,-9 23 0,9-26-41,0 0 56,-9 21 715,14-33-510,19-14 240,-9 5-506,-1-2 0,0 1-1,0-1 1,-1 0 0,7-12 0,0 1 4,6-7-115,52-63-274,-50 70-240,-22 20 252,-1 14 79,-5 31-10,4-26 209,-4 27 0,2-27-6,-1 28 1,-1 25 478,5-61-263,0-9-146,-1 1 1,1-1 0,0 0-1,0 0 1,0 1 0,0-1-1,0 0 1,0 1 0,1-1 0,-1 0-1,0 0 1,1 1 0,-1-1-1,1 0 1,-1 0 0,2 2 0,-1-2 147,3 8-219,-4-7 97,3 4 181,-2-5-205,0-1-1,0 1 1,1-1 0,-1 0-1,0 1 1,0-1 0,1 0-1,-1 0 1,0 0 0,1 0 0,0 0-1,9 0 25,-10 0 10,0-1-39,1 0 0,0 0 1,-1 0-1,1 0 1,0 1-1,-1-1 1,1 0-1,0 1 0,0 0 1,-1-1-1,1 1 1,3 0-1,15-5-110,-8 4 149,0-1 0,-1 0 0,1-1 0,12-4 0,-13 3 8,0-1 1,0 0 0,-1-1-1,0-1 1,0 1 0,-1-1-1,14-14 1,0 2-89,-13 10 88,-2-1 0,1 0 0,-2 0 0,1-1 0,-1 0 0,8-18 0,-7 14-117,64-116-328,-69 125 391,0 0 1,-1 0 0,1 0 0,-1 0 0,-1-1 0,1 1 0,-1-1 0,1-11 0,-2 17-9,0 1 0,0 0 1,0-1-1,0 1 0,0 0 0,0-1 0,0 1 0,0 0 0,0-1 0,-1 1 1,1 0-1,0-1 0,0 1 0,0 0 0,0-1 0,-1 1 0,1 0 1,0 0-1,0-1 0,-1 1 0,1 0 0,0 0 0,0-1 0,-1 1 0,1 0 1,0 0-1,-1 0 0,1-1 0,0 1 0,-1 0 0,1 0 0,-1 0 0,-14 1-212,-13 10-148,19-4 314,0-1 0,0 1 0,1 1 0,0-1 0,0 1 0,1 1 0,0-1 0,0 1 0,1 1 0,0-1 0,-5 12 0,3-2 53,0 0 1,2 0-1,0 0 1,1 1-1,0 0 1,-1 22-1,6-36 14,0-1-1,0 0 0,0 1 1,1-1-1,0 0 1,0 1-1,0-1 0,1 0 1,-1 0-1,4 6 1,-4-8 20,0-1 0,1 1 0,-1-1 0,1 1 0,-1-1 0,1 1 0,0-1 0,0 0 0,0 0 0,0 0 0,0 0 0,1 0 0,-1-1 0,1 1 0,-1-1 0,1 1 0,-1-1 0,1 0 0,5 2 0,-2-3-7,1 0 1,0-1-1,-1 0 0,1 0 1,-1 0-1,1-1 0,-1 1 1,7-4-1,-2 1-102,5-2 106,0-1 0,-1-1 0,1-1 0,-2 0 0,25-20 0,-14 8-101,-2-2 0,28-34 0,-14 14 106,-30 35-40,-1-1 1,0-1 0,9-17 0,-13 22 48,0 1-57,-1-1-1,1 0 1,-1 0 0,0 1-1,0-1 1,0 0 0,0-10-1,-1 15-73,-1-8-16,-11 4-214,11 4 294,0 1 63,-1 0-52,1 0 1,-1-1-1,1 2 0,-1-1 0,1 0 1,0 0-1,0 0 0,0 0 0,-1 1 1,1-1-1,0 1 0,1-1 0,-1 1 1,0-1-1,0 1 0,1-1 1,-1 1-1,0 2 0,-9 17 9,2-9-66,1 0 1,1 0 0,0 1-1,1 0 1,0 0 0,-2 14 0,-12 33-52,0 8 177,15-50-30,3-14-41,0 1-1,0 0 1,0 0 0,0-1-1,1 1 1,0 0 0,0 0-1,0 0 1,1-1 0,1 8-1,-2-11 20,0 0 0,1 0-1,-1 0 1,1 1 0,-1-1-1,1 0 1,0 0-1,-1 0 1,1 0 0,0 0-1,1 1 1,6 8 100,-5-6-70,-1-1 0,1 0-1,0 0 1,0 0 0,0 0 0,1 0 0,-1 0 0,0-1 0,1 0-1,6 3 1,6 0-7,-11-1-108,-4-3 52,12-7 239,24-5-53,-32 9-180,-1-1 0,1 0 1,0 0-1,6-7 0,9-5 146,17-7-23,-25 16-36,-1-1 0,0 0-1,0 0 1,-1-1 0,0 0-1,17-19 1,-12 9-83,-8 10 44,0 1 0,-1-1 1,0 0-1,0 0 0,-1-1 1,-1 0-1,1 0 0,-1 0 1,4-14-1,18-87-33,-24 101-33,-1 1 1,0 0-1,0 0 1,-1-1-1,0-10 1,-1 0-224,0 18 224,0 1 1,0 0-1,0 0 0,0 0 0,0 0 1,0 0-1,0 0 0,1 0 1,-1 0-1,0 1 0,0-1 0,0 0 1,0 1-1,0-1 0,0 0 0,0 1 1,-1 0-1,-4 5-10,0 1 0,0-1 0,1 1 0,-1 1 0,2-1 0,-1 0-1,-6 16 1,-19 63-397,20-56 396,6-15 86,-1-1 1,2 1 0,0 0 0,1 1 0,0-1 0,1 0-1,1 17 1,1-27-23,-1 1-1,1-1 0,0 0 0,0 0 1,1 0-1,-1 0 0,1 0 0,0 0 1,1 0-1,-1-1 0,1 1 1,0-1-1,0 0 0,0 1 0,1-1 1,-1-1-1,1 1 0,0 0 0,0-1 1,1 0-1,-1 0 0,0 0 1,10 3-1,-10-4 17,0-1 1,-1 0-1,1 0 1,0-1-1,0 1 1,0-1-1,0 0 0,7-1 1,34-5 248,-37 4-225,-3 0-7,0 0-1,0 0 1,0-1-1,0 1 1,0-1-1,0 0 1,-1-1-1,1 1 1,-1-1-1,7-7 1,2-7-72,-1 0 1,-1 0 0,0-1 0,-1-1 0,7-22-1,-7 19-19,0 0-1,1 1 0,21-30 1,-10 15-204,-21 36 150,-2 2 70,0-1 0,-1 1 0,1-1-1,0 1 1,0 0 0,0-1 0,0 1-1,0 0 1,0 0 0,0 0 0,0 1 0,-16 21-348,-6 13 332,8-8-131,2 1 1,-18 61-1,29-82 194,1-1 0,0 0 1,0 0-1,0 1 0,1-1 0,0 0 0,2 11 0,-2-15-7,1 0-1,-1 0 1,1 0-1,0 0 1,0 0-1,0 0 1,1-1-1,-1 1 1,1 0 0,-1-1-1,1 1 1,0-1-1,0 1 1,0-1-1,0 0 1,0 0-1,1 0 1,-1 0-1,1 0 1,3 1 0,-1 0 43,1 0 0,1 0 1,-1-1-1,0 0 0,0-1 1,1 1-1,-1-1 0,1 0 1,-1-1-1,1 0 0,8 0 1,-6-1 75,-4 1-120,1-1 1,-1 1-1,0-1 0,1 0 1,-1-1-1,0 1 0,7-4 1,-7 3-12,-1 0 18,1 0 0,-1 0 0,0 0 0,0-1 0,0 0 0,0 1 0,-1-1-1,1-1 1,-1 1 0,1 0 0,-1-1 0,4-7 0,9-14 45,-1-1 1,-2-1-1,15-42 0,4-34-342,-27 87 219,-5 14 49,0-1 0,1 1-1,-1 0 1,1 0-1,0 0 1,0 0-1,0 0 1,0 0-1,0 0 1,0 0-1,0 0 1,1 0 0,-1 1-1,1-1 1,-1 0-1,1 1 1,-1-1-1,1 1 1,0 0-1,3-2 1,1 0-10,0 1 0,1 0 0,-1 0 0,1 1 0,-1 0 0,1 0-1,-1 1 1,1 0 0,-1 0 0,1 0 0,0 1 0,-1 0 0,1 0 0,-1 0 0,0 1 0,1 0 0,-1 0 0,10 6 0,-11-5 32,0 0 0,-1 0 0,1 0 0,-1 0 0,0 0 0,0 1 0,0 0 1,0 0-1,-1 0 0,1 1 0,-1-1 0,0 1 0,-1-1 0,1 1 0,-1 0 0,0 0 0,0 0 0,0 0 0,-1 1 1,0-1-1,0 0 0,0 1 0,-1 5 0,0-1 12,-1 0-1,0-1 1,-1 1 0,0-1-1,-1 1 1,0-1 0,0 0 0,-1 0-1,0 0 1,-7 9 0,5-8 78,0-1 0,-1 0 0,0 0 0,0-1 0,-1 0 0,0 0 1,-1 0-1,-14 9 0,14-14 416,6-6-225,3 2-286,0 0 0,1 0 0,-1 0 0,0 0 0,0 0 0,1 1 0,-1-1 0,1 0 0,-1 0 0,1 0 0,-1 1 0,1-1 0,-1 0 0,1 1 0,-1-1 0,2 0 0,122-102-130,-99 85 59,1 2 0,1 0 1,35-15-1,-44 23-39,-7 2-11,0 2-1,0-1 0,14-3 1,-22 8 73,-1-1 1,1 1-1,-1-1 1,0 1-1,1 0 1,-1 0 0,1 0-1,-1 0 1,0 0-1,1 1 1,-1-1-1,0 1 1,1-1-1,-1 1 1,0 0 0,1 0-1,-1 0 1,0 0-1,0 0 1,0 1-1,3 2 1,-3-2 18,-1 0 0,1 0 0,-1 0 0,0 0-1,0 0 1,0 1 0,0-1 0,0 0 0,0 1 0,0-1 0,-1 1 0,1-1 0,-1 3 0,1 36-17,-2-26 40,-9 93 569,10-108-553,0 1-1,0-1 1,0 0 0,0 0 0,0 1-1,0-1 1,0 0 0,0 1-1,0-1 1,0 0 0,0 0 0,0 1-1,0-1 1,0 0 0,1 1 0,-1-1-1,0 0 1,0 0 0,0 1-1,0-1 1,0 0 0,0 0 0,1 0-1,-1 1 1,0-1 0,0 0 0,0 0-1,1 0 1,-1 1 0,0-1 0,0 0-1,1 0 1,-1 0 0,0 0-1,0 0 1,1 0 0,-1 1 0,0-1-1,1 0 1,-1 0 0,13-7 505,10-15-104,42-70-190,-19 25-533,-20 36-453,-25 58 720,-2-2 501,1-11-273,-1 1-1,2-1 0,0 0 0,6 28 1,-6-39-169,0 0 0,0 0 0,0 1 1,0-1-1,1 0 0,0 0 1,0 0-1,0-1 0,0 1 0,0 0 1,0-1-1,0 1 0,1-1 0,0 0 1,-1 0-1,1 0 0,0 0 0,0 0 1,0 0-1,0-1 0,0 0 0,0 1 1,1-1-1,-1 0 0,7 0 0,4 1-101,0-1-1,0 0 1,0-1-1,0-1 0,22-4 1,-5-1-2877,41-14 0,-39 8-3118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5.9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12 294 4064,'-11'0'7904,"21"-7"-7160,0 0 0,-1-1 0,0 0 1,0-1-1,-1 0 0,11-15 0,-14 18-370,116-137 4442,-115 136-4572,1 0 0,-1 0-1,1 1 1,1 0-1,-1 0 1,1 0 0,0 1-1,15-7 1,-18 10-164,1 0 1,-1 1 0,1-1-1,-1 1 1,1 0 0,0 0-1,-1 1 1,1 0-1,0 0 1,0 0 0,-1 1-1,1-1 1,0 1 0,-1 1-1,8 2 1,-3-1 42,0 2 1,-1 0-1,1 0 1,-1 1-1,0 0 1,0 0-1,9 9 1,50 58 582,-53-55-560,2 0-1,-1-1 1,29 22 0,-43-38-184,-1 0 1,1 1-1,-1-1 0,1 0 0,-1-1 0,1 1 1,0 0-1,0 0 0,-1-1 0,1 1 0,0-1 1,0 1-1,0-1 0,0 0 0,0 0 0,-1 0 1,1 0-1,0 0 0,0 0 0,0-1 0,0 1 1,2-1-1,-2 0-227,0-1-1,1 1 1,-1-1 0,0 0 0,0 1 0,0-1-1,0 0 1,0 0 0,-1 0 0,1 0 0,-1-1-1,1 1 1,1-5 0,1-2-1748,0-1-1,-1 0 0,0 0 1,0-1-1,-1 1 1,1-18-1,-1-7-2956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6.87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 5408,'14'-8'10853,"-10"18"-10218,-1 0 1,-1 0 0,0 0-1,0 0 1,-1 0 0,0 0-1,-1 13 1,1 3-47,9 488 2703,-11-426-2738,1-85-489,1-1 1,-1 1-1,0 0 1,1 0-1,-1 0 1,3 4-1,-3-7-59,0 0-1,0 0 0,0 0 1,1 0-1,-1 0 0,0 0 1,0 0-1,0 0 0,1 0 1,-1 0-1,0 0 0,0 0 1,0 0-1,0-1 0,1 1 1,-1 0-1,0 0 0,0 0 1,0 0-1,0 0 0,1 0 1,-1 0-1,0-1 0,0 1 1,0 0-1,0 0 0,0 0 1,0 0-1,1-1 0,-1 1 1,0 0-1,0 0 0,0 0 1,0 0-1,0-1 0,0 1 1,0 0-1,0 0 0,0-1 1,13-27-2,1 1 1,1 1 0,2 0-1,0 0 1,2 2 0,0 0 0,2 2-1,33-29 1,-47 45-30,-1 1-1,1 0 0,1 1 1,-1-1-1,1 1 0,0 1 1,-1 0-1,11-3 1,-14 5 6,0 0 0,0 0 0,0 1 0,0 0 0,-1-1 0,1 1 1,0 1-1,0-1 0,0 1 0,0-1 0,0 1 0,-1 0 0,1 0 0,0 1 1,-1-1-1,1 1 0,-1 0 0,1 0 0,4 4 0,-2-1 17,0 0-1,-1 0 1,1 1-1,-1 0 1,-1 0-1,1 1 0,-1-1 1,0 1-1,-1 0 1,0 0-1,0 0 1,0 0-1,-1 1 1,0-1-1,0 1 1,-1-1-1,0 1 1,0 9-1,-1-10 56,0 0 0,-1 0-1,0 0 1,0 1 0,-1-1 0,0-1 0,0 1 0,0 0-1,-1 0 1,0-1 0,0 1 0,-1-1 0,0 0 0,0 0 0,0-1-1,-1 1 1,0-1 0,0 0 0,0 0 0,-6 4 0,3-3-5,1-1 0,-1 0 0,0-1 0,0 0 0,0 0 0,-1-1 0,0 0 0,1 0 0,-1-1 0,0 0-1,0-1 1,-18 1 0,11-2-418,0-1-1,-31-6 0,38 5-482,0-1-1,0 1 0,0-2 1,0 1-1,1-1 0,-13-7 1,6-2-1105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7.80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282 625 4224,'-5'-9'5424,"4"9"-5090,-1 1 1,1-1-1,0 0 1,0 0-1,0 1 0,0-1 1,0 0-1,0 0 1,0 0-1,0 0 1,0 0-1,-2-1 1,-4 1 495,-3 1-397,1 0-1,0 1 1,0 0 0,0 1-1,0 0 1,0 1-1,1 0 1,-15 8-1,6-2 18,1 0 0,0 1-1,0 1 1,-25 26 0,34-31-305,1 0 1,0 1-1,0 0 1,1 0-1,-5 10 1,8-13-75,0 0 0,0 0-1,0 0 1,1 0 0,0 1 0,0-1-1,0 1 1,0-1 0,1 11 0,0-12-56,1 0 0,0 0 0,-1-1 1,1 1-1,0 0 0,1 0 0,-1-1 1,1 1-1,0-1 0,2 5 0,-3-6 4,1-1 0,-1 1 0,1 0 0,-1 0 0,1-1-1,0 1 1,0-1 0,0 1 0,0-1 0,0 0-1,0 0 1,0 0 0,1 0 0,-1 0 0,0 0 0,1 0-1,3 0 1,1-1-16,-1 0 0,1-1-1,-1 1 1,1-1 0,-1-1 0,0 1-1,0-1 1,0 0 0,0 0 0,0-1-1,0 0 1,0 0 0,5-4-1,8-6-220,-1 0-1,23-23 0,-30 26 111,-1-2 0,0 0 0,-1 0 0,0-1 0,-1 0 0,11-23 0,-5 2-376,17-56 1,83-440 104,-113 523 507,0-1 0,0 0 0,0 1 0,-1-1 0,-1-10 0,-1 8 92,-2 9-20,-5 17 154,3-1-38,0 1 1,1-1-1,-5 33 1,-2 55 523,5 352 814,20-259-10268,-10-176 5511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28.56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 25 6048,'-4'-24'3472,"9"49"3900,3 16-5161,-6 119 1464,-2-47-2475,5 9-424,2 84 272,-7-151-499,0-55-553,1 0 0,-1 0 0,1 0 0,-1-1 0,1 1 0,-1 0 0,1 0 0,-1 0 0,1 0 0,-1-1 0,0 1-1,1 0 1,-1-1 0,0 1 0,1 0 0,-1-1 0,0 1 0,1 0 0,-1-1 0,1 0 0,25-37-279,-9 13-171,23-27 0,-35 45 400,1 1 1,0 0 0,1 1 0,-1 0 0,1 0 0,0 0 0,0 1 0,0 0-1,9-4 1,-11 7 87,0 0-1,0 0 0,0 0 1,0 1-1,0 0 0,0 0 1,0 0-1,0 0 0,0 1 1,0 0-1,0 0 0,0 0 1,0 1-1,-1 0 0,1 0 1,0 0-1,6 4 0,-2 0 76,1 0 0,-2 0 0,1 1 0,-1 0 0,0 0 0,0 1 0,7 9 0,-12-13 31,0 1 1,0 0-1,0-1 0,-1 1 0,1 0 0,-1 1 1,0-1-1,-1 0 0,1 1 0,-1-1 0,0 1 1,0-1-1,-1 9 0,0-11-77,0 0 0,0 0-1,-1 0 1,0 0 0,1 0-1,-1 0 1,0 0 0,-1 0-1,1-1 1,0 1 0,-1 0 0,1-1-1,-1 1 1,0-1 0,0 1-1,0-1 1,0 0 0,0 0 0,-1 0-1,1 0 1,-1 0 0,1-1-1,-1 1 1,-5 2 0,-1-1-62,-1 1 1,0-1 0,-1-1 0,1 0-1,0 0 1,-1-1 0,-13 0-1,1-2-1895,0 0 0,-28-7 0,22 4-608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47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468 42 3136,'3'-2'1861,"-2"-5"902,-3 5-2508,1 0 1,-1 0 0,1 0-1,-1 1 1,0-1-1,0 1 1,0-1 0,0 1-1,0 0 1,0-1 0,-1 1-1,1 0 1,0 1-1,-1-1 1,-3-1 0,-7 0 87,-23-3 1,22 4 47,2 0-283,-1 1 0,1 0 0,0 1 0,-1 1 0,1 0 0,0 0 0,0 1 0,0 1 0,1 0 0,-1 1 0,1 0 0,0 0 0,0 1 0,1 1 0,-17 12 0,22-14-55,1-1 1,-1 0-1,1 1 1,0 0 0,0 0-1,0 1 1,0-1-1,1 1 1,-3 6 0,2-1 46,0-1 1,0 2 0,1-1 0,-2 19-1,2-6 61,2 0 0,1 0 1,1 1-1,5 30 0,-4-39-118,1 0 0,1 0 0,1 0 0,7 18 0,-9-27 12,0-1 0,1 1 0,0-1 0,0 0 0,0 0 0,0 0 0,1 0 0,0-1 0,1 0-1,-1 0 1,10 7 0,-13-11 5,-1 0-1,1 0 1,0 0-1,0-1 1,0 1-1,0 0 1,0-1-1,0 1 1,0-1-1,0 1 1,0-1-1,0 0 1,0 0-1,0 0 1,3-1-1,-4 1-40,-1 0-1,1 0 1,-1 0-1,1-1 1,-1 1-1,1 0 1,-1 0-1,1-1 1,-1 1-1,1 0 1,-1-1-1,0 1 1,1 0-1,-1-1 1,1 1-1,-1-1 1,0 1-1,1 0 0,-1-1 1,0 1-1,1-2 1,-1 2-13,0-1-1,0 0 1,0 0 0,0 0 0,0 0-1,0 0 1,0 0 0,0 0 0,0 0-1,-1 0 1,1 0 0,0 0-1,0 0 1,-1 1 0,1-1 0,-1-1-1,0 1-19,0 0-1,1 0 0,-1 1 1,0-1-1,0 0 0,0 0 0,0 1 1,0-1-1,0 1 0,0-1 1,0 1-1,0-1 0,0 1 0,0 0 1,0-1-1,0 1 0,0 0 1,0 0-1,0 0 0,-1 0 1,1 0-1,0 0 0,-1 0 0,-25 5-469,19-2 408,0 0 0,1 1-1,-1 0 1,1 1 0,0-1 0,0 1-1,-7 8 1,-41 44-37,44-44 57,8-10 54,-5 6 42,1-1 0,0 2 1,0-1-1,-6 13 0,11-19-5,1 0 0,-1 0 0,1 0 0,0 1 0,1-1 0,-1 0 0,0 1 0,1-1 0,0 1 0,0-1 0,0 1 0,0-1 0,0 0 0,1 1 0,-1-1 0,1 1 0,0-1 0,2 5 0,-1-3 17,0 0 0,1-1 0,-1 1-1,1-1 1,0 1 0,0-1-1,0 0 1,1 0 0,-1-1-1,1 1 1,0-1 0,8 6-1,-8-8-9,-1 1-1,0-1 0,1 1 1,-1-1-1,1 0 0,0 0 1,-1-1-1,1 1 0,0-1 1,-1 0-1,1 0 0,0 0 1,-1 0-1,1-1 0,0 0 1,-1 1-1,1-1 0,0-1 1,4-1-1,17-8 26,37-24 0,-13 7-68,100-59 60,-57 32 122,35-26-387,-111 70 183,-13 9 15,0 0 0,0 0 0,1 0-1,-1 1 1,1-1 0,-1 1 0,1 0 0,0 0-1,-1 0 1,1 0 0,0 1 0,0-1 0,-1 1 0,6 0-1,-8 0 14,0 1 0,0-1 0,0 0 0,0 0-1,0 1 1,0-1 0,-1 1 0,1-1 0,0 1-1,0-1 1,-1 1 0,1-1 0,0 1 0,0 0-1,-1-1 1,1 1 0,-1 0 0,1 0-1,-1-1 1,1 1 0,-1 0 0,1 0 0,-1 0-1,0 0 1,1-1 0,-1 1 0,0 0 0,0 0-1,0 1 1,1 4 32,-1-1 0,0 0 0,-1 10 0,1-10-30,-1 4 8,-1 1-1,0 0 1,-1-1 0,0 0-1,-1 0 1,0 0-1,0 0 1,-1 0 0,-7 10-1,-9 18 592,21-37-597,0 0-1,0 1 1,0-1 0,-1 0 0,1 0-1,0 0 1,0 1 0,0-1 0,0 0-1,0 0 1,0 1 0,0-1-1,0 0 1,0 0 0,0 1 0,0-1-1,0 0 1,0 0 0,0 1-1,0-1 1,0 0 0,0 0 0,0 1-1,0-1 1,0 0 0,0 0 0,0 1-1,0-1 1,0 0 0,0 0-1,1 0 1,-1 1 0,0-1 0,0 0-1,1 0-5,-1 0-1,1 1 0,-1-1 1,0 0-1,1 0 0,-1 0 1,1 0-1,-1 0 0,1 0 1,-1-1-1,0 1 0,1 0 1,-1 0-1,1 0 0,-1 0 1,0 0-1,1-1 0,-1 1 1,1 0-1,11-9-7,-1 1 0,0-2 0,0 1 0,-1-1-1,0-1 1,9-13 0,-7 9-77,1 1 0,25-22-1,-30 29 38,16-10-224,-24 17 260,1 0 0,-1 0 0,0 0 0,1 0 0,-1 1 0,0-1 0,1 0 0,-1 0-1,0 0 1,1 0 0,-1 1 0,0-1 0,0 0 0,1 0 0,-1 1 0,0-1 0,0 0 0,1 1 0,-1-1 0,0 0 0,0 0 0,0 1 0,0-1 0,1 0 0,-1 1 0,0-1 0,0 1 0,0-1 0,0 1 0,6 16 52,-6-14-7,6 23 81,-5-18-24,1 1-1,0-1 1,0 0-1,6 13 1,-7-19-79,0-1 0,0 1 0,0 0 0,0-1 0,1 1 0,-1-1 1,0 1-1,1-1 0,-1 0 0,1 1 0,-1-1 0,1 0 0,0 0 1,-1 0-1,1 0 0,0 0 0,0-1 0,0 1 0,0 0 0,0-1 1,-1 1-1,1-1 0,0 0 0,4 0 0,11-1 23,0 0 1,0-2-1,0 0 0,-1-1 1,1-1-1,-1 0 0,0-1 1,0-1-1,-1-1 0,0 0 1,0-1-1,-1 0 0,0-1 1,-1-1-1,0 0 0,-1-1 1,13-15-1,-20 21-51,0 0-1,-1-1 1,0 0-1,0 0 1,-1 0-1,0-1 1,0 1 0,-1-1-1,0 1 1,0-1-1,-1 0 1,0 0-1,0 0 1,-1 0 0,0 0-1,-2-15 1,2 21-1,-1 0 1,1 1 0,-1-1-1,1 0 1,-1 1 0,0-1-1,0 0 1,0 1 0,0-1-1,0 1 1,-2-3 0,2 3 1,0 1 0,0-1 0,1 1 1,-1-1-1,0 1 0,0-1 1,0 1-1,0 0 0,0-1 0,0 1 1,0 0-1,0 0 0,0 0 1,1 0-1,-1 0 0,-2 0 0,-2 1-19,1 0 0,0 0 0,-1 1 0,1 0 0,0 0 0,0 0 0,0 0-1,-4 3 1,-3 3 38,0 0-1,1 0 0,0 1 1,1 0-1,0 0 0,0 1 1,1 0-1,0 1 0,1 0 1,0 0-1,0 1 0,2 0 1,-1 0-1,2 0 0,-6 19 1,10-28 13,-1-1-1,1 1 1,0 0 0,0 0 0,0 0 0,0 0-1,0 0 1,1-1 0,-1 1 0,1 0 0,-1 0 0,1-1-1,0 1 1,1 0 0,-1-1 0,0 1 0,2 2 0,0-2 4,0 1 0,0-1 0,0 0 0,1 0 0,-1-1 0,1 1 0,-1-1 0,1 1 0,0-1 0,5 2 1,4 1 46,0-1 0,1-1 0,0 0 0,0 0 0,26 1 0,-25-4-12,-1 0-1,1-1 1,0-1 0,-1 0-1,0-1 1,1 0 0,-1-1-1,26-11 1,-30 10-58,0-1 0,0 0 0,0 0 0,-1-1-1,0 0 1,0 0 0,0-1 0,-1 0 0,0-1 0,-1 0-1,12-17 1,3-8-84,-13 20 9,1 0 0,7-18 0,-17 32 74,0 0 1,0-1-1,0 1 1,0 0-1,0 0 1,0 0-1,0 0 1,0 0-1,0 0 1,0 0-1,0 0 1,0-1-1,0 1 1,0 0-1,0 0 1,0 0-1,0 0 1,0 0-1,0 0 0,0 0 1,0 0-1,0-1 1,0 1-1,0 0 1,0 0-1,0 0 1,0 0-1,1 0 1,-1 0-1,0 0 1,0 0-1,0 0 1,0 0-1,0 0 1,0 0-1,0 0 1,0 0-1,0-1 1,1 1-1,-1 0 0,0 0 1,0 0-1,0 0 1,0 0-1,0 0 1,0 0-1,0 0 1,1 0-1,-1 0 1,0 0-1,0 1 1,0-1-1,0 0 1,0 0-1,0 0 1,0 0-1,2 8-83,-1 19 28,-1-24 103,-1 16 34,2 1 0,0-1 0,1 1-1,1-1 1,1 0 0,7 21 0,-10-38-65,0 0 0,0 0-1,0 0 1,0 0 0,0 0 0,0 0 0,0 0 0,1-1 0,-1 1 0,1-1 0,-1 1 0,1-1 0,0 1 0,-1-1 0,1 0 0,0 0 0,0 0-1,0 0 1,0 0 0,0 0 0,0-1 0,0 1 0,0-1 0,0 1 0,1-1 0,-1 0 0,0 0 0,4 0 0,5-1-4,0 0 0,0-1 0,0 0 0,15-6 0,-13 5-12,35-12-34,-2-2-1,0-2 0,61-35 1,-91 45 52,-1-1 1,1-1 0,-2 0-1,0-1 1,0 0 0,-1-2-1,0 1 1,-1-1 0,-1-1-1,-1 0 1,12-21 0,-15 20-154,-7 15 122,0 0 0,0 1-1,1-1 1,-1 1 0,0-1 0,0 0-1,0 1 1,0-1 0,1 0-1,-1 1 1,0-1 0,0 0 0,0 1-1,-1-1 1,1 0 0,0 1-1,0-1 1,0 1 0,0-1-1,-1 0 1,1 1 0,0-1 0,-1 0-1,-6 2-98,4 2 93,0-1-1,0 0 0,0 1 1,1 0-1,-4 3 1,-7 8-13,-68 60-10,50-47-12,-9 6 17,29-25 42,0 0 1,0 1-1,1 1 0,0 0 0,1 0 1,0 1-1,-10 15 0,18-25 3,0 1-1,0-1 0,1 1 1,-1-1-1,0 1 0,1 0 1,-1-1-1,1 1 0,0 0 1,-1-1-1,1 1 0,0 0 1,0 0-1,0-1 0,0 1 1,0 0-1,1-1 0,-1 1 1,0 0-1,1-1 0,-1 1 1,2 1-1,-1-1-1,1 0 0,-1 0 0,1 0 0,0 0 1,0-1-1,-1 1 0,1-1 0,0 1 0,1-1 0,-1 0 0,0 1 0,0-1 1,0 0-1,1-1 0,3 2 0,1 0 20,-1-1-1,1 0 1,-1 0 0,1-1-1,-1 0 1,1 0-1,-1 0 1,1-1 0,-1 0-1,1 0 1,-1-1 0,0 0-1,1 0 1,-1 0 0,10-6-1,-9 4 3,0-1-1,0 0 1,0 0-1,-1 0 1,0-1-1,0 0 1,0 0-1,-1 0 1,0-1-1,0 1 1,0-1-1,5-13 1,5-18-69,-2-2 0,10-42 0,-20 67-98,-5 18-123,-4 24-19,-23 132 112,-51 164-1,64-266 258,15-53-91,-10 39 188,-30 70 0,37-102-125,-1-1-1,-1 0 1,0 0 0,0 0-1,-1 0 1,0-1-1,-1 0 1,0-1 0,0 0-1,-1 0 1,-17 12 0,24-18-50,0-1 0,-1 0 0,1 0 0,-1 0 0,1 0 0,-1-1 0,1 1 0,-1 0 0,1-1 0,-1 0 0,0 0 0,1 0 0,-1 0 0,1 0 0,-1 0-1,0 0 1,1-1 0,-1 0 0,1 1 0,-1-1 0,1 0 0,-3-1 0,1-1-14,-1 0 0,1 0-1,0 0 1,0 0 0,0 0 0,1-1-1,-1 0 1,1 0 0,-5-7-1,0-2-43,1 0 1,1 0-1,0-1 0,1 1 0,0-1 1,-3-22-1,2 14-12,-1-6-29,1 0 0,2 0 0,1 0 0,1 0 0,3-56 0,0 78 81,0 1 0,0-1 0,0 1 0,1-1 0,0 1 0,0 0 0,0 0 0,1 0 0,0 0 0,-1 0 0,2 1 0,-1-1 0,0 1 0,1 0 0,0 0 0,0 0 0,0 1 0,1-1 0,-1 1 0,1 0 0,0 0 0,0 1 0,0-1 0,0 1 0,0 0 0,0 0 0,0 1 0,1-1 0,10 0 0,16 0 73,0 1 0,1 1 0,34 5 0,-27-1 437,56-2 0,-89-2-445,0-1-1,0 1 0,-1-1 1,1-1-1,0 1 1,-1-1-1,1 0 0,-1-1 1,0 1-1,0-1 0,0 0 1,0-1-1,8-6 1,-2-2-63,0 0 1,-1-1-1,-1-1 1,0 0-1,-1 0 1,-1-1 0,10-22-1,36-118 97,-35 94-165,-8 26-1,-5 14-71,18-40-1,-24 61 138,0 0 1,0 0 0,0-1-1,0 1 1,0 0-1,0 0 1,0-1-1,0 1 1,0 0-1,0 0 1,1-1 0,-1 1-1,0 0 1,0 0-1,0-1 1,0 1-1,0 0 1,1 0-1,-1 0 1,0-1-1,0 1 1,0 0 0,1 0-1,-1 0 1,0 0-1,0 0 1,1-1-1,-1 1 1,0 0-1,0 0 1,1 0 0,-1 0-1,0 0 1,0 0-1,1 0 1,-1 0-1,1 12-153,-7 59 125,-6 130 970,12-190-891,0 4-3,0-1 0,1 0 0,3 15 1,-3-25-21,0 0 0,0-1 0,0 1 0,0-1 0,1 1 0,-1-1 0,1 0 0,0 1 0,0-1 0,0 0 0,1 0 1,-1 0-1,1-1 0,-1 1 0,1 0 0,5 2 0,-6-3-3,0-1 0,0 0 1,0-1-1,1 1 0,-1 0 1,0-1-1,0 1 0,1-1 0,-1 0 1,0 0-1,0 0 0,1 0 1,-1 0-1,0 0 0,1 0 0,-1-1 1,0 1-1,0-1 0,1 0 0,2-1 1,4-2 82,0-1-1,0 0 1,10-9 0,-17 13-79,14-12 17,0-1 0,0 0-1,26-33 1,-24 25-162,-12 15 66,1 1 0,-1-1 1,1 2-1,8-6 0,-15 10 50,1 1-1,-1 0 1,0-1-1,1 1 0,0 0 1,-1 0-1,1-1 1,-1 1-1,1 0 1,-1 0-1,1 0 1,-1 0-1,1 0 1,-1 0-1,1 0 0,0 0 1,-1 0-1,1 0 1,-1 0-1,1 0 1,-1 0-1,1 0 1,-1 0-1,1 1 0,-1-1 1,1 0-1,-1 0 1,1 1-1,-1-1 1,1 0-1,-1 1 1,1 0-1,0 0-6,0 0 0,-1 0 0,1 0 0,0 0 0,-1 0 0,1 0 0,-1 0 0,0 0 0,1 0 0,-1 0 0,0 1 0,0-1 1,1 0-1,-1 3 0,-2 8-14,1 0 1,-2 0 0,-5 17-1,-39 96-94,18-54 72,27-65 44,-102 244 246,83-206-44,-55 82 1,76-125-194,-5 6 59,-1 0 0,1 0 0,-10 8 0,13-14-42,1 1 1,-1-1-1,1 0 0,-1 0 0,0 0 0,0 0 1,0 0-1,0 0 0,1 0 0,-1 0 1,0-1-1,0 1 0,0-1 0,-1 0 1,1 1-1,0-1 0,0 0 0,0 0 0,0-1 1,-2 1-1,0-1 5,1-1 0,0 1 0,0-1 0,0 0 0,0 0 0,0 0 0,1 0 0,-1 0 0,0-1 0,1 1 0,0-1 0,-1 1 0,1-1 0,0 0 0,-2-6 0,-5-9-17,0-1 1,2 0 0,0-1-1,-5-31 1,-10-87 51,20 126-14,2 0 0,-1 0 0,1 0 1,4-23-1,-4 31-17,1 0-1,0 0 1,1 0 0,-1 0 0,1 0 0,-1 0-1,1 1 1,0-1 0,1 1 0,-1-1 0,1 1-1,-1 0 1,1 0 0,0 0 0,0 0 0,0 0 0,1 1-1,3-3 1,10-4 35,1 1-1,0 0 1,0 2-1,0 0 1,32-6-1,98-6-93,-92 13 74,-39 3-142,69-4-582,-72 6-857,0 0 1,0 2-1,0-1 1,16 5-1,-7 1-1212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49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1175 2976,'-2'0'307,"1"1"-268,1-1 0,0 0 0,0 0 0,-1 0 0,1 1 0,0-1 0,0 0 0,-1 0 0,-5-3 2589,49-8 672,-33 6-3037,0 0 1,-1 0-1,0-1 0,0 0 0,-1-1 0,1 0 0,-1 0 0,-1-1 0,0 0 0,0 0 1,8-13-1,65-128 978,-76 140-1197,24-43 194,41-58 0,-47 77-165,120-170 429,-111 160-273,-2-2 0,-2-1 1,-2-1-1,-2-1 0,32-99 1,-52 136-139,-1 5-27,0 1 1,0-1-1,-1 1 0,1-1 1,-1 0-1,-1 1 0,1-1 1,-1 0-1,0 0 0,0 0 1,-1 1-1,-1-9 0,2 13-65,0 0-1,0 1 0,0-1 1,-1 1-1,1-1 0,0 0 1,0 1-1,-1-1 0,1 1 1,0-1-1,-1 1 0,1-1 1,-1 1-1,1-1 0,-1 1 1,1-1-1,-1 1 0,1 0 1,-1-1-1,1 1 0,-1 0 1,1-1-1,-1 1 0,0 0 1,1 0-1,-1 0 0,0-1 1,-1 1-7,1 1 0,0-1 0,-1 0 0,1 0 0,0 1 0,-1-1 0,1 1 0,0-1 0,0 1 0,0-1 0,0 1 0,-2 1 0,-3 3-16,0 0-1,1 0 1,0 0 0,-6 8-1,-9 18 102,0 1 0,2 1 0,-13 34 0,5-11 79,2-7 449,-30 95-1,47-121-482,1 1 0,2 0 1,0-1-1,1 1 0,2 0 0,1 39 0,1-54-91,1 0-1,-1 0 0,2 0 0,-1 0 1,7 14-1,-7-19-16,0 0 1,0 0-1,1 1 0,-1-1 1,1-1-1,0 1 0,1 0 1,-1-1-1,0 0 0,1 1 1,0-2-1,5 5 0,-3-4 27,0 0-1,1 0 1,-1-1-1,1 0 1,0 0-1,-1-1 1,1 1-1,0-1 1,0-1-1,7 1 1,-2-2-6,-1 0 0,0 0 1,1-1-1,-1-1 0,16-5 0,4-5-16,-1-1-1,-1-1 1,35-24-1,-36 20-62,31-26 0,-48 36 15,-1-1-1,0 0 0,-1-1 0,0 0 0,11-18 0,-19 28 15,-1 0-1,1 1 0,-1-1 0,1 1 1,-1-1-1,0 0 0,0 0 0,1 1 0,-1-1 1,0 0-1,0 1 0,0-1 0,0 0 1,1 0-1,-1 1 0,0-1 0,-1-1 0,1 2 1,0 0 0,0 0 0,0 0 0,-1-1 0,1 1 0,0 0 0,-1 0 0,1 0 0,0 0 0,0 0 0,-1 0 0,1 0 0,0 0 0,0 0 0,-1 0 0,1 0 0,0 0 0,-1 0 0,1 0 0,0 0 0,0 0 0,-1 0 0,1 0-1,0 0 1,-1 0 0,1 0 0,0 0 0,-1 1 0,-2 0-55,-1 1 0,1 0 0,0 0-1,0 0 1,-5 3 0,0 3 79,1 0 0,0 0 0,0 1-1,1-1 1,0 1 0,1 1 0,-6 12 0,2-1 129,1 1 0,-7 29 0,12-41-75,2 1 0,-1 0-1,1 0 1,1 0 0,1 16-1,0-22-16,-1 0 0,1 0 0,1 0 0,-1 1 0,5 8 0,-5-12-20,0 0 0,0 0-1,0 0 1,0 0 0,1-1 0,-1 1 0,1 0 0,-1-1 0,1 1 0,0-1 0,0 1 0,-1-1 0,1 0-1,3 2 1,-4-3-14,0 0 0,0 1 0,0-1 0,1 0 0,-1 0 0,0 0 0,0 0 0,0 0 0,0 0 0,1 0 0,-1 0 0,0 0 0,0-1 0,0 1 0,0 0 0,0-1 0,0 1 0,0-1 0,0 1 0,0-1 0,0 0 0,0 1 0,0-1 0,0 0 0,0 1 0,0-1 0,1-2 0,1-1 26,0 0 1,1 0-1,-1-1 1,3-7-1,0-1-32,-1 1 0,-1-1 1,0 0-1,-1-1 0,-1 1 0,2-22 0,-3 16-113,0 1 1,-2-1-1,0 0 0,-5-22 1,5 38 63,0 1-1,1 0 1,-1-1 0,0 1 0,-1-1 0,1 1 0,0 0 0,-1 0 0,1 0 0,-1 0-1,1 0 1,-1 0 0,0 0 0,0 0 0,-4-2 0,5 3 29,0 0 0,-1 1 1,1-1-1,0 1 0,-1-1 0,1 1 1,0-1-1,-1 1 0,1-1 1,0 1-1,-1 0 0,1 0 0,-1 0 1,1 0-1,0 0 0,-1 0 0,1 0 1,-1 1-1,1-1 0,0 0 1,-1 1-1,1-1 0,0 1 0,-1 0 1,1-1-1,0 1 0,0 0 0,-3 1 1,3-1 20,0 1 1,0-1-1,0 0 0,0 0 1,0 1-1,0-1 0,0 1 1,0-1-1,1 1 1,-1-1-1,0 1 0,1-1 1,0 1-1,-1 0 1,1-1-1,0 1 0,0-1 1,-1 1-1,1 0 1,1-1-1,-1 1 0,0 0 1,0-1-1,0 1 0,1 0 1,-1-1-1,1 1 1,0-1-1,-1 1 0,1-1 1,1 3-1,1 1 72,0-1 1,0 0-1,1 0 0,-1 0 0,1 0 0,0 0 1,-1 0-1,7 3 0,-7-5-26,1 1 0,-1-1-1,0 0 1,1 0 0,-1 0 0,1 0 0,0-1-1,-1 0 1,1 1 0,0-1 0,0-1 0,0 1-1,0-1 1,0 1 0,0-1 0,0 0 0,0 0-1,0-1 1,6-1 0,9-5 64,-1-1 1,0 0-1,-1-2 0,32-22 1,-13 7-77,-1-2 1,-1-2-1,-2-1 1,33-38 0,-59 61-16,0 0 1,0 0 0,1 1-1,12-9 1,-19 15-29,-1 1 0,1-1 0,0 0 0,0 0 0,0 0-1,0 1 1,0-1 0,0 0 0,0 0 0,0 1 0,0-1 0,0 0 0,0 0 0,0 1 0,0-1 0,0 0-1,0 0 1,0 0 0,0 1 0,0-1 0,0 0 0,0 0 0,0 0 0,1 1 0,-1-1 0,0 0 0,0 0 0,0 0-1,0 1 1,0-1 0,1 0 0,-1 0 0,0 0 0,0 0 0,0 0 0,0 1 0,1-1 0,-1 0 0,0 0-1,0 0 1,0 0 0,1 0 0,-1 0 0,0 0 0,0 0 0,1 0 0,-1 0 0,0 0 0,0 0 0,1 0-1,-1 0 1,0 0 0,0 0 0,0 0 0,1 0 0,-1 0 0,0 0 0,0 0 0,0 0 0,1 0 0,-1 0 0,0-1-1,0 1 1,0 0 0,1 0 0,-1 0 0,0-1 0,-6 24 213,5-19-221,-31 72 25,3-4 98,22-49-70,-17 47 55,19-60-13,1 0 0,-1 0 0,0 0-1,-11 13 1,15-22-75,1 0 0,-1 0 0,0 0 0,1 0 0,-1 0 0,0-1 0,0 1 0,0 0 0,1-1 0,-1 1-1,0 0 1,0-1 0,0 1 0,0-1 0,0 1 0,0-1 0,0 0 0,0 1 0,0-1 0,-1 0 0,1 0 0,0 0 0,0 0 0,0 0 0,0 0 0,0 0 0,0 0 0,0 0 0,0 0 0,0-1 0,0 1 0,0 0-1,-1-1 1,1 1 0,1-1 0,-1 1 0,0-1 0,0 0 0,0 1 0,-1-2 0,-4-3-12,2-1 0,-1 1 0,1-1 0,-1 0 0,-3-7 0,4 6 97,0 1-134,0 1 1,1-1 0,0 0-1,0 0 1,0 0 0,1 0-1,0-1 1,0 1 0,1-1 0,-2-7-1,3 13 36,0 1 0,1 0 0,-1-1 0,0 1 0,0 0 0,0-1-1,0 1 1,0 0 0,0-1 0,0 1 0,0 0 0,1 0 0,-1-1 0,0 1 0,0 0-1,0 0 1,0-1 0,1 1 0,-1 0 0,0 0 0,0 0 0,1-1 0,-1 1 0,0 0-1,1 0 1,-1 0 0,0 0 0,0 0 0,1-1 0,-1 1 0,0 0 0,1 0 0,-1 0-1,0 0 1,1 0 0,-1 0 0,0 0 0,0 0 0,1 0 0,-1 0 0,0 0 0,1 0-1,-1 1 1,0-1 0,1 0 0,-1 0 0,0 0 0,0 0 0,1 0 0,-1 1 0,0-1-1,1 0 1,22 13-28,-13-7 105,11 3-22,0 0 1,1-2 0,0 0-1,1-1 1,-1-1 0,1-2-1,36 2 1,-46-4-1,0-1 0,0 0 1,0-1-1,0-1 0,-1 0 1,1-1-1,-1 0 0,1-1 0,-1 0 1,0-1-1,0-1 0,-1 1 0,0-2 1,15-10-1,4-11-74,31-38-1,-58 63 25,14-19 25,0 0-1,-2-1 1,0 0-1,-2-2 1,21-48-1,-16 22 33,-2-1 0,10-57 0,-18 71-86,-2 13 59,4-43 1,-9 61-9,-1 6-23,0 1 0,0-1-1,1 0 1,-1 0-1,0 1 1,0-1 0,0 0-1,0 0 1,0 1 0,0-1-1,0 0 1,0 0 0,0 0-1,-1 1 1,1-1 0,0 0-1,0 0 1,-1 1-1,1-1 1,0 0 0,-1 1-1,1-1 1,-1 0 0,1 1-1,-1-1 1,1 1 0,-2-2-1,2 2 0,0 0-1,-1 0 1,1 0-1,0 0 1,0 0-1,-1 0 1,1 0 0,0 0-1,0 0 1,-1 0-1,1 0 1,0 0-1,0 0 1,-1 0-1,1 0 1,0 0-1,0 0 1,0 0 0,-1 0-1,1 0 1,0 0-1,0 1 1,-1-1-1,1 0 1,0 0-1,0 0 1,0 0-1,0 0 1,-1 1 0,1-1-1,0 0 1,0 0-1,0 0 1,0 1-1,-7 7 7,1 0 0,0 1 0,1-1 0,0 1 0,1 0 0,0 1 1,-4 10-1,-17 76-44,11-25 26,3 0 1,4 1 0,2 0-1,4 0 1,2 0-1,23 138 1,-21-188-514,-1-9-869,6 23 1,-7-33 781,0 0-1,0 0 0,0 0 1,1 0-1,0 0 0,-1 0 0,3 2 1,1-29-7505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0.1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35 11232,'-23'-6'5056,"46"1"-4385,-6 2 1601,6 6-1376,14-6 224,2-2-704,20-2-256,-1 7-96,18-8-416,-3 8 192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2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 80 3808,'-4'6'2844,"4"-5"-2488,-1 0-1,1-1 1,0 1-1,0 0 1,0 0-1,0 0 1,0 0-1,0 1 1,-4 28 1649,4-23-1382,-24 257 3462,-10 11-1904,28-206-1664,8-60 229,3-13-397,6-17-73,12-49-89,2-41-153,-9 37-26,29-85-106,-36 132 106,1-4-5,1 1 0,29-53 0,-32 68-18,2 1 0,-1-1-1,2 2 1,0-1 0,1 1 0,0 1 0,16-13 0,-25 23 23,0 0-1,0 0 1,0 1 0,0-1 0,0 0 0,0 1-1,1 0 1,-1 0 0,0 0 0,1 0 0,-1 0 0,1 1-1,-1 0 1,5-1 0,-5 2-14,-1-1 0,1 1 0,-1-1-1,1 1 1,0 0 0,-1 0 0,1 0 0,-1 0 0,0 0 0,1 0 0,-1 1-1,0-1 1,0 1 0,0 0 0,0-1 0,0 1 0,0 0 0,-1 0-1,4 5 1,-1-1 11,-1 1-1,0 0 1,0 0 0,0 0-1,-1 1 1,0-1-1,-1 1 1,1-1-1,-2 1 1,1 0-1,-1-1 1,-1 12-1,-1 10 91,-13 52 0,15-80-88,0 0-3,-4 15 72,-8 25 0,11-38-73,0 0 0,0 0 0,-1 0 1,1-1-1,-1 1 0,1 0 1,-1-1-1,0 1 0,0-1 1,0 0-1,0 0 0,0 1 0,-1-1 1,1-1-1,-5 4 0,5-5 7,1 1 0,0-1-1,-1 1 1,0-1-1,1 1 1,-1-1 0,1 0-1,-1 0 1,1 0-1,-1 0 1,1 0 0,-1 0-1,0-1 1,1 1-1,-1 0 1,1-1 0,-3 0-1,1-1-8,1 1 0,-1-1 0,1 0 0,-1 0 1,1 0-1,0 0 0,0 0 0,-4-4 0,1-3-85,-1 1 1,1-1-1,1 1 1,-7-17 0,11 24 63,-1-1 0,1 1 0,-1-1 0,1 1 0,0-1 0,0 0 0,0 1 0,0-1 0,0 1 1,0-1-1,0 0 0,0 1 0,1-1 0,-1 1 0,0-1 0,1 1 0,-1-1 0,1 1 0,0 0 0,0-1 0,-1 1 1,1-1-1,0 1 0,0 0 0,0 0 0,0 0 0,0 0 0,1-1 0,1 0 0,-1 1-2,1-1 0,-1 1-1,1-1 1,-1 1 0,1 0 0,-1 0-1,1 1 1,0-1 0,0 0 0,-1 1-1,1 0 1,0-1 0,0 1 0,0 0-1,0 0 1,4 2 0,3 1 37,1 1 0,-1 0 0,-1 1 0,1 0 0,-1 0 1,0 1-1,10 8 0,19 12 162,-31-22-145,-1-1-1,0 1 0,1-1 1,-1 0-1,1-1 1,0 1-1,0-1 0,0-1 1,0 1-1,0-1 0,0-1 1,0 1-1,1-1 1,-1 0-1,0-1 0,13-2 1,-6-2 28,0 0 0,0 0 0,0-2 0,-1 0 0,-1 0 0,1-1 0,-1-1 0,0 0 0,-1 0 0,0-1 0,14-16 0,-24 24-58,1 0 0,-1 0 1,1-1-1,-1 1 1,0 0-1,0-1 0,0 1 1,0-1-1,0 1 1,0-1-1,-1 1 0,1-1 1,-1 0-1,0 1 1,0-1-1,0 0 0,0 1 1,0-1-1,0 1 1,-1-1-1,0 0 0,1 1 1,-1-1-1,0 1 1,0-1-1,0 1 0,-3-4 1,3 3-49,-1 1 0,0-1 0,-1 1 0,1 0 0,0-1 0,-1 1 0,1 0-1,-1 0 1,0 1 0,1-1 0,-1 1 0,0-1 0,0 1 0,0 0 0,0 0 0,0 0 0,0 0 0,0 1 0,-1-1 0,1 1 0,0 0 0,-5 0 0,3 1 41,0 0 1,0 0-1,-1 0 1,1 1 0,1 0-1,-1 0 1,0 0-1,0 0 1,1 1-1,-1 0 1,1 0 0,0 0-1,0 0 1,0 1-1,0 0 1,1-1-1,0 1 1,-1 1 0,1-1-1,-4 8 1,5-8 41,0 0-1,0 0 1,1 1 0,-1-1 0,1 0 0,0 0-1,0 1 1,0-1 0,1 1 0,-1-1 0,1 1-1,0-1 1,1 1 0,-1-1 0,1 0 0,0 1-1,0-1 1,0 0 0,0 1 0,1-1 0,0 0-1,0 0 1,0 0 0,0 0 0,3 3 0,-1-2-6,0 0 0,0-1 0,1 0 0,0 0 0,-1 0 0,1 0 0,1 0 0,-1-1 0,0 0 0,1 0 0,10 3 0,-9-4 19,1 0 0,0-1 0,0 1 0,0-2 0,1 1 1,-1-1-1,16-2 0,2-3 15,0-1 0,0-1 0,-1-2 0,31-14 0,-28 12-30,-1-2 0,0-1 0,-1 0 1,-1-2-1,0-1 0,37-35 0,-61 51-20,9-8 348,20-17 0,-29 66 805,-2 9-1038,1-12 29,4 52 0,1-70 54,-5-17 70,2-2-246,7-1-59,-1-1 0,1 1 0,0-2-1,-1 1 1,0-1 0,0-1 0,13-6-1,24-10-1201,-2 6-3422,1 3 1,57-9 0,-60 15 1648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4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104 499 3904,'4'-5'8909,"-20"23"-7210,-30 62 1393,43-73-2819,-5 10-19,1 0 0,1 0 0,0 0 1,1 1-1,-3 27 0,7-39-208,0 0 0,1 0 0,0 0 1,0 0-1,0 0 0,1 0 0,0 0 0,0-1 0,1 1 0,-1 0 0,1 0 0,0-1 1,1 1-1,0-1 0,-1 0 0,7 8 0,-8-12-33,0 0 0,-1 0 0,1-1 0,1 1 0,-1 0 0,0 0 0,0-1 0,0 1 0,0 0 0,0-1 0,1 1 0,-1-1 0,0 0 0,0 1 0,1-1 0,-1 0 0,0 0 0,1 0 0,-1 0 0,0 0 0,1 0 0,-1 0 0,0 0 0,1 0 0,-1-1 0,0 1 0,0 0 0,1-1 0,-1 1 0,2-2-1,4-2 51,0 0-1,0-1 0,-1 0 0,7-5 0,-6 4-2,171-143-625,-89 66 485,-88 82 60,0 1 0,0-1 1,-1 0-1,1 0 0,0 0 0,-1 0 0,1 0 0,0-1 1,-1 1-1,0 0 0,1 0 0,0-2 0,-1 3 16,0-1-1,0 1 0,0 0 0,0 0 0,0 0 1,0 0-1,0 0 0,0-1 0,0 1 0,0 0 0,0 0 1,-1 0-1,1 0 0,0 0 0,0 0 0,0-1 1,0 1-1,0 0 0,0 0 0,0 0 0,0 0 1,0 0-1,0 0 0,-1 0 0,1 0 0,0 0 0,0-1 1,0 1-1,0 0 0,0 0 0,0 0 0,-1 0 1,1 0-1,0 0 0,0 0 0,0 0 0,-11 3-188,2 2 295,0 1-1,1 0 1,-1 0 0,1 0 0,0 1 0,1 0 0,-1 1-1,2-1 1,-8 11 0,11-14-62,1 0 1,0-1-1,0 1 0,0 0 1,1 0-1,-1 0 0,1 1 1,0-1-1,0 0 0,0 0 1,1 1-1,-1-1 0,1 0 1,0 1-1,1-1 0,-1 0 1,1 1-1,-1-1 0,1 0 1,1 0-1,-1 1 0,0-1 1,1 0-1,4 6 0,-5-7-18,1-1-1,-1 0 1,1 1-1,0-1 1,0 0 0,0 0-1,0 0 1,0-1-1,0 1 1,0 0-1,1-1 1,-1 1-1,0-1 1,1 0-1,0 0 1,3 1-1,-2-1 2,0 0-1,1 0 1,-1-1-1,0 0 1,1 0-1,-1 0 0,0-1 1,1 1-1,5-2 1,4-3-7,-1 1 0,0-1 0,-1-1 1,1-1-1,15-10 0,16-12 35,66-58 0,-101 79-113,1 1 1,-1-1 0,18-8-1,-27 16 68,1-1-1,-1 1 0,0 0 1,1 0-1,-1 0 0,1 0 1,-1 0-1,1 1 0,-1-1 1,1 0-1,-1 0 0,0 0 1,1 0-1,-1 0 0,1 1 1,-1-1-1,0 0 0,1 0 1,-1 1-1,1-1 0,-1 0 1,0 1-1,0-1 0,1 0 1,-1 1-1,0-1 0,1 0 1,-1 1-1,0-1 0,0 0 1,0 1-1,1-1 0,-1 1 1,0-1-1,0 1 0,0-1 1,0 1-1,0-1 0,0 0 1,0 2-1,5 22 231,-5-20-211,1 12 78,-1-1 0,0 1 0,-5 27 0,1-11 29,0 22 226,4-54-354,0 0 0,0 0 0,0 0 0,0 0 0,0 0 0,0 0 1,0-1-1,0 1 0,0 0 0,0 0 0,0 0 0,0 0 0,0 0 1,0 0-1,0 0 0,0 0 0,1 0 0,-1 0 0,0 0 0,0 0 1,0 0-1,0 0 0,0 0 0,0 0 0,0 0 0,0 0 0,0 0 0,0 0 1,0 0-1,1 0 0,-1 0 0,0 0 0,0 0 0,0 0 0,0 0 1,0 0-1,0 0 0,0 0 0,0 0 0,0 0 0,0 0 0,0 0 1,1 0-1,-1 0 0,0 0 0,0 0 0,0 0 0,0 0 0,0 0 1,0 0-1,0 0 0,0 1 0,0-1 0,0 0 0,0 0 0,0 0 1,0 0-1,11-18-100,0 0 0,1 1 0,1 1 0,0 0 0,2 0 0,-1 2 0,2 0 0,0 0 0,33-20 0,-48 33 75,0 1 1,0-1 0,0 0 0,0 1-1,0-1 1,0 1 0,0-1 0,0 1-1,0 0 1,1 0 0,-1-1 0,0 1-1,0 0 1,0 0 0,1 0 0,-1 0-1,0 0 1,0 0 0,2 1 0,-2-1 15,-1 1 0,1 0 1,0-1-1,-1 1 0,1 0 1,0 0-1,-1-1 0,1 1 1,-1 0-1,1 0 0,-1 0 0,0 0 1,1 0-1,-1-1 0,0 1 1,1 0-1,-1 0 0,0 0 1,0 0-1,0 0 0,0 0 1,0 0-1,0 2 0,-2 31 394,1-22-267,0 1-1,2 17 0,0-27-102,0 1 0,-1 0 0,1 0 0,0 0 0,1 0 0,-1-1 0,1 1 0,0 0 0,0-1 1,0 0-1,4 6 0,-4-7 4,0 0 1,0 0 0,0 0 0,0 0 0,0 0-1,1-1 1,-1 1 0,0-1 0,1 1-1,-1-1 1,1 0 0,0 0 0,-1 0 0,1-1-1,0 1 1,0-1 0,0 1 0,-1-1-1,1 0 1,0 0 0,0 0 0,0 0 0,0-1-1,-1 1 1,6-2 0,3-2 40,1 0 0,-1-1 0,0-1 1,17-10-1,-14 7-91,51-35 46,-15 9-12,-22 16-50,-19 12-13,0 1 0,1 0 0,16-8 1,-26 14 50,1 0 0,-1 0 1,0 0-1,0 0 0,0 0 1,1 0-1,-1 0 0,0 0 1,0 1-1,0-1 1,1 0-1,-1 0 0,0 0 1,0 0-1,0 1 0,0-1 1,0 0-1,0 0 0,1 0 1,-1 1-1,0-1 1,0 0-1,0 0 0,0 0 1,0 1-1,0-1 0,0 0 1,0 0-1,0 0 0,0 1 1,0-1-1,0 0 0,0 0 1,0 1-1,0-1 1,0 0-1,0 14-38,0-11-9,-1 27 174,0-17-61,1-1 1,0 0-1,1 0 1,0 0-1,4 16 1,-5-26-44,1 0 0,0 0 0,-1 0 0,1 0 0,0 0 0,0 0 0,1-1 0,-1 1 0,0 0 0,0-1 0,1 1 0,-1-1 0,1 1 0,-1-1 0,1 0 0,0 1 0,0-1 0,-1 0 0,1 0 0,0 0 0,0-1 0,3 2 0,-2-2-11,-1 1 1,0-1 0,1 0-1,-1 0 1,1 0 0,-1 0-1,1-1 1,-1 1 0,1-1-1,-1 1 1,0-1 0,1 0 0,-1 0-1,0 0 1,0 0 0,0 0-1,1-1 1,1-1 0,8-8 13,-1 0 1,0-1 0,-1 0 0,13-21 0,9-10-9,-7 11-18,-2-1 0,-1-1-1,26-54 1,157-355 10,-202 437-36,-2 5 26,-1 1 0,1-1 0,-1 0 0,0 1 0,1-1-1,-1 0 1,0 1 0,1-1 0,-1 0 0,0 0-1,0 1 1,0-1 0,1 0 0,-1 0 0,0 1 0,0-1-1,0 0 1,-1 0 0,1 0 0,0 1 0,0-1-1,0 0 1,0 0 0,-1 1 0,1-1 0,-1-1 0,1 2 3,0 0 1,0 0-1,-1 0 1,1 0 0,0 0-1,0-1 1,0 1 0,0 0-1,-1 0 1,1 0-1,0 0 1,0 0 0,-1 0-1,1 0 1,0 0 0,0 0-1,0 0 1,-1 0 0,1 0-1,0 0 1,0 0-1,0 0 1,-1 0 0,1 0-1,0 0 1,0 0 0,-1 0-1,1 0 1,0 0-1,0 1 1,0-1 0,0 0-1,-1 0 1,1 0 0,-3 2 4,-1 1 1,1-1-1,0 1 1,0-1 0,0 1-1,0 0 1,1 0-1,-1 0 1,-2 6 0,-18 33 40,10-11 66,1 1 0,-13 56 0,-5 71 363,21-104-258,4-26-184,2 1-1,1-1 1,1 0 0,1 1-1,2-1 1,6 31-1,-4-36-2297,2-1 1,10 26-1,-10-32-2293,-2-13 2843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4.7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478 459 8128,'-5'-7'1156,"0"-2"2264,25 11 2361,160 29-3262,-124-23-2489,-40-6-219,91 10-2429,-89-11-1589,35-4 0,-40 2 1946</inkml:trace>
  <inkml:trace contextRef="#ctx0" brushRef="#br0" timeOffset="1">130 72 8960,'-71'-48'4064,"26"39"-3520,32 6-512,18-5-1248,3 4 736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47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 7712,'8'-8'5920,"-8"3"-4960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8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1095 1408,'0'1'208,"-1"0"0,1 0-1,-1 0 1,1 0 0,-1 0 0,1 0 0,0 0-1,-1 0 1,1 0 0,0 0 0,0 0 0,0 0-1,0 1 1,0-1 0,0 2 0,1-2-35,-1-1 0,1 1 0,-1-1-1,1 1 1,0 0 0,-1-1 0,1 0 0,-1 1 0,1-1 0,0 1 0,0-1 0,-1 0 0,1 1 0,0-1 0,0 0-1,-1 0 1,1 0 0,0 1 0,0-1 0,-1 0 0,1 0 0,0 0 0,0 0 0,1-1 0,2 1 99,0 0 0,-1-1 1,1 0-1,0 0 0,0 0 1,-1 0-1,1 0 0,-1-1 1,1 1-1,3-4 0,32-23 1130,-31 21-1287,62-47 546,102-59 0,-141 93-651,0 0 0,-2-2 0,0-1 0,-2-2 0,0-1 0,-2 0 0,23-33 0,133-199 490,-144 204-461,-28 40-54,8-11 72,0 0 0,13-32 0,-27 51-13,0 0 1,0-1-1,-1 0 0,0 1 1,0-1-1,-1 0 0,0 0 1,0 0-1,0 0 0,-1 0 1,0 0-1,-1 0 0,1 1 1,-4-15-1,4 19-32,-1 1 0,1-1 0,-1 1-1,1-1 1,-1 1 0,0-1 0,1 1-1,-1-1 1,0 1 0,0-1 0,0 1 0,0 0-1,0 0 1,0 0 0,-1-1 0,1 1-1,0 0 1,-1 0 0,1 1 0,0-1 0,-1 0-1,1 0 1,-1 1 0,1-1 0,-1 1-1,0-1 1,1 1 0,-1 0 0,1-1 0,-1 1-1,0 0 1,1 0 0,-1 0 0,0 0-1,1 1 1,-1-1 0,-1 1 0,-3 1 12,1 0 1,-1 0-1,1 1 1,0 0 0,0 0-1,0 0 1,0 1-1,1-1 1,-5 6-1,-4 4 147,1 0 1,1 0-1,0 1 0,1 1 0,1 0 0,0 0 0,-7 21 0,2-1 144,2 0 1,-9 51-1,4-11 509,-11 144 0,28-205-775,0 0-1,1 0 1,1-1-1,0 1 1,1 0-1,0-1 1,1 0-1,0 0 1,12 23-1,-15-34-27,0 0 0,1 0 0,-1 0 0,0 0 0,1-1-1,-1 1 1,1 0 0,-1-1 0,1 1 0,0-1-1,0 1 1,0-1 0,0 0 0,0 0 0,2 1 0,0-1 14,-1 0 1,1 0-1,-1-1 1,1 0-1,-1 1 0,1-1 1,-1 0-1,1-1 1,5 0-1,12-3-108,1 0 0,-1-1-1,0-2 1,0 0 0,-1-1-1,0-1 1,25-15 0,-40 20 31,0 0 1,1 0 0,-1 0 0,-1-1-1,1 0 1,-1 0 0,5-7-1,-8 11 23,0 0-1,0 0 0,-1-1 0,1 1 1,0-1-1,0 1 0,-1-1 0,1 1 1,-1-1-1,0 1 0,1-1 0,-1 1 1,0-1-1,0 1 0,0-1 0,0 0 1,0 1-1,0-1 0,0 1 0,-1-1 0,1 1 1,-1-1-1,1 1 0,-1-1 0,1 1 1,-1-1-1,0 1 0,0 0 0,0-1 1,0 1-1,0 0 0,0 0 0,0 0 1,0-1-1,0 1 0,-2-1 0,0 1-23,0-1-1,0 1 1,0-1-1,0 1 1,-1 0 0,1 0-1,0 0 1,-1 1-1,1-1 1,-1 1-1,1 0 1,-1 0-1,1 0 1,-1 0-1,1 1 1,0-1-1,-1 1 1,1 0-1,0 0 1,-6 2-1,2 0 90,0 0-1,0 1 0,0 0 0,0 0 0,1 0 0,0 1 0,0 0 1,-8 7-1,8-4 188,0 0 1,1 0 0,0 0-1,-6 16 1,10-22-213,1 0 0,-1 0 0,1 0 0,0 0 0,0 0 0,0 0 1,0 0-1,0 0 0,0 0 0,1 0 0,-1 0 0,0 0 0,1 0 1,0 0-1,0 0 0,-1-1 0,1 1 0,0 0 0,0 0 0,1-1 0,1 4 1,0-1-3,1 0 1,0-1 0,-1 1-1,1 0 1,1-1 0,8 5-1,-10-6 1,1 0 0,0-1-1,0 0 1,0 0-1,1 0 1,-1 0 0,0-1-1,0 0 1,8 0 0,40-6 92,-34 4-69,71-14 176,144-44 0,-171 44 330,-62 16-530,1 0 0,-1 0-1,1 0 1,-1 0 0,1 0 0,-1 0 0,1 0-1,-1 0 1,1 0 0,-1 0 0,0 0 0,1 0 0,-1 0-1,1 1 1,-1-1 0,1 0 0,-1 0 0,1 0-1,-1 1 1,0-1 0,1 0 0,-1 0 0,1 1-1,-1-1 1,0 0 0,1 1 0,-1 0 0,1 0 14,-1 0 0,1 0 0,-1 0 0,1 1 0,-1-1 0,0 0 1,0 0-1,0 0 0,0 1 0,0 1 0,0 3 32,0-1 0,-1 1 0,0-1 0,-2 6 0,-37 123 15,19-62 75,21-65-10,3-11 41,7-12-5,-10 16-187,12-22-34,1 0-1,2 1 1,24-28-1,-28 37 3,0 1-1,1 0 1,0 1-1,1 0 0,0 1 1,23-12-1,-36 22 37,0-1 0,1 0-1,-1 0 1,0 1 0,0-1 0,1 0-1,-1 0 1,0 1 0,0-1-1,1 0 1,-1 0 0,0 1 0,0-1-1,0 0 1,0 1 0,0-1-1,1 0 1,-1 1 0,0-1 0,0 0-1,0 1 1,0-1 0,0 0-1,0 1 1,0-1 0,0 0 0,0 1-1,-1 4 33,1 0 0,-1-1-1,0 1 1,-2 5 0,-3 13 115,1-1-39,2-8-28,-2 25 1,5-35-50,0 0 1,0 0 0,0 0-1,0 0 1,1 0-1,0 0 1,-1-1 0,2 1-1,-1 0 1,0 0 0,3 3-1,-4-6-30,1 0-1,0 0 0,0 0 0,-1 0 1,1 0-1,0-1 0,0 1 1,0 0-1,0 0 0,0-1 1,0 1-1,0-1 0,0 1 0,1-1 1,-1 0-1,0 1 0,0-1 1,0 0-1,0 0 0,0 1 1,1-1-1,-1 0 0,0 0 0,0 0 1,0-1-1,3 1 0,2-2-17,0 1 0,1-1 0,9-4 0,-15 5 19,56-21-87,159-69-749,-145 61 475,-39 17 165,59-33 1,-73 29 162,-14 7-112,-4 10 135,0 0-1,0-1 0,0 1 1,0 0-1,-1 0 1,1-1-1,0 1 0,0 0 1,-1 0-1,1-1 0,0 1 1,0 0-1,-1 0 1,1 0-1,0 0 0,-1-1 1,1 1-1,0 0 1,-1 0-1,1 0 0,0 0 1,-1 0-1,1 0 1,0 0-1,-1 0 0,1 0 1,0 0-1,-1 0 0,1 0 1,-1 0-1,-1 0 11,-1 1-1,1-1 1,-1 1-1,1-1 1,-1 1-1,1 0 0,-1 0 1,1 0-1,0 0 1,-5 3-1,-22 19 38,13-10-68,14-12 34,-2 2-1,1-1-1,-1 1 0,1 0 0,-1 0 0,1 0 0,0 0 0,0 0 1,0 1-1,1 0 0,-1-1 0,1 1 0,0 0 0,0 0 0,0 0 0,-1 6 1,1-2 20,1 0 0,0 1 1,1-1-1,0 0 1,0 0-1,1 0 1,2 14-1,-2-19-6,-1 1 1,1-1-1,0 1 0,0-1 1,1 1-1,-1-1 0,1 0 1,-1 0-1,1 1 0,0-1 1,0-1-1,1 1 1,-1 0-1,1 0 0,-1-1 1,1 1-1,0-1 0,0 0 1,0 0-1,3 2 0,-4-4-6,-1 1-1,1-1 0,0 1 0,-1-1 1,1 0-1,0 0 0,0 0 0,-1 0 1,1 0-1,0 0 0,0 0 0,-1 0 1,1-1-1,0 1 0,0-1 0,-1 1 1,1-1-1,-1 0 0,1 0 1,-1 1-1,1-1 0,-1 0 0,1 0 1,-1-1-1,0 1 0,1 0 0,-1 0 1,1-2-1,4-5 4,0 1 0,-1-1 0,0-1 0,4-8 0,-3 5 16,5-11 32,14-39 0,-20 47-135,-4 11 31,0-1 0,0 1 0,0-1 0,-1 1 0,1-10 0,-1 11-56,0 3 93,0 0 1,0 0-1,0 0 1,0 0 0,0 0-1,0 0 1,0 0-1,0 0 1,0 0 0,0 0-1,0-1 1,0 1-1,0 0 1,0 0 0,0 0-1,0 0 1,0 0 0,0 0-1,0 0 1,0 0-1,0 0 1,0 0 0,0 0-1,0-1 1,0 1-1,0 0 1,0 0 0,-1 0-1,1 0 1,0 0-1,0 0 1,0 0 0,0 0-1,0 0 1,0 0-1,0 0 1,0 0 0,0 0-1,0 0 1,0 0-1,0 0 1,0 0 0,-1 0-1,1 0 1,0 0-1,0 0 1,0-1 0,0 1-1,0 0 1,0 0-1,0 0 1,0 1 0,0-1-1,0 0 1,-1 0 0,1 0-1,-5 5-60,-5 9 82,3 0-37,0 1-1,0-1 1,1 1-1,-3 16 1,-12 64-1,11-43 34,10-50-12,-38 147 254,31-126-168,-1-1 0,-1 0-1,-1 0 1,-18 27 0,24-43-64,0 0 0,-1 0 1,0 0-1,0-1 1,-7 7-1,10-11-36,0 1 1,0 0-1,-1-1 1,1 0-1,0 1 1,-1-1-1,1 0 1,0 0-1,-1 0 1,1-1-1,-1 1 1,0-1-1,1 1 1,-1-1-1,1 0 0,-1 0 1,0 0-1,-3-1 1,-1 0-119,1-1 0,0 0 0,-1-1 0,1 1 0,0-1 0,0 0 0,1-1 0,-1 1 0,-7-8 0,10 9 63,1 0 1,-1-1-1,1 1 0,0-1 0,0 1 1,0-1-1,0 0 0,0 0 1,1 0-1,-1 0 0,1 0 0,0 0 1,0 0-1,0-1 0,0 1 0,0 0 1,1-1-1,0 1 0,0 0 0,0-1 1,0-3-1,1 5 49,-1 0-1,1-1 1,0 1 0,0 0 0,0 0-1,0 0 1,0 0 0,1 0-1,-1 0 1,1 0 0,-1 0 0,1 1-1,0-1 1,0 0 0,-1 1-1,1 0 1,0-1 0,0 1-1,0 0 1,1 0 0,-1 0 0,0 0-1,0 0 1,1 1 0,2-1-1,9-2 25,0 0 0,0 2 0,16-1 0,-18 1-100,3 0 269,-1 0 0,28-7 0,-35 6-103,-1 0 0,1-1-1,-1 0 1,0 0 0,0 0-1,0-1 1,-1 1 0,10-9 0,6-10 59,-1 0 1,26-38 0,17-18-231,-20 32 234,3 3 0,83-61 1,-102 84-104,-1 0 0,-1-1 0,0-2 0,-2 0 0,-1-2 0,-1 0 0,33-54 0,16-62-146,-48 91 13,86-186-30,-87 189 61,16-54 0,-36 99 5,0-1 1,0 0 0,-1 1 0,1-1 0,-1 0-1,1 0 1,-1 0 0,0 1 0,0-1-1,0 0 1,-1-3 0,0 6 47,1 0-1,0 0 1,-1 0-1,1 1 1,-1-1-1,1 0 1,-1 0-1,1 1 1,0-1-1,-1 0 1,1 1-1,0-1 1,-1 0-1,1 1 1,0-1-1,-1 1 1,1-1-1,0 0 1,0 1-1,-1-1 1,1 1-1,0-1 1,0 1-1,0-1 1,0 1-1,-28 56-146,-1 4 321,-26 73 0,14 21 263,29-105-313,-29 154 252,40-194-263,-1 1 0,2-1 0,0 18 0,0-26-68,0 0-1,0 0 1,1 1 0,-1-1 0,1 0 0,-1 0 0,1 1-1,0-1 1,0 0 0,0 0 0,0 0 0,0 0 0,0 0 0,1 0-1,-1-1 1,0 1 0,1 0 0,0-1 0,-1 1 0,1-1-1,3 2 1,-3-2-30,0 0 1,0-1-1,0 1 0,0-1 0,0 0 0,0 1 0,1-1 0,-1 0 0,0 0 1,0-1-1,0 1 0,0 0 0,0-1 0,0 1 0,1-1 0,-1 0 0,0 0 1,-1 0-1,1 0 0,0 0 0,0 0 0,0 0 0,2-2 0,3-3 9,1-1-1,-1 1 1,10-13 0,2-7-24,-2 0 0,0-2 0,-1 0 0,14-38 0,11-19 23,-7 26 35,2 0-1,2 3 1,68-76 0,-75 96 26,-2-2 1,42-69 0,-59 92 281,-8 11-181,-8 11-108,-18 23 173,-38 40 0,37-45-118,1 1-1,-30 46 1,26-26-39,-26 66 0,-11 56-64,44-116 98,-62 164 191,80-213-292,-4 12-6,5-15 2,0 0 0,0 0 0,0 0 0,1-1 0,-1 1 0,0 0 0,0 0 0,0 0 1,0 0-1,0 0 0,0 0 0,0 0 0,1 0 0,-1 0 0,0 0 0,0 0 0,0-1 0,0 1 0,0 0 0,1 0 0,-1 0 0,0 0 0,0 0 1,0 0-1,0 0 0,1 0 0,-1 0 0,0 0 0,0 1 0,0-1 0,0 0 0,0 0 0,1 0 0,-1 0 0,0 0 0,0 0 0,0 0 0,0 0 0,0 0 1,0 0-1,1 0 0,-1 1 0,0-1 0,0 0 0,0 0 0,0 0 0,0 0 0,0 0 0,0 0 0,0 1 0,0-1 0,0 0 0,0 0 0,0 0 0,1 0 1,-1 0-1,0 1 0,0-1 0,0 0 0,0 0 0,0 0 0,0 0 0,-1 1 0,1-1 0,0 0 0,0 0 0,12-9-94,-1 0 1,-1-1-1,0 0 0,10-12 0,-3 2-185,30-34-50,-28 31 182,0 1 0,39-33 0,-57 54 159,0 0 0,1-1 0,-1 1 0,1 0 0,-1 1-1,1-1 1,-1 0 0,1 0 0,0 1 0,-1-1 0,1 1-1,0-1 1,0 1 0,-1 0 0,1-1 0,0 1 0,0 0 0,0 0-1,-1 1 1,1-1 0,2 1 0,-1 0 19,-1 0 1,1 0-1,-1 1 0,0-1 1,1 1-1,-1-1 0,0 1 1,0 0-1,0 0 1,0 0-1,0 0 0,2 5 1,2 1 51,38 60 206,-32-49-300,1 1 0,1-2 0,0 1-1,24 21 1,8 2-4996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5:58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32 115 10464,'-32'-27'3872,"32"22"-3008,19 2-224,7 3 895,19-5-959,10-2 544,8 2-640,-1-3-288,6-4-96,13 1-1600,9-1 832,-5-1-3999,-4 6 2559,-13 10-4128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0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26 837 3232,'0'0'10,"-3"2"271,0-1-1,0 1 1,0-1-1,0 0 0,0-1 1,-5 2-1,14-3 997,0 1 1,1-1-1,-1 0 0,0-1 0,10-3 0,-1-1-108,24-14-1,-15 6-850,-1-1 0,26-23 1,-24 16-111,-2-1 1,40-52 0,31-62 43,-34 47-171,-23 38-3,39-59 289,-63 89-297,-1 0 0,-1-1 1,11-30-1,-15 32 17,-1-1 0,5-28 0,-11 49-85,1 0 0,-1 1 1,0-1-1,0 0 0,0 0 0,0 1 0,0-1 1,0 0-1,0 0 0,0 0 0,0 1 0,0-1 1,0 0-1,0 0 0,-1 0 0,1 1 0,0-1 1,-1 0-1,1 1 0,0-1 0,-1 0 0,1 1 0,-2-2 1,2 2-3,-1 0 1,0 0 0,1 0 0,-1 0 0,0 0 0,1 0-1,-1 0 1,0 0 0,1 0 0,-1 0 0,1 0-1,-1 0 1,0 1 0,1-1 0,-1 0 0,0 0-1,1 1 1,-1-1 0,1 1 0,-2 0 0,-2 2-1,0 0 0,0 1 0,1-1 0,-1 1-1,-4 6 1,-10 22 129,1 0-1,2 1 1,2 1-1,0 0 1,-9 45-1,10-21 92,3 1-1,-3 84 1,11-122-149,1-1 1,4 32 0,-2-43-24,-1-1 0,1 0 1,1 1-1,0-1 1,0-1-1,0 1 1,1 0-1,7 11 0,-9-17-33,-1 0 0,1 0 0,-1-1-1,1 1 1,0 0 0,0-1 0,0 1-1,0-1 1,0 1 0,0-1-1,0 0 1,1 0 0,-1 0 0,0 0-1,1 0 1,-1 0 0,1-1 0,3 1-1,-1-1 3,0 0-1,-1 0 1,1-1-1,-1 1 0,1-1 1,0 0-1,-1-1 1,1 1-1,5-4 0,4-2-72,1-1-1,-2-1 0,1 0 0,19-18 0,-21 16-7,0-1 0,-1 0 0,0 0 0,-1-1 0,0 0 0,-1-1 0,9-18 0,-17 31 39,0-1-1,0 1 0,0-1 0,-1 1 1,1-1-1,0 0 0,-1 1 0,0-1 0,1 0 1,-1 1-1,0-1 0,0 0 0,0 0 1,0 1-1,0-1 0,0 0 0,-1-2 0,1 4 16,0 0-1,0 0 0,0-1 0,0 1 0,0 0 0,0 0 1,0 0-1,0 0 0,0-1 0,0 1 0,0 0 0,-1 0 1,1 0-1,0 0 0,0 0 0,0-1 0,0 1 0,0 0 1,-1 0-1,1 0 0,0 0 0,0 0 0,0 0 0,-1 0 1,1 0-1,0 0 0,0 0 0,0 0 0,-1-1 0,1 1 1,0 0-1,0 0 0,0 0 0,0 1 0,-1-1 0,1 0 1,0 0-1,-10 5-194,-8 13 32,9-8 217,1 1-1,0 0 1,1 1 0,1-1-1,0 1 1,0 0 0,1 1-1,-5 19 1,8-27-2,1 0 1,1 0-1,-1 1 1,1-1-1,0 0 1,0 1-1,0-1 0,1 0 1,0 1-1,2 8 1,-2-11-11,1 1 0,0-1 0,-1 0-1,1 1 1,0-1 0,1 0 0,-1 0 0,0-1 0,1 1 0,0 0 0,0-1 0,-1 1 0,1-1 0,1 0 0,-1 0 0,6 2 0,-6-2 30,0-1 0,0 0 0,1 0 1,-1 0-1,0 0 0,1-1 0,5 1 0,-7-1-51,-1 0 1,1 0-1,-1 0 0,1-1 0,0 1 0,-1 0 0,1-1 0,-1 1 1,1-1-1,-1 1 0,0-1 0,1 0 0,-1 1 0,1-1 0,-1 0 1,0 0-1,0 0 0,3-2 0,-3 0 12,1 0 0,0 0 0,-1-1 1,1 1-1,-1 0 0,0 0 0,0-1 0,0 1 0,-1-1 0,1 1 0,-1-1 0,1 1 1,-2-6-1,1-2 4,-2 0 0,1-1 0,-5-14 0,-2-4-104,-1 0 0,-2 0 0,-1 1 0,-1 0 0,-1 1 0,-20-28 0,30 51 14,0 0-1,-1 1 0,1-1 0,-7-4 1,4 4-125,15 11-331,1-1 0,-1 0-1,1-1 1,0 0 0,14 5 0,4 2-1123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0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9 5472,'-10'-9'2496,"42"18"-2176,0-6 2080,4 5-1376,22-8 1152,0 5-1280,27-10-256,2 5-416,29-3-160,-13-2-32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3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0 701 4320,'16'0'3298,"28"0"1106,-24 0-3880,0-2 0,0 0-1,32-8 1,-41 7-444,1-1 1,-1 0-1,0-1 1,0 0-1,0-1 1,-1 0-1,1-1 1,-2 0-1,1-1 1,8-8-1,-8 5-56,0-1 0,12-19 0,-18 25-37,-1 1-1,0-1 1,0 0 0,-1 0-1,1-1 1,-2 1 0,1 0 0,1-12-1,-2 9-13,-1 1-1,-1-1 1,1 1 0,-1-1-1,-1 1 1,1 0 0,-6-15-1,6 21 9,0-1 0,0 0 0,0 1 0,0-1 0,-1 1 0,1-1 0,-1 1 0,1 0 0,-1-1 0,0 1 0,0 0 0,0 0 0,0 0 0,-1 1 0,1-1 0,0 0 0,-1 1 0,1 0 0,-1-1 0,1 1-1,-1 0 1,0 0 0,0 1 0,1-1 0,-1 0 0,0 1 0,-3 0 0,0 0 33,-1 1 0,1 0 0,-1 0 0,1 1 0,0 0 0,-1 0 0,1 0 0,0 1 0,0 0 0,1 0 0,-1 0 0,0 1 0,1 0 0,0 0 0,-6 6 0,1 1 180,0-1 1,1 1 0,0 1 0,1 0-1,-13 25 1,16-28-57,1 0 0,1 0-1,0 0 1,0 0 0,1 1 0,0-1-1,0 1 1,1 0 0,1 0-1,0 18 1,1-20-67,0-1-1,1 0 1,0 0 0,0 0-1,0 0 1,1 0 0,0 0-1,0-1 1,1 1 0,0-1-1,0 0 1,0 0 0,1-1-1,0 1 1,6 5-1,-3-4 13,1-1-1,-1 0 0,1 0 0,0-1 0,0 0 0,1-1 0,12 4 0,-2-2 62,0 0 0,35 3-1,-48-8-142,0-1 1,-1 0-1,1 0 0,0 0 0,0-1 0,-1 0 0,1 0 0,0-1 0,8-2 0,-11-1 70,-4 5-70,0 0-1,0 0 1,0 0 0,0 0 0,0 0-1,0 0 1,0 0 0,0 0 0,0 0-1,0 0 1,0 0 0,0 0 0,0 0-1,0 0 1,0 0 0,0 0-1,0 0 1,0 0 0,0 0 0,0 0-1,0 0 1,0 0 0,1 0 0,-1 0-1,0 0 1,0 0 0,0 0 0,0 0-1,0 0 1,0 0 0,0 0 0,0 0-1,0 0 1,0 0 127,19-11-432,0-1 389,19-15-1,-6 3-2,108-82 105,-77 57-118,4-2-108,1 0 66,-2-2 0,64-68 0,-112 101-162,0 0 0,15-26 0,-28 38 48,0 0-1,0 0 1,-1-1-1,0 0 1,-1 1-1,0-1 1,0-1-1,-1 1 1,1-10-1,-3 17 59,1 1 0,-1-1 0,0 0-1,0 1 1,0-1 0,0 1-1,0-1 1,0 1 0,0-1-1,-1 1 1,1-1 0,-1 1-1,1-1 1,-1 1 0,1-1 0,-1 1-1,0 0 1,0-1 0,0 1-1,-1-2 1,0 2-1,0 0-1,1 1 1,-1-1-1,0 1 1,0-1-1,0 1 1,0 0-1,1 0 1,-1 0-1,0 0 1,0 0-1,0 0 1,0 0-1,1 1 1,-1-1-1,0 1 1,0-1-1,-1 2 1,-16 4-5,1 2 0,-34 19 0,19-9 177,11-6 156,-31 20 0,43-24-198,1 0 0,-1 0 0,1 1-1,1 0 1,-11 15 0,8-8-46,1 1 1,0 0 0,2 0-1,0 1 1,1 0-1,1 1 1,0 0-1,2 0 1,0 0 0,1 0-1,1 0 1,1 1-1,0-1 1,2 1 0,0-1-1,6 30 1,-4-38 9,0-1 0,0 0 0,1 0 0,0-1 0,1 1 0,0-1 0,0 0 0,1 0 0,0 0 0,1-1 0,0 0 0,0 0 0,1-1 0,0 0 0,0 0 0,0-1 0,1 0 0,0 0 0,1-1 0,16 7 0,-19-10-53,1 0 0,-1 0 0,1-1-1,-1 0 1,1-1 0,0 1 0,0-1 0,-1-1 0,1 0 0,-1 0 0,1 0 0,14-5 0,-9 1 9,0-1 0,-1 0 0,0 0 0,0-1 0,0-1 0,13-11 0,48-49-222,-68 64 200,0-1 1,0-1 0,0 1 0,0-1-1,-1 1 1,0-1 0,6-13 0,-9 17-3,0 0 0,0 0 0,0-1 1,0 1-1,-1-1 0,1 1 0,-1 0 0,0-1 1,1 1-1,-1-1 0,0 1 0,-1-1 1,1 1-1,0-1 0,-1 1 0,1 0 0,-1-1 1,0 1-1,0 0 0,0-1 0,0 1 1,0 0-1,0 0 0,0 0 0,-1 0 0,-1-2 1,2 3-7,0 0 1,0 0 0,1 1-1,-1-1 1,0 0 0,0 1 0,0-1-1,0 1 1,0-1 0,0 1-1,0-1 1,0 1 0,0-1-1,-1 1 1,1 0 0,0 0-1,0 0 1,0 0 0,0 0-1,-2 0 1,1 0-19,0 1 0,0-1 0,-1 1-1,1 0 1,0-1 0,0 1 0,0 0 0,0 1-1,-3 1 1,-1 2 10,0 0 0,1 0 0,0 0-1,0 1 1,-5 7 0,0 0 34,2 1-1,0 0 0,1 0 1,-9 24-1,14-33 18,0 1-1,0 0 1,1 0-1,0 0 1,0 0-1,0 0 1,1 0-1,0 0 1,0 0-1,1 0 1,0 0-1,0 0 1,0 0-1,0 0 1,4 7-1,-3-10-8,0 0-1,0 1 1,0-1-1,1 0 1,-1 0-1,1 0 1,0-1-1,0 1 1,0-1-1,0 1 1,0-1-1,1 0 1,-1 0-1,1-1 1,-1 1-1,1-1 1,0 0-1,0 1 1,-1-2-1,9 2 1,3 0 32,0-1 0,1-1 0,-1 0 0,17-3 0,5-1-46,0-2 0,-1-1 0,0-2 0,0-2 0,-1-1 0,-1-2 1,0-1-1,-1-1 0,39-27 0,-37 14-3,-28 23-46,0 0 1,0 0-1,0 1 0,15-9 0,-13 12-57,-6 6-6,-8 13-53,2-8 135,0 0 38,-1-1 1,0 0-1,0 0 0,-1-1 0,0 0 1,-9 11-1,-12 18 126,21-28-114,-2 4-2,-9 21 0,14-29-21,1 0 1,-1 0-1,1 1 0,0-1 1,1 0-1,-1 1 1,1-1-1,0 0 1,0 8-1,1-10 5,-1-1-1,1 1 1,-1-1-1,1 0 1,-1 1-1,1-1 1,0 0-1,0 0 1,0 1 0,-1-1-1,1 0 1,0 0-1,0 0 1,1 0-1,-1 0 1,0 0-1,0-1 1,0 1 0,1 0-1,-1 0 1,0-1-1,1 1 1,1 0-1,1 0 17,-1 0-1,1 0 0,-1-1 0,1 1 1,-1-1-1,1 0 0,-1 0 0,8-1 1,-5 0-14,0-2 1,0 1 0,0-1-1,0 0 1,0 0-1,0-1 1,-1 0 0,0 0-1,1 0 1,5-7-1,-9 9-14,33-33 91,-2-1 1,39-54-1,-47 56-56,96-117-13,64-85-92,-167 209 44,-1 0 1,-2-1-1,-1-1 1,16-44-1,-20 32-395,-10 41 415,0 0 1,0 0-1,0 0 1,0 0 0,0 0-1,0 1 1,0-1-1,0 0 1,-1 0-1,1 0 1,0 0 0,0 0-1,0 0 1,0 0-1,0 0 1,0 0 0,0 0-1,0 0 1,0 0-1,-1 0 1,1 0-1,0 0 1,0 0 0,0 0-1,0 0 1,0 0-1,0 0 1,0 0-1,0 0 1,-1 0 0,1 0-1,0 0 1,0 0-1,0 0 1,0 0 0,0 0-1,0-1 1,0 1-1,0 0 1,0 0-1,0 0 1,0 0 0,0 0-1,-1 0 1,1 0-1,0 0 1,0 0 0,0 0-1,0 0 1,0-1-1,0 1 1,0 0-1,0 0 1,0 0 0,0 0-1,0 0 1,0 0-1,0 0 1,0 0-1,0-1 1,0 1 0,0 0-1,0 0 1,0 0-1,-12 11-154,-16 19 100,27-29 57,-43 48 43,18-23-48,2 2 1,1 0 0,-28 47-1,35-44 61,1 1-1,1 1 0,2 1 0,1 0 0,1 0 0,3 1 0,0 0 1,-2 60-1,8-88-24,1 1 0,1-1-1,-1 1 1,1 0 0,0-1 0,1 1 0,0-1 0,0 0 0,1 0 0,5 12 0,-6-15 5,0-1 1,1 0 0,-1 1-1,1-2 1,0 1-1,0 0 1,0 0-1,0-1 1,0 1-1,0-1 1,1 0-1,-1 0 1,1-1 0,-1 1-1,1 0 1,0-1-1,0 0 1,0 0-1,-1 0 1,1-1-1,8 1 1,10 0-706,0-2 0,41-5-1,-50 3-698,0 0-1,0 0 0,16-7 0,-2-3-846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3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43 8960,'0'-11'4064,"37"6"-3520,-1 2 1248,4-1-1088,36-4-65,1 8-415,13-8-160,-9 8-32,-5-4-2847,-12 4 1535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5.1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9 607 6048,'0'0'65,"-1"-1"-1,1 1 1,-1 0 0,1 0 0,0 0 0,-1 0-1,1 0 1,0-1 0,-1 1 0,1 0 0,0 0 0,-1 0-1,1-1 1,0 1 0,-1 0 0,1-1 0,0 1-1,0 0 1,-1 0 0,1-1 0,0 1 0,0-1-1,0 1 1,0 0 0,-1-1 0,1 1 0,0 0 0,0-1-1,0 1 1,0-1 0,0 1 0,0 0 0,0-1-1,13-4 1851,7-3-487,128-86 2682,-126 77-3551,0-1 1,-1-1-1,-2-1 0,25-31 1,-12 7-71,-13 17 69,39-42 0,-58 68-554,1 0 0,-1 1 0,1-1 0,-1 1 1,1-1-1,0 0 0,-1 1 0,1-1 0,0 1 0,-1 0 0,1-1 0,0 1 0,-1 0 1,1-1-1,0 1 0,0 0 0,-1 0 0,1-1 0,0 1 0,0 0 0,0 0 0,1 0 1,-2 1-6,1-1 0,-1 0 0,1 1 1,-1-1-1,1 1 0,-1-1 0,1 1 0,-1-1 1,0 1-1,1 0 0,-1-1 0,0 1 1,0 0-1,1-1 0,-1 1 0,0-1 1,0 1-1,0 0 0,0-1 0,0 2 1,1 7-21,-2 0 0,-1 17 1,1-23 30,-8 60 240,2-28-2,-2 64 0,9-95-205,0 0 1,0 0-1,1 0 0,-1 0 0,1-1 0,0 1 0,0 0 0,0 0 0,1-1 1,-1 1-1,5 5 0,-5-6-35,1-1 1,0 0 0,0 0 0,0 0-1,0-1 1,0 1 0,0 0-1,1-1 1,-1 0 0,0 1-1,1-1 1,-1 0 0,1 0 0,0 0-1,-1-1 1,1 1 0,0-1-1,2 1 1,6 0 34,-1-1-1,1 0 1,0 0-1,0-1 1,16-4-1,51-18-84,-50 13-24,-1 0 0,-1-2 0,0-2 0,-1 0 0,0-1 0,-1-2 0,43-38 0,-62 50 14,0 0 0,0-1 0,0 1-1,7-14 1,-8 7-107,-4 12 155,0 0-1,0 0 1,0-1 0,0 1 0,-1 0 0,1 0 0,0 0-1,0 0 1,0 0 0,0 0 0,-1 0 0,1 0 0,0 0-1,0-1 1,0 1 0,-1 0 0,1 0 0,0 0-1,0 0 1,0 0 0,0 0 0,-1 0 0,1 0 0,0 0-1,0 0 1,0 1 0,-1-1 0,1 0 0,0 0 0,0 0-1,0 0 1,-1 0 0,1 0 0,0 0 0,-25 14-194,20-11 178,-15 10 17,-35 28-1,51-37 16,-1 0 0,0 1 0,1-1 0,0 1 0,0 0 0,1 0 0,-1 1 0,1-1 1,0 1-1,1-1 0,-1 1 0,-1 7 0,4-12-2,0 0 0,0 0 0,0 1 0,0-1 0,0 0 0,0 0 0,0 0 0,0 1 0,1-1 0,-1 0 0,1 0 0,-1 0 0,1 0 0,-1 0 0,1 0 0,-1 0 0,1 0 0,0 0 0,0 0 0,-1 0 0,1 0 0,0 0 0,0-1 0,0 1 0,0 0 0,0-1 0,0 1 0,0 0 0,2 0 0,4 2 21,0 0 0,0-1 0,11 3-1,-15-4-21,9 2 35,-1-1 1,1 0 0,0-1 0,0 0 0,-1-1-1,22-2 1,-26 1-22,1 0-1,-1-1 0,1 0 1,-1 0-1,0-1 0,0 1 0,0-2 1,0 1-1,-1-1 0,1 0 1,9-8-1,-13 9-27,-1 1 1,0 0-1,0-1 0,0 0 0,0 1 1,-1-1-1,1 0 0,-1 0 1,0 0-1,0 0 0,0 0 0,0 0 1,0 0-1,0 0 0,-1-4 1,1-1-45,-1 0 0,0 0 0,-1 0 1,0 0-1,-2-8 0,3 14 38,-1-1 0,0 1 0,1 0-1,-1 0 1,0 0 0,0 0 0,0 0 0,-1 1 0,1-1-1,0 0 1,-1 0 0,1 1 0,-1-1 0,1 1 0,-1-1-1,0 1 1,0 0 0,0 0 0,1-1 0,-1 1 0,0 1-1,-1-1 1,1 0 0,0 0 0,0 1 0,0-1 0,-4 1-1,0-1 3,0 0 0,-1 1 0,1 1 0,0-1 0,-1 1 0,1 0 0,0 0-1,-10 3 1,15-3 9,-2 0 0,-1 0 0,0 0 0,0 0 0,-7 1 0,5-3 55,5-1-17,5-1 27,-4 3-47,85-45-135,-36 18-6,-18 9 151,-21 11 101,0 1-1,1 0 1,0 1-1,0 0 1,0 1-1,1 0 0,0 1 1,13-3-1,-24 6-103,1 0-1,0 0 0,0 0 1,0 0-1,-1 0 0,1 0 1,0 0-1,0 0 1,0 1-1,-1-1 0,1 1 1,0-1-1,-1 1 0,1 0 1,0 0-1,-1 0 0,1-1 1,-1 2-1,1-1 0,-1 0 1,0 0-1,1 0 0,-1 1 1,0-1-1,0 0 1,0 1-1,0-1 0,0 1 1,1 2-1,0 6 14,-1 0 0,0 1-1,-1-1 1,0 0 0,-1 0 0,-2 13-1,2-12 8,-10 52 95,7-42-84,0 1 1,0 29 0,4-50-39,0 1 1,0-1 0,0 0 0,0 0-1,0 1 1,0-1 0,1 0 0,-1 0 0,0 0-1,1 1 1,-1-1 0,1 0 0,0 1-1,0-1-12,-1-1 0,1 1 0,-1-1 0,0 0 0,1 1-1,-1-1 1,1 0 0,-1 1 0,1-1 0,-1 0 0,1 0-1,0 0 1,-1 0 0,1 1 0,-1-1 0,1 0 0,-1 0-1,1 0 1,0 0 0,-1 0 0,1 0 0,4-1 6,-1-1 1,1 1 0,-1-1 0,0 0-1,0 0 1,6-4 0,34-21-37,48-40 0,37-40-67,-34 26-32,-91 78 88,-1 0 0,1 0-1,0 1 1,0-1 0,0 1 0,0 0-1,8-2 1,-11 3 33,0 1-1,0 0 1,0 0-1,0 0 1,0 0-1,0 0 1,0 0-1,0 0 1,0 0-1,0 0 1,0 1-1,0-1 1,0 0-1,0 1 1,0-1-1,0 0 1,0 1-1,-1-1 1,1 1-1,0 0 1,0-1-1,0 1 1,-1 0-1,1-1 1,0 1 0,-1 0-1,1 0 1,-1-1-1,1 1 1,-1 0-1,1 0 1,-1 0-1,1 0 1,-1 0-1,0 0 1,0 0-1,1 0 1,-1 0-1,0 0 1,0 1-1,3 15 34,-1 0 0,-1 34-1,-1-37 37,0 1 1,1-1-1,0 0 1,1 0-1,7 27 0,-8-39-41,0-1-1,-1 1 0,1 0 0,0 0 1,0 0-1,0-1 0,0 1 1,1 0-1,-1-1 0,0 1 1,1-1-1,-1 1 0,1-1 1,-1 0-1,1 0 0,0 0 0,-1 0 1,1 0-1,2 1 0,-2-1-13,0-1 0,-1 0 0,1 0 0,0 0-1,-1 0 1,1 0 0,0 0 0,-1 0 0,1-1-1,0 1 1,-1 0 0,1-1 0,0 0 0,-1 1-1,1-1 1,-1 0 0,1 0 0,-1 0 0,1 0-1,-1 0 1,0 0 0,0 0 0,2-2 0,6-7 6,-1 1 1,-1-1 0,1-1 0,9-18 0,20-52 0,-19 40-10,3-3-122,3 0 0,1 3-1,35-46 1,-55 77 10,-5 8 87,-3 7 28,-15 40 47,-22 88 0,40-133-59,-13 53 55,-48 168 540,57-206-435,-2 0 0,-12 25 0,18-39-152,0-1 0,0 1 1,0-1-1,-1 0 0,1 1 0,0-1 0,0 0 0,-1 1 0,1-1 0,0 0 0,0 1 0,-1-1 0,1 0 1,0 0-1,-1 1 0,1-1 0,-1 0 0,1 0 0,0 0 0,-1 1 0,1-1 0,0 0 0,-1 0 1,-5-6 53,5 3-74,0 0 1,0 0-1,1 0 1,-1 0-1,1 0 1,-1-3-1,3-23-245,7-42 0,-6 53 227,-2 13 52,0 0 0,0 0-1,0 0 1,0 0 0,1 0-1,0 0 1,5-7 0,-7 10-19,1 1 1,0 0 0,0 0 0,0 0 0,0 0 0,0 0 0,0 0 0,1 0 0,-1 0 0,0 1 0,0-1 0,1 0-1,-1 1 1,0-1 0,1 1 0,-1-1 0,0 1 0,1 0 0,-1-1 0,1 1 0,-1 0 0,1 0 0,-1 0 0,1 0-1,-1 0 1,0 1 0,1-1 0,-1 0 0,1 1 0,-1-1 0,3 2 0,23 10-595,0 2-1,36 24 1,-47-28-280,12 10-3633,4 2-3189,-13-11 4029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6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24 512 4224,'-15'0'1365,"14"0"-1353,1 0 0,0 0 0,0 0 0,0 0 0,0 0 0,0 0 0,0 0 0,0 0 0,-1 0 0,1 0 0,0 0 0,0 0 0,0 0 0,0 0 0,0 0 0,0 0 0,-1 0 0,1 0 0,0 0 0,0 0 0,0 0 0,0 0-1,0 0 1,0 0 0,0 1 0,0-1 0,-1 0 0,1 0 0,0 0 0,0 0 0,0 0 0,0 0 0,0 0 0,0 0 0,0 1 0,0-1 0,0 0 0,0 0 0,0 0 0,0 0 0,0 0 0,0 0 0,0 0 0,0 1 0,-1 0-116,1 1 455,-1 0 0,0 0-1,1 0 1,0 0 0,-1 0 0,1 0 0,0 0 0,0 0-1,0 4 1,0-5-190,1-1-1,-1 1 1,0-1-1,3 4 1445,-3-4-1444,1 0-1,-1 1 1,0-1-1,1 0 1,-1 0-1,1 1 1,0-1-1,1 0 42,-1 1 0,1-1 0,0 0 0,0 0 0,-1 0 0,1 0-1,0-1 1,0 1 0,2-1 0,7-2 196,0 0-1,0-2 0,-1 1 0,1-1 1,-1 0-1,16-12 0,53-47 443,-47 37-589,24-21 74,67-73 1,-77 71-257,-5 7 283,43-59 0,-81 98-291,-1 2-31,0-1 0,0 0 0,0 0 0,0 0 0,-1 0 0,1 0 0,-1 0 0,0-1 0,1 1 0,-1 0 0,0-4 0,-1 6-33,0 1 0,0 0 0,0 0 0,0 0 0,0 0 0,0-1 0,0 1 0,0 0 0,0 0 0,0 0 0,0-1 0,0 1 0,0 0 0,0 0 0,0 0 0,0 0 0,0-1 0,0 1 0,0 0 0,-1 0 0,1 0 0,0 0 0,0-1 0,0 1 0,0 0 0,0 0 0,0 0 0,-1 0 0,1 0 0,0 0 0,0 0 0,0 0 0,0-1 0,-1 1 0,1 0 0,0 0 0,0 0 0,0 0 0,-1 0 0,-7 4-16,-8 11 57,9-5-31,0 1 1,1 0-1,0 0 0,1 1 1,0-1-1,1 1 0,-5 22 1,5-12 66,1-1 1,1 1 0,0 38-1,3-48 4,0 0-1,1 0 1,0 1-1,1-1 1,4 12-1,-5-18-28,1 0 0,-1 0 1,1-1-1,0 0 0,0 1 0,1-1 0,-1 0 0,1-1 1,0 1-1,1-1 0,-1 1 0,7 4 0,-9-8-40,0 0 0,-1 0 0,1-1 0,0 1 0,0 0 0,-1 0 0,1-1-1,0 1 1,0-1 0,0 0 0,0 0 0,0 1 0,0-1 0,0 0 0,0-1-1,0 1 1,0 0 0,0 0 0,-1-1 0,1 1 0,0-1 0,0 0 0,0 0 0,0 1-1,-1-1 1,3-2 0,3-2 11,0 0-1,0-1 0,0 0 1,8-10-1,-15 15-20,53-59 33,-24 26-3,41-38 1,-41 47-90,1 1-1,58-34 1,-85 56 72,-1 1 0,1 0 0,-1-1 0,1 1 0,-1 0 1,1 1-1,0-1 0,0 0 0,-1 1 0,1 0 0,4-1 1,-7 1-6,1 0 0,-1 0 0,1 1 0,0-1 0,-1 0 1,1 0-1,0 0 0,-1 1 0,1-1 0,-1 0 1,1 1-1,-1-1 0,1 1 0,-1-1 0,1 0 0,-1 1 1,1-1-1,-1 1 0,1 0 0,0 0-3,-1 0 0,1 1-1,-1-1 1,0 0 0,1 0-1,-1 0 1,0 1 0,0-1-1,0 0 1,0 0 0,0 1 0,0-1-1,0 2 1,-4 15 58,0 0 0,-1-1 0,-1 1 0,-12 23 0,-3 12 135,17-41-117,2-8-53,1-1-1,0 1 1,0 0-1,0-1 1,-1 6 0,2-9-26,0 0 0,0 0 1,0 0-1,0 0 1,0 0-1,0 0 1,0 1-1,0-1 0,0 0 1,0 0-1,0 0 1,0 0-1,0 0 1,0 0-1,0 0 0,0 0 1,0 1-1,0-1 1,1 0-1,-1 0 0,0 0 1,0 0-1,0 0 1,0 0-1,0 0 1,0 0-1,0 0 0,0 0 1,0 1-1,0-1 1,0 0-1,1 0 1,-1 0-1,0 0 0,0 0 1,0 0-1,0 0 1,0 0-1,0 0 1,0 0-1,1 0 0,-1 0 1,0 0-1,0 0 1,0 0-1,0 0 0,0 0 1,0 0-1,0 0 1,0 0-1,1 0 1,-1 0-1,0 0 0,0 0 1,0 0-1,0-1 1,0 1-1,0 0 1,0 0-1,2-1 12,0 0 0,0 0 0,0 0 1,0 0-1,0 0 0,-1 0 0,1-1 0,0 1 0,-1 0 0,1-1 0,1-2 1,6-6 41,6-4 39,2 0-1,25-17 1,-33 25-99,1 1 1,0-1 0,1 2 0,-1-1-1,1 1 1,14-3 0,-20 7-19,-1-1 1,1 1-1,0 0 1,-1 0-1,1 0 1,0 1-1,-1 0 1,1 0-1,0 0 1,-1 0-1,1 1 1,-1-1-1,0 1 1,0 0-1,0 1 1,0-1-1,0 1 1,0 0-1,3 3 0,7 7-2,0 1 0,-2 0-1,16 21 1,-20-24 60,20 30-2166,-11-13-3407,-9-17 3346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6.7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40 5408,'-22'-31'2432,"17"22"-2112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0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1057 3552,'0'0'33,"0"0"1,0 0-1,-1 0 0,1 0 0,0 0 1,-1 0-1,1 0 0,0 0 1,0 0-1,-1 0 0,1 0 1,0 0-1,0 0 0,-1 0 1,1 0-1,0 0 0,0 0 1,0 1-1,-1-1 0,1 0 1,0 0-1,0 0 0,-1 0 1,1 0-1,0 1 0,0-1 1,0 0-1,0 0 0,-1 0 0,1 1 1,0-1-1,0 0 0,0 0 1,0 1-1,0-1 0,0 0 1,0 0-1,0 1 0,0-1 1,0 1-1,6 11 2199,-5-10-1776,2 1 0,-1-1 0,0 1-1,0-1 1,1 0 0,-1 0 0,1 0 0,3 1 0,-3-2-205,1 0 1,0 0-1,0 0 0,-1-1 0,1 1 1,0-1-1,0 0 0,0 0 0,0 0 1,-1-1-1,1 1 0,0-1 1,0 0-1,-1 0 0,1 0 0,-1-1 1,1 1-1,-1-1 0,1 0 0,-1 0 1,0 0-1,0 0 0,0-1 1,0 1-1,5-6 0,4-7 10,0 1-1,-1-2 0,-1 1 1,10-19-1,-17 28-170,1 0-38,29-53 631,56-74 1,-72 110-590,52-59 190,-46 55-278,-19 20-66,1 1 1,1 0-1,-1 1 1,1-1-1,8-6 0,-14 12 65,1 0 0,-1-1 0,0 1 0,1 0 0,-1-1 0,0 1 0,1 0 0,-1 0-1,0-1 1,1 1 0,-1 0 0,0 0 0,1 0 0,-1-1 0,1 1 0,-1 0 0,1 0 0,-1 0 0,0 0-1,1 0 1,-1 0 0,1 0 0,-1 0 0,1 0 0,-1 0 0,0 0 0,1 0 0,-1 0 0,1 1-1,-1-1 1,0 0 0,1 0 0,-1 0 0,0 1 0,1-1 0,-1 0 0,1 0 0,-1 1 0,0-1-1,0 0 1,1 0 0,-1 1 0,0-1 0,1 0 0,-1 1 0,0-1 0,0 1 0,0-1 0,0 0-1,1 1 1,-1-1 0,0 1 0,0-1 0,0 0 0,0 1 0,0-1 0,0 1 0,0 0 0,0 5-71,0 0 1,0 0 0,-2 10-1,1-6-20,-3 23 88,0-1-1,-14 49 1,-29 59 30,46-136-41,-11 26 104,-22 42 0,30-64-148,-1 0-1,1-1 1,-2 0 0,1 0-1,-1-1 1,0 1 0,0-1 0,0-1-1,-1 1 1,-12 7 0,18-13 11,0 1 0,0 0 1,0 0-1,-1-1 1,1 1-1,0-1 0,0 0 1,-1 1-1,1-1 1,0 0-1,-1 0 0,1 1 1,-1-1-1,1 0 0,-3-1 1,3 1 1,0-1 0,-1 0 0,1 0 0,0 0 0,-1 0 1,1 0-1,0 0 0,0 0 0,0 0 0,0 0 0,0-1 0,0 1 0,0 0 0,0-1 1,0 1-1,0-2 0,-4-7-49,1-1 0,0 1 1,1-1-1,0 1 0,-3-19 1,3 3-116,0-37 1,3 58 124,1-1 1,-1 1-1,1 0 0,0-1 1,0 1-1,3-8 0,-3 12 82,-1 0-1,0 0 1,1 0-1,-1 0 1,1 0-1,-1 0 1,1 0-1,-1 0 1,1 0-1,0 1 1,0-1-1,-1 0 1,1 0-1,0 1 1,0-1-1,0 1 1,0-1-1,0 0 1,0 1-1,-1 0 1,1-1 0,0 1-1,0 0 1,1-1-1,-1 1 1,0 0-1,0 0 1,0 0-1,0 0 1,0 0-1,0 0 1,0 0-1,0 0 1,0 0-1,0 1 1,0-1-1,0 0 1,0 1-1,0-1 1,0 1-1,0-1 1,1 2-1,66 41 1086,-48-34-625,35 13-1,-47-19-384,1-1 0,0 0-1,0-1 1,0 0 0,0 0 0,0-1-1,10-1 1,-3-1-17,-1-1 0,0-1 1,0-1-1,0 0 0,-1 0 0,0-2 0,0 0 1,0 0-1,-1-2 0,0 1 0,15-14 0,8-10-23,-1-2 0,41-51 0,-70 78-39,27-31 44,-2-2 0,47-77 0,49-169 5,-124 279-48,57-125 17,-25 59-231,-27 57 155,-8 15 59,0 1 1,0 0-1,0 0 0,1-1 1,-1 1-1,0 0 0,0 0 1,0-1-1,0 1 0,0 0 0,0-1 1,0 1-1,0 0 0,0 0 1,0-1-1,0 1 0,0 0 1,0-1-1,0 1 0,0 0 1,0 0-1,0-1 0,0 1 1,0 0-1,0-1 0,-1 1 1,1 0-1,0 0 0,0-1 0,0 1 1,0 0-1,-1 0 0,1-1 1,-1 1 3,1 0 0,-1 0 0,1 1 0,-1-1 0,1 0 0,-1 0 0,1 0 0,-1 0 0,1 0 0,-1 1 0,1-1 0,-1 0 0,1 0 0,-1 1 0,1-1 0,-1 0 0,1 1 0,0-1 0,-1 1 0,1-1 0,0 0 0,-1 1 0,1 0 0,-12 18 92,-26 55 261,-28 84-1,5-12 120,15-39-217,-60 207-1,99-285 174,-17 41 0,34-90-509,0-1-1,1 1 0,1 1 1,26-33-1,-30 43 23,1 0 0,-1 0 1,2 0-1,-1 1 0,1 1 0,1 0 0,-1 0 0,1 1 0,0 0 0,22-8 0,-30 14 40,0-1 0,0 0-1,0 1 1,0-1 0,0 1-1,0 0 1,0 0 0,0 0 0,0 1-1,0-1 1,0 1 0,0 0-1,0-1 1,0 1 0,-1 0-1,1 1 1,0-1 0,0 0-1,4 4 1,2 2 13,0 1 0,0 0 0,14 18 0,10 9 130,-24-27-93,1 0 1,0-1 0,1 0 0,0-1-1,0 0 1,0-1 0,0-1-1,1 1 1,0-2 0,0 0 0,16 3-1,-20-5-15,-1 0-1,1-1 0,0 0 1,-1 0-1,1-1 0,0 0 1,-1 0-1,1 0 1,-1-1-1,1-1 0,-1 1 1,0-1-1,0 0 0,0-1 1,0 1-1,-1-2 1,1 1-1,-1-1 0,7-6 1,-6 5-63,-1 0 1,0-1 0,0 0 0,-1 0-1,0 0 1,0 0 0,-1-1 0,1 0-1,-2 0 1,1 0 0,-1-1 0,4-15-1,-7 22 4,0 0 0,0 0 0,0 0-1,0 0 1,-1 0 0,1 0 0,0 0-1,-1 0 1,1 0 0,-1 0 0,0 0-1,0 0 1,1 0 0,-1 1 0,0-1-1,-2-2 1,2 3 23,0 0 1,0 0-1,0 0 0,0 0 0,0 1 0,0-1 1,0 0-1,0 1 0,0-1 0,0 0 0,0 1 1,-1 0-1,1-1 0,0 1 0,0 0 1,-1-1-1,1 1 0,0 0 0,0 0 0,-1 0 1,1 0-1,0 0 0,0 0 0,-1 1 1,1-1-1,-2 1 0,-4 2 12,0 0 0,0 0 0,1 1 0,-1 0 0,1 1 0,0-1 0,0 1 0,0 1 0,1-1 0,0 1 0,0-1 0,0 2 0,1-1 0,0 0 0,0 1 0,0 0 0,1 0 0,0 0 0,1 0 0,-1 0 0,1 0 0,-1 11 0,2-10 39,0-1 0,0 1 0,1 0 0,0-1 0,1 1 0,0 0 0,0-1 0,0 1 0,1-1 0,3 8 0,-3-9 19,0-1 0,1 0 0,0 1 0,0-1 0,0 0 1,1-1-1,-1 1 0,1 0 0,1-1 0,-1 0 0,0 0 0,1-1 1,8 6-1,-8-6-24,-1-1 1,1 0-1,-1-1 1,1 1-1,0-1 1,-1 0 0,1 0-1,0-1 1,0 1-1,0-1 1,0 0-1,-1-1 1,1 1-1,0-1 1,8-1 0,3-3-26,1-1 1,-1 0 0,19-10 0,178-99 362,-212 114-366,102-61 36,-81 47-57,-1-1 0,29-29 1,-27 21 27,-2-2-1,-1-1 1,-1 0 0,-1-2 0,19-40 0,-9 10-132,-3-2 1,-3 0-1,15-68 0,-35 105-149,-2 24 268,0 0-1,0-1 0,0 1 1,0 0-1,0 0 0,0 0 1,0 0-1,0 0 0,0 0 1,0-1-1,1 1 0,-1 0 1,0 0-1,0 0 0,0 0 1,0 0-1,-1 0 0,1 0 1,0-1-1,0 1 0,0 0 1,0 0-1,0 0 1,0 0-1,0 0 0,0 0 1,0 0-1,0-1 0,0 1 1,0 0-1,0 0 0,0 0 1,0 0-1,-1 0 0,1 0 1,0 0-1,0 0 0,0 0 1,0 0-1,0 0 0,0-1 1,0 1-1,0 0 0,-1 0 1,1 0-1,0 0 0,0 0 1,0 0-1,0 0 0,0 0 1,0 0-1,-1 0 0,1 0 1,0 0-1,0 0 0,0 0 1,-8 9-142,-10 21 13,-28 76 0,9-21 165,11-28 7,2 1 0,-22 80 0,41-113-10,0-1 1,1 1-1,0 34 0,5-42-8,-1 0-1,2 0 1,0 0-1,1-1 1,10 31-1,-12-44-9,0 0 0,0 0-1,1-1 1,-1 1 0,1 0 0,-1-1-1,1 1 1,0-1 0,0 0 0,0 0-1,4 3 1,-5-4 6,0 0 0,1 0 1,-1 0-1,0-1 0,1 1 0,-1-1 0,1 1 1,-1-1-1,1 1 0,-1-1 0,1 0 0,-1 0 1,1 0-1,-1 0 0,1 0 0,-1 0 0,1 0 1,-1 0-1,1-1 0,-1 1 0,1-1 0,-1 1 1,0-1-1,1 1 0,2-3 0,6-4 16,-1-1-1,1-1 1,-1 0-1,-1 0 1,1 0-1,9-16 1,2-1-63,58-58-156,-12 14-39,-26 23-47,-3-2 0,60-104 0,-59 80-115,50-133 1,-88 204 381,2-2-22,0 0 0,-1 0 1,1 0-1,-1-1 0,0 1 1,0 0-1,-1-1 0,1 1 0,-1-1 1,0 1-1,-1-7 0,1 10 26,0 1 1,0 0-1,0 0 0,0-1 0,0 1 0,0 0 0,0 0 0,0-1 0,0 1 0,0 0 1,0 0-1,0-1 0,0 1 0,-1 0 0,1 0 0,0-1 0,0 1 0,0 0 0,0 0 1,0 0-1,-1-1 0,1 1 0,0 0 0,0 0 0,0 0 0,-1 0 0,1-1 0,0 1 1,0 0-1,-1 0 0,1 0 0,0 0 0,0 0 0,-1 0 0,1 0 0,0 0 0,0 0 1,-1 0-1,1 0 0,0 0 0,0 0 0,-1 0 0,1 0 0,0 0 0,0 0 0,-1 0 1,1 0-1,-6 4 51,0 0 0,1 0 0,0 0 0,-1 1 0,2 0 0,-1 0 1,0 0-1,1 1 0,-4 7 0,-24 37 520,-43 97-1,62-120-487,-64 159 933,65-150-912,3 0-1,1 0 0,-5 50 0,13-80-109,-4 21-121,3 0 1,0-1-1,1 1 1,7 43-1,-6-65-120,0 0-1,0 0 1,1 0-1,-1 0 1,1 0-1,1-1 1,-1 1 0,1 0-1,6 7 1,-7-9-233,0-1 0,0 0 0,1 0 0,-1 0 0,1 0 1,-1-1-1,1 1 0,0-1 0,-1 1 0,1-1 0,0 0 0,0 0 0,0 0 0,0-1 1,0 1-1,0-1 0,0 0 0,4 1 0,19-1-2948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7:48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28 100 5056,'-27'-17'1888,"27"11"-1472,27 1-128,4 1 1408,22-1-992,25-1 832,15-7-864,44 1-32,24 0-352,-3 4 0,-2 0-160,10 4 288,2 4-224,-30 4-2912,-20 7 1472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3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225 612 2976,'4'-1'4418,"-9"-8"-1732,4 7-2535,0 1 1,-1-1 0,1 0-1,0 0 1,-1 1 0,1-1-1,-1 0 1,1 1 0,-1 0-1,0-1 1,0 1 0,0 0-1,0 0 1,1 0 0,-1 0-1,0 0 1,-1 0-1,1 1 1,0-1 0,0 1-1,0-1 1,0 1 0,0 0-1,-1 0 1,1 0 0,-2 0-1,-4 1 125,1-1 0,0 1 0,-1 1 0,1-1 0,0 1 0,-9 4 0,9-2-108,0-1 1,0 2-1,1-1 0,0 0 1,-7 7-1,-1 1 59,9-8-132,0 0-1,0 0 1,1 1-1,0 0 1,0-1-1,0 1 1,0 1-1,1-1 1,-5 10-1,7-12-73,0 1-1,0-1 0,0 1 1,0 0-1,0 0 1,1 0-1,0-1 0,0 1 1,0 0-1,0 0 1,0 0-1,1-1 0,0 1 1,0 0-1,0 0 1,0-1-1,2 5 0,0-2 43,0-1 0,1 1 0,-1-1-1,1 0 1,0 0 0,0 0-1,1 0 1,0-1 0,9 7 0,-11-8-32,0-1 0,1 0 0,-1 0 1,1 0-1,-1-1 0,1 1 0,0-1 0,0 0 1,-1 0-1,1 0 0,0 0 0,0-1 1,0 0-1,0 0 0,0 0 0,0 0 1,6-1-1,-1-2 7,0 0 1,0 0-1,-1-1 1,0 0 0,0-1-1,0 0 1,0 0-1,-1 0 1,0-1-1,0 0 1,0-1-1,9-11 1,-6 4-31,-1-1 0,-1 0 0,0 0 0,-1-1 0,-1 0 0,5-18 0,-1-6-73,7-55-1,0-94-55,-16 156 122,-3 0 0,0 0 0,-12-53 0,11 72-73,-1 1 1,0 0-1,-1 0 1,0 0-1,-1 1 0,-12-19 1,17 29 43,0 0 1,0 1-1,0 0 1,0-1-1,-1 1 1,1 0-1,0-1 1,-4-1-1,4 3 29,1 0 0,-1-1 0,1 1 0,-1 0 0,0 0-1,1 0 1,-1-1 0,0 1 0,1 0 0,-1 0 0,0 0 0,1 0-1,-1 0 1,1 0 0,-1 0 0,0 1 0,1-1 0,-2 0 0,1 1 22,-1 0 0,1 0 0,0 0 0,-1 1 0,1-1 0,0 0 0,0 0 0,0 1 1,0-1-1,0 1 0,0-1 0,0 1 0,1-1 0,-1 1 0,0-1 0,1 1 1,0 0-1,-1 2 0,-3 14 206,2 1-1,0-1 1,1 33 0,1 0 114,-4 49 235,6 0 0,27 195 0,-27-284-613,-1 0-164,1 0-1,1 0 1,4 10-1,-6-18-148,0-1 0,0 0-1,0 0 1,0 0 0,0 0 0,1 0-1,-1 0 1,1 0 0,-1 0 0,1 0 0,0-1-1,-1 1 1,1-1 0,0 1 0,0-1-1,0 0 1,0 1 0,1-1 0,3 1 0,11 3-2036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4.7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28 3072,'10'-28'15029,"-19"30"-14155,2 11-605,1 1-1,1 0 0,0 0 0,1 1 0,0 0 0,-1 19 1,0-4-104,-24 157 582,12-70-118,7-48-405,-2 114 0,7-128 213,5-54-429,0-1 0,0 0 0,0 1 0,-1-1 0,1 1 0,0-1 0,0 0 0,0 1 0,0-1 0,0 0 0,-1 1 0,1-1 0,0 0 0,0 1 0,-1-1 0,1 0 0,0 1 0,-1-1 0,1 0 0,0 0-1,-1 1 1,0-1 0,1 1-3,2-1-33,-2 0 316,28-19-224,-7 9-40,0 0-1,1 2 0,0 1 0,1 0 1,-1 2-1,1 0 0,0 2 0,0 1 1,1 0-1,33 3 0,-46 0-185,-3-1-201,-1 1 0,1-1 0,-1 2-1,1-1 1,7 3 0,-12-2-469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5.1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82 5312,'6'-21'11798,"25"-2"-9533,-15 16-2177,0 1-1,0 0 0,0 1 0,0 1 1,1 1-1,0 0 0,0 1 0,0 1 1,0 1-1,0 0 0,-1 1 0,1 1 0,18 4 1,-18-3-1665,29 2 1,-33-4-167,6 2-6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5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42 6048,'-8'-16'2752,"16"8"448,2 13-1984,4-10 1408,7 5-1505,16-4 865,-2-1-1120,15 2-192,4 3-416,10-5-320,-6 10 32,0-5-2048,-8 3 1152,-2 2-4479,-7 4 3007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6.1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 3 4160,'-12'-3'7126,"11"4"-6968,-14 14 939,5-4-17,-35 19 1076,26-18-1231,-23 17-1,27-16-638,0-1 1,1 2-1,1 0 0,1 0 0,0 1 0,0 1 1,2 0-1,-17 34 0,9-3 90,1 0 1,3 1-1,2 1 1,2 0-1,2 1 0,-2 56 1,9-81-265,1 1 1,1-1-1,2 0 0,0 0 1,2 0-1,0 0 1,2-1-1,1 0 1,0 0-1,2-1 1,13 22-1,-18-36-444,0-1 0,1 0 0,0 0 0,0-1 0,13 13 0,-16-18-135,0 0 0,0 1-1,0-1 1,0 0-1,1 0 1,-1-1-1,1 1 1,-1-1 0,1 0-1,-1 0 1,1 0-1,0 0 1,-1 0 0,1-1-1,0 0 1,0 0-1,6 0 1,17-9-6066,0-3 2069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7.0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7 4800,'-5'-6'4432,"5"18"-846,0-9-3039,-8 156 5282,6-61-4375,-11 206 585,-3-155-1351,15-142-633,-1 10 209,3-14-28,4-6 89,45-59-517,-19 25-42,-26 30 178,1 1 1,0 0-1,0 0 1,0 1-1,1 0 1,-1 0-1,15-8 1,-17 11 52,-1 1 1,0 0-1,1-1 0,-1 1 1,1 0-1,-1 1 1,1-1-1,0 1 0,-1 0 1,1 0-1,0 0 0,-1 0 1,1 0-1,-1 1 1,1-1-1,0 1 0,-1 0 1,1 1-1,-1-1 1,0 0-1,5 3 0,-3-1 25,0 0 0,-1 1-1,1-1 1,-1 1 0,1 0-1,-1 0 1,0 0-1,-1 1 1,1 0 0,3 5-1,-6-7 30,1 0-1,-1 0 0,0 0 0,0 0 0,0 0 0,0 0 0,-1 0 0,1 0 0,-1 0 1,0 1-1,0-1 0,0 0 0,0 0 0,0 0 0,-1 0 0,1 0 0,-1 0 1,0 0-1,0 0 0,-3 6 0,2-5-8,-1 1 0,0-1-1,0 0 1,-1 0 0,1 0 0,-1 0 0,0 0-1,0-1 1,0 0 0,0 0 0,0 0 0,-1 0 0,1-1-1,-1 1 1,0-1 0,0-1 0,0 1 0,0-1 0,0 1-1,-7-1 1,6 0-325,-1 0 0,1-1 1,-1 0-1,0 0 0,1-1 0,-1 0 0,1 0 0,-1 0 0,1-1 0,0 0 0,-1 0 1,1-1-1,0 1 0,0-1 0,-10-8 0,7 4-1155,4 4 170,1 0 1,-1 0-1,1-1 0,0 1 0,-5-7 0,5 1-1441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17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5824,'38'30'6160,"-14"-11"-4318,-1 2 0,31 35 1,-43-43-1383,-1 0 0,-1 2-1,0-1 1,-1 1 0,0 0 0,8 24 0,-5-4 203,-2 1-1,-1 0 1,3 46-1,-7-29 283,-5 87-1,-2-107-723,-1 0 1,-13 46 0,-25 57-18,-43 80-2665,51-147-2138,-5-2-4533,29-47 4562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21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24 253 4064,'-17'-4'1697,"17"4"-1626,-1 0 0,1 0-1,0 0 1,0 0 0,-1 0 0,1 0-1,0 0 1,0 0 0,0-1-1,-1 1 1,1 0 0,0 0-1,0 0 1,0 0 0,-1 0-1,1 0 1,0 0 0,0 0-1,-1-1 143,1 1-143,0 0 1,0 0 0,0-1-1,0 1 1,0 0 0,-1 0-1,1 0 1,0-1 0,0 1-1,0 0 1,0 0 0,0-1-1,0 1 1,0 0 0,0 0-1,0 0 1,0-1 0,0 1 0,0 0-1,0 0 1,0-1 0,0 1-1,0 0 1,0 0 0,0 0-1,0-1 1,1 1 0,-1-2 474,0 1 1,1-1 0,-1 0 0,0 1 0,0-1-1,0 0 1,0 0 0,0-3 0,-1-1 1224,1 2-1255,0-9 1148,1 0 0,3-21 0,-2 10-937,-2 21-702,-1 1 0,1 0 1,0 0-1,0-1 0,1 1 1,-1 0-1,0 0 0,1 0 1,0-1-1,-1 1 0,1 0 1,0 0-1,0 0 0,0 0 1,0 0-1,0 0 0,1 1 1,-1-1-1,1 0 0,-1 0 1,1 1-1,3-3 0,9-4 82,0 1 0,0 1 0,1 0 0,-1 1 0,1 0 0,29-4 0,1-1-90,-17 3-42,-1 1 1,46-2 0,-55 7 29,0 1-1,0 1 1,0 0 0,0 1 0,19 6-1,-15-4-585,-17-3-651,0 0 0,0 0 0,0 0 1,7 4-1,-2-2-772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21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77 4576,'-33'-6'2032,"10"4"-979,3 1 2678,20 1-3562,-1 1 0,1-1 0,-1 0 0,1 0 0,0 0 1,-1 0-1,1 0 0,-1 0 0,1 0 0,-1 0 0,1-1 0,-4-1 1692,3 2-1692,6-6 2003,17-5-164,5 4-706,0 1 0,47-3 0,-53 6-1021,281-20 167,-99 23-8235,-155 3 4876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23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39 189 3904,'-15'-4'1253,"14"4"-1219,0-1 0,1 1-1,-1 0 1,0 0 0,1 1 0,-1-1-1,0 0 1,1 0 0,-1 0 0,0 0-1,1 1 1,-1-1 0,1 0 0,-1 0-1,0 1 1,1-1 0,-13 15 6368,18-10-5965,-5-4-247,1 0 0,0-1 0,-1 1 0,1 0 0,0-1 0,-1 1 0,1 0 0,0-1 0,0 1 0,0-1 0,-1 1 0,1-1 0,0 1 0,0-1 0,0 0 0,0 0 0,0 1 0,0-1 0,0 0 0,0 0 0,0 0 0,0 0 0,1 0 0,14-2 451,0 0 0,0-1 0,-1 0-1,21-9 1,-17 6-325,96-34 1098,29-8-7,267-28-663,-234 56-2864,-119 16-2581,-20 5-2544,-11 1 3208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08.3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106 12 1824,'-2'2'10486,"-1"4"-11783,-9 11 1548,1 2 0,1 0 1,1 0-1,0 0 0,2 1 1,0 0-1,1 1 0,-4 28 0,4-22-76,-6 49 22,11-66-151,1 1-1,0 0 1,0-1-1,1 1 1,3 12 0,-4-21-26,1-1 0,-1 1 0,1-1-1,-1 1 1,1 0 0,-1-1 0,1 1 0,0-1 0,0 0 0,0 1 0,0-1 0,0 0 0,0 1 0,0-1 0,0 0 0,0 0 0,1 0 0,-1 0 0,0 0 0,2 1 0,-1-2 12,0 1 0,1-1 0,-1 1 1,0-1-1,0 1 0,0-1 0,0 0 0,1 0 0,-1 0 0,0-1 0,0 1 1,0 0-1,3-1 0,5-3 88,0 0 1,0 0-1,0-1 1,16-10 0,7-9-78,-1 0 1,40-42-1,-40 37-19,7-3-194,-39 32 166,0 0 0,0 0 0,0 0 0,0 0 0,0 0 0,0 0 0,0 0 0,0 0 0,0 1 0,0-1 0,0 0 0,0 0 0,0 0 0,0 0 0,0 0 0,0 0 0,0 0 0,0 0 0,0 0 0,0 1 0,0-1 0,0 0 0,1 0 0,-1 0 0,0 0 0,0 0 0,0 0 0,0 0 0,0 0 0,0 0 0,0 0 0,0 0 0,0 0 0,0 1 0,0-1 0,0 0 0,1 0 0,-1 0 0,0 0 0,0 0 0,0 0 0,0 0 0,0 0 0,0 0 0,0 0 0,0 0 0,0 0 0,1 0 0,-1 0 0,0 0 0,0 0 0,0 0 0,0 0 0,0 0 1,0 0-1,0 0 0,0 0 0,1 0 0,-1-1 0,0 1 0,0 0 0,0 0 0,-1 9-5,1-9 2,-2 10 68,0 0 0,1 1 0,1 18 0,0-25-3,0-1-1,1 1 0,-1-1 0,1 1 0,0-1 0,0 0 0,0 1 0,0-1 0,0 0 0,1 0 0,0 0 0,-1 0 0,1 0 0,0 0 0,4 3 0,-5-5-38,0 0 0,1 0 0,-1 0-1,0 0 1,1 0 0,-1 0 0,1-1 0,-1 1-1,1 0 1,-1-1 0,1 1 0,-1-1 0,1 0-1,0 1 1,-1-1 0,1 0 0,0 0 0,-1 0-1,1 0 1,0-1 0,-1 1 0,1 0 0,-1-1-1,1 1 1,0-1 0,-1 1 0,1-1 0,-1 0-1,3-1 1,3-3 40,-1 0-1,1 0 0,-1 0 0,9-11 1,-10 10-35,1-1 4,1-1 0,-2 0-1,1-1 1,-1 1 0,0-1 0,-1 0-1,0-1 1,-1 1 0,1-1 0,-2 1-1,3-17 1,-1-8 81,0-69-1,-4 90-103,0 11-34,0 0 1,0 0-1,0 1 1,0-1 0,0 0-1,0 0 1,-1 0-1,1 1 1,-1-1-1,1 0 1,-1 0-1,0 1 1,0-1 0,0 0-1,0 1 1,0-1-1,0 1 1,0-1-1,0 1 1,-3-2-1,4 2-20,0 1-1,0 0 0,0 0 1,-1 0-1,1-1 0,0 1 1,0 0-1,-1 0 0,1 0 0,0 0 1,0 0-1,-1-1 0,1 1 1,0 0-1,0 0 0,-1 0 0,1 0 1,0 0-1,0 0 0,-1 0 1,1 0-1,0 0 0,-1 0 1,1 0-1,0 0 0,0 0 0,-1 0 1,1 0-1,0 0 0,0 0 1,-1 1-1,1-1 0,0 0 0,0 0 1,-1 0-1,1 0 0,0 0 1,0 1-1,0-1 0,-1 0 1,1 0-1,0 0 0,0 1 0,0-1 1,0 0-1,-1 0 0,1 1 1,0-1-1,0 0 0,0 0 0,0 1 1,0-1-1,0 1 0,-1 0-631,1 1 0,-1 0 0,1-1-1,-1 1 1,1 0 0,0-1-1,0 1 1,0 3 0,2 10-2530,7 4 1078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50.0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0 339 3072,'6'-16'11274,"-5"9"-10719,0-1 0,-1 0 0,0-9-1,-1 10-349,1 0 0,1 0-1,-1 1 1,2-10 0,2 4-43,0 1 0,0-1 0,1 1 0,0 0 0,1 0 0,0 1 0,1 0 0,0 0 0,1 0 0,0 1 0,0 0 0,18-14 0,-2 5-9,-13 9-108,2 0-1,-1 0 1,18-8-1,-23 14-50,7-4 79,27-8 0,-38 14-76,0 1-1,0-1 1,0 0-1,0 1 1,0 0-1,0-1 1,0 1-1,0 1 0,0-1 1,0 0-1,0 1 1,0-1-1,0 1 1,0 0-1,-1 0 1,4 1-1,-5-1 20,0 0-1,-1 0 1,1-1 0,0 1-1,-1 0 1,1 0 0,0 0-1,-1 0 1,0 0-1,1 0 1,-1 0 0,1 0-1,-1 0 1,0 0 0,0 3-1,2 14 114,-3-1-66,0 0 1,-1 0 0,-8 27-1,-19 50 319,14-46-378,-57 124 131,40-102-41,24-51-70,0-1 1,-2-1-1,0 1 1,-1-1-1,0-1 0,-21 22 1,25-30 17,-9 9 251,15-17-274,0 1-1,0-1 0,1 1 1,-1-1-1,0 1 0,0-1 1,0 1-1,0-1 0,0 0 0,0 0 1,0 0-1,0 1 0,0-1 1,0 0-1,0 0 0,1 0 0,-1 0 1,0-1-1,0 1 0,-2 0 1,3 0-17,-1 0 0,1-1 0,0 1 0,-1 0 0,1 0 0,0 0 0,-1 0 0,1 0 0,0-1 0,-1 1 0,1 0 0,0 0 0,-1-1-1,1 1 1,0 0 0,0 0 0,-1-1 0,1 1 0,0 0 0,0-1 0,0 1 0,-1 0 0,1 0 0,0-1 0,0 1 0,0-1 0,0 1 0,0 0 0,0-1 0,0 1 0,0 0 0,0-1 0,0-1-3,0 1-1,1 0 0,-1 0 1,1 0-1,-1 0 1,1 0-1,-1 0 0,1 0 1,0 0-1,1-1 1,21-18 38,-16 16 40,0 1-1,0 0 1,0 0 0,0 0 0,0 1-1,1 0 1,-1 0 0,1 1 0,-1 0-1,1 0 1,14 1 0,2 2 91,0 2 0,32 8 1,-47-10-155,23 8 81,-27-7-243,1-1 0,0 0-1,-1 0 1,1-1 0,9 1-1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51.8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94 29 1888,'-14'-8'8458,"-18"-2"-1530,34 3-5136,119 15-160,53-13-1557,29-1-11,-164 9-107,-51 6 171,8-6-144,0-1-1,0 1 1,-1-1-1,1 0 1,-1 0-1,1-1 1,-8 3 0,-15 5 40,10-3-49,-27 7 0,-17 4 75,38-8-56,0 0 0,0 2 0,1 1 0,0 0 0,1 2 0,-27 22 0,15-7 107,-34 41 0,12-13 680,39-41-143,15-15-499,-1 1-56,1-1 89,5-2-86,3-1-76,0 0 0,13-7 0,-15 6 16,1 0 0,-1 1 1,1 0-1,-1 0 0,1 0 0,8-1 0,-7 2-28,0 1 0,0 0 0,1 1 0,-1-1 0,0 1 0,0 0-1,0 1 1,-1 0 0,1 0 0,0 1 0,-1-1 0,1 1 0,-1 1 0,7 4-1,-3-1 63,0 1-1,-1 0 0,0 0 1,0 1-1,-1 1 0,0 0 1,8 13-1,-6-8 0,-1 0 0,0 0 0,11 29 0,-18-38 1,-1-1 0,1 0 1,-1 0-1,0 0 0,0 1 0,-1-1 0,0 0 0,0 1 0,0-1 1,0 1-1,-1-1 0,0 0 0,0 0 0,0 1 0,-1-1 0,-3 8 1,2-8-7,0 0 1,0-1-1,-1 1 1,1-1-1,-1 0 1,0 0 0,0 0-1,0-1 1,-1 1-1,-6 3 1,1-1-35,0-1 1,-1 0 0,-21 7-1,24-10 29,0 0 0,0 0 0,-1-1 0,1-1 1,-1 1-1,1-1 0,-1 0 0,-12-3 0,-1-1-90,-38-14-1,55 16-7,-13-3-217,-10-4-198,27 8 124,-1 0 1,1 0-1,0 0 0,0 1 1,-1-1-1,1-1 0,0 1 1,-2-2-1,65 2-16790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53.6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0 230 1472,'2'-3'9189,"5"-2"-9130,30-44 3322,4-3-2587,-27 33-669,22-24 0,-30 37-158,0 1 0,0 0 0,0 0 0,0 0 0,1 1 0,0 0 0,0 0 0,9-3 0,-7 4-209,1 0 1,0 1 0,0 0 0,0 0 0,0 1 0,0 1 0,1-1 0,14 3 0,6 2-2402,43 12 0,-7-1-386,-13-6 522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6:55.2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110 347 2496,'-1'0'105,"1"0"0,-1 0 1,1 0-1,0-1 0,-1 1 0,1 0 0,-1 0 1,1-1-1,0 1 0,-1 0 0,1-1 0,0 1 1,0 0-1,-1-1 0,1 1 0,0 0 0,0-1 1,-1 1-1,1-1 0,0 1 0,0 0 1,0-1-1,0 1 0,0-1 0,-1 1 0,1 0 1,0-1-1,0 1 0,0-1 0,0 1 0,0-1 1,1 1-1,-1-1 0,0 1 0,7-8 3290,-8 7-3047,1 0-1,0 0 0,-1 0 1,1 0-1,-6-6 2781,5 7-2781,0-1 1,1 0-1,-1 1 1,0-1-1,0 1 1,-1-1-1,0 0-34,-1 0 0,1 0 1,0 0-1,0 0 0,-1 0 0,1 1 0,-4-1 0,26 10 1281,-11-5-1454,-1 0 1,19 6 0,-4-7-84,0 0 0,1-2 0,-1 0 0,1-1 0,43-8 0,-57 7-48,1-2 1,-1 1 0,1-1-1,-1-1 1,0 0 0,0-1-1,0 1 1,-1-2 0,11-7-1,-14 8-89,0 0-1,0 0 0,0-1 0,-1 0 0,0 0 0,0 0 1,-1-1-1,0 1 0,0-1 0,0 0 0,-1 0 1,0-1-1,3-10 0,-5 12 27,0 0 0,0 0 0,0 0-1,-1-1 1,1 1 0,-2 0 0,1 0 0,-1-1 0,0 1 0,0 0 0,0 0-1,-1 0 1,0 0 0,0 0 0,-1 0 0,0 1 0,0-1 0,0 1-1,-1 0 1,1-1 0,-1 2 0,0-1 0,-1 0 0,1 1 0,-1 0-1,0 0 1,0 0 0,0 1 0,-1-1 0,1 1 0,-1 1 0,-10-5-1,4 4 85,0 0 0,0 1-1,-1 0 1,1 1-1,0 0 1,-1 1 0,1 0-1,-1 1 1,1 1 0,0 0-1,-1 0 1,1 1-1,1 1 1,-1 0 0,0 1-1,1 0 1,0 1-1,0 0 1,0 0 0,1 1-1,0 1 1,1 0-1,-1 0 1,1 1 0,1 0-1,0 0 1,0 1-1,-6 11 1,-1 2 586,2 1 1,-20 46-1,29-59-460,1 0 1,0 0-1,0 0 1,1 1-1,1-1 1,0 1-1,1-1 0,0 1 1,2 17-1,-1-24-117,0 0 0,0 0-1,1 0 1,-1 0 0,1-1 0,0 1-1,1 0 1,-1-1 0,1 1-1,0-1 1,0 0 0,0 0 0,1 0-1,-1 0 1,1-1 0,0 0-1,0 1 1,0-1 0,0-1 0,1 1-1,-1 0 1,1-1 0,0 0-1,0 0 1,0-1 0,7 2 0,12 2-11,1-1 1,-1-1 0,26-1 0,76-8-326,19-17-3292,-52-1-4192,-53 13 4298,11 7-1615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05.1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21 60 1888,'-8'-9'14223,"16"3"-15982,3 0 1904,1 1 0,-1 0 0,1 1 0,19-5 0,-3 1-204,21 1-63,-46 7 106,-3 0 22,1 0 0,0 0 1,0 0-1,-1 0 0,1 1 1,0-1-1,-1 0 1,1 0-1,0 1 0,-1-1 1,1 1-1,0-1 1,-1 0-1,1 1 0,-1-1 1,1 1-1,-1-1 1,1 1-1,-1 0 0,1-1 1,-1 1-1,0-1 1,1 1-1,-1 0 0,0-1 1,1 1-1,-1 0 0,0-1 1,0 1-1,0 0 1,1 0-1,-1-1 0,0 1 1,0 0-1,0 0 1,0-1-1,0 1 0,-1 1 1,1-1 32,0 4 43,-1 0 1,1 0 0,-1 0 0,0 0-1,0-1 1,-1 1 0,0 0 0,-3 7-1,-24 34 327,9-15-133,9-15-222,0 0 0,-14 13 1,-4 6 22,4-6-138,-5 7 932,34-37-620,1 0-180,17-8 220,0 2 0,26-6 0,-37 11-396,0 0 0,0 1 0,0 0 1,1 0-1,11 2 0,-19 1-1062,1-1 0,-1 1 1,0 0-1,0 0 0,0 1 1,-1-1-1,7 6 0,-5-5-155,7 9-2843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06.4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44 8 2976,'-10'-7'8597,"10"23"-5653,0-4-2192,-2-1-1,-2 13 1,2-12-531,0 0 0,0 14-1,2 24 285,-4 112-2,2-132-351,2-20-249,-1-1-1,-2 15 0,2-20-810,0 0 0,-1 0 0,1 0 0,-1 0 0,-2 4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06.91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157 27 2656,'0'-3'171,"0"2"-122,0 1-1,0-1 1,0 0-1,0 1 1,0-1-1,0 0 1,0 0 0,0 1-1,0-1 1,0 0-1,0 0 1,0 1-1,1-1 1,-1 0 0,0 1-1,0-1 1,1 0-1,-1 1 1,1-1 0,-1 1-1,0-1 1,1 1-1,13-8 6066,-15 8-6009,0 1 0,1-1-1,-1 1 1,0-1 0,1 1-1,-1-1 1,1 1 0,-1 0-1,0-1 1,1 1-1,0 0 1,-1 0 0,0 0-1,0 1 133,-66 76 4056,43-49-3728,10-13-382,1-1 0,1 2-1,-17 29 1,28-45-166,1 0 1,-1 0-1,1 0 1,-1 0-1,1 0 1,-1 0-1,1 0 0,0 0 1,-1 0-1,1 0 1,0 0-1,0 0 1,0 0-1,0 0 1,0 0-1,0 0 1,0 1-1,0-1 1,0 0-1,1 0 0,-1 0 1,0 0-1,1 0 1,-1 0-1,0 0 1,1 0-1,-1 0 1,1 0-1,0-1 1,-1 1-1,1 0 1,0 0-1,0 0 0,-1-1 1,1 1-1,0 0 1,0-1-1,0 1 1,0-1-1,0 1 1,1 0-1,2 0 50,-1 0 0,1 0 0,0 0 0,-1-1 0,1 1-1,0-1 1,-1 0 0,1 0 0,0 0 0,0-1 0,4 0 0,40-10 25,-5 0-781,47-4 0,47 8-4025,-73 10 2357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17.4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0 136 3488,'0'0'11013,"2"0"-10869,3 0-31,-1 0-63,1 0 0,-1 0 1,1-1-1,-1 1 0,1-1 0,7-2 0,24-4-55,-23 2 17,-1 2 1,1 0 0,0 0 0,0 1 0,18 0 0,68 4 128,-25 1-77,394-18 736,-237-2-553,107-11 407,153-17 763,4 39-375,-392 8-739,23 1-4696,-101 0 2505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21.7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4 1568,'-4'-3'6992,"6"7"-6791,0-1 1,-1 1-1,0 0 0,1 0 1,-1 0-1,-1 0 0,1 0 1,0 7-1,-2 37 407,0-20-319,1 207 1487,0-235-1757,0 0 0,0 1 1,0-1-1,0 0 0,0 0 0,0 1 1,0-1-1,0 0 0,0 1 0,0-1 1,0 0-1,0 1 0,0-1 0,0 0 1,0 1-1,1-1 0,-1 0 0,0 0 1,0 1-1,0-1 0,0 0 0,1 1 1,-1-1-1,0 0 0,0 0 0,0 0 1,1 1-1,-1-1 0,0 0 0,0 0 1,1 0-1,-1 0 0,0 1 0,1-1 0,-1 0 1,0 0-1,1 0 0,-1 0 0,0 0 1,1 0-1,-1 0 0,1 0 0,-1 0-3,1 0-1,-1 0 1,1-1-1,-1 1 1,1 0-1,0 0 1,-1-1-1,1 1 1,-1 0-1,0-1 1,1 1-1,-1-1 1,1 1-1,-1 0 1,1-1-1,-1 1 1,0-1-1,1 1 0,-1-1 1,0 1-1,1-2 1,5-12 55,-4 7-76,1 1 1,-1-1 0,3-10-1,1-9 19,1 0-1,2 0 1,11-24-1,5-12-253,-20 47 146,1 0 0,0 0 0,1 1 0,13-20 0,-16 28 55,5-8-263,0 26 515,-6-3-109,0 1 0,-1 0 0,0 0-1,-1 0 1,0 0 0,0 0 0,-1 0-1,-2 14 1,2 5 146,-1-8-73,-5 27 0,3-28 67,-1 26 1,4-45-10,2-3-190,0-1 1,-1 1 0,1 0 0,0 0-1,5-4 1,4-5-64,15-24-94,3 2 0,45-43 0,-73 75 96,0-1 0,1 1 0,-1 0 0,1 0 0,-1 0 0,1 0 0,-1 0 0,1 0 0,0 1 0,-1-1 0,1 0 0,0 1 0,0-1 0,0 1 0,-1 0 0,1 0 0,0 0 0,0-1 0,0 2 0,-1-1 0,1 0 0,0 0 0,0 0 0,0 1 0,2 1 0,0 0 33,-1 0 0,1 0 1,-1 0-1,0 1 1,0 0-1,0 0 1,-1 0-1,1 0 1,0 0-1,2 5 1,-2-4 68,0 0 0,0 0 0,-1 0 0,1 1 0,-1-1 0,0 1 0,0-1 0,-1 1 0,1 0 0,-1 0 1,0 0-1,0 0 0,-1 8 0,5 83 404,0-62-260,-5-33-828,14-36-14633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23.4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 7 2080,'0'-6'6677,"-10"14"-2938,15 26-2592,-3-26-870,-1 0 0,1 15 0,-1 48 430,16 124 0,-13-138-464,-3-40-69,4 28 0,1-13-17,-1 1-1,1 54 1,-1-40-24,-1-22 342,-4-24-433,0 18 198,0-18-224,0-1-2,0 0 0,0 0-1,0 0 1,0 0 0,0-1-1,0 1 1,0 0 0,0 0-1,0 0 1,0 0 0,0 0-1,0 0 1,0 0 0,0 0-1,-1 0 1,1 0-1,0 0 1,0 0 0,0 0-1,0 0 1,0 0 0,0 0-1,0-1 1,0 1 0,0 0-1,0 0 1,0 0 0,0 0-1,0 0 1,0 0-1,0 0 1,0 0 0,0 0-1,0 0 1,0 0 0,-1 0-1,1 0 1,0 0 0,0 0-1,0 0 1,0 0 0,0 0-1,0 0 1,0 0 0,0 0-1,0 0 1,0 0-1,0 0 1,0 0 0,0 0-1,0 0 1,-1 0 0,1 0-1,0 0 1,0 0 0,0 0-1,0 0 1,0 0 0,0 0-1,0 1 1,0-1 0,0 0-1,0 0 1,0 0-1,0 0 1,0 0 0,0 0-1,23-63 138,-6 22-24,18-55-197,4 2 1,97-166 0,-55 136 133,-80 124-81,-1-1 1,1 0-1,0 0 1,-1 0-1,1 0 1,0-1 0,-1 1-1,1 0 1,-1 0-1,0 0 1,1 0-1,-1 0 1,0-1-1,0 1 1,1 0-1,-1 0 1,0-1-1,0 1 1,0 0 0,-1 0-1,1-3 1,-1 4-1,0-1 1,0 1-1,1-1 1,-1 1 0,0-1-1,0 1 1,0 0-1,0-1 1,1 1 0,-1 0-1,0 0 1,0 0-1,0 0 1,0-1-1,0 1 1,0 1 0,0-1-1,0 0 1,1 0-1,-1 0 1,0 0 0,0 1-1,0-1 1,0 0-1,0 1 1,-1 0-1,-4 2-482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08.9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6 237 3072,'-6'-7'1619,"27"8"404,4 1-263,-17-3-1606,-1-1 0,1 0-1,-1 0 1,0-1 0,1 1-1,-1-2 1,0 1-1,-1-1 1,1 0 0,-1 0-1,1-1 1,-1 0 0,8-9-1,-7 7-87,-1 0 0,0-1 0,0 0-1,-1 0 1,0 0 0,0-1 0,-1 0 0,0 0-1,-1 0 1,3-13 0,-5 19-63,0 0 1,-1-1-1,0 1 0,0 0 1,0-1-1,0 1 0,-1-1 1,1 1-1,-1 0 0,0-1 1,0 1-1,0 0 1,0 0-1,-3-5 0,4 7-12,-1 0-1,0-1 0,0 1 1,0 0-1,0 0 1,0-1-1,0 1 0,0 0 1,0 0-1,0 0 1,-1 0-1,1 1 0,0-1 1,-1 0-1,1 1 1,0-1-1,-1 0 0,1 1 1,-1-1-1,1 1 1,-1 0-1,1 0 0,-1 0 1,1-1-1,-1 1 1,1 0-1,-1 1 0,1-1 1,-1 0-1,1 0 1,-1 1-1,-2 0 0,-1 2 30,-1 0-1,1 0 0,0 0 0,0 1 1,0 0-1,0 0 0,-6 7 1,7-7 23,-3 2 58,1 0 0,0 1 1,0-1-1,1 2 0,0-1 1,0 0-1,1 1 0,0 0 1,0 0-1,0 1 0,1-1 1,1 1-1,0-1 0,0 1 1,0 0-1,1 0 0,0-1 1,1 1-1,0 0 0,0 0 1,1 0-1,0 0 0,3 9 1,-2-10 23,0-1 1,1 1 0,0-1-1,0 0 1,1 0 0,-1 0-1,7 7 1,-8-11-72,1 0 0,-1-1 0,1 1 0,0-1 0,0 0 0,0 1 1,0-1-1,0-1 0,0 1 0,1 0 0,-1-1 0,0 0 0,1 1 0,-1-1 0,1-1 0,0 1 0,5 0 0,13 1 414,37-2 0,-55 0-730,1 0-1,-1-1 1,1 1-1,-1-1 1,1 0-1,-1 0 1,0-1-1,1 1 1,-1-1-1,0 0 1,0 0-1,0 0 1,0-1-1,-1 1 1,5-5-1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24.4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39 2720,'0'0'28,"0"0"-1,0 0 1,0 0-1,0-1 1,0 1 0,-1 0-1,1 0 1,0 0 0,0 0-1,0 0 1,0 0 0,0 0-1,0 0 1,0 0 0,0 0-1,0 0 1,0 0-1,0 0 1,0 0 0,-1-1-1,1 1 1,0 0 0,0 0-1,0 0 1,0 0 0,0 0-1,0 0 1,0 0-1,0 0 1,0 0 0,18-20 8347,-15 17-7895,2 1-394,-1 0 0,1 0 0,-1 0 1,1 1-1,-1 0 0,1 0 0,0 0 1,5 0-1,-7 1-92,0 0 0,-1 0-1,1 0 1,0 0 0,0 1 0,0-1 0,-1 1-1,1 0 1,0-1 0,0 1 0,-1 1 0,1-1 0,-1 0-1,1 1 1,3 2 0,-5-3 23,0 0 1,0 0-1,-1 1 1,1-1-1,0 1 1,0-1-1,-1 1 1,1-1-1,-1 1 1,1 0-1,-1-1 1,0 1-1,1 0 1,-1-1-1,0 1 1,0 0-1,0-1 1,-1 4-1,0 1 208,0 0 0,0 0 0,-4 10 0,4-12-115,-2 3 24,1 0 1,-1-1-1,0 1 0,0-1 1,-1 1-1,-8 10 1,-33 47 947,32-42-581,12-20 22,20 3 234,-6-6-705,0-1-1,0 0 0,-1-1 1,1 0-1,-1-1 0,14-6 1,-17 7-268,-5 1-322,0 1-1,0 0 0,1 0 1,-1 0-1,0 1 1,1-1-1,-1 1 0,0 0 1,1 0-1,-1 1 0,1-1 1,7 3-1,14 11-5546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27.58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265 8 2496,'-6'-1'826,"0"0"0,0 0 1,-1 1-1,1-1 0,-7 2 1,2-1 631,0-2 371,10 1-1702,0 1 0,0 0 0,1-1-1,-1 1 1,0 0 0,0 0 0,0 0 0,0 0 0,0 0-1,0 0 1,0 0 0,0 0 0,0 0 0,1 0 0,-1 0-1,0 1 1,0-1 0,0 0 0,0 1 0,0-1 0,1 1-1,-2 0 1,-8 2 358,10-3-455,-1 0 0,1 0 0,-1 1 0,0-1 0,1 0 0,-1 0 0,1 0 0,-1 1 0,1-1 0,-1 0 0,1 1 0,-1-1 0,1 0 0,-1 1 0,1-1 1,-1 0-1,1 1 0,-1-1 0,1 1 0,0-1 0,-1 1 0,1-1 0,0 2 0,-6 9 350,2 1 1,0 0 0,0 0 0,-3 25 0,-2 52-173,6-54-123,-10 315 1003,14-328-907,7 40 0,-3-45 44,0-11 1161,-3-10-1369,0-1 0,0 1 0,0 0 0,1 0 1,0 0-1,4-5 0,7-11-36,-7 8-11,0 1 0,1 0 0,1 1 0,0 0 0,0 0 0,13-9 0,-16 13-39,1 2-1,-1-1 1,1 1 0,0 0 0,0 0 0,1 1 0,-1-1 0,1 2 0,0-1 0,-1 1 0,15-1-1,-18 2 28,-1 1 0,1 0 0,0 1-1,0-1 1,0 1 0,0 0-1,0 0 1,-1 0 0,1 0-1,0 1 1,-1-1 0,1 1 0,-1 0-1,1 0 1,-1 0 0,3 3-1,-2-1 86,1 0 0,-1 1 0,-1-1 0,1 1 0,-1 0 0,0 0 0,0 0 0,0 0 0,0 0 0,2 8 0,-3-7 52,-1 0 1,1 0 0,-1 1 0,0-1 0,-1 0 0,1 1-1,-1-1 1,-1 0 0,-1 11 0,2-13-47,-1 0 0,-1 1 1,1-1-1,-1 0 0,1 0 1,-1 0-1,0 0 0,0-1 0,-1 1 1,1-1-1,-1 1 0,0-1 0,0 0 1,-5 5-1,3-5 25,0 0 1,-1 0-1,1 0 0,-1-1 1,0 1-1,1-1 0,-1-1 1,0 1-1,0-1 0,0 0 1,0 0-1,-1-1 1,1 0-1,-10-1 0,-9-2 120,0 0-1,-30-10 1,47 11-173,-34-11-1202,-44-19 0,80 30 871,-1-1-390,0 0-1,0 1 1,-10-2-1,14 4 67,1 0 0,0 0-1,0 0 1,0 0-1,0 0 1,0 0-1,0 0 1,0 1-1,-4 0 1,23 13-6443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7:28.6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16 2144,'-16'-2'8629,"23"4"-7002,-1-2-1464,3 0 77,0 0 0,1-1 1,-1 1-1,0-2 1,14-3-1,-16 3-231,0 0-1,0 1 1,0 0 0,12-1-1,-16 2 5,-1 0-1,1 0 0,-1 0 0,1 1 1,0-1-1,-1 0 0,1 1 1,-1 0-1,1-1 0,-1 1 0,1 0 1,-1 1-1,1-1 0,-1 0 1,3 3-1,-4-3 23,0 0 1,-1 0 0,1 1-1,0-1 1,-1 0-1,0 0 1,1 1-1,-1-1 1,0 0-1,1 1 1,-1-1-1,0 0 1,0 1 0,0-1-1,0 0 1,-1 1-1,1-1 1,0 0-1,0 1 1,-1-1-1,1 0 1,-1 1-1,1-1 1,-1 0-1,0 0 1,1 0 0,-3 3-1,-1 2 167,0 1 0,-1-1 0,-7 8 0,-11 10 579,-29 24 0,46-44-727,-14 13 111,19-16-158,0 0 0,0-1 1,0 1-1,0 0 0,1 0 1,-1 0-1,0 1 0,1-1 1,-1 0-1,1 0 0,-1 0 1,1 0-1,0 1 0,-1-1 1,1 1-1,1-1 17,-1 0 1,1 0-1,0 0 0,0 0 1,-1 0-1,1 0 0,0-1 0,0 1 1,0 0-1,0-1 0,0 1 1,0-1-1,1 1 0,-1-1 1,0 1-1,0-1 0,2 1 0,3-1 53,1 1 0,0-1-1,0 0 1,-1 0 0,12-3-1,15 0-242,-20 3-1436,-1 0 1,0 1-1,1 0 1,-1 0-1,0 2 1,18 4-1,5 5-2664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4.0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213 129 1984,'2'0'872,"-5"0"-279,1 0-112,5 0 53,-3 0-472,0 0-1,0 0 1,0 0 0,1 0-1,-1 0 1,0 0 0,0 0 0,0 0-1,1 0 1,-1 1 0,0-1-1,0 0 1,0 0 0,0 0 0,1 0-1,-1 1 1,0-1 0,0 0-1,0 0 1,0 0 0,0 0 0,0 1-1,1-1 1,-1 0 0,0 0-1,0 1 1,0-1 0,0 0 0,0 0-1,0 0 1,0 1 0,0-1 0,0 0-1,0 0 1,0 1 0,0-1-1,0 0 1,0 1 0,-3 10 1402,3-9-1565,-1 5 234,0-1 0,0 1 0,-1-1-1,0 0 1,0 1 0,-1-1 0,0 0-1,0 0 1,0 0 0,-1-1 0,1 1-1,-1-1 1,-1 0 0,1 0-1,-1 0 1,0-1 0,-6 5 0,6-6-45,0 0 0,-1 0 0,1-1 0,-1 1 0,0-1 0,0-1 0,0 1 0,0-1 0,0 0 0,0 0 0,0-1 0,0 0 0,0 0 0,-1 0 0,1-1 0,0 0 0,0 0 0,0-1 0,-9-3 0,14 4-81,-1 0 0,0 0 0,1-1 0,-1 1 1,1 0-1,-1-1 0,1 0 0,0 1 0,-1-1 1,1 0-1,0 0 0,0 1 0,0-1 0,1 0 1,-1 0-1,0 0 0,0-3 0,0 2-4,1 0 0,-1-1-1,1 1 1,-1 0 0,1 0 0,0 0 0,0 0-1,1-1 1,-1 1 0,1-3 0,8-14 94,0 1 1,1 0 0,20-27-1,-16 25-18,-9 14-25,2 0 0,-1 0 0,1 1-1,0 0 1,0 0 0,1 1 0,-1 0 0,1 0 0,10-4 0,-15 7-33,0 1 1,-1 0 0,1 0 0,0 0 0,0 0 0,0 0 0,0 0 0,0 1-1,0 0 1,0-1 0,0 1 0,0 0 0,0 0 0,0 1 0,0-1 0,3 1 0,-4 0-33,1 0 0,-1 0 1,0 0-1,0 1 1,0-1-1,0 0 0,0 1 1,0-1-1,0 1 1,0 0-1,-1-1 0,1 1 1,-1 0-1,1 0 1,-1 0-1,0 0 0,1 1 1,-1-1-1,0 0 1,1 4-1,1 4 49,0 0 0,-1 0 1,1 1-1,-2-1 0,1 18 0,-2 7 155,-1 0 0,-2-1 0,-2 1 0,-9 35 1,0-2-27,-6 72 1,0 2 211,13-101-144,6-27-135,-1 1 1,-1-1 0,0 0-1,-1 0 1,-1-1-1,-10 23 1,15-36-93,0-1-1,0 1 1,0 0 0,0 0 0,0-1-1,0 1 1,0 0 0,0 0 0,0-1-1,0 1 1,0 0 0,0 0 0,0-1 0,0 1-1,-1 0 1,1 0 0,0 0 0,0-1-1,0 1 1,0 0 0,-1 0 0,1 0-1,0-1 1,0 1 0,0 0 0,-1 0-1,1 0 1,0 0 0,0 0 0,0 0 0,-1-1-1,1 1 1,0 0 0,0 0 0,-1 0-1,1 0 1,0 0 0,0 0 0,-1 0-1,1 0 1,0 0 0,0 0 0,-1 0 0,1 0-1,0 0 1,0 0 0,-1 0 0,1 1-1,0-1 1,0 0 0,-1 0 0,1 0-1,0 0 1,0 0 0,0 0 0,-1 1-1,2-6-7,0 1-1,0-1 0,-1 1 0,0-1 0,0 0 1,-1-8-1,0-13 177,1 23-152,0-34-23,8-64 1,23-55-81,-21 122 9,1 0 1,23-49-1,-18 44 67,-10 24-41,13-25 0,-14 30-17,1 0-1,0 0 1,1 1 0,0 0 0,1 0-1,-1 1 1,19-15 0,-20 20 47,-1 0 1,1 0 0,0 1 0,1-1 0,-1 1 0,0 1 0,1-1 0,6 0 0,-3 1 87,0 0-1,0 1 1,-1 0 0,20 3-1,-27-3-69,1 0 0,-1 1 0,0 0 1,0-1-1,0 1 0,1 0 0,-1 0 0,0 1 0,0-1 0,0 0 0,0 1 0,-1-1 0,1 1 0,0-1 1,-1 1-1,1 0 0,1 2 0,-1-1 28,0 1 1,-1-1-1,1 1 1,-1-1-1,0 1 1,0 0-1,0-1 1,0 1-1,0 6 1,-1 3 73,0 0 0,-1 0 0,-1 0 0,0-1 0,-4 14 0,5-22-88,-1 1 0,0-1 0,0 1 0,-5 7 0,-3 7 126,-24 76 646,28-77-695,1 0 0,1 0 0,-3 23 0,-2 58-22,5-50-25,4-32-16,0 0 0,1 0 0,0 0 0,2 0 0,5 22 0,-7-35 9,0-1-1,0 1 1,0-1-1,1 0 1,-1 1-1,1-1 1,0 0 0,0 0-1,0 0 1,1 0-1,-1 0 1,1-1-1,-1 1 1,6 3 0,-3-2-4,0-1 1,1-1-1,-1 1 1,1-1 0,-1 0-1,1 0 1,0 0-1,7 0 1,7 1 51,1-2 0,-1-1 0,1 0 0,22-4 0,-5-2-137,-28 8 85,-31 5-1541,8-6-522,0-1 597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5.79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51 188 2560,'0'0'4789,"-14"-4"-1237,13 3-3405,0-1 1,0 1-1,0 0 0,0 0 0,1 0 1,-1 0-1,0-1 0,1 1 1,-1 0-1,1 0 0,-1-1 0,1 1 1,0-1-1,-1 1 0,1 0 0,0-1 1,0 1-1,0-1 0,0 1 1,1-2-1,-1-1-62,1 1 0,0 0 0,0-1 0,1 1 0,-1 0 0,1 0 0,-1 0 0,4-4 0,2-2-31,1 0 0,-1 1 0,1 0 0,16-11 0,-9 8 53,1 2-1,0 0 1,0 1 0,1 1-1,0 0 1,26-6 0,-36 11-71,0 1 1,0 0-1,-1 0 1,1 1-1,0 0 1,0 0-1,0 1 1,0 0-1,0 0 1,12 4-1,-17-4-17,1 0 0,0 0-1,-1 0 1,1 0 0,0 0 0,-1 1-1,1-1 1,-1 1 0,0 0-1,0 0 1,1 0 0,-1 0-1,-1 0 1,1 0 0,0 1-1,0-1 1,-1 1 0,1-1 0,-1 1-1,0-1 1,0 1 0,0 0-1,0 0 1,0-1 0,-1 1-1,1 0 1,-1 0 0,0 3-1,0 1 19,-1 0-1,0 0 0,0 0 0,-1 0 1,0-1-1,0 1 0,-1 0 0,0-1 0,0 0 1,-6 10-1,-7 6-53,-24 29 1,26-35-3,-19 24 112,2 1-1,-43 73 0,23-30 196,14-25-240,30-47 94,-17 18-1,6-7 30,38-46 303,-18 19-418,1 1-1,0 0 0,0 0 1,1 0-1,-1 0 1,1 1-1,-1-1 0,1 1 1,5-3-1,3 0-33,23-8 0,-18 9 32,0 0 0,0 1-1,1 1 1,-1 0 0,1 1 0,-1 2 0,0-1 0,1 2 0,-1 0 0,0 1 0,0 1-1,0 1 1,0 0 0,-1 1 0,0 1 0,0 0 0,-1 1 0,25 17 0,-36-22-202,0 0 0,-1 0 1,1 0-1,0 0 0,-1 0 0,0 1 1,0 0-1,0 0 0,5 8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6.4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 7 4736,'-4'-7'11749,"7"14"-11500,0 1 1,-1 0 0,0-1-1,0 1 1,0 0-1,-1 0 1,0 0 0,-1 0-1,0 13 1,1 7-26,0 172 273,-2-106-488,-1-65-492,-3-12-2644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6.83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 2 5888,'2'-2'6135,"1"20"-3673,-3 12-1058,-1 0 1,-7 38-1,-7 37-44,7-35-1205,0-11-449,1 65 1,6-110-2427,-12-51-7650,12 34 9748,-3-21-2860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7.3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7 180 4224,'-1'0'130,"1"-1"1,-1 1-1,1-1 0,0 1 1,-1 0-1,1-1 0,-1 1 1,1-1-1,0 1 0,-1-1 1,1 1-1,0-1 1,0 0-1,-1 1 0,1-1 1,0 1-1,0-1 0,0 1 1,0-1-1,0 0 0,0 1 1,-1-1-1,2 0 1,-1 1-1,0-1 0,0 1 1,0-1-1,0 0 0,0 1 1,0-1-1,1 1 0,-1-1 1,2-1 286,-1 0 0,1 0 1,0 1-1,0-1 0,0 0 0,-1 1 1,4-2-1,2-2-388,21-12 1507,1 0 0,44-18 0,-46 24-1149,0 0 0,1 2 0,0 1-1,1 2 1,0 0 0,0 2 0,0 1 0,0 2 0,0 0 0,32 5 0,-44-1-133,0 1 1,0 1-1,21 8 1,14 5 471,-38-14-583,1 0 0,1-1 0,-1-1 1,0 0-1,1-1 0,27-2 0,-38 0-353,1 1 0,-1-1 0,1 0 0,-1 0 0,1-1 0,-1 0 0,0 0 0,0 0 0,5-3-1,-5 2-859,-1 0 0,0-1 0,1 1-1,-2-1 1,7-7 0,0-5-4503,-1 2 1765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8.3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68 3 5216,'3'-2'6254,"-6"17"-3130,2-5-3841,-13 77 2138,-3 108 0,9-86-525,2 23-255,-3 26 148,2-18-487,2-26-146,4-35 719,12-112-427,33-88-311,-34 100-182,0 1 0,1 0 0,25-31 0,-30 43-8,2 0 0,-1 1 0,1 0 0,0 0-1,1 1 1,-1 0 0,1 1 0,0 0 0,14-6-1,-18 9 38,1 0 0,0 0 0,-1 1 0,1 0 0,0 0 0,0 0 0,0 1-1,6 0 1,-8 0 33,0 0 1,0 1-1,0 0 0,-1 0 0,1 0 0,0 0 0,-1 1 0,1-1 0,0 1 1,-1 0-1,0 0 0,0 1 0,4 2 0,-3-1 68,0 0 0,-1 0 1,0 0-1,0 1 0,0-1 0,0 1 0,-1 0 0,1 0 1,-1 0-1,0 0 0,-1 0 0,3 10 0,-2 2 145,0 0 0,0 30 0,-3-21-88,-2 1 0,-5 25 0,4-29-18,2-13-55,0 0 0,-1 0 1,0 0-1,-1 0 1,0 0-1,-1-1 0,0 0 1,0 0-1,-1 0 1,0-1-1,-1 0 0,-11 12 1,13-15-84,-1 0 0,1-1 1,-1 1-1,0-1 0,0-1 1,0 1-1,-1-1 1,1 0-1,-1-1 0,0 0 1,0 0-1,0 0 0,0-1 1,0 0-1,0 0 0,0 0 1,0-1-1,0 0 1,-12-2-1,12 0-469,0 1 0,1-1 0,-1-1 1,1 1-1,-1-1 0,1 0 0,0 0 0,0-1 0,1 0 0,-1 0 1,1 0-1,-8-8 0,-2-11-1842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49.3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318 551 3552,'0'0'108,"-1"-1"-1,0 1 1,1-1-1,-1 0 1,1 1 0,-1-1-1,1 0 1,-1 1 0,1-1-1,-1 0 1,1 0 0,0 1-1,-3-6 1564,-7 5-107,-2 1-1014,0 1 0,0 0 0,0 1 0,0 0-1,1 1 1,-1 0 0,0 1 0,1 0 0,0 1-1,-20 11 1,17-7-405,0 0 0,1 1-1,0 1 1,0 0 0,1 0 0,-16 21-1,23-26-130,0 1-1,0-1 1,1 1-1,0 0 1,1 0-1,0 0 1,0 0-1,0 1 1,1 0-1,0-1 1,0 1-1,1 0 1,0 0-1,0 0 1,1-1-1,1 11 1,0-13 9,1 1 0,-1 0 1,1-1-1,1 1 0,-1-1 0,1 0 1,0 0-1,0 0 0,1 0 0,-1-1 1,1 1-1,0-1 0,0 0 0,1 0 1,-1 0-1,9 4 0,-10-5 15,1-1 0,-1 1 0,1-1 0,0 0 0,0 0 0,0-1 0,0 1 0,0-1 0,1 0 0,-1 0 0,0-1 0,1 1 0,-1-1 0,0 0 0,1 0 0,-1 0 0,0 0 0,1-1 0,-1 0 0,0 0 0,0 0 0,0-1 0,6-2-1,-5 1-21,1-1 0,-1 0-1,0 0 1,-1 0 0,1-1-1,-1 0 1,0 0 0,0 0-1,0 0 1,4-9-1,2-8-49,13-33-1,-22 51 23,57-189-320,-44 143 307,0-2-68,-2 0 1,8-84 0,-16 83 66,3-57 350,-7 92-187,-1 0 1,0 1 0,-1-1-1,-5-18 1,7 36-133,0-1 0,0 1-1,0-1 1,-1 1 0,1 0 0,0-1-1,0 1 1,0-1 0,0 1 0,-1 0-1,1-1 1,0 1 0,0-1 0,-1 1-1,1 0 1,0-1 0,0 1 0,-1 0-1,1-1 1,0 1 0,-1 0 0,0-1 0,1 1-4,-1 0 1,1 1 0,0-1-1,-1 0 1,1 0 0,0 0 0,-1 0-1,1 0 1,0 1 0,-1-1-1,1 0 1,0 0 0,0 1 0,-1-1-1,1 0 1,0 1 0,0-1 0,-1 0-1,1 0 1,0 1 0,0-1-1,-10 25 108,0 11 484,-9 72 0,7 42 626,9-20-672,15 138 0,-3-140-553,-4-96-3946,22-56-7802,-10 5 8725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09.3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12 5888,'8'-11'2688,"5"14"-2336,-8-3 928,-1 3-768,1 2 640,0 7-672,-5-1-96,5 1-256,-5 1-32,0-1-32,0 0-64,0-1 32,-5-2-1664,5 2 896,-10-2-2816,10 2 2016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8:50.22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157 46 2656,'-1'-2'190,"1"1"0,-1-1 0,1 0-1,0 1 1,0-1 0,0 1 0,0-1 0,0 1 0,0-1 0,0 0-1,0 1 1,1-1 0,-1 1 0,1-1 0,-1 1 0,1-1 0,-1 1-1,1 0 1,1-2 0,-2 2-78,0 1 0,0 0 1,1-1-1,-6-10 5018,-6 157-881,5-80-3336,-9 76 696,-2 24-365,17-162-1223,-9 195 673,5-133-427,5-65 210,2-4-449,-2 1 37,14-15 117,-3 3-174,14-21 0,-13 16-111,27-33 0,-34 45 77,0 2 0,0-1 1,0 1-1,1 0 0,0 0 0,0 0 1,0 1-1,13-5 0,-18 8 28,0 0 0,0 1 0,0-1 0,0 1 0,0-1 0,0 1 0,0 0 0,0 0 0,1 0 0,-1 0-1,0 0 1,0 0 0,0 1 0,0-1 0,0 1 0,0-1 0,2 2 0,-1 0 27,-1-1 1,1 1-1,0 0 1,-1 0-1,1 0 0,-1 0 1,0 1-1,0-1 1,4 6-1,0 3 140,0 0 0,0 0 0,-1 1 0,5 15 0,-10-26-164,7 20 330,-1 0-1,-1 0 1,-1 0 0,2 34-1,-6-46-196,0-1 0,0 0 0,-1 0 0,0 0 0,-1 0-1,-4 13 1,4-16-58,1-1 0,-2 0-1,1 0 1,0 0 0,-1 0 0,1 0-1,-1 0 1,0-1 0,-1 1-1,1-1 1,-1 0 0,-5 4 0,5-5-53,0 0 0,0 0 0,0 0 1,0-1-1,0 1 0,0-1 1,0 0-1,0-1 0,0 1 0,-1-1 1,1 0-1,-6 0 0,-5-1-317,-31-7 0,30 5-103,-83-18-3022,34 5-2983,61 16 5838,0-1 0,0-1 0,0 1 0,1 0 0,-1-1 0,-4-2 0,4 1-521,0-1 0,1 1 0,0-1 1,-1 1-1,-1-5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4:31.698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569 357 1984,'0'-2'1282,"1"0"-1131,-1 1-1,1-1 1,0 0 0,-1 1 0,1-1-1,-1 0 1,0 0 0,1 0-1,-1 1 1,0-1 0,0 0-1,0 0 1,-1-2 0,-3-19 1562,3 20-1573,1-1 0,-1 1 1,1 0-1,-1-1 0,0 1 0,0 0 0,0 0 1,-1 0-1,1 0 0,-1 0 0,0 0 1,-3-5-1,-2-6 248,7 14-391,0-1 1,-1 1 0,1-1-1,0 0 1,0 1 0,0-1 0,-1 1-1,1-1 1,0 1 0,-1-1-1,1 1 1,0-1 0,-1 1 0,1-1-1,-1 1 1,1-1 0,-1 1-1,0 0-23,1-1 35,0 1 1,0 0 0,-1 0 0,1 0-1,0 0 1,0 0 0,-1 0-1,1 0 1,0 0 0,0 0 0,-1 0-1,1 0 1,0 0 0,0 0-1,-1 0 1,1 0 0,0 0 0,0 0-1,-1 0 1,1 0 0,0 0-1,0 0 1,0 0 0,-1 0-1,1 0 1,0 0 0,0 1 0,-1-1-1,1 0 1,0 0 0,0 0-1,0 0 1,-1 1 0,-8 5 106,9-6-130,-1 1-9,1-1 1,-1 1-1,0 0 0,1-1 1,-1 1-1,1 0 1,0 0-1,-1-1 0,1 1 1,0 0-1,-1 0 1,1 0-1,-1 1 0,-2 8-66,-5 2 89,-11 27-1,-4 7 61,2-11 23,-2-1-1,-1-2 1,-50 52 0,57-67-82,1 0 0,0 1 0,2 0 0,0 1 0,1 1 0,1 0-1,0 1 1,2 1 0,1-1 0,-7 24 0,10-28 29,4-13 6,1 0 0,0 0 0,0 0 0,0-1 0,-1 7 426,4-13-394,0 1 0,0-1 0,0 0 0,0 0-1,-1 0 1,1 0 0,1-6 0,3-8 51,24-57-24,-23 53-144,2 0-1,14-28 0,7-13 285,-19 39-310,7-6 157,-14 24-35,-1-1 1,1 0 0,4-8-1,-2-2-10,-1 7-23,-1 0 0,-1-1 0,1 0 0,-2 1 0,1-1 1,-1 0-1,1-13 0,2-21-30,-4 19 80,2 0 0,7-31 0,-2 28 134,-6 22-180,0 0 1,0 0-1,-1 0 1,0 0-1,1-8 1,6-30-1118,5 68 635,-12-16 482,0-1 0,-1 1 0,0 0 0,-1 9 0,0 3 63,0-4-67,0 1 0,-2-1 0,0 0 0,-1-1 0,-1 1 0,0-1 0,-13 27 0,14-35-54,4-6 59,-1 0-1,0 1 0,0-1 1,1 1-1,-1-1 1,0 1-1,1 0 0,0-1 1,-3 6 783,2-14-658,2 3-124,0 0 0,1-1 0,0 1 0,-1 0 0,5-6 0,3-8 25,8-19-42,6-20-128,-17 43-33,-1 1 1,2-1 0,8-11-1,-15 24 146,0 1 0,0 0 0,0-1 0,1 1-1,-1 0 1,0 0 0,0-1 0,1 1 0,-1 0 0,0 0-1,1 0 1,-1 0 0,0-1 0,0 1 0,1 0 0,-1 0-1,0 0 1,1 0 0,-1 0 0,0 0 0,1 0-1,-1 0 1,0 0 0,1 0 0,-1 0 0,0 0 0,1 0-1,-1 0 1,0 0 0,1 0 0,-1 0 0,0 0 0,1 1-1,-1-1 1,0 0 0,1 0 0,-1 0 0,0 1-1,0-1 1,1 0 0,-1 0 0,0 0 0,0 1 0,1-1-1,-1 0 1,0 1 0,0-1 0,0 0 0,1 1 0,4 3-84,15 10 203,-18-14 101,0 2-146,-1 0 0,1-1 0,0 1-1,0-1 1,0 0 0,0 0 0,0 0 0,0 0 0,4 1 0,11 5-94,-16-7 31,-1 1 15,1-1-1,0 1 0,-1-1 0,1 0 0,0 1 0,0-1 1,-1 1-1,1-1 0,0 0 0,0 0 0,0 1 1,-1-1-1,1 0 0,0 0 0,0 0 0,0 0 0,-1 0 1,1 0-1,0 0 0,0 0 0,0 0 0,0-1 1,-1 1-1,1 0 0,0 0 0,0-1 0,-1 1 0,1-1 1,0 1-1,0 0 0,-1-1 0,1 0 0,-1 1 1,1-1-1,0 1 0,0-2 0,25-15 1,-26 16-28,1 1-1,0-1 1,-1 0 0,1 1-1,0 0 1,0-1 0,0 1 0,-1-1-1,1 1 1,0 0 0,0 0-1,0-1 1,0 1 0,0 0-1,0 0 1,0 0 0,0 0-1,-1 0 1,1 0 0,0 0-1,0 0 1,0 1 0,0-1 0,0 0-1,0 0 1,-1 1 0,1-1-1,0 1 1,0-1 0,0 1-1,-1-1 1,1 1 0,0-1-1,-1 1 1,1-1 0,0 1 0,-1 0-1,1 0 1,-1-1 0,1 2-1,8 10-40,-7-10 38,0 1-1,0-1 1,0 1 0,-1-1 0,1 1 0,1 5-1,7 4 1501,-7-38-1224,-1 22-243,-1-1 1,-1 0-1,1 0 0,-1 1 1,0-8-1,-2-33 9,2 31-108,0 1 0,-5-23 0,4 12-23,2 15-212,1 14-388,7 13 625,-8-16 76,1 1 1,-1-1-1,0 1 1,0-1 0,0 1-1,2 5 1,-2 2 24,2 0 0,-1 0 0,1 0 1,7 14-1,-2-5-42,5 21-1,3 5 4,12 19 331,-17-42-271,0 1 0,-2 1 0,-1-1 0,10 49 0,-16-41-10,1 11-99,-1-26 141,-2 0 1,0 0-1,0 0 0,-5 28 0,3-31-60,-16 91 54,0 6-1,9-58-22,-3 0 1,-35 97-1,16-84 127,23-42-152,-2-1-1,0 0 1,-22 34 0,19-39-19,-2 6 0,7-6-1,-10 19 60,16-32-5,0 0 0,0-1 0,0 1 0,1 0 0,-1 0 0,1 0 0,-1 8 0,2-12-47,0 1-1,0-1 1,0 0-1,0 0 1,-1 0-1,1 1 0,0-1 1,0 0-1,0 0 1,0 0-1,0 1 1,0-1-1,0 0 1,-1 0-1,1 0 1,0 0-1,0 1 1,0-1-1,0 0 0,-1 0 1,1 0-1,0 0 1,0 0-1,0 0 1,-1 1-1,1-1 1,0 0-1,0 0 1,0 0-1,-1 0 1,1 0-1,0 0 5,-1 0 0,1 0 0,0 0 0,0-1 0,0 1 0,-1 0 0,1 0 0,0 0 0,0 0 0,0 0-1,-1-1 1,1 1 0,0 0 0,0 0 0,0 0 0,0 0 0,0-1 0,-1 1 0,1 0 0,0 0 0,0-1 0,0 1 0,0 0 0,0 0 0,0 0 0,0-1 0,0 1 0,0 0 0,0 0-1,0-1 1,0 1 0,0 0 0,0 0 0,0-1 0,0 1 0,0 0 0,0 0 0,0 0 0,0-1 0,1 1 0,-1 0 0,2-10 28,1 1 1,1 0-1,-1 0 0,9-12 1,5-15 14,-8 13-36,30-83 262,-26 64-186,-2 4-102,-1 0 0,7-57 0,1-34-46,-3 39-56,1-9 151,-11 59 68,-3 29-112,0-1 1,-1-13-1,1 11-108,-1 0 1,1 0-1,6-19 0,-8 33 112,4-13-70,-3 10 46,0 0 0,0 0 0,0 0 0,-1 0 0,1 0 0,-1-3 0,1 0 136,-1 6-113,0 0 0,0-1 0,0 1 0,0 0 0,0-1 0,0 1 0,0 0 0,0-1 0,0 1 0,-1 0 0,1 0 0,0-1 0,0 1 0,0 0 0,0-1 0,0 1 0,0 0 0,-1 0 0,1-1 0,0 1 0,0 0 0,0 0 0,-1 0 0,1-1 0,0 1 0,0 0 0,-1 0 0,1 0 0,0 0 0,-1 0 0,1-1 0,-4-2-17,-5-5 23,-1 1 0,0 0 0,0 1-1,-16-9 1,21 14-27,1-1 1,-1 0-1,1 1 0,-1 0 0,1 0 1,-1 0-1,1 1 0,-1-1 0,0 1 0,1 0 1,-1 0-1,0 1 0,1 0 0,-8 1 1,-22 12-106,1 0 1,1 2 0,-56 38-1,53-31 31,-62 35 494,56-36-92,-76 53 0,109-68-307,0 0 1,0 0-1,1 0 1,0 1-1,1 1 1,0-1 0,0 1-1,0 0 1,1 0-1,-6 18 1,-1 7-6,-13 64 0,12-41-23,7-26 11,1 1 1,3-1-1,0 58 1,3-62-20,0-11 58,1-1-1,0 0 1,1 0-1,1 0 1,7 18-1,6 24 42,1 57 76,-11-68-115,-5-29 36,7 31 0,12 44-37,-4-16 61,-17-71-74,8 21 44,-7-23-18,0-1-15,0 1-1,-1-1 1,1 0-1,0 1 1,1-1-1,-1 0 1,0 0-1,1 1 1,-1-1-1,1 0 1,3 3 239,8-5 21,10 0-92,-11-2-134,0 0 0,-1-1 1,1-1-1,-1 0 0,0 0 1,0-1-1,18-12 0,-1 0-47,-16 10 19,-1-1 1,1 0-1,17-16 1,-13 6-31,-1 0 1,0 0-1,-1-1 1,14-29-1,37-87 166,-60 125-127,22-44 106,5-15-97,-26 55-24,0-1 0,-1 0 1,-1 0-1,4-30 0,-3 8 129,-3 29-136,-1-1 0,0 0 0,-1 0-1,0-13 1,-1-9-49,1 0 0,5-37 0,-1 20 17,15-159-24,-14 172-32,11-40 0,-14 69 62,9-32-82,-6 27 105,-2-1 1,0 1-1,2-15 1,-2 12-68,0 1 0,1 0 0,0 0 1,8-16-1,2-6-102,-9 22 176,-3 9-100,0 0-1,-1-1 0,0 1 1,1-1-1,-1 1 0,0-8 1,5 26-1051,1 15 1098,-3 39-93,-1-45 200,-1 0 0,-2 44 0,0-30 5,0-34-44,1-3-27,-1 1 1,0 0-1,0 0 1,0-1-1,0 1 1,0 0-1,0 0 1,0-1-1,0 1 0,-1 0 1,1-1-1,0 1 1,0 0-1,-1-1 1,1 1-1,0 0 1,-1-1-1,1 1 0,0 0 1,-3 2 690,-1-11-164,3 4-484,-1 0 0,1 0 0,0 0 0,0 0 0,1 0 0,-1 0 0,1-7 0,-2-12-73,-9-43-40,-18-92 293,16 83-659,11 61 407,-3-3-95,5 16 87,-1-1 0,0 1 0,1-1 0,-1 1-1,1-1 1,0 1 0,-1-1 0,1 0 0,0 1-1,0-1 1,0 1 0,0-1 0,0 1 0,1-1-1,-1 0 1,0 1 0,1-1 0,-1 1 0,2-2 0,-3 7-829,1-4 851,0 1 0,0-1 1,0 1-1,0-1 0,0 1 0,1-1 0,-1 1 1,0 0-1,5 9-30,-1 1 0,-1 0 0,3 13-1,-3-11-28,8 22 0,1-7 83,0 0 0,2-1 0,1 0 0,1-2 0,37 46 0,-45-62-20,-1 0 0,-1 0-1,1 1 1,-2 0 0,1 0-1,-1 0 1,-1 1 0,4 13-1,-3-4 35,-2 0-1,-1 1 0,0-1 1,-2 0-1,-2 24 0,1 4 144,1-20 772,0-32-683,1-10-95,1 1 0,0-1 0,8-23 0,-3 7-249,0 3-63,5-33 287,-10 49-139,-1 0 1,-1-1-1,1 1 0,-2-1 1,0 1-1,0 0 0,-1-1 1,-6-17-1,-5-8 146,6 15-70,-10-43 0,10 45-178,6 17 99,0 1 0,0-1 0,0 1 1,0-1-1,1 0 0,-1 1 0,1-6 0,-1-2 2,0-1 0,0 1 0,-1 0 1,-4-14-1,-1-4-71,-1-29 1,7 34-501,1 31-310,2 0 773,-1-1 1,1 0-1,3 10 1,3 11 52,-1 1-36,-4-16 124,0 1 1,-1-1-1,2 21 1,-4-22-70,1-1 1,4 18 0,-2-18 27,-1 1 1,0 17-1,-2 126 1239,-10-160-315,7 0-869,-1 0 0,0 0 0,1-1 0,0 0 0,0 0 0,1 1 0,-3-10 0,5 15-48,-21-79 111,2 4-57,5 30-176,4 13 104,-1 0 0,-18-36 0,15 33 18,10 24 0,0 1 0,-5-11 0,-1 3 3,6 10-32,0 0 1,-1 1-1,-9-12 0,5 7 86,9 11-53,-1-1 0,0 1 0,0 0 0,0-1 0,0 1 0,-1 0 0,1 0 0,0 0 0,0 0 0,-1 0 0,1 0 0,-1 0 0,-2-1-1,-9-8-71,12 9 61,0 0 1,0 0-1,-1 0 1,1 0-1,0 0 0,-1 0 1,1 0-1,-3-1 0,-1 0 19,0-1 0,1 1-1,-1-1 1,1 0-1,-5-4 1,8 6-29,-1 0 1,1 0-1,-1 1 0,1-1 1,0 1-1,-1-1 1,1 1-1,-1 0 1,-2-1-1,-7-1-15,5 0 33,-1 1 0,1 0 0,-1 1 0,1-1 0,-11 2 0,7-1 15,8 0-15,-1 0 0,1 1 0,-1-1 0,1 1-1,0-1 1,-1 1 0,1 0 0,0 0 0,0 0 0,0 0 0,-3 2 0,-22 19-8,7-6-88,5-4 90,-23 23 0,19-17 63,-82 71 166,97-85-194,0 0 0,0 1 0,1-1 0,-4 6 1,-12 14-22,-9 9-174,24-28 180,-1 0 0,0 0-1,1 0 1,0 0 0,-5 10 0,-5 7 72,13-21-82,-8 11 16,0 0 1,0 1-1,2 1 0,-13 27 1,8-12-124,7-17 93,0-1 0,-4 21 1,8-25-16,0 0 1,1 0 0,-1 0-1,2 0 1,-1 0 0,1 0-1,3 13 1,-1-4 45,-3-15-14,0 1 1,0-1 0,0 1-1,1-1 1,-1 1-1,1-1 1,-1 1 0,1-1-1,0 1 1,-1-1-1,1 1 1,2 1-1,-3-2 12,1 0-1,-1 0 0,1 0 0,0 0 0,-1-1 0,1 1 0,0 0 0,0-1 0,0 1 0,-1 0 0,1-1 0,0 1 0,3 0 795,0-5-318,6-10-387,-1-1-1,0 0 1,-1 0 0,7-18 0,35-90-285,29-84-174,-65 177 220,1 0-1,2 0 0,1 2 1,33-41-1,-37 51 4,-10 12 23,1 0 0,0 0 0,0 0 1,8-6-1,-12 11 86,0 0 0,1 0 0,-1 0 0,0 1 0,1-1 0,-1 0 0,1 1 0,-1-1 0,1 1 0,-1-1 0,1 1 0,-1 0 0,1-1 0,-1 1 0,1 0 0,0 0 0,-1 0 0,1 0 0,-1 1 0,1-1 0,-1 0 0,1 1 0,-1-1 0,1 1 0,2 0-1,0 2 0,1 0-1,-1 0 1,0 0-1,0 1 0,0-1 1,0 1-1,-1 0 0,1 0 1,-1 0-1,0 1 1,3 4-1,12 16 37,-12-16-1,0 0 0,-1 0 1,9 19-1,2 6-220,-6-15 199,-1 2-1,0-1 1,6 27 0,7 20 74,-10-36-83,-1 1 0,8 37 0,-16-56 42,-1 0 0,-1 0 0,1-1 0,-2 2 0,0-1 1,0 0-1,-2-1 0,1 1 0,-2 0 0,1 0 1,-2-1-1,0 1 0,-7 16 0,-4 6-33,-12 41 0,-5 15 143,14-47-152,6-13-27,-1-1-1,-28 47 0,14-34 100,17-25-73,-1-1 1,-1 0-1,0-1 0,-17 17 0,17-21 12,-16 15-14,1 0-1,-26 36 1,47-55 16,0 1 0,0 0 0,1 1 0,0-1 0,0 1 0,1 0-1,0 0 1,1 1 0,1-1 0,-1 1 0,2-1 0,-2 17 0,3-17-8,0 0 0,0 1 0,1-1 1,1 0-1,4 15 0,-6-23 11,6 17-56,10 21-1,-14-35 78,-1 0 0,0-1-1,1 1 1,-2 0 0,2 6 0,-2-6-30,1 1 0,0-1 0,0 0 0,2 7-1,5 16 110,-7-27 42,9-2 160,-7-2-261,-1 1 1,1-1-1,-1 1 1,1-1-1,-1 0 1,0 0-1,0 0 1,0 0-1,-1 0 1,1-1-1,-1 1 1,2-4-1,1-3-22,123-289-261,-124 291 240,48-141-816,-48 140 311,0-1-1,0 1 0,-1-1 0,0 1 0,0-16 0,-1 21 57,-2 0 1,1-1-1,0 1 0,-1 0 1,0 0-1,0-1 1,0 1-1,0 0 1,-1 0-1,0 0 0,0 0 1,0 0-1,0 1 1,0-1-1,-6-5 0,-37-36-3241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1T23:24:59.76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595 125 1152,'0'3'8533,"0"-2"-8693,15 25 302,-9-15-90,1-1 0,10 14 1,-10-18 11,0 0 1,0 0-1,1 0 1,0-1-1,0 0 1,0-1-1,1 0 1,-1 0-1,18 5 1,14 2 26,0-2-1,0-2 1,1-1 0,0-2-1,47-1 1,22-3 213,-71-5-171,-10 1 358,-29 3-451,1 0 0,-1 0-1,1 0 1,-1 1 0,1-1 0,-1-1 0,1 1 0,-1 0-1,0 0 1,0 0 0,0 0 0,1 0 0,-1 0-1,0-2 1,-1-2-6,1 0 1,-1 0-1,0 0 0,0 0 0,0 0 0,-1 1 0,0-1 0,0 0 1,0 1-1,0 0 0,-6-8 0,-1 0-165,-1-1 0,-16-14-1,19 22-98,10 11-257,10 13-214,-10-16 712,0 0 0,1 0 1,-1 0-1,1-1 0,-1 1 1,1-1-1,0 0 0,7 3 0,37 11 158,-26-10-125,-10-4 18,0 0 1,0 0-1,0-1 0,0-1 0,22-1 0,0 0 184,333 1 234,-238-5-309,-54 6-103,-21 0 103,76-7 0,-5-4-100,-40 4-19,19 3-169,-24 1 24,9 0 282,2-3-323,18-3 401,97-12-198,-68 18-239,-78 3 372,-37-4-4,-13 1-454,9-4 538,-13 5-252,-6 1-18,1 0-1,-1-1 1,1 1 0,0 0 0,-1 0-1,1 0 1,-1 0 0,1-1 0,-1 1-1,1 0 1,-1 0 0,0-1 0,1 1-1,-1 0 1,1-1 0,-1 1 0,1-1-1,-1 1 1,0 0 0,1-1 0,-1 0-1,1 0-85,0 1 50,0 0 1,0-1-1,0 1 1,-1 0 0,1 1-1,0-1 1,0 0-1,0 0 1,0 0 0,0 0-1,0 1 1,0-1-1,-1 0 1,1 1 0,0-1-1,0 1 1,0-1-1,-1 1 1,1-1 0,0 1-1,0-1 1,-1 1-1,1 0 1,-1-1 0,1 1-1,-1 0 1,1 0-1,-1 0 1,1-1 0,-1 2-1,18 20-47,4 7-12,-20-27 80,-1 0-1,0 0 1,0 1-1,0-1 1,0 0-1,0 1 1,0-1 0,0 0-1,-1 1 1,1 4-1,-1-2 4,1 1 1,0 0-1,0 0 0,1-1 0,0 1 0,2 6 1,-1-6-2,-1 0 1,0 0 0,1 10-1,15 74 12,-11-63-38,-5-20 40,0 0-1,-1-1 1,0 1 0,1 8 0,-1 2-41,1 0-1,1 0 1,1 0-1,1-1 1,7 20 0,15 27 209,-22-49 1661,-5-21-1668,-1 0-129,0 1 0,0-1 1,-1 1-1,-1-7 0,-3-6 54,-67-405-296,65 363 48,3 5-646,12 63-421,7 13 1338,-3-3-121,-3-7-124,-2-3 178,0 1 0,7 12 0,36 53-273,-34-52 250,-11-16-11,0 1 0,-1-1 1,1 1-1,2 6 0,-3-4-3,0-1-84,0 1 1,0-1-1,8 12 0,16 26 125,-18-31-9,5 4 161,27 31-472,-35-43 250,-1 0 0,0 0 0,-1 0 0,0 1 0,7 13 0,-6-11 131,0 0-1,9 11 1,31 32-24,-36-41-80,20 19 0,-23-24 5,-1 0 1,1 0-1,-1 0 0,0 1 1,0 0-1,-1 0 0,0 0 1,0 1-1,-1-1 0,5 15 1,0-9 27,-7-12-43,0 0 0,0-1 0,-1 1 1,1 0-1,0 0 0,-1 0 0,1 0 0,-1 0 0,1 0 0,-1 0 1,1 0-1,-1 0 0,0 0 0,1 0 0,-1 1 0,0-1 0,0 1 1,1 9 19,0 1 1,5 15 0,-1 0 90,5 83-48,-6-39 118,-5-44-167,1-26 23,0-1 0,0 1 0,0 0 0,0-1-1,-1 1 1,1-1 0,0 1 0,0-1 0,0 1-1,0-1 1,0 1 0,-1-1 0,1 1 0,0-1-1,-1 1 1,1-1 0,0 1 0,-1-1 0,1 1-1,0-1 1,-1 0 0,1 1 0,-1-1 0,1 0 0,-1 1-1,1-1 1,-1 0 0,1 0 0,-1 1 0,1-1-1,-1 0 1,1 0 0,-1 0 0,1 0 0,-1 0-1,1 0 1,-1 0 0,1 0 0,-1 0 0,0 0-1,1 0 1,-1 0 0,0 0 0,0-1-39,0 0 0,0 0 0,0 0 0,0-1 1,0 1-1,0 0 0,1 0 0,-1 0 0,0-1 0,0-1 1,-3-6 50,-9-12-37,1 0 0,-12-33 0,9 25-20,-2-7 25,8 22 98,8 13-148,0 0 1,0 0-1,0 0 1,0-1-1,0 1 1,1 0-1,-1-1 1,-1-2 0,2 4 0,0-1 1,0 1 0,0-1 0,0 1 0,0 0 0,0-1-1,-1 1 1,1-1 0,0 1 0,0 0 0,0-1 0,-1 1-1,1-1 1,0 1 0,-1 0 0,1 0 0,0-1 0,-1 1-1,1 0 1,0-1 0,-1 1 0,1 0 0,-1 0 0,1 0-1,0-1 1,-1 1 0,1 0 0,-1 0 0,1 0 0,-1 0 0,1 0-1,-1 0 1,1 0 0,0 0 0,-1 0 0,1 0 0,-1 0-1,0 0 1,0 9-348,1-3 258,-4 108-362,3-90 471,0-16 26,1 0 0,-4 13-1,-9 46 4,9-43-5,-1 0 0,-1-1 1,-17 42-1,-6-13-163,4-11 296,-10 14-131,21-34-35,-4 9 168,2 0 0,-17 45-1,17-40-130,5-8 23,1 0 1,2 0-1,-8 38 0,-1 0 19,-4 8-49,10-38 82,3-13-24,0-1 0,-22 39 0,26-53-60,-1 0 0,-1-1 0,1 0 0,-1 0 0,0 0 0,-10 7 0,-18 18 136,17-15-91,-1 0 0,-28 18 0,8-5-173,-148 128 105,86-71-98,50-44 209,-86 70 294,89-68-827,47-44 443,0 0 0,0 1-1,0-1 1,-1 0 0,1 0 0,0 1-1,-1-1 1,1 0 0,0 0 0,-1 0-1,1 0 1,0 1 0,0-1 0,-1 0-1,1 0 1,-1 0 0,1 0 0,0 0-1,-1 0 1,1 0 0,0 0 0,-1 0-1,1 0 1,0 0 0,-1 0 0,1 0-1,0 0 1,-1 0 0,1-1 0,0 1-15,0 0 0,-1-1 0,1 1 0,0 0 0,0-1 0,0 1 0,0 0 0,0-1 0,1 1 0,-1 0 0,0 0 1,0-1-1,0 1 0,0 0 0,0-1 0,0 1 0,0 0 0,1 0 0,-1-1 0,0 1 0,0 0 0,0 0 0,1-1 1,-1 1-1,0 0 0,0 0 0,0 0 0,1-1 0,-1 1 0,0 0 0,1 0 0,-1 0 0,0 0 0,0 0 0,1 0 1,91-48-253,46-25 288,-8 5 69,-52 18-83,-2-4-1,69-62 1,-81 59 102,92-74-26,-133 114 48,-1-1 0,0-1 1,31-36-1,-43 43-148,0-1-1,-1-1 1,-1 1-1,0-1 1,0-1 0,-2 1-1,0-1 1,4-16-1,-2 3-31,39-178-238,-42 176 193,12-31 1,1-11 204,-8 45-414,-8 23 296,-1 0-1,1 1 0,-1-1 0,0 0 0,0 0 0,0 0 0,0-6 1,-1 9-1,0 1 1,0-1-1,0 1 1,0-1-1,0 1 1,0 0 0,0-1-1,1 1 1,-1-1-1,0 1 1,0 0 0,0-1-1,1 1 1,-1-1-1,0 1 1,1 0 0,-1-1-1,0 1 1,1-1-1,-1 1-24,1 0 0,-1 0-1,0-1 1,1 1-1,-1 0 1,0-1-1,0 1 1,1 0-1,-1-1 1,0 1-1,0 0 1,0-1-1,1 1 1,-1 0 0,0-1-1,0 1 1,0-1-1,0 1 1,0-1-1,1-1-15,2-1 32,-2-1-22,-1 4-90,2 3-629,-2-2 744,0-1-1,0 0 0,0 0 0,0 1 1,0-1-1,0 0 0,0 1 0,0-1 1,-1 0-1,1 0 0,0 1 0,0-1 1,0 0-1,0 0 0,-1 0 1,1 1-1,0-1 0,0 0 0,-1 0 1,-1 2 5,-1 1 1,1-1 0,-1 0 0,1 1 0,0 0 0,-3 5 0,-7 7-154,-22 26-21,-52 84 1,-103 170 438,143-226-222,1-7 85,-2-3 0,-4-2-1,-80 72 1,54-58-19,-150 103 0,128-97-112,25-4 69,61-61-116,-6 6 14,5-8 159,12-8-96,0 0-1,-1 0 0,1 0 0,-1 0 0,0-1 1,-5 3-1,-6 2 56,9-3-71,1-1 0,-1-1 0,0 1 1,1-1-1,-1 1 0,0-1 1,0-1-1,-6 1 0,-31 0 111,17 0-44,-27-2 1,22-1-102,-42 4-1,10 1 14,-74-3 354,4 5-486,-42 5-74,67-3 233,10-1-110,-102 18 0,58 9 95,72-17 11,26-11 82,-68-2 0,-5 1-128,68-1-38,26-2 92,1 1 0,-43 8 1,3 7-100,1 3 1,-68 32-1,40-16 64,3-11 107,73-21-66,-1-1-1,0 0 0,1 0 1,-1-1-1,-20 0 0,-3-2-205,35 0 246,1-1-70,0 1 0,-1 0 0,1 0 0,0 0 0,0 0 0,-1 0 0,1 0 1,0-1-1,0 1 0,0 0 0,-1 0 0,1 0 0,0 0 0,0-1 0,0 1 1,0 0-1,0 0 0,0-1 0,-1 1 0,1 0 0,0 0 0,0 0 0,0-1 1,0 1-1,0 0 0,0 0 0,0-1 0,0 1 0,0 0 0,0 0 0,0-1 1,0 1-1,0 0 0,0 0 0,0-1 0,0 1 0,0 0 0,1 0 0,-1-1 1,0 1-1,0 0 0,14-18-139,-12 14 153,1 0 1,0 0-1,0 1 0,0-1 0,4-3 1,25-24-102,-26 23 62,1 1-1,0 0 1,1 0 0,10-7-1,109-74-155,-76 47 421,-40 33-265,-1-1 0,1 0 0,-1 0 1,-1-1-1,15-19 0,9-10 265,-9 11-180,-1-2 1,26-44-1,-48 72-65,96-181 294,-31 51-386,-51 107 121,2 1 1,20-24 0,17-22 2,-42 52-38,-1-1 1,0-1-1,-2 0 0,0 0 1,8-32-1,-3 13-28,-10 26 47,1 0-1,4-23 1,2-25 219,-6 38-114,-1-1-1,3-41 1,1-65-305,-15-53 571,1 61-283,-4 10-74,-8-69-87,8 137 97,-1 0-1,-25-59 1,30 87-36,0 2-82,-1 0 1,-1 0 0,-9-14-1,6 12 1,-8-19 0,14 27 15,1 0 0,-11-13 0,6 9-61,-1 3 172,10 9-68,-1 0-1,1-1 0,-1 1 1,1 0-1,-1-1 1,1 1-1,-1 0 1,1-1-1,0 1 1,-1-1-1,1 1 1,0-1-1,-1 1 0,1-1 1,0 1-1,-1-2 1,-17 1-245,15 2 303,-1-1 1,1 0-1,0 0 0,0 0 1,0 0-1,0-1 1,0 1-1,0-1 1,0 0-1,0 0 0,0 0 1,1 0-1,-1 0 1,0-1-1,1 1 0,-1-1 1,-3-2-1,5 3-30,0 1 0,0-1 0,0 0 0,0 0 0,0 1 0,0-1 0,0 1 0,-1 0 1,1-1-1,0 1 0,0 0 0,-1-1 0,-1 1 0,-10-4-154,10 2-72,2 2 133,-4 2-39,2 0 77,0 0 0,0 1 0,0-1 1,1 1-1,-1 0 0,1-1 0,0 1 1,0 0-1,0 0 0,0 1 0,0-1 1,-1 4-1,-22 44-183,15-32 233,-9 23 0,3 0-25,7-21 121,-12 43-1,16-42-68,1-8 1,1 0-1,1 1 1,-2 20 0,3 39-66,3 83 308,10-62-220,-6-66 48,2 58 0,-7-68-124,2 1-1,8 38 1,-8-46 4,4 16-29,-1-3 115,4 35-1,-1 37-129,32 254 188,-38-320-79,-1 0 0,-1 1-1,-2-1 1,-1 0 0,-2 0 0,-9 42 0,4-33-31,-9 49 171,12-55-112,-16 50 0,9-37 135,5-29-46,7-17-127,0 1 0,1 0 0,-1 0 0,0 0 1,0 0-1,1 0 0,-1 4 245,2-10 222,5-14-371,8-29 0,-2 5-87,11-30-11,62-128-1,64-148 44,-42 69-246,-73 190 77,35-142 0,-46 98 57,-16 95 144,-4 29-108,-1-1 1,-1 1-1,1-13 1,2-27-790,-11 62 17,1-2 671,-8 44-166,11-39 271,-10 29 0,1-13 29,-2-1 0,-23 38 0,25-50-1,-1-1-1,0-1 0,-1 0 0,-27 26 1,25-29 44,9-7 66,0-1 0,0 0 0,0 0-1,-1-1 1,-14 8 0,21-12-117,-1-1 0,1 1-1,0-1 1,0 0 0,-1 0 0,1 1 0,0-1 0,0 0 0,-1 0-1,1 0 1,0 0 0,-1 0 0,1 0 0,0-1 0,0 1 0,-1 0-1,1-1 1,0 1 0,0-1 0,0 1 0,0-1 0,-1 1 0,0-2-1,-3-2 1,1 0-1,0 0 0,0 0 0,-5-7 0,7 8-52,0 1 0,0-1-1,0 0 1,-1 1 0,1-1 0,-1 1 0,0-1 0,0 1 0,0 0-1,0 0 1,-3-1 0,3 3-33,0-1 0,0 1 0,0 0 1,0 0-1,0 1 0,0-1 0,0 1 0,0-1 0,1 1 0,-1 0 0,-5 2 0,-28 16-223,-33 32 413,69-51-112,0 0 0,0 0 1,0 0-1,0-1 0,0 1 1,0 0-1,0 0 1,0 0-1,0 0 0,0 0 1,0-1-1,0 1 1,0 0-1,0 0 0,0 0 1,0 0-1,0 0 1,0-1-1,0 1 0,0 0 1,0 0-1,0 0 1,0 0-1,0 0 0,0 0 1,0-1-1,0 1 1,0 0-1,-1 0 0,1 0 1,0 0-1,0 0 1,0 0-1,0 0 0,0-1 1,0 1-1,0 0 1,-1 0-1,1 0 0,0 0 1,0 0-1,0 0 0,0 0 1,0 0-1,-1 0 1,1 0-1,0 0 0,0 0 1,0 0-1,0 0 1,0 0-1,-1 0 0,1 0 1,0 0-1,0 0 1,0 0-1,0 0 0,0 0 1,0 0-1,-1 0 1,1 0-1,0 0 0,0 0 1,0 1-1,5-13 187,33-31-423,63-93-1,-77 101 267,16-23-91,16-23-56,80-90 0,-97 127 277,-21 22-261,1 1-1,32-27 0,-42 41 1,0 1 1,0 0-1,1 1 1,0 0-1,0 0 1,0 1-1,0 1 0,16-4 1,1 2 68,0 2 0,33-1 0,53-1-68,246-6-190,-166 6 290,53 2 186,-173 4-152,270 10 70,-136 17-121,-41-4 70,-130-17 146,-28-5-140,0 0 0,0 0 1,14 0-1,-22-2-39,0 0 1,0 0-1,0 0 0,1 0 1,-1 0-1,0 0 0,0 0 1,0 0-1,0 0 0,1 0 1,-1 0-1,0 0 0,0 0 1,0 0-1,1 0 0,-1 0 1,0 0-1,2-1 502,-2 1-502,1-1 0,-1 1 1,0 0-1,0 0 0,0 0 1,0 0-1,0-1 1,0 1-1,0 0 0,0 0 1,0 0-1,0-1 0,-8-7 268,4 5-327,0 1 0,-1-1 0,1 1 1,-7-3-1,-22-2-38,-2 1 0,1 2 1,0 1-1,-36 1 0,-12 0 43,-296-2 80,2 25-290,199-10 121,-451 53 101,494-51 177,21-3-545,224-16-768,-39-1 842,98-5 386,163-4 84,106-3-111,-223 13-173,79 1 323,124 21 31,-290-9-191,-57-5 8,-59-1-30,143 5 228,-156-6-235,0 0 1,1 0 0,-1 0-1,0 0 1,0 0-1,1 0 1,-1 0-1,0 0 1,0 0-1,1 0 1,-1 0 0,0 0-1,1 1 1,-1-1-1,0 0 1,0 0-1,0 0 1,1 1-1,-1-1 1,0 0 0,0 0-1,0 0 1,1 1-1,-1-1 1,0 0-1,0 0 1,0 1-1,0-1 1,0 0 0,0 1-1,0-1 1,0 0-1,1 0 1,-1 1-1,0-1 1,0 0-1,0 1 1,0-1 0,0 0-1,-1 0 1,1 1-1,0-1 1,0 0-1,0 1 1,0-1-1,0 0 1,0 0-1,0 1 1,-1-1 0,1 0-1,0 0 1,0 1-1,0-1 1,0 0-1,-1 0 1,1 0-1,0 1 1,0-1 0,-1 0-1,-5 3 49,0 0-1,0 0 1,0-1-1,0 0 1,-1 0-1,-9 1 1,-12 4 3,-3 0 57,0 0-1,-1-2 0,-60 1 1,30-2-21,37-2-71,-238 23-234,-107 21 342,47-7-35,187-20-68,-115 14 257,145-21-382,-234 13-144,309-25-344,29 1 230,2-1 333,-1 1 0,1-1 0,0 0 0,-1 1 1,1-1-1,0 1 0,0-1 0,-1 1 0,1-1 0,0 1 0,0-1 0,0 1 0,0-1 1,-1 1-1,1-1 0,0 1 0,0-1 0,0 1 0,0-1 0,0 1 0,1 0 0,0 3-8,0-1 0,1 1 0,-1-1 0,1 0 0,0 0 0,0 0 0,1 0 0,-1 0 0,0 0 0,1 0-1,0-1 1,0 1 0,0-1 0,0 0 0,0 0 0,0 0 0,0 0 0,1 0 0,-1-1 0,1 0 0,4 2 0,40 10 16,1-2 1,0-2 0,61 3 0,-45-5 37,374 23-118,-21-2 186,43 27-91,-335-40 331,133-2 1,-241-13-352,23 1 68,0-2 1,66-11-1,-98 10-31,10-2 251,0 1-1,30-2 0,-41 1 204,-8 4-480,0 0-1,0-1 0,1 1 1,-1 0-1,0 0 1,0 0-1,0 0 0,0 0 1,0-1-1,0 1 0,0 0 1,0 0-1,0 0 1,0 0-1,0 0 0,0-1 1,0 1-1,0 0 0,0 0 1,0 0-1,0 0 0,0 0 1,0-1-1,0 1 1,0 0-1,-1 0 0,1 0 1,0 0-1,0 0 0,0 0 1,0-1-1,0 1 1,0 0-1,0 0 0,0 0 1,-1 0-1,1 0 0,0 0 1,0 0-1,0 0 1,0 0-1,0-1 0,0 1 1,-1 0-1,1 0 0,0 0 1,0 0-1,0 0 1,0 0-1,-1 0 0,1 0 1,0 0-1,-31-6-85,0 1 0,-37-2-1,-1 1 107,-53-11 18,-176-18 120,135 23-240,-59-4-132,166 16 303,-75 9-1,89-5-241,-398 56-56,284-27 171,75-14-166,-28 9-26,49-12 234,-59 23-192,101-32 123,-3 1 22,7-2 129,-1-1 0,-21 5 0,3 4 14,-35 8-126,-27 5 328,75-23-383,-2 0-112,-40 13 0,53-13 53,-1-1 0,-12 10 1,21-13 133,-6 5-334,13 1 167,-4-5 192,3 2-16,-1-1 0,1 1-1,0-1 1,0 0 0,-1 0 0,1-1 0,0 0 0,1 0 0,-1 0 0,0 0 0,8-1-1,8 0-34,33-5-1,-35 2 22,5 0 29,504-42 186,-358 37-246,128 0 40,-285 9-8,244 11-78,-79-6 119,22 3 106,-8 3 73,-106-8-171,-3-3 120,-17-1-75,-65 0 144,-13 5-140,0 0 0,0-1 0,-1 0 0,-20 4-1,-54 2-99,40-6 37,-215 25-394,-20 3 308,-159 25 61,312-34 39,-419 67 112,397-69-109,-45 6-166,166-23 40,1 0-1,-43 13 0,58-12-36,0 0-1,1 0 1,-1 2 0,1 0 0,0 0-1,-22 18 1,34-24 110,0-1 0,0 1 0,0 0 1,0-1-1,0 1 0,0 0 0,1 0 0,-1 0 0,0 0 0,0 0 0,1 0 0,-1 0 0,1 0 0,-1 0 1,1 0-1,-1 0 0,1 0 0,0 0 0,0 1 0,-1-1 0,1 1 0,1-1 6,-1 0 0,0 0 0,1 0 0,-1 0 0,1 0 0,-1 0-1,1 0 1,-1-1 0,1 1 0,0 0 0,-1 0 0,1-1 0,0 1 0,0 0 0,-1-1-1,1 1 1,0-1 0,0 1 0,1 0 0,6 2-4,-1 0 0,1-1-1,0 1 1,13 1 0,41 5 40,2-2 0,112-3 0,-64-6 84,114-4-67,120-9-41,25-2 112,344-1-11,-656 18-15,111-8 87,-95 5-144,-66 0 743,-16 2-530,-217 13-420,162-8 89,-96 16-66,66-8 75,27-4 40,-355 49 208,379-51-197,-285 41-38,-118 13 59,216-20 0,38-3 66,106-20-404,74-15 282,-1 1 0,1 1-1,0-1 1,0 1-1,-9 6 1,15-8 25,1 0 0,-1 0 0,1 0 0,0 0 0,0 0 0,0 1 0,1-1 0,-1 1 0,0 0 0,1 0 0,0 0 0,0 0 0,0 1 0,0-1 0,0 0 0,0 1 0,-1 4 1,3-6 27,0 0 1,0 0 0,0 0 0,1 0 0,-1 0 0,0 0 0,1 0 0,-1 0 0,1 0 0,0 0 0,-1 0 0,1 0-1,0 0 1,0-1 0,0 1 0,1 0 0,-1-1 0,0 1 0,0-1 0,1 1 0,2 1 0,1 2 27,1-1 1,-1 0-1,1 0 0,0-1 1,7 4-1,10 2-30,0-2 0,0 0 0,0-1 0,1-1 0,0-1 0,0-2 0,40 1 0,173-24 177,-187 15-229,279-40 410,248-25-429,-497 65 157,97-9 270,-72 8 604,-107 7-952,0 0 0,0-1 0,-1 1 0,1 1 0,0-1 0,-1 0 0,1 1 0,0-1 0,0 1 1,-1-1-1,1 1 0,-2 1 0,-2 0-17,-27 9 88,-5 1-79,-51 10 0,44-14 2,-367 77-191,-4 7 354,377-85-132,-404 68-109,417-67-18,21-6 62,0-1-1,-1 1 0,1-1 0,-11 1 0,16-2 19,0-1 1,-1 1 0,1 0-1,-1 0 1,1 0 0,0 0-1,-1 0 1,1 0 0,-1 0-1,1 0 1,0 0 0,-1 0-1,1 0 1,-1 0 0,1 0-1,0 0 1,-1 1 0,1-1-1,-1 0 1,1 0 0,0 0-1,-1 1 1,1-1 0,0 0-1,-1 0 1,1 1 0,0-1-1,-1 0 1,1 0 0,0 1-1,-1 0 1,2-1-7,-1 1-1,1 0 1,-1-1-1,1 1 1,0-1 0,-1 1-1,1-1 1,-1 1-1,1-1 1,0 1 0,0-1-1,-1 0 1,1 0-1,0 1 1,0-1 0,0 0-1,11 3-14,-1 0-1,1-1 1,0-1 0,0 0-1,15 0 1,64-8 89,-57 3 53,218-27 68,-177 17-215,102-34 0,297-112 179,-209 67-161,-164 52 347,-67 25-117,-21 9-123,-11 5-81,-4 2-41,-338 109-424,296-96 377,-226 92-227,-15 4-55,125-62 299,-144 40 5,259-75 104,10-1 3,-44 6 0,63-14-76,-13 3-232,25-6 263,0 0 0,0 1 0,-1 0 0,1 0 1,0 0-1,0 1 0,-4 1 0,3-1 1,1 0 0,-1 0 0,0-1 0,-8 2 1,-118 21-44,30-3-157,10-1 177,70-14 5,-12 2 92,-3-1 19,29-5-139,-1 0 0,1-1 1,-1 0-1,-8 0 0,12-1 69,0 1 0,0-1 0,0 1 0,-6 2 0,-1 0-167,1 2 146,9-5-5,1 1 0,-1-1 0,0 1 0,0-1 1,0 0-1,0 1 0,0-1 0,0 0 0,0 1 1,0-1-1,0 0 0,-1 0 0,-39 3-62,39-3 69,0 0 0,0 0 0,0 0 0,0 0 0,0-1 0,0 1 0,0-1 0,0 0 0,0 0 0,0 0 0,0 0 0,0 0 0,-3-2 0,3 2-46,0 0-1,0 1 1,0-1 0,0 1 0,0-1 0,0 1-1,-1 0 1,-2-1 0,-5 0-616,9-2-54,1 2 670,2 0 0,-1 0 0,0 0 0,0 0 0,0 1 0,0-1 0,0 0 0,1 1-1,-1-1 1,0 1 0,2-1 0,8-2-40,-4 1 47,0 0 0,13-6 1,2-1-41,6-2-18,-22 7 93,1 1 1,-1 0 0,13-3-1,-3 0-148,-16 7 152,0-1-1,0 0 1,0 0-1,0 0 0,0 0 1,-1 0-1,1 0 1,0 0-1,0 0 0,0 0 1,0 0-1,0 0 1,0 0-1,0 0 1,0 0-1,0 0 0,0 0 1,0 0-1,0 0 1,0 1-1,0-1 1,0 0-1,0 0 0,0 0 1,0 0-1,0 0 1,0 0-1,0 0 0,0 0 1,0 0-1,0 0 1,0 0-1,0 1 1,0-1-1,0 0 0,0 0 1,0 0-1,0 0 1,0 0-1,0 0 0,0 0 1,0 0-1,0 0 1,0 0-1,0 0 1,0 1-1,0-1 0,0 0 1,0 0-1,0 0 1,0 0-1,0 0 0,0 0 1,0 0-1,0 0 1,1 0-1,-1 0 1,0 0-1,0 0 0,0 0 1,0 0-1,0 0 1,0 0-1,0 0 1,0 0-1,0 0 0,-8 12-10,-16 14-67,8-15 191,11-9-91,1 1 1,0 0-1,-1 0 0,-6 7 0,4-3-19,-1-1-1,1 0 1,-2-1 0,1 0-1,-1 0 1,1 0-1,-14 3 1,-8 6 62,17-5-115,10-8 71,1 1 0,0 0 0,0-1-1,-1 0 1,1 0 0,-4 2 0,-5 1-21,-1 0 0,1 2 0,0-1 0,0 1 0,-10 8 0,14-9 15,-1-1 1,1 0 0,-11 4 0,12-6-50,1 0-1,-1 1 1,0 0 0,1 0 0,0 1 0,-10 7 0,-12 10 135,20-12-144,-5 6-34,-14 21 0,23-29 121,-1-1 1,0 0 0,0 0-1,-1-1 1,0 1 0,0-1-1,-10 8 1,7-8 113,0 0 0,-17 6 1,20-10-54,0 1 0,0-1 1,-11 1-1,15-2-30,-8 0-182,8 0-10,0 2 22,0 0 80,2-2 167,121-85 131,112-57-449,-77 49 348,51-13-170,-135 72-21,89-56 1,-116 58 80,-2-2 0,-1-2 0,-2-1 0,-2-3 0,45-56 0,-35 42-39,-2 4 8,25-28 69,7-7-188,-68 70 12,-1 4-33,0-1 0,-2-1 1,1 1-1,6-16 0,5-17 17,-2 0 1,12-49-1,-11 24 59,39-179-205,-53 213 292,-3 1 0,-1-1 0,-4-47 0,-17-87 85,15 144-135,-1 0 0,-2 0 0,0 1 0,-18-35 0,18 44-26,-1 0 0,0 0 0,-2 1 1,1 0-1,-2 0 0,0 2 0,-1-1 0,-20-16 0,0 3 245,20 17-173,1-1 1,-2 2-1,-23-15 1,-8-4-29,41 25-33,-1 0-1,1-1 1,0 1 0,0-1 0,0 0 0,-3-5-1,-9-8 54,3 5-118,7 7 141,0 0 0,0 0 0,1-1-1,-1 0 1,2 0 0,-7-10 0,4 6-58,1 1-1,-1-1 1,-1 2-1,1-1 1,-1 1 0,-1 0-1,-14-10 1,-13-13-128,-50-37 473,37 24-388,-33-29-166,64 58 173,10 9 3,1 0-1,-1 0 1,-1 1-1,1-1 1,-1 2 0,-10-5-1,8 6-39,-1 0 0,1 1 1,0 1-1,-1 0 0,1 0 0,-20 3 0,1-2 5,-15 5-136,13-1 278,5 1 5,9-5-224,18 0 64,58 48-1115,-51-43 1185,-1-1-1,1 1 1,0-2 0,0 1-1,0-1 1,9 3 0,48 11 7,-40-12-66,-14-3 119,-1-1 1,0 0 0,10-1-1,-10 0 2,0 1 0,0-1 0,12 4 1,36 3 917,-63-14-639,-8 0-327,0 0 1,0 2 0,0 0-1,-1 0 1,-30-4-1,-3-2-132,36 9 65,0 0 0,-1 1 1,-21 1-1,20 0-278,14 9-42,1 0 214,1 0-1,1-1 1,-1 1 0,1-1 0,8 16-1,-6-13 43,7 14 88,1 0-1,1-1 0,1-1 0,1 0 0,1-1 1,2-1-1,0 0 0,0-2 0,2 0 1,24 17-1,-28-25 44,95 73-39,-93-68 56,0 1 0,-1 1 0,23 30 0,41 80 73,-57-86-79,1-1 0,33 38 0,-38-55 47,1-1 0,0-1 0,2-1-1,1-1 1,1-1 0,0-1 0,1-1 0,1-2 0,33 14 0,-34-19-16,76 28 385,-85-33-404,1 0 0,-1-1 1,32 2-1,-9-5 128,-1-3 0,1 0-1,66-15 1,-59 9-76,-23 5-23,30-10 1,72-20-100,24-7-15,-137 36-18,-1 0 1,1 1 0,23-1-1,-31 3 33,1 1 0,-1 1 1,1-1-1,-1 1 0,0 0 0,1 0 0,-1 1 0,0 0 0,0 0 0,7 4 0,-7-3-15,0 0 0,0 0 0,-1 1 0,1-1 0,-1 1 0,0 1 0,7 7 0,-7-7 45,-1 0 1,1 1-1,-1-1 0,6 11 0,-9-13 15,1 0 1,-1 1-1,0-1 0,0 0 0,-1 1 0,1-1 1,-1 1-1,1-1 0,-1 0 0,0 1 1,-1 6-1,-2 2-17,0 0 0,0-1 0,-2 1 0,1-1 0,-1 0 0,-8 13 0,0 1 13,-2 5 27,-58 109-50,59-116 13,-1 0 0,-1-1 0,-35 36 0,15-25 55,-64 46-1,-48 19 78,28-20-10,70-44-92,-63 45-25,-14 9-111,96-66 224,20-15-113,1 0 0,-15 15 1,43-27-240,124-46 203,-55 18-45,155-36 1,-225 66 82,2-1-88,1 0 0,-1 1 0,1 2 0,32 0 0,-51 1 72,1 0-1,-1 0 1,0 1-1,1-1 1,-1 1-1,1-1 0,-1 1 1,1-1-1,-1 1 1,0-1-1,0 1 1,1 0-1,0 1 1,-1-2 15,-1 1 0,0-1-1,1 1 1,-1-1 0,1 1 0,-1-1 0,0 1 0,1 0 0,-1-1 0,0 1 0,0-1 0,0 1 0,1 0 0,-1-1 0,0 1-1,0-1 1,0 1 0,0 0 0,0-1 0,0 1 0,0 0 0,-1 1 16,1-1 0,-1 0 0,1 0 0,-1 0 0,1 0 0,-1 0 0,0 0 1,0 0-1,1 0 0,-1-1 0,0 1 0,0 0 0,0 0 0,0-1 0,0 1 0,0 0 0,0-1 0,0 1 0,0-1 0,0 1 0,-1-1 0,1 0 0,0 0 1,0 1-1,0-1 0,0 0 0,-1 0 0,1 0 0,-2 0 0,2 0 8,0 0 0,0 0 0,-1 0-1,1 0 1,0-1 0,0 1 0,0 0 0,-1 0 0,1-1 0,0 1 0,0-1 0,0 1-1,0-1 1,0 1 0,0-1 0,0 0 0,0 0 0,0 1 0,0-1 0,0 0-1,0 0 1,-1-2 0,1 1-23,0 0-1,0 0 1,1 0-1,-1 0 1,1 0 0,-1 0-1,1-1 1,0 1-1,-1 0 1,1 0-1,1-5 1,0-1-35,0 1 1,1-1-1,0 0 1,0 1-1,1-1 1,5-9-1,-5 11 25,53-100-335,42-113 1,-27 42-291,-50 133 608,1 2 0,29-40 0,44-42 41,5-7 37,-83 106-53,-2-1 0,0 0-1,15-41 1,-18 37 13,-2-2 1,8-38-1,-16 57-12,0-1 1,-1 0-1,0 0 0,-1 0 1,-1 0-1,0 1 0,-6-27 1,3 17-10,-3-28 1,-4-20 5,9 57-32,0-1-1,0-23 0,-1-1-83,1-46 144,3 57-42,-5-39 0,3 58-6,0 0 1,-1 0-1,0 0 0,-1 0 1,0 1-1,-6-14 1,7 19-2,0-1 1,-1 1-1,1 0 1,-1 0-1,1 0 1,-1 1-1,0-1 1,0 1-1,0-1 1,0 1-1,0 0 1,0 0 0,-1 0-1,1 1 1,-1-1-1,0 1 1,-6-2-1,-18-2-21,0 1-1,0 1 0,-30 1 1,-84 8-191,139-6 210,-70 9-48,36-6 171,-17 2 80,41-5-155,9 1 9,1-1-1,-1 1 1,0-1 0,0-1-1,0 1 1,0 0-1,-5-2 1,9 2-46,0 0 0,0 0 0,-1 0 0,1 0 1,0-1-1,0 1 0,0 0 0,0 0 0,0 0 0,0 0 0,0 0 1,0 0-1,0 0 0,0 0 0,0 0 0,0 0 0,0-1 0,0 1 1,0 0-1,0 0 0,0 0 0,0 0 0,0 0 0,0 0 0,0 0 1,0 0-1,0 0 0,0-1 0,0 1 0,0 0 0,0 0 0,0 0 1,0 0-1,0 0 0,0 0 0,0 0 0,0 0 0,0 0 0,0 0 1,0-1-1,0 1 0,0 0 0,1 0 0,-1 0 0,0 0 0,0 0 1,0 0-1,7-5-173,8-2-6,-15 7 182,57-23-198,1 3 0,1 2 0,119-19 0,-143 32 155,1 2 0,-1 2 0,1 1 0,0 1-1,-1 3 1,1 0 0,-1 3 0,41 12 0,-67-16 34,0 0-1,0 1 0,0 0 1,-1 1-1,1-1 0,-1 2 0,0-1 1,0 1-1,-1 1 0,0-1 1,0 1-1,-1 1 0,1-1 1,-2 1-1,1 0 0,-1 0 1,0 1-1,-1-1 0,0 1 1,4 10-1,2 14 41,-2 0 1,-1 1-1,5 52 0,-11-75-14,1 0-1,4 15 1,-3-17 6,-1-1 0,-1 1 0,2 15 0,-2-13-16,0 1 0,0 0 0,5 12 0,-4-13 6,0 0 0,0 1 0,0 12 0,1-1-99,-3-19 96,1 0 0,0-1 0,-1 1 0,0 0 0,0 0 0,-1 8 0,-1 3-29,1 1-1,1 0 0,2 21 0,0 7 19,2 127-83,5 35 332,-8-96-222,-2-62 21,-7 101 286,7-126-280,-2-1 0,0 0 0,-8 27 0,5-23-101,-1 3 114,-1 0-1,-2 0 1,-1 0-1,-18 34 1,17-42-56,-1-1 1,0 0-1,-2 0 0,0-2 1,-33 32-1,-22 11 259,32-30-297,2 2 0,-39 45-1,-28 61 246,-4 4 104,96-131-292,-1 0 0,0-1 0,-1-1 0,-16 10 0,-16 13 46,-8 3-156,33-24 86,-11 4-89,20-12-32,17-6-84,12-2 239,1 0 0,-2-1 0,1-1-1,0-1 1,-1 0 0,0-1 0,-1-1 0,0 0-1,28-23 1,105-96 48,9-9 52,-110 100-101,74-45 0,-29 20-69,-48 31 28,18-19-87,1-1 3,-27 27 76,0 2 1,48-22 0,-44 24 45,-1-2 1,38-29 0,-65 41-6,-1 0 0,-1-1 0,0-1 1,0 0-1,-1 0 0,9-16 0,-18 27-28,7-9-585,-7 15 75,-2 3 523,1-6-43,0 3 17,1 1 0,-2-1 1,1 1-1,-1-1 0,0 1 1,0-1-1,0 1 0,-3 6 1,2-8 25,1-3-7,0 1-1,1 0 0,-1 0 0,1-1 0,0 1 0,0 0 0,-1 0 0,1-1 0,0 1 0,0 0 0,1 3 838,-1-5-852,0 0 0,0 0-1,0 0 1,0-1 0,1 1 0,-1 0 0,0 0 0,0 0 0,0 0 0,0 0 0,1 0 0,-1 0 0,0 0 0,0 0 0,0 0 0,0 0 0,1 0 0,-1 0 0,0 0 0,0 0 0,0 0 0,0 0 0,1 0 0,-1 0 0,0 0 0,0 0 0,0 0 0,0 0 0,1 0 0,-1 0 0,0 0 0,0 0 0,0 0 0,0 0 0,1 1 0,-1-1 0,0 0 0,0 0 0,0 0 0,0 0 0,0 0 0,0 1 0,0-1-1,1 0 1,-1 0 0,0 0 0,0 0 0,0 1 0,0-1 0,0 0 0,0 0 0,0 1 0,-2 14-154,-12 18 26,4-17 177,0 0 0,-1-1 0,0 0 0,-2-1 0,-25 23 0,27-28-31,-1 0 0,0-1 1,-14 7-1,-3 1-3,6 0 82,16-10-15,-1-1 1,0 0-1,0 0 1,-1-1-1,0 1 1,-9 2-1,18-7-60,0 0 0,-1 0 0,1 0-1,0 0 1,0 0 0,-1 0 0,1 0 0,0 0 0,0 1-1,-1-1 1,1 0 0,0 0 0,0 0 0,-1 0-1,1 0 1,0-1 0,0 1 0,-1 0 0,1 0 0,0 0-1,0 0 1,-1 0 0,1 0 0,0 0 0,0 0-1,-1-1 1,1 1 0,0 0 0,0 0 0,0 0 0,0 0-1,-1-1 1,1 1 0,0 0 0,0 0 0,0 0-1,0-1 1,-1 1 0,4-12 140,12-12-163,-14 23 23,12-18-30,19-36-1,-28 47 25,-1 1-1,0-1 0,0 0 0,-1 0 1,0-1-1,0 1 0,-1 0 0,1-12 1,-2-3-263,-11 25-334,9-2 571,1 1 0,-1-1 0,1 0-1,0 1 1,-1-1 0,1 1 0,0-1 0,-1 1 0,1 0 0,-2 1 0,-11 7 15,-28 14 0,3-1 38,-29 14-167,52-27 343,0 0-1,-30 10 1,46-19-209,0 0-1,-1 0 1,1 0-1,-1 0 1,1 0-1,0 0 1,-1 0-1,1 0 1,0-1-1,-1 1 1,1 0-1,-1 0 1,1 0-1,0-1 1,0 1-1,-1 0 1,1-1-1,0 1 1,-1 0-1,1 0 1,0-1-1,0 1 1,-1 0-1,1-1 1,0 1-1,0-1 1,0 1-1,0 0 1,0-1-1,-1 1 1,1-1-1,0 1 1,0 0-1,0-1 1,0 1-1,0-1 1,0 1 0,0 0-1,0-1 1,1 1-1,-1-1 1,1-1-14,0 2 11,-1 0 0,0 0 0,0-1 0,0 1 0,1 0 0,-1 0 0,0 0-1,0-1 1,0 1 0,0 0 0,0 0 0,1 0 0,-1-1 0,0 1 0,0 0-1,0 0 1,0-1 0,0 1 0,0 0 0,0 0 0,0-1 0,0 1 0,0 0-1,0 0 1,0-1 0,0 1 0,0 0 0,0 0 0,0-1 0,0 1 0,0 0-1,0 0 1,0-1 0,-1 1 0,1 0 0,0 0 0,0 0 0,0-1 0,0 1-1,-1 0 1,1 0 0,0 0 0,0-1 0,0 1 0,-1 0 0,1 0 0,0 0-1,0 0 1,0 0 0,-1 0 0,1-1 0,-5-2 70,5 3-69,0-1 0,0 1 0,-1 0 0,1 0 0,0 0 0,0 0 0,-1-1 0,1 1 0,0 0 0,0 0 0,-1 0 0,1 0 0,0 0 0,0 0 0,-1 0 0,1 0 0,0 0 0,-1 0 0,1 0 0,0 0 0,0 0-1,-1 0 1,1 0 0,0 0 0,0 0 0,-1 0 0,1 0 0,0 0 0,0 1 0,-1-1 0,1 0 0,0 0 0,0 0 0,-1 1 0,-1-1-27,-1 1 0,1-1 1,-1 1-1,1-1 0,-1 0 0,1 0 1,-1 0-1,-2-1 0,-12 1-671,-55 3-4709,17-3 816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2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387 358 1472,'0'0'64,"0"0"1,1 0-1,-1 0 0,0-1 1,0 1-1,1 0 0,-1 0 1,0 0-1,0-1 1,1 1-1,-1 0 0,0 0 1,0-1-1,0 1 0,1 0 1,-1-1-1,0 1 0,0 0 1,0-1-1,0 1 0,0 0 1,0-1-1,0 1 1,0 0-1,0-1 0,0 1 1,0 0-1,0-1 0,0 1 1,0 0-1,0-1 0,-8-8 2323,-15-3-529,16 11-1683,-1 0 0,0 0 0,0 1 0,1 0 0,-1 0 0,0 1 0,0 0 0,1 1 0,-1-1 0,-8 4 0,3-2-38,-1 1 0,1 0 0,0 1 0,0 0 0,0 1 0,1 1 0,0 0 0,0 0 0,1 2 0,0-1 0,0 1 0,-15 18 0,15-14-166,0 1-1,1 0 1,0 1-1,1 0 1,-8 20-1,12-25 17,1 1-1,0 0 0,1 0 0,0 0 1,1 0-1,0 0 0,1 1 0,0-1 0,1 13 1,1-20 52,0 1 1,-1-1 0,1 0 0,1 0 0,-1 0 0,1 0-1,-1 0 1,1 0 0,0 0 0,1 0 0,-1-1-1,1 1 1,-1-1 0,1 0 0,0 0 0,0 0 0,0 0-1,1 0 1,-1-1 0,1 1 0,-1-1 0,1 0-1,0 0 1,8 3 0,-5-3 26,0 0-1,0 0 1,0-1 0,1 1-1,-1-2 1,0 1 0,1-1-1,-1 0 1,0-1 0,1 1-1,-1-2 1,0 1 0,14-5-1,-13 3-11,0-1 0,0 0 0,0 0 1,-1-1-1,1 0 0,-1 0 0,0-1 0,0 1 0,-1-2 0,0 1 0,0-1 0,10-14 0,-8 7-9,-1 1 0,-1-1-1,0 0 1,-1 0 0,0-1 0,-1 0 0,2-15 0,0-10 34,-1 0 1,-1-1 0,-5-69 0,-1 82-113,-2-1 0,-1 1 1,-1 0-1,-1 0 0,-2 0 1,-13-30-1,15 42-81,-11-22 236,17 35-129,-1 1 1,1 0 0,-1 0-1,0-1 1,0 1-1,1 0 1,-1 0 0,-1 0-1,1 1 1,0-1-1,-5-2 1,7 4-6,0 0 0,-1-1-1,1 1 1,-1 0 0,1 0 0,0 0 0,-1 0-1,1 0 1,0 0 0,-1 0 0,1 0 0,-1 0-1,1 0 1,0 0 0,-1 1 0,1-1 0,0 0-1,-1 0 1,1 0 0,0 0 0,-1 1 0,1-1-1,0 0 1,-1 0 0,1 0 0,0 1 0,-1-1 0,1 0-1,0 1 1,0-1 0,-1 0 0,1 1 0,0-1-1,0 0 1,0 1 0,0-1 0,0 0 0,-1 1-1,1-1 1,0 0 0,0 1 0,0 0 0,-3 19-172,3-17 161,-3 36 214,2-1 0,8 71 1,21 76 542,-19-137-602,31 158 455,-37-187-391,0 0 0,2-1 0,8 22 0,-13-40-299,0 1 0,0 0 0,0 0 0,1 0 0,-1-1 0,0 1 0,1 0 0,-1 0 0,1-1 1,-1 1-1,1 0 0,-1-1 0,1 1 0,0-1 0,-1 1 0,1-1 0,-1 1 0,1-1 0,0 1 0,0-1 0,-1 1 0,1-1 0,0 0 1,0 1-1,-1-1 0,1 0 0,0 0 0,0 0 0,0 0 0,0 0 0,-1 0 0,1 0 0,0 0 0,0 0 0,0 0 0,0 0 0,-1 0 0,1 0 1,1-1-1,11-4-1785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29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12 2720,'5'-12'6229,"-11"21"-5098,-2 13-568,-3 11 266,5 0-267,-10 61 369,1 155 367,8-79-692,7-107-269,0-29 19,5-2 844,-5-31-880,8-7-27,11 0-535,-13 4 199,0 1-1,-1-1 1,10-1-1,219-12 23,-104 18 592,-130-3-592,0 0-1,0 0 1,0 0 0,0 0 0,1 0 0,-1 0 0,0 0-1,0 0 1,0 0 0,0 0 0,0 0 0,1 0 0,-1 0-1,0 0 1,0 0 0,0 0 0,0 0 0,0 0 0,1 0-1,-1 0 1,0 0 0,0 0 0,0 0 0,0-1 0,0 1-1,0 0 1,0 0 0,1 0 0,-1 0 0,0 0 0,0 0 0,0 0-1,0-1 1,0 1 0,0 0 0,0 0 0,0 0 0,0 0-1,0 0 1,0-1 0,0 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29.5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81 4736,'-1'-1'176,"1"0"0,0 0 0,-1 0 0,1 0 0,0 0 0,-1 0 0,1-1 0,0 1 0,0 0 0,0 0 0,0 0 0,0 0 0,0 0 0,0 0 0,0 0 0,1 0 0,-1 0 0,0 0 0,0 0 1,1 0-1,-1 0 0,1 0 0,-1 0 0,1 0 0,0 0 0,-1 0 0,1 0 0,0 1 0,-1-1 0,1 0 0,0 1 0,0-1 0,1-1 0,2-1 165,1 0 0,0 0 0,-1 1 0,1-1 0,9-2 1,10-2-123,0 1 0,0 1 0,1 1 1,0 1-1,0 1 0,0 1 0,0 2 1,28 4-1,-39-3-109,-1 1 1,21 7-1,-23-6-560,-1-1 0,0 0 0,1-1-1,21 2 1,-32-4 358,1 1-1,-1-1 1,0 0-1,0 0 1,1 0 0,-1 0-1,0 0 1,1 0 0,-1 0-1,0 0 1,0 0-1,1 0 1,-1 0 0,0 0-1,1 0 1,-1 0 0,0-1-1,0 1 1,1 0 0,-1 0-1,0 0 1,0 0-1,1 0 1,-1-1 0,0 1-1,0 0 1,1-1-185,-1 1 184,0 0 1,0 0 0,1-1-1,-1 1 1,0 0 0,0 0-1,0-1 1,0 1-1,0 0 1,0 0 0,0-1-1,0 1 1,0 0 0,0-1-1,0 1 1,0 0 0,0 0-1,0-1 1,0 1-1,0-6-1741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29.9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79 3648,'0'0'130,"-1"-1"-1,0 1 1,1-1-1,-1 1 1,1-1 0,0 0-1,-1 1 1,1-1 0,-1 0-1,1 1 1,0-1-1,0 0 1,-1 1 0,1-1-1,0 0 1,0 0 0,0 0-1,0 1 1,0-1-1,0 0 1,0 0 0,0 1-1,0-1 1,0 0 0,0 0-1,0 1 1,1-1-1,-1 0 1,0 0 0,0 1-1,1-1 1,-1 0 0,1 1-1,-1-1 1,0 1 0,1-1-1,0 0 1,-1 1-1,1-1 1,-1 1 0,1-1-1,-1 1 1,1 0 0,0-1-1,-1 1 1,1-1-1,0 1 1,1 0 0,6-5 328,0 1-1,0 0 1,1 1 0,0 0 0,0 0 0,9-1 0,60-7 627,-52 8-629,10-2-300,0 3 0,1 1 0,69 7 0,-74-5 112,-26-1-647,1 0 0,0 1 0,0-1 1,0 1-1,-1 1 0,1-1 0,13 6 1,-10 1-2934,0 3 1024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1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9 3968,'0'-9'3519,"2"17"-1336,0 19-1203,-6 48 404,-1 6-714,10 99 332,-6-110-573,0-12 453,12 115-1,-8-159-587,-3-14-275,0 0 0,1 0 1,-1 1-1,0-1 1,0 0-1,0 0 1,1 0-1,-1 1 1,0-1-1,0 0 1,1 0-1,-1 0 1,0 0-1,0 0 1,1 0-1,-1 1 1,0-1-1,1 0 1,-1 0-1,0 0 1,0 0-1,1 0 1,-1 0-1,0 0 1,1 0-1,-1 0 1,0 0-1,0-1 1,1 1-1,-1 0 1,0 0-1,1 0 0,-1 0 1,0 0-1,0 0 1,1-1-1,-1 1 1,0 0-1,0 0 16,2-2 14,0 1 0,0-1 0,0 1 0,-1-1 0,1 0 0,-1 0 0,0 0 0,1 0 0,-1 0 0,0 0 0,1-2 0,9-29 131,-5 13-137,-2 11-97,26-68-341,-25 65 283,2-1 0,-1 1 1,18-22-1,-24 33 88,1 0 0,0 0 1,0 0-1,0 0 0,0 0 1,0 0-1,0 1 0,0-1 0,0 0 1,0 0-1,0 1 0,0-1 1,1 0-1,-1 1 0,0 0 0,0-1 1,1 1-1,-1 0 0,0-1 0,1 1 1,-1 0-1,3 0 0,-2 1-5,0-1 0,-1 1-1,1 0 1,0 0-1,0-1 1,-1 1 0,1 1-1,0-1 1,-1 0-1,1 0 1,-1 0 0,1 1-1,1 2 1,3 4 55,-1 0 0,1 1 0,-2 0 1,1 0-1,2 9 0,-5-10 82,0-1 1,0 1-1,-1 0 1,0-1-1,0 1 0,-1 0 1,0 0-1,0 0 1,-1 0-1,0-1 0,0 1 1,-4 9-1,3-11-13,0 1-1,0-1 1,0 0-1,-1 0 1,-1 0-1,1 0 1,-1 0-1,1 0 1,-2-1-1,1 0 1,-1 0-1,1 0 0,-1 0 1,-8 4-1,8-6-34,0 1-1,0-2 0,0 1 0,-1-1 1,1 0-1,-9 2 0,12-3-60,0-1 0,-1 0 0,1 1-1,0-1 1,0 0 0,-1-1 0,1 1 0,0 0-1,-1-1 1,1 1 0,0-1 0,0 1-1,0-1 1,-1 0 0,1 0 0,0 0 0,0 0-1,0-1 1,1 1 0,-4-3 0,-3-3-2253,1-1-1,-8-11 1,9 10 68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1.5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3 3136,'-1'0'73,"1"0"0,-1-1 0,0 1 1,1 0-1,-1-1 0,1 1 0,-1 0 0,0 0 0,1 0 1,-1-1-1,0 1 0,1 0 0,-1 0 0,0 0 0,1 0 1,-1 0-1,0 0 0,1 0 0,-1 1 0,1-1 0,-1 0 1,0 0-1,1 0 0,-1 1 0,0-1 0,1 0 1,-1 1-1,1-1 0,-1 0 0,1 1 0,-2 0 0,-17 17 1239,15-13-859,-13 13 366,2 0 0,0 2-1,-23 39 1,29-40-545,0 0 0,1 1 0,1 0 0,-8 36 0,-4 81 431,12 14-216,8-124-390,0-1 0,3 0 0,9 42 0,-8-52-26,1 0 1,0-1-1,1 0 1,17 28-1,-7-18-166,35 38 0,-17-26-125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2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 4224,'11'-13'1365,"-11"13"-1354,0 0-1,0 0 1,1 0-1,-1-1 1,0 1 0,0 0-1,0 0 1,0 0-1,0 0 1,1 0-1,-1 0 1,0 0-1,0 0 1,0 0 0,0 0-1,1-1 1,-1 1-1,0 0 1,0 0-1,0 0 1,1 0 0,-1 0-1,0 0 1,0 0-1,0 0 1,0 0-1,1 1 1,-1-1-1,0 0 1,0 0 0,0 0-1,0 0 1,1 0-1,-1 0 1,0 0-1,0 0 1,0 0 0,0 0-1,1 1 1,-1-1-1,0 0 1,0 0-1,0 0 1,0 0-1,0 0 1,0 1 0,0-1-1,0 0 1,0 0-1,1 1 1,14 11 867,0 1-1,0 1 1,-2 0 0,13 17 0,-14-15-342,0 1-1,-2 0 1,0 1 0,-1 0 0,-1 1-1,-1 0 1,0 0 0,-2 0 0,0 1-1,3 24 1,-4 17 1,-2 0-1,-3 0 1,-2 0-1,-16 79 1,12-103-480,-2-1 1,-2 0 0,-1 0-1,-28 54 1,16-45-16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0.0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0 811 2400,'0'-1'90,"0"1"1,0-1-1,0 1 0,0-1 1,0 1-1,0-1 0,0 1 1,0-1-1,0 0 0,0 1 1,1-1-1,-1 1 1,0-1-1,0 1 0,0-1 1,1 1-1,-1-1 0,0 1 1,0-1-1,1 1 0,-1-1 1,1 0-1,13-19 1284,-8 11-1018,87-156 2477,-61 104-2263,45-65 0,-44 79-205,58-62 1,-82 101-347,19-22 371,-27 28-398,1 0 1,-1 0-1,1 0 0,-1 0 1,0 0-1,0 0 0,0 0 0,0 0 1,0 0-1,-1 0 0,1-1 1,0-2-1,-1 5 5,0 0 0,0 0 1,0 0-1,0 0 0,0 0 1,0 0-1,0 0 0,0 0 0,0 0 1,0-1-1,0 1 0,0 0 0,0 0 1,0 0-1,0 0 0,0 0 0,0 0 1,0 0-1,0 0 0,0 0 0,0 0 1,0 0-1,-1 0 0,1 0 0,0 0 1,0 0-1,0-1 0,0 1 0,0 0 1,0 0-1,0 0 0,0 0 0,0 0 1,0 0-1,0 0 0,0 0 0,0 0 1,0 0-1,0 0 0,-1 0 0,1 0 1,0 0-1,0 0 0,0 0 0,0 0 1,0 0-1,0 0 0,0 0 0,0 0 1,0 0-1,0 0 0,0 0 0,0 0 1,-1 0-1,1 0 0,0 0 1,0 1-1,0-1 0,0 0 0,0 0 1,0 0-1,0 0 0,0 0 0,0 0 1,0 0-1,0 0 0,0 0 0,-6 2-7,1 0 0,0 1 0,0-1 0,-1 1 0,2 0 0,-1 1-1,0-1 1,1 1 0,-1 0 0,1 0 0,-7 9 0,0 2 57,0 0 1,-11 23 0,2-2 212,-19 51 1,33-71-181,1 0 1,1 0-1,1 0 0,0 0 0,0 1 0,1 19 0,2-31-45,0 0 0,1 0-1,-1 0 1,1 0 0,2 7-1,-3-11-15,1 0-1,-1 0 1,0 0-1,1 0 0,-1 0 1,1 0-1,-1 0 1,1 0-1,0 0 1,-1 0-1,1-1 0,0 1 1,0 0-1,-1 0 1,1-1-1,0 1 1,0 0-1,0-1 0,0 1 1,0-1-1,0 1 1,0-1-1,0 0 0,0 1 1,0-1-1,0 0 1,0 0-1,0 0 1,0 0-1,0 0 0,0 0 1,2 0-1,4-1 27,0-1 1,0 0-1,0-1 0,0 0 0,0 0 0,0 0 0,-1 0 1,9-7-1,49-41 102,-52 41-103,198-169 158,-189 162-179,-1-2 0,-1 0 1,0-1-1,-2-1 0,0-1 0,-2-1 0,0 0 0,-1-1 0,-2 0 0,0-1 0,9-31 1,-20 54-26,6-27-43,-7 28 43,0 0 1,0 0 0,1 0-1,-1 0 1,0 0-1,0 0 1,0 0 0,0 0-1,0 0 1,-1 0 0,1 0-1,0 0 1,0 0-1,-1 0 1,1 0 0,0 0-1,-1 0 1,1 0 0,-1 1-1,1-1 1,-1 0-1,0 0 1,0 0 0,1 1 3,-1-1 1,1 1 0,0 0-1,0 0 1,-1 0 0,1 0-1,0 0 1,0 0 0,-1 0-1,1 0 1,0 0 0,0 0-1,-1 0 1,1 0 0,0 0-1,-1 0 1,1 0 0,0 0-1,0 0 1,-1 0 0,1 0-1,0 0 1,0 0 0,-1 1-1,1-1 1,0 0 0,0 0-1,0 0 1,-1 1 0,-4 4 120,0 0 0,0 0-1,0 0 1,1 1 0,-1 0 0,1 0 0,-4 9 0,-1 1 211,-6 6 12,-1 3 293,-16 32 0,28-47-529,0 0 1,0 0-1,1 0 0,1 1 0,-1-1 1,2 0-1,-1 12 0,1 6 58,1 1 0,7 45-1,-3-55-349,0-1-1,0 1 0,2-1 0,15 34 1,1-15-368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5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 70 1984,'-1'0'63,"1"0"0,-1 0 0,1 0 1,-1 0-1,1 0 0,0 0 0,-1 0 0,1 0 1,-1 0-1,1 0 0,-1-1 0,1 1 0,-1 0 1,1 0-1,0-1 0,-1 1 0,1 0 0,0-1 0,-1 1 1,0-1-1,1 1-44,0 0 0,0 0 0,0 0 0,0 0 0,0 0 0,0 0 0,0 0 0,0-1 0,0 1 0,0 0 0,0 0 0,0 0 0,-1 0 0,1 0 0,0 0 0,0 0 0,0 0 0,0 0 0,0 0 0,0 0 0,0 0 0,0 0 0,-1 0 0,1 0 0,0 0 0,0 0 0,0 0 0,0 0 0,0 0 0,0 0 0,0 0 0,-1 0 0,1 0 0,0 0 0,0 0 0,0 0 0,0 0 0,0 0 0,0 0 0,0 0 0,-1 0 0,1 0 0,0 0 0,0 0 0,0 1 0,0-1 0,0 0 0,0 0 0,0 0 0,0 0 0,0 0 0,-3 1 540,1-1 1,-1 1-1,1-1 1,-1 0-1,1 0 1,-1 0-1,-4-1 1,0 1 889,-24 0 1927,41-3-3346,13-2 25,255-22 468,-5 5-203,-254 22-17,-14 0-63,0 0 0,0-1 0,0 1 0,8-3 1,-13 3-269,1 0 1,-1 0 0,0 0 0,0 0 0,0 0-1,0-1 1,0 1 0,1 0 0,-1 0 0,0 0 0,0 0-1,0-1 1,0 1 0,0 0 0,0 0 0,0 0 0,0-1-1,1 1 1,-1 0 0,0 0 0,0-1 0,0 1-1,0 0 1,0 0 0,0 0 0,0-1 0,0 1 0,-1 0-1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6.1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56 3136,'-26'-3'11480,"40"1"-11259,66-12 1421,230-6-549,-166 12-847,-112 4-36,12 0-2681,-33 6 372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39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7 1824,'5'-7'6624,"-6"7"-6581,1 1 0,-1-1 0,1 0 1,-1 0-1,1 1 0,-1-1 0,1 0 0,-1 1 1,1-1-1,0 0 0,-1 1 0,1-1 0,0 0 1,-1 1-1,1-1 0,0 1 0,-1-1 0,1 1 1,0 0-1,-4 13 185,1 1 0,0 0 0,-1 26 0,2 17 445,-2 154 1027,5-51-1128,-1-91-179,4-37 175,-3-28-465,-1 0 1,1 1-1,0-1 0,-1 0 0,0 1 1,-2 6-1,0-6-486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0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304 6 2400,'1'-5'2688,"-1"5"-2587,0 1-1,0 0 0,0-1 1,0 1-1,-1-1 0,1 1 1,0-1-1,0 1 0,-1 0 1,1-1-1,0 1 1,-1-1-1,1 0 0,-1 1 1,1-1-1,-1 1 0,-17 17 704,1 1 0,1 1 0,-14 23 0,17-24-393,-18 29 272,19-29-307,-16 22 0,0-7 132,6-8-362,1 1 0,1 0 1,-17 35-1,36-61-116,0 0 0,0 1 0,1-1 0,-1 1 0,0-1 0,1 1 1,0-1-1,-1 1 0,1-1 0,0 3 0,0-4-15,0 1 1,0-1-1,1 0 1,-1 1-1,0-1 1,1 1-1,-1-1 1,1 0-1,-1 1 1,0-1-1,1 0 1,-1 1-1,1-1 1,-1 0-1,1 0 0,-1 0 1,1 1-1,-1-1 1,1 0-1,-1 0 1,1 0-1,-1 0 1,1 0-1,-1 0 1,1 0-1,-1 0 1,1 0-1,-1 0 1,1 0-1,0 0 1,202-8 256,-98 8-237,-47 1 580,-55-1-832,0 0 0,0 0 0,1-1 0,-1 1 0,0-1 0,0 0 0,0 0 0,0 0 0,0 0 0,0-1 0,0 1 0,4-3 0,2-3-1404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0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0 3904,'-2'49'6259,"-3"5"-3568,0-18-2073,3 1 1,1 39-1,2-64-487,0 0-1,-1 0 1,0 0 0,-1 0-1,-4 22 1,4-26 959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0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3648,'1'0'140,"-1"-1"0,0 1 0,1 0 0,-1-1 0,0 1 0,1 0 0,-1-1 0,0 1 0,1 0 0,-1 0 0,1-1 1,-1 1-1,1 0 0,-1 0 0,0 0 0,1-1 0,-1 1 0,1 0 0,-1 0 0,1 0 0,-1 0 0,1 0 0,8 8 2841,-5-4-3279,-2-1 533,0 0-1,0 0 1,0 1 0,0-1 0,-1 0 0,1 1 0,-1 0 0,0-1 0,0 1-1,0-1 1,0 1 0,-1 4 0,1 9 620,-2 25 0,0-14-290,0 9 51,-8 40 0,5-46-478,4 11 721,1-26-1528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1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1 236 2560,'-1'-7'6759,"7"-1"-3905,14-9-2825,-9 8 585,1-1-380,0 0 1,0 0 0,1 2-1,0-1 1,1 2 0,17-9-1,-28 16-211,-1-1 0,0 0 0,1 0 1,-1 1-1,0 0 0,1-1 0,-1 1 0,1 0 0,-1 0 0,1 0 0,-1 1 0,0-1 0,1 0 0,-1 1 0,1 0 0,-1-1 1,0 1-1,0 0 0,1 0 0,2 3 0,0 0 121,0 0 0,0 0 0,-1 0 0,0 1 0,0 0 0,0 0 0,3 5 1,-6-8-59,0 0 0,0-1 1,0 1-1,1 0 1,-1-1-1,1 1 1,-1-1-1,1 1 1,0-1-1,-1 0 1,1 1-1,0-1 1,0 0-1,0 0 0,0 0 1,0-1-1,0 1 1,0 0-1,0-1 1,0 0-1,0 1 1,1-1-1,-1 0 1,0 0-1,0 0 1,0 0-1,0 0 0,0-1 1,1 1-1,-1-1 1,0 1-1,2-2 1,4-2 9,0 0 1,-1 0-1,0-1 1,0 0 0,11-10-1,30-35 31,-21 21-97,35-36-4521,-48 55 673,-1 8 1242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4.7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5 1664,'-2'-3'6969,"-2"2"-5316,1 1-2140,6 0 1034,-2 0-429,18 8-81,-6-4 12,2-2 0,-1 1 0,0-2 0,0 0 0,1-1 0,14-1 0,3 0-13,125 7 97,-124-4 768,-40 4-888,-1 0 0,0-1 0,0 0-1,0-1 1,-13 6 0,-17 10-95,19-8 59,-5 2 143,1 1 1,1 1-1,-24 23 1,-39 40 172,81-75-135,1-1 1,-1 0-1,0 0 1,0 0-1,0-1 1,-6 3-1,10-5-40,14-3 228,53-1-756,-57 3 352,0 0 1,0 1 0,0 1 0,0-1-1,0 1 1,12 4 0,-18-5 67,-1 1 1,1 0-1,0 0 1,-1 1-1,1-1 0,-1 1 1,0 0-1,1 0 1,-1 0-1,0 0 1,0 0-1,0 1 0,0-1 1,-1 1-1,1 0 1,-1 0-1,1 0 1,-1 0-1,3 6 1,-4-6 22,-1 0 1,1 0-1,-1 0 1,1 0-1,-1 0 1,0 1 0,0-1-1,0 0 1,-1 0-1,1 0 1,-1 0-1,1 0 1,-1 0 0,0 0-1,-3 4 1,-2 6 88,0-1 0,-10 14 0,7-13 25,-7 16 30,6-12 31,-12 17 0,18-28-133,0-1 1,-1 0-1,1-1 0,-1 1 0,0-1 0,0 0 1,-8 4-1,6-3 36,-1-1-1,0 0 1,0 0 0,-16 4 0,20-7-86,0 0 0,1-1 0,-1 1-1,0-1 1,0 0 0,0-1 0,1 1 0,-1-1 0,0 1 0,0-1 0,1 0 0,-1 0 0,1-1 0,-6-2 0,-21-14 92,30 17-122,-1 0 0,1 1-1,0-1 1,0 0 0,0 0 0,0 1-1,0-1 1,0 0 0,0 0-1,0 1 1,0-1 0,1 0 0,-1 0-1,0 1 1,0-1 0,1 0 0,-1 1-1,0-1 1,1 0 0,-1 1 0,1-1-1,0 0 1,-1-1-2,4-2-24,-1-1 0,1 0 0,0 1 0,0 0 0,5-4 0,8-9-82,-6 6 132,0 1-1,1 0 0,1 0 0,-1 1 0,2 1 0,-1 0 1,19-7-1,3 0-822,69-17 1,16 7-7383,-84 19 5626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5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 0 2656,'2'2'6582,"14"6"-4489,14 6-2454,-29-13 375,1 0 0,-1 0-1,0 0 1,1 1-1,-1-1 1,0 0 0,0 0-1,0 1 1,0-1 0,0 1-1,0-1 1,0 1 0,-1-1-1,1 1 1,-1 0-1,1-1 1,-1 1 0,1 0-1,-1-1 1,0 1 0,0 0-1,0-1 1,0 1-1,0 0 1,0 0 0,0-1-1,-1 1 1,1 0 0,-1-1-1,1 1 1,-1-1-1,1 1 1,-3 2 0,-1 6 134,-2-1 0,1 0 0,-1 0 0,-9 9 0,10-11-93,-50 60 542,51-63-521,0 0-1,0 1 1,1 0-1,-1-1 1,1 1-1,-3 7 1,6-11-61,-1 0 0,1-1 0,0 1 0,0 0-1,0 0 1,0 0 0,-1-1 0,1 1 0,0 0 0,1 0 0,-1 0 0,0 0-1,0-1 1,0 1 0,0 0 0,1 0 0,-1 0 0,0-1 0,1 3 0,0-2 2,0 0 0,1 0 0,-1 0 0,0 0 0,0 0 0,0 0 0,1-1 0,-1 1 0,0 0 1,1-1-1,-1 1 0,1-1 0,-1 1 0,4 0 0,52 10 568,37 9-2071,-38-3-5090,-26-10 3440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8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118 142 2304,'0'0'89,"-1"0"0,1-1 0,0 1 0,-1-1 0,1 1 0,0 0 0,-1 0 0,1-1 0,-1 1 0,1 0 0,0-1 0,-1 1 0,1 0 0,-1 0 0,1 0 0,-1 0 0,-6 2 3234,10 3-1131,-1-4-2065,-1 0 0,1 0 1,-1 0-1,1-1 0,-1 1 0,1 0 0,-1-1 1,1 1-1,0-1 0,0 1 0,2-1 0,30 4 994,59-3 0,-78-2-942,1-1 0,-1 0 0,0-1-1,0 0 1,0-1 0,17-8 0,-30 12-144,1-1 1,-1 0-1,0-1 1,1 1 0,-1 0-1,0 0 1,0-1 0,0 0-1,0 1 1,0-1 0,-1 0-1,1 0 1,-1 0-1,1 0 1,-1 0 0,1 0-1,-1 0 1,0 0 0,0-1-1,0 1 1,1-4 0,-2 3-31,1 0 1,-1 1-1,0-1 1,0 0-1,0 0 1,0 1 0,-1-1-1,1 0 1,-1 1-1,1-1 1,-1 1-1,0-1 1,0 1 0,0-1-1,-1 1 1,-2-5-1,2 4-23,-1 0-1,0 1 1,0-1-1,0 0 1,0 1 0,0 0-1,0 0 1,-1 0-1,1 0 1,-7-2-1,1 1-52,0 0-1,-1 1 0,1 0 0,0 1 0,-1 0 0,1 1 0,-1 0 1,1 0-1,-13 2 0,5 1-36,1 1 0,-1 1 0,1 0 0,0 1 0,1 0 0,-26 16 0,31-16 165,0 1 0,0 0 0,0 1 0,1 0 0,0 1 0,0 0-1,1 1 1,0-1 0,-12 22 0,17-26 6,0 0 1,1 0-1,0 0 0,0 1 0,0-1 0,0 1 0,1 0 1,0-1-1,0 1 0,1 0 0,-1 0 0,1 0 0,0-1 1,1 1-1,0 0 0,0 0 0,0-1 0,0 1 0,1 0 1,0-1-1,0 0 0,1 1 0,-1-1 0,1 0 0,0 0 1,1 0-1,-1-1 0,1 1 0,0-1 0,0 0 0,7 6 1,-5-6-9,0-1 1,0 0 0,0 0 0,0 0 0,1-1 0,-1 0 0,1 0 0,0 0 0,-1-1 0,1 0 0,13 0-1,-3-2 34,1 0-1,-1 0 0,24-6 0,137-46-1057,-108 30-3363,-38 14 2354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4.96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0 979 1984,'2'-2'254,"-1"0"-1,0 0 1,1 1 0,-1-1 0,1 1-1,-1-1 1,1 1 0,0 0 0,0-1-1,-1 1 1,1 0 0,0 0 0,0 0-1,3-1 1,17-9 1113,-3-4-509,-7 6-524,-1-1 0,0 1 0,0-2 0,10-13 0,-1-3-31,-2 0 0,-1-1 0,-1-1 0,-1-1 1,15-44-1,39-126 465,-54 171-641,-12 24-66,0 1-1,-1-1 1,0 1 0,0-1 0,0 0-1,0 0 1,1-10 0,-10 36 206,5 1-244,0 0 1,4 31-1,-1-7 19,-1-29-47,-1-2-10,2 0 0,3 30 0,-3-41 13,0 0 0,0 1 0,1-1 0,-1 0 0,1 0 1,0 0-1,0-1 0,0 1 0,1 0 0,-1-1 0,1 1 0,0-1 0,0 0 0,0 0 0,3 3 1,-3-5 1,0 1 0,0-1 0,-1 0 1,1 0-1,0 0 0,0 0 0,0 0 0,0 0 1,0-1-1,0 0 0,0 0 0,0 0 1,0 0-1,0 0 0,0 0 0,4-2 1,6 0 3,0-2 0,17-6 0,4-5 86,0-2 1,0-1 0,-2-1-1,46-36 1,-69 48-1,-1 0-1,0 0 1,0-1 0,0 0 0,-1-1 0,0 0-1,-1 0 1,0 0 0,0-1 0,-1 1-1,4-13 1,-8 21-83,-1 0-1,0 0 1,1 0-1,-1 0 1,0 0-1,0 0 1,0 0-1,0-1 1,0 1-1,0 0 1,0 0-1,0 0 1,0 0-1,-1 0 1,1 0-1,0 0 1,-1 0-1,1-1 1,0 1-1,-1 0 1,0 0-1,1 1 1,-1-1-1,0 0 1,1 0-1,-1 0 1,0 0-1,0 0 1,0 1-1,1-1 1,-1 0-1,0 1 1,0-1-1,0 1 1,-2-1-1,0 0-18,1 0 1,-1 0-1,1 1 0,-1-1 1,0 1-1,1 0 0,-1-1 1,1 1-1,-1 1 0,0-1 1,1 0-1,-1 1 0,1-1 1,-4 2-1,2 0-25,-1 0 0,0 1 0,1-1 0,-1 1 1,1 1-1,0-1 0,0 0 0,0 1 0,0 0 0,1 0 0,-1 0 0,1 0 1,0 1-1,0-1 0,1 1 0,-1 0 0,1 0 0,0 0 0,-2 10 1,3-9-10,-1-1 1,1 1 0,1 0-1,-1 0 1,1 0 0,0 0 0,1 0-1,-1 0 1,1 0 0,0 0 0,0-1-1,1 1 1,0 0 0,0-1 0,0 1-1,1-1 1,5 9 0,-3-8 14,0 1 1,1-1-1,-1 0 1,1 0-1,1 0 1,-1-1 0,1 0-1,0 0 1,13 6-1,-15-9 45,0 0 0,0 0 0,0 0-1,0-1 1,0 0 0,1 0 0,-1 0 0,0-1 0,1 1 0,-1-1-1,0-1 1,1 1 0,-1-1 0,0 0 0,1 0 0,7-3 0,-3 0 0,-1-1 0,1 0 0,-1-1 0,0 0 0,-1 0 0,1-1 0,-1 0 0,0 0 0,-1-1 0,7-9 0,10-15 164,28-49-1,-15 20 55,-17 30-90,-1 0 0,-2-1 1,18-48-1,-27 57-93,-1 0 0,-1-1 0,-1 1 0,-1-1 0,-1 0 0,0-27 0,-3 38-12,1-13 29,-1 24-73,0 1 1,0 0-1,0 0 1,-1-1-1,1 1 1,0 0-1,-1 0 1,1-1-1,0 1 1,-1 0-1,0 0 1,1 0-1,-1 0 1,-1-2-1,2 3 5,0 0 0,-1-1-1,1 1 1,0 0 0,-1 0-1,1 0 1,0 0 0,0 0 0,-1 0-1,1 0 1,0-1 0,-1 1-1,1 0 1,0 0 0,0 0 0,-1 0-1,1 0 1,0 0 0,-1 1-1,1-1 1,0 0 0,-1 0-1,1 0 1,0 0 0,0 0 0,-1 0-1,1 0 1,0 1 0,0-1-1,-1 0 1,1 0 0,0 0 0,0 0-1,-1 1 1,-7 10-19,-11 24 49,1 0 1,2 1-1,-14 50 1,24-71-47,-54 206 302,2-10-184,38-152-1,-4-1-1,-2-1 1,-55 90 0,38-88-222,48-63 28,-1 0 0,1 0-1,0 0 1,7-4 0,18-13 251,-13 6-268,1 2 1,0 0-1,0 1 1,35-16-1,86-26-513,-133 51 624,39-13 61,-1-2-1,0-3 1,-1-1 0,45-32 0,-75 45 27,0-2 0,-1 0 0,0 0 0,-1-1 0,11-14 0,-17 19-10,0 0 1,0 0-1,-1-1 0,0 0 0,0 0 0,-1 0 0,0 0 0,0 0 0,-1-1 0,3-16 0,-5 22-52,0 0 0,0 0 0,0 0 0,0 0 0,-1 0 0,1 0 0,-1 0 0,0 0-1,0 1 1,0-1 0,0 0 0,0 0 0,0 1 0,-1-1 0,-1-2 0,1 3-37,1 1 1,-1 0-1,1-1 0,-1 1 0,1 0 1,-1 0-1,0 0 0,1 0 0,-1 0 1,0 0-1,0 1 0,0-1 1,0 0-1,0 1 0,0 0 0,0-1 1,0 1-1,1 0 0,-1 0 0,0 0 1,0 0-1,0 0 0,-2 1 1,-2 1-22,1-1 1,-1 1 0,1 0 0,0 0-1,0 0 1,-1 1 0,2 0 0,-1 0-1,0 0 1,1 1 0,-1-1 0,1 1 0,0 0-1,0 1 1,1-1 0,-7 10 0,5-6-39,1 0 1,-1 0-1,1 1 1,1 0-1,0 0 0,0 0 1,1 0-1,0 0 1,-1 13-1,2-18 53,1 1 0,1 0 0,-1 0-1,1 0 1,-1 0 0,1 0 0,1 0 0,-1-1 0,1 1-1,0 0 1,0-1 0,0 1 0,0-1 0,1 0-1,0 0 1,0 0 0,0 0 0,0 0 0,1-1-1,-1 1 1,1-1 0,0 0 0,0 0 0,0-1 0,1 1-1,-1-1 1,0 0 0,1 0 0,0 0 0,-1 0-1,1-1 1,0 0 0,0 0 0,0 0 0,0-1-1,0 0 1,-1 0 0,8 0 0,-2-2 31,-1 0 0,1-1 0,0 0 0,-1 0-1,0-1 1,0 0 0,0 0 0,0-1 0,-1 0 0,0-1 0,13-11 0,3-6 55,-1-1 0,23-30 0,-24 27-48,-1 0-54,-13 16 86,0 1-1,1 0 1,0 0-1,18-15 1,-27 25-35,1 0 1,-1-1 0,0 1 0,1 0 0,-1 0-1,0 0 1,0 0 0,1 0 0,-1-1-1,0 1 1,1 0 0,-1 0 0,0 0 0,1 0-1,-1 0 1,0 0 0,1 0 0,-1 0 0,0 0-1,1 0 1,-1 1 0,0-1 0,1 0 0,-1 0-1,0 0 1,1 0 0,-1 0 0,0 1 0,1-1-1,-1 0 1,0 0 0,0 0 0,1 1-1,-1-1 1,0 0 0,0 0 0,0 1 0,1-1-1,-1 0 1,0 1 0,0-1 0,0 0 0,0 0-1,0 1 1,1-1 0,-1 0 0,0 1 0,5 20 176,-5-15-117,5 17 160,12 54 507,-14-67-654,0 0 0,1-1-1,0 1 1,1-1 0,8 14 0,-10-20-76,-1 0 0,1 0 0,0 0 0,0 0 0,0 0 1,0 0-1,0-1 0,1 1 0,-1-1 0,1 0 0,0 0 0,-1-1 0,1 1 1,0-1-1,0 1 0,0-1 0,0-1 0,0 1 0,0 0 0,1-1 0,5 0 0,-2-1-44,-1 0-1,1 0 0,-1 0 0,0-1 1,0-1-1,0 1 0,0-1 0,0 0 0,0 0 1,-1-1-1,8-5 0,9-9-1511,21-22 0,-29 26-523,0 0 0,1 1 0,30-19 0,-21 19-1145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9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 13 2240,'12'-12'5952,"-14"30"-4469,-1 1-844,1-1 150,-1-1 0,-7 22 0,5-22-478,1 0 1,-3 34 0,5 3-237,-3 48 612,4-92-761,0 1-1,-1 0 0,0-1 1,-5 15-1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49.7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201 0 2656,'-1'1'155,"-1"-1"1,0 0-1,0 1 0,1-1 1,-1 1-1,0-1 0,1 1 1,-1 0-1,0 0 0,1-1 1,-1 1-1,1 1 0,-1-1 1,1 0-1,0 0 0,-2 3 1,-13 8 1539,-2 0-1202,0 0 0,1 2 1,1-1-1,0 2 0,1 0 1,1 1-1,-19 27 0,32-42-473,0 0 0,0 1 0,0-1 1,1 0-1,-1 1 0,0-1 0,0 1 0,1-1 0,-1 1 0,1-1 0,0 1 0,-1 0 0,1-1 0,0 1 0,0-1 0,0 3 0,0-3 6,1 0-1,-1 0 1,0-1-1,1 1 1,-1 0-1,1-1 1,-1 1-1,1 0 1,-1-1-1,1 1 1,-1 0-1,1-1 1,0 1-1,-1-1 1,1 1-1,0-1 1,0 0-1,-1 1 1,1-1-1,0 0 1,0 1-1,-1-1 1,1 0-1,0 0 1,0 0 0,0 0-1,-1 0 1,1 0-1,0 0 1,0 0-1,1 0 1,28-1 221,35-7 0,15 0 27,-57 7-153,83 0-792,-69 3 133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2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231 147 1888,'4'-3'2250,"-5"8"-1041,-7 9 41,0-6-983,0-1-1,-1 1 1,0-1 0,0-1-1,0 0 1,0 0 0,-1-1-1,0 0 1,-1-1 0,1 0-1,-1 0 1,-20 3 0,28-7-221,0 1 0,0-1-1,0 0 1,0-1 0,0 1 0,0-1 0,0 1 0,0-1 0,0 0 0,0 0 0,0 0 0,0 0 0,0-1 0,1 1 0,-1-1 0,0 0-1,1 1 1,-1-1 0,1 0 0,0-1 0,0 1 0,0 0 0,0-1 0,0 1 0,-2-4 0,3 3-54,-1 0-1,1 0 1,-1 0 0,1-1 0,0 1 0,0 0-1,1-1 1,-1 1 0,1 0 0,-1-1 0,1 1-1,0 0 1,0-1 0,1 1 0,-1 0 0,1-1-1,0 1 1,-1 0 0,1-1 0,1 1 0,-1 0-1,0 0 1,3-3 0,1-2-29,1 1-1,1-1 1,-1 1-1,1 1 1,0-1 0,0 1-1,1 1 1,0-1 0,0 1-1,0 0 1,10-3-1,1 0-87,-1 2-1,1 0 0,0 0 0,25-2 1,-40 7 137,1 0 0,0 1 0,0 0 0,0 0 0,0 0 0,0 0 0,0 1 0,0 0 0,-1 0 0,1 0 0,0 1 0,-1-1 0,1 1 0,-1 0 0,1 1 0,4 2 0,-6-2 56,0 0-1,0 0 1,0 0-1,0 0 1,0 0 0,-1 1-1,1-1 1,-1 1-1,0-1 1,0 1-1,0 0 1,-1 0-1,0 0 1,1 0-1,-1 0 1,0 0 0,-1 1-1,1 4 1,0 8 68,-1 0 0,0 0 0,-2 0 0,0 0 1,0-1-1,-2 1 0,0-1 0,-1 0 0,0 0 1,-2 0-1,0-1 0,-17 28 0,11-23 79,-1-1 0,0-1 0,-2 0 0,0-1 0,-1 0 0,-1-2 0,0 0 0,-2-1 0,-26 16 0,27-24 486,14-7-358,8-8-22,25-29-436,34-36 1,-36 45 108,212-246-511,-222 257 278,2 1 0,0 1 0,1 0 0,26-16 0,-32 27-218,-13 5 448,0 0 1,0 0 0,0 0 0,1 0-1,-1 0 1,0 0 0,0 0 0,0 0-1,0 0 1,1 0 0,-1 0-1,0 1 1,0-1 0,0 0 0,0 0-1,0 0 1,1 0 0,-1 0-1,0 0 1,0 1 0,0-1 0,0 0-1,0 0 1,0 0 0,0 0 0,0 1-1,0-1 1,1 0 0,-1 0-1,0 0 1,0 0 0,0 1 0,0-1-1,0 0 1,0 1 0,-6 24-225,2-12 240,-28 102 436,16-60-25,2 0-1,-12 97 1,25-141-321,1 0 0,0-1 0,0 1 0,1 0 0,4 15 0,-5-24-50,1 1 0,0 0 0,0 0 1,0 0-1,0-1 0,0 1 0,1-1 0,-1 1 0,1-1 0,0 1 0,0-1 0,-1 0 1,2 0-1,-1 0 0,0 0 0,0 0 0,1 0 0,-1-1 0,1 1 0,-1-1 0,1 1 0,-1-1 1,1 0-1,5 1 0,-2-1 31,0-1 1,0 1-1,0-1 0,1 0 1,-1-1-1,0 0 0,0 0 1,8-2-1,17-3 65,-24 5-87,2 0-807,0-1 0,14-3 0,-4-1-593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4.1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 13 2720,'0'-1'54,"1"1"1,-1-1 0,0 1-1,0 0 1,1-1-1,-1 1 1,0-1-1,0 1 1,0-1 0,0 1-1,0-1 1,1 1-1,-1-1 1,0 1-1,0-1 1,0 1 0,0-1-1,-1 1 1,1 0-1,0-2 1,-11 1 1341,6 1-1037,0 0-145,1 1 0,-1 0 0,1 0 0,-1 0 0,1 0 0,0 1 0,-8 3 0,-30 19 845,31-17-790,11-7-266,-18 11 496,-31 24 0,44-30-462,0 0 1,0 0-1,0 0 1,1 0-1,0 1 1,0 0-1,0 0 1,1 0-1,-4 10 1,6-14-9,0 0 1,1 0-1,-1-1 0,1 1 1,-1 0-1,1 0 0,0 0 1,-1 0-1,1-1 0,0 1 1,1 0-1,-1 0 0,0 0 1,0 0-1,1 0 0,-1-1 1,1 1-1,-1 0 0,1 0 1,0-1-1,0 1 0,0 0 1,0-1-1,0 1 0,0-1 1,0 1-1,0-1 0,1 0 1,-1 0-1,1 1 0,-1-1 1,1 0-1,-1 0 0,3 1 1,2 1 69,0-1 0,0 1 0,1-1 1,-1 0-1,1-1 0,-1 0 0,1 0 1,6 0-1,17 0-190,0-2 1,-1-1-1,0-2 0,1-1 1,33-10-1,-44 9-1925,-5 1 619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4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2656,'0'1'140,"-1"-1"-1,1 0 1,0 1 0,-1-1 0,1 0-1,-1 1 1,1-1 0,0 0 0,0 1-1,-1-1 1,1 1 0,0-1 0,0 0-1,-1 1 1,1-1 0,0 1-1,0-1 1,0 1 0,0-1 0,0 1-1,0-1 1,-1 1 0,1-1 0,0 1-1,1-1 1,-1 1 0,0 0 0,0 20 277,0-14 63,-2 56 883,0 25 16,5 58-86,2 42-304,-4-154-457,2 12 291,-3-36-1490,0 1 161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5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2976,'2'-1'1576,"2"6"-708,4 8 576,-4 20-218,-1 0 0,-2 42 0,-9 68 97,1-53-607,3-43-319,2-29-97,0 1-1,2-1 0,1 28 1,-1-45-271,0 0 0,0-1 0,0 1 0,1-1 0,-1 1 0,0-1 1,0 1-1,0-1 0,0 1 0,0-1 0,1 1 0,-1-1 0,0 1 1,0-1-1,1 1 0,-1-1 0,0 0 0,1 1 0,-1-1 0,1 0 1,-1 1-1,0-1 0,1 0 0,-1 1 0,1-1 0,-1 0 0,1 0 0,-1 1 1,1-1-1,-1 0 0,1 0 0,-1 0 0,1 0 0,-1 0 0,1 0 1,-1 1-1,1-1 0,-1-1 0,1 1 0,0 0 0,-1 0 0,1 0 1,-1 0-1,1 0 0,-1 0 0,1-1 0,0 1 0,3-2 115,0 0 0,0 0 0,0 0 0,5-5 0,-7 6-161,101-66 170,-86 57-316,0 2 0,0 0 0,1 1 0,27-8 1,-41 15 128,0-1 1,-1 0 0,1 1 0,-1 0 0,1 0 0,0 0 0,-1 0 0,1 0 0,-1 1 0,1 0-1,-1 0 1,1 0 0,-1 0 0,1 0 0,-1 1 0,0-1 0,0 1 0,1 0 0,-1 0 0,-1 0 0,1 0-1,0 1 1,0-1 0,-1 1 0,0 0 0,1 0 0,-1-1 0,0 1 0,0 1 0,-1-1 0,4 6 0,-3-3 154,0-1 1,0 1 0,-1-1-1,1 1 1,-1 0 0,0 0-1,-1 0 1,1-1 0,-1 1 0,0 0-1,-1 0 1,0 0 0,1 0-1,-2 0 1,1-1 0,-1 1-1,0-1 1,-4 11 0,4-14-42,0 1 0,0 0 0,0-1 1,-1 1-1,1-1 0,0 1 0,-1-1 1,0 0-1,1 0 0,-1-1 0,0 1 0,0 0 1,-4 0-1,-2 2 115,0-1 1,-19 3 0,24-6-184,-20 4 119,1-2-1,-1 0 0,0-2 1,-44-5-1,-1-6-2616,49 8-591,9 2 917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5.9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63 3232,'-1'0'80,"1"0"0,0 0 0,0 0 0,-1 0-1,1 0 1,0 0 0,0 0 0,-1 0 0,1-1 0,0 1 0,0 0 0,0 0 0,-1 0 0,1 0 0,0-1 0,0 1 0,0 0-1,-1 0 1,1 0 0,0-1 0,0 1 0,0 0 0,0 0 0,0-1 0,0 1 0,0 0 0,-1 0 0,1-1 0,0 1-1,0 0 1,0-1 0,0 1 0,0 0 0,0 0 0,0-1 0,0 1 0,0 0 0,1 0 0,-1-1 0,0 1 0,0 0-1,0 0 1,0-1 0,0 1 0,0 0 0,0 0 0,1-1 0,13-6 2369,-10 6-2430,0 0 199,1-1 1,0 2 0,-1-1-1,1 0 1,-1 1-1,1 0 1,0 0 0,5 1-1,14 0 193,353-22 1906,-41 1-1802,-79 19 131,-239 1-763,34 1-1989,-18 6-3794,-20-3 3175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6.7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9 4160,'6'-8'2985,"-4"28"-177,-1-9-2735,2 13 978,-2 1 0,-4 44 0,-13 51 83,-2 30-439,10-31-119,7-115-515,0 13 554,5-16-169,3-7 47,38-48-68,24-25-519,-60 70 18,0 1 0,1 0 0,0 0-1,0 1 1,0 0 0,16-6 0,-22 11 20,0 0 0,0 1 1,1 0-1,-1 0 0,0 0 0,1 1 0,-1-1 1,0 1-1,1 0 0,-1 0 0,0 1 1,1-1-1,4 2 0,-7-1 48,1 0 1,-1-1-1,1 1 1,-1 0-1,1 1 1,-1-1-1,0 0 1,1 1-1,-1-1 0,0 1 1,0 0-1,0 0 1,0 0-1,0 0 1,-1 0-1,1 0 1,0 0-1,-1 1 0,0-1 1,1 0-1,-1 1 1,0 2-1,1 2 111,-1 0 0,0 0-1,0 0 1,-1 1 0,0-1 0,0 0-1,-1 0 1,0 0 0,0 0 0,-1 0-1,0 0 1,0 0 0,0 0 0,-7 11-1,4-9 1,1 0 0,-2-1 0,1 0-1,-1 0 1,0 0 0,-1 0 0,0-1 0,0 0-1,-1-1 1,-9 8 0,13-12-43,0 0-1,1 0 1,-1-1-1,0 1 1,0-1 0,0 1-1,0-1 1,0-1-1,-1 1 1,1 0-1,-5-1 1,7 0-126,-1 0-1,0-1 1,0 1-1,1-1 1,-1 1 0,0-1-1,1 0 1,-1 0 0,0 0-1,1 0 1,-1-1-1,1 1 1,0-1 0,-1 1-1,1-1 1,0 0-1,-3-3 1,-9-15-889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29:59.5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1 188 1824,'3'-3'5802,"12"1"-4035,20 2-2447,-30 0 1065,366-12-11,-148 6-396,46-4 44,446-25 1754,-576 28-1431,69-4 3,126-15 815,276 2 469,-507 26-1358,66-2 241,-163 0-383,1 0 0,-1-1 1,0 0-1,1-1 0,6-1 0,-11 2-273,-1 1-1,0-1 0,0 0 0,0 1 1,0-1-1,0 0 0,0 1 1,0-1-1,0 0 0,0 0 1,-1 0-1,1 0 0,1-1 0,-2 1-158,1 0-1,-1 0 0,0 0 1,1 0-1,-1 0 0,0 0 1,0 0-1,0 0 0,0 0 1,0 0-1,0 0 0,0 0 1,0 0-1,0 0 0,0 0 1,-1 0-1,1-2 0,-5-12-2861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00.6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17 2976,'7'-13'1648,"-7"12"-1579,0 1 0,0 0 1,1 0-1,-1-1 0,0 1 0,0 0 0,1 0 0,-1 0 0,0-1 1,0 1-1,1 0 0,-1 0 0,0 0 0,0 0 0,1 0 1,-1 0-1,0 0 0,1 0 0,-1 0 0,0 0 0,1 0 1,-1 0-1,0 0 0,1 0 0,1 1-2,-1 0 0,1 0 1,-1 0-1,0 0 0,1 1 0,-1-1 0,0 0 1,0 1-1,0-1 0,0 1 0,0 0 0,2 2 0,1 4 84,-1 0-1,1 1 0,-1-1 1,0 1-1,2 13 0,3 48 1737,-6-54-1486,2 112 1258,-4-119-1350,2-14-54,-1 1 1,1-1 0,0 1-1,1 0 1,-1 0 0,1 0-1,0 0 1,6-7 0,4-4-324,18-16 0,-9 12-199,-10 7 92,1 1 0,0 1 0,1 0 0,29-16 1,-42 25 140,1 0 1,-1 0 0,1 1 0,-1-1 0,1 1 0,-1-1 0,1 1 0,-1-1-1,1 1 1,0 0 0,-1 0 0,1 0 0,0 0 0,-1 0 0,1 0 0,-1 0-1,1 1 1,0-1 0,-1 1 0,1-1 0,-1 1 0,1-1 0,-1 1 0,1 0-1,-1 0 1,1 0 0,-1 0 0,0 0 0,0 0 0,1 0 0,-1 0 0,0 0-1,0 1 1,0-1 0,0 0 0,0 1 0,-1-1 0,2 3 0,-1 0 80,1-1 0,-1 1 0,0 0 0,0 0 0,-1 0 0,1 0 0,-1 0 0,0 0 0,0 0 0,0 0 0,-1 0 0,1 0 0,-1 0 0,-1 5 0,0-3 31,0-4 6,1 1 0,0 0 0,0 0 0,0 0 1,1 0-1,-1 0 0,1 0 0,0 0 0,-1 0 1,1 0-1,1 5 0,0-6 471,10-13 965,-3 2-1622,1 1 0,1 1 0,-1 0 0,1 0 0,0 1 0,1 0 0,0 1 0,0 0 0,0 1 0,0 0 0,0 1 0,1 0 0,0 1 0,-1 0 0,14 0 0,-21 2 86,0 0 0,0 1 1,0-1-1,0 1 1,0 0-1,0 0 1,0 0-1,0 1 0,-1 0 1,6 2-1,-7-3 58,-1 0-1,1 0 0,-1 0 1,0 0-1,0 0 0,1 0 0,-1 0 1,0 1-1,0-1 0,0 0 1,0 1-1,0-1 0,-1 0 1,1 1-1,0-1 0,-1 1 0,1-1 1,-1 1-1,1 0 0,-1-1 1,0 1-1,0-1 0,1 1 1,-1 0-1,0-1 0,-1 3 1,0 2 60,0 0 1,0 1-1,-1-1 1,0 0-1,0-1 1,0 1-1,-1 0 1,-6 10-1,8-15-281,-7 10 845,7-11-730,1 1 1,0-1 0,-2 3-1206,2-3 1205,0 0 1,0 0-1,0 0 1,0 0-1,0 1 1,0-1-1,0 0 1,0 0-1,0 0 1,0 0 0,1 1-1,-1-1 1,0 0-1,0 0 1,0 0-1,0 0 1,3 2-952,1-2-681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6.13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63 697 2656,'-13'5'596,"7"-2"-138,0 0 0,0 0 0,0 0 0,0 1 0,0 0 0,-8 7 0,36-15 1569,-10-1-1736,0-1 0,0 0 0,-1 0-1,0-1 1,15-13 0,46-48 137,-45 42-302,113-117 270,-118 118-334,-2-1-1,-1 0 1,-1-2-1,15-31 1,2-15 146,39-127 0,-74 199-208,-3 5 0,-3 12 0,-31 119 111,2-10 28,30-103-66,-2 12-126,-7 59-1,13-82 25,1 1-1,0-1 1,1 0 0,0 0-1,1 1 1,0-1 0,0 0-1,1 0 1,0-1-1,6 12 1,-8-19 34,0 1 1,0-1-1,1 0 1,-1 0-1,1 0 0,-1 0 1,1 0-1,3 2 1,-4-3-2,-1 0-1,1-1 1,0 0 0,0 1 0,0-1 0,0 1-1,0-1 1,0 0 0,0 0 0,0 1 0,0-1-1,0 0 1,1 0 0,-1 0 0,0 0 0,0 0-1,0-1 1,0 1 0,0 0 0,0 0 0,0-1 0,0 1-1,0 0 1,1-1 0,21-12 112,-1 0 1,36-28-1,3-2 10,-52 35-149,1 2-41,-9 6 25,-2 6-1,-1-1-2,0 1 1,0 0-1,1 0 0,0 0 0,0 0 0,1 1 0,-1-1 0,1 0 1,1 0-1,-1 0 0,3 10 0,2 4-4,1-1-1,8 21 1,-7-23 95,-6-15 389,-3-3-351,1-1 1,0 0-1,0 0 1,0 0 0,0 1-1,0-1 1,0-3-1,-1 1-25,-42-71 280,12 30-577,32 45 224,-1-1-1,1 0 1,0 0 0,-1 0-1,1 1 1,0-1 0,-1 0-1,1 0 1,0 0 0,0 0-1,0 0 1,0 0 0,0 1-1,0-1 1,0 0 0,0 0-1,0 0 1,0 0 0,0 0 0,1 0-1,-1 1 1,0-1 0,1 0-1,-1 0 1,0 0 0,1 1-1,-1-1 1,1 0 0,0 0-1,-1 1 1,1-1 0,-1 0-1,1 1 1,0-1 0,-1 1-1,1-1 1,0 1 0,0-1-1,0 1 1,-1 0 0,1-1-1,2 1 1,4-3 207,0 1 0,0 0-1,1 0 1,8 0 0,-5 0-69,37-5 293,79-2 0,-111 9-386,28-3-388,70-13-1,-107 14-948,-1 0 1,1 0-1,9-4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01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31 2976,'-5'-15'3450,"13"43"-863,-4-8-1943,-1 1-1,0 0 1,-2 28-1,0-22-205,5 35 1,26 140 1678,-23-157-1895,-3-17-27,3 36 1,-8-56-127,0 0 1,1 0-1,0 0 0,6 13 0,3 13 151,-9-25-192,-2-9 14,0 1-1,0 0 0,0-1 1,0 1-1,1 0 1,-1-1-1,0 1 1,0-1-1,1 1 1,-1 0-1,0-1 0,1 1 1,-1-1-1,1 1 1,-1-1-1,1 1 1,-1-1-1,1 1 0,0-1 50,0-1-40,0-1 1,0 1-1,0-1 0,0 1 0,1 0 1,-1-1-1,0 1 0,3-2 0,1-2 53,0-1-72,-1 0-1,0 0 1,0-1-1,0 1 1,2-10-1,9-13 74,-2 10 0,1 0-1,0 2 1,25-24 0,15-17-124,66-94-33,-99 121-33,0-1 1,-3 0 0,17-38-1,15-32-213,-44 91-632,-1 1-2286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02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28 3808,'4'-9'4966,"-3"8"-4704,12-6 1520,22 1-1896,-26 5 780,3-1-549,0 1-1,1 1 0,-1 0 1,0 0-1,0 2 0,1-1 1,-1 2-1,0-1 1,0 2-1,18 7 0,-28-11-95,-1 1-1,1 0 0,-1-1 1,0 1-1,1 0 1,-1 0-1,0 0 0,0 0 1,1 0-1,-1 1 1,0-1-1,0 0 0,0 0 1,0 1-1,-1-1 1,1 1-1,0-1 0,0 2 1,0 0 15,0 0 1,-1 0-1,1 0 1,-1 0-1,0 0 0,0 0 1,0 0-1,0 0 1,-1 4-1,-2 3 63,0 1 1,0-1-1,-1 0 0,-9 17 0,-8 8 90,-1-1 0,-28 31 0,34-44 2,0-2-46,-23 21 0,-7 8 109,35-38 685,29-15-295,21-1-455,38-13-1,24-4-152,-86 20-45,0 1 0,0 1 0,0 1 0,25 2 0,-36-2-26,0 0 0,0 1 0,0 0-1,0 0 1,4 2 0,5 4-2457,-3 0 876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29.7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 78 2304,'0'-3'5096,"-1"11"-3296,-31 65-904,22-38-417,-9 70 0,4 39 303,14-122-704,-4 31 128,-13 61-1,11-65 97,6-34 36,-1-1 1,-5 19-1,3-26 358,1-9-66,3 1-591,0-1-1,-1 1 1,1 0 0,0-1-1,0 1 1,0-1-1,0 1 1,0 0 0,0-3-1,16-98 97,-1 3-56,-1 23-128,-3 14 225,3 1 0,37-106 1,-46 155-211,1 0 1,1 1-1,0 0 1,0 0-1,1 0 1,1 1 0,0 0-1,0 0 1,1 1-1,0 1 1,0-1-1,1 2 1,0 0 0,14-7-1,-21 12 30,1 0 0,-1 1 0,1 0 0,0 0 1,-1 0-1,1 0 0,0 1 0,-1 0 0,1 0 0,0 0 0,-1 1 0,1-1 0,0 1 0,-1 0 0,1 0 0,-1 1 0,1-1 0,-1 1 1,0 0-1,1 1 0,-1-1 0,0 0 0,0 1 0,-1 0 0,1 0 0,-1 0 0,1 1 0,-1-1 0,0 1 0,0 0 0,-1 0 0,1 0 1,-1 0-1,0 0 0,0 0 0,0 0 0,2 9 0,-3-8 11,-1 1 0,1-1 0,-1 1 0,0-1 0,-1 1 1,1-1-1,-1 1 0,0-1 0,-1 0 0,1 1 0,-5 8 0,-2 5 103,-20 31-1,22-41-25,-1 1-1,0-1 1,0 0 0,0 0 0,-1-1 0,-1 0-1,1-1 1,-1 0 0,-1 0 0,-18 10 0,20-14-22,1 0 1,0 0 0,-1-1 0,1 1 0,-1-2-1,0 1 1,1-1 0,-1-1 0,0 1 0,0-1-1,0-1 1,0 1 0,1-1 0,-1-1 0,0 1-1,-14-6 1,-25-12-1567,77 11-6874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0.5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1 120 2496,'3'2'694,"1"1"0,0-1 0,0 1 0,0-1 0,0 0 0,8 2 0,-6-3-483,0 1 0,1-2 0,-1 1 0,0-1 0,1 0 0,-1 0 0,0-1 0,1 0 0,-1 0 0,0 0 0,0-1 0,1 0-1,-1 0 1,-1 0 0,1-1 0,0 0 0,-1 0 0,1-1 0,5-4 0,-5 3-128,1 0 44,0 0 1,-1-1-1,1 0 0,5-8 1,-11 12-117,1 1 1,-1-1-1,0 1 1,0-1-1,0 0 1,0 1-1,-1-1 1,1 0-1,0 0 1,-1 0 0,1 0-1,-1 1 1,0-1-1,0 0 1,0 0-1,0 0 1,0 0-1,0 0 1,0 0-1,0 0 1,-1 0-1,1 0 1,-1 1-1,-1-5 1,1 5-3,0-1-1,0 1 1,0 0 0,0 0-1,0-1 1,-1 1 0,1 0-1,0 0 1,-1 0 0,1 0-1,-1 1 1,1-1 0,-1 0-1,1 0 1,-1 1 0,0-1-1,1 1 1,-1 0-1,0-1 1,1 1 0,-1 0-1,0 0 1,1 0 0,-1 0-1,0 0 1,1 1 0,-1-1-1,0 0 1,-2 2 0,-1-1 16,0 0 1,1 1 0,-1 0 0,1 0-1,-1 0 1,1 0 0,0 1 0,0-1 0,-6 7-1,5-4 36,1 1 0,0 0-1,0 0 1,0 0 0,1 1 0,0-1-1,0 1 1,1 0 0,0 0-1,0 0 1,0 0 0,1 0 0,-1 13-1,1-8 43,1 0-1,0 0 1,1 0-1,1 0 0,0 0 1,0 0-1,6 16 1,-5-20 7,0-1 1,0 0-1,0 1 1,1-1-1,0-1 1,1 1-1,5 6 1,-9-12-82,1 1 1,-1-1-1,0 0 1,1 1-1,0-1 0,-1 0 1,1 0-1,0 0 1,-1 0-1,1-1 1,0 1-1,0 0 1,0-1-1,0 1 0,0-1 1,0 0-1,0 0 1,-1 1-1,1-1 1,0 0-1,0-1 0,0 1 1,0 0-1,0-1 1,0 1-1,0-1 1,0 1-1,0-1 1,-1 0-1,1 0 0,0 0 1,-1 0-1,1 0 1,1-1-1,24-19 67,-2-1-1,-1-1 1,0-1-1,20-28 0,-18 20-14,2 2 0,33-28 0,-49 46-78,7-3-117,-18 15 108,0-1 0,0 1 0,0 0 0,0-1 0,0 1 0,0 0 0,0 0 0,0-1 0,0 1 0,0 0 1,0 0-1,0 0 0,0 0 0,0 0 0,0 1 0,0-1 0,0 0 0,2 1 0,-1 0 22,1-1-1,-1 1 0,1-1 1,-1 0-1,1 1 1,-1-1-1,1 0 1,3-1-1,-5 1-19,1-1 0,-1 1 1,1 0-1,-1 0 0,1 0 0,-1 0 0,0 0 0,1 0 1,-1 0-1,1 1 0,-1-1 0,1 0 0,-1 1 1,0-1-1,1 1 0,-1 0 0,0-1 0,0 1 0,1 0 1,-1 0-1,0 0 0,0-1 0,0 1 0,0 1 1,0-1-1,0 0 0,1 1 0,1 4 90,0 0-1,-1 0 1,1 0 0,-1 0-1,-1 0 1,1 0-1,-1 0 1,0 1 0,0-1-1,-1 11 1,0-6 75,1-1 0,4 18 0,-4-24-100,0 0 1,1 0-1,-1 0 1,1-1-1,0 1 1,0 0-1,1-1 1,-1 1-1,1-1 1,4 5-1,-3-4-9,1 1 0,0-1 0,1 0 0,-1-1 0,1 1-1,0-1 1,0 0 0,0 0 0,0-1 0,0 0-1,1 0 1,-1 0 0,0-1 0,1 0 0,0 0 0,10-1-1,-5 0-431,0-2 1,0 1-1,0-1 0,-1-1 0,1 0 0,-1-1 0,1 0 0,13-8 0,-6 3-1417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3.2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7 417 2656,'1'-2'248,"0"1"1,0 0-1,1 0 1,-1 0-1,0 0 1,1 0-1,-1 0 1,1 0-1,-1 0 1,1 0-1,-1 1 1,3-2-1,11-5 2895,-41 60-316,23-43-2712,-1 0 1,2 0-1,-1 0 1,2 0-1,-1 1 1,1-1 0,1 0-1,0 1 1,0-1-1,1 1 1,1-1-1,0 0 1,0 0-1,7 20 1,0-13 256,-8-17-345,-1 1-1,0-1 1,1 1-1,-1-1 1,1 1 0,-1-1-1,1 1 1,-1-1-1,1 1 1,-1-1-1,1 0 1,-1 1-1,1-1 1,-1 0-1,1 1 1,0-1-1,-1 0 1,1 0-1,-1 0 1,1 0-1,0 1 1,-1-1-1,1 0 1,0 0 0,-1 0-1,1 0 1,0 0-1,-1-1 1,1 1-1,0 0 1,0 0-1,3-3 91,-1 1 0,1-1 0,-1 0 0,0 0 0,1 0 0,-1-1 0,4-5 0,19-31 190,-13 21-306,25-27 0,5-8 2,-23 23-749,-42 93 548,20-54 289,0 1-1,1 0 1,-1-1 0,2 1-1,-1 0 1,2 11 0,-1-19-57,0 1 0,0-1 0,0 1 0,0-1 0,1 1 0,-1-1 0,1 1 0,-1-1 0,1 1 0,-1-1 0,1 0 0,0 1 0,0-1 1,0 0-1,0 0 0,2 2 0,-3-2-3,1-1-1,0 1 1,0-1 0,0 1 0,0-1 0,0 0 0,0 1 0,0-1 0,1 0 0,-1 0-1,0 0 1,0 0 0,0 0 0,0 0 0,0 0 0,0 0 0,0 0 0,1-1-1,5-1 85,-1-1-1,1 0 0,-1 0 1,0 0-1,9-8 0,-6 6-136,37-23 52,2 2 1,81-32-1,-124 56-43,0 1 0,1-1 0,-1 1-1,0 0 1,0 0 0,1 1 0,-1-1 0,10 1 0,-14 1 47,0-1 0,1 0 1,-1 0-1,0 1 0,0-1 0,1 1 0,-1-1 1,0 1-1,0-1 0,0 1 0,0 0 0,0 0 1,0-1-1,0 1 0,0 0 0,1 2 0,-1-2 3,0 0-1,0 1 1,-1-1-1,1 1 0,-1-1 1,1 1-1,-1 0 1,0-1-1,0 1 0,1-1 1,-1 1-1,0 0 1,0-1-1,-1 1 1,1-1-1,-1 3 0,-4 18 135,-13 35-1,5-18-95,13-39-66,0 0 0,-1 0-1,1 1 1,0-1-1,0 0 1,0 0-1,0 0 1,0 0-1,0 0 1,0 0 0,0 1-1,0-1 1,0 0-1,0 0 1,0 0-1,0 0 1,-1 1-1,1-1 1,0 0 0,0 0-1,0 0 1,1 0-1,-1 0 1,0 1-1,0-1 1,0 0-1,0 0 1,0 0 0,0 0-1,0 1 1,0-1-1,0 0 1,0 0-1,0 0 1,0 0-1,0 0 1,1 0 0,-1 1-1,0-1 1,0 0-1,0 0 1,0 0-1,0 0 1,0 0-1,1 0 1,-1 0 0,0 0-1,0 0 1,0 0-1,0 0 1,0 0-1,1 0 1,-1 1-1,11-7 215,16-16-79,-26 20-125,20-14-35,0 1 0,36-20-1,-21 13-19,-34 21-17,1-1 0,-1 1 1,0 0-1,1 0 0,-1 0 0,1 0 0,0 0 0,-1 1 0,1-1 1,3 0-1,-5 2 33,0 0 0,-1 0 0,1 0 1,-1 0-1,0 0 0,1 0 0,-1 0 1,0 0-1,1 0 0,-1 0 0,0 0 1,0 0-1,0 0 0,0 0 0,0 0 1,0 1-1,0 87 489,0-88-320,6-5 219,17-8-247,-1-1 0,27-20 0,28-16-324,-51 41 155,-25 7 19,1 1 0,0-1-1,-1 1 1,1 0 0,-1 0-1,1 0 1,0 0 0,-1 0-1,1 0 1,0 0 0,2 1-1,-4-1 24,0 1-1,0-1 0,0 1 0,1 0 0,-1-1 1,0 1-1,0-1 0,0 1 0,0-1 0,0 1 1,0-1-1,0 1 0,-1 0 0,1-1 0,0 1 1,0-1-1,0 1 0,0-1 0,-1 1 0,1-1 1,0 1-1,-1 0 0,-1 2 62,1 6-39,0-1 0,0 1 0,1 0 0,0-1 0,0 1 0,3 15 0,-3-23-1,1 0 0,-1 1 0,0-1 0,0 0 0,0 0 1,1 0-1,-1 1 0,1-1 0,-1 0 0,1 0 0,-1 0 0,1 0 0,0 0 0,-1 0 0,1 0 0,0 0 0,0 0 1,0-1-1,0 1 0,0 0 0,0 0 0,0-1 0,0 1 0,0 0 0,2 0 0,0-1 6,0 0-1,0 0 1,0 0-1,0-1 1,0 1-1,0-1 1,0 0-1,-1 0 1,7-2-1,123-56 136,-93 41-98,-7 4-118,-24 11 86,1 0 0,-1-1 0,1 0 0,-1 0 0,-1-1 0,10-7 0,-1 0-149,-13 10-16,-9 6-196,4-2 386,-2 1-53,5-2-20,0-1 160,-1-1-135,0 1 0,0 0-1,0-1 1,-1 1-1,1 0 1,0 0-1,0-1 1,0 1-1,0 0 1,0-1 0,1 1-1,-1 0 1,0-1-1,0 1 1,0 0-1,0-1 1,0 1-1,0 0 1,0 0 0,1-1-1,-1 1 1,0 0-1,0-1 1,1 1-1,1-1 1,0 0 0,1 0 0,-1-1 0,0 1 0,0-1 0,0 1 0,0-1 0,0 0 0,0 0 0,0 0 0,-1 0 0,3-2 0,16-30 235,-15 23-216,6-12 2,-2 1 1,-1-1-1,6-25 1,-11 36-22,9-36 16,7-63 0,-17 96-65,0 8 7,-1 1 0,0-1 0,-1 0 0,1 1 0,-1-1 0,-1 0 0,-1-10 0,-2 28-441,-6 34 476,2 1 0,2 0 0,1 0 0,3 0 0,2 1 0,2-1 0,9 49 0,1-32-110,-2-21 223,-9-38-61,5 25-380,-6-27-14,1 0 0,-1 0 0,1-1 0,-1 1 0,1 0 0,0-1 0,0 1 0,0 0 0,0-1 0,2 3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3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251 333 7712,'5'-8'3520,"27"0"-3072,-9 4 544,4 4-640,8-3 64,1 6-256,4-3-96,7 0-32,-2 0-32,-1 4 0,-9-4-2336,-3 5 1280</inkml:trace>
  <inkml:trace contextRef="#ctx0" brushRef="#br0" timeOffset="1">19 34 6048,'-18'-20'2752,"36"12"-2400,0 3-608,4 5 64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6.8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1 755 2560,'3'2'3978,"-3"-2"-3891,9-4 1844,11-9-1031,-15 9-399,127-87 1288,-63 43-1669,-49 34-99,17-11-76,-1-2 0,46-44 0,-46 33 134,-2-2 0,-1-1-1,42-72 1,-61 90-91,-2-1 1,0 0-1,-2-1 1,-1 0-1,9-36 1,-18 59-10,1 0 0,-1 0 1,1 0-1,-1 0 1,0 0-1,0-1 0,0 1 1,0 0-1,0 0 1,-1 0-1,1 0 0,-1-1 1,1 1-1,-2-2 1,1 3 0,0 0 1,0 0 0,0 0 0,0 0 0,0 0 0,0 0 0,0 1 0,-1-1-1,1 0 1,0 1 0,0-1 0,-1 1 0,1 0 0,0-1 0,-1 1 0,1 0-1,0 0 1,-1 0 0,1 0 0,0 0 0,-1 0 0,1 0 0,-3 1 0,-3 0 32,0 0 0,0 1 0,0 0-1,1 0 1,-1 1 0,0 0 0,1 0 0,0 1 0,0-1 0,0 2 0,-8 6 0,-1 2 190,1 1-1,-25 30 0,18-14-17,1 1 0,2 0-1,1 1 1,1 1 0,2 1-1,1 0 1,-13 60 0,22-77-49,0 1 1,1 0 0,1-1-1,1 1 1,1 0 0,0 0-1,5 29 1,-4-44-88,-1 1 0,1-1-1,1 0 1,-1 1 0,0-1 0,1 0 0,0 0-1,0 0 1,0 0 0,0 0 0,0 0 0,0 0 0,1-1-1,4 4 1,-3-3 35,1 0-1,-1 0 0,1 0 1,0-1-1,0 0 0,0 0 1,1-1-1,8 3 1,5-2 87,1 0 1,0-1-1,0-1 1,21-3-1,-34 2-170,-5 1 6,19-1 163,28-6-1,-43 5-137,1 1 0,-1-1 0,0-1 0,1 1 1,-1-1-1,0 0 0,-1-1 0,9-5 0,-8 4-7,1 0 1,-1-1 0,0 0-1,-1-1 1,1 1 0,-1-1-1,0 0 1,-1 0 0,0-1-1,0 1 1,-1-1 0,1 0-1,-2 0 1,1 0 0,1-11-1,-4 18-60,0 0-1,1-1 0,-1 1 1,0-1-1,-1 1 0,1-1 0,0 1 1,0-1-1,-1 1 0,1-1 1,0 1-1,-1 0 0,0-1 0,1 1 1,-1 0-1,0-1 0,1 1 0,-1 0 1,-2-2-1,2 2 0,0 1 0,0-1 0,0 1 0,0-1 0,0 0 0,0 1 0,0 0 0,-1-1 0,1 1 0,0 0 0,0-1 0,0 1 0,-1 0 0,1 0 0,0 0 0,0 0 0,-1 0 0,1 1 0,0-1 0,0 0 0,-1 0 0,1 1 0,-2 0 0,-5 3-55,-1 0-1,1 0 1,0 1 0,0 0 0,0 1 0,1-1-1,0 2 1,0-1 0,0 1 0,1 0-1,-7 9 1,11-12 111,-1-1-1,1 1 1,0 0-1,1 0 0,-1 0 1,0 0-1,1 0 1,0 0-1,0 0 1,1 1-1,-2 7 1,3-9 28,-1 0 1,0 0 0,1 0 0,0 1-1,0-1 1,0 0 0,0 0-1,0 0 1,1 0 0,-1 0 0,1-1-1,0 1 1,0 0 0,0-1 0,0 1-1,0-1 1,4 3 0,-2-1 8,0-1-1,0 1 1,0-1 0,1 0-1,-1 0 1,1-1 0,-1 0-1,1 1 1,0-2 0,0 1-1,0 0 1,0-1 0,1 0-1,-1 0 1,0-1 0,0 1 0,1-1-1,-1 0 1,0-1 0,0 1-1,1-1 1,-1 0 0,0-1-1,0 1 1,0-1 0,6-3-1,110-57 136,-96 49-14,-16 7-362,1 1 1,18-6-1,-27 10 183,-1 1 0,0 0 0,0 0 1,0 0-1,1 0 0,-1 0 0,0 0 0,0 0 0,0 0 0,1-1 0,-1 1 0,0 0 0,0 0 0,1 0 1,-1 0-1,0 0 0,0 0 0,0 0 0,1 0 0,-1 0 0,0 1 0,0-1 0,1 0 0,-1 0 0,0 0 1,0 0-1,0 0 0,1 0 0,-1 0 0,0 0 0,0 1 0,0-1 0,1 0 0,-1 0 0,0 0 1,0 0-1,0 1 0,0-1 0,0 0 0,0 0 0,1 0 0,-1 1 0,0-1 0,0 0 0,0 0 0,0 1 1,-1 3 21,-1 1 15,1 1 1,-2-1 0,1 0-1,-1 0 1,0 0-1,-5 7 1,-3 5 117,-1 2-81,9-15-43,1-1-1,0 0 1,-1 1-1,1 0 1,1-1-1,-1 1 1,0 0-1,1 0 1,-2 6-1,3-9-19,0-1 0,0 0 0,1 0 0,-1 0 0,0 0-1,0 0 1,0 0 0,0 0 0,0 1 0,0-1-1,0 0 1,0 0 0,0 0 0,1 0 0,-1 0 0,0 0-1,0 0 1,0 0 0,0 0 0,0 0 0,0 0 0,0 0-1,1 0 1,-1 0 0,0 0 0,0 0 0,0 0 0,0 0-1,0 0 1,1 0 0,-1 0 0,0 0 0,0 0-1,0 0 1,0 0 0,0 0 0,0 0 0,0 0 0,1 0-1,-1 0 1,0 0 0,0 0 0,0 0 0,0-1 0,0 1-1,0 0 1,0 0 0,0 0 0,1 0 0,7-6 118,-7 5-49,34-18-148,0 2-1,39-14 1,-64 27 14,0 1 0,0 1 1,1-1-1,0 2 0,-1-1 0,12 1 0,-21 1 47,0 0 0,0 0 0,0 0 0,0 1 0,0-1 0,0 0 0,0 0 0,1 1 0,-1-1 0,0 0 0,0 1 0,-1-1 0,1 1 0,0-1 0,0 1 0,0 0 0,0-1 0,0 1 0,0 0 0,-1 0 0,1-1 0,0 1 0,-1 0 0,1 0 0,-1 0 0,1 0 0,-1 0 0,1 0 0,-1 0 0,0 0 0,1 0 0,-1 0 0,0 0 0,0 0 0,0 0 0,1 1 0,-2 0 0,1 10 29,0-9-4,-1-1 0,1 1-1,0-1 1,0 1-1,0 0 1,0-1 0,1 1-1,-1-1 1,1 1 0,-1-1-1,1 1 1,0-1 0,0 1-1,0-1 1,0 0-1,3 4 1,-2-5 0,-1-1 0,1 1 0,0-1 0,0 0 1,-1 1-1,1-1 0,0 0 0,0 0 0,-1 0 0,1 0 0,0-1 0,0 1 0,-1 0 0,3-2 0,4 1 26,12-2-112,0 0 0,0-1 0,0-1 0,33-14 0,70-39-600,-100 44 720,-16 7-26,-7 7-32,0 0-1,0-1 1,1 1 0,-1 0 0,0 0 0,0 0 0,0 0 0,0-1 0,0 1-1,0 0 1,0 0 0,0 0 0,0-1 0,0 1 0,0 0 0,0 0 0,0 0-1,0-1 1,0 1 0,0 0 0,-1 0 0,1 0 0,0-1 0,0 1-1,0 0 1,0 0 0,0 0 0,0 0 0,0-1 0,-1 1 0,1 0 0,0 0-1,-1 0-32,0-1-1,0 1 0,0 0 1,0 0-1,0 0 0,0-1 0,0 1 1,1 0-1,-1 0 0,0 1 1,0-1-1,0 0 0,0 0 0,0 0 1,0 1-1,0-1 0,-1 1 1,-12 5-193,7-2 246,0 0 0,1 1 0,-1 0 0,1 0 0,0 0 0,1 1 0,0 0 0,0 0 1,-7 11-1,10-15 10,1 1 1,-1 0 0,1 0-1,0 0 1,0 0 0,0 0-1,0 0 1,0 0 0,1 1 0,-1-1-1,1 5 1,0-5 8,1-1 0,-1 0 0,1 0 0,-1 1 0,1-1 0,0 0 0,0 0 0,0 0 1,0 0-1,0 0 0,1 0 0,-1 0 0,0 0 0,1-1 0,0 1 0,-1 0 0,1-1 0,2 2 0,-3-2 5,1 0 1,-1 0-1,1 0 0,0 0 0,-1-1 0,1 1 1,0-1-1,0 1 0,-1-1 0,1 1 1,0-1-1,0 0 0,0 0 0,-1 0 1,1 0-1,0 0 0,0 0 0,0-1 0,-1 1 1,1-1-1,0 1 0,0-1 0,-1 1 1,1-1-1,1-1 0,5-2-1,-1-1 0,0 0-1,-1 0 1,7-7 0,-8 8-4,-2 1-28,0-1 0,0 1 1,0-1-1,-1 0 1,1 0-1,-1 0 0,0 0 1,0 0-1,-1 0 0,3-8 1,-4 5-38,-1 5 26,-1 4 9,-19 17-454,14-12 423,0 0 0,0 0 0,0 0 0,1 0-1,0 1 1,-7 14 0,-50 110 103,43-84-42,-3-1 1,-45 69-1,64-110 19,-24 30 156,26-34-176,0 0 0,-1 1 0,1-1-1,-1 0 1,1 0 0,-1-1 0,0 1 0,0-1 0,0 1 0,-6 1-1,9-3-25,0 0-1,0 0 1,0 0-1,0 1 1,-1-1-1,1 0 1,0 0-1,0 0 1,-1 0-1,1 0 0,0 0 1,0 0-1,0 0 1,-1 0-1,1 0 1,0 0-1,0 0 1,-1 0-1,1 0 1,0 0-1,0 0 0,0 0 1,-1 0-1,1 0 1,0 0-1,0 0 1,0 0-1,-1-1 1,1 1-1,0 0 1,0 0-1,0 0 0,-1 0 1,1 0-1,0-1 1,0 1-1,0 0 1,0 0-1,0 0 1,0 0-1,-1-1 1,1 1-1,5-11-60,15-11-247,-19 21 289,57-50-103,41-57-81,-73 78 199,1 1 0,1 2 0,1 0-1,1 2 1,1 1 0,62-35 0,-12 16 25,46-26 182,-109 57-190,-2 0 0,1 0 0,-2-2 0,0 0 0,0 0 0,-1-2 0,18-25 0,-12 11-22,-2-2 0,0 0 0,17-48 0,32-87 58,-26 79-582,-40 86 440,-1 0 0,1 0 0,0 0 0,-1 0 0,0 0 0,1 0 0,-1-3 0,0 5 80,0 0 0,0 0 1,0 0-1,0 0 0,0 0 0,0 0 0,0 0 0,0 0 1,0 0-1,0 0 0,0 0 0,0 0 0,0 0 0,0 0 1,0 0-1,0 1 0,0-1 0,0 0 0,0 0 0,0 0 1,0 0-1,0 0 0,0 0 0,0 0 0,0 0 0,-1 0 1,1 0-1,0 0 0,0 0 0,0 0 0,0 0 1,0 0-1,0 0 0,0 0 0,0 0 0,0 0 0,0 0 1,0 0-1,0 0 0,0 0 0,0 0 0,0 0 0,0 0 1,0 0-1,-1 0 0,1 0 0,0 0 0,0 0 0,0 0 1,0 0-1,0 0 0,0 0 0,0 0 0,0 0 0,0 0 1,0 0-1,0-1 0,0 1 0,0 0 0,0 0 1,0 0-1,0 0 0,0 0 0,0 0 0,0 0 0,-6 13-169,-52 159 63,34-92 145,-4-2 0,-38 77 0,51-128 21,8-16-17,0 1-1,1 1 1,1 0-1,0-1 1,0 2-1,-2 13 0,7-27-18,0 1 0,-1 0 0,1 0-1,0 0 1,0 0 0,0 0-1,0 0 1,0 0 0,0 0-1,0 0 1,0-1 0,1 1 0,-1 0-1,0 0 1,1 0 0,-1 0-1,0 0 1,1-1 0,-1 1-1,1 0 1,0 1 0,0-2 3,0 1 1,0-1 0,-1 1-1,1-1 1,0 0 0,0 1-1,0-1 1,0 0-1,0 0 1,-1 0 0,1 0-1,0 0 1,0 0-1,0 0 1,0 0 0,0 0-1,1-1 1,5-1 82,0 0 0,0 0 0,0-1 0,7-5 0,-10 6-73,8-5 30,-1-1 0,0-1 0,0 0 0,-1 0 1,0-1-1,-1-1 0,10-13 0,-13 16-58,97-142 125,-67 93-118,-2 4 7,97-135-196,-126 181 66,6-7-480,13-19-1,-52 81 505,-187 384-10,177-337 538,34-80 294,4-15-720,0 0 1,0 0-1,0 0 0,0 1 1,0-1-1,0 0 1,0 0-1,0 0 0,1 0 1,-1 1-1,0-1 0,0 0 1,0 0-1,0 0 0,0 0 1,0 0-1,0 0 0,0 1 1,0-1-1,0 0 1,1 0-1,-1 0 0,0 0 1,0 0-1,0 0 0,0 0 1,0 0-1,0 1 0,1-1 1,-1 0-1,0 0 0,0 0 1,0 0-1,0 0 1,0 0-1,1 0 0,-1 0 1,0 0-1,0 0 0,0 0 1,3-1 39,0 0 0,-1 0 1,1 0-1,-1 0 1,0 0-1,4-3 0,5-3-44,36-19-58,-27 14-19,0 1 0,40-15-1,-57 25 50,0 0 0,0 1 0,0-1-1,0 1 1,0 0 0,0 0 0,-1 0-1,1 0 1,0 0 0,0 1 0,0 0-1,0-1 1,0 1 0,0 0-1,-1 0 1,1 0 0,0 1 0,-1-1-1,1 1 1,-1-1 0,0 1 0,1 0-1,1 3 1,6 5 19,0 0 0,-1 1 0,12 19 0,-8-11 67,20 29 6,-20-27-2926,-9-16 1213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7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 7872,'10'-23'3584,"25"23"-3104,-12-5 640,-1 5-704,19-3 544,-1-2-544,18-2-224,0 2-128,5-3-224,1 8 96,-15-7-4544,-4 7 2528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8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384 514 2720,'1'0'156,"-1"-1"0,0 0 0,0 0 0,0 0-1,0 0 1,0 1 0,0-1 0,0 0 0,0 0 0,0 0 0,0 0 0,0 0 0,0 0 0,-1 1 0,1-1-1,0 0 1,-1 0 0,1 0 0,0 1 0,-1-1 0,1 0 0,-1 1 0,1-1 0,-1 0 0,0 1-1,1-1 1,-1 0 0,0 1 0,0-1 0,0 0-69,0 1 0,0 0 1,0-1-1,0 1 0,0 0 0,0 0 0,0-1 1,0 1-1,0 0 0,-1 0 0,1 0 0,0 0 0,0 0 1,0 1-1,0-1 0,-2 1 0,0-1 148,-44 6 787,-81 14 709,103-14-1452,-1 0 0,-47 21 0,41-10-58,30-16-196,0 0 1,1 0-1,-1 0 1,1 1-1,-1-1 0,1 0 1,-1 1-1,1-1 1,0 1-1,0-1 1,0 1-1,0 0 0,0-1 1,-1 4-1,2-4 2,0 0 0,0 0 0,0 0 0,0-1-1,0 1 1,0 0 0,0 0 0,1-1 0,-1 1 0,0 0 0,0 0-1,1-1 1,-1 1 0,1 0 0,-1-1 0,0 1 0,1 0-1,-1-1 1,1 1 0,0-1 0,-1 1 0,1-1 0,-1 1-1,1-1 1,0 1 0,-1-1 0,1 0 0,0 1 0,0-1-1,-1 0 1,1 0 0,1 1 0,25 5 421,-26-6-395,20 1 144,0 0 1,0-2-1,0-1 0,0 0 1,38-11-1,-45 10-91,1-1 0,-1 0 1,-1-1-1,21-11 0,-25 11-59,-1 0 0,-1 0 0,1-1 0,-1 0 0,1-1 0,-2 1 0,1-1 0,5-9 0,-2 2-11,-1-1-1,-1 0 0,0-1 0,-1 0 1,-1 0-1,8-29 0,-5 3-20,6-68 1,-13 72-231,-2 1 0,-1 0 1,-9-58-1,10 95 198,0-1 1,0 0-1,0 1 0,0-1 1,0 1-1,-1-1 0,1 0 0,0 1 1,0-1-1,0 1 0,0-1 0,-1 1 1,1-1-1,0 0 0,-1 1 1,1-1-1,0 1 0,-1-1 0,1 1 1,0 0-1,-1-1 0,1 1 0,-1-1 1,1 1-1,-1 0 0,0-1 1,0 1 3,0 0 1,1 1 0,-1-1 0,0 0 0,1 1 0,-1-1 0,1 0 0,-1 1 0,0-1 0,1 1-1,-1-1 1,1 1 0,-1-1 0,1 1 0,0 0 0,-1-1 0,0 2 0,-2 4 4,-1 1 1,1-1 0,-2 8 0,-6 29 283,2 0 0,3 1 1,1-1-1,2 1 1,4 77-1,2-85 105,1 0 1,1 0-1,13 44 0,-16-74-250,0 0 0,0-1 0,0 1 0,1-1 0,0 0 0,6 10-1,-8-14-233,0 0-1,0 0 1,0 0 0,0 0-1,0 0 1,0 0-1,0 0 1,0-1-1,0 1 1,0 0-1,1-1 1,-1 1-1,0-1 1,0 1 0,1-1-1,-1 0 1,0 1-1,1-1 1,-1 0-1,0 0 1,1 0-1,-1 0 1,0 0-1,1 0 1,-1-1 0,0 1-1,1 0 1,-1-1-1,0 1 1,0-1-1,0 1 1,1-1-1,-1 1 1,0-1-1,0 0 1,2-1 0,6-5-3311,5 3 1084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8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14 6816,'-1'0'90,"1"0"0,0-1 1,-1 1-1,1 0 1,0 0-1,0-1 0,-1 1 1,1 0-1,0-1 0,0 1 1,0 0-1,-1-1 0,1 1 1,0 0-1,0-1 0,0 1 1,0 0-1,0-1 1,0 1-1,0-1 0,0 1 1,0 0-1,0-1 0,0 1 1,0 0-1,0-1 0,0 1 1,0 0-1,0-1 0,0 1 1,0-1-1,1 1 0,-1 0 1,0-1-1,0 1 0,1-1 1,14 0 2324,-4 2-2381,6-1 326,0 2 0,0 0 0,-1 1 1,1 0-1,-1 2 0,0 0 1,0 1-1,17 8 0,-25-11-220,1 1 0,-1 1 0,0-1 0,0 1 0,-1 1 0,0-1-1,0 1 1,0 1 0,0-1 0,-1 1 0,0 0 0,9 16 0,-8-12-150,0 1 1,0-1-1,1-1 0,18 19 1,-24-28-214,-1 0 1,0 0 0,1 0-1,-1-1 1,0 1 0,1 0-1,-1-1 1,4 2 0,-4-2-228,0 0-1,0 0 1,1 1 0,-1-1 0,0 0 0,0 0 0,1 0 0,-1-1 0,0 1 0,0 0-1,2-1 1,5 0-1576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6.47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 17 5216,'-26'-5'1952,"31"2"-1536,16 0-96,3 3 256,15-5-384,11 5 480,3 0-384,2 0-64,12 0-128,9 5 128,11-2-128,-11 0-1376,0 2 704,6-1-3680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39.0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599 4 7136,'-9'-3'3232,"-9"18"-2816,0-2 1216,0 2-992,-22 1 1056,0 4-960,-28 4 192,10 4-545,-16 0 65,16 0-288,0 9 0,13-2-96,5 10-1887,12-5 991,12-1-5856,6-4 3712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58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15 2400,'1'-1'503,"1"0"0,0 0 0,0 0-1,-1 0 1,1 0 0,0 1 0,0-1 0,23-7 10102,-33 19-9527,-1 4-771,1 0 0,1 1 1,0 0-1,-6 25 0,4 10-284,5-18-2377,3-30 1904,2-1 6,-1-2 388,0 0 1,0 0-1,0 0 1,0 0-1,0 0 0,0 1 1,0-1-1,0 0 1,0 0-1,0 0 1,0 0-1,0 0 0,0 1 1,0-1-1,0 0 1,0 0-1,0 0 1,-5 1-1890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58.5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37 4576,'-10'-28'2048,"10"23"-1760,0 2 320,0 6-384,0 2-448,10 7 128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0:58.9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6 5056,'-1'-5'2821,"0"5"-2766,1 0 0,0 0 0,0 0 1,0 0-1,0 0 0,0 0 1,-1 0-1,-13 0 1221,4 0-370,-27 3 111,0 1 1,0 2-1,-44 14 0,73-18-928,-29 9 129,35-11-210,0 1-1,0 0 1,0 0-1,0 0 0,0 0 1,0 0-1,1 0 1,-1 1-1,0-1 0,1 1 1,-1-1-1,1 1 0,-2 1 1,2-2-5,1 0 0,0-1 0,0 1 0,-1 0-1,1-1 1,0 1 0,0 0 0,0-1 0,0 1 0,0 0 0,0-1 0,0 1 0,0 0 0,0 0-1,0-1 1,0 1 0,0 0 0,1-1 0,-1 1 0,0 0 0,0-1 0,1 1 0,-1-1 0,0 1 0,1 0-1,-1-1 1,1 1 0,-1-1 0,1 1 0,-1-1 0,2 1 0,19 12 63,-17-11-49,42 20 30,36 20 616,-74-37-352,1 1-1,-1 0 1,0 1 0,-1-1 0,1 1-1,10 15 1,-17-21-277,0 0 0,0 0 0,0 0 0,-1 0 1,1 0-1,-1 0 0,1 0 0,-1 0 0,1 1 0,-1-1 0,0 0 0,1 0 0,-1 0 0,0 1 1,0-1-1,0 0 0,0 0 0,0 1 0,0-1 0,0 0 0,-1 0 0,1 1 0,0-1 0,-1 0 0,1 0 1,-1 0-1,1 0 0,-1 0 0,0 1 0,1-1 0,-1 0 0,0 0 0,0-1 0,1 1 0,-1 0 0,0 0 1,0 0-1,0 0 0,0-1 0,0 1 0,-3 0 0,-2 3 19,0-1 0,0 0 0,-1 0 0,0-1 0,-11 3-1,-18 1-550,-1-1-1,0-2 0,-47-1 1,51-1-1993,7 6 753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25 672 3072,'-15'10'976,"14"-10"-906,1 1 0,-1-1 0,1 0 0,-1 1 0,0-1 1,1 1-1,-1-1 0,1 1 0,-1-1 0,1 1 0,0-1 0,-1 1 0,1-1 0,-1 1 1,1 0-1,0-1 0,0 1 0,-1-1 0,1 1 0,0 0 0,0-1 0,0 1 0,-1 0 1,1 0-1,0-1 0,0 2 0,1-1 36,-1-1 0,0 1 0,0-1 0,0 0 0,1 1 0,-1-1-1,0 1 1,1-1 0,-1 1 0,0-1 0,1 0 0,-1 1 0,0-1 0,1 0 0,-1 0 0,1 1 0,-1-1 0,1 0 0,-1 0 0,1 1 0,-1-1 0,1 0-1,-1 0 1,1 0 0,-1 0 0,1 0 0,-1 0 0,2 0 0,1 0 91,1-1 1,-1 0-1,1 0 1,0-1-1,-1 1 0,0-1 1,1 0-1,-1 1 1,4-4-1,3-1 96,28-18 34,-1-1 0,53-48 0,-12 9-183,-18 16-84,-3-2 0,-2-3 0,50-64 0,-84 92 41,-1-1 1,-2-1-1,0 0 0,19-44 1,-37 71-99,2-4 34,0-1 1,0 1 0,0 0-1,-1-1 1,0 0-1,0 1 1,1-9 0,-2 13-34,0-1 0,0 1 0,0 0 0,0-1 0,0 1 0,0-1 1,0 1-1,0 0 0,-1-1 0,1 1 0,0-1 0,0 1 0,0 0 0,-1-1 1,1 1-1,0 0 0,0-1 0,-1 1 0,1 0 0,0 0 0,-1-1 1,1 1-1,0 0 0,-1 0 0,1-1 0,0 1 0,-1 0 0,1 0 0,0 0 1,-1 0-1,1 0 0,-1-1 0,1 1 0,0 0 0,-1 0 0,1 0 1,-1 0-1,1 0 0,0 0 0,-1 0 0,1 1 0,-1-1 0,1 0 0,0 0 1,-1 0-1,1 0 0,-1 0 0,1 1 0,0-1 0,-1 0 0,-2 2 21,-1-1-1,1 1 1,0-1-1,0 1 0,-4 4 1,-11 10 224,1 1 0,1 1 1,0 0-1,1 1 0,2 1 1,-23 41-1,13-13 289,2 0 0,-16 59 1,34-100-447,1 0 0,0 1 0,1-1 0,0 1 0,0 0 0,1 0 0,-1-1 1,2 1-1,-1 0 0,1-1 0,0 1 0,1 0 0,0-1 0,5 15 0,-6-20-69,1 1 0,-1-1 0,0 0 0,1 0 0,-1 0 0,1 0 1,0 0-1,0 0 0,-1-1 0,1 1 0,0 0 0,0-1 0,1 0 0,-1 1 0,0-1 0,0 0 0,1 0 0,-1 0 0,1 0 0,4 0 0,0 0-41,-1 0-1,1-1 0,0 0 0,-1 0 0,1-1 0,12-2 0,34-10-11,0-3 0,97-42-1,-134 51 31,-10 5-41,0-1 0,0 1 0,0-1 0,0 0 0,0-1 0,6-5-1,-12 9 32,0 0 0,0 0 0,0 0 1,1 0-1,-1 0 0,0-1 0,0 1 0,0 0 0,0 0 0,0 0 0,1 0 0,-1-1 0,0 1 0,0 0 0,0 0 0,0 0 0,0-1 0,0 1 0,0 0 0,0 0 0,0-1 0,0 1 0,0 0 0,0 0 0,0 0 0,0-1 0,0 1 0,0 0 0,0 0 0,0 0 0,0-1 0,0 1 0,0 0 0,0 0 0,0 0 0,0-1 0,0 1 0,-1 0 0,1 0 0,0 0 0,0 0 0,0-1 0,0 1 0,0 0 0,-1 0 0,1 0 0,0 0 0,0 0 0,0-1 0,-1 1 0,1 0 0,0 0 0,0 0 0,0 0 1,-1 0-1,1 0 0,0 0 0,0 0 0,0 0 0,-1 0 0,1 0 0,0 0 0,-1 0 0,-13-1-251,13 1 264,-5 0 16,-1 0 0,1 1 0,-1 0 0,1 0 0,-1 1 0,1-1 0,0 2 0,-1-1 0,1 0 0,0 1 0,1 1 0,-1-1 0,0 1 0,1-1 0,0 2 0,0-1 0,-7 8 0,8-8 17,1 1 1,-1-1-1,1 1 0,0 0 1,1 0-1,-1 1 0,1-1 0,0 0 1,0 1-1,1-1 0,-1 1 1,1 0-1,1-1 0,-1 1 1,1 0-1,0 0 0,0 0 1,0-1-1,1 1 0,1 6 0,0-7-9,-1-1-1,1 1 0,-1-1 1,1 1-1,0-1 0,1 1 0,-1-1 1,1 0-1,0 0 0,0 0 1,0-1-1,0 1 0,1-1 0,0 1 1,6 3-1,-7-5-3,0 0 1,0-1-1,0 1 0,1-1 1,-1 0-1,1 0 0,-1 0 0,1 0 1,-1 0-1,1-1 0,-1 0 1,1 0-1,0 0 0,-1 0 1,1 0-1,-1-1 0,1 0 1,-1 1-1,1-1 0,-1-1 0,7-2 1,-2 0-94,-1-1 1,1-1 0,-1 1-1,0-1 1,0-1 0,0 1-1,-1-1 1,0 0 0,0-1-1,-1 1 1,0-1 0,0 0-1,6-17 1,-10 23 43,0-1 0,0 1 0,0-1 0,0 1 0,-1-1 0,1 1 0,-1-1 0,0 0 0,1 1 0,-1-1 0,-1 0 0,1 1 0,0-1 0,0 0 0,-1 1 0,0-1 0,1 1 0,-1-1 0,0 1 1,0-1-1,-1 1 0,1 0 0,0 0 0,-1-1 0,1 1 0,-3-2 0,0 0-25,0 1 1,0 0-1,0 0 1,-1 1-1,1-1 1,-1 1-1,1 0 1,-1 0-1,0 0 1,0 1 0,0 0-1,0 0 1,-5-1-1,3 1-1,-30-1-31,35 2 89,1 0-1,-1 0 1,0 0 0,1 0 0,-1 0-1,0 1 1,1-1 0,-1 1 0,1-1-1,-1 1 1,1 0 0,-1-1-1,1 1 1,0 0 0,-1 0 0,1 0-1,-2 2 1,3-2 3,-1-1 0,1 1 0,0 0 0,-1 0 0,1 0-1,0 0 1,0-1 0,0 1 0,0 0 0,-1 0 0,1 0 0,1 0 0,-1 0 0,0-1 0,0 1-1,0 0 1,0 0 0,0 0 0,1 0 0,-1 0 0,0-1 0,1 1 0,-1 0 0,1 0-1,-1-1 1,1 1 0,-1 0 0,1-1 0,0 1 0,0 1 0,25 21 283,-22-20-247,1 1 11,0-1 0,1 1 0,-1-1 0,1 0-1,-1 0 1,1-1 0,0 0 0,0 0 0,0 0 0,0-1-1,1 0 1,-1 0 0,0 0 0,0-1 0,1 0-1,-1 0 1,0 0 0,1-1 0,-1 0 0,0-1-1,0 1 1,0-1 0,0 0 0,0 0 0,0-1-1,-1 0 1,6-4 0,16-9 141,-1-2 1,36-32-1,-20 10-96,-24 22 99,36-27 0,-54 45-198,0-1 0,0 1 0,0 0 0,0 0 0,0 0 0,1 0 0,-1 0 0,0-1 0,0 1-1,0 0 1,0 0 0,0 0 0,1 0 0,-1 0 0,0 0 0,0 0 0,0 0 0,1-1 0,-1 1-1,0 0 1,0 0 0,0 0 0,1 0 0,-1 0 0,0 0 0,0 0 0,0 0 0,1 0 0,-1 0 0,0 0-1,0 1 1,0-1 0,0 0 0,1 0 0,-1 0 0,0 0 0,0 0 0,0 0 0,0 0 0,1 0 0,-1 1-1,0-1 1,0 0 0,0 0 0,0 0 0,0 0 0,1 0 0,-1 1 0,0-1 0,0 0 0,0 0-1,0 0 1,0 0 0,0 1 0,0 9 9,0-9 12,-2 23 37,-1 0 0,0 1 1,-2-1-1,-1-1 0,-1 1 0,-15 31 0,22-52-55,-1-1-1,0 0 1,-1 0-1,1 1 1,0-1 0,0 0-1,-1 0 1,-1 2-1,2-4-1,1 0 1,0 0-1,-1 1 0,1-1 0,0 0 1,-1 0-1,1 0 0,0 0 1,-1 1-1,1-1 0,-1 0 0,1 0 1,-1 0-1,1 0 0,0 0 1,-1 0-1,1 0 0,-1 0 0,1 0 1,0 0-1,-1 0 0,0-1 11,0 1 0,0-1-1,0 1 1,0-1 0,0 0-1,0 1 1,0-1 0,1 0 0,-1 1-1,0-1 1,-1-2 0,-1-3-98,-1 0 0,1 0 0,1 0 0,-1-1 0,1 1 0,0-1 0,0 0 0,1 1 0,0-1 0,0 0 0,1-7 0,0 14 69,0-1 0,-1 1 0,1-1 0,0 1 0,0 0 0,0-1 0,0 1 0,0-1 1,0 1-1,0-1 0,0 1 0,0-1 0,0 1 0,0 0 0,1-1 0,-1 1 0,0-1 0,0 1 0,0-1 1,1 1-1,-1 0 0,0-1 0,0 1 0,1 0 0,-1-1 0,0 1 0,0 0 0,1-1 0,-1 1 0,1 0 1,-1 0-1,0-1 0,1 1 0,-1 0 0,1 0 0,-1 0 0,0-1 0,1 1 0,-1 0 0,1 0 0,-1 0 1,1 0-1,0 0 0,2 1-32,-1 0 1,1 0-1,-1 0 1,1 0-1,-1 0 0,4 3 1,7 3 222,-1-4-81,0 0-1,0-1 1,0 0-1,0 0 1,1-1-1,-1-1 1,1 0-1,-1-1 1,0-1-1,0 1 1,16-6-1,9-3 46,0-2-1,45-22 0,-65 26-110,-2-1-1,1 0 0,-1-1 0,0-1 0,-1 0 1,-1-1-1,1-1 0,-2 0 0,0 0 0,0-1 0,-2-1 1,0 0-1,12-24 0,-5 6-44,-2-2 0,-2 1 0,15-59 0,-26 79 45,-4 16-3,-7 24-12,-57 221 525,60-212-472,2-1 0,0 46 1,2-18-35,2 57-76,1-53-6783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1.3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24 9472,'-19'-16'4288,"38"12"-3712,-6 1 1791,5 6-1407,22-3 512,10 9-864,13-1-288,5 7-192,-5-4-32,-5 3-64,-9-3-2560,-3 1 1376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4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20 3904,'0'-2'160,"7"-16"7185,-10 34-7261,1-7 396,-14 102 1275,10-74-1281,-5 57 1,9-74-278,1-15-55,0-1 0,1 1 0,0 0 0,-1 0 0,1-1 1,1 1-1,-1 0 0,1 0 0,0-1 0,2 9 0,-2-13-112,-1 1 1,0-1-1,1 1 1,-1-1-1,1 0 0,-1 1 1,1-1-1,-1 0 1,1 1-1,-1-1 1,1 0-1,0 0 0,-1 0 1,1 0-1,-1 1 1,1-1-1,-1 0 1,1 0-1,0 0 0,-1 0 1,1 0-1,-1 0 1,1 0-1,0-1 1,-1 1-1,1 0 1,-1 0-1,1 0 0,0-1 1,23-8 404,-18 6-381,49-23 204,30-11-436,0 11-217,-72 23 210,0 0-1,1 1 1,-1 1-1,24 1 1,-34 0 156,-1 0 0,1 0 1,0 1-1,0 0 0,-1-1 0,1 1 0,0 0 1,-1 1-1,1-1 0,-1 0 0,1 1 1,-1-1-1,0 1 0,0 0 0,0-1 0,0 1 1,0 0-1,0 1 0,0-1 0,0 0 1,-1 0-1,1 1 0,-1-1 0,0 1 1,0-1-1,2 6 0,-2-3 68,1 0 0,-1 1 1,-1-1-1,1 1 0,-1-1 0,0 1 1,0-1-1,0 1 0,-1-1 0,0 1 1,0-1-1,-3 10 0,-1-4 45,1 0 1,-1 0-1,-1-1 0,0 0 0,0 0 1,-1 0-1,-1-1 0,1 0 0,-1 0 0,-1-1 1,0 0-1,0-1 0,0 0 0,-1 0 1,0-1-1,-1 0 0,1 0 0,-1-1 1,0-1-1,0 0 0,0-1 0,-1 0 1,1 0-1,-1-1 0,0-1 0,0 0 0,0-1 1,1 0-1,-1 0 0,0-2 0,0 1 1,1-1-1,-13-5 0,11 3-46,1 0 0,0-1-1,0-1 1,1 0 0,-12-8 0,-8-10-2510,24 18 979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5.0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 15 2496,'3'-15'3625,"-5"22"-712,-10 30-1521,2 0 0,-11 76 0,20-105-1186,1 0-1,0 1 0,0 9 1,0-16-108,1 0 0,-1 1 0,1-1 0,-1 0 0,1 1 0,2 3 0,-3-5-67,0 0 1,1-1 0,-1 1-1,1-1 1,-1 1 0,0-1-1,1 1 1,-1-1-1,1 1 1,-1-1 0,1 0-1,-1 1 1,1-1 0,0 0-1,-1 1 1,1-1-1,-1 0 1,1 0 0,0 1-1,-1-1 1,1 0 0,0 0-1,0 0 1,3-1 63,-1-1 1,0 1-1,0-1 1,-1 0-1,1 0 1,0 0-1,-1 0 1,1 0-1,3-5 1,46-59 154,-37 46-437,0 0 1,1 1-1,20-18 1,-28 29-36,3-1-173,-10 13 314,-5 10 149,-95 226 220,73-184-37,-3-2 0,-46 66-1,65-105 9,-2 0 0,0 0 0,-1-1 0,0 0 0,-1-1 0,-24 17 0,36-28-195,0-1-1,1 0 0,-1 0 0,0-1 0,0 1 0,0 0 0,0-1 1,0 1-1,1-1 0,-1 1 0,0-1 0,0 0 0,0 0 0,0 0 1,0 0-1,0 0 0,0 0 0,0-1 0,0 1 0,-3-2 0,4 2-39,-1-1 0,1 0 0,-1 0 0,1 0 0,0 0 0,0-1-1,0 1 1,-1 0 0,1 0 0,0-1 0,1 1 0,-1-1 0,0 1 0,0-1-1,0 1 1,1-1 0,-1 1 0,1-1 0,-1 0 0,1 1 0,0-1 0,0 0-1,0 1 1,0-1 0,0-2 0,0 0-11,1-1-1,-1 1 1,1 0 0,0 0 0,1-1-1,-1 1 1,1 0 0,-1 0-1,1 0 1,0 1 0,1-1-1,2-4 1,6-6-93,22-20 0,-28 29 48,2-3 35,0 2 0,1-1-1,0 1 1,0 0 0,0 1-1,1 0 1,-1 0 0,1 1-1,1 0 1,-1 1 0,0 0-1,1 0 1,0 1 0,-1 0-1,19-1 1,-2 2-231,0 1 0,50 8-1,50 17-5020,-105-21 3679,23 7-680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9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297 225 2976,'0'4'1183,"0"-7"-611,-10 31 4414,-10 41-3452,-40 90 0,42-116-1327,-6 15 303,-3-2 1,-2-1 0,-54 75-1,75-117-215,6-10-164,1 0 1,-1 0-1,0-1 0,0 1 0,0-1 0,0 1 0,-3 2 0,11-20 605,138-248-536,-7 12-235,-121 226 26,94-143-766,-105 162 698,0 0 0,0 0 0,0 0-1,1 1 1,12-10 0,-16 14 56,-1 0 0,1 0 0,-1 0 1,1 1-1,0-1 0,-1 0 0,1 1 0,0-1 1,0 1-1,-1-1 0,1 1 0,0 0 0,3 0 1,-4 0 10,1 1 0,-1-1 1,0 1-1,0-1 1,0 1-1,0-1 0,0 1 1,0-1-1,0 1 0,0 0 1,0 0-1,0 0 1,0 0-1,0 0 0,0-1 1,-1 1-1,1 1 1,0-1-1,-1 0 0,1 0 1,-1 0-1,1 2 1,1 2 25,-1-1 1,0 1-1,0-1 0,0 1 1,-1 0-1,0-1 1,0 1-1,0 0 1,0-1-1,-1 1 1,0 0-1,0-1 1,0 1-1,-2 5 1,-3 6 94,-1 1 1,-12 18-1,-71 106 715,80-127-657,-17 18 0,23-28-18,0 0 1,0 0-1,0-1 1,0 1 0,-1-1-1,0 0 1,1-1-1,-8 4 1,12-6-138,0 0-1,-1 0 1,1 0 0,0 0 0,0 0 0,0 1-1,0-1 1,-1 0 0,1 0 0,0 0 0,0 0-1,0 0 1,-1 0 0,1 0 0,0 0 0,0 0 0,0 0-1,-1 0 1,1 0 0,0 0 0,0 0 0,0 0-1,-1 0 1,1 0 0,0-1 0,0 1 0,0 0-1,0 0 1,-1 0 0,1 0 0,0 0 0,0 0-1,0 0 1,0-1 0,0 1 0,-1 0 0,1 0-1,0 0 1,2-10 140,11-10-212,-3 10-32,2 0-1,22-15 0,-28 21 81,8-5 10,1 0 0,-1 2 0,28-11 1,51-11 21,-50 17-77,220-60 108,-218 57-389,-45 15 328,0 0-1,0 0 1,0 0 0,0 0-1,0 0 1,0 0 0,0 0-1,0 0 1,0 0 0,0 0-1,0 0 1,0 0 0,0 0-1,0 0 1,0 0 0,0 0-1,0 0 1,0-1 0,0 1-1,0 0 1,0 0 0,0 0-1,0 0 1,0 0 0,0 0-1,0 0 1,0 0 0,0 0-1,0 0 1,0 0 0,0 0-1,0 0 1,0 0 0,0 0-1,0 0 1,0 0 0,0 0-1,0 0 1,1 0 0,-1 0-1,0 0 1,0 0-1,0 0 1,-8 0-188,-11 2 23,1 2 224,-1 0-1,1 2 1,0 0 0,1 1 0,-24 14-1,32-16 3,1 0 0,0 1 0,1 0 0,-1 0 0,1 1 0,0-1 0,1 2 0,0-1-1,0 1 1,0 0 0,1 0 0,-4 11 0,7-17-21,1 1-1,0 0 1,1 0 0,-1 0-1,0 0 1,1 0-1,0 0 1,0 0 0,0 1-1,0-1 1,0 0 0,1 4-1,-1-6-17,0 0 0,1 0 0,-1 0-1,1 0 1,-1 0 0,0 0 0,1 0 0,0 0-1,-1 0 1,1 0 0,0 0 0,-1 0-1,1 0 1,0 0 0,0 0 0,0 0 0,0-1-1,0 1 1,0 0 0,0-1 0,0 1 0,0-1-1,0 1 1,0-1 0,0 1 0,0-1 0,0 0-1,1 0 1,-1 0 0,0 1 0,0-1 0,0 0-1,3-1 1,3 0 39,0 0 0,-1-1 0,1 1 0,0-2 0,0 1 0,-1-1 0,11-6 0,43-30 156,-32 19-138,9-4-30,59-41-295,-84 56-15,2-1-56,-13 10 124,-8 4-44,3-1 236,0 1 0,0-1 0,0 1 0,0-1 0,1 1 0,0 1 0,0-1 0,0 0 0,0 1 0,1-1 0,-1 1 1,1 0-1,1 0 0,-1 0 0,0 0 0,1 0 0,-1 9 0,1-9 36,1 0 0,0-1 1,0 1-1,0 0 0,0-1 0,1 1 0,0-1 1,0 1-1,0-1 0,0 1 0,1-1 0,-1 1 1,1-1-1,0 0 0,1 0 0,-1 0 1,1 0-1,0 0 0,-1-1 0,5 4 0,-4-4 1,-1-1 0,1 0 0,0 0 0,-1 0 0,1 0 0,0-1 0,0 1 0,1-1 0,-1 1 0,0-1 0,0 0 0,1 0 0,-1-1 0,0 1 0,6-1 0,-5 0-11,0-1 0,0 0 0,-1 0-1,1 0 1,-1 0 0,1 0 0,-1-1-1,1 0 1,-1 0 0,0 0 0,0 0 0,0 0-1,5-6 1,21-18-137,25-31 0,-51 51 69,2-1 12,-4 7 32,0-1 0,-1 1-1,1 0 1,0 0 0,0 0 0,0 0-1,-1 0 1,1 0 0,0 0 0,0 0-1,0 0 1,-1 1 0,1-1-1,0 0 1,0 0 0,1 2 0,-1-2-9,0 1 0,0 0 0,0 0 0,0 0 0,1 0 0,-1 0 0,-1 0 0,1 0 0,0 0 0,0 0 0,0 0 0,0 1 0,-1-1 0,1 0 0,-1 0 0,1 1 0,0 2 0,5 26-257,-6-26 199,8 142 394,-8-141-307,0 0 0,0 0 0,1-1 0,0 1 0,0 0 0,0-1 0,0 1 0,1-1 0,-1 1 0,5 5 1,-5-8 2,0-1 0,0 0 0,0 1 0,0-1 0,0 0 0,1 1 0,-1-1 0,0 0 0,1 0 0,-1 0 0,1 0 0,0 0 0,-1-1 0,1 1 0,0 0 0,-1-1 0,1 1 0,0-1 0,-1 0 0,1 1 0,0-1 0,0 0 0,0 0 0,-1 0 0,1 0 0,0 0 0,0-1 0,-1 1 0,1-1 0,2 0 0,18-6 17,0-2 0,0 0 0,38-24-1,56-46 146,-67 43-138,-2-2 0,-1-3 0,58-66 0,-88 86-88,17-31-1,-17 25 2,-1 3-70,-2-1 0,0 0-1,12-34 1,-25 59 97,0-1-1,1 1 1,-1-1-1,0 1 0,0-1 1,1 1-1,-1-1 1,0 1-1,0-1 1,0 1-1,0-1 1,0 0-1,0 1 1,0-1-1,0 1 1,0-1-1,0 1 1,0-1-1,0 1 1,0-1-1,0 0 1,0 1-1,0-1 1,-1 1-1,1-2 1,-1 3 0,0-1 1,1 0 0,-1 0 0,0 0 0,0 0-1,1 1 1,-1-1 0,1 0 0,-1 1 0,0-1-1,1 0 1,-1 1 0,1-1 0,-1 1-1,0 0 1,-23 24-132,-5 14 45,-42 76 0,64-99 145,0-1-1,1 1 0,0 0 1,1 0-1,1 0 0,1 1 1,0 0-1,0 30 0,3-39 55,0-1 0,0 1 0,1-1 0,0 1 0,4 12 0,-4-19-81,-1 1 0,1-1-1,-1 0 1,1 0 0,-1 0 0,1 0-1,0 0 1,0 1 0,0-1 0,0-1 0,-1 1-1,1 0 1,0 0 0,1 0 0,-1 0-1,2 1 1,-1-2-3,-1 0-1,1 0 0,-1 1 1,1-1-1,-1 0 1,1 0-1,-1 0 0,1 0 1,-1-1-1,1 1 1,-1 0-1,1-1 0,-1 1 1,1-1-1,-1 1 1,1-1-1,-1 0 0,2-1 1,5-3 0,-1 0 0,1-1 0,-1-1 0,-1 1 0,1-1 0,-1 0 0,6-10 0,13-13 100,-10 11-74,15-13-177,-30 32 133,0-1 0,0 1-1,1 0 1,-1 0 0,0-1-1,1 1 1,-1 0 0,0 0-1,1-1 1,-1 1 0,0 0-1,1 0 1,-1 0 0,0 0-1,1 0 1,-1 0 0,0 0-1,1-1 1,-1 1 0,1 0-1,-1 0 1,3 6-303,-6 15 189,-2-4 196,0-2-81,1 0 1,1 0 0,-2 18-1,4-17 57,-1-4 34,2-1 0,-1 0 0,2 0 0,2 19 0,-3-28-71,1 0 0,-1 1 0,1-1 0,0 0-1,0 0 1,0 1 0,0-1 0,0 0 0,0 0-1,1 0 1,-1 0 0,1-1 0,-1 1 0,1 0-1,0 0 1,-1-1 0,1 1 0,0-1 0,0 0-1,0 0 1,0 1 0,0-1 0,1-1 0,-1 1-1,0 0 1,0 0 0,3 0 0,3 0 17,-1-1 1,0 0 0,0 0-1,0 0 1,13-3 0,37-10 23,-39 9-108,11-4-2,158-44-73,-165 46 93,-18 5 18,0 1 1,0-1-1,0-1 0,0 1 0,0-1 1,-1 1-1,7-4 0,-8 2-166,-3 3 73,-7 2 52,-15 9 199,22-10-137,-19 12-26,1 0-1,-33 29 1,47-37 23,0 1 0,0-1-1,0 1 1,1 1 0,-6 9-1,8-12 15,0 0 0,1-1 0,0 1-1,0 0 1,0-1 0,0 1 0,0 0-1,1 0 1,0 0 0,0 0 0,0 7-1,1-9-3,-1 0 0,1 0 0,0 0 0,-1 0-1,1 0 1,0 0 0,1 0 0,-1 0 0,0 0-1,0 0 1,1-1 0,-1 1 0,1-1 0,-1 1 0,1-1-1,0 0 1,-1 1 0,1-1 0,0 0 0,0 0-1,0 0 1,0 0 0,0-1 0,2 2 0,4 0 21,-1 0 0,1-1-1,0 1 1,-1-2 0,13 1 0,-11-1-5,0-1-1,0 1 1,0-2-1,0 0 1,-1 0 0,1 0-1,0-1 1,-1 0-1,16-9 1,-13 5-43,0 0 1,0-1-1,-1 0 1,-1-1-1,1 0 1,13-17-1,46-67-260,-32 43-135,63-70 0,-41 63 268,48-50 125,-97 94-5,0 1 0,10-19 0,-18 29 34,-1 0-92,1-1 0,-1 0 0,1 0-1,-1 1 1,2-6 0,-3 7 59,0 1 0,0-1 1,0 1-1,0-1 0,0 1 1,0-1-1,0 1 0,0-1 1,0 1-1,0-1 0,0 1 1,0 0-1,-1-1 0,1 1 1,0-1-1,0 1 0,0-1 1,-1 1-1,1 0 0,0-1 1,-1 1-1,1 0 0,0-1 1,-1 1-1,1 0 0,0-1 1,-1 1-1,1 0 0,-1 0 1,1-1-1,0 1 0,-1 0 0,1 0 1,-1 0-1,1 0 0,-1 0 1,1-1-1,-1 1 0,1 0 1,0 0-1,-1 0 0,1 0 1,-1 0-1,1 0 0,-1 1 1,1-1-1,-1 0 0,-7 1-61,1 0-1,0 0 1,-1 0-1,1 1 1,0 0-1,0 1 0,0 0 1,1 0-1,-9 5 1,0 1 126,0 1 1,-24 20 0,30-22 22,1 1 1,0 0-1,0 0 1,1 0 0,0 1-1,1 0 1,0 0-1,1 1 1,0 0-1,-5 14 1,6-11 43,0 1 0,1-1 0,1 1 0,1 0-1,0 0 1,0 0 0,4 26 0,-1-24 41,0 0 0,9 29 0,-9-40-130,0 0-1,1-1 0,-1 1 0,1 0 1,0-1-1,1 0 0,-1 0 1,1 0-1,0 0 0,1 0 0,4 3 1,-4-3 25,0-2 0,1 1 0,-1-1-1,1 1 1,0-2 0,0 1 0,0-1 0,0 1 0,0-2 0,1 1 0,10 1 0,-8-3-18,0 1 0,0-2 0,0 1 0,0-1 0,1-1 0,-1 1 0,14-6 0,-7 1-35,0-1-1,-1 0 1,1-1-1,-1-1 1,-1-1 0,0 0-1,0-1 1,16-16-1,-2-4-134,-28 30 138,1 1-1,-1 0 1,0-1 0,1 1-1,-1-1 1,0 1-1,1 0 1,-1-1-1,0 1 1,0-1-1,1 1 1,-1-1-1,0 1 1,0-1 0,0 1-1,0-1 1,0 1-1,0-1 1,0 1-1,0-1 1,0 1-1,0-1 1,0 1-1,0-1 1,0 1-1,0-1 1,-1 0 0,1 0 0,-1 1 1,1-1 0,-1 1 0,0-1 0,1 1-1,-1 0 1,0-1 0,1 1 0,-1-1 0,0 1-1,0 0 1,1 0 0,-1 0 0,0-1 0,0 1-1,0 0 1,-3 0 21,0-1 0,1 1-1,-1 0 1,0 1 0,1-1-1,-1 1 1,1-1 0,-5 2-1,3 1 65,0-1 0,0 1 0,0 0-1,0 0 1,1 1 0,-1-1-1,1 1 1,0 0 0,0 0 0,0 1-1,1-1 1,-1 1 0,1-1-1,0 1 1,1 0 0,-1 0-1,1 1 1,0-1 0,0 1 0,-1 5-1,2-5-30,-1-1 1,1 1-1,1 0 0,-1 0 0,1 0 0,0 0 0,1-1 0,-1 1 0,1 0 0,0 0 0,0-1 1,1 1-1,0 0 0,0-1 0,0 0 0,1 1 0,0-1 0,0 0 0,6 8 0,1-3-94,0 0-1,1-1 1,0 0-1,0-1 1,1 0-1,18 10 1,-19-13-1036,0-1 0,-1 1 0,1-2 1,20 5-1,-28-7 454,0-1 1,0 0-1,0 0 0,0 0 1,0 0-1,0 0 0,-1 0 1,1-1-1,0 1 0,0-1 1,5-2-1,6-1-2530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9.5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6976,'0'-11'3168,"18"6"-2752,-8 1 960,3 4-832,1-5-576,4 10 0,-5-5-224,5 4 160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3:42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1227 842 2976,'-6'0'606,"0"-1"1,0 0-1,0 0 1,0-1-1,0 1 1,-8-5-1,-15-4 674,11 3-447,1 0 0,-32-19 0,29 15-527,-2-3 122,1 0 0,-29-26 0,-33-37 214,24 12-339,11 11 7,47 53-302,-115-114 693,-189-144 505,279 235-1099,1 1-11,-34-25-1,51 43-107,2 0-52,-1 1-1,0 0 1,1 0-1,-1 0 1,-9-2 0,14 5 27,-1 1 1,1-1 0,-1 1 0,0 0-1,0 0 1,1 0 0,-1 0-1,0 0 1,1 0 0,-1 1 0,0-1-1,1 1 1,-1 0 0,1 0-1,-1 0 1,1 0 0,-1 0 0,-3 3-1,1 0-6,0 0 1,0 1-1,0-1 0,-5 7 0,-3 4 7,7-8 42,0 0 1,0 1-1,1 0 1,0 0-1,1 1 1,-4 9-1,-2 2-14,5-9 19,1 0 0,0 1 0,1-1 0,0 1-1,1 0 1,0 0 0,0 0 0,1 16 0,2 2-15,1-1-1,8 37 1,28 95 499,-28-130-419,1-2 1,2 1-1,18 31 0,-24-50-39,0-1 0,1 0-1,0-1 1,0 0 0,1 0-1,1-1 1,-1 0 0,1 0-1,0-1 1,1-1 0,11 6-1,17 6 131,77 24-1,-74-29-171,166 51 442,-173-53-274,1-1-1,0-2 1,1-2-1,0-1 1,0-2-1,0-1 0,0-2 1,0-2-1,0-1 1,37-8-1,-49 4-38,-1 0 1,25-12-1,-38 14-70,-5 3 20,0 0 0,0-1-1,-1 0 1,1 0 0,6-6 0,-10 8-62,-1 0 1,0 0-1,0-1 0,1 1 1,-1-1-1,0 1 0,0 0 1,0-1-1,0 0 0,0 1 1,-1-1-1,1 0 1,0 1-1,-1-1 0,0 0 1,1 0-1,-1 1 0,0-1 1,0 0-1,1 0 0,-2 0 1,1 1-1,0-1 0,-1-3 1,0 1 0,0-1 0,-1 0 1,1 1-1,-1-1 0,0 1 1,-1-1-1,1 1 0,-1 0 1,-3-4-1,-25-28 65,-31-41-156,21 22-528,-30-46-2086,30 30-2751,31 49 3230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7.9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298 581 3232,'-4'-4'1359,"4"4"-1220,0-1 1,-1 1-1,1-1 1,-1 1-1,1 0 0,-1-1 1,1 1-1,0-1 1,-1 1-1,0 0 1,1 0-1,-1-1 1,1 1-1,-1 0 1,1 0-1,-1-1 0,0 1 1,1 0-1,-1 0 1,1 0-1,-1 0 1,0 0-1,1 0 1,-1 0-1,1 0 1,-1 0-1,0 0 1,1 0-1,-1 1 0,1-1 1,-1 0-1,0 0 1,1 1-1,-1-1 1,-46 16 1652,-58 29 0,95-40-1723,0 1 1,0 0-1,0 1 1,1 0 0,0 1-1,0 0 1,1 0-1,0 1 1,-7 10 0,12-15-89,0 1 1,0 0-1,0 0 1,1 1 0,0-1-1,0 0 1,0 1-1,1-1 1,-2 7 0,3-8 1,0 0 1,0 0 0,0-1-1,0 1 1,1 0 0,-1 0-1,1 0 1,0 0-1,0-1 1,1 1 0,-1 0-1,1-1 1,-1 1 0,4 4-1,-4-6 19,1 0 0,-1 0 0,0-1 0,1 1 0,-1 0 0,1-1 0,-1 1 0,1-1 0,0 1 0,0-1 0,0 0 0,0 0 0,0 1 0,0-1 0,0-1 0,0 1 0,0 0-1,0-1 1,4 2 0,-4-2 9,1-1 0,0 1 0,0 0 0,0-1 0,0 1 0,0-1 0,-1 0 0,1 0 0,0 0 0,-1 0 0,1 0 0,-1-1-1,4-1 1,5-6 36,-1 0 0,0-1 0,0 0 0,16-22 0,-1 1 198,4-5 77,-1-1 0,24-46 0,-42 61-210,-10 22-116,0 0 1,0 0-1,0 0 1,0 0 0,1 0-1,-1 0 1,0-1 0,0 1-1,0 0 1,0 0-1,0 0 1,0 0 0,0 0-1,0 0 1,0 0 0,0-1-1,0 1 1,0 0-1,0 0 1,0 0 0,0 0-1,0 0 1,0 0 0,0 0-1,0-1 1,0 1-1,0 0 1,0 0 0,0 0-1,0 0 1,0 0 0,0 0-1,0 0 1,-1-1-1,1 1 1,0 0 0,0 0-1,0 0 1,0 0 0,0 0-1,0 0 1,0 0-1,0 0 1,0 0 0,-1 0-1,1 0 1,0 0 0,0 0-1,0 0 1,0-1-1,0 1 1,0 0 0,0 0-1,-1 0 1,1 0 0,0 0-1,0 0 1,0 0-1,0 0 1,0 0 0,0 1-1,-7 3-293,5 1 242,0 0 0,0 0 0,0 0 0,0 1 0,1-1 0,0 1 0,0-1 0,1 0 0,-1 1 0,1-1 0,0 1 0,1-1 0,-1 1 0,1-1 0,0 1 0,0-1 0,3 7 0,2 2 9,0 0-1,0 0 0,1-1 1,1 0-1,10 13 1,-16-23 61,0 0 1,1-1-1,-1 1 1,1 0-1,-1-1 1,1 0-1,0 1 1,0-1-1,0 0 1,0-1-1,1 1 1,-1 0-1,0-1 1,1 0-1,-1 0 1,1 0-1,-1 0 1,1 0-1,-1-1 1,1 0-1,0 1 1,-1-1-1,1-1 1,0 1 0,-1 0-1,1-1 1,-1 0-1,6-1 1,7-4 102,-1-1 1,0 0-1,0 0 1,25-19 0,-31 20-160,20-13 135,-1-1-1,-1-2 0,31-31 0,-41 35-78,-2 0-1,0-1 0,-1-1 0,-1 0 1,18-36-1,69-175 11,-30 65 217,-67 160-219,3-7 32,0 0-1,6-26 0,-12 38-56,0 1 0,0 0 0,0 0-1,0 0 1,1-1 0,-1 1 0,0 0-1,0 0 1,0-1 0,0 1 0,0 0 0,0 0-1,0 0 1,0-1 0,0 1 0,0 0-1,0 0 1,0-1 0,0 1 0,0 0 0,-1 0-1,1 0 1,0-1 0,0 1 0,0 0-1,0 0 1,0 0 0,0-1 0,-1 1 0,1 0-1,0 0 1,0-1 0,-7 5-59,-8 13-55,4 1 74,1 2 1,1-1-1,1 1 1,-7 26-1,1-3-6,-70 191-251,69-186 258,2 1 1,2 0-1,2 1 1,-3 62-1,9-25-99,4-77 151,0 0 1,0 1 0,1-1 0,0 0-1,0-1 1,7 16 0,-9-23-8,1 0 0,0 0 1,0-1-1,1 1 0,-1 0 1,0 0-1,1-1 0,-1 1 1,1 0-1,-1-1 1,3 2-1,-3-2 4,0-1 0,0 0 1,0 1-1,-1-1 0,1 0 0,0 0 0,0 1 1,0-1-1,0 0 0,0 0 0,0 0 0,0 0 1,0 0-1,0 0 0,-1 0 0,1-1 0,0 1 1,0 0-1,0 0 0,0-1 0,0 1 1,0 0-1,-1-1 0,1 1 0,0-1 0,0 1 1,-1-1-1,1 0 0,1 0 0,4-6 52,0 0 0,0 0 0,0-1 0,7-14 0,-5 10-8,-4 5-33,21-33 100,54-68-1,-22 43-19,-4-1 0,-2-3-1,65-120 1,-16-7 130,-92 183-224,-4 7-13,-1 0 0,1 0 0,-1 0 0,-1 0 0,1-1 0,-1 1 0,0-1 0,0 0 0,0-7 1,-2 14 5,0 0 1,0 0-1,0 0 1,0 0-1,0-1 1,0 1 0,0 0-1,0 0 1,0 0-1,0 0 1,0 0 0,0 0-1,0 0 1,0-1-1,0 1 1,0 0 0,0 0-1,0 0 1,0 0-1,0 0 1,0 0-1,0 0 1,0 0 0,0 0-1,0-1 1,0 1-1,0 0 1,0 0 0,0 0-1,-1 0 1,1 0-1,0 0 1,0 0 0,0 0-1,0 0 1,0 0-1,0 0 1,0 0-1,0 0 1,0 0 0,-1 0-1,1 0 1,0 0-1,0-1 1,0 1 0,0 0-1,0 0 1,0 0-1,0 1 1,-1-1 0,1 0-1,0 0 1,0 0-1,0 0 1,0 0-1,0 0 1,0 0 0,0 0-1,0 0 1,-1 0-1,1 0 1,0 0 0,0 0-1,0 0 1,0 0-1,0 0 1,0 1 0,-4 2-17,1 0 0,0 0 1,0 1-1,0-1 0,1 1 1,-1 0-1,1 0 0,0 0 1,-3 7-1,-1 1 45,-33 68 659,-41 120-1,74-176-675,0-1 0,1 1 0,1-1 0,2 1 1,0 0-1,2 0 0,3 37 0,2-24-138,1 0 0,2-1-1,1 0 1,16 37 0,-16-51-741,1 0 1,17 28 0,-20-38-199,0-2 1,1 1 0,1-1 0,-1-1 0,19 16-1,-23-21 661,1-1 0,-1 0 0,1 0 0,0-1 1,0 1-1,0-1 0,7 2 0,-1-1-430,0-1 0,21 0 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09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20 7040,'-9'-20'3200,"44"24"-2752,-12-4 1280,4 5-1024,23-5 0,8 0-448,18 0-224,9 3-64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2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 72 2560,'3'-36'1794,"-2"32"-1006,-1 1 1,1-1-1,0 0 0,0 1 1,0-1-1,1 1 1,6-7 2165,-8 10-2912,1 6 778,-1 9-184,-20 120 1458,6-51-1580,-14 62 351,1-6-226,13-43-417,-28 168-183,39-249-763,0 0 120,6-45-8494,5 5 6682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4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1161 3904,'0'0'1253,"10"-8"2640,-4-1-2889,0-1-1,7-18 1,3-5-4,51-93 1128,-55 105-1914,1 1 0,1 0 0,0 1 0,2 1 1,27-26-1,-16 20 40,2 1 0,57-34 1,-77 51-126,25-13 281,-31 18-387,-1 0 0,1 0 0,0 0 1,-1 0-1,1 1 0,0-1 0,0 1 1,0 0-1,-1-1 0,5 1 0,-6 1-11,0-1-1,0 0 1,0 1-1,0-1 0,0 1 1,0-1-1,0 1 1,0 0-1,0-1 0,0 1 1,0 0-1,0 0 1,-1-1-1,1 1 0,0 0 1,0 0-1,-1 0 0,1 0 1,-1 0-1,1 0 1,-1 0-1,1 0 0,-1 0 1,0 1-1,1-1 1,-1 0-1,0 0 0,0 0 1,0 0-1,0 3 1,1 3 41,-2 1 0,1 0 0,-2 10 0,-19 77 207,0-2-78,20-71-75,1-21-97,0-1-1,0 0 1,0 0-1,0 0 1,0 1 0,0-1-1,0 0 1,0 0-1,0 0 1,0 1 0,0-1-1,0 0 1,0 0-1,0 0 1,0 1-1,0-1 1,1 0 0,-1 0-1,0 0 1,0 0-1,0 1 1,0-1 0,0 0-1,0 0 1,1 0-1,-1 0 1,0 1 0,0-1-1,0 0 1,0 0-1,1 0 1,-1 0-1,0 0 1,0 0 0,0 0-1,0 0 1,1 0-1,-1 0 1,0 0 0,0 0-1,1 0 1,-1 0-1,0 0 1,0 0 0,0 0-1,1 0 1,6-6 46,7-15-529,20-42 0,8-15-37,-1 25 98,-34 45 290,-7 8 106,0-1 0,0 1 0,1-1-1,-1 1 1,0 0 0,0-1 0,1 1-1,-1 0 1,0 0 0,1-1 0,-1 1-1,0 0 1,1 0 0,-1-1 0,0 1-1,1 0 1,-1 0 0,1 0 0,-1 0-1,0-1 1,1 1 0,-1 0 0,1 0-1,-1 0 1,0 0 0,1 0 0,0 0-1,-1 1 22,1-1 0,-1 0 0,1 1 0,-1-1 0,0 1 0,1-1-1,-1 1 1,0-1 0,0 1 0,1-1 0,-1 1 0,0 0 0,0-1 0,0 1 0,0-1-1,0 1 1,0 0 0,1 35 576,-1-28-603,-1 30 205,0-19-20,1 0 0,3 31 0,-2-46-110,0 0 0,0 0 0,0-1-1,0 1 1,1 0 0,-1 0-1,1 0 1,4 5 0,-6-8-34,1-1 0,0 1 0,-1 0 0,1-1 0,0 1 1,-1 0-1,1-1 0,0 1 0,0-1 0,0 1 0,0-1 0,-1 1 0,1-1 1,0 0-1,0 0 0,0 1 0,2-1 0,-2 0-2,0 0 0,0 0 0,1-1 0,-1 1 0,0 0 0,0-1 0,1 1 0,-1-1 0,0 1 0,0-1 1,0 0-1,0 1 0,0-1 0,0 0 0,0 0 0,0 0 0,1-1 0,59-70 507,-43 48-543,38-39-1,-8 22-57,-23 20-20,32-34-1,-34 29 74,-1-2 0,-2-1 0,31-55 0,-20 16-26,-3 0 0,-3-2 0,-3-1 0,17-96-1,-37 157 19,-1 2-201,1 0 0,0-15 1,-2 23 226,0 0-1,0 0 1,0 0 0,0 0 0,0 0 0,-1 0-1,1 0 1,0 0 0,0 0 0,0 0 0,0 0-1,0 0 1,0 0 0,0 0 0,0 1 0,0-1 0,0 0-1,0 0 1,0 0 0,0 0 0,-1 0 0,1 0-1,0 0 1,0 0 0,0 0 0,0 0 0,0 0-1,0 0 1,0-1 0,0 1 0,0 0 0,0 0 0,0 0-1,0 0 1,-1 0 0,1 0 0,0 0 0,0 0-1,0 0 1,0 0 0,0 0 0,0 0 0,0 0-1,0 0 1,0 0 0,0 0 0,0 0 0,0 0-1,0-1 1,0 1 0,0 0 0,0 0 0,0 0 0,0 0-1,0 0 1,0 0 0,0 0 0,0 0 0,0 0-1,0 0 1,0 0 0,-6 7-90,-3 13 175,0 1-1,1-1 1,2 1 0,0 1 0,-3 22-1,2-16-17,0 3 20,-49 259 1060,50-245-1005,2 1-1,2-1 0,2 1 0,8 67 1,21 62-2131,-23-160 115,4-20-2090,-8-14 967,2 1 1014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4.5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29 6656,'-26'-11'2144,"62"10"3568,-33 2-5551,172 27 3318,-132-23-3694,0-3 1,50-2 0,-88 0-197,0-1 0,-1 1 1,1-1-1,-1 1 1,1-1-1,-1-1 0,0 1 1,1 0-1,-1-1 0,0 0 1,0 0-1,6-5 0,9-10-3829,4 2 1334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6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10 655 3712,'-1'0'82,"1"0"0,-1 0 0,1 0-1,0 0 1,-1 0 0,1 0 0,-1 0 0,1 0 0,0 0 0,-1 1 0,1-1 0,0 0 0,-1 0 0,1 0-1,0 1 1,-1-1 0,1 0 0,0 0 0,0 1 0,-1-1 0,1 0 0,0 1 0,0-1 0,0 0-1,-1 1 1,1-1 0,0 0 0,0 1 0,0-1 0,0 1 0,0-1 0,0 0 0,0 1 0,-1-1-1,1 1 1,0-1 0,1 0 0,-1 1 0,0-1 0,0 1 0,0-1 0,0 1 0,14 14 3649,-11-13-3552,0 0-1,0-1 1,0 1-1,0-1 1,0 0 0,0 0-1,0 0 1,1 0-1,-1-1 1,0 1-1,1-1 1,-1 1 0,0-1-1,1-1 1,-1 1-1,0 0 1,1-1 0,-1 1-1,5-3 1,1 1-11,0-1 0,0 0 0,0-1 1,0 0-1,13-10 0,-18 12-120,-1 0 0,0-1 0,0 0 1,0 0-1,0 0 0,2-4 0,-4 6-35,0 0 0,0-1 0,0 1 0,-1 0 1,1-1-1,0 1 0,-1-1 0,1 1 0,-1-1 1,0 1-1,1-1 0,-1 1 0,0-1 0,0 1 0,0-1 1,0 1-1,0-1 0,-1 1 0,1-1 0,-1-1 1,0 1-33,1 0 1,-1 0 0,0 0-1,-1 0 1,1 1 0,0-1-1,0 0 1,-1 1 0,1-1-1,-1 1 1,0-1 0,1 1 0,-1 0-1,0 0 1,0-1 0,1 1-1,-1 1 1,0-1 0,0 0-1,0 0 1,0 1 0,-1-1 0,1 1-1,0 0 1,0-1 0,0 1-1,0 0 1,0 0 0,0 0-1,-1 1 1,1-1 0,0 1-1,-2 0 1,-1 0 30,0 0-1,0 1 0,0 0 1,0 0-1,0 0 0,0 1 1,1 0-1,-1-1 0,1 1 1,0 1-1,0-1 0,-6 8 1,4-4 111,2 1 0,-1 0 0,1 0 0,0 0 0,1 1 0,0-1 0,0 1 1,1 0-1,-2 15 0,1-5 94,2 0 1,1-1 0,2 34-1,-1-43-136,1 1 0,0 0 0,0-1 0,1 0 0,0 0-1,1 0 1,4 9 0,-6-14-45,0-1-1,0 0 1,0 0-1,0 0 1,0 0 0,1 0-1,0-1 1,-1 1-1,1-1 1,0 1-1,0-1 1,0 0-1,1 0 1,-1-1 0,0 1-1,1-1 1,-1 1-1,1-1 1,-1 0-1,1 0 1,6 0-1,1-1-7,0-1 0,0 0 0,0 0 0,-1-1 0,1 0 0,-1-1 0,1 0 0,11-6 0,7-5-314,40-24 0,3-7-727,125-107 0,-178 134 1098,0-1 0,-2-1 1,18-26-1,-34 46-90,-1 0 0,0 0 0,0 0 0,0 0 0,0-1 0,0 1 0,0 0 0,1 0 0,-1 0 1,0 0-1,0 0 0,0 0 0,0-1 0,0 1 0,0 0 0,0 0 0,0 0 0,0 0 0,0-1 0,0 1 0,1 0 0,-1 0 0,0 0 0,0 0 0,0-1 0,0 1 0,0 0 0,0 0 0,0 0 0,-1 0 0,1-1 0,0 1 0,0 0 0,0 0 1,0 0-1,0 0 0,0 0 0,0-1 0,0 1 0,0 0 0,0 0 0,0 0 0,-1 0 0,1 0 0,0 0 0,0-1 0,-1 1-16,1 0 0,-1 0 0,1 0 0,-1 1-1,1-1 1,-1 0 0,1 0 0,-1 0 0,1 0 0,-1 0 0,1 1 0,0-1-1,-1 0 1,1 1 0,-1-1 0,1 0 0,-1 1 0,-10 10 76,2-1 1,-1 2-1,1-1 0,1 1 1,0 1-1,0-1 1,2 1-1,-1 1 0,2-1 1,0 1-1,0 0 0,-3 20 1,6-23-3,1 1 1,0-1-1,1 23 0,0-31-12,0 1-1,0-1 1,1 1 0,0-1-1,-1 0 1,1 1-1,1-1 1,-1 0 0,0 0-1,1 1 1,0-1-1,-1 0 1,1-1-1,0 1 1,1 0 0,-1 0-1,3 2 1,-4-4-26,0-1 1,0 1 0,0-1-1,0 1 1,0-1 0,0 1-1,0-1 1,0 1 0,1-1-1,-1 0 1,0 0 0,0 0 0,0 0-1,0 0 1,0 0 0,0 0-1,1 0 1,-1 0 0,0 0-1,0 0 1,0-1 0,0 1-1,0-1 1,0 1 0,0 0-1,0-1 1,0 0 0,0 1-1,0-1 1,0 0 0,0 1-1,1-3 1,1 0 52,1-1 1,-1 0-1,0 0 1,0 0-1,4-7 1,5-14 127,-1 0 0,10-35 0,-9 24-96,-2-3-217,-6 23-163,-4 13 0,0 5-126,-24 131 249,-18 83 61,31-173 383,-1 0 0,-35 77 0,29-91 435,17-28-696,0 1 1,0-1 0,0 0-1,0 0 1,0 1-1,0-1 1,0 0-1,0 0 1,-1-1 0,1 1-1,0 0 1,-1 0-1,1 0 1,0-1-1,-1 1 1,1-1-1,-3 1 1,4-1-54,-1-1-1,1 1 1,-1 0-1,0 0 1,1-1-1,-1 1 1,1-1-1,-1 1 1,1 0 0,-1-1-1,1 1 1,0-1-1,-1 1 1,1-1-1,-1 1 1,1-1-1,0 0 1,0 1-1,-1-1 1,1 1 0,0-1-1,0 0 1,0 1-1,0-1 1,-1 1-1,1-1 1,0 0-1,0 1 1,0-1-1,0 0 1,1 1 0,-1-1-1,0 0 1,0 0-1,5-24-360,3 6 302,1 1 1,1 0-1,0 1 1,1 0 0,14-15-1,14-22 92,48-78-171,-66 101 198,1 2 1,2 0-1,1 1 1,1 2-1,44-35 1,-15 20 288,2 2 0,64-33 1,-86 52 231,-32 21-316,-4 3-149,-6 6 0,0-1-49,0 0-1,0 1 0,1 0 0,0 0 0,1 0 1,0 1-1,1-1 0,-4 13 0,4-8-7,1-1 0,0 1 0,1-1 0,0 1 0,2 29-1,0-42-14,0 1-1,0 0 1,1 0-1,-1-1 1,1 1-1,0 0 1,0-1-1,0 1 1,0 0-1,1-1 1,-1 0-1,0 1 1,1-1-1,2 3 1,-2-3-2,-1-1 0,1 0-1,-1 0 1,1 1 0,0-1 0,-1-1 0,1 1 0,0 0 0,0 0 0,0-1 0,0 1-1,0-1 1,0 1 0,0-1 0,0 0 0,-1 0 0,1 1 0,0-2 0,0 1-1,4 0 1,3-2-72,0-1 0,0 1 0,0-1 0,-1-1 0,1 1 0,10-7 0,44-34-590,-14 8 413,129-70 48,-226 186 740,36-58-467,0 0 0,2 1 0,0 0 0,2 0 0,0 1-1,-4 28 1,11-45-42,0-1-1,1 0 1,0 12-1,0-16-28,0-1 1,1 0-1,-1 1 0,0-1 0,1 0 0,-1 0 0,1 0 1,-1 0-1,1 1 0,-1-1 0,2 1 0,-2-1-7,1-1 1,-1 0-1,1 1 0,-1-1 0,1 0 0,-1 1 1,0-1-1,1 0 0,-1 0 0,1 0 0,-1 1 1,1-1-1,-1 0 0,1 0 0,0 0 0,-1 0 1,1 0-1,-1 0 0,1 0 0,-1 0 0,1 0 0,-1 0 1,1 0-1,-1-1 0,1 1 0,-1 0 0,2-1 1,1 0 8,0-1 0,1 0 0,-1 0 0,0 0 0,0-1 0,0 1 0,0-1 0,4-4 0,18-28-177,-16 23 60,9-13-17,53-76-403,-50 68 326,-10 18 6,-1-1 1,-1 0 0,13-30-1,-22 45 171,0 1-1,1-1 1,-1 1-1,0-1 1,0 1-1,0 0 1,0-1 0,0 1-1,0-1 1,1 1-1,-1-1 1,0 1-1,-1-1 1,1 1-1,0-1 1,0 1-1,0-1 1,0 0-1,-7 0-283,-10 12 60,11-6 279,1 1 1,0 0-1,0 0 1,0 1-1,1-1 0,0 1 1,0 0-1,0 1 0,1-1 1,0 0-1,1 1 1,0 0-1,-3 14 0,5-19-18,-1 1-1,1-1 1,0 0-1,0 1 1,0-1-1,0 1 1,1-1-1,-1 0 1,1 1-1,0-1 1,0 0-1,0 0 1,0 1 0,1-1-1,-1 0 1,1 0-1,0-1 1,0 1-1,0 0 1,0 0-1,0-1 1,1 0-1,-1 1 1,1-1-1,-1 0 1,1 0-1,0 0 1,0 0-1,0-1 1,0 1-1,0-1 1,0 0-1,1 0 1,3 1-1,-2-1 16,1-1-1,-1 1 1,0-1-1,0 0 1,1-1-1,-1 1 1,0-1-1,0 0 0,0 0 1,0-1-1,9-3 1,-1 0 49,0-1 1,-1-1 0,13-9-1,-4 2-47,-1-2-1,-1 0 1,0-2 0,-1 0-1,-1-1 1,-1 0-1,0-2 1,23-41-1,-22 29-13,-1-1 0,-2-1-1,-2 0 1,-1-1 0,9-50-1,-5-2-18,10-48-212,-22 123 158,-1 9 18,-1-1-1,0 1 1,0-1-1,0 1 1,0-1-1,-1 0 1,0 1-1,0-1 1,0 0-1,-1-7 1,1 12 30,0 0 1,0 0-1,0 0 0,0 0 1,0 0-1,0 0 0,0 0 1,0 0-1,-1-1 0,1 1 1,0 0-1,0 0 0,0 0 1,0 0-1,0 0 0,0 0 0,0 0 1,0 0-1,0 0 0,0 0 1,0 0-1,0-1 0,-1 1 1,1 0-1,0 0 0,0 0 1,0 0-1,0 0 0,0 0 1,0 0-1,0 0 0,0 0 1,-1 0-1,1 0 0,0 0 1,0 0-1,0 0 0,0 0 1,0 0-1,0 0 0,0 0 1,0 0-1,-1 0 0,1 0 1,0 0-1,0 0 0,0 1 0,0-1 1,0 0-1,0 0 0,0 0 1,0 0-1,0 0 0,0 0 1,-1 0-1,1 0 0,0 0 1,0 0-1,0 1 0,-5 8 21,-6 33 350,-11 80 1,8-36-40,-20 148 713,28-182-840,-1 50 13,3-26-157,4-23-305,1-24-97,1-13-2741,1-52-8980,-3 28 10298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7.0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41 7968,'-29'-21'6371,"41"18"-4298,-12 3-2027,96-13 5088,-53 10-4080,58 4 1,-34 2-983,95-8 0,-141 5-1351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37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1 214 6816,'0'1'565,"1"1"234,7-3 887,24-7-872,-2-1 0,1-2 0,-1-1 0,-1-1 0,0-2 0,-1 0 0,31-24 0,-53 34-749,0 0 1,0 0-1,-1-1 0,1 0 0,5-9 0,-10 14-52,0 0 1,0 1-1,-1-1 0,1 0 0,0 0 0,-1 0 1,1 0-1,-1-1 0,0 1 0,1 0 0,-1 0 0,0 0 1,0 0-1,1 0 0,-1 0 0,0-1 0,0 1 1,0 0-1,0 0 0,-1 0 0,1 0 0,0-1 1,0 1-1,-1 0 0,1 0 0,-1 0 0,1 0 0,-1 0 1,1 0-1,-1 0 0,1 0 0,-1 0 0,0 0 1,0 0-1,0 1 0,1-1 0,-1 0 0,0 0 0,0 1 1,0-1-1,0 1 0,0-1 0,0 1 0,0-1 1,0 1-1,0-1 0,-2 1 0,-4-2 63,0 0 0,1 1 1,-1 0-1,0 0 0,0 1 0,1 0 0,-1 0 0,0 0 0,0 1 1,1 0-1,-1 0 0,0 1 0,-12 4 0,10-2 189,-1 0-1,1 1 0,0 0 1,0 1-1,0-1 0,1 1 1,0 1-1,-14 14 0,15-13-90,1 0 0,1 0 1,-1 0-1,1 1 0,1 0 0,-1 0 0,2 0 0,-1 0 0,1 1 0,1 0 0,-1-1 0,2 1 0,-2 12 0,3-16-108,0 1 0,0 0-1,0-1 1,1 1 0,0 0 0,1-1 0,-1 1-1,1-1 1,0 0 0,1 1 0,-1-1 0,1 0-1,1-1 1,-1 1 0,1 0 0,0-1 0,0 0 0,1 0-1,-1 0 1,8 6 0,-2-4-74,1 0 1,-1-1-1,1 0 1,0-1-1,1 0 0,-1-1 1,1 0-1,0-1 1,0 0-1,0-1 0,14 1 1,-8-2-941,1-1 0,-1 0 1,0-1-1,0-1 0,0-1 1,32-10-1,-9 0-1537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0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1043 4736,'-1'1'160,"0"1"1,0-1 0,0 0-1,0 1 1,1-1 0,-1 0-1,0 1 1,1-1-1,-1 1 1,1-1 0,-1 1-1,1-1 1,0 1 0,-1-1-1,1 1 1,0 1-1,0-2-46,0-1-1,1 1 0,-1 0 0,0-1 0,0 1 0,0-1 1,1 1-1,-1-1 0,0 1 0,1-1 0,-1 1 0,0-1 1,1 0-1,-1 1 0,1-1 0,-1 1 0,1-1 0,-1 0 1,0 1-1,1-1 0,-1 0 0,1 0 0,0 1 0,-1-1 1,1 0-1,-1 0 0,1 0 0,-1 0 0,1 0 0,-1 0 1,1 0-1,0 0 0,-1 0 0,1 0 0,0 0 0,20-3 1632,-11-3-1098,0-1 0,0 1 1,-1-2-1,1 0 0,14-16 0,-8 7-194,67-75 868,-30 32-920,-51 57-395,14-13 97,-2 0-1,0-2 1,14-23-1,-19 27-40,42-69 314,-51 83-378,0 0 0,0 0 1,0 0-1,0 0 0,0 0 1,0-1-1,0 1 1,1 0-1,-1 0 0,0 0 1,0 0-1,0 0 0,0 0 1,0 0-1,0 0 0,0 0 1,0 0-1,1 0 0,-1 0 1,0 0-1,0 0 1,0 0-1,0 0 0,0 0 1,0 0-1,0 0 0,1 0 1,-1 0-1,0 0 0,0 0 1,0 0-1,0 0 0,0 0 1,0 0-1,0 0 1,1 0-1,-1 0 0,0 0 1,0 0-1,0 0 0,0 0 1,0 0-1,0 1 0,0-1 1,5 7-24,0 9 33,-1 2 32,4 20-96,-1 0 0,3 72 0,-9-88 30,-4 68 168,2-81-84,0-1-1,0 1 1,-1 0-1,-1-1 1,1 1-1,-1-1 1,-7 14-1,9-21-42,0 1 0,1-1 0,-1 0 0,0 1-1,0-1 1,0 0 0,0 0 0,0 0 0,-1 0 0,1 0 0,0 0 0,0 0-1,-1 0 1,1-1 0,-1 1 0,1 0 0,0-1 0,-1 1 0,1-1 0,-1 0 0,1 1-1,-1-1 1,0 0 0,-2 0 0,1 0-28,1-1 0,-1 1-1,1-1 1,-1 0 0,1 0 0,-1 0-1,1 0 1,-1-1 0,1 1 0,0 0-1,0-1 1,0 0 0,-4-3 0,-7-10-183,0-1 0,1 0 1,-15-29-1,16 27-156,0 0-1,-22-26 1,24 33-404,9 11 745,0-1 1,0 1 0,0 0 0,0 0-1,0 0 1,0 0 0,0 0 0,0 0 0,0 0-1,0 0 1,0 0 0,0 0 0,0-1-1,0 1 1,0 0 0,0 0 0,0 0-1,0 0 1,0 0 0,0 0 0,0 0-1,0 0 1,1 0 0,-1 0 0,0 0-1,0-1 1,0 1 0,0 0 0,0 0-1,0 0 1,0 0 0,0 0 0,0 0-1,0 0 1,0 0 0,1 0 0,-1 0 0,0 0-1,0 0 1,0 0 0,0 0 0,0 0-1,0 0 1,0 0 0,0 0 0,0 0-1,0 0 1,1 0 0,-1 0 0,0 0-1,0 0 1,0 0 0,0 0 0,0 0-1,0 0 1,0 0 0,0 0 0,23 10-502,-14-6 624,6 2 35,1-1 0,0 0 0,0-1-1,0-1 1,23 2 0,-8-3 237,-1-1-1,32-4 1,-47 1-315,0 0-1,0-1 0,0 0 0,0-1 0,0-1 0,-1 0 0,0-1 1,0-1-1,0 0 0,-1-1 0,0 0 0,-1-1 0,1-1 0,-2 1 1,1-2-1,-2 0 0,16-20 0,-2-4 22,-2-2 0,33-74 0,-29 57-8,153-270-66,-158 294-29,63-92 218,-75 109-109,-6 9-70,0-1 1,1 1 0,-1 0-1,1 1 1,-1-1 0,6-4 0,-9 8-23,0 0 0,1 0 0,-1 0 1,0-1-1,0 1 0,0 0 0,1 0 0,-1 0 1,0 0-1,0 0 0,1 0 0,-1-1 0,0 1 1,0 0-1,1 0 0,-1 0 0,0 0 0,0 0 1,1 0-1,-1 0 0,0 0 0,0 0 0,1 0 1,-1 0-1,0 0 0,0 0 0,1 0 0,-1 1 1,0-1-1,0 0 0,1 0 0,-1 0 0,0 0 1,0 0-1,0 0 0,1 1 0,-1-1 0,0 0 1,0 0-1,1 1 0,0 12 174,-6 18 190,5-31-361,-8 28 309,-18 42 0,7-21-111,-14 52 108,-4 13-2,-168 316 617,196-409-802,8-17-95,-1-1-1,1 1 1,-1 0-1,0-1 1,0 1-1,0-1 1,0 0-1,0 0 1,-1 1-1,1-1 1,-1-1-1,-4 5 1,7-7-30,-1 0-1,1 0 1,0 0 0,0 0-1,0 0 1,0 0 0,0 0-1,0 0 1,0 0 0,0 0-1,0 0 1,0 0 0,0 0-1,0 0 1,0 0 0,-1 0-1,1 0 1,0 0 0,0 0-1,0 0 1,0-1 0,0 1-1,0 0 1,0 0 0,0 0-1,0 0 1,0 0-1,0 0 1,0 0 0,0 0-1,0 0 1,0 0 0,0 0-1,0 0 1,0 0 0,0 0-1,0 0 1,0 0 0,-1-1-1,1 1 1,0 0 0,0 0-1,0 0 1,0 0 0,0 0-1,0 0 1,0 0 0,1 0-1,-1 0 1,0 0 0,0 0-1,0 0 1,0 0 0,0-1-1,0 1 1,0 0 0,0 0-1,0 0 1,0 0 0,0 0-1,0 0 1,0 0 0,3-9-98,5-9-243,0 6 241,0 0 1,1 1-1,0 0 0,1 1 0,0 0 0,23-16 0,-9 5 23,-17 15 55,1 1 0,0-1 0,0 1-1,14-7 1,-19 11-28,1-1 1,0 1-1,0-1 0,0 1 0,0 0 0,0 1 1,0-1-1,0 1 0,0 0 0,0 0 0,0 0 1,0 0-1,5 1 0,-7 0 34,-1 0 1,1 0-1,-1 0 0,1 0 0,-1 0 1,1 0-1,-1 0 0,0 0 0,1 1 1,-1-1-1,0 0 0,0 1 1,0-1-1,0 1 0,0-1 0,0 1 1,-1 0-1,2 2 0,9 34 236,-10-33-157,0 0-44,1 1 0,0 0 0,0-1 0,0 0-1,1 1 1,-1-1 0,1 0 0,0 0 0,1-1-1,-1 1 1,1-1 0,0 1 0,0-1 0,1 0-1,-1-1 1,1 1 0,0-1 0,-1 0 0,2 0-1,8 4 1,-6-5 2,-1 1-1,1-1 0,0-1 1,-1 1-1,1-1 0,0-1 1,0 1-1,0-1 0,0-1 1,0 1-1,0-2 0,0 1 1,0-1-1,11-4 0,-4 1-112,0-2 0,-1 0 0,0 0 0,0-1 0,0-1 0,19-17 0,-27 21 43,0-1 0,0 0 0,0 0 1,-1-1-1,0 0 0,0 0 0,-1 0 0,0 0 1,0-1-1,-1 1 0,0-1 0,0 0 0,-1 0 0,2-10 1,-4 15-13,1 1-1,-1-1 1,0 0 0,0 0 0,0 1 0,0-1 0,-1-3 0,1 6 46,0-1 1,0 1 0,0 0 0,0-1-1,-1 1 1,1 0 0,0 0 0,0 0-1,0-1 1,0 1 0,0 0 0,-1 0-1,1-1 1,0 1 0,0 0 0,0 0-1,-1 0 1,1 0 0,0 0 0,0-1-1,-1 1 1,1 0 0,0 0 0,0 0-1,-1 0 1,1 0 0,0 0 0,-1 0-1,0 0 1,0 0 0,0 0 0,0 1 0,0-1 0,0 1 0,1-1 0,-1 0 0,0 1 0,0-1 0,0 1 0,0 0 0,-1 1 0,-3 3 21,0 1-1,0 0 1,0 0 0,1 1-1,-1 0 1,2 0 0,-1 0-1,1 0 1,0 0 0,0 0-1,1 1 1,0 0 0,0-1-1,1 1 1,0 8 0,1-10 24,0 1 0,1-1 0,-1 1-1,2-1 1,-1 0 0,1 1 0,0-1 0,0 0 0,0 0 0,1 0 0,0-1 0,0 1 0,6 6 0,-7-8 0,1-1 0,0 0 0,1 0 0,-1 0 0,1 0 0,-1-1 0,1 1 0,0-1 0,0 0 0,0 0 0,0-1 0,0 1 0,0-1 0,0 1 0,1-1 0,-1-1 1,1 1-1,-1-1 0,0 1 0,8-2 0,3 0 22,1-2 0,-1 0 0,1-1 1,-1 0-1,15-7 0,74-36 92,-88 39-143,2-1 39,0-2-1,0 0 1,-1 0 0,20-18-1,-25 17-18,1 1-1,-2-2 1,1 1-1,16-27 1,27-63-61,-1-22-241,-5-1 0,51-204 0,-99 324 255,1-2-203,0 0-1,-1 0 1,1-11-1,-2 16-48,-2 4 67,-3 5 81,1 1 0,-1 0 0,-3 9 0,-5 16 90,0 0 1,-9 44-1,-9 71 233,14-64-85,1-11 180,4 1 0,-6 132-1,18-195-223,1-1 0,-1 1 0,2-1 0,-1 0 0,1 1 0,1-1 0,6 17 0,-8-25-33,0 0 0,0 0-1,-1-1 1,1 1 0,0 0-1,1-1 1,-1 1 0,0-1-1,0 1 1,1-1-1,1 2 1,-2-2-13,0-1-1,0 1 1,0-1 0,0 1 0,0-1-1,0 0 1,0 0 0,0 1-1,0-1 1,1 0 0,-1 0-1,0 0 1,0 0 0,0 0-1,0 0 1,0-1 0,0 1-1,0 0 1,0 0 0,0-1-1,0 1 1,0-1 0,1 0-1,5-3-22,0 0 0,0 0-1,-1-1 1,0 0 0,0 0-1,0-1 1,5-6 0,37-53-291,64-142-830,-99 182 942,183-344-933,-137 246 843,-51 104 53,-8 19 211,0 0-1,0 0 1,0 0-1,0 0 0,1 0 1,-1-1-1,0 1 1,0 0-1,0 0 0,0 0 1,0 0-1,0 0 1,0 0-1,0-1 0,0 1 1,0 0-1,0 0 0,0 0 1,0 0-1,0 0 1,0-1-1,0 1 0,0 0 1,-1 0-1,1 0 1,0 0-1,0 0 0,0 0 1,0-1-1,0 1 1,0 0-1,0 0 0,0 0 1,0 0-1,0 0 1,-1 0-1,1 0 0,0 0 1,0 0-1,0 0 1,0-1-1,0 1 0,0 0 1,-1 0-1,1 0 0,-7 6-197,-4 9 312,-13 28 1,4-2 71,2 1-1,-22 76 0,23-51 283,-10 81-1,23-118-257,2 0 0,0 0 0,6 51 0,-2-66-77,0 0 0,1 1-1,1-2 1,1 1 0,0 0-1,0-1 1,2 0 0,15 26-1,-20-37-89,0 0 1,0-1-1,0 1 0,0-1 0,1 1 0,-1-1 0,1 0 0,0 0 0,-1 0 0,1 0 1,0 0-1,0-1 0,0 1 0,0-1 0,1 0 0,-1 0 0,0 0 0,0 0 0,1-1 0,-1 1 1,1-1-1,-1 0 0,0 0 0,1 0 0,-1 0 0,1-1 0,-1 1 0,0-1 0,4-1 1,1-1-15,-1 0 0,0 0 0,0-1 0,0 0 0,0 0 0,-1 0 0,1-1 0,-1 0 1,0-1-1,-1 1 0,10-12 0,-3 0-39,0-1 1,-2 0-1,12-26 0,19-61-11,-12 28-164,-11 44-79,-18 33 268,0 0 1,0 0 0,0 0-1,0 0 1,0 0-1,0 0 1,0 0 0,0 0-1,0 0 1,0 0 0,0 0-1,0 0 1,0 0 0,0 0-1,0 0 1,1-1 0,-1 1-1,0 0 1,0 0 0,0 0-1,0 0 1,0 0-1,0 0 1,0 0 0,0 0-1,0 0 1,0 0 0,0 0-1,0 0 1,0 0 0,0 0-1,1 0 1,-1 0 0,0 0-1,0 0 1,0 0 0,0 0-1,0 0 1,0 0-1,0 0 1,0 0 0,0 0-1,0 0 1,0 0 0,0 1-1,0-1 1,0 0 0,0 0-1,1 0 1,-1 0 0,0 0-1,0 0 1,0 0 0,0 0-1,0 0 1,0 0-1,0 0 1,0 0 0,0 0-1,0 0 1,0 0 0,0 0-1,0 1 1,0-1 0,0 0-1,0 0 1,3 9-139,0 14 18,-2-1 163,-1 0-1,-1 0 1,-1 0 0,-9 38-1,-31 84 452,33-121-98,9-22-370,-1 0-1,1-1 0,-1 1 0,1 0 0,-1 0 0,1 0 1,-1-1-1,0 1 0,1 0 0,-1-1 0,0 1 0,0 0 1,1-1-1,-1 1 0,0-1 0,0 1 0,0-1 1,0 1-1,0-1 0,1 0 0,-3 1 0,3-1-15,0 0 1,0 0-1,-1 0 0,1 0 0,0 0 0,0 0 1,-1 0-1,1 0 0,0 0 0,0-1 1,0 1-1,-1 0 0,1 0 0,0 0 0,0 0 1,0 0-1,0 0 0,-1 0 0,1-1 0,0 1 1,0 0-1,0 0 0,0 0 0,0 0 0,0-1 1,-1 1-1,1 0 0,0 0 0,0 0 0,0-1 1,0 1-1,0 0 0,0 0 0,0 0 0,0-1 1,0 1-1,2-11 121,8-7 60,-7 15-171,1 1 0,0-1 0,0 1 1,0 0-1,0 0 0,0 0 0,0 1 0,0 0 0,6-2 0,41-5-338,-46 8 222,35-5-2401,18-2-5654,-30 6 5009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2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46 951 3712,'-9'7'2031,"14"-8"-756,10-6 713,0 0 0,18-13 0,52-43-229,-60 42-1482,-2-1-1,0-1 1,25-35-1,48-80 383,-10-9-398,-66 115-258,71-121 208,18-78 551,-107 226-737,-1 2-8,1 0 0,-1 0 0,0 0 0,0 0 0,-1 0 0,1-7 0,-1 10-18,0 0-1,0 0 0,0 0 0,0 0 0,0 0 0,0 0 0,0-1 0,0 1 0,0 0 0,0 0 0,0 0 0,0 0 0,-1 0 0,1 0 0,0 0 0,0 0 0,0 0 0,0 0 0,0 0 0,0 0 0,0-1 0,0 1 1,-1 0-1,1 0 0,0 0 0,0 0 0,0 0 0,0 0 0,0 0 0,0 0 0,0 0 0,-1 0 0,1 0 0,0 0 0,0 0 0,0 0 0,0 0 0,0 1 0,0-1 0,0 0 0,-1 0 0,1 0 0,0 0 1,0 0-1,0 0 0,0 0 0,0 0 0,0 0 0,0 0 0,0 0 0,0 0 0,0 1 0,-1-1 0,1 0 0,0 0 0,0 0 0,0 0 0,0 0 0,0 0 0,0 0 0,0 1 0,0-1 0,-7 8-163,-64 132 176,52-99 5,-61 140 139,44-97-14,-89 148 0,42-105 212,-18 27 110,-26 91 315,86-163-446,38-75-158,-1 0-1,0-1 1,-6 7 0,7-11 26,2-4-12,10-22 105,1 0-284,2 1-1,1 0 1,0 1 0,2 1 0,19-23 0,110-92-6,-98 96-106,72-79 0,-85 77 141,47-79 0,16-55-167,-94 171 137,10-17-175,-8 18 84,-6 14 90,-61 272 175,54-231-34,-3 19 13,12-61-92,-1 0 0,1 0 1,0 0-1,1 1 1,3 13-1,-4-22-52,0 0 0,1 0-1,-1 0 1,0 0 0,1 0 0,-1 0-1,1 0 1,0 0 0,-1 0 0,1 0 0,0 0-1,-1 0 1,1-1 0,0 1 0,0 0-1,0 0 1,-1-1 0,1 1 0,0-1-1,0 1 1,0-1 0,0 1 0,0-1 0,0 1-1,0-1 1,1 0 0,-1 0 0,0 1-1,0-1 1,0 0 0,0 0 0,2 0 0,3-1 16,0 0 1,0 0 0,0 0 0,-1-1 0,8-2 0,239-96-150,-208 79-53,0-2-1,-2-2 0,61-47 1,-84 60-147,-12 11 123,-7 1 186,0 1-1,0-1 0,0 1 0,0-1 1,0 1-1,0 0 0,0-1 0,0 1 0,-1-1 1,1 1-1,0-1 0,0 1 0,0-1 1,0 1-1,-1-1 0,1 1 0,0-1 0,-1 1 1,-9 15 21,0 0 0,-21 23 0,20-26 5,0 0 1,1 0-1,1 1 0,-9 17 0,17-29-9,1 0 0,-1-1 0,0 1 0,0 0 0,1 0 1,-1 0-1,1 0 0,0 0 0,-1 0 0,1 0 0,0 0 0,0 0 0,0 0 0,0 0 0,1 0 0,-1 0 0,0 0 0,1 0 0,1 2 0,-1-2 20,0-1 0,0 1 0,0 0 0,1-1 0,-1 0 0,1 1 0,-1-1-1,1 0 1,-1 0 0,1 0 0,0 0 0,0 0 0,-1 0 0,1 0 0,0 0 0,2 0 0,2 0 27,1 1 0,-1-1 1,0-1-1,1 1 0,-1-1 0,0 0 0,1-1 0,-1 0 1,0 0-1,13-3 0,-12 1-60,0 0-1,0 0 1,-1 0 0,1-1-1,-1 0 1,0-1-1,0 1 1,0-1 0,-1 0-1,0-1 1,0 1 0,0-1-1,0 0 1,-1 0 0,0 0-1,0-1 1,-1 0 0,0 1-1,0-1 1,0 0-1,-1-1 1,0 1 0,-1 0-1,1-1 1,-2 1 0,1-14-1,-1 18-24,1 0 1,-2 0-1,1 0 0,0 1 0,-1-1 0,1 0 0,-1 0 1,0 0-1,0 1 0,0-1 0,-2-3 0,2 5 9,0 0-1,1 0 0,-1 0 1,0 0-1,0 0 0,-1 1 1,1-1-1,0 0 1,0 1-1,0-1 0,0 1 1,-1-1-1,1 1 0,0-1 1,0 1-1,-1 0 1,1 0-1,0 0 0,-1 0 1,1 0-1,0 0 0,-1 0 1,1 0-1,0 0 1,0 0-1,-3 1 0,-3 2-4,0-1-1,-1 1 1,1 0-1,0 0 1,-11 8-1,1 0 131,-16 14-1,60-32 391,70-31-367,62-20-172,-130 49 69,0 2 1,37-5 0,-61 12 0,0-1 1,0 1-1,0 0 1,1 1-1,-1-1 1,0 1-1,0 0 1,0 0-1,9 4 1,-12-4-13,0-1 1,0 1-1,-1 0 1,1 0-1,-1 0 1,1 0-1,0 1 1,-1-1 0,0 0-1,1 0 1,-1 1-1,0-1 1,0 1-1,0 0 1,0-1-1,0 1 1,0 0-1,0-1 1,0 1-1,-1 0 1,1 0-1,-1 0 1,1 0-1,-1 0 1,0-1-1,0 1 1,0 0-1,0 4 1,-1-1 40,0 0 0,0 0 0,0 0-1,-1 0 1,0 0 0,0 0 0,0-1 0,-1 1 0,1-1-1,-1 1 1,-4 3 0,-5 6 244,-25 22 0,7-8 9,29-27-300,-2 3 19,0 0-1,-1-1 0,1 0 1,-1 1-1,0-1 1,0-1-1,0 1 0,-5 2 1,22-16 137,174-121-592,-121 86 214,-59 42 159,0 0-1,0 0 0,1 1 0,0-1 1,0 2-1,0-1 0,12-1 1,-18 4 50,-1 0 1,1 0 0,0 0-1,-1 0 1,1 0 0,0 0-1,0 1 1,-1-1 0,1 1-1,-1-1 1,1 1 0,0 0-1,-1-1 1,1 1 0,-1 0-1,0 0 1,1 0 0,-1 0-1,0 0 1,1 1 0,-1-1-1,0 0 1,0 1 0,0-1-1,0 0 1,0 1 0,0-1-1,-1 1 1,1 0 0,0-1-1,-1 1 1,1-1 0,-1 1-1,1 2 1,0 5 35,1-1 0,-2 1 0,1 0 0,-1-1-1,-1 12 1,0-6 25,0 4 189,-1 0 0,-7 27 0,9-35-84,2-9-23,4-5-83,4-9-57,0 0 0,16-28 0,-21 30-10,1 1 0,1-1 0,0 1 0,1 1 0,0-1 0,16-14 0,-23 23 1,1 0-1,-1 0 1,0 0-1,0 0 1,1 0-1,-1 0 1,0 0-1,1 1 1,-1-1-1,1 1 1,-1-1-1,1 1 1,-1 0-1,1-1 1,-1 1-1,1 0 0,-1 0 1,1 0-1,-1 0 1,1 0-1,-1 0 1,1 1-1,-1-1 1,1 0-1,-1 1 1,1-1-1,-1 1 1,1 0-1,1 1 1,0 0 6,0 1 1,0 0 0,-1 0-1,1 0 1,-1 0 0,0 0 0,0 1-1,0-1 1,0 1 0,2 5-1,1 5 11,-2-6 105,0 0 0,0-1 0,1 1-1,0-1 1,7 9 0,-10-14-161,1 0 0,0-1 1,0 1-1,0 0 0,0-1 0,0 1 1,0-1-1,0 0 0,1 1 0,-1-1 1,0 0-1,1 0 0,-1-1 1,1 1-1,-1-1 0,1 1 0,-1-1 1,1 0-1,-1 1 0,1-1 0,3-1 1,1 0-1053,0-1 0,0 0 0,-1-1 0,1 1 0,-1-1 0,0 0 0,0-1 0,9-6 0,11-6-2163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3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40 4576,'-4'-26'1450,"8"13"4236,-3 21-3249,1 5-1872,-1 0-1,0 1 1,0-1 0,-2 0-1,-1 17 1,0 1 137,-4 48 621,-26 137 0,-11 24-358,40-197-834,3-40-93,0 1 0,1 0 0,-1 0 1,0-1-1,1 1 0,0-1 0,0 1 0,2 4 1,-2-8-20,-1 1 0,1-1 0,0 1 0,-1-1 0,1 1 0,0-1 0,-1 0 0,1 0 1,0 1-1,0-1 0,-1 0 0,1 0 0,0 0 0,0 0 0,0 0 0,-1 0 0,1 0 0,0 0 0,0 0 1,0 0-1,-1 0 0,1 0 0,0-1 0,0 1 0,-1 0 0,1-1 0,0 1 0,-1 0 0,1-1 1,1 0-1,50-39 283,-15 10-258,-13 14-102,0 2-1,1 0 0,1 1 1,0 2-1,49-14 0,-66 22-4,1 0 0,0 1 0,0 1 0,13-2 0,-18 3 50,0 1 0,-1-1 1,1 1-1,0-1 0,-1 1 0,1 0 0,-1 1 0,1-1 1,-1 1-1,1 0 0,5 4 0,-9-5 25,1 0 0,-1 0-1,1 1 1,-1-1 0,0 1 0,1-1 0,-1 1-1,0-1 1,0 1 0,0 0 0,0 0 0,0-1-1,-1 1 1,1 0 0,0 0 0,-1 0 0,1 0-1,-1 3 1,1 3 69,-1 1 0,0-1 1,-1 10-1,0-7-27,-1 16 116,1 1 203,-9 49 1,8-68-317,-1 0-1,1 0 1,-1-1-1,-1 1 1,0-1-1,0 0 1,-1 0-1,0 0 1,-8 10-1,9-14-40,1-1 1,0 0-1,-1 0 0,0 0 0,0 0 0,0 0 1,0-1-1,0 0 0,0 0 0,-1 0 0,1 0 1,-1-1-1,1 0 0,-1 0 0,0 0 0,1 0 1,-1-1-1,0 0 0,0 0 0,1 0 1,-1 0-1,0-1 0,1 0 0,-6-1 0,-2-1-48,1-1 0,0 0 0,0-1 0,1 0 0,-1-1 0,1 0 1,0 0-1,-17-16 0,12 9-468,-25-23-1075,36 31 1016,0 1 0,0-1-1,0 0 1,0 0 0,1-1 0,-4-6-1,4-3-2869,5 5 1099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19.8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0 354 2304,'0'0'58,"0"1"0,0-1-1,0 1 1,0-1 0,1 1 0,-1-1 0,0 0 0,0 1 0,0-1-1,0 1 1,1-1 0,-1 0 0,0 1 0,1-1 0,-1 0 0,0 1-1,0-1 1,1 0 0,-1 1 0,1-1 0,-1 0 0,0 0 0,1 1-1,-1-1 1,1 0 0,-1 0 0,0 0 0,1 0 0,-1 0 0,1 0-1,-1 1 1,1-1 0,0 0 0,18-1 910,-16 1-788,10-2 124,0 0 0,-1-1 1,0-1-1,1 0 0,-1-1 1,15-7-1,68-44 833,-83 48-1013,15-11 141,0-1-1,-2-1 1,0-1-1,41-49 1,-61 66-147,-1 0 1,0 0-1,-1-1 0,1 1 1,-1-1-1,0 0 0,0 0 0,-1 0 1,0 0-1,2-9 0,-3 14-81,-1-1 0,0 1 0,0-1 0,-1 1 0,1 0 0,0-1 0,0 1 0,-1-1-1,1 1 1,-1 0 0,1-1 0,-1 1 0,1 0 0,-1-1 0,0 1 0,0 0 0,0 0 0,0 0 0,1-1-1,-2 1 1,1 0 0,0 0 0,0 1 0,0-1 0,0 0 0,-1 0 0,-1-1 0,0 1 52,-1 0 1,1-1 0,0 1 0,-1 0-1,1 1 1,-1-1 0,1 1-1,-1-1 1,-6 1 0,0 2 14,1 0 0,-1 0 0,-16 6 1,11-3-79,1 0 18,0 1 1,0 0-1,1 1 1,-1 0-1,1 1 1,1 1-1,0 0 1,0 1-1,-14 14 1,20-17-8,0-1 0,0 1 0,1 1 1,0-1-1,0 1 0,1 0 0,0 0 0,0 0 1,1 1-1,0-1 0,1 1 0,-1 0 0,2 0 0,-1 0 1,1 0-1,1 0 0,0 9 0,0-11-18,1 0 1,0-1-1,0 1 0,1 0 0,0-1 0,0 1 0,0-1 1,1 0-1,7 12 0,-8-14 1,1-1 0,0 1 0,0-1 0,1 1 0,-1-1 0,1 0 0,-1-1 0,1 1 0,0 0 0,0-1 0,0 0 0,0 0 0,0 0 0,1-1 0,7 3 0,-4-3 22,1 0 0,-1-1 0,0 1 0,0-1 0,1-1 0,-1 0 0,0 0 0,0-1 0,0 0-1,0 0 1,10-5 0,9-4 19,44-26-1,16-20-108,6-2 86,-91 57-38,0 1 1,-1 0 0,1 0 0,0 0-1,0 1 1,1-1 0,-1 0 0,0 1 0,0-1-1,0 1 1,0 0 0,0 0 0,1 0-1,-1 0 1,0 0 0,0 0 0,0 1 0,0-1-1,1 1 1,-1-1 0,2 2 0,-1 0 37,0 0 0,0 1 0,0-1 0,0 1 0,0-1 0,0 1 1,-1 0-1,0 0 0,1 0 0,-1 0 0,2 5 0,7 11 103,2 0 1,0-1-1,1 0 0,0-1 1,26 22-1,-30-30-90,-1-2 0,2 1 0,-1-1 0,1-1 0,0 0 1,0 0-1,1-2 0,0 1 0,0-1 0,0-1 0,16 3 0,-20-5-232,-1 0 0,1 0 0,0-1 0,-1 0 0,1-1 0,9-1 0,-13 1-328,-1 0 0,1 0 0,-1 0 1,1-1-1,-1 0 0,0 1 0,0-1 0,0 0 0,0 0 0,0-1 0,0 1 0,-1-1 0,1 1 0,3-7 0,8-7-1437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4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7 4736,'-2'-6'4284,"8"22"-803,-3 2-2657,0 1 1,-2-1-1,0 1 0,-2 0 1,0 0-1,-4 24 0,-12 39 83,16-77-791,0 1 286,1-8 65,9-25-65,2 7-541,1 0 0,0 1 1,1 0-1,25-26 0,-29 35 97,1 0-1,0 1 0,1 0 1,0 1-1,0 1 0,1-1 1,0 2-1,0-1 0,15-4 1,-25 10 69,0 1 0,0-1 1,-1 1-1,1-1 0,0 1 0,0 0 1,0 0-1,0 0 0,0 0 1,-1 0-1,1 0 0,0 0 0,0 1 1,3 0-1,-4 0 1,0-1 0,0 1 0,0 0 1,1-1-1,-1 1 0,-1 0 0,1 0 0,0 0 0,0 0 0,0 0 0,0 0 0,-1 0 1,1 0-1,0 0 0,-1 0 0,2 3 0,-1-1 30,-1 0-1,1 0 0,-1 1 1,1-1-1,-1 0 1,0 1-1,0-1 1,-1 0-1,1 1 1,-1-1-1,1 0 1,-1 0-1,0 0 1,-3 6-1,-14 31 364,71-71-101,-47 28-351,76-38-281,-75 38 305,2 0-1,-1 0 1,0 1-1,0 0 1,1 1-1,-1 0 1,1 0-1,12 1 1,-18 0 42,1 1 0,-1 0 0,0 0 0,1 0 0,-1 0 0,0 0 0,0 1 1,0 0-1,0-1 0,0 1 0,0 0 0,0 1 0,-1-1 0,1 0 0,-1 1 0,1-1 1,-1 1-1,0 0 0,0 0 0,0 0 0,-1 0 0,1 0 0,-1 0 0,1 0 0,-1 1 1,0-1-1,0 0 0,-1 1 0,1-1 0,-1 1 0,0-1 0,0 1 0,0-1 0,0 1 1,-1 5-1,0 8 35,1-15-324,0 0-1,1 0 1,-1 0 0,0-1 0,-1 1 0,1 0 0,0 0 0,0 0-1,-1-1 1,1 1 0,-1 0 0,0 0 0,1-1 0,-1 1-1,0-1 1,-1 3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5.2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27 248 7808,'0'0'3520,"0"11"-3040,-5-2 928,5-1-864,-3 8 288,3 4-512,-5 0-128,0 0-96,0 0-224,5 0 64,-3-5-2496,3 2 1376,0 3-5152</inkml:trace>
  <inkml:trace contextRef="#ctx0" brushRef="#br0" timeOffset="1">77 17 4224,'-10'-17'1920,"10"22"-1664,0-2-640,0 6 160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8384,'10'23'4256,"-8"-19"-3517,0 1 0,0 0 0,0 0 0,-1 0 0,0 0 0,0 0-1,0 0 1,0 10 0,0-15-703,-1 0 0,0 0 1,0 0-1,1 1 0,-1-1 0,0 0 0,0 0 0,1 0 0,-1 0 1,0 0-1,0 0 0,1 0 0,-1 0 0,0 0 0,1 0 0,-1 1 1,0-2-1,0 1 0,1 0 0,-1 0 0,0 0 0,0 0 0,1 0 1,-1 0-1,0 0 0,1 0 0,-1 0 0,0 0 0,0-1 0,0 1 1,1 0-1,-1 0 0,0 0 0,0 0 0,1-1 0,14-7 333,-11 6-226,23-13 151,78-38-406,-102 51 180,1 1 1,-1 0-1,0 0 0,1 0 1,-1 1-1,0-1 1,1 1-1,6-1 1,-8 2-34,0-1 0,-1 0 0,1 1 0,0-1-1,-1 1 1,1 0 0,0-1 0,-1 1 0,1 0 0,-1 0 0,1 0 0,-1 0 0,1 0 0,-1 1 0,0-1 0,1 0 0,-1 1 0,2 2 0,0 1 43,0 1 1,0-1-1,0 1 1,-1-1-1,0 1 1,0 0-1,0 0 1,-1 0-1,0 0 1,0 0 0,0 10-1,-4 25-631,-3 0-3301,4-31 2316,0 2-3112,5 0 1498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6.6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 27 4640,'5'-3'774,"1"-1"-1,-1 1 1,1 0 0,0 1-1,0-1 1,0 1 0,1 1 0,-1-1-1,0 1 1,1 0 0,-1 0-1,8 1 1,-14 0-679,1 0 1,-1-1-1,0 1 0,1 0 0,-1 0 0,1 0 0,-1 0 1,0 1-1,1-1 0,-1 0 0,1 0 0,-1 0 0,0 0 1,1 0-1,-1 0 0,1 1 0,-1-1 0,0 0 1,1 0-1,-1 1 0,0-1 0,1 0 0,-1 0 0,0 1 1,0-1-1,1 0 0,-1 1 0,0-1 0,0 0 0,1 1 1,-1 0 25,0 0 0,0 0 0,0 0 0,0 0 1,0 0-1,-1-1 0,1 1 0,0 0 0,0 0 1,-1 0-1,1 0 0,0 0 0,-1 0 0,-19 26 1075,19-25-1146,-16 18 353,2 2 0,1 0 0,-23 45 0,-22 78-108,24-56-143,-48 125 291,74-187-379,-12 37 245,19-56-213,0-1 0,1 0 0,0 1 0,0 0 0,1-1 0,0 12 0,0-17-68,1 0 0,-1 0 0,1-1 0,-1 1 0,1 0 1,0-1-1,-1 1 0,1-1 0,0 1 0,0-1 0,0 1 0,0-1 0,0 0 0,1 1 1,-1-1-1,0 0 0,1 0 0,-1 0 0,0 0 0,1 0 0,-1 0 0,1 0 0,0-1 1,-1 1-1,1 0 0,0-1 0,2 1 0,4 0 5,-1 0 1,1 0 0,-1-1-1,15-1 1,181-27-161,-134 16-1277,-61 11 1126,5-1-1167,1 0 0,-1-1-1,0-1 1,21-8 0,-33 12 1219,0 0 0,0 0 1,-1-1-1,1 1 0,0 0 0,0-1 0,-1 1 0,1 0 1,0-1-1,0 0 0,-1 1 0,1-1 0,-1 1 0,1-1 1,0 0-1,-1 1 0,1-1 0,-1 0 0,0 1 0,1-1 1,-1 0-1,0 0 0,1 0 0,-1 1 0,0-2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6.9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13 109 9216,'-8'-20'4192,"3"8"-1632,14 7-1761,0-6 1569,10-1-1344,2-4 0,6 7-640,14-2-256,4 7-64,13-4-352,6 8 160,2 3-2784,-6 6 1632,-7 2-3519,-3 6 2719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7.3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99 5632,'-9'21'2896,"3"-9"-2608,6-10-38,0 0 0,-1 0 0,1 0 0,0 0 0,0 0 0,0 0 0,0 0 0,0 0 0,0 0 0,0 0 1,1-1-1,-1 1 0,1 0 0,-1 0 0,1 0 0,0-1 0,0 1 0,0 0 0,0 0 0,2 2 0,-1-2-35,-1 0 0,1 0 0,0 0-1,0 0 1,0 0 0,0 0 0,1 0 0,-1-1-1,0 1 1,1-1 0,4 2 0,-1-2 24,0 0 1,0 0-1,0-1 1,0 1-1,1-1 1,-1-1-1,9-1 1,43-11 846,-44 9-752,0-1 0,-1 0-1,26-14 1,-35 17-290,-1 0 1,0 0-1,1 0 1,-1 0-1,0-1 1,0 1-1,0-1 1,-1 0-1,1 0 1,-1 0-1,1 0 1,-1-1-1,0 1 1,0 0-1,-1-1 0,1 0 1,-1 1-1,1-1 1,0-5-1,-2 6-53,0 0 0,0 0 0,0 0 0,-1 0 0,1 0 0,-1-1 0,0 1 0,0 0 0,0 0 0,0 0 0,0 1 0,-1-1-1,1 0 1,-1 0 0,0 1 0,0-1 0,0 1 0,0-1 0,0 1 0,0 0 0,-1 0 0,1 0 0,-1 0 0,-4-2 0,2 1-161,0 0 0,0 1 1,-1 0-1,1 0 0,0 0 1,-1 1-1,1 0 1,-1 0-1,0 0 0,1 0 1,-1 1-1,-10 1 0,10 0-288,0 0 0,0 1-1,0-1 1,0 1-1,0 1 1,0-1-1,0 1 1,-5 4 0,4-2-865,0 0 0,0 0 0,1 1 0,0 0 0,-6 8 0,-6 10-2053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8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 28 6560,'0'-17'2117,"0"17"-2081,0 0 0,0-1 0,0 1 0,0 0 0,0-1 0,0 1 0,0 0 0,0-1 0,0 1-1,1 0 1,-1 0 0,0-1 0,0 1 0,0 0 0,1 0 0,-1-1 0,0 1 0,0 0 0,0 0 0,1-1 0,-1 1 0,0 0 0,0 0 0,1 0 0,-1 0 0,0 0 0,1-1-1,-1 1 1,0 0 0,1 0 0,-1 0 0,4-1 1352,-4 1-1345,0 0 1,0-1 0,0 1-1,0 0 1,0 0-1,0 0 1,0 0 0,0 0-1,0 0 1,0 0-1,0-1 1,0 1 0,0 0-1,0 0 1,0 0-1,0 0 1,0 0 0,0 2 422,1 1 1,-1 0-1,1 0 1,-1-1-1,0 1 1,0 0-1,-1 0 1,1 2-1,-1 8 263,-1 13-40,-2 0-1,0 0 0,-9 27 0,7-30-385,-40 159 715,-10 39-174,48-189-702,5-20-45,-1 0-1,2 0 0,-2 22 1,4-34-80,0 1 1,0 0 0,0 0 0,0 0-1,0 0 1,0 0 0,0 0 0,1 0-1,-1 0 1,0 0 0,0 0 0,1-1-1,-1 1 1,1 0 0,-1 0 0,2 1-1,-2-2-7,1 1 0,-1-1 0,1 0 0,-1 1 0,1-1 0,-1 0 0,1 0 0,-1 0 0,1 0 0,0 0 0,-1 1 0,1-1 0,-1 0 0,1 0 0,-1 0 0,1 0 0,-1 0 0,1-1 0,0 1 0,0 0 0,3-2 25,0 0 0,0 0 0,0 0 1,0 0-1,5-4 0,-7 4-27,68-56 99,4-3-534,-70 58 412,0 0 0,0 1 0,1-1 0,-1 1 0,1 0 0,0 0-1,-1 1 1,1-1 0,0 1 0,0 0 0,0 0 0,0 1 0,0 0-1,0 0 1,0 0 0,6 1 0,-4 0 8,-1 1 0,1 0 0,-1 1 0,0-1 0,0 1 0,0 0 0,0 1 0,-1 0 0,1 0 0,-1 0 0,9 8 0,-8-6 44,-1 0-1,1 0 1,-1 1-1,-1-1 1,1 1 0,-1 0-1,0 1 1,-1-1 0,1 1-1,-1-1 1,-1 1-1,2 9 1,-3-11 54,0 1-1,0 0 1,-1-1-1,0 1 1,0 0-1,-1 0 1,0 0 0,0-1-1,-1 1 1,0-1-1,0 1 1,0-1 0,-1 0-1,0 1 1,-4 5-1,2-4 0,-1-1 0,1 1 0,-1-2 0,0 1 0,-1-1 0,0 0 0,0 0-1,0 0 1,0-1 0,-1 0 0,0-1 0,0 0 0,-15 5 0,18-8-53,-1 0 0,1-1 0,0 0 1,-1 0-1,1-1 0,0 1 0,-1-1 0,1 0 1,0-1-1,0 1 0,0-1 0,0 0 0,0 0 0,0-1 1,-8-5-1,-2-2-614,0-1 0,1 0 1,-18-19-1,30 27 234,-3-1-312,1 0 1,0 0-1,0-1 1,0 1-1,1-1 0,-1 0 1,1 0-1,-2-6 0,3-2-1216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9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6976,'3'-4'1827,"-3"4"-1731,1 0 0,-1 0 0,0 0 0,0 0 0,1 0 0,-1 0 1,0-1-1,0 1 0,1 0 0,-1 0 0,0 0 0,0 0 0,1 0 1,-1 0-1,0 0 0,0 0 0,1 0 0,-1 1 0,0-1 0,2 1 770,-1-1-770,12 9 1827,-8-1-1465,0 0 0,0 1 1,-1 0-1,0 0 0,-1 0 0,0 0 0,0 1 0,-1-1 0,1 11 0,-1-2-156,0 0-1,-2-1 0,0 1 1,-1 0-1,-1 0 0,0 0 1,-7 22-1,4-23-29,2 0 0,0 1 0,0 25 0,3-43-258,0 0 0,0 0 0,0 1 0,0-1 0,-1 0 0,1 0 0,0 0 0,0 1 0,0-1 0,0 0 0,0 0 1,0 1-1,0-1 0,0 0 0,0 0 0,0 1 0,0-1 0,1 0 0,-1 0 0,0 1 0,0-1 0,0 0 0,0 0 0,0 1 0,0-1 0,1 0 0,-1 0 0,0 0 0,0 0 0,0 1 0,0-1 0,1 0 0,-1 0 1,0 0-1,6-5 190,-3 1-121,20-24-4,-1-1 1,33-57 0,8-13-211,-52 85 72,1-1 0,0 1 0,1 1 0,20-16 0,-32 28 60,0 0 0,0 0 0,0 0 0,1 1 1,-1-1-1,0 0 0,0 1 0,0-1 0,1 1 0,-1-1 0,0 1 0,1-1 0,-1 1 0,0 0 1,1 0-1,-1 0 0,0 0 0,1 0 0,1 0 0,-1 1 7,-1 0 0,0-1 0,0 1-1,0 0 1,0-1 0,0 1 0,0 0 0,0 0 0,0 0 0,-1 0-1,1 0 1,0 0 0,-1 0 0,1 0 0,0 1 0,-1-1 0,1 0-1,-1 0 1,0 0 0,1 1 0,-1-1 0,0 2 0,3 15 107,-2 0 1,0 0-1,-1-1 1,-4 28-1,2-15-47,1-18-89,-1 9 432,4-18-185,3-10-106,3-8-161,8-13-258,33-45 0,-44 66 261,1 0 0,0 1-1,1-1 1,-1 1 0,1 0-1,1 1 1,-1 0 0,1 0-1,0 0 1,0 1 0,9-4-1,-15 8 44,-1-1 0,0 1 1,1 0-1,-1-1 0,0 1 0,1 0 0,-1 0 0,1 0 0,-1 0 0,1 0 0,-1 0 0,0 0 0,1 0 1,-1 0-1,1 1 0,-1-1 0,0 1 0,1-1 0,-1 1 0,0 0 0,0-1 0,2 2 0,-1 0 18,-1-1 1,0 0-1,0 1 0,0-1 0,0 1 0,0 0 0,0-1 0,-1 1 0,1 0 1,0-1-1,-1 1 0,1 0 0,-1 0 0,0 0 0,0-1 0,0 1 1,0 3-1,-1 14 10,-1 1 0,-1-1 0,-1 1 0,-8 24 0,3-1-1033,8-39 278,1 1-1,-1-1 0,1 1 1,0-1-1,0 1 0,1-1 1,-1 1-1,2 4 0,-2-9 605,0 1-1,0-1 0,1 1 1,-1-1-1,0 1 0,0-1 1,0 0-1,1 1 1,-1-1-1,0 1 0,0-1 1,1 0-1,-1 1 0,0-1 1,1 0-1,-1 1 0,0-1 1,1 0-1,-1 0 1,1 1-1,-1-1 0,0 0 1,1 0-1,-1 0 0,1 1 1,-1-1-1,1 0 1,0 0-1,15-4-4124,-15 4 4086,24-9-3069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49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 8 6816,'-13'-8'7206,"2"16"-5202,9-8-1945,-13 11 818,-10 6-71,1 1 0,1 1-1,0 0 1,-31 37 0,46-45-613,-4 4 37,0 0 0,-14 26 0,24-37-202,-1 1-1,1-1 1,1 0-1,-1 1 1,1-1-1,0 1 1,0 0-1,0-1 1,0 1-1,1 0 1,0-1-1,0 1 1,0 0-1,0 0 0,3 8 1,-3-12-19,0 1 1,1-1-1,0 0 0,-1 1 1,1-1-1,0 0 0,-1 1 1,1-1-1,0 0 0,0 0 1,0 1-1,0-1 0,0 0 1,1 0-1,-1 0 0,0-1 1,0 1-1,1 0 0,-1 0 1,0-1-1,1 1 0,-1 0 1,1-1-1,-1 0 0,1 1 1,-1-1-1,1 0 0,-1 0 1,1 0-1,-1 0 0,1 0 1,-1 0-1,1 0 0,-1 0 1,3-1-1,-1 0-41,1-1-1,-1 1 1,0-1-1,1 0 1,-1 0-1,0 0 1,0 0-1,0 0 1,0-1 0,2-2-1,24-31-380,-28 35 399,16-25-288,-1 0 0,20-46 1,-17 34-218,-16 35 360,-1 9 242,-1 11 270,-1 23 353,-1-9-282,1-1-1,2 1 1,6 38-1,-6-63-338,0-1 0,-1 1 0,2-1 0,2 6 0,-4-9-55,0 0 0,-1-1 0,1 1 0,0 0 0,1-1 0,-1 0 0,0 1 0,0-1 0,1 0 0,-1 1 0,1-1 0,-1 0 0,1 0 0,-1 0 0,1 0 1,0-1-1,1 2 0,1-2 4,0-1 0,1 1 0,-1-1 1,0 1-1,0-1 0,0-1 1,0 1-1,-1 0 0,1-1 0,0 0 1,0 0-1,-1 0 0,5-4 1,136-99 0,-8 5-124,-132 98 88,27-20 35,2 2 0,57-27 1,-88 46-23,1 0 1,-1 0 0,1 0 0,-1 0-1,1 1 1,0-1 0,-1 1 0,1 0 0,0 0-1,-1 0 1,1 0 0,3 1 0,-4-1 8,-1 1 0,1 0 0,-1-1 0,1 1 0,-1 0 0,1 0 0,-1 0 0,0 0 0,1 0 0,-1 0 0,0 0 0,0 1 0,0-1 0,0 0 0,0 1 0,0-1 0,0 0 0,0 1 0,-1-1 1,2 3-1,3 11 138,-1 0 0,-1 0 0,0 1 1,-1-1-1,0 18 0,2 4 91,0 2-222,1 8-714,17 77 0,-20-112-408,2 6-1965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0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804 9 10560,'-13'-8'4768,"-37"19"-4128,10-2 1663,0 6-1375,-28 13 480,10 8-832,-27 24 160,4 0-448,-22 8-96,16-3-96,-11-5-1408,17-5 704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0.1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534 4 5472,'-37'-3'1760,"36"3"-1713,0 0 0,0 0 1,0 0-1,0 0 0,0 0 1,0 0-1,0 0 0,0 0 0,0 1 1,0-1-1,0 0 0,0 1 1,0-1-1,-2 1 0,3 0-49,-19 7 634,0 1 1,0 1-1,-30 21 1,-13 22 652,-85 92-1,40-34-1144,71-71-416,14-16-6088,30-28 4562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3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12 3712,'-18'-11'12977,"18"12"-12833,0 0-1,0 0 1,0 0 0,0 1 0,0-1 0,0 0 0,0 0 0,0 1 0,-1-1 0,1 0 0,0 0 0,-1 0 0,0 2-1,0-2-104,1 1-1,-1-1 1,1 1-1,0-1 0,0 1 1,-1-1-1,1 1 1,0 0-1,0-1 0,1 1 1,-1-1-1,0 1 1,0 0-1,1-1 1,-1 1-1,1-1 0,-1 1 1,1-1-1,0 0 1,1 2-1,-2-1-13,1 0 0,0 0 0,1-1 0,-1 1 0,0 0 0,0-1 0,1 1 0,-1-1 0,1 0 0,-1 1 0,1-1 0,0 0 0,0 0 0,-1 0 0,1 0 0,3 1 0,15 1 120,-1 0-1,0-2 1,27 0-1,57-9 19,-76 5-109,308-37 1061,-303 41-849,-31-1-365,0 0-1,-1 0 0,1-1 0,0 1 1,-1 0-1,1 0 0,0-1 0,-1 1 1,1 0-1,0-1 0,-1 1 1,1 0-1,-1-1 0,1 1 0,-1-1 1,1 1-1,-1-1 0,1 1 0,0-2 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4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357 438 3232,'0'-1'138,"0"0"0,0 0 0,-1 0 0,1 0 0,-1 0 0,1 0 0,0 0 0,-1 1 0,1-1-1,-1 0 1,0 0 0,1 1 0,-1-1 0,0 0 0,1 1 0,-1-1 0,0 0 0,0 1 0,0-1 0,1 1 0,-1-1 0,0 1 0,0 0 0,0-1 0,0 1 0,0 0 0,0 0 0,0 0 0,0-1 0,0 1 0,0 0 0,0 0 0,1 0 0,-1 1-1,0-1 1,-2 0 0,-9 1 902,-1 0-632,-1 0 1,0 1 0,1 1-1,-1 0 1,1 1 0,0 1-1,0 0 1,0 0 0,1 1-1,0 1 1,0 0 0,1 1-1,-1 0 1,2 1 0,-12 11-1,10-8-273,1 1 1,0 0-1,1 0 0,1 1 0,0 1 1,1 0-1,-8 20 0,12-25-101,0 0 0,1 0-1,1 0 1,-1 1 0,2 0-1,-1-1 1,2 1 0,-1 0-1,2-1 1,-1 1 0,1 0-1,5 19 1,-5-26 2,0-1 0,0 1 0,0 0 0,1-1 0,0 0 0,-1 1 0,1-1 0,0 0 0,1 0 0,-1 0 0,0 0 0,1 0 0,0-1 0,-1 1 0,1-1 0,0 0 0,0 1 0,1-1 0,-1-1 0,0 1 0,1 0 0,-1-1 0,1 0 0,-1 0 0,1 0 0,0 0 0,-1 0 0,1-1 0,0 0 0,0 1 0,0-2 0,-1 1 0,1 0 0,0-1 0,-1 1 0,1-1 0,0 0 0,-1 0 0,5-2 0,7-5 44,0 1 0,-1-2 0,0 0 0,0 0 0,-1-2 0,13-11 0,-1-3 139,40-51-1,-43 47-91,-1-1 0,-2-1-1,27-58 1,-41 75-129,-1-1-1,0 1 1,0-1-1,-2 0 1,0 0-1,-1-1 1,0 1-1,-1 0 1,-2-16-1,-5-19-65,-18-66-1,14 68 12,10 43 40,-4-19-331,-1-1 0,-17-41 0,17 58 59,2 11 164,-1 16 127,5-16 5,-23 212 1127,18-145-818,-8 307 410,14-209-2934,0-151-256,8-5 731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5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 0 4896,'-1'1'133,"1"-1"0,0 0 0,-1 0 0,1 0 1,-1 0-1,1 0 0,-1 1 0,1-1 0,0 0 0,-1 1 0,1-1 0,-1 0 1,1 0-1,0 1 0,-1-1 0,1 1 0,0-1 0,0 0 0,-1 1 1,1-1-1,0 1 0,0-1 0,0 0 0,-1 1 0,1-1 0,0 1 0,0-1 1,0 1-1,0-1 0,0 1 0,0-1 0,0 1 0,0 23 1926,1-14-1530,-1 20 561,1 1-139,-2-1 1,-1 1-1,-8 41 1,0-21 5,-6 75 0,10-56-719,-6 89 52,7-89 92,-1 30-22,9-48 818,16-55-703,-4 0-384,-1-1-1,0 0 1,14-7 0,9-2 10,11-3-78,141-40 71,-185 55-305,21-5-685,-25 6 575,1 0-1,0-1 0,0 1 1,0 0-1,0 0 0,0-1 1,0 1-1,0-1 0,-1 1 0,1-1 1,0 1-1,0-1 0,3-2-964,-26-3-7669,9 0 6422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6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24 7232,'-18'-12'7237,"46"6"-3397,87 3-1783,50 1-1720,-47 5-921,-69-3-5493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6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79 5408,'-3'-1'200,"-1"-1"378,-1-1-1,1 0 1,-1 0-1,-4-4 1,9 6-257,0 0 0,0-1 0,1 1 0,-1 0 0,0 0 0,1 0 0,-1-1 0,0 1 0,1 0 0,0 0 0,-1 0 0,1 0 0,0 0 0,-1 0 0,3-2 549,-1 1-605,0 0 1,-1 0-1,2 0 0,-1 0 0,0 0 1,0 1-1,0-1 0,1 1 1,-1-1-1,1 1 0,-1 0 1,1 0-1,0 0 0,2 0 1,7-2 434,22-1 1,-28 3-466,38-4-95,1 3 1,0 1-1,-1 2 0,1 2 1,73 15-1,-109-16-872,0 1 0,1-1-1,-1 2 1,-1-1-1,14 8 1,-8 0-1081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6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11 311 5632,'-1'-1'178,"1"1"1,-1-1 0,0 0-1,0 0 1,0 0-1,1 0 1,-1 0-1,0 0 1,1 0 0,-1 0-1,0 0 1,1 0-1,0 0 1,-1 0-1,1 0 1,0 0 0,-1-1-1,1 1 1,0 0-1,0 0 1,0 0 0,0-1-1,0 1 1,0 0-1,1 0 1,-1 0-1,0 0 1,0-1 0,1 1-1,-1 0 1,1 0-1,-1 0 1,1 0-1,-1 0 1,1 0 0,0 0-1,0 0 1,-1 0-1,1 0 1,0 1 0,0-1-1,0 0 1,0 0-1,0 1 1,1-1-1,6-4 822,0 0-1,0 0 0,1 1 0,13-4 0,-17 6-898,107-28 2364,-52 15-1900,468-101 848,-26 48-1530,-481 66-286,-12 0-377,-1 1-1,1 0 0,-1 1 1,1 0-1,-1 0 1,10 2-1,-30 2-4237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7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182 727 5568,'-22'-42'4698,"21"42"-4580,0-1-1,0 1 0,0-1 1,1 1-1,-1-1 0,0 1 1,0 0-1,0 0 0,0-1 1,1 1-1,-1 0 0,0 0 1,0 0-1,0 0 0,0 0 1,0 0-1,0 0 0,0 0 1,1 0-1,-1 1 0,0-1 1,0 0-1,0 0 0,0 1 1,0-1-1,1 1 0,-2 0 1,-4 3 115,0-1 1,0 2 0,1-1 0,-1 0-1,1 1 1,0 0 0,1 0 0,-1 1-1,1 0 1,0-1 0,1 1 0,-6 11-1,-3 8 341,-14 49 0,21-59-442,-2 8 89,-6 31 1,11-48-163,2 0 1,-1 1-1,1-1 0,-1 1 0,2-1 1,-1 1-1,1-1 0,0 1 1,4 11-1,-5-16-26,1-1 0,0 1 0,-1 0 0,1-1 0,0 1 1,0 0-1,0-1 0,1 1 0,-1-1 0,0 0 0,1 1 0,-1-1 0,0 0 0,1 0 0,0 0 0,-1 0 0,1 0 0,0 0 0,-1 0 1,1-1-1,0 1 0,0 0 0,0-1 0,-1 0 0,1 1 0,0-1 0,0 0 0,0 0 0,0 0 0,3 0 0,-1-1 19,1 0 0,-1 0 0,0-1-1,0 1 1,1-1 0,-1 0-1,0 0 1,-1 0 0,1 0 0,0-1-1,-1 1 1,1-1 0,3-4-1,12-14 34,-2-1 0,0 0 0,-2-1 0,21-40-1,38-106-385,-57 128 209,-2-1 0,-2-1 0,14-81 0,-10 0-28,2-141 0,-22 201 264,3 62-105,-1 3-15,-3 11 6,-1 22 112,2 28 269,2 0 1,3 0 0,3-1 0,15 79-1,61 232-2688,-61-309-493,-17-55 1743,0 1 0,1-1 1,1 0-1,8 13 0,-12-20 665,-1 0 1,1 0-1,0 0 0,0-1 0,0 1 0,0 0 0,0 0 0,-1-1 0,1 1 0,1 0 0,-1-1 1,0 1-1,2 0 0,14 0-3062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7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12 7712,'-14'-11'5552,"16"11"-5312,-1-1 0,0 1 0,0 0-1,0 0 1,0 0 0,0 0 0,0 1 0,0-1 0,0 0 0,0 0 0,0 1 0,1-1 0,3 1 166,26 3 861,41 10 0,-57-10-1001,-1 0-1,0 1 1,0 1 0,0 0-1,13 9 1,-19-9-134,0 0 0,-1 1 0,1 0 0,-1 0 0,0 0 0,-1 1-1,0 0 1,0 0 0,8 17 0,-1 2-31,19 56-1,-19-39-60,14 35-2955,-26-76 2531,-1-2 70,1 1 0,-1-1 0,1 1 0,-1-1 0,1 0 0,0 0 0,0 1-1,0-1 1,-1 0 0,1 0 0,0 0 0,0 0 0,1 0 0,-1 0 0,0 0 0,0 0 0,2 0 0,5 3-2139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8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 4 6048,'-14'-3'1952,"14"3"-1933,0 0-1,-1 0 1,1 0 0,0 0 0,0 0 0,0 0 0,0 0 0,0 0 0,0 0-1,-1 0 1,1 0 0,0 0 0,0 0 0,0 0 0,0 0 0,0 0-1,-1 0 1,1 0 0,0 0 0,0 0 0,0 0 0,0 0 0,0 0-1,0 0 1,0 0 0,-1 1 0,1-1 0,0 0 0,0 0 0,0 0-1,0 0 1,0 0 0,0 0 0,0 0 0,0 0 0,0 1 0,0-1-1,-1 0 1,1 0 0,0 0 0,-9 15 1187,5-8-562,-1 0 0,0 0 0,0 0 0,-1 0 0,0-1 0,0 0 0,0 0 0,-8 5 1,-82 51 2432,31-18-1907,-96 87 1,8 27-907,57-49-3275,71-80-1116,9-5 1199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9.2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20 104 6144,'-19'-5'13051,"23"3"-11290,12-3-403,30-7-521,-14 3-549,238-36 603,-221 38-938,114-12 3,-104 20-1609,-72 28-7280,5-14 5072,2 1 1749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3.7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135 583 2496,'23'-9'5546,"-33"27"-3290,-26 26-554,21-27-1306,1 1 0,0 0 0,-21 40 0,28-44-408,2-1 0,-1 1 0,2 0 0,-5 25 1,8-35 9,0 1 0,1-1 0,-1 1 0,1-1 0,1 1 1,-1-1-1,0 0 0,1 1 0,0-1 0,0 0 0,0 1 0,1-1 1,0 0-1,-1 0 0,1 0 0,1 0 0,-1-1 0,0 1 0,6 6 1,-6-8 17,1-1 0,-1 1 0,0-1 0,1 1 0,-1-1 0,0 0 0,1 0 0,-1 0 0,1 0 0,0 0 0,-1-1 0,1 1 0,0-1 0,0 0 0,-1 0 0,1 0 0,0 0 0,-1 0 0,1 0 0,0-1 0,0 1 0,-1-1 0,1 0 0,-1 0 0,6-2 0,4-3 66,0 0 1,0-1 0,18-13-1,-29 19-71,41-33 62,60-63 0,-17 16 282,-48 46-253,-45 110-97,6-61 12,0-1 0,2 0 0,-1 1-1,2-1 1,0 0 0,4 21 0,-4-30-10,0 0-1,0 0 0,1 0 1,-1 0-1,1 0 0,0 0 1,0-1-1,0 1 0,1-1 1,-1 1-1,1-1 0,0 0 1,0 0-1,0 0 1,0-1-1,1 1 0,-1-1 1,1 1-1,0-1 0,-1 0 1,1-1-1,0 1 0,0-1 1,7 2-1,-5-2 14,1 0-1,-1 0 1,1-1 0,-1 0-1,1 0 1,-1-1-1,1 0 1,-1 0 0,0 0-1,0-1 1,1 0-1,-1 0 1,0-1 0,-1 1-1,1-1 1,0-1-1,-1 1 1,8-7 0,4-4-12,-1-1 1,-1 0 0,0-1-1,13-20 1,12-17 25,-9 11 42,37-39 1,-9 20 85,-3-2-1,62-91 1,3-59 9,-116 203-164,8-18 93,-12 27-106,-1 0 1,1 0-1,-1 0 0,0 0 1,1-1-1,-1 1 0,0 0 1,0 0-1,0-1 0,0 1 1,0 0-1,0 0 0,0-1 1,0 1-1,0 0 0,-1-2 0,0 2-43,-2 4-13,-13 17 2,1 1 1,1 0 0,1 1 0,-13 31 0,-7 11 296,8-20-141,1 2 0,-31 90 0,49-119-102,1 1 0,1 0 0,1 0-1,0-1 1,2 2 0,0-1 0,1 0-1,0 0 1,2 0 0,0 0-1,8 30 1,-8-41 19,0-1 0,0 0-1,1 0 1,0-1 0,0 1-1,0 0 1,1-1 0,0 0-1,0 0 1,6 6 0,-7-8-3,0-1 0,1 1 1,-1-1-1,1 1 0,0-1 0,0 0 1,0-1-1,0 1 0,0-1 1,0 0-1,0 0 0,0 0 1,0 0-1,1-1 0,-1 1 1,7-1-1,5-2 15,0 0-1,-1 0 1,1-2 0,-1 0-1,0 0 1,0-2 0,0 0-1,-1 0 1,14-10 0,4-4 67,-2-1 0,47-43-1,-43 39-56,-26 19 12,0 0 1,-1 0 0,1-1-1,-1 0 1,7-8-1,-14 15-38,0 0-1,0 0 1,0 0-1,0 0 0,0 0 1,1 0-1,-1 0 1,0-1-1,0 1 0,0 0 1,0 0-1,0 0 0,0 0 1,0 0-1,1 0 1,-1 0-1,0-1 0,0 1 1,0 0-1,0 0 1,0 0-1,0 0 0,0 0 1,0-1-1,0 1 0,0 0 1,0 0-1,0 0 1,0 0-1,0-1 0,0 1 1,0 0-1,0 0 1,0 0-1,0 0 0,0 0 1,0-1-1,0 1 0,0 0 1,0 0-1,-1 0 1,1 0-1,0 0 0,0 0 1,0-1-1,0 1 1,0 0-1,0 0 0,-1 0 1,-9 2 184,-15 10-128,7 1 359,-31 29 0,31-26-286,6-5-169,0 0 0,2 0-1,-1 1 1,1 1-1,1-1 1,0 2 0,1-1-1,-7 17 1,13-26-10,1 0 0,0-1 0,0 1 0,0 0 1,0 0-1,0 3 0,1-6 40,0 0 1,0-1-1,0 1 0,0 0 1,0-1-1,0 1 0,0-1 1,0 1-1,0 0 1,0-1-1,1 1 0,-1-1 1,0 1-1,0 0 0,1-1 1,-1 1-1,0-1 0,1 1 1,-1-1-1,0 1 0,1-1 1,-1 1-1,1-1 1,-1 0-1,1 1 0,-1-1 1,1 1-1,-1-1 0,1 0 1,0 0-1,-1 1 0,1-1 1,-1 0-1,1 0 0,0 0 1,-1 0-1,1 0 1,-1 1-1,1-1 0,0 0 1,-1-1-1,1 1 0,0 0 1,0 0-1,3-1 11,0 0 0,0 0 0,-1 0 0,1-1 0,0 1 0,-1-1 0,1 0 0,-1 0 0,0 0 0,0 0 1,0-1-1,4-3 0,6-7-49,15-20 1,-15 17-69,2-1 29,46-51 134,-60 68-65,-1-1-1,1 0 1,0 0-1,0 0 1,0 0-1,0 1 1,0-1-1,1 0 1,-1 1-1,0-1 1,0 1-1,0 0 1,0-1-1,1 1 1,-1 0-1,2-1 0,-2 1 8,0 1-1,0-1 0,0 0 0,-1 0 1,1 1-1,0-1 0,0 0 0,-1 1 0,1-1 1,0 1-1,-1-1 0,1 1 0,-1-1 1,1 1-1,0-1 0,-1 1 0,1 0 0,-1-1 1,1 2-1,2 4 15,-1 0 1,0 0-1,0 0 0,0 0 1,1 9-1,-1-4 25,3 9-97,1 1 0,1-1 0,12 26 0,-18-43 67,1 0 1,0 0-1,-1 0 1,1 0 0,1-1-1,-1 1 1,0-1-1,1 1 1,-1-1-1,1 0 1,0 1 0,-1-2-1,1 1 1,0 0-1,0 0 1,1-1-1,-1 0 1,0 0-1,0 1 1,1-2 0,-1 1-1,0 0 1,1-1-1,-1 0 1,1 1-1,-1-1 1,1-1 0,-1 1-1,0 0 1,1-1-1,3-1 1,5-2-15,1 0 1,-1-1 0,0 0-1,0-1 1,0-1 0,20-15-1,3-2-39,-1-2 0,56-56-1,-47 34-348,48-70 0,-70 86 366,-1-1 0,-2 0 0,21-56 0,-19 38 142,-3-1 0,-3-1 1,11-71-1,-25 122-113,3-33 46,-3 33-49,0 1-1,0-1 1,0 1 0,0-1 0,0 1-1,-1-1 1,1 1 0,0-1 0,-1 1-1,1-1 1,-1 1 0,0-1 0,1 1-1,-1 0 1,0-1 0,0 1 0,0 0-1,-2-2 1,3 2-1,-1 1 0,1 0 0,-1 0 0,1 0 1,0-1-1,-1 1 0,1 0 0,-1 0 0,1 0 0,-1 0 0,1 0 0,0 0 0,-1 0 0,1 0 0,-1 0 0,1 0 0,-1 0 0,1 0 1,-1 1-1,1-1 0,0 0 0,-1 0 0,1 0 0,-1 0 0,1 1 0,0-1 0,-1 0 0,1 1 0,-9 9-127,-3 14 140,0 0-1,2 1 1,1 0 0,-7 34 0,8-31-11,-55 230 274,56-216-261,1 1-1,3 0 1,1-1 0,5 50 0,-2-82 26,5 33 106,-6-40-127,1-1-1,0 1 1,0 0 0,1 0-1,-1 0 1,1-1 0,-1 1-1,1 0 1,0-1-1,0 0 1,3 4 0,-4-5-7,0 0 1,1 0 0,-1-1-1,0 1 1,1 0-1,-1-1 1,0 1-1,1-1 1,-1 1 0,1-1-1,-1 0 1,1 0-1,-1 0 1,1 0-1,-1 0 1,1 0 0,-1 0-1,0 0 1,1 0-1,-1-1 1,1 1 0,-1 0-1,1-1 1,-1 1-1,0-1 1,1 0-1,-1 0 1,0 1 0,0-1-1,0 0 1,1 0-1,0-2 1,6-3 25,-1-1 0,0 0 0,9-13 0,-14 18-38,17-23 9,7-10-148,45-44 1,-52 61 91,35-32 68,-63 66-51,1 0 0,1 1 0,1 0 0,-9 35-1,14-46-6,1 0 0,-1 0 0,1 0 0,0-1 0,1 1 0,-1 0 0,1 0-1,3 9 1,-4-13 39,1 1 0,0-1 0,-1 0 0,1 0 0,0 0 0,0 0 0,1 0 0,-1 0 0,0-1-1,1 1 1,-1 0 0,1-1 0,-1 1 0,1-1 0,0 1 0,0-1 0,-1 0 0,1 1 0,0-1 0,0 0 0,1 0-1,-1-1 1,0 1 0,0 0 0,3 0 0,1-1 50,0 0-1,0 0 1,0 0 0,0-1-1,0 0 1,0 0 0,0-1-1,0 1 1,10-5-1,5-4-60,24-15 0,-21 11 142,88-58-82,-85 49 251,-27 23-297,0 0-1,0 0 1,0 0 0,1 0 0,-1 0 0,0 0 0,0 0-1,0 0 1,0 0 0,0-1 0,0 1 0,0 0-1,1 0 1,-1 0 0,0 0 0,0 0 0,0 0 0,0 0-1,0 0 1,0-1 0,0 1 0,0 0 0,0 0 0,0 0-1,0 0 1,0 0 0,0 0 0,0-1 0,0 1-1,0 0 1,0 0 0,0 0 0,0 0 0,0 0 0,0-1-1,0 1 1,0 0 0,0 0 0,0 0 0,0 0 0,0 0-1,0 0 1,0-1 0,0 1 0,0 0 0,-8 2-51,-12 8-82,14-5 91,1 1 0,-1-1 0,1 1 0,0 0 0,0 0 0,1 1 0,-1-1 0,2 1 1,-1 0-1,1 0 0,0 0 0,-4 14 0,6-17 31,0 1 0,0-1 0,1 0-1,0 1 1,0-1 0,0 1 0,0-1 0,0 1 0,1-1 0,2 8 0,-2-9-2,0 0 0,1 0 0,-1 0 0,1-1 0,-1 1 0,1 0 0,0-1 0,0 1 0,1-1 0,-1 1 0,0-1 0,1 0 0,-1 0 0,1 0 0,0-1 0,3 3 0,-4-3 30,0 0-1,0 0 1,1 0-1,-1 0 1,0-1-1,1 1 1,-1-1-1,0 1 0,1-1 1,-1 0-1,1 0 1,-1 0-1,1 0 1,-1 0-1,1-1 0,-1 1 1,0-1-1,4 0 1,-2-1 8,-1 0 1,1 0 0,-1 0-1,0-1 1,1 1-1,-1-1 1,0 0 0,0 1-1,0-1 1,2-5-1,1-1 44,0 1-1,-1-2 0,0 1 0,0-1 0,-1 1 0,-1-1 0,0 0 1,2-12-1,-3 17-74,-2 0 0,1-1 0,-1 1 0,0 0 0,0 0 0,0-1 0,0 1-1,-1 0 1,0 0 0,0 0 0,-1-1 0,0 1 0,1 1 0,-2-1 0,1 0 0,0 0 0,-1 1 0,0-1 0,0 1 0,0 0 0,-1 0 0,1 0 0,-1 0 0,0 1 0,0 0 0,0 0 0,-1 0 0,1 0 0,-1 0 0,0 1 0,1 0 0,-1 0 0,0 0 0,0 1 0,0-1-1,-8 0 1,-3 0-510,-25 0-1,100 10 350,178 3-187,-222-10 571,30 3 427,-41-4-533,-1 1 0,0 0 0,0-1 0,1 1-1,-1 1 1,0-1 0,0 0 0,0 1 0,0 0 0,4 3-1,-6-4-63,0 0 0,0 0-1,0 0 1,-1 0-1,1 0 1,0 0-1,-1 0 1,1 0 0,0 0-1,-1 1 1,0-1-1,1 0 1,-1 1 0,0-1-1,1 0 1,-1 0-1,0 1 1,0-1 0,0 0-1,0 1 1,0-1-1,-1 0 1,1 1-1,0-1 1,-1 2 0,-1 3 37,-1 0 1,1-1 0,-1 1 0,-4 6-1,-1 0-28,-24 45 145,23-42-438,16-21 188,-1-1 0,1 1 1,0 0-1,11-6 0,8-8 30,-15 13-6,-1 0 0,1 1-1,0 0 1,0 0 0,1 1-1,0 1 1,22-6 0,-32 10 12,0-1 0,1 1 0,-1 0 0,0 0 0,0 0 0,0 0 0,1 0 0,-1 0 0,0 0 0,0 1 0,0-1 0,0 1 0,0 0 0,1-1 0,-1 1 0,0 0 0,-1 0 0,1 0 0,2 2 0,3 3-2,-1-1 0,0 1 0,10 13 0,-11-13 45,0 1 0,1-1 0,8 6 0,-12-10-31,1 0 1,-1 0-1,1 0 0,-1-1 1,1 1-1,0-1 1,0 0-1,-1 0 1,1 0-1,0 0 0,0-1 1,0 1-1,0-1 1,0 1-1,0-1 1,0 0-1,0 0 1,0-1-1,0 1 0,0-1 1,0 1-1,0-1 1,0 0-1,0 0 1,3-2-1,16-10 72,0-1 0,0-2 1,-2 0-1,33-34 0,14-10 212,-53 47-248,-14 14-31,0 0-1,0 0 1,0 0-1,0 0 1,0 0-1,0 0 1,0 0-1,0 0 1,-1 0-1,1 0 1,0-1-1,-1 1 1,1 0-1,-1 1 1,0 1 2,0 4-24,-41 159 176,35-143-35,-1-1-1,-2 0 0,0-1 1,-1 0-1,-16 22 0,37-55-227,0 0-1,1 1 1,0 0 0,1 1-1,0 0 1,0 1-1,1 0 1,0 1-1,20-9 1,-8 6-122,0 1 0,0 1 0,1 2-1,49-9 1,-28 9-580,58-9-5259,-92 14 4203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1:59.5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81 9728,'-11'0'3756,"17"-4"-2168,-3 3-808,0 0 0,0 0 1,1 1-1,-1-1 1,0 1-1,1-1 1,4 1-1,12-1 496,101-27 1160,8-2-2338,-101 25-519,-17 3-551,-1 0-1,0 0 1,1 1 0,-1 1 0,1-1-1,19 3 1,-11 5-1054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5.0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0 100 2496,'3'-7'694,"-1"0"0,1 0-1,1 1 1,-1-1 0,1 1 0,0 0 0,0 0-1,1 0 1,0 1 0,7-8 0,-3 1 1270,1 1 2343,-10 11-4258,4 12 1094,0-2-889,0 8 7,0 2-1,-2-1 1,0 0 0,-1 1 0,-3 24 0,2-3-50,0 73 333,-23 176 0,18-258-1259,-2-1 0,-1 1 1,-14 36-1,11-51-1450,0-1 720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5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493 4 5152,'-2'-3'3766,"2"2"-3696,-3 8 2248,-30 41 1857,-23 22-2479,12-18-1028,-55 69 390,-98 131 97,180-227-864,-21 41-1,37-65-264,1 0-1,-1 0 1,1 0-1,0 0 0,-1 0 1,1 0-1,0 0 1,-1 0-1,1 0 1,0 0-1,0 0 0,0 0 1,0 0-1,0 1 1,0-1-1,1 1 0,-1-1 0,1-1 0,-1 1 0,0 0 0,1-1 0,-1 1 0,1-1 0,-1 1 0,1-1 0,-1 0 0,1 1 0,-1-1 0,1 1 0,-1-1 0,1 0 0,-1 1 0,1-1 0,0 0 0,-1 0 0,2 1-1,4 0 99,-1-1 0,0 0-1,1 0 1,-1 0-1,8-1 1,-9 1-99,184-28 762,45-4-884,-227 32 131,16-1-1852,41 2 0,-47 0-3723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6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9 6656,'0'0'99,"0"-1"0,0 1 0,0-1 0,0 1 0,0 0 0,0-1 0,1 1 0,-1 0 0,0-1 0,0 1 0,0 0 0,0-1 0,1 1 1,-1 0-1,0-1 0,0 1 0,1 0 0,-1 0 0,0-1 0,1 1 0,-1 0 0,0 0 0,1-1 0,-1 1 0,0 0 0,1 0 0,-1 0 0,0 0 0,1 0 0,-1 0 0,1-1 0,-1 1 1,0 0-1,1 0 0,-1 0 0,1 0 0,-1 0 0,0 1 0,1-1 0,-1 0 0,1 0 0,-1 0 0,1 1 206,0-1-1,0 1 0,0 0 1,-1 0-1,1 0 1,0 0-1,-1-1 1,1 1-1,0 0 1,-1 0-1,1 0 0,-1 0 1,0 0-1,1 0 1,-1 2-1,2 3 96,-1 1 0,0 0 0,-1 0 0,0-1 0,0 1-1,0 0 1,-1 0 0,0 0 0,0-1 0,-4 12 0,-3 3-106,-20 40 0,19-44-274,1 0 0,0 1 0,-7 26 0,13-35-63,0-1-651,0-1 1,0 0 0,1 0 0,0 1-1,1-1 1,-1 1 0,1-1-1,2 9 1,2-7-949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6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16 8064,'-4'-15'2474,"4"24"1404,-1 6-2580,0 0 1,-6 21 0,-1 13-198,-25 149-67,25-161-1209,6-22-1192,-1-1 0,-1 1 1,-10 25-1,14-39 1013,-1 0 1,1 0 0,-1 0-1,1 1 1,-1-1-1,0 0 1,0 0 0,1 0-1,-1 0 1,0 0-1,0-1 1,0 1 0,0 0-1,-2 1 1,-2 2-1791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6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19 228 5216,'-18'-18'7470,"21"17"-6583,4-3 299,0 0-1,0 1 1,0 0-1,9-2 1,6 0 242,29-3 1,-28 5-934,35-8 1,-1-8-96,-1-1 0,80-42 0,-110 48-365,47-15 0,-60 24-568,1 1 1,1 1-1,-1 0 1,0 1-1,19 0 0,-18 3-1771,2 6 720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09.5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88 139 3072,'-6'7'11970,"15"-15"-11446,1 1-282,2-3-140,72-52 501,-65 50-456,0 0 0,36-15 0,-52 25-134,0 1 0,1 0 1,-1 0-1,0 0 0,0 1 0,1-1 0,-1 1 0,1 0 0,5 0 0,-7 0 10,-1 1-1,1-1 1,-1 1-1,1-1 1,-1 1 0,1-1-1,-1 1 1,0 0-1,1 0 1,-1 0-1,0-1 1,1 1-1,-1 1 1,0-1-1,0 0 1,0 0-1,0 0 1,0 0-1,0 1 1,0-1 0,-1 0-1,1 1 1,0 1-1,1 2 17,-1 0 0,0 0 1,0-1-1,-1 1 0,0 0 0,0 0 0,0 0 0,0 0 1,-1 0-1,1 0 0,-1-1 0,0 1 0,-1 0 0,1-1 0,-3 6 1,-5 9 68,0 0 0,-14 19 0,21-35-83,-7 14 103,-1-1 0,-1-1 0,-1 0 0,0-1 0,-1 0 0,-28 23 0,39-34-49,-1-1 0,0-1 0,0 1 0,0 0 0,0-1 0,0 1 0,0-1 0,0 0 0,0 0 0,-4 1 0,6-3-2,3-1-57,3-1-47,8 0-172,-2 0 86,1 0 0,18-2 0,-26 5 87,0 0 1,-1 0-1,1 0 1,0 1-1,0-1 1,-1 1-1,1 0 1,0 0-1,-1 0 1,1 0-1,-1 1 1,6 3-1,-6-4 32,-1 1-1,0 0 1,0 0-1,-1 1 0,1-1 1,0 0-1,-1 0 1,1 1-1,-1-1 0,0 1 1,1-1-1,-1 1 1,-1 0-1,1 0 0,0-1 1,-1 1-1,1 3 1,0 4 46,0 0 0,-1-1 0,0 1 0,-2 10 0,-3 19 109,-1 0 1,-2-1 0,-2 0 0,-1 0 0,-23 51-1,28-79-155,0 0-1,0 0 0,-1 0 1,0-1-1,-1 0 0,0 0 1,0-1-1,-12 9 0,16-14 23,-1-1-1,1 1 1,-1 0-1,1-1 1,-1 0-1,0 0 1,0-1-1,0 1 1,0-1-1,0 0 1,0 0-1,-10 0 1,8-2 36,1 0 0,0 0 1,0 0-1,-1 0 1,1-1-1,-6-3 0,8 4-54,1-1-1,0 1 0,-1-1 0,1 1 0,0-1 1,0 0-1,0-1 0,1 1 0,-1 0 1,0-1-1,1 0 0,-3-3 0,5 5-12,-1 0-1,1-1 0,-1 1 1,1-1-1,0 1 0,0-1 1,0 1-1,0-1 0,0 1 1,0-1-1,0 1 0,0 0 1,0-1-1,1 1 1,-1-1-1,1 1 0,-1-1 1,1 1-1,-1 0 0,1-1 1,0 1-1,0 0 0,0 0 1,-1 0-1,1-1 0,0 1 1,1 0-1,-1 0 0,1-1 1,6-4 38,-1 0 1,1 0-1,10-5 1,-17 11-31,27-18 138,2 3 0,0 0 0,1 2 1,1 1-1,0 2 0,50-10 0,12 4-1423,-92 16 971,0 0-1,0-1 0,0 1 1,0-1-1,0 0 0,0 1 0,0-1 1,-1 0-1,3-1 0,11-16-6576,-10 10 4198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0.1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24 4736,'-22'-9'2720,"22"9"-2608,1 0-1,-1 0 1,0 0 0,0 0 0,5-3 1676,-5 3-1677,0 0 1,0 0 0,0-1 0,0 1-1,1 0 1,-1-1 0,0 1 0,0 0-1,0 0 1,0-1 0,0 1 0,0 0 0,0-1-1,0 1 1,0 0 0,0-1 0,0 1-1,0 0 1,-3-5 1900,3 5-1901,-1 0 1,1 0 0,0-1 0,0 1-1,-1 0 1,1 0 0,0 0 0,-1 0 0,45 3 2117,-39-3-2107,1 1 0,-1-1 1,1 1-1,-1 0 0,0 0 1,0 1-1,0-1 0,1 1 1,-1 0-1,-1 1 0,1-1 0,0 1 1,-1 0-1,5 4 0,-8-5-92,0-1-1,0 1 0,0-1 1,0 1-1,-1 0 0,1 0 0,-1-1 1,1 1-1,-1 0 0,0 0 0,0 0 1,0-1-1,0 1 0,0 0 1,0 0-1,0 0 0,0-1 0,-1 1 1,1 0-1,-1 0 0,0-1 0,1 1 1,-2 1-1,-1 4 59,0 0-1,-1 0 1,0-1 0,-8 12 0,-28 26 443,-11 14-57,45-51-358,1 1 0,0 0 0,0 0 0,1 0 0,-7 18 0,10-25-101,1 1-1,0-1 1,0 0 0,-1 1 0,1-1-1,0 0 1,0 1 0,0-1-1,0 0 1,1 1 0,-1-1-1,0 0 1,0 0 0,1 1 0,-1-1-1,1 0 1,-1 0 0,1 1-1,0-1 1,-1 0 0,1 0 0,0 0-1,0 0 1,0 0 0,0 0-1,0 0 1,0 0 0,0 0-1,0-1 1,0 1 0,0 0 0,0 0-1,2 0 1,4 2-2,0 0 0,0-1 0,0 0 0,12 2 0,-13-2-34,53 6-986,-15-3-1767,-9 2 928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2.6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15 122 4896,'0'0'82,"0"1"0,0-1 0,0 0 0,0 1 0,0-1 0,0 0 0,0 1 0,1-1-1,-1 0 1,0 1 0,0-1 0,0 0 0,0 1 0,-1-1 0,1 0 0,0 1 0,0-1 0,0 1 0,0-1 0,0 0 0,0 0 0,-1 1 0,1-1 0,0 0 0,0 1 0,0-1 0,-1 0 0,1 1 0,0-1 0,0 0 0,-1 0 0,1 0-1,0 1 1,-1-1 0,1 0 0,0 0 0,0 0 0,-1 0 0,1 1 0,0-1 0,-1 0 0,1 0 0,-1 0 0,1 0 0,0 0 0,-1 0 0,1 0 0,0 0 0,-1 0 0,1 0 0,0 0 0,-1 0 0,1 0 0,0-1 0,-1 1 0,1 0-1,0 0 1,-1 0 0,1 0 0,0-1 0,-1 1 0,1 0 0,0 0 0,0 0 0,-1-1 0,1 1 0,0-1 0,3 5 399,0 0 0,1 0 0,0-1 0,-1 1 0,1-1 0,1 0 0,-1 0 0,0 0 0,1-1 0,0 0 0,-1 0 0,1 0 0,0 0 0,0-1 0,10 2 0,3-1-215,1-1 1,-1 0-1,22-3 0,-20 1 45,-1 0-164,-1-1 1,0-1-1,0 0 1,0-1-1,22-8 1,-36 10-128,0 1 0,0-1 0,0 0 0,-1 0 0,1-1 0,-1 1 0,1-1 1,-1 0-1,0 1 0,4-6 0,-6 6-19,0 0 0,1 0 0,-1 0 0,0 0 0,0 0 0,0 0 1,0 0-1,-1 0 0,1-1 0,-1 1 0,1 0 0,-1-1 0,0 1 0,0 0 1,0 0-1,0-1 0,0 1 0,0 0 0,-1-1 0,1 1 0,-2-4 0,1 3-48,0-1 0,0 0 0,-1 1 0,1-1 0,-1 1 0,0-1 0,0 1-1,0 0 1,0 0 0,-1 0 0,1 0 0,-1 0 0,0 1 0,0-1 0,0 1 0,0 0 0,0 0-1,0 0 1,-1 0 0,1 0 0,-1 1 0,1-1 0,-8-1 0,0 2-36,0 0 1,0 0 0,1 2-1,-1-1 1,0 1-1,0 1 1,1-1 0,-1 2-1,1 0 1,-1 0 0,1 1-1,0 0 1,-14 8-1,10-3 209,0 0 0,0 0 0,1 1 0,1 1-1,0 0 1,0 0 0,1 1 0,-12 18-1,20-27-48,1 0-1,0 0 0,0 1 0,1-1 0,-1 1 0,1-1 0,-1 1 1,1-1-1,0 1 0,1 0 0,-1-1 0,0 1 0,1 0 0,0 0 1,0 0-1,0-1 0,1 1 0,-1 0 0,1 0 0,0-1 0,0 1 1,2 4-1,-1-3-14,0-1 0,1 0 0,0 1 1,0-1-1,0 0 0,1 0 0,-1 0 0,1-1 1,0 1-1,0-1 0,0 0 0,1 0 0,-1-1 1,1 1-1,7 2 0,6 2 36,1-1 0,0-1 0,0-1 0,0-1 0,23 1 1,97-3 16,-26-9-1797,-90 4-512,28-9 1,-12 1 172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3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36 5312,'-6'-12'1701,"5"10"-1570,1 1-1,0 0 0,0 0 1,0 0-1,0 0 0,1 0 1,-1 0-1,0 0 1,0 0-1,1 0 0,-1 0 1,1 0-1,-1 0 1,0 0-1,1 0 0,0 0 1,-1 0-1,1 0 1,1-1-1,-2 2-42,0 0 0,1 0 0,-1-1 0,1 1 0,-1 0 0,0 0 0,1 0 0,-1 0 0,1 0 0,-1-1 0,0 1 0,1 0 0,-1 0 0,1 0 0,-1 0 0,1 0 0,-1 0 0,0 1 0,1-1 0,-1 0 0,1 0 0,-1 0 0,0 0 0,1 0 0,-1 1 0,1-1 0,-1 0 0,0 0 0,1 1 0,-1-1 0,0 0-1,1 0 1,-1 1 0,0-1 0,0 0 0,1 1 0,-1-1 0,0 0 0,0 1 0,0-1 0,1 1 0,-1-1 0,0 0 0,0 1 0,7 21 1510,-3 2-795,-1 0 1,-2 1-1,0-1 0,-2 1 0,-7 44 0,-37 122-70,28-123-695,-3 8-447,2-27-2809,9-35 30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4.0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 6880,'5'-8'3136,"35"8"-2720,-22 0-160,1 5-224,-3-5-288,7 3 128,-9 1-1504,4 4 896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3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334 0 5216,'-1'0'177,"1"1"0,-1-1 1,0 0-1,0 0 0,0 1 1,0-1-1,0 1 0,1-1 1,-1 1-1,0-1 0,0 1 1,1-1-1,-1 1 0,0 0 1,1-1-1,-1 1 0,1 0 1,-2 1-1,-9 18 1191,7-13-735,-12 18 610,-1 0-1,-1-1 0,-32 31 1,20-22-256,-110 131 2048,136-161-2934,1 0 0,0 1 0,0 0 0,1 0 0,-1 0 0,1 0 0,-1 0-1,1 1 1,1-1 0,-1 1 0,1-1 0,-3 10 0,5-13-78,-1-1 0,0 0 0,0 1 0,0-1 0,0 1 0,1-1 0,-1 1-1,0-1 1,0 0 0,1 1 0,-1-1 0,0 0 0,1 1 0,-1-1 0,0 0 0,1 1 0,-1-1 0,1 0 0,-1 0 0,0 1 0,1-1-1,-1 0 1,1 0 0,-1 0 0,1 0 0,-1 0 0,0 0 0,1 0 0,-1 1 0,1-1 0,-1 0 0,1-1 0,-1 1 0,1 0-1,-1 0 1,1 0 0,25-4 547,-15 2-479,63-6 135,104-9-777,-166 17-164,9-1-1156,24 1 1,-39 1 855,-1-1-1,0 1 1,0 0-1,0 0 1,0 1-1,0-1 1,0 1-1,-1 0 1,1 1-1,6 3 1,3 8-2873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5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292 69 2144,'6'-2'847,"-7"8"1272,-1 1 531,1-5-2405,1 0 0,-1 0 1,0 0-1,0 0 0,0 0 0,0 0 1,0 0-1,-1-1 0,1 1 1,-1 0-1,1-1 0,-3 3 0,-20 13 1028,22-16-1196,-4 2 92,0 0-1,-1-1 0,0 1 0,1-1 0,-1 0 1,0-1-1,0 0 0,-9 1 0,-6-1 126,-32-2 0,42 0-145,0-1 0,-18-5 0,26 6-135,-1 0 0,1 0 0,0-1-1,0 1 1,1-1 0,-1 0 0,0-1 0,1 1-1,-1 0 1,1-1 0,-4-3 0,7 5-9,-1 0-1,1 0 1,0 1 0,-1-1 0,1 0-1,0 0 1,-1 0 0,1 0 0,0 0-1,0 0 1,0 0 0,0 0 0,0 0-1,0 0 1,0 0 0,0 0-1,1 0 1,-1 1 0,0-1 0,0 0-1,1 0 1,-1 0 0,1 0 0,-1 0-1,1 1 1,-1-1 0,1 0 0,-1 0-1,1 1 1,0-1 0,-1 0 0,1 1-1,0-1 1,0 0 0,0 0 0,5-3-57,0 0 0,-1 0 0,11-6 0,-9 7 22,6-4 59,0 0-1,0 1 0,1 1 0,24-7 1,-22 8 55,33-4 486,-45 7-493,0 1-1,-1 0 0,1 0 0,0 0 0,-1 0 1,1 1-1,0 0 0,-1-1 0,1 1 1,6 3-1,-8-2-23,0 0 0,1 0 0,-1 0 0,0 0-1,0 0 1,-1 0 0,1 0 0,0 1 0,-1-1 0,1 1 0,-1-1 0,0 1 0,0 0 0,0-1 0,0 1 0,0 0 0,-1 0-1,1 0 1,-1 0 0,1 3 0,-1 8 258,0-1-1,-3 26 0,-19 80 391,4-26-351,-19 85 184,25-137-408,-1-1 0,-24 50 0,31-76-90,5-10 18,-1 0 0,0 0 0,0 0 0,0 0 0,0 0-1,-1-1 1,1 1 0,-1-1 0,0 1 0,0-1-1,0 0 1,-6 4 0,8-7-45,1 1 0,0-1-1,0 0 1,-1 0 0,1 1-1,0-1 1,-1 0 0,1 0 0,0 0-1,0 0 1,-1 0 0,1 0 0,0 1-1,-1-1 1,1 0 0,0 0 0,-1 0-1,1 0 1,-1 0 0,1 0 0,0 0-1,-1 0 1,1 0 0,0 0 0,-1-1-1,1 1 1,0 0 0,-1 0 0,1 0-1,0 0 1,0 0 0,-1-1 0,1 1-1,0 0 1,-1 0 0,1-1 0,0 1-1,0 0 1,-1-2 17,1 1 1,-1 0-1,1 0 0,0 0 1,0-1-1,0 1 0,0 0 1,0 0-1,0-1 0,0 1 0,0-1 1,10-33 159,27-71-667,-21 56 263,-5 17 100,36-97-207,-37 105 249,2 1 0,0 0 0,17-23 0,42-46-227,-59 80 256,0 0 0,1 1 0,0 1 0,23-16 0,-30 24-20,0 0 1,1 0-1,-1 0 1,0 1 0,1 0-1,9-2 1,-13 4 57,0-1 0,0 1 1,0 0-1,-1 0 0,1 0 1,0 1-1,5 0 1,-6-1 21,-1 1 1,0-1-1,0 1 1,0-1-1,0 1 1,1 0-1,-1-1 1,0 1-1,0 0 1,0 0-1,0-1 1,-1 1-1,1 0 1,0 0-1,0 0 1,0 0-1,-1 0 1,2 2-1,-1-1 32,-1 1 0,1-1 0,0 1-1,-1-1 1,1 1 0,-1 0 0,0-1-1,1 1 1,-1 0 0,-1-1 0,1 1-1,-1 4 1,-12 32 622,3-12-268,-19 97 748,20-84-783,-9 78 0,17-102-236,0-1 1,2 1-1,-1-1 0,2 0 0,0 1 1,1-1-1,0 0 0,8 21 1,-9-32-106,1 0 0,-1 1-1,1-1 1,0 0 0,0 0 0,0 0 0,0-1 0,1 1 0,-1-1 0,1 0 0,0 0 0,0 0 0,0 0 0,1-1 0,-1 0 0,1 1 0,-1-2 0,1 1 0,-1 0 0,1-1 0,6 1 0,7 0-15,-1 0-1,0-1 1,1 0 0,25-4 0,-20 1-728,0-1 0,25-7 0,-3-2-550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8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1 265 2720,'0'-20'9125,"24"5"-6426,-21 14-2654,-1 0 0,1 0 0,0 0 1,0 1-1,0 0 0,0-1 0,0 1 0,-1 0 1,1 0-1,0 0 0,6 2 0,9-1 85,10-2 0,-1-1 0,37-8 0,-42 6-190,504-54 1185,-141 39-61,77-5-842,-72 7 64,-44 3 441,86-9 649,-313 17-1031,85-3 30,-122 8-258,362-11 961,146-3-63,-301 10-30,83 1-260,-234 4-581,79-3-3237,-198 3 1663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19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28 3904,'0'-2'229,"0"1"0,1 0 0,-1 0 1,1-1-1,-1 1 0,1 0 0,-1 0 1,1 0-1,-1 0 0,1 0 0,0-1 0,0 1 1,-1 1-1,1-1 0,0 0 0,0 0 0,0 0 1,1 0-1,-1 0-38,0 0 1,0 1 0,-1-1-1,1 1 1,0-1 0,0 1-1,0 0 1,0-1 0,0 1-1,0 0 1,-1-1 0,1 1-1,0 0 1,0 0 0,0 0-1,0 0 1,0 0 0,0 0-1,0 0 1,0 0 0,0 0-1,0 1 1,0-1 0,1 1-1,-1 0-49,1-1-1,-1 1 1,0 0 0,0 0-1,0 0 1,0 0-1,0 0 1,0 0-1,0 0 1,0 0 0,0 0-1,0 0 1,-1 1-1,1-1 1,0 0-1,0 2 1,-1 2 68,1-1-1,-1 0 1,0 0-1,0 0 1,-1 7-1,-5 28 926,-14 57-1,3-26-571,-32 135 1096,53-211-1333,10-15-223,4-5-106,93-113-125,-9 25 187,-88 97-123,31-33-164,-41 45 211,1 1 0,0 0 1,0 0-1,0 1 0,0-1 1,1 1-1,0 0 0,7-2 0,-12 4 21,0 1 0,-1 0 0,1 0 0,0 0 0,0 0 0,-1 0 0,1 0 0,0 0 0,0 0 0,-1 1 0,1-1 0,0 0 0,0 0 0,-1 1 0,1-1 0,0 0 0,-1 1 0,1-1-1,0 1 1,-1-1 0,1 1 0,-1-1 0,1 1 0,-1-1 0,1 1 0,-1-1 0,1 1 0,-1 0 0,1-1 0,-1 1 0,0 0 0,1 0 0,-1-1 0,0 1 0,0 0 0,0 0 0,1-1 0,-1 2 0,1 5 92,1 0 0,-1 0 1,0 8-1,-1-11-33,1 28 96,-2 1-1,-1-1 1,-9 44 0,7-40 81,4-36-239,0 0 1,0 0-1,0-1 1,0 1 0,1 0-1,-1 0 1,0 0-1,0 0 1,0-1-1,0 1 1,0 0 0,0 0-1,1 0 1,-1 0-1,0 0 1,0 0 0,0 0-1,0 0 1,1-1-1,-1 1 1,0 0-1,0 0 1,0 0 0,0 0-1,1 0 1,-1 0-1,0 0 1,0 0 0,0 0-1,1 0 1,-1 0-1,0 0 1,0 0-1,0 0 1,0 0 0,1 1-1,-1-1 1,0 0-1,0 0 1,0 0 0,0 0-1,1 0 1,-1 0-1,0 0 1,0 0 0,0 1-1,0-1 1,0 0-1,1 0 1,-1 0-1,0 0 1,0 1 0,0-1-1,0 0 1,0 0-1,0 0 1,0 0 0,0 1-1,0-1 1,0 0-1,0 0 1,0 0-1,0 1 1,6-11-108,-1 0-1,0 0 1,5-14-1,5-13-198,1 8 23,0 1-1,42-52 0,-56 77 290,1 0 0,0 0 0,0 1 0,0-1 0,0 0-1,0 1 1,0 0 0,0 0 0,8-3 0,-10 4 23,0 1-1,1-1 1,-1 1 0,1 0-1,-1 0 1,0 0 0,1 0 0,-1 0-1,1 0 1,-1 0 0,1 0-1,-1 0 1,1 1 0,-1-1 0,0 1-1,1-1 1,-1 1 0,0-1-1,1 1 1,-1 0 0,0 0 0,0-1-1,0 1 1,0 0 0,1 0-1,-1 0 1,-1 0 0,1 1 0,1 0-1,3 6 78,0 0 1,0 0-1,-1 0 0,0 1 0,-1-1 0,0 1 0,0 0 0,-1 0 0,0 0 0,1 10 0,0 16 6,-1 45 0,-2-65-135,0 57-1477,0-48-1911,0 0-3873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0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64 5408,'1'0'7499,"5"8"-5238,-4-6-2108,0 0 0,0 0 0,0 1 0,0-1 0,-1 1 0,3 4 1,-1 9 500,-1 0 0,0 1 1,-1-1-1,-3 33 1,2 20 195,6 45 194,14 142-99,8-50-86,-27-205-844,-1 0 1,0 0-1,1 1 1,-1-1-1,1 0 1,0 0-1,-1 0 1,1 0-1,0 0 1,-1 0-1,1 0 0,0 0 1,0 0-1,0-1 1,0 1-1,0 0 1,0 0-1,0-1 1,0 1-1,0-1 1,1 1-1,-1-1 0,0 1 1,0-1-1,0 0 1,1 0-1,-1 1 1,0-1-1,0 0 1,1 0-1,-1 0 1,0 0-1,0-1 0,1 1 1,-1 0-1,0 0 1,0-1-1,0 1 1,1-1-1,-1 1 1,0-1-1,0 1 1,0-1-1,0 0 0,0 1 1,0-1-1,0 0 1,1-2-1,20-20-45,-16 17 50,0 0-1,-1 0 0,0 0 0,0 0 0,4-9 1,58-118 277,-36 69-264,37-59-1,-2 24-197,65-110-16,-85 107-145,-32 77-142,-12 22-65,0-1 0,0 1 1,0-1-1,0 1 0,0-1 0,-1 0 0,0 0 0,2-6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0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17 3328,'-8'-6'9052,"21"2"-5550,26-1-1591,-38 5-1710,13-1 366,1 0 1,-1 1-1,0 1 0,18 2 0,-29-3-527,0 1 0,0-1 0,1 1 0,-1 0 0,0 0-1,0 0 1,0 1 0,0-1 0,0 1 0,0-1-1,0 1 1,-1 0 0,1 0 0,0 0 0,-1 1-1,0-1 1,0 1 0,1-1 0,-1 1 0,-1 0 0,1-1-1,0 1 1,2 6 0,-4-6-30,1-1-1,-1 1 1,0 0 0,0-1 0,0 1-1,0 0 1,0-1 0,-1 1 0,1-1-1,-1 1 1,0 0 0,1-1 0,-1 1-1,0-1 1,-1 0 0,1 1-1,0-1 1,-1 0 0,1 0 0,-1 0-1,-2 3 1,-3 2 20,0 0 0,0 0-1,-1-1 1,-9 7 0,-74 38 444,20-11 348,63-32-446,7-7-364,1-1 0,0 0 0,0 0 0,0 0 0,0 0 0,0 1 0,0-1 0,0 0 0,0 0 0,0 0-1,0 1 1,0-1 0,0 0 0,0 0 0,0 0 0,0 0 0,0 1 0,0-1 0,0 0 0,0 0 0,0 0 0,0 1 0,0-1-1,0 0 1,0 0 0,0 0 0,0 0 0,0 1 0,1-1 0,-1 0 0,0 0 0,0 0 0,0 0 0,0 0 0,0 1 0,1-1-1,-1 0 1,0 0 0,0 0 0,0 0 0,0 0 0,1 0 0,-1 0 0,0 0 0,0 0 0,0 0 0,0 0 0,1 0 0,-1 0-1,0 0 1,0 0 0,0 0 0,1 0 0,-1 0 0,0 0 0,0 0 0,0 0 0,0 0 0,1 0 0,-1 0 0,79-6 798,103 0-1876,-154 4-1308,-5 4 646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4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1 899 2304,'0'0'103,"0"1"1,0-1-1,0 1 1,0-1-1,1 1 1,-1-1-1,0 1 1,0-1-1,1 1 1,-1-1-1,0 1 1,1-1-1,-1 0 1,0 1-1,1-1 1,-1 0-1,1 1 1,-1-1-1,1 0 1,-1 0-1,1 1 1,-1-1-1,1 0 0,-1 0 1,1 0-1,-1 0 1,1 1-1,-1-1 1,1 0-1,-1 0 1,1 0-1,-1 0 1,1 0-1,-1 0 1,1-1-1,-1 1 1,1 0-1,0 0 1,23-5 2699,-22 4-2773,32-9 1866,52-23 0,-49 14-1617,1-1 0,49-36 0,-56 32-234,0-2-1,39-43 1,47-67-26,-24 28 36,38-24 138,-44 48-34,-68 64-73,17-22-1,-31 34-63,1 0 0,-1 0 0,-1 0 0,1 0 0,-1-1 0,3-12 1,-6 19-27,0 0 1,-1-1 0,0 1-1,1 0 1,-1 0 0,0-1-1,0 1 1,0 0 0,-1-1-1,1 1 1,-1 0 0,1 0-1,-1 0 1,1-1 0,-3-2-1,3 4-2,-1 0 0,0 0 0,1 0 0,-1 0-1,0 0 1,1 1 0,-1-1 0,0 0 0,0 0 0,0 1 0,1-1-1,-1 1 1,0-1 0,0 1 0,0-1 0,0 1 0,0-1 0,0 1-1,0 0 1,0 0 0,0-1 0,0 1 0,-2 0 0,-29 3-104,27-2 95,-19 4 117,0 2 0,1 0 0,0 1 0,0 2 0,1 0-1,0 1 1,1 1 0,0 1 0,-29 24 0,36-23 61,0-1 1,0 2 0,2 0-1,-1 0 1,2 1 0,0 1-1,1 0 1,-15 36-1,15-27 11,2 1-1,0 1 0,2-1 0,0 1 1,-1 47-1,6-56 29,1 1 1,1-1 0,1 0-1,8 34 1,-6-39-15,0 0-1,1 0 0,0-1 1,1 1-1,1-1 1,16 23-1,-1-16 304,-22-19-411,24-1 277,-19 0-312,1-1 0,0-1 0,-1 1 0,1-1 0,9-4 0,-13 5-32,115-50 163,-79 35-162,0-2-1,0-2 1,-2-1 0,65-51 0,-86 59-37,-11 8 47,0 1 0,0 1 0,1-1 0,-1 0 0,1 1 0,0 0 0,0 0-1,0 1 1,0-1 0,11-2 0,-15 5-5,0-1 1,0 1-1,-1 0 0,1 0 0,0 0 1,0 0-1,-1 1 0,1-1 0,0 0 1,0 0-1,-1 0 0,1 1 0,0-1 0,0 0 1,-1 1-1,1-1 0,0 0 0,-1 1 1,1-1-1,-1 1 0,1-1 0,0 1 1,-1-1-1,1 2 0,0 0 9,0-1 0,0 1-1,0 0 1,0 0 0,0 0-1,-1 0 1,1 0 0,-1 0-1,1 2 1,0 4 17,-1 0-1,0-1 1,0 1 0,-2 8-1,-1 0 21,-1-1-1,-1 0 0,0-1 0,-12 23 0,-6 17 31,23-53-84,-1-1-1,1 1 0,0 0 1,-1 0-1,1 0 1,0 0-1,0 0 0,0 0 1,-1-1-1,1 1 1,0 0-1,0 0 0,0 0 1,1 0-1,-1 0 1,0 1-1,0-2-1,1 0 0,-1 0-1,0 1 1,1-1 0,-1 0 0,0 0-1,1 0 1,-1 0 0,0 0 0,1 0 0,-1 0-1,0 0 1,1 0 0,-1 0 0,0 0-1,1 0 1,-1 0 0,0 0 0,1-1 0,-1 1-1,0 0 1,0 0 0,1 0 0,-1 0-1,0 0 1,1-1 0,-1 1 0,0 0 0,27-23 251,-24 21-306,30-29 40,-4 4-66,52-39 0,-80 65 87,0 0 0,0 0 0,1 0 1,-1 0-1,1 0 0,-1 0 0,1 1 0,-1-1 0,1 0 0,-1 1 0,1 0 0,0-1 0,-1 1 0,1 0 0,0 0 0,-1 0 0,1 0 0,0 0 0,-1 0 1,1 0-1,0 0 0,-1 1 0,1-1 0,-1 1 0,1-1 0,-1 1 0,1 0 0,-1-1 0,1 1 0,-1 0 0,1 0 0,-1 0 0,0 0 0,0 0 0,1 1 1,-1-1-1,0 0 0,0 0 0,1 3 0,2 3 118,-1-1 0,0 0 1,0 1-1,-1 0 0,0 0 1,0-1-1,2 14 1,-3-13-126,0 0 1,0 0 0,1-1-1,0 1 1,4 9 0,-5-13-341,1-1 0,-1 0 0,0 0 0,1 0 0,-1 0 0,1 0 0,0 0 0,0-1 0,0 1 0,0 0 0,0-1 0,0 1 0,0-1 0,0 0 0,0 0 0,1 0 0,-1 0 0,4 1 0,8 0-4004,0 2 1387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7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 25 4480,'0'-25'11034,"0"35"-10316,-1-1 0,-1 0-1,-3 12 1,1-1-101,-14 93 570,-3 127-1,15-168-933,1-17 253,4 94-1,1-104-67,6-48-348,-1-1 1,1 1 0,-1-1-1,6-6 1,56-64 170,16-14-262,-71 77-70,0 1 0,1 0 0,0 1 0,1 1 0,23-12 1,-32 18 61,-1 1 0,1-1 0,0 1 0,-1 0 0,1 0 0,0 1 0,0-1 0,-1 1 0,1 0 0,0 0 0,0 1 0,0 0 0,-1-1 0,1 1 0,0 1 0,-1-1 0,1 1 0,-1 0 0,1 0 0,-1 0 0,0 1 0,0-1 0,0 1 0,0 0 0,3 4 0,-3-4 24,0 1 0,-1-1-1,0 1 1,0 0-1,0 1 1,0-1-1,0 0 1,-1 1-1,0 0 1,0-1-1,0 1 1,-1 0 0,1 0-1,-1 0 1,0 0-1,-1 0 1,1 0-1,-1 0 1,0 0-1,0 0 1,-1 1-1,-1 8 1,-1-6 29,0-1-1,0 0 1,0 0-1,-1-1 1,0 1-1,0-1 1,-1 1 0,0-1-1,0-1 1,-9 9-1,-3 1 169,0-2 0,-25 16 0,32-23-141,1-1-1,-1 0 1,0-1 0,-1 0 0,1 0 0,-1-1 0,1 0 0,-1-1 0,0 0 0,-12 0 0,16-2-260,1-1 0,0 1-1,0-1 1,-1 0 0,1 0 0,0-1 0,0 0-1,-7-3 1,9 3-374,-1 0 0,1-1 0,0 0 0,0 0 0,0 0 0,0 0-1,0-1 1,1 1 0,-1-1 0,1 0 0,-3-5 0,5 8 190,0 0 0,1 0 0,-1 0 0,1 0-1,-1 0 1,1 0 0,-1 0 0,1 0 0,0 0 0,-1 0 0,1 0 0,0 0 0,0 0 0,0 0 0,0 0 0,0 0 0,0 0 0,0 0 0,0-1-1,1 0 1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8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15 3232,'5'-12'6128,"-1"25"-1926,-14 153 547,6-115-4191,3-31-230,2-14-52,0-9 506,6-20-781,0 0 1,1 0-1,1 1 0,19-33 0,-19 39-75,0 1-1,14-17 1,-19 27 10,0 0-1,0 0 0,1 0 1,-1 1-1,1 0 0,0 0 0,1 0 1,-1 1-1,9-5 0,-14 8 77,1 0-1,-1 0 0,0 0 1,1 1-1,-1-1 0,0 0 0,0 0 1,1 0-1,-1 0 0,0 1 1,0-1-1,1 0 0,-1 0 0,0 0 1,0 1-1,1-1 0,-1 0 1,0 0-1,0 1 0,0-1 1,0 0-1,0 1 0,1-1 0,-1 0 1,0 1-1,0-1 0,0 0 1,0 1-1,0-1 0,0 0 0,0 0 1,0 1-1,0-1 0,0 0 1,0 1-1,0-1 0,0 1 0,-1 12 366,-3 4-91,2-12-213,1 0 0,0 0 0,0 0 0,-1 6-1,37-31 542,-18 10-603,-7 4-67,1 0-1,-1 1 0,1 0 0,19-6 1,-25 10 1,0 0 1,-1 0-1,1 0 1,0 0-1,0 1 1,0 0-1,0 0 1,8 1-1,-11-1 78,0 1 0,-1 0 0,1-1 0,0 1 0,0 0-1,0 0 1,-1 0 0,1 0 0,-1 0 0,1 1-1,-1-1 1,1 0 0,-1 1 0,0-1 0,1 1-1,-1-1 1,0 1 0,0 0 0,0-1 0,0 1-1,-1 0 1,1 0 0,0 0 0,0 3 0,0 4 62,0 0 0,0 0 1,-1 0-1,0 0 0,-1 0 1,0 0-1,-3 12 0,2-7-799,-1 23-1,3-35 471,0-1 1,0 1-1,0 0 0,0-1 1,1 1-1,-1 0 0,0-1 1,1 1-1,0 0 0,-1-1 1,1 1-1,0-1 0,2 3 1,-3-3-8,1 0 1,0-1-1,-1 1 1,1 0-1,0-1 1,0 1-1,0-1 1,0 1-1,-1-1 1,1 0-1,0 1 0,0-1 1,0 0-1,0 1 1,0-1-1,0 0 1,0 0-1,0 0 1,0 0-1,0 0 1,0 0-1,0 0 1,0 0-1,1-1 1,20-4-2022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8.5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 18 4736,'-28'-18'7253,"2"20"-4266,10 6-1757,-1 1 0,-16 11 0,28-17-1038,-1 1-66,0 0 0,1 0 1,-1 0-1,1 1 0,0 0 0,0 0 0,1 1 0,-6 6 0,9-10-101,0 0 1,0 1-1,0-1 0,0 0 0,0 0 0,0 0 0,0 1 0,1-1 0,-1 0 0,1 1 1,0-1-1,-1 0 0,1 1 0,0-1 0,1 1 0,-1-1 0,0 0 0,1 1 0,-1-1 1,1 0-1,0 0 0,-1 1 0,1-1 0,0 0 0,1 0 0,1 4 0,-2-5-28,0 0 0,0 0 0,-1-1 0,1 1 0,0 0 0,0 0 0,0 0 1,0-1-1,0 1 0,0-1 0,0 1 0,0-1 0,1 1 0,-1-1 0,0 0 0,0 1 0,0-1 0,0 0 0,1 0 0,-1 0 0,0 0 0,0 0 0,0 0 0,1 0 0,-1 0 0,0 0 0,0-1 0,0 1 0,0 0 0,0-1 0,1 1 0,-1-1 0,0 1 0,0-1 0,0 0 0,1 0 0,3-3-175,0 0 0,1 0 0,-2-1 0,1 0 0,5-6 0,-8 8 116,6-6-125,-1 0-1,12-9 1,-19 19 267,1-1 0,0 1 0,-1 0 0,1-1 0,-1 1 0,1 0 0,-1-1 0,1 1 1,-1 0-1,1 0 0,-1 0 0,0-1 0,0 1 0,1 0 0,-1 0 0,0 1 0,7 21 313,-1 9-57,3 9-175,-8-38-209,0 0-1,0 1 0,0-1 1,0 0-1,1 0 0,0 0 1,-1-1-1,1 1 1,3 3-1,-4-5-159,0 0-1,0-1 1,0 1-1,0 0 1,0-1-1,0 1 1,0-1-1,0 1 1,1-1-1,-1 0 1,0 1-1,0-1 1,0 0-1,1 0 1,-1 0-1,0 0 1,0 0-1,1 0 1,-1 0-1,0 0 1,0 0-1,1-1 1,-1 1-1,0 0 1,0-1-1,0 1 1,0-1-1,2-1 1,3-1-949,-1 0 1,0-1 0,10-8-1,-12 10 661,18-14-1546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4.4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27 5888,'0'-20'2688,"26"17"-2336,-3-1 1120,4 8-864,13-4-160,5 0-288,5 0 0,-1 3-96,5 2-1024,0-2 544,-9 2-2752,-5-2 1760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8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 6464,'1'-1'418,"1"1"1,-1 0-1,0-1 1,1 1-1,-1 0 1,1 0 0,-1 0-1,0 0 1,1 0-1,-1 0 1,0 1-1,1-1 1,-1 0-1,0 1 1,1-1-1,-1 1 1,0-1-1,1 1 1,-1 0-1,0 0 1,2 1-1,31 24 2433,-27-21-2158,14 15-163,0 1-1,-1 0 0,32 47 1,-23-28-2264,-27-37 784,8 9-743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9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499 4 8128,'-18'-3'3680,"5"14"-3168,4-7 1888,-1 4-1408,-11 9 1279,-3-2-1311,-15 5 224,2 4-704,-16 8-160,8 0-192,-10 12-160,10 0 0,0 4-3008,9-3 1664,6-5-3967,12-6 3039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29.7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13 232 4160,'-11'-10'1333,"11"10"-1230,0-1 0,0 1 0,-1-1 1,1 1-1,0-1 0,0 1 0,0-1 0,0 1 0,0-1 0,0 1 0,0-1 0,0 1 1,0-1-1,0 1 0,0-1 0,0 1 0,0-1 0,0 1 0,0-1 0,0 1 0,1 0 0,-1-1 1,0 1-1,1-1 0,4-10 3735,-2 10-3525,-1-1-1,0 0 1,1 1 0,-1-1-1,1 1 1,0 0-1,-1 0 1,1 0 0,3-1-1,29-6 1842,-7 4-1513,0 1 0,0 2 0,31 2 0,-10-1-219,91-4 362,174-19-168,-236 16-389,481-46 338,333-10-346,-587 48-843,-255 11-1589,-44 5 975,-24 9-3764,-9-1 1077,-1 6 1253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0.7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 32 4224,'0'0'8,"-2"-5"612,0-1 1,1 1 0,0-11 3898,7 20-2203,-5-3-2173,0 1 0,0-1-1,-1 0 1,1 0-1,0 1 1,0-1 0,-1 0-1,1 1 1,0-1 0,-1 0-1,0 1 1,1 1 0,2 27 1210,-2-1 1,-3 44 0,-14 59 766,7-88-1623,-2 0 1,-19 44 0,10-28-167,-26 96 426,46-155-750,-4 16 0,4-14 125,4-9 229,3-4-356,0 0 1,1 0 0,0 1 0,1 0-1,0 1 1,13-10 0,-1 0-116,-4 2 87,1 2 0,1 0 0,0 2 0,1 0 0,22-10 0,-39 21 8,0 0 1,1 0-1,-1 0 1,0 0 0,1 0-1,-1 1 1,1-1-1,0 1 1,-1 0-1,1 0 1,-1 1 0,1-1-1,-1 1 1,1-1-1,-1 1 1,0 0 0,5 2-1,-6-2 13,1 0 0,-1 1 0,0-1 0,0 1 0,0-1-1,0 1 1,0 0 0,0-1 0,0 1 0,-1 0 0,1 0 0,-1 1 0,1-1-1,-1 0 1,0 0 0,0 1 0,0-1 0,0 0 0,0 1 0,-1-1 0,1 1-1,-1 0 1,1-1 0,-1 1 0,0 2 0,-2 18 175,0-1 1,-2 0-1,-1 0 0,-9 29 1,7-28-113,2-7-30,0 1 0,-1-1 1,0-1-1,-2 1 0,0-1 0,-12 18 1,18-30-25,0-1 0,-1 1 0,1 0 0,0-1 0,-1 0 0,1 0 0,-1 0 0,0 0 1,0 0-1,0 0 0,-5 2 0,6-4 0,1 1-1,-1 0 1,0-1-1,0 1 1,0-1-1,1 1 1,-1-1 0,0 0-1,0 0 1,0 0-1,0 0 1,0 0 0,1-1-1,-1 1 1,0 0-1,0-1 1,0 1 0,-3-2-1,2 0-75,0 0 0,-1-1-1,1 1 1,0 0 0,0-1 0,1 0-1,-1 0 1,-4-5 0,0-3-513,0 0 0,1 0 0,0-1 0,-7-20 0,10 24-47,-1-1-319,1-1 0,1 1 0,-3-12 0,5 19 575,-1 0 0,1 0 0,0 0 0,0 0-1,0 0 1,0 0 0,0-1 0,1 1 0,-1 0 0,0 0 0,1 0 0,0 1 0,-1-1 0,1 0 0,0 0 0,0 0-1,0 0 1,0 1 0,0-1 0,1 0 0,1-2 0,14-5-2240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1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12 5984,'-1'-1'179,"1"0"-105,0 1 1,0 0-1,-1 0 0,1 0 0,0-1 0,0 1 0,0 0 0,-1 0 0,1 0 0,0-1 0,0 1 0,0 0 0,0 0 0,0-1 0,0 1 1,0 0-1,0 0 0,0-1 0,-1 1 0,1 0 0,0 0 0,0-1 0,0 1 0,0 0 0,1-1 0,-1 1 0,0 0 0,0 0 0,0-1 1,0 1-1,0 0 0,0 0 0,0-1 0,0 1 0,1 0 0,-1 0 0,0 0 0,0-1 0,0 1 0,0 0 0,1-1 0,0 2 161,-1 0 0,1 0 0,-1 0 0,1-1 0,-1 1 0,1 0 0,-1 0 0,1 0 0,-1 0 0,0 0 0,1 0 0,-1 0 0,0 0 0,0 0 0,0 2 0,1 6 215,-1 0-1,0 0 1,0 0-1,-1 0 1,0 0-1,-4 13 1,-19 54 1267,18-57-1248,-4 8-26,-1 0 0,-19 33-1,21-43 18,12-20-2,17-26-94,-15 21-520,6-9-54,130-202-50,-138 213 265,10-14-7,-12 19 10,-1 0 0,1 1-1,0-1 1,-1 0 0,1 1-1,0-1 1,-1 1 0,1-1-1,0 1 1,0 0 0,-1-1-1,1 1 1,0 0 0,0-1-1,0 1 1,-1 0-1,1 0 1,0 0 0,0-1-1,0 1 1,0 0 0,0 0-1,1 1 1,-2-1 22,1 0-1,0 1 1,-1-1 0,1 0 0,-1 1-1,0-1 1,1 0 0,-1 1 0,1-1-1,-1 1 1,0-1 0,1 0-1,-1 1 1,0-1 0,1 1 0,-1-1-1,0 1 1,0 0 0,1-1-1,-1 1 1,0-1 0,0 1 0,0 0-1,2 17 114,-2-12-55,1 13 77,-1 1-1,-1-1 1,0 0-1,-2 0 1,0 0-1,-7 21 1,5-12 91,45-91-549,-31 44 147,-4 7 60,1 0 1,1 1-1,-1 0 0,2 0 0,0 0 0,14-15 0,-21 25 86,0 0 0,0 1 1,0-1-1,1 0 0,-1 0 0,0 1 0,0-1 1,1 0-1,-1 1 0,0-1 0,1 1 0,-1 0 0,0-1 1,1 1-1,-1 0 0,1 0 0,-1 0 0,0 0 1,1 0-1,-1 0 0,1 0 0,-1 0 0,2 1 1,-2 0 21,1 0 0,-1-1 1,1 1-1,-1 0 0,0 0 1,0 0-1,1 1 0,-1-1 1,0 0-1,0 0 0,0 1 1,0-1-1,0 0 0,-1 1 1,1-1-1,0 1 0,-1-1 1,1 1-1,0-1 0,-1 1 1,1 2-1,0 7 102,0 0 0,0 0-1,-1 0 1,-2 21 0,-1-8-1364,-9 29 0,10-38-1383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1.9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29 200 6720,'13'-12'3040,"9"16"-480,-17 4-1664,-5 3 768,0 9-960,-9 5-192,4 2-320,-8 6-416,0 2 128,-5 2-1600,8-6 928</inkml:trace>
  <inkml:trace contextRef="#ctx0" brushRef="#br0" timeOffset="1">182 9 3552,'-19'-9'1632,"14"13"-1440,0 1-512,10-2 128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2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 5728,'0'-1'93,"0"1"-1,0 0 1,0-1 0,1 1-1,-1 0 1,0-1 0,0 1 0,0 0-1,0-1 1,0 1 0,1 0-1,-1 0 1,0-1 0,0 1 0,1 0-1,-1 0 1,0-1 0,0 1 0,1 0-1,-1 0 1,0 0 0,0-1-1,1 1 1,-1 0 0,0 0 0,1 0-1,-1 0 1,0 0 0,1 0-1,-1 0 1,0 0 0,1-1 0,-1 1-1,1 1 1,-1-1 0,0 0 0,1 0-1,13 3 2619,-10 0-2370,-1 0-1,0-1 1,1 2-1,-1-1 1,0 0-1,-1 1 1,1-1-1,-1 1 1,1 0-1,-1 0 1,0 0-1,0 0 1,-1 0-1,1 0 1,-1 0-1,0 1 1,0-1-1,-1 0 1,1 1-1,-1 4 1,1 12 259,-2-1-1,0 1 1,-5 21 0,2-19-187,2 5-143,2-19-170,-1-1 1,0 0 0,0 0-1,-4 13 1,41-88-1081,-15 31 691,-10 17 242,1 0-1,1 0 1,1 1 0,0 1 0,20-20 0,-31 35 73,-1 0 0,0 1 1,0-1-1,1 0 0,-1 1 0,0 0 0,1-1 1,0 1-1,-1 0 0,1 0 0,0 0 1,5 0-1,-6 1 12,-1 0 1,1 0-1,0 0 1,-1 0-1,1 1 1,-1-1-1,1 1 1,0-1-1,-1 1 1,1-1-1,-1 1 1,1 0-1,-1 0 1,0 0 0,1 0-1,-1 0 1,0 0-1,0 0 1,0 0-1,1 1 1,-1-1-1,1 2 1,2 5-6,1-1 0,-1 1-1,-1 0 1,0 0 0,0 0 0,0 1 0,-1-1 0,0 1 0,0 16 0,0-3-1391,-2 0 1,-4 37-1,3-38-344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3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1 1152,'0'0'512,"-5"0"-416,0 0 832,10 0-512,-10 0 768,5 3-704,-9 5 1120,4 4-928,-8 8 832,10 5-864,-12 7-192,11 2-288,-6 6-128,7 2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7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 29 1888,'1'-1'71,"-1"0"1,0-1 0,1 1-1,-1 0 1,0 0-1,0 0 1,0-1-1,0 1 1,0 0-1,0 0 1,0-1-1,0 1 1,-4-11 5015,0 14-3819,-18 22 2124,13-12-2559,-13 18 0,-3 6 8,-19 26 99,3 2 0,-35 74 1,55-96-454,-21 65-1,34-84-337,2 0 0,1 0 0,1 1-1,-2 40 1,6-31 1,1 0 1,1 0-1,2 0 1,1 0-1,2 0 0,1-1 1,1 0-1,2-1 1,21 43-1,-20-53 12,0-2 0,1 1 0,1-2 1,18 19-1,-12-21 102,-19-15-365,0-1-1,0 1 1,-1-1 0,1 1 0,0-1 0,0 1-1,0-1 1,0 0 0,0 0 0,0 1-1,0-1 1,0 0 0,0 0 0,0 0 0,0 0-1,0 0 1,0 0 0,0 0 0,0-1 0,0 1-1,2-1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39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153 118 3136,'-14'-3'10106,"64"13"-8378,-37-9-1605,0-1 1,0 0-1,0-1 0,0 0 0,0-1 1,-1-1-1,1 0 0,19-8 1,-31 11-121,0 0 0,0-1 0,0 1 0,0-1 1,0 0-1,0 1 0,0-1 0,0 0 1,0 1-1,0-1 0,0 0 0,0 0 1,0 0-1,-1 0 0,1 0 0,0 0 1,-1 0-1,1 0 0,-1 0 0,1 0 1,-1 0-1,1 0 0,-1-1 0,0 1 1,0 0-1,1 0 0,-1 0 0,0-1 1,0 1-1,0 0 0,0 0 0,-1 0 1,1-1-1,0 1 0,-1-2 0,0 0-19,0 0-1,0 0 0,-1 0 0,1 0 1,-1 1-1,0-1 0,0 0 0,0 1 1,0-1-1,0 1 0,0-1 1,-1 1-1,-3-3 0,-2 1-2,1 0 1,-1 0-1,0 1 0,0 0 0,0 0 1,-1 1-1,1 0 0,0 1 0,-1-1 0,1 2 1,-17-1-1,15 2 147,1-1 1,-1 2 0,0-1-1,1 1 1,0 0-1,-1 1 1,1 0 0,0 1-1,0 0 1,-11 7-1,10-5 101,1 1-1,0 0 1,0 0-1,-15 17 0,21-21-182,0 1 0,1 0-1,0 0 1,0 0 0,0 0-1,0 0 1,0 0-1,1 1 1,0-1 0,0 1-1,0-1 1,0 1 0,1-1-1,0 1 1,0 6-1,1 0 2,1-1-1,0 1 0,1-1 0,0 0 0,0 0 0,1 0 0,0-1 0,1 1 1,0-1-1,1 0 0,0 0 0,0-1 0,1 0 0,0 0 0,0 0 1,1-1-1,9 8 0,-9-9-10,0-1 0,0 1 1,0-1-1,1 0 0,0-1 1,0 0-1,0-1 0,0 1 0,1-2 1,-1 1-1,1-1 0,-1-1 1,1 0-1,0 0 0,0-1 1,0 0-1,-1-1 0,18-3 0,-15 0-1,1 0 0,-1-1 0,-1 0 0,1-1 0,-1-1 0,17-11 0,-5 0 51,38-38-1,24-35 123,14-27-208,-98 117-59,1-1 0,-1 1 0,-1-1 0,1 0 0,0 1 0,0-1 0,0 0 0,-1 1 0,1-1 0,-1 0 0,0 0 0,1 1 0,-1-1 0,0-3 0,-1 8 43,-1-1-1,1 1 1,-1-1-1,1 0 1,-1 0-1,0 0 1,0 1-1,-3 2 1,-7 7 212,6-2-159,-1 0 1,2 0-1,0 0 1,0 1-1,1 0 0,-5 17 1,7-21-5,0 1 0,1 0 1,0 0-1,1 0 1,-1 0-1,2 0 1,-1 0-1,1 0 0,0 0 1,3 10-1,-3-14-14,1 0 0,-1-1 0,1 1 0,0-1 0,0 1 0,0-1 0,1 0 0,-1 1 0,1-1 0,-1-1 0,1 1 0,0 0 0,0-1 0,1 1 0,-1-1 0,0 0 0,1 0 0,-1 0 0,1-1 0,0 1 0,0-1 0,-1 0 0,1 0 0,0 0 0,0 0 0,8 0 0,5-1-1,-1 0 0,1-1 0,0-1 0,30-7 0,0-3-9,-1-1-1,0-3 1,-2-2-1,83-46 1,-124 62-19,34-21 66,-34 22-95,-1-1 0,1 0 0,-1 0 0,1 0 0,-1-1-1,0 1 1,0-1 0,0 1 0,0-1 0,1-2 0,-3 4 36,0 1-1,0 0 1,0 0 0,0 0 0,0-1-1,0 1 1,0 0 0,0 0 0,0 0 0,-1 0-1,1-1 1,0 1 0,0 0 0,0 0 0,0 0-1,0 0 1,0 0 0,-1-1 0,1 1 0,0 0-1,0 0 1,0 0 0,0 0 0,-1 0 0,1 0-1,0 0 1,0 0 0,0 0 0,0 0 0,-1 0-1,1 0 1,0 0 0,0 0 0,-1 0 0,-2-1-16,0 1 1,0 0-1,0 1 0,0-1 1,1 0-1,-1 1 1,0 0-1,0-1 0,0 1 1,0 0-1,-4 3 1,-34 20-21,25-13 37,1 1 0,0 1 1,1 0-1,0 1 0,-12 16 0,18-19 22,0 0 0,1 0 0,1 0 1,0 1-1,0 0 0,1 0 1,1 1-1,-5 20 0,8-29 5,0 1-1,0 0 1,1-1-1,0 1 1,0 0 0,0 0-1,1-1 1,0 1-1,-1 0 1,2-1-1,-1 1 1,0 0 0,1-1-1,4 7 1,-5-8-8,1 0 0,0-1 0,0 0 0,0 1 0,0-1 1,0 0-1,1 0 0,-1 0 0,1 0 0,-1 0 0,1-1 0,0 1 0,0-1 1,0 0-1,-1 1 0,1-1 0,0-1 0,1 1 0,-1 0 0,0-1 0,0 1 1,5-1-1,-4-1-7,-1 1 0,1-1 0,-1 1 0,1-1 0,-1 0 0,1-1 0,-1 1 0,0-1 0,1 1 0,-1-1 0,0 0 0,0 0 0,0 0 0,-1 0 0,1-1 0,-1 1 0,4-5 0,3-4 45,0 0 1,13-26-1,-11 15-47,-1-2 0,-1 1 0,-1-1 0,6-27 0,-8 28 27,-2 7-86,-1 0 1,0-1-1,0-30 0,-5 37-151,-5 9-46,6 1 232,0 1 0,-1 0 1,1 0-1,0 0 0,0-1 0,0 1 1,0 0-1,0 0 0,-2 3 0,-1 2 30,0 1-1,0 0 0,1 0 0,0 0 0,-2 9 1,1-7 8,-41 163-93,12-38 67,21-95 68,-1 0 0,-2 0 0,-22 40 0,18-44-61,9-15 107,0 0-1,-2-1 0,-1 0 0,-28 33 0,38-50-94,0 1 0,0-1 0,0 1-1,0-1 1,0 0 0,0 0 0,-1 0-1,1-1 1,-1 1 0,-5 1 0,7-3-6,0 0 0,1 0 0,-1 0 0,1 0 0,-1 0 1,1 0-1,-1 0 0,1 0 0,-1-1 0,1 1 0,-1-1 1,1 1-1,-1-1 0,1 0 0,-1 1 0,1-1 0,0 0 1,0 0-1,-1 0 0,1 0 0,0 0 0,0 0 0,0 0 1,0 0-1,0-1 0,0 1 0,0 0 0,1-1 0,-2-2 1,-2-3-27,1 0 1,1-1 0,-1 1 0,1-1 0,0 0-1,1 1 1,0-1 0,0 0 0,1 0-1,0 0 1,0 0 0,1 0 0,0 1 0,0-1-1,1 0 1,0 1 0,0-1 0,1 1-1,0-1 1,0 1 0,1 0 0,0 0 0,7-9-1,-7 12 10,0 0 0,0 1 0,0-1 0,1 1 0,-1 0 0,1 0 0,0 0 0,0 1 0,0-1 0,0 1-1,6-1 1,9-2-22,33-5-1,-31 8-2,30 1-1,-32 1 282,35-4-1,-48 2-172,0 1-1,0-1 0,0-1 0,0 0 0,-1 0 1,1 0-1,-1-1 0,0 1 0,0-2 1,0 1-1,7-7 0,5-7 121,29-37 0,-35 40-77,57-73 179,54-66-162,-91 119-29,1 1 1,42-33 0,-22 26 4,-52 40-134,0 0 0,0 0 1,1 0-1,-1 1 0,0-1 0,0 0 1,1 1-1,-1-1 0,0 1 0,1-1 0,-1 1 1,0 0-1,1-1 0,-1 1 0,1 0 1,-1 0-1,3 1 0,-3-1 8,0 0 0,0 1 0,0-1 0,0 1 0,-1-1 0,1 1 1,0-1-1,0 1 0,0 0 0,-1-1 0,1 1 0,0 0 0,-1 0 0,1-1 0,-1 1 0,1 0 0,-1 0 0,1 0 0,-1 0 0,0 0 1,1 0-1,-1 0 0,0 0 0,0 0 0,0-1 0,1 3 0,0 20-6,0 0 0,-2 0 0,0 0 0,-9 44 0,7-44 40,-15 69-36,14-78 47,0-1 0,0 0 0,-2 0 0,-10 20 0,14-30-12,0 0 1,0 0 0,-1 0 0,1-1 0,0 1 0,-1-1 0,1 0 0,-4 3-1,4-4-4,1-1 0,0 1 0,0 0 0,-1-1 0,1 1 0,0-1 0,-1 1 0,1-1 0,0 0 0,-1 0 0,1 1 0,0-1 0,-1 0 0,1 0 0,-1 0 0,1-1 0,0 1 0,-1 0 0,1 0 0,-1-1 0,1 1 0,0-1 0,-2 0 0,-2-2-28,1 0 0,0 0 1,0 0-1,0-1 0,0 0 0,0 1 0,-4-7 0,-23-36-47,14 19 186,13 21-141,0-1 0,0 1 0,1-1 0,-4-10 0,7 17 18,0-1 0,0 1 0,0-1 0,0 1 0,0 0 0,0-1 0,0 1 0,0-1-1,0 1 1,0-1 0,0 1 0,0 0 0,0-1 0,0 1 0,0-1 0,0 1 0,1 0 0,-1-1 0,0 1-1,0-1 1,0 1 0,1 0 0,-1-1 0,0 1 0,0 0 0,1 0 0,-1-1 0,0 1 0,1 0-1,-1-1 1,0 1 0,1 0 0,-1 0 0,1 0 0,-1 0 0,0-1 0,1 1 0,-1 0 0,1 0 0,-1 0-1,0 0 1,1 0 0,-1 0 0,1 0 0,-1 0 0,1 0 0,20 1 31,10 7-22,56 23-1,-35-12 185,14 3 39,-17-6-1140,-17-5-2548,-21-4-940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4.7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234 185 7968,'5'-25'3616,"39"25"-3136,-20-3 992,2 3-896,19-4-96,8 4-288,15 0-224,-4 4 0,-1-4-1024,-5 3 576,-8 2-2080,-5 3 1440</inkml:trace>
  <inkml:trace contextRef="#ctx0" brushRef="#br0" timeOffset="1">36 57 6304,'-35'-40'2848,"38"28"-2464,2 7-1056,9 5 288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42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1602 1 2496,'-4'4'786,"0"1"1,-1-1-1,1 0 0,-1 0 1,0-1-1,0 1 0,-1-1 1,-7 3-1,-96 36 2137,14 0-854,-124 73 0,123-57-1287,-203 115 1065,-326 160 9,623-332-1858,-13 7-249,0 0-1,0 2 1,1-1 0,-21 20 0,25-19-1883,9-2 599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43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464 18 3072,'-1'-1'381,"0"0"-1,0 0 1,0 0 0,0 0-1,0 0 1,0 0 0,0 0-1,0 0 1,0 0 0,-1 0-1,1 1 1,0-1 0,-1 0-1,1 1 1,-2-1 0,-1 0 47,0 0 0,1 1 0,-1-1 0,0 1 0,-6 0 0,-3 1 254,0 1 0,-18 5 0,30-7-555,-41 12 865,0 2 0,2 1-1,0 3 1,0 1 0,-58 38 0,94-54-935,-1 0-1,1 0 0,0 1 0,0 0 1,1-1-1,-1 1 0,1 0 0,-1 1 1,1-1-1,1 1 0,-1-1 0,1 1 1,-1 0-1,-1 6 0,4-8-12,-1 0 0,0 0 0,1 0 0,0 0 0,0 0 0,0 1 0,0-1-1,0 0 1,1 0 0,-1 0 0,1 0 0,0 0 0,0 0 0,0 0 0,0 0 0,0 0-1,1-1 1,-1 1 0,1 0 0,0-1 0,0 1 0,0-1 0,0 0 0,5 5 0,-3-4-18,-1 0 1,2-1 0,-1 1-1,0-1 1,0 0-1,1 0 1,-1 0 0,1-1-1,-1 1 1,1-1-1,0 0 1,9 0 0,2 0 42,0-1 0,24-4 0,-31 3-41,77-11-224,0-5 1,119-38-1,-193 49-2067,-39 13-7505,20-5 7784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44.0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9 4576,'2'-2'393,"3"-2"763,-4 4-1140,-1 0 0,0 0 0,0 0 0,0 0 0,0 0-1,0 0 1,0-1 0,0 1 0,0 0 0,0 0 0,0 0 0,0 0 0,0 0-1,0 0 1,0 0 0,0 0 0,0 0 0,0 0 0,0 0 0,-1-1 0,1 1-1,0 0 1,0 0 0,0 0 0,0 0 0,0 0 0,0 0 0,0 0 0,0 0-1,0 0 1,0 0 0,0 0 0,0 0 0,0 0 0,0 0 0,0 0 0,0 0-1,-1 0 1,1 0 0,0-1 0,0 1 0,0 0 0,0 0 0,0 0 0,0 0-1,0 0 1,0 0 0,0 0 0,0 0 0,0 0 0,-1 0 0,1 1 0,0-1-1,0 0 1,0 0 0,0 0 0,0 0 0,0 0 0,0 0 0,0 0-1,0 0 1,0 0 0,0 0 0,-2 16 5065,-3 25-2594,-15 39 277,2-13-1544,14-48-1033,1-7-40,0 0 0,1 0 0,0 0 0,1 0 0,0 0 0,3 23 0,-2-35-139,-1 0 1,1 0 0,0 0-1,0 0 1,0 0 0,0 0 0,0 1-1,1-1 1,-1 0 0,0 0-1,0 0 1,0 0 0,0 0-1,0 0 1,0 0 0,0 1-1,0-1 1,0 0 0,0 0 0,0 0-1,0 0 1,0 0 0,0 0-1,0 0 1,1 0 0,-1 0-1,0 1 1,0-1 0,0 0-1,0 0 1,0 0 0,0 0 0,0 0-1,1 0 1,-1 0 0,0 0-1,0 0 1,0 0 0,0 0-1,0 0 1,0 0 0,1 0-1,-1 0 1,0 0 0,0 0 0,0 0-1,0 0 1,0 0 0,0 0-1,1 0 1,5-8 232,10-20-33,-9 16-50,17-30-162,-11 18 18,33-46 0,-41 65-39,0-1 1,0 1 0,0-1-1,0 1 1,1 1 0,0-1-1,0 1 1,0 0-1,0 1 1,1-1 0,0 1-1,9-3 1,-15 6 30,-1 0 1,1-1-1,-1 1 0,0 0 1,1 0-1,-1 0 0,1 0 1,-1 0-1,1 0 0,-1 0 1,1 0-1,-1 0 0,1 0 1,-1 1-1,1-1 0,-1 0 0,1 0 1,-1 0-1,0 0 0,1 1 1,-1-1-1,1 0 0,-1 1 1,0-1-1,1 0 0,-1 0 1,1 1-1,-1-1 0,0 1 1,0-1-1,1 0 0,-1 1 1,0-1-1,0 1 0,1-1 1,-1 1-1,0-1 0,0 1 1,0-1-1,0 0 0,0 1 0,0-1 1,0 2-1,1 0 26,-1 1 0,0-1 0,0 1 0,-1 0 0,1-1-1,-1 5 1,-11 28 251,7-23-154,1 0 1,1 0-1,-3 15 0,6-26-121,0-1-1,0 0 1,0 1-1,0-1 1,-1 0-1,1 1 1,0-1-1,0 0 1,0 1-1,0-1 1,0 1-1,0-1 1,0 0 0,0 1-1,0-1 1,0 1-1,1-1 1,-1 0-1,0 1 1,0-1-1,0 0 1,0 1-1,0-1 1,1 0-1,-1 1 1,0-1-1,0 0 1,1 1-1,-1-1 1,0 0-1,0 0 1,1 1-1,-1-1 1,0 0-1,1 0 1,-1 0-1,0 1 1,1-1-1,-1 0 1,1 0-1,-1 0 1,0 0-1,1 0 1,-1 0-1,0 0 1,1 0-1,-1 0 1,1 0-1,-1 0 1,0 0 0,1 0-1,-1 0 1,0 0-1,1 0 1,-1 0-1,1-1 1,23-11 114,-20 9-91,47-26-72,0 2 1,2 2-1,1 2 1,61-16-1,-108 37 60,0 1 1,1 0-1,-1 0 1,1 1-1,12 0 1,-17 0 6,0 0 0,-1 1 0,1-1 0,0 1 0,0 0 0,-1-1 1,1 1-1,-1 0 0,1 1 0,-1-1 0,1 0 0,-1 1 0,1-1 1,-1 1-1,0 0 0,0 0 0,0 0 0,3 3 0,-1 2 23,-1-1 1,0 1-1,0-1 0,0 1 0,-1 0 0,0 1 0,0-1 0,-1 0 0,1 14 0,-2-5-750,0 1 0,-1-1-1,-4 22 1,-7 2-5395,11-28 3451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2:44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16 4576,'0'-1'90,"0"1"1,0-1 0,0 0-1,0 1 1,0-1-1,0 1 1,0-1-1,0 0 1,0 1 0,0-1-1,0 1 1,1-1-1,-1 1 1,0-1-1,0 1 1,1-1 0,-1 1-1,0-1 1,1 1-1,-1-1 1,0 1-1,1-1 1,-1 1 0,1 0-1,-1-1 1,1 1-1,-1 0 1,1-1-1,0 1 1,0 0 85,1-1 1,-1 1-1,0 0 1,0 0 0,1 0-1,-1 1 1,0-1-1,0 0 1,1 0-1,-1 1 1,0-1-1,0 1 1,2 0-1,1 1 162,0 0 0,0 0 0,0 1 1,0 0-1,0 0 0,0 0 0,4 5 0,4 8 542,-1 0 1,0 1-1,16 35 0,15 58 527,-23-56-650,-14-40-616,99 277 2751,-22 1-821,-72-251-1879,-3 0 0,-2 1 0,-1 0 0,-2 0 0,-6 67 0,-8-33-103,-3 0 0,-29 87 0,26-108-390,-25 55 1,33-88-831,-2 0 0,-1 0 0,0-1 0,-31 36 0,2-12-1610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08.06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34 2400,'0'-1'307,"0"-1"0,0 0 0,1 0 0,-1 1 0,0-1 0,1 0 0,-1 1-1,13-19 8060,-10 23-8232,-1 0 0,1 0 0,-1 1 0,0-1 0,0 1 0,0-1 0,0 1 1,-1 0-1,1 0 0,-1 0 0,1 6 0,1 4 144,3 30 0,-4 142 771,-4-99-845,-7 82 287,10-122 58,-1-45-523,0-2-21,0 0 1,0 1-1,1-1 1,-1 0-1,0 0 1,0 0-1,0 1 1,0-1-1,0 0 1,0 0-1,0 1 1,0-1-1,0 0 0,-1 0 1,1 0-1,0 1 1,0-1-1,0 0 1,0 0-1,0 0 1,0 1-1,0-1 1,0 0-1,0 0 1,-1 0-1,1 1 0,0-1 1,0 0-1,0 0 1,0 0-1,-1 0 1,1 0-1,0 0 1,0 1-1,0-1 1,-1 0-1,1 0 1,0 0-1,0 0 0,0 0 1,-1 0-1,1 0 1,0 0-1,0 0 1,-1 0-1,1 0 1,0 0-1,0 0 1,-1 0-1,72-10 123,498-76-132,-432 73-52,0 6 1,169 12-1,-233 0 32,106 9 333,-7 14-194,-171-28-120,1 0 0,-1 1 0,1-1-1,-1 1 1,0-1 0,1 1 0,-1-1-1,0 1 1,1 0 0,-1 0 0,0-1-1,1 2 1,-2-2-25,1 1 0,-1-1 0,0 0 0,0 0 0,0 1 0,0-1 1,0 0-1,0 1 0,0-1 0,0 0 0,0 0 0,0 1 0,0-1 0,0 0 0,0 0 0,0 1 0,0-1 0,0 0 1,0 1-1,0-1 0,0 0 0,0 0 0,0 1 0,0-1 0,-1 0 0,1 0 0,0 0 0,0 1 0,0-1 0,0 0 1,-1 0-1,1 0 0,0 1 0,0-1 0,-1 0 0,1 0 0,-3 2-286,0 0 0,-1 0-1,1-1 1,0 1 0,-1-1 0,1 0 0,-1 0-1,-3 0 1,-30 2-2894,4 0 1034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09.0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193 199 2656,'-3'-7'347,"2"5"-180,0 0-1,0 0 0,0 1 1,0-1-1,0-1 0,1 1 1,-1 0-1,1 0 0,0 0 1,-1 0-1,1 0 0,0 0 1,0-1-1,1-2 0,-2-6 3124,-1 16-3065,-3 10 577,-1 9 167,5-15-769,-1 0 1,0 0 0,-1 0-1,0 0 1,-1 0 0,1-1-1,-6 9 1,-7 16 327,5-10-197,-2-1-1,0-1 1,-1 0 0,-24 27-1,11-7 854,44-81-261,26-66-1030,53-202 1,-93 297 166,0-2 43,0 15-31,2 8 34,2 17 153,0 0 1,-2 1-1,2 28 1,-2-13-56,17 81 218,-13-97-493,-7-23 151,-1 1 0,1 0 1,-1-1-1,0 1 0,0 0 0,0 8 0,-1-12 198,-9 6 634,7-6-905,0 0 0,0-1 0,1 1 0,-1-1 0,0 1 0,0-1 0,0 1 0,0-1 1,0 0-1,0 0 0,0 0 0,-4-1 0,-25-5 176,17 2-165,-4 1-571,0 1 0,-26-1 0,39 3-158,-1 0 0,1 1 0,0-1 0,0 1 0,0 0 0,0 0 0,0 0 0,0 1 1,0 0-1,0 0 0,0 0 0,-6 5 0,-5 12-2622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4.25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 23 4480,'-3'-16'1825,"1"9"795,2 20-100,8 293 1672,23 73-1974,-25-318-1231,-6-57-637,1-4 101,4-12 222,-4 8-648,16-59 274,-9 28-412,1 0 7,0-4-127,2 1 0,31-70 0,-41 106 200,0-1 0,0 1 0,1-1 0,-1 1 0,1 0 0,-1 0 0,1 0 0,0 0 0,0 0 0,0 0 0,0 0 0,0 1 1,1-1-1,-1 1 0,0-1 0,1 1 0,-1 0 0,1 0 0,-1 0 0,1 0 0,0 1 0,-1-1 0,1 1 0,0-1 0,3 1 0,-2 0 6,0 1 0,-1 0 0,1 0 0,0 0 0,0 0 0,-1 0 0,1 1 0,-1 0 0,1-1-1,-1 1 1,0 1 0,0-1 0,0 0 0,0 1 0,0-1 0,0 1 0,3 5 0,5 6 107,0 0-1,-1 1 1,-1 1-1,0 0 1,-1 0-1,-1 1 1,0-1-1,-2 2 1,0-1-1,5 32 1,-8-33 82,-1-1 0,-1 1 0,0-1 1,-4 21-1,4-31-101,-2 1 0,1-1 0,0 0 1,-1 0-1,0 0 0,0 0 0,-1 0 0,1-1 0,-1 1 0,0-1 1,0 1-1,-1-1 0,1 0 0,-1 0 0,0-1 0,-6 5 0,6-5-10,0 1-1,-1-2 1,0 1-1,0 0 1,0-1-1,0 0 1,0 0-1,0-1 1,0 1-1,-1-1 1,1 0-1,0-1 1,-1 1-1,1-1 1,-1 0-1,1-1 1,-1 1-1,1-1 1,0 0-1,-1 0 1,1-1-1,0 1 1,0-1-1,0 0 1,0-1-1,0 1 1,1-1-1,-1 0 0,-6-5 1,-1-4-641,1 1 1,-20-25-1,3-9-3625,20 30 589,7 6 1146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5.17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53 3392,'0'-13'6757,"8"50"-3514,-8-28-2898,0-1 0,0 1-1,-3 12 1,2-13-325,0-1-1,1 0 1,0 1-1,1 13 1,0 8 503,2-35-184,1-1 0,0 1 0,1 0 0,7-8 0,-9 11-307,19-21-201,51-41-1,-30 27-72,-38 34 245,-1 0-1,1 0 0,1 0 1,-1 0-1,0 1 0,1 0 1,0 0-1,6-3 0,-11 6 5,0 0 0,0 0-1,1 0 1,-1 1 0,0-1-1,0 0 1,0 0 0,0 1-1,0-1 1,0 0 0,0 1-1,0-1 1,0 1 0,0-1-1,-1 1 1,1-1 0,0 1-1,0 0 1,0 0 0,-1-1-1,1 1 1,0 0 0,-1 0-1,1 0 1,0 0 0,-1 0-1,1 0 1,-1 0-1,0 0 1,1 0 0,-1 0-1,1 1 1,1 5 162,0 1 0,3 16 0,-4-20-133,0 4 73,-1 0 0,1 0-1,-2 10 1,1 0 555,0-18-641,0-1 1,1 1-1,-1-1 1,0 1-1,1 0 1,-1-1 0,1 1-1,-1 0 1,1-1-1,-1 1 1,1 0-1,-1 0 1,1-1-1,-1 1 1,1 0-1,-1 0 1,1 0-1,-1 0 1,1-1-1,-1 1 1,1 0 0,-1 0-1,1 0 1,-1 0-1,2 1 1,2-2 25,2-1-57,0-1 0,1 1-1,-1-2 1,0 1 0,-1 0 0,12-10-1,-9 7-139,1 0-1,11-6 0,-17 11 66,-1 0 0,1 0 0,0 0 0,0 0 1,0 0-1,0 0 0,0 1 0,0-1 0,0 1 0,0 0 0,6 1 0,-7-1 127,-1 0 0,1 0-1,0 0 1,-1 0-1,1 1 1,0-1-1,-1 0 1,1 1-1,-1 0 1,1-1-1,-1 1 1,1 0-1,-1 0 1,0 0-1,1 0 1,-1 0-1,0 0 1,1 0-1,-1 0 1,0 0 0,0 1-1,0-1 1,0 0-1,0 1 1,-1-1-1,1 1 1,0-1-1,-1 1 1,1-1-1,0 3 1,1 7 89,-1-9-114,-1 0 1,1 0-1,-1 0 0,1 0 1,-1 0-1,0 1 0,0-1 0,0 0 1,0 0-1,0 0 0,0 0 1,-1 0-1,1 0 0,-1 0 1,1 0-1,-1 0 0,0 0 0,0 0 1,0 0-1,-2 3 0,0-1-1232,1 0-1,-1 0 0,1 0 0,-2 7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5.5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0 217 4736,'19'-5'2144,"-1"1"-1856,-13 4 1088,-2 4-800,2 1 192,3 6-448,-8 1-128,5 0-128,-5-1 160,0 6-128,0-5-1024,0 4 512,0-4-3872,0 4 2368</inkml:trace>
  <inkml:trace contextRef="#ctx0" brushRef="#br0" timeOffset="1">190 1 2912,'-37'3'1312,"29"14"-1152,3-9-352,10 4 64,-5 3-1568,0 10 928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5.90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15 73 4736,'-2'33'6948,"1"-25"-6249,0-1 0,-1 1 0,0 0-1,-4 7 1,5-11-114,3-4-163,8-9 40,15-18-321,-25 27-140,5-5-83,10-13-37,0 1 0,1 0 0,1 2 0,19-14 0,-31 26 194,0 0 0,0 1 0,0 0 0,1 0 0,-1 0 0,0 1 0,1 0 0,-1 0 0,1 0 0,0 1 0,-1 0 0,1 0 0,-1 0 0,1 0 0,-1 1 0,1 0 0,-1 1 0,1-1 0,-1 1 0,6 2 0,-7-2-57,0 0 0,0 0-1,0 0 1,-1 0 0,1 1 0,-1-1-1,1 1 1,-1 0 0,0 0 0,0 1-1,0-1 1,0 0 0,-1 1 0,1 0-1,-1 0 1,0 0 0,0 0 0,-1 0-1,1 0 1,-1 0 0,0 0 0,0 1 0,0-1-1,0 0 1,-1 6 0,0-4-777,-1 0 0,0 1 0,0-1 0,-2 8 0,-1-1-2278,3 6 520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26.2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211 44 3136,'1'-1'136,"0"-1"0,0 1 1,0 0-1,0 0 0,0 0 0,1 0 0,-1 0 1,0 0-1,1 0 0,-1 0 0,1 1 0,-1-1 1,2 0-1,14-9 2063,-17 10-2153,0 0 0,0 0 0,0 0 0,0-1 0,1 1 0,-1 0 0,0 0 0,0 0-1,0 0 1,0 0 0,0-1 0,0 1 0,0 0 0,1 0 0,-1 0 0,0-1 0,0 1-1,0 0 1,0 0 0,0 0 0,0 0 0,0-1 0,0 1 0,0 0 0,0 0 0,0 0-1,0-1 1,0 1 0,0 0 0,0 0 0,0 0 0,0-1 0,0 1 0,0 0 0,-1 0-1,1 0 1,0 0 0,0-1 0,0 1 0,0 0 0,0 0 0,0 0 0,-1 0 0,1 0-1,0-1 1,0 1 0,0 0 0,0 0 0,-1 0 0,1 0 0,0 0 0,0 0 0,0 0-1,0 0 1,-1 0 0,1 0 0,0 0 0,0 0 0,0-1 0,-1 1 0,1 0 0,0 1-1,0-1 1,-1 0 0,-12-1 492,12 1-448,-12 1 338,0 1 0,0 0 1,1 1-1,-1 0 0,1 1 0,-18 8 1,6-3-195,13-5-185,0 1 0,0 0 1,1 0-1,-14 10 0,21-14-47,1 1-1,-1 0 1,1 0-1,0 0 1,0 0-1,0 0 1,0 0-1,1 1 1,-1-1-1,1 0 1,-1 1-1,1 0 1,0-1-1,0 1 1,0 0-1,0-1 1,0 1-1,0 0 1,1 0-1,0 0 1,-1 0 0,1 0-1,1 4 1,-1-2 26,2 1 0,-1-1 1,0 1-1,1-1 0,0 0 1,0 1-1,1-1 0,-1 0 1,1-1-1,5 8 0,-6-10-12,-1 0 0,1-1 0,0 1 0,-1 0 0,1-1 0,0 0 0,0 1 0,0-1 0,0 0 0,0 0-1,0 0 1,0 0 0,0 0 0,0 0 0,1-1 0,-1 1 0,0-1 0,0 0 0,1 1 0,-1-1 0,0 0-1,1 0 1,-1 0 0,0-1 0,1 1 0,-1-1 0,0 1 0,3-2 0,-1 0 45,1 0-1,-1 0 1,1-1 0,-1 0 0,0 0 0,0 0-1,0 0 1,0-1 0,-1 1 0,1-1 0,2-4-1,3-5 83,-1 0 0,10-19-1,-17 28-115,1 0 1,-1 0-1,0 0 0,0 0 0,0 0 0,0 0 1,-1-1-1,0 1 0,0-7 0,0 10-165,1 21 511,3-10-367,-1 0 0,2 0 0,-1-1 0,2 1-1,-1-1 1,1 0 0,0-1 0,9 9 0,-8-10 43,0 1 0,0-2 0,1 1 0,0-1-1,1 0 1,-1-1 0,1 0 0,0 0 0,1-1 0,-1-1 0,1 1-1,0-1 1,-1-1 0,1 0 0,0 0 0,1-1 0,-1 0-1,0-1 1,0 0 0,0-1 0,0 0 0,0 0 0,0-1 0,11-3-1,-8 1 30,0 0-1,0 0 0,-1-2 0,0 1 0,0-2 0,0 1 0,0-2 0,-1 1 0,0-2 0,11-10 0,-2-2-42,0 0 0,-2-1-1,27-41 1,-39 54-74,0 0 0,13-13 0,-13 14-57,-2 4 26,-2 6-100,-1 6 144,0 1 0,-1-1-1,0 1 1,0-1 0,-2 10 0,-10 48-78,5-29 119,2-9 129,-2 1-1,0-2 0,-2 1 0,-1-1 0,-20 39 0,28-63-103,1 0 0,-1 0 0,0 0 0,0 0 0,0-1 0,-1 1 0,1-1 0,0 1 0,-6 3 0,8-6-35,-1 0 0,1 0 0,-1 1 0,1-1 0,0 0 0,-1 0 0,1 0 0,-1 0 0,1 0 0,-1 0 0,1 0 1,0 0-1,-1 0 0,1 0 0,-1 0 0,1-1 0,0 1 0,-1 0 0,1 0 0,-1 0 0,1 0 0,0-1 0,-1 1 0,1 0 0,0 0 0,-1-1 0,1 1 0,0 0 0,-1-1 0,1 1 0,0 0 0,0-1 0,-1 1 0,1 0 0,0-1 0,0 1 1,0-1-1,0 1 0,0 0 0,-1-1 0,1 0 0,-4-18-228,3 14 202,1-1 0,0 1 0,0 0-1,1-1 1,0 1 0,-1 0-1,2-1 1,-1 1 0,1 0 0,0 0-1,0 0 1,0 0 0,0 1 0,1-1-1,0 0 1,0 1 0,0 0-1,6-6 1,-5 6 25,0 0 1,0 0-1,1 1 1,-1 0-1,1-1 0,0 1 1,0 1-1,0-1 1,0 1-1,0 0 0,0 0 1,1 1-1,-1-1 1,1 1-1,-1 0 0,1 1 1,9-1-1,20 5-118,65 17 0,-54-11-378,-13-3-1061,0 1 0,0 2 0,-1 1 0,37 19 0,-9 3-932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8.67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57 3328,'0'-1'113,"0"1"-1,0-1 1,0 1 0,0-1-1,0 0 1,0 1 0,0-1-1,0 1 1,0-1-1,0 0 1,0 1 0,1-1-1,-1 1 1,0-1 0,0 1-1,1-1 1,-1 0 0,1 1-28,-1 0 1,0 0-1,0 0 1,1 0-1,-1 0 1,0 0 0,0 0-1,1 0 1,-1 0-1,2 2 771,-2-2-771,0 0 1,0 1-1,0-1 1,0 0-1,1 0 1,-1 1-1,1 2 281,1 0 0,-1 0 0,1 0 0,-1 0 0,1 7 0,0 8 68,-2 0 0,0 0 0,-5 34 0,0-9-10,2-12-195,1-15 19,1 0 0,0 1 0,3 27 0,1-29 417,-4-44 126,9-5-714,14-37-1,-8 28-21,-9 26-16,22-67-174,-22 72 96,1 0-1,-1 0 1,2 1-1,10-16 1,-16 26 45,-1 1-1,1-1 1,-1 0 0,1 0 0,-1 1-1,1-1 1,0 0 0,-1 1-1,1-1 1,0 1 0,0-1 0,-1 1-1,1-1 1,0 1 0,0 0 0,0-1-1,0 1 1,0 0 0,1-1-1,-2 1-3,1 1-1,-1-1 1,1 0-1,-1 0 1,1 0-1,0 1 1,-1-1 0,1 0-1,-1 1 1,1-1-1,-1 0 1,0 1-1,1-1 1,-1 0-1,1 1 1,-1-1-1,0 1 1,1-1-1,-1 1 1,0-1-1,1 1 1,-1 0-1,2 4 4,0-1 1,-1 1-1,0 0 1,0 0-1,1 10 0,-2 86 681,-2-67-282,5 52 0,-3-86-391,0 1 1,0-1 0,0 0-1,0 1 1,0-1 0,0 0 0,0 1-1,0-1 1,1 0 0,-1 1 0,0-1-1,0 1 1,0-1 0,0 0 0,0 1-1,1-1 1,-1 0 0,0 1 0,0-1-1,1 0 1,-1 0 0,0 1 0,0-1-1,1 0 1,-1 0 0,0 1 0,1-1-1,-1 0 1,0 0 0,1 0 0,-1 0-1,0 0 1,1 1 0,-1-1 0,0 0-1,1 0 1,-1 0 0,1 0 0,-1 0-1,0 0 1,1 0 0,1-1 22,-1 1 0,0-1 0,1 0 0,-1 1 0,0-1 0,0 0 0,0 0 0,1 0 0,-1 0 0,0 0 0,0 0 0,1-2 0,40-58 217,-27 38-378,0 1-1,26-28 1,-35 44 132,2-3-181,1 1 1,9-8-1,-15 14 153,-1 0 1,1 1 0,0-1-1,0 0 1,0 1 0,0 0-1,0 0 1,0 0 0,0 0-1,0 0 1,0 1 0,6-1-1,-7 1 49,-1 0 0,1 1 0,-1-1-1,1 1 1,0-1 0,-1 1-1,1 0 1,-1-1 0,0 1 0,1 0-1,-1 0 1,1 0 0,-1 0-1,0 0 1,0 0 0,0 1-1,0-1 1,0 0 0,0 1 0,0-1-1,0 0 1,0 1 0,-1-1-1,1 1 1,0 2 0,2 4 84,0 0 0,-1 0 0,2 14-1,0 20 372,-2 73 0,-3-65-457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9.4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306 34 6656,'-11'-21'2144,"11"21"-2103,0-1 0,-1 1 1,1-1-1,0 1 0,-1-1 1,1 1-1,0 0 0,-1-1 0,1 1 1,-1-1-1,1 1 0,-1 0 1,1 0-1,-1-1 0,1 1 1,-1 0-1,1 0 0,-1-1 0,1 1 1,-1 0-1,1 0 0,-1 0 1,0 0-1,1 0 0,-1 0 1,0 0-1,-1 0 118,-3-2 113,0 2-1,-1-1 0,1 0 1,-8 1-1,-2 0 650,-3-1-500,0 1 0,0 0 1,0 2-1,0 0 0,0 1 1,-32 10-1,48-12-419,-1 0 0,1-1 0,-1 1 1,1 0-1,0 1 0,-1-1 0,1 0 0,0 1 0,0-1 1,-3 4-1,4-4 7,1 0-1,-1-1 1,1 1 0,-1 0 0,1 0 0,-1 0-1,1 0 1,0-1 0,0 1 0,-1 0 0,1 0-1,0 0 1,0 0 0,0 0 0,0 0 0,0 0 0,0-1-1,0 1 1,1 0 0,-1 0 0,0 0 0,0 0-1,1 0 1,-1 0 0,0-1 0,1 1 0,-1 0-1,1 0 1,-1-1 0,1 1 0,-1 0 0,2 1 0,4 4 18,0-1 0,0 1 0,1-1 0,0 0 0,0-1 0,0 0 0,10 5 0,18 11 50,-21-11-11,-1 2-1,0 0 1,-1 0 0,0 1 0,14 18 0,-26-30-38,1 1 0,0 0 1,-1 0-1,1 0 1,-1 0-1,1 0 1,-1 1-1,1-1 1,-1 0-1,0 0 0,1 0 1,-1 0-1,0 0 1,0 0-1,0 1 1,0-1-1,0 0 1,0 0-1,0 0 0,-1 0 1,1 1-1,0-1 1,-1 0-1,1 0 1,0 0-1,-1 0 1,1 0-1,-1 0 0,0 0 1,1 0-1,-1 0 1,0 0-1,0 0 1,1-1-1,-1 1 1,0 0-1,0 0 0,0-1 1,-2 2-1,-3 2 34,-1 0-1,0 0 1,1-1-1,-14 5 1,1-2-292,-1-1 1,0-1 0,0 0-1,-1-1 1,-21-1 0,5 1-688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19.82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253 23 6304,'-4'-7'763,"4"6"-557,-1 0 1,0 0-1,1-1 0,-1 1 1,1 0-1,-1-1 0,1 1 1,0-1-1,-1-2 0,1 4-137,-1 1-1,1-1 1,0 0-1,-1 1 0,1-1 1,0 0-1,-1 1 0,1-1 1,0 1-1,-1-1 1,1 1-1,0-1 0,-1 0 1,1 1-1,0-1 0,0 1 1,0-1-1,0 1 1,0 0-1,-1-1 0,1 1 1,0-1-1,0 1 0,0-1 1,0 1-1,1 0 1,-2 6 319,-83 278 4231,82-278-4555,-50 132 840,28-80-658,-29 110 1,32-89-5719,19-63 3643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0.18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18 84 8960,'-18'-52'4064,"28"44"-3520,3 5-384,6 3-192,26-4 1632,3-1-864,20-3-161,-5 8-351,3-3-128,-6 3-32,-7 0-2079,-8 8 1087,-13 0-3872,-6-1 2720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4.45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37 2080,'0'0'24,"0"-1"-1,0 1 1,0 0 0,0 0 0,0-1-1,0 1 1,0 0 0,0-1 0,0 1-1,1 0 1,-1-1 0,0 1 0,0 0-1,0 0 1,0-1 0,0 1-1,0 0 1,1-1 0,-1 1 0,0 0-1,0 0 1,0-1 0,1 1 0,-1 0-1,0 0 1,0 0 0,1 0 0,-1-1-1,0 1 1,0 0 0,1 0 0,-1 0-1,0 0 1,1 0 0,-1 0-1,0-1 1,1 1 0,-1 0 0,0 0-1,0 0 1,1 0 0,-1 0 0,0 0-1,1 0 1,-1 1 0,1-1 0,1 0-15,0 0 413,-2 0-181,1 0 1,0-1 0,-1 1 0,1 0-1,0 0 1,-1 0 0,1 0 0,0 1-1,-1-1 1,1 0 0,-1 0 0,1 0 0,0 0-1,0 1 1,2 10-48,0 1-1,-1-1 1,-1 1-1,0-1 1,0 1-1,-1 0 0,-2 11 1,1 12 2,1-8-22,-1-1-85,1-1 0,1 1 1,2 0-1,0-1 0,9 32 0,-10-52 36,0 1-1,0 0 1,0-1-1,1 1 1,-1-1-1,1 0 0,0 0 1,5 5-1,-6-9-56,0-1 0,0 1 0,-1-1 0,1 0 0,0 0 0,0 0 0,0 0 0,0 0 0,-1-1 0,1 1 0,0-1 0,0 1 0,0-1 0,-1 1 0,4-2 0,1-3-45,-1 0 0,1-1-1,-1 1 1,0-1 0,0 0-1,-1 0 1,1-1 0,-2 1-1,1-1 1,5-14 0,-3 8-1,10-20 121,17-54 0,-29 73-178,0 0 0,-1-1 1,-1 1-1,0 0 0,-1-1 1,-1-25-1,-1 33-331,0 0 0,0 0 0,-1 0 0,0 1 0,-1-1 0,1 0 0,-1 1 0,0 0 0,-1 0-1,-5-7 1,-2 5-3388,1 4 1130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5.8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77 24 3552,'3'-23'4293,"-3"30"-2538,-3 50-112,-15 86 1,6-63-835,-19 110 748,32-163-53,1-31-1417,1-1 0,0 1-1,0-1 1,0 1 0,5-5 0,-1 2-48,1-3-137,1 0 1,0 1 0,0 0-1,1 1 1,0 0 0,1 1-1,0 0 1,0 1 0,1 0-1,-1 0 1,16-4 0,-26 10 83,1-1 1,0 1-1,0 0 0,0-1 1,-1 1-1,1 0 1,0 0-1,0 0 0,-1 0 1,1 1-1,0-1 1,0 0-1,0 1 0,-1-1 1,1 1-1,0 0 1,-1-1-1,1 1 0,-1 0 1,1 0-1,-1 0 0,1 0 1,-1 0-1,0 0 1,1 1-1,-1-1 0,0 0 1,0 1-1,0-1 1,0 1-1,0-1 0,0 1 1,0 0-1,-1-1 1,2 3-1,0 3 143,0 1 0,0-1 1,-1 0-1,0 1 0,0-1 0,-1 0 1,0 12-1,-10 73 732,8-79-732,0-1-1,-1 0 0,-1 0 1,0 0-1,-8 16 1,11-26-69,-1 0 1,1 0-1,0 0 1,-1 0-1,1 0 1,-1 0-1,0 0 1,1-1-1,-1 1 1,0 0-1,-4 2 0,5-4-35,-1 0-1,1 1 0,0-1 0,-1 1 0,1-1 0,0 0 0,-1 0 0,1 0 0,-1 0 0,1 0 0,0 0 1,-1 0-1,1-1 0,0 1 0,-1 0 0,1-1 0,0 1 0,-1-1 0,1 1 0,0-1 0,0 0 0,0 1 1,0-1-1,-3-2 0,-9-10 43,1-1 0,0 0 0,-16-24 0,28 37-69,-59-92-4445,42 67 1033,7 8 1116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6.917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 2656,'0'-12'17660,"5"16"-19513,14 6 1725,40 16 0,158 50 104,22 8 112,-180-53 1075,-59-31-1232,-1 0 64,1 0 0,0 0 0,-1 0 0,1 0 0,0 0-1,-1 0 1,1 0 0,0 0 0,-1 0 0,1 0 0,0 0 0,-1-1 0,1 1 0,0 0 0,-1 0 0,1 0-1,0-1 1,0 1 0,-1 0 0,1-1 0,0 2 8,0-1 1,0 0-1,0 0 0,-1 0 0,1 0 1,0 0-1,0 0 0,0 0 1,0 0-1,0 0 0,0 0 0,0 0 1,0 0-1,0 0 0,0 0 1,0 0-1,0 0 0,0 0 0,-1 0 1,1 0-1,0 0 0,0-1 1,0 1-1,0 0 0,0 0 0,0 0 1,0 0-1,0 0 0,0 0 0,0 0 1,0 0-1,0 0 0,0 0 1,0 0-1,0 0 0,0 0 0,0 0 1,0 0-1,0 0 0,0 0 1,0 0-1,0-1 0,0 1 0,-1 0 1,1 0-1,0 0 0,0 0 0,0 0 1,0 0-1,1 0 0,-1 0 1,0 0-1,0 0 0,0 0 0,0 0 1,0 0-1,0-1 0,0 1 1,0 0-1,0 0 0,0 0 0,0 0 1,0 0-1,0 0 0,0 0 1,0 0-1,-10 2-116,9-2 82,3-5 8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7.49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57 172 2304,'0'0'34,"0"0"0,-1 0 0,1-1-1,0 1 1,0 0 0,-1 0 0,1-1 0,0 1 0,0 0 0,-1 0 0,1-1 0,0 1-1,0 0 1,0-1 0,-1 1 0,1 0 0,0-1 0,0 1 0,0 0 0,0-1 0,0 1-1,0-1 1,0 1 0,0 0 0,0-1 0,0 1 0,0-1 0,9-4 1643,-3 3-666,6-1-364,0 0-1,0 1 1,1 1-1,15-1 1,-8 0-451,-11 2-37,-1-1 0,1-1-1,0 1 1,0-2 0,10-3-1,-17 5-152,0 1-1,0-1 0,-1 0 0,1 0 0,0 0 0,-1 0 0,1 0 0,-1 0 0,1 0 0,-1-1 0,0 1 0,0 0 0,1-1 0,-1 1 1,0-1-1,0 0 0,0 1 0,0-1 0,-1 0 0,1 1 0,0-1 0,-1 0 0,1 0 0,-1 0 0,0 0 0,0 1 0,1-1 0,-1 0 1,0 0-1,-1-3 0,0 1 7,0 0 0,0 0-1,0 0 1,-1 0 0,1 1 0,-1-1 0,0 0 0,0 1 0,0-1 0,-1 1 0,1 0 0,-1 0 0,0 0 0,0 0-1,0 0 1,0 0 0,0 1 0,-1 0 0,1 0 0,-1 0 0,0 0 0,1 0 0,-1 1 0,0-1 0,0 1 0,-5-1-1,2 1 132,1-1-1,-1 2 0,1-1 1,-1 1-1,0 0 0,1 0 1,-1 1-1,1 0 0,-1 0 1,1 0-1,0 1 0,-1 0 1,1 0-1,0 1 0,0 0 1,-9 6-1,9-6-53,2 1 1,-1 1 0,0-1-1,1 0 1,0 1-1,0 0 1,0 0-1,0 0 1,1 1-1,0-1 1,0 1-1,1 0 1,-1 0 0,1 0-1,1 0 1,-1 0-1,1 0 1,0 0-1,0 1 1,1-1-1,0 9 1,0-7-38,1 0 0,1 0 0,-1 1 0,1-1 0,0-1 0,1 1 0,0 0 0,0-1-1,1 1 1,0-1 0,0 0 0,1 0 0,0 0 0,0-1 0,1 0 0,5 6 0,-1-4-589,0-1 0,1 0 1,-1-1-1,1 0 0,0 0 0,1-1 0,-1-1 0,1 0 0,0 0 0,0-1 1,14 1-1,21 5-1671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8.04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404 8 2912,'20'-8'1830,"-15"9"50,-11 5-225,-11 5 173,-22 10 1,-16 10-499,23-9-713,0 1 1,-46 46-1,-47 69-608,123-136-90,-6 8-119,-13 20-1,19-26-165,0-1 0,0 1 0,1 0 0,-1 0 1,1 0-1,0-1 0,0 1 0,1 0 0,-1 1 0,1 3 0,3 12-1804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28.77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220 54 2816,'-3'0'166,"1"0"0,0 0 0,-1 0 0,1 0-1,-1 0 1,1 1 0,-1-1 0,1 1 0,0-1 0,-1 1 0,1 0 0,0 0 0,0 0 0,0 0 0,0 1-1,0-1 1,0 0 0,0 1 0,0 0 0,0-1 0,-2 3 0,-4 6 764,1 0 0,0 0 1,-7 12-1,3-5-483,-7 12 583,0 1-1,3 0 1,0 2-1,-14 44 1,24-62-890,1 0 1,1 1 0,0 0-1,1 0 1,1 0 0,0 0-1,1 0 1,1 0 0,0 0-1,1 0 1,1 0-1,6 21 1,-8-32-102,0 0 0,1-1 0,-1 1 1,1 0-1,0-1 0,0 1 0,0-1 0,1 1 0,-1-1 0,1 0 0,0 0 0,0 0 1,0-1-1,0 1 0,1-1 0,-1 1 0,0-1 0,1 0 0,0 0 0,-1-1 0,1 1 1,0-1-1,8 2 0,-4-2 46,1-1 0,-1-1 0,0 1 0,1-1-1,-1-1 1,0 0 0,16-5 0,-3-1 93,34-19-1,-31 14-103,-1-2-1,0 0 0,-1-1 1,-1-1-1,-1-2 0,0 0 1,32-41-1,-42 47-53,-2-1 0,0 1 0,0-1 0,-1-1 0,-1 1 0,6-22 0,-9 25-30,-1-1 0,0 1-1,-1-1 1,0 1 0,-1-1-1,0 0 1,0 1 0,-2-1 0,-3-16-1,3 21-12,0 0-1,0 1 0,-1-1 1,0 1-1,0-1 0,0 1 1,-1 0-1,0 1 0,0-1 1,-1 1-1,-8-9 0,5 7-19,0 1-1,0 0 1,-1 0-1,1 1 0,-1 1 1,-1-1-1,-13-4 1,6 4-19,-1 1 1,0 0 0,0 1 0,0 1-1,0 1 1,0 0 0,0 1 0,-29 5-1,36-3-175,0 0 0,0 1-1,0 1 1,0 0-1,1 0 1,0 1 0,0 0-1,-12 8 1,14-7-385,0 0 1,1 0-1,0 1 1,0 0-1,0 0 1,1 1-1,0 0 1,1 0-1,-7 13 1,-9 27-1987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2.7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163 65 2720,'5'-6'847,"-3"3"-399,0 0 0,0 0 0,0 0 1,-1 0-1,1-1 0,0-3 0,0-1 791,-1-10 994,-1 18-2195,0-1 0,0 1 0,-1 0 0,1 0 0,0-1-1,0 1 1,0 0 0,0-1 0,0 1 0,-1 0 0,1 0 0,0-1 0,0 1-1,0 0 1,-1 0 0,1-1 0,0 1 0,0 0 0,-1 0 0,1 0 0,0 0-1,0-1 1,-1 1 0,1 0 0,0 0 0,-1 0 0,1 0 0,0 0 0,-1 0 0,1 0-1,0 0 1,-1 0 0,1 0 0,0 0 0,0 0 0,-1 0 0,1 0 0,0 0-1,-1 0 1,1 0 0,0 0 0,-1 1 0,1-1 0,0 0 0,0 0 0,-1 0-1,1 1 1,-2 0 10,1 0 0,-1 0 0,1 0 0,-1 0 0,1 1 0,-1-1 0,1 1 0,0-1 0,0 1 0,0-1 0,-1 3 0,-4 5 96,-32 40 243,-58 101 0,93-144-311,1-4-167,1 2 0,-1-1 1,1 0-1,-1 0 0,1 0 0,-1 6 1,2-8-58,0 0 0,0 0 0,0-1 0,0 1 1,0 0-1,0 0 0,1 0 0,-1 0 0,0 0 1,0 0-1,1 0 0,-1-1 0,1 1 0,-1 0 0,1 0 1,-1-1-1,1 1 0,-1 0 0,1 0 0,0-1 1,-1 1-1,1-1 0,0 1 0,-1 0 0,1-1 0,0 0 1,0 1-1,0-1 0,-1 1 0,2-1 0,3 2-876,0 0-1,-1-1 0,1 0 0,0 0 0,6 0 0,11 0-468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5.99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 83 2144,'-1'-2'114,"1"0"-1,0 0 1,0 0-1,0 0 1,0 1 0,0-1-1,1 0 1,-1 0-1,1 0 1,-1 0 0,1 0-1,-1 1 1,1-1 0,0 0-1,0 1 1,0-1-1,0 0 1,0 1 0,0-1-1,1 1 1,-1 0-1,0-1 1,2 0 0,-2 0 34,26-37 5035,-26 40-5109,-1-1-1,1 0 0,0 0 1,-1 1-1,1-1 0,-1 1 1,1-1-1,0 0 0,-1 1 1,1-1-1,-1 1 0,1-1 1,-1 1-1,1-1 0,-1 2 1,3 2 77,-1 0 0,0 0 1,0 1-1,-1-1 0,1 0 0,-1 1 1,0 0-1,0-1 0,0 1 1,0 6-1,-1 7 271,-4 25 1,2-12-63,-3 55 271,4 0 0,11 91 0,20 57 190,-29-223-479,-1 1 5,2-11 84,0-6 332,15-58-418,-9 31-452,18-46-1,-22 68 89,1 1 0,0-1 0,0 1 0,1 0-1,1 1 1,-1-1 0,1 1 0,15-13-1,-16 15-63,1 1-1,0-1 0,0 2 0,0-1 0,1 1 0,0 0 0,0 1 0,0-1 0,0 2 0,0-1 0,1 1 0,-1 0 0,1 1 0,0 0 1,-1 0-1,1 1 0,0 0 0,8 2 0,-13-1 86,1 0-1,-1 1 1,0-1 0,0 1 0,0 0 0,0 1 0,-1-1-1,1 0 1,0 1 0,-1 0 0,0 0 0,0 0 0,0 0 0,0 1-1,0-1 1,0 1 0,-1-1 0,0 1 0,3 6 0,1 3 122,0 0 1,-2 1 0,1 0 0,3 25 0,-6-26 77,0 0 0,-1 1 0,-1-1 0,0 0 0,-1 0 0,-3 18 0,3-25-99,-1 0-1,1-1 0,-2 1 0,1 0 1,0-1-1,-1 1 0,-4 5 1,5-8-50,0-1 1,0 1-1,-1 0 1,1-1-1,-1 1 1,0-1-1,0 0 1,0 0-1,0 0 1,0 0-1,0 0 1,-7 2-1,6-3 2,-1 0 1,0-1-1,1 1 1,-1-1-1,0 0 0,0 0 1,0 0-1,1-1 0,-1 1 1,-9-4-1,-6-2 50,-22-10 0,34 13-145,-17-8 25,-30-20 1,35 19-1000,0 1-1,-37-15 1,55 26 731,1-1-1,-1 1 1,0-1 0,0 1 0,1 0 0,-1-1 0,0 1 0,0 0 0,0 0-1,1 0 1,-1 0 0,-2 1 0,3-1 115,1 1 0,-1-1 0,0 0 0,1 1 1,-1-1-1,1 1 0,-1-1 0,1 1 0,-1-1 0,1 1 0,-1-1 1,1 1-1,-1 0 0,1-1 0,-1 1 0,1 0 0,0-1 0,0 1 0,-1 0 1,1 0-1,0-1 0,0 1 0,0 0 0,0-1 0,0 1 0,0 0 0,0 0 1,0 1-1,2 20-2200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6.8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98 5056,'0'-33'3600,"5"54"-944,4 165 1141,-4-129-2213,-5-59-1478,0 1 0,1 0 0,-1-1 0,1 1 0,0-1 0,-1 1 0,1 0 0,0 0 0,1-2 1,4-7-27,6-24-194,10-42-1,6-18-192,-23 81 248,0 0 0,1 0 0,1 1-1,15-23 1,-21 34 55,-1 0 1,1 0-1,-1 1 0,1-1 0,-1 0 1,1 0-1,0 0 0,-1 1 0,1-1 0,0 0 1,0 1-1,0-1 0,-1 1 0,1-1 1,0 1-1,0-1 0,0 1 0,0 0 0,0-1 1,0 1-1,0 0 0,0 0 0,0 0 1,0 0-1,0 0 0,1 0 0,0 1 4,-1-1 0,0 1-1,1 0 1,-1 0 0,0 0-1,0 1 1,0-1 0,0 0 0,0 0-1,0 1 1,0-1 0,0 1-1,0-1 1,0 1 0,0 2-1,3 5 62,-1 0-1,0 0 0,-1 1 1,0-1-1,2 20 0,-3 51 648,-2-46-71,1-33-274,2-2-332,0 0 0,0 0 1,1 0-1,-1 0 0,-1 0 1,1 0-1,0 0 0,0-1 1,0 1-1,-1-1 0,1 1 1,2-4-1,2 0-22,16-15-133,40-32-228,-55 46 276,1 2 0,-1-1 0,1 1 0,0 0 0,0 0 0,17-4 0,-21 8 63,-1-1 0,0 1 0,1 0 1,-1 0-1,0 0 0,1 0 0,-1 1 0,0-1 0,0 1 1,1 0-1,-1 0 0,0 0 0,0 0 0,0 1 1,0-1-1,0 1 0,0 0 0,-1 0 0,1 0 1,-1 0-1,1 0 0,-1 0 0,0 1 0,1-1 1,1 5-1,4 4 211,-1 0-1,0 0 1,-1 1 0,9 25 0,-13-31-138,0 0 0,-1 1 1,0 0-1,0-1 0,-1 1 0,1-1 1,-3 14-1,2 1-174,0-20-51,0-1 1,-1 1-1,1-1 1,0 1-1,0-1 1,0 1-1,-1-1 0,1 0 1,0 1-1,-1-1 1,-2 3-1152,3-3 1151,0 0 1,-1 0-1,1 1 1,-1-1-1,1 0 0,-1 0 1,1 0-1,-2 0 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7.40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55 2400,'1'-3'296,"1"0"1,0 0-1,-1 0 0,1 1 1,0-1-1,1 1 0,-1-1 1,0 1-1,1 0 1,-1 0-1,1 0 0,0 0 1,-1 0-1,6-2 0,7-6 1200,-1 3 1264,-22 20 878,-3 5-3087,2-1-121,4-8-266,1-1 0,0 1-1,1 0 1,-3 11-1,-1 5 95,5-20-226,1-1 0,-1 0 1,1 0-1,1 1 0,-1-1 1,0 0-1,1 1 0,0-1 1,0 1-1,1 4 0,-1-9-11,0 0-1,0 1 0,0-1 0,0 1 0,1-1 0,-1 0 1,0 1-1,0-1 0,1 1 0,-1-1 0,0 0 0,0 1 1,1-1-1,-1 0 0,0 0 0,1 1 0,-1-1 0,1 0 1,-1 0-1,0 1 0,1-1 0,-1 0 0,1 0 0,-1 0 1,0 0-1,1 0 0,-1 1 0,1-1 0,-1 0 0,1 0 1,-1 0-1,1 0 0,-1 0 0,0-1 0,1 1 0,-1 0 1,1 0-1,-1 0 0,1 0 0,-1 0 0,0 0 0,1-1 0,0 1 1,15-10 78,-10 4-345,0 0 0,0 0 0,0-1 0,-1 0 0,0 0 0,0 0 0,-1-1 0,5-10 0,-4 8 72,0 0-1,1 0 1,11-14-1,-16 24 169,-1-1 0,0 1 0,1 0-1,-1-1 1,1 1 0,-1 0 0,1-1-1,-1 1 1,1 0 0,-1-1 0,1 1 0,0 0-1,-1 0 1,1 0 0,-1 0 0,1 0 0,0 0-1,-1 0 1,1 0 0,-1 0 0,1 0-1,0 0 1,-1 0 0,1 0 0,-1 0 0,1 0-1,-1 0 1,1 1 0,0-1 0,-1 0-1,1 1 1,-1-1 0,1 0 0,-1 1 0,1-1-1,-1 0 1,0 1 0,1-1 0,-1 1-1,1-1 1,-1 1 0,0-1 0,1 2 0,16 25 389,-15-23-338,2 4 52,1-1 0,1 0 0,-1 0 0,1 0 0,0-1 0,7 6 0,45 32-250,-40-31-656,-17-12 237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7.7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15 7040,'0'-1'172,"1"0"0,-1 0-1,1 0 1,0 0 0,-1 0 0,1 0 0,0 0 0,-1 1 0,1-1 0,0 0-1,0 0 1,0 1 0,0-1 0,0 0 0,0 1 0,1-1 0,-1 1-78,0 0 1,0 0-1,0 0 1,0 1-1,0-1 1,0 0 0,0 1-1,0-1 1,0 1-1,0-1 1,0 1-1,0-1 1,0 1-1,0 0 1,0-1 0,-1 1-1,2 2 1,67 63 3820,28 40-3084,-86-95-967,-9-9-201,1 0 0,-1 0 0,0 0-1,0 0 1,-1 1 0,3 2 0,-18-43-12713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8.1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451 12 5728,'-5'-12'2112,"-9"19"-1632,6 9-128,-2-4 1472,2 8-1056,-11 5 1312,-7 3-1184,-14 4 256,-6-4-672,-3 0-160,-1-5-192,6 1 63,4 0-127,8-4-1631,4-5 831,11 2-4416,2 3 2848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9.4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40 12 4640,'-9'-11'4254,"9"11"-4218,0 23 3739,0-3-3483,-10 67 1061,-11 189 883,30-289-1671,-4 4-563,-1-1 0,0 0-1,4-18 1,3-6-73,-3 13 41,0 0-1,2 1 1,0 0-1,1 0 1,1 1-1,1 1 1,1 0-1,0 0 1,2 2-1,20-19 0,-31 31-37,0 0 0,1 1-1,-1-1 1,1 1 0,0 0-1,-1 1 1,1 0-1,1-1 1,9-1 0,-15 4 72,1 0 0,0 0 0,0-1 0,0 1 0,-1 0 0,1 1 1,0-1-1,0 0 0,-1 0 0,1 1 0,0-1 0,0 1 0,-1 0 0,1-1 1,-1 1-1,1 0 0,0 0 0,-1 0 0,0 0 0,1 0 0,-1 0 1,1 0-1,-1 1 0,0-1 0,0 0 0,0 1 0,0-1 0,0 1 0,0-1 1,0 1-1,-1 0 0,1-1 0,0 1 0,-1 0 0,1-1 0,-1 1 1,0 0-1,1 2 0,2 18 207,-1-1 0,0 1 0,-1-1 1,-5 39-1,4-60-209,-3 18 181,2 0 0,-1 0 0,2 0 0,2 22 0,-2-40-170,0 1 0,0-1 0,0 0 1,0 1-1,0-1 0,0 0 0,0 1 0,0-1 0,0 0 0,0 1 0,0-1 0,0 0 0,0 0 1,0 1-1,0-1 0,1 0 0,-1 1 0,0-1 0,0 0 0,0 1 0,1-1 0,-1 0 0,0 0 0,0 1 1,0-1-1,1 0 0,-1 0 0,0 0 0,1 1 0,-1-1 0,0 0 0,0 0 0,1 0 0,-1 0 1,0 0-1,1 0 0,-1 0 0,0 1 0,1-1 0,-1 0 0,0 0 0,1 0 0,-1 0 0,0 0 1,1 0-1,-1-1 0,0 1 0,1 0 0,-1 0 0,1 0 0,0-1 17,0 0 0,1 0 0,-1 0 0,0 0 0,0 0 0,0-1 0,0 1 0,0 0 0,0 0-1,0-3 1,33-66-83,17-32-651,-41 85 530,2 1 0,25-26-1,-37 41 161,0 0-1,1 1 0,-1-1 0,1 1 0,-1 0 0,0-1 0,1 1 0,-1-1 0,1 1 0,-1 0 0,1-1 0,-1 1 0,1 0 0,-1-1 0,1 1 0,0 0 0,-1 0 1,1-1-1,-1 1 0,1 0 0,-1 0 0,1 0 0,0 0 0,-1 0 0,1 0 0,0 0 0,-1 0 0,1 0 0,0 1 26,0 0 0,-1-1 1,1 1-1,0 0 0,-1-1 0,1 1 0,-1 0 0,1 0 1,-1 0-1,1-1 0,-1 1 0,0 0 0,1 0 0,-1 0 0,0 0 1,0 1-1,2 7 196,-1-1 0,0 17 0,-1-23-217,0 189 810,-3-163-886,1-5-3571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39.79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10 5632,'0'-1'96,"1"1"0,-1-1 1,0 1-1,0-1 0,0 1 1,0-1-1,1 1 0,-1 0 0,0-1 1,0 1-1,1-1 0,-1 1 1,0 0-1,1-1 0,-1 1 0,0 0 1,1-1-1,-1 1 0,1 0 1,-1-1-1,1 1 0,-1 0 1,0 0-1,1 0 0,-1 0 0,1-1 1,-1 1-1,2 0 0,-1 0 53,-1 1 0,1-1 0,0 1-1,0-1 1,0 1 0,0 0 0,0-1-1,0 1 1,-1 0 0,1-1 0,0 1-1,-1 0 1,1 0 0,0 1 0,2 3 152,-1-1 0,0 1 0,0 0 0,0 0 1,0 0-1,-1 0 0,0 0 0,0 1 0,0 9 0,1 5 304,-1-18-579,3 31 624,3 0 0,0-1 1,16 42-1,-19-64-469,1 0-1,0 0 1,1-1 0,0 0 0,14 18 0,-15-22-68,0 0 1,0 0 0,1-1 0,-1 1 0,1-1 0,1-1 0,-1 1 0,0-1 0,1 0 0,8 3 0,-11-5-75,0 0 0,0 0 0,0-1 0,0 1-1,0-1 1,0 0 0,0 0 0,0 0 0,0-1 0,0 1 0,0-1 0,0 0 0,0 0 0,0 0 0,0-1 0,0 1 0,-1-1 0,1 0 0,-1 0 0,1-1 0,-1 1-1,0-1 1,0 1 0,0-1 0,0 0 0,4-5 0,0-2 12,0 0-1,0 0 1,-1-1-1,0 0 1,-1 0 0,0 0-1,4-18 1,-5 14-201,0-1 0,-1 1 0,-1-1 1,0-30-1,-2 36-388,-1 1 0,0-1 0,0 1 0,-1 0 0,0-1 0,-1 1 1,0 0-1,-1 1 0,-5-12 0,5 14-523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0.20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271 8 6656,'0'0'99,"0"0"-1,1 0 1,-1-1 0,1 1-1,-1 0 1,0 0 0,1 0 0,-1-1-1,0 1 1,1 0 0,-1 0-1,0-1 1,0 1 0,1 0 0,-1 0-1,0-1 1,0 1 0,1 0-1,-1-1 1,0 1 0,0 0 0,0-1-1,0 1 1,1-1 0,-11 1 919,-27 8-574,26-5 63,-6 1 785,-32 13 1,42-14-1109,1 0 1,0 0-1,0 0 1,0 1-1,1 0 1,-1 0-1,1 0 1,-6 6-1,10-9-160,0 0 1,1 0-1,-1 0 0,0 0 0,0 0 1,1 1-1,-1-1 0,0 0 0,1 0 1,-1 0-1,1 1 0,0-1 0,-1 0 1,1 0-1,0 1 0,0-1 0,0 0 1,0 1-1,0-1 0,0 0 0,0 1 0,0-1 1,0 0-1,1 1 0,-1-1 0,1 0 1,-1 0-1,1 1 0,-1-1 0,1 0 1,0 0-1,-1 0 0,1 0 0,0 0 1,0 0-1,0 0 0,0 0 0,1 1 1,5 3 21,0 0 1,0 0-1,1-1 1,14 7 0,-13-7-31,32 14 134,-18-8 35,0 1-1,22 14 1,-44-25-158,0 1 0,0-1 0,0 1 1,0 0-1,0 0 0,0-1 0,0 1 1,0 0-1,0 0 0,0 0 0,-1 0 0,1 0 1,0 0-1,-1 0 0,1 1 0,-1-1 0,1 0 1,-1 0-1,1 3 0,-1-3-5,0 0 0,0 0 0,-1 0-1,1-1 1,0 1 0,0 0 0,-1 0 0,1 0 0,-1 0 0,1 0-1,-1 0 1,0-1 0,1 1 0,-1 0 0,0 0 0,1-1 0,-1 1-1,0-1 1,-1 2 0,-4 2 38,-1-1-1,0 0 1,0 0-1,0 0 1,-9 2-1,-23 5-397,-49 6 0,2-10-5887,84-6 6021,-19-2-3239,20 3 3346,1-1-1,0 0 0,-1 0 0,1 0 0,0 0 0,0 0 0,-1 0 0,1 0 0,0 0 0,-1 0 0,1-1 0,0 1 0,-1 0 1,1 0-1,0 0 0,0 0 0,-1 0 0,1 0 0,0 0 0,0-1 0,-1 1 0,1 0 0,-1-2-587,1 2 587,0 0 0,-1 0 0,1-1 0,0 1 0,0 0 0,0-1 0,0 1 0,0 0 1,0 0-1,0-1 0,0 1 0,0 0 0,0-1 0,0 1 0,0 0 0,0 0 0,0-1 0,0 1 0,0 0 0,0-1 1,1 1-1,-1 0 0,0 0 0,0-1 0,0 1 0,13-11-1582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0.5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104 81 7136,'4'-57'2309,"-4"55"-2170,0 0 0,1 0 0,-1 0 0,0 1 0,0-1-1,0 0 1,-1 0 0,1 0 0,0 1 0,-2-4 0,2 5-67,0 1 1,-1-1-1,1 1 1,0-1-1,0 1 0,-1-1 1,1 1-1,0-1 1,0 1-1,0-1 0,-1 1 1,1-1-1,0 1 1,0-1-1,0 1 0,0 0 1,0-1-1,0 1 1,1 0-1,-9 116 2317,6-57-1285,-15 94 0,-5-3-502,3-13-793,17-108-1358,2-20-1836,-3-26-246,2 10 2757,0 1 0,-1-1 0,0 0 0,0 1 0,0-1 0,-5-7 1,-6-11-882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0.86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7 6400,'5'-7'2368,"8"11"-1856,-3-4-128,3 0 1824,4-4-1280,6 8 544,4-1-864,4 2-224,11-5-224,6 3-128,7 2 0,3-1-1600,-5-1 864,-3 2-4064,-13 7 2624,-11-1-1568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0:28:33.16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186 25 3808,'-3'-5'516,"2"4"-212,-1-1 0,1 0 1,0 0-1,0 0 0,0 0 0,0 0 0,0 0 0,0-3 0,-10 18 2099,6-9-2102,-16 22 163,0 1 0,2 1 0,1 1 0,-18 40 0,21-43-504,10-18-85,0 1 0,0 0 0,-3 11 0,7-18-81,0 0-1,1 1 1,-1-1-1,1 0 1,0 1-1,-1-1 1,1 1 0,0-1-1,0 0 1,1 1-1,-1-1 1,0 1-1,1-1 1,-1 0-1,1 1 1,0-1 0,2 4-1,10 7-3910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2.07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411 44 3808,'3'-9'657,"-3"6"-393,1 1 1,0-1-1,0 1 0,-1-1 0,2 1 0,-1-1 0,0 1 0,0 0 0,1 0 0,-1 0 0,1 0 0,4-5 1744,-5 10-1695,0 0 0,0-1 0,-1 1 0,1 0 1,-1 0-1,1-1 0,-1 1 0,0 0 0,0 0 0,0 0 0,0 0 0,-1-1 0,1 1 0,-2 3 0,-1 4-69,-1 0 1,-6 14 0,1-8 198,0-1 0,0 0 1,-15 17-1,-40 40 667,54-60-959,-105 99 1188,94-94-1155,-1-1 0,-25 15 0,-21 14 416,67-44-514,-1 1-1,1-1 1,-1-1 0,1 1 0,-1 0 0,1 0 0,-1 0 0,0-1-1,-2 1 1,3-1 69,2-1-157,0 0 0,1 0 0,-1 0 0,0 0 0,1 0 0,-1 0 0,1 0 1,-1 0-1,1 1 0,-1-1 0,4 0 0,-2-1-18,0 1 15,0 0-1,1-1 1,-1 1-1,1 0 1,-1 1-1,1-1 0,-1 1 1,1-1-1,-1 1 1,1 0-1,-1 0 1,1 1-1,0-1 1,-1 1-1,1 0 0,-1 0 1,0 0-1,1 0 1,-1 0-1,0 1 1,0-1-1,1 1 1,2 2-1,76 42 182,-33-17-244,40 27 225,-74-44-1775,23 22 0,-29-23-995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8.01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83 2912,'0'-4'206,"0"2"-133,-1 0 0,1 1 0,0-1 0,0 0-1,0 1 1,1-1 0,-1 0 0,0 1-1,1-1 1,-1 0 0,1 1 0,-1-1 0,1 1-1,0-1 1,-1 1 0,1-1 0,0 1-1,2-2 1,-2 2 125,0-1-1,0 1 1,0 0 0,0-1-1,-1 1 1,1-1 0,0 1-1,-1-1 1,1 1-1,-1-1 1,1 1 0,0-3-1,-1 2 30,0 1 1,0-1-1,1 1 0,-1 0 0,1-1 0,-1 1 0,1 0 0,-1-1 1,1 1-1,0 0 0,0 0 0,0 0 0,1-2 0,-2 3-182,9-5 1932,-5 15-1401,-2 2-387,0 1 0,0 0 0,-2 22 0,0-18-39,3 28 0,20 229 1341,-20-213-1110,-2-16-172,-1 0 1,-8 52 0,7-81-146,-1 6 86,2-21-128,0 0 1,0-1 0,-1 1 0,1-1-1,0 1 1,-1 0 0,1-1 0,0 1-1,-1-1 1,1 1 0,-1-1 0,1 1-1,-1-1 1,1 0 0,-1 1-1,1-1 1,-1 0 0,1 1 0,-1-1-1,0 0 1,1 0 0,-1 1 0,1-1-1,-1 0 1,0 0 0,1 0 0,-1 0-1,0 0 1,-1 0 0,-3-15 238,3 10-274,1-1 0,0 1 0,0-1 0,1 1 0,-1 0 0,1-1-1,0 1 1,0-1 0,1 1 0,2-10 0,-1 7 8,1 1 1,0-1-1,0 0 0,1 1 1,0 0-1,1 0 0,-1 0 0,1 1 1,1-1-1,-1 1 0,1 0 1,0 1-1,0-1 0,10-5 0,-4 3-76,0 0-1,1 1 0,-1 1 0,1 0 0,1 1 0,-1 1 1,25-6-1,-35 10 65,1-1-1,0 1 1,0 0 0,-1 0 0,1 0 0,0 0-1,0 1 1,-1 0 0,1-1 0,0 1 0,-1 1-1,1-1 1,-1 0 0,0 1 0,1 0 0,-1 0-1,0 0 1,0 0 0,0 0 0,0 1 0,0-1-1,-1 1 1,1 0 0,3 5 0,-1-2 90,-1 1 1,0 0 0,-1 0-1,0 0 1,0 0-1,0 1 1,-1-1 0,0 1-1,-1-1 1,1 1 0,-1 9-1,0 5 154,-2-1 0,0 0 0,-6 32 0,5-42-113,-1 0 0,0 0 1,0-1-1,-2 1 0,1-1 0,-1 0 1,-1 0-1,-8 12 0,13-20-78,-2 1 0,1 0 0,0-1 0,0 0 0,-1 1 0,1-1 0,-1 0 0,0 0 0,0-1 0,1 1 0,-1-1 0,0 1 0,-1-1 0,1 0 0,0 0 0,0 0 0,0 0-1,-4 0 1,3-1-29,0-1-1,0 1 1,0 0-1,0-1 0,0 0 1,0 0-1,0 0 0,0-1 1,1 1-1,-1-1 0,1 0 1,-1 0-1,1 0 0,-6-4 1,3 0-266,0 0-1,0 0 1,0 0 0,1 0 0,0-1-1,1 0 1,-8-14 0,7 10-677,0-1 1,0 0-1,1 0 1,-3-17-1,6 24 473,1 1 0,-1-1 0,1 1 0,0 0 0,0-1 1,0 1-1,2-7 0,-2 9 211,0 1 0,1-1 1,0 0-1,-1 0 0,1 1 1,0-1-1,0 0 0,0 1 1,0-1-1,0 1 0,1-1 1,-1 1-1,0 0 0,1 0 1,-1-1-1,1 1 0,-1 0 1,4-2-1,16-3-2420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8.512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1 133 4800,'4'-2'750,"0"0"0,0 1 0,0-1 1,1 1-1,-1 0 0,6 0 0,23-6 724,9-12-1288,-38 17-118,0 0-1,-1-1 1,1 1 0,-1-1-1,0 0 1,1 0-1,-1 0 1,3-5 0,-5 7-49,0 0 1,0-1 0,0 1-1,0-1 1,-1 1 0,1-1-1,0 1 1,-1-1 0,1 1-1,-1-1 1,0 1 0,0-1-1,1 0 1,-1 1 0,0-1 0,0 0-1,-1 1 1,1-1 0,0 1-1,0-1 1,-1 0 0,1 1-1,-1-1 1,0 1 0,1-1-1,-1 1 1,0-1 0,0 1-1,0 0 1,0-1 0,0 1-1,0 0 1,0 0 0,0 0-1,0 0 1,-1 0 0,1 0 0,0 0-1,-1 0 1,-1-1 0,0 1 64,0-1 0,0 1 0,0 0-1,0 0 1,0 0 0,0 0 0,0 1 0,-1-1 0,1 1 0,0 0 0,0 0 0,0 0 0,-1 0 0,1 0 0,0 1 0,0-1 0,0 1 0,0 0 0,0 0 0,-6 3 0,6-2 24,-1 0 0,1 1-1,-1 0 1,1-1 0,0 1 0,0 0-1,0 0 1,0 1 0,1-1-1,-1 1 1,1-1 0,0 1 0,0 0-1,-1 4 1,1-3-19,1 1 0,0-1 1,0 0-1,1 1 0,-1 0 0,1-1 1,1 1-1,-1-1 0,1 1 0,1 7 0,1 0 15,0-1 0,1 0 0,0 0 0,1 0 0,0 0-1,1-1 1,9 14 0,-9-17-50,-1-1 0,1 0 0,0 0 0,1-1 0,0 0-1,0 0 1,0-1 0,1 0 0,-1 0 0,1 0 0,9 3 0,-5-3-674,1 0 1,0-1 0,0 0 0,0-1-1,0-1 1,0 0 0,1 0-1,-1-2 1,1 1 0,-1-2-1,1 0 1,-1 0 0,0-2-1,1 1 1,14-6 0,6-7-4309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49.9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1 444 3328,'0'-1'115,"0"1"1,0-1-1,0 1 1,-1-1-1,1 1 1,0-1-1,0 1 1,0-1-1,0 1 1,0-1-1,0 1 1,0-1 0,0 1-1,0-1 1,0 1-1,0-1 1,1 1-1,-1-1 1,0 1-1,0-1 1,0 1-1,1-1 1,-1 1-1,0 0 1,0-1-1,1 1 1,-1-1-1,1 1 1,13-18 1199,-7 10-914,18-24 722,2 2 0,55-50 0,-45 46-556,-23 21-405,3-4 280,1 1 0,35-25 0,-52 40-416,1 0-1,0 0 0,-1 0 1,1 0-1,0 1 0,-1-1 1,1 1-1,0-1 0,0 1 1,0-1-1,0 1 0,-1 0 1,1 0-1,0 0 0,0 0 1,0 0-1,0 1 0,-1-1 1,1 0-1,0 1 0,0-1 1,-1 1-1,1 0 0,0 0 1,-1-1-1,1 1 0,0 0 0,-1 1 1,1-1-1,1 1 0,3 5 22,-1-1 0,0 1 0,0 0 0,0 0-1,5 10 1,-1-1 29,4 4 196,1 1 0,1-2 0,1 0 0,1-1 0,33 28-1,-45-42-208,0-1-1,0 0 1,0 0-1,0 0 0,1 0 1,-1-1-1,1 0 0,0 0 1,-1 0-1,1-1 0,0 0 1,0 0-1,0-1 0,11 1 1,-9-2 5,0 0 1,1 0 0,-1-1-1,0 0 1,1-1 0,-1 1-1,-1-2 1,1 1 0,0-1-1,6-5 1,-3 3-67,0-2-1,-1 0 1,0 0 0,-1 0 0,0-1-1,0-1 1,-1 0 0,0 0-1,0 0 1,-1-1 0,-1 0-1,0-1 1,-1 1 0,0-1-1,0 0 1,-1 0 0,-1-1-1,2-12 1,-3 14-31,-1 0 1,0 0-1,0 1 0,-1-1 0,-1 0 0,-2-14 1,3 22 15,-1 0 1,0 1 0,1-1 0,-1 0 0,0 1 0,0-1 0,0 0 0,0 1-1,-1 0 1,1-1 0,-1 1 0,1 0 0,-1 0 0,0-1 0,0 1 0,0 1-1,0-1 1,0 0 0,-1 0 0,1 1 0,0 0 0,-1-1 0,1 1 0,-1 0-1,1 0 1,-1 0 0,0 0 0,1 1 0,-6-1 0,5 0 10,0 1 1,0 0-1,0 1 0,0-1 1,0 1-1,0-1 1,0 1-1,0 0 0,0 0 1,1 0-1,-1 0 1,0 1-1,-3 2 1,1-1 23,1 1 0,-1-1 0,1 1 1,0 0-1,1 1 0,-6 7 1,-1 4 49,1 0-1,1 0 1,-8 25 0,-3 16 261,-16 84 1,20-72 300,13-61-528,0 0 0,-1 0-1,0 0 1,0 0 0,-1 0-1,-5 9 1,7-14-53,0-1-1,0 0 0,0 1 1,0-1-1,0 0 1,0 0-1,-1 0 1,1 0-1,-1 0 0,1-1 1,-1 1-1,0-1 1,1 1-1,-1-1 1,0 0-1,0 0 0,0-1 1,0 1-1,0 0 1,0-1-1,-4 0 1,-12-1 52,0-2 0,0 0 0,1-1 1,-1-1-1,-21-9 0,-8-2-198,-2 2-177,-115-35-3188,163 48 3427,-10-3-1191,0 0 1,0 1 0,0 0-1,-24-2 1,21 7-3456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2.82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133 48 2144,'0'-1'33,"0"0"0,0 1 0,0-1 1,0 0-1,0 1 0,0-1 0,0 0 0,0 1 1,0-1-1,0 1 0,0-1 0,1 0 0,-1 1 0,0-1 1,1 1-1,-1-1 0,0 1 0,1-1 0,-1 1 0,1-1 1,-1 1-1,0-1 0,1 1 0,-1 0 0,1-1 0,-1 1 1,1-1-1,0 1 0,-1 0 0,1 0 0,-1-1 1,1 1-1,0 0 0,11-7 2876,-12 7-2787,0-1 0,1 1 0,-1 0-1,1-1 1,-1 1 0,0 0 0,0-1 0,1 1-1,-1-1 1,0 1 0,0 0 0,1-1 0,-1 1-1,0-1 1,0 1 0,0-1 0,0 1 0,0-1-1,0 1 1,0-1 0,0 1 0,0-1 0,0 1-1,0-1 1,0 1 0,0-1 0,0 1 0,0 0-1,0-1 1,0 1 0,-1-1 0,1 1 0,0-1-1,0 1 1,-1 0 0,1-1 0,0 1 0,0-1-1,-1 1 1,1 0 0,-1-1 0,1 1 0,0 0-1,-1-1 1,0 1-28,0-1 0,0 0-1,0 1 1,-1-1 0,1 1-1,0-1 1,0 1 0,0 0 0,0 0-1,0-1 1,-1 1 0,1 0-1,0 0 1,0 0 0,-1 0 0,1 0-1,-1 1 1,-7 2 102,1 2 0,0-1 0,0 1 0,0 0 0,-8 7 0,-8 5-76,18-13-111,0 0 0,1 1 0,-1-1-1,1 1 1,-8 9 0,12-13-8,0 0 0,0 0-1,0 1 1,0-1 0,0 0-1,0 1 1,1-1 0,-1 0-1,0 1 1,1-1 0,-1 1-1,1-1 1,0 1 0,0-1-1,-1 1 1,1-1 0,0 1-1,0 0 1,0-1 0,0 1-1,1-1 1,-1 1 0,0-1-1,1 1 1,-1-1 0,1 1-1,-1-1 1,1 0 0,0 1-1,-1-1 1,3 3 0,9 8-1,1 0 0,1-1 0,-1-1 0,2 0 0,30 15 0,-18-9 0,45 22 112,-39-21 72,55 36 0,-86-52-103,-1 1 1,1-1 0,0 1 0,0 0 0,-1-1 0,1 1 0,-1 0 0,1 0-1,-1 0 1,0 0 0,2 4 0,-3-6-43,0 1 0,1-1 0,-1 1 1,0-1-1,0 1 0,0-1 0,0 1 0,0-1 0,0 1 1,0-1-1,0 1 0,-1-1 0,1 1 0,0-1 0,0 0 1,0 1-1,0-1 0,-1 1 0,1-1 0,0 1 0,0-1 0,-1 0 1,1 1-1,-2 0 17,1 0 0,0-1 0,0 1 0,0 0 0,0-1 0,0 1 0,-1-1 0,1 0 0,0 1 0,0-1 0,-1 0 0,-1 1 0,-15-1 86,0-1-1,0 0 1,0-1-1,0-1 1,-25-7-1,-31-5-1753,61 13-122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3.19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9 6976,'0'-8'5184,"3"16"-4544,-3 4 288,0 4-544,5-1 0,-5 5-256,0 5-128,0-2-32,0 2 224,0-1-96,5 0-1376,-2-4 704,2-5-2688,0-6 1824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3.53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27 37 3968,'5'-37'1472,"-19"42"-1120,1 7-128,13-4-1600,-5 4 704,5-1 288,5 6 256,3 3-1728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3.92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33 3808,'0'1'97,"0"0"0,0 0 0,0 0 1,0 0-1,0 0 0,0 1 0,0-2 0,0 1 1,0 0-1,1 0 0,-1 0 0,0 0 0,1 0 0,-1 0 1,1 0-1,-1 0 0,2 1 0,13 17 1601,1 1 1191,-12-11-1933,-1 0 0,1 0 0,3 19 0,-7-27-873,0-1 0,0 1 1,0-1-1,0 1 1,0-1-1,0 1 1,0-1-1,1 1 1,-1-1-1,0 1 1,0-1-1,0 0 0,1 1 1,-1-1-1,0 1 1,1-1-1,-1 1 1,0-1-1,1 0 1,-1 1-1,0-1 0,1 0 1,-1 1-1,1-1 1,0 0-32,0 0 0,0 0 0,0-1 0,-1 1 0,1 0 0,0-1 0,0 1 1,-1-1-1,1 1 0,0-1 0,0 1 0,-1-1 0,1 1 0,-1-1 0,1 1 0,-1-1 0,2-1 0,17-19 211,-9 9-222,0 1 1,1 1-1,0 0 0,13-9 1,-11 10 27,1 0 1,0 2 0,0-1 0,1 2-1,0 0 1,26-7 0,-31 11 54,-1 0 1,0 1 0,0 0 0,1 1 0,-1 0 0,1 0 0,-1 1 0,0 1 0,0-1 0,0 1 0,1 1 0,15 6 0,-22-7-89,1 0 0,-1 0 0,0 0 0,1 0 0,-1 1 0,0 0 1,-1-1-1,1 1 0,0 0 0,-1 0 0,1 0 0,-1 1 0,0-1 0,2 6 0,-3-7-84,0 1 0,0-1 0,0 1 0,0-1 0,-1 1 0,1 0 0,-1-1-1,1 1 1,-1 0 0,0 0 0,0-1 0,-1 1 0,1 0 0,0-1-1,-1 1 1,0 0 0,1-1 0,-1 1 0,0-1 0,-1 1 0,-1 2-1,0 2-1652,2-6 1274,1 0 0,-1 1 1,1-1-1,-1 0 1,1 0-1,-1 0 0,-5 5-1706,1-6 139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4.39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30 54 2976,'2'-3'286,"0"1"0,1-1 1,-1 1-1,1 0 0,0 0 0,0 0 0,0 1 1,4-3-1,27-17 5239,-33 21-5460,-1 0 1,0 0-1,0 0 0,1 0 0,-1 0 1,0 0-1,0 0 0,0-1 0,1 1 1,-1 0-1,0 0 0,0 0 0,0 0 1,0-1-1,1 1 0,-1 0 0,0 0 1,0 0-1,0-1 0,0 1 0,0 0 1,0 0-1,0-1 0,1 1 0,-1 0 1,0 0-1,0 0 0,0-1 0,0 1 1,0 0-1,0 0 0,0-1 0,0 1 1,0 0-1,0 0 0,0-1 0,-1 1 1,1 0-1,0 0 0,0-1 1,0 1-1,0 0 0,0 0 0,-1-1 1,1 1 27,0 0 1,-1-1 0,1 1 0,-1 0 0,1 0 0,0 0 0,-1-1 0,1 1 0,-1 0 0,1 0 0,-1 0-1,1 0 1,-1 0 0,1 0 0,-1 0 0,1 0 0,-1 0 0,1 0 0,-1 0 0,1 0 0,-1 0 0,-6 3 134,1 0 1,-1 1 0,1 0 0,0 0 0,0 0 0,1 1 0,0 0 0,-1 0-1,1 0 1,1 0 0,-5 7 0,7-10-183,1 1 0,0-1 0,-1 0 0,1 0 0,0 1 0,0-1 0,0 0 1,1 1-1,-1-1 0,0 1 0,1-1 0,0 1 0,0-1 0,-1 1 0,1-1 0,1 1 0,-1-1 0,0 1 0,1-1 0,-1 1 0,1-1 0,0 1 0,1 3 0,1 0 11,0-1 0,1 0 0,0 0-1,-1 0 1,1 0 0,1 0 0,-1-1-1,8 6 1,-9-8-85,1 0 1,-1 0-1,1 0 0,-1-1 0,1 1 0,-1-1 1,1 0-1,0 0 0,0-1 0,0 1 1,-1-1-1,1 1 0,0-1 0,5-1 1,-1 0-748,1 0 1,-1 0 0,1-1 0,-1 0 0,12-5 0,40-14-5508,-38 15 4801,-2-2 0,30-13 0,-31 11 4003,1 2 1,28-9-1,-8 3-943,-37 13-1513,6-2 125,0 0 0,-1 0 0,1-1 0,-1-1 0,0 0 0,14-10 0,-21 14-187,-1 1 1,0 0-1,1 0 1,-1 0-1,0-1 1,1 1-1,-1 0 0,0 0 1,1-1-1,-1 1 1,0 0-1,1-1 1,-1 1-1,0 0 1,0-1-1,1 1 1,-1-1-1,0 1 0,0 0 1,0-1-1,0 1 1,0-1-1,1 1 1,-1-1-1,0 1 1,0 0-1,0-1 1,0 1-1,0-1 0,0 1 1,-1-1-1,1 1 1,0 0-1,0-1 1,0 1-1,0-1 1,0 1-1,-1 0 1,1-1-1,0 1 0,0-1 1,0 1-1,-1 0 1,1-1-1,0 1 1,-1 0-1,1 0 1,0-1-1,-1 1 1,1 0-1,0 0 0,-1-1 1,1 1-1,-1 0 1,1 0-1,0 0 1,-1 0-1,0-1 1,-2 0 65,0 1 0,1-1 1,-1 1-1,0-1 0,0 1 1,0 0-1,0 0 0,-5 0 1,-17 6 843,-41 14 1,51-15-563,11-4-214,-1 1 0,1-1-1,-1 1 1,1 0 0,0 1-1,0-1 1,0 1 0,0 0-1,0 0 1,-6 6 0,9-8-108,1 0 0,-1-1 1,1 1-1,-1-1 1,1 1-1,0 0 0,-1-1 1,1 1-1,0 0 1,0-1-1,0 1 0,0 0 1,-1 0-1,1-1 0,0 1 1,0 0-1,0 0 1,0-1-1,1 1 0,-1 0 1,0-1-1,0 2 1,1 0 20,0-1 1,0 1 0,0-1 0,-1 0 0,1 1 0,0-1 0,1 0 0,-1 0 0,2 2 0,2 1 37,0-1-1,-1 0 1,1-1-1,0 1 1,7 1-1,6 2-79,1-1 0,0-1-1,1-1 1,-1 0 0,28-1 0,25-5-2598,2-7-3899,-36 6-146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7T21:33:55.99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7 1003 4320,'-6'-7'1700,"14"6"-206,4 0-987,69-19 3057,-41 8-2872,6 1-97,-2 0-153,-1-1 0,0-2 0,62-30 0,-71 25-391,-2-2 1,0-1 0,37-34 0,75-85 135,-72 59-141,72-107-1,-131 171-6,-1-1-1,0 0 1,-2-1 0,0 0-1,-1-1 1,-1 1 0,8-38-1,-12 41 188,-1 4-126,0 0 0,1-24 0,-4 34-112,0-1 0,0 1 1,0 0-1,-1 0 0,1 0 0,-1 0 0,0-1 1,0 1-1,0 0 0,0 0 0,0 0 0,-1 1 1,1-1-1,-1 0 0,0 0 0,-3-4 1,4 6 3,-1 0 1,1 0 0,0 1 0,-1-1-1,1 0 1,-1 0 0,1 1 0,-1-1 0,1 1-1,-1-1 1,0 1 0,1 0 0,-1-1 0,1 1-1,-1 0 1,0 0 0,1 0 0,-1 0 0,1 1-1,-1-1 1,-2 1 0,-4 1 19,1 0 0,-1 1 0,-7 4 0,5-3 88,-7 5-5,0 0 1,1 1-1,1 1 1,-16 13-1,-13 9 281,29-22-317,1 0 0,0 2 0,1-1 0,1 2 0,0-1 0,0 2 0,1 0 1,1 0-1,1 1 0,0 0 0,1 0 0,1 1 0,-8 27 0,-2 10 116,2 2 0,3-1 0,2 1 0,3 1 0,0 59 0,15-32 455,-8-82-612,0-1 1,0 0 0,0 0-1,1 1 1,-1-1-1,0 0 1,1 0 0,-1 1-1,0-1 1,1 0 0,0 0-1,-1 0 1,1 0-1,0 0 1,-1 0 0,1 0-1,0 0 1,0 0 0,0 0-1,0 0 1,0 0-1,0-1 1,0 1 0,0 0-1,0-1 1,0 1 0,0-1-1,1 1 1,1 0-1,0-1-11,0 1 0,0-1 0,0 1 0,0-1-1,0 0 1,1 0 0,-1 0 0,0 0-1,0-1 1,0 0 0,3 0 0,39-12 83,-23 8 145,33-14 0,4-7-100,-15 6-100,1 1 0,58-15 0,-97 33-22,0 0-1,-1 0 1,1 0 0,0 1 0,0-1 0,0 2 0,11 0 0,-16 0-21,1-1 1,-1 0-1,1 1 0,-1-1 1,1 1-1,-1-1 0,1 1 1,-1 0-1,1 0 0,-1 0 1,0 0-1,0 0 0,1 0 1,-1 0-1,0 0 0,0 0 1,0 0-1,0 1 0,0-1 1,-1 0-1,1 1 1,0-1-1,-1 1 0,1-1 1,0 1-1,-1-1 0,0 1 1,1-1-1,-1 1 0,0 0 1,0-1-1,0 3 0,-1 2 36,0 1-1,0-1 0,-1 0 0,0 0 0,0 0 1,-1 0-1,1 0 0,-1-1 0,-1 1 1,1-1-1,-7 9 0,1-2 9,2 2 309,8-10-8,6-6-96,37-26-274,7-4-125,-45 29 123,0 0 0,1 0-1,-1 1 1,1 0 0,-1 0 0,12-1-1,-16 2 44,0 1 0,0 0-1,0 0 1,0 0-1,0 1 1,0-1-1,0 0 1,0 1 0,0-1-1,0 1 1,-1 0-1,1-1 1,0 1-1,0 0 1,-1 0 0,1 0-1,1 2 1,0-1 49,-1 1 0,0-1 0,0 1 0,0-1 0,0 1 0,0 0 0,0 0 0,-1 0 0,2 4 0,0 3 24,0-1 1,-1 1-1,0 0 0,-1 0 1,1 19-1,-2-28-260,0-1 1,0 1-1,0 0 1,0 0-1,1 0 1,-1-1-1,0 1 1,1 0-1,-1-1 0,0 1 1,1 0-1,-1 0 1,1-1-1,-1 1 1,1-1-1,-1 1 1,1 0-1,-1-1 1,1 1-1,0-1 0,-1 1 1,1-1-1,0 0 1,-1 1-1,1-1 1,0 0-1,0 1 1,-1-1-1,1 0 1,1 0-1,27 3-5110,-25-3 5084,12-1-3230,26-2 1,-1-5 714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7F53-2499-D243-127E-3D44D0E67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D1A58-1C26-95AA-0504-279A62463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B8D99-DA08-B946-59EA-45E307DF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6CDF-8764-62E3-ABF6-9804DE2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8AF6F-4BD2-75F1-38D1-662FC0A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3FE26-DE8C-3214-E9F4-BFA3F0D3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7B8A6-90ED-34FF-949A-6B926C827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603A-307D-0A72-610D-41EC8A45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21610-08C9-F6C7-1DF8-0379F8166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47D1E-4042-D870-861A-3B74B134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3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3ACB1-C41F-6B28-29D8-D964BA7D3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B152A-B358-D7C3-4CD0-713773FED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15E78-A50B-6248-A8F7-E0A002F8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38D09-4C40-B817-2541-A7794D21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6E88-8336-9F6B-D182-3343C68F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0060-4434-387C-7C71-2CBC5F6C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41E7-5FAD-E37D-E721-660FB9ADE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B3186-39CA-DC27-0004-861D8538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03471-7F0C-87C2-0CCC-A3F51254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F8C9-9620-6030-95A5-2E41356D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2229-E39D-4DCA-0E7C-E2CDA087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E3493-9319-BEDA-2665-A1226708C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B2609-72F2-1CDB-1B4C-9D3DCC17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A0F9B-4FC2-93D5-6259-FA168C017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4E61F-0FB8-94F9-098E-C290AF91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2CE4-4607-50EB-29C1-12F490A8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43682-8218-9DAE-9673-ED1962898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54D11-0F8F-CC9F-48B3-5A3BCBAB2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729CC-3351-35A1-3E36-0FB23A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52F42-551B-481B-FF10-3355626B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78C88-D805-A449-0C7E-79883148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8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BF40-16B9-2E45-D460-34B70272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61A6B-D789-718A-2B30-F43F11A64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09836-9071-2184-BBF2-D08130261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C07DE-B330-DB8D-E349-082EFC873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11CA5-2BD9-AB2E-1CE2-3E8EDA701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9D6A54-7AD5-2D6B-8A4B-AEB4CF5C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CD69F-E94A-5EAE-3C08-A5F703F4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E50CB3-30AE-887C-49DD-0E987AE9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0EF2-6B23-6418-7315-D9AD22AE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01CAF-A4DC-A558-6E11-6D75916E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6C3DF-F4B0-7BD9-23A9-5EEF020C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3502A-C70F-7EB4-5395-18445ADD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B0F23-E0BC-37EF-2F6E-374731B6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3A058-C2A5-8B6A-7DF9-B811179A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74B59-B18B-030C-3CB9-2B046699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4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73AA-CF42-C505-CE76-9245C6F9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C4529-56EF-56AF-A830-69904236C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13F6A-D528-D6EA-4556-AB4F4ED05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6D8CB-01A8-42DB-8DAA-540CC26A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9BB56-1F89-36C3-65B9-184944DB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323D0-2005-2F14-F887-72EA64FA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BFBA-81AE-A46D-E6A6-FAD6D368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7D46E4-AC79-8BB6-69E6-3F694AA1A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58F0D-3B29-5AFE-72AA-E1EC92339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13FEE-8499-27CD-ED87-3F14B789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47EF6-95A7-AA21-DFED-872C4F9C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0FCD1-3BD6-940C-E9A4-6789E4BC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9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9A4F4-78C0-EA9E-CA04-2BA6189F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9F757-7290-6BC2-C887-A9218BC4A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3AA69-0835-76CB-184F-78A2F6108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05806-F447-481D-A172-C8CAFCC195E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1DFA-E52E-7DA5-4F5C-1C0F5CA10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1911E-97BA-9CA1-F044-CDE1DDAC0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CD8B4-1D77-4977-ADE2-75007287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2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25.png"/><Relationship Id="rId299" Type="http://schemas.openxmlformats.org/officeDocument/2006/relationships/image" Target="../media/image1616.png"/><Relationship Id="rId21" Type="http://schemas.openxmlformats.org/officeDocument/2006/relationships/image" Target="../media/image1477.png"/><Relationship Id="rId63" Type="http://schemas.openxmlformats.org/officeDocument/2006/relationships/image" Target="../media/image1498.png"/><Relationship Id="rId159" Type="http://schemas.openxmlformats.org/officeDocument/2006/relationships/image" Target="../media/image1546.png"/><Relationship Id="rId324" Type="http://schemas.openxmlformats.org/officeDocument/2006/relationships/customXml" Target="../ink/ink1650.xml"/><Relationship Id="rId366" Type="http://schemas.openxmlformats.org/officeDocument/2006/relationships/customXml" Target="../ink/ink1671.xml"/><Relationship Id="rId170" Type="http://schemas.openxmlformats.org/officeDocument/2006/relationships/customXml" Target="../ink/ink1575.xml"/><Relationship Id="rId226" Type="http://schemas.openxmlformats.org/officeDocument/2006/relationships/customXml" Target="../ink/ink1601.xml"/><Relationship Id="rId268" Type="http://schemas.openxmlformats.org/officeDocument/2006/relationships/customXml" Target="../ink/ink1622.xml"/><Relationship Id="rId32" Type="http://schemas.openxmlformats.org/officeDocument/2006/relationships/customXml" Target="../ink/ink1507.xml"/><Relationship Id="rId74" Type="http://schemas.openxmlformats.org/officeDocument/2006/relationships/customXml" Target="../ink/ink1528.xml"/><Relationship Id="rId128" Type="http://schemas.openxmlformats.org/officeDocument/2006/relationships/customXml" Target="../ink/ink1554.xml"/><Relationship Id="rId335" Type="http://schemas.openxmlformats.org/officeDocument/2006/relationships/image" Target="../media/image1634.png"/><Relationship Id="rId377" Type="http://schemas.openxmlformats.org/officeDocument/2006/relationships/image" Target="../media/image1655.png"/><Relationship Id="rId5" Type="http://schemas.openxmlformats.org/officeDocument/2006/relationships/image" Target="../media/image14690.png"/><Relationship Id="rId181" Type="http://schemas.openxmlformats.org/officeDocument/2006/relationships/image" Target="../media/image1557.png"/><Relationship Id="rId237" Type="http://schemas.openxmlformats.org/officeDocument/2006/relationships/image" Target="../media/image1585.png"/><Relationship Id="rId279" Type="http://schemas.openxmlformats.org/officeDocument/2006/relationships/image" Target="../media/image1606.png"/><Relationship Id="rId43" Type="http://schemas.openxmlformats.org/officeDocument/2006/relationships/image" Target="../media/image1488.png"/><Relationship Id="rId139" Type="http://schemas.openxmlformats.org/officeDocument/2006/relationships/image" Target="../media/image1536.png"/><Relationship Id="rId290" Type="http://schemas.openxmlformats.org/officeDocument/2006/relationships/customXml" Target="../ink/ink1633.xml"/><Relationship Id="rId304" Type="http://schemas.openxmlformats.org/officeDocument/2006/relationships/customXml" Target="../ink/ink1640.xml"/><Relationship Id="rId346" Type="http://schemas.openxmlformats.org/officeDocument/2006/relationships/customXml" Target="../ink/ink1661.xml"/><Relationship Id="rId388" Type="http://schemas.openxmlformats.org/officeDocument/2006/relationships/customXml" Target="../ink/ink1682.xml"/><Relationship Id="rId150" Type="http://schemas.openxmlformats.org/officeDocument/2006/relationships/customXml" Target="../ink/ink1565.xml"/><Relationship Id="rId192" Type="http://schemas.openxmlformats.org/officeDocument/2006/relationships/customXml" Target="../ink/ink1586.xml"/><Relationship Id="rId206" Type="http://schemas.openxmlformats.org/officeDocument/2006/relationships/customXml" Target="../ink/ink1593.xml"/><Relationship Id="rId248" Type="http://schemas.openxmlformats.org/officeDocument/2006/relationships/customXml" Target="../ink/ink1612.xml"/><Relationship Id="rId12" Type="http://schemas.openxmlformats.org/officeDocument/2006/relationships/customXml" Target="../ink/ink1497.xml"/><Relationship Id="rId108" Type="http://schemas.openxmlformats.org/officeDocument/2006/relationships/customXml" Target="../ink/ink1544.xml"/><Relationship Id="rId315" Type="http://schemas.openxmlformats.org/officeDocument/2006/relationships/image" Target="../media/image1624.png"/><Relationship Id="rId357" Type="http://schemas.openxmlformats.org/officeDocument/2006/relationships/image" Target="../media/image1645.png"/><Relationship Id="rId54" Type="http://schemas.openxmlformats.org/officeDocument/2006/relationships/customXml" Target="../ink/ink1518.xml"/><Relationship Id="rId96" Type="http://schemas.openxmlformats.org/officeDocument/2006/relationships/customXml" Target="../ink/ink1538.xml"/><Relationship Id="rId161" Type="http://schemas.openxmlformats.org/officeDocument/2006/relationships/image" Target="../media/image1547.png"/><Relationship Id="rId217" Type="http://schemas.openxmlformats.org/officeDocument/2006/relationships/image" Target="../media/image1575.png"/><Relationship Id="rId259" Type="http://schemas.openxmlformats.org/officeDocument/2006/relationships/image" Target="../media/image1596.png"/><Relationship Id="rId23" Type="http://schemas.openxmlformats.org/officeDocument/2006/relationships/image" Target="../media/image1478.png"/><Relationship Id="rId119" Type="http://schemas.openxmlformats.org/officeDocument/2006/relationships/image" Target="../media/image1526.png"/><Relationship Id="rId270" Type="http://schemas.openxmlformats.org/officeDocument/2006/relationships/customXml" Target="../ink/ink1623.xml"/><Relationship Id="rId326" Type="http://schemas.openxmlformats.org/officeDocument/2006/relationships/customXml" Target="../ink/ink1651.xml"/><Relationship Id="rId65" Type="http://schemas.openxmlformats.org/officeDocument/2006/relationships/image" Target="../media/image1499.png"/><Relationship Id="rId130" Type="http://schemas.openxmlformats.org/officeDocument/2006/relationships/customXml" Target="../ink/ink1555.xml"/><Relationship Id="rId368" Type="http://schemas.openxmlformats.org/officeDocument/2006/relationships/customXml" Target="../ink/ink1672.xml"/><Relationship Id="rId172" Type="http://schemas.openxmlformats.org/officeDocument/2006/relationships/customXml" Target="../ink/ink1576.xml"/><Relationship Id="rId228" Type="http://schemas.openxmlformats.org/officeDocument/2006/relationships/customXml" Target="../ink/ink1602.xml"/><Relationship Id="rId281" Type="http://schemas.openxmlformats.org/officeDocument/2006/relationships/image" Target="../media/image1607.png"/><Relationship Id="rId337" Type="http://schemas.openxmlformats.org/officeDocument/2006/relationships/image" Target="../media/image1635.png"/><Relationship Id="rId34" Type="http://schemas.openxmlformats.org/officeDocument/2006/relationships/customXml" Target="../ink/ink1508.xml"/><Relationship Id="rId76" Type="http://schemas.openxmlformats.org/officeDocument/2006/relationships/customXml" Target="../ink/ink1529.xml"/><Relationship Id="rId141" Type="http://schemas.openxmlformats.org/officeDocument/2006/relationships/image" Target="../media/image1537.png"/><Relationship Id="rId379" Type="http://schemas.openxmlformats.org/officeDocument/2006/relationships/image" Target="../media/image1656.png"/><Relationship Id="rId7" Type="http://schemas.openxmlformats.org/officeDocument/2006/relationships/image" Target="../media/image14700.png"/><Relationship Id="rId183" Type="http://schemas.openxmlformats.org/officeDocument/2006/relationships/image" Target="../media/image1558.png"/><Relationship Id="rId239" Type="http://schemas.openxmlformats.org/officeDocument/2006/relationships/image" Target="../media/image1586.png"/><Relationship Id="rId390" Type="http://schemas.openxmlformats.org/officeDocument/2006/relationships/customXml" Target="../ink/ink1683.xml"/><Relationship Id="rId250" Type="http://schemas.openxmlformats.org/officeDocument/2006/relationships/customXml" Target="../ink/ink1613.xml"/><Relationship Id="rId292" Type="http://schemas.openxmlformats.org/officeDocument/2006/relationships/customXml" Target="../ink/ink1634.xml"/><Relationship Id="rId306" Type="http://schemas.openxmlformats.org/officeDocument/2006/relationships/customXml" Target="../ink/ink1641.xml"/><Relationship Id="rId45" Type="http://schemas.openxmlformats.org/officeDocument/2006/relationships/image" Target="../media/image1489.png"/><Relationship Id="rId87" Type="http://schemas.openxmlformats.org/officeDocument/2006/relationships/image" Target="../media/image1510.png"/><Relationship Id="rId110" Type="http://schemas.openxmlformats.org/officeDocument/2006/relationships/customXml" Target="../ink/ink1545.xml"/><Relationship Id="rId348" Type="http://schemas.openxmlformats.org/officeDocument/2006/relationships/customXml" Target="../ink/ink1662.xml"/><Relationship Id="rId152" Type="http://schemas.openxmlformats.org/officeDocument/2006/relationships/customXml" Target="../ink/ink1566.xml"/><Relationship Id="rId194" Type="http://schemas.openxmlformats.org/officeDocument/2006/relationships/customXml" Target="../ink/ink1587.xml"/><Relationship Id="rId208" Type="http://schemas.openxmlformats.org/officeDocument/2006/relationships/customXml" Target="../ink/ink1594.xml"/><Relationship Id="rId261" Type="http://schemas.openxmlformats.org/officeDocument/2006/relationships/image" Target="../media/image1597.png"/><Relationship Id="rId14" Type="http://schemas.openxmlformats.org/officeDocument/2006/relationships/customXml" Target="../ink/ink1498.xml"/><Relationship Id="rId56" Type="http://schemas.openxmlformats.org/officeDocument/2006/relationships/customXml" Target="../ink/ink1519.xml"/><Relationship Id="rId317" Type="http://schemas.openxmlformats.org/officeDocument/2006/relationships/image" Target="../media/image1625.png"/><Relationship Id="rId359" Type="http://schemas.openxmlformats.org/officeDocument/2006/relationships/image" Target="../media/image1646.png"/><Relationship Id="rId98" Type="http://schemas.openxmlformats.org/officeDocument/2006/relationships/customXml" Target="../ink/ink1539.xml"/><Relationship Id="rId121" Type="http://schemas.openxmlformats.org/officeDocument/2006/relationships/image" Target="../media/image1527.png"/><Relationship Id="rId163" Type="http://schemas.openxmlformats.org/officeDocument/2006/relationships/image" Target="../media/image1548.png"/><Relationship Id="rId219" Type="http://schemas.openxmlformats.org/officeDocument/2006/relationships/image" Target="../media/image1576.png"/><Relationship Id="rId370" Type="http://schemas.openxmlformats.org/officeDocument/2006/relationships/customXml" Target="../ink/ink1673.xml"/><Relationship Id="rId230" Type="http://schemas.openxmlformats.org/officeDocument/2006/relationships/customXml" Target="../ink/ink1603.xml"/><Relationship Id="rId25" Type="http://schemas.openxmlformats.org/officeDocument/2006/relationships/image" Target="../media/image1479.png"/><Relationship Id="rId67" Type="http://schemas.openxmlformats.org/officeDocument/2006/relationships/image" Target="../media/image1500.png"/><Relationship Id="rId272" Type="http://schemas.openxmlformats.org/officeDocument/2006/relationships/customXml" Target="../ink/ink1624.xml"/><Relationship Id="rId328" Type="http://schemas.openxmlformats.org/officeDocument/2006/relationships/customXml" Target="../ink/ink1652.xml"/><Relationship Id="rId132" Type="http://schemas.openxmlformats.org/officeDocument/2006/relationships/customXml" Target="../ink/ink1556.xml"/><Relationship Id="rId174" Type="http://schemas.openxmlformats.org/officeDocument/2006/relationships/customXml" Target="../ink/ink1577.xml"/><Relationship Id="rId381" Type="http://schemas.openxmlformats.org/officeDocument/2006/relationships/image" Target="../media/image1657.png"/><Relationship Id="rId241" Type="http://schemas.openxmlformats.org/officeDocument/2006/relationships/image" Target="../media/image1587.png"/><Relationship Id="rId36" Type="http://schemas.openxmlformats.org/officeDocument/2006/relationships/customXml" Target="../ink/ink1509.xml"/><Relationship Id="rId283" Type="http://schemas.openxmlformats.org/officeDocument/2006/relationships/image" Target="../media/image1608.png"/><Relationship Id="rId339" Type="http://schemas.openxmlformats.org/officeDocument/2006/relationships/image" Target="../media/image1636.png"/><Relationship Id="rId78" Type="http://schemas.openxmlformats.org/officeDocument/2006/relationships/customXml" Target="../ink/ink1530.xml"/><Relationship Id="rId101" Type="http://schemas.openxmlformats.org/officeDocument/2006/relationships/image" Target="../media/image1517.png"/><Relationship Id="rId143" Type="http://schemas.openxmlformats.org/officeDocument/2006/relationships/image" Target="../media/image1538.png"/><Relationship Id="rId185" Type="http://schemas.openxmlformats.org/officeDocument/2006/relationships/image" Target="../media/image1559.png"/><Relationship Id="rId350" Type="http://schemas.openxmlformats.org/officeDocument/2006/relationships/customXml" Target="../ink/ink1663.xml"/><Relationship Id="rId9" Type="http://schemas.openxmlformats.org/officeDocument/2006/relationships/image" Target="../media/image14710.png"/><Relationship Id="rId210" Type="http://schemas.openxmlformats.org/officeDocument/2006/relationships/customXml" Target="../ink/ink1595.xml"/><Relationship Id="rId252" Type="http://schemas.openxmlformats.org/officeDocument/2006/relationships/customXml" Target="../ink/ink1614.xml"/><Relationship Id="rId294" Type="http://schemas.openxmlformats.org/officeDocument/2006/relationships/customXml" Target="../ink/ink1635.xml"/><Relationship Id="rId308" Type="http://schemas.openxmlformats.org/officeDocument/2006/relationships/customXml" Target="../ink/ink1642.xml"/><Relationship Id="rId47" Type="http://schemas.openxmlformats.org/officeDocument/2006/relationships/image" Target="../media/image1490.png"/><Relationship Id="rId68" Type="http://schemas.openxmlformats.org/officeDocument/2006/relationships/customXml" Target="../ink/ink1525.xml"/><Relationship Id="rId89" Type="http://schemas.openxmlformats.org/officeDocument/2006/relationships/image" Target="../media/image1511.png"/><Relationship Id="rId112" Type="http://schemas.openxmlformats.org/officeDocument/2006/relationships/customXml" Target="../ink/ink1546.xml"/><Relationship Id="rId133" Type="http://schemas.openxmlformats.org/officeDocument/2006/relationships/image" Target="../media/image1533.png"/><Relationship Id="rId154" Type="http://schemas.openxmlformats.org/officeDocument/2006/relationships/customXml" Target="../ink/ink1567.xml"/><Relationship Id="rId175" Type="http://schemas.openxmlformats.org/officeDocument/2006/relationships/image" Target="../media/image1554.png"/><Relationship Id="rId340" Type="http://schemas.openxmlformats.org/officeDocument/2006/relationships/customXml" Target="../ink/ink1658.xml"/><Relationship Id="rId361" Type="http://schemas.openxmlformats.org/officeDocument/2006/relationships/image" Target="../media/image1647.png"/><Relationship Id="rId196" Type="http://schemas.openxmlformats.org/officeDocument/2006/relationships/customXml" Target="../ink/ink1588.xml"/><Relationship Id="rId200" Type="http://schemas.openxmlformats.org/officeDocument/2006/relationships/customXml" Target="../ink/ink1590.xml"/><Relationship Id="rId382" Type="http://schemas.openxmlformats.org/officeDocument/2006/relationships/customXml" Target="../ink/ink1679.xml"/><Relationship Id="rId16" Type="http://schemas.openxmlformats.org/officeDocument/2006/relationships/customXml" Target="../ink/ink1499.xml"/><Relationship Id="rId221" Type="http://schemas.openxmlformats.org/officeDocument/2006/relationships/image" Target="../media/image1577.png"/><Relationship Id="rId242" Type="http://schemas.openxmlformats.org/officeDocument/2006/relationships/customXml" Target="../ink/ink1609.xml"/><Relationship Id="rId263" Type="http://schemas.openxmlformats.org/officeDocument/2006/relationships/image" Target="../media/image1598.png"/><Relationship Id="rId284" Type="http://schemas.openxmlformats.org/officeDocument/2006/relationships/customXml" Target="../ink/ink1630.xml"/><Relationship Id="rId319" Type="http://schemas.openxmlformats.org/officeDocument/2006/relationships/image" Target="../media/image1626.png"/><Relationship Id="rId37" Type="http://schemas.openxmlformats.org/officeDocument/2006/relationships/image" Target="../media/image1485.png"/><Relationship Id="rId58" Type="http://schemas.openxmlformats.org/officeDocument/2006/relationships/customXml" Target="../ink/ink1520.xml"/><Relationship Id="rId79" Type="http://schemas.openxmlformats.org/officeDocument/2006/relationships/image" Target="../media/image1506.png"/><Relationship Id="rId102" Type="http://schemas.openxmlformats.org/officeDocument/2006/relationships/customXml" Target="../ink/ink1541.xml"/><Relationship Id="rId123" Type="http://schemas.openxmlformats.org/officeDocument/2006/relationships/image" Target="../media/image1528.png"/><Relationship Id="rId144" Type="http://schemas.openxmlformats.org/officeDocument/2006/relationships/customXml" Target="../ink/ink1562.xml"/><Relationship Id="rId330" Type="http://schemas.openxmlformats.org/officeDocument/2006/relationships/customXml" Target="../ink/ink1653.xml"/><Relationship Id="rId90" Type="http://schemas.openxmlformats.org/officeDocument/2006/relationships/customXml" Target="../ink/ink1535.xml"/><Relationship Id="rId165" Type="http://schemas.openxmlformats.org/officeDocument/2006/relationships/image" Target="../media/image1549.png"/><Relationship Id="rId186" Type="http://schemas.openxmlformats.org/officeDocument/2006/relationships/customXml" Target="../ink/ink1583.xml"/><Relationship Id="rId351" Type="http://schemas.openxmlformats.org/officeDocument/2006/relationships/image" Target="../media/image1642.png"/><Relationship Id="rId372" Type="http://schemas.openxmlformats.org/officeDocument/2006/relationships/customXml" Target="../ink/ink1674.xml"/><Relationship Id="rId211" Type="http://schemas.openxmlformats.org/officeDocument/2006/relationships/image" Target="../media/image1572.png"/><Relationship Id="rId232" Type="http://schemas.openxmlformats.org/officeDocument/2006/relationships/customXml" Target="../ink/ink1604.xml"/><Relationship Id="rId253" Type="http://schemas.openxmlformats.org/officeDocument/2006/relationships/image" Target="../media/image1593.png"/><Relationship Id="rId274" Type="http://schemas.openxmlformats.org/officeDocument/2006/relationships/customXml" Target="../ink/ink1625.xml"/><Relationship Id="rId295" Type="http://schemas.openxmlformats.org/officeDocument/2006/relationships/image" Target="../media/image1614.png"/><Relationship Id="rId309" Type="http://schemas.openxmlformats.org/officeDocument/2006/relationships/image" Target="../media/image1621.png"/><Relationship Id="rId27" Type="http://schemas.openxmlformats.org/officeDocument/2006/relationships/image" Target="../media/image1480.png"/><Relationship Id="rId48" Type="http://schemas.openxmlformats.org/officeDocument/2006/relationships/customXml" Target="../ink/ink1515.xml"/><Relationship Id="rId69" Type="http://schemas.openxmlformats.org/officeDocument/2006/relationships/image" Target="../media/image1501.png"/><Relationship Id="rId113" Type="http://schemas.openxmlformats.org/officeDocument/2006/relationships/image" Target="../media/image1523.png"/><Relationship Id="rId134" Type="http://schemas.openxmlformats.org/officeDocument/2006/relationships/customXml" Target="../ink/ink1557.xml"/><Relationship Id="rId320" Type="http://schemas.openxmlformats.org/officeDocument/2006/relationships/customXml" Target="../ink/ink1648.xml"/><Relationship Id="rId80" Type="http://schemas.openxmlformats.org/officeDocument/2006/relationships/customXml" Target="../ink/ink1531.xml"/><Relationship Id="rId155" Type="http://schemas.openxmlformats.org/officeDocument/2006/relationships/image" Target="../media/image1544.png"/><Relationship Id="rId176" Type="http://schemas.openxmlformats.org/officeDocument/2006/relationships/customXml" Target="../ink/ink1578.xml"/><Relationship Id="rId197" Type="http://schemas.openxmlformats.org/officeDocument/2006/relationships/image" Target="../media/image1565.png"/><Relationship Id="rId341" Type="http://schemas.openxmlformats.org/officeDocument/2006/relationships/image" Target="../media/image1637.png"/><Relationship Id="rId362" Type="http://schemas.openxmlformats.org/officeDocument/2006/relationships/customXml" Target="../ink/ink1669.xml"/><Relationship Id="rId383" Type="http://schemas.openxmlformats.org/officeDocument/2006/relationships/image" Target="../media/image1658.png"/><Relationship Id="rId201" Type="http://schemas.openxmlformats.org/officeDocument/2006/relationships/image" Target="../media/image1567.png"/><Relationship Id="rId222" Type="http://schemas.openxmlformats.org/officeDocument/2006/relationships/customXml" Target="../ink/ink1599.xml"/><Relationship Id="rId243" Type="http://schemas.openxmlformats.org/officeDocument/2006/relationships/image" Target="../media/image1588.png"/><Relationship Id="rId264" Type="http://schemas.openxmlformats.org/officeDocument/2006/relationships/customXml" Target="../ink/ink1620.xml"/><Relationship Id="rId285" Type="http://schemas.openxmlformats.org/officeDocument/2006/relationships/image" Target="../media/image1609.png"/><Relationship Id="rId17" Type="http://schemas.openxmlformats.org/officeDocument/2006/relationships/image" Target="../media/image1475.png"/><Relationship Id="rId38" Type="http://schemas.openxmlformats.org/officeDocument/2006/relationships/customXml" Target="../ink/ink1510.xml"/><Relationship Id="rId59" Type="http://schemas.openxmlformats.org/officeDocument/2006/relationships/image" Target="../media/image1496.png"/><Relationship Id="rId103" Type="http://schemas.openxmlformats.org/officeDocument/2006/relationships/image" Target="../media/image1518.png"/><Relationship Id="rId124" Type="http://schemas.openxmlformats.org/officeDocument/2006/relationships/customXml" Target="../ink/ink1552.xml"/><Relationship Id="rId310" Type="http://schemas.openxmlformats.org/officeDocument/2006/relationships/customXml" Target="../ink/ink1643.xml"/><Relationship Id="rId70" Type="http://schemas.openxmlformats.org/officeDocument/2006/relationships/customXml" Target="../ink/ink1526.xml"/><Relationship Id="rId91" Type="http://schemas.openxmlformats.org/officeDocument/2006/relationships/image" Target="../media/image1512.png"/><Relationship Id="rId145" Type="http://schemas.openxmlformats.org/officeDocument/2006/relationships/image" Target="../media/image1539.png"/><Relationship Id="rId166" Type="http://schemas.openxmlformats.org/officeDocument/2006/relationships/customXml" Target="../ink/ink1573.xml"/><Relationship Id="rId187" Type="http://schemas.openxmlformats.org/officeDocument/2006/relationships/image" Target="../media/image1560.png"/><Relationship Id="rId331" Type="http://schemas.openxmlformats.org/officeDocument/2006/relationships/image" Target="../media/image1632.png"/><Relationship Id="rId352" Type="http://schemas.openxmlformats.org/officeDocument/2006/relationships/customXml" Target="../ink/ink1664.xml"/><Relationship Id="rId373" Type="http://schemas.openxmlformats.org/officeDocument/2006/relationships/image" Target="../media/image165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596.xml"/><Relationship Id="rId233" Type="http://schemas.openxmlformats.org/officeDocument/2006/relationships/image" Target="../media/image1583.png"/><Relationship Id="rId254" Type="http://schemas.openxmlformats.org/officeDocument/2006/relationships/customXml" Target="../ink/ink1615.xml"/><Relationship Id="rId28" Type="http://schemas.openxmlformats.org/officeDocument/2006/relationships/customXml" Target="../ink/ink1505.xml"/><Relationship Id="rId49" Type="http://schemas.openxmlformats.org/officeDocument/2006/relationships/image" Target="../media/image1491.png"/><Relationship Id="rId114" Type="http://schemas.openxmlformats.org/officeDocument/2006/relationships/customXml" Target="../ink/ink1547.xml"/><Relationship Id="rId275" Type="http://schemas.openxmlformats.org/officeDocument/2006/relationships/image" Target="../media/image1604.png"/><Relationship Id="rId296" Type="http://schemas.openxmlformats.org/officeDocument/2006/relationships/customXml" Target="../ink/ink1636.xml"/><Relationship Id="rId300" Type="http://schemas.openxmlformats.org/officeDocument/2006/relationships/customXml" Target="../ink/ink1638.xml"/><Relationship Id="rId60" Type="http://schemas.openxmlformats.org/officeDocument/2006/relationships/customXml" Target="../ink/ink1521.xml"/><Relationship Id="rId81" Type="http://schemas.openxmlformats.org/officeDocument/2006/relationships/image" Target="../media/image1507.png"/><Relationship Id="rId135" Type="http://schemas.openxmlformats.org/officeDocument/2006/relationships/image" Target="../media/image1534.png"/><Relationship Id="rId156" Type="http://schemas.openxmlformats.org/officeDocument/2006/relationships/customXml" Target="../ink/ink1568.xml"/><Relationship Id="rId177" Type="http://schemas.openxmlformats.org/officeDocument/2006/relationships/image" Target="../media/image1555.png"/><Relationship Id="rId198" Type="http://schemas.openxmlformats.org/officeDocument/2006/relationships/customXml" Target="../ink/ink1589.xml"/><Relationship Id="rId321" Type="http://schemas.openxmlformats.org/officeDocument/2006/relationships/image" Target="../media/image1627.png"/><Relationship Id="rId342" Type="http://schemas.openxmlformats.org/officeDocument/2006/relationships/customXml" Target="../ink/ink1659.xml"/><Relationship Id="rId363" Type="http://schemas.openxmlformats.org/officeDocument/2006/relationships/image" Target="../media/image1648.png"/><Relationship Id="rId384" Type="http://schemas.openxmlformats.org/officeDocument/2006/relationships/customXml" Target="../ink/ink1680.xml"/><Relationship Id="rId202" Type="http://schemas.openxmlformats.org/officeDocument/2006/relationships/customXml" Target="../ink/ink1591.xml"/><Relationship Id="rId223" Type="http://schemas.openxmlformats.org/officeDocument/2006/relationships/image" Target="../media/image1578.png"/><Relationship Id="rId244" Type="http://schemas.openxmlformats.org/officeDocument/2006/relationships/customXml" Target="../ink/ink1610.xml"/><Relationship Id="rId18" Type="http://schemas.openxmlformats.org/officeDocument/2006/relationships/customXml" Target="../ink/ink1500.xml"/><Relationship Id="rId39" Type="http://schemas.openxmlformats.org/officeDocument/2006/relationships/image" Target="../media/image1486.png"/><Relationship Id="rId265" Type="http://schemas.openxmlformats.org/officeDocument/2006/relationships/image" Target="../media/image1599.png"/><Relationship Id="rId286" Type="http://schemas.openxmlformats.org/officeDocument/2006/relationships/customXml" Target="../ink/ink1631.xml"/><Relationship Id="rId50" Type="http://schemas.openxmlformats.org/officeDocument/2006/relationships/customXml" Target="../ink/ink1516.xml"/><Relationship Id="rId104" Type="http://schemas.openxmlformats.org/officeDocument/2006/relationships/customXml" Target="../ink/ink1542.xml"/><Relationship Id="rId125" Type="http://schemas.openxmlformats.org/officeDocument/2006/relationships/image" Target="../media/image1529.png"/><Relationship Id="rId146" Type="http://schemas.openxmlformats.org/officeDocument/2006/relationships/customXml" Target="../ink/ink1563.xml"/><Relationship Id="rId167" Type="http://schemas.openxmlformats.org/officeDocument/2006/relationships/image" Target="../media/image1550.png"/><Relationship Id="rId188" Type="http://schemas.openxmlformats.org/officeDocument/2006/relationships/customXml" Target="../ink/ink1584.xml"/><Relationship Id="rId311" Type="http://schemas.openxmlformats.org/officeDocument/2006/relationships/image" Target="../media/image1622.png"/><Relationship Id="rId332" Type="http://schemas.openxmlformats.org/officeDocument/2006/relationships/customXml" Target="../ink/ink1654.xml"/><Relationship Id="rId353" Type="http://schemas.openxmlformats.org/officeDocument/2006/relationships/image" Target="../media/image1643.png"/><Relationship Id="rId374" Type="http://schemas.openxmlformats.org/officeDocument/2006/relationships/customXml" Target="../ink/ink1675.xml"/><Relationship Id="rId71" Type="http://schemas.openxmlformats.org/officeDocument/2006/relationships/image" Target="../media/image1502.png"/><Relationship Id="rId92" Type="http://schemas.openxmlformats.org/officeDocument/2006/relationships/customXml" Target="../ink/ink1536.xml"/><Relationship Id="rId234" Type="http://schemas.openxmlformats.org/officeDocument/2006/relationships/customXml" Target="../ink/ink1605.xml"/><Relationship Id="rId2" Type="http://schemas.openxmlformats.org/officeDocument/2006/relationships/customXml" Target="../ink/ink1492.xml"/><Relationship Id="rId29" Type="http://schemas.openxmlformats.org/officeDocument/2006/relationships/image" Target="../media/image1481.png"/><Relationship Id="rId255" Type="http://schemas.openxmlformats.org/officeDocument/2006/relationships/image" Target="../media/image1594.png"/><Relationship Id="rId276" Type="http://schemas.openxmlformats.org/officeDocument/2006/relationships/customXml" Target="../ink/ink1626.xml"/><Relationship Id="rId297" Type="http://schemas.openxmlformats.org/officeDocument/2006/relationships/image" Target="../media/image1615.png"/><Relationship Id="rId40" Type="http://schemas.openxmlformats.org/officeDocument/2006/relationships/customXml" Target="../ink/ink1511.xml"/><Relationship Id="rId115" Type="http://schemas.openxmlformats.org/officeDocument/2006/relationships/image" Target="../media/image1524.png"/><Relationship Id="rId136" Type="http://schemas.openxmlformats.org/officeDocument/2006/relationships/customXml" Target="../ink/ink1558.xml"/><Relationship Id="rId157" Type="http://schemas.openxmlformats.org/officeDocument/2006/relationships/image" Target="../media/image1545.png"/><Relationship Id="rId178" Type="http://schemas.openxmlformats.org/officeDocument/2006/relationships/customXml" Target="../ink/ink1579.xml"/><Relationship Id="rId301" Type="http://schemas.openxmlformats.org/officeDocument/2006/relationships/image" Target="../media/image1617.png"/><Relationship Id="rId322" Type="http://schemas.openxmlformats.org/officeDocument/2006/relationships/customXml" Target="../ink/ink1649.xml"/><Relationship Id="rId343" Type="http://schemas.openxmlformats.org/officeDocument/2006/relationships/image" Target="../media/image1638.png"/><Relationship Id="rId364" Type="http://schemas.openxmlformats.org/officeDocument/2006/relationships/customXml" Target="../ink/ink1670.xml"/><Relationship Id="rId61" Type="http://schemas.openxmlformats.org/officeDocument/2006/relationships/image" Target="../media/image1497.png"/><Relationship Id="rId82" Type="http://schemas.openxmlformats.org/officeDocument/2006/relationships/customXml" Target="../ink/ink1532.xml"/><Relationship Id="rId199" Type="http://schemas.openxmlformats.org/officeDocument/2006/relationships/image" Target="../media/image1566.png"/><Relationship Id="rId203" Type="http://schemas.openxmlformats.org/officeDocument/2006/relationships/image" Target="../media/image1568.png"/><Relationship Id="rId385" Type="http://schemas.openxmlformats.org/officeDocument/2006/relationships/image" Target="../media/image1659.png"/><Relationship Id="rId19" Type="http://schemas.openxmlformats.org/officeDocument/2006/relationships/image" Target="../media/image1476.png"/><Relationship Id="rId224" Type="http://schemas.openxmlformats.org/officeDocument/2006/relationships/customXml" Target="../ink/ink1600.xml"/><Relationship Id="rId245" Type="http://schemas.openxmlformats.org/officeDocument/2006/relationships/image" Target="../media/image1589.png"/><Relationship Id="rId266" Type="http://schemas.openxmlformats.org/officeDocument/2006/relationships/customXml" Target="../ink/ink1621.xml"/><Relationship Id="rId287" Type="http://schemas.openxmlformats.org/officeDocument/2006/relationships/image" Target="../media/image1610.png"/><Relationship Id="rId30" Type="http://schemas.openxmlformats.org/officeDocument/2006/relationships/customXml" Target="../ink/ink1506.xml"/><Relationship Id="rId105" Type="http://schemas.openxmlformats.org/officeDocument/2006/relationships/image" Target="../media/image1519.png"/><Relationship Id="rId126" Type="http://schemas.openxmlformats.org/officeDocument/2006/relationships/customXml" Target="../ink/ink1553.xml"/><Relationship Id="rId147" Type="http://schemas.openxmlformats.org/officeDocument/2006/relationships/image" Target="../media/image1540.png"/><Relationship Id="rId168" Type="http://schemas.openxmlformats.org/officeDocument/2006/relationships/customXml" Target="../ink/ink1574.xml"/><Relationship Id="rId312" Type="http://schemas.openxmlformats.org/officeDocument/2006/relationships/customXml" Target="../ink/ink1644.xml"/><Relationship Id="rId333" Type="http://schemas.openxmlformats.org/officeDocument/2006/relationships/image" Target="../media/image1633.png"/><Relationship Id="rId354" Type="http://schemas.openxmlformats.org/officeDocument/2006/relationships/customXml" Target="../ink/ink1665.xml"/><Relationship Id="rId51" Type="http://schemas.openxmlformats.org/officeDocument/2006/relationships/image" Target="../media/image1492.png"/><Relationship Id="rId72" Type="http://schemas.openxmlformats.org/officeDocument/2006/relationships/customXml" Target="../ink/ink1527.xml"/><Relationship Id="rId93" Type="http://schemas.openxmlformats.org/officeDocument/2006/relationships/image" Target="../media/image1513.png"/><Relationship Id="rId189" Type="http://schemas.openxmlformats.org/officeDocument/2006/relationships/image" Target="../media/image1561.png"/><Relationship Id="rId375" Type="http://schemas.openxmlformats.org/officeDocument/2006/relationships/image" Target="../media/image1654.png"/><Relationship Id="rId3" Type="http://schemas.openxmlformats.org/officeDocument/2006/relationships/image" Target="../media/image14680.png"/><Relationship Id="rId235" Type="http://schemas.openxmlformats.org/officeDocument/2006/relationships/image" Target="../media/image1584.png"/><Relationship Id="rId256" Type="http://schemas.openxmlformats.org/officeDocument/2006/relationships/customXml" Target="../ink/ink1616.xml"/><Relationship Id="rId277" Type="http://schemas.openxmlformats.org/officeDocument/2006/relationships/image" Target="../media/image1605.png"/><Relationship Id="rId298" Type="http://schemas.openxmlformats.org/officeDocument/2006/relationships/customXml" Target="../ink/ink1637.xml"/><Relationship Id="rId116" Type="http://schemas.openxmlformats.org/officeDocument/2006/relationships/customXml" Target="../ink/ink1548.xml"/><Relationship Id="rId137" Type="http://schemas.openxmlformats.org/officeDocument/2006/relationships/image" Target="../media/image1535.png"/><Relationship Id="rId158" Type="http://schemas.openxmlformats.org/officeDocument/2006/relationships/customXml" Target="../ink/ink1569.xml"/><Relationship Id="rId302" Type="http://schemas.openxmlformats.org/officeDocument/2006/relationships/customXml" Target="../ink/ink1639.xml"/><Relationship Id="rId323" Type="http://schemas.openxmlformats.org/officeDocument/2006/relationships/image" Target="../media/image1628.png"/><Relationship Id="rId344" Type="http://schemas.openxmlformats.org/officeDocument/2006/relationships/customXml" Target="../ink/ink1660.xml"/><Relationship Id="rId20" Type="http://schemas.openxmlformats.org/officeDocument/2006/relationships/customXml" Target="../ink/ink1501.xml"/><Relationship Id="rId41" Type="http://schemas.openxmlformats.org/officeDocument/2006/relationships/image" Target="../media/image1487.png"/><Relationship Id="rId62" Type="http://schemas.openxmlformats.org/officeDocument/2006/relationships/customXml" Target="../ink/ink1522.xml"/><Relationship Id="rId83" Type="http://schemas.openxmlformats.org/officeDocument/2006/relationships/image" Target="../media/image1508.png"/><Relationship Id="rId179" Type="http://schemas.openxmlformats.org/officeDocument/2006/relationships/image" Target="../media/image1556.png"/><Relationship Id="rId365" Type="http://schemas.openxmlformats.org/officeDocument/2006/relationships/image" Target="../media/image1649.png"/><Relationship Id="rId386" Type="http://schemas.openxmlformats.org/officeDocument/2006/relationships/customXml" Target="../ink/ink1681.xml"/><Relationship Id="rId190" Type="http://schemas.openxmlformats.org/officeDocument/2006/relationships/customXml" Target="../ink/ink1585.xml"/><Relationship Id="rId204" Type="http://schemas.openxmlformats.org/officeDocument/2006/relationships/customXml" Target="../ink/ink1592.xml"/><Relationship Id="rId225" Type="http://schemas.openxmlformats.org/officeDocument/2006/relationships/image" Target="../media/image1579.png"/><Relationship Id="rId246" Type="http://schemas.openxmlformats.org/officeDocument/2006/relationships/customXml" Target="../ink/ink1611.xml"/><Relationship Id="rId267" Type="http://schemas.openxmlformats.org/officeDocument/2006/relationships/image" Target="../media/image1600.png"/><Relationship Id="rId288" Type="http://schemas.openxmlformats.org/officeDocument/2006/relationships/customXml" Target="../ink/ink1632.xml"/><Relationship Id="rId106" Type="http://schemas.openxmlformats.org/officeDocument/2006/relationships/customXml" Target="../ink/ink1543.xml"/><Relationship Id="rId127" Type="http://schemas.openxmlformats.org/officeDocument/2006/relationships/image" Target="../media/image1530.png"/><Relationship Id="rId313" Type="http://schemas.openxmlformats.org/officeDocument/2006/relationships/image" Target="../media/image1623.png"/><Relationship Id="rId10" Type="http://schemas.openxmlformats.org/officeDocument/2006/relationships/customXml" Target="../ink/ink1496.xml"/><Relationship Id="rId31" Type="http://schemas.openxmlformats.org/officeDocument/2006/relationships/image" Target="../media/image1482.png"/><Relationship Id="rId52" Type="http://schemas.openxmlformats.org/officeDocument/2006/relationships/customXml" Target="../ink/ink1517.xml"/><Relationship Id="rId73" Type="http://schemas.openxmlformats.org/officeDocument/2006/relationships/image" Target="../media/image1503.png"/><Relationship Id="rId94" Type="http://schemas.openxmlformats.org/officeDocument/2006/relationships/customXml" Target="../ink/ink1537.xml"/><Relationship Id="rId148" Type="http://schemas.openxmlformats.org/officeDocument/2006/relationships/customXml" Target="../ink/ink1564.xml"/><Relationship Id="rId169" Type="http://schemas.openxmlformats.org/officeDocument/2006/relationships/image" Target="../media/image1551.png"/><Relationship Id="rId334" Type="http://schemas.openxmlformats.org/officeDocument/2006/relationships/customXml" Target="../ink/ink1655.xml"/><Relationship Id="rId355" Type="http://schemas.openxmlformats.org/officeDocument/2006/relationships/image" Target="../media/image1644.png"/><Relationship Id="rId376" Type="http://schemas.openxmlformats.org/officeDocument/2006/relationships/customXml" Target="../ink/ink1676.xml"/><Relationship Id="rId4" Type="http://schemas.openxmlformats.org/officeDocument/2006/relationships/customXml" Target="../ink/ink1493.xml"/><Relationship Id="rId180" Type="http://schemas.openxmlformats.org/officeDocument/2006/relationships/customXml" Target="../ink/ink1580.xml"/><Relationship Id="rId236" Type="http://schemas.openxmlformats.org/officeDocument/2006/relationships/customXml" Target="../ink/ink1606.xml"/><Relationship Id="rId257" Type="http://schemas.openxmlformats.org/officeDocument/2006/relationships/image" Target="../media/image1595.png"/><Relationship Id="rId278" Type="http://schemas.openxmlformats.org/officeDocument/2006/relationships/customXml" Target="../ink/ink1627.xml"/><Relationship Id="rId303" Type="http://schemas.openxmlformats.org/officeDocument/2006/relationships/image" Target="../media/image1618.png"/><Relationship Id="rId42" Type="http://schemas.openxmlformats.org/officeDocument/2006/relationships/customXml" Target="../ink/ink1512.xml"/><Relationship Id="rId84" Type="http://schemas.openxmlformats.org/officeDocument/2006/relationships/customXml" Target="../ink/ink1533.xml"/><Relationship Id="rId138" Type="http://schemas.openxmlformats.org/officeDocument/2006/relationships/customXml" Target="../ink/ink1559.xml"/><Relationship Id="rId345" Type="http://schemas.openxmlformats.org/officeDocument/2006/relationships/image" Target="../media/image1639.png"/><Relationship Id="rId387" Type="http://schemas.openxmlformats.org/officeDocument/2006/relationships/image" Target="../media/image1509.png"/><Relationship Id="rId191" Type="http://schemas.openxmlformats.org/officeDocument/2006/relationships/image" Target="../media/image1562.png"/><Relationship Id="rId205" Type="http://schemas.openxmlformats.org/officeDocument/2006/relationships/image" Target="../media/image1569.png"/><Relationship Id="rId247" Type="http://schemas.openxmlformats.org/officeDocument/2006/relationships/image" Target="../media/image1590.png"/><Relationship Id="rId107" Type="http://schemas.openxmlformats.org/officeDocument/2006/relationships/image" Target="../media/image1520.png"/><Relationship Id="rId289" Type="http://schemas.openxmlformats.org/officeDocument/2006/relationships/image" Target="../media/image1611.png"/><Relationship Id="rId11" Type="http://schemas.openxmlformats.org/officeDocument/2006/relationships/image" Target="../media/image1472.png"/><Relationship Id="rId53" Type="http://schemas.openxmlformats.org/officeDocument/2006/relationships/image" Target="../media/image1493.png"/><Relationship Id="rId149" Type="http://schemas.openxmlformats.org/officeDocument/2006/relationships/image" Target="../media/image1541.png"/><Relationship Id="rId314" Type="http://schemas.openxmlformats.org/officeDocument/2006/relationships/customXml" Target="../ink/ink1645.xml"/><Relationship Id="rId356" Type="http://schemas.openxmlformats.org/officeDocument/2006/relationships/customXml" Target="../ink/ink1666.xml"/><Relationship Id="rId95" Type="http://schemas.openxmlformats.org/officeDocument/2006/relationships/image" Target="../media/image1514.png"/><Relationship Id="rId160" Type="http://schemas.openxmlformats.org/officeDocument/2006/relationships/customXml" Target="../ink/ink1570.xml"/><Relationship Id="rId258" Type="http://schemas.openxmlformats.org/officeDocument/2006/relationships/customXml" Target="../ink/ink1617.xml"/><Relationship Id="rId22" Type="http://schemas.openxmlformats.org/officeDocument/2006/relationships/customXml" Target="../ink/ink1502.xml"/><Relationship Id="rId64" Type="http://schemas.openxmlformats.org/officeDocument/2006/relationships/customXml" Target="../ink/ink1523.xml"/><Relationship Id="rId118" Type="http://schemas.openxmlformats.org/officeDocument/2006/relationships/customXml" Target="../ink/ink1549.xml"/><Relationship Id="rId325" Type="http://schemas.openxmlformats.org/officeDocument/2006/relationships/image" Target="../media/image1629.png"/><Relationship Id="rId367" Type="http://schemas.openxmlformats.org/officeDocument/2006/relationships/image" Target="../media/image1650.png"/><Relationship Id="rId171" Type="http://schemas.openxmlformats.org/officeDocument/2006/relationships/image" Target="../media/image1552.png"/><Relationship Id="rId227" Type="http://schemas.openxmlformats.org/officeDocument/2006/relationships/image" Target="../media/image1580.png"/><Relationship Id="rId269" Type="http://schemas.openxmlformats.org/officeDocument/2006/relationships/image" Target="../media/image1601.png"/><Relationship Id="rId33" Type="http://schemas.openxmlformats.org/officeDocument/2006/relationships/image" Target="../media/image1483.png"/><Relationship Id="rId129" Type="http://schemas.openxmlformats.org/officeDocument/2006/relationships/image" Target="../media/image1531.png"/><Relationship Id="rId280" Type="http://schemas.openxmlformats.org/officeDocument/2006/relationships/customXml" Target="../ink/ink1628.xml"/><Relationship Id="rId336" Type="http://schemas.openxmlformats.org/officeDocument/2006/relationships/customXml" Target="../ink/ink1656.xml"/><Relationship Id="rId75" Type="http://schemas.openxmlformats.org/officeDocument/2006/relationships/image" Target="../media/image1504.png"/><Relationship Id="rId140" Type="http://schemas.openxmlformats.org/officeDocument/2006/relationships/customXml" Target="../ink/ink1560.xml"/><Relationship Id="rId182" Type="http://schemas.openxmlformats.org/officeDocument/2006/relationships/customXml" Target="../ink/ink1581.xml"/><Relationship Id="rId378" Type="http://schemas.openxmlformats.org/officeDocument/2006/relationships/customXml" Target="../ink/ink1677.xml"/><Relationship Id="rId6" Type="http://schemas.openxmlformats.org/officeDocument/2006/relationships/customXml" Target="../ink/ink1494.xml"/><Relationship Id="rId238" Type="http://schemas.openxmlformats.org/officeDocument/2006/relationships/customXml" Target="../ink/ink1607.xml"/><Relationship Id="rId291" Type="http://schemas.openxmlformats.org/officeDocument/2006/relationships/image" Target="../media/image1612.png"/><Relationship Id="rId305" Type="http://schemas.openxmlformats.org/officeDocument/2006/relationships/image" Target="../media/image1619.png"/><Relationship Id="rId347" Type="http://schemas.openxmlformats.org/officeDocument/2006/relationships/image" Target="../media/image1640.png"/><Relationship Id="rId44" Type="http://schemas.openxmlformats.org/officeDocument/2006/relationships/customXml" Target="../ink/ink1513.xml"/><Relationship Id="rId151" Type="http://schemas.openxmlformats.org/officeDocument/2006/relationships/image" Target="../media/image1542.png"/><Relationship Id="rId389" Type="http://schemas.openxmlformats.org/officeDocument/2006/relationships/image" Target="../media/image1573.png"/><Relationship Id="rId193" Type="http://schemas.openxmlformats.org/officeDocument/2006/relationships/image" Target="../media/image1563.png"/><Relationship Id="rId207" Type="http://schemas.openxmlformats.org/officeDocument/2006/relationships/image" Target="../media/image1570.png"/><Relationship Id="rId249" Type="http://schemas.openxmlformats.org/officeDocument/2006/relationships/image" Target="../media/image1591.png"/><Relationship Id="rId13" Type="http://schemas.openxmlformats.org/officeDocument/2006/relationships/image" Target="../media/image1473.png"/><Relationship Id="rId109" Type="http://schemas.openxmlformats.org/officeDocument/2006/relationships/image" Target="../media/image1521.png"/><Relationship Id="rId260" Type="http://schemas.openxmlformats.org/officeDocument/2006/relationships/customXml" Target="../ink/ink1618.xml"/><Relationship Id="rId316" Type="http://schemas.openxmlformats.org/officeDocument/2006/relationships/customXml" Target="../ink/ink1646.xml"/><Relationship Id="rId55" Type="http://schemas.openxmlformats.org/officeDocument/2006/relationships/image" Target="../media/image1494.png"/><Relationship Id="rId97" Type="http://schemas.openxmlformats.org/officeDocument/2006/relationships/image" Target="../media/image1515.png"/><Relationship Id="rId120" Type="http://schemas.openxmlformats.org/officeDocument/2006/relationships/customXml" Target="../ink/ink1550.xml"/><Relationship Id="rId358" Type="http://schemas.openxmlformats.org/officeDocument/2006/relationships/customXml" Target="../ink/ink1667.xml"/><Relationship Id="rId162" Type="http://schemas.openxmlformats.org/officeDocument/2006/relationships/customXml" Target="../ink/ink1571.xml"/><Relationship Id="rId218" Type="http://schemas.openxmlformats.org/officeDocument/2006/relationships/customXml" Target="../ink/ink1597.xml"/><Relationship Id="rId271" Type="http://schemas.openxmlformats.org/officeDocument/2006/relationships/image" Target="../media/image1602.png"/><Relationship Id="rId24" Type="http://schemas.openxmlformats.org/officeDocument/2006/relationships/customXml" Target="../ink/ink1503.xml"/><Relationship Id="rId66" Type="http://schemas.openxmlformats.org/officeDocument/2006/relationships/customXml" Target="../ink/ink1524.xml"/><Relationship Id="rId131" Type="http://schemas.openxmlformats.org/officeDocument/2006/relationships/image" Target="../media/image1532.png"/><Relationship Id="rId327" Type="http://schemas.openxmlformats.org/officeDocument/2006/relationships/image" Target="../media/image1630.png"/><Relationship Id="rId369" Type="http://schemas.openxmlformats.org/officeDocument/2006/relationships/image" Target="../media/image1651.png"/><Relationship Id="rId173" Type="http://schemas.openxmlformats.org/officeDocument/2006/relationships/image" Target="../media/image1553.png"/><Relationship Id="rId229" Type="http://schemas.openxmlformats.org/officeDocument/2006/relationships/image" Target="../media/image1581.png"/><Relationship Id="rId380" Type="http://schemas.openxmlformats.org/officeDocument/2006/relationships/customXml" Target="../ink/ink1678.xml"/><Relationship Id="rId240" Type="http://schemas.openxmlformats.org/officeDocument/2006/relationships/customXml" Target="../ink/ink1608.xml"/><Relationship Id="rId35" Type="http://schemas.openxmlformats.org/officeDocument/2006/relationships/image" Target="../media/image1484.png"/><Relationship Id="rId77" Type="http://schemas.openxmlformats.org/officeDocument/2006/relationships/image" Target="../media/image1505.png"/><Relationship Id="rId100" Type="http://schemas.openxmlformats.org/officeDocument/2006/relationships/customXml" Target="../ink/ink1540.xml"/><Relationship Id="rId282" Type="http://schemas.openxmlformats.org/officeDocument/2006/relationships/customXml" Target="../ink/ink1629.xml"/><Relationship Id="rId338" Type="http://schemas.openxmlformats.org/officeDocument/2006/relationships/customXml" Target="../ink/ink1657.xml"/><Relationship Id="rId8" Type="http://schemas.openxmlformats.org/officeDocument/2006/relationships/customXml" Target="../ink/ink1495.xml"/><Relationship Id="rId142" Type="http://schemas.openxmlformats.org/officeDocument/2006/relationships/customXml" Target="../ink/ink1561.xml"/><Relationship Id="rId184" Type="http://schemas.openxmlformats.org/officeDocument/2006/relationships/customXml" Target="../ink/ink1582.xml"/><Relationship Id="rId391" Type="http://schemas.openxmlformats.org/officeDocument/2006/relationships/image" Target="../media/image1574.png"/><Relationship Id="rId251" Type="http://schemas.openxmlformats.org/officeDocument/2006/relationships/image" Target="../media/image1592.png"/><Relationship Id="rId46" Type="http://schemas.openxmlformats.org/officeDocument/2006/relationships/customXml" Target="../ink/ink1514.xml"/><Relationship Id="rId293" Type="http://schemas.openxmlformats.org/officeDocument/2006/relationships/image" Target="../media/image1613.png"/><Relationship Id="rId307" Type="http://schemas.openxmlformats.org/officeDocument/2006/relationships/image" Target="../media/image1620.png"/><Relationship Id="rId349" Type="http://schemas.openxmlformats.org/officeDocument/2006/relationships/image" Target="../media/image1641.png"/><Relationship Id="rId88" Type="http://schemas.openxmlformats.org/officeDocument/2006/relationships/customXml" Target="../ink/ink1534.xml"/><Relationship Id="rId111" Type="http://schemas.openxmlformats.org/officeDocument/2006/relationships/image" Target="../media/image1522.png"/><Relationship Id="rId153" Type="http://schemas.openxmlformats.org/officeDocument/2006/relationships/image" Target="../media/image1543.png"/><Relationship Id="rId195" Type="http://schemas.openxmlformats.org/officeDocument/2006/relationships/image" Target="../media/image1564.png"/><Relationship Id="rId209" Type="http://schemas.openxmlformats.org/officeDocument/2006/relationships/image" Target="../media/image1571.png"/><Relationship Id="rId360" Type="http://schemas.openxmlformats.org/officeDocument/2006/relationships/customXml" Target="../ink/ink1668.xml"/><Relationship Id="rId220" Type="http://schemas.openxmlformats.org/officeDocument/2006/relationships/customXml" Target="../ink/ink1598.xml"/><Relationship Id="rId15" Type="http://schemas.openxmlformats.org/officeDocument/2006/relationships/image" Target="../media/image1474.png"/><Relationship Id="rId57" Type="http://schemas.openxmlformats.org/officeDocument/2006/relationships/image" Target="../media/image1495.png"/><Relationship Id="rId262" Type="http://schemas.openxmlformats.org/officeDocument/2006/relationships/customXml" Target="../ink/ink1619.xml"/><Relationship Id="rId318" Type="http://schemas.openxmlformats.org/officeDocument/2006/relationships/customXml" Target="../ink/ink1647.xml"/><Relationship Id="rId99" Type="http://schemas.openxmlformats.org/officeDocument/2006/relationships/image" Target="../media/image1516.png"/><Relationship Id="rId122" Type="http://schemas.openxmlformats.org/officeDocument/2006/relationships/customXml" Target="../ink/ink1551.xml"/><Relationship Id="rId164" Type="http://schemas.openxmlformats.org/officeDocument/2006/relationships/customXml" Target="../ink/ink1572.xml"/><Relationship Id="rId371" Type="http://schemas.openxmlformats.org/officeDocument/2006/relationships/image" Target="../media/image1652.png"/><Relationship Id="rId26" Type="http://schemas.openxmlformats.org/officeDocument/2006/relationships/customXml" Target="../ink/ink1504.xml"/><Relationship Id="rId231" Type="http://schemas.openxmlformats.org/officeDocument/2006/relationships/image" Target="../media/image1582.png"/><Relationship Id="rId273" Type="http://schemas.openxmlformats.org/officeDocument/2006/relationships/image" Target="../media/image1603.png"/><Relationship Id="rId329" Type="http://schemas.openxmlformats.org/officeDocument/2006/relationships/image" Target="../media/image1631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17.png"/><Relationship Id="rId299" Type="http://schemas.openxmlformats.org/officeDocument/2006/relationships/image" Target="../media/image1808.png"/><Relationship Id="rId21" Type="http://schemas.openxmlformats.org/officeDocument/2006/relationships/image" Target="../media/image1669.png"/><Relationship Id="rId63" Type="http://schemas.openxmlformats.org/officeDocument/2006/relationships/image" Target="../media/image1690.png"/><Relationship Id="rId324" Type="http://schemas.openxmlformats.org/officeDocument/2006/relationships/customXml" Target="../ink/ink1842.xml"/><Relationship Id="rId170" Type="http://schemas.openxmlformats.org/officeDocument/2006/relationships/customXml" Target="../ink/ink1765.xml"/><Relationship Id="rId226" Type="http://schemas.openxmlformats.org/officeDocument/2006/relationships/customXml" Target="../ink/ink1793.xml"/><Relationship Id="rId268" Type="http://schemas.openxmlformats.org/officeDocument/2006/relationships/customXml" Target="../ink/ink1814.xml"/><Relationship Id="rId32" Type="http://schemas.openxmlformats.org/officeDocument/2006/relationships/customXml" Target="../ink/ink1699.xml"/><Relationship Id="rId74" Type="http://schemas.openxmlformats.org/officeDocument/2006/relationships/customXml" Target="../ink/ink1720.xml"/><Relationship Id="rId128" Type="http://schemas.openxmlformats.org/officeDocument/2006/relationships/customXml" Target="../ink/ink1747.xml"/><Relationship Id="rId335" Type="http://schemas.openxmlformats.org/officeDocument/2006/relationships/image" Target="../media/image1826.png"/><Relationship Id="rId5" Type="http://schemas.openxmlformats.org/officeDocument/2006/relationships/image" Target="../media/image1661.png"/><Relationship Id="rId181" Type="http://schemas.openxmlformats.org/officeDocument/2006/relationships/image" Target="../media/image1749.png"/><Relationship Id="rId237" Type="http://schemas.openxmlformats.org/officeDocument/2006/relationships/image" Target="../media/image1777.png"/><Relationship Id="rId279" Type="http://schemas.openxmlformats.org/officeDocument/2006/relationships/image" Target="../media/image1798.png"/><Relationship Id="rId43" Type="http://schemas.openxmlformats.org/officeDocument/2006/relationships/image" Target="../media/image1680.png"/><Relationship Id="rId139" Type="http://schemas.openxmlformats.org/officeDocument/2006/relationships/image" Target="../media/image1728.png"/><Relationship Id="rId290" Type="http://schemas.openxmlformats.org/officeDocument/2006/relationships/customXml" Target="../ink/ink1825.xml"/><Relationship Id="rId304" Type="http://schemas.openxmlformats.org/officeDocument/2006/relationships/customXml" Target="../ink/ink1832.xml"/><Relationship Id="rId85" Type="http://schemas.openxmlformats.org/officeDocument/2006/relationships/image" Target="../media/image1701.png"/><Relationship Id="rId150" Type="http://schemas.openxmlformats.org/officeDocument/2006/relationships/customXml" Target="../ink/ink1758.xml"/><Relationship Id="rId192" Type="http://schemas.openxmlformats.org/officeDocument/2006/relationships/customXml" Target="../ink/ink1776.xml"/><Relationship Id="rId206" Type="http://schemas.openxmlformats.org/officeDocument/2006/relationships/customXml" Target="../ink/ink1783.xml"/><Relationship Id="rId248" Type="http://schemas.openxmlformats.org/officeDocument/2006/relationships/customXml" Target="../ink/ink1804.xml"/><Relationship Id="rId12" Type="http://schemas.openxmlformats.org/officeDocument/2006/relationships/customXml" Target="../ink/ink1689.xml"/><Relationship Id="rId108" Type="http://schemas.openxmlformats.org/officeDocument/2006/relationships/customXml" Target="../ink/ink1737.xml"/><Relationship Id="rId315" Type="http://schemas.openxmlformats.org/officeDocument/2006/relationships/image" Target="../media/image1816.png"/><Relationship Id="rId54" Type="http://schemas.openxmlformats.org/officeDocument/2006/relationships/customXml" Target="../ink/ink1710.xml"/><Relationship Id="rId96" Type="http://schemas.openxmlformats.org/officeDocument/2006/relationships/customXml" Target="../ink/ink1731.xml"/><Relationship Id="rId217" Type="http://schemas.openxmlformats.org/officeDocument/2006/relationships/image" Target="../media/image1767.png"/><Relationship Id="rId259" Type="http://schemas.openxmlformats.org/officeDocument/2006/relationships/image" Target="../media/image1788.png"/><Relationship Id="rId23" Type="http://schemas.openxmlformats.org/officeDocument/2006/relationships/image" Target="../media/image1670.png"/><Relationship Id="rId119" Type="http://schemas.openxmlformats.org/officeDocument/2006/relationships/image" Target="../media/image1718.png"/><Relationship Id="rId270" Type="http://schemas.openxmlformats.org/officeDocument/2006/relationships/customXml" Target="../ink/ink1815.xml"/><Relationship Id="rId326" Type="http://schemas.openxmlformats.org/officeDocument/2006/relationships/customXml" Target="../ink/ink1843.xml"/><Relationship Id="rId65" Type="http://schemas.openxmlformats.org/officeDocument/2006/relationships/image" Target="../media/image1691.png"/><Relationship Id="rId130" Type="http://schemas.openxmlformats.org/officeDocument/2006/relationships/customXml" Target="../ink/ink1748.xml"/><Relationship Id="rId172" Type="http://schemas.openxmlformats.org/officeDocument/2006/relationships/customXml" Target="../ink/ink1766.xml"/><Relationship Id="rId228" Type="http://schemas.openxmlformats.org/officeDocument/2006/relationships/customXml" Target="../ink/ink1794.xml"/><Relationship Id="rId281" Type="http://schemas.openxmlformats.org/officeDocument/2006/relationships/image" Target="../media/image1799.png"/><Relationship Id="rId337" Type="http://schemas.openxmlformats.org/officeDocument/2006/relationships/image" Target="../media/image1737.png"/><Relationship Id="rId34" Type="http://schemas.openxmlformats.org/officeDocument/2006/relationships/customXml" Target="../ink/ink1700.xml"/><Relationship Id="rId76" Type="http://schemas.openxmlformats.org/officeDocument/2006/relationships/customXml" Target="../ink/ink1721.xml"/><Relationship Id="rId141" Type="http://schemas.openxmlformats.org/officeDocument/2006/relationships/image" Target="../media/image1729.png"/><Relationship Id="rId7" Type="http://schemas.openxmlformats.org/officeDocument/2006/relationships/image" Target="../media/image1662.png"/><Relationship Id="rId183" Type="http://schemas.openxmlformats.org/officeDocument/2006/relationships/image" Target="../media/image1750.png"/><Relationship Id="rId239" Type="http://schemas.openxmlformats.org/officeDocument/2006/relationships/image" Target="../media/image1778.png"/><Relationship Id="rId250" Type="http://schemas.openxmlformats.org/officeDocument/2006/relationships/customXml" Target="../ink/ink1805.xml"/><Relationship Id="rId292" Type="http://schemas.openxmlformats.org/officeDocument/2006/relationships/customXml" Target="../ink/ink1826.xml"/><Relationship Id="rId306" Type="http://schemas.openxmlformats.org/officeDocument/2006/relationships/customXml" Target="../ink/ink1833.xml"/><Relationship Id="rId24" Type="http://schemas.openxmlformats.org/officeDocument/2006/relationships/customXml" Target="../ink/ink1695.xml"/><Relationship Id="rId45" Type="http://schemas.openxmlformats.org/officeDocument/2006/relationships/image" Target="../media/image1681.png"/><Relationship Id="rId66" Type="http://schemas.openxmlformats.org/officeDocument/2006/relationships/customXml" Target="../ink/ink1716.xml"/><Relationship Id="rId87" Type="http://schemas.openxmlformats.org/officeDocument/2006/relationships/image" Target="../media/image1702.png"/><Relationship Id="rId110" Type="http://schemas.openxmlformats.org/officeDocument/2006/relationships/customXml" Target="../ink/ink1738.xml"/><Relationship Id="rId131" Type="http://schemas.openxmlformats.org/officeDocument/2006/relationships/image" Target="../media/image1724.png"/><Relationship Id="rId327" Type="http://schemas.openxmlformats.org/officeDocument/2006/relationships/image" Target="../media/image1822.png"/><Relationship Id="rId152" Type="http://schemas.openxmlformats.org/officeDocument/2006/relationships/customXml" Target="../ink/ink1759.xml"/><Relationship Id="rId173" Type="http://schemas.openxmlformats.org/officeDocument/2006/relationships/image" Target="../media/image1745.png"/><Relationship Id="rId194" Type="http://schemas.openxmlformats.org/officeDocument/2006/relationships/customXml" Target="../ink/ink1777.xml"/><Relationship Id="rId208" Type="http://schemas.openxmlformats.org/officeDocument/2006/relationships/customXml" Target="../ink/ink1784.xml"/><Relationship Id="rId229" Type="http://schemas.openxmlformats.org/officeDocument/2006/relationships/image" Target="../media/image1773.png"/><Relationship Id="rId240" Type="http://schemas.openxmlformats.org/officeDocument/2006/relationships/customXml" Target="../ink/ink1800.xml"/><Relationship Id="rId261" Type="http://schemas.openxmlformats.org/officeDocument/2006/relationships/image" Target="../media/image1789.png"/><Relationship Id="rId14" Type="http://schemas.openxmlformats.org/officeDocument/2006/relationships/customXml" Target="../ink/ink1690.xml"/><Relationship Id="rId35" Type="http://schemas.openxmlformats.org/officeDocument/2006/relationships/image" Target="../media/image1676.png"/><Relationship Id="rId56" Type="http://schemas.openxmlformats.org/officeDocument/2006/relationships/customXml" Target="../ink/ink1711.xml"/><Relationship Id="rId77" Type="http://schemas.openxmlformats.org/officeDocument/2006/relationships/image" Target="../media/image1697.png"/><Relationship Id="rId100" Type="http://schemas.openxmlformats.org/officeDocument/2006/relationships/customXml" Target="../ink/ink1733.xml"/><Relationship Id="rId282" Type="http://schemas.openxmlformats.org/officeDocument/2006/relationships/customXml" Target="../ink/ink1821.xml"/><Relationship Id="rId317" Type="http://schemas.openxmlformats.org/officeDocument/2006/relationships/image" Target="../media/image1817.png"/><Relationship Id="rId338" Type="http://schemas.openxmlformats.org/officeDocument/2006/relationships/customXml" Target="../ink/ink1849.xml"/><Relationship Id="rId8" Type="http://schemas.openxmlformats.org/officeDocument/2006/relationships/customXml" Target="../ink/ink1687.xml"/><Relationship Id="rId98" Type="http://schemas.openxmlformats.org/officeDocument/2006/relationships/customXml" Target="../ink/ink1732.xml"/><Relationship Id="rId121" Type="http://schemas.openxmlformats.org/officeDocument/2006/relationships/image" Target="../media/image1719.png"/><Relationship Id="rId142" Type="http://schemas.openxmlformats.org/officeDocument/2006/relationships/customXml" Target="../ink/ink1754.xml"/><Relationship Id="rId163" Type="http://schemas.openxmlformats.org/officeDocument/2006/relationships/image" Target="../media/image1740.png"/><Relationship Id="rId184" Type="http://schemas.openxmlformats.org/officeDocument/2006/relationships/customXml" Target="../ink/ink1772.xml"/><Relationship Id="rId219" Type="http://schemas.openxmlformats.org/officeDocument/2006/relationships/image" Target="../media/image1768.png"/><Relationship Id="rId230" Type="http://schemas.openxmlformats.org/officeDocument/2006/relationships/customXml" Target="../ink/ink1795.xml"/><Relationship Id="rId251" Type="http://schemas.openxmlformats.org/officeDocument/2006/relationships/image" Target="../media/image1784.png"/><Relationship Id="rId25" Type="http://schemas.openxmlformats.org/officeDocument/2006/relationships/image" Target="../media/image1671.png"/><Relationship Id="rId46" Type="http://schemas.openxmlformats.org/officeDocument/2006/relationships/customXml" Target="../ink/ink1706.xml"/><Relationship Id="rId67" Type="http://schemas.openxmlformats.org/officeDocument/2006/relationships/image" Target="../media/image1692.png"/><Relationship Id="rId272" Type="http://schemas.openxmlformats.org/officeDocument/2006/relationships/customXml" Target="../ink/ink1816.xml"/><Relationship Id="rId293" Type="http://schemas.openxmlformats.org/officeDocument/2006/relationships/image" Target="../media/image1805.png"/><Relationship Id="rId307" Type="http://schemas.openxmlformats.org/officeDocument/2006/relationships/image" Target="../media/image1812.png"/><Relationship Id="rId328" Type="http://schemas.openxmlformats.org/officeDocument/2006/relationships/customXml" Target="../ink/ink1844.xml"/><Relationship Id="rId88" Type="http://schemas.openxmlformats.org/officeDocument/2006/relationships/customXml" Target="../ink/ink1727.xml"/><Relationship Id="rId111" Type="http://schemas.openxmlformats.org/officeDocument/2006/relationships/image" Target="../media/image1714.png"/><Relationship Id="rId132" Type="http://schemas.openxmlformats.org/officeDocument/2006/relationships/customXml" Target="../ink/ink1749.xml"/><Relationship Id="rId153" Type="http://schemas.openxmlformats.org/officeDocument/2006/relationships/image" Target="../media/image1735.png"/><Relationship Id="rId174" Type="http://schemas.openxmlformats.org/officeDocument/2006/relationships/customXml" Target="../ink/ink1767.xml"/><Relationship Id="rId195" Type="http://schemas.openxmlformats.org/officeDocument/2006/relationships/image" Target="../media/image1756.png"/><Relationship Id="rId209" Type="http://schemas.openxmlformats.org/officeDocument/2006/relationships/image" Target="../media/image1763.png"/><Relationship Id="rId220" Type="http://schemas.openxmlformats.org/officeDocument/2006/relationships/customXml" Target="../ink/ink1790.xml"/><Relationship Id="rId241" Type="http://schemas.openxmlformats.org/officeDocument/2006/relationships/image" Target="../media/image1779.png"/><Relationship Id="rId15" Type="http://schemas.openxmlformats.org/officeDocument/2006/relationships/image" Target="../media/image1666.png"/><Relationship Id="rId36" Type="http://schemas.openxmlformats.org/officeDocument/2006/relationships/customXml" Target="../ink/ink1701.xml"/><Relationship Id="rId57" Type="http://schemas.openxmlformats.org/officeDocument/2006/relationships/image" Target="../media/image1687.png"/><Relationship Id="rId262" Type="http://schemas.openxmlformats.org/officeDocument/2006/relationships/customXml" Target="../ink/ink1811.xml"/><Relationship Id="rId283" Type="http://schemas.openxmlformats.org/officeDocument/2006/relationships/image" Target="../media/image1800.png"/><Relationship Id="rId318" Type="http://schemas.openxmlformats.org/officeDocument/2006/relationships/customXml" Target="../ink/ink1839.xml"/><Relationship Id="rId339" Type="http://schemas.openxmlformats.org/officeDocument/2006/relationships/image" Target="../media/image1738.png"/><Relationship Id="rId78" Type="http://schemas.openxmlformats.org/officeDocument/2006/relationships/customXml" Target="../ink/ink1722.xml"/><Relationship Id="rId99" Type="http://schemas.openxmlformats.org/officeDocument/2006/relationships/image" Target="../media/image1708.png"/><Relationship Id="rId101" Type="http://schemas.openxmlformats.org/officeDocument/2006/relationships/image" Target="../media/image1709.png"/><Relationship Id="rId122" Type="http://schemas.openxmlformats.org/officeDocument/2006/relationships/customXml" Target="../ink/ink1744.xml"/><Relationship Id="rId143" Type="http://schemas.openxmlformats.org/officeDocument/2006/relationships/image" Target="../media/image1730.png"/><Relationship Id="rId164" Type="http://schemas.openxmlformats.org/officeDocument/2006/relationships/customXml" Target="../ink/ink1762.xml"/><Relationship Id="rId185" Type="http://schemas.openxmlformats.org/officeDocument/2006/relationships/image" Target="../media/image1751.png"/><Relationship Id="rId9" Type="http://schemas.openxmlformats.org/officeDocument/2006/relationships/image" Target="../media/image1663.png"/><Relationship Id="rId210" Type="http://schemas.openxmlformats.org/officeDocument/2006/relationships/customXml" Target="../ink/ink1785.xml"/><Relationship Id="rId26" Type="http://schemas.openxmlformats.org/officeDocument/2006/relationships/customXml" Target="../ink/ink1696.xml"/><Relationship Id="rId231" Type="http://schemas.openxmlformats.org/officeDocument/2006/relationships/image" Target="../media/image1774.png"/><Relationship Id="rId252" Type="http://schemas.openxmlformats.org/officeDocument/2006/relationships/customXml" Target="../ink/ink1806.xml"/><Relationship Id="rId273" Type="http://schemas.openxmlformats.org/officeDocument/2006/relationships/image" Target="../media/image1795.png"/><Relationship Id="rId294" Type="http://schemas.openxmlformats.org/officeDocument/2006/relationships/customXml" Target="../ink/ink1827.xml"/><Relationship Id="rId308" Type="http://schemas.openxmlformats.org/officeDocument/2006/relationships/customXml" Target="../ink/ink1834.xml"/><Relationship Id="rId329" Type="http://schemas.openxmlformats.org/officeDocument/2006/relationships/image" Target="../media/image1823.png"/><Relationship Id="rId47" Type="http://schemas.openxmlformats.org/officeDocument/2006/relationships/image" Target="../media/image1682.png"/><Relationship Id="rId68" Type="http://schemas.openxmlformats.org/officeDocument/2006/relationships/customXml" Target="../ink/ink1717.xml"/><Relationship Id="rId89" Type="http://schemas.openxmlformats.org/officeDocument/2006/relationships/image" Target="../media/image1703.png"/><Relationship Id="rId112" Type="http://schemas.openxmlformats.org/officeDocument/2006/relationships/customXml" Target="../ink/ink1739.xml"/><Relationship Id="rId133" Type="http://schemas.openxmlformats.org/officeDocument/2006/relationships/image" Target="../media/image1725.png"/><Relationship Id="rId154" Type="http://schemas.openxmlformats.org/officeDocument/2006/relationships/customXml" Target="../ink/ink1760.xml"/><Relationship Id="rId175" Type="http://schemas.openxmlformats.org/officeDocument/2006/relationships/image" Target="../media/image1746.png"/><Relationship Id="rId340" Type="http://schemas.openxmlformats.org/officeDocument/2006/relationships/customXml" Target="../ink/ink1850.xml"/><Relationship Id="rId196" Type="http://schemas.openxmlformats.org/officeDocument/2006/relationships/customXml" Target="../ink/ink1778.xml"/><Relationship Id="rId200" Type="http://schemas.openxmlformats.org/officeDocument/2006/relationships/customXml" Target="../ink/ink1780.xml"/><Relationship Id="rId16" Type="http://schemas.openxmlformats.org/officeDocument/2006/relationships/customXml" Target="../ink/ink1691.xml"/><Relationship Id="rId221" Type="http://schemas.openxmlformats.org/officeDocument/2006/relationships/image" Target="../media/image1769.png"/><Relationship Id="rId242" Type="http://schemas.openxmlformats.org/officeDocument/2006/relationships/customXml" Target="../ink/ink1801.xml"/><Relationship Id="rId263" Type="http://schemas.openxmlformats.org/officeDocument/2006/relationships/image" Target="../media/image1790.png"/><Relationship Id="rId284" Type="http://schemas.openxmlformats.org/officeDocument/2006/relationships/customXml" Target="../ink/ink1822.xml"/><Relationship Id="rId319" Type="http://schemas.openxmlformats.org/officeDocument/2006/relationships/image" Target="../media/image1818.png"/><Relationship Id="rId37" Type="http://schemas.openxmlformats.org/officeDocument/2006/relationships/image" Target="../media/image1677.png"/><Relationship Id="rId58" Type="http://schemas.openxmlformats.org/officeDocument/2006/relationships/customXml" Target="../ink/ink1712.xml"/><Relationship Id="rId79" Type="http://schemas.openxmlformats.org/officeDocument/2006/relationships/image" Target="../media/image1698.png"/><Relationship Id="rId102" Type="http://schemas.openxmlformats.org/officeDocument/2006/relationships/customXml" Target="../ink/ink1734.xml"/><Relationship Id="rId123" Type="http://schemas.openxmlformats.org/officeDocument/2006/relationships/image" Target="../media/image1720.png"/><Relationship Id="rId144" Type="http://schemas.openxmlformats.org/officeDocument/2006/relationships/customXml" Target="../ink/ink1755.xml"/><Relationship Id="rId330" Type="http://schemas.openxmlformats.org/officeDocument/2006/relationships/customXml" Target="../ink/ink1845.xml"/><Relationship Id="rId90" Type="http://schemas.openxmlformats.org/officeDocument/2006/relationships/customXml" Target="../ink/ink1728.xml"/><Relationship Id="rId165" Type="http://schemas.openxmlformats.org/officeDocument/2006/relationships/image" Target="../media/image1741.png"/><Relationship Id="rId186" Type="http://schemas.openxmlformats.org/officeDocument/2006/relationships/customXml" Target="../ink/ink1773.xml"/><Relationship Id="rId211" Type="http://schemas.openxmlformats.org/officeDocument/2006/relationships/image" Target="../media/image1764.png"/><Relationship Id="rId232" Type="http://schemas.openxmlformats.org/officeDocument/2006/relationships/customXml" Target="../ink/ink1796.xml"/><Relationship Id="rId253" Type="http://schemas.openxmlformats.org/officeDocument/2006/relationships/image" Target="../media/image1785.png"/><Relationship Id="rId274" Type="http://schemas.openxmlformats.org/officeDocument/2006/relationships/customXml" Target="../ink/ink1817.xml"/><Relationship Id="rId295" Type="http://schemas.openxmlformats.org/officeDocument/2006/relationships/image" Target="../media/image1806.png"/><Relationship Id="rId309" Type="http://schemas.openxmlformats.org/officeDocument/2006/relationships/image" Target="../media/image1813.png"/><Relationship Id="rId27" Type="http://schemas.openxmlformats.org/officeDocument/2006/relationships/image" Target="../media/image1672.png"/><Relationship Id="rId48" Type="http://schemas.openxmlformats.org/officeDocument/2006/relationships/customXml" Target="../ink/ink1707.xml"/><Relationship Id="rId69" Type="http://schemas.openxmlformats.org/officeDocument/2006/relationships/image" Target="../media/image1693.png"/><Relationship Id="rId113" Type="http://schemas.openxmlformats.org/officeDocument/2006/relationships/image" Target="../media/image1715.png"/><Relationship Id="rId134" Type="http://schemas.openxmlformats.org/officeDocument/2006/relationships/customXml" Target="../ink/ink1750.xml"/><Relationship Id="rId320" Type="http://schemas.openxmlformats.org/officeDocument/2006/relationships/customXml" Target="../ink/ink1840.xml"/><Relationship Id="rId80" Type="http://schemas.openxmlformats.org/officeDocument/2006/relationships/customXml" Target="../ink/ink1723.xml"/><Relationship Id="rId155" Type="http://schemas.openxmlformats.org/officeDocument/2006/relationships/image" Target="../media/image1736.png"/><Relationship Id="rId176" Type="http://schemas.openxmlformats.org/officeDocument/2006/relationships/customXml" Target="../ink/ink1768.xml"/><Relationship Id="rId197" Type="http://schemas.openxmlformats.org/officeDocument/2006/relationships/image" Target="../media/image1757.png"/><Relationship Id="rId341" Type="http://schemas.openxmlformats.org/officeDocument/2006/relationships/image" Target="../media/image1739.png"/><Relationship Id="rId201" Type="http://schemas.openxmlformats.org/officeDocument/2006/relationships/image" Target="../media/image1759.png"/><Relationship Id="rId222" Type="http://schemas.openxmlformats.org/officeDocument/2006/relationships/customXml" Target="../ink/ink1791.xml"/><Relationship Id="rId243" Type="http://schemas.openxmlformats.org/officeDocument/2006/relationships/image" Target="../media/image1780.png"/><Relationship Id="rId264" Type="http://schemas.openxmlformats.org/officeDocument/2006/relationships/customXml" Target="../ink/ink1812.xml"/><Relationship Id="rId285" Type="http://schemas.openxmlformats.org/officeDocument/2006/relationships/image" Target="../media/image1801.png"/><Relationship Id="rId17" Type="http://schemas.openxmlformats.org/officeDocument/2006/relationships/image" Target="../media/image1667.png"/><Relationship Id="rId38" Type="http://schemas.openxmlformats.org/officeDocument/2006/relationships/customXml" Target="../ink/ink1702.xml"/><Relationship Id="rId59" Type="http://schemas.openxmlformats.org/officeDocument/2006/relationships/image" Target="../media/image1688.png"/><Relationship Id="rId103" Type="http://schemas.openxmlformats.org/officeDocument/2006/relationships/image" Target="../media/image1710.png"/><Relationship Id="rId124" Type="http://schemas.openxmlformats.org/officeDocument/2006/relationships/customXml" Target="../ink/ink1745.xml"/><Relationship Id="rId310" Type="http://schemas.openxmlformats.org/officeDocument/2006/relationships/customXml" Target="../ink/ink1835.xml"/><Relationship Id="rId70" Type="http://schemas.openxmlformats.org/officeDocument/2006/relationships/customXml" Target="../ink/ink1718.xml"/><Relationship Id="rId91" Type="http://schemas.openxmlformats.org/officeDocument/2006/relationships/image" Target="../media/image1704.png"/><Relationship Id="rId145" Type="http://schemas.openxmlformats.org/officeDocument/2006/relationships/image" Target="../media/image1731.png"/><Relationship Id="rId166" Type="http://schemas.openxmlformats.org/officeDocument/2006/relationships/customXml" Target="../ink/ink1763.xml"/><Relationship Id="rId187" Type="http://schemas.openxmlformats.org/officeDocument/2006/relationships/image" Target="../media/image1752.png"/><Relationship Id="rId331" Type="http://schemas.openxmlformats.org/officeDocument/2006/relationships/image" Target="../media/image182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786.xml"/><Relationship Id="rId233" Type="http://schemas.openxmlformats.org/officeDocument/2006/relationships/image" Target="../media/image1775.png"/><Relationship Id="rId254" Type="http://schemas.openxmlformats.org/officeDocument/2006/relationships/customXml" Target="../ink/ink1807.xml"/><Relationship Id="rId28" Type="http://schemas.openxmlformats.org/officeDocument/2006/relationships/customXml" Target="../ink/ink1697.xml"/><Relationship Id="rId49" Type="http://schemas.openxmlformats.org/officeDocument/2006/relationships/image" Target="../media/image1683.png"/><Relationship Id="rId114" Type="http://schemas.openxmlformats.org/officeDocument/2006/relationships/customXml" Target="../ink/ink1740.xml"/><Relationship Id="rId275" Type="http://schemas.openxmlformats.org/officeDocument/2006/relationships/image" Target="../media/image1796.png"/><Relationship Id="rId296" Type="http://schemas.openxmlformats.org/officeDocument/2006/relationships/customXml" Target="../ink/ink1828.xml"/><Relationship Id="rId300" Type="http://schemas.openxmlformats.org/officeDocument/2006/relationships/customXml" Target="../ink/ink1830.xml"/><Relationship Id="rId60" Type="http://schemas.openxmlformats.org/officeDocument/2006/relationships/customXml" Target="../ink/ink1713.xml"/><Relationship Id="rId81" Type="http://schemas.openxmlformats.org/officeDocument/2006/relationships/image" Target="../media/image1699.png"/><Relationship Id="rId135" Type="http://schemas.openxmlformats.org/officeDocument/2006/relationships/image" Target="../media/image1726.png"/><Relationship Id="rId156" Type="http://schemas.openxmlformats.org/officeDocument/2006/relationships/customXml" Target="../ink/ink1761.xml"/><Relationship Id="rId177" Type="http://schemas.openxmlformats.org/officeDocument/2006/relationships/image" Target="../media/image1747.png"/><Relationship Id="rId198" Type="http://schemas.openxmlformats.org/officeDocument/2006/relationships/customXml" Target="../ink/ink1779.xml"/><Relationship Id="rId321" Type="http://schemas.openxmlformats.org/officeDocument/2006/relationships/image" Target="../media/image1819.png"/><Relationship Id="rId202" Type="http://schemas.openxmlformats.org/officeDocument/2006/relationships/customXml" Target="../ink/ink1781.xml"/><Relationship Id="rId223" Type="http://schemas.openxmlformats.org/officeDocument/2006/relationships/image" Target="../media/image1770.png"/><Relationship Id="rId244" Type="http://schemas.openxmlformats.org/officeDocument/2006/relationships/customXml" Target="../ink/ink1802.xml"/><Relationship Id="rId18" Type="http://schemas.openxmlformats.org/officeDocument/2006/relationships/customXml" Target="../ink/ink1692.xml"/><Relationship Id="rId39" Type="http://schemas.openxmlformats.org/officeDocument/2006/relationships/image" Target="../media/image1678.png"/><Relationship Id="rId265" Type="http://schemas.openxmlformats.org/officeDocument/2006/relationships/image" Target="../media/image1791.png"/><Relationship Id="rId286" Type="http://schemas.openxmlformats.org/officeDocument/2006/relationships/customXml" Target="../ink/ink1823.xml"/><Relationship Id="rId50" Type="http://schemas.openxmlformats.org/officeDocument/2006/relationships/customXml" Target="../ink/ink1708.xml"/><Relationship Id="rId104" Type="http://schemas.openxmlformats.org/officeDocument/2006/relationships/customXml" Target="../ink/ink1735.xml"/><Relationship Id="rId125" Type="http://schemas.openxmlformats.org/officeDocument/2006/relationships/image" Target="../media/image1721.png"/><Relationship Id="rId146" Type="http://schemas.openxmlformats.org/officeDocument/2006/relationships/customXml" Target="../ink/ink1756.xml"/><Relationship Id="rId167" Type="http://schemas.openxmlformats.org/officeDocument/2006/relationships/image" Target="../media/image1742.png"/><Relationship Id="rId188" Type="http://schemas.openxmlformats.org/officeDocument/2006/relationships/customXml" Target="../ink/ink1774.xml"/><Relationship Id="rId311" Type="http://schemas.openxmlformats.org/officeDocument/2006/relationships/image" Target="../media/image1814.png"/><Relationship Id="rId332" Type="http://schemas.openxmlformats.org/officeDocument/2006/relationships/customXml" Target="../ink/ink1846.xml"/><Relationship Id="rId71" Type="http://schemas.openxmlformats.org/officeDocument/2006/relationships/image" Target="../media/image1694.png"/><Relationship Id="rId92" Type="http://schemas.openxmlformats.org/officeDocument/2006/relationships/customXml" Target="../ink/ink1729.xml"/><Relationship Id="rId213" Type="http://schemas.openxmlformats.org/officeDocument/2006/relationships/image" Target="../media/image1765.png"/><Relationship Id="rId234" Type="http://schemas.openxmlformats.org/officeDocument/2006/relationships/customXml" Target="../ink/ink1797.xml"/><Relationship Id="rId2" Type="http://schemas.openxmlformats.org/officeDocument/2006/relationships/customXml" Target="../ink/ink1684.xml"/><Relationship Id="rId29" Type="http://schemas.openxmlformats.org/officeDocument/2006/relationships/image" Target="../media/image1673.png"/><Relationship Id="rId255" Type="http://schemas.openxmlformats.org/officeDocument/2006/relationships/image" Target="../media/image1786.png"/><Relationship Id="rId276" Type="http://schemas.openxmlformats.org/officeDocument/2006/relationships/customXml" Target="../ink/ink1818.xml"/><Relationship Id="rId297" Type="http://schemas.openxmlformats.org/officeDocument/2006/relationships/image" Target="../media/image1807.png"/><Relationship Id="rId40" Type="http://schemas.openxmlformats.org/officeDocument/2006/relationships/customXml" Target="../ink/ink1703.xml"/><Relationship Id="rId115" Type="http://schemas.openxmlformats.org/officeDocument/2006/relationships/image" Target="../media/image1716.png"/><Relationship Id="rId136" Type="http://schemas.openxmlformats.org/officeDocument/2006/relationships/customXml" Target="../ink/ink1751.xml"/><Relationship Id="rId178" Type="http://schemas.openxmlformats.org/officeDocument/2006/relationships/customXml" Target="../ink/ink1769.xml"/><Relationship Id="rId301" Type="http://schemas.openxmlformats.org/officeDocument/2006/relationships/image" Target="../media/image1809.png"/><Relationship Id="rId322" Type="http://schemas.openxmlformats.org/officeDocument/2006/relationships/customXml" Target="../ink/ink1841.xml"/><Relationship Id="rId61" Type="http://schemas.openxmlformats.org/officeDocument/2006/relationships/image" Target="../media/image1689.png"/><Relationship Id="rId82" Type="http://schemas.openxmlformats.org/officeDocument/2006/relationships/customXml" Target="../ink/ink1724.xml"/><Relationship Id="rId199" Type="http://schemas.openxmlformats.org/officeDocument/2006/relationships/image" Target="../media/image1758.png"/><Relationship Id="rId203" Type="http://schemas.openxmlformats.org/officeDocument/2006/relationships/image" Target="../media/image1760.png"/><Relationship Id="rId19" Type="http://schemas.openxmlformats.org/officeDocument/2006/relationships/image" Target="../media/image1668.png"/><Relationship Id="rId224" Type="http://schemas.openxmlformats.org/officeDocument/2006/relationships/customXml" Target="../ink/ink1792.xml"/><Relationship Id="rId245" Type="http://schemas.openxmlformats.org/officeDocument/2006/relationships/image" Target="../media/image1781.png"/><Relationship Id="rId266" Type="http://schemas.openxmlformats.org/officeDocument/2006/relationships/customXml" Target="../ink/ink1813.xml"/><Relationship Id="rId287" Type="http://schemas.openxmlformats.org/officeDocument/2006/relationships/image" Target="../media/image1802.png"/><Relationship Id="rId30" Type="http://schemas.openxmlformats.org/officeDocument/2006/relationships/customXml" Target="../ink/ink1698.xml"/><Relationship Id="rId105" Type="http://schemas.openxmlformats.org/officeDocument/2006/relationships/image" Target="../media/image1711.png"/><Relationship Id="rId126" Type="http://schemas.openxmlformats.org/officeDocument/2006/relationships/customXml" Target="../ink/ink1746.xml"/><Relationship Id="rId147" Type="http://schemas.openxmlformats.org/officeDocument/2006/relationships/image" Target="../media/image1732.png"/><Relationship Id="rId168" Type="http://schemas.openxmlformats.org/officeDocument/2006/relationships/customXml" Target="../ink/ink1764.xml"/><Relationship Id="rId312" Type="http://schemas.openxmlformats.org/officeDocument/2006/relationships/customXml" Target="../ink/ink1836.xml"/><Relationship Id="rId333" Type="http://schemas.openxmlformats.org/officeDocument/2006/relationships/image" Target="../media/image1825.png"/><Relationship Id="rId51" Type="http://schemas.openxmlformats.org/officeDocument/2006/relationships/image" Target="../media/image1684.png"/><Relationship Id="rId72" Type="http://schemas.openxmlformats.org/officeDocument/2006/relationships/customXml" Target="../ink/ink1719.xml"/><Relationship Id="rId93" Type="http://schemas.openxmlformats.org/officeDocument/2006/relationships/image" Target="../media/image1705.png"/><Relationship Id="rId189" Type="http://schemas.openxmlformats.org/officeDocument/2006/relationships/image" Target="../media/image1753.png"/><Relationship Id="rId3" Type="http://schemas.openxmlformats.org/officeDocument/2006/relationships/image" Target="../media/image1660.png"/><Relationship Id="rId214" Type="http://schemas.openxmlformats.org/officeDocument/2006/relationships/customXml" Target="../ink/ink1787.xml"/><Relationship Id="rId235" Type="http://schemas.openxmlformats.org/officeDocument/2006/relationships/image" Target="../media/image1776.png"/><Relationship Id="rId256" Type="http://schemas.openxmlformats.org/officeDocument/2006/relationships/customXml" Target="../ink/ink1808.xml"/><Relationship Id="rId277" Type="http://schemas.openxmlformats.org/officeDocument/2006/relationships/image" Target="../media/image1797.png"/><Relationship Id="rId298" Type="http://schemas.openxmlformats.org/officeDocument/2006/relationships/customXml" Target="../ink/ink1829.xml"/><Relationship Id="rId116" Type="http://schemas.openxmlformats.org/officeDocument/2006/relationships/customXml" Target="../ink/ink1741.xml"/><Relationship Id="rId137" Type="http://schemas.openxmlformats.org/officeDocument/2006/relationships/image" Target="../media/image1727.png"/><Relationship Id="rId302" Type="http://schemas.openxmlformats.org/officeDocument/2006/relationships/customXml" Target="../ink/ink1831.xml"/><Relationship Id="rId323" Type="http://schemas.openxmlformats.org/officeDocument/2006/relationships/image" Target="../media/image1820.png"/><Relationship Id="rId20" Type="http://schemas.openxmlformats.org/officeDocument/2006/relationships/customXml" Target="../ink/ink1693.xml"/><Relationship Id="rId41" Type="http://schemas.openxmlformats.org/officeDocument/2006/relationships/image" Target="../media/image1679.png"/><Relationship Id="rId62" Type="http://schemas.openxmlformats.org/officeDocument/2006/relationships/customXml" Target="../ink/ink1714.xml"/><Relationship Id="rId83" Type="http://schemas.openxmlformats.org/officeDocument/2006/relationships/image" Target="../media/image1700.png"/><Relationship Id="rId179" Type="http://schemas.openxmlformats.org/officeDocument/2006/relationships/image" Target="../media/image1748.png"/><Relationship Id="rId190" Type="http://schemas.openxmlformats.org/officeDocument/2006/relationships/customXml" Target="../ink/ink1775.xml"/><Relationship Id="rId204" Type="http://schemas.openxmlformats.org/officeDocument/2006/relationships/customXml" Target="../ink/ink1782.xml"/><Relationship Id="rId225" Type="http://schemas.openxmlformats.org/officeDocument/2006/relationships/image" Target="../media/image1771.png"/><Relationship Id="rId246" Type="http://schemas.openxmlformats.org/officeDocument/2006/relationships/customXml" Target="../ink/ink1803.xml"/><Relationship Id="rId267" Type="http://schemas.openxmlformats.org/officeDocument/2006/relationships/image" Target="../media/image1792.png"/><Relationship Id="rId288" Type="http://schemas.openxmlformats.org/officeDocument/2006/relationships/customXml" Target="../ink/ink1824.xml"/><Relationship Id="rId106" Type="http://schemas.openxmlformats.org/officeDocument/2006/relationships/customXml" Target="../ink/ink1736.xml"/><Relationship Id="rId127" Type="http://schemas.openxmlformats.org/officeDocument/2006/relationships/image" Target="../media/image1722.png"/><Relationship Id="rId313" Type="http://schemas.openxmlformats.org/officeDocument/2006/relationships/image" Target="../media/image1815.png"/><Relationship Id="rId10" Type="http://schemas.openxmlformats.org/officeDocument/2006/relationships/customXml" Target="../ink/ink1688.xml"/><Relationship Id="rId31" Type="http://schemas.openxmlformats.org/officeDocument/2006/relationships/image" Target="../media/image1674.png"/><Relationship Id="rId52" Type="http://schemas.openxmlformats.org/officeDocument/2006/relationships/customXml" Target="../ink/ink1709.xml"/><Relationship Id="rId73" Type="http://schemas.openxmlformats.org/officeDocument/2006/relationships/image" Target="../media/image1695.png"/><Relationship Id="rId94" Type="http://schemas.openxmlformats.org/officeDocument/2006/relationships/customXml" Target="../ink/ink1730.xml"/><Relationship Id="rId148" Type="http://schemas.openxmlformats.org/officeDocument/2006/relationships/customXml" Target="../ink/ink1757.xml"/><Relationship Id="rId169" Type="http://schemas.openxmlformats.org/officeDocument/2006/relationships/image" Target="../media/image1743.png"/><Relationship Id="rId334" Type="http://schemas.openxmlformats.org/officeDocument/2006/relationships/customXml" Target="../ink/ink1847.xml"/><Relationship Id="rId4" Type="http://schemas.openxmlformats.org/officeDocument/2006/relationships/customXml" Target="../ink/ink1685.xml"/><Relationship Id="rId180" Type="http://schemas.openxmlformats.org/officeDocument/2006/relationships/customXml" Target="../ink/ink1770.xml"/><Relationship Id="rId215" Type="http://schemas.openxmlformats.org/officeDocument/2006/relationships/image" Target="../media/image1766.png"/><Relationship Id="rId236" Type="http://schemas.openxmlformats.org/officeDocument/2006/relationships/customXml" Target="../ink/ink1798.xml"/><Relationship Id="rId257" Type="http://schemas.openxmlformats.org/officeDocument/2006/relationships/image" Target="../media/image1787.png"/><Relationship Id="rId278" Type="http://schemas.openxmlformats.org/officeDocument/2006/relationships/customXml" Target="../ink/ink1819.xml"/><Relationship Id="rId303" Type="http://schemas.openxmlformats.org/officeDocument/2006/relationships/image" Target="../media/image1810.png"/><Relationship Id="rId42" Type="http://schemas.openxmlformats.org/officeDocument/2006/relationships/customXml" Target="../ink/ink1704.xml"/><Relationship Id="rId84" Type="http://schemas.openxmlformats.org/officeDocument/2006/relationships/customXml" Target="../ink/ink1725.xml"/><Relationship Id="rId138" Type="http://schemas.openxmlformats.org/officeDocument/2006/relationships/customXml" Target="../ink/ink1752.xml"/><Relationship Id="rId191" Type="http://schemas.openxmlformats.org/officeDocument/2006/relationships/image" Target="../media/image1754.png"/><Relationship Id="rId205" Type="http://schemas.openxmlformats.org/officeDocument/2006/relationships/image" Target="../media/image1761.png"/><Relationship Id="rId247" Type="http://schemas.openxmlformats.org/officeDocument/2006/relationships/image" Target="../media/image1782.png"/><Relationship Id="rId107" Type="http://schemas.openxmlformats.org/officeDocument/2006/relationships/image" Target="../media/image1712.png"/><Relationship Id="rId289" Type="http://schemas.openxmlformats.org/officeDocument/2006/relationships/image" Target="../media/image1803.png"/><Relationship Id="rId11" Type="http://schemas.openxmlformats.org/officeDocument/2006/relationships/image" Target="../media/image1664.png"/><Relationship Id="rId53" Type="http://schemas.openxmlformats.org/officeDocument/2006/relationships/image" Target="../media/image1685.png"/><Relationship Id="rId149" Type="http://schemas.openxmlformats.org/officeDocument/2006/relationships/image" Target="../media/image1733.png"/><Relationship Id="rId314" Type="http://schemas.openxmlformats.org/officeDocument/2006/relationships/customXml" Target="../ink/ink1837.xml"/><Relationship Id="rId95" Type="http://schemas.openxmlformats.org/officeDocument/2006/relationships/image" Target="../media/image1706.png"/><Relationship Id="rId216" Type="http://schemas.openxmlformats.org/officeDocument/2006/relationships/customXml" Target="../ink/ink1788.xml"/><Relationship Id="rId258" Type="http://schemas.openxmlformats.org/officeDocument/2006/relationships/customXml" Target="../ink/ink1809.xml"/><Relationship Id="rId22" Type="http://schemas.openxmlformats.org/officeDocument/2006/relationships/customXml" Target="../ink/ink1694.xml"/><Relationship Id="rId64" Type="http://schemas.openxmlformats.org/officeDocument/2006/relationships/customXml" Target="../ink/ink1715.xml"/><Relationship Id="rId118" Type="http://schemas.openxmlformats.org/officeDocument/2006/relationships/customXml" Target="../ink/ink1742.xml"/><Relationship Id="rId325" Type="http://schemas.openxmlformats.org/officeDocument/2006/relationships/image" Target="../media/image1821.png"/><Relationship Id="rId171" Type="http://schemas.openxmlformats.org/officeDocument/2006/relationships/image" Target="../media/image1744.png"/><Relationship Id="rId227" Type="http://schemas.openxmlformats.org/officeDocument/2006/relationships/image" Target="../media/image1772.png"/><Relationship Id="rId269" Type="http://schemas.openxmlformats.org/officeDocument/2006/relationships/image" Target="../media/image1793.png"/><Relationship Id="rId33" Type="http://schemas.openxmlformats.org/officeDocument/2006/relationships/image" Target="../media/image1675.png"/><Relationship Id="rId129" Type="http://schemas.openxmlformats.org/officeDocument/2006/relationships/image" Target="../media/image1723.png"/><Relationship Id="rId280" Type="http://schemas.openxmlformats.org/officeDocument/2006/relationships/customXml" Target="../ink/ink1820.xml"/><Relationship Id="rId336" Type="http://schemas.openxmlformats.org/officeDocument/2006/relationships/customXml" Target="../ink/ink1848.xml"/><Relationship Id="rId75" Type="http://schemas.openxmlformats.org/officeDocument/2006/relationships/image" Target="../media/image1696.png"/><Relationship Id="rId140" Type="http://schemas.openxmlformats.org/officeDocument/2006/relationships/customXml" Target="../ink/ink1753.xml"/><Relationship Id="rId182" Type="http://schemas.openxmlformats.org/officeDocument/2006/relationships/customXml" Target="../ink/ink1771.xml"/><Relationship Id="rId6" Type="http://schemas.openxmlformats.org/officeDocument/2006/relationships/customXml" Target="../ink/ink1686.xml"/><Relationship Id="rId238" Type="http://schemas.openxmlformats.org/officeDocument/2006/relationships/customXml" Target="../ink/ink1799.xml"/><Relationship Id="rId291" Type="http://schemas.openxmlformats.org/officeDocument/2006/relationships/image" Target="../media/image1804.png"/><Relationship Id="rId305" Type="http://schemas.openxmlformats.org/officeDocument/2006/relationships/image" Target="../media/image1811.png"/><Relationship Id="rId44" Type="http://schemas.openxmlformats.org/officeDocument/2006/relationships/customXml" Target="../ink/ink1705.xml"/><Relationship Id="rId86" Type="http://schemas.openxmlformats.org/officeDocument/2006/relationships/customXml" Target="../ink/ink1726.xml"/><Relationship Id="rId151" Type="http://schemas.openxmlformats.org/officeDocument/2006/relationships/image" Target="../media/image1734.png"/><Relationship Id="rId193" Type="http://schemas.openxmlformats.org/officeDocument/2006/relationships/image" Target="../media/image1755.png"/><Relationship Id="rId207" Type="http://schemas.openxmlformats.org/officeDocument/2006/relationships/image" Target="../media/image1762.png"/><Relationship Id="rId249" Type="http://schemas.openxmlformats.org/officeDocument/2006/relationships/image" Target="../media/image1783.png"/><Relationship Id="rId13" Type="http://schemas.openxmlformats.org/officeDocument/2006/relationships/image" Target="../media/image1665.png"/><Relationship Id="rId109" Type="http://schemas.openxmlformats.org/officeDocument/2006/relationships/image" Target="../media/image1713.png"/><Relationship Id="rId260" Type="http://schemas.openxmlformats.org/officeDocument/2006/relationships/customXml" Target="../ink/ink1810.xml"/><Relationship Id="rId316" Type="http://schemas.openxmlformats.org/officeDocument/2006/relationships/customXml" Target="../ink/ink1838.xml"/><Relationship Id="rId55" Type="http://schemas.openxmlformats.org/officeDocument/2006/relationships/image" Target="../media/image1686.png"/><Relationship Id="rId97" Type="http://schemas.openxmlformats.org/officeDocument/2006/relationships/image" Target="../media/image1707.png"/><Relationship Id="rId120" Type="http://schemas.openxmlformats.org/officeDocument/2006/relationships/customXml" Target="../ink/ink1743.xml"/><Relationship Id="rId218" Type="http://schemas.openxmlformats.org/officeDocument/2006/relationships/customXml" Target="../ink/ink1789.xml"/><Relationship Id="rId271" Type="http://schemas.openxmlformats.org/officeDocument/2006/relationships/image" Target="../media/image1794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84.png"/><Relationship Id="rId299" Type="http://schemas.openxmlformats.org/officeDocument/2006/relationships/image" Target="../media/image1975.png"/><Relationship Id="rId21" Type="http://schemas.openxmlformats.org/officeDocument/2006/relationships/image" Target="../media/image1836.png"/><Relationship Id="rId63" Type="http://schemas.openxmlformats.org/officeDocument/2006/relationships/image" Target="../media/image1857.png"/><Relationship Id="rId159" Type="http://schemas.openxmlformats.org/officeDocument/2006/relationships/image" Target="../media/image1905.png"/><Relationship Id="rId324" Type="http://schemas.openxmlformats.org/officeDocument/2006/relationships/customXml" Target="../ink/ink2012.xml"/><Relationship Id="rId170" Type="http://schemas.openxmlformats.org/officeDocument/2006/relationships/customXml" Target="../ink/ink1935.xml"/><Relationship Id="rId226" Type="http://schemas.openxmlformats.org/officeDocument/2006/relationships/customXml" Target="../ink/ink1963.xml"/><Relationship Id="rId268" Type="http://schemas.openxmlformats.org/officeDocument/2006/relationships/customXml" Target="../ink/ink1984.xml"/><Relationship Id="rId32" Type="http://schemas.openxmlformats.org/officeDocument/2006/relationships/customXml" Target="../ink/ink1866.xml"/><Relationship Id="rId74" Type="http://schemas.openxmlformats.org/officeDocument/2006/relationships/customXml" Target="../ink/ink1887.xml"/><Relationship Id="rId128" Type="http://schemas.openxmlformats.org/officeDocument/2006/relationships/customXml" Target="../ink/ink1914.xml"/><Relationship Id="rId5" Type="http://schemas.openxmlformats.org/officeDocument/2006/relationships/image" Target="../media/image1828.png"/><Relationship Id="rId181" Type="http://schemas.openxmlformats.org/officeDocument/2006/relationships/image" Target="../media/image1916.png"/><Relationship Id="rId237" Type="http://schemas.openxmlformats.org/officeDocument/2006/relationships/image" Target="../media/image1944.png"/><Relationship Id="rId279" Type="http://schemas.openxmlformats.org/officeDocument/2006/relationships/image" Target="../media/image1965.png"/><Relationship Id="rId43" Type="http://schemas.openxmlformats.org/officeDocument/2006/relationships/image" Target="../media/image1847.png"/><Relationship Id="rId139" Type="http://schemas.openxmlformats.org/officeDocument/2006/relationships/image" Target="../media/image1895.png"/><Relationship Id="rId290" Type="http://schemas.openxmlformats.org/officeDocument/2006/relationships/customXml" Target="../ink/ink1995.xml"/><Relationship Id="rId304" Type="http://schemas.openxmlformats.org/officeDocument/2006/relationships/customXml" Target="../ink/ink2002.xml"/><Relationship Id="rId85" Type="http://schemas.openxmlformats.org/officeDocument/2006/relationships/image" Target="../media/image1868.png"/><Relationship Id="rId150" Type="http://schemas.openxmlformats.org/officeDocument/2006/relationships/customXml" Target="../ink/ink1925.xml"/><Relationship Id="rId192" Type="http://schemas.openxmlformats.org/officeDocument/2006/relationships/customXml" Target="../ink/ink1946.xml"/><Relationship Id="rId206" Type="http://schemas.openxmlformats.org/officeDocument/2006/relationships/customXml" Target="../ink/ink1953.xml"/><Relationship Id="rId248" Type="http://schemas.openxmlformats.org/officeDocument/2006/relationships/customXml" Target="../ink/ink1974.xml"/><Relationship Id="rId12" Type="http://schemas.openxmlformats.org/officeDocument/2006/relationships/customXml" Target="../ink/ink1856.xml"/><Relationship Id="rId108" Type="http://schemas.openxmlformats.org/officeDocument/2006/relationships/customXml" Target="../ink/ink1904.xml"/><Relationship Id="rId315" Type="http://schemas.openxmlformats.org/officeDocument/2006/relationships/image" Target="../media/image1983.png"/><Relationship Id="rId54" Type="http://schemas.openxmlformats.org/officeDocument/2006/relationships/customXml" Target="../ink/ink1877.xml"/><Relationship Id="rId96" Type="http://schemas.openxmlformats.org/officeDocument/2006/relationships/customXml" Target="../ink/ink1898.xml"/><Relationship Id="rId161" Type="http://schemas.openxmlformats.org/officeDocument/2006/relationships/image" Target="../media/image1906.png"/><Relationship Id="rId217" Type="http://schemas.openxmlformats.org/officeDocument/2006/relationships/image" Target="../media/image1934.png"/><Relationship Id="rId259" Type="http://schemas.openxmlformats.org/officeDocument/2006/relationships/image" Target="../media/image1955.png"/><Relationship Id="rId23" Type="http://schemas.openxmlformats.org/officeDocument/2006/relationships/image" Target="../media/image1837.png"/><Relationship Id="rId119" Type="http://schemas.openxmlformats.org/officeDocument/2006/relationships/image" Target="../media/image1885.png"/><Relationship Id="rId270" Type="http://schemas.openxmlformats.org/officeDocument/2006/relationships/customXml" Target="../ink/ink1985.xml"/><Relationship Id="rId326" Type="http://schemas.openxmlformats.org/officeDocument/2006/relationships/customXml" Target="../ink/ink2013.xml"/><Relationship Id="rId65" Type="http://schemas.openxmlformats.org/officeDocument/2006/relationships/image" Target="../media/image1858.png"/><Relationship Id="rId130" Type="http://schemas.openxmlformats.org/officeDocument/2006/relationships/customXml" Target="../ink/ink1915.xml"/><Relationship Id="rId172" Type="http://schemas.openxmlformats.org/officeDocument/2006/relationships/customXml" Target="../ink/ink1936.xml"/><Relationship Id="rId228" Type="http://schemas.openxmlformats.org/officeDocument/2006/relationships/customXml" Target="../ink/ink1964.xml"/><Relationship Id="rId281" Type="http://schemas.openxmlformats.org/officeDocument/2006/relationships/image" Target="../media/image1966.png"/><Relationship Id="rId34" Type="http://schemas.openxmlformats.org/officeDocument/2006/relationships/customXml" Target="../ink/ink1867.xml"/><Relationship Id="rId76" Type="http://schemas.openxmlformats.org/officeDocument/2006/relationships/customXml" Target="../ink/ink1888.xml"/><Relationship Id="rId141" Type="http://schemas.openxmlformats.org/officeDocument/2006/relationships/image" Target="../media/image1896.png"/><Relationship Id="rId7" Type="http://schemas.openxmlformats.org/officeDocument/2006/relationships/image" Target="../media/image1829.png"/><Relationship Id="rId183" Type="http://schemas.openxmlformats.org/officeDocument/2006/relationships/image" Target="../media/image1917.png"/><Relationship Id="rId239" Type="http://schemas.openxmlformats.org/officeDocument/2006/relationships/image" Target="../media/image1945.png"/><Relationship Id="rId250" Type="http://schemas.openxmlformats.org/officeDocument/2006/relationships/customXml" Target="../ink/ink1975.xml"/><Relationship Id="rId292" Type="http://schemas.openxmlformats.org/officeDocument/2006/relationships/customXml" Target="../ink/ink1996.xml"/><Relationship Id="rId306" Type="http://schemas.openxmlformats.org/officeDocument/2006/relationships/customXml" Target="../ink/ink2003.xml"/><Relationship Id="rId24" Type="http://schemas.openxmlformats.org/officeDocument/2006/relationships/customXml" Target="../ink/ink1862.xml"/><Relationship Id="rId45" Type="http://schemas.openxmlformats.org/officeDocument/2006/relationships/image" Target="../media/image1848.png"/><Relationship Id="rId66" Type="http://schemas.openxmlformats.org/officeDocument/2006/relationships/customXml" Target="../ink/ink1883.xml"/><Relationship Id="rId87" Type="http://schemas.openxmlformats.org/officeDocument/2006/relationships/image" Target="../media/image1869.png"/><Relationship Id="rId110" Type="http://schemas.openxmlformats.org/officeDocument/2006/relationships/customXml" Target="../ink/ink1905.xml"/><Relationship Id="rId131" Type="http://schemas.openxmlformats.org/officeDocument/2006/relationships/image" Target="../media/image1891.png"/><Relationship Id="rId327" Type="http://schemas.openxmlformats.org/officeDocument/2006/relationships/image" Target="../media/image1989.png"/><Relationship Id="rId152" Type="http://schemas.openxmlformats.org/officeDocument/2006/relationships/customXml" Target="../ink/ink1926.xml"/><Relationship Id="rId173" Type="http://schemas.openxmlformats.org/officeDocument/2006/relationships/image" Target="../media/image1912.png"/><Relationship Id="rId194" Type="http://schemas.openxmlformats.org/officeDocument/2006/relationships/customXml" Target="../ink/ink1947.xml"/><Relationship Id="rId208" Type="http://schemas.openxmlformats.org/officeDocument/2006/relationships/customXml" Target="../ink/ink1954.xml"/><Relationship Id="rId229" Type="http://schemas.openxmlformats.org/officeDocument/2006/relationships/image" Target="../media/image1940.png"/><Relationship Id="rId240" Type="http://schemas.openxmlformats.org/officeDocument/2006/relationships/customXml" Target="../ink/ink1970.xml"/><Relationship Id="rId261" Type="http://schemas.openxmlformats.org/officeDocument/2006/relationships/image" Target="../media/image1956.png"/><Relationship Id="rId14" Type="http://schemas.openxmlformats.org/officeDocument/2006/relationships/customXml" Target="../ink/ink1857.xml"/><Relationship Id="rId35" Type="http://schemas.openxmlformats.org/officeDocument/2006/relationships/image" Target="../media/image1843.png"/><Relationship Id="rId56" Type="http://schemas.openxmlformats.org/officeDocument/2006/relationships/customXml" Target="../ink/ink1878.xml"/><Relationship Id="rId77" Type="http://schemas.openxmlformats.org/officeDocument/2006/relationships/image" Target="../media/image1864.png"/><Relationship Id="rId100" Type="http://schemas.openxmlformats.org/officeDocument/2006/relationships/customXml" Target="../ink/ink1900.xml"/><Relationship Id="rId282" Type="http://schemas.openxmlformats.org/officeDocument/2006/relationships/customXml" Target="../ink/ink1991.xml"/><Relationship Id="rId317" Type="http://schemas.openxmlformats.org/officeDocument/2006/relationships/image" Target="../media/image1984.png"/><Relationship Id="rId8" Type="http://schemas.openxmlformats.org/officeDocument/2006/relationships/customXml" Target="../ink/ink1854.xml"/><Relationship Id="rId98" Type="http://schemas.openxmlformats.org/officeDocument/2006/relationships/customXml" Target="../ink/ink1899.xml"/><Relationship Id="rId121" Type="http://schemas.openxmlformats.org/officeDocument/2006/relationships/image" Target="../media/image1886.png"/><Relationship Id="rId142" Type="http://schemas.openxmlformats.org/officeDocument/2006/relationships/customXml" Target="../ink/ink1921.xml"/><Relationship Id="rId163" Type="http://schemas.openxmlformats.org/officeDocument/2006/relationships/image" Target="../media/image1907.png"/><Relationship Id="rId184" Type="http://schemas.openxmlformats.org/officeDocument/2006/relationships/customXml" Target="../ink/ink1942.xml"/><Relationship Id="rId219" Type="http://schemas.openxmlformats.org/officeDocument/2006/relationships/image" Target="../media/image1935.png"/><Relationship Id="rId230" Type="http://schemas.openxmlformats.org/officeDocument/2006/relationships/customXml" Target="../ink/ink1965.xml"/><Relationship Id="rId251" Type="http://schemas.openxmlformats.org/officeDocument/2006/relationships/image" Target="../media/image1951.png"/><Relationship Id="rId25" Type="http://schemas.openxmlformats.org/officeDocument/2006/relationships/image" Target="../media/image1838.png"/><Relationship Id="rId46" Type="http://schemas.openxmlformats.org/officeDocument/2006/relationships/customXml" Target="../ink/ink1873.xml"/><Relationship Id="rId67" Type="http://schemas.openxmlformats.org/officeDocument/2006/relationships/image" Target="../media/image1859.png"/><Relationship Id="rId272" Type="http://schemas.openxmlformats.org/officeDocument/2006/relationships/customXml" Target="../ink/ink1986.xml"/><Relationship Id="rId293" Type="http://schemas.openxmlformats.org/officeDocument/2006/relationships/image" Target="../media/image1972.png"/><Relationship Id="rId307" Type="http://schemas.openxmlformats.org/officeDocument/2006/relationships/image" Target="../media/image1979.png"/><Relationship Id="rId328" Type="http://schemas.openxmlformats.org/officeDocument/2006/relationships/customXml" Target="../ink/ink2014.xml"/><Relationship Id="rId88" Type="http://schemas.openxmlformats.org/officeDocument/2006/relationships/customXml" Target="../ink/ink1894.xml"/><Relationship Id="rId111" Type="http://schemas.openxmlformats.org/officeDocument/2006/relationships/image" Target="../media/image1881.png"/><Relationship Id="rId132" Type="http://schemas.openxmlformats.org/officeDocument/2006/relationships/customXml" Target="../ink/ink1916.xml"/><Relationship Id="rId153" Type="http://schemas.openxmlformats.org/officeDocument/2006/relationships/image" Target="../media/image1902.png"/><Relationship Id="rId174" Type="http://schemas.openxmlformats.org/officeDocument/2006/relationships/customXml" Target="../ink/ink1937.xml"/><Relationship Id="rId195" Type="http://schemas.openxmlformats.org/officeDocument/2006/relationships/image" Target="../media/image1923.png"/><Relationship Id="rId209" Type="http://schemas.openxmlformats.org/officeDocument/2006/relationships/image" Target="../media/image1930.png"/><Relationship Id="rId220" Type="http://schemas.openxmlformats.org/officeDocument/2006/relationships/customXml" Target="../ink/ink1960.xml"/><Relationship Id="rId241" Type="http://schemas.openxmlformats.org/officeDocument/2006/relationships/image" Target="../media/image1946.png"/><Relationship Id="rId15" Type="http://schemas.openxmlformats.org/officeDocument/2006/relationships/image" Target="../media/image1833.png"/><Relationship Id="rId36" Type="http://schemas.openxmlformats.org/officeDocument/2006/relationships/customXml" Target="../ink/ink1868.xml"/><Relationship Id="rId57" Type="http://schemas.openxmlformats.org/officeDocument/2006/relationships/image" Target="../media/image1854.png"/><Relationship Id="rId262" Type="http://schemas.openxmlformats.org/officeDocument/2006/relationships/customXml" Target="../ink/ink1981.xml"/><Relationship Id="rId283" Type="http://schemas.openxmlformats.org/officeDocument/2006/relationships/image" Target="../media/image1967.png"/><Relationship Id="rId318" Type="http://schemas.openxmlformats.org/officeDocument/2006/relationships/customXml" Target="../ink/ink2009.xml"/><Relationship Id="rId78" Type="http://schemas.openxmlformats.org/officeDocument/2006/relationships/customXml" Target="../ink/ink1889.xml"/><Relationship Id="rId99" Type="http://schemas.openxmlformats.org/officeDocument/2006/relationships/image" Target="../media/image1875.png"/><Relationship Id="rId101" Type="http://schemas.openxmlformats.org/officeDocument/2006/relationships/image" Target="../media/image1876.png"/><Relationship Id="rId122" Type="http://schemas.openxmlformats.org/officeDocument/2006/relationships/customXml" Target="../ink/ink1911.xml"/><Relationship Id="rId143" Type="http://schemas.openxmlformats.org/officeDocument/2006/relationships/image" Target="../media/image1897.png"/><Relationship Id="rId164" Type="http://schemas.openxmlformats.org/officeDocument/2006/relationships/customXml" Target="../ink/ink1932.xml"/><Relationship Id="rId185" Type="http://schemas.openxmlformats.org/officeDocument/2006/relationships/image" Target="../media/image1918.png"/><Relationship Id="rId9" Type="http://schemas.openxmlformats.org/officeDocument/2006/relationships/image" Target="../media/image1830.png"/><Relationship Id="rId210" Type="http://schemas.openxmlformats.org/officeDocument/2006/relationships/customXml" Target="../ink/ink1955.xml"/><Relationship Id="rId26" Type="http://schemas.openxmlformats.org/officeDocument/2006/relationships/customXml" Target="../ink/ink1863.xml"/><Relationship Id="rId231" Type="http://schemas.openxmlformats.org/officeDocument/2006/relationships/image" Target="../media/image1941.png"/><Relationship Id="rId252" Type="http://schemas.openxmlformats.org/officeDocument/2006/relationships/customXml" Target="../ink/ink1976.xml"/><Relationship Id="rId273" Type="http://schemas.openxmlformats.org/officeDocument/2006/relationships/image" Target="../media/image1962.png"/><Relationship Id="rId294" Type="http://schemas.openxmlformats.org/officeDocument/2006/relationships/customXml" Target="../ink/ink1997.xml"/><Relationship Id="rId308" Type="http://schemas.openxmlformats.org/officeDocument/2006/relationships/customXml" Target="../ink/ink2004.xml"/><Relationship Id="rId329" Type="http://schemas.openxmlformats.org/officeDocument/2006/relationships/image" Target="../media/image1990.png"/><Relationship Id="rId47" Type="http://schemas.openxmlformats.org/officeDocument/2006/relationships/image" Target="../media/image1849.png"/><Relationship Id="rId68" Type="http://schemas.openxmlformats.org/officeDocument/2006/relationships/customXml" Target="../ink/ink1884.xml"/><Relationship Id="rId89" Type="http://schemas.openxmlformats.org/officeDocument/2006/relationships/image" Target="../media/image1870.png"/><Relationship Id="rId112" Type="http://schemas.openxmlformats.org/officeDocument/2006/relationships/customXml" Target="../ink/ink1906.xml"/><Relationship Id="rId133" Type="http://schemas.openxmlformats.org/officeDocument/2006/relationships/image" Target="../media/image1892.png"/><Relationship Id="rId154" Type="http://schemas.openxmlformats.org/officeDocument/2006/relationships/customXml" Target="../ink/ink1927.xml"/><Relationship Id="rId175" Type="http://schemas.openxmlformats.org/officeDocument/2006/relationships/image" Target="../media/image1913.png"/><Relationship Id="rId196" Type="http://schemas.openxmlformats.org/officeDocument/2006/relationships/customXml" Target="../ink/ink1948.xml"/><Relationship Id="rId200" Type="http://schemas.openxmlformats.org/officeDocument/2006/relationships/customXml" Target="../ink/ink1950.xml"/><Relationship Id="rId16" Type="http://schemas.openxmlformats.org/officeDocument/2006/relationships/customXml" Target="../ink/ink1858.xml"/><Relationship Id="rId221" Type="http://schemas.openxmlformats.org/officeDocument/2006/relationships/image" Target="../media/image1936.png"/><Relationship Id="rId242" Type="http://schemas.openxmlformats.org/officeDocument/2006/relationships/customXml" Target="../ink/ink1971.xml"/><Relationship Id="rId263" Type="http://schemas.openxmlformats.org/officeDocument/2006/relationships/image" Target="../media/image1957.png"/><Relationship Id="rId284" Type="http://schemas.openxmlformats.org/officeDocument/2006/relationships/customXml" Target="../ink/ink1992.xml"/><Relationship Id="rId319" Type="http://schemas.openxmlformats.org/officeDocument/2006/relationships/image" Target="../media/image1985.png"/><Relationship Id="rId37" Type="http://schemas.openxmlformats.org/officeDocument/2006/relationships/image" Target="../media/image1844.png"/><Relationship Id="rId58" Type="http://schemas.openxmlformats.org/officeDocument/2006/relationships/customXml" Target="../ink/ink1879.xml"/><Relationship Id="rId79" Type="http://schemas.openxmlformats.org/officeDocument/2006/relationships/image" Target="../media/image1865.png"/><Relationship Id="rId102" Type="http://schemas.openxmlformats.org/officeDocument/2006/relationships/customXml" Target="../ink/ink1901.xml"/><Relationship Id="rId123" Type="http://schemas.openxmlformats.org/officeDocument/2006/relationships/image" Target="../media/image1887.png"/><Relationship Id="rId144" Type="http://schemas.openxmlformats.org/officeDocument/2006/relationships/customXml" Target="../ink/ink1922.xml"/><Relationship Id="rId330" Type="http://schemas.openxmlformats.org/officeDocument/2006/relationships/customXml" Target="../ink/ink2015.xml"/><Relationship Id="rId90" Type="http://schemas.openxmlformats.org/officeDocument/2006/relationships/customXml" Target="../ink/ink1895.xml"/><Relationship Id="rId165" Type="http://schemas.openxmlformats.org/officeDocument/2006/relationships/image" Target="../media/image1908.png"/><Relationship Id="rId186" Type="http://schemas.openxmlformats.org/officeDocument/2006/relationships/customXml" Target="../ink/ink1943.xml"/><Relationship Id="rId211" Type="http://schemas.openxmlformats.org/officeDocument/2006/relationships/image" Target="../media/image1931.png"/><Relationship Id="rId232" Type="http://schemas.openxmlformats.org/officeDocument/2006/relationships/customXml" Target="../ink/ink1966.xml"/><Relationship Id="rId253" Type="http://schemas.openxmlformats.org/officeDocument/2006/relationships/image" Target="../media/image1952.png"/><Relationship Id="rId274" Type="http://schemas.openxmlformats.org/officeDocument/2006/relationships/customXml" Target="../ink/ink1987.xml"/><Relationship Id="rId295" Type="http://schemas.openxmlformats.org/officeDocument/2006/relationships/image" Target="../media/image1973.png"/><Relationship Id="rId309" Type="http://schemas.openxmlformats.org/officeDocument/2006/relationships/image" Target="../media/image1980.png"/><Relationship Id="rId27" Type="http://schemas.openxmlformats.org/officeDocument/2006/relationships/image" Target="../media/image1839.png"/><Relationship Id="rId48" Type="http://schemas.openxmlformats.org/officeDocument/2006/relationships/customXml" Target="../ink/ink1874.xml"/><Relationship Id="rId69" Type="http://schemas.openxmlformats.org/officeDocument/2006/relationships/image" Target="../media/image1860.png"/><Relationship Id="rId113" Type="http://schemas.openxmlformats.org/officeDocument/2006/relationships/image" Target="../media/image1882.png"/><Relationship Id="rId134" Type="http://schemas.openxmlformats.org/officeDocument/2006/relationships/customXml" Target="../ink/ink1917.xml"/><Relationship Id="rId320" Type="http://schemas.openxmlformats.org/officeDocument/2006/relationships/customXml" Target="../ink/ink2010.xml"/><Relationship Id="rId80" Type="http://schemas.openxmlformats.org/officeDocument/2006/relationships/customXml" Target="../ink/ink1890.xml"/><Relationship Id="rId155" Type="http://schemas.openxmlformats.org/officeDocument/2006/relationships/image" Target="../media/image1903.png"/><Relationship Id="rId176" Type="http://schemas.openxmlformats.org/officeDocument/2006/relationships/customXml" Target="../ink/ink1938.xml"/><Relationship Id="rId197" Type="http://schemas.openxmlformats.org/officeDocument/2006/relationships/image" Target="../media/image1924.png"/><Relationship Id="rId201" Type="http://schemas.openxmlformats.org/officeDocument/2006/relationships/image" Target="../media/image1926.png"/><Relationship Id="rId222" Type="http://schemas.openxmlformats.org/officeDocument/2006/relationships/customXml" Target="../ink/ink1961.xml"/><Relationship Id="rId243" Type="http://schemas.openxmlformats.org/officeDocument/2006/relationships/image" Target="../media/image1947.png"/><Relationship Id="rId264" Type="http://schemas.openxmlformats.org/officeDocument/2006/relationships/customXml" Target="../ink/ink1982.xml"/><Relationship Id="rId285" Type="http://schemas.openxmlformats.org/officeDocument/2006/relationships/image" Target="../media/image1968.png"/><Relationship Id="rId17" Type="http://schemas.openxmlformats.org/officeDocument/2006/relationships/image" Target="../media/image1834.png"/><Relationship Id="rId38" Type="http://schemas.openxmlformats.org/officeDocument/2006/relationships/customXml" Target="../ink/ink1869.xml"/><Relationship Id="rId59" Type="http://schemas.openxmlformats.org/officeDocument/2006/relationships/image" Target="../media/image1855.png"/><Relationship Id="rId103" Type="http://schemas.openxmlformats.org/officeDocument/2006/relationships/image" Target="../media/image1877.png"/><Relationship Id="rId124" Type="http://schemas.openxmlformats.org/officeDocument/2006/relationships/customXml" Target="../ink/ink1912.xml"/><Relationship Id="rId310" Type="http://schemas.openxmlformats.org/officeDocument/2006/relationships/customXml" Target="../ink/ink2005.xml"/><Relationship Id="rId70" Type="http://schemas.openxmlformats.org/officeDocument/2006/relationships/customXml" Target="../ink/ink1885.xml"/><Relationship Id="rId91" Type="http://schemas.openxmlformats.org/officeDocument/2006/relationships/image" Target="../media/image1871.png"/><Relationship Id="rId145" Type="http://schemas.openxmlformats.org/officeDocument/2006/relationships/image" Target="../media/image1898.png"/><Relationship Id="rId166" Type="http://schemas.openxmlformats.org/officeDocument/2006/relationships/customXml" Target="../ink/ink1933.xml"/><Relationship Id="rId187" Type="http://schemas.openxmlformats.org/officeDocument/2006/relationships/image" Target="../media/image1919.png"/><Relationship Id="rId331" Type="http://schemas.openxmlformats.org/officeDocument/2006/relationships/image" Target="../media/image1991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956.xml"/><Relationship Id="rId233" Type="http://schemas.openxmlformats.org/officeDocument/2006/relationships/image" Target="../media/image1942.png"/><Relationship Id="rId254" Type="http://schemas.openxmlformats.org/officeDocument/2006/relationships/customXml" Target="../ink/ink1977.xml"/><Relationship Id="rId28" Type="http://schemas.openxmlformats.org/officeDocument/2006/relationships/customXml" Target="../ink/ink1864.xml"/><Relationship Id="rId49" Type="http://schemas.openxmlformats.org/officeDocument/2006/relationships/image" Target="../media/image1850.png"/><Relationship Id="rId114" Type="http://schemas.openxmlformats.org/officeDocument/2006/relationships/customXml" Target="../ink/ink1907.xml"/><Relationship Id="rId275" Type="http://schemas.openxmlformats.org/officeDocument/2006/relationships/image" Target="../media/image1963.png"/><Relationship Id="rId296" Type="http://schemas.openxmlformats.org/officeDocument/2006/relationships/customXml" Target="../ink/ink1998.xml"/><Relationship Id="rId300" Type="http://schemas.openxmlformats.org/officeDocument/2006/relationships/customXml" Target="../ink/ink2000.xml"/><Relationship Id="rId60" Type="http://schemas.openxmlformats.org/officeDocument/2006/relationships/customXml" Target="../ink/ink1880.xml"/><Relationship Id="rId81" Type="http://schemas.openxmlformats.org/officeDocument/2006/relationships/image" Target="../media/image1866.png"/><Relationship Id="rId135" Type="http://schemas.openxmlformats.org/officeDocument/2006/relationships/image" Target="../media/image1893.png"/><Relationship Id="rId156" Type="http://schemas.openxmlformats.org/officeDocument/2006/relationships/customXml" Target="../ink/ink1928.xml"/><Relationship Id="rId177" Type="http://schemas.openxmlformats.org/officeDocument/2006/relationships/image" Target="../media/image1914.png"/><Relationship Id="rId198" Type="http://schemas.openxmlformats.org/officeDocument/2006/relationships/customXml" Target="../ink/ink1949.xml"/><Relationship Id="rId321" Type="http://schemas.openxmlformats.org/officeDocument/2006/relationships/image" Target="../media/image1986.png"/><Relationship Id="rId202" Type="http://schemas.openxmlformats.org/officeDocument/2006/relationships/customXml" Target="../ink/ink1951.xml"/><Relationship Id="rId223" Type="http://schemas.openxmlformats.org/officeDocument/2006/relationships/image" Target="../media/image1937.png"/><Relationship Id="rId244" Type="http://schemas.openxmlformats.org/officeDocument/2006/relationships/customXml" Target="../ink/ink1972.xml"/><Relationship Id="rId18" Type="http://schemas.openxmlformats.org/officeDocument/2006/relationships/customXml" Target="../ink/ink1859.xml"/><Relationship Id="rId39" Type="http://schemas.openxmlformats.org/officeDocument/2006/relationships/image" Target="../media/image1845.png"/><Relationship Id="rId265" Type="http://schemas.openxmlformats.org/officeDocument/2006/relationships/image" Target="../media/image1958.png"/><Relationship Id="rId286" Type="http://schemas.openxmlformats.org/officeDocument/2006/relationships/customXml" Target="../ink/ink1993.xml"/><Relationship Id="rId50" Type="http://schemas.openxmlformats.org/officeDocument/2006/relationships/customXml" Target="../ink/ink1875.xml"/><Relationship Id="rId104" Type="http://schemas.openxmlformats.org/officeDocument/2006/relationships/customXml" Target="../ink/ink1902.xml"/><Relationship Id="rId125" Type="http://schemas.openxmlformats.org/officeDocument/2006/relationships/image" Target="../media/image1888.png"/><Relationship Id="rId146" Type="http://schemas.openxmlformats.org/officeDocument/2006/relationships/customXml" Target="../ink/ink1923.xml"/><Relationship Id="rId167" Type="http://schemas.openxmlformats.org/officeDocument/2006/relationships/image" Target="../media/image1909.png"/><Relationship Id="rId188" Type="http://schemas.openxmlformats.org/officeDocument/2006/relationships/customXml" Target="../ink/ink1944.xml"/><Relationship Id="rId311" Type="http://schemas.openxmlformats.org/officeDocument/2006/relationships/image" Target="../media/image1981.png"/><Relationship Id="rId332" Type="http://schemas.openxmlformats.org/officeDocument/2006/relationships/customXml" Target="../ink/ink2016.xml"/><Relationship Id="rId71" Type="http://schemas.openxmlformats.org/officeDocument/2006/relationships/image" Target="../media/image1861.png"/><Relationship Id="rId92" Type="http://schemas.openxmlformats.org/officeDocument/2006/relationships/customXml" Target="../ink/ink1896.xml"/><Relationship Id="rId213" Type="http://schemas.openxmlformats.org/officeDocument/2006/relationships/image" Target="../media/image1932.png"/><Relationship Id="rId234" Type="http://schemas.openxmlformats.org/officeDocument/2006/relationships/customXml" Target="../ink/ink1967.xml"/><Relationship Id="rId2" Type="http://schemas.openxmlformats.org/officeDocument/2006/relationships/customXml" Target="../ink/ink1851.xml"/><Relationship Id="rId29" Type="http://schemas.openxmlformats.org/officeDocument/2006/relationships/image" Target="../media/image1840.png"/><Relationship Id="rId255" Type="http://schemas.openxmlformats.org/officeDocument/2006/relationships/image" Target="../media/image1953.png"/><Relationship Id="rId276" Type="http://schemas.openxmlformats.org/officeDocument/2006/relationships/customXml" Target="../ink/ink1988.xml"/><Relationship Id="rId297" Type="http://schemas.openxmlformats.org/officeDocument/2006/relationships/image" Target="../media/image1974.png"/><Relationship Id="rId40" Type="http://schemas.openxmlformats.org/officeDocument/2006/relationships/customXml" Target="../ink/ink1870.xml"/><Relationship Id="rId115" Type="http://schemas.openxmlformats.org/officeDocument/2006/relationships/image" Target="../media/image1883.png"/><Relationship Id="rId136" Type="http://schemas.openxmlformats.org/officeDocument/2006/relationships/customXml" Target="../ink/ink1918.xml"/><Relationship Id="rId157" Type="http://schemas.openxmlformats.org/officeDocument/2006/relationships/image" Target="../media/image1904.png"/><Relationship Id="rId178" Type="http://schemas.openxmlformats.org/officeDocument/2006/relationships/customXml" Target="../ink/ink1939.xml"/><Relationship Id="rId301" Type="http://schemas.openxmlformats.org/officeDocument/2006/relationships/image" Target="../media/image1976.png"/><Relationship Id="rId322" Type="http://schemas.openxmlformats.org/officeDocument/2006/relationships/customXml" Target="../ink/ink2011.xml"/><Relationship Id="rId61" Type="http://schemas.openxmlformats.org/officeDocument/2006/relationships/image" Target="../media/image1856.png"/><Relationship Id="rId82" Type="http://schemas.openxmlformats.org/officeDocument/2006/relationships/customXml" Target="../ink/ink1891.xml"/><Relationship Id="rId199" Type="http://schemas.openxmlformats.org/officeDocument/2006/relationships/image" Target="../media/image1925.png"/><Relationship Id="rId203" Type="http://schemas.openxmlformats.org/officeDocument/2006/relationships/image" Target="../media/image1927.png"/><Relationship Id="rId19" Type="http://schemas.openxmlformats.org/officeDocument/2006/relationships/image" Target="../media/image1835.png"/><Relationship Id="rId224" Type="http://schemas.openxmlformats.org/officeDocument/2006/relationships/customXml" Target="../ink/ink1962.xml"/><Relationship Id="rId245" Type="http://schemas.openxmlformats.org/officeDocument/2006/relationships/image" Target="../media/image1948.png"/><Relationship Id="rId266" Type="http://schemas.openxmlformats.org/officeDocument/2006/relationships/customXml" Target="../ink/ink1983.xml"/><Relationship Id="rId287" Type="http://schemas.openxmlformats.org/officeDocument/2006/relationships/image" Target="../media/image1969.png"/><Relationship Id="rId30" Type="http://schemas.openxmlformats.org/officeDocument/2006/relationships/customXml" Target="../ink/ink1865.xml"/><Relationship Id="rId105" Type="http://schemas.openxmlformats.org/officeDocument/2006/relationships/image" Target="../media/image1878.png"/><Relationship Id="rId126" Type="http://schemas.openxmlformats.org/officeDocument/2006/relationships/customXml" Target="../ink/ink1913.xml"/><Relationship Id="rId147" Type="http://schemas.openxmlformats.org/officeDocument/2006/relationships/image" Target="../media/image1899.png"/><Relationship Id="rId168" Type="http://schemas.openxmlformats.org/officeDocument/2006/relationships/customXml" Target="../ink/ink1934.xml"/><Relationship Id="rId312" Type="http://schemas.openxmlformats.org/officeDocument/2006/relationships/customXml" Target="../ink/ink2006.xml"/><Relationship Id="rId333" Type="http://schemas.openxmlformats.org/officeDocument/2006/relationships/image" Target="../media/image1992.png"/><Relationship Id="rId51" Type="http://schemas.openxmlformats.org/officeDocument/2006/relationships/image" Target="../media/image1851.png"/><Relationship Id="rId72" Type="http://schemas.openxmlformats.org/officeDocument/2006/relationships/customXml" Target="../ink/ink1886.xml"/><Relationship Id="rId93" Type="http://schemas.openxmlformats.org/officeDocument/2006/relationships/image" Target="../media/image1872.png"/><Relationship Id="rId189" Type="http://schemas.openxmlformats.org/officeDocument/2006/relationships/image" Target="../media/image1920.png"/><Relationship Id="rId3" Type="http://schemas.openxmlformats.org/officeDocument/2006/relationships/image" Target="../media/image1827.png"/><Relationship Id="rId214" Type="http://schemas.openxmlformats.org/officeDocument/2006/relationships/customXml" Target="../ink/ink1957.xml"/><Relationship Id="rId235" Type="http://schemas.openxmlformats.org/officeDocument/2006/relationships/image" Target="../media/image1943.png"/><Relationship Id="rId256" Type="http://schemas.openxmlformats.org/officeDocument/2006/relationships/customXml" Target="../ink/ink1978.xml"/><Relationship Id="rId277" Type="http://schemas.openxmlformats.org/officeDocument/2006/relationships/image" Target="../media/image1964.png"/><Relationship Id="rId298" Type="http://schemas.openxmlformats.org/officeDocument/2006/relationships/customXml" Target="../ink/ink1999.xml"/><Relationship Id="rId116" Type="http://schemas.openxmlformats.org/officeDocument/2006/relationships/customXml" Target="../ink/ink1908.xml"/><Relationship Id="rId137" Type="http://schemas.openxmlformats.org/officeDocument/2006/relationships/image" Target="../media/image1894.png"/><Relationship Id="rId158" Type="http://schemas.openxmlformats.org/officeDocument/2006/relationships/customXml" Target="../ink/ink1929.xml"/><Relationship Id="rId302" Type="http://schemas.openxmlformats.org/officeDocument/2006/relationships/customXml" Target="../ink/ink2001.xml"/><Relationship Id="rId323" Type="http://schemas.openxmlformats.org/officeDocument/2006/relationships/image" Target="../media/image1987.png"/><Relationship Id="rId20" Type="http://schemas.openxmlformats.org/officeDocument/2006/relationships/customXml" Target="../ink/ink1860.xml"/><Relationship Id="rId41" Type="http://schemas.openxmlformats.org/officeDocument/2006/relationships/image" Target="../media/image1846.png"/><Relationship Id="rId62" Type="http://schemas.openxmlformats.org/officeDocument/2006/relationships/customXml" Target="../ink/ink1881.xml"/><Relationship Id="rId83" Type="http://schemas.openxmlformats.org/officeDocument/2006/relationships/image" Target="../media/image1867.png"/><Relationship Id="rId179" Type="http://schemas.openxmlformats.org/officeDocument/2006/relationships/image" Target="../media/image1915.png"/><Relationship Id="rId190" Type="http://schemas.openxmlformats.org/officeDocument/2006/relationships/customXml" Target="../ink/ink1945.xml"/><Relationship Id="rId204" Type="http://schemas.openxmlformats.org/officeDocument/2006/relationships/customXml" Target="../ink/ink1952.xml"/><Relationship Id="rId225" Type="http://schemas.openxmlformats.org/officeDocument/2006/relationships/image" Target="../media/image1938.png"/><Relationship Id="rId246" Type="http://schemas.openxmlformats.org/officeDocument/2006/relationships/customXml" Target="../ink/ink1973.xml"/><Relationship Id="rId267" Type="http://schemas.openxmlformats.org/officeDocument/2006/relationships/image" Target="../media/image1959.png"/><Relationship Id="rId288" Type="http://schemas.openxmlformats.org/officeDocument/2006/relationships/customXml" Target="../ink/ink1994.xml"/><Relationship Id="rId106" Type="http://schemas.openxmlformats.org/officeDocument/2006/relationships/customXml" Target="../ink/ink1903.xml"/><Relationship Id="rId127" Type="http://schemas.openxmlformats.org/officeDocument/2006/relationships/image" Target="../media/image1889.png"/><Relationship Id="rId313" Type="http://schemas.openxmlformats.org/officeDocument/2006/relationships/image" Target="../media/image1982.png"/><Relationship Id="rId10" Type="http://schemas.openxmlformats.org/officeDocument/2006/relationships/customXml" Target="../ink/ink1855.xml"/><Relationship Id="rId31" Type="http://schemas.openxmlformats.org/officeDocument/2006/relationships/image" Target="../media/image1841.png"/><Relationship Id="rId52" Type="http://schemas.openxmlformats.org/officeDocument/2006/relationships/customXml" Target="../ink/ink1876.xml"/><Relationship Id="rId73" Type="http://schemas.openxmlformats.org/officeDocument/2006/relationships/image" Target="../media/image1862.png"/><Relationship Id="rId94" Type="http://schemas.openxmlformats.org/officeDocument/2006/relationships/customXml" Target="../ink/ink1897.xml"/><Relationship Id="rId148" Type="http://schemas.openxmlformats.org/officeDocument/2006/relationships/customXml" Target="../ink/ink1924.xml"/><Relationship Id="rId169" Type="http://schemas.openxmlformats.org/officeDocument/2006/relationships/image" Target="../media/image1910.png"/><Relationship Id="rId4" Type="http://schemas.openxmlformats.org/officeDocument/2006/relationships/customXml" Target="../ink/ink1852.xml"/><Relationship Id="rId180" Type="http://schemas.openxmlformats.org/officeDocument/2006/relationships/customXml" Target="../ink/ink1940.xml"/><Relationship Id="rId215" Type="http://schemas.openxmlformats.org/officeDocument/2006/relationships/image" Target="../media/image1933.png"/><Relationship Id="rId236" Type="http://schemas.openxmlformats.org/officeDocument/2006/relationships/customXml" Target="../ink/ink1968.xml"/><Relationship Id="rId257" Type="http://schemas.openxmlformats.org/officeDocument/2006/relationships/image" Target="../media/image1954.png"/><Relationship Id="rId278" Type="http://schemas.openxmlformats.org/officeDocument/2006/relationships/customXml" Target="../ink/ink1989.xml"/><Relationship Id="rId303" Type="http://schemas.openxmlformats.org/officeDocument/2006/relationships/image" Target="../media/image1977.png"/><Relationship Id="rId42" Type="http://schemas.openxmlformats.org/officeDocument/2006/relationships/customXml" Target="../ink/ink1871.xml"/><Relationship Id="rId84" Type="http://schemas.openxmlformats.org/officeDocument/2006/relationships/customXml" Target="../ink/ink1892.xml"/><Relationship Id="rId138" Type="http://schemas.openxmlformats.org/officeDocument/2006/relationships/customXml" Target="../ink/ink1919.xml"/><Relationship Id="rId191" Type="http://schemas.openxmlformats.org/officeDocument/2006/relationships/image" Target="../media/image1921.png"/><Relationship Id="rId205" Type="http://schemas.openxmlformats.org/officeDocument/2006/relationships/image" Target="../media/image1928.png"/><Relationship Id="rId247" Type="http://schemas.openxmlformats.org/officeDocument/2006/relationships/image" Target="../media/image1949.png"/><Relationship Id="rId107" Type="http://schemas.openxmlformats.org/officeDocument/2006/relationships/image" Target="../media/image1879.png"/><Relationship Id="rId289" Type="http://schemas.openxmlformats.org/officeDocument/2006/relationships/image" Target="../media/image1970.png"/><Relationship Id="rId11" Type="http://schemas.openxmlformats.org/officeDocument/2006/relationships/image" Target="../media/image1831.png"/><Relationship Id="rId53" Type="http://schemas.openxmlformats.org/officeDocument/2006/relationships/image" Target="../media/image1852.png"/><Relationship Id="rId149" Type="http://schemas.openxmlformats.org/officeDocument/2006/relationships/image" Target="../media/image1900.png"/><Relationship Id="rId314" Type="http://schemas.openxmlformats.org/officeDocument/2006/relationships/customXml" Target="../ink/ink2007.xml"/><Relationship Id="rId95" Type="http://schemas.openxmlformats.org/officeDocument/2006/relationships/image" Target="../media/image1873.png"/><Relationship Id="rId160" Type="http://schemas.openxmlformats.org/officeDocument/2006/relationships/customXml" Target="../ink/ink1930.xml"/><Relationship Id="rId216" Type="http://schemas.openxmlformats.org/officeDocument/2006/relationships/customXml" Target="../ink/ink1958.xml"/><Relationship Id="rId258" Type="http://schemas.openxmlformats.org/officeDocument/2006/relationships/customXml" Target="../ink/ink1979.xml"/><Relationship Id="rId22" Type="http://schemas.openxmlformats.org/officeDocument/2006/relationships/customXml" Target="../ink/ink1861.xml"/><Relationship Id="rId64" Type="http://schemas.openxmlformats.org/officeDocument/2006/relationships/customXml" Target="../ink/ink1882.xml"/><Relationship Id="rId118" Type="http://schemas.openxmlformats.org/officeDocument/2006/relationships/customXml" Target="../ink/ink1909.xml"/><Relationship Id="rId325" Type="http://schemas.openxmlformats.org/officeDocument/2006/relationships/image" Target="../media/image1988.png"/><Relationship Id="rId171" Type="http://schemas.openxmlformats.org/officeDocument/2006/relationships/image" Target="../media/image1911.png"/><Relationship Id="rId227" Type="http://schemas.openxmlformats.org/officeDocument/2006/relationships/image" Target="../media/image1939.png"/><Relationship Id="rId269" Type="http://schemas.openxmlformats.org/officeDocument/2006/relationships/image" Target="../media/image1960.png"/><Relationship Id="rId33" Type="http://schemas.openxmlformats.org/officeDocument/2006/relationships/image" Target="../media/image1842.png"/><Relationship Id="rId129" Type="http://schemas.openxmlformats.org/officeDocument/2006/relationships/image" Target="../media/image1890.png"/><Relationship Id="rId280" Type="http://schemas.openxmlformats.org/officeDocument/2006/relationships/customXml" Target="../ink/ink1990.xml"/><Relationship Id="rId75" Type="http://schemas.openxmlformats.org/officeDocument/2006/relationships/image" Target="../media/image1863.png"/><Relationship Id="rId140" Type="http://schemas.openxmlformats.org/officeDocument/2006/relationships/customXml" Target="../ink/ink1920.xml"/><Relationship Id="rId182" Type="http://schemas.openxmlformats.org/officeDocument/2006/relationships/customXml" Target="../ink/ink1941.xml"/><Relationship Id="rId6" Type="http://schemas.openxmlformats.org/officeDocument/2006/relationships/customXml" Target="../ink/ink1853.xml"/><Relationship Id="rId238" Type="http://schemas.openxmlformats.org/officeDocument/2006/relationships/customXml" Target="../ink/ink1969.xml"/><Relationship Id="rId291" Type="http://schemas.openxmlformats.org/officeDocument/2006/relationships/image" Target="../media/image1971.png"/><Relationship Id="rId305" Type="http://schemas.openxmlformats.org/officeDocument/2006/relationships/image" Target="../media/image1978.png"/><Relationship Id="rId44" Type="http://schemas.openxmlformats.org/officeDocument/2006/relationships/customXml" Target="../ink/ink1872.xml"/><Relationship Id="rId86" Type="http://schemas.openxmlformats.org/officeDocument/2006/relationships/customXml" Target="../ink/ink1893.xml"/><Relationship Id="rId151" Type="http://schemas.openxmlformats.org/officeDocument/2006/relationships/image" Target="../media/image1901.png"/><Relationship Id="rId193" Type="http://schemas.openxmlformats.org/officeDocument/2006/relationships/image" Target="../media/image1922.png"/><Relationship Id="rId207" Type="http://schemas.openxmlformats.org/officeDocument/2006/relationships/image" Target="../media/image1929.png"/><Relationship Id="rId249" Type="http://schemas.openxmlformats.org/officeDocument/2006/relationships/image" Target="../media/image1950.png"/><Relationship Id="rId13" Type="http://schemas.openxmlformats.org/officeDocument/2006/relationships/image" Target="../media/image1832.png"/><Relationship Id="rId109" Type="http://schemas.openxmlformats.org/officeDocument/2006/relationships/image" Target="../media/image1880.png"/><Relationship Id="rId260" Type="http://schemas.openxmlformats.org/officeDocument/2006/relationships/customXml" Target="../ink/ink1980.xml"/><Relationship Id="rId316" Type="http://schemas.openxmlformats.org/officeDocument/2006/relationships/customXml" Target="../ink/ink2008.xml"/><Relationship Id="rId55" Type="http://schemas.openxmlformats.org/officeDocument/2006/relationships/image" Target="../media/image1853.png"/><Relationship Id="rId97" Type="http://schemas.openxmlformats.org/officeDocument/2006/relationships/image" Target="../media/image1874.png"/><Relationship Id="rId120" Type="http://schemas.openxmlformats.org/officeDocument/2006/relationships/customXml" Target="../ink/ink1910.xml"/><Relationship Id="rId162" Type="http://schemas.openxmlformats.org/officeDocument/2006/relationships/customXml" Target="../ink/ink1931.xml"/><Relationship Id="rId218" Type="http://schemas.openxmlformats.org/officeDocument/2006/relationships/customXml" Target="../ink/ink1959.xml"/><Relationship Id="rId271" Type="http://schemas.openxmlformats.org/officeDocument/2006/relationships/image" Target="../media/image1961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30.png"/><Relationship Id="rId21" Type="http://schemas.openxmlformats.org/officeDocument/2006/relationships/image" Target="../media/image19820.png"/><Relationship Id="rId324" Type="http://schemas.openxmlformats.org/officeDocument/2006/relationships/customXml" Target="../ink/ink2178.xml"/><Relationship Id="rId531" Type="http://schemas.openxmlformats.org/officeDocument/2006/relationships/image" Target="../media/image2237.png"/><Relationship Id="rId170" Type="http://schemas.openxmlformats.org/officeDocument/2006/relationships/customXml" Target="../ink/ink2101.xml"/><Relationship Id="rId268" Type="http://schemas.openxmlformats.org/officeDocument/2006/relationships/customXml" Target="../ink/ink2150.xml"/><Relationship Id="rId475" Type="http://schemas.openxmlformats.org/officeDocument/2006/relationships/image" Target="../media/image2209.png"/><Relationship Id="rId32" Type="http://schemas.openxmlformats.org/officeDocument/2006/relationships/customXml" Target="../ink/ink2032.xml"/><Relationship Id="rId128" Type="http://schemas.openxmlformats.org/officeDocument/2006/relationships/customXml" Target="../ink/ink2080.xml"/><Relationship Id="rId335" Type="http://schemas.openxmlformats.org/officeDocument/2006/relationships/image" Target="../media/image2139.png"/><Relationship Id="rId542" Type="http://schemas.openxmlformats.org/officeDocument/2006/relationships/customXml" Target="../ink/ink2283.xml"/><Relationship Id="rId181" Type="http://schemas.openxmlformats.org/officeDocument/2006/relationships/image" Target="../media/image2062.png"/><Relationship Id="rId402" Type="http://schemas.openxmlformats.org/officeDocument/2006/relationships/customXml" Target="../ink/ink2217.xml"/><Relationship Id="rId279" Type="http://schemas.openxmlformats.org/officeDocument/2006/relationships/image" Target="../media/image2111.png"/><Relationship Id="rId43" Type="http://schemas.openxmlformats.org/officeDocument/2006/relationships/image" Target="../media/image1993.png"/><Relationship Id="rId139" Type="http://schemas.openxmlformats.org/officeDocument/2006/relationships/image" Target="../media/image2041.png"/><Relationship Id="rId346" Type="http://schemas.openxmlformats.org/officeDocument/2006/relationships/customXml" Target="../ink/ink2189.xml"/><Relationship Id="rId553" Type="http://schemas.openxmlformats.org/officeDocument/2006/relationships/image" Target="../media/image2248.png"/><Relationship Id="rId192" Type="http://schemas.openxmlformats.org/officeDocument/2006/relationships/customXml" Target="../ink/ink2112.xml"/><Relationship Id="rId206" Type="http://schemas.openxmlformats.org/officeDocument/2006/relationships/customXml" Target="../ink/ink2119.xml"/><Relationship Id="rId413" Type="http://schemas.openxmlformats.org/officeDocument/2006/relationships/image" Target="../media/image2178.png"/><Relationship Id="rId497" Type="http://schemas.openxmlformats.org/officeDocument/2006/relationships/image" Target="../media/image2220.png"/><Relationship Id="rId357" Type="http://schemas.openxmlformats.org/officeDocument/2006/relationships/image" Target="../media/image2150.png"/><Relationship Id="rId54" Type="http://schemas.openxmlformats.org/officeDocument/2006/relationships/customXml" Target="../ink/ink2043.xml"/><Relationship Id="rId217" Type="http://schemas.openxmlformats.org/officeDocument/2006/relationships/image" Target="../media/image2080.png"/><Relationship Id="rId564" Type="http://schemas.openxmlformats.org/officeDocument/2006/relationships/customXml" Target="../ink/ink2294.xml"/><Relationship Id="rId424" Type="http://schemas.openxmlformats.org/officeDocument/2006/relationships/customXml" Target="../ink/ink2228.xml"/><Relationship Id="rId270" Type="http://schemas.openxmlformats.org/officeDocument/2006/relationships/customXml" Target="../ink/ink2151.xml"/><Relationship Id="rId65" Type="http://schemas.openxmlformats.org/officeDocument/2006/relationships/image" Target="../media/image2004.png"/><Relationship Id="rId130" Type="http://schemas.openxmlformats.org/officeDocument/2006/relationships/customXml" Target="../ink/ink2081.xml"/><Relationship Id="rId368" Type="http://schemas.openxmlformats.org/officeDocument/2006/relationships/customXml" Target="../ink/ink2200.xml"/><Relationship Id="rId575" Type="http://schemas.openxmlformats.org/officeDocument/2006/relationships/image" Target="../media/image2259.png"/><Relationship Id="rId228" Type="http://schemas.openxmlformats.org/officeDocument/2006/relationships/customXml" Target="../ink/ink2130.xml"/><Relationship Id="rId435" Type="http://schemas.openxmlformats.org/officeDocument/2006/relationships/image" Target="../media/image2189.png"/><Relationship Id="rId281" Type="http://schemas.openxmlformats.org/officeDocument/2006/relationships/image" Target="../media/image2112.png"/><Relationship Id="rId502" Type="http://schemas.openxmlformats.org/officeDocument/2006/relationships/customXml" Target="../ink/ink2263.xml"/><Relationship Id="rId76" Type="http://schemas.openxmlformats.org/officeDocument/2006/relationships/customXml" Target="../ink/ink2054.xml"/><Relationship Id="rId141" Type="http://schemas.openxmlformats.org/officeDocument/2006/relationships/image" Target="../media/image2042.png"/><Relationship Id="rId379" Type="http://schemas.openxmlformats.org/officeDocument/2006/relationships/image" Target="../media/image2161.png"/><Relationship Id="rId586" Type="http://schemas.openxmlformats.org/officeDocument/2006/relationships/customXml" Target="../ink/ink2305.xml"/><Relationship Id="rId7" Type="http://schemas.openxmlformats.org/officeDocument/2006/relationships/image" Target="../media/image19750.png"/><Relationship Id="rId239" Type="http://schemas.openxmlformats.org/officeDocument/2006/relationships/image" Target="../media/image2091.png"/><Relationship Id="rId446" Type="http://schemas.openxmlformats.org/officeDocument/2006/relationships/customXml" Target="../ink/ink2239.xml"/><Relationship Id="rId292" Type="http://schemas.openxmlformats.org/officeDocument/2006/relationships/customXml" Target="../ink/ink2162.xml"/><Relationship Id="rId306" Type="http://schemas.openxmlformats.org/officeDocument/2006/relationships/customXml" Target="../ink/ink2169.xml"/><Relationship Id="rId87" Type="http://schemas.openxmlformats.org/officeDocument/2006/relationships/image" Target="../media/image2015.png"/><Relationship Id="rId513" Type="http://schemas.openxmlformats.org/officeDocument/2006/relationships/image" Target="../media/image2228.png"/><Relationship Id="rId597" Type="http://schemas.openxmlformats.org/officeDocument/2006/relationships/image" Target="../media/image2266.png"/><Relationship Id="rId152" Type="http://schemas.openxmlformats.org/officeDocument/2006/relationships/customXml" Target="../ink/ink2092.xml"/><Relationship Id="rId457" Type="http://schemas.openxmlformats.org/officeDocument/2006/relationships/image" Target="../media/image2200.png"/><Relationship Id="rId261" Type="http://schemas.openxmlformats.org/officeDocument/2006/relationships/image" Target="../media/image2102.png"/><Relationship Id="rId499" Type="http://schemas.openxmlformats.org/officeDocument/2006/relationships/image" Target="../media/image2221.png"/><Relationship Id="rId14" Type="http://schemas.openxmlformats.org/officeDocument/2006/relationships/customXml" Target="../ink/ink2023.xml"/><Relationship Id="rId56" Type="http://schemas.openxmlformats.org/officeDocument/2006/relationships/customXml" Target="../ink/ink2044.xml"/><Relationship Id="rId317" Type="http://schemas.openxmlformats.org/officeDocument/2006/relationships/image" Target="../media/image2130.png"/><Relationship Id="rId359" Type="http://schemas.openxmlformats.org/officeDocument/2006/relationships/image" Target="../media/image2151.png"/><Relationship Id="rId524" Type="http://schemas.openxmlformats.org/officeDocument/2006/relationships/customXml" Target="../ink/ink2274.xml"/><Relationship Id="rId566" Type="http://schemas.openxmlformats.org/officeDocument/2006/relationships/customXml" Target="../ink/ink2295.xml"/><Relationship Id="rId98" Type="http://schemas.openxmlformats.org/officeDocument/2006/relationships/customXml" Target="../ink/ink2065.xml"/><Relationship Id="rId121" Type="http://schemas.openxmlformats.org/officeDocument/2006/relationships/image" Target="../media/image2032.png"/><Relationship Id="rId163" Type="http://schemas.openxmlformats.org/officeDocument/2006/relationships/image" Target="../media/image2053.png"/><Relationship Id="rId219" Type="http://schemas.openxmlformats.org/officeDocument/2006/relationships/image" Target="../media/image2081.png"/><Relationship Id="rId370" Type="http://schemas.openxmlformats.org/officeDocument/2006/relationships/customXml" Target="../ink/ink2201.xml"/><Relationship Id="rId426" Type="http://schemas.openxmlformats.org/officeDocument/2006/relationships/customXml" Target="../ink/ink2229.xml"/><Relationship Id="rId230" Type="http://schemas.openxmlformats.org/officeDocument/2006/relationships/customXml" Target="../ink/ink2131.xml"/><Relationship Id="rId468" Type="http://schemas.openxmlformats.org/officeDocument/2006/relationships/customXml" Target="../ink/ink2250.xml"/><Relationship Id="rId25" Type="http://schemas.openxmlformats.org/officeDocument/2006/relationships/image" Target="../media/image19840.png"/><Relationship Id="rId67" Type="http://schemas.openxmlformats.org/officeDocument/2006/relationships/image" Target="../media/image2005.png"/><Relationship Id="rId272" Type="http://schemas.openxmlformats.org/officeDocument/2006/relationships/customXml" Target="../ink/ink2152.xml"/><Relationship Id="rId328" Type="http://schemas.openxmlformats.org/officeDocument/2006/relationships/customXml" Target="../ink/ink2180.xml"/><Relationship Id="rId535" Type="http://schemas.openxmlformats.org/officeDocument/2006/relationships/image" Target="../media/image2239.png"/><Relationship Id="rId577" Type="http://schemas.openxmlformats.org/officeDocument/2006/relationships/image" Target="../media/image2260.png"/><Relationship Id="rId132" Type="http://schemas.openxmlformats.org/officeDocument/2006/relationships/customXml" Target="../ink/ink2082.xml"/><Relationship Id="rId174" Type="http://schemas.openxmlformats.org/officeDocument/2006/relationships/customXml" Target="../ink/ink2103.xml"/><Relationship Id="rId381" Type="http://schemas.openxmlformats.org/officeDocument/2006/relationships/image" Target="../media/image2162.png"/><Relationship Id="rId602" Type="http://schemas.openxmlformats.org/officeDocument/2006/relationships/customXml" Target="../ink/ink2313.xml"/><Relationship Id="rId241" Type="http://schemas.openxmlformats.org/officeDocument/2006/relationships/image" Target="../media/image2092.png"/><Relationship Id="rId437" Type="http://schemas.openxmlformats.org/officeDocument/2006/relationships/image" Target="../media/image2190.png"/><Relationship Id="rId479" Type="http://schemas.openxmlformats.org/officeDocument/2006/relationships/image" Target="../media/image2211.png"/><Relationship Id="rId36" Type="http://schemas.openxmlformats.org/officeDocument/2006/relationships/customXml" Target="../ink/ink2034.xml"/><Relationship Id="rId283" Type="http://schemas.openxmlformats.org/officeDocument/2006/relationships/image" Target="../media/image2113.png"/><Relationship Id="rId339" Type="http://schemas.openxmlformats.org/officeDocument/2006/relationships/image" Target="../media/image2141.png"/><Relationship Id="rId504" Type="http://schemas.openxmlformats.org/officeDocument/2006/relationships/customXml" Target="../ink/ink2264.xml"/><Relationship Id="rId546" Type="http://schemas.openxmlformats.org/officeDocument/2006/relationships/customXml" Target="../ink/ink2285.xml"/><Relationship Id="rId78" Type="http://schemas.openxmlformats.org/officeDocument/2006/relationships/customXml" Target="../ink/ink2055.xml"/><Relationship Id="rId101" Type="http://schemas.openxmlformats.org/officeDocument/2006/relationships/image" Target="../media/image2022.png"/><Relationship Id="rId143" Type="http://schemas.openxmlformats.org/officeDocument/2006/relationships/image" Target="../media/image2043.png"/><Relationship Id="rId185" Type="http://schemas.openxmlformats.org/officeDocument/2006/relationships/image" Target="../media/image2064.png"/><Relationship Id="rId350" Type="http://schemas.openxmlformats.org/officeDocument/2006/relationships/customXml" Target="../ink/ink2191.xml"/><Relationship Id="rId406" Type="http://schemas.openxmlformats.org/officeDocument/2006/relationships/customXml" Target="../ink/ink2219.xml"/><Relationship Id="rId588" Type="http://schemas.openxmlformats.org/officeDocument/2006/relationships/customXml" Target="../ink/ink2306.xml"/><Relationship Id="rId9" Type="http://schemas.openxmlformats.org/officeDocument/2006/relationships/image" Target="../media/image19760.png"/><Relationship Id="rId210" Type="http://schemas.openxmlformats.org/officeDocument/2006/relationships/customXml" Target="../ink/ink2121.xml"/><Relationship Id="rId392" Type="http://schemas.openxmlformats.org/officeDocument/2006/relationships/customXml" Target="../ink/ink2212.xml"/><Relationship Id="rId448" Type="http://schemas.openxmlformats.org/officeDocument/2006/relationships/customXml" Target="../ink/ink2240.xml"/><Relationship Id="rId252" Type="http://schemas.openxmlformats.org/officeDocument/2006/relationships/customXml" Target="../ink/ink2142.xml"/><Relationship Id="rId294" Type="http://schemas.openxmlformats.org/officeDocument/2006/relationships/customXml" Target="../ink/ink2163.xml"/><Relationship Id="rId308" Type="http://schemas.openxmlformats.org/officeDocument/2006/relationships/customXml" Target="../ink/ink2170.xml"/><Relationship Id="rId515" Type="http://schemas.openxmlformats.org/officeDocument/2006/relationships/image" Target="../media/image2229.png"/><Relationship Id="rId47" Type="http://schemas.openxmlformats.org/officeDocument/2006/relationships/image" Target="../media/image1995.png"/><Relationship Id="rId89" Type="http://schemas.openxmlformats.org/officeDocument/2006/relationships/image" Target="../media/image2016.png"/><Relationship Id="rId112" Type="http://schemas.openxmlformats.org/officeDocument/2006/relationships/customXml" Target="../ink/ink2072.xml"/><Relationship Id="rId154" Type="http://schemas.openxmlformats.org/officeDocument/2006/relationships/customXml" Target="../ink/ink2093.xml"/><Relationship Id="rId361" Type="http://schemas.openxmlformats.org/officeDocument/2006/relationships/image" Target="../media/image2152.png"/><Relationship Id="rId557" Type="http://schemas.openxmlformats.org/officeDocument/2006/relationships/image" Target="../media/image2250.png"/><Relationship Id="rId599" Type="http://schemas.openxmlformats.org/officeDocument/2006/relationships/image" Target="../media/image2267.png"/><Relationship Id="rId196" Type="http://schemas.openxmlformats.org/officeDocument/2006/relationships/customXml" Target="../ink/ink2114.xml"/><Relationship Id="rId417" Type="http://schemas.openxmlformats.org/officeDocument/2006/relationships/image" Target="../media/image2180.png"/><Relationship Id="rId459" Type="http://schemas.openxmlformats.org/officeDocument/2006/relationships/image" Target="../media/image2201.png"/><Relationship Id="rId16" Type="http://schemas.openxmlformats.org/officeDocument/2006/relationships/customXml" Target="../ink/ink2024.xml"/><Relationship Id="rId221" Type="http://schemas.openxmlformats.org/officeDocument/2006/relationships/image" Target="../media/image2082.png"/><Relationship Id="rId263" Type="http://schemas.openxmlformats.org/officeDocument/2006/relationships/image" Target="../media/image2103.png"/><Relationship Id="rId319" Type="http://schemas.openxmlformats.org/officeDocument/2006/relationships/image" Target="../media/image2131.png"/><Relationship Id="rId470" Type="http://schemas.openxmlformats.org/officeDocument/2006/relationships/customXml" Target="../ink/ink2251.xml"/><Relationship Id="rId526" Type="http://schemas.openxmlformats.org/officeDocument/2006/relationships/customXml" Target="../ink/ink2275.xml"/><Relationship Id="rId58" Type="http://schemas.openxmlformats.org/officeDocument/2006/relationships/customXml" Target="../ink/ink2045.xml"/><Relationship Id="rId123" Type="http://schemas.openxmlformats.org/officeDocument/2006/relationships/image" Target="../media/image2033.png"/><Relationship Id="rId330" Type="http://schemas.openxmlformats.org/officeDocument/2006/relationships/customXml" Target="../ink/ink2181.xml"/><Relationship Id="rId568" Type="http://schemas.openxmlformats.org/officeDocument/2006/relationships/customXml" Target="../ink/ink2296.xml"/><Relationship Id="rId165" Type="http://schemas.openxmlformats.org/officeDocument/2006/relationships/image" Target="../media/image2054.png"/><Relationship Id="rId372" Type="http://schemas.openxmlformats.org/officeDocument/2006/relationships/customXml" Target="../ink/ink2202.xml"/><Relationship Id="rId428" Type="http://schemas.openxmlformats.org/officeDocument/2006/relationships/customXml" Target="../ink/ink2230.xml"/><Relationship Id="rId232" Type="http://schemas.openxmlformats.org/officeDocument/2006/relationships/customXml" Target="../ink/ink2132.xml"/><Relationship Id="rId274" Type="http://schemas.openxmlformats.org/officeDocument/2006/relationships/customXml" Target="../ink/ink2153.xml"/><Relationship Id="rId481" Type="http://schemas.openxmlformats.org/officeDocument/2006/relationships/image" Target="../media/image2212.png"/><Relationship Id="rId27" Type="http://schemas.openxmlformats.org/officeDocument/2006/relationships/image" Target="../media/image19850.png"/><Relationship Id="rId69" Type="http://schemas.openxmlformats.org/officeDocument/2006/relationships/image" Target="../media/image2006.png"/><Relationship Id="rId134" Type="http://schemas.openxmlformats.org/officeDocument/2006/relationships/customXml" Target="../ink/ink2083.xml"/><Relationship Id="rId537" Type="http://schemas.openxmlformats.org/officeDocument/2006/relationships/image" Target="../media/image2240.png"/><Relationship Id="rId579" Type="http://schemas.openxmlformats.org/officeDocument/2006/relationships/image" Target="../media/image2261.png"/><Relationship Id="rId80" Type="http://schemas.openxmlformats.org/officeDocument/2006/relationships/customXml" Target="../ink/ink2056.xml"/><Relationship Id="rId176" Type="http://schemas.openxmlformats.org/officeDocument/2006/relationships/customXml" Target="../ink/ink2104.xml"/><Relationship Id="rId341" Type="http://schemas.openxmlformats.org/officeDocument/2006/relationships/image" Target="../media/image2142.png"/><Relationship Id="rId383" Type="http://schemas.openxmlformats.org/officeDocument/2006/relationships/image" Target="../media/image2163.png"/><Relationship Id="rId439" Type="http://schemas.openxmlformats.org/officeDocument/2006/relationships/image" Target="../media/image2191.png"/><Relationship Id="rId590" Type="http://schemas.openxmlformats.org/officeDocument/2006/relationships/customXml" Target="../ink/ink2307.xml"/><Relationship Id="rId604" Type="http://schemas.openxmlformats.org/officeDocument/2006/relationships/customXml" Target="../ink/ink2314.xml"/><Relationship Id="rId201" Type="http://schemas.openxmlformats.org/officeDocument/2006/relationships/image" Target="../media/image2072.png"/><Relationship Id="rId243" Type="http://schemas.openxmlformats.org/officeDocument/2006/relationships/image" Target="../media/image2093.png"/><Relationship Id="rId285" Type="http://schemas.openxmlformats.org/officeDocument/2006/relationships/image" Target="../media/image2114.png"/><Relationship Id="rId450" Type="http://schemas.openxmlformats.org/officeDocument/2006/relationships/customXml" Target="../ink/ink2241.xml"/><Relationship Id="rId506" Type="http://schemas.openxmlformats.org/officeDocument/2006/relationships/customXml" Target="../ink/ink2265.xml"/><Relationship Id="rId38" Type="http://schemas.openxmlformats.org/officeDocument/2006/relationships/customXml" Target="../ink/ink2035.xml"/><Relationship Id="rId103" Type="http://schemas.openxmlformats.org/officeDocument/2006/relationships/image" Target="../media/image2023.png"/><Relationship Id="rId310" Type="http://schemas.openxmlformats.org/officeDocument/2006/relationships/customXml" Target="../ink/ink2171.xml"/><Relationship Id="rId492" Type="http://schemas.openxmlformats.org/officeDocument/2006/relationships/customXml" Target="../ink/ink2258.xml"/><Relationship Id="rId548" Type="http://schemas.openxmlformats.org/officeDocument/2006/relationships/customXml" Target="../ink/ink2286.xml"/><Relationship Id="rId91" Type="http://schemas.openxmlformats.org/officeDocument/2006/relationships/image" Target="../media/image2017.png"/><Relationship Id="rId145" Type="http://schemas.openxmlformats.org/officeDocument/2006/relationships/image" Target="../media/image2044.png"/><Relationship Id="rId187" Type="http://schemas.openxmlformats.org/officeDocument/2006/relationships/image" Target="../media/image2065.png"/><Relationship Id="rId352" Type="http://schemas.openxmlformats.org/officeDocument/2006/relationships/customXml" Target="../ink/ink2192.xml"/><Relationship Id="rId394" Type="http://schemas.openxmlformats.org/officeDocument/2006/relationships/customXml" Target="../ink/ink2213.xml"/><Relationship Id="rId408" Type="http://schemas.openxmlformats.org/officeDocument/2006/relationships/customXml" Target="../ink/ink2220.xml"/><Relationship Id="rId212" Type="http://schemas.openxmlformats.org/officeDocument/2006/relationships/customXml" Target="../ink/ink2122.xml"/><Relationship Id="rId254" Type="http://schemas.openxmlformats.org/officeDocument/2006/relationships/customXml" Target="../ink/ink2143.xml"/><Relationship Id="rId49" Type="http://schemas.openxmlformats.org/officeDocument/2006/relationships/image" Target="../media/image1996.png"/><Relationship Id="rId114" Type="http://schemas.openxmlformats.org/officeDocument/2006/relationships/customXml" Target="../ink/ink2073.xml"/><Relationship Id="rId296" Type="http://schemas.openxmlformats.org/officeDocument/2006/relationships/customXml" Target="../ink/ink2164.xml"/><Relationship Id="rId461" Type="http://schemas.openxmlformats.org/officeDocument/2006/relationships/image" Target="../media/image2202.png"/><Relationship Id="rId517" Type="http://schemas.openxmlformats.org/officeDocument/2006/relationships/image" Target="../media/image2230.png"/><Relationship Id="rId559" Type="http://schemas.openxmlformats.org/officeDocument/2006/relationships/image" Target="../media/image2251.png"/><Relationship Id="rId60" Type="http://schemas.openxmlformats.org/officeDocument/2006/relationships/customXml" Target="../ink/ink2046.xml"/><Relationship Id="rId156" Type="http://schemas.openxmlformats.org/officeDocument/2006/relationships/customXml" Target="../ink/ink2094.xml"/><Relationship Id="rId198" Type="http://schemas.openxmlformats.org/officeDocument/2006/relationships/customXml" Target="../ink/ink2115.xml"/><Relationship Id="rId321" Type="http://schemas.openxmlformats.org/officeDocument/2006/relationships/image" Target="../media/image2132.png"/><Relationship Id="rId363" Type="http://schemas.openxmlformats.org/officeDocument/2006/relationships/image" Target="../media/image2153.png"/><Relationship Id="rId419" Type="http://schemas.openxmlformats.org/officeDocument/2006/relationships/image" Target="../media/image2181.png"/><Relationship Id="rId570" Type="http://schemas.openxmlformats.org/officeDocument/2006/relationships/customXml" Target="../ink/ink2297.xml"/><Relationship Id="rId223" Type="http://schemas.openxmlformats.org/officeDocument/2006/relationships/image" Target="../media/image2083.png"/><Relationship Id="rId430" Type="http://schemas.openxmlformats.org/officeDocument/2006/relationships/customXml" Target="../ink/ink2231.xml"/><Relationship Id="rId18" Type="http://schemas.openxmlformats.org/officeDocument/2006/relationships/customXml" Target="../ink/ink2025.xml"/><Relationship Id="rId265" Type="http://schemas.openxmlformats.org/officeDocument/2006/relationships/image" Target="../media/image2104.png"/><Relationship Id="rId472" Type="http://schemas.openxmlformats.org/officeDocument/2006/relationships/customXml" Target="../ink/ink2252.xml"/><Relationship Id="rId528" Type="http://schemas.openxmlformats.org/officeDocument/2006/relationships/customXml" Target="../ink/ink2276.xml"/><Relationship Id="rId125" Type="http://schemas.openxmlformats.org/officeDocument/2006/relationships/image" Target="../media/image2034.png"/><Relationship Id="rId167" Type="http://schemas.openxmlformats.org/officeDocument/2006/relationships/image" Target="../media/image2055.png"/><Relationship Id="rId332" Type="http://schemas.openxmlformats.org/officeDocument/2006/relationships/customXml" Target="../ink/ink2182.xml"/><Relationship Id="rId374" Type="http://schemas.openxmlformats.org/officeDocument/2006/relationships/customXml" Target="../ink/ink2203.xml"/><Relationship Id="rId581" Type="http://schemas.openxmlformats.org/officeDocument/2006/relationships/image" Target="../media/image2262.png"/><Relationship Id="rId71" Type="http://schemas.openxmlformats.org/officeDocument/2006/relationships/image" Target="../media/image2007.png"/><Relationship Id="rId234" Type="http://schemas.openxmlformats.org/officeDocument/2006/relationships/customXml" Target="../ink/ink2133.xml"/><Relationship Id="rId2" Type="http://schemas.openxmlformats.org/officeDocument/2006/relationships/customXml" Target="../ink/ink2017.xml"/><Relationship Id="rId29" Type="http://schemas.openxmlformats.org/officeDocument/2006/relationships/image" Target="../media/image19860.png"/><Relationship Id="rId276" Type="http://schemas.openxmlformats.org/officeDocument/2006/relationships/customXml" Target="../ink/ink2154.xml"/><Relationship Id="rId441" Type="http://schemas.openxmlformats.org/officeDocument/2006/relationships/image" Target="../media/image2192.png"/><Relationship Id="rId539" Type="http://schemas.openxmlformats.org/officeDocument/2006/relationships/image" Target="../media/image2241.png"/><Relationship Id="rId40" Type="http://schemas.openxmlformats.org/officeDocument/2006/relationships/customXml" Target="../ink/ink2036.xml"/><Relationship Id="rId136" Type="http://schemas.openxmlformats.org/officeDocument/2006/relationships/customXml" Target="../ink/ink2084.xml"/><Relationship Id="rId178" Type="http://schemas.openxmlformats.org/officeDocument/2006/relationships/customXml" Target="../ink/ink2105.xml"/><Relationship Id="rId301" Type="http://schemas.openxmlformats.org/officeDocument/2006/relationships/image" Target="../media/image2122.png"/><Relationship Id="rId343" Type="http://schemas.openxmlformats.org/officeDocument/2006/relationships/image" Target="../media/image2143.png"/><Relationship Id="rId550" Type="http://schemas.openxmlformats.org/officeDocument/2006/relationships/customXml" Target="../ink/ink2287.xml"/><Relationship Id="rId82" Type="http://schemas.openxmlformats.org/officeDocument/2006/relationships/customXml" Target="../ink/ink2057.xml"/><Relationship Id="rId203" Type="http://schemas.openxmlformats.org/officeDocument/2006/relationships/image" Target="../media/image2073.png"/><Relationship Id="rId385" Type="http://schemas.openxmlformats.org/officeDocument/2006/relationships/image" Target="../media/image2164.png"/><Relationship Id="rId592" Type="http://schemas.openxmlformats.org/officeDocument/2006/relationships/customXml" Target="../ink/ink2308.xml"/><Relationship Id="rId606" Type="http://schemas.openxmlformats.org/officeDocument/2006/relationships/customXml" Target="../ink/ink2315.xml"/><Relationship Id="rId245" Type="http://schemas.openxmlformats.org/officeDocument/2006/relationships/image" Target="../media/image2094.png"/><Relationship Id="rId287" Type="http://schemas.openxmlformats.org/officeDocument/2006/relationships/image" Target="../media/image2115.png"/><Relationship Id="rId410" Type="http://schemas.openxmlformats.org/officeDocument/2006/relationships/customXml" Target="../ink/ink2221.xml"/><Relationship Id="rId452" Type="http://schemas.openxmlformats.org/officeDocument/2006/relationships/customXml" Target="../ink/ink2242.xml"/><Relationship Id="rId494" Type="http://schemas.openxmlformats.org/officeDocument/2006/relationships/customXml" Target="../ink/ink2259.xml"/><Relationship Id="rId508" Type="http://schemas.openxmlformats.org/officeDocument/2006/relationships/customXml" Target="../ink/ink2266.xml"/><Relationship Id="rId105" Type="http://schemas.openxmlformats.org/officeDocument/2006/relationships/image" Target="../media/image2024.png"/><Relationship Id="rId147" Type="http://schemas.openxmlformats.org/officeDocument/2006/relationships/image" Target="../media/image2045.png"/><Relationship Id="rId312" Type="http://schemas.openxmlformats.org/officeDocument/2006/relationships/customXml" Target="../ink/ink2172.xml"/><Relationship Id="rId354" Type="http://schemas.openxmlformats.org/officeDocument/2006/relationships/customXml" Target="../ink/ink2193.xml"/><Relationship Id="rId51" Type="http://schemas.openxmlformats.org/officeDocument/2006/relationships/image" Target="../media/image1997.png"/><Relationship Id="rId93" Type="http://schemas.openxmlformats.org/officeDocument/2006/relationships/image" Target="../media/image2018.png"/><Relationship Id="rId189" Type="http://schemas.openxmlformats.org/officeDocument/2006/relationships/image" Target="../media/image2066.png"/><Relationship Id="rId396" Type="http://schemas.openxmlformats.org/officeDocument/2006/relationships/customXml" Target="../ink/ink2214.xml"/><Relationship Id="rId561" Type="http://schemas.openxmlformats.org/officeDocument/2006/relationships/image" Target="../media/image2252.png"/><Relationship Id="rId214" Type="http://schemas.openxmlformats.org/officeDocument/2006/relationships/customXml" Target="../ink/ink2123.xml"/><Relationship Id="rId256" Type="http://schemas.openxmlformats.org/officeDocument/2006/relationships/customXml" Target="../ink/ink2144.xml"/><Relationship Id="rId298" Type="http://schemas.openxmlformats.org/officeDocument/2006/relationships/customXml" Target="../ink/ink2165.xml"/><Relationship Id="rId421" Type="http://schemas.openxmlformats.org/officeDocument/2006/relationships/image" Target="../media/image2182.png"/><Relationship Id="rId463" Type="http://schemas.openxmlformats.org/officeDocument/2006/relationships/image" Target="../media/image2203.png"/><Relationship Id="rId519" Type="http://schemas.openxmlformats.org/officeDocument/2006/relationships/image" Target="../media/image2231.png"/><Relationship Id="rId116" Type="http://schemas.openxmlformats.org/officeDocument/2006/relationships/customXml" Target="../ink/ink2074.xml"/><Relationship Id="rId158" Type="http://schemas.openxmlformats.org/officeDocument/2006/relationships/customXml" Target="../ink/ink2095.xml"/><Relationship Id="rId323" Type="http://schemas.openxmlformats.org/officeDocument/2006/relationships/image" Target="../media/image2133.png"/><Relationship Id="rId530" Type="http://schemas.openxmlformats.org/officeDocument/2006/relationships/customXml" Target="../ink/ink2277.xml"/><Relationship Id="rId20" Type="http://schemas.openxmlformats.org/officeDocument/2006/relationships/customXml" Target="../ink/ink2026.xml"/><Relationship Id="rId62" Type="http://schemas.openxmlformats.org/officeDocument/2006/relationships/customXml" Target="../ink/ink2047.xml"/><Relationship Id="rId365" Type="http://schemas.openxmlformats.org/officeDocument/2006/relationships/image" Target="../media/image2154.png"/><Relationship Id="rId572" Type="http://schemas.openxmlformats.org/officeDocument/2006/relationships/customXml" Target="../ink/ink2298.xml"/><Relationship Id="rId225" Type="http://schemas.openxmlformats.org/officeDocument/2006/relationships/image" Target="../media/image2084.png"/><Relationship Id="rId267" Type="http://schemas.openxmlformats.org/officeDocument/2006/relationships/image" Target="../media/image2105.png"/><Relationship Id="rId432" Type="http://schemas.openxmlformats.org/officeDocument/2006/relationships/customXml" Target="../ink/ink2232.xml"/><Relationship Id="rId474" Type="http://schemas.openxmlformats.org/officeDocument/2006/relationships/customXml" Target="../ink/ink2253.xml"/><Relationship Id="rId127" Type="http://schemas.openxmlformats.org/officeDocument/2006/relationships/image" Target="../media/image2035.png"/><Relationship Id="rId31" Type="http://schemas.openxmlformats.org/officeDocument/2006/relationships/image" Target="../media/image19870.png"/><Relationship Id="rId73" Type="http://schemas.openxmlformats.org/officeDocument/2006/relationships/image" Target="../media/image2008.png"/><Relationship Id="rId169" Type="http://schemas.openxmlformats.org/officeDocument/2006/relationships/image" Target="../media/image2056.png"/><Relationship Id="rId334" Type="http://schemas.openxmlformats.org/officeDocument/2006/relationships/customXml" Target="../ink/ink2183.xml"/><Relationship Id="rId376" Type="http://schemas.openxmlformats.org/officeDocument/2006/relationships/customXml" Target="../ink/ink2204.xml"/><Relationship Id="rId541" Type="http://schemas.openxmlformats.org/officeDocument/2006/relationships/image" Target="../media/image2242.png"/><Relationship Id="rId583" Type="http://schemas.openxmlformats.org/officeDocument/2006/relationships/image" Target="../media/image2263.png"/><Relationship Id="rId4" Type="http://schemas.openxmlformats.org/officeDocument/2006/relationships/customXml" Target="../ink/ink2018.xml"/><Relationship Id="rId180" Type="http://schemas.openxmlformats.org/officeDocument/2006/relationships/customXml" Target="../ink/ink2106.xml"/><Relationship Id="rId236" Type="http://schemas.openxmlformats.org/officeDocument/2006/relationships/customXml" Target="../ink/ink2134.xml"/><Relationship Id="rId278" Type="http://schemas.openxmlformats.org/officeDocument/2006/relationships/customXml" Target="../ink/ink2155.xml"/><Relationship Id="rId401" Type="http://schemas.openxmlformats.org/officeDocument/2006/relationships/image" Target="../media/image2172.png"/><Relationship Id="rId443" Type="http://schemas.openxmlformats.org/officeDocument/2006/relationships/image" Target="../media/image2193.png"/><Relationship Id="rId303" Type="http://schemas.openxmlformats.org/officeDocument/2006/relationships/image" Target="../media/image2123.png"/><Relationship Id="rId42" Type="http://schemas.openxmlformats.org/officeDocument/2006/relationships/customXml" Target="../ink/ink2037.xml"/><Relationship Id="rId84" Type="http://schemas.openxmlformats.org/officeDocument/2006/relationships/customXml" Target="../ink/ink2058.xml"/><Relationship Id="rId138" Type="http://schemas.openxmlformats.org/officeDocument/2006/relationships/customXml" Target="../ink/ink2085.xml"/><Relationship Id="rId345" Type="http://schemas.openxmlformats.org/officeDocument/2006/relationships/image" Target="../media/image2144.png"/><Relationship Id="rId387" Type="http://schemas.openxmlformats.org/officeDocument/2006/relationships/image" Target="../media/image2165.png"/><Relationship Id="rId510" Type="http://schemas.openxmlformats.org/officeDocument/2006/relationships/customXml" Target="../ink/ink2267.xml"/><Relationship Id="rId552" Type="http://schemas.openxmlformats.org/officeDocument/2006/relationships/customXml" Target="../ink/ink2288.xml"/><Relationship Id="rId594" Type="http://schemas.openxmlformats.org/officeDocument/2006/relationships/customXml" Target="../ink/ink2309.xml"/><Relationship Id="rId191" Type="http://schemas.openxmlformats.org/officeDocument/2006/relationships/image" Target="../media/image2067.png"/><Relationship Id="rId205" Type="http://schemas.openxmlformats.org/officeDocument/2006/relationships/image" Target="../media/image2074.png"/><Relationship Id="rId247" Type="http://schemas.openxmlformats.org/officeDocument/2006/relationships/image" Target="../media/image2095.png"/><Relationship Id="rId412" Type="http://schemas.openxmlformats.org/officeDocument/2006/relationships/customXml" Target="../ink/ink2222.xml"/><Relationship Id="rId107" Type="http://schemas.openxmlformats.org/officeDocument/2006/relationships/image" Target="../media/image2025.png"/><Relationship Id="rId289" Type="http://schemas.openxmlformats.org/officeDocument/2006/relationships/image" Target="../media/image2116.png"/><Relationship Id="rId454" Type="http://schemas.openxmlformats.org/officeDocument/2006/relationships/customXml" Target="../ink/ink2243.xml"/><Relationship Id="rId496" Type="http://schemas.openxmlformats.org/officeDocument/2006/relationships/customXml" Target="../ink/ink2260.xml"/><Relationship Id="rId11" Type="http://schemas.openxmlformats.org/officeDocument/2006/relationships/image" Target="../media/image19770.png"/><Relationship Id="rId53" Type="http://schemas.openxmlformats.org/officeDocument/2006/relationships/image" Target="../media/image1998.png"/><Relationship Id="rId149" Type="http://schemas.openxmlformats.org/officeDocument/2006/relationships/image" Target="../media/image2046.png"/><Relationship Id="rId314" Type="http://schemas.openxmlformats.org/officeDocument/2006/relationships/customXml" Target="../ink/ink2173.xml"/><Relationship Id="rId356" Type="http://schemas.openxmlformats.org/officeDocument/2006/relationships/customXml" Target="../ink/ink2194.xml"/><Relationship Id="rId398" Type="http://schemas.openxmlformats.org/officeDocument/2006/relationships/customXml" Target="../ink/ink2215.xml"/><Relationship Id="rId521" Type="http://schemas.openxmlformats.org/officeDocument/2006/relationships/image" Target="../media/image2232.png"/><Relationship Id="rId563" Type="http://schemas.openxmlformats.org/officeDocument/2006/relationships/image" Target="../media/image2253.png"/><Relationship Id="rId95" Type="http://schemas.openxmlformats.org/officeDocument/2006/relationships/image" Target="../media/image2019.png"/><Relationship Id="rId160" Type="http://schemas.openxmlformats.org/officeDocument/2006/relationships/customXml" Target="../ink/ink2096.xml"/><Relationship Id="rId216" Type="http://schemas.openxmlformats.org/officeDocument/2006/relationships/customXml" Target="../ink/ink2124.xml"/><Relationship Id="rId423" Type="http://schemas.openxmlformats.org/officeDocument/2006/relationships/image" Target="../media/image2183.png"/><Relationship Id="rId258" Type="http://schemas.openxmlformats.org/officeDocument/2006/relationships/customXml" Target="../ink/ink2145.xml"/><Relationship Id="rId465" Type="http://schemas.openxmlformats.org/officeDocument/2006/relationships/image" Target="../media/image2204.png"/><Relationship Id="rId22" Type="http://schemas.openxmlformats.org/officeDocument/2006/relationships/customXml" Target="../ink/ink2027.xml"/><Relationship Id="rId64" Type="http://schemas.openxmlformats.org/officeDocument/2006/relationships/customXml" Target="../ink/ink2048.xml"/><Relationship Id="rId118" Type="http://schemas.openxmlformats.org/officeDocument/2006/relationships/customXml" Target="../ink/ink2075.xml"/><Relationship Id="rId325" Type="http://schemas.openxmlformats.org/officeDocument/2006/relationships/image" Target="../media/image2134.png"/><Relationship Id="rId367" Type="http://schemas.openxmlformats.org/officeDocument/2006/relationships/image" Target="../media/image2155.png"/><Relationship Id="rId532" Type="http://schemas.openxmlformats.org/officeDocument/2006/relationships/customXml" Target="../ink/ink2278.xml"/><Relationship Id="rId574" Type="http://schemas.openxmlformats.org/officeDocument/2006/relationships/customXml" Target="../ink/ink2299.xml"/><Relationship Id="rId171" Type="http://schemas.openxmlformats.org/officeDocument/2006/relationships/image" Target="../media/image2057.png"/><Relationship Id="rId227" Type="http://schemas.openxmlformats.org/officeDocument/2006/relationships/image" Target="../media/image2085.png"/><Relationship Id="rId269" Type="http://schemas.openxmlformats.org/officeDocument/2006/relationships/image" Target="../media/image2106.png"/><Relationship Id="rId434" Type="http://schemas.openxmlformats.org/officeDocument/2006/relationships/customXml" Target="../ink/ink2233.xml"/><Relationship Id="rId476" Type="http://schemas.openxmlformats.org/officeDocument/2006/relationships/customXml" Target="../ink/ink2254.xml"/><Relationship Id="rId33" Type="http://schemas.openxmlformats.org/officeDocument/2006/relationships/image" Target="../media/image19880.png"/><Relationship Id="rId129" Type="http://schemas.openxmlformats.org/officeDocument/2006/relationships/image" Target="../media/image2036.png"/><Relationship Id="rId280" Type="http://schemas.openxmlformats.org/officeDocument/2006/relationships/customXml" Target="../ink/ink2156.xml"/><Relationship Id="rId336" Type="http://schemas.openxmlformats.org/officeDocument/2006/relationships/customXml" Target="../ink/ink2184.xml"/><Relationship Id="rId501" Type="http://schemas.openxmlformats.org/officeDocument/2006/relationships/image" Target="../media/image2222.png"/><Relationship Id="rId543" Type="http://schemas.openxmlformats.org/officeDocument/2006/relationships/image" Target="../media/image2243.png"/><Relationship Id="rId75" Type="http://schemas.openxmlformats.org/officeDocument/2006/relationships/image" Target="../media/image2009.png"/><Relationship Id="rId140" Type="http://schemas.openxmlformats.org/officeDocument/2006/relationships/customXml" Target="../ink/ink2086.xml"/><Relationship Id="rId182" Type="http://schemas.openxmlformats.org/officeDocument/2006/relationships/customXml" Target="../ink/ink2107.xml"/><Relationship Id="rId378" Type="http://schemas.openxmlformats.org/officeDocument/2006/relationships/customXml" Target="../ink/ink2205.xml"/><Relationship Id="rId403" Type="http://schemas.openxmlformats.org/officeDocument/2006/relationships/image" Target="../media/image2173.png"/><Relationship Id="rId585" Type="http://schemas.openxmlformats.org/officeDocument/2006/relationships/image" Target="../media/image2264.png"/><Relationship Id="rId6" Type="http://schemas.openxmlformats.org/officeDocument/2006/relationships/customXml" Target="../ink/ink2019.xml"/><Relationship Id="rId238" Type="http://schemas.openxmlformats.org/officeDocument/2006/relationships/customXml" Target="../ink/ink2135.xml"/><Relationship Id="rId445" Type="http://schemas.openxmlformats.org/officeDocument/2006/relationships/image" Target="../media/image2194.png"/><Relationship Id="rId291" Type="http://schemas.openxmlformats.org/officeDocument/2006/relationships/image" Target="../media/image2117.png"/><Relationship Id="rId305" Type="http://schemas.openxmlformats.org/officeDocument/2006/relationships/image" Target="../media/image2124.png"/><Relationship Id="rId347" Type="http://schemas.openxmlformats.org/officeDocument/2006/relationships/image" Target="../media/image2145.png"/><Relationship Id="rId512" Type="http://schemas.openxmlformats.org/officeDocument/2006/relationships/customXml" Target="../ink/ink2268.xml"/><Relationship Id="rId44" Type="http://schemas.openxmlformats.org/officeDocument/2006/relationships/customXml" Target="../ink/ink2038.xml"/><Relationship Id="rId86" Type="http://schemas.openxmlformats.org/officeDocument/2006/relationships/customXml" Target="../ink/ink2059.xml"/><Relationship Id="rId151" Type="http://schemas.openxmlformats.org/officeDocument/2006/relationships/image" Target="../media/image2047.png"/><Relationship Id="rId389" Type="http://schemas.openxmlformats.org/officeDocument/2006/relationships/image" Target="../media/image2166.png"/><Relationship Id="rId554" Type="http://schemas.openxmlformats.org/officeDocument/2006/relationships/customXml" Target="../ink/ink2289.xml"/><Relationship Id="rId596" Type="http://schemas.openxmlformats.org/officeDocument/2006/relationships/customXml" Target="../ink/ink2310.xml"/><Relationship Id="rId193" Type="http://schemas.openxmlformats.org/officeDocument/2006/relationships/image" Target="../media/image2068.png"/><Relationship Id="rId207" Type="http://schemas.openxmlformats.org/officeDocument/2006/relationships/image" Target="../media/image2075.png"/><Relationship Id="rId249" Type="http://schemas.openxmlformats.org/officeDocument/2006/relationships/image" Target="../media/image2096.png"/><Relationship Id="rId414" Type="http://schemas.openxmlformats.org/officeDocument/2006/relationships/customXml" Target="../ink/ink2223.xml"/><Relationship Id="rId456" Type="http://schemas.openxmlformats.org/officeDocument/2006/relationships/customXml" Target="../ink/ink2244.xml"/><Relationship Id="rId498" Type="http://schemas.openxmlformats.org/officeDocument/2006/relationships/customXml" Target="../ink/ink2261.xml"/><Relationship Id="rId13" Type="http://schemas.openxmlformats.org/officeDocument/2006/relationships/image" Target="../media/image19780.png"/><Relationship Id="rId109" Type="http://schemas.openxmlformats.org/officeDocument/2006/relationships/image" Target="../media/image2026.png"/><Relationship Id="rId260" Type="http://schemas.openxmlformats.org/officeDocument/2006/relationships/customXml" Target="../ink/ink2146.xml"/><Relationship Id="rId316" Type="http://schemas.openxmlformats.org/officeDocument/2006/relationships/customXml" Target="../ink/ink2174.xml"/><Relationship Id="rId523" Type="http://schemas.openxmlformats.org/officeDocument/2006/relationships/image" Target="../media/image2233.png"/><Relationship Id="rId55" Type="http://schemas.openxmlformats.org/officeDocument/2006/relationships/image" Target="../media/image1999.png"/><Relationship Id="rId97" Type="http://schemas.openxmlformats.org/officeDocument/2006/relationships/image" Target="../media/image2020.png"/><Relationship Id="rId120" Type="http://schemas.openxmlformats.org/officeDocument/2006/relationships/customXml" Target="../ink/ink2076.xml"/><Relationship Id="rId358" Type="http://schemas.openxmlformats.org/officeDocument/2006/relationships/customXml" Target="../ink/ink2195.xml"/><Relationship Id="rId565" Type="http://schemas.openxmlformats.org/officeDocument/2006/relationships/image" Target="../media/image2254.png"/><Relationship Id="rId162" Type="http://schemas.openxmlformats.org/officeDocument/2006/relationships/customXml" Target="../ink/ink2097.xml"/><Relationship Id="rId218" Type="http://schemas.openxmlformats.org/officeDocument/2006/relationships/customXml" Target="../ink/ink2125.xml"/><Relationship Id="rId425" Type="http://schemas.openxmlformats.org/officeDocument/2006/relationships/image" Target="../media/image2184.png"/><Relationship Id="rId467" Type="http://schemas.openxmlformats.org/officeDocument/2006/relationships/image" Target="../media/image2205.png"/><Relationship Id="rId271" Type="http://schemas.openxmlformats.org/officeDocument/2006/relationships/image" Target="../media/image2107.png"/><Relationship Id="rId24" Type="http://schemas.openxmlformats.org/officeDocument/2006/relationships/customXml" Target="../ink/ink2028.xml"/><Relationship Id="rId66" Type="http://schemas.openxmlformats.org/officeDocument/2006/relationships/customXml" Target="../ink/ink2049.xml"/><Relationship Id="rId131" Type="http://schemas.openxmlformats.org/officeDocument/2006/relationships/image" Target="../media/image2037.png"/><Relationship Id="rId327" Type="http://schemas.openxmlformats.org/officeDocument/2006/relationships/image" Target="../media/image2135.png"/><Relationship Id="rId369" Type="http://schemas.openxmlformats.org/officeDocument/2006/relationships/image" Target="../media/image2156.png"/><Relationship Id="rId534" Type="http://schemas.openxmlformats.org/officeDocument/2006/relationships/customXml" Target="../ink/ink2279.xml"/><Relationship Id="rId576" Type="http://schemas.openxmlformats.org/officeDocument/2006/relationships/customXml" Target="../ink/ink2300.xml"/><Relationship Id="rId173" Type="http://schemas.openxmlformats.org/officeDocument/2006/relationships/image" Target="../media/image2058.png"/><Relationship Id="rId229" Type="http://schemas.openxmlformats.org/officeDocument/2006/relationships/image" Target="../media/image2086.png"/><Relationship Id="rId380" Type="http://schemas.openxmlformats.org/officeDocument/2006/relationships/customXml" Target="../ink/ink2206.xml"/><Relationship Id="rId436" Type="http://schemas.openxmlformats.org/officeDocument/2006/relationships/customXml" Target="../ink/ink2234.xml"/><Relationship Id="rId601" Type="http://schemas.openxmlformats.org/officeDocument/2006/relationships/image" Target="../media/image2268.png"/><Relationship Id="rId240" Type="http://schemas.openxmlformats.org/officeDocument/2006/relationships/customXml" Target="../ink/ink2136.xml"/><Relationship Id="rId478" Type="http://schemas.openxmlformats.org/officeDocument/2006/relationships/customXml" Target="../ink/ink2255.xml"/><Relationship Id="rId35" Type="http://schemas.openxmlformats.org/officeDocument/2006/relationships/image" Target="../media/image19890.png"/><Relationship Id="rId77" Type="http://schemas.openxmlformats.org/officeDocument/2006/relationships/image" Target="../media/image2010.png"/><Relationship Id="rId100" Type="http://schemas.openxmlformats.org/officeDocument/2006/relationships/customXml" Target="../ink/ink2066.xml"/><Relationship Id="rId282" Type="http://schemas.openxmlformats.org/officeDocument/2006/relationships/customXml" Target="../ink/ink2157.xml"/><Relationship Id="rId338" Type="http://schemas.openxmlformats.org/officeDocument/2006/relationships/customXml" Target="../ink/ink2185.xml"/><Relationship Id="rId503" Type="http://schemas.openxmlformats.org/officeDocument/2006/relationships/image" Target="../media/image2223.png"/><Relationship Id="rId545" Type="http://schemas.openxmlformats.org/officeDocument/2006/relationships/image" Target="../media/image2244.png"/><Relationship Id="rId587" Type="http://schemas.openxmlformats.org/officeDocument/2006/relationships/image" Target="../media/image2265.png"/><Relationship Id="rId8" Type="http://schemas.openxmlformats.org/officeDocument/2006/relationships/customXml" Target="../ink/ink2020.xml"/><Relationship Id="rId142" Type="http://schemas.openxmlformats.org/officeDocument/2006/relationships/customXml" Target="../ink/ink2087.xml"/><Relationship Id="rId184" Type="http://schemas.openxmlformats.org/officeDocument/2006/relationships/customXml" Target="../ink/ink2108.xml"/><Relationship Id="rId391" Type="http://schemas.openxmlformats.org/officeDocument/2006/relationships/image" Target="../media/image2167.png"/><Relationship Id="rId405" Type="http://schemas.openxmlformats.org/officeDocument/2006/relationships/image" Target="../media/image2174.png"/><Relationship Id="rId447" Type="http://schemas.openxmlformats.org/officeDocument/2006/relationships/image" Target="../media/image2195.png"/><Relationship Id="rId251" Type="http://schemas.openxmlformats.org/officeDocument/2006/relationships/image" Target="../media/image2097.png"/><Relationship Id="rId46" Type="http://schemas.openxmlformats.org/officeDocument/2006/relationships/customXml" Target="../ink/ink2039.xml"/><Relationship Id="rId293" Type="http://schemas.openxmlformats.org/officeDocument/2006/relationships/image" Target="../media/image2118.png"/><Relationship Id="rId307" Type="http://schemas.openxmlformats.org/officeDocument/2006/relationships/image" Target="../media/image2125.png"/><Relationship Id="rId349" Type="http://schemas.openxmlformats.org/officeDocument/2006/relationships/image" Target="../media/image2146.png"/><Relationship Id="rId514" Type="http://schemas.openxmlformats.org/officeDocument/2006/relationships/customXml" Target="../ink/ink2269.xml"/><Relationship Id="rId556" Type="http://schemas.openxmlformats.org/officeDocument/2006/relationships/customXml" Target="../ink/ink2290.xml"/><Relationship Id="rId88" Type="http://schemas.openxmlformats.org/officeDocument/2006/relationships/customXml" Target="../ink/ink2060.xml"/><Relationship Id="rId111" Type="http://schemas.openxmlformats.org/officeDocument/2006/relationships/image" Target="../media/image2027.png"/><Relationship Id="rId153" Type="http://schemas.openxmlformats.org/officeDocument/2006/relationships/image" Target="../media/image2048.png"/><Relationship Id="rId195" Type="http://schemas.openxmlformats.org/officeDocument/2006/relationships/image" Target="../media/image2069.png"/><Relationship Id="rId209" Type="http://schemas.openxmlformats.org/officeDocument/2006/relationships/image" Target="../media/image2076.png"/><Relationship Id="rId360" Type="http://schemas.openxmlformats.org/officeDocument/2006/relationships/customXml" Target="../ink/ink2196.xml"/><Relationship Id="rId416" Type="http://schemas.openxmlformats.org/officeDocument/2006/relationships/customXml" Target="../ink/ink2224.xml"/><Relationship Id="rId598" Type="http://schemas.openxmlformats.org/officeDocument/2006/relationships/customXml" Target="../ink/ink2311.xml"/><Relationship Id="rId220" Type="http://schemas.openxmlformats.org/officeDocument/2006/relationships/customXml" Target="../ink/ink2126.xml"/><Relationship Id="rId458" Type="http://schemas.openxmlformats.org/officeDocument/2006/relationships/customXml" Target="../ink/ink2245.xml"/><Relationship Id="rId15" Type="http://schemas.openxmlformats.org/officeDocument/2006/relationships/image" Target="../media/image19790.png"/><Relationship Id="rId57" Type="http://schemas.openxmlformats.org/officeDocument/2006/relationships/image" Target="../media/image2000.png"/><Relationship Id="rId262" Type="http://schemas.openxmlformats.org/officeDocument/2006/relationships/customXml" Target="../ink/ink2147.xml"/><Relationship Id="rId318" Type="http://schemas.openxmlformats.org/officeDocument/2006/relationships/customXml" Target="../ink/ink2175.xml"/><Relationship Id="rId525" Type="http://schemas.openxmlformats.org/officeDocument/2006/relationships/image" Target="../media/image2234.png"/><Relationship Id="rId567" Type="http://schemas.openxmlformats.org/officeDocument/2006/relationships/image" Target="../media/image2255.png"/><Relationship Id="rId99" Type="http://schemas.openxmlformats.org/officeDocument/2006/relationships/image" Target="../media/image2021.png"/><Relationship Id="rId122" Type="http://schemas.openxmlformats.org/officeDocument/2006/relationships/customXml" Target="../ink/ink2077.xml"/><Relationship Id="rId164" Type="http://schemas.openxmlformats.org/officeDocument/2006/relationships/customXml" Target="../ink/ink2098.xml"/><Relationship Id="rId371" Type="http://schemas.openxmlformats.org/officeDocument/2006/relationships/image" Target="../media/image2157.png"/><Relationship Id="rId427" Type="http://schemas.openxmlformats.org/officeDocument/2006/relationships/image" Target="../media/image2185.png"/><Relationship Id="rId469" Type="http://schemas.openxmlformats.org/officeDocument/2006/relationships/image" Target="../media/image2206.png"/><Relationship Id="rId26" Type="http://schemas.openxmlformats.org/officeDocument/2006/relationships/customXml" Target="../ink/ink2029.xml"/><Relationship Id="rId231" Type="http://schemas.openxmlformats.org/officeDocument/2006/relationships/image" Target="../media/image2087.png"/><Relationship Id="rId273" Type="http://schemas.openxmlformats.org/officeDocument/2006/relationships/image" Target="../media/image2108.png"/><Relationship Id="rId329" Type="http://schemas.openxmlformats.org/officeDocument/2006/relationships/image" Target="../media/image2136.png"/><Relationship Id="rId480" Type="http://schemas.openxmlformats.org/officeDocument/2006/relationships/customXml" Target="../ink/ink2256.xml"/><Relationship Id="rId536" Type="http://schemas.openxmlformats.org/officeDocument/2006/relationships/customXml" Target="../ink/ink2280.xml"/><Relationship Id="rId68" Type="http://schemas.openxmlformats.org/officeDocument/2006/relationships/customXml" Target="../ink/ink2050.xml"/><Relationship Id="rId133" Type="http://schemas.openxmlformats.org/officeDocument/2006/relationships/image" Target="../media/image2038.png"/><Relationship Id="rId175" Type="http://schemas.openxmlformats.org/officeDocument/2006/relationships/image" Target="../media/image2059.png"/><Relationship Id="rId340" Type="http://schemas.openxmlformats.org/officeDocument/2006/relationships/customXml" Target="../ink/ink2186.xml"/><Relationship Id="rId578" Type="http://schemas.openxmlformats.org/officeDocument/2006/relationships/customXml" Target="../ink/ink2301.xml"/><Relationship Id="rId200" Type="http://schemas.openxmlformats.org/officeDocument/2006/relationships/customXml" Target="../ink/ink2116.xml"/><Relationship Id="rId382" Type="http://schemas.openxmlformats.org/officeDocument/2006/relationships/customXml" Target="../ink/ink2207.xml"/><Relationship Id="rId438" Type="http://schemas.openxmlformats.org/officeDocument/2006/relationships/customXml" Target="../ink/ink2235.xml"/><Relationship Id="rId603" Type="http://schemas.openxmlformats.org/officeDocument/2006/relationships/image" Target="../media/image2269.png"/><Relationship Id="rId242" Type="http://schemas.openxmlformats.org/officeDocument/2006/relationships/customXml" Target="../ink/ink2137.xml"/><Relationship Id="rId284" Type="http://schemas.openxmlformats.org/officeDocument/2006/relationships/customXml" Target="../ink/ink2158.xml"/><Relationship Id="rId491" Type="http://schemas.openxmlformats.org/officeDocument/2006/relationships/image" Target="../media/image2217.png"/><Relationship Id="rId505" Type="http://schemas.openxmlformats.org/officeDocument/2006/relationships/image" Target="../media/image2224.png"/><Relationship Id="rId37" Type="http://schemas.openxmlformats.org/officeDocument/2006/relationships/image" Target="../media/image19900.png"/><Relationship Id="rId79" Type="http://schemas.openxmlformats.org/officeDocument/2006/relationships/image" Target="../media/image2011.png"/><Relationship Id="rId102" Type="http://schemas.openxmlformats.org/officeDocument/2006/relationships/customXml" Target="../ink/ink2067.xml"/><Relationship Id="rId144" Type="http://schemas.openxmlformats.org/officeDocument/2006/relationships/customXml" Target="../ink/ink2088.xml"/><Relationship Id="rId547" Type="http://schemas.openxmlformats.org/officeDocument/2006/relationships/image" Target="../media/image2245.png"/><Relationship Id="rId589" Type="http://schemas.openxmlformats.org/officeDocument/2006/relationships/image" Target="../media/image2213.png"/><Relationship Id="rId90" Type="http://schemas.openxmlformats.org/officeDocument/2006/relationships/customXml" Target="../ink/ink2061.xml"/><Relationship Id="rId186" Type="http://schemas.openxmlformats.org/officeDocument/2006/relationships/customXml" Target="../ink/ink2109.xml"/><Relationship Id="rId351" Type="http://schemas.openxmlformats.org/officeDocument/2006/relationships/image" Target="../media/image2147.png"/><Relationship Id="rId393" Type="http://schemas.openxmlformats.org/officeDocument/2006/relationships/image" Target="../media/image2168.png"/><Relationship Id="rId407" Type="http://schemas.openxmlformats.org/officeDocument/2006/relationships/image" Target="../media/image2175.png"/><Relationship Id="rId449" Type="http://schemas.openxmlformats.org/officeDocument/2006/relationships/image" Target="../media/image2196.png"/><Relationship Id="rId211" Type="http://schemas.openxmlformats.org/officeDocument/2006/relationships/image" Target="../media/image2077.png"/><Relationship Id="rId253" Type="http://schemas.openxmlformats.org/officeDocument/2006/relationships/image" Target="../media/image2098.png"/><Relationship Id="rId295" Type="http://schemas.openxmlformats.org/officeDocument/2006/relationships/image" Target="../media/image2119.png"/><Relationship Id="rId309" Type="http://schemas.openxmlformats.org/officeDocument/2006/relationships/image" Target="../media/image2126.png"/><Relationship Id="rId460" Type="http://schemas.openxmlformats.org/officeDocument/2006/relationships/customXml" Target="../ink/ink2246.xml"/><Relationship Id="rId516" Type="http://schemas.openxmlformats.org/officeDocument/2006/relationships/customXml" Target="../ink/ink2270.xml"/><Relationship Id="rId48" Type="http://schemas.openxmlformats.org/officeDocument/2006/relationships/customXml" Target="../ink/ink2040.xml"/><Relationship Id="rId113" Type="http://schemas.openxmlformats.org/officeDocument/2006/relationships/image" Target="../media/image2028.png"/><Relationship Id="rId320" Type="http://schemas.openxmlformats.org/officeDocument/2006/relationships/customXml" Target="../ink/ink2176.xml"/><Relationship Id="rId558" Type="http://schemas.openxmlformats.org/officeDocument/2006/relationships/customXml" Target="../ink/ink2291.xml"/><Relationship Id="rId155" Type="http://schemas.openxmlformats.org/officeDocument/2006/relationships/image" Target="../media/image2049.png"/><Relationship Id="rId197" Type="http://schemas.openxmlformats.org/officeDocument/2006/relationships/image" Target="../media/image2070.png"/><Relationship Id="rId362" Type="http://schemas.openxmlformats.org/officeDocument/2006/relationships/customXml" Target="../ink/ink2197.xml"/><Relationship Id="rId418" Type="http://schemas.openxmlformats.org/officeDocument/2006/relationships/customXml" Target="../ink/ink2225.xml"/><Relationship Id="rId222" Type="http://schemas.openxmlformats.org/officeDocument/2006/relationships/customXml" Target="../ink/ink2127.xml"/><Relationship Id="rId264" Type="http://schemas.openxmlformats.org/officeDocument/2006/relationships/customXml" Target="../ink/ink2148.xml"/><Relationship Id="rId471" Type="http://schemas.openxmlformats.org/officeDocument/2006/relationships/image" Target="../media/image2207.png"/><Relationship Id="rId17" Type="http://schemas.openxmlformats.org/officeDocument/2006/relationships/image" Target="../media/image19800.png"/><Relationship Id="rId59" Type="http://schemas.openxmlformats.org/officeDocument/2006/relationships/image" Target="../media/image2001.png"/><Relationship Id="rId124" Type="http://schemas.openxmlformats.org/officeDocument/2006/relationships/customXml" Target="../ink/ink2078.xml"/><Relationship Id="rId527" Type="http://schemas.openxmlformats.org/officeDocument/2006/relationships/image" Target="../media/image2235.png"/><Relationship Id="rId569" Type="http://schemas.openxmlformats.org/officeDocument/2006/relationships/image" Target="../media/image2256.png"/><Relationship Id="rId70" Type="http://schemas.openxmlformats.org/officeDocument/2006/relationships/customXml" Target="../ink/ink2051.xml"/><Relationship Id="rId166" Type="http://schemas.openxmlformats.org/officeDocument/2006/relationships/customXml" Target="../ink/ink2099.xml"/><Relationship Id="rId331" Type="http://schemas.openxmlformats.org/officeDocument/2006/relationships/image" Target="../media/image2137.png"/><Relationship Id="rId373" Type="http://schemas.openxmlformats.org/officeDocument/2006/relationships/image" Target="../media/image2158.png"/><Relationship Id="rId429" Type="http://schemas.openxmlformats.org/officeDocument/2006/relationships/image" Target="../media/image2186.png"/><Relationship Id="rId580" Type="http://schemas.openxmlformats.org/officeDocument/2006/relationships/customXml" Target="../ink/ink2302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2088.png"/><Relationship Id="rId440" Type="http://schemas.openxmlformats.org/officeDocument/2006/relationships/customXml" Target="../ink/ink2236.xml"/><Relationship Id="rId28" Type="http://schemas.openxmlformats.org/officeDocument/2006/relationships/customXml" Target="../ink/ink2030.xml"/><Relationship Id="rId275" Type="http://schemas.openxmlformats.org/officeDocument/2006/relationships/image" Target="../media/image2109.png"/><Relationship Id="rId300" Type="http://schemas.openxmlformats.org/officeDocument/2006/relationships/customXml" Target="../ink/ink2166.xml"/><Relationship Id="rId482" Type="http://schemas.openxmlformats.org/officeDocument/2006/relationships/customXml" Target="../ink/ink2257.xml"/><Relationship Id="rId538" Type="http://schemas.openxmlformats.org/officeDocument/2006/relationships/customXml" Target="../ink/ink2281.xml"/><Relationship Id="rId81" Type="http://schemas.openxmlformats.org/officeDocument/2006/relationships/image" Target="../media/image2012.png"/><Relationship Id="rId135" Type="http://schemas.openxmlformats.org/officeDocument/2006/relationships/image" Target="../media/image2039.png"/><Relationship Id="rId177" Type="http://schemas.openxmlformats.org/officeDocument/2006/relationships/image" Target="../media/image2060.png"/><Relationship Id="rId342" Type="http://schemas.openxmlformats.org/officeDocument/2006/relationships/customXml" Target="../ink/ink2187.xml"/><Relationship Id="rId384" Type="http://schemas.openxmlformats.org/officeDocument/2006/relationships/customXml" Target="../ink/ink2208.xml"/><Relationship Id="rId591" Type="http://schemas.openxmlformats.org/officeDocument/2006/relationships/image" Target="../media/image2214.png"/><Relationship Id="rId605" Type="http://schemas.openxmlformats.org/officeDocument/2006/relationships/image" Target="../media/image2270.png"/><Relationship Id="rId202" Type="http://schemas.openxmlformats.org/officeDocument/2006/relationships/customXml" Target="../ink/ink2117.xml"/><Relationship Id="rId244" Type="http://schemas.openxmlformats.org/officeDocument/2006/relationships/customXml" Target="../ink/ink2138.xml"/><Relationship Id="rId39" Type="http://schemas.openxmlformats.org/officeDocument/2006/relationships/image" Target="../media/image19910.png"/><Relationship Id="rId286" Type="http://schemas.openxmlformats.org/officeDocument/2006/relationships/customXml" Target="../ink/ink2159.xml"/><Relationship Id="rId451" Type="http://schemas.openxmlformats.org/officeDocument/2006/relationships/image" Target="../media/image2197.png"/><Relationship Id="rId493" Type="http://schemas.openxmlformats.org/officeDocument/2006/relationships/image" Target="../media/image2218.png"/><Relationship Id="rId507" Type="http://schemas.openxmlformats.org/officeDocument/2006/relationships/image" Target="../media/image2225.png"/><Relationship Id="rId549" Type="http://schemas.openxmlformats.org/officeDocument/2006/relationships/image" Target="../media/image2246.png"/><Relationship Id="rId50" Type="http://schemas.openxmlformats.org/officeDocument/2006/relationships/customXml" Target="../ink/ink2041.xml"/><Relationship Id="rId104" Type="http://schemas.openxmlformats.org/officeDocument/2006/relationships/customXml" Target="../ink/ink2068.xml"/><Relationship Id="rId146" Type="http://schemas.openxmlformats.org/officeDocument/2006/relationships/customXml" Target="../ink/ink2089.xml"/><Relationship Id="rId188" Type="http://schemas.openxmlformats.org/officeDocument/2006/relationships/customXml" Target="../ink/ink2110.xml"/><Relationship Id="rId311" Type="http://schemas.openxmlformats.org/officeDocument/2006/relationships/image" Target="../media/image2127.png"/><Relationship Id="rId353" Type="http://schemas.openxmlformats.org/officeDocument/2006/relationships/image" Target="../media/image2148.png"/><Relationship Id="rId395" Type="http://schemas.openxmlformats.org/officeDocument/2006/relationships/image" Target="../media/image2169.png"/><Relationship Id="rId409" Type="http://schemas.openxmlformats.org/officeDocument/2006/relationships/image" Target="../media/image2176.png"/><Relationship Id="rId560" Type="http://schemas.openxmlformats.org/officeDocument/2006/relationships/customXml" Target="../ink/ink2292.xml"/><Relationship Id="rId92" Type="http://schemas.openxmlformats.org/officeDocument/2006/relationships/customXml" Target="../ink/ink2062.xml"/><Relationship Id="rId213" Type="http://schemas.openxmlformats.org/officeDocument/2006/relationships/image" Target="../media/image2078.png"/><Relationship Id="rId420" Type="http://schemas.openxmlformats.org/officeDocument/2006/relationships/customXml" Target="../ink/ink2226.xml"/><Relationship Id="rId255" Type="http://schemas.openxmlformats.org/officeDocument/2006/relationships/image" Target="../media/image2099.png"/><Relationship Id="rId297" Type="http://schemas.openxmlformats.org/officeDocument/2006/relationships/image" Target="../media/image2120.png"/><Relationship Id="rId462" Type="http://schemas.openxmlformats.org/officeDocument/2006/relationships/customXml" Target="../ink/ink2247.xml"/><Relationship Id="rId518" Type="http://schemas.openxmlformats.org/officeDocument/2006/relationships/customXml" Target="../ink/ink2271.xml"/><Relationship Id="rId115" Type="http://schemas.openxmlformats.org/officeDocument/2006/relationships/image" Target="../media/image2029.png"/><Relationship Id="rId157" Type="http://schemas.openxmlformats.org/officeDocument/2006/relationships/image" Target="../media/image2050.png"/><Relationship Id="rId322" Type="http://schemas.openxmlformats.org/officeDocument/2006/relationships/customXml" Target="../ink/ink2177.xml"/><Relationship Id="rId364" Type="http://schemas.openxmlformats.org/officeDocument/2006/relationships/customXml" Target="../ink/ink2198.xml"/><Relationship Id="rId61" Type="http://schemas.openxmlformats.org/officeDocument/2006/relationships/image" Target="../media/image2002.png"/><Relationship Id="rId199" Type="http://schemas.openxmlformats.org/officeDocument/2006/relationships/image" Target="../media/image2071.png"/><Relationship Id="rId571" Type="http://schemas.openxmlformats.org/officeDocument/2006/relationships/image" Target="../media/image2257.png"/><Relationship Id="rId19" Type="http://schemas.openxmlformats.org/officeDocument/2006/relationships/image" Target="../media/image19810.png"/><Relationship Id="rId224" Type="http://schemas.openxmlformats.org/officeDocument/2006/relationships/customXml" Target="../ink/ink2128.xml"/><Relationship Id="rId266" Type="http://schemas.openxmlformats.org/officeDocument/2006/relationships/customXml" Target="../ink/ink2149.xml"/><Relationship Id="rId431" Type="http://schemas.openxmlformats.org/officeDocument/2006/relationships/image" Target="../media/image2187.png"/><Relationship Id="rId473" Type="http://schemas.openxmlformats.org/officeDocument/2006/relationships/image" Target="../media/image2208.png"/><Relationship Id="rId529" Type="http://schemas.openxmlformats.org/officeDocument/2006/relationships/image" Target="../media/image2236.png"/><Relationship Id="rId30" Type="http://schemas.openxmlformats.org/officeDocument/2006/relationships/customXml" Target="../ink/ink2031.xml"/><Relationship Id="rId126" Type="http://schemas.openxmlformats.org/officeDocument/2006/relationships/customXml" Target="../ink/ink2079.xml"/><Relationship Id="rId168" Type="http://schemas.openxmlformats.org/officeDocument/2006/relationships/customXml" Target="../ink/ink2100.xml"/><Relationship Id="rId333" Type="http://schemas.openxmlformats.org/officeDocument/2006/relationships/image" Target="../media/image2138.png"/><Relationship Id="rId540" Type="http://schemas.openxmlformats.org/officeDocument/2006/relationships/customXml" Target="../ink/ink2282.xml"/><Relationship Id="rId72" Type="http://schemas.openxmlformats.org/officeDocument/2006/relationships/customXml" Target="../ink/ink2052.xml"/><Relationship Id="rId375" Type="http://schemas.openxmlformats.org/officeDocument/2006/relationships/image" Target="../media/image2159.png"/><Relationship Id="rId582" Type="http://schemas.openxmlformats.org/officeDocument/2006/relationships/customXml" Target="../ink/ink2303.xml"/><Relationship Id="rId3" Type="http://schemas.openxmlformats.org/officeDocument/2006/relationships/image" Target="../media/image19730.png"/><Relationship Id="rId235" Type="http://schemas.openxmlformats.org/officeDocument/2006/relationships/image" Target="../media/image2089.png"/><Relationship Id="rId277" Type="http://schemas.openxmlformats.org/officeDocument/2006/relationships/image" Target="../media/image2110.png"/><Relationship Id="rId400" Type="http://schemas.openxmlformats.org/officeDocument/2006/relationships/customXml" Target="../ink/ink2216.xml"/><Relationship Id="rId442" Type="http://schemas.openxmlformats.org/officeDocument/2006/relationships/customXml" Target="../ink/ink2237.xml"/><Relationship Id="rId137" Type="http://schemas.openxmlformats.org/officeDocument/2006/relationships/image" Target="../media/image2040.png"/><Relationship Id="rId302" Type="http://schemas.openxmlformats.org/officeDocument/2006/relationships/customXml" Target="../ink/ink2167.xml"/><Relationship Id="rId344" Type="http://schemas.openxmlformats.org/officeDocument/2006/relationships/customXml" Target="../ink/ink2188.xml"/><Relationship Id="rId41" Type="http://schemas.openxmlformats.org/officeDocument/2006/relationships/image" Target="../media/image19920.png"/><Relationship Id="rId83" Type="http://schemas.openxmlformats.org/officeDocument/2006/relationships/image" Target="../media/image2013.png"/><Relationship Id="rId179" Type="http://schemas.openxmlformats.org/officeDocument/2006/relationships/image" Target="../media/image2061.png"/><Relationship Id="rId386" Type="http://schemas.openxmlformats.org/officeDocument/2006/relationships/customXml" Target="../ink/ink2209.xml"/><Relationship Id="rId551" Type="http://schemas.openxmlformats.org/officeDocument/2006/relationships/image" Target="../media/image2247.png"/><Relationship Id="rId593" Type="http://schemas.openxmlformats.org/officeDocument/2006/relationships/image" Target="../media/image2215.png"/><Relationship Id="rId607" Type="http://schemas.openxmlformats.org/officeDocument/2006/relationships/image" Target="../media/image2271.png"/><Relationship Id="rId190" Type="http://schemas.openxmlformats.org/officeDocument/2006/relationships/customXml" Target="../ink/ink2111.xml"/><Relationship Id="rId204" Type="http://schemas.openxmlformats.org/officeDocument/2006/relationships/customXml" Target="../ink/ink2118.xml"/><Relationship Id="rId246" Type="http://schemas.openxmlformats.org/officeDocument/2006/relationships/customXml" Target="../ink/ink2139.xml"/><Relationship Id="rId288" Type="http://schemas.openxmlformats.org/officeDocument/2006/relationships/customXml" Target="../ink/ink2160.xml"/><Relationship Id="rId411" Type="http://schemas.openxmlformats.org/officeDocument/2006/relationships/image" Target="../media/image2177.png"/><Relationship Id="rId453" Type="http://schemas.openxmlformats.org/officeDocument/2006/relationships/image" Target="../media/image2198.png"/><Relationship Id="rId509" Type="http://schemas.openxmlformats.org/officeDocument/2006/relationships/image" Target="../media/image2226.png"/><Relationship Id="rId106" Type="http://schemas.openxmlformats.org/officeDocument/2006/relationships/customXml" Target="../ink/ink2069.xml"/><Relationship Id="rId313" Type="http://schemas.openxmlformats.org/officeDocument/2006/relationships/image" Target="../media/image2128.png"/><Relationship Id="rId495" Type="http://schemas.openxmlformats.org/officeDocument/2006/relationships/image" Target="../media/image2219.png"/><Relationship Id="rId10" Type="http://schemas.openxmlformats.org/officeDocument/2006/relationships/customXml" Target="../ink/ink2021.xml"/><Relationship Id="rId52" Type="http://schemas.openxmlformats.org/officeDocument/2006/relationships/customXml" Target="../ink/ink2042.xml"/><Relationship Id="rId94" Type="http://schemas.openxmlformats.org/officeDocument/2006/relationships/customXml" Target="../ink/ink2063.xml"/><Relationship Id="rId148" Type="http://schemas.openxmlformats.org/officeDocument/2006/relationships/customXml" Target="../ink/ink2090.xml"/><Relationship Id="rId355" Type="http://schemas.openxmlformats.org/officeDocument/2006/relationships/image" Target="../media/image2149.png"/><Relationship Id="rId397" Type="http://schemas.openxmlformats.org/officeDocument/2006/relationships/image" Target="../media/image2170.png"/><Relationship Id="rId520" Type="http://schemas.openxmlformats.org/officeDocument/2006/relationships/customXml" Target="../ink/ink2272.xml"/><Relationship Id="rId562" Type="http://schemas.openxmlformats.org/officeDocument/2006/relationships/customXml" Target="../ink/ink2293.xml"/><Relationship Id="rId215" Type="http://schemas.openxmlformats.org/officeDocument/2006/relationships/image" Target="../media/image2079.png"/><Relationship Id="rId257" Type="http://schemas.openxmlformats.org/officeDocument/2006/relationships/image" Target="../media/image2100.png"/><Relationship Id="rId422" Type="http://schemas.openxmlformats.org/officeDocument/2006/relationships/customXml" Target="../ink/ink2227.xml"/><Relationship Id="rId464" Type="http://schemas.openxmlformats.org/officeDocument/2006/relationships/customXml" Target="../ink/ink2248.xml"/><Relationship Id="rId299" Type="http://schemas.openxmlformats.org/officeDocument/2006/relationships/image" Target="../media/image2121.png"/><Relationship Id="rId63" Type="http://schemas.openxmlformats.org/officeDocument/2006/relationships/image" Target="../media/image2003.png"/><Relationship Id="rId159" Type="http://schemas.openxmlformats.org/officeDocument/2006/relationships/image" Target="../media/image2051.png"/><Relationship Id="rId366" Type="http://schemas.openxmlformats.org/officeDocument/2006/relationships/customXml" Target="../ink/ink2199.xml"/><Relationship Id="rId573" Type="http://schemas.openxmlformats.org/officeDocument/2006/relationships/image" Target="../media/image2258.png"/><Relationship Id="rId226" Type="http://schemas.openxmlformats.org/officeDocument/2006/relationships/customXml" Target="../ink/ink2129.xml"/><Relationship Id="rId433" Type="http://schemas.openxmlformats.org/officeDocument/2006/relationships/image" Target="../media/image2188.png"/><Relationship Id="rId74" Type="http://schemas.openxmlformats.org/officeDocument/2006/relationships/customXml" Target="../ink/ink2053.xml"/><Relationship Id="rId377" Type="http://schemas.openxmlformats.org/officeDocument/2006/relationships/image" Target="../media/image2160.png"/><Relationship Id="rId500" Type="http://schemas.openxmlformats.org/officeDocument/2006/relationships/customXml" Target="../ink/ink2262.xml"/><Relationship Id="rId584" Type="http://schemas.openxmlformats.org/officeDocument/2006/relationships/customXml" Target="../ink/ink2304.xml"/><Relationship Id="rId5" Type="http://schemas.openxmlformats.org/officeDocument/2006/relationships/image" Target="../media/image19740.png"/><Relationship Id="rId237" Type="http://schemas.openxmlformats.org/officeDocument/2006/relationships/image" Target="../media/image2090.png"/><Relationship Id="rId444" Type="http://schemas.openxmlformats.org/officeDocument/2006/relationships/customXml" Target="../ink/ink2238.xml"/><Relationship Id="rId290" Type="http://schemas.openxmlformats.org/officeDocument/2006/relationships/customXml" Target="../ink/ink2161.xml"/><Relationship Id="rId304" Type="http://schemas.openxmlformats.org/officeDocument/2006/relationships/customXml" Target="../ink/ink2168.xml"/><Relationship Id="rId388" Type="http://schemas.openxmlformats.org/officeDocument/2006/relationships/customXml" Target="../ink/ink2210.xml"/><Relationship Id="rId511" Type="http://schemas.openxmlformats.org/officeDocument/2006/relationships/image" Target="../media/image2227.png"/><Relationship Id="rId85" Type="http://schemas.openxmlformats.org/officeDocument/2006/relationships/image" Target="../media/image2014.png"/><Relationship Id="rId150" Type="http://schemas.openxmlformats.org/officeDocument/2006/relationships/customXml" Target="../ink/ink2091.xml"/><Relationship Id="rId595" Type="http://schemas.openxmlformats.org/officeDocument/2006/relationships/image" Target="../media/image2216.png"/><Relationship Id="rId248" Type="http://schemas.openxmlformats.org/officeDocument/2006/relationships/customXml" Target="../ink/ink2140.xml"/><Relationship Id="rId455" Type="http://schemas.openxmlformats.org/officeDocument/2006/relationships/image" Target="../media/image2199.png"/><Relationship Id="rId12" Type="http://schemas.openxmlformats.org/officeDocument/2006/relationships/customXml" Target="../ink/ink2022.xml"/><Relationship Id="rId108" Type="http://schemas.openxmlformats.org/officeDocument/2006/relationships/customXml" Target="../ink/ink2070.xml"/><Relationship Id="rId315" Type="http://schemas.openxmlformats.org/officeDocument/2006/relationships/image" Target="../media/image2129.png"/><Relationship Id="rId522" Type="http://schemas.openxmlformats.org/officeDocument/2006/relationships/customXml" Target="../ink/ink2273.xml"/><Relationship Id="rId96" Type="http://schemas.openxmlformats.org/officeDocument/2006/relationships/customXml" Target="../ink/ink2064.xml"/><Relationship Id="rId161" Type="http://schemas.openxmlformats.org/officeDocument/2006/relationships/image" Target="../media/image2052.png"/><Relationship Id="rId399" Type="http://schemas.openxmlformats.org/officeDocument/2006/relationships/image" Target="../media/image2171.png"/><Relationship Id="rId259" Type="http://schemas.openxmlformats.org/officeDocument/2006/relationships/image" Target="../media/image2101.png"/><Relationship Id="rId466" Type="http://schemas.openxmlformats.org/officeDocument/2006/relationships/customXml" Target="../ink/ink2249.xml"/><Relationship Id="rId23" Type="http://schemas.openxmlformats.org/officeDocument/2006/relationships/image" Target="../media/image19830.png"/><Relationship Id="rId119" Type="http://schemas.openxmlformats.org/officeDocument/2006/relationships/image" Target="../media/image2031.png"/><Relationship Id="rId326" Type="http://schemas.openxmlformats.org/officeDocument/2006/relationships/customXml" Target="../ink/ink2179.xml"/><Relationship Id="rId533" Type="http://schemas.openxmlformats.org/officeDocument/2006/relationships/image" Target="../media/image2238.png"/><Relationship Id="rId172" Type="http://schemas.openxmlformats.org/officeDocument/2006/relationships/customXml" Target="../ink/ink2102.xml"/><Relationship Id="rId477" Type="http://schemas.openxmlformats.org/officeDocument/2006/relationships/image" Target="../media/image2210.png"/><Relationship Id="rId600" Type="http://schemas.openxmlformats.org/officeDocument/2006/relationships/customXml" Target="../ink/ink2312.xml"/><Relationship Id="rId337" Type="http://schemas.openxmlformats.org/officeDocument/2006/relationships/image" Target="../media/image2140.png"/><Relationship Id="rId34" Type="http://schemas.openxmlformats.org/officeDocument/2006/relationships/customXml" Target="../ink/ink2033.xml"/><Relationship Id="rId544" Type="http://schemas.openxmlformats.org/officeDocument/2006/relationships/customXml" Target="../ink/ink2284.xml"/><Relationship Id="rId183" Type="http://schemas.openxmlformats.org/officeDocument/2006/relationships/image" Target="../media/image2063.png"/><Relationship Id="rId390" Type="http://schemas.openxmlformats.org/officeDocument/2006/relationships/customXml" Target="../ink/ink2211.xml"/><Relationship Id="rId404" Type="http://schemas.openxmlformats.org/officeDocument/2006/relationships/customXml" Target="../ink/ink2218.xml"/><Relationship Id="rId250" Type="http://schemas.openxmlformats.org/officeDocument/2006/relationships/customXml" Target="../ink/ink2141.xml"/><Relationship Id="rId45" Type="http://schemas.openxmlformats.org/officeDocument/2006/relationships/image" Target="../media/image1994.png"/><Relationship Id="rId110" Type="http://schemas.openxmlformats.org/officeDocument/2006/relationships/customXml" Target="../ink/ink2071.xml"/><Relationship Id="rId348" Type="http://schemas.openxmlformats.org/officeDocument/2006/relationships/customXml" Target="../ink/ink2190.xml"/><Relationship Id="rId555" Type="http://schemas.openxmlformats.org/officeDocument/2006/relationships/image" Target="../media/image2249.png"/><Relationship Id="rId194" Type="http://schemas.openxmlformats.org/officeDocument/2006/relationships/customXml" Target="../ink/ink2113.xml"/><Relationship Id="rId208" Type="http://schemas.openxmlformats.org/officeDocument/2006/relationships/customXml" Target="../ink/ink2120.xml"/><Relationship Id="rId415" Type="http://schemas.openxmlformats.org/officeDocument/2006/relationships/image" Target="../media/image2179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13.png"/><Relationship Id="rId21" Type="http://schemas.openxmlformats.org/officeDocument/2006/relationships/image" Target="../media/image22710.png"/><Relationship Id="rId63" Type="http://schemas.openxmlformats.org/officeDocument/2006/relationships/image" Target="../media/image2286.png"/><Relationship Id="rId159" Type="http://schemas.openxmlformats.org/officeDocument/2006/relationships/image" Target="../media/image2334.png"/><Relationship Id="rId170" Type="http://schemas.openxmlformats.org/officeDocument/2006/relationships/customXml" Target="../ink/ink2400.xml"/><Relationship Id="rId226" Type="http://schemas.openxmlformats.org/officeDocument/2006/relationships/customXml" Target="../ink/ink2428.xml"/><Relationship Id="rId107" Type="http://schemas.openxmlformats.org/officeDocument/2006/relationships/image" Target="../media/image2308.png"/><Relationship Id="rId11" Type="http://schemas.openxmlformats.org/officeDocument/2006/relationships/image" Target="../media/image22680.png"/><Relationship Id="rId32" Type="http://schemas.openxmlformats.org/officeDocument/2006/relationships/customXml" Target="../ink/ink2331.xml"/><Relationship Id="rId53" Type="http://schemas.openxmlformats.org/officeDocument/2006/relationships/image" Target="../media/image2281.png"/><Relationship Id="rId74" Type="http://schemas.openxmlformats.org/officeDocument/2006/relationships/customXml" Target="../ink/ink2352.xml"/><Relationship Id="rId128" Type="http://schemas.openxmlformats.org/officeDocument/2006/relationships/customXml" Target="../ink/ink2379.xml"/><Relationship Id="rId149" Type="http://schemas.openxmlformats.org/officeDocument/2006/relationships/image" Target="../media/image2329.png"/><Relationship Id="rId5" Type="http://schemas.openxmlformats.org/officeDocument/2006/relationships/image" Target="../media/image22660.png"/><Relationship Id="rId95" Type="http://schemas.openxmlformats.org/officeDocument/2006/relationships/image" Target="../media/image2302.png"/><Relationship Id="rId160" Type="http://schemas.openxmlformats.org/officeDocument/2006/relationships/customXml" Target="../ink/ink2395.xml"/><Relationship Id="rId181" Type="http://schemas.openxmlformats.org/officeDocument/2006/relationships/image" Target="../media/image2345.png"/><Relationship Id="rId216" Type="http://schemas.openxmlformats.org/officeDocument/2006/relationships/customXml" Target="../ink/ink2423.xml"/><Relationship Id="rId237" Type="http://schemas.openxmlformats.org/officeDocument/2006/relationships/image" Target="../media/image2373.png"/><Relationship Id="rId258" Type="http://schemas.openxmlformats.org/officeDocument/2006/relationships/customXml" Target="../ink/ink2444.xml"/><Relationship Id="rId22" Type="http://schemas.openxmlformats.org/officeDocument/2006/relationships/customXml" Target="../ink/ink2326.xml"/><Relationship Id="rId43" Type="http://schemas.openxmlformats.org/officeDocument/2006/relationships/image" Target="../media/image2278.png"/><Relationship Id="rId64" Type="http://schemas.openxmlformats.org/officeDocument/2006/relationships/customXml" Target="../ink/ink2347.xml"/><Relationship Id="rId118" Type="http://schemas.openxmlformats.org/officeDocument/2006/relationships/customXml" Target="../ink/ink2374.xml"/><Relationship Id="rId139" Type="http://schemas.openxmlformats.org/officeDocument/2006/relationships/image" Target="../media/image2324.png"/><Relationship Id="rId85" Type="http://schemas.openxmlformats.org/officeDocument/2006/relationships/image" Target="../media/image2297.png"/><Relationship Id="rId150" Type="http://schemas.openxmlformats.org/officeDocument/2006/relationships/customXml" Target="../ink/ink2390.xml"/><Relationship Id="rId171" Type="http://schemas.openxmlformats.org/officeDocument/2006/relationships/image" Target="../media/image2340.png"/><Relationship Id="rId192" Type="http://schemas.openxmlformats.org/officeDocument/2006/relationships/customXml" Target="../ink/ink2411.xml"/><Relationship Id="rId206" Type="http://schemas.openxmlformats.org/officeDocument/2006/relationships/customXml" Target="../ink/ink2418.xml"/><Relationship Id="rId227" Type="http://schemas.openxmlformats.org/officeDocument/2006/relationships/image" Target="../media/image2368.png"/><Relationship Id="rId248" Type="http://schemas.openxmlformats.org/officeDocument/2006/relationships/customXml" Target="../ink/ink2439.xml"/><Relationship Id="rId12" Type="http://schemas.openxmlformats.org/officeDocument/2006/relationships/customXml" Target="../ink/ink2321.xml"/><Relationship Id="rId33" Type="http://schemas.openxmlformats.org/officeDocument/2006/relationships/image" Target="../media/image2276.png"/><Relationship Id="rId108" Type="http://schemas.openxmlformats.org/officeDocument/2006/relationships/customXml" Target="../ink/ink2369.xml"/><Relationship Id="rId129" Type="http://schemas.openxmlformats.org/officeDocument/2006/relationships/image" Target="../media/image2319.png"/><Relationship Id="rId54" Type="http://schemas.openxmlformats.org/officeDocument/2006/relationships/customXml" Target="../ink/ink2342.xml"/><Relationship Id="rId75" Type="http://schemas.openxmlformats.org/officeDocument/2006/relationships/image" Target="../media/image2292.png"/><Relationship Id="rId96" Type="http://schemas.openxmlformats.org/officeDocument/2006/relationships/customXml" Target="../ink/ink2363.xml"/><Relationship Id="rId140" Type="http://schemas.openxmlformats.org/officeDocument/2006/relationships/customXml" Target="../ink/ink2385.xml"/><Relationship Id="rId161" Type="http://schemas.openxmlformats.org/officeDocument/2006/relationships/image" Target="../media/image2335.png"/><Relationship Id="rId182" Type="http://schemas.openxmlformats.org/officeDocument/2006/relationships/customXml" Target="../ink/ink2406.xml"/><Relationship Id="rId217" Type="http://schemas.openxmlformats.org/officeDocument/2006/relationships/image" Target="../media/image2363.png"/><Relationship Id="rId6" Type="http://schemas.openxmlformats.org/officeDocument/2006/relationships/customXml" Target="../ink/ink2318.xml"/><Relationship Id="rId238" Type="http://schemas.openxmlformats.org/officeDocument/2006/relationships/customXml" Target="../ink/ink2434.xml"/><Relationship Id="rId259" Type="http://schemas.openxmlformats.org/officeDocument/2006/relationships/image" Target="../media/image2384.png"/><Relationship Id="rId23" Type="http://schemas.openxmlformats.org/officeDocument/2006/relationships/image" Target="../media/image2272.png"/><Relationship Id="rId119" Type="http://schemas.openxmlformats.org/officeDocument/2006/relationships/image" Target="../media/image2314.png"/><Relationship Id="rId44" Type="http://schemas.openxmlformats.org/officeDocument/2006/relationships/customXml" Target="../ink/ink2337.xml"/><Relationship Id="rId65" Type="http://schemas.openxmlformats.org/officeDocument/2006/relationships/image" Target="../media/image2287.png"/><Relationship Id="rId86" Type="http://schemas.openxmlformats.org/officeDocument/2006/relationships/customXml" Target="../ink/ink2358.xml"/><Relationship Id="rId130" Type="http://schemas.openxmlformats.org/officeDocument/2006/relationships/customXml" Target="../ink/ink2380.xml"/><Relationship Id="rId151" Type="http://schemas.openxmlformats.org/officeDocument/2006/relationships/image" Target="../media/image2330.png"/><Relationship Id="rId172" Type="http://schemas.openxmlformats.org/officeDocument/2006/relationships/customXml" Target="../ink/ink2401.xml"/><Relationship Id="rId193" Type="http://schemas.openxmlformats.org/officeDocument/2006/relationships/image" Target="../media/image2351.png"/><Relationship Id="rId207" Type="http://schemas.openxmlformats.org/officeDocument/2006/relationships/image" Target="../media/image2358.png"/><Relationship Id="rId228" Type="http://schemas.openxmlformats.org/officeDocument/2006/relationships/customXml" Target="../ink/ink2429.xml"/><Relationship Id="rId249" Type="http://schemas.openxmlformats.org/officeDocument/2006/relationships/image" Target="../media/image2379.png"/><Relationship Id="rId13" Type="http://schemas.openxmlformats.org/officeDocument/2006/relationships/image" Target="../media/image22690.png"/><Relationship Id="rId109" Type="http://schemas.openxmlformats.org/officeDocument/2006/relationships/image" Target="../media/image2309.png"/><Relationship Id="rId260" Type="http://schemas.openxmlformats.org/officeDocument/2006/relationships/customXml" Target="../ink/ink2445.xml"/><Relationship Id="rId34" Type="http://schemas.openxmlformats.org/officeDocument/2006/relationships/customXml" Target="../ink/ink2332.xml"/><Relationship Id="rId55" Type="http://schemas.openxmlformats.org/officeDocument/2006/relationships/image" Target="../media/image2282.png"/><Relationship Id="rId76" Type="http://schemas.openxmlformats.org/officeDocument/2006/relationships/customXml" Target="../ink/ink2353.xml"/><Relationship Id="rId97" Type="http://schemas.openxmlformats.org/officeDocument/2006/relationships/image" Target="../media/image2303.png"/><Relationship Id="rId120" Type="http://schemas.openxmlformats.org/officeDocument/2006/relationships/customXml" Target="../ink/ink2375.xml"/><Relationship Id="rId141" Type="http://schemas.openxmlformats.org/officeDocument/2006/relationships/image" Target="../media/image2325.png"/><Relationship Id="rId7" Type="http://schemas.openxmlformats.org/officeDocument/2006/relationships/image" Target="../media/image2152.png"/><Relationship Id="rId162" Type="http://schemas.openxmlformats.org/officeDocument/2006/relationships/customXml" Target="../ink/ink2396.xml"/><Relationship Id="rId183" Type="http://schemas.openxmlformats.org/officeDocument/2006/relationships/image" Target="../media/image2346.png"/><Relationship Id="rId218" Type="http://schemas.openxmlformats.org/officeDocument/2006/relationships/customXml" Target="../ink/ink2424.xml"/><Relationship Id="rId239" Type="http://schemas.openxmlformats.org/officeDocument/2006/relationships/image" Target="../media/image2374.png"/><Relationship Id="rId250" Type="http://schemas.openxmlformats.org/officeDocument/2006/relationships/customXml" Target="../ink/ink2440.xml"/><Relationship Id="rId24" Type="http://schemas.openxmlformats.org/officeDocument/2006/relationships/customXml" Target="../ink/ink2327.xml"/><Relationship Id="rId45" Type="http://schemas.openxmlformats.org/officeDocument/2006/relationships/image" Target="../media/image2171.png"/><Relationship Id="rId66" Type="http://schemas.openxmlformats.org/officeDocument/2006/relationships/customXml" Target="../ink/ink2348.xml"/><Relationship Id="rId87" Type="http://schemas.openxmlformats.org/officeDocument/2006/relationships/image" Target="../media/image2298.png"/><Relationship Id="rId110" Type="http://schemas.openxmlformats.org/officeDocument/2006/relationships/customXml" Target="../ink/ink2370.xml"/><Relationship Id="rId131" Type="http://schemas.openxmlformats.org/officeDocument/2006/relationships/image" Target="../media/image2320.png"/><Relationship Id="rId152" Type="http://schemas.openxmlformats.org/officeDocument/2006/relationships/customXml" Target="../ink/ink2391.xml"/><Relationship Id="rId173" Type="http://schemas.openxmlformats.org/officeDocument/2006/relationships/image" Target="../media/image2341.png"/><Relationship Id="rId194" Type="http://schemas.openxmlformats.org/officeDocument/2006/relationships/customXml" Target="../ink/ink2412.xml"/><Relationship Id="rId208" Type="http://schemas.openxmlformats.org/officeDocument/2006/relationships/customXml" Target="../ink/ink2419.xml"/><Relationship Id="rId229" Type="http://schemas.openxmlformats.org/officeDocument/2006/relationships/image" Target="../media/image2369.png"/><Relationship Id="rId240" Type="http://schemas.openxmlformats.org/officeDocument/2006/relationships/customXml" Target="../ink/ink2435.xml"/><Relationship Id="rId261" Type="http://schemas.openxmlformats.org/officeDocument/2006/relationships/image" Target="../media/image2385.png"/><Relationship Id="rId14" Type="http://schemas.openxmlformats.org/officeDocument/2006/relationships/customXml" Target="../ink/ink2322.xml"/><Relationship Id="rId35" Type="http://schemas.openxmlformats.org/officeDocument/2006/relationships/image" Target="../media/image2277.png"/><Relationship Id="rId56" Type="http://schemas.openxmlformats.org/officeDocument/2006/relationships/customXml" Target="../ink/ink2343.xml"/><Relationship Id="rId77" Type="http://schemas.openxmlformats.org/officeDocument/2006/relationships/image" Target="../media/image2293.png"/><Relationship Id="rId100" Type="http://schemas.openxmlformats.org/officeDocument/2006/relationships/customXml" Target="../ink/ink2365.xml"/><Relationship Id="rId8" Type="http://schemas.openxmlformats.org/officeDocument/2006/relationships/customXml" Target="../ink/ink2319.xml"/><Relationship Id="rId98" Type="http://schemas.openxmlformats.org/officeDocument/2006/relationships/customXml" Target="../ink/ink2364.xml"/><Relationship Id="rId121" Type="http://schemas.openxmlformats.org/officeDocument/2006/relationships/image" Target="../media/image2315.png"/><Relationship Id="rId142" Type="http://schemas.openxmlformats.org/officeDocument/2006/relationships/customXml" Target="../ink/ink2386.xml"/><Relationship Id="rId163" Type="http://schemas.openxmlformats.org/officeDocument/2006/relationships/image" Target="../media/image2336.png"/><Relationship Id="rId184" Type="http://schemas.openxmlformats.org/officeDocument/2006/relationships/customXml" Target="../ink/ink2407.xml"/><Relationship Id="rId219" Type="http://schemas.openxmlformats.org/officeDocument/2006/relationships/image" Target="../media/image2364.png"/><Relationship Id="rId230" Type="http://schemas.openxmlformats.org/officeDocument/2006/relationships/customXml" Target="../ink/ink2430.xml"/><Relationship Id="rId251" Type="http://schemas.openxmlformats.org/officeDocument/2006/relationships/image" Target="../media/image2380.png"/><Relationship Id="rId25" Type="http://schemas.openxmlformats.org/officeDocument/2006/relationships/image" Target="../media/image2273.png"/><Relationship Id="rId46" Type="http://schemas.openxmlformats.org/officeDocument/2006/relationships/customXml" Target="../ink/ink2338.xml"/><Relationship Id="rId67" Type="http://schemas.openxmlformats.org/officeDocument/2006/relationships/image" Target="../media/image2288.png"/><Relationship Id="rId88" Type="http://schemas.openxmlformats.org/officeDocument/2006/relationships/customXml" Target="../ink/ink2359.xml"/><Relationship Id="rId111" Type="http://schemas.openxmlformats.org/officeDocument/2006/relationships/image" Target="../media/image2310.png"/><Relationship Id="rId132" Type="http://schemas.openxmlformats.org/officeDocument/2006/relationships/customXml" Target="../ink/ink2381.xml"/><Relationship Id="rId153" Type="http://schemas.openxmlformats.org/officeDocument/2006/relationships/image" Target="../media/image2331.png"/><Relationship Id="rId174" Type="http://schemas.openxmlformats.org/officeDocument/2006/relationships/customXml" Target="../ink/ink2402.xml"/><Relationship Id="rId195" Type="http://schemas.openxmlformats.org/officeDocument/2006/relationships/image" Target="../media/image2352.png"/><Relationship Id="rId209" Type="http://schemas.openxmlformats.org/officeDocument/2006/relationships/image" Target="../media/image2359.png"/><Relationship Id="rId220" Type="http://schemas.openxmlformats.org/officeDocument/2006/relationships/customXml" Target="../ink/ink2425.xml"/><Relationship Id="rId241" Type="http://schemas.openxmlformats.org/officeDocument/2006/relationships/image" Target="../media/image2375.png"/><Relationship Id="rId15" Type="http://schemas.openxmlformats.org/officeDocument/2006/relationships/image" Target="../media/image2156.png"/><Relationship Id="rId36" Type="http://schemas.openxmlformats.org/officeDocument/2006/relationships/customXml" Target="../ink/ink2333.xml"/><Relationship Id="rId57" Type="http://schemas.openxmlformats.org/officeDocument/2006/relationships/image" Target="../media/image2283.png"/><Relationship Id="rId262" Type="http://schemas.openxmlformats.org/officeDocument/2006/relationships/customXml" Target="../ink/ink2446.xml"/><Relationship Id="rId78" Type="http://schemas.openxmlformats.org/officeDocument/2006/relationships/customXml" Target="../ink/ink2354.xml"/><Relationship Id="rId99" Type="http://schemas.openxmlformats.org/officeDocument/2006/relationships/image" Target="../media/image2304.png"/><Relationship Id="rId101" Type="http://schemas.openxmlformats.org/officeDocument/2006/relationships/image" Target="../media/image2305.png"/><Relationship Id="rId122" Type="http://schemas.openxmlformats.org/officeDocument/2006/relationships/customXml" Target="../ink/ink2376.xml"/><Relationship Id="rId143" Type="http://schemas.openxmlformats.org/officeDocument/2006/relationships/image" Target="../media/image2326.png"/><Relationship Id="rId164" Type="http://schemas.openxmlformats.org/officeDocument/2006/relationships/customXml" Target="../ink/ink2397.xml"/><Relationship Id="rId185" Type="http://schemas.openxmlformats.org/officeDocument/2006/relationships/image" Target="../media/image2347.png"/><Relationship Id="rId9" Type="http://schemas.openxmlformats.org/officeDocument/2006/relationships/image" Target="../media/image22670.png"/><Relationship Id="rId210" Type="http://schemas.openxmlformats.org/officeDocument/2006/relationships/customXml" Target="../ink/ink2420.xml"/><Relationship Id="rId26" Type="http://schemas.openxmlformats.org/officeDocument/2006/relationships/customXml" Target="../ink/ink2328.xml"/><Relationship Id="rId231" Type="http://schemas.openxmlformats.org/officeDocument/2006/relationships/image" Target="../media/image2370.png"/><Relationship Id="rId252" Type="http://schemas.openxmlformats.org/officeDocument/2006/relationships/customXml" Target="../ink/ink2441.xml"/><Relationship Id="rId47" Type="http://schemas.openxmlformats.org/officeDocument/2006/relationships/image" Target="../media/image2172.png"/><Relationship Id="rId68" Type="http://schemas.openxmlformats.org/officeDocument/2006/relationships/customXml" Target="../ink/ink2349.xml"/><Relationship Id="rId89" Type="http://schemas.openxmlformats.org/officeDocument/2006/relationships/image" Target="../media/image2299.png"/><Relationship Id="rId112" Type="http://schemas.openxmlformats.org/officeDocument/2006/relationships/customXml" Target="../ink/ink2371.xml"/><Relationship Id="rId133" Type="http://schemas.openxmlformats.org/officeDocument/2006/relationships/image" Target="../media/image2321.png"/><Relationship Id="rId154" Type="http://schemas.openxmlformats.org/officeDocument/2006/relationships/customXml" Target="../ink/ink2392.xml"/><Relationship Id="rId175" Type="http://schemas.openxmlformats.org/officeDocument/2006/relationships/image" Target="../media/image2342.png"/><Relationship Id="rId196" Type="http://schemas.openxmlformats.org/officeDocument/2006/relationships/customXml" Target="../ink/ink2413.xml"/><Relationship Id="rId200" Type="http://schemas.openxmlformats.org/officeDocument/2006/relationships/customXml" Target="../ink/ink2415.xml"/><Relationship Id="rId16" Type="http://schemas.openxmlformats.org/officeDocument/2006/relationships/customXml" Target="../ink/ink2323.xml"/><Relationship Id="rId221" Type="http://schemas.openxmlformats.org/officeDocument/2006/relationships/image" Target="../media/image2365.png"/><Relationship Id="rId242" Type="http://schemas.openxmlformats.org/officeDocument/2006/relationships/customXml" Target="../ink/ink2436.xml"/><Relationship Id="rId263" Type="http://schemas.openxmlformats.org/officeDocument/2006/relationships/image" Target="../media/image2386.png"/><Relationship Id="rId37" Type="http://schemas.openxmlformats.org/officeDocument/2006/relationships/image" Target="../media/image2167.png"/><Relationship Id="rId58" Type="http://schemas.openxmlformats.org/officeDocument/2006/relationships/customXml" Target="../ink/ink2344.xml"/><Relationship Id="rId79" Type="http://schemas.openxmlformats.org/officeDocument/2006/relationships/image" Target="../media/image2294.png"/><Relationship Id="rId102" Type="http://schemas.openxmlformats.org/officeDocument/2006/relationships/customXml" Target="../ink/ink2366.xml"/><Relationship Id="rId123" Type="http://schemas.openxmlformats.org/officeDocument/2006/relationships/image" Target="../media/image2316.png"/><Relationship Id="rId144" Type="http://schemas.openxmlformats.org/officeDocument/2006/relationships/customXml" Target="../ink/ink2387.xml"/><Relationship Id="rId90" Type="http://schemas.openxmlformats.org/officeDocument/2006/relationships/customXml" Target="../ink/ink2360.xml"/><Relationship Id="rId165" Type="http://schemas.openxmlformats.org/officeDocument/2006/relationships/image" Target="../media/image2337.png"/><Relationship Id="rId186" Type="http://schemas.openxmlformats.org/officeDocument/2006/relationships/customXml" Target="../ink/ink2408.xml"/><Relationship Id="rId211" Type="http://schemas.openxmlformats.org/officeDocument/2006/relationships/image" Target="../media/image2360.png"/><Relationship Id="rId232" Type="http://schemas.openxmlformats.org/officeDocument/2006/relationships/customXml" Target="../ink/ink2431.xml"/><Relationship Id="rId253" Type="http://schemas.openxmlformats.org/officeDocument/2006/relationships/image" Target="../media/image2381.png"/><Relationship Id="rId27" Type="http://schemas.openxmlformats.org/officeDocument/2006/relationships/image" Target="../media/image2274.png"/><Relationship Id="rId48" Type="http://schemas.openxmlformats.org/officeDocument/2006/relationships/customXml" Target="../ink/ink2339.xml"/><Relationship Id="rId69" Type="http://schemas.openxmlformats.org/officeDocument/2006/relationships/image" Target="../media/image2289.png"/><Relationship Id="rId113" Type="http://schemas.openxmlformats.org/officeDocument/2006/relationships/image" Target="../media/image2311.png"/><Relationship Id="rId134" Type="http://schemas.openxmlformats.org/officeDocument/2006/relationships/customXml" Target="../ink/ink2382.xml"/><Relationship Id="rId80" Type="http://schemas.openxmlformats.org/officeDocument/2006/relationships/customXml" Target="../ink/ink2355.xml"/><Relationship Id="rId155" Type="http://schemas.openxmlformats.org/officeDocument/2006/relationships/image" Target="../media/image2332.png"/><Relationship Id="rId176" Type="http://schemas.openxmlformats.org/officeDocument/2006/relationships/customXml" Target="../ink/ink2403.xml"/><Relationship Id="rId197" Type="http://schemas.openxmlformats.org/officeDocument/2006/relationships/image" Target="../media/image2353.png"/><Relationship Id="rId201" Type="http://schemas.openxmlformats.org/officeDocument/2006/relationships/image" Target="../media/image2355.png"/><Relationship Id="rId222" Type="http://schemas.openxmlformats.org/officeDocument/2006/relationships/customXml" Target="../ink/ink2426.xml"/><Relationship Id="rId243" Type="http://schemas.openxmlformats.org/officeDocument/2006/relationships/image" Target="../media/image2376.png"/><Relationship Id="rId264" Type="http://schemas.openxmlformats.org/officeDocument/2006/relationships/customXml" Target="../ink/ink2447.xml"/><Relationship Id="rId17" Type="http://schemas.openxmlformats.org/officeDocument/2006/relationships/image" Target="../media/image22700.png"/><Relationship Id="rId38" Type="http://schemas.openxmlformats.org/officeDocument/2006/relationships/customXml" Target="../ink/ink2334.xml"/><Relationship Id="rId59" Type="http://schemas.openxmlformats.org/officeDocument/2006/relationships/image" Target="../media/image2284.png"/><Relationship Id="rId103" Type="http://schemas.openxmlformats.org/officeDocument/2006/relationships/image" Target="../media/image2306.png"/><Relationship Id="rId124" Type="http://schemas.openxmlformats.org/officeDocument/2006/relationships/customXml" Target="../ink/ink2377.xml"/><Relationship Id="rId70" Type="http://schemas.openxmlformats.org/officeDocument/2006/relationships/customXml" Target="../ink/ink2350.xml"/><Relationship Id="rId91" Type="http://schemas.openxmlformats.org/officeDocument/2006/relationships/image" Target="../media/image2300.png"/><Relationship Id="rId145" Type="http://schemas.openxmlformats.org/officeDocument/2006/relationships/image" Target="../media/image2327.png"/><Relationship Id="rId166" Type="http://schemas.openxmlformats.org/officeDocument/2006/relationships/customXml" Target="../ink/ink2398.xml"/><Relationship Id="rId187" Type="http://schemas.openxmlformats.org/officeDocument/2006/relationships/image" Target="../media/image2348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421.xml"/><Relationship Id="rId233" Type="http://schemas.openxmlformats.org/officeDocument/2006/relationships/image" Target="../media/image2371.png"/><Relationship Id="rId254" Type="http://schemas.openxmlformats.org/officeDocument/2006/relationships/customXml" Target="../ink/ink2442.xml"/><Relationship Id="rId28" Type="http://schemas.openxmlformats.org/officeDocument/2006/relationships/customXml" Target="../ink/ink2329.xml"/><Relationship Id="rId49" Type="http://schemas.openxmlformats.org/officeDocument/2006/relationships/image" Target="../media/image2279.png"/><Relationship Id="rId114" Type="http://schemas.openxmlformats.org/officeDocument/2006/relationships/customXml" Target="../ink/ink2372.xml"/><Relationship Id="rId60" Type="http://schemas.openxmlformats.org/officeDocument/2006/relationships/customXml" Target="../ink/ink2345.xml"/><Relationship Id="rId81" Type="http://schemas.openxmlformats.org/officeDocument/2006/relationships/image" Target="../media/image2295.png"/><Relationship Id="rId135" Type="http://schemas.openxmlformats.org/officeDocument/2006/relationships/image" Target="../media/image2322.png"/><Relationship Id="rId156" Type="http://schemas.openxmlformats.org/officeDocument/2006/relationships/customXml" Target="../ink/ink2393.xml"/><Relationship Id="rId177" Type="http://schemas.openxmlformats.org/officeDocument/2006/relationships/image" Target="../media/image2343.png"/><Relationship Id="rId198" Type="http://schemas.openxmlformats.org/officeDocument/2006/relationships/customXml" Target="../ink/ink2414.xml"/><Relationship Id="rId202" Type="http://schemas.openxmlformats.org/officeDocument/2006/relationships/customXml" Target="../ink/ink2416.xml"/><Relationship Id="rId223" Type="http://schemas.openxmlformats.org/officeDocument/2006/relationships/image" Target="../media/image2366.png"/><Relationship Id="rId244" Type="http://schemas.openxmlformats.org/officeDocument/2006/relationships/customXml" Target="../ink/ink2437.xml"/><Relationship Id="rId18" Type="http://schemas.openxmlformats.org/officeDocument/2006/relationships/customXml" Target="../ink/ink2324.xml"/><Relationship Id="rId39" Type="http://schemas.openxmlformats.org/officeDocument/2006/relationships/image" Target="../media/image2168.png"/><Relationship Id="rId265" Type="http://schemas.openxmlformats.org/officeDocument/2006/relationships/image" Target="../media/image2387.png"/><Relationship Id="rId50" Type="http://schemas.openxmlformats.org/officeDocument/2006/relationships/customXml" Target="../ink/ink2340.xml"/><Relationship Id="rId104" Type="http://schemas.openxmlformats.org/officeDocument/2006/relationships/customXml" Target="../ink/ink2367.xml"/><Relationship Id="rId125" Type="http://schemas.openxmlformats.org/officeDocument/2006/relationships/image" Target="../media/image2317.png"/><Relationship Id="rId146" Type="http://schemas.openxmlformats.org/officeDocument/2006/relationships/customXml" Target="../ink/ink2388.xml"/><Relationship Id="rId167" Type="http://schemas.openxmlformats.org/officeDocument/2006/relationships/image" Target="../media/image2338.png"/><Relationship Id="rId188" Type="http://schemas.openxmlformats.org/officeDocument/2006/relationships/customXml" Target="../ink/ink2409.xml"/><Relationship Id="rId71" Type="http://schemas.openxmlformats.org/officeDocument/2006/relationships/image" Target="../media/image2290.png"/><Relationship Id="rId92" Type="http://schemas.openxmlformats.org/officeDocument/2006/relationships/customXml" Target="../ink/ink2361.xml"/><Relationship Id="rId213" Type="http://schemas.openxmlformats.org/officeDocument/2006/relationships/image" Target="../media/image2361.png"/><Relationship Id="rId234" Type="http://schemas.openxmlformats.org/officeDocument/2006/relationships/customXml" Target="../ink/ink2432.xml"/><Relationship Id="rId2" Type="http://schemas.openxmlformats.org/officeDocument/2006/relationships/customXml" Target="../ink/ink2316.xml"/><Relationship Id="rId29" Type="http://schemas.openxmlformats.org/officeDocument/2006/relationships/image" Target="../media/image2275.png"/><Relationship Id="rId255" Type="http://schemas.openxmlformats.org/officeDocument/2006/relationships/image" Target="../media/image2382.png"/><Relationship Id="rId40" Type="http://schemas.openxmlformats.org/officeDocument/2006/relationships/customXml" Target="../ink/ink2335.xml"/><Relationship Id="rId115" Type="http://schemas.openxmlformats.org/officeDocument/2006/relationships/image" Target="../media/image2312.png"/><Relationship Id="rId136" Type="http://schemas.openxmlformats.org/officeDocument/2006/relationships/customXml" Target="../ink/ink2383.xml"/><Relationship Id="rId157" Type="http://schemas.openxmlformats.org/officeDocument/2006/relationships/image" Target="../media/image2333.png"/><Relationship Id="rId178" Type="http://schemas.openxmlformats.org/officeDocument/2006/relationships/customXml" Target="../ink/ink2404.xml"/><Relationship Id="rId61" Type="http://schemas.openxmlformats.org/officeDocument/2006/relationships/image" Target="../media/image2285.png"/><Relationship Id="rId82" Type="http://schemas.openxmlformats.org/officeDocument/2006/relationships/customXml" Target="../ink/ink2356.xml"/><Relationship Id="rId199" Type="http://schemas.openxmlformats.org/officeDocument/2006/relationships/image" Target="../media/image2354.png"/><Relationship Id="rId203" Type="http://schemas.openxmlformats.org/officeDocument/2006/relationships/image" Target="../media/image2356.png"/><Relationship Id="rId19" Type="http://schemas.openxmlformats.org/officeDocument/2006/relationships/image" Target="../media/image2158.png"/><Relationship Id="rId224" Type="http://schemas.openxmlformats.org/officeDocument/2006/relationships/customXml" Target="../ink/ink2427.xml"/><Relationship Id="rId245" Type="http://schemas.openxmlformats.org/officeDocument/2006/relationships/image" Target="../media/image2377.png"/><Relationship Id="rId30" Type="http://schemas.openxmlformats.org/officeDocument/2006/relationships/customXml" Target="../ink/ink2330.xml"/><Relationship Id="rId105" Type="http://schemas.openxmlformats.org/officeDocument/2006/relationships/image" Target="../media/image2307.png"/><Relationship Id="rId126" Type="http://schemas.openxmlformats.org/officeDocument/2006/relationships/customXml" Target="../ink/ink2378.xml"/><Relationship Id="rId147" Type="http://schemas.openxmlformats.org/officeDocument/2006/relationships/image" Target="../media/image2328.png"/><Relationship Id="rId168" Type="http://schemas.openxmlformats.org/officeDocument/2006/relationships/customXml" Target="../ink/ink2399.xml"/><Relationship Id="rId51" Type="http://schemas.openxmlformats.org/officeDocument/2006/relationships/image" Target="../media/image2280.png"/><Relationship Id="rId72" Type="http://schemas.openxmlformats.org/officeDocument/2006/relationships/customXml" Target="../ink/ink2351.xml"/><Relationship Id="rId93" Type="http://schemas.openxmlformats.org/officeDocument/2006/relationships/image" Target="../media/image2301.png"/><Relationship Id="rId189" Type="http://schemas.openxmlformats.org/officeDocument/2006/relationships/image" Target="../media/image2349.png"/><Relationship Id="rId3" Type="http://schemas.openxmlformats.org/officeDocument/2006/relationships/image" Target="../media/image2150.png"/><Relationship Id="rId214" Type="http://schemas.openxmlformats.org/officeDocument/2006/relationships/customXml" Target="../ink/ink2422.xml"/><Relationship Id="rId235" Type="http://schemas.openxmlformats.org/officeDocument/2006/relationships/image" Target="../media/image2372.png"/><Relationship Id="rId256" Type="http://schemas.openxmlformats.org/officeDocument/2006/relationships/customXml" Target="../ink/ink2443.xml"/><Relationship Id="rId116" Type="http://schemas.openxmlformats.org/officeDocument/2006/relationships/customXml" Target="../ink/ink2373.xml"/><Relationship Id="rId137" Type="http://schemas.openxmlformats.org/officeDocument/2006/relationships/image" Target="../media/image2323.png"/><Relationship Id="rId158" Type="http://schemas.openxmlformats.org/officeDocument/2006/relationships/customXml" Target="../ink/ink2394.xml"/><Relationship Id="rId20" Type="http://schemas.openxmlformats.org/officeDocument/2006/relationships/customXml" Target="../ink/ink2325.xml"/><Relationship Id="rId41" Type="http://schemas.openxmlformats.org/officeDocument/2006/relationships/image" Target="../media/image2169.png"/><Relationship Id="rId62" Type="http://schemas.openxmlformats.org/officeDocument/2006/relationships/customXml" Target="../ink/ink2346.xml"/><Relationship Id="rId83" Type="http://schemas.openxmlformats.org/officeDocument/2006/relationships/image" Target="../media/image2296.png"/><Relationship Id="rId179" Type="http://schemas.openxmlformats.org/officeDocument/2006/relationships/image" Target="../media/image2344.png"/><Relationship Id="rId190" Type="http://schemas.openxmlformats.org/officeDocument/2006/relationships/customXml" Target="../ink/ink2410.xml"/><Relationship Id="rId204" Type="http://schemas.openxmlformats.org/officeDocument/2006/relationships/customXml" Target="../ink/ink2417.xml"/><Relationship Id="rId225" Type="http://schemas.openxmlformats.org/officeDocument/2006/relationships/image" Target="../media/image2367.png"/><Relationship Id="rId246" Type="http://schemas.openxmlformats.org/officeDocument/2006/relationships/customXml" Target="../ink/ink2438.xml"/><Relationship Id="rId106" Type="http://schemas.openxmlformats.org/officeDocument/2006/relationships/customXml" Target="../ink/ink2368.xml"/><Relationship Id="rId127" Type="http://schemas.openxmlformats.org/officeDocument/2006/relationships/image" Target="../media/image2318.png"/><Relationship Id="rId10" Type="http://schemas.openxmlformats.org/officeDocument/2006/relationships/customXml" Target="../ink/ink2320.xml"/><Relationship Id="rId31" Type="http://schemas.openxmlformats.org/officeDocument/2006/relationships/image" Target="../media/image2164.png"/><Relationship Id="rId52" Type="http://schemas.openxmlformats.org/officeDocument/2006/relationships/customXml" Target="../ink/ink2341.xml"/><Relationship Id="rId73" Type="http://schemas.openxmlformats.org/officeDocument/2006/relationships/image" Target="../media/image2291.png"/><Relationship Id="rId94" Type="http://schemas.openxmlformats.org/officeDocument/2006/relationships/customXml" Target="../ink/ink2362.xml"/><Relationship Id="rId148" Type="http://schemas.openxmlformats.org/officeDocument/2006/relationships/customXml" Target="../ink/ink2389.xml"/><Relationship Id="rId169" Type="http://schemas.openxmlformats.org/officeDocument/2006/relationships/image" Target="../media/image2339.png"/><Relationship Id="rId4" Type="http://schemas.openxmlformats.org/officeDocument/2006/relationships/customXml" Target="../ink/ink2317.xml"/><Relationship Id="rId180" Type="http://schemas.openxmlformats.org/officeDocument/2006/relationships/customXml" Target="../ink/ink2405.xml"/><Relationship Id="rId215" Type="http://schemas.openxmlformats.org/officeDocument/2006/relationships/image" Target="../media/image2362.png"/><Relationship Id="rId236" Type="http://schemas.openxmlformats.org/officeDocument/2006/relationships/customXml" Target="../ink/ink2433.xml"/><Relationship Id="rId257" Type="http://schemas.openxmlformats.org/officeDocument/2006/relationships/image" Target="../media/image2383.png"/><Relationship Id="rId42" Type="http://schemas.openxmlformats.org/officeDocument/2006/relationships/customXml" Target="../ink/ink2336.xml"/><Relationship Id="rId84" Type="http://schemas.openxmlformats.org/officeDocument/2006/relationships/customXml" Target="../ink/ink2357.xml"/><Relationship Id="rId138" Type="http://schemas.openxmlformats.org/officeDocument/2006/relationships/customXml" Target="../ink/ink2384.xml"/><Relationship Id="rId191" Type="http://schemas.openxmlformats.org/officeDocument/2006/relationships/image" Target="../media/image2350.png"/><Relationship Id="rId205" Type="http://schemas.openxmlformats.org/officeDocument/2006/relationships/image" Target="../media/image2357.png"/><Relationship Id="rId247" Type="http://schemas.openxmlformats.org/officeDocument/2006/relationships/image" Target="../media/image2378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65.png"/><Relationship Id="rId299" Type="http://schemas.openxmlformats.org/officeDocument/2006/relationships/image" Target="../media/image2756.png"/><Relationship Id="rId21" Type="http://schemas.openxmlformats.org/officeDocument/2006/relationships/image" Target="../media/image2617.png"/><Relationship Id="rId63" Type="http://schemas.openxmlformats.org/officeDocument/2006/relationships/image" Target="../media/image2638.png"/><Relationship Id="rId159" Type="http://schemas.openxmlformats.org/officeDocument/2006/relationships/image" Target="../media/image2686.png"/><Relationship Id="rId324" Type="http://schemas.openxmlformats.org/officeDocument/2006/relationships/customXml" Target="../ink/ink2609.xml"/><Relationship Id="rId366" Type="http://schemas.openxmlformats.org/officeDocument/2006/relationships/customXml" Target="../ink/ink2630.xml"/><Relationship Id="rId170" Type="http://schemas.openxmlformats.org/officeDocument/2006/relationships/customXml" Target="../ink/ink2532.xml"/><Relationship Id="rId226" Type="http://schemas.openxmlformats.org/officeDocument/2006/relationships/customXml" Target="../ink/ink2560.xml"/><Relationship Id="rId268" Type="http://schemas.openxmlformats.org/officeDocument/2006/relationships/customXml" Target="../ink/ink2581.xml"/><Relationship Id="rId32" Type="http://schemas.openxmlformats.org/officeDocument/2006/relationships/customXml" Target="../ink/ink2463.xml"/><Relationship Id="rId74" Type="http://schemas.openxmlformats.org/officeDocument/2006/relationships/customXml" Target="../ink/ink2484.xml"/><Relationship Id="rId128" Type="http://schemas.openxmlformats.org/officeDocument/2006/relationships/customXml" Target="../ink/ink2511.xml"/><Relationship Id="rId335" Type="http://schemas.openxmlformats.org/officeDocument/2006/relationships/image" Target="../media/image2774.png"/><Relationship Id="rId377" Type="http://schemas.openxmlformats.org/officeDocument/2006/relationships/image" Target="../media/image2795.png"/><Relationship Id="rId5" Type="http://schemas.openxmlformats.org/officeDocument/2006/relationships/image" Target="../media/image2609.png"/><Relationship Id="rId181" Type="http://schemas.openxmlformats.org/officeDocument/2006/relationships/image" Target="../media/image2697.png"/><Relationship Id="rId237" Type="http://schemas.openxmlformats.org/officeDocument/2006/relationships/image" Target="../media/image2725.png"/><Relationship Id="rId402" Type="http://schemas.openxmlformats.org/officeDocument/2006/relationships/customXml" Target="../ink/ink2648.xml"/><Relationship Id="rId279" Type="http://schemas.openxmlformats.org/officeDocument/2006/relationships/image" Target="../media/image2746.png"/><Relationship Id="rId43" Type="http://schemas.openxmlformats.org/officeDocument/2006/relationships/image" Target="../media/image2628.png"/><Relationship Id="rId139" Type="http://schemas.openxmlformats.org/officeDocument/2006/relationships/image" Target="../media/image2676.png"/><Relationship Id="rId290" Type="http://schemas.openxmlformats.org/officeDocument/2006/relationships/customXml" Target="../ink/ink2592.xml"/><Relationship Id="rId304" Type="http://schemas.openxmlformats.org/officeDocument/2006/relationships/customXml" Target="../ink/ink2599.xml"/><Relationship Id="rId346" Type="http://schemas.openxmlformats.org/officeDocument/2006/relationships/customXml" Target="../ink/ink2620.xml"/><Relationship Id="rId388" Type="http://schemas.openxmlformats.org/officeDocument/2006/relationships/customXml" Target="../ink/ink2641.xml"/><Relationship Id="rId85" Type="http://schemas.openxmlformats.org/officeDocument/2006/relationships/image" Target="../media/image2649.png"/><Relationship Id="rId150" Type="http://schemas.openxmlformats.org/officeDocument/2006/relationships/customXml" Target="../ink/ink2522.xml"/><Relationship Id="rId192" Type="http://schemas.openxmlformats.org/officeDocument/2006/relationships/customXml" Target="../ink/ink2543.xml"/><Relationship Id="rId206" Type="http://schemas.openxmlformats.org/officeDocument/2006/relationships/customXml" Target="../ink/ink2550.xml"/><Relationship Id="rId413" Type="http://schemas.openxmlformats.org/officeDocument/2006/relationships/image" Target="../media/image2813.png"/><Relationship Id="rId248" Type="http://schemas.openxmlformats.org/officeDocument/2006/relationships/customXml" Target="../ink/ink2571.xml"/><Relationship Id="rId12" Type="http://schemas.openxmlformats.org/officeDocument/2006/relationships/customXml" Target="../ink/ink2453.xml"/><Relationship Id="rId108" Type="http://schemas.openxmlformats.org/officeDocument/2006/relationships/customXml" Target="../ink/ink2501.xml"/><Relationship Id="rId315" Type="http://schemas.openxmlformats.org/officeDocument/2006/relationships/image" Target="../media/image2764.png"/><Relationship Id="rId357" Type="http://schemas.openxmlformats.org/officeDocument/2006/relationships/image" Target="../media/image2785.png"/><Relationship Id="rId54" Type="http://schemas.openxmlformats.org/officeDocument/2006/relationships/customXml" Target="../ink/ink2474.xml"/><Relationship Id="rId96" Type="http://schemas.openxmlformats.org/officeDocument/2006/relationships/customXml" Target="../ink/ink2495.xml"/><Relationship Id="rId161" Type="http://schemas.openxmlformats.org/officeDocument/2006/relationships/image" Target="../media/image2687.png"/><Relationship Id="rId217" Type="http://schemas.openxmlformats.org/officeDocument/2006/relationships/image" Target="../media/image2715.png"/><Relationship Id="rId399" Type="http://schemas.openxmlformats.org/officeDocument/2006/relationships/image" Target="../media/image2806.png"/><Relationship Id="rId259" Type="http://schemas.openxmlformats.org/officeDocument/2006/relationships/image" Target="../media/image2736.png"/><Relationship Id="rId23" Type="http://schemas.openxmlformats.org/officeDocument/2006/relationships/image" Target="../media/image2618.png"/><Relationship Id="rId119" Type="http://schemas.openxmlformats.org/officeDocument/2006/relationships/image" Target="../media/image2666.png"/><Relationship Id="rId270" Type="http://schemas.openxmlformats.org/officeDocument/2006/relationships/customXml" Target="../ink/ink2582.xml"/><Relationship Id="rId326" Type="http://schemas.openxmlformats.org/officeDocument/2006/relationships/customXml" Target="../ink/ink2610.xml"/><Relationship Id="rId65" Type="http://schemas.openxmlformats.org/officeDocument/2006/relationships/image" Target="../media/image2639.png"/><Relationship Id="rId130" Type="http://schemas.openxmlformats.org/officeDocument/2006/relationships/customXml" Target="../ink/ink2512.xml"/><Relationship Id="rId368" Type="http://schemas.openxmlformats.org/officeDocument/2006/relationships/customXml" Target="../ink/ink2631.xml"/><Relationship Id="rId172" Type="http://schemas.openxmlformats.org/officeDocument/2006/relationships/customXml" Target="../ink/ink2533.xml"/><Relationship Id="rId228" Type="http://schemas.openxmlformats.org/officeDocument/2006/relationships/customXml" Target="../ink/ink2561.xml"/><Relationship Id="rId281" Type="http://schemas.openxmlformats.org/officeDocument/2006/relationships/image" Target="../media/image2747.png"/><Relationship Id="rId337" Type="http://schemas.openxmlformats.org/officeDocument/2006/relationships/image" Target="../media/image2775.png"/><Relationship Id="rId34" Type="http://schemas.openxmlformats.org/officeDocument/2006/relationships/customXml" Target="../ink/ink2464.xml"/><Relationship Id="rId76" Type="http://schemas.openxmlformats.org/officeDocument/2006/relationships/customXml" Target="../ink/ink2485.xml"/><Relationship Id="rId141" Type="http://schemas.openxmlformats.org/officeDocument/2006/relationships/image" Target="../media/image2677.png"/><Relationship Id="rId379" Type="http://schemas.openxmlformats.org/officeDocument/2006/relationships/image" Target="../media/image2796.png"/><Relationship Id="rId7" Type="http://schemas.openxmlformats.org/officeDocument/2006/relationships/image" Target="../media/image2610.png"/><Relationship Id="rId183" Type="http://schemas.openxmlformats.org/officeDocument/2006/relationships/image" Target="../media/image2698.png"/><Relationship Id="rId239" Type="http://schemas.openxmlformats.org/officeDocument/2006/relationships/image" Target="../media/image2726.png"/><Relationship Id="rId390" Type="http://schemas.openxmlformats.org/officeDocument/2006/relationships/customXml" Target="../ink/ink2642.xml"/><Relationship Id="rId404" Type="http://schemas.openxmlformats.org/officeDocument/2006/relationships/customXml" Target="../ink/ink2649.xml"/><Relationship Id="rId250" Type="http://schemas.openxmlformats.org/officeDocument/2006/relationships/customXml" Target="../ink/ink2572.xml"/><Relationship Id="rId292" Type="http://schemas.openxmlformats.org/officeDocument/2006/relationships/customXml" Target="../ink/ink2593.xml"/><Relationship Id="rId306" Type="http://schemas.openxmlformats.org/officeDocument/2006/relationships/customXml" Target="../ink/ink2600.xml"/><Relationship Id="rId45" Type="http://schemas.openxmlformats.org/officeDocument/2006/relationships/image" Target="../media/image2629.png"/><Relationship Id="rId87" Type="http://schemas.openxmlformats.org/officeDocument/2006/relationships/image" Target="../media/image2650.png"/><Relationship Id="rId110" Type="http://schemas.openxmlformats.org/officeDocument/2006/relationships/customXml" Target="../ink/ink2502.xml"/><Relationship Id="rId348" Type="http://schemas.openxmlformats.org/officeDocument/2006/relationships/customXml" Target="../ink/ink2621.xml"/><Relationship Id="rId152" Type="http://schemas.openxmlformats.org/officeDocument/2006/relationships/customXml" Target="../ink/ink2523.xml"/><Relationship Id="rId194" Type="http://schemas.openxmlformats.org/officeDocument/2006/relationships/customXml" Target="../ink/ink2544.xml"/><Relationship Id="rId208" Type="http://schemas.openxmlformats.org/officeDocument/2006/relationships/customXml" Target="../ink/ink2551.xml"/><Relationship Id="rId415" Type="http://schemas.openxmlformats.org/officeDocument/2006/relationships/image" Target="../media/image2814.png"/><Relationship Id="rId261" Type="http://schemas.openxmlformats.org/officeDocument/2006/relationships/image" Target="../media/image2737.png"/><Relationship Id="rId14" Type="http://schemas.openxmlformats.org/officeDocument/2006/relationships/customXml" Target="../ink/ink2454.xml"/><Relationship Id="rId56" Type="http://schemas.openxmlformats.org/officeDocument/2006/relationships/customXml" Target="../ink/ink2475.xml"/><Relationship Id="rId317" Type="http://schemas.openxmlformats.org/officeDocument/2006/relationships/image" Target="../media/image2765.png"/><Relationship Id="rId359" Type="http://schemas.openxmlformats.org/officeDocument/2006/relationships/image" Target="../media/image2786.png"/><Relationship Id="rId98" Type="http://schemas.openxmlformats.org/officeDocument/2006/relationships/customXml" Target="../ink/ink2496.xml"/><Relationship Id="rId121" Type="http://schemas.openxmlformats.org/officeDocument/2006/relationships/image" Target="../media/image2667.png"/><Relationship Id="rId163" Type="http://schemas.openxmlformats.org/officeDocument/2006/relationships/image" Target="../media/image2688.png"/><Relationship Id="rId219" Type="http://schemas.openxmlformats.org/officeDocument/2006/relationships/image" Target="../media/image2716.png"/><Relationship Id="rId370" Type="http://schemas.openxmlformats.org/officeDocument/2006/relationships/customXml" Target="../ink/ink2632.xml"/><Relationship Id="rId230" Type="http://schemas.openxmlformats.org/officeDocument/2006/relationships/customXml" Target="../ink/ink2562.xml"/><Relationship Id="rId25" Type="http://schemas.openxmlformats.org/officeDocument/2006/relationships/image" Target="../media/image2619.png"/><Relationship Id="rId67" Type="http://schemas.openxmlformats.org/officeDocument/2006/relationships/image" Target="../media/image2640.png"/><Relationship Id="rId272" Type="http://schemas.openxmlformats.org/officeDocument/2006/relationships/customXml" Target="../ink/ink2583.xml"/><Relationship Id="rId328" Type="http://schemas.openxmlformats.org/officeDocument/2006/relationships/customXml" Target="../ink/ink2611.xml"/><Relationship Id="rId132" Type="http://schemas.openxmlformats.org/officeDocument/2006/relationships/customXml" Target="../ink/ink2513.xml"/><Relationship Id="rId174" Type="http://schemas.openxmlformats.org/officeDocument/2006/relationships/customXml" Target="../ink/ink2534.xml"/><Relationship Id="rId381" Type="http://schemas.openxmlformats.org/officeDocument/2006/relationships/image" Target="../media/image2797.png"/><Relationship Id="rId241" Type="http://schemas.openxmlformats.org/officeDocument/2006/relationships/image" Target="../media/image2727.png"/><Relationship Id="rId36" Type="http://schemas.openxmlformats.org/officeDocument/2006/relationships/customXml" Target="../ink/ink2465.xml"/><Relationship Id="rId283" Type="http://schemas.openxmlformats.org/officeDocument/2006/relationships/image" Target="../media/image2748.png"/><Relationship Id="rId339" Type="http://schemas.openxmlformats.org/officeDocument/2006/relationships/image" Target="../media/image2776.png"/><Relationship Id="rId78" Type="http://schemas.openxmlformats.org/officeDocument/2006/relationships/customXml" Target="../ink/ink2486.xml"/><Relationship Id="rId101" Type="http://schemas.openxmlformats.org/officeDocument/2006/relationships/image" Target="../media/image2657.png"/><Relationship Id="rId143" Type="http://schemas.openxmlformats.org/officeDocument/2006/relationships/image" Target="../media/image2678.png"/><Relationship Id="rId185" Type="http://schemas.openxmlformats.org/officeDocument/2006/relationships/image" Target="../media/image2699.png"/><Relationship Id="rId350" Type="http://schemas.openxmlformats.org/officeDocument/2006/relationships/customXml" Target="../ink/ink2622.xml"/><Relationship Id="rId406" Type="http://schemas.openxmlformats.org/officeDocument/2006/relationships/customXml" Target="../ink/ink2650.xml"/><Relationship Id="rId9" Type="http://schemas.openxmlformats.org/officeDocument/2006/relationships/image" Target="../media/image2611.png"/><Relationship Id="rId210" Type="http://schemas.openxmlformats.org/officeDocument/2006/relationships/customXml" Target="../ink/ink2552.xml"/><Relationship Id="rId392" Type="http://schemas.openxmlformats.org/officeDocument/2006/relationships/customXml" Target="../ink/ink2643.xml"/><Relationship Id="rId252" Type="http://schemas.openxmlformats.org/officeDocument/2006/relationships/customXml" Target="../ink/ink2573.xml"/><Relationship Id="rId294" Type="http://schemas.openxmlformats.org/officeDocument/2006/relationships/customXml" Target="../ink/ink2594.xml"/><Relationship Id="rId308" Type="http://schemas.openxmlformats.org/officeDocument/2006/relationships/customXml" Target="../ink/ink2601.xml"/><Relationship Id="rId47" Type="http://schemas.openxmlformats.org/officeDocument/2006/relationships/image" Target="../media/image2630.png"/><Relationship Id="rId89" Type="http://schemas.openxmlformats.org/officeDocument/2006/relationships/image" Target="../media/image2651.png"/><Relationship Id="rId112" Type="http://schemas.openxmlformats.org/officeDocument/2006/relationships/customXml" Target="../ink/ink2503.xml"/><Relationship Id="rId154" Type="http://schemas.openxmlformats.org/officeDocument/2006/relationships/customXml" Target="../ink/ink2524.xml"/><Relationship Id="rId361" Type="http://schemas.openxmlformats.org/officeDocument/2006/relationships/image" Target="../media/image2787.png"/><Relationship Id="rId196" Type="http://schemas.openxmlformats.org/officeDocument/2006/relationships/customXml" Target="../ink/ink2545.xml"/><Relationship Id="rId417" Type="http://schemas.openxmlformats.org/officeDocument/2006/relationships/image" Target="../media/image2815.png"/><Relationship Id="rId16" Type="http://schemas.openxmlformats.org/officeDocument/2006/relationships/customXml" Target="../ink/ink2455.xml"/><Relationship Id="rId221" Type="http://schemas.openxmlformats.org/officeDocument/2006/relationships/image" Target="../media/image2717.png"/><Relationship Id="rId263" Type="http://schemas.openxmlformats.org/officeDocument/2006/relationships/image" Target="../media/image2738.png"/><Relationship Id="rId319" Type="http://schemas.openxmlformats.org/officeDocument/2006/relationships/image" Target="../media/image2766.png"/><Relationship Id="rId58" Type="http://schemas.openxmlformats.org/officeDocument/2006/relationships/customXml" Target="../ink/ink2476.xml"/><Relationship Id="rId123" Type="http://schemas.openxmlformats.org/officeDocument/2006/relationships/image" Target="../media/image2668.png"/><Relationship Id="rId330" Type="http://schemas.openxmlformats.org/officeDocument/2006/relationships/customXml" Target="../ink/ink2612.xml"/><Relationship Id="rId165" Type="http://schemas.openxmlformats.org/officeDocument/2006/relationships/image" Target="../media/image2689.png"/><Relationship Id="rId372" Type="http://schemas.openxmlformats.org/officeDocument/2006/relationships/customXml" Target="../ink/ink2633.xml"/><Relationship Id="rId232" Type="http://schemas.openxmlformats.org/officeDocument/2006/relationships/customXml" Target="../ink/ink2563.xml"/><Relationship Id="rId274" Type="http://schemas.openxmlformats.org/officeDocument/2006/relationships/customXml" Target="../ink/ink2584.xml"/><Relationship Id="rId27" Type="http://schemas.openxmlformats.org/officeDocument/2006/relationships/image" Target="../media/image2620.png"/><Relationship Id="rId69" Type="http://schemas.openxmlformats.org/officeDocument/2006/relationships/image" Target="../media/image2641.png"/><Relationship Id="rId134" Type="http://schemas.openxmlformats.org/officeDocument/2006/relationships/customXml" Target="../ink/ink2514.xml"/><Relationship Id="rId80" Type="http://schemas.openxmlformats.org/officeDocument/2006/relationships/customXml" Target="../ink/ink2487.xml"/><Relationship Id="rId176" Type="http://schemas.openxmlformats.org/officeDocument/2006/relationships/customXml" Target="../ink/ink2535.xml"/><Relationship Id="rId341" Type="http://schemas.openxmlformats.org/officeDocument/2006/relationships/image" Target="../media/image2777.png"/><Relationship Id="rId383" Type="http://schemas.openxmlformats.org/officeDocument/2006/relationships/image" Target="../media/image2798.png"/><Relationship Id="rId201" Type="http://schemas.openxmlformats.org/officeDocument/2006/relationships/image" Target="../media/image2707.png"/><Relationship Id="rId243" Type="http://schemas.openxmlformats.org/officeDocument/2006/relationships/image" Target="../media/image2728.png"/><Relationship Id="rId285" Type="http://schemas.openxmlformats.org/officeDocument/2006/relationships/image" Target="../media/image2749.png"/><Relationship Id="rId17" Type="http://schemas.openxmlformats.org/officeDocument/2006/relationships/image" Target="../media/image2615.png"/><Relationship Id="rId38" Type="http://schemas.openxmlformats.org/officeDocument/2006/relationships/customXml" Target="../ink/ink2466.xml"/><Relationship Id="rId59" Type="http://schemas.openxmlformats.org/officeDocument/2006/relationships/image" Target="../media/image2636.png"/><Relationship Id="rId103" Type="http://schemas.openxmlformats.org/officeDocument/2006/relationships/image" Target="../media/image2658.png"/><Relationship Id="rId124" Type="http://schemas.openxmlformats.org/officeDocument/2006/relationships/customXml" Target="../ink/ink2509.xml"/><Relationship Id="rId310" Type="http://schemas.openxmlformats.org/officeDocument/2006/relationships/customXml" Target="../ink/ink2602.xml"/><Relationship Id="rId70" Type="http://schemas.openxmlformats.org/officeDocument/2006/relationships/customXml" Target="../ink/ink2482.xml"/><Relationship Id="rId91" Type="http://schemas.openxmlformats.org/officeDocument/2006/relationships/image" Target="../media/image2652.png"/><Relationship Id="rId145" Type="http://schemas.openxmlformats.org/officeDocument/2006/relationships/image" Target="../media/image2679.png"/><Relationship Id="rId166" Type="http://schemas.openxmlformats.org/officeDocument/2006/relationships/customXml" Target="../ink/ink2530.xml"/><Relationship Id="rId187" Type="http://schemas.openxmlformats.org/officeDocument/2006/relationships/image" Target="../media/image2700.png"/><Relationship Id="rId331" Type="http://schemas.openxmlformats.org/officeDocument/2006/relationships/image" Target="../media/image2772.png"/><Relationship Id="rId352" Type="http://schemas.openxmlformats.org/officeDocument/2006/relationships/customXml" Target="../ink/ink2623.xml"/><Relationship Id="rId373" Type="http://schemas.openxmlformats.org/officeDocument/2006/relationships/image" Target="../media/image2793.png"/><Relationship Id="rId394" Type="http://schemas.openxmlformats.org/officeDocument/2006/relationships/customXml" Target="../ink/ink2644.xml"/><Relationship Id="rId408" Type="http://schemas.openxmlformats.org/officeDocument/2006/relationships/customXml" Target="../ink/ink2651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553.xml"/><Relationship Id="rId233" Type="http://schemas.openxmlformats.org/officeDocument/2006/relationships/image" Target="../media/image2723.png"/><Relationship Id="rId254" Type="http://schemas.openxmlformats.org/officeDocument/2006/relationships/customXml" Target="../ink/ink2574.xml"/><Relationship Id="rId28" Type="http://schemas.openxmlformats.org/officeDocument/2006/relationships/customXml" Target="../ink/ink2461.xml"/><Relationship Id="rId49" Type="http://schemas.openxmlformats.org/officeDocument/2006/relationships/image" Target="../media/image2631.png"/><Relationship Id="rId114" Type="http://schemas.openxmlformats.org/officeDocument/2006/relationships/customXml" Target="../ink/ink2504.xml"/><Relationship Id="rId275" Type="http://schemas.openxmlformats.org/officeDocument/2006/relationships/image" Target="../media/image2744.png"/><Relationship Id="rId296" Type="http://schemas.openxmlformats.org/officeDocument/2006/relationships/customXml" Target="../ink/ink2595.xml"/><Relationship Id="rId300" Type="http://schemas.openxmlformats.org/officeDocument/2006/relationships/customXml" Target="../ink/ink2597.xml"/><Relationship Id="rId60" Type="http://schemas.openxmlformats.org/officeDocument/2006/relationships/customXml" Target="../ink/ink2477.xml"/><Relationship Id="rId81" Type="http://schemas.openxmlformats.org/officeDocument/2006/relationships/image" Target="../media/image2647.png"/><Relationship Id="rId135" Type="http://schemas.openxmlformats.org/officeDocument/2006/relationships/image" Target="../media/image2674.png"/><Relationship Id="rId156" Type="http://schemas.openxmlformats.org/officeDocument/2006/relationships/customXml" Target="../ink/ink2525.xml"/><Relationship Id="rId177" Type="http://schemas.openxmlformats.org/officeDocument/2006/relationships/image" Target="../media/image2695.png"/><Relationship Id="rId198" Type="http://schemas.openxmlformats.org/officeDocument/2006/relationships/customXml" Target="../ink/ink2546.xml"/><Relationship Id="rId321" Type="http://schemas.openxmlformats.org/officeDocument/2006/relationships/image" Target="../media/image2767.png"/><Relationship Id="rId342" Type="http://schemas.openxmlformats.org/officeDocument/2006/relationships/customXml" Target="../ink/ink2618.xml"/><Relationship Id="rId363" Type="http://schemas.openxmlformats.org/officeDocument/2006/relationships/image" Target="../media/image2788.png"/><Relationship Id="rId384" Type="http://schemas.openxmlformats.org/officeDocument/2006/relationships/customXml" Target="../ink/ink2639.xml"/><Relationship Id="rId419" Type="http://schemas.openxmlformats.org/officeDocument/2006/relationships/image" Target="../media/image2816.png"/><Relationship Id="rId202" Type="http://schemas.openxmlformats.org/officeDocument/2006/relationships/customXml" Target="../ink/ink2548.xml"/><Relationship Id="rId223" Type="http://schemas.openxmlformats.org/officeDocument/2006/relationships/image" Target="../media/image2718.png"/><Relationship Id="rId244" Type="http://schemas.openxmlformats.org/officeDocument/2006/relationships/customXml" Target="../ink/ink2569.xml"/><Relationship Id="rId18" Type="http://schemas.openxmlformats.org/officeDocument/2006/relationships/customXml" Target="../ink/ink2456.xml"/><Relationship Id="rId39" Type="http://schemas.openxmlformats.org/officeDocument/2006/relationships/image" Target="../media/image2626.png"/><Relationship Id="rId265" Type="http://schemas.openxmlformats.org/officeDocument/2006/relationships/image" Target="../media/image2739.png"/><Relationship Id="rId286" Type="http://schemas.openxmlformats.org/officeDocument/2006/relationships/customXml" Target="../ink/ink2590.xml"/><Relationship Id="rId50" Type="http://schemas.openxmlformats.org/officeDocument/2006/relationships/customXml" Target="../ink/ink2472.xml"/><Relationship Id="rId104" Type="http://schemas.openxmlformats.org/officeDocument/2006/relationships/customXml" Target="../ink/ink2499.xml"/><Relationship Id="rId125" Type="http://schemas.openxmlformats.org/officeDocument/2006/relationships/image" Target="../media/image2669.png"/><Relationship Id="rId146" Type="http://schemas.openxmlformats.org/officeDocument/2006/relationships/customXml" Target="../ink/ink2520.xml"/><Relationship Id="rId167" Type="http://schemas.openxmlformats.org/officeDocument/2006/relationships/image" Target="../media/image2690.png"/><Relationship Id="rId188" Type="http://schemas.openxmlformats.org/officeDocument/2006/relationships/customXml" Target="../ink/ink2541.xml"/><Relationship Id="rId311" Type="http://schemas.openxmlformats.org/officeDocument/2006/relationships/image" Target="../media/image2762.png"/><Relationship Id="rId332" Type="http://schemas.openxmlformats.org/officeDocument/2006/relationships/customXml" Target="../ink/ink2613.xml"/><Relationship Id="rId353" Type="http://schemas.openxmlformats.org/officeDocument/2006/relationships/image" Target="../media/image2783.png"/><Relationship Id="rId374" Type="http://schemas.openxmlformats.org/officeDocument/2006/relationships/customXml" Target="../ink/ink2634.xml"/><Relationship Id="rId395" Type="http://schemas.openxmlformats.org/officeDocument/2006/relationships/image" Target="../media/image2804.png"/><Relationship Id="rId409" Type="http://schemas.openxmlformats.org/officeDocument/2006/relationships/image" Target="../media/image2811.png"/><Relationship Id="rId71" Type="http://schemas.openxmlformats.org/officeDocument/2006/relationships/image" Target="../media/image2642.png"/><Relationship Id="rId92" Type="http://schemas.openxmlformats.org/officeDocument/2006/relationships/customXml" Target="../ink/ink2493.xml"/><Relationship Id="rId213" Type="http://schemas.openxmlformats.org/officeDocument/2006/relationships/image" Target="../media/image2713.png"/><Relationship Id="rId234" Type="http://schemas.openxmlformats.org/officeDocument/2006/relationships/customXml" Target="../ink/ink2564.xml"/><Relationship Id="rId420" Type="http://schemas.openxmlformats.org/officeDocument/2006/relationships/customXml" Target="../ink/ink2657.xml"/><Relationship Id="rId2" Type="http://schemas.openxmlformats.org/officeDocument/2006/relationships/customXml" Target="../ink/ink2448.xml"/><Relationship Id="rId29" Type="http://schemas.openxmlformats.org/officeDocument/2006/relationships/image" Target="../media/image2621.png"/><Relationship Id="rId255" Type="http://schemas.openxmlformats.org/officeDocument/2006/relationships/image" Target="../media/image2734.png"/><Relationship Id="rId276" Type="http://schemas.openxmlformats.org/officeDocument/2006/relationships/customXml" Target="../ink/ink2585.xml"/><Relationship Id="rId297" Type="http://schemas.openxmlformats.org/officeDocument/2006/relationships/image" Target="../media/image2755.png"/><Relationship Id="rId40" Type="http://schemas.openxmlformats.org/officeDocument/2006/relationships/customXml" Target="../ink/ink2467.xml"/><Relationship Id="rId115" Type="http://schemas.openxmlformats.org/officeDocument/2006/relationships/image" Target="../media/image2664.png"/><Relationship Id="rId136" Type="http://schemas.openxmlformats.org/officeDocument/2006/relationships/customXml" Target="../ink/ink2515.xml"/><Relationship Id="rId157" Type="http://schemas.openxmlformats.org/officeDocument/2006/relationships/image" Target="../media/image2685.png"/><Relationship Id="rId178" Type="http://schemas.openxmlformats.org/officeDocument/2006/relationships/customXml" Target="../ink/ink2536.xml"/><Relationship Id="rId301" Type="http://schemas.openxmlformats.org/officeDocument/2006/relationships/image" Target="../media/image2757.png"/><Relationship Id="rId322" Type="http://schemas.openxmlformats.org/officeDocument/2006/relationships/customXml" Target="../ink/ink2608.xml"/><Relationship Id="rId343" Type="http://schemas.openxmlformats.org/officeDocument/2006/relationships/image" Target="../media/image2778.png"/><Relationship Id="rId364" Type="http://schemas.openxmlformats.org/officeDocument/2006/relationships/customXml" Target="../ink/ink2629.xml"/><Relationship Id="rId61" Type="http://schemas.openxmlformats.org/officeDocument/2006/relationships/image" Target="../media/image2637.png"/><Relationship Id="rId82" Type="http://schemas.openxmlformats.org/officeDocument/2006/relationships/customXml" Target="../ink/ink2488.xml"/><Relationship Id="rId199" Type="http://schemas.openxmlformats.org/officeDocument/2006/relationships/image" Target="../media/image2706.png"/><Relationship Id="rId203" Type="http://schemas.openxmlformats.org/officeDocument/2006/relationships/image" Target="../media/image2708.png"/><Relationship Id="rId385" Type="http://schemas.openxmlformats.org/officeDocument/2006/relationships/image" Target="../media/image2799.png"/><Relationship Id="rId19" Type="http://schemas.openxmlformats.org/officeDocument/2006/relationships/image" Target="../media/image2616.png"/><Relationship Id="rId224" Type="http://schemas.openxmlformats.org/officeDocument/2006/relationships/customXml" Target="../ink/ink2559.xml"/><Relationship Id="rId245" Type="http://schemas.openxmlformats.org/officeDocument/2006/relationships/image" Target="../media/image2729.png"/><Relationship Id="rId266" Type="http://schemas.openxmlformats.org/officeDocument/2006/relationships/customXml" Target="../ink/ink2580.xml"/><Relationship Id="rId287" Type="http://schemas.openxmlformats.org/officeDocument/2006/relationships/image" Target="../media/image2750.png"/><Relationship Id="rId410" Type="http://schemas.openxmlformats.org/officeDocument/2006/relationships/customXml" Target="../ink/ink2652.xml"/><Relationship Id="rId30" Type="http://schemas.openxmlformats.org/officeDocument/2006/relationships/customXml" Target="../ink/ink2462.xml"/><Relationship Id="rId105" Type="http://schemas.openxmlformats.org/officeDocument/2006/relationships/image" Target="../media/image2659.png"/><Relationship Id="rId126" Type="http://schemas.openxmlformats.org/officeDocument/2006/relationships/customXml" Target="../ink/ink2510.xml"/><Relationship Id="rId147" Type="http://schemas.openxmlformats.org/officeDocument/2006/relationships/image" Target="../media/image2680.png"/><Relationship Id="rId168" Type="http://schemas.openxmlformats.org/officeDocument/2006/relationships/customXml" Target="../ink/ink2531.xml"/><Relationship Id="rId312" Type="http://schemas.openxmlformats.org/officeDocument/2006/relationships/customXml" Target="../ink/ink2603.xml"/><Relationship Id="rId333" Type="http://schemas.openxmlformats.org/officeDocument/2006/relationships/image" Target="../media/image2773.png"/><Relationship Id="rId354" Type="http://schemas.openxmlformats.org/officeDocument/2006/relationships/customXml" Target="../ink/ink2624.xml"/><Relationship Id="rId51" Type="http://schemas.openxmlformats.org/officeDocument/2006/relationships/image" Target="../media/image2632.png"/><Relationship Id="rId72" Type="http://schemas.openxmlformats.org/officeDocument/2006/relationships/customXml" Target="../ink/ink2483.xml"/><Relationship Id="rId93" Type="http://schemas.openxmlformats.org/officeDocument/2006/relationships/image" Target="../media/image2653.png"/><Relationship Id="rId189" Type="http://schemas.openxmlformats.org/officeDocument/2006/relationships/image" Target="../media/image2701.png"/><Relationship Id="rId375" Type="http://schemas.openxmlformats.org/officeDocument/2006/relationships/image" Target="../media/image2794.png"/><Relationship Id="rId396" Type="http://schemas.openxmlformats.org/officeDocument/2006/relationships/customXml" Target="../ink/ink2645.xml"/><Relationship Id="rId3" Type="http://schemas.openxmlformats.org/officeDocument/2006/relationships/image" Target="../media/image2608.png"/><Relationship Id="rId214" Type="http://schemas.openxmlformats.org/officeDocument/2006/relationships/customXml" Target="../ink/ink2554.xml"/><Relationship Id="rId235" Type="http://schemas.openxmlformats.org/officeDocument/2006/relationships/image" Target="../media/image2724.png"/><Relationship Id="rId256" Type="http://schemas.openxmlformats.org/officeDocument/2006/relationships/customXml" Target="../ink/ink2575.xml"/><Relationship Id="rId277" Type="http://schemas.openxmlformats.org/officeDocument/2006/relationships/image" Target="../media/image2745.png"/><Relationship Id="rId298" Type="http://schemas.openxmlformats.org/officeDocument/2006/relationships/customXml" Target="../ink/ink2596.xml"/><Relationship Id="rId400" Type="http://schemas.openxmlformats.org/officeDocument/2006/relationships/customXml" Target="../ink/ink2647.xml"/><Relationship Id="rId421" Type="http://schemas.openxmlformats.org/officeDocument/2006/relationships/image" Target="../media/image2817.png"/><Relationship Id="rId116" Type="http://schemas.openxmlformats.org/officeDocument/2006/relationships/customXml" Target="../ink/ink2505.xml"/><Relationship Id="rId137" Type="http://schemas.openxmlformats.org/officeDocument/2006/relationships/image" Target="../media/image2675.png"/><Relationship Id="rId158" Type="http://schemas.openxmlformats.org/officeDocument/2006/relationships/customXml" Target="../ink/ink2526.xml"/><Relationship Id="rId302" Type="http://schemas.openxmlformats.org/officeDocument/2006/relationships/customXml" Target="../ink/ink2598.xml"/><Relationship Id="rId323" Type="http://schemas.openxmlformats.org/officeDocument/2006/relationships/image" Target="../media/image2768.png"/><Relationship Id="rId344" Type="http://schemas.openxmlformats.org/officeDocument/2006/relationships/customXml" Target="../ink/ink2619.xml"/><Relationship Id="rId20" Type="http://schemas.openxmlformats.org/officeDocument/2006/relationships/customXml" Target="../ink/ink2457.xml"/><Relationship Id="rId41" Type="http://schemas.openxmlformats.org/officeDocument/2006/relationships/image" Target="../media/image2627.png"/><Relationship Id="rId62" Type="http://schemas.openxmlformats.org/officeDocument/2006/relationships/customXml" Target="../ink/ink2478.xml"/><Relationship Id="rId83" Type="http://schemas.openxmlformats.org/officeDocument/2006/relationships/image" Target="../media/image2648.png"/><Relationship Id="rId179" Type="http://schemas.openxmlformats.org/officeDocument/2006/relationships/image" Target="../media/image2696.png"/><Relationship Id="rId365" Type="http://schemas.openxmlformats.org/officeDocument/2006/relationships/image" Target="../media/image2789.png"/><Relationship Id="rId386" Type="http://schemas.openxmlformats.org/officeDocument/2006/relationships/customXml" Target="../ink/ink2640.xml"/><Relationship Id="rId190" Type="http://schemas.openxmlformats.org/officeDocument/2006/relationships/customXml" Target="../ink/ink2542.xml"/><Relationship Id="rId204" Type="http://schemas.openxmlformats.org/officeDocument/2006/relationships/customXml" Target="../ink/ink2549.xml"/><Relationship Id="rId225" Type="http://schemas.openxmlformats.org/officeDocument/2006/relationships/image" Target="../media/image2719.png"/><Relationship Id="rId246" Type="http://schemas.openxmlformats.org/officeDocument/2006/relationships/customXml" Target="../ink/ink2570.xml"/><Relationship Id="rId267" Type="http://schemas.openxmlformats.org/officeDocument/2006/relationships/image" Target="../media/image2740.png"/><Relationship Id="rId288" Type="http://schemas.openxmlformats.org/officeDocument/2006/relationships/customXml" Target="../ink/ink2591.xml"/><Relationship Id="rId411" Type="http://schemas.openxmlformats.org/officeDocument/2006/relationships/image" Target="../media/image2812.png"/><Relationship Id="rId106" Type="http://schemas.openxmlformats.org/officeDocument/2006/relationships/customXml" Target="../ink/ink2500.xml"/><Relationship Id="rId127" Type="http://schemas.openxmlformats.org/officeDocument/2006/relationships/image" Target="../media/image2670.png"/><Relationship Id="rId313" Type="http://schemas.openxmlformats.org/officeDocument/2006/relationships/image" Target="../media/image2763.png"/><Relationship Id="rId10" Type="http://schemas.openxmlformats.org/officeDocument/2006/relationships/customXml" Target="../ink/ink2452.xml"/><Relationship Id="rId31" Type="http://schemas.openxmlformats.org/officeDocument/2006/relationships/image" Target="../media/image2622.png"/><Relationship Id="rId52" Type="http://schemas.openxmlformats.org/officeDocument/2006/relationships/customXml" Target="../ink/ink2473.xml"/><Relationship Id="rId73" Type="http://schemas.openxmlformats.org/officeDocument/2006/relationships/image" Target="../media/image2643.png"/><Relationship Id="rId94" Type="http://schemas.openxmlformats.org/officeDocument/2006/relationships/customXml" Target="../ink/ink2494.xml"/><Relationship Id="rId148" Type="http://schemas.openxmlformats.org/officeDocument/2006/relationships/customXml" Target="../ink/ink2521.xml"/><Relationship Id="rId169" Type="http://schemas.openxmlformats.org/officeDocument/2006/relationships/image" Target="../media/image2691.png"/><Relationship Id="rId334" Type="http://schemas.openxmlformats.org/officeDocument/2006/relationships/customXml" Target="../ink/ink2614.xml"/><Relationship Id="rId355" Type="http://schemas.openxmlformats.org/officeDocument/2006/relationships/image" Target="../media/image2784.png"/><Relationship Id="rId376" Type="http://schemas.openxmlformats.org/officeDocument/2006/relationships/customXml" Target="../ink/ink2635.xml"/><Relationship Id="rId397" Type="http://schemas.openxmlformats.org/officeDocument/2006/relationships/image" Target="../media/image2805.png"/><Relationship Id="rId4" Type="http://schemas.openxmlformats.org/officeDocument/2006/relationships/customXml" Target="../ink/ink2449.xml"/><Relationship Id="rId180" Type="http://schemas.openxmlformats.org/officeDocument/2006/relationships/customXml" Target="../ink/ink2537.xml"/><Relationship Id="rId215" Type="http://schemas.openxmlformats.org/officeDocument/2006/relationships/image" Target="../media/image2714.png"/><Relationship Id="rId236" Type="http://schemas.openxmlformats.org/officeDocument/2006/relationships/customXml" Target="../ink/ink2565.xml"/><Relationship Id="rId257" Type="http://schemas.openxmlformats.org/officeDocument/2006/relationships/image" Target="../media/image2735.png"/><Relationship Id="rId278" Type="http://schemas.openxmlformats.org/officeDocument/2006/relationships/customXml" Target="../ink/ink2586.xml"/><Relationship Id="rId401" Type="http://schemas.openxmlformats.org/officeDocument/2006/relationships/image" Target="../media/image2807.png"/><Relationship Id="rId303" Type="http://schemas.openxmlformats.org/officeDocument/2006/relationships/image" Target="../media/image2758.png"/><Relationship Id="rId42" Type="http://schemas.openxmlformats.org/officeDocument/2006/relationships/customXml" Target="../ink/ink2468.xml"/><Relationship Id="rId84" Type="http://schemas.openxmlformats.org/officeDocument/2006/relationships/customXml" Target="../ink/ink2489.xml"/><Relationship Id="rId138" Type="http://schemas.openxmlformats.org/officeDocument/2006/relationships/customXml" Target="../ink/ink2516.xml"/><Relationship Id="rId345" Type="http://schemas.openxmlformats.org/officeDocument/2006/relationships/image" Target="../media/image2779.png"/><Relationship Id="rId387" Type="http://schemas.openxmlformats.org/officeDocument/2006/relationships/image" Target="../media/image2800.png"/><Relationship Id="rId191" Type="http://schemas.openxmlformats.org/officeDocument/2006/relationships/image" Target="../media/image2702.png"/><Relationship Id="rId205" Type="http://schemas.openxmlformats.org/officeDocument/2006/relationships/image" Target="../media/image2709.png"/><Relationship Id="rId247" Type="http://schemas.openxmlformats.org/officeDocument/2006/relationships/image" Target="../media/image2730.png"/><Relationship Id="rId412" Type="http://schemas.openxmlformats.org/officeDocument/2006/relationships/customXml" Target="../ink/ink2653.xml"/><Relationship Id="rId107" Type="http://schemas.openxmlformats.org/officeDocument/2006/relationships/image" Target="../media/image2660.png"/><Relationship Id="rId289" Type="http://schemas.openxmlformats.org/officeDocument/2006/relationships/image" Target="../media/image2751.png"/><Relationship Id="rId11" Type="http://schemas.openxmlformats.org/officeDocument/2006/relationships/image" Target="../media/image2612.png"/><Relationship Id="rId53" Type="http://schemas.openxmlformats.org/officeDocument/2006/relationships/image" Target="../media/image2633.png"/><Relationship Id="rId149" Type="http://schemas.openxmlformats.org/officeDocument/2006/relationships/image" Target="../media/image2681.png"/><Relationship Id="rId314" Type="http://schemas.openxmlformats.org/officeDocument/2006/relationships/customXml" Target="../ink/ink2604.xml"/><Relationship Id="rId356" Type="http://schemas.openxmlformats.org/officeDocument/2006/relationships/customXml" Target="../ink/ink2625.xml"/><Relationship Id="rId398" Type="http://schemas.openxmlformats.org/officeDocument/2006/relationships/customXml" Target="../ink/ink2646.xml"/><Relationship Id="rId95" Type="http://schemas.openxmlformats.org/officeDocument/2006/relationships/image" Target="../media/image2654.png"/><Relationship Id="rId160" Type="http://schemas.openxmlformats.org/officeDocument/2006/relationships/customXml" Target="../ink/ink2527.xml"/><Relationship Id="rId216" Type="http://schemas.openxmlformats.org/officeDocument/2006/relationships/customXml" Target="../ink/ink2555.xml"/><Relationship Id="rId258" Type="http://schemas.openxmlformats.org/officeDocument/2006/relationships/customXml" Target="../ink/ink2576.xml"/><Relationship Id="rId22" Type="http://schemas.openxmlformats.org/officeDocument/2006/relationships/customXml" Target="../ink/ink2458.xml"/><Relationship Id="rId64" Type="http://schemas.openxmlformats.org/officeDocument/2006/relationships/customXml" Target="../ink/ink2479.xml"/><Relationship Id="rId118" Type="http://schemas.openxmlformats.org/officeDocument/2006/relationships/customXml" Target="../ink/ink2506.xml"/><Relationship Id="rId325" Type="http://schemas.openxmlformats.org/officeDocument/2006/relationships/image" Target="../media/image2769.png"/><Relationship Id="rId367" Type="http://schemas.openxmlformats.org/officeDocument/2006/relationships/image" Target="../media/image2790.png"/><Relationship Id="rId171" Type="http://schemas.openxmlformats.org/officeDocument/2006/relationships/image" Target="../media/image2692.png"/><Relationship Id="rId227" Type="http://schemas.openxmlformats.org/officeDocument/2006/relationships/image" Target="../media/image2720.png"/><Relationship Id="rId269" Type="http://schemas.openxmlformats.org/officeDocument/2006/relationships/image" Target="../media/image2741.png"/><Relationship Id="rId33" Type="http://schemas.openxmlformats.org/officeDocument/2006/relationships/image" Target="../media/image2623.png"/><Relationship Id="rId129" Type="http://schemas.openxmlformats.org/officeDocument/2006/relationships/image" Target="../media/image2671.png"/><Relationship Id="rId280" Type="http://schemas.openxmlformats.org/officeDocument/2006/relationships/customXml" Target="../ink/ink2587.xml"/><Relationship Id="rId336" Type="http://schemas.openxmlformats.org/officeDocument/2006/relationships/customXml" Target="../ink/ink2615.xml"/><Relationship Id="rId75" Type="http://schemas.openxmlformats.org/officeDocument/2006/relationships/image" Target="../media/image2644.png"/><Relationship Id="rId140" Type="http://schemas.openxmlformats.org/officeDocument/2006/relationships/customXml" Target="../ink/ink2517.xml"/><Relationship Id="rId182" Type="http://schemas.openxmlformats.org/officeDocument/2006/relationships/customXml" Target="../ink/ink2538.xml"/><Relationship Id="rId378" Type="http://schemas.openxmlformats.org/officeDocument/2006/relationships/customXml" Target="../ink/ink2636.xml"/><Relationship Id="rId403" Type="http://schemas.openxmlformats.org/officeDocument/2006/relationships/image" Target="../media/image2808.png"/><Relationship Id="rId6" Type="http://schemas.openxmlformats.org/officeDocument/2006/relationships/customXml" Target="../ink/ink2450.xml"/><Relationship Id="rId238" Type="http://schemas.openxmlformats.org/officeDocument/2006/relationships/customXml" Target="../ink/ink2566.xml"/><Relationship Id="rId291" Type="http://schemas.openxmlformats.org/officeDocument/2006/relationships/image" Target="../media/image2752.png"/><Relationship Id="rId305" Type="http://schemas.openxmlformats.org/officeDocument/2006/relationships/image" Target="../media/image2759.png"/><Relationship Id="rId347" Type="http://schemas.openxmlformats.org/officeDocument/2006/relationships/image" Target="../media/image2780.png"/><Relationship Id="rId44" Type="http://schemas.openxmlformats.org/officeDocument/2006/relationships/customXml" Target="../ink/ink2469.xml"/><Relationship Id="rId86" Type="http://schemas.openxmlformats.org/officeDocument/2006/relationships/customXml" Target="../ink/ink2490.xml"/><Relationship Id="rId151" Type="http://schemas.openxmlformats.org/officeDocument/2006/relationships/image" Target="../media/image2682.png"/><Relationship Id="rId389" Type="http://schemas.openxmlformats.org/officeDocument/2006/relationships/image" Target="../media/image2801.png"/><Relationship Id="rId193" Type="http://schemas.openxmlformats.org/officeDocument/2006/relationships/image" Target="../media/image2703.png"/><Relationship Id="rId207" Type="http://schemas.openxmlformats.org/officeDocument/2006/relationships/image" Target="../media/image2710.png"/><Relationship Id="rId249" Type="http://schemas.openxmlformats.org/officeDocument/2006/relationships/image" Target="../media/image2731.png"/><Relationship Id="rId414" Type="http://schemas.openxmlformats.org/officeDocument/2006/relationships/customXml" Target="../ink/ink2654.xml"/><Relationship Id="rId13" Type="http://schemas.openxmlformats.org/officeDocument/2006/relationships/image" Target="../media/image2613.png"/><Relationship Id="rId109" Type="http://schemas.openxmlformats.org/officeDocument/2006/relationships/image" Target="../media/image2661.png"/><Relationship Id="rId260" Type="http://schemas.openxmlformats.org/officeDocument/2006/relationships/customXml" Target="../ink/ink2577.xml"/><Relationship Id="rId316" Type="http://schemas.openxmlformats.org/officeDocument/2006/relationships/customXml" Target="../ink/ink2605.xml"/><Relationship Id="rId55" Type="http://schemas.openxmlformats.org/officeDocument/2006/relationships/image" Target="../media/image2634.png"/><Relationship Id="rId97" Type="http://schemas.openxmlformats.org/officeDocument/2006/relationships/image" Target="../media/image2655.png"/><Relationship Id="rId120" Type="http://schemas.openxmlformats.org/officeDocument/2006/relationships/customXml" Target="../ink/ink2507.xml"/><Relationship Id="rId358" Type="http://schemas.openxmlformats.org/officeDocument/2006/relationships/customXml" Target="../ink/ink2626.xml"/><Relationship Id="rId162" Type="http://schemas.openxmlformats.org/officeDocument/2006/relationships/customXml" Target="../ink/ink2528.xml"/><Relationship Id="rId218" Type="http://schemas.openxmlformats.org/officeDocument/2006/relationships/customXml" Target="../ink/ink2556.xml"/><Relationship Id="rId271" Type="http://schemas.openxmlformats.org/officeDocument/2006/relationships/image" Target="../media/image2742.png"/><Relationship Id="rId24" Type="http://schemas.openxmlformats.org/officeDocument/2006/relationships/customXml" Target="../ink/ink2459.xml"/><Relationship Id="rId66" Type="http://schemas.openxmlformats.org/officeDocument/2006/relationships/customXml" Target="../ink/ink2480.xml"/><Relationship Id="rId131" Type="http://schemas.openxmlformats.org/officeDocument/2006/relationships/image" Target="../media/image2672.png"/><Relationship Id="rId327" Type="http://schemas.openxmlformats.org/officeDocument/2006/relationships/image" Target="../media/image2770.png"/><Relationship Id="rId369" Type="http://schemas.openxmlformats.org/officeDocument/2006/relationships/image" Target="../media/image2791.png"/><Relationship Id="rId173" Type="http://schemas.openxmlformats.org/officeDocument/2006/relationships/image" Target="../media/image2693.png"/><Relationship Id="rId229" Type="http://schemas.openxmlformats.org/officeDocument/2006/relationships/image" Target="../media/image2721.png"/><Relationship Id="rId380" Type="http://schemas.openxmlformats.org/officeDocument/2006/relationships/customXml" Target="../ink/ink2637.xml"/><Relationship Id="rId240" Type="http://schemas.openxmlformats.org/officeDocument/2006/relationships/customXml" Target="../ink/ink2567.xml"/><Relationship Id="rId35" Type="http://schemas.openxmlformats.org/officeDocument/2006/relationships/image" Target="../media/image2624.png"/><Relationship Id="rId77" Type="http://schemas.openxmlformats.org/officeDocument/2006/relationships/image" Target="../media/image2645.png"/><Relationship Id="rId100" Type="http://schemas.openxmlformats.org/officeDocument/2006/relationships/customXml" Target="../ink/ink2497.xml"/><Relationship Id="rId282" Type="http://schemas.openxmlformats.org/officeDocument/2006/relationships/customXml" Target="../ink/ink2588.xml"/><Relationship Id="rId338" Type="http://schemas.openxmlformats.org/officeDocument/2006/relationships/customXml" Target="../ink/ink2616.xml"/><Relationship Id="rId8" Type="http://schemas.openxmlformats.org/officeDocument/2006/relationships/customXml" Target="../ink/ink2451.xml"/><Relationship Id="rId142" Type="http://schemas.openxmlformats.org/officeDocument/2006/relationships/customXml" Target="../ink/ink2518.xml"/><Relationship Id="rId184" Type="http://schemas.openxmlformats.org/officeDocument/2006/relationships/customXml" Target="../ink/ink2539.xml"/><Relationship Id="rId391" Type="http://schemas.openxmlformats.org/officeDocument/2006/relationships/image" Target="../media/image2802.png"/><Relationship Id="rId405" Type="http://schemas.openxmlformats.org/officeDocument/2006/relationships/image" Target="../media/image2809.png"/><Relationship Id="rId251" Type="http://schemas.openxmlformats.org/officeDocument/2006/relationships/image" Target="../media/image2732.png"/><Relationship Id="rId46" Type="http://schemas.openxmlformats.org/officeDocument/2006/relationships/customXml" Target="../ink/ink2470.xml"/><Relationship Id="rId293" Type="http://schemas.openxmlformats.org/officeDocument/2006/relationships/image" Target="../media/image2753.png"/><Relationship Id="rId307" Type="http://schemas.openxmlformats.org/officeDocument/2006/relationships/image" Target="../media/image2760.png"/><Relationship Id="rId349" Type="http://schemas.openxmlformats.org/officeDocument/2006/relationships/image" Target="../media/image2781.png"/><Relationship Id="rId88" Type="http://schemas.openxmlformats.org/officeDocument/2006/relationships/customXml" Target="../ink/ink2491.xml"/><Relationship Id="rId111" Type="http://schemas.openxmlformats.org/officeDocument/2006/relationships/image" Target="../media/image2662.png"/><Relationship Id="rId153" Type="http://schemas.openxmlformats.org/officeDocument/2006/relationships/image" Target="../media/image2683.png"/><Relationship Id="rId195" Type="http://schemas.openxmlformats.org/officeDocument/2006/relationships/image" Target="../media/image2704.png"/><Relationship Id="rId209" Type="http://schemas.openxmlformats.org/officeDocument/2006/relationships/image" Target="../media/image2711.png"/><Relationship Id="rId360" Type="http://schemas.openxmlformats.org/officeDocument/2006/relationships/customXml" Target="../ink/ink2627.xml"/><Relationship Id="rId416" Type="http://schemas.openxmlformats.org/officeDocument/2006/relationships/customXml" Target="../ink/ink2655.xml"/><Relationship Id="rId220" Type="http://schemas.openxmlformats.org/officeDocument/2006/relationships/customXml" Target="../ink/ink2557.xml"/><Relationship Id="rId15" Type="http://schemas.openxmlformats.org/officeDocument/2006/relationships/image" Target="../media/image2614.png"/><Relationship Id="rId57" Type="http://schemas.openxmlformats.org/officeDocument/2006/relationships/image" Target="../media/image2635.png"/><Relationship Id="rId262" Type="http://schemas.openxmlformats.org/officeDocument/2006/relationships/customXml" Target="../ink/ink2578.xml"/><Relationship Id="rId318" Type="http://schemas.openxmlformats.org/officeDocument/2006/relationships/customXml" Target="../ink/ink2606.xml"/><Relationship Id="rId99" Type="http://schemas.openxmlformats.org/officeDocument/2006/relationships/image" Target="../media/image2656.png"/><Relationship Id="rId122" Type="http://schemas.openxmlformats.org/officeDocument/2006/relationships/customXml" Target="../ink/ink2508.xml"/><Relationship Id="rId164" Type="http://schemas.openxmlformats.org/officeDocument/2006/relationships/customXml" Target="../ink/ink2529.xml"/><Relationship Id="rId371" Type="http://schemas.openxmlformats.org/officeDocument/2006/relationships/image" Target="../media/image2792.png"/><Relationship Id="rId26" Type="http://schemas.openxmlformats.org/officeDocument/2006/relationships/customXml" Target="../ink/ink2460.xml"/><Relationship Id="rId231" Type="http://schemas.openxmlformats.org/officeDocument/2006/relationships/image" Target="../media/image2722.png"/><Relationship Id="rId273" Type="http://schemas.openxmlformats.org/officeDocument/2006/relationships/image" Target="../media/image2743.png"/><Relationship Id="rId329" Type="http://schemas.openxmlformats.org/officeDocument/2006/relationships/image" Target="../media/image2771.png"/><Relationship Id="rId68" Type="http://schemas.openxmlformats.org/officeDocument/2006/relationships/customXml" Target="../ink/ink2481.xml"/><Relationship Id="rId133" Type="http://schemas.openxmlformats.org/officeDocument/2006/relationships/image" Target="../media/image2673.png"/><Relationship Id="rId175" Type="http://schemas.openxmlformats.org/officeDocument/2006/relationships/image" Target="../media/image2694.png"/><Relationship Id="rId340" Type="http://schemas.openxmlformats.org/officeDocument/2006/relationships/customXml" Target="../ink/ink2617.xml"/><Relationship Id="rId200" Type="http://schemas.openxmlformats.org/officeDocument/2006/relationships/customXml" Target="../ink/ink2547.xml"/><Relationship Id="rId382" Type="http://schemas.openxmlformats.org/officeDocument/2006/relationships/customXml" Target="../ink/ink2638.xml"/><Relationship Id="rId242" Type="http://schemas.openxmlformats.org/officeDocument/2006/relationships/customXml" Target="../ink/ink2568.xml"/><Relationship Id="rId284" Type="http://schemas.openxmlformats.org/officeDocument/2006/relationships/customXml" Target="../ink/ink2589.xml"/><Relationship Id="rId37" Type="http://schemas.openxmlformats.org/officeDocument/2006/relationships/image" Target="../media/image2625.png"/><Relationship Id="rId79" Type="http://schemas.openxmlformats.org/officeDocument/2006/relationships/image" Target="../media/image2646.png"/><Relationship Id="rId102" Type="http://schemas.openxmlformats.org/officeDocument/2006/relationships/customXml" Target="../ink/ink2498.xml"/><Relationship Id="rId144" Type="http://schemas.openxmlformats.org/officeDocument/2006/relationships/customXml" Target="../ink/ink2519.xml"/><Relationship Id="rId90" Type="http://schemas.openxmlformats.org/officeDocument/2006/relationships/customXml" Target="../ink/ink2492.xml"/><Relationship Id="rId186" Type="http://schemas.openxmlformats.org/officeDocument/2006/relationships/customXml" Target="../ink/ink2540.xml"/><Relationship Id="rId351" Type="http://schemas.openxmlformats.org/officeDocument/2006/relationships/image" Target="../media/image2782.png"/><Relationship Id="rId393" Type="http://schemas.openxmlformats.org/officeDocument/2006/relationships/image" Target="../media/image2803.png"/><Relationship Id="rId407" Type="http://schemas.openxmlformats.org/officeDocument/2006/relationships/image" Target="../media/image2810.png"/><Relationship Id="rId211" Type="http://schemas.openxmlformats.org/officeDocument/2006/relationships/image" Target="../media/image2712.png"/><Relationship Id="rId253" Type="http://schemas.openxmlformats.org/officeDocument/2006/relationships/image" Target="../media/image2733.png"/><Relationship Id="rId295" Type="http://schemas.openxmlformats.org/officeDocument/2006/relationships/image" Target="../media/image2754.png"/><Relationship Id="rId309" Type="http://schemas.openxmlformats.org/officeDocument/2006/relationships/image" Target="../media/image2761.png"/><Relationship Id="rId48" Type="http://schemas.openxmlformats.org/officeDocument/2006/relationships/customXml" Target="../ink/ink2471.xml"/><Relationship Id="rId113" Type="http://schemas.openxmlformats.org/officeDocument/2006/relationships/image" Target="../media/image2663.png"/><Relationship Id="rId320" Type="http://schemas.openxmlformats.org/officeDocument/2006/relationships/customXml" Target="../ink/ink2607.xml"/><Relationship Id="rId155" Type="http://schemas.openxmlformats.org/officeDocument/2006/relationships/image" Target="../media/image2684.png"/><Relationship Id="rId197" Type="http://schemas.openxmlformats.org/officeDocument/2006/relationships/image" Target="../media/image2705.png"/><Relationship Id="rId362" Type="http://schemas.openxmlformats.org/officeDocument/2006/relationships/customXml" Target="../ink/ink2628.xml"/><Relationship Id="rId418" Type="http://schemas.openxmlformats.org/officeDocument/2006/relationships/customXml" Target="../ink/ink2656.xml"/><Relationship Id="rId222" Type="http://schemas.openxmlformats.org/officeDocument/2006/relationships/customXml" Target="../ink/ink2558.xml"/><Relationship Id="rId264" Type="http://schemas.openxmlformats.org/officeDocument/2006/relationships/customXml" Target="../ink/ink2579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58.png"/><Relationship Id="rId299" Type="http://schemas.openxmlformats.org/officeDocument/2006/relationships/image" Target="../media/image2949.png"/><Relationship Id="rId21" Type="http://schemas.openxmlformats.org/officeDocument/2006/relationships/image" Target="../media/image28100.png"/><Relationship Id="rId63" Type="http://schemas.openxmlformats.org/officeDocument/2006/relationships/image" Target="../media/image2831.png"/><Relationship Id="rId159" Type="http://schemas.openxmlformats.org/officeDocument/2006/relationships/image" Target="../media/image2879.png"/><Relationship Id="rId324" Type="http://schemas.openxmlformats.org/officeDocument/2006/relationships/customXml" Target="../ink/ink2819.xml"/><Relationship Id="rId170" Type="http://schemas.openxmlformats.org/officeDocument/2006/relationships/customXml" Target="../ink/ink2742.xml"/><Relationship Id="rId226" Type="http://schemas.openxmlformats.org/officeDocument/2006/relationships/customXml" Target="../ink/ink2770.xml"/><Relationship Id="rId268" Type="http://schemas.openxmlformats.org/officeDocument/2006/relationships/customXml" Target="../ink/ink2791.xml"/><Relationship Id="rId32" Type="http://schemas.openxmlformats.org/officeDocument/2006/relationships/customXml" Target="../ink/ink2673.xml"/><Relationship Id="rId74" Type="http://schemas.openxmlformats.org/officeDocument/2006/relationships/customXml" Target="../ink/ink2694.xml"/><Relationship Id="rId128" Type="http://schemas.openxmlformats.org/officeDocument/2006/relationships/customXml" Target="../ink/ink2721.xml"/><Relationship Id="rId335" Type="http://schemas.openxmlformats.org/officeDocument/2006/relationships/image" Target="../media/image2967.png"/><Relationship Id="rId5" Type="http://schemas.openxmlformats.org/officeDocument/2006/relationships/image" Target="../media/image28020.png"/><Relationship Id="rId181" Type="http://schemas.openxmlformats.org/officeDocument/2006/relationships/image" Target="../media/image2890.png"/><Relationship Id="rId237" Type="http://schemas.openxmlformats.org/officeDocument/2006/relationships/image" Target="../media/image2918.png"/><Relationship Id="rId279" Type="http://schemas.openxmlformats.org/officeDocument/2006/relationships/image" Target="../media/image2939.png"/><Relationship Id="rId43" Type="http://schemas.openxmlformats.org/officeDocument/2006/relationships/image" Target="../media/image2821.png"/><Relationship Id="rId139" Type="http://schemas.openxmlformats.org/officeDocument/2006/relationships/image" Target="../media/image2869.png"/><Relationship Id="rId290" Type="http://schemas.openxmlformats.org/officeDocument/2006/relationships/customXml" Target="../ink/ink2802.xml"/><Relationship Id="rId304" Type="http://schemas.openxmlformats.org/officeDocument/2006/relationships/customXml" Target="../ink/ink2809.xml"/><Relationship Id="rId346" Type="http://schemas.openxmlformats.org/officeDocument/2006/relationships/customXml" Target="../ink/ink2830.xml"/><Relationship Id="rId85" Type="http://schemas.openxmlformats.org/officeDocument/2006/relationships/image" Target="../media/image2842.png"/><Relationship Id="rId150" Type="http://schemas.openxmlformats.org/officeDocument/2006/relationships/customXml" Target="../ink/ink2732.xml"/><Relationship Id="rId192" Type="http://schemas.openxmlformats.org/officeDocument/2006/relationships/customXml" Target="../ink/ink2753.xml"/><Relationship Id="rId206" Type="http://schemas.openxmlformats.org/officeDocument/2006/relationships/customXml" Target="../ink/ink2760.xml"/><Relationship Id="rId248" Type="http://schemas.openxmlformats.org/officeDocument/2006/relationships/customXml" Target="../ink/ink2781.xml"/><Relationship Id="rId12" Type="http://schemas.openxmlformats.org/officeDocument/2006/relationships/customXml" Target="../ink/ink2663.xml"/><Relationship Id="rId108" Type="http://schemas.openxmlformats.org/officeDocument/2006/relationships/customXml" Target="../ink/ink2711.xml"/><Relationship Id="rId315" Type="http://schemas.openxmlformats.org/officeDocument/2006/relationships/image" Target="../media/image2957.png"/><Relationship Id="rId357" Type="http://schemas.openxmlformats.org/officeDocument/2006/relationships/image" Target="../media/image2978.png"/><Relationship Id="rId54" Type="http://schemas.openxmlformats.org/officeDocument/2006/relationships/customXml" Target="../ink/ink2684.xml"/><Relationship Id="rId96" Type="http://schemas.openxmlformats.org/officeDocument/2006/relationships/customXml" Target="../ink/ink2705.xml"/><Relationship Id="rId161" Type="http://schemas.openxmlformats.org/officeDocument/2006/relationships/image" Target="../media/image2880.png"/><Relationship Id="rId217" Type="http://schemas.openxmlformats.org/officeDocument/2006/relationships/image" Target="../media/image2908.png"/><Relationship Id="rId259" Type="http://schemas.openxmlformats.org/officeDocument/2006/relationships/image" Target="../media/image2929.png"/><Relationship Id="rId23" Type="http://schemas.openxmlformats.org/officeDocument/2006/relationships/image" Target="../media/image28110.png"/><Relationship Id="rId119" Type="http://schemas.openxmlformats.org/officeDocument/2006/relationships/image" Target="../media/image2859.png"/><Relationship Id="rId270" Type="http://schemas.openxmlformats.org/officeDocument/2006/relationships/customXml" Target="../ink/ink2792.xml"/><Relationship Id="rId326" Type="http://schemas.openxmlformats.org/officeDocument/2006/relationships/customXml" Target="../ink/ink2820.xml"/><Relationship Id="rId65" Type="http://schemas.openxmlformats.org/officeDocument/2006/relationships/image" Target="../media/image2832.png"/><Relationship Id="rId130" Type="http://schemas.openxmlformats.org/officeDocument/2006/relationships/customXml" Target="../ink/ink2722.xml"/><Relationship Id="rId172" Type="http://schemas.openxmlformats.org/officeDocument/2006/relationships/customXml" Target="../ink/ink2743.xml"/><Relationship Id="rId228" Type="http://schemas.openxmlformats.org/officeDocument/2006/relationships/customXml" Target="../ink/ink2771.xml"/><Relationship Id="rId281" Type="http://schemas.openxmlformats.org/officeDocument/2006/relationships/image" Target="../media/image2940.png"/><Relationship Id="rId337" Type="http://schemas.openxmlformats.org/officeDocument/2006/relationships/image" Target="../media/image2968.png"/><Relationship Id="rId34" Type="http://schemas.openxmlformats.org/officeDocument/2006/relationships/customXml" Target="../ink/ink2674.xml"/><Relationship Id="rId76" Type="http://schemas.openxmlformats.org/officeDocument/2006/relationships/customXml" Target="../ink/ink2695.xml"/><Relationship Id="rId141" Type="http://schemas.openxmlformats.org/officeDocument/2006/relationships/image" Target="../media/image2870.png"/><Relationship Id="rId7" Type="http://schemas.openxmlformats.org/officeDocument/2006/relationships/image" Target="../media/image28030.png"/><Relationship Id="rId183" Type="http://schemas.openxmlformats.org/officeDocument/2006/relationships/image" Target="../media/image2891.png"/><Relationship Id="rId239" Type="http://schemas.openxmlformats.org/officeDocument/2006/relationships/image" Target="../media/image2919.png"/><Relationship Id="rId250" Type="http://schemas.openxmlformats.org/officeDocument/2006/relationships/customXml" Target="../ink/ink2782.xml"/><Relationship Id="rId292" Type="http://schemas.openxmlformats.org/officeDocument/2006/relationships/customXml" Target="../ink/ink2803.xml"/><Relationship Id="rId306" Type="http://schemas.openxmlformats.org/officeDocument/2006/relationships/customXml" Target="../ink/ink2810.xml"/><Relationship Id="rId45" Type="http://schemas.openxmlformats.org/officeDocument/2006/relationships/image" Target="../media/image2822.png"/><Relationship Id="rId87" Type="http://schemas.openxmlformats.org/officeDocument/2006/relationships/image" Target="../media/image2843.png"/><Relationship Id="rId110" Type="http://schemas.openxmlformats.org/officeDocument/2006/relationships/customXml" Target="../ink/ink2712.xml"/><Relationship Id="rId348" Type="http://schemas.openxmlformats.org/officeDocument/2006/relationships/customXml" Target="../ink/ink2831.xml"/><Relationship Id="rId152" Type="http://schemas.openxmlformats.org/officeDocument/2006/relationships/customXml" Target="../ink/ink2733.xml"/><Relationship Id="rId194" Type="http://schemas.openxmlformats.org/officeDocument/2006/relationships/customXml" Target="../ink/ink2754.xml"/><Relationship Id="rId208" Type="http://schemas.openxmlformats.org/officeDocument/2006/relationships/customXml" Target="../ink/ink2761.xml"/><Relationship Id="rId261" Type="http://schemas.openxmlformats.org/officeDocument/2006/relationships/image" Target="../media/image2930.png"/><Relationship Id="rId14" Type="http://schemas.openxmlformats.org/officeDocument/2006/relationships/customXml" Target="../ink/ink2664.xml"/><Relationship Id="rId56" Type="http://schemas.openxmlformats.org/officeDocument/2006/relationships/customXml" Target="../ink/ink2685.xml"/><Relationship Id="rId317" Type="http://schemas.openxmlformats.org/officeDocument/2006/relationships/image" Target="../media/image2958.png"/><Relationship Id="rId359" Type="http://schemas.openxmlformats.org/officeDocument/2006/relationships/image" Target="../media/image2979.png"/><Relationship Id="rId98" Type="http://schemas.openxmlformats.org/officeDocument/2006/relationships/customXml" Target="../ink/ink2706.xml"/><Relationship Id="rId121" Type="http://schemas.openxmlformats.org/officeDocument/2006/relationships/image" Target="../media/image2860.png"/><Relationship Id="rId163" Type="http://schemas.openxmlformats.org/officeDocument/2006/relationships/image" Target="../media/image2881.png"/><Relationship Id="rId219" Type="http://schemas.openxmlformats.org/officeDocument/2006/relationships/image" Target="../media/image2909.png"/><Relationship Id="rId230" Type="http://schemas.openxmlformats.org/officeDocument/2006/relationships/customXml" Target="../ink/ink2772.xml"/><Relationship Id="rId25" Type="http://schemas.openxmlformats.org/officeDocument/2006/relationships/image" Target="../media/image28120.png"/><Relationship Id="rId67" Type="http://schemas.openxmlformats.org/officeDocument/2006/relationships/image" Target="../media/image2833.png"/><Relationship Id="rId272" Type="http://schemas.openxmlformats.org/officeDocument/2006/relationships/customXml" Target="../ink/ink2793.xml"/><Relationship Id="rId328" Type="http://schemas.openxmlformats.org/officeDocument/2006/relationships/customXml" Target="../ink/ink2821.xml"/><Relationship Id="rId88" Type="http://schemas.openxmlformats.org/officeDocument/2006/relationships/customXml" Target="../ink/ink2701.xml"/><Relationship Id="rId111" Type="http://schemas.openxmlformats.org/officeDocument/2006/relationships/image" Target="../media/image2855.png"/><Relationship Id="rId132" Type="http://schemas.openxmlformats.org/officeDocument/2006/relationships/customXml" Target="../ink/ink2723.xml"/><Relationship Id="rId153" Type="http://schemas.openxmlformats.org/officeDocument/2006/relationships/image" Target="../media/image2876.png"/><Relationship Id="rId174" Type="http://schemas.openxmlformats.org/officeDocument/2006/relationships/customXml" Target="../ink/ink2744.xml"/><Relationship Id="rId195" Type="http://schemas.openxmlformats.org/officeDocument/2006/relationships/image" Target="../media/image2897.png"/><Relationship Id="rId209" Type="http://schemas.openxmlformats.org/officeDocument/2006/relationships/image" Target="../media/image2904.png"/><Relationship Id="rId360" Type="http://schemas.openxmlformats.org/officeDocument/2006/relationships/customXml" Target="../ink/ink2837.xml"/><Relationship Id="rId220" Type="http://schemas.openxmlformats.org/officeDocument/2006/relationships/customXml" Target="../ink/ink2767.xml"/><Relationship Id="rId241" Type="http://schemas.openxmlformats.org/officeDocument/2006/relationships/image" Target="../media/image2920.png"/><Relationship Id="rId15" Type="http://schemas.openxmlformats.org/officeDocument/2006/relationships/image" Target="../media/image28070.png"/><Relationship Id="rId36" Type="http://schemas.openxmlformats.org/officeDocument/2006/relationships/customXml" Target="../ink/ink2675.xml"/><Relationship Id="rId57" Type="http://schemas.openxmlformats.org/officeDocument/2006/relationships/image" Target="../media/image2828.png"/><Relationship Id="rId262" Type="http://schemas.openxmlformats.org/officeDocument/2006/relationships/customXml" Target="../ink/ink2788.xml"/><Relationship Id="rId283" Type="http://schemas.openxmlformats.org/officeDocument/2006/relationships/image" Target="../media/image2941.png"/><Relationship Id="rId318" Type="http://schemas.openxmlformats.org/officeDocument/2006/relationships/customXml" Target="../ink/ink2816.xml"/><Relationship Id="rId339" Type="http://schemas.openxmlformats.org/officeDocument/2006/relationships/image" Target="../media/image2969.png"/><Relationship Id="rId78" Type="http://schemas.openxmlformats.org/officeDocument/2006/relationships/customXml" Target="../ink/ink2696.xml"/><Relationship Id="rId99" Type="http://schemas.openxmlformats.org/officeDocument/2006/relationships/image" Target="../media/image2849.png"/><Relationship Id="rId101" Type="http://schemas.openxmlformats.org/officeDocument/2006/relationships/image" Target="../media/image2850.png"/><Relationship Id="rId122" Type="http://schemas.openxmlformats.org/officeDocument/2006/relationships/customXml" Target="../ink/ink2718.xml"/><Relationship Id="rId143" Type="http://schemas.openxmlformats.org/officeDocument/2006/relationships/image" Target="../media/image2871.png"/><Relationship Id="rId164" Type="http://schemas.openxmlformats.org/officeDocument/2006/relationships/customXml" Target="../ink/ink2739.xml"/><Relationship Id="rId185" Type="http://schemas.openxmlformats.org/officeDocument/2006/relationships/image" Target="../media/image2892.png"/><Relationship Id="rId350" Type="http://schemas.openxmlformats.org/officeDocument/2006/relationships/customXml" Target="../ink/ink2832.xml"/><Relationship Id="rId9" Type="http://schemas.openxmlformats.org/officeDocument/2006/relationships/image" Target="../media/image28040.png"/><Relationship Id="rId210" Type="http://schemas.openxmlformats.org/officeDocument/2006/relationships/customXml" Target="../ink/ink2762.xml"/><Relationship Id="rId26" Type="http://schemas.openxmlformats.org/officeDocument/2006/relationships/customXml" Target="../ink/ink2670.xml"/><Relationship Id="rId231" Type="http://schemas.openxmlformats.org/officeDocument/2006/relationships/image" Target="../media/image2915.png"/><Relationship Id="rId252" Type="http://schemas.openxmlformats.org/officeDocument/2006/relationships/customXml" Target="../ink/ink2783.xml"/><Relationship Id="rId273" Type="http://schemas.openxmlformats.org/officeDocument/2006/relationships/image" Target="../media/image2936.png"/><Relationship Id="rId294" Type="http://schemas.openxmlformats.org/officeDocument/2006/relationships/customXml" Target="../ink/ink2804.xml"/><Relationship Id="rId308" Type="http://schemas.openxmlformats.org/officeDocument/2006/relationships/customXml" Target="../ink/ink2811.xml"/><Relationship Id="rId329" Type="http://schemas.openxmlformats.org/officeDocument/2006/relationships/image" Target="../media/image2964.png"/><Relationship Id="rId47" Type="http://schemas.openxmlformats.org/officeDocument/2006/relationships/image" Target="../media/image2823.png"/><Relationship Id="rId68" Type="http://schemas.openxmlformats.org/officeDocument/2006/relationships/customXml" Target="../ink/ink2691.xml"/><Relationship Id="rId89" Type="http://schemas.openxmlformats.org/officeDocument/2006/relationships/image" Target="../media/image2844.png"/><Relationship Id="rId112" Type="http://schemas.openxmlformats.org/officeDocument/2006/relationships/customXml" Target="../ink/ink2713.xml"/><Relationship Id="rId133" Type="http://schemas.openxmlformats.org/officeDocument/2006/relationships/image" Target="../media/image2866.png"/><Relationship Id="rId154" Type="http://schemas.openxmlformats.org/officeDocument/2006/relationships/customXml" Target="../ink/ink2734.xml"/><Relationship Id="rId175" Type="http://schemas.openxmlformats.org/officeDocument/2006/relationships/image" Target="../media/image2887.png"/><Relationship Id="rId340" Type="http://schemas.openxmlformats.org/officeDocument/2006/relationships/customXml" Target="../ink/ink2827.xml"/><Relationship Id="rId361" Type="http://schemas.openxmlformats.org/officeDocument/2006/relationships/image" Target="../media/image2980.png"/><Relationship Id="rId196" Type="http://schemas.openxmlformats.org/officeDocument/2006/relationships/customXml" Target="../ink/ink2755.xml"/><Relationship Id="rId200" Type="http://schemas.openxmlformats.org/officeDocument/2006/relationships/customXml" Target="../ink/ink2757.xml"/><Relationship Id="rId16" Type="http://schemas.openxmlformats.org/officeDocument/2006/relationships/customXml" Target="../ink/ink2665.xml"/><Relationship Id="rId221" Type="http://schemas.openxmlformats.org/officeDocument/2006/relationships/image" Target="../media/image2910.png"/><Relationship Id="rId242" Type="http://schemas.openxmlformats.org/officeDocument/2006/relationships/customXml" Target="../ink/ink2778.xml"/><Relationship Id="rId263" Type="http://schemas.openxmlformats.org/officeDocument/2006/relationships/image" Target="../media/image2931.png"/><Relationship Id="rId284" Type="http://schemas.openxmlformats.org/officeDocument/2006/relationships/customXml" Target="../ink/ink2799.xml"/><Relationship Id="rId319" Type="http://schemas.openxmlformats.org/officeDocument/2006/relationships/image" Target="../media/image2959.png"/><Relationship Id="rId37" Type="http://schemas.openxmlformats.org/officeDocument/2006/relationships/image" Target="../media/image2818.png"/><Relationship Id="rId58" Type="http://schemas.openxmlformats.org/officeDocument/2006/relationships/customXml" Target="../ink/ink2686.xml"/><Relationship Id="rId79" Type="http://schemas.openxmlformats.org/officeDocument/2006/relationships/image" Target="../media/image2839.png"/><Relationship Id="rId102" Type="http://schemas.openxmlformats.org/officeDocument/2006/relationships/customXml" Target="../ink/ink2708.xml"/><Relationship Id="rId123" Type="http://schemas.openxmlformats.org/officeDocument/2006/relationships/image" Target="../media/image2861.png"/><Relationship Id="rId144" Type="http://schemas.openxmlformats.org/officeDocument/2006/relationships/customXml" Target="../ink/ink2729.xml"/><Relationship Id="rId330" Type="http://schemas.openxmlformats.org/officeDocument/2006/relationships/customXml" Target="../ink/ink2822.xml"/><Relationship Id="rId90" Type="http://schemas.openxmlformats.org/officeDocument/2006/relationships/customXml" Target="../ink/ink2702.xml"/><Relationship Id="rId165" Type="http://schemas.openxmlformats.org/officeDocument/2006/relationships/image" Target="../media/image2882.png"/><Relationship Id="rId186" Type="http://schemas.openxmlformats.org/officeDocument/2006/relationships/customXml" Target="../ink/ink2750.xml"/><Relationship Id="rId351" Type="http://schemas.openxmlformats.org/officeDocument/2006/relationships/image" Target="../media/image2975.png"/><Relationship Id="rId211" Type="http://schemas.openxmlformats.org/officeDocument/2006/relationships/image" Target="../media/image2905.png"/><Relationship Id="rId232" Type="http://schemas.openxmlformats.org/officeDocument/2006/relationships/customXml" Target="../ink/ink2773.xml"/><Relationship Id="rId253" Type="http://schemas.openxmlformats.org/officeDocument/2006/relationships/image" Target="../media/image2926.png"/><Relationship Id="rId274" Type="http://schemas.openxmlformats.org/officeDocument/2006/relationships/customXml" Target="../ink/ink2794.xml"/><Relationship Id="rId295" Type="http://schemas.openxmlformats.org/officeDocument/2006/relationships/image" Target="../media/image2947.png"/><Relationship Id="rId309" Type="http://schemas.openxmlformats.org/officeDocument/2006/relationships/image" Target="../media/image2954.png"/><Relationship Id="rId27" Type="http://schemas.openxmlformats.org/officeDocument/2006/relationships/image" Target="../media/image28130.png"/><Relationship Id="rId48" Type="http://schemas.openxmlformats.org/officeDocument/2006/relationships/customXml" Target="../ink/ink2681.xml"/><Relationship Id="rId69" Type="http://schemas.openxmlformats.org/officeDocument/2006/relationships/image" Target="../media/image2834.png"/><Relationship Id="rId113" Type="http://schemas.openxmlformats.org/officeDocument/2006/relationships/image" Target="../media/image2856.png"/><Relationship Id="rId134" Type="http://schemas.openxmlformats.org/officeDocument/2006/relationships/customXml" Target="../ink/ink2724.xml"/><Relationship Id="rId320" Type="http://schemas.openxmlformats.org/officeDocument/2006/relationships/customXml" Target="../ink/ink2817.xml"/><Relationship Id="rId80" Type="http://schemas.openxmlformats.org/officeDocument/2006/relationships/customXml" Target="../ink/ink2697.xml"/><Relationship Id="rId155" Type="http://schemas.openxmlformats.org/officeDocument/2006/relationships/image" Target="../media/image2877.png"/><Relationship Id="rId176" Type="http://schemas.openxmlformats.org/officeDocument/2006/relationships/customXml" Target="../ink/ink2745.xml"/><Relationship Id="rId197" Type="http://schemas.openxmlformats.org/officeDocument/2006/relationships/image" Target="../media/image2898.png"/><Relationship Id="rId341" Type="http://schemas.openxmlformats.org/officeDocument/2006/relationships/image" Target="../media/image2970.png"/><Relationship Id="rId362" Type="http://schemas.openxmlformats.org/officeDocument/2006/relationships/customXml" Target="../ink/ink2838.xml"/><Relationship Id="rId201" Type="http://schemas.openxmlformats.org/officeDocument/2006/relationships/image" Target="../media/image2900.png"/><Relationship Id="rId222" Type="http://schemas.openxmlformats.org/officeDocument/2006/relationships/customXml" Target="../ink/ink2768.xml"/><Relationship Id="rId243" Type="http://schemas.openxmlformats.org/officeDocument/2006/relationships/image" Target="../media/image2921.png"/><Relationship Id="rId264" Type="http://schemas.openxmlformats.org/officeDocument/2006/relationships/customXml" Target="../ink/ink2789.xml"/><Relationship Id="rId285" Type="http://schemas.openxmlformats.org/officeDocument/2006/relationships/image" Target="../media/image2942.png"/><Relationship Id="rId17" Type="http://schemas.openxmlformats.org/officeDocument/2006/relationships/image" Target="../media/image28080.png"/><Relationship Id="rId38" Type="http://schemas.openxmlformats.org/officeDocument/2006/relationships/customXml" Target="../ink/ink2676.xml"/><Relationship Id="rId59" Type="http://schemas.openxmlformats.org/officeDocument/2006/relationships/image" Target="../media/image2829.png"/><Relationship Id="rId103" Type="http://schemas.openxmlformats.org/officeDocument/2006/relationships/image" Target="../media/image2851.png"/><Relationship Id="rId124" Type="http://schemas.openxmlformats.org/officeDocument/2006/relationships/customXml" Target="../ink/ink2719.xml"/><Relationship Id="rId310" Type="http://schemas.openxmlformats.org/officeDocument/2006/relationships/customXml" Target="../ink/ink2812.xml"/><Relationship Id="rId70" Type="http://schemas.openxmlformats.org/officeDocument/2006/relationships/customXml" Target="../ink/ink2692.xml"/><Relationship Id="rId91" Type="http://schemas.openxmlformats.org/officeDocument/2006/relationships/image" Target="../media/image2845.png"/><Relationship Id="rId145" Type="http://schemas.openxmlformats.org/officeDocument/2006/relationships/image" Target="../media/image2872.png"/><Relationship Id="rId166" Type="http://schemas.openxmlformats.org/officeDocument/2006/relationships/customXml" Target="../ink/ink2740.xml"/><Relationship Id="rId187" Type="http://schemas.openxmlformats.org/officeDocument/2006/relationships/image" Target="../media/image2893.png"/><Relationship Id="rId331" Type="http://schemas.openxmlformats.org/officeDocument/2006/relationships/image" Target="../media/image2965.png"/><Relationship Id="rId352" Type="http://schemas.openxmlformats.org/officeDocument/2006/relationships/customXml" Target="../ink/ink2833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763.xml"/><Relationship Id="rId233" Type="http://schemas.openxmlformats.org/officeDocument/2006/relationships/image" Target="../media/image2916.png"/><Relationship Id="rId254" Type="http://schemas.openxmlformats.org/officeDocument/2006/relationships/customXml" Target="../ink/ink2784.xml"/><Relationship Id="rId28" Type="http://schemas.openxmlformats.org/officeDocument/2006/relationships/customXml" Target="../ink/ink2671.xml"/><Relationship Id="rId49" Type="http://schemas.openxmlformats.org/officeDocument/2006/relationships/image" Target="../media/image2824.png"/><Relationship Id="rId114" Type="http://schemas.openxmlformats.org/officeDocument/2006/relationships/customXml" Target="../ink/ink2714.xml"/><Relationship Id="rId275" Type="http://schemas.openxmlformats.org/officeDocument/2006/relationships/image" Target="../media/image2937.png"/><Relationship Id="rId296" Type="http://schemas.openxmlformats.org/officeDocument/2006/relationships/customXml" Target="../ink/ink2805.xml"/><Relationship Id="rId300" Type="http://schemas.openxmlformats.org/officeDocument/2006/relationships/customXml" Target="../ink/ink2807.xml"/><Relationship Id="rId60" Type="http://schemas.openxmlformats.org/officeDocument/2006/relationships/customXml" Target="../ink/ink2687.xml"/><Relationship Id="rId81" Type="http://schemas.openxmlformats.org/officeDocument/2006/relationships/image" Target="../media/image2840.png"/><Relationship Id="rId135" Type="http://schemas.openxmlformats.org/officeDocument/2006/relationships/image" Target="../media/image2867.png"/><Relationship Id="rId156" Type="http://schemas.openxmlformats.org/officeDocument/2006/relationships/customXml" Target="../ink/ink2735.xml"/><Relationship Id="rId177" Type="http://schemas.openxmlformats.org/officeDocument/2006/relationships/image" Target="../media/image2888.png"/><Relationship Id="rId198" Type="http://schemas.openxmlformats.org/officeDocument/2006/relationships/customXml" Target="../ink/ink2756.xml"/><Relationship Id="rId321" Type="http://schemas.openxmlformats.org/officeDocument/2006/relationships/image" Target="../media/image2960.png"/><Relationship Id="rId342" Type="http://schemas.openxmlformats.org/officeDocument/2006/relationships/customXml" Target="../ink/ink2828.xml"/><Relationship Id="rId363" Type="http://schemas.openxmlformats.org/officeDocument/2006/relationships/image" Target="../media/image2981.png"/><Relationship Id="rId202" Type="http://schemas.openxmlformats.org/officeDocument/2006/relationships/customXml" Target="../ink/ink2758.xml"/><Relationship Id="rId223" Type="http://schemas.openxmlformats.org/officeDocument/2006/relationships/image" Target="../media/image2911.png"/><Relationship Id="rId244" Type="http://schemas.openxmlformats.org/officeDocument/2006/relationships/customXml" Target="../ink/ink2779.xml"/><Relationship Id="rId18" Type="http://schemas.openxmlformats.org/officeDocument/2006/relationships/customXml" Target="../ink/ink2666.xml"/><Relationship Id="rId39" Type="http://schemas.openxmlformats.org/officeDocument/2006/relationships/image" Target="../media/image2819.png"/><Relationship Id="rId265" Type="http://schemas.openxmlformats.org/officeDocument/2006/relationships/image" Target="../media/image2932.png"/><Relationship Id="rId286" Type="http://schemas.openxmlformats.org/officeDocument/2006/relationships/customXml" Target="../ink/ink2800.xml"/><Relationship Id="rId50" Type="http://schemas.openxmlformats.org/officeDocument/2006/relationships/customXml" Target="../ink/ink2682.xml"/><Relationship Id="rId104" Type="http://schemas.openxmlformats.org/officeDocument/2006/relationships/customXml" Target="../ink/ink2709.xml"/><Relationship Id="rId125" Type="http://schemas.openxmlformats.org/officeDocument/2006/relationships/image" Target="../media/image2862.png"/><Relationship Id="rId146" Type="http://schemas.openxmlformats.org/officeDocument/2006/relationships/customXml" Target="../ink/ink2730.xml"/><Relationship Id="rId167" Type="http://schemas.openxmlformats.org/officeDocument/2006/relationships/image" Target="../media/image2883.png"/><Relationship Id="rId188" Type="http://schemas.openxmlformats.org/officeDocument/2006/relationships/customXml" Target="../ink/ink2751.xml"/><Relationship Id="rId311" Type="http://schemas.openxmlformats.org/officeDocument/2006/relationships/image" Target="../media/image2955.png"/><Relationship Id="rId332" Type="http://schemas.openxmlformats.org/officeDocument/2006/relationships/customXml" Target="../ink/ink2823.xml"/><Relationship Id="rId353" Type="http://schemas.openxmlformats.org/officeDocument/2006/relationships/image" Target="../media/image2976.png"/><Relationship Id="rId71" Type="http://schemas.openxmlformats.org/officeDocument/2006/relationships/image" Target="../media/image2835.png"/><Relationship Id="rId92" Type="http://schemas.openxmlformats.org/officeDocument/2006/relationships/customXml" Target="../ink/ink2703.xml"/><Relationship Id="rId213" Type="http://schemas.openxmlformats.org/officeDocument/2006/relationships/image" Target="../media/image2906.png"/><Relationship Id="rId234" Type="http://schemas.openxmlformats.org/officeDocument/2006/relationships/customXml" Target="../ink/ink2774.xml"/><Relationship Id="rId2" Type="http://schemas.openxmlformats.org/officeDocument/2006/relationships/customXml" Target="../ink/ink2658.xml"/><Relationship Id="rId29" Type="http://schemas.openxmlformats.org/officeDocument/2006/relationships/image" Target="../media/image28140.png"/><Relationship Id="rId255" Type="http://schemas.openxmlformats.org/officeDocument/2006/relationships/image" Target="../media/image2927.png"/><Relationship Id="rId276" Type="http://schemas.openxmlformats.org/officeDocument/2006/relationships/customXml" Target="../ink/ink2795.xml"/><Relationship Id="rId297" Type="http://schemas.openxmlformats.org/officeDocument/2006/relationships/image" Target="../media/image2948.png"/><Relationship Id="rId40" Type="http://schemas.openxmlformats.org/officeDocument/2006/relationships/customXml" Target="../ink/ink2677.xml"/><Relationship Id="rId115" Type="http://schemas.openxmlformats.org/officeDocument/2006/relationships/image" Target="../media/image2857.png"/><Relationship Id="rId136" Type="http://schemas.openxmlformats.org/officeDocument/2006/relationships/customXml" Target="../ink/ink2725.xml"/><Relationship Id="rId157" Type="http://schemas.openxmlformats.org/officeDocument/2006/relationships/image" Target="../media/image2878.png"/><Relationship Id="rId178" Type="http://schemas.openxmlformats.org/officeDocument/2006/relationships/customXml" Target="../ink/ink2746.xml"/><Relationship Id="rId301" Type="http://schemas.openxmlformats.org/officeDocument/2006/relationships/image" Target="../media/image2950.png"/><Relationship Id="rId322" Type="http://schemas.openxmlformats.org/officeDocument/2006/relationships/customXml" Target="../ink/ink2818.xml"/><Relationship Id="rId343" Type="http://schemas.openxmlformats.org/officeDocument/2006/relationships/image" Target="../media/image2971.png"/><Relationship Id="rId61" Type="http://schemas.openxmlformats.org/officeDocument/2006/relationships/image" Target="../media/image2830.png"/><Relationship Id="rId82" Type="http://schemas.openxmlformats.org/officeDocument/2006/relationships/customXml" Target="../ink/ink2698.xml"/><Relationship Id="rId199" Type="http://schemas.openxmlformats.org/officeDocument/2006/relationships/image" Target="../media/image2899.png"/><Relationship Id="rId203" Type="http://schemas.openxmlformats.org/officeDocument/2006/relationships/image" Target="../media/image2901.png"/><Relationship Id="rId19" Type="http://schemas.openxmlformats.org/officeDocument/2006/relationships/image" Target="../media/image28090.png"/><Relationship Id="rId224" Type="http://schemas.openxmlformats.org/officeDocument/2006/relationships/customXml" Target="../ink/ink2769.xml"/><Relationship Id="rId245" Type="http://schemas.openxmlformats.org/officeDocument/2006/relationships/image" Target="../media/image2922.png"/><Relationship Id="rId266" Type="http://schemas.openxmlformats.org/officeDocument/2006/relationships/customXml" Target="../ink/ink2790.xml"/><Relationship Id="rId287" Type="http://schemas.openxmlformats.org/officeDocument/2006/relationships/image" Target="../media/image2943.png"/><Relationship Id="rId30" Type="http://schemas.openxmlformats.org/officeDocument/2006/relationships/customXml" Target="../ink/ink2672.xml"/><Relationship Id="rId105" Type="http://schemas.openxmlformats.org/officeDocument/2006/relationships/image" Target="../media/image2852.png"/><Relationship Id="rId126" Type="http://schemas.openxmlformats.org/officeDocument/2006/relationships/customXml" Target="../ink/ink2720.xml"/><Relationship Id="rId147" Type="http://schemas.openxmlformats.org/officeDocument/2006/relationships/image" Target="../media/image2873.png"/><Relationship Id="rId168" Type="http://schemas.openxmlformats.org/officeDocument/2006/relationships/customXml" Target="../ink/ink2741.xml"/><Relationship Id="rId312" Type="http://schemas.openxmlformats.org/officeDocument/2006/relationships/customXml" Target="../ink/ink2813.xml"/><Relationship Id="rId333" Type="http://schemas.openxmlformats.org/officeDocument/2006/relationships/image" Target="../media/image2966.png"/><Relationship Id="rId354" Type="http://schemas.openxmlformats.org/officeDocument/2006/relationships/customXml" Target="../ink/ink2834.xml"/><Relationship Id="rId51" Type="http://schemas.openxmlformats.org/officeDocument/2006/relationships/image" Target="../media/image2825.png"/><Relationship Id="rId72" Type="http://schemas.openxmlformats.org/officeDocument/2006/relationships/customXml" Target="../ink/ink2693.xml"/><Relationship Id="rId93" Type="http://schemas.openxmlformats.org/officeDocument/2006/relationships/image" Target="../media/image2846.png"/><Relationship Id="rId189" Type="http://schemas.openxmlformats.org/officeDocument/2006/relationships/image" Target="../media/image2894.png"/><Relationship Id="rId3" Type="http://schemas.openxmlformats.org/officeDocument/2006/relationships/image" Target="../media/image28010.png"/><Relationship Id="rId214" Type="http://schemas.openxmlformats.org/officeDocument/2006/relationships/customXml" Target="../ink/ink2764.xml"/><Relationship Id="rId235" Type="http://schemas.openxmlformats.org/officeDocument/2006/relationships/image" Target="../media/image2917.png"/><Relationship Id="rId256" Type="http://schemas.openxmlformats.org/officeDocument/2006/relationships/customXml" Target="../ink/ink2785.xml"/><Relationship Id="rId277" Type="http://schemas.openxmlformats.org/officeDocument/2006/relationships/image" Target="../media/image2938.png"/><Relationship Id="rId298" Type="http://schemas.openxmlformats.org/officeDocument/2006/relationships/customXml" Target="../ink/ink2806.xml"/><Relationship Id="rId116" Type="http://schemas.openxmlformats.org/officeDocument/2006/relationships/customXml" Target="../ink/ink2715.xml"/><Relationship Id="rId137" Type="http://schemas.openxmlformats.org/officeDocument/2006/relationships/image" Target="../media/image2868.png"/><Relationship Id="rId158" Type="http://schemas.openxmlformats.org/officeDocument/2006/relationships/customXml" Target="../ink/ink2736.xml"/><Relationship Id="rId302" Type="http://schemas.openxmlformats.org/officeDocument/2006/relationships/customXml" Target="../ink/ink2808.xml"/><Relationship Id="rId323" Type="http://schemas.openxmlformats.org/officeDocument/2006/relationships/image" Target="../media/image2961.png"/><Relationship Id="rId344" Type="http://schemas.openxmlformats.org/officeDocument/2006/relationships/customXml" Target="../ink/ink2829.xml"/><Relationship Id="rId20" Type="http://schemas.openxmlformats.org/officeDocument/2006/relationships/customXml" Target="../ink/ink2667.xml"/><Relationship Id="rId41" Type="http://schemas.openxmlformats.org/officeDocument/2006/relationships/image" Target="../media/image2820.png"/><Relationship Id="rId62" Type="http://schemas.openxmlformats.org/officeDocument/2006/relationships/customXml" Target="../ink/ink2688.xml"/><Relationship Id="rId83" Type="http://schemas.openxmlformats.org/officeDocument/2006/relationships/image" Target="../media/image2841.png"/><Relationship Id="rId179" Type="http://schemas.openxmlformats.org/officeDocument/2006/relationships/image" Target="../media/image2889.png"/><Relationship Id="rId190" Type="http://schemas.openxmlformats.org/officeDocument/2006/relationships/customXml" Target="../ink/ink2752.xml"/><Relationship Id="rId204" Type="http://schemas.openxmlformats.org/officeDocument/2006/relationships/customXml" Target="../ink/ink2759.xml"/><Relationship Id="rId225" Type="http://schemas.openxmlformats.org/officeDocument/2006/relationships/image" Target="../media/image2912.png"/><Relationship Id="rId246" Type="http://schemas.openxmlformats.org/officeDocument/2006/relationships/customXml" Target="../ink/ink2780.xml"/><Relationship Id="rId267" Type="http://schemas.openxmlformats.org/officeDocument/2006/relationships/image" Target="../media/image2933.png"/><Relationship Id="rId288" Type="http://schemas.openxmlformats.org/officeDocument/2006/relationships/customXml" Target="../ink/ink2801.xml"/><Relationship Id="rId106" Type="http://schemas.openxmlformats.org/officeDocument/2006/relationships/customXml" Target="../ink/ink2710.xml"/><Relationship Id="rId127" Type="http://schemas.openxmlformats.org/officeDocument/2006/relationships/image" Target="../media/image2863.png"/><Relationship Id="rId313" Type="http://schemas.openxmlformats.org/officeDocument/2006/relationships/image" Target="../media/image2956.png"/><Relationship Id="rId10" Type="http://schemas.openxmlformats.org/officeDocument/2006/relationships/customXml" Target="../ink/ink2662.xml"/><Relationship Id="rId31" Type="http://schemas.openxmlformats.org/officeDocument/2006/relationships/image" Target="../media/image28150.png"/><Relationship Id="rId52" Type="http://schemas.openxmlformats.org/officeDocument/2006/relationships/customXml" Target="../ink/ink2683.xml"/><Relationship Id="rId73" Type="http://schemas.openxmlformats.org/officeDocument/2006/relationships/image" Target="../media/image2836.png"/><Relationship Id="rId94" Type="http://schemas.openxmlformats.org/officeDocument/2006/relationships/customXml" Target="../ink/ink2704.xml"/><Relationship Id="rId148" Type="http://schemas.openxmlformats.org/officeDocument/2006/relationships/customXml" Target="../ink/ink2731.xml"/><Relationship Id="rId169" Type="http://schemas.openxmlformats.org/officeDocument/2006/relationships/image" Target="../media/image2884.png"/><Relationship Id="rId334" Type="http://schemas.openxmlformats.org/officeDocument/2006/relationships/customXml" Target="../ink/ink2824.xml"/><Relationship Id="rId355" Type="http://schemas.openxmlformats.org/officeDocument/2006/relationships/image" Target="../media/image2977.png"/><Relationship Id="rId4" Type="http://schemas.openxmlformats.org/officeDocument/2006/relationships/customXml" Target="../ink/ink2659.xml"/><Relationship Id="rId180" Type="http://schemas.openxmlformats.org/officeDocument/2006/relationships/customXml" Target="../ink/ink2747.xml"/><Relationship Id="rId215" Type="http://schemas.openxmlformats.org/officeDocument/2006/relationships/image" Target="../media/image2907.png"/><Relationship Id="rId236" Type="http://schemas.openxmlformats.org/officeDocument/2006/relationships/customXml" Target="../ink/ink2775.xml"/><Relationship Id="rId257" Type="http://schemas.openxmlformats.org/officeDocument/2006/relationships/image" Target="../media/image2928.png"/><Relationship Id="rId278" Type="http://schemas.openxmlformats.org/officeDocument/2006/relationships/customXml" Target="../ink/ink2796.xml"/><Relationship Id="rId303" Type="http://schemas.openxmlformats.org/officeDocument/2006/relationships/image" Target="../media/image2951.png"/><Relationship Id="rId42" Type="http://schemas.openxmlformats.org/officeDocument/2006/relationships/customXml" Target="../ink/ink2678.xml"/><Relationship Id="rId84" Type="http://schemas.openxmlformats.org/officeDocument/2006/relationships/customXml" Target="../ink/ink2699.xml"/><Relationship Id="rId138" Type="http://schemas.openxmlformats.org/officeDocument/2006/relationships/customXml" Target="../ink/ink2726.xml"/><Relationship Id="rId345" Type="http://schemas.openxmlformats.org/officeDocument/2006/relationships/image" Target="../media/image2972.png"/><Relationship Id="rId191" Type="http://schemas.openxmlformats.org/officeDocument/2006/relationships/image" Target="../media/image2895.png"/><Relationship Id="rId205" Type="http://schemas.openxmlformats.org/officeDocument/2006/relationships/image" Target="../media/image2902.png"/><Relationship Id="rId247" Type="http://schemas.openxmlformats.org/officeDocument/2006/relationships/image" Target="../media/image2923.png"/><Relationship Id="rId107" Type="http://schemas.openxmlformats.org/officeDocument/2006/relationships/image" Target="../media/image2853.png"/><Relationship Id="rId289" Type="http://schemas.openxmlformats.org/officeDocument/2006/relationships/image" Target="../media/image2944.png"/><Relationship Id="rId11" Type="http://schemas.openxmlformats.org/officeDocument/2006/relationships/image" Target="../media/image28050.png"/><Relationship Id="rId53" Type="http://schemas.openxmlformats.org/officeDocument/2006/relationships/image" Target="../media/image2826.png"/><Relationship Id="rId149" Type="http://schemas.openxmlformats.org/officeDocument/2006/relationships/image" Target="../media/image2874.png"/><Relationship Id="rId314" Type="http://schemas.openxmlformats.org/officeDocument/2006/relationships/customXml" Target="../ink/ink2814.xml"/><Relationship Id="rId356" Type="http://schemas.openxmlformats.org/officeDocument/2006/relationships/customXml" Target="../ink/ink2835.xml"/><Relationship Id="rId95" Type="http://schemas.openxmlformats.org/officeDocument/2006/relationships/image" Target="../media/image2847.png"/><Relationship Id="rId160" Type="http://schemas.openxmlformats.org/officeDocument/2006/relationships/customXml" Target="../ink/ink2737.xml"/><Relationship Id="rId216" Type="http://schemas.openxmlformats.org/officeDocument/2006/relationships/customXml" Target="../ink/ink2765.xml"/><Relationship Id="rId258" Type="http://schemas.openxmlformats.org/officeDocument/2006/relationships/customXml" Target="../ink/ink2786.xml"/><Relationship Id="rId22" Type="http://schemas.openxmlformats.org/officeDocument/2006/relationships/customXml" Target="../ink/ink2668.xml"/><Relationship Id="rId64" Type="http://schemas.openxmlformats.org/officeDocument/2006/relationships/customXml" Target="../ink/ink2689.xml"/><Relationship Id="rId118" Type="http://schemas.openxmlformats.org/officeDocument/2006/relationships/customXml" Target="../ink/ink2716.xml"/><Relationship Id="rId325" Type="http://schemas.openxmlformats.org/officeDocument/2006/relationships/image" Target="../media/image2962.png"/><Relationship Id="rId171" Type="http://schemas.openxmlformats.org/officeDocument/2006/relationships/image" Target="../media/image2885.png"/><Relationship Id="rId227" Type="http://schemas.openxmlformats.org/officeDocument/2006/relationships/image" Target="../media/image2913.png"/><Relationship Id="rId269" Type="http://schemas.openxmlformats.org/officeDocument/2006/relationships/image" Target="../media/image2934.png"/><Relationship Id="rId33" Type="http://schemas.openxmlformats.org/officeDocument/2006/relationships/image" Target="../media/image28160.png"/><Relationship Id="rId129" Type="http://schemas.openxmlformats.org/officeDocument/2006/relationships/image" Target="../media/image2864.png"/><Relationship Id="rId280" Type="http://schemas.openxmlformats.org/officeDocument/2006/relationships/customXml" Target="../ink/ink2797.xml"/><Relationship Id="rId336" Type="http://schemas.openxmlformats.org/officeDocument/2006/relationships/customXml" Target="../ink/ink2825.xml"/><Relationship Id="rId75" Type="http://schemas.openxmlformats.org/officeDocument/2006/relationships/image" Target="../media/image2837.png"/><Relationship Id="rId140" Type="http://schemas.openxmlformats.org/officeDocument/2006/relationships/customXml" Target="../ink/ink2727.xml"/><Relationship Id="rId182" Type="http://schemas.openxmlformats.org/officeDocument/2006/relationships/customXml" Target="../ink/ink2748.xml"/><Relationship Id="rId6" Type="http://schemas.openxmlformats.org/officeDocument/2006/relationships/customXml" Target="../ink/ink2660.xml"/><Relationship Id="rId238" Type="http://schemas.openxmlformats.org/officeDocument/2006/relationships/customXml" Target="../ink/ink2776.xml"/><Relationship Id="rId291" Type="http://schemas.openxmlformats.org/officeDocument/2006/relationships/image" Target="../media/image2945.png"/><Relationship Id="rId305" Type="http://schemas.openxmlformats.org/officeDocument/2006/relationships/image" Target="../media/image2952.png"/><Relationship Id="rId347" Type="http://schemas.openxmlformats.org/officeDocument/2006/relationships/image" Target="../media/image2973.png"/><Relationship Id="rId44" Type="http://schemas.openxmlformats.org/officeDocument/2006/relationships/customXml" Target="../ink/ink2679.xml"/><Relationship Id="rId86" Type="http://schemas.openxmlformats.org/officeDocument/2006/relationships/customXml" Target="../ink/ink2700.xml"/><Relationship Id="rId151" Type="http://schemas.openxmlformats.org/officeDocument/2006/relationships/image" Target="../media/image2875.png"/><Relationship Id="rId193" Type="http://schemas.openxmlformats.org/officeDocument/2006/relationships/image" Target="../media/image2896.png"/><Relationship Id="rId207" Type="http://schemas.openxmlformats.org/officeDocument/2006/relationships/image" Target="../media/image2903.png"/><Relationship Id="rId249" Type="http://schemas.openxmlformats.org/officeDocument/2006/relationships/image" Target="../media/image2924.png"/><Relationship Id="rId13" Type="http://schemas.openxmlformats.org/officeDocument/2006/relationships/image" Target="../media/image28060.png"/><Relationship Id="rId109" Type="http://schemas.openxmlformats.org/officeDocument/2006/relationships/image" Target="../media/image2854.png"/><Relationship Id="rId260" Type="http://schemas.openxmlformats.org/officeDocument/2006/relationships/customXml" Target="../ink/ink2787.xml"/><Relationship Id="rId316" Type="http://schemas.openxmlformats.org/officeDocument/2006/relationships/customXml" Target="../ink/ink2815.xml"/><Relationship Id="rId55" Type="http://schemas.openxmlformats.org/officeDocument/2006/relationships/image" Target="../media/image2827.png"/><Relationship Id="rId97" Type="http://schemas.openxmlformats.org/officeDocument/2006/relationships/image" Target="../media/image2848.png"/><Relationship Id="rId120" Type="http://schemas.openxmlformats.org/officeDocument/2006/relationships/customXml" Target="../ink/ink2717.xml"/><Relationship Id="rId358" Type="http://schemas.openxmlformats.org/officeDocument/2006/relationships/customXml" Target="../ink/ink2836.xml"/><Relationship Id="rId162" Type="http://schemas.openxmlformats.org/officeDocument/2006/relationships/customXml" Target="../ink/ink2738.xml"/><Relationship Id="rId218" Type="http://schemas.openxmlformats.org/officeDocument/2006/relationships/customXml" Target="../ink/ink2766.xml"/><Relationship Id="rId271" Type="http://schemas.openxmlformats.org/officeDocument/2006/relationships/image" Target="../media/image2935.png"/><Relationship Id="rId24" Type="http://schemas.openxmlformats.org/officeDocument/2006/relationships/customXml" Target="../ink/ink2669.xml"/><Relationship Id="rId66" Type="http://schemas.openxmlformats.org/officeDocument/2006/relationships/customXml" Target="../ink/ink2690.xml"/><Relationship Id="rId131" Type="http://schemas.openxmlformats.org/officeDocument/2006/relationships/image" Target="../media/image2865.png"/><Relationship Id="rId327" Type="http://schemas.openxmlformats.org/officeDocument/2006/relationships/image" Target="../media/image2963.png"/><Relationship Id="rId173" Type="http://schemas.openxmlformats.org/officeDocument/2006/relationships/image" Target="../media/image2886.png"/><Relationship Id="rId229" Type="http://schemas.openxmlformats.org/officeDocument/2006/relationships/image" Target="../media/image2914.png"/><Relationship Id="rId240" Type="http://schemas.openxmlformats.org/officeDocument/2006/relationships/customXml" Target="../ink/ink2777.xml"/><Relationship Id="rId35" Type="http://schemas.openxmlformats.org/officeDocument/2006/relationships/image" Target="../media/image28170.png"/><Relationship Id="rId77" Type="http://schemas.openxmlformats.org/officeDocument/2006/relationships/image" Target="../media/image2838.png"/><Relationship Id="rId100" Type="http://schemas.openxmlformats.org/officeDocument/2006/relationships/customXml" Target="../ink/ink2707.xml"/><Relationship Id="rId282" Type="http://schemas.openxmlformats.org/officeDocument/2006/relationships/customXml" Target="../ink/ink2798.xml"/><Relationship Id="rId338" Type="http://schemas.openxmlformats.org/officeDocument/2006/relationships/customXml" Target="../ink/ink2826.xml"/><Relationship Id="rId8" Type="http://schemas.openxmlformats.org/officeDocument/2006/relationships/customXml" Target="../ink/ink2661.xml"/><Relationship Id="rId142" Type="http://schemas.openxmlformats.org/officeDocument/2006/relationships/customXml" Target="../ink/ink2728.xml"/><Relationship Id="rId184" Type="http://schemas.openxmlformats.org/officeDocument/2006/relationships/customXml" Target="../ink/ink2749.xml"/><Relationship Id="rId251" Type="http://schemas.openxmlformats.org/officeDocument/2006/relationships/image" Target="../media/image2925.png"/><Relationship Id="rId46" Type="http://schemas.openxmlformats.org/officeDocument/2006/relationships/customXml" Target="../ink/ink2680.xml"/><Relationship Id="rId293" Type="http://schemas.openxmlformats.org/officeDocument/2006/relationships/image" Target="../media/image2946.png"/><Relationship Id="rId307" Type="http://schemas.openxmlformats.org/officeDocument/2006/relationships/image" Target="../media/image2953.png"/><Relationship Id="rId349" Type="http://schemas.openxmlformats.org/officeDocument/2006/relationships/image" Target="../media/image2974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96.xml"/><Relationship Id="rId21" Type="http://schemas.openxmlformats.org/officeDocument/2006/relationships/customXml" Target="../ink/ink2848.xml"/><Relationship Id="rId42" Type="http://schemas.openxmlformats.org/officeDocument/2006/relationships/image" Target="../media/image3001.png"/><Relationship Id="rId63" Type="http://schemas.openxmlformats.org/officeDocument/2006/relationships/customXml" Target="../ink/ink2869.xml"/><Relationship Id="rId84" Type="http://schemas.openxmlformats.org/officeDocument/2006/relationships/image" Target="../media/image3022.png"/><Relationship Id="rId138" Type="http://schemas.openxmlformats.org/officeDocument/2006/relationships/image" Target="../media/image3049.png"/><Relationship Id="rId159" Type="http://schemas.openxmlformats.org/officeDocument/2006/relationships/image" Target="../media/image3060.png"/><Relationship Id="rId170" Type="http://schemas.openxmlformats.org/officeDocument/2006/relationships/customXml" Target="../ink/ink2922.xml"/><Relationship Id="rId107" Type="http://schemas.openxmlformats.org/officeDocument/2006/relationships/customXml" Target="../ink/ink2891.xml"/><Relationship Id="rId11" Type="http://schemas.openxmlformats.org/officeDocument/2006/relationships/customXml" Target="../ink/ink2843.xml"/><Relationship Id="rId32" Type="http://schemas.openxmlformats.org/officeDocument/2006/relationships/image" Target="../media/image2996.png"/><Relationship Id="rId53" Type="http://schemas.openxmlformats.org/officeDocument/2006/relationships/customXml" Target="../ink/ink2864.xml"/><Relationship Id="rId74" Type="http://schemas.openxmlformats.org/officeDocument/2006/relationships/image" Target="../media/image3017.png"/><Relationship Id="rId128" Type="http://schemas.openxmlformats.org/officeDocument/2006/relationships/image" Target="../media/image3044.png"/><Relationship Id="rId149" Type="http://schemas.openxmlformats.org/officeDocument/2006/relationships/image" Target="../media/image3055.png"/><Relationship Id="rId5" Type="http://schemas.openxmlformats.org/officeDocument/2006/relationships/customXml" Target="../ink/ink2840.xml"/><Relationship Id="rId95" Type="http://schemas.openxmlformats.org/officeDocument/2006/relationships/customXml" Target="../ink/ink2885.xml"/><Relationship Id="rId160" Type="http://schemas.openxmlformats.org/officeDocument/2006/relationships/customXml" Target="../ink/ink2917.xml"/><Relationship Id="rId22" Type="http://schemas.openxmlformats.org/officeDocument/2006/relationships/image" Target="../media/image2991.png"/><Relationship Id="rId43" Type="http://schemas.openxmlformats.org/officeDocument/2006/relationships/customXml" Target="../ink/ink2859.xml"/><Relationship Id="rId64" Type="http://schemas.openxmlformats.org/officeDocument/2006/relationships/image" Target="../media/image3012.png"/><Relationship Id="rId118" Type="http://schemas.openxmlformats.org/officeDocument/2006/relationships/image" Target="../media/image3039.png"/><Relationship Id="rId139" Type="http://schemas.openxmlformats.org/officeDocument/2006/relationships/image" Target="../media/image2.emf"/><Relationship Id="rId85" Type="http://schemas.openxmlformats.org/officeDocument/2006/relationships/customXml" Target="../ink/ink2880.xml"/><Relationship Id="rId150" Type="http://schemas.openxmlformats.org/officeDocument/2006/relationships/customXml" Target="../ink/ink2912.xml"/><Relationship Id="rId171" Type="http://schemas.openxmlformats.org/officeDocument/2006/relationships/image" Target="../media/image3066.png"/><Relationship Id="rId12" Type="http://schemas.openxmlformats.org/officeDocument/2006/relationships/image" Target="../media/image2986.png"/><Relationship Id="rId33" Type="http://schemas.openxmlformats.org/officeDocument/2006/relationships/customXml" Target="../ink/ink2854.xml"/><Relationship Id="rId108" Type="http://schemas.openxmlformats.org/officeDocument/2006/relationships/image" Target="../media/image3034.png"/><Relationship Id="rId129" Type="http://schemas.openxmlformats.org/officeDocument/2006/relationships/customXml" Target="../ink/ink2902.xml"/><Relationship Id="rId54" Type="http://schemas.openxmlformats.org/officeDocument/2006/relationships/image" Target="../media/image3007.png"/><Relationship Id="rId75" Type="http://schemas.openxmlformats.org/officeDocument/2006/relationships/customXml" Target="../ink/ink2875.xml"/><Relationship Id="rId96" Type="http://schemas.openxmlformats.org/officeDocument/2006/relationships/image" Target="../media/image3028.png"/><Relationship Id="rId140" Type="http://schemas.openxmlformats.org/officeDocument/2006/relationships/customXml" Target="../ink/ink2907.xml"/><Relationship Id="rId161" Type="http://schemas.openxmlformats.org/officeDocument/2006/relationships/image" Target="../media/image3061.png"/><Relationship Id="rId6" Type="http://schemas.openxmlformats.org/officeDocument/2006/relationships/image" Target="../media/image2983.png"/><Relationship Id="rId23" Type="http://schemas.openxmlformats.org/officeDocument/2006/relationships/customXml" Target="../ink/ink2849.xml"/><Relationship Id="rId28" Type="http://schemas.openxmlformats.org/officeDocument/2006/relationships/image" Target="../media/image2994.png"/><Relationship Id="rId49" Type="http://schemas.openxmlformats.org/officeDocument/2006/relationships/customXml" Target="../ink/ink2862.xml"/><Relationship Id="rId114" Type="http://schemas.openxmlformats.org/officeDocument/2006/relationships/image" Target="../media/image3037.png"/><Relationship Id="rId119" Type="http://schemas.openxmlformats.org/officeDocument/2006/relationships/customXml" Target="../ink/ink2897.xml"/><Relationship Id="rId44" Type="http://schemas.openxmlformats.org/officeDocument/2006/relationships/image" Target="../media/image3002.png"/><Relationship Id="rId60" Type="http://schemas.openxmlformats.org/officeDocument/2006/relationships/image" Target="../media/image3010.png"/><Relationship Id="rId65" Type="http://schemas.openxmlformats.org/officeDocument/2006/relationships/customXml" Target="../ink/ink2870.xml"/><Relationship Id="rId81" Type="http://schemas.openxmlformats.org/officeDocument/2006/relationships/customXml" Target="../ink/ink2878.xml"/><Relationship Id="rId86" Type="http://schemas.openxmlformats.org/officeDocument/2006/relationships/image" Target="../media/image3023.png"/><Relationship Id="rId130" Type="http://schemas.openxmlformats.org/officeDocument/2006/relationships/image" Target="../media/image3045.png"/><Relationship Id="rId135" Type="http://schemas.openxmlformats.org/officeDocument/2006/relationships/customXml" Target="../ink/ink2905.xml"/><Relationship Id="rId151" Type="http://schemas.openxmlformats.org/officeDocument/2006/relationships/image" Target="../media/image3056.png"/><Relationship Id="rId156" Type="http://schemas.openxmlformats.org/officeDocument/2006/relationships/customXml" Target="../ink/ink2915.xml"/><Relationship Id="rId177" Type="http://schemas.openxmlformats.org/officeDocument/2006/relationships/image" Target="../media/image3069.png"/><Relationship Id="rId172" Type="http://schemas.openxmlformats.org/officeDocument/2006/relationships/customXml" Target="../ink/ink2923.xml"/><Relationship Id="rId13" Type="http://schemas.openxmlformats.org/officeDocument/2006/relationships/customXml" Target="../ink/ink2844.xml"/><Relationship Id="rId18" Type="http://schemas.openxmlformats.org/officeDocument/2006/relationships/image" Target="../media/image2989.png"/><Relationship Id="rId39" Type="http://schemas.openxmlformats.org/officeDocument/2006/relationships/customXml" Target="../ink/ink2857.xml"/><Relationship Id="rId109" Type="http://schemas.openxmlformats.org/officeDocument/2006/relationships/customXml" Target="../ink/ink2892.xml"/><Relationship Id="rId34" Type="http://schemas.openxmlformats.org/officeDocument/2006/relationships/image" Target="../media/image2997.png"/><Relationship Id="rId50" Type="http://schemas.openxmlformats.org/officeDocument/2006/relationships/image" Target="../media/image3005.png"/><Relationship Id="rId55" Type="http://schemas.openxmlformats.org/officeDocument/2006/relationships/customXml" Target="../ink/ink2865.xml"/><Relationship Id="rId76" Type="http://schemas.openxmlformats.org/officeDocument/2006/relationships/image" Target="../media/image3018.png"/><Relationship Id="rId97" Type="http://schemas.openxmlformats.org/officeDocument/2006/relationships/customXml" Target="../ink/ink2886.xml"/><Relationship Id="rId104" Type="http://schemas.openxmlformats.org/officeDocument/2006/relationships/image" Target="../media/image3032.png"/><Relationship Id="rId120" Type="http://schemas.openxmlformats.org/officeDocument/2006/relationships/image" Target="../media/image3040.png"/><Relationship Id="rId125" Type="http://schemas.openxmlformats.org/officeDocument/2006/relationships/customXml" Target="../ink/ink2900.xml"/><Relationship Id="rId141" Type="http://schemas.openxmlformats.org/officeDocument/2006/relationships/image" Target="../media/image3051.png"/><Relationship Id="rId146" Type="http://schemas.openxmlformats.org/officeDocument/2006/relationships/customXml" Target="../ink/ink2910.xml"/><Relationship Id="rId167" Type="http://schemas.openxmlformats.org/officeDocument/2006/relationships/image" Target="../media/image3064.png"/><Relationship Id="rId7" Type="http://schemas.openxmlformats.org/officeDocument/2006/relationships/customXml" Target="../ink/ink2841.xml"/><Relationship Id="rId71" Type="http://schemas.openxmlformats.org/officeDocument/2006/relationships/customXml" Target="../ink/ink2873.xml"/><Relationship Id="rId92" Type="http://schemas.openxmlformats.org/officeDocument/2006/relationships/image" Target="../media/image3026.png"/><Relationship Id="rId162" Type="http://schemas.openxmlformats.org/officeDocument/2006/relationships/customXml" Target="../ink/ink2918.xml"/><Relationship Id="rId2" Type="http://schemas.openxmlformats.org/officeDocument/2006/relationships/image" Target="../media/image1.emf"/><Relationship Id="rId29" Type="http://schemas.openxmlformats.org/officeDocument/2006/relationships/customXml" Target="../ink/ink2852.xml"/><Relationship Id="rId24" Type="http://schemas.openxmlformats.org/officeDocument/2006/relationships/image" Target="../media/image2992.png"/><Relationship Id="rId40" Type="http://schemas.openxmlformats.org/officeDocument/2006/relationships/image" Target="../media/image3000.png"/><Relationship Id="rId45" Type="http://schemas.openxmlformats.org/officeDocument/2006/relationships/customXml" Target="../ink/ink2860.xml"/><Relationship Id="rId66" Type="http://schemas.openxmlformats.org/officeDocument/2006/relationships/image" Target="../media/image3013.png"/><Relationship Id="rId87" Type="http://schemas.openxmlformats.org/officeDocument/2006/relationships/customXml" Target="../ink/ink2881.xml"/><Relationship Id="rId110" Type="http://schemas.openxmlformats.org/officeDocument/2006/relationships/image" Target="../media/image3035.png"/><Relationship Id="rId115" Type="http://schemas.openxmlformats.org/officeDocument/2006/relationships/customXml" Target="../ink/ink2895.xml"/><Relationship Id="rId131" Type="http://schemas.openxmlformats.org/officeDocument/2006/relationships/customXml" Target="../ink/ink2903.xml"/><Relationship Id="rId136" Type="http://schemas.openxmlformats.org/officeDocument/2006/relationships/image" Target="../media/image3048.png"/><Relationship Id="rId157" Type="http://schemas.openxmlformats.org/officeDocument/2006/relationships/image" Target="../media/image3059.png"/><Relationship Id="rId178" Type="http://schemas.openxmlformats.org/officeDocument/2006/relationships/customXml" Target="../ink/ink2926.xml"/><Relationship Id="rId61" Type="http://schemas.openxmlformats.org/officeDocument/2006/relationships/customXml" Target="../ink/ink2868.xml"/><Relationship Id="rId82" Type="http://schemas.openxmlformats.org/officeDocument/2006/relationships/image" Target="../media/image3021.png"/><Relationship Id="rId152" Type="http://schemas.openxmlformats.org/officeDocument/2006/relationships/customXml" Target="../ink/ink2913.xml"/><Relationship Id="rId173" Type="http://schemas.openxmlformats.org/officeDocument/2006/relationships/image" Target="../media/image3067.png"/><Relationship Id="rId19" Type="http://schemas.openxmlformats.org/officeDocument/2006/relationships/customXml" Target="../ink/ink2847.xml"/><Relationship Id="rId14" Type="http://schemas.openxmlformats.org/officeDocument/2006/relationships/image" Target="../media/image2987.png"/><Relationship Id="rId30" Type="http://schemas.openxmlformats.org/officeDocument/2006/relationships/image" Target="../media/image2995.png"/><Relationship Id="rId35" Type="http://schemas.openxmlformats.org/officeDocument/2006/relationships/customXml" Target="../ink/ink2855.xml"/><Relationship Id="rId56" Type="http://schemas.openxmlformats.org/officeDocument/2006/relationships/image" Target="../media/image3008.png"/><Relationship Id="rId77" Type="http://schemas.openxmlformats.org/officeDocument/2006/relationships/customXml" Target="../ink/ink2876.xml"/><Relationship Id="rId100" Type="http://schemas.openxmlformats.org/officeDocument/2006/relationships/image" Target="../media/image3030.png"/><Relationship Id="rId105" Type="http://schemas.openxmlformats.org/officeDocument/2006/relationships/customXml" Target="../ink/ink2890.xml"/><Relationship Id="rId126" Type="http://schemas.openxmlformats.org/officeDocument/2006/relationships/image" Target="../media/image3043.png"/><Relationship Id="rId147" Type="http://schemas.openxmlformats.org/officeDocument/2006/relationships/image" Target="../media/image3054.png"/><Relationship Id="rId168" Type="http://schemas.openxmlformats.org/officeDocument/2006/relationships/customXml" Target="../ink/ink2921.xml"/><Relationship Id="rId8" Type="http://schemas.openxmlformats.org/officeDocument/2006/relationships/image" Target="../media/image2984.png"/><Relationship Id="rId51" Type="http://schemas.openxmlformats.org/officeDocument/2006/relationships/customXml" Target="../ink/ink2863.xml"/><Relationship Id="rId72" Type="http://schemas.openxmlformats.org/officeDocument/2006/relationships/image" Target="../media/image3016.png"/><Relationship Id="rId93" Type="http://schemas.openxmlformats.org/officeDocument/2006/relationships/customXml" Target="../ink/ink2884.xml"/><Relationship Id="rId98" Type="http://schemas.openxmlformats.org/officeDocument/2006/relationships/image" Target="../media/image3029.png"/><Relationship Id="rId121" Type="http://schemas.openxmlformats.org/officeDocument/2006/relationships/customXml" Target="../ink/ink2898.xml"/><Relationship Id="rId142" Type="http://schemas.openxmlformats.org/officeDocument/2006/relationships/customXml" Target="../ink/ink2908.xml"/><Relationship Id="rId163" Type="http://schemas.openxmlformats.org/officeDocument/2006/relationships/image" Target="../media/image3062.png"/><Relationship Id="rId3" Type="http://schemas.openxmlformats.org/officeDocument/2006/relationships/customXml" Target="../ink/ink2839.xml"/><Relationship Id="rId25" Type="http://schemas.openxmlformats.org/officeDocument/2006/relationships/customXml" Target="../ink/ink2850.xml"/><Relationship Id="rId46" Type="http://schemas.openxmlformats.org/officeDocument/2006/relationships/image" Target="../media/image3003.png"/><Relationship Id="rId67" Type="http://schemas.openxmlformats.org/officeDocument/2006/relationships/customXml" Target="../ink/ink2871.xml"/><Relationship Id="rId116" Type="http://schemas.openxmlformats.org/officeDocument/2006/relationships/image" Target="../media/image3038.png"/><Relationship Id="rId137" Type="http://schemas.openxmlformats.org/officeDocument/2006/relationships/customXml" Target="../ink/ink2906.xml"/><Relationship Id="rId158" Type="http://schemas.openxmlformats.org/officeDocument/2006/relationships/customXml" Target="../ink/ink2916.xml"/><Relationship Id="rId20" Type="http://schemas.openxmlformats.org/officeDocument/2006/relationships/image" Target="../media/image2990.png"/><Relationship Id="rId41" Type="http://schemas.openxmlformats.org/officeDocument/2006/relationships/customXml" Target="../ink/ink2858.xml"/><Relationship Id="rId62" Type="http://schemas.openxmlformats.org/officeDocument/2006/relationships/image" Target="../media/image3011.png"/><Relationship Id="rId83" Type="http://schemas.openxmlformats.org/officeDocument/2006/relationships/customXml" Target="../ink/ink2879.xml"/><Relationship Id="rId88" Type="http://schemas.openxmlformats.org/officeDocument/2006/relationships/image" Target="../media/image3024.png"/><Relationship Id="rId111" Type="http://schemas.openxmlformats.org/officeDocument/2006/relationships/customXml" Target="../ink/ink2893.xml"/><Relationship Id="rId132" Type="http://schemas.openxmlformats.org/officeDocument/2006/relationships/image" Target="../media/image3046.png"/><Relationship Id="rId153" Type="http://schemas.openxmlformats.org/officeDocument/2006/relationships/image" Target="../media/image3057.png"/><Relationship Id="rId174" Type="http://schemas.openxmlformats.org/officeDocument/2006/relationships/customXml" Target="../ink/ink2924.xml"/><Relationship Id="rId179" Type="http://schemas.openxmlformats.org/officeDocument/2006/relationships/image" Target="../media/image3070.png"/><Relationship Id="rId15" Type="http://schemas.openxmlformats.org/officeDocument/2006/relationships/customXml" Target="../ink/ink2845.xml"/><Relationship Id="rId36" Type="http://schemas.openxmlformats.org/officeDocument/2006/relationships/image" Target="../media/image2998.png"/><Relationship Id="rId57" Type="http://schemas.openxmlformats.org/officeDocument/2006/relationships/customXml" Target="../ink/ink2866.xml"/><Relationship Id="rId106" Type="http://schemas.openxmlformats.org/officeDocument/2006/relationships/image" Target="../media/image3033.png"/><Relationship Id="rId127" Type="http://schemas.openxmlformats.org/officeDocument/2006/relationships/customXml" Target="../ink/ink2901.xml"/><Relationship Id="rId10" Type="http://schemas.openxmlformats.org/officeDocument/2006/relationships/image" Target="../media/image2985.png"/><Relationship Id="rId31" Type="http://schemas.openxmlformats.org/officeDocument/2006/relationships/customXml" Target="../ink/ink2853.xml"/><Relationship Id="rId52" Type="http://schemas.openxmlformats.org/officeDocument/2006/relationships/image" Target="../media/image3006.png"/><Relationship Id="rId73" Type="http://schemas.openxmlformats.org/officeDocument/2006/relationships/customXml" Target="../ink/ink2874.xml"/><Relationship Id="rId78" Type="http://schemas.openxmlformats.org/officeDocument/2006/relationships/image" Target="../media/image3019.png"/><Relationship Id="rId94" Type="http://schemas.openxmlformats.org/officeDocument/2006/relationships/image" Target="../media/image3027.png"/><Relationship Id="rId99" Type="http://schemas.openxmlformats.org/officeDocument/2006/relationships/customXml" Target="../ink/ink2887.xml"/><Relationship Id="rId101" Type="http://schemas.openxmlformats.org/officeDocument/2006/relationships/customXml" Target="../ink/ink2888.xml"/><Relationship Id="rId122" Type="http://schemas.openxmlformats.org/officeDocument/2006/relationships/image" Target="../media/image3041.png"/><Relationship Id="rId143" Type="http://schemas.openxmlformats.org/officeDocument/2006/relationships/image" Target="../media/image3052.png"/><Relationship Id="rId148" Type="http://schemas.openxmlformats.org/officeDocument/2006/relationships/customXml" Target="../ink/ink2911.xml"/><Relationship Id="rId164" Type="http://schemas.openxmlformats.org/officeDocument/2006/relationships/customXml" Target="../ink/ink2919.xml"/><Relationship Id="rId169" Type="http://schemas.openxmlformats.org/officeDocument/2006/relationships/image" Target="../media/image3065.png"/><Relationship Id="rId4" Type="http://schemas.openxmlformats.org/officeDocument/2006/relationships/image" Target="../media/image2982.png"/><Relationship Id="rId9" Type="http://schemas.openxmlformats.org/officeDocument/2006/relationships/customXml" Target="../ink/ink2842.xml"/><Relationship Id="rId26" Type="http://schemas.openxmlformats.org/officeDocument/2006/relationships/image" Target="../media/image2993.png"/><Relationship Id="rId47" Type="http://schemas.openxmlformats.org/officeDocument/2006/relationships/customXml" Target="../ink/ink2861.xml"/><Relationship Id="rId68" Type="http://schemas.openxmlformats.org/officeDocument/2006/relationships/image" Target="../media/image3014.png"/><Relationship Id="rId89" Type="http://schemas.openxmlformats.org/officeDocument/2006/relationships/customXml" Target="../ink/ink2882.xml"/><Relationship Id="rId112" Type="http://schemas.openxmlformats.org/officeDocument/2006/relationships/image" Target="../media/image3036.png"/><Relationship Id="rId133" Type="http://schemas.openxmlformats.org/officeDocument/2006/relationships/customXml" Target="../ink/ink2904.xml"/><Relationship Id="rId154" Type="http://schemas.openxmlformats.org/officeDocument/2006/relationships/customXml" Target="../ink/ink2914.xml"/><Relationship Id="rId175" Type="http://schemas.openxmlformats.org/officeDocument/2006/relationships/image" Target="../media/image3068.png"/><Relationship Id="rId16" Type="http://schemas.openxmlformats.org/officeDocument/2006/relationships/image" Target="../media/image2988.png"/><Relationship Id="rId37" Type="http://schemas.openxmlformats.org/officeDocument/2006/relationships/customXml" Target="../ink/ink2856.xml"/><Relationship Id="rId58" Type="http://schemas.openxmlformats.org/officeDocument/2006/relationships/image" Target="../media/image3009.png"/><Relationship Id="rId79" Type="http://schemas.openxmlformats.org/officeDocument/2006/relationships/customXml" Target="../ink/ink2877.xml"/><Relationship Id="rId102" Type="http://schemas.openxmlformats.org/officeDocument/2006/relationships/image" Target="../media/image3031.png"/><Relationship Id="rId123" Type="http://schemas.openxmlformats.org/officeDocument/2006/relationships/customXml" Target="../ink/ink2899.xml"/><Relationship Id="rId144" Type="http://schemas.openxmlformats.org/officeDocument/2006/relationships/customXml" Target="../ink/ink2909.xml"/><Relationship Id="rId90" Type="http://schemas.openxmlformats.org/officeDocument/2006/relationships/image" Target="../media/image3025.png"/><Relationship Id="rId165" Type="http://schemas.openxmlformats.org/officeDocument/2006/relationships/image" Target="../media/image3063.png"/><Relationship Id="rId27" Type="http://schemas.openxmlformats.org/officeDocument/2006/relationships/customXml" Target="../ink/ink2851.xml"/><Relationship Id="rId48" Type="http://schemas.openxmlformats.org/officeDocument/2006/relationships/image" Target="../media/image3004.png"/><Relationship Id="rId69" Type="http://schemas.openxmlformats.org/officeDocument/2006/relationships/customXml" Target="../ink/ink2872.xml"/><Relationship Id="rId113" Type="http://schemas.openxmlformats.org/officeDocument/2006/relationships/customXml" Target="../ink/ink2894.xml"/><Relationship Id="rId134" Type="http://schemas.openxmlformats.org/officeDocument/2006/relationships/image" Target="../media/image3047.png"/><Relationship Id="rId80" Type="http://schemas.openxmlformats.org/officeDocument/2006/relationships/image" Target="../media/image3020.png"/><Relationship Id="rId155" Type="http://schemas.openxmlformats.org/officeDocument/2006/relationships/image" Target="../media/image3058.png"/><Relationship Id="rId176" Type="http://schemas.openxmlformats.org/officeDocument/2006/relationships/customXml" Target="../ink/ink2925.xml"/><Relationship Id="rId17" Type="http://schemas.openxmlformats.org/officeDocument/2006/relationships/customXml" Target="../ink/ink2846.xml"/><Relationship Id="rId38" Type="http://schemas.openxmlformats.org/officeDocument/2006/relationships/image" Target="../media/image2999.png"/><Relationship Id="rId59" Type="http://schemas.openxmlformats.org/officeDocument/2006/relationships/customXml" Target="../ink/ink2867.xml"/><Relationship Id="rId103" Type="http://schemas.openxmlformats.org/officeDocument/2006/relationships/customXml" Target="../ink/ink2889.xml"/><Relationship Id="rId124" Type="http://schemas.openxmlformats.org/officeDocument/2006/relationships/image" Target="../media/image3042.png"/><Relationship Id="rId70" Type="http://schemas.openxmlformats.org/officeDocument/2006/relationships/image" Target="../media/image3015.png"/><Relationship Id="rId91" Type="http://schemas.openxmlformats.org/officeDocument/2006/relationships/customXml" Target="../ink/ink2883.xml"/><Relationship Id="rId145" Type="http://schemas.openxmlformats.org/officeDocument/2006/relationships/image" Target="../media/image3053.png"/><Relationship Id="rId166" Type="http://schemas.openxmlformats.org/officeDocument/2006/relationships/customXml" Target="../ink/ink292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26.png"/><Relationship Id="rId21" Type="http://schemas.openxmlformats.org/officeDocument/2006/relationships/image" Target="../media/image3078.png"/><Relationship Id="rId42" Type="http://schemas.openxmlformats.org/officeDocument/2006/relationships/customXml" Target="../ink/ink2946.xml"/><Relationship Id="rId63" Type="http://schemas.openxmlformats.org/officeDocument/2006/relationships/image" Target="../media/image3099.png"/><Relationship Id="rId84" Type="http://schemas.openxmlformats.org/officeDocument/2006/relationships/customXml" Target="../ink/ink2967.xml"/><Relationship Id="rId138" Type="http://schemas.openxmlformats.org/officeDocument/2006/relationships/customXml" Target="../ink/ink2994.xml"/><Relationship Id="rId107" Type="http://schemas.openxmlformats.org/officeDocument/2006/relationships/image" Target="../media/image3121.png"/><Relationship Id="rId11" Type="http://schemas.openxmlformats.org/officeDocument/2006/relationships/image" Target="../media/image3073.png"/><Relationship Id="rId32" Type="http://schemas.openxmlformats.org/officeDocument/2006/relationships/customXml" Target="../ink/ink2941.xml"/><Relationship Id="rId53" Type="http://schemas.openxmlformats.org/officeDocument/2006/relationships/image" Target="../media/image3094.png"/><Relationship Id="rId74" Type="http://schemas.openxmlformats.org/officeDocument/2006/relationships/customXml" Target="../ink/ink2962.xml"/><Relationship Id="rId128" Type="http://schemas.openxmlformats.org/officeDocument/2006/relationships/customXml" Target="../ink/ink2989.xml"/><Relationship Id="rId5" Type="http://schemas.openxmlformats.org/officeDocument/2006/relationships/image" Target="../media/image3050.png"/><Relationship Id="rId90" Type="http://schemas.openxmlformats.org/officeDocument/2006/relationships/customXml" Target="../ink/ink2970.xml"/><Relationship Id="rId95" Type="http://schemas.openxmlformats.org/officeDocument/2006/relationships/image" Target="../media/image3115.png"/><Relationship Id="rId22" Type="http://schemas.openxmlformats.org/officeDocument/2006/relationships/customXml" Target="../ink/ink2936.xml"/><Relationship Id="rId27" Type="http://schemas.openxmlformats.org/officeDocument/2006/relationships/image" Target="../media/image3081.png"/><Relationship Id="rId43" Type="http://schemas.openxmlformats.org/officeDocument/2006/relationships/image" Target="../media/image3089.png"/><Relationship Id="rId48" Type="http://schemas.openxmlformats.org/officeDocument/2006/relationships/customXml" Target="../ink/ink2949.xml"/><Relationship Id="rId64" Type="http://schemas.openxmlformats.org/officeDocument/2006/relationships/customXml" Target="../ink/ink2957.xml"/><Relationship Id="rId69" Type="http://schemas.openxmlformats.org/officeDocument/2006/relationships/image" Target="../media/image3102.png"/><Relationship Id="rId113" Type="http://schemas.openxmlformats.org/officeDocument/2006/relationships/image" Target="../media/image3124.png"/><Relationship Id="rId118" Type="http://schemas.openxmlformats.org/officeDocument/2006/relationships/customXml" Target="../ink/ink2984.xml"/><Relationship Id="rId134" Type="http://schemas.openxmlformats.org/officeDocument/2006/relationships/customXml" Target="../ink/ink2992.xml"/><Relationship Id="rId139" Type="http://schemas.openxmlformats.org/officeDocument/2006/relationships/image" Target="../media/image3137.png"/><Relationship Id="rId80" Type="http://schemas.openxmlformats.org/officeDocument/2006/relationships/customXml" Target="../ink/ink2965.xml"/><Relationship Id="rId85" Type="http://schemas.openxmlformats.org/officeDocument/2006/relationships/image" Target="../media/image3110.png"/><Relationship Id="rId12" Type="http://schemas.openxmlformats.org/officeDocument/2006/relationships/customXml" Target="../ink/ink2931.xml"/><Relationship Id="rId17" Type="http://schemas.openxmlformats.org/officeDocument/2006/relationships/image" Target="../media/image3076.png"/><Relationship Id="rId33" Type="http://schemas.openxmlformats.org/officeDocument/2006/relationships/image" Target="../media/image3084.png"/><Relationship Id="rId38" Type="http://schemas.openxmlformats.org/officeDocument/2006/relationships/customXml" Target="../ink/ink2944.xml"/><Relationship Id="rId59" Type="http://schemas.openxmlformats.org/officeDocument/2006/relationships/image" Target="../media/image3097.png"/><Relationship Id="rId103" Type="http://schemas.openxmlformats.org/officeDocument/2006/relationships/image" Target="../media/image3119.png"/><Relationship Id="rId108" Type="http://schemas.openxmlformats.org/officeDocument/2006/relationships/customXml" Target="../ink/ink2979.xml"/><Relationship Id="rId124" Type="http://schemas.openxmlformats.org/officeDocument/2006/relationships/customXml" Target="../ink/ink2987.xml"/><Relationship Id="rId129" Type="http://schemas.openxmlformats.org/officeDocument/2006/relationships/image" Target="../media/image3132.png"/><Relationship Id="rId54" Type="http://schemas.openxmlformats.org/officeDocument/2006/relationships/customXml" Target="../ink/ink2952.xml"/><Relationship Id="rId70" Type="http://schemas.openxmlformats.org/officeDocument/2006/relationships/customXml" Target="../ink/ink2960.xml"/><Relationship Id="rId75" Type="http://schemas.openxmlformats.org/officeDocument/2006/relationships/image" Target="../media/image3105.png"/><Relationship Id="rId91" Type="http://schemas.openxmlformats.org/officeDocument/2006/relationships/image" Target="../media/image3113.png"/><Relationship Id="rId96" Type="http://schemas.openxmlformats.org/officeDocument/2006/relationships/customXml" Target="../ink/ink2973.xml"/><Relationship Id="rId140" Type="http://schemas.openxmlformats.org/officeDocument/2006/relationships/customXml" Target="../ink/ink2995.xml"/><Relationship Id="rId145" Type="http://schemas.openxmlformats.org/officeDocument/2006/relationships/customXml" Target="../ink/ink299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28.xml"/><Relationship Id="rId23" Type="http://schemas.openxmlformats.org/officeDocument/2006/relationships/image" Target="../media/image3079.png"/><Relationship Id="rId28" Type="http://schemas.openxmlformats.org/officeDocument/2006/relationships/customXml" Target="../ink/ink2939.xml"/><Relationship Id="rId49" Type="http://schemas.openxmlformats.org/officeDocument/2006/relationships/image" Target="../media/image3092.png"/><Relationship Id="rId114" Type="http://schemas.openxmlformats.org/officeDocument/2006/relationships/customXml" Target="../ink/ink2982.xml"/><Relationship Id="rId119" Type="http://schemas.openxmlformats.org/officeDocument/2006/relationships/image" Target="../media/image3127.png"/><Relationship Id="rId44" Type="http://schemas.openxmlformats.org/officeDocument/2006/relationships/customXml" Target="../ink/ink2947.xml"/><Relationship Id="rId60" Type="http://schemas.openxmlformats.org/officeDocument/2006/relationships/customXml" Target="../ink/ink2955.xml"/><Relationship Id="rId65" Type="http://schemas.openxmlformats.org/officeDocument/2006/relationships/image" Target="../media/image3100.png"/><Relationship Id="rId81" Type="http://schemas.openxmlformats.org/officeDocument/2006/relationships/image" Target="../media/image3108.png"/><Relationship Id="rId86" Type="http://schemas.openxmlformats.org/officeDocument/2006/relationships/customXml" Target="../ink/ink2968.xml"/><Relationship Id="rId130" Type="http://schemas.openxmlformats.org/officeDocument/2006/relationships/customXml" Target="../ink/ink2990.xml"/><Relationship Id="rId135" Type="http://schemas.openxmlformats.org/officeDocument/2006/relationships/image" Target="../media/image3135.png"/><Relationship Id="rId13" Type="http://schemas.openxmlformats.org/officeDocument/2006/relationships/image" Target="../media/image3074.png"/><Relationship Id="rId18" Type="http://schemas.openxmlformats.org/officeDocument/2006/relationships/customXml" Target="../ink/ink2934.xml"/><Relationship Id="rId39" Type="http://schemas.openxmlformats.org/officeDocument/2006/relationships/image" Target="../media/image3087.png"/><Relationship Id="rId109" Type="http://schemas.openxmlformats.org/officeDocument/2006/relationships/image" Target="../media/image3122.png"/><Relationship Id="rId34" Type="http://schemas.openxmlformats.org/officeDocument/2006/relationships/customXml" Target="../ink/ink2942.xml"/><Relationship Id="rId50" Type="http://schemas.openxmlformats.org/officeDocument/2006/relationships/customXml" Target="../ink/ink2950.xml"/><Relationship Id="rId55" Type="http://schemas.openxmlformats.org/officeDocument/2006/relationships/image" Target="../media/image3095.png"/><Relationship Id="rId76" Type="http://schemas.openxmlformats.org/officeDocument/2006/relationships/customXml" Target="../ink/ink2963.xml"/><Relationship Id="rId97" Type="http://schemas.openxmlformats.org/officeDocument/2006/relationships/image" Target="../media/image3116.png"/><Relationship Id="rId104" Type="http://schemas.openxmlformats.org/officeDocument/2006/relationships/customXml" Target="../ink/ink2977.xml"/><Relationship Id="rId120" Type="http://schemas.openxmlformats.org/officeDocument/2006/relationships/customXml" Target="../ink/ink2985.xml"/><Relationship Id="rId125" Type="http://schemas.openxmlformats.org/officeDocument/2006/relationships/image" Target="../media/image3130.png"/><Relationship Id="rId141" Type="http://schemas.openxmlformats.org/officeDocument/2006/relationships/image" Target="../media/image3138.png"/><Relationship Id="rId146" Type="http://schemas.openxmlformats.org/officeDocument/2006/relationships/image" Target="../media/image3141.png"/><Relationship Id="rId7" Type="http://schemas.openxmlformats.org/officeDocument/2006/relationships/image" Target="../media/image3071.png"/><Relationship Id="rId71" Type="http://schemas.openxmlformats.org/officeDocument/2006/relationships/image" Target="../media/image3103.png"/><Relationship Id="rId92" Type="http://schemas.openxmlformats.org/officeDocument/2006/relationships/customXml" Target="../ink/ink2971.xml"/><Relationship Id="rId2" Type="http://schemas.openxmlformats.org/officeDocument/2006/relationships/image" Target="../media/image2.emf"/><Relationship Id="rId29" Type="http://schemas.openxmlformats.org/officeDocument/2006/relationships/image" Target="../media/image3082.png"/><Relationship Id="rId24" Type="http://schemas.openxmlformats.org/officeDocument/2006/relationships/customXml" Target="../ink/ink2937.xml"/><Relationship Id="rId40" Type="http://schemas.openxmlformats.org/officeDocument/2006/relationships/customXml" Target="../ink/ink2945.xml"/><Relationship Id="rId45" Type="http://schemas.openxmlformats.org/officeDocument/2006/relationships/image" Target="../media/image3090.png"/><Relationship Id="rId66" Type="http://schemas.openxmlformats.org/officeDocument/2006/relationships/customXml" Target="../ink/ink2958.xml"/><Relationship Id="rId87" Type="http://schemas.openxmlformats.org/officeDocument/2006/relationships/image" Target="../media/image3111.png"/><Relationship Id="rId110" Type="http://schemas.openxmlformats.org/officeDocument/2006/relationships/customXml" Target="../ink/ink2980.xml"/><Relationship Id="rId115" Type="http://schemas.openxmlformats.org/officeDocument/2006/relationships/image" Target="../media/image3125.png"/><Relationship Id="rId131" Type="http://schemas.openxmlformats.org/officeDocument/2006/relationships/image" Target="../media/image3133.png"/><Relationship Id="rId136" Type="http://schemas.openxmlformats.org/officeDocument/2006/relationships/customXml" Target="../ink/ink2993.xml"/><Relationship Id="rId61" Type="http://schemas.openxmlformats.org/officeDocument/2006/relationships/image" Target="../media/image3098.png"/><Relationship Id="rId82" Type="http://schemas.openxmlformats.org/officeDocument/2006/relationships/customXml" Target="../ink/ink2966.xml"/><Relationship Id="rId19" Type="http://schemas.openxmlformats.org/officeDocument/2006/relationships/image" Target="../media/image3077.png"/><Relationship Id="rId14" Type="http://schemas.openxmlformats.org/officeDocument/2006/relationships/customXml" Target="../ink/ink2932.xml"/><Relationship Id="rId30" Type="http://schemas.openxmlformats.org/officeDocument/2006/relationships/customXml" Target="../ink/ink2940.xml"/><Relationship Id="rId35" Type="http://schemas.openxmlformats.org/officeDocument/2006/relationships/image" Target="../media/image3085.png"/><Relationship Id="rId56" Type="http://schemas.openxmlformats.org/officeDocument/2006/relationships/customXml" Target="../ink/ink2953.xml"/><Relationship Id="rId77" Type="http://schemas.openxmlformats.org/officeDocument/2006/relationships/image" Target="../media/image3106.png"/><Relationship Id="rId100" Type="http://schemas.openxmlformats.org/officeDocument/2006/relationships/customXml" Target="../ink/ink2975.xml"/><Relationship Id="rId105" Type="http://schemas.openxmlformats.org/officeDocument/2006/relationships/image" Target="../media/image3120.png"/><Relationship Id="rId126" Type="http://schemas.openxmlformats.org/officeDocument/2006/relationships/customXml" Target="../ink/ink2988.xml"/><Relationship Id="rId8" Type="http://schemas.openxmlformats.org/officeDocument/2006/relationships/customXml" Target="../ink/ink2929.xml"/><Relationship Id="rId51" Type="http://schemas.openxmlformats.org/officeDocument/2006/relationships/image" Target="../media/image3093.png"/><Relationship Id="rId72" Type="http://schemas.openxmlformats.org/officeDocument/2006/relationships/customXml" Target="../ink/ink2961.xml"/><Relationship Id="rId93" Type="http://schemas.openxmlformats.org/officeDocument/2006/relationships/image" Target="../media/image3114.png"/><Relationship Id="rId98" Type="http://schemas.openxmlformats.org/officeDocument/2006/relationships/customXml" Target="../ink/ink2974.xml"/><Relationship Id="rId121" Type="http://schemas.openxmlformats.org/officeDocument/2006/relationships/image" Target="../media/image3128.png"/><Relationship Id="rId142" Type="http://schemas.openxmlformats.org/officeDocument/2006/relationships/image" Target="../media/image4.emf"/><Relationship Id="rId3" Type="http://schemas.openxmlformats.org/officeDocument/2006/relationships/image" Target="../media/image3.emf"/><Relationship Id="rId25" Type="http://schemas.openxmlformats.org/officeDocument/2006/relationships/image" Target="../media/image3080.png"/><Relationship Id="rId46" Type="http://schemas.openxmlformats.org/officeDocument/2006/relationships/customXml" Target="../ink/ink2948.xml"/><Relationship Id="rId67" Type="http://schemas.openxmlformats.org/officeDocument/2006/relationships/image" Target="../media/image3101.png"/><Relationship Id="rId116" Type="http://schemas.openxmlformats.org/officeDocument/2006/relationships/customXml" Target="../ink/ink2983.xml"/><Relationship Id="rId137" Type="http://schemas.openxmlformats.org/officeDocument/2006/relationships/image" Target="../media/image3136.png"/><Relationship Id="rId20" Type="http://schemas.openxmlformats.org/officeDocument/2006/relationships/customXml" Target="../ink/ink2935.xml"/><Relationship Id="rId41" Type="http://schemas.openxmlformats.org/officeDocument/2006/relationships/image" Target="../media/image3088.png"/><Relationship Id="rId62" Type="http://schemas.openxmlformats.org/officeDocument/2006/relationships/customXml" Target="../ink/ink2956.xml"/><Relationship Id="rId83" Type="http://schemas.openxmlformats.org/officeDocument/2006/relationships/image" Target="../media/image3109.png"/><Relationship Id="rId88" Type="http://schemas.openxmlformats.org/officeDocument/2006/relationships/customXml" Target="../ink/ink2969.xml"/><Relationship Id="rId111" Type="http://schemas.openxmlformats.org/officeDocument/2006/relationships/image" Target="../media/image3123.png"/><Relationship Id="rId132" Type="http://schemas.openxmlformats.org/officeDocument/2006/relationships/customXml" Target="../ink/ink2991.xml"/><Relationship Id="rId15" Type="http://schemas.openxmlformats.org/officeDocument/2006/relationships/image" Target="../media/image3075.png"/><Relationship Id="rId36" Type="http://schemas.openxmlformats.org/officeDocument/2006/relationships/customXml" Target="../ink/ink2943.xml"/><Relationship Id="rId57" Type="http://schemas.openxmlformats.org/officeDocument/2006/relationships/image" Target="../media/image3096.png"/><Relationship Id="rId106" Type="http://schemas.openxmlformats.org/officeDocument/2006/relationships/customXml" Target="../ink/ink2978.xml"/><Relationship Id="rId127" Type="http://schemas.openxmlformats.org/officeDocument/2006/relationships/image" Target="../media/image3131.png"/><Relationship Id="rId10" Type="http://schemas.openxmlformats.org/officeDocument/2006/relationships/customXml" Target="../ink/ink2930.xml"/><Relationship Id="rId31" Type="http://schemas.openxmlformats.org/officeDocument/2006/relationships/image" Target="../media/image3083.png"/><Relationship Id="rId52" Type="http://schemas.openxmlformats.org/officeDocument/2006/relationships/customXml" Target="../ink/ink2951.xml"/><Relationship Id="rId73" Type="http://schemas.openxmlformats.org/officeDocument/2006/relationships/image" Target="../media/image3104.png"/><Relationship Id="rId78" Type="http://schemas.openxmlformats.org/officeDocument/2006/relationships/customXml" Target="../ink/ink2964.xml"/><Relationship Id="rId94" Type="http://schemas.openxmlformats.org/officeDocument/2006/relationships/customXml" Target="../ink/ink2972.xml"/><Relationship Id="rId99" Type="http://schemas.openxmlformats.org/officeDocument/2006/relationships/image" Target="../media/image3117.png"/><Relationship Id="rId101" Type="http://schemas.openxmlformats.org/officeDocument/2006/relationships/image" Target="../media/image3118.png"/><Relationship Id="rId122" Type="http://schemas.openxmlformats.org/officeDocument/2006/relationships/customXml" Target="../ink/ink2986.xml"/><Relationship Id="rId143" Type="http://schemas.openxmlformats.org/officeDocument/2006/relationships/customXml" Target="../ink/ink2996.xml"/><Relationship Id="rId4" Type="http://schemas.openxmlformats.org/officeDocument/2006/relationships/customXml" Target="../ink/ink2927.xml"/><Relationship Id="rId9" Type="http://schemas.openxmlformats.org/officeDocument/2006/relationships/image" Target="../media/image3072.png"/><Relationship Id="rId26" Type="http://schemas.openxmlformats.org/officeDocument/2006/relationships/customXml" Target="../ink/ink2938.xml"/><Relationship Id="rId47" Type="http://schemas.openxmlformats.org/officeDocument/2006/relationships/image" Target="../media/image3091.png"/><Relationship Id="rId68" Type="http://schemas.openxmlformats.org/officeDocument/2006/relationships/customXml" Target="../ink/ink2959.xml"/><Relationship Id="rId89" Type="http://schemas.openxmlformats.org/officeDocument/2006/relationships/image" Target="../media/image3112.png"/><Relationship Id="rId112" Type="http://schemas.openxmlformats.org/officeDocument/2006/relationships/customXml" Target="../ink/ink2981.xml"/><Relationship Id="rId133" Type="http://schemas.openxmlformats.org/officeDocument/2006/relationships/image" Target="../media/image3134.png"/><Relationship Id="rId16" Type="http://schemas.openxmlformats.org/officeDocument/2006/relationships/customXml" Target="../ink/ink2933.xml"/><Relationship Id="rId37" Type="http://schemas.openxmlformats.org/officeDocument/2006/relationships/image" Target="../media/image3086.png"/><Relationship Id="rId58" Type="http://schemas.openxmlformats.org/officeDocument/2006/relationships/customXml" Target="../ink/ink2954.xml"/><Relationship Id="rId79" Type="http://schemas.openxmlformats.org/officeDocument/2006/relationships/image" Target="../media/image3107.png"/><Relationship Id="rId102" Type="http://schemas.openxmlformats.org/officeDocument/2006/relationships/customXml" Target="../ink/ink2976.xml"/><Relationship Id="rId123" Type="http://schemas.openxmlformats.org/officeDocument/2006/relationships/image" Target="../media/image3129.png"/><Relationship Id="rId144" Type="http://schemas.openxmlformats.org/officeDocument/2006/relationships/image" Target="../media/image3140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270.png"/><Relationship Id="rId299" Type="http://schemas.openxmlformats.org/officeDocument/2006/relationships/image" Target="../media/image3218.png"/><Relationship Id="rId21" Type="http://schemas.openxmlformats.org/officeDocument/2006/relationships/image" Target="../media/image30790.png"/><Relationship Id="rId63" Type="http://schemas.openxmlformats.org/officeDocument/2006/relationships/image" Target="../media/image31000.png"/><Relationship Id="rId159" Type="http://schemas.openxmlformats.org/officeDocument/2006/relationships/image" Target="../media/image3148.png"/><Relationship Id="rId324" Type="http://schemas.openxmlformats.org/officeDocument/2006/relationships/customXml" Target="../ink/ink3152.xml"/><Relationship Id="rId366" Type="http://schemas.openxmlformats.org/officeDocument/2006/relationships/customXml" Target="../ink/ink3173.xml"/><Relationship Id="rId170" Type="http://schemas.openxmlformats.org/officeDocument/2006/relationships/customXml" Target="../ink/ink3082.xml"/><Relationship Id="rId226" Type="http://schemas.openxmlformats.org/officeDocument/2006/relationships/customXml" Target="../ink/ink3107.xml"/><Relationship Id="rId268" Type="http://schemas.openxmlformats.org/officeDocument/2006/relationships/customXml" Target="../ink/ink3128.xml"/><Relationship Id="rId32" Type="http://schemas.openxmlformats.org/officeDocument/2006/relationships/customXml" Target="../ink/ink3013.xml"/><Relationship Id="rId74" Type="http://schemas.openxmlformats.org/officeDocument/2006/relationships/customXml" Target="../ink/ink3034.xml"/><Relationship Id="rId128" Type="http://schemas.openxmlformats.org/officeDocument/2006/relationships/customXml" Target="../ink/ink3061.xml"/><Relationship Id="rId335" Type="http://schemas.openxmlformats.org/officeDocument/2006/relationships/image" Target="../media/image3236.png"/><Relationship Id="rId377" Type="http://schemas.openxmlformats.org/officeDocument/2006/relationships/image" Target="../media/image2396.png"/><Relationship Id="rId5" Type="http://schemas.openxmlformats.org/officeDocument/2006/relationships/image" Target="../media/image30710.png"/><Relationship Id="rId181" Type="http://schemas.openxmlformats.org/officeDocument/2006/relationships/image" Target="../media/image3159.png"/><Relationship Id="rId237" Type="http://schemas.openxmlformats.org/officeDocument/2006/relationships/image" Target="../media/image3187.png"/><Relationship Id="rId279" Type="http://schemas.openxmlformats.org/officeDocument/2006/relationships/image" Target="../media/image3208.png"/><Relationship Id="rId43" Type="http://schemas.openxmlformats.org/officeDocument/2006/relationships/image" Target="../media/image30900.png"/><Relationship Id="rId139" Type="http://schemas.openxmlformats.org/officeDocument/2006/relationships/image" Target="../media/image31380.png"/><Relationship Id="rId290" Type="http://schemas.openxmlformats.org/officeDocument/2006/relationships/customXml" Target="../ink/ink3138.xml"/><Relationship Id="rId304" Type="http://schemas.openxmlformats.org/officeDocument/2006/relationships/customXml" Target="../ink/ink3145.xml"/><Relationship Id="rId346" Type="http://schemas.openxmlformats.org/officeDocument/2006/relationships/customXml" Target="../ink/ink3163.xml"/><Relationship Id="rId388" Type="http://schemas.openxmlformats.org/officeDocument/2006/relationships/customXml" Target="../ink/ink3184.xml"/><Relationship Id="rId85" Type="http://schemas.openxmlformats.org/officeDocument/2006/relationships/image" Target="../media/image31110.png"/><Relationship Id="rId150" Type="http://schemas.openxmlformats.org/officeDocument/2006/relationships/customXml" Target="../ink/ink3072.xml"/><Relationship Id="rId192" Type="http://schemas.openxmlformats.org/officeDocument/2006/relationships/customXml" Target="../ink/ink3093.xml"/><Relationship Id="rId206" Type="http://schemas.openxmlformats.org/officeDocument/2006/relationships/customXml" Target="../ink/ink3097.xml"/><Relationship Id="rId248" Type="http://schemas.openxmlformats.org/officeDocument/2006/relationships/customXml" Target="../ink/ink3118.xml"/><Relationship Id="rId12" Type="http://schemas.openxmlformats.org/officeDocument/2006/relationships/customXml" Target="../ink/ink3003.xml"/><Relationship Id="rId108" Type="http://schemas.openxmlformats.org/officeDocument/2006/relationships/customXml" Target="../ink/ink3051.xml"/><Relationship Id="rId357" Type="http://schemas.openxmlformats.org/officeDocument/2006/relationships/image" Target="../media/image3247.png"/><Relationship Id="rId54" Type="http://schemas.openxmlformats.org/officeDocument/2006/relationships/customXml" Target="../ink/ink3024.xml"/><Relationship Id="rId96" Type="http://schemas.openxmlformats.org/officeDocument/2006/relationships/customXml" Target="../ink/ink3045.xml"/><Relationship Id="rId161" Type="http://schemas.openxmlformats.org/officeDocument/2006/relationships/image" Target="../media/image3149.png"/><Relationship Id="rId217" Type="http://schemas.openxmlformats.org/officeDocument/2006/relationships/image" Target="../media/image3177.png"/><Relationship Id="rId259" Type="http://schemas.openxmlformats.org/officeDocument/2006/relationships/image" Target="../media/image3198.png"/><Relationship Id="rId23" Type="http://schemas.openxmlformats.org/officeDocument/2006/relationships/image" Target="../media/image30800.png"/><Relationship Id="rId119" Type="http://schemas.openxmlformats.org/officeDocument/2006/relationships/image" Target="../media/image31280.png"/><Relationship Id="rId270" Type="http://schemas.openxmlformats.org/officeDocument/2006/relationships/customXml" Target="../ink/ink3129.xml"/><Relationship Id="rId326" Type="http://schemas.openxmlformats.org/officeDocument/2006/relationships/customXml" Target="../ink/ink3153.xml"/><Relationship Id="rId65" Type="http://schemas.openxmlformats.org/officeDocument/2006/relationships/image" Target="../media/image31010.png"/><Relationship Id="rId130" Type="http://schemas.openxmlformats.org/officeDocument/2006/relationships/customXml" Target="../ink/ink3062.xml"/><Relationship Id="rId368" Type="http://schemas.openxmlformats.org/officeDocument/2006/relationships/customXml" Target="../ink/ink3174.xml"/><Relationship Id="rId172" Type="http://schemas.openxmlformats.org/officeDocument/2006/relationships/customXml" Target="../ink/ink3083.xml"/><Relationship Id="rId228" Type="http://schemas.openxmlformats.org/officeDocument/2006/relationships/customXml" Target="../ink/ink3108.xml"/><Relationship Id="rId281" Type="http://schemas.openxmlformats.org/officeDocument/2006/relationships/image" Target="../media/image3209.png"/><Relationship Id="rId337" Type="http://schemas.openxmlformats.org/officeDocument/2006/relationships/image" Target="../media/image3237.png"/><Relationship Id="rId34" Type="http://schemas.openxmlformats.org/officeDocument/2006/relationships/customXml" Target="../ink/ink3014.xml"/><Relationship Id="rId76" Type="http://schemas.openxmlformats.org/officeDocument/2006/relationships/customXml" Target="../ink/ink3035.xml"/><Relationship Id="rId141" Type="http://schemas.openxmlformats.org/officeDocument/2006/relationships/image" Target="../media/image3139.png"/><Relationship Id="rId379" Type="http://schemas.openxmlformats.org/officeDocument/2006/relationships/image" Target="../media/image2397.png"/><Relationship Id="rId7" Type="http://schemas.openxmlformats.org/officeDocument/2006/relationships/image" Target="../media/image30720.png"/><Relationship Id="rId183" Type="http://schemas.openxmlformats.org/officeDocument/2006/relationships/image" Target="../media/image3160.png"/><Relationship Id="rId239" Type="http://schemas.openxmlformats.org/officeDocument/2006/relationships/image" Target="../media/image3188.png"/><Relationship Id="rId250" Type="http://schemas.openxmlformats.org/officeDocument/2006/relationships/customXml" Target="../ink/ink3119.xml"/><Relationship Id="rId292" Type="http://schemas.openxmlformats.org/officeDocument/2006/relationships/customXml" Target="../ink/ink3139.xml"/><Relationship Id="rId306" Type="http://schemas.openxmlformats.org/officeDocument/2006/relationships/customXml" Target="../ink/ink3146.xml"/><Relationship Id="rId45" Type="http://schemas.openxmlformats.org/officeDocument/2006/relationships/image" Target="../media/image30910.png"/><Relationship Id="rId87" Type="http://schemas.openxmlformats.org/officeDocument/2006/relationships/image" Target="../media/image31120.png"/><Relationship Id="rId110" Type="http://schemas.openxmlformats.org/officeDocument/2006/relationships/customXml" Target="../ink/ink3052.xml"/><Relationship Id="rId348" Type="http://schemas.openxmlformats.org/officeDocument/2006/relationships/customXml" Target="../ink/ink3164.xml"/><Relationship Id="rId152" Type="http://schemas.openxmlformats.org/officeDocument/2006/relationships/customXml" Target="../ink/ink3073.xml"/><Relationship Id="rId208" Type="http://schemas.openxmlformats.org/officeDocument/2006/relationships/customXml" Target="../ink/ink3098.xml"/><Relationship Id="rId261" Type="http://schemas.openxmlformats.org/officeDocument/2006/relationships/image" Target="../media/image3199.png"/><Relationship Id="rId14" Type="http://schemas.openxmlformats.org/officeDocument/2006/relationships/customXml" Target="../ink/ink3004.xml"/><Relationship Id="rId56" Type="http://schemas.openxmlformats.org/officeDocument/2006/relationships/customXml" Target="../ink/ink3025.xml"/><Relationship Id="rId359" Type="http://schemas.openxmlformats.org/officeDocument/2006/relationships/image" Target="../media/image3248.png"/><Relationship Id="rId98" Type="http://schemas.openxmlformats.org/officeDocument/2006/relationships/customXml" Target="../ink/ink3046.xml"/><Relationship Id="rId121" Type="http://schemas.openxmlformats.org/officeDocument/2006/relationships/image" Target="../media/image31290.png"/><Relationship Id="rId163" Type="http://schemas.openxmlformats.org/officeDocument/2006/relationships/image" Target="../media/image3150.png"/><Relationship Id="rId219" Type="http://schemas.openxmlformats.org/officeDocument/2006/relationships/image" Target="../media/image3178.png"/><Relationship Id="rId370" Type="http://schemas.openxmlformats.org/officeDocument/2006/relationships/customXml" Target="../ink/ink3175.xml"/><Relationship Id="rId230" Type="http://schemas.openxmlformats.org/officeDocument/2006/relationships/customXml" Target="../ink/ink3109.xml"/><Relationship Id="rId25" Type="http://schemas.openxmlformats.org/officeDocument/2006/relationships/image" Target="../media/image30810.png"/><Relationship Id="rId67" Type="http://schemas.openxmlformats.org/officeDocument/2006/relationships/image" Target="../media/image31020.png"/><Relationship Id="rId328" Type="http://schemas.openxmlformats.org/officeDocument/2006/relationships/customXml" Target="../ink/ink3154.xml"/><Relationship Id="rId132" Type="http://schemas.openxmlformats.org/officeDocument/2006/relationships/customXml" Target="../ink/ink3063.xml"/><Relationship Id="rId174" Type="http://schemas.openxmlformats.org/officeDocument/2006/relationships/customXml" Target="../ink/ink3084.xml"/><Relationship Id="rId381" Type="http://schemas.openxmlformats.org/officeDocument/2006/relationships/image" Target="../media/image2398.png"/><Relationship Id="rId241" Type="http://schemas.openxmlformats.org/officeDocument/2006/relationships/image" Target="../media/image3189.png"/><Relationship Id="rId36" Type="http://schemas.openxmlformats.org/officeDocument/2006/relationships/customXml" Target="../ink/ink3015.xml"/><Relationship Id="rId283" Type="http://schemas.openxmlformats.org/officeDocument/2006/relationships/image" Target="../media/image3210.png"/><Relationship Id="rId339" Type="http://schemas.openxmlformats.org/officeDocument/2006/relationships/image" Target="../media/image3238.png"/><Relationship Id="rId78" Type="http://schemas.openxmlformats.org/officeDocument/2006/relationships/customXml" Target="../ink/ink3036.xml"/><Relationship Id="rId99" Type="http://schemas.openxmlformats.org/officeDocument/2006/relationships/image" Target="../media/image31180.png"/><Relationship Id="rId101" Type="http://schemas.openxmlformats.org/officeDocument/2006/relationships/image" Target="../media/image31190.png"/><Relationship Id="rId122" Type="http://schemas.openxmlformats.org/officeDocument/2006/relationships/customXml" Target="../ink/ink3058.xml"/><Relationship Id="rId143" Type="http://schemas.openxmlformats.org/officeDocument/2006/relationships/image" Target="../media/image31400.png"/><Relationship Id="rId164" Type="http://schemas.openxmlformats.org/officeDocument/2006/relationships/customXml" Target="../ink/ink3079.xml"/><Relationship Id="rId185" Type="http://schemas.openxmlformats.org/officeDocument/2006/relationships/image" Target="../media/image3161.png"/><Relationship Id="rId350" Type="http://schemas.openxmlformats.org/officeDocument/2006/relationships/customXml" Target="../ink/ink3165.xml"/><Relationship Id="rId371" Type="http://schemas.openxmlformats.org/officeDocument/2006/relationships/image" Target="../media/image2393.png"/><Relationship Id="rId9" Type="http://schemas.openxmlformats.org/officeDocument/2006/relationships/image" Target="../media/image30730.png"/><Relationship Id="rId210" Type="http://schemas.openxmlformats.org/officeDocument/2006/relationships/customXml" Target="../ink/ink3099.xml"/><Relationship Id="rId26" Type="http://schemas.openxmlformats.org/officeDocument/2006/relationships/customXml" Target="../ink/ink3010.xml"/><Relationship Id="rId231" Type="http://schemas.openxmlformats.org/officeDocument/2006/relationships/image" Target="../media/image3184.png"/><Relationship Id="rId252" Type="http://schemas.openxmlformats.org/officeDocument/2006/relationships/customXml" Target="../ink/ink3120.xml"/><Relationship Id="rId273" Type="http://schemas.openxmlformats.org/officeDocument/2006/relationships/image" Target="../media/image3205.png"/><Relationship Id="rId294" Type="http://schemas.openxmlformats.org/officeDocument/2006/relationships/customXml" Target="../ink/ink3140.xml"/><Relationship Id="rId308" Type="http://schemas.openxmlformats.org/officeDocument/2006/relationships/customXml" Target="../ink/ink3147.xml"/><Relationship Id="rId329" Type="http://schemas.openxmlformats.org/officeDocument/2006/relationships/image" Target="../media/image3233.png"/><Relationship Id="rId47" Type="http://schemas.openxmlformats.org/officeDocument/2006/relationships/image" Target="../media/image30920.png"/><Relationship Id="rId68" Type="http://schemas.openxmlformats.org/officeDocument/2006/relationships/customXml" Target="../ink/ink3031.xml"/><Relationship Id="rId89" Type="http://schemas.openxmlformats.org/officeDocument/2006/relationships/image" Target="../media/image31130.png"/><Relationship Id="rId112" Type="http://schemas.openxmlformats.org/officeDocument/2006/relationships/customXml" Target="../ink/ink3053.xml"/><Relationship Id="rId133" Type="http://schemas.openxmlformats.org/officeDocument/2006/relationships/image" Target="../media/image31350.png"/><Relationship Id="rId154" Type="http://schemas.openxmlformats.org/officeDocument/2006/relationships/customXml" Target="../ink/ink3074.xml"/><Relationship Id="rId175" Type="http://schemas.openxmlformats.org/officeDocument/2006/relationships/image" Target="../media/image3156.png"/><Relationship Id="rId340" Type="http://schemas.openxmlformats.org/officeDocument/2006/relationships/customXml" Target="../ink/ink3160.xml"/><Relationship Id="rId361" Type="http://schemas.openxmlformats.org/officeDocument/2006/relationships/image" Target="../media/image2388.png"/><Relationship Id="rId200" Type="http://schemas.openxmlformats.org/officeDocument/2006/relationships/customXml" Target="../ink/ink3095.xml"/><Relationship Id="rId382" Type="http://schemas.openxmlformats.org/officeDocument/2006/relationships/customXml" Target="../ink/ink3181.xml"/><Relationship Id="rId16" Type="http://schemas.openxmlformats.org/officeDocument/2006/relationships/customXml" Target="../ink/ink3005.xml"/><Relationship Id="rId221" Type="http://schemas.openxmlformats.org/officeDocument/2006/relationships/image" Target="../media/image3179.png"/><Relationship Id="rId242" Type="http://schemas.openxmlformats.org/officeDocument/2006/relationships/customXml" Target="../ink/ink3115.xml"/><Relationship Id="rId263" Type="http://schemas.openxmlformats.org/officeDocument/2006/relationships/image" Target="../media/image3200.png"/><Relationship Id="rId284" Type="http://schemas.openxmlformats.org/officeDocument/2006/relationships/customXml" Target="../ink/ink3135.xml"/><Relationship Id="rId319" Type="http://schemas.openxmlformats.org/officeDocument/2006/relationships/image" Target="../media/image3228.png"/><Relationship Id="rId37" Type="http://schemas.openxmlformats.org/officeDocument/2006/relationships/image" Target="../media/image30870.png"/><Relationship Id="rId58" Type="http://schemas.openxmlformats.org/officeDocument/2006/relationships/customXml" Target="../ink/ink3026.xml"/><Relationship Id="rId79" Type="http://schemas.openxmlformats.org/officeDocument/2006/relationships/image" Target="../media/image31080.png"/><Relationship Id="rId102" Type="http://schemas.openxmlformats.org/officeDocument/2006/relationships/customXml" Target="../ink/ink3048.xml"/><Relationship Id="rId123" Type="http://schemas.openxmlformats.org/officeDocument/2006/relationships/image" Target="../media/image31300.png"/><Relationship Id="rId144" Type="http://schemas.openxmlformats.org/officeDocument/2006/relationships/customXml" Target="../ink/ink3069.xml"/><Relationship Id="rId330" Type="http://schemas.openxmlformats.org/officeDocument/2006/relationships/customXml" Target="../ink/ink3155.xml"/><Relationship Id="rId90" Type="http://schemas.openxmlformats.org/officeDocument/2006/relationships/customXml" Target="../ink/ink3042.xml"/><Relationship Id="rId165" Type="http://schemas.openxmlformats.org/officeDocument/2006/relationships/image" Target="../media/image3151.png"/><Relationship Id="rId186" Type="http://schemas.openxmlformats.org/officeDocument/2006/relationships/customXml" Target="../ink/ink3090.xml"/><Relationship Id="rId351" Type="http://schemas.openxmlformats.org/officeDocument/2006/relationships/image" Target="../media/image3244.png"/><Relationship Id="rId372" Type="http://schemas.openxmlformats.org/officeDocument/2006/relationships/customXml" Target="../ink/ink3176.xml"/><Relationship Id="rId211" Type="http://schemas.openxmlformats.org/officeDocument/2006/relationships/image" Target="../media/image3174.png"/><Relationship Id="rId232" Type="http://schemas.openxmlformats.org/officeDocument/2006/relationships/customXml" Target="../ink/ink3110.xml"/><Relationship Id="rId253" Type="http://schemas.openxmlformats.org/officeDocument/2006/relationships/image" Target="../media/image3195.png"/><Relationship Id="rId274" Type="http://schemas.openxmlformats.org/officeDocument/2006/relationships/customXml" Target="../ink/ink3130.xml"/><Relationship Id="rId295" Type="http://schemas.openxmlformats.org/officeDocument/2006/relationships/image" Target="../media/image3216.png"/><Relationship Id="rId309" Type="http://schemas.openxmlformats.org/officeDocument/2006/relationships/image" Target="../media/image3223.png"/><Relationship Id="rId27" Type="http://schemas.openxmlformats.org/officeDocument/2006/relationships/image" Target="../media/image30820.png"/><Relationship Id="rId48" Type="http://schemas.openxmlformats.org/officeDocument/2006/relationships/customXml" Target="../ink/ink3021.xml"/><Relationship Id="rId69" Type="http://schemas.openxmlformats.org/officeDocument/2006/relationships/image" Target="../media/image31030.png"/><Relationship Id="rId113" Type="http://schemas.openxmlformats.org/officeDocument/2006/relationships/image" Target="../media/image31250.png"/><Relationship Id="rId134" Type="http://schemas.openxmlformats.org/officeDocument/2006/relationships/customXml" Target="../ink/ink3064.xml"/><Relationship Id="rId320" Type="http://schemas.openxmlformats.org/officeDocument/2006/relationships/customXml" Target="../ink/ink3150.xml"/><Relationship Id="rId80" Type="http://schemas.openxmlformats.org/officeDocument/2006/relationships/customXml" Target="../ink/ink3037.xml"/><Relationship Id="rId155" Type="http://schemas.openxmlformats.org/officeDocument/2006/relationships/image" Target="../media/image3146.png"/><Relationship Id="rId176" Type="http://schemas.openxmlformats.org/officeDocument/2006/relationships/customXml" Target="../ink/ink3085.xml"/><Relationship Id="rId197" Type="http://schemas.openxmlformats.org/officeDocument/2006/relationships/image" Target="../media/image3167.png"/><Relationship Id="rId341" Type="http://schemas.openxmlformats.org/officeDocument/2006/relationships/image" Target="../media/image3239.png"/><Relationship Id="rId362" Type="http://schemas.openxmlformats.org/officeDocument/2006/relationships/customXml" Target="../ink/ink3171.xml"/><Relationship Id="rId383" Type="http://schemas.openxmlformats.org/officeDocument/2006/relationships/image" Target="../media/image2399.png"/><Relationship Id="rId201" Type="http://schemas.openxmlformats.org/officeDocument/2006/relationships/image" Target="../media/image3169.png"/><Relationship Id="rId222" Type="http://schemas.openxmlformats.org/officeDocument/2006/relationships/customXml" Target="../ink/ink3105.xml"/><Relationship Id="rId243" Type="http://schemas.openxmlformats.org/officeDocument/2006/relationships/image" Target="../media/image3190.png"/><Relationship Id="rId264" Type="http://schemas.openxmlformats.org/officeDocument/2006/relationships/customXml" Target="../ink/ink3126.xml"/><Relationship Id="rId285" Type="http://schemas.openxmlformats.org/officeDocument/2006/relationships/image" Target="../media/image3211.png"/><Relationship Id="rId17" Type="http://schemas.openxmlformats.org/officeDocument/2006/relationships/image" Target="../media/image30770.png"/><Relationship Id="rId38" Type="http://schemas.openxmlformats.org/officeDocument/2006/relationships/customXml" Target="../ink/ink3016.xml"/><Relationship Id="rId59" Type="http://schemas.openxmlformats.org/officeDocument/2006/relationships/image" Target="../media/image30980.png"/><Relationship Id="rId103" Type="http://schemas.openxmlformats.org/officeDocument/2006/relationships/image" Target="../media/image31200.png"/><Relationship Id="rId124" Type="http://schemas.openxmlformats.org/officeDocument/2006/relationships/customXml" Target="../ink/ink3059.xml"/><Relationship Id="rId310" Type="http://schemas.openxmlformats.org/officeDocument/2006/relationships/customXml" Target="../ink/ink3148.xml"/><Relationship Id="rId70" Type="http://schemas.openxmlformats.org/officeDocument/2006/relationships/customXml" Target="../ink/ink3032.xml"/><Relationship Id="rId91" Type="http://schemas.openxmlformats.org/officeDocument/2006/relationships/image" Target="../media/image31140.png"/><Relationship Id="rId145" Type="http://schemas.openxmlformats.org/officeDocument/2006/relationships/image" Target="../media/image31410.png"/><Relationship Id="rId166" Type="http://schemas.openxmlformats.org/officeDocument/2006/relationships/customXml" Target="../ink/ink3080.xml"/><Relationship Id="rId187" Type="http://schemas.openxmlformats.org/officeDocument/2006/relationships/image" Target="../media/image3162.png"/><Relationship Id="rId331" Type="http://schemas.openxmlformats.org/officeDocument/2006/relationships/image" Target="../media/image3234.png"/><Relationship Id="rId352" Type="http://schemas.openxmlformats.org/officeDocument/2006/relationships/customXml" Target="../ink/ink3166.xml"/><Relationship Id="rId373" Type="http://schemas.openxmlformats.org/officeDocument/2006/relationships/image" Target="../media/image239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100.xml"/><Relationship Id="rId233" Type="http://schemas.openxmlformats.org/officeDocument/2006/relationships/image" Target="../media/image3185.png"/><Relationship Id="rId254" Type="http://schemas.openxmlformats.org/officeDocument/2006/relationships/customXml" Target="../ink/ink3121.xml"/><Relationship Id="rId28" Type="http://schemas.openxmlformats.org/officeDocument/2006/relationships/customXml" Target="../ink/ink3011.xml"/><Relationship Id="rId49" Type="http://schemas.openxmlformats.org/officeDocument/2006/relationships/image" Target="../media/image30930.png"/><Relationship Id="rId114" Type="http://schemas.openxmlformats.org/officeDocument/2006/relationships/customXml" Target="../ink/ink3054.xml"/><Relationship Id="rId275" Type="http://schemas.openxmlformats.org/officeDocument/2006/relationships/image" Target="../media/image3206.png"/><Relationship Id="rId296" Type="http://schemas.openxmlformats.org/officeDocument/2006/relationships/customXml" Target="../ink/ink3141.xml"/><Relationship Id="rId300" Type="http://schemas.openxmlformats.org/officeDocument/2006/relationships/customXml" Target="../ink/ink3143.xml"/><Relationship Id="rId60" Type="http://schemas.openxmlformats.org/officeDocument/2006/relationships/customXml" Target="../ink/ink3027.xml"/><Relationship Id="rId81" Type="http://schemas.openxmlformats.org/officeDocument/2006/relationships/image" Target="../media/image31090.png"/><Relationship Id="rId135" Type="http://schemas.openxmlformats.org/officeDocument/2006/relationships/image" Target="../media/image31360.png"/><Relationship Id="rId156" Type="http://schemas.openxmlformats.org/officeDocument/2006/relationships/customXml" Target="../ink/ink3075.xml"/><Relationship Id="rId177" Type="http://schemas.openxmlformats.org/officeDocument/2006/relationships/image" Target="../media/image3157.png"/><Relationship Id="rId198" Type="http://schemas.openxmlformats.org/officeDocument/2006/relationships/customXml" Target="../ink/ink3094.xml"/><Relationship Id="rId321" Type="http://schemas.openxmlformats.org/officeDocument/2006/relationships/image" Target="../media/image3229.png"/><Relationship Id="rId342" Type="http://schemas.openxmlformats.org/officeDocument/2006/relationships/customXml" Target="../ink/ink3161.xml"/><Relationship Id="rId363" Type="http://schemas.openxmlformats.org/officeDocument/2006/relationships/image" Target="../media/image2389.png"/><Relationship Id="rId384" Type="http://schemas.openxmlformats.org/officeDocument/2006/relationships/customXml" Target="../ink/ink3182.xml"/><Relationship Id="rId202" Type="http://schemas.openxmlformats.org/officeDocument/2006/relationships/customXml" Target="../ink/ink3096.xml"/><Relationship Id="rId223" Type="http://schemas.openxmlformats.org/officeDocument/2006/relationships/image" Target="../media/image3180.png"/><Relationship Id="rId244" Type="http://schemas.openxmlformats.org/officeDocument/2006/relationships/customXml" Target="../ink/ink3116.xml"/><Relationship Id="rId18" Type="http://schemas.openxmlformats.org/officeDocument/2006/relationships/customXml" Target="../ink/ink3006.xml"/><Relationship Id="rId39" Type="http://schemas.openxmlformats.org/officeDocument/2006/relationships/image" Target="../media/image30880.png"/><Relationship Id="rId265" Type="http://schemas.openxmlformats.org/officeDocument/2006/relationships/image" Target="../media/image3201.png"/><Relationship Id="rId286" Type="http://schemas.openxmlformats.org/officeDocument/2006/relationships/customXml" Target="../ink/ink3136.xml"/><Relationship Id="rId50" Type="http://schemas.openxmlformats.org/officeDocument/2006/relationships/customXml" Target="../ink/ink3022.xml"/><Relationship Id="rId104" Type="http://schemas.openxmlformats.org/officeDocument/2006/relationships/customXml" Target="../ink/ink3049.xml"/><Relationship Id="rId125" Type="http://schemas.openxmlformats.org/officeDocument/2006/relationships/image" Target="../media/image31310.png"/><Relationship Id="rId146" Type="http://schemas.openxmlformats.org/officeDocument/2006/relationships/customXml" Target="../ink/ink3070.xml"/><Relationship Id="rId167" Type="http://schemas.openxmlformats.org/officeDocument/2006/relationships/image" Target="../media/image3152.png"/><Relationship Id="rId188" Type="http://schemas.openxmlformats.org/officeDocument/2006/relationships/customXml" Target="../ink/ink3091.xml"/><Relationship Id="rId311" Type="http://schemas.openxmlformats.org/officeDocument/2006/relationships/image" Target="../media/image3224.png"/><Relationship Id="rId332" Type="http://schemas.openxmlformats.org/officeDocument/2006/relationships/customXml" Target="../ink/ink3156.xml"/><Relationship Id="rId353" Type="http://schemas.openxmlformats.org/officeDocument/2006/relationships/image" Target="../media/image3245.png"/><Relationship Id="rId374" Type="http://schemas.openxmlformats.org/officeDocument/2006/relationships/customXml" Target="../ink/ink3177.xml"/><Relationship Id="rId71" Type="http://schemas.openxmlformats.org/officeDocument/2006/relationships/image" Target="../media/image31040.png"/><Relationship Id="rId92" Type="http://schemas.openxmlformats.org/officeDocument/2006/relationships/customXml" Target="../ink/ink3043.xml"/><Relationship Id="rId213" Type="http://schemas.openxmlformats.org/officeDocument/2006/relationships/image" Target="../media/image3175.png"/><Relationship Id="rId234" Type="http://schemas.openxmlformats.org/officeDocument/2006/relationships/customXml" Target="../ink/ink3111.xml"/><Relationship Id="rId2" Type="http://schemas.openxmlformats.org/officeDocument/2006/relationships/customXml" Target="../ink/ink2998.xml"/><Relationship Id="rId29" Type="http://schemas.openxmlformats.org/officeDocument/2006/relationships/image" Target="../media/image30830.png"/><Relationship Id="rId255" Type="http://schemas.openxmlformats.org/officeDocument/2006/relationships/image" Target="../media/image3196.png"/><Relationship Id="rId276" Type="http://schemas.openxmlformats.org/officeDocument/2006/relationships/customXml" Target="../ink/ink3131.xml"/><Relationship Id="rId297" Type="http://schemas.openxmlformats.org/officeDocument/2006/relationships/image" Target="../media/image3217.png"/><Relationship Id="rId40" Type="http://schemas.openxmlformats.org/officeDocument/2006/relationships/customXml" Target="../ink/ink3017.xml"/><Relationship Id="rId115" Type="http://schemas.openxmlformats.org/officeDocument/2006/relationships/image" Target="../media/image31260.png"/><Relationship Id="rId136" Type="http://schemas.openxmlformats.org/officeDocument/2006/relationships/customXml" Target="../ink/ink3065.xml"/><Relationship Id="rId157" Type="http://schemas.openxmlformats.org/officeDocument/2006/relationships/image" Target="../media/image3147.png"/><Relationship Id="rId178" Type="http://schemas.openxmlformats.org/officeDocument/2006/relationships/customXml" Target="../ink/ink3086.xml"/><Relationship Id="rId301" Type="http://schemas.openxmlformats.org/officeDocument/2006/relationships/image" Target="../media/image3219.png"/><Relationship Id="rId322" Type="http://schemas.openxmlformats.org/officeDocument/2006/relationships/customXml" Target="../ink/ink3151.xml"/><Relationship Id="rId343" Type="http://schemas.openxmlformats.org/officeDocument/2006/relationships/image" Target="../media/image3240.png"/><Relationship Id="rId364" Type="http://schemas.openxmlformats.org/officeDocument/2006/relationships/customXml" Target="../ink/ink3172.xml"/><Relationship Id="rId61" Type="http://schemas.openxmlformats.org/officeDocument/2006/relationships/image" Target="../media/image30990.png"/><Relationship Id="rId82" Type="http://schemas.openxmlformats.org/officeDocument/2006/relationships/customXml" Target="../ink/ink3038.xml"/><Relationship Id="rId199" Type="http://schemas.openxmlformats.org/officeDocument/2006/relationships/image" Target="../media/image3168.png"/><Relationship Id="rId385" Type="http://schemas.openxmlformats.org/officeDocument/2006/relationships/image" Target="../media/image2400.png"/><Relationship Id="rId19" Type="http://schemas.openxmlformats.org/officeDocument/2006/relationships/image" Target="../media/image30780.png"/><Relationship Id="rId224" Type="http://schemas.openxmlformats.org/officeDocument/2006/relationships/customXml" Target="../ink/ink3106.xml"/><Relationship Id="rId245" Type="http://schemas.openxmlformats.org/officeDocument/2006/relationships/image" Target="../media/image3191.png"/><Relationship Id="rId266" Type="http://schemas.openxmlformats.org/officeDocument/2006/relationships/customXml" Target="../ink/ink3127.xml"/><Relationship Id="rId287" Type="http://schemas.openxmlformats.org/officeDocument/2006/relationships/image" Target="../media/image3212.png"/><Relationship Id="rId30" Type="http://schemas.openxmlformats.org/officeDocument/2006/relationships/customXml" Target="../ink/ink3012.xml"/><Relationship Id="rId105" Type="http://schemas.openxmlformats.org/officeDocument/2006/relationships/image" Target="../media/image31210.png"/><Relationship Id="rId126" Type="http://schemas.openxmlformats.org/officeDocument/2006/relationships/customXml" Target="../ink/ink3060.xml"/><Relationship Id="rId147" Type="http://schemas.openxmlformats.org/officeDocument/2006/relationships/image" Target="../media/image3142.png"/><Relationship Id="rId168" Type="http://schemas.openxmlformats.org/officeDocument/2006/relationships/customXml" Target="../ink/ink3081.xml"/><Relationship Id="rId312" Type="http://schemas.openxmlformats.org/officeDocument/2006/relationships/customXml" Target="../ink/ink3149.xml"/><Relationship Id="rId333" Type="http://schemas.openxmlformats.org/officeDocument/2006/relationships/image" Target="../media/image3235.png"/><Relationship Id="rId354" Type="http://schemas.openxmlformats.org/officeDocument/2006/relationships/customXml" Target="../ink/ink3167.xml"/><Relationship Id="rId51" Type="http://schemas.openxmlformats.org/officeDocument/2006/relationships/image" Target="../media/image30940.png"/><Relationship Id="rId72" Type="http://schemas.openxmlformats.org/officeDocument/2006/relationships/customXml" Target="../ink/ink3033.xml"/><Relationship Id="rId93" Type="http://schemas.openxmlformats.org/officeDocument/2006/relationships/image" Target="../media/image31150.png"/><Relationship Id="rId189" Type="http://schemas.openxmlformats.org/officeDocument/2006/relationships/image" Target="../media/image3163.png"/><Relationship Id="rId375" Type="http://schemas.openxmlformats.org/officeDocument/2006/relationships/image" Target="../media/image2395.png"/><Relationship Id="rId3" Type="http://schemas.openxmlformats.org/officeDocument/2006/relationships/image" Target="../media/image30500.png"/><Relationship Id="rId214" Type="http://schemas.openxmlformats.org/officeDocument/2006/relationships/customXml" Target="../ink/ink3101.xml"/><Relationship Id="rId235" Type="http://schemas.openxmlformats.org/officeDocument/2006/relationships/image" Target="../media/image3186.png"/><Relationship Id="rId256" Type="http://schemas.openxmlformats.org/officeDocument/2006/relationships/customXml" Target="../ink/ink3122.xml"/><Relationship Id="rId277" Type="http://schemas.openxmlformats.org/officeDocument/2006/relationships/image" Target="../media/image3207.png"/><Relationship Id="rId298" Type="http://schemas.openxmlformats.org/officeDocument/2006/relationships/customXml" Target="../ink/ink3142.xml"/><Relationship Id="rId116" Type="http://schemas.openxmlformats.org/officeDocument/2006/relationships/customXml" Target="../ink/ink3055.xml"/><Relationship Id="rId137" Type="http://schemas.openxmlformats.org/officeDocument/2006/relationships/image" Target="../media/image31370.png"/><Relationship Id="rId158" Type="http://schemas.openxmlformats.org/officeDocument/2006/relationships/customXml" Target="../ink/ink3076.xml"/><Relationship Id="rId302" Type="http://schemas.openxmlformats.org/officeDocument/2006/relationships/customXml" Target="../ink/ink3144.xml"/><Relationship Id="rId323" Type="http://schemas.openxmlformats.org/officeDocument/2006/relationships/image" Target="../media/image3230.png"/><Relationship Id="rId344" Type="http://schemas.openxmlformats.org/officeDocument/2006/relationships/customXml" Target="../ink/ink3162.xml"/><Relationship Id="rId20" Type="http://schemas.openxmlformats.org/officeDocument/2006/relationships/customXml" Target="../ink/ink3007.xml"/><Relationship Id="rId41" Type="http://schemas.openxmlformats.org/officeDocument/2006/relationships/image" Target="../media/image30890.png"/><Relationship Id="rId62" Type="http://schemas.openxmlformats.org/officeDocument/2006/relationships/customXml" Target="../ink/ink3028.xml"/><Relationship Id="rId83" Type="http://schemas.openxmlformats.org/officeDocument/2006/relationships/image" Target="../media/image31100.png"/><Relationship Id="rId179" Type="http://schemas.openxmlformats.org/officeDocument/2006/relationships/image" Target="../media/image3158.png"/><Relationship Id="rId365" Type="http://schemas.openxmlformats.org/officeDocument/2006/relationships/image" Target="../media/image2390.png"/><Relationship Id="rId386" Type="http://schemas.openxmlformats.org/officeDocument/2006/relationships/customXml" Target="../ink/ink3183.xml"/><Relationship Id="rId190" Type="http://schemas.openxmlformats.org/officeDocument/2006/relationships/customXml" Target="../ink/ink3092.xml"/><Relationship Id="rId225" Type="http://schemas.openxmlformats.org/officeDocument/2006/relationships/image" Target="../media/image3181.png"/><Relationship Id="rId246" Type="http://schemas.openxmlformats.org/officeDocument/2006/relationships/customXml" Target="../ink/ink3117.xml"/><Relationship Id="rId267" Type="http://schemas.openxmlformats.org/officeDocument/2006/relationships/image" Target="../media/image3202.png"/><Relationship Id="rId288" Type="http://schemas.openxmlformats.org/officeDocument/2006/relationships/customXml" Target="../ink/ink3137.xml"/><Relationship Id="rId106" Type="http://schemas.openxmlformats.org/officeDocument/2006/relationships/customXml" Target="../ink/ink3050.xml"/><Relationship Id="rId127" Type="http://schemas.openxmlformats.org/officeDocument/2006/relationships/image" Target="../media/image31320.png"/><Relationship Id="rId10" Type="http://schemas.openxmlformats.org/officeDocument/2006/relationships/customXml" Target="../ink/ink3002.xml"/><Relationship Id="rId31" Type="http://schemas.openxmlformats.org/officeDocument/2006/relationships/image" Target="../media/image30840.png"/><Relationship Id="rId52" Type="http://schemas.openxmlformats.org/officeDocument/2006/relationships/customXml" Target="../ink/ink3023.xml"/><Relationship Id="rId73" Type="http://schemas.openxmlformats.org/officeDocument/2006/relationships/image" Target="../media/image31050.png"/><Relationship Id="rId94" Type="http://schemas.openxmlformats.org/officeDocument/2006/relationships/customXml" Target="../ink/ink3044.xml"/><Relationship Id="rId148" Type="http://schemas.openxmlformats.org/officeDocument/2006/relationships/customXml" Target="../ink/ink3071.xml"/><Relationship Id="rId169" Type="http://schemas.openxmlformats.org/officeDocument/2006/relationships/image" Target="../media/image3153.png"/><Relationship Id="rId334" Type="http://schemas.openxmlformats.org/officeDocument/2006/relationships/customXml" Target="../ink/ink3157.xml"/><Relationship Id="rId355" Type="http://schemas.openxmlformats.org/officeDocument/2006/relationships/image" Target="../media/image3246.png"/><Relationship Id="rId376" Type="http://schemas.openxmlformats.org/officeDocument/2006/relationships/customXml" Target="../ink/ink3178.xml"/><Relationship Id="rId4" Type="http://schemas.openxmlformats.org/officeDocument/2006/relationships/customXml" Target="../ink/ink2999.xml"/><Relationship Id="rId180" Type="http://schemas.openxmlformats.org/officeDocument/2006/relationships/customXml" Target="../ink/ink3087.xml"/><Relationship Id="rId215" Type="http://schemas.openxmlformats.org/officeDocument/2006/relationships/image" Target="../media/image3176.png"/><Relationship Id="rId236" Type="http://schemas.openxmlformats.org/officeDocument/2006/relationships/customXml" Target="../ink/ink3112.xml"/><Relationship Id="rId257" Type="http://schemas.openxmlformats.org/officeDocument/2006/relationships/image" Target="../media/image3197.png"/><Relationship Id="rId278" Type="http://schemas.openxmlformats.org/officeDocument/2006/relationships/customXml" Target="../ink/ink3132.xml"/><Relationship Id="rId303" Type="http://schemas.openxmlformats.org/officeDocument/2006/relationships/image" Target="../media/image3220.png"/><Relationship Id="rId42" Type="http://schemas.openxmlformats.org/officeDocument/2006/relationships/customXml" Target="../ink/ink3018.xml"/><Relationship Id="rId84" Type="http://schemas.openxmlformats.org/officeDocument/2006/relationships/customXml" Target="../ink/ink3039.xml"/><Relationship Id="rId138" Type="http://schemas.openxmlformats.org/officeDocument/2006/relationships/customXml" Target="../ink/ink3066.xml"/><Relationship Id="rId345" Type="http://schemas.openxmlformats.org/officeDocument/2006/relationships/image" Target="../media/image3241.png"/><Relationship Id="rId387" Type="http://schemas.openxmlformats.org/officeDocument/2006/relationships/image" Target="../media/image2401.png"/><Relationship Id="rId191" Type="http://schemas.openxmlformats.org/officeDocument/2006/relationships/image" Target="../media/image3164.png"/><Relationship Id="rId205" Type="http://schemas.openxmlformats.org/officeDocument/2006/relationships/image" Target="../media/image3171.png"/><Relationship Id="rId247" Type="http://schemas.openxmlformats.org/officeDocument/2006/relationships/image" Target="../media/image3192.png"/><Relationship Id="rId107" Type="http://schemas.openxmlformats.org/officeDocument/2006/relationships/image" Target="../media/image31220.png"/><Relationship Id="rId289" Type="http://schemas.openxmlformats.org/officeDocument/2006/relationships/image" Target="../media/image3213.png"/><Relationship Id="rId11" Type="http://schemas.openxmlformats.org/officeDocument/2006/relationships/image" Target="../media/image30740.png"/><Relationship Id="rId53" Type="http://schemas.openxmlformats.org/officeDocument/2006/relationships/image" Target="../media/image30950.png"/><Relationship Id="rId149" Type="http://schemas.openxmlformats.org/officeDocument/2006/relationships/image" Target="../media/image3143.png"/><Relationship Id="rId356" Type="http://schemas.openxmlformats.org/officeDocument/2006/relationships/customXml" Target="../ink/ink3168.xml"/><Relationship Id="rId95" Type="http://schemas.openxmlformats.org/officeDocument/2006/relationships/image" Target="../media/image31160.png"/><Relationship Id="rId160" Type="http://schemas.openxmlformats.org/officeDocument/2006/relationships/customXml" Target="../ink/ink3077.xml"/><Relationship Id="rId216" Type="http://schemas.openxmlformats.org/officeDocument/2006/relationships/customXml" Target="../ink/ink3102.xml"/><Relationship Id="rId258" Type="http://schemas.openxmlformats.org/officeDocument/2006/relationships/customXml" Target="../ink/ink3123.xml"/><Relationship Id="rId22" Type="http://schemas.openxmlformats.org/officeDocument/2006/relationships/customXml" Target="../ink/ink3008.xml"/><Relationship Id="rId64" Type="http://schemas.openxmlformats.org/officeDocument/2006/relationships/customXml" Target="../ink/ink3029.xml"/><Relationship Id="rId118" Type="http://schemas.openxmlformats.org/officeDocument/2006/relationships/customXml" Target="../ink/ink3056.xml"/><Relationship Id="rId325" Type="http://schemas.openxmlformats.org/officeDocument/2006/relationships/image" Target="../media/image3231.png"/><Relationship Id="rId367" Type="http://schemas.openxmlformats.org/officeDocument/2006/relationships/image" Target="../media/image2391.png"/><Relationship Id="rId171" Type="http://schemas.openxmlformats.org/officeDocument/2006/relationships/image" Target="../media/image3154.png"/><Relationship Id="rId227" Type="http://schemas.openxmlformats.org/officeDocument/2006/relationships/image" Target="../media/image3182.png"/><Relationship Id="rId269" Type="http://schemas.openxmlformats.org/officeDocument/2006/relationships/image" Target="../media/image3203.png"/><Relationship Id="rId33" Type="http://schemas.openxmlformats.org/officeDocument/2006/relationships/image" Target="../media/image30850.png"/><Relationship Id="rId129" Type="http://schemas.openxmlformats.org/officeDocument/2006/relationships/image" Target="../media/image31330.png"/><Relationship Id="rId280" Type="http://schemas.openxmlformats.org/officeDocument/2006/relationships/customXml" Target="../ink/ink3133.xml"/><Relationship Id="rId336" Type="http://schemas.openxmlformats.org/officeDocument/2006/relationships/customXml" Target="../ink/ink3158.xml"/><Relationship Id="rId75" Type="http://schemas.openxmlformats.org/officeDocument/2006/relationships/image" Target="../media/image31060.png"/><Relationship Id="rId140" Type="http://schemas.openxmlformats.org/officeDocument/2006/relationships/customXml" Target="../ink/ink3067.xml"/><Relationship Id="rId182" Type="http://schemas.openxmlformats.org/officeDocument/2006/relationships/customXml" Target="../ink/ink3088.xml"/><Relationship Id="rId378" Type="http://schemas.openxmlformats.org/officeDocument/2006/relationships/customXml" Target="../ink/ink3179.xml"/><Relationship Id="rId6" Type="http://schemas.openxmlformats.org/officeDocument/2006/relationships/customXml" Target="../ink/ink3000.xml"/><Relationship Id="rId238" Type="http://schemas.openxmlformats.org/officeDocument/2006/relationships/customXml" Target="../ink/ink3113.xml"/><Relationship Id="rId291" Type="http://schemas.openxmlformats.org/officeDocument/2006/relationships/image" Target="../media/image3214.png"/><Relationship Id="rId305" Type="http://schemas.openxmlformats.org/officeDocument/2006/relationships/image" Target="../media/image3221.png"/><Relationship Id="rId347" Type="http://schemas.openxmlformats.org/officeDocument/2006/relationships/image" Target="../media/image3242.png"/><Relationship Id="rId44" Type="http://schemas.openxmlformats.org/officeDocument/2006/relationships/customXml" Target="../ink/ink3019.xml"/><Relationship Id="rId86" Type="http://schemas.openxmlformats.org/officeDocument/2006/relationships/customXml" Target="../ink/ink3040.xml"/><Relationship Id="rId151" Type="http://schemas.openxmlformats.org/officeDocument/2006/relationships/image" Target="../media/image3144.png"/><Relationship Id="rId389" Type="http://schemas.openxmlformats.org/officeDocument/2006/relationships/image" Target="../media/image2402.png"/><Relationship Id="rId207" Type="http://schemas.openxmlformats.org/officeDocument/2006/relationships/image" Target="../media/image3172.png"/><Relationship Id="rId249" Type="http://schemas.openxmlformats.org/officeDocument/2006/relationships/image" Target="../media/image3193.png"/><Relationship Id="rId13" Type="http://schemas.openxmlformats.org/officeDocument/2006/relationships/image" Target="../media/image30750.png"/><Relationship Id="rId109" Type="http://schemas.openxmlformats.org/officeDocument/2006/relationships/image" Target="../media/image31230.png"/><Relationship Id="rId260" Type="http://schemas.openxmlformats.org/officeDocument/2006/relationships/customXml" Target="../ink/ink3124.xml"/><Relationship Id="rId55" Type="http://schemas.openxmlformats.org/officeDocument/2006/relationships/image" Target="../media/image30960.png"/><Relationship Id="rId97" Type="http://schemas.openxmlformats.org/officeDocument/2006/relationships/image" Target="../media/image31170.png"/><Relationship Id="rId120" Type="http://schemas.openxmlformats.org/officeDocument/2006/relationships/customXml" Target="../ink/ink3057.xml"/><Relationship Id="rId358" Type="http://schemas.openxmlformats.org/officeDocument/2006/relationships/customXml" Target="../ink/ink3169.xml"/><Relationship Id="rId162" Type="http://schemas.openxmlformats.org/officeDocument/2006/relationships/customXml" Target="../ink/ink3078.xml"/><Relationship Id="rId218" Type="http://schemas.openxmlformats.org/officeDocument/2006/relationships/customXml" Target="../ink/ink3103.xml"/><Relationship Id="rId24" Type="http://schemas.openxmlformats.org/officeDocument/2006/relationships/customXml" Target="../ink/ink3009.xml"/><Relationship Id="rId66" Type="http://schemas.openxmlformats.org/officeDocument/2006/relationships/customXml" Target="../ink/ink3030.xml"/><Relationship Id="rId131" Type="http://schemas.openxmlformats.org/officeDocument/2006/relationships/image" Target="../media/image31340.png"/><Relationship Id="rId327" Type="http://schemas.openxmlformats.org/officeDocument/2006/relationships/image" Target="../media/image3232.png"/><Relationship Id="rId369" Type="http://schemas.openxmlformats.org/officeDocument/2006/relationships/image" Target="../media/image2392.png"/><Relationship Id="rId173" Type="http://schemas.openxmlformats.org/officeDocument/2006/relationships/image" Target="../media/image3155.png"/><Relationship Id="rId229" Type="http://schemas.openxmlformats.org/officeDocument/2006/relationships/image" Target="../media/image3183.png"/><Relationship Id="rId380" Type="http://schemas.openxmlformats.org/officeDocument/2006/relationships/customXml" Target="../ink/ink3180.xml"/><Relationship Id="rId240" Type="http://schemas.openxmlformats.org/officeDocument/2006/relationships/customXml" Target="../ink/ink3114.xml"/><Relationship Id="rId35" Type="http://schemas.openxmlformats.org/officeDocument/2006/relationships/image" Target="../media/image30860.png"/><Relationship Id="rId77" Type="http://schemas.openxmlformats.org/officeDocument/2006/relationships/image" Target="../media/image31070.png"/><Relationship Id="rId100" Type="http://schemas.openxmlformats.org/officeDocument/2006/relationships/customXml" Target="../ink/ink3047.xml"/><Relationship Id="rId282" Type="http://schemas.openxmlformats.org/officeDocument/2006/relationships/customXml" Target="../ink/ink3134.xml"/><Relationship Id="rId338" Type="http://schemas.openxmlformats.org/officeDocument/2006/relationships/customXml" Target="../ink/ink3159.xml"/><Relationship Id="rId8" Type="http://schemas.openxmlformats.org/officeDocument/2006/relationships/customXml" Target="../ink/ink3001.xml"/><Relationship Id="rId142" Type="http://schemas.openxmlformats.org/officeDocument/2006/relationships/customXml" Target="../ink/ink3068.xml"/><Relationship Id="rId184" Type="http://schemas.openxmlformats.org/officeDocument/2006/relationships/customXml" Target="../ink/ink3089.xml"/><Relationship Id="rId251" Type="http://schemas.openxmlformats.org/officeDocument/2006/relationships/image" Target="../media/image3194.png"/><Relationship Id="rId46" Type="http://schemas.openxmlformats.org/officeDocument/2006/relationships/customXml" Target="../ink/ink3020.xml"/><Relationship Id="rId293" Type="http://schemas.openxmlformats.org/officeDocument/2006/relationships/image" Target="../media/image3215.png"/><Relationship Id="rId307" Type="http://schemas.openxmlformats.org/officeDocument/2006/relationships/image" Target="../media/image3222.png"/><Relationship Id="rId349" Type="http://schemas.openxmlformats.org/officeDocument/2006/relationships/image" Target="../media/image3243.png"/><Relationship Id="rId88" Type="http://schemas.openxmlformats.org/officeDocument/2006/relationships/customXml" Target="../ink/ink3041.xml"/><Relationship Id="rId111" Type="http://schemas.openxmlformats.org/officeDocument/2006/relationships/image" Target="../media/image31240.png"/><Relationship Id="rId153" Type="http://schemas.openxmlformats.org/officeDocument/2006/relationships/image" Target="../media/image3145.png"/><Relationship Id="rId209" Type="http://schemas.openxmlformats.org/officeDocument/2006/relationships/image" Target="../media/image3173.png"/><Relationship Id="rId360" Type="http://schemas.openxmlformats.org/officeDocument/2006/relationships/customXml" Target="../ink/ink3170.xml"/><Relationship Id="rId220" Type="http://schemas.openxmlformats.org/officeDocument/2006/relationships/customXml" Target="../ink/ink3104.xml"/><Relationship Id="rId15" Type="http://schemas.openxmlformats.org/officeDocument/2006/relationships/image" Target="../media/image30760.png"/><Relationship Id="rId57" Type="http://schemas.openxmlformats.org/officeDocument/2006/relationships/image" Target="../media/image30970.png"/><Relationship Id="rId262" Type="http://schemas.openxmlformats.org/officeDocument/2006/relationships/customXml" Target="../ink/ink3125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8.png"/><Relationship Id="rId21" Type="http://schemas.openxmlformats.org/officeDocument/2006/relationships/image" Target="../media/image10.png"/><Relationship Id="rId42" Type="http://schemas.openxmlformats.org/officeDocument/2006/relationships/customXml" Target="../ink/ink21.xml"/><Relationship Id="rId63" Type="http://schemas.openxmlformats.org/officeDocument/2006/relationships/image" Target="../media/image31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79.png"/><Relationship Id="rId170" Type="http://schemas.openxmlformats.org/officeDocument/2006/relationships/customXml" Target="../ink/ink85.xml"/><Relationship Id="rId191" Type="http://schemas.openxmlformats.org/officeDocument/2006/relationships/image" Target="../media/image95.png"/><Relationship Id="rId205" Type="http://schemas.openxmlformats.org/officeDocument/2006/relationships/image" Target="../media/image102.png"/><Relationship Id="rId107" Type="http://schemas.openxmlformats.org/officeDocument/2006/relationships/image" Target="../media/image53.png"/><Relationship Id="rId11" Type="http://schemas.openxmlformats.org/officeDocument/2006/relationships/image" Target="../media/image5.png"/><Relationship Id="rId32" Type="http://schemas.openxmlformats.org/officeDocument/2006/relationships/customXml" Target="../ink/ink16.xml"/><Relationship Id="rId53" Type="http://schemas.openxmlformats.org/officeDocument/2006/relationships/image" Target="../media/image26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74.png"/><Relationship Id="rId5" Type="http://schemas.openxmlformats.org/officeDocument/2006/relationships/image" Target="../media/image2.png"/><Relationship Id="rId95" Type="http://schemas.openxmlformats.org/officeDocument/2006/relationships/image" Target="../media/image47.png"/><Relationship Id="rId160" Type="http://schemas.openxmlformats.org/officeDocument/2006/relationships/customXml" Target="../ink/ink80.xml"/><Relationship Id="rId181" Type="http://schemas.openxmlformats.org/officeDocument/2006/relationships/image" Target="../media/image90.png"/><Relationship Id="rId22" Type="http://schemas.openxmlformats.org/officeDocument/2006/relationships/customXml" Target="../ink/ink11.xml"/><Relationship Id="rId43" Type="http://schemas.openxmlformats.org/officeDocument/2006/relationships/image" Target="../media/image21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69.png"/><Relationship Id="rId85" Type="http://schemas.openxmlformats.org/officeDocument/2006/relationships/image" Target="../media/image42.png"/><Relationship Id="rId150" Type="http://schemas.openxmlformats.org/officeDocument/2006/relationships/customXml" Target="../ink/ink75.xml"/><Relationship Id="rId171" Type="http://schemas.openxmlformats.org/officeDocument/2006/relationships/image" Target="../media/image85.png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12" Type="http://schemas.openxmlformats.org/officeDocument/2006/relationships/customXml" Target="../ink/ink6.xml"/><Relationship Id="rId33" Type="http://schemas.openxmlformats.org/officeDocument/2006/relationships/image" Target="../media/image16.png"/><Relationship Id="rId108" Type="http://schemas.openxmlformats.org/officeDocument/2006/relationships/customXml" Target="../ink/ink54.xml"/><Relationship Id="rId129" Type="http://schemas.openxmlformats.org/officeDocument/2006/relationships/image" Target="../media/image64.png"/><Relationship Id="rId54" Type="http://schemas.openxmlformats.org/officeDocument/2006/relationships/customXml" Target="../ink/ink27.xml"/><Relationship Id="rId75" Type="http://schemas.openxmlformats.org/officeDocument/2006/relationships/image" Target="../media/image37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80.png"/><Relationship Id="rId182" Type="http://schemas.openxmlformats.org/officeDocument/2006/relationships/customXml" Target="../ink/ink91.xml"/><Relationship Id="rId6" Type="http://schemas.openxmlformats.org/officeDocument/2006/relationships/customXml" Target="../ink/ink3.xml"/><Relationship Id="rId23" Type="http://schemas.openxmlformats.org/officeDocument/2006/relationships/image" Target="../media/image11.png"/><Relationship Id="rId119" Type="http://schemas.openxmlformats.org/officeDocument/2006/relationships/image" Target="../media/image59.png"/><Relationship Id="rId44" Type="http://schemas.openxmlformats.org/officeDocument/2006/relationships/customXml" Target="../ink/ink22.xml"/><Relationship Id="rId65" Type="http://schemas.openxmlformats.org/officeDocument/2006/relationships/image" Target="../media/image32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image" Target="../media/image75.png"/><Relationship Id="rId172" Type="http://schemas.openxmlformats.org/officeDocument/2006/relationships/customXml" Target="../ink/ink86.xml"/><Relationship Id="rId193" Type="http://schemas.openxmlformats.org/officeDocument/2006/relationships/image" Target="../media/image96.png"/><Relationship Id="rId207" Type="http://schemas.openxmlformats.org/officeDocument/2006/relationships/image" Target="../media/image103.png"/><Relationship Id="rId13" Type="http://schemas.openxmlformats.org/officeDocument/2006/relationships/image" Target="../media/image6.png"/><Relationship Id="rId109" Type="http://schemas.openxmlformats.org/officeDocument/2006/relationships/image" Target="../media/image54.png"/><Relationship Id="rId34" Type="http://schemas.openxmlformats.org/officeDocument/2006/relationships/customXml" Target="../ink/ink17.xml"/><Relationship Id="rId55" Type="http://schemas.openxmlformats.org/officeDocument/2006/relationships/image" Target="../media/image27.png"/><Relationship Id="rId76" Type="http://schemas.openxmlformats.org/officeDocument/2006/relationships/customXml" Target="../ink/ink38.xml"/><Relationship Id="rId97" Type="http://schemas.openxmlformats.org/officeDocument/2006/relationships/image" Target="../media/image48.png"/><Relationship Id="rId120" Type="http://schemas.openxmlformats.org/officeDocument/2006/relationships/customXml" Target="../ink/ink60.xml"/><Relationship Id="rId141" Type="http://schemas.openxmlformats.org/officeDocument/2006/relationships/image" Target="../media/image70.png"/><Relationship Id="rId7" Type="http://schemas.openxmlformats.org/officeDocument/2006/relationships/image" Target="../media/image3.png"/><Relationship Id="rId162" Type="http://schemas.openxmlformats.org/officeDocument/2006/relationships/customXml" Target="../ink/ink81.xml"/><Relationship Id="rId183" Type="http://schemas.openxmlformats.org/officeDocument/2006/relationships/image" Target="../media/image91.png"/><Relationship Id="rId24" Type="http://schemas.openxmlformats.org/officeDocument/2006/relationships/customXml" Target="../ink/ink12.xml"/><Relationship Id="rId45" Type="http://schemas.openxmlformats.org/officeDocument/2006/relationships/image" Target="../media/image22.png"/><Relationship Id="rId66" Type="http://schemas.openxmlformats.org/officeDocument/2006/relationships/customXml" Target="../ink/ink33.xml"/><Relationship Id="rId87" Type="http://schemas.openxmlformats.org/officeDocument/2006/relationships/image" Target="../media/image43.png"/><Relationship Id="rId110" Type="http://schemas.openxmlformats.org/officeDocument/2006/relationships/customXml" Target="../ink/ink55.xml"/><Relationship Id="rId131" Type="http://schemas.openxmlformats.org/officeDocument/2006/relationships/image" Target="../media/image65.png"/><Relationship Id="rId152" Type="http://schemas.openxmlformats.org/officeDocument/2006/relationships/customXml" Target="../ink/ink76.xml"/><Relationship Id="rId173" Type="http://schemas.openxmlformats.org/officeDocument/2006/relationships/image" Target="../media/image86.png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19" Type="http://schemas.openxmlformats.org/officeDocument/2006/relationships/image" Target="../media/image9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17.png"/><Relationship Id="rId56" Type="http://schemas.openxmlformats.org/officeDocument/2006/relationships/customXml" Target="../ink/ink28.xml"/><Relationship Id="rId77" Type="http://schemas.openxmlformats.org/officeDocument/2006/relationships/image" Target="../media/image38.png"/><Relationship Id="rId100" Type="http://schemas.openxmlformats.org/officeDocument/2006/relationships/customXml" Target="../ink/ink50.xml"/><Relationship Id="rId105" Type="http://schemas.openxmlformats.org/officeDocument/2006/relationships/image" Target="../media/image52.png"/><Relationship Id="rId126" Type="http://schemas.openxmlformats.org/officeDocument/2006/relationships/customXml" Target="../ink/ink63.xml"/><Relationship Id="rId147" Type="http://schemas.openxmlformats.org/officeDocument/2006/relationships/image" Target="../media/image73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25.png"/><Relationship Id="rId72" Type="http://schemas.openxmlformats.org/officeDocument/2006/relationships/customXml" Target="../ink/ink36.xml"/><Relationship Id="rId93" Type="http://schemas.openxmlformats.org/officeDocument/2006/relationships/image" Target="../media/image46.png"/><Relationship Id="rId98" Type="http://schemas.openxmlformats.org/officeDocument/2006/relationships/customXml" Target="../ink/ink49.xml"/><Relationship Id="rId121" Type="http://schemas.openxmlformats.org/officeDocument/2006/relationships/image" Target="../media/image60.png"/><Relationship Id="rId142" Type="http://schemas.openxmlformats.org/officeDocument/2006/relationships/customXml" Target="../ink/ink71.xml"/><Relationship Id="rId163" Type="http://schemas.openxmlformats.org/officeDocument/2006/relationships/image" Target="../media/image81.png"/><Relationship Id="rId184" Type="http://schemas.openxmlformats.org/officeDocument/2006/relationships/customXml" Target="../ink/ink92.xml"/><Relationship Id="rId189" Type="http://schemas.openxmlformats.org/officeDocument/2006/relationships/image" Target="../media/image94.png"/><Relationship Id="rId3" Type="http://schemas.openxmlformats.org/officeDocument/2006/relationships/image" Target="../media/image1.png"/><Relationship Id="rId25" Type="http://schemas.openxmlformats.org/officeDocument/2006/relationships/image" Target="../media/image12.png"/><Relationship Id="rId46" Type="http://schemas.openxmlformats.org/officeDocument/2006/relationships/customXml" Target="../ink/ink23.xml"/><Relationship Id="rId67" Type="http://schemas.openxmlformats.org/officeDocument/2006/relationships/image" Target="../media/image33.png"/><Relationship Id="rId116" Type="http://schemas.openxmlformats.org/officeDocument/2006/relationships/customXml" Target="../ink/ink58.xml"/><Relationship Id="rId137" Type="http://schemas.openxmlformats.org/officeDocument/2006/relationships/image" Target="../media/image68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20.png"/><Relationship Id="rId62" Type="http://schemas.openxmlformats.org/officeDocument/2006/relationships/customXml" Target="../ink/ink31.xml"/><Relationship Id="rId83" Type="http://schemas.openxmlformats.org/officeDocument/2006/relationships/image" Target="../media/image41.png"/><Relationship Id="rId88" Type="http://schemas.openxmlformats.org/officeDocument/2006/relationships/customXml" Target="../ink/ink44.xml"/><Relationship Id="rId111" Type="http://schemas.openxmlformats.org/officeDocument/2006/relationships/image" Target="../media/image55.png"/><Relationship Id="rId132" Type="http://schemas.openxmlformats.org/officeDocument/2006/relationships/customXml" Target="../ink/ink66.xml"/><Relationship Id="rId153" Type="http://schemas.openxmlformats.org/officeDocument/2006/relationships/image" Target="../media/image76.png"/><Relationship Id="rId174" Type="http://schemas.openxmlformats.org/officeDocument/2006/relationships/customXml" Target="../ink/ink87.xml"/><Relationship Id="rId179" Type="http://schemas.openxmlformats.org/officeDocument/2006/relationships/image" Target="../media/image89.png"/><Relationship Id="rId195" Type="http://schemas.openxmlformats.org/officeDocument/2006/relationships/image" Target="../media/image97.png"/><Relationship Id="rId209" Type="http://schemas.openxmlformats.org/officeDocument/2006/relationships/image" Target="../media/image104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15" Type="http://schemas.openxmlformats.org/officeDocument/2006/relationships/image" Target="../media/image7.png"/><Relationship Id="rId36" Type="http://schemas.openxmlformats.org/officeDocument/2006/relationships/customXml" Target="../ink/ink18.xml"/><Relationship Id="rId57" Type="http://schemas.openxmlformats.org/officeDocument/2006/relationships/image" Target="../media/image28.png"/><Relationship Id="rId106" Type="http://schemas.openxmlformats.org/officeDocument/2006/relationships/customXml" Target="../ink/ink53.xml"/><Relationship Id="rId127" Type="http://schemas.openxmlformats.org/officeDocument/2006/relationships/image" Target="../media/image63.png"/><Relationship Id="rId10" Type="http://schemas.openxmlformats.org/officeDocument/2006/relationships/customXml" Target="../ink/ink5.xml"/><Relationship Id="rId31" Type="http://schemas.openxmlformats.org/officeDocument/2006/relationships/image" Target="../media/image15.png"/><Relationship Id="rId52" Type="http://schemas.openxmlformats.org/officeDocument/2006/relationships/customXml" Target="../ink/ink26.xml"/><Relationship Id="rId73" Type="http://schemas.openxmlformats.org/officeDocument/2006/relationships/image" Target="../media/image36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49.png"/><Relationship Id="rId101" Type="http://schemas.openxmlformats.org/officeDocument/2006/relationships/image" Target="../media/image50.png"/><Relationship Id="rId122" Type="http://schemas.openxmlformats.org/officeDocument/2006/relationships/customXml" Target="../ink/ink61.xml"/><Relationship Id="rId143" Type="http://schemas.openxmlformats.org/officeDocument/2006/relationships/image" Target="../media/image71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84.png"/><Relationship Id="rId185" Type="http://schemas.openxmlformats.org/officeDocument/2006/relationships/image" Target="../media/image92.png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80" Type="http://schemas.openxmlformats.org/officeDocument/2006/relationships/customXml" Target="../ink/ink90.xml"/><Relationship Id="rId210" Type="http://schemas.openxmlformats.org/officeDocument/2006/relationships/customXml" Target="../ink/ink105.xml"/><Relationship Id="rId26" Type="http://schemas.openxmlformats.org/officeDocument/2006/relationships/customXml" Target="../ink/ink13.xml"/><Relationship Id="rId47" Type="http://schemas.openxmlformats.org/officeDocument/2006/relationships/image" Target="../media/image23.png"/><Relationship Id="rId68" Type="http://schemas.openxmlformats.org/officeDocument/2006/relationships/customXml" Target="../ink/ink34.xml"/><Relationship Id="rId89" Type="http://schemas.openxmlformats.org/officeDocument/2006/relationships/image" Target="../media/image44.png"/><Relationship Id="rId112" Type="http://schemas.openxmlformats.org/officeDocument/2006/relationships/customXml" Target="../ink/ink56.xml"/><Relationship Id="rId133" Type="http://schemas.openxmlformats.org/officeDocument/2006/relationships/image" Target="../media/image66.png"/><Relationship Id="rId154" Type="http://schemas.openxmlformats.org/officeDocument/2006/relationships/customXml" Target="../ink/ink77.xml"/><Relationship Id="rId175" Type="http://schemas.openxmlformats.org/officeDocument/2006/relationships/image" Target="../media/image87.png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16" Type="http://schemas.openxmlformats.org/officeDocument/2006/relationships/customXml" Target="../ink/ink8.xml"/><Relationship Id="rId37" Type="http://schemas.openxmlformats.org/officeDocument/2006/relationships/image" Target="../media/image18.png"/><Relationship Id="rId58" Type="http://schemas.openxmlformats.org/officeDocument/2006/relationships/customXml" Target="../ink/ink29.xml"/><Relationship Id="rId79" Type="http://schemas.openxmlformats.org/officeDocument/2006/relationships/image" Target="../media/image39.png"/><Relationship Id="rId102" Type="http://schemas.openxmlformats.org/officeDocument/2006/relationships/customXml" Target="../ink/ink51.xml"/><Relationship Id="rId123" Type="http://schemas.openxmlformats.org/officeDocument/2006/relationships/image" Target="../media/image61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82.png"/><Relationship Id="rId186" Type="http://schemas.openxmlformats.org/officeDocument/2006/relationships/customXml" Target="../ink/ink93.xml"/><Relationship Id="rId211" Type="http://schemas.openxmlformats.org/officeDocument/2006/relationships/image" Target="../media/image105.png"/><Relationship Id="rId27" Type="http://schemas.openxmlformats.org/officeDocument/2006/relationships/image" Target="../media/image13.png"/><Relationship Id="rId48" Type="http://schemas.openxmlformats.org/officeDocument/2006/relationships/customXml" Target="../ink/ink24.xml"/><Relationship Id="rId69" Type="http://schemas.openxmlformats.org/officeDocument/2006/relationships/image" Target="../media/image34.png"/><Relationship Id="rId113" Type="http://schemas.openxmlformats.org/officeDocument/2006/relationships/image" Target="../media/image56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77.png"/><Relationship Id="rId176" Type="http://schemas.openxmlformats.org/officeDocument/2006/relationships/customXml" Target="../ink/ink88.xml"/><Relationship Id="rId197" Type="http://schemas.openxmlformats.org/officeDocument/2006/relationships/image" Target="../media/image98.png"/><Relationship Id="rId201" Type="http://schemas.openxmlformats.org/officeDocument/2006/relationships/image" Target="../media/image100.png"/><Relationship Id="rId17" Type="http://schemas.openxmlformats.org/officeDocument/2006/relationships/image" Target="../media/image8.png"/><Relationship Id="rId38" Type="http://schemas.openxmlformats.org/officeDocument/2006/relationships/customXml" Target="../ink/ink19.xml"/><Relationship Id="rId59" Type="http://schemas.openxmlformats.org/officeDocument/2006/relationships/image" Target="../media/image29.png"/><Relationship Id="rId103" Type="http://schemas.openxmlformats.org/officeDocument/2006/relationships/image" Target="../media/image51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45.png"/><Relationship Id="rId145" Type="http://schemas.openxmlformats.org/officeDocument/2006/relationships/image" Target="../media/image72.png"/><Relationship Id="rId166" Type="http://schemas.openxmlformats.org/officeDocument/2006/relationships/customXml" Target="../ink/ink83.xml"/><Relationship Id="rId187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6.xml"/><Relationship Id="rId28" Type="http://schemas.openxmlformats.org/officeDocument/2006/relationships/customXml" Target="../ink/ink14.xml"/><Relationship Id="rId49" Type="http://schemas.openxmlformats.org/officeDocument/2006/relationships/image" Target="../media/image24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40.png"/><Relationship Id="rId135" Type="http://schemas.openxmlformats.org/officeDocument/2006/relationships/image" Target="../media/image67.png"/><Relationship Id="rId156" Type="http://schemas.openxmlformats.org/officeDocument/2006/relationships/customXml" Target="../ink/ink78.xml"/><Relationship Id="rId177" Type="http://schemas.openxmlformats.org/officeDocument/2006/relationships/image" Target="../media/image88.png"/><Relationship Id="rId198" Type="http://schemas.openxmlformats.org/officeDocument/2006/relationships/customXml" Target="../ink/ink99.xml"/><Relationship Id="rId202" Type="http://schemas.openxmlformats.org/officeDocument/2006/relationships/customXml" Target="../ink/ink101.xml"/><Relationship Id="rId18" Type="http://schemas.openxmlformats.org/officeDocument/2006/relationships/customXml" Target="../ink/ink9.xml"/><Relationship Id="rId39" Type="http://schemas.openxmlformats.org/officeDocument/2006/relationships/image" Target="../media/image19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2.png"/><Relationship Id="rId146" Type="http://schemas.openxmlformats.org/officeDocument/2006/relationships/customXml" Target="../ink/ink73.xml"/><Relationship Id="rId167" Type="http://schemas.openxmlformats.org/officeDocument/2006/relationships/image" Target="../media/image83.png"/><Relationship Id="rId188" Type="http://schemas.openxmlformats.org/officeDocument/2006/relationships/customXml" Target="../ink/ink94.xml"/><Relationship Id="rId71" Type="http://schemas.openxmlformats.org/officeDocument/2006/relationships/image" Target="../media/image35.png"/><Relationship Id="rId92" Type="http://schemas.openxmlformats.org/officeDocument/2006/relationships/customXml" Target="../ink/ink46.xml"/><Relationship Id="rId213" Type="http://schemas.openxmlformats.org/officeDocument/2006/relationships/image" Target="../media/image106.png"/><Relationship Id="rId2" Type="http://schemas.openxmlformats.org/officeDocument/2006/relationships/customXml" Target="../ink/ink1.xml"/><Relationship Id="rId29" Type="http://schemas.openxmlformats.org/officeDocument/2006/relationships/image" Target="../media/image14.png"/><Relationship Id="rId40" Type="http://schemas.openxmlformats.org/officeDocument/2006/relationships/customXml" Target="../ink/ink20.xml"/><Relationship Id="rId115" Type="http://schemas.openxmlformats.org/officeDocument/2006/relationships/image" Target="../media/image57.png"/><Relationship Id="rId136" Type="http://schemas.openxmlformats.org/officeDocument/2006/relationships/customXml" Target="../ink/ink68.xml"/><Relationship Id="rId157" Type="http://schemas.openxmlformats.org/officeDocument/2006/relationships/image" Target="../media/image78.png"/><Relationship Id="rId178" Type="http://schemas.openxmlformats.org/officeDocument/2006/relationships/customXml" Target="../ink/ink89.xml"/><Relationship Id="rId61" Type="http://schemas.openxmlformats.org/officeDocument/2006/relationships/image" Target="../media/image30.png"/><Relationship Id="rId82" Type="http://schemas.openxmlformats.org/officeDocument/2006/relationships/customXml" Target="../ink/ink41.xml"/><Relationship Id="rId199" Type="http://schemas.openxmlformats.org/officeDocument/2006/relationships/image" Target="../media/image99.png"/><Relationship Id="rId203" Type="http://schemas.openxmlformats.org/officeDocument/2006/relationships/image" Target="../media/image101.png"/></Relationships>
</file>

<file path=ppt/slides/_rels/slide20.xml.rels><?xml version="1.0" encoding="UTF-8" standalone="yes"?>
<Relationships xmlns="http://schemas.openxmlformats.org/package/2006/relationships"><Relationship Id="rId21" Type="http://schemas.openxmlformats.org/officeDocument/2006/relationships/image" Target="../media/image3256.png"/><Relationship Id="rId42" Type="http://schemas.openxmlformats.org/officeDocument/2006/relationships/customXml" Target="../ink/ink3205.xml"/><Relationship Id="rId63" Type="http://schemas.openxmlformats.org/officeDocument/2006/relationships/image" Target="../media/image3277.png"/><Relationship Id="rId84" Type="http://schemas.openxmlformats.org/officeDocument/2006/relationships/customXml" Target="../ink/ink3226.xml"/><Relationship Id="rId138" Type="http://schemas.openxmlformats.org/officeDocument/2006/relationships/customXml" Target="../ink/ink3252.xml"/><Relationship Id="rId159" Type="http://schemas.openxmlformats.org/officeDocument/2006/relationships/image" Target="../media/image3325.png"/><Relationship Id="rId170" Type="http://schemas.openxmlformats.org/officeDocument/2006/relationships/customXml" Target="../ink/ink3268.xml"/><Relationship Id="rId191" Type="http://schemas.openxmlformats.org/officeDocument/2006/relationships/image" Target="../media/image3341.png"/><Relationship Id="rId205" Type="http://schemas.openxmlformats.org/officeDocument/2006/relationships/image" Target="../media/image3348.png"/><Relationship Id="rId107" Type="http://schemas.openxmlformats.org/officeDocument/2006/relationships/image" Target="../media/image3299.png"/><Relationship Id="rId11" Type="http://schemas.openxmlformats.org/officeDocument/2006/relationships/image" Target="../media/image3251.png"/><Relationship Id="rId32" Type="http://schemas.openxmlformats.org/officeDocument/2006/relationships/customXml" Target="../ink/ink3200.xml"/><Relationship Id="rId53" Type="http://schemas.openxmlformats.org/officeDocument/2006/relationships/image" Target="../media/image3272.png"/><Relationship Id="rId74" Type="http://schemas.openxmlformats.org/officeDocument/2006/relationships/customXml" Target="../ink/ink3221.xml"/><Relationship Id="rId128" Type="http://schemas.openxmlformats.org/officeDocument/2006/relationships/customXml" Target="../ink/ink3247.xml"/><Relationship Id="rId149" Type="http://schemas.openxmlformats.org/officeDocument/2006/relationships/image" Target="../media/image3320.png"/><Relationship Id="rId5" Type="http://schemas.openxmlformats.org/officeDocument/2006/relationships/image" Target="../media/image32480.png"/><Relationship Id="rId95" Type="http://schemas.openxmlformats.org/officeDocument/2006/relationships/image" Target="../media/image3293.png"/><Relationship Id="rId160" Type="http://schemas.openxmlformats.org/officeDocument/2006/relationships/customXml" Target="../ink/ink3263.xml"/><Relationship Id="rId181" Type="http://schemas.openxmlformats.org/officeDocument/2006/relationships/image" Target="../media/image3336.png"/><Relationship Id="rId22" Type="http://schemas.openxmlformats.org/officeDocument/2006/relationships/customXml" Target="../ink/ink3195.xml"/><Relationship Id="rId43" Type="http://schemas.openxmlformats.org/officeDocument/2006/relationships/image" Target="../media/image3267.png"/><Relationship Id="rId64" Type="http://schemas.openxmlformats.org/officeDocument/2006/relationships/customXml" Target="../ink/ink3216.xml"/><Relationship Id="rId139" Type="http://schemas.openxmlformats.org/officeDocument/2006/relationships/image" Target="../media/image3315.png"/><Relationship Id="rId85" Type="http://schemas.openxmlformats.org/officeDocument/2006/relationships/image" Target="../media/image3288.png"/><Relationship Id="rId150" Type="http://schemas.openxmlformats.org/officeDocument/2006/relationships/customXml" Target="../ink/ink3258.xml"/><Relationship Id="rId171" Type="http://schemas.openxmlformats.org/officeDocument/2006/relationships/image" Target="../media/image3331.png"/><Relationship Id="rId192" Type="http://schemas.openxmlformats.org/officeDocument/2006/relationships/customXml" Target="../ink/ink3279.xml"/><Relationship Id="rId206" Type="http://schemas.openxmlformats.org/officeDocument/2006/relationships/customXml" Target="../ink/ink3286.xml"/><Relationship Id="rId12" Type="http://schemas.openxmlformats.org/officeDocument/2006/relationships/customXml" Target="../ink/ink3190.xml"/><Relationship Id="rId33" Type="http://schemas.openxmlformats.org/officeDocument/2006/relationships/image" Target="../media/image3262.png"/><Relationship Id="rId108" Type="http://schemas.openxmlformats.org/officeDocument/2006/relationships/customXml" Target="../ink/ink3238.xml"/><Relationship Id="rId129" Type="http://schemas.openxmlformats.org/officeDocument/2006/relationships/image" Target="../media/image3310.png"/><Relationship Id="rId54" Type="http://schemas.openxmlformats.org/officeDocument/2006/relationships/customXml" Target="../ink/ink3211.xml"/><Relationship Id="rId75" Type="http://schemas.openxmlformats.org/officeDocument/2006/relationships/image" Target="../media/image3283.png"/><Relationship Id="rId96" Type="http://schemas.openxmlformats.org/officeDocument/2006/relationships/customXml" Target="../ink/ink3232.xml"/><Relationship Id="rId140" Type="http://schemas.openxmlformats.org/officeDocument/2006/relationships/customXml" Target="../ink/ink3253.xml"/><Relationship Id="rId161" Type="http://schemas.openxmlformats.org/officeDocument/2006/relationships/image" Target="../media/image3326.png"/><Relationship Id="rId182" Type="http://schemas.openxmlformats.org/officeDocument/2006/relationships/customXml" Target="../ink/ink3274.xml"/><Relationship Id="rId6" Type="http://schemas.openxmlformats.org/officeDocument/2006/relationships/customXml" Target="../ink/ink3187.xml"/><Relationship Id="rId23" Type="http://schemas.openxmlformats.org/officeDocument/2006/relationships/image" Target="../media/image3257.png"/><Relationship Id="rId119" Type="http://schemas.openxmlformats.org/officeDocument/2006/relationships/image" Target="../media/image3305.png"/><Relationship Id="rId44" Type="http://schemas.openxmlformats.org/officeDocument/2006/relationships/customXml" Target="../ink/ink3206.xml"/><Relationship Id="rId65" Type="http://schemas.openxmlformats.org/officeDocument/2006/relationships/image" Target="../media/image3278.png"/><Relationship Id="rId86" Type="http://schemas.openxmlformats.org/officeDocument/2006/relationships/customXml" Target="../ink/ink3227.xml"/><Relationship Id="rId130" Type="http://schemas.openxmlformats.org/officeDocument/2006/relationships/customXml" Target="../ink/ink3248.xml"/><Relationship Id="rId151" Type="http://schemas.openxmlformats.org/officeDocument/2006/relationships/image" Target="../media/image3321.png"/><Relationship Id="rId172" Type="http://schemas.openxmlformats.org/officeDocument/2006/relationships/customXml" Target="../ink/ink3269.xml"/><Relationship Id="rId193" Type="http://schemas.openxmlformats.org/officeDocument/2006/relationships/image" Target="../media/image3342.png"/><Relationship Id="rId207" Type="http://schemas.openxmlformats.org/officeDocument/2006/relationships/image" Target="../media/image23920.png"/><Relationship Id="rId13" Type="http://schemas.openxmlformats.org/officeDocument/2006/relationships/image" Target="../media/image3252.png"/><Relationship Id="rId109" Type="http://schemas.openxmlformats.org/officeDocument/2006/relationships/image" Target="../media/image3300.png"/><Relationship Id="rId34" Type="http://schemas.openxmlformats.org/officeDocument/2006/relationships/customXml" Target="../ink/ink3201.xml"/><Relationship Id="rId55" Type="http://schemas.openxmlformats.org/officeDocument/2006/relationships/image" Target="../media/image3273.png"/><Relationship Id="rId76" Type="http://schemas.openxmlformats.org/officeDocument/2006/relationships/customXml" Target="../ink/ink3222.xml"/><Relationship Id="rId97" Type="http://schemas.openxmlformats.org/officeDocument/2006/relationships/image" Target="../media/image3294.png"/><Relationship Id="rId120" Type="http://schemas.openxmlformats.org/officeDocument/2006/relationships/customXml" Target="../ink/ink3243.xml"/><Relationship Id="rId141" Type="http://schemas.openxmlformats.org/officeDocument/2006/relationships/image" Target="../media/image3316.png"/><Relationship Id="rId7" Type="http://schemas.openxmlformats.org/officeDocument/2006/relationships/image" Target="../media/image3249.png"/><Relationship Id="rId162" Type="http://schemas.openxmlformats.org/officeDocument/2006/relationships/customXml" Target="../ink/ink3264.xml"/><Relationship Id="rId183" Type="http://schemas.openxmlformats.org/officeDocument/2006/relationships/image" Target="../media/image3337.png"/><Relationship Id="rId24" Type="http://schemas.openxmlformats.org/officeDocument/2006/relationships/customXml" Target="../ink/ink3196.xml"/><Relationship Id="rId40" Type="http://schemas.openxmlformats.org/officeDocument/2006/relationships/customXml" Target="../ink/ink3204.xml"/><Relationship Id="rId45" Type="http://schemas.openxmlformats.org/officeDocument/2006/relationships/image" Target="../media/image3268.png"/><Relationship Id="rId66" Type="http://schemas.openxmlformats.org/officeDocument/2006/relationships/customXml" Target="../ink/ink3217.xml"/><Relationship Id="rId87" Type="http://schemas.openxmlformats.org/officeDocument/2006/relationships/image" Target="../media/image3289.png"/><Relationship Id="rId110" Type="http://schemas.openxmlformats.org/officeDocument/2006/relationships/customXml" Target="../ink/ink3239.xml"/><Relationship Id="rId115" Type="http://schemas.openxmlformats.org/officeDocument/2006/relationships/image" Target="../media/image3303.png"/><Relationship Id="rId131" Type="http://schemas.openxmlformats.org/officeDocument/2006/relationships/image" Target="../media/image3311.png"/><Relationship Id="rId136" Type="http://schemas.openxmlformats.org/officeDocument/2006/relationships/customXml" Target="../ink/ink3251.xml"/><Relationship Id="rId157" Type="http://schemas.openxmlformats.org/officeDocument/2006/relationships/image" Target="../media/image3324.png"/><Relationship Id="rId178" Type="http://schemas.openxmlformats.org/officeDocument/2006/relationships/customXml" Target="../ink/ink3272.xml"/><Relationship Id="rId61" Type="http://schemas.openxmlformats.org/officeDocument/2006/relationships/image" Target="../media/image3276.png"/><Relationship Id="rId82" Type="http://schemas.openxmlformats.org/officeDocument/2006/relationships/customXml" Target="../ink/ink3225.xml"/><Relationship Id="rId152" Type="http://schemas.openxmlformats.org/officeDocument/2006/relationships/customXml" Target="../ink/ink3259.xml"/><Relationship Id="rId173" Type="http://schemas.openxmlformats.org/officeDocument/2006/relationships/image" Target="../media/image3332.png"/><Relationship Id="rId194" Type="http://schemas.openxmlformats.org/officeDocument/2006/relationships/customXml" Target="../ink/ink3280.xml"/><Relationship Id="rId199" Type="http://schemas.openxmlformats.org/officeDocument/2006/relationships/image" Target="../media/image3345.png"/><Relationship Id="rId203" Type="http://schemas.openxmlformats.org/officeDocument/2006/relationships/image" Target="../media/image3347.png"/><Relationship Id="rId19" Type="http://schemas.openxmlformats.org/officeDocument/2006/relationships/image" Target="../media/image3255.png"/><Relationship Id="rId14" Type="http://schemas.openxmlformats.org/officeDocument/2006/relationships/customXml" Target="../ink/ink3191.xml"/><Relationship Id="rId30" Type="http://schemas.openxmlformats.org/officeDocument/2006/relationships/customXml" Target="../ink/ink3199.xml"/><Relationship Id="rId35" Type="http://schemas.openxmlformats.org/officeDocument/2006/relationships/image" Target="../media/image3263.png"/><Relationship Id="rId56" Type="http://schemas.openxmlformats.org/officeDocument/2006/relationships/customXml" Target="../ink/ink3212.xml"/><Relationship Id="rId77" Type="http://schemas.openxmlformats.org/officeDocument/2006/relationships/image" Target="../media/image3284.png"/><Relationship Id="rId100" Type="http://schemas.openxmlformats.org/officeDocument/2006/relationships/customXml" Target="../ink/ink3234.xml"/><Relationship Id="rId105" Type="http://schemas.openxmlformats.org/officeDocument/2006/relationships/image" Target="../media/image3298.png"/><Relationship Id="rId126" Type="http://schemas.openxmlformats.org/officeDocument/2006/relationships/customXml" Target="../ink/ink3246.xml"/><Relationship Id="rId147" Type="http://schemas.openxmlformats.org/officeDocument/2006/relationships/image" Target="../media/image3319.png"/><Relationship Id="rId168" Type="http://schemas.openxmlformats.org/officeDocument/2006/relationships/customXml" Target="../ink/ink3267.xml"/><Relationship Id="rId8" Type="http://schemas.openxmlformats.org/officeDocument/2006/relationships/customXml" Target="../ink/ink3188.xml"/><Relationship Id="rId51" Type="http://schemas.openxmlformats.org/officeDocument/2006/relationships/image" Target="../media/image3271.png"/><Relationship Id="rId72" Type="http://schemas.openxmlformats.org/officeDocument/2006/relationships/customXml" Target="../ink/ink3220.xml"/><Relationship Id="rId93" Type="http://schemas.openxmlformats.org/officeDocument/2006/relationships/image" Target="../media/image3292.png"/><Relationship Id="rId98" Type="http://schemas.openxmlformats.org/officeDocument/2006/relationships/customXml" Target="../ink/ink3233.xml"/><Relationship Id="rId121" Type="http://schemas.openxmlformats.org/officeDocument/2006/relationships/image" Target="../media/image3306.png"/><Relationship Id="rId142" Type="http://schemas.openxmlformats.org/officeDocument/2006/relationships/customXml" Target="../ink/ink3254.xml"/><Relationship Id="rId163" Type="http://schemas.openxmlformats.org/officeDocument/2006/relationships/image" Target="../media/image3327.png"/><Relationship Id="rId184" Type="http://schemas.openxmlformats.org/officeDocument/2006/relationships/customXml" Target="../ink/ink3275.xml"/><Relationship Id="rId189" Type="http://schemas.openxmlformats.org/officeDocument/2006/relationships/image" Target="../media/image3340.png"/><Relationship Id="rId3" Type="http://schemas.openxmlformats.org/officeDocument/2006/relationships/image" Target="../media/image32470.png"/><Relationship Id="rId25" Type="http://schemas.openxmlformats.org/officeDocument/2006/relationships/image" Target="../media/image3258.png"/><Relationship Id="rId46" Type="http://schemas.openxmlformats.org/officeDocument/2006/relationships/customXml" Target="../ink/ink3207.xml"/><Relationship Id="rId67" Type="http://schemas.openxmlformats.org/officeDocument/2006/relationships/image" Target="../media/image3279.png"/><Relationship Id="rId116" Type="http://schemas.openxmlformats.org/officeDocument/2006/relationships/customXml" Target="../ink/ink3242.xml"/><Relationship Id="rId137" Type="http://schemas.openxmlformats.org/officeDocument/2006/relationships/image" Target="../media/image3314.png"/><Relationship Id="rId158" Type="http://schemas.openxmlformats.org/officeDocument/2006/relationships/customXml" Target="../ink/ink3262.xml"/><Relationship Id="rId20" Type="http://schemas.openxmlformats.org/officeDocument/2006/relationships/customXml" Target="../ink/ink3194.xml"/><Relationship Id="rId41" Type="http://schemas.openxmlformats.org/officeDocument/2006/relationships/image" Target="../media/image3266.png"/><Relationship Id="rId62" Type="http://schemas.openxmlformats.org/officeDocument/2006/relationships/customXml" Target="../ink/ink3215.xml"/><Relationship Id="rId83" Type="http://schemas.openxmlformats.org/officeDocument/2006/relationships/image" Target="../media/image3287.png"/><Relationship Id="rId88" Type="http://schemas.openxmlformats.org/officeDocument/2006/relationships/customXml" Target="../ink/ink3228.xml"/><Relationship Id="rId111" Type="http://schemas.openxmlformats.org/officeDocument/2006/relationships/image" Target="../media/image3301.png"/><Relationship Id="rId132" Type="http://schemas.openxmlformats.org/officeDocument/2006/relationships/customXml" Target="../ink/ink3249.xml"/><Relationship Id="rId153" Type="http://schemas.openxmlformats.org/officeDocument/2006/relationships/image" Target="../media/image3322.png"/><Relationship Id="rId174" Type="http://schemas.openxmlformats.org/officeDocument/2006/relationships/customXml" Target="../ink/ink3270.xml"/><Relationship Id="rId179" Type="http://schemas.openxmlformats.org/officeDocument/2006/relationships/image" Target="../media/image3335.png"/><Relationship Id="rId195" Type="http://schemas.openxmlformats.org/officeDocument/2006/relationships/image" Target="../media/image3343.png"/><Relationship Id="rId190" Type="http://schemas.openxmlformats.org/officeDocument/2006/relationships/customXml" Target="../ink/ink3278.xml"/><Relationship Id="rId204" Type="http://schemas.openxmlformats.org/officeDocument/2006/relationships/customXml" Target="../ink/ink3285.xml"/><Relationship Id="rId15" Type="http://schemas.openxmlformats.org/officeDocument/2006/relationships/image" Target="../media/image3253.png"/><Relationship Id="rId36" Type="http://schemas.openxmlformats.org/officeDocument/2006/relationships/customXml" Target="../ink/ink3202.xml"/><Relationship Id="rId57" Type="http://schemas.openxmlformats.org/officeDocument/2006/relationships/image" Target="../media/image3274.png"/><Relationship Id="rId106" Type="http://schemas.openxmlformats.org/officeDocument/2006/relationships/customXml" Target="../ink/ink3237.xml"/><Relationship Id="rId127" Type="http://schemas.openxmlformats.org/officeDocument/2006/relationships/image" Target="../media/image3309.png"/><Relationship Id="rId10" Type="http://schemas.openxmlformats.org/officeDocument/2006/relationships/customXml" Target="../ink/ink3189.xml"/><Relationship Id="rId31" Type="http://schemas.openxmlformats.org/officeDocument/2006/relationships/image" Target="../media/image3261.png"/><Relationship Id="rId52" Type="http://schemas.openxmlformats.org/officeDocument/2006/relationships/customXml" Target="../ink/ink3210.xml"/><Relationship Id="rId73" Type="http://schemas.openxmlformats.org/officeDocument/2006/relationships/image" Target="../media/image3282.png"/><Relationship Id="rId78" Type="http://schemas.openxmlformats.org/officeDocument/2006/relationships/customXml" Target="../ink/ink3223.xml"/><Relationship Id="rId94" Type="http://schemas.openxmlformats.org/officeDocument/2006/relationships/customXml" Target="../ink/ink3231.xml"/><Relationship Id="rId99" Type="http://schemas.openxmlformats.org/officeDocument/2006/relationships/image" Target="../media/image3295.png"/><Relationship Id="rId101" Type="http://schemas.openxmlformats.org/officeDocument/2006/relationships/image" Target="../media/image3296.png"/><Relationship Id="rId122" Type="http://schemas.openxmlformats.org/officeDocument/2006/relationships/customXml" Target="../ink/ink3244.xml"/><Relationship Id="rId143" Type="http://schemas.openxmlformats.org/officeDocument/2006/relationships/image" Target="../media/image3317.png"/><Relationship Id="rId148" Type="http://schemas.openxmlformats.org/officeDocument/2006/relationships/customXml" Target="../ink/ink3257.xml"/><Relationship Id="rId164" Type="http://schemas.openxmlformats.org/officeDocument/2006/relationships/customXml" Target="../ink/ink3265.xml"/><Relationship Id="rId169" Type="http://schemas.openxmlformats.org/officeDocument/2006/relationships/image" Target="../media/image3330.png"/><Relationship Id="rId185" Type="http://schemas.openxmlformats.org/officeDocument/2006/relationships/image" Target="../media/image3338.png"/><Relationship Id="rId4" Type="http://schemas.openxmlformats.org/officeDocument/2006/relationships/customXml" Target="../ink/ink3186.xml"/><Relationship Id="rId9" Type="http://schemas.openxmlformats.org/officeDocument/2006/relationships/image" Target="../media/image3250.png"/><Relationship Id="rId180" Type="http://schemas.openxmlformats.org/officeDocument/2006/relationships/customXml" Target="../ink/ink3273.xml"/><Relationship Id="rId26" Type="http://schemas.openxmlformats.org/officeDocument/2006/relationships/customXml" Target="../ink/ink3197.xml"/><Relationship Id="rId47" Type="http://schemas.openxmlformats.org/officeDocument/2006/relationships/image" Target="../media/image3269.png"/><Relationship Id="rId68" Type="http://schemas.openxmlformats.org/officeDocument/2006/relationships/customXml" Target="../ink/ink3218.xml"/><Relationship Id="rId89" Type="http://schemas.openxmlformats.org/officeDocument/2006/relationships/image" Target="../media/image3290.png"/><Relationship Id="rId112" Type="http://schemas.openxmlformats.org/officeDocument/2006/relationships/customXml" Target="../ink/ink3240.xml"/><Relationship Id="rId133" Type="http://schemas.openxmlformats.org/officeDocument/2006/relationships/image" Target="../media/image3312.png"/><Relationship Id="rId154" Type="http://schemas.openxmlformats.org/officeDocument/2006/relationships/customXml" Target="../ink/ink3260.xml"/><Relationship Id="rId175" Type="http://schemas.openxmlformats.org/officeDocument/2006/relationships/image" Target="../media/image3333.png"/><Relationship Id="rId196" Type="http://schemas.openxmlformats.org/officeDocument/2006/relationships/customXml" Target="../ink/ink3281.xml"/><Relationship Id="rId200" Type="http://schemas.openxmlformats.org/officeDocument/2006/relationships/customXml" Target="../ink/ink3283.xml"/><Relationship Id="rId16" Type="http://schemas.openxmlformats.org/officeDocument/2006/relationships/customXml" Target="../ink/ink3192.xml"/><Relationship Id="rId37" Type="http://schemas.openxmlformats.org/officeDocument/2006/relationships/image" Target="../media/image3264.png"/><Relationship Id="rId58" Type="http://schemas.openxmlformats.org/officeDocument/2006/relationships/customXml" Target="../ink/ink3213.xml"/><Relationship Id="rId79" Type="http://schemas.openxmlformats.org/officeDocument/2006/relationships/image" Target="../media/image3285.png"/><Relationship Id="rId102" Type="http://schemas.openxmlformats.org/officeDocument/2006/relationships/customXml" Target="../ink/ink3235.xml"/><Relationship Id="rId123" Type="http://schemas.openxmlformats.org/officeDocument/2006/relationships/image" Target="../media/image3307.png"/><Relationship Id="rId144" Type="http://schemas.openxmlformats.org/officeDocument/2006/relationships/customXml" Target="../ink/ink3255.xml"/><Relationship Id="rId90" Type="http://schemas.openxmlformats.org/officeDocument/2006/relationships/customXml" Target="../ink/ink3229.xml"/><Relationship Id="rId165" Type="http://schemas.openxmlformats.org/officeDocument/2006/relationships/image" Target="../media/image3328.png"/><Relationship Id="rId186" Type="http://schemas.openxmlformats.org/officeDocument/2006/relationships/customXml" Target="../ink/ink3276.xml"/><Relationship Id="rId27" Type="http://schemas.openxmlformats.org/officeDocument/2006/relationships/image" Target="../media/image3259.png"/><Relationship Id="rId48" Type="http://schemas.openxmlformats.org/officeDocument/2006/relationships/customXml" Target="../ink/ink3208.xml"/><Relationship Id="rId69" Type="http://schemas.openxmlformats.org/officeDocument/2006/relationships/image" Target="../media/image3280.png"/><Relationship Id="rId113" Type="http://schemas.openxmlformats.org/officeDocument/2006/relationships/image" Target="../media/image3302.png"/><Relationship Id="rId134" Type="http://schemas.openxmlformats.org/officeDocument/2006/relationships/customXml" Target="../ink/ink3250.xml"/><Relationship Id="rId80" Type="http://schemas.openxmlformats.org/officeDocument/2006/relationships/customXml" Target="../ink/ink3224.xml"/><Relationship Id="rId155" Type="http://schemas.openxmlformats.org/officeDocument/2006/relationships/image" Target="../media/image3323.png"/><Relationship Id="rId176" Type="http://schemas.openxmlformats.org/officeDocument/2006/relationships/customXml" Target="../ink/ink3271.xml"/><Relationship Id="rId197" Type="http://schemas.openxmlformats.org/officeDocument/2006/relationships/image" Target="../media/image3344.png"/><Relationship Id="rId201" Type="http://schemas.openxmlformats.org/officeDocument/2006/relationships/image" Target="../media/image3346.png"/><Relationship Id="rId17" Type="http://schemas.openxmlformats.org/officeDocument/2006/relationships/image" Target="../media/image3254.png"/><Relationship Id="rId38" Type="http://schemas.openxmlformats.org/officeDocument/2006/relationships/customXml" Target="../ink/ink3203.xml"/><Relationship Id="rId59" Type="http://schemas.openxmlformats.org/officeDocument/2006/relationships/image" Target="../media/image3275.png"/><Relationship Id="rId103" Type="http://schemas.openxmlformats.org/officeDocument/2006/relationships/image" Target="../media/image3297.png"/><Relationship Id="rId124" Type="http://schemas.openxmlformats.org/officeDocument/2006/relationships/customXml" Target="../ink/ink3245.xml"/><Relationship Id="rId70" Type="http://schemas.openxmlformats.org/officeDocument/2006/relationships/customXml" Target="../ink/ink3219.xml"/><Relationship Id="rId91" Type="http://schemas.openxmlformats.org/officeDocument/2006/relationships/image" Target="../media/image3291.png"/><Relationship Id="rId145" Type="http://schemas.openxmlformats.org/officeDocument/2006/relationships/image" Target="../media/image3318.png"/><Relationship Id="rId166" Type="http://schemas.openxmlformats.org/officeDocument/2006/relationships/customXml" Target="../ink/ink3266.xml"/><Relationship Id="rId187" Type="http://schemas.openxmlformats.org/officeDocument/2006/relationships/image" Target="../media/image3339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3198.xml"/><Relationship Id="rId49" Type="http://schemas.openxmlformats.org/officeDocument/2006/relationships/image" Target="../media/image3270.png"/><Relationship Id="rId114" Type="http://schemas.openxmlformats.org/officeDocument/2006/relationships/customXml" Target="../ink/ink3241.xml"/><Relationship Id="rId60" Type="http://schemas.openxmlformats.org/officeDocument/2006/relationships/customXml" Target="../ink/ink3214.xml"/><Relationship Id="rId81" Type="http://schemas.openxmlformats.org/officeDocument/2006/relationships/image" Target="../media/image3286.png"/><Relationship Id="rId135" Type="http://schemas.openxmlformats.org/officeDocument/2006/relationships/image" Target="../media/image3313.png"/><Relationship Id="rId156" Type="http://schemas.openxmlformats.org/officeDocument/2006/relationships/customXml" Target="../ink/ink3261.xml"/><Relationship Id="rId177" Type="http://schemas.openxmlformats.org/officeDocument/2006/relationships/image" Target="../media/image3334.png"/><Relationship Id="rId198" Type="http://schemas.openxmlformats.org/officeDocument/2006/relationships/customXml" Target="../ink/ink3282.xml"/><Relationship Id="rId202" Type="http://schemas.openxmlformats.org/officeDocument/2006/relationships/customXml" Target="../ink/ink3284.xml"/><Relationship Id="rId18" Type="http://schemas.openxmlformats.org/officeDocument/2006/relationships/customXml" Target="../ink/ink3193.xml"/><Relationship Id="rId39" Type="http://schemas.openxmlformats.org/officeDocument/2006/relationships/image" Target="../media/image3265.png"/><Relationship Id="rId50" Type="http://schemas.openxmlformats.org/officeDocument/2006/relationships/customXml" Target="../ink/ink3209.xml"/><Relationship Id="rId104" Type="http://schemas.openxmlformats.org/officeDocument/2006/relationships/customXml" Target="../ink/ink3236.xml"/><Relationship Id="rId125" Type="http://schemas.openxmlformats.org/officeDocument/2006/relationships/image" Target="../media/image3308.png"/><Relationship Id="rId146" Type="http://schemas.openxmlformats.org/officeDocument/2006/relationships/customXml" Target="../ink/ink3256.xml"/><Relationship Id="rId167" Type="http://schemas.openxmlformats.org/officeDocument/2006/relationships/image" Target="../media/image3329.png"/><Relationship Id="rId188" Type="http://schemas.openxmlformats.org/officeDocument/2006/relationships/customXml" Target="../ink/ink3277.xml"/><Relationship Id="rId71" Type="http://schemas.openxmlformats.org/officeDocument/2006/relationships/image" Target="../media/image3281.png"/><Relationship Id="rId92" Type="http://schemas.openxmlformats.org/officeDocument/2006/relationships/customXml" Target="../ink/ink3230.xml"/><Relationship Id="rId2" Type="http://schemas.openxmlformats.org/officeDocument/2006/relationships/customXml" Target="../ink/ink3185.xml"/><Relationship Id="rId29" Type="http://schemas.openxmlformats.org/officeDocument/2006/relationships/image" Target="../media/image3260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64.png"/><Relationship Id="rId299" Type="http://schemas.openxmlformats.org/officeDocument/2006/relationships/image" Target="../media/image4055.png"/><Relationship Id="rId21" Type="http://schemas.openxmlformats.org/officeDocument/2006/relationships/image" Target="../media/image3916.png"/><Relationship Id="rId63" Type="http://schemas.openxmlformats.org/officeDocument/2006/relationships/image" Target="../media/image3937.png"/><Relationship Id="rId159" Type="http://schemas.openxmlformats.org/officeDocument/2006/relationships/image" Target="../media/image3985.png"/><Relationship Id="rId324" Type="http://schemas.openxmlformats.org/officeDocument/2006/relationships/customXml" Target="../ink/ink3448.xml"/><Relationship Id="rId366" Type="http://schemas.openxmlformats.org/officeDocument/2006/relationships/customXml" Target="../ink/ink3469.xml"/><Relationship Id="rId170" Type="http://schemas.openxmlformats.org/officeDocument/2006/relationships/customXml" Target="../ink/ink3371.xml"/><Relationship Id="rId226" Type="http://schemas.openxmlformats.org/officeDocument/2006/relationships/customXml" Target="../ink/ink3399.xml"/><Relationship Id="rId268" Type="http://schemas.openxmlformats.org/officeDocument/2006/relationships/customXml" Target="../ink/ink3420.xml"/><Relationship Id="rId32" Type="http://schemas.openxmlformats.org/officeDocument/2006/relationships/customXml" Target="../ink/ink3302.xml"/><Relationship Id="rId74" Type="http://schemas.openxmlformats.org/officeDocument/2006/relationships/customXml" Target="../ink/ink3323.xml"/><Relationship Id="rId128" Type="http://schemas.openxmlformats.org/officeDocument/2006/relationships/customXml" Target="../ink/ink3350.xml"/><Relationship Id="rId335" Type="http://schemas.openxmlformats.org/officeDocument/2006/relationships/image" Target="../media/image4073.png"/><Relationship Id="rId377" Type="http://schemas.openxmlformats.org/officeDocument/2006/relationships/image" Target="../media/image4094.png"/><Relationship Id="rId5" Type="http://schemas.openxmlformats.org/officeDocument/2006/relationships/image" Target="../media/image3908.png"/><Relationship Id="rId181" Type="http://schemas.openxmlformats.org/officeDocument/2006/relationships/image" Target="../media/image3996.png"/><Relationship Id="rId237" Type="http://schemas.openxmlformats.org/officeDocument/2006/relationships/image" Target="../media/image4024.png"/><Relationship Id="rId279" Type="http://schemas.openxmlformats.org/officeDocument/2006/relationships/image" Target="../media/image4045.png"/><Relationship Id="rId43" Type="http://schemas.openxmlformats.org/officeDocument/2006/relationships/image" Target="../media/image3927.png"/><Relationship Id="rId139" Type="http://schemas.openxmlformats.org/officeDocument/2006/relationships/image" Target="../media/image3975.png"/><Relationship Id="rId290" Type="http://schemas.openxmlformats.org/officeDocument/2006/relationships/customXml" Target="../ink/ink3431.xml"/><Relationship Id="rId304" Type="http://schemas.openxmlformats.org/officeDocument/2006/relationships/customXml" Target="../ink/ink3438.xml"/><Relationship Id="rId346" Type="http://schemas.openxmlformats.org/officeDocument/2006/relationships/customXml" Target="../ink/ink3459.xml"/><Relationship Id="rId85" Type="http://schemas.openxmlformats.org/officeDocument/2006/relationships/image" Target="../media/image3948.png"/><Relationship Id="rId150" Type="http://schemas.openxmlformats.org/officeDocument/2006/relationships/customXml" Target="../ink/ink3361.xml"/><Relationship Id="rId192" Type="http://schemas.openxmlformats.org/officeDocument/2006/relationships/customXml" Target="../ink/ink3382.xml"/><Relationship Id="rId206" Type="http://schemas.openxmlformats.org/officeDocument/2006/relationships/customXml" Target="../ink/ink3389.xml"/><Relationship Id="rId248" Type="http://schemas.openxmlformats.org/officeDocument/2006/relationships/customXml" Target="../ink/ink3410.xml"/><Relationship Id="rId12" Type="http://schemas.openxmlformats.org/officeDocument/2006/relationships/customXml" Target="../ink/ink3292.xml"/><Relationship Id="rId108" Type="http://schemas.openxmlformats.org/officeDocument/2006/relationships/customXml" Target="../ink/ink3340.xml"/><Relationship Id="rId315" Type="http://schemas.openxmlformats.org/officeDocument/2006/relationships/image" Target="../media/image4063.png"/><Relationship Id="rId357" Type="http://schemas.openxmlformats.org/officeDocument/2006/relationships/image" Target="../media/image4084.png"/><Relationship Id="rId54" Type="http://schemas.openxmlformats.org/officeDocument/2006/relationships/customXml" Target="../ink/ink3313.xml"/><Relationship Id="rId96" Type="http://schemas.openxmlformats.org/officeDocument/2006/relationships/customXml" Target="../ink/ink3334.xml"/><Relationship Id="rId161" Type="http://schemas.openxmlformats.org/officeDocument/2006/relationships/image" Target="../media/image3986.png"/><Relationship Id="rId217" Type="http://schemas.openxmlformats.org/officeDocument/2006/relationships/image" Target="../media/image4014.png"/><Relationship Id="rId259" Type="http://schemas.openxmlformats.org/officeDocument/2006/relationships/image" Target="../media/image4035.png"/><Relationship Id="rId23" Type="http://schemas.openxmlformats.org/officeDocument/2006/relationships/image" Target="../media/image3917.png"/><Relationship Id="rId119" Type="http://schemas.openxmlformats.org/officeDocument/2006/relationships/image" Target="../media/image3965.png"/><Relationship Id="rId270" Type="http://schemas.openxmlformats.org/officeDocument/2006/relationships/customXml" Target="../ink/ink3421.xml"/><Relationship Id="rId326" Type="http://schemas.openxmlformats.org/officeDocument/2006/relationships/customXml" Target="../ink/ink3449.xml"/><Relationship Id="rId65" Type="http://schemas.openxmlformats.org/officeDocument/2006/relationships/image" Target="../media/image3938.png"/><Relationship Id="rId130" Type="http://schemas.openxmlformats.org/officeDocument/2006/relationships/customXml" Target="../ink/ink3351.xml"/><Relationship Id="rId368" Type="http://schemas.openxmlformats.org/officeDocument/2006/relationships/customXml" Target="../ink/ink3470.xml"/><Relationship Id="rId172" Type="http://schemas.openxmlformats.org/officeDocument/2006/relationships/customXml" Target="../ink/ink3372.xml"/><Relationship Id="rId228" Type="http://schemas.openxmlformats.org/officeDocument/2006/relationships/customXml" Target="../ink/ink3400.xml"/><Relationship Id="rId281" Type="http://schemas.openxmlformats.org/officeDocument/2006/relationships/image" Target="../media/image4046.png"/><Relationship Id="rId337" Type="http://schemas.openxmlformats.org/officeDocument/2006/relationships/image" Target="../media/image4074.png"/><Relationship Id="rId34" Type="http://schemas.openxmlformats.org/officeDocument/2006/relationships/customXml" Target="../ink/ink3303.xml"/><Relationship Id="rId76" Type="http://schemas.openxmlformats.org/officeDocument/2006/relationships/customXml" Target="../ink/ink3324.xml"/><Relationship Id="rId141" Type="http://schemas.openxmlformats.org/officeDocument/2006/relationships/image" Target="../media/image3976.png"/><Relationship Id="rId7" Type="http://schemas.openxmlformats.org/officeDocument/2006/relationships/image" Target="../media/image3909.png"/><Relationship Id="rId183" Type="http://schemas.openxmlformats.org/officeDocument/2006/relationships/image" Target="../media/image3997.png"/><Relationship Id="rId239" Type="http://schemas.openxmlformats.org/officeDocument/2006/relationships/image" Target="../media/image4025.png"/><Relationship Id="rId250" Type="http://schemas.openxmlformats.org/officeDocument/2006/relationships/customXml" Target="../ink/ink3411.xml"/><Relationship Id="rId292" Type="http://schemas.openxmlformats.org/officeDocument/2006/relationships/customXml" Target="../ink/ink3432.xml"/><Relationship Id="rId306" Type="http://schemas.openxmlformats.org/officeDocument/2006/relationships/customXml" Target="../ink/ink3439.xml"/><Relationship Id="rId45" Type="http://schemas.openxmlformats.org/officeDocument/2006/relationships/image" Target="../media/image3928.png"/><Relationship Id="rId87" Type="http://schemas.openxmlformats.org/officeDocument/2006/relationships/image" Target="../media/image3949.png"/><Relationship Id="rId110" Type="http://schemas.openxmlformats.org/officeDocument/2006/relationships/customXml" Target="../ink/ink3341.xml"/><Relationship Id="rId348" Type="http://schemas.openxmlformats.org/officeDocument/2006/relationships/customXml" Target="../ink/ink3460.xml"/><Relationship Id="rId152" Type="http://schemas.openxmlformats.org/officeDocument/2006/relationships/customXml" Target="../ink/ink3362.xml"/><Relationship Id="rId194" Type="http://schemas.openxmlformats.org/officeDocument/2006/relationships/customXml" Target="../ink/ink3383.xml"/><Relationship Id="rId208" Type="http://schemas.openxmlformats.org/officeDocument/2006/relationships/customXml" Target="../ink/ink3390.xml"/><Relationship Id="rId261" Type="http://schemas.openxmlformats.org/officeDocument/2006/relationships/image" Target="../media/image4036.png"/><Relationship Id="rId14" Type="http://schemas.openxmlformats.org/officeDocument/2006/relationships/customXml" Target="../ink/ink3293.xml"/><Relationship Id="rId56" Type="http://schemas.openxmlformats.org/officeDocument/2006/relationships/customXml" Target="../ink/ink3314.xml"/><Relationship Id="rId317" Type="http://schemas.openxmlformats.org/officeDocument/2006/relationships/image" Target="../media/image4064.png"/><Relationship Id="rId359" Type="http://schemas.openxmlformats.org/officeDocument/2006/relationships/image" Target="../media/image4085.png"/><Relationship Id="rId98" Type="http://schemas.openxmlformats.org/officeDocument/2006/relationships/customXml" Target="../ink/ink3335.xml"/><Relationship Id="rId121" Type="http://schemas.openxmlformats.org/officeDocument/2006/relationships/image" Target="../media/image3966.png"/><Relationship Id="rId163" Type="http://schemas.openxmlformats.org/officeDocument/2006/relationships/image" Target="../media/image3987.png"/><Relationship Id="rId219" Type="http://schemas.openxmlformats.org/officeDocument/2006/relationships/image" Target="../media/image4015.png"/><Relationship Id="rId370" Type="http://schemas.openxmlformats.org/officeDocument/2006/relationships/customXml" Target="../ink/ink3471.xml"/><Relationship Id="rId230" Type="http://schemas.openxmlformats.org/officeDocument/2006/relationships/customXml" Target="../ink/ink3401.xml"/><Relationship Id="rId25" Type="http://schemas.openxmlformats.org/officeDocument/2006/relationships/image" Target="../media/image3918.png"/><Relationship Id="rId67" Type="http://schemas.openxmlformats.org/officeDocument/2006/relationships/image" Target="../media/image3939.png"/><Relationship Id="rId272" Type="http://schemas.openxmlformats.org/officeDocument/2006/relationships/customXml" Target="../ink/ink3422.xml"/><Relationship Id="rId328" Type="http://schemas.openxmlformats.org/officeDocument/2006/relationships/customXml" Target="../ink/ink3450.xml"/><Relationship Id="rId132" Type="http://schemas.openxmlformats.org/officeDocument/2006/relationships/customXml" Target="../ink/ink3352.xml"/><Relationship Id="rId174" Type="http://schemas.openxmlformats.org/officeDocument/2006/relationships/customXml" Target="../ink/ink3373.xml"/><Relationship Id="rId241" Type="http://schemas.openxmlformats.org/officeDocument/2006/relationships/image" Target="../media/image4026.png"/><Relationship Id="rId36" Type="http://schemas.openxmlformats.org/officeDocument/2006/relationships/customXml" Target="../ink/ink3304.xml"/><Relationship Id="rId283" Type="http://schemas.openxmlformats.org/officeDocument/2006/relationships/image" Target="../media/image4047.png"/><Relationship Id="rId339" Type="http://schemas.openxmlformats.org/officeDocument/2006/relationships/image" Target="../media/image4075.png"/><Relationship Id="rId78" Type="http://schemas.openxmlformats.org/officeDocument/2006/relationships/customXml" Target="../ink/ink3325.xml"/><Relationship Id="rId101" Type="http://schemas.openxmlformats.org/officeDocument/2006/relationships/image" Target="../media/image3956.png"/><Relationship Id="rId143" Type="http://schemas.openxmlformats.org/officeDocument/2006/relationships/image" Target="../media/image3977.png"/><Relationship Id="rId185" Type="http://schemas.openxmlformats.org/officeDocument/2006/relationships/image" Target="../media/image3998.png"/><Relationship Id="rId350" Type="http://schemas.openxmlformats.org/officeDocument/2006/relationships/customXml" Target="../ink/ink3461.xml"/><Relationship Id="rId9" Type="http://schemas.openxmlformats.org/officeDocument/2006/relationships/image" Target="../media/image3910.png"/><Relationship Id="rId210" Type="http://schemas.openxmlformats.org/officeDocument/2006/relationships/customXml" Target="../ink/ink3391.xml"/><Relationship Id="rId26" Type="http://schemas.openxmlformats.org/officeDocument/2006/relationships/customXml" Target="../ink/ink3299.xml"/><Relationship Id="rId231" Type="http://schemas.openxmlformats.org/officeDocument/2006/relationships/image" Target="../media/image4021.png"/><Relationship Id="rId252" Type="http://schemas.openxmlformats.org/officeDocument/2006/relationships/customXml" Target="../ink/ink3412.xml"/><Relationship Id="rId273" Type="http://schemas.openxmlformats.org/officeDocument/2006/relationships/image" Target="../media/image4042.png"/><Relationship Id="rId294" Type="http://schemas.openxmlformats.org/officeDocument/2006/relationships/customXml" Target="../ink/ink3433.xml"/><Relationship Id="rId308" Type="http://schemas.openxmlformats.org/officeDocument/2006/relationships/customXml" Target="../ink/ink3440.xml"/><Relationship Id="rId329" Type="http://schemas.openxmlformats.org/officeDocument/2006/relationships/image" Target="../media/image4070.png"/><Relationship Id="rId47" Type="http://schemas.openxmlformats.org/officeDocument/2006/relationships/image" Target="../media/image3929.png"/><Relationship Id="rId68" Type="http://schemas.openxmlformats.org/officeDocument/2006/relationships/customXml" Target="../ink/ink3320.xml"/><Relationship Id="rId89" Type="http://schemas.openxmlformats.org/officeDocument/2006/relationships/image" Target="../media/image3950.png"/><Relationship Id="rId112" Type="http://schemas.openxmlformats.org/officeDocument/2006/relationships/customXml" Target="../ink/ink3342.xml"/><Relationship Id="rId133" Type="http://schemas.openxmlformats.org/officeDocument/2006/relationships/image" Target="../media/image3972.png"/><Relationship Id="rId154" Type="http://schemas.openxmlformats.org/officeDocument/2006/relationships/customXml" Target="../ink/ink3363.xml"/><Relationship Id="rId175" Type="http://schemas.openxmlformats.org/officeDocument/2006/relationships/image" Target="../media/image3993.png"/><Relationship Id="rId340" Type="http://schemas.openxmlformats.org/officeDocument/2006/relationships/customXml" Target="../ink/ink3456.xml"/><Relationship Id="rId361" Type="http://schemas.openxmlformats.org/officeDocument/2006/relationships/image" Target="../media/image4086.png"/><Relationship Id="rId196" Type="http://schemas.openxmlformats.org/officeDocument/2006/relationships/customXml" Target="../ink/ink3384.xml"/><Relationship Id="rId200" Type="http://schemas.openxmlformats.org/officeDocument/2006/relationships/customXml" Target="../ink/ink3386.xml"/><Relationship Id="rId16" Type="http://schemas.openxmlformats.org/officeDocument/2006/relationships/customXml" Target="../ink/ink3294.xml"/><Relationship Id="rId221" Type="http://schemas.openxmlformats.org/officeDocument/2006/relationships/image" Target="../media/image4016.png"/><Relationship Id="rId242" Type="http://schemas.openxmlformats.org/officeDocument/2006/relationships/customXml" Target="../ink/ink3407.xml"/><Relationship Id="rId263" Type="http://schemas.openxmlformats.org/officeDocument/2006/relationships/image" Target="../media/image4037.png"/><Relationship Id="rId284" Type="http://schemas.openxmlformats.org/officeDocument/2006/relationships/customXml" Target="../ink/ink3428.xml"/><Relationship Id="rId319" Type="http://schemas.openxmlformats.org/officeDocument/2006/relationships/image" Target="../media/image4065.png"/><Relationship Id="rId37" Type="http://schemas.openxmlformats.org/officeDocument/2006/relationships/image" Target="../media/image3924.png"/><Relationship Id="rId58" Type="http://schemas.openxmlformats.org/officeDocument/2006/relationships/customXml" Target="../ink/ink3315.xml"/><Relationship Id="rId79" Type="http://schemas.openxmlformats.org/officeDocument/2006/relationships/image" Target="../media/image3945.png"/><Relationship Id="rId102" Type="http://schemas.openxmlformats.org/officeDocument/2006/relationships/customXml" Target="../ink/ink3337.xml"/><Relationship Id="rId123" Type="http://schemas.openxmlformats.org/officeDocument/2006/relationships/image" Target="../media/image3967.png"/><Relationship Id="rId144" Type="http://schemas.openxmlformats.org/officeDocument/2006/relationships/customXml" Target="../ink/ink3358.xml"/><Relationship Id="rId330" Type="http://schemas.openxmlformats.org/officeDocument/2006/relationships/customXml" Target="../ink/ink3451.xml"/><Relationship Id="rId90" Type="http://schemas.openxmlformats.org/officeDocument/2006/relationships/customXml" Target="../ink/ink3331.xml"/><Relationship Id="rId165" Type="http://schemas.openxmlformats.org/officeDocument/2006/relationships/image" Target="../media/image3988.png"/><Relationship Id="rId186" Type="http://schemas.openxmlformats.org/officeDocument/2006/relationships/customXml" Target="../ink/ink3379.xml"/><Relationship Id="rId351" Type="http://schemas.openxmlformats.org/officeDocument/2006/relationships/image" Target="../media/image4081.png"/><Relationship Id="rId372" Type="http://schemas.openxmlformats.org/officeDocument/2006/relationships/customXml" Target="../ink/ink3472.xml"/><Relationship Id="rId211" Type="http://schemas.openxmlformats.org/officeDocument/2006/relationships/image" Target="../media/image4011.png"/><Relationship Id="rId232" Type="http://schemas.openxmlformats.org/officeDocument/2006/relationships/customXml" Target="../ink/ink3402.xml"/><Relationship Id="rId253" Type="http://schemas.openxmlformats.org/officeDocument/2006/relationships/image" Target="../media/image4032.png"/><Relationship Id="rId274" Type="http://schemas.openxmlformats.org/officeDocument/2006/relationships/customXml" Target="../ink/ink3423.xml"/><Relationship Id="rId295" Type="http://schemas.openxmlformats.org/officeDocument/2006/relationships/image" Target="../media/image4053.png"/><Relationship Id="rId309" Type="http://schemas.openxmlformats.org/officeDocument/2006/relationships/image" Target="../media/image4060.png"/><Relationship Id="rId27" Type="http://schemas.openxmlformats.org/officeDocument/2006/relationships/image" Target="../media/image3919.png"/><Relationship Id="rId48" Type="http://schemas.openxmlformats.org/officeDocument/2006/relationships/customXml" Target="../ink/ink3310.xml"/><Relationship Id="rId69" Type="http://schemas.openxmlformats.org/officeDocument/2006/relationships/image" Target="../media/image3940.png"/><Relationship Id="rId113" Type="http://schemas.openxmlformats.org/officeDocument/2006/relationships/image" Target="../media/image3962.png"/><Relationship Id="rId134" Type="http://schemas.openxmlformats.org/officeDocument/2006/relationships/customXml" Target="../ink/ink3353.xml"/><Relationship Id="rId320" Type="http://schemas.openxmlformats.org/officeDocument/2006/relationships/customXml" Target="../ink/ink3446.xml"/><Relationship Id="rId80" Type="http://schemas.openxmlformats.org/officeDocument/2006/relationships/customXml" Target="../ink/ink3326.xml"/><Relationship Id="rId155" Type="http://schemas.openxmlformats.org/officeDocument/2006/relationships/image" Target="../media/image3983.png"/><Relationship Id="rId176" Type="http://schemas.openxmlformats.org/officeDocument/2006/relationships/customXml" Target="../ink/ink3374.xml"/><Relationship Id="rId197" Type="http://schemas.openxmlformats.org/officeDocument/2006/relationships/image" Target="../media/image4004.png"/><Relationship Id="rId341" Type="http://schemas.openxmlformats.org/officeDocument/2006/relationships/image" Target="../media/image4076.png"/><Relationship Id="rId362" Type="http://schemas.openxmlformats.org/officeDocument/2006/relationships/customXml" Target="../ink/ink3467.xml"/><Relationship Id="rId201" Type="http://schemas.openxmlformats.org/officeDocument/2006/relationships/image" Target="../media/image4006.png"/><Relationship Id="rId222" Type="http://schemas.openxmlformats.org/officeDocument/2006/relationships/customXml" Target="../ink/ink3397.xml"/><Relationship Id="rId243" Type="http://schemas.openxmlformats.org/officeDocument/2006/relationships/image" Target="../media/image4027.png"/><Relationship Id="rId264" Type="http://schemas.openxmlformats.org/officeDocument/2006/relationships/customXml" Target="../ink/ink3418.xml"/><Relationship Id="rId285" Type="http://schemas.openxmlformats.org/officeDocument/2006/relationships/image" Target="../media/image4048.png"/><Relationship Id="rId17" Type="http://schemas.openxmlformats.org/officeDocument/2006/relationships/image" Target="../media/image3914.png"/><Relationship Id="rId38" Type="http://schemas.openxmlformats.org/officeDocument/2006/relationships/customXml" Target="../ink/ink3305.xml"/><Relationship Id="rId59" Type="http://schemas.openxmlformats.org/officeDocument/2006/relationships/image" Target="../media/image3935.png"/><Relationship Id="rId103" Type="http://schemas.openxmlformats.org/officeDocument/2006/relationships/image" Target="../media/image3957.png"/><Relationship Id="rId124" Type="http://schemas.openxmlformats.org/officeDocument/2006/relationships/customXml" Target="../ink/ink3348.xml"/><Relationship Id="rId310" Type="http://schemas.openxmlformats.org/officeDocument/2006/relationships/customXml" Target="../ink/ink3441.xml"/><Relationship Id="rId70" Type="http://schemas.openxmlformats.org/officeDocument/2006/relationships/customXml" Target="../ink/ink3321.xml"/><Relationship Id="rId91" Type="http://schemas.openxmlformats.org/officeDocument/2006/relationships/image" Target="../media/image3951.png"/><Relationship Id="rId145" Type="http://schemas.openxmlformats.org/officeDocument/2006/relationships/image" Target="../media/image3978.png"/><Relationship Id="rId166" Type="http://schemas.openxmlformats.org/officeDocument/2006/relationships/customXml" Target="../ink/ink3369.xml"/><Relationship Id="rId187" Type="http://schemas.openxmlformats.org/officeDocument/2006/relationships/image" Target="../media/image3999.png"/><Relationship Id="rId331" Type="http://schemas.openxmlformats.org/officeDocument/2006/relationships/image" Target="../media/image4071.png"/><Relationship Id="rId352" Type="http://schemas.openxmlformats.org/officeDocument/2006/relationships/customXml" Target="../ink/ink3462.xml"/><Relationship Id="rId373" Type="http://schemas.openxmlformats.org/officeDocument/2006/relationships/image" Target="../media/image409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392.xml"/><Relationship Id="rId233" Type="http://schemas.openxmlformats.org/officeDocument/2006/relationships/image" Target="../media/image4022.png"/><Relationship Id="rId254" Type="http://schemas.openxmlformats.org/officeDocument/2006/relationships/customXml" Target="../ink/ink3413.xml"/><Relationship Id="rId28" Type="http://schemas.openxmlformats.org/officeDocument/2006/relationships/customXml" Target="../ink/ink3300.xml"/><Relationship Id="rId49" Type="http://schemas.openxmlformats.org/officeDocument/2006/relationships/image" Target="../media/image3930.png"/><Relationship Id="rId114" Type="http://schemas.openxmlformats.org/officeDocument/2006/relationships/customXml" Target="../ink/ink3343.xml"/><Relationship Id="rId275" Type="http://schemas.openxmlformats.org/officeDocument/2006/relationships/image" Target="../media/image4043.png"/><Relationship Id="rId296" Type="http://schemas.openxmlformats.org/officeDocument/2006/relationships/customXml" Target="../ink/ink3434.xml"/><Relationship Id="rId300" Type="http://schemas.openxmlformats.org/officeDocument/2006/relationships/customXml" Target="../ink/ink3436.xml"/><Relationship Id="rId60" Type="http://schemas.openxmlformats.org/officeDocument/2006/relationships/customXml" Target="../ink/ink3316.xml"/><Relationship Id="rId81" Type="http://schemas.openxmlformats.org/officeDocument/2006/relationships/image" Target="../media/image3946.png"/><Relationship Id="rId135" Type="http://schemas.openxmlformats.org/officeDocument/2006/relationships/image" Target="../media/image3973.png"/><Relationship Id="rId156" Type="http://schemas.openxmlformats.org/officeDocument/2006/relationships/customXml" Target="../ink/ink3364.xml"/><Relationship Id="rId177" Type="http://schemas.openxmlformats.org/officeDocument/2006/relationships/image" Target="../media/image3994.png"/><Relationship Id="rId198" Type="http://schemas.openxmlformats.org/officeDocument/2006/relationships/customXml" Target="../ink/ink3385.xml"/><Relationship Id="rId321" Type="http://schemas.openxmlformats.org/officeDocument/2006/relationships/image" Target="../media/image4066.png"/><Relationship Id="rId342" Type="http://schemas.openxmlformats.org/officeDocument/2006/relationships/customXml" Target="../ink/ink3457.xml"/><Relationship Id="rId363" Type="http://schemas.openxmlformats.org/officeDocument/2006/relationships/image" Target="../media/image4087.png"/><Relationship Id="rId202" Type="http://schemas.openxmlformats.org/officeDocument/2006/relationships/customXml" Target="../ink/ink3387.xml"/><Relationship Id="rId223" Type="http://schemas.openxmlformats.org/officeDocument/2006/relationships/image" Target="../media/image4017.png"/><Relationship Id="rId244" Type="http://schemas.openxmlformats.org/officeDocument/2006/relationships/customXml" Target="../ink/ink3408.xml"/><Relationship Id="rId18" Type="http://schemas.openxmlformats.org/officeDocument/2006/relationships/customXml" Target="../ink/ink3295.xml"/><Relationship Id="rId39" Type="http://schemas.openxmlformats.org/officeDocument/2006/relationships/image" Target="../media/image3925.png"/><Relationship Id="rId265" Type="http://schemas.openxmlformats.org/officeDocument/2006/relationships/image" Target="../media/image4038.png"/><Relationship Id="rId286" Type="http://schemas.openxmlformats.org/officeDocument/2006/relationships/customXml" Target="../ink/ink3429.xml"/><Relationship Id="rId50" Type="http://schemas.openxmlformats.org/officeDocument/2006/relationships/customXml" Target="../ink/ink3311.xml"/><Relationship Id="rId104" Type="http://schemas.openxmlformats.org/officeDocument/2006/relationships/customXml" Target="../ink/ink3338.xml"/><Relationship Id="rId125" Type="http://schemas.openxmlformats.org/officeDocument/2006/relationships/image" Target="../media/image3968.png"/><Relationship Id="rId146" Type="http://schemas.openxmlformats.org/officeDocument/2006/relationships/customXml" Target="../ink/ink3359.xml"/><Relationship Id="rId167" Type="http://schemas.openxmlformats.org/officeDocument/2006/relationships/image" Target="../media/image3989.png"/><Relationship Id="rId188" Type="http://schemas.openxmlformats.org/officeDocument/2006/relationships/customXml" Target="../ink/ink3380.xml"/><Relationship Id="rId311" Type="http://schemas.openxmlformats.org/officeDocument/2006/relationships/image" Target="../media/image4061.png"/><Relationship Id="rId332" Type="http://schemas.openxmlformats.org/officeDocument/2006/relationships/customXml" Target="../ink/ink3452.xml"/><Relationship Id="rId353" Type="http://schemas.openxmlformats.org/officeDocument/2006/relationships/image" Target="../media/image4082.png"/><Relationship Id="rId374" Type="http://schemas.openxmlformats.org/officeDocument/2006/relationships/customXml" Target="../ink/ink3473.xml"/><Relationship Id="rId71" Type="http://schemas.openxmlformats.org/officeDocument/2006/relationships/image" Target="../media/image3941.png"/><Relationship Id="rId92" Type="http://schemas.openxmlformats.org/officeDocument/2006/relationships/customXml" Target="../ink/ink3332.xml"/><Relationship Id="rId213" Type="http://schemas.openxmlformats.org/officeDocument/2006/relationships/image" Target="../media/image4012.png"/><Relationship Id="rId234" Type="http://schemas.openxmlformats.org/officeDocument/2006/relationships/customXml" Target="../ink/ink3403.xml"/><Relationship Id="rId2" Type="http://schemas.openxmlformats.org/officeDocument/2006/relationships/customXml" Target="../ink/ink3287.xml"/><Relationship Id="rId29" Type="http://schemas.openxmlformats.org/officeDocument/2006/relationships/image" Target="../media/image3920.png"/><Relationship Id="rId255" Type="http://schemas.openxmlformats.org/officeDocument/2006/relationships/image" Target="../media/image4033.png"/><Relationship Id="rId276" Type="http://schemas.openxmlformats.org/officeDocument/2006/relationships/customXml" Target="../ink/ink3424.xml"/><Relationship Id="rId297" Type="http://schemas.openxmlformats.org/officeDocument/2006/relationships/image" Target="../media/image4054.png"/><Relationship Id="rId40" Type="http://schemas.openxmlformats.org/officeDocument/2006/relationships/customXml" Target="../ink/ink3306.xml"/><Relationship Id="rId115" Type="http://schemas.openxmlformats.org/officeDocument/2006/relationships/image" Target="../media/image3963.png"/><Relationship Id="rId136" Type="http://schemas.openxmlformats.org/officeDocument/2006/relationships/customXml" Target="../ink/ink3354.xml"/><Relationship Id="rId157" Type="http://schemas.openxmlformats.org/officeDocument/2006/relationships/image" Target="../media/image3984.png"/><Relationship Id="rId178" Type="http://schemas.openxmlformats.org/officeDocument/2006/relationships/customXml" Target="../ink/ink3375.xml"/><Relationship Id="rId301" Type="http://schemas.openxmlformats.org/officeDocument/2006/relationships/image" Target="../media/image4056.png"/><Relationship Id="rId322" Type="http://schemas.openxmlformats.org/officeDocument/2006/relationships/customXml" Target="../ink/ink3447.xml"/><Relationship Id="rId343" Type="http://schemas.openxmlformats.org/officeDocument/2006/relationships/image" Target="../media/image4077.png"/><Relationship Id="rId364" Type="http://schemas.openxmlformats.org/officeDocument/2006/relationships/customXml" Target="../ink/ink3468.xml"/><Relationship Id="rId61" Type="http://schemas.openxmlformats.org/officeDocument/2006/relationships/image" Target="../media/image3936.png"/><Relationship Id="rId82" Type="http://schemas.openxmlformats.org/officeDocument/2006/relationships/customXml" Target="../ink/ink3327.xml"/><Relationship Id="rId199" Type="http://schemas.openxmlformats.org/officeDocument/2006/relationships/image" Target="../media/image4005.png"/><Relationship Id="rId203" Type="http://schemas.openxmlformats.org/officeDocument/2006/relationships/image" Target="../media/image4007.png"/><Relationship Id="rId19" Type="http://schemas.openxmlformats.org/officeDocument/2006/relationships/image" Target="../media/image3915.png"/><Relationship Id="rId224" Type="http://schemas.openxmlformats.org/officeDocument/2006/relationships/customXml" Target="../ink/ink3398.xml"/><Relationship Id="rId245" Type="http://schemas.openxmlformats.org/officeDocument/2006/relationships/image" Target="../media/image4028.png"/><Relationship Id="rId266" Type="http://schemas.openxmlformats.org/officeDocument/2006/relationships/customXml" Target="../ink/ink3419.xml"/><Relationship Id="rId287" Type="http://schemas.openxmlformats.org/officeDocument/2006/relationships/image" Target="../media/image4049.png"/><Relationship Id="rId30" Type="http://schemas.openxmlformats.org/officeDocument/2006/relationships/customXml" Target="../ink/ink3301.xml"/><Relationship Id="rId105" Type="http://schemas.openxmlformats.org/officeDocument/2006/relationships/image" Target="../media/image3958.png"/><Relationship Id="rId126" Type="http://schemas.openxmlformats.org/officeDocument/2006/relationships/customXml" Target="../ink/ink3349.xml"/><Relationship Id="rId147" Type="http://schemas.openxmlformats.org/officeDocument/2006/relationships/image" Target="../media/image3979.png"/><Relationship Id="rId168" Type="http://schemas.openxmlformats.org/officeDocument/2006/relationships/customXml" Target="../ink/ink3370.xml"/><Relationship Id="rId312" Type="http://schemas.openxmlformats.org/officeDocument/2006/relationships/customXml" Target="../ink/ink3442.xml"/><Relationship Id="rId333" Type="http://schemas.openxmlformats.org/officeDocument/2006/relationships/image" Target="../media/image4072.png"/><Relationship Id="rId354" Type="http://schemas.openxmlformats.org/officeDocument/2006/relationships/customXml" Target="../ink/ink3463.xml"/><Relationship Id="rId51" Type="http://schemas.openxmlformats.org/officeDocument/2006/relationships/image" Target="../media/image3931.png"/><Relationship Id="rId72" Type="http://schemas.openxmlformats.org/officeDocument/2006/relationships/customXml" Target="../ink/ink3322.xml"/><Relationship Id="rId93" Type="http://schemas.openxmlformats.org/officeDocument/2006/relationships/image" Target="../media/image3952.png"/><Relationship Id="rId189" Type="http://schemas.openxmlformats.org/officeDocument/2006/relationships/image" Target="../media/image4000.png"/><Relationship Id="rId375" Type="http://schemas.openxmlformats.org/officeDocument/2006/relationships/image" Target="../media/image4093.png"/><Relationship Id="rId3" Type="http://schemas.openxmlformats.org/officeDocument/2006/relationships/image" Target="../media/image3900.png"/><Relationship Id="rId214" Type="http://schemas.openxmlformats.org/officeDocument/2006/relationships/customXml" Target="../ink/ink3393.xml"/><Relationship Id="rId235" Type="http://schemas.openxmlformats.org/officeDocument/2006/relationships/image" Target="../media/image4023.png"/><Relationship Id="rId256" Type="http://schemas.openxmlformats.org/officeDocument/2006/relationships/customXml" Target="../ink/ink3414.xml"/><Relationship Id="rId277" Type="http://schemas.openxmlformats.org/officeDocument/2006/relationships/image" Target="../media/image4044.png"/><Relationship Id="rId298" Type="http://schemas.openxmlformats.org/officeDocument/2006/relationships/customXml" Target="../ink/ink3435.xml"/><Relationship Id="rId116" Type="http://schemas.openxmlformats.org/officeDocument/2006/relationships/customXml" Target="../ink/ink3344.xml"/><Relationship Id="rId137" Type="http://schemas.openxmlformats.org/officeDocument/2006/relationships/image" Target="../media/image3974.png"/><Relationship Id="rId158" Type="http://schemas.openxmlformats.org/officeDocument/2006/relationships/customXml" Target="../ink/ink3365.xml"/><Relationship Id="rId302" Type="http://schemas.openxmlformats.org/officeDocument/2006/relationships/customXml" Target="../ink/ink3437.xml"/><Relationship Id="rId323" Type="http://schemas.openxmlformats.org/officeDocument/2006/relationships/image" Target="../media/image4067.png"/><Relationship Id="rId344" Type="http://schemas.openxmlformats.org/officeDocument/2006/relationships/customXml" Target="../ink/ink3458.xml"/><Relationship Id="rId20" Type="http://schemas.openxmlformats.org/officeDocument/2006/relationships/customXml" Target="../ink/ink3296.xml"/><Relationship Id="rId41" Type="http://schemas.openxmlformats.org/officeDocument/2006/relationships/image" Target="../media/image3926.png"/><Relationship Id="rId62" Type="http://schemas.openxmlformats.org/officeDocument/2006/relationships/customXml" Target="../ink/ink3317.xml"/><Relationship Id="rId83" Type="http://schemas.openxmlformats.org/officeDocument/2006/relationships/image" Target="../media/image3947.png"/><Relationship Id="rId179" Type="http://schemas.openxmlformats.org/officeDocument/2006/relationships/image" Target="../media/image3995.png"/><Relationship Id="rId365" Type="http://schemas.openxmlformats.org/officeDocument/2006/relationships/image" Target="../media/image4088.png"/><Relationship Id="rId190" Type="http://schemas.openxmlformats.org/officeDocument/2006/relationships/customXml" Target="../ink/ink3381.xml"/><Relationship Id="rId204" Type="http://schemas.openxmlformats.org/officeDocument/2006/relationships/customXml" Target="../ink/ink3388.xml"/><Relationship Id="rId225" Type="http://schemas.openxmlformats.org/officeDocument/2006/relationships/image" Target="../media/image4018.png"/><Relationship Id="rId246" Type="http://schemas.openxmlformats.org/officeDocument/2006/relationships/customXml" Target="../ink/ink3409.xml"/><Relationship Id="rId267" Type="http://schemas.openxmlformats.org/officeDocument/2006/relationships/image" Target="../media/image4039.png"/><Relationship Id="rId288" Type="http://schemas.openxmlformats.org/officeDocument/2006/relationships/customXml" Target="../ink/ink3430.xml"/><Relationship Id="rId106" Type="http://schemas.openxmlformats.org/officeDocument/2006/relationships/customXml" Target="../ink/ink3339.xml"/><Relationship Id="rId127" Type="http://schemas.openxmlformats.org/officeDocument/2006/relationships/image" Target="../media/image3969.png"/><Relationship Id="rId313" Type="http://schemas.openxmlformats.org/officeDocument/2006/relationships/image" Target="../media/image4062.png"/><Relationship Id="rId10" Type="http://schemas.openxmlformats.org/officeDocument/2006/relationships/customXml" Target="../ink/ink3291.xml"/><Relationship Id="rId31" Type="http://schemas.openxmlformats.org/officeDocument/2006/relationships/image" Target="../media/image3921.png"/><Relationship Id="rId52" Type="http://schemas.openxmlformats.org/officeDocument/2006/relationships/customXml" Target="../ink/ink3312.xml"/><Relationship Id="rId73" Type="http://schemas.openxmlformats.org/officeDocument/2006/relationships/image" Target="../media/image3942.png"/><Relationship Id="rId94" Type="http://schemas.openxmlformats.org/officeDocument/2006/relationships/customXml" Target="../ink/ink3333.xml"/><Relationship Id="rId148" Type="http://schemas.openxmlformats.org/officeDocument/2006/relationships/customXml" Target="../ink/ink3360.xml"/><Relationship Id="rId169" Type="http://schemas.openxmlformats.org/officeDocument/2006/relationships/image" Target="../media/image3990.png"/><Relationship Id="rId334" Type="http://schemas.openxmlformats.org/officeDocument/2006/relationships/customXml" Target="../ink/ink3453.xml"/><Relationship Id="rId355" Type="http://schemas.openxmlformats.org/officeDocument/2006/relationships/image" Target="../media/image4083.png"/><Relationship Id="rId376" Type="http://schemas.openxmlformats.org/officeDocument/2006/relationships/customXml" Target="../ink/ink3474.xml"/><Relationship Id="rId4" Type="http://schemas.openxmlformats.org/officeDocument/2006/relationships/customXml" Target="../ink/ink3288.xml"/><Relationship Id="rId180" Type="http://schemas.openxmlformats.org/officeDocument/2006/relationships/customXml" Target="../ink/ink3376.xml"/><Relationship Id="rId215" Type="http://schemas.openxmlformats.org/officeDocument/2006/relationships/image" Target="../media/image4013.png"/><Relationship Id="rId236" Type="http://schemas.openxmlformats.org/officeDocument/2006/relationships/customXml" Target="../ink/ink3404.xml"/><Relationship Id="rId257" Type="http://schemas.openxmlformats.org/officeDocument/2006/relationships/image" Target="../media/image4034.png"/><Relationship Id="rId278" Type="http://schemas.openxmlformats.org/officeDocument/2006/relationships/customXml" Target="../ink/ink3425.xml"/><Relationship Id="rId303" Type="http://schemas.openxmlformats.org/officeDocument/2006/relationships/image" Target="../media/image4057.png"/><Relationship Id="rId42" Type="http://schemas.openxmlformats.org/officeDocument/2006/relationships/customXml" Target="../ink/ink3307.xml"/><Relationship Id="rId84" Type="http://schemas.openxmlformats.org/officeDocument/2006/relationships/customXml" Target="../ink/ink3328.xml"/><Relationship Id="rId138" Type="http://schemas.openxmlformats.org/officeDocument/2006/relationships/customXml" Target="../ink/ink3355.xml"/><Relationship Id="rId345" Type="http://schemas.openxmlformats.org/officeDocument/2006/relationships/image" Target="../media/image4078.png"/><Relationship Id="rId191" Type="http://schemas.openxmlformats.org/officeDocument/2006/relationships/image" Target="../media/image4001.png"/><Relationship Id="rId205" Type="http://schemas.openxmlformats.org/officeDocument/2006/relationships/image" Target="../media/image4008.png"/><Relationship Id="rId247" Type="http://schemas.openxmlformats.org/officeDocument/2006/relationships/image" Target="../media/image4029.png"/><Relationship Id="rId107" Type="http://schemas.openxmlformats.org/officeDocument/2006/relationships/image" Target="../media/image3959.png"/><Relationship Id="rId289" Type="http://schemas.openxmlformats.org/officeDocument/2006/relationships/image" Target="../media/image4050.png"/><Relationship Id="rId11" Type="http://schemas.openxmlformats.org/officeDocument/2006/relationships/image" Target="../media/image3911.png"/><Relationship Id="rId53" Type="http://schemas.openxmlformats.org/officeDocument/2006/relationships/image" Target="../media/image3932.png"/><Relationship Id="rId149" Type="http://schemas.openxmlformats.org/officeDocument/2006/relationships/image" Target="../media/image3980.png"/><Relationship Id="rId314" Type="http://schemas.openxmlformats.org/officeDocument/2006/relationships/customXml" Target="../ink/ink3443.xml"/><Relationship Id="rId356" Type="http://schemas.openxmlformats.org/officeDocument/2006/relationships/customXml" Target="../ink/ink3464.xml"/><Relationship Id="rId95" Type="http://schemas.openxmlformats.org/officeDocument/2006/relationships/image" Target="../media/image3953.png"/><Relationship Id="rId160" Type="http://schemas.openxmlformats.org/officeDocument/2006/relationships/customXml" Target="../ink/ink3366.xml"/><Relationship Id="rId216" Type="http://schemas.openxmlformats.org/officeDocument/2006/relationships/customXml" Target="../ink/ink3394.xml"/><Relationship Id="rId258" Type="http://schemas.openxmlformats.org/officeDocument/2006/relationships/customXml" Target="../ink/ink3415.xml"/><Relationship Id="rId22" Type="http://schemas.openxmlformats.org/officeDocument/2006/relationships/customXml" Target="../ink/ink3297.xml"/><Relationship Id="rId64" Type="http://schemas.openxmlformats.org/officeDocument/2006/relationships/customXml" Target="../ink/ink3318.xml"/><Relationship Id="rId118" Type="http://schemas.openxmlformats.org/officeDocument/2006/relationships/customXml" Target="../ink/ink3345.xml"/><Relationship Id="rId325" Type="http://schemas.openxmlformats.org/officeDocument/2006/relationships/image" Target="../media/image4068.png"/><Relationship Id="rId367" Type="http://schemas.openxmlformats.org/officeDocument/2006/relationships/image" Target="../media/image4089.png"/><Relationship Id="rId171" Type="http://schemas.openxmlformats.org/officeDocument/2006/relationships/image" Target="../media/image3991.png"/><Relationship Id="rId227" Type="http://schemas.openxmlformats.org/officeDocument/2006/relationships/image" Target="../media/image4019.png"/><Relationship Id="rId269" Type="http://schemas.openxmlformats.org/officeDocument/2006/relationships/image" Target="../media/image4040.png"/><Relationship Id="rId33" Type="http://schemas.openxmlformats.org/officeDocument/2006/relationships/image" Target="../media/image3922.png"/><Relationship Id="rId129" Type="http://schemas.openxmlformats.org/officeDocument/2006/relationships/image" Target="../media/image3970.png"/><Relationship Id="rId280" Type="http://schemas.openxmlformats.org/officeDocument/2006/relationships/customXml" Target="../ink/ink3426.xml"/><Relationship Id="rId336" Type="http://schemas.openxmlformats.org/officeDocument/2006/relationships/customXml" Target="../ink/ink3454.xml"/><Relationship Id="rId75" Type="http://schemas.openxmlformats.org/officeDocument/2006/relationships/image" Target="../media/image3943.png"/><Relationship Id="rId140" Type="http://schemas.openxmlformats.org/officeDocument/2006/relationships/customXml" Target="../ink/ink3356.xml"/><Relationship Id="rId182" Type="http://schemas.openxmlformats.org/officeDocument/2006/relationships/customXml" Target="../ink/ink3377.xml"/><Relationship Id="rId6" Type="http://schemas.openxmlformats.org/officeDocument/2006/relationships/customXml" Target="../ink/ink3289.xml"/><Relationship Id="rId238" Type="http://schemas.openxmlformats.org/officeDocument/2006/relationships/customXml" Target="../ink/ink3405.xml"/><Relationship Id="rId291" Type="http://schemas.openxmlformats.org/officeDocument/2006/relationships/image" Target="../media/image4051.png"/><Relationship Id="rId305" Type="http://schemas.openxmlformats.org/officeDocument/2006/relationships/image" Target="../media/image4058.png"/><Relationship Id="rId347" Type="http://schemas.openxmlformats.org/officeDocument/2006/relationships/image" Target="../media/image4079.png"/><Relationship Id="rId44" Type="http://schemas.openxmlformats.org/officeDocument/2006/relationships/customXml" Target="../ink/ink3308.xml"/><Relationship Id="rId86" Type="http://schemas.openxmlformats.org/officeDocument/2006/relationships/customXml" Target="../ink/ink3329.xml"/><Relationship Id="rId151" Type="http://schemas.openxmlformats.org/officeDocument/2006/relationships/image" Target="../media/image3981.png"/><Relationship Id="rId193" Type="http://schemas.openxmlformats.org/officeDocument/2006/relationships/image" Target="../media/image4002.png"/><Relationship Id="rId207" Type="http://schemas.openxmlformats.org/officeDocument/2006/relationships/image" Target="../media/image4009.png"/><Relationship Id="rId249" Type="http://schemas.openxmlformats.org/officeDocument/2006/relationships/image" Target="../media/image4030.png"/><Relationship Id="rId13" Type="http://schemas.openxmlformats.org/officeDocument/2006/relationships/image" Target="../media/image3912.png"/><Relationship Id="rId109" Type="http://schemas.openxmlformats.org/officeDocument/2006/relationships/image" Target="../media/image3960.png"/><Relationship Id="rId260" Type="http://schemas.openxmlformats.org/officeDocument/2006/relationships/customXml" Target="../ink/ink3416.xml"/><Relationship Id="rId316" Type="http://schemas.openxmlformats.org/officeDocument/2006/relationships/customXml" Target="../ink/ink3444.xml"/><Relationship Id="rId55" Type="http://schemas.openxmlformats.org/officeDocument/2006/relationships/image" Target="../media/image3933.png"/><Relationship Id="rId97" Type="http://schemas.openxmlformats.org/officeDocument/2006/relationships/image" Target="../media/image3954.png"/><Relationship Id="rId120" Type="http://schemas.openxmlformats.org/officeDocument/2006/relationships/customXml" Target="../ink/ink3346.xml"/><Relationship Id="rId358" Type="http://schemas.openxmlformats.org/officeDocument/2006/relationships/customXml" Target="../ink/ink3465.xml"/><Relationship Id="rId162" Type="http://schemas.openxmlformats.org/officeDocument/2006/relationships/customXml" Target="../ink/ink3367.xml"/><Relationship Id="rId218" Type="http://schemas.openxmlformats.org/officeDocument/2006/relationships/customXml" Target="../ink/ink3395.xml"/><Relationship Id="rId271" Type="http://schemas.openxmlformats.org/officeDocument/2006/relationships/image" Target="../media/image4041.png"/><Relationship Id="rId24" Type="http://schemas.openxmlformats.org/officeDocument/2006/relationships/customXml" Target="../ink/ink3298.xml"/><Relationship Id="rId66" Type="http://schemas.openxmlformats.org/officeDocument/2006/relationships/customXml" Target="../ink/ink3319.xml"/><Relationship Id="rId131" Type="http://schemas.openxmlformats.org/officeDocument/2006/relationships/image" Target="../media/image3971.png"/><Relationship Id="rId327" Type="http://schemas.openxmlformats.org/officeDocument/2006/relationships/image" Target="../media/image4069.png"/><Relationship Id="rId369" Type="http://schemas.openxmlformats.org/officeDocument/2006/relationships/image" Target="../media/image4090.png"/><Relationship Id="rId173" Type="http://schemas.openxmlformats.org/officeDocument/2006/relationships/image" Target="../media/image3992.png"/><Relationship Id="rId229" Type="http://schemas.openxmlformats.org/officeDocument/2006/relationships/image" Target="../media/image4020.png"/><Relationship Id="rId240" Type="http://schemas.openxmlformats.org/officeDocument/2006/relationships/customXml" Target="../ink/ink3406.xml"/><Relationship Id="rId35" Type="http://schemas.openxmlformats.org/officeDocument/2006/relationships/image" Target="../media/image3923.png"/><Relationship Id="rId77" Type="http://schemas.openxmlformats.org/officeDocument/2006/relationships/image" Target="../media/image3944.png"/><Relationship Id="rId100" Type="http://schemas.openxmlformats.org/officeDocument/2006/relationships/customXml" Target="../ink/ink3336.xml"/><Relationship Id="rId282" Type="http://schemas.openxmlformats.org/officeDocument/2006/relationships/customXml" Target="../ink/ink3427.xml"/><Relationship Id="rId338" Type="http://schemas.openxmlformats.org/officeDocument/2006/relationships/customXml" Target="../ink/ink3455.xml"/><Relationship Id="rId8" Type="http://schemas.openxmlformats.org/officeDocument/2006/relationships/customXml" Target="../ink/ink3290.xml"/><Relationship Id="rId142" Type="http://schemas.openxmlformats.org/officeDocument/2006/relationships/customXml" Target="../ink/ink3357.xml"/><Relationship Id="rId184" Type="http://schemas.openxmlformats.org/officeDocument/2006/relationships/customXml" Target="../ink/ink3378.xml"/><Relationship Id="rId251" Type="http://schemas.openxmlformats.org/officeDocument/2006/relationships/image" Target="../media/image4031.png"/><Relationship Id="rId46" Type="http://schemas.openxmlformats.org/officeDocument/2006/relationships/customXml" Target="../ink/ink3309.xml"/><Relationship Id="rId293" Type="http://schemas.openxmlformats.org/officeDocument/2006/relationships/image" Target="../media/image4052.png"/><Relationship Id="rId307" Type="http://schemas.openxmlformats.org/officeDocument/2006/relationships/image" Target="../media/image4059.png"/><Relationship Id="rId349" Type="http://schemas.openxmlformats.org/officeDocument/2006/relationships/image" Target="../media/image4080.png"/><Relationship Id="rId88" Type="http://schemas.openxmlformats.org/officeDocument/2006/relationships/customXml" Target="../ink/ink3330.xml"/><Relationship Id="rId111" Type="http://schemas.openxmlformats.org/officeDocument/2006/relationships/image" Target="../media/image3961.png"/><Relationship Id="rId153" Type="http://schemas.openxmlformats.org/officeDocument/2006/relationships/image" Target="../media/image3982.png"/><Relationship Id="rId195" Type="http://schemas.openxmlformats.org/officeDocument/2006/relationships/image" Target="../media/image4003.png"/><Relationship Id="rId209" Type="http://schemas.openxmlformats.org/officeDocument/2006/relationships/image" Target="../media/image4010.png"/><Relationship Id="rId360" Type="http://schemas.openxmlformats.org/officeDocument/2006/relationships/customXml" Target="../ink/ink3466.xml"/><Relationship Id="rId220" Type="http://schemas.openxmlformats.org/officeDocument/2006/relationships/customXml" Target="../ink/ink3396.xml"/><Relationship Id="rId15" Type="http://schemas.openxmlformats.org/officeDocument/2006/relationships/image" Target="../media/image3913.png"/><Relationship Id="rId57" Type="http://schemas.openxmlformats.org/officeDocument/2006/relationships/image" Target="../media/image3934.png"/><Relationship Id="rId262" Type="http://schemas.openxmlformats.org/officeDocument/2006/relationships/customXml" Target="../ink/ink3417.xml"/><Relationship Id="rId318" Type="http://schemas.openxmlformats.org/officeDocument/2006/relationships/customXml" Target="../ink/ink3445.xml"/><Relationship Id="rId99" Type="http://schemas.openxmlformats.org/officeDocument/2006/relationships/image" Target="../media/image3955.png"/><Relationship Id="rId122" Type="http://schemas.openxmlformats.org/officeDocument/2006/relationships/customXml" Target="../ink/ink3347.xml"/><Relationship Id="rId164" Type="http://schemas.openxmlformats.org/officeDocument/2006/relationships/customXml" Target="../ink/ink3368.xml"/><Relationship Id="rId371" Type="http://schemas.openxmlformats.org/officeDocument/2006/relationships/image" Target="../media/image4091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86.xml"/><Relationship Id="rId117" Type="http://schemas.openxmlformats.org/officeDocument/2006/relationships/image" Target="../media/image4152.png"/><Relationship Id="rId21" Type="http://schemas.openxmlformats.org/officeDocument/2006/relationships/image" Target="../media/image4104.png"/><Relationship Id="rId42" Type="http://schemas.openxmlformats.org/officeDocument/2006/relationships/customXml" Target="../ink/ink3494.xml"/><Relationship Id="rId47" Type="http://schemas.openxmlformats.org/officeDocument/2006/relationships/image" Target="../media/image4117.png"/><Relationship Id="rId63" Type="http://schemas.openxmlformats.org/officeDocument/2006/relationships/image" Target="../media/image4125.png"/><Relationship Id="rId68" Type="http://schemas.openxmlformats.org/officeDocument/2006/relationships/customXml" Target="../ink/ink3507.xml"/><Relationship Id="rId84" Type="http://schemas.openxmlformats.org/officeDocument/2006/relationships/customXml" Target="../ink/ink3515.xml"/><Relationship Id="rId89" Type="http://schemas.openxmlformats.org/officeDocument/2006/relationships/image" Target="../media/image4138.png"/><Relationship Id="rId112" Type="http://schemas.openxmlformats.org/officeDocument/2006/relationships/customXml" Target="../ink/ink3529.xml"/><Relationship Id="rId16" Type="http://schemas.openxmlformats.org/officeDocument/2006/relationships/customXml" Target="../ink/ink3481.xml"/><Relationship Id="rId107" Type="http://schemas.openxmlformats.org/officeDocument/2006/relationships/image" Target="../media/image4147.png"/><Relationship Id="rId11" Type="http://schemas.openxmlformats.org/officeDocument/2006/relationships/image" Target="../media/image4099.png"/><Relationship Id="rId32" Type="http://schemas.openxmlformats.org/officeDocument/2006/relationships/customXml" Target="../ink/ink3489.xml"/><Relationship Id="rId37" Type="http://schemas.openxmlformats.org/officeDocument/2006/relationships/image" Target="../media/image4112.png"/><Relationship Id="rId53" Type="http://schemas.openxmlformats.org/officeDocument/2006/relationships/image" Target="../media/image4120.png"/><Relationship Id="rId58" Type="http://schemas.openxmlformats.org/officeDocument/2006/relationships/customXml" Target="../ink/ink3502.xml"/><Relationship Id="rId74" Type="http://schemas.openxmlformats.org/officeDocument/2006/relationships/customXml" Target="../ink/ink3510.xml"/><Relationship Id="rId79" Type="http://schemas.openxmlformats.org/officeDocument/2006/relationships/image" Target="../media/image4133.png"/><Relationship Id="rId102" Type="http://schemas.openxmlformats.org/officeDocument/2006/relationships/customXml" Target="../ink/ink3524.xml"/><Relationship Id="rId123" Type="http://schemas.openxmlformats.org/officeDocument/2006/relationships/image" Target="../media/image4155.png"/><Relationship Id="rId5" Type="http://schemas.openxmlformats.org/officeDocument/2006/relationships/image" Target="../media/image4096.png"/><Relationship Id="rId90" Type="http://schemas.openxmlformats.org/officeDocument/2006/relationships/customXml" Target="../ink/ink3518.xml"/><Relationship Id="rId95" Type="http://schemas.openxmlformats.org/officeDocument/2006/relationships/image" Target="../media/image4141.png"/><Relationship Id="rId22" Type="http://schemas.openxmlformats.org/officeDocument/2006/relationships/customXml" Target="../ink/ink3484.xml"/><Relationship Id="rId27" Type="http://schemas.openxmlformats.org/officeDocument/2006/relationships/image" Target="../media/image4107.png"/><Relationship Id="rId43" Type="http://schemas.openxmlformats.org/officeDocument/2006/relationships/image" Target="../media/image4115.png"/><Relationship Id="rId48" Type="http://schemas.openxmlformats.org/officeDocument/2006/relationships/customXml" Target="../ink/ink3497.xml"/><Relationship Id="rId64" Type="http://schemas.openxmlformats.org/officeDocument/2006/relationships/customXml" Target="../ink/ink3505.xml"/><Relationship Id="rId69" Type="http://schemas.openxmlformats.org/officeDocument/2006/relationships/image" Target="../media/image4128.png"/><Relationship Id="rId113" Type="http://schemas.openxmlformats.org/officeDocument/2006/relationships/image" Target="../media/image4150.png"/><Relationship Id="rId118" Type="http://schemas.openxmlformats.org/officeDocument/2006/relationships/customXml" Target="../ink/ink3532.xml"/><Relationship Id="rId80" Type="http://schemas.openxmlformats.org/officeDocument/2006/relationships/customXml" Target="../ink/ink3513.xml"/><Relationship Id="rId85" Type="http://schemas.openxmlformats.org/officeDocument/2006/relationships/image" Target="../media/image4136.png"/><Relationship Id="rId12" Type="http://schemas.openxmlformats.org/officeDocument/2006/relationships/customXml" Target="../ink/ink3479.xml"/><Relationship Id="rId17" Type="http://schemas.openxmlformats.org/officeDocument/2006/relationships/image" Target="../media/image4102.png"/><Relationship Id="rId33" Type="http://schemas.openxmlformats.org/officeDocument/2006/relationships/image" Target="../media/image4110.png"/><Relationship Id="rId38" Type="http://schemas.openxmlformats.org/officeDocument/2006/relationships/customXml" Target="../ink/ink3492.xml"/><Relationship Id="rId59" Type="http://schemas.openxmlformats.org/officeDocument/2006/relationships/image" Target="../media/image4123.png"/><Relationship Id="rId103" Type="http://schemas.openxmlformats.org/officeDocument/2006/relationships/image" Target="../media/image4145.png"/><Relationship Id="rId108" Type="http://schemas.openxmlformats.org/officeDocument/2006/relationships/customXml" Target="../ink/ink3527.xml"/><Relationship Id="rId124" Type="http://schemas.openxmlformats.org/officeDocument/2006/relationships/customXml" Target="../ink/ink3535.xml"/><Relationship Id="rId54" Type="http://schemas.openxmlformats.org/officeDocument/2006/relationships/customXml" Target="../ink/ink3500.xml"/><Relationship Id="rId70" Type="http://schemas.openxmlformats.org/officeDocument/2006/relationships/customXml" Target="../ink/ink3508.xml"/><Relationship Id="rId75" Type="http://schemas.openxmlformats.org/officeDocument/2006/relationships/image" Target="../media/image4131.png"/><Relationship Id="rId91" Type="http://schemas.openxmlformats.org/officeDocument/2006/relationships/image" Target="../media/image4139.png"/><Relationship Id="rId96" Type="http://schemas.openxmlformats.org/officeDocument/2006/relationships/customXml" Target="../ink/ink35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76.xml"/><Relationship Id="rId23" Type="http://schemas.openxmlformats.org/officeDocument/2006/relationships/image" Target="../media/image4105.png"/><Relationship Id="rId28" Type="http://schemas.openxmlformats.org/officeDocument/2006/relationships/customXml" Target="../ink/ink3487.xml"/><Relationship Id="rId49" Type="http://schemas.openxmlformats.org/officeDocument/2006/relationships/image" Target="../media/image4118.png"/><Relationship Id="rId114" Type="http://schemas.openxmlformats.org/officeDocument/2006/relationships/customXml" Target="../ink/ink3530.xml"/><Relationship Id="rId119" Type="http://schemas.openxmlformats.org/officeDocument/2006/relationships/image" Target="../media/image4153.png"/><Relationship Id="rId44" Type="http://schemas.openxmlformats.org/officeDocument/2006/relationships/customXml" Target="../ink/ink3495.xml"/><Relationship Id="rId60" Type="http://schemas.openxmlformats.org/officeDocument/2006/relationships/customXml" Target="../ink/ink3503.xml"/><Relationship Id="rId65" Type="http://schemas.openxmlformats.org/officeDocument/2006/relationships/image" Target="../media/image4126.png"/><Relationship Id="rId81" Type="http://schemas.openxmlformats.org/officeDocument/2006/relationships/image" Target="../media/image4134.png"/><Relationship Id="rId86" Type="http://schemas.openxmlformats.org/officeDocument/2006/relationships/customXml" Target="../ink/ink3516.xml"/><Relationship Id="rId13" Type="http://schemas.openxmlformats.org/officeDocument/2006/relationships/image" Target="../media/image4100.png"/><Relationship Id="rId18" Type="http://schemas.openxmlformats.org/officeDocument/2006/relationships/customXml" Target="../ink/ink3482.xml"/><Relationship Id="rId39" Type="http://schemas.openxmlformats.org/officeDocument/2006/relationships/image" Target="../media/image4113.png"/><Relationship Id="rId109" Type="http://schemas.openxmlformats.org/officeDocument/2006/relationships/image" Target="../media/image4148.png"/><Relationship Id="rId34" Type="http://schemas.openxmlformats.org/officeDocument/2006/relationships/customXml" Target="../ink/ink3490.xml"/><Relationship Id="rId50" Type="http://schemas.openxmlformats.org/officeDocument/2006/relationships/customXml" Target="../ink/ink3498.xml"/><Relationship Id="rId55" Type="http://schemas.openxmlformats.org/officeDocument/2006/relationships/image" Target="../media/image4121.png"/><Relationship Id="rId76" Type="http://schemas.openxmlformats.org/officeDocument/2006/relationships/customXml" Target="../ink/ink3511.xml"/><Relationship Id="rId97" Type="http://schemas.openxmlformats.org/officeDocument/2006/relationships/image" Target="../media/image4142.png"/><Relationship Id="rId104" Type="http://schemas.openxmlformats.org/officeDocument/2006/relationships/customXml" Target="../ink/ink3525.xml"/><Relationship Id="rId120" Type="http://schemas.openxmlformats.org/officeDocument/2006/relationships/customXml" Target="../ink/ink3533.xml"/><Relationship Id="rId125" Type="http://schemas.openxmlformats.org/officeDocument/2006/relationships/image" Target="../media/image4156.png"/><Relationship Id="rId7" Type="http://schemas.openxmlformats.org/officeDocument/2006/relationships/image" Target="../media/image4097.png"/><Relationship Id="rId71" Type="http://schemas.openxmlformats.org/officeDocument/2006/relationships/image" Target="../media/image4129.png"/><Relationship Id="rId92" Type="http://schemas.openxmlformats.org/officeDocument/2006/relationships/customXml" Target="../ink/ink3519.xml"/><Relationship Id="rId2" Type="http://schemas.openxmlformats.org/officeDocument/2006/relationships/image" Target="../media/image5.emf"/><Relationship Id="rId29" Type="http://schemas.openxmlformats.org/officeDocument/2006/relationships/image" Target="../media/image4108.png"/><Relationship Id="rId24" Type="http://schemas.openxmlformats.org/officeDocument/2006/relationships/customXml" Target="../ink/ink3485.xml"/><Relationship Id="rId40" Type="http://schemas.openxmlformats.org/officeDocument/2006/relationships/customXml" Target="../ink/ink3493.xml"/><Relationship Id="rId45" Type="http://schemas.openxmlformats.org/officeDocument/2006/relationships/image" Target="../media/image4116.png"/><Relationship Id="rId66" Type="http://schemas.openxmlformats.org/officeDocument/2006/relationships/customXml" Target="../ink/ink3506.xml"/><Relationship Id="rId87" Type="http://schemas.openxmlformats.org/officeDocument/2006/relationships/image" Target="../media/image4137.png"/><Relationship Id="rId110" Type="http://schemas.openxmlformats.org/officeDocument/2006/relationships/customXml" Target="../ink/ink3528.xml"/><Relationship Id="rId115" Type="http://schemas.openxmlformats.org/officeDocument/2006/relationships/image" Target="../media/image4151.png"/><Relationship Id="rId61" Type="http://schemas.openxmlformats.org/officeDocument/2006/relationships/image" Target="../media/image4124.png"/><Relationship Id="rId82" Type="http://schemas.openxmlformats.org/officeDocument/2006/relationships/customXml" Target="../ink/ink3514.xml"/><Relationship Id="rId19" Type="http://schemas.openxmlformats.org/officeDocument/2006/relationships/image" Target="../media/image4103.png"/><Relationship Id="rId14" Type="http://schemas.openxmlformats.org/officeDocument/2006/relationships/customXml" Target="../ink/ink3480.xml"/><Relationship Id="rId30" Type="http://schemas.openxmlformats.org/officeDocument/2006/relationships/customXml" Target="../ink/ink3488.xml"/><Relationship Id="rId35" Type="http://schemas.openxmlformats.org/officeDocument/2006/relationships/image" Target="../media/image4111.png"/><Relationship Id="rId56" Type="http://schemas.openxmlformats.org/officeDocument/2006/relationships/customXml" Target="../ink/ink3501.xml"/><Relationship Id="rId77" Type="http://schemas.openxmlformats.org/officeDocument/2006/relationships/image" Target="../media/image4132.png"/><Relationship Id="rId100" Type="http://schemas.openxmlformats.org/officeDocument/2006/relationships/customXml" Target="../ink/ink3523.xml"/><Relationship Id="rId105" Type="http://schemas.openxmlformats.org/officeDocument/2006/relationships/image" Target="../media/image4146.png"/><Relationship Id="rId8" Type="http://schemas.openxmlformats.org/officeDocument/2006/relationships/customXml" Target="../ink/ink3477.xml"/><Relationship Id="rId51" Type="http://schemas.openxmlformats.org/officeDocument/2006/relationships/image" Target="../media/image4119.png"/><Relationship Id="rId72" Type="http://schemas.openxmlformats.org/officeDocument/2006/relationships/customXml" Target="../ink/ink3509.xml"/><Relationship Id="rId93" Type="http://schemas.openxmlformats.org/officeDocument/2006/relationships/image" Target="../media/image4140.png"/><Relationship Id="rId98" Type="http://schemas.openxmlformats.org/officeDocument/2006/relationships/customXml" Target="../ink/ink3522.xml"/><Relationship Id="rId121" Type="http://schemas.openxmlformats.org/officeDocument/2006/relationships/image" Target="../media/image4154.png"/><Relationship Id="rId3" Type="http://schemas.openxmlformats.org/officeDocument/2006/relationships/image" Target="../media/image4.emf"/><Relationship Id="rId25" Type="http://schemas.openxmlformats.org/officeDocument/2006/relationships/image" Target="../media/image4106.png"/><Relationship Id="rId46" Type="http://schemas.openxmlformats.org/officeDocument/2006/relationships/customXml" Target="../ink/ink3496.xml"/><Relationship Id="rId67" Type="http://schemas.openxmlformats.org/officeDocument/2006/relationships/image" Target="../media/image4127.png"/><Relationship Id="rId116" Type="http://schemas.openxmlformats.org/officeDocument/2006/relationships/customXml" Target="../ink/ink3531.xml"/><Relationship Id="rId20" Type="http://schemas.openxmlformats.org/officeDocument/2006/relationships/customXml" Target="../ink/ink3483.xml"/><Relationship Id="rId41" Type="http://schemas.openxmlformats.org/officeDocument/2006/relationships/image" Target="../media/image4114.png"/><Relationship Id="rId62" Type="http://schemas.openxmlformats.org/officeDocument/2006/relationships/customXml" Target="../ink/ink3504.xml"/><Relationship Id="rId83" Type="http://schemas.openxmlformats.org/officeDocument/2006/relationships/image" Target="../media/image4135.png"/><Relationship Id="rId88" Type="http://schemas.openxmlformats.org/officeDocument/2006/relationships/customXml" Target="../ink/ink3517.xml"/><Relationship Id="rId111" Type="http://schemas.openxmlformats.org/officeDocument/2006/relationships/image" Target="../media/image4149.png"/><Relationship Id="rId15" Type="http://schemas.openxmlformats.org/officeDocument/2006/relationships/image" Target="../media/image4101.png"/><Relationship Id="rId36" Type="http://schemas.openxmlformats.org/officeDocument/2006/relationships/customXml" Target="../ink/ink3491.xml"/><Relationship Id="rId57" Type="http://schemas.openxmlformats.org/officeDocument/2006/relationships/image" Target="../media/image4122.png"/><Relationship Id="rId106" Type="http://schemas.openxmlformats.org/officeDocument/2006/relationships/customXml" Target="../ink/ink3526.xml"/><Relationship Id="rId10" Type="http://schemas.openxmlformats.org/officeDocument/2006/relationships/customXml" Target="../ink/ink3478.xml"/><Relationship Id="rId31" Type="http://schemas.openxmlformats.org/officeDocument/2006/relationships/image" Target="../media/image4109.png"/><Relationship Id="rId52" Type="http://schemas.openxmlformats.org/officeDocument/2006/relationships/customXml" Target="../ink/ink3499.xml"/><Relationship Id="rId73" Type="http://schemas.openxmlformats.org/officeDocument/2006/relationships/image" Target="../media/image4130.png"/><Relationship Id="rId78" Type="http://schemas.openxmlformats.org/officeDocument/2006/relationships/customXml" Target="../ink/ink3512.xml"/><Relationship Id="rId94" Type="http://schemas.openxmlformats.org/officeDocument/2006/relationships/customXml" Target="../ink/ink3520.xml"/><Relationship Id="rId99" Type="http://schemas.openxmlformats.org/officeDocument/2006/relationships/image" Target="../media/image4143.png"/><Relationship Id="rId101" Type="http://schemas.openxmlformats.org/officeDocument/2006/relationships/image" Target="../media/image4144.png"/><Relationship Id="rId122" Type="http://schemas.openxmlformats.org/officeDocument/2006/relationships/customXml" Target="../ink/ink3534.xml"/><Relationship Id="rId4" Type="http://schemas.openxmlformats.org/officeDocument/2006/relationships/customXml" Target="../ink/ink3475.xml"/><Relationship Id="rId9" Type="http://schemas.openxmlformats.org/officeDocument/2006/relationships/image" Target="../media/image4098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45.png"/><Relationship Id="rId21" Type="http://schemas.openxmlformats.org/officeDocument/2006/relationships/image" Target="../media/image23970.png"/><Relationship Id="rId42" Type="http://schemas.openxmlformats.org/officeDocument/2006/relationships/customXml" Target="../ink/ink3555.xml"/><Relationship Id="rId63" Type="http://schemas.openxmlformats.org/officeDocument/2006/relationships/image" Target="../media/image2418.png"/><Relationship Id="rId84" Type="http://schemas.openxmlformats.org/officeDocument/2006/relationships/customXml" Target="../ink/ink3576.xml"/><Relationship Id="rId138" Type="http://schemas.openxmlformats.org/officeDocument/2006/relationships/customXml" Target="../ink/ink3603.xml"/><Relationship Id="rId159" Type="http://schemas.openxmlformats.org/officeDocument/2006/relationships/image" Target="../media/image2466.png"/><Relationship Id="rId170" Type="http://schemas.openxmlformats.org/officeDocument/2006/relationships/customXml" Target="../ink/ink3619.xml"/><Relationship Id="rId191" Type="http://schemas.openxmlformats.org/officeDocument/2006/relationships/image" Target="../media/image2482.png"/><Relationship Id="rId205" Type="http://schemas.openxmlformats.org/officeDocument/2006/relationships/image" Target="../media/image2489.png"/><Relationship Id="rId107" Type="http://schemas.openxmlformats.org/officeDocument/2006/relationships/image" Target="../media/image2440.png"/><Relationship Id="rId11" Type="http://schemas.openxmlformats.org/officeDocument/2006/relationships/image" Target="../media/image23910.png"/><Relationship Id="rId32" Type="http://schemas.openxmlformats.org/officeDocument/2006/relationships/customXml" Target="../ink/ink3550.xml"/><Relationship Id="rId53" Type="http://schemas.openxmlformats.org/officeDocument/2006/relationships/image" Target="../media/image2413.png"/><Relationship Id="rId74" Type="http://schemas.openxmlformats.org/officeDocument/2006/relationships/customXml" Target="../ink/ink3571.xml"/><Relationship Id="rId128" Type="http://schemas.openxmlformats.org/officeDocument/2006/relationships/customXml" Target="../ink/ink3598.xml"/><Relationship Id="rId149" Type="http://schemas.openxmlformats.org/officeDocument/2006/relationships/image" Target="../media/image2461.png"/><Relationship Id="rId5" Type="http://schemas.openxmlformats.org/officeDocument/2006/relationships/image" Target="../media/image23880.png"/><Relationship Id="rId95" Type="http://schemas.openxmlformats.org/officeDocument/2006/relationships/image" Target="../media/image2434.png"/><Relationship Id="rId160" Type="http://schemas.openxmlformats.org/officeDocument/2006/relationships/customXml" Target="../ink/ink3614.xml"/><Relationship Id="rId181" Type="http://schemas.openxmlformats.org/officeDocument/2006/relationships/image" Target="../media/image2477.png"/><Relationship Id="rId216" Type="http://schemas.openxmlformats.org/officeDocument/2006/relationships/customXml" Target="../ink/ink3642.xml"/><Relationship Id="rId22" Type="http://schemas.openxmlformats.org/officeDocument/2006/relationships/customXml" Target="../ink/ink3545.xml"/><Relationship Id="rId43" Type="http://schemas.openxmlformats.org/officeDocument/2006/relationships/image" Target="../media/image2408.png"/><Relationship Id="rId64" Type="http://schemas.openxmlformats.org/officeDocument/2006/relationships/customXml" Target="../ink/ink3566.xml"/><Relationship Id="rId118" Type="http://schemas.openxmlformats.org/officeDocument/2006/relationships/customXml" Target="../ink/ink3593.xml"/><Relationship Id="rId139" Type="http://schemas.openxmlformats.org/officeDocument/2006/relationships/image" Target="../media/image2456.png"/><Relationship Id="rId85" Type="http://schemas.openxmlformats.org/officeDocument/2006/relationships/image" Target="../media/image2429.png"/><Relationship Id="rId150" Type="http://schemas.openxmlformats.org/officeDocument/2006/relationships/customXml" Target="../ink/ink3609.xml"/><Relationship Id="rId171" Type="http://schemas.openxmlformats.org/officeDocument/2006/relationships/image" Target="../media/image2472.png"/><Relationship Id="rId192" Type="http://schemas.openxmlformats.org/officeDocument/2006/relationships/customXml" Target="../ink/ink3630.xml"/><Relationship Id="rId206" Type="http://schemas.openxmlformats.org/officeDocument/2006/relationships/customXml" Target="../ink/ink3637.xml"/><Relationship Id="rId12" Type="http://schemas.openxmlformats.org/officeDocument/2006/relationships/customXml" Target="../ink/ink3540.xml"/><Relationship Id="rId33" Type="http://schemas.openxmlformats.org/officeDocument/2006/relationships/image" Target="../media/image2403.png"/><Relationship Id="rId108" Type="http://schemas.openxmlformats.org/officeDocument/2006/relationships/customXml" Target="../ink/ink3588.xml"/><Relationship Id="rId129" Type="http://schemas.openxmlformats.org/officeDocument/2006/relationships/image" Target="../media/image2451.png"/><Relationship Id="rId54" Type="http://schemas.openxmlformats.org/officeDocument/2006/relationships/customXml" Target="../ink/ink3561.xml"/><Relationship Id="rId75" Type="http://schemas.openxmlformats.org/officeDocument/2006/relationships/image" Target="../media/image2424.png"/><Relationship Id="rId96" Type="http://schemas.openxmlformats.org/officeDocument/2006/relationships/customXml" Target="../ink/ink3582.xml"/><Relationship Id="rId140" Type="http://schemas.openxmlformats.org/officeDocument/2006/relationships/customXml" Target="../ink/ink3604.xml"/><Relationship Id="rId161" Type="http://schemas.openxmlformats.org/officeDocument/2006/relationships/image" Target="../media/image2467.png"/><Relationship Id="rId182" Type="http://schemas.openxmlformats.org/officeDocument/2006/relationships/customXml" Target="../ink/ink3625.xml"/><Relationship Id="rId217" Type="http://schemas.openxmlformats.org/officeDocument/2006/relationships/image" Target="../media/image2495.png"/><Relationship Id="rId6" Type="http://schemas.openxmlformats.org/officeDocument/2006/relationships/customXml" Target="../ink/ink3537.xml"/><Relationship Id="rId23" Type="http://schemas.openxmlformats.org/officeDocument/2006/relationships/image" Target="../media/image23980.png"/><Relationship Id="rId119" Type="http://schemas.openxmlformats.org/officeDocument/2006/relationships/image" Target="../media/image2446.png"/><Relationship Id="rId44" Type="http://schemas.openxmlformats.org/officeDocument/2006/relationships/customXml" Target="../ink/ink3556.xml"/><Relationship Id="rId65" Type="http://schemas.openxmlformats.org/officeDocument/2006/relationships/image" Target="../media/image2419.png"/><Relationship Id="rId86" Type="http://schemas.openxmlformats.org/officeDocument/2006/relationships/customXml" Target="../ink/ink3577.xml"/><Relationship Id="rId130" Type="http://schemas.openxmlformats.org/officeDocument/2006/relationships/customXml" Target="../ink/ink3599.xml"/><Relationship Id="rId151" Type="http://schemas.openxmlformats.org/officeDocument/2006/relationships/image" Target="../media/image2462.png"/><Relationship Id="rId172" Type="http://schemas.openxmlformats.org/officeDocument/2006/relationships/customXml" Target="../ink/ink3620.xml"/><Relationship Id="rId193" Type="http://schemas.openxmlformats.org/officeDocument/2006/relationships/image" Target="../media/image2483.png"/><Relationship Id="rId207" Type="http://schemas.openxmlformats.org/officeDocument/2006/relationships/image" Target="../media/image2490.png"/><Relationship Id="rId13" Type="http://schemas.openxmlformats.org/officeDocument/2006/relationships/image" Target="../media/image23930.png"/><Relationship Id="rId109" Type="http://schemas.openxmlformats.org/officeDocument/2006/relationships/image" Target="../media/image2441.png"/><Relationship Id="rId34" Type="http://schemas.openxmlformats.org/officeDocument/2006/relationships/customXml" Target="../ink/ink3551.xml"/><Relationship Id="rId55" Type="http://schemas.openxmlformats.org/officeDocument/2006/relationships/image" Target="../media/image2414.png"/><Relationship Id="rId76" Type="http://schemas.openxmlformats.org/officeDocument/2006/relationships/customXml" Target="../ink/ink3572.xml"/><Relationship Id="rId97" Type="http://schemas.openxmlformats.org/officeDocument/2006/relationships/image" Target="../media/image2435.png"/><Relationship Id="rId120" Type="http://schemas.openxmlformats.org/officeDocument/2006/relationships/customXml" Target="../ink/ink3594.xml"/><Relationship Id="rId141" Type="http://schemas.openxmlformats.org/officeDocument/2006/relationships/image" Target="../media/image2457.png"/><Relationship Id="rId7" Type="http://schemas.openxmlformats.org/officeDocument/2006/relationships/image" Target="../media/image23890.png"/><Relationship Id="rId162" Type="http://schemas.openxmlformats.org/officeDocument/2006/relationships/customXml" Target="../ink/ink3615.xml"/><Relationship Id="rId183" Type="http://schemas.openxmlformats.org/officeDocument/2006/relationships/image" Target="../media/image2478.png"/><Relationship Id="rId218" Type="http://schemas.openxmlformats.org/officeDocument/2006/relationships/customXml" Target="../ink/ink3643.xml"/><Relationship Id="rId24" Type="http://schemas.openxmlformats.org/officeDocument/2006/relationships/customXml" Target="../ink/ink3546.xml"/><Relationship Id="rId45" Type="http://schemas.openxmlformats.org/officeDocument/2006/relationships/image" Target="../media/image2409.png"/><Relationship Id="rId66" Type="http://schemas.openxmlformats.org/officeDocument/2006/relationships/customXml" Target="../ink/ink3567.xml"/><Relationship Id="rId87" Type="http://schemas.openxmlformats.org/officeDocument/2006/relationships/image" Target="../media/image2430.png"/><Relationship Id="rId110" Type="http://schemas.openxmlformats.org/officeDocument/2006/relationships/customXml" Target="../ink/ink3589.xml"/><Relationship Id="rId131" Type="http://schemas.openxmlformats.org/officeDocument/2006/relationships/image" Target="../media/image2452.png"/><Relationship Id="rId152" Type="http://schemas.openxmlformats.org/officeDocument/2006/relationships/customXml" Target="../ink/ink3610.xml"/><Relationship Id="rId173" Type="http://schemas.openxmlformats.org/officeDocument/2006/relationships/image" Target="../media/image2473.png"/><Relationship Id="rId194" Type="http://schemas.openxmlformats.org/officeDocument/2006/relationships/customXml" Target="../ink/ink3631.xml"/><Relationship Id="rId208" Type="http://schemas.openxmlformats.org/officeDocument/2006/relationships/customXml" Target="../ink/ink3638.xml"/><Relationship Id="rId14" Type="http://schemas.openxmlformats.org/officeDocument/2006/relationships/customXml" Target="../ink/ink3541.xml"/><Relationship Id="rId35" Type="http://schemas.openxmlformats.org/officeDocument/2006/relationships/image" Target="../media/image2404.png"/><Relationship Id="rId56" Type="http://schemas.openxmlformats.org/officeDocument/2006/relationships/customXml" Target="../ink/ink3562.xml"/><Relationship Id="rId77" Type="http://schemas.openxmlformats.org/officeDocument/2006/relationships/image" Target="../media/image2425.png"/><Relationship Id="rId100" Type="http://schemas.openxmlformats.org/officeDocument/2006/relationships/customXml" Target="../ink/ink3584.xml"/><Relationship Id="rId8" Type="http://schemas.openxmlformats.org/officeDocument/2006/relationships/customXml" Target="../ink/ink3538.xml"/><Relationship Id="rId51" Type="http://schemas.openxmlformats.org/officeDocument/2006/relationships/image" Target="../media/image2412.png"/><Relationship Id="rId72" Type="http://schemas.openxmlformats.org/officeDocument/2006/relationships/customXml" Target="../ink/ink3570.xml"/><Relationship Id="rId93" Type="http://schemas.openxmlformats.org/officeDocument/2006/relationships/image" Target="../media/image2433.png"/><Relationship Id="rId98" Type="http://schemas.openxmlformats.org/officeDocument/2006/relationships/customXml" Target="../ink/ink3583.xml"/><Relationship Id="rId121" Type="http://schemas.openxmlformats.org/officeDocument/2006/relationships/image" Target="../media/image2447.png"/><Relationship Id="rId142" Type="http://schemas.openxmlformats.org/officeDocument/2006/relationships/customXml" Target="../ink/ink3605.xml"/><Relationship Id="rId163" Type="http://schemas.openxmlformats.org/officeDocument/2006/relationships/image" Target="../media/image2468.png"/><Relationship Id="rId184" Type="http://schemas.openxmlformats.org/officeDocument/2006/relationships/customXml" Target="../ink/ink3626.xml"/><Relationship Id="rId189" Type="http://schemas.openxmlformats.org/officeDocument/2006/relationships/image" Target="../media/image2481.png"/><Relationship Id="rId219" Type="http://schemas.openxmlformats.org/officeDocument/2006/relationships/image" Target="../media/image2496.png"/><Relationship Id="rId3" Type="http://schemas.openxmlformats.org/officeDocument/2006/relationships/image" Target="../media/image7.emf"/><Relationship Id="rId214" Type="http://schemas.openxmlformats.org/officeDocument/2006/relationships/customXml" Target="../ink/ink3641.xml"/><Relationship Id="rId25" Type="http://schemas.openxmlformats.org/officeDocument/2006/relationships/image" Target="../media/image23990.png"/><Relationship Id="rId46" Type="http://schemas.openxmlformats.org/officeDocument/2006/relationships/customXml" Target="../ink/ink3557.xml"/><Relationship Id="rId67" Type="http://schemas.openxmlformats.org/officeDocument/2006/relationships/image" Target="../media/image2420.png"/><Relationship Id="rId116" Type="http://schemas.openxmlformats.org/officeDocument/2006/relationships/customXml" Target="../ink/ink3592.xml"/><Relationship Id="rId137" Type="http://schemas.openxmlformats.org/officeDocument/2006/relationships/image" Target="../media/image2455.png"/><Relationship Id="rId158" Type="http://schemas.openxmlformats.org/officeDocument/2006/relationships/customXml" Target="../ink/ink3613.xml"/><Relationship Id="rId20" Type="http://schemas.openxmlformats.org/officeDocument/2006/relationships/customXml" Target="../ink/ink3544.xml"/><Relationship Id="rId41" Type="http://schemas.openxmlformats.org/officeDocument/2006/relationships/image" Target="../media/image2407.png"/><Relationship Id="rId62" Type="http://schemas.openxmlformats.org/officeDocument/2006/relationships/customXml" Target="../ink/ink3565.xml"/><Relationship Id="rId83" Type="http://schemas.openxmlformats.org/officeDocument/2006/relationships/image" Target="../media/image2428.png"/><Relationship Id="rId88" Type="http://schemas.openxmlformats.org/officeDocument/2006/relationships/customXml" Target="../ink/ink3578.xml"/><Relationship Id="rId111" Type="http://schemas.openxmlformats.org/officeDocument/2006/relationships/image" Target="../media/image2442.png"/><Relationship Id="rId132" Type="http://schemas.openxmlformats.org/officeDocument/2006/relationships/customXml" Target="../ink/ink3600.xml"/><Relationship Id="rId153" Type="http://schemas.openxmlformats.org/officeDocument/2006/relationships/image" Target="../media/image2463.png"/><Relationship Id="rId174" Type="http://schemas.openxmlformats.org/officeDocument/2006/relationships/customXml" Target="../ink/ink3621.xml"/><Relationship Id="rId179" Type="http://schemas.openxmlformats.org/officeDocument/2006/relationships/image" Target="../media/image2476.png"/><Relationship Id="rId195" Type="http://schemas.openxmlformats.org/officeDocument/2006/relationships/image" Target="../media/image2484.png"/><Relationship Id="rId209" Type="http://schemas.openxmlformats.org/officeDocument/2006/relationships/image" Target="../media/image2491.png"/><Relationship Id="rId190" Type="http://schemas.openxmlformats.org/officeDocument/2006/relationships/customXml" Target="../ink/ink3629.xml"/><Relationship Id="rId204" Type="http://schemas.openxmlformats.org/officeDocument/2006/relationships/customXml" Target="../ink/ink3636.xml"/><Relationship Id="rId220" Type="http://schemas.openxmlformats.org/officeDocument/2006/relationships/customXml" Target="../ink/ink3644.xml"/><Relationship Id="rId15" Type="http://schemas.openxmlformats.org/officeDocument/2006/relationships/image" Target="../media/image23940.png"/><Relationship Id="rId36" Type="http://schemas.openxmlformats.org/officeDocument/2006/relationships/customXml" Target="../ink/ink3552.xml"/><Relationship Id="rId57" Type="http://schemas.openxmlformats.org/officeDocument/2006/relationships/image" Target="../media/image2415.png"/><Relationship Id="rId106" Type="http://schemas.openxmlformats.org/officeDocument/2006/relationships/customXml" Target="../ink/ink3587.xml"/><Relationship Id="rId127" Type="http://schemas.openxmlformats.org/officeDocument/2006/relationships/image" Target="../media/image2450.png"/><Relationship Id="rId10" Type="http://schemas.openxmlformats.org/officeDocument/2006/relationships/customXml" Target="../ink/ink3539.xml"/><Relationship Id="rId31" Type="http://schemas.openxmlformats.org/officeDocument/2006/relationships/image" Target="../media/image24020.png"/><Relationship Id="rId52" Type="http://schemas.openxmlformats.org/officeDocument/2006/relationships/customXml" Target="../ink/ink3560.xml"/><Relationship Id="rId73" Type="http://schemas.openxmlformats.org/officeDocument/2006/relationships/image" Target="../media/image2423.png"/><Relationship Id="rId78" Type="http://schemas.openxmlformats.org/officeDocument/2006/relationships/customXml" Target="../ink/ink3573.xml"/><Relationship Id="rId94" Type="http://schemas.openxmlformats.org/officeDocument/2006/relationships/customXml" Target="../ink/ink3581.xml"/><Relationship Id="rId99" Type="http://schemas.openxmlformats.org/officeDocument/2006/relationships/image" Target="../media/image2436.png"/><Relationship Id="rId101" Type="http://schemas.openxmlformats.org/officeDocument/2006/relationships/image" Target="../media/image2437.png"/><Relationship Id="rId122" Type="http://schemas.openxmlformats.org/officeDocument/2006/relationships/customXml" Target="../ink/ink3595.xml"/><Relationship Id="rId143" Type="http://schemas.openxmlformats.org/officeDocument/2006/relationships/image" Target="../media/image2458.png"/><Relationship Id="rId148" Type="http://schemas.openxmlformats.org/officeDocument/2006/relationships/customXml" Target="../ink/ink3608.xml"/><Relationship Id="rId164" Type="http://schemas.openxmlformats.org/officeDocument/2006/relationships/customXml" Target="../ink/ink3616.xml"/><Relationship Id="rId169" Type="http://schemas.openxmlformats.org/officeDocument/2006/relationships/image" Target="../media/image2471.png"/><Relationship Id="rId185" Type="http://schemas.openxmlformats.org/officeDocument/2006/relationships/image" Target="../media/image2479.png"/><Relationship Id="rId4" Type="http://schemas.openxmlformats.org/officeDocument/2006/relationships/customXml" Target="../ink/ink3536.xml"/><Relationship Id="rId9" Type="http://schemas.openxmlformats.org/officeDocument/2006/relationships/image" Target="../media/image23900.png"/><Relationship Id="rId180" Type="http://schemas.openxmlformats.org/officeDocument/2006/relationships/customXml" Target="../ink/ink3624.xml"/><Relationship Id="rId210" Type="http://schemas.openxmlformats.org/officeDocument/2006/relationships/customXml" Target="../ink/ink3639.xml"/><Relationship Id="rId215" Type="http://schemas.openxmlformats.org/officeDocument/2006/relationships/image" Target="../media/image2494.png"/><Relationship Id="rId26" Type="http://schemas.openxmlformats.org/officeDocument/2006/relationships/customXml" Target="../ink/ink3547.xml"/><Relationship Id="rId47" Type="http://schemas.openxmlformats.org/officeDocument/2006/relationships/image" Target="../media/image2410.png"/><Relationship Id="rId68" Type="http://schemas.openxmlformats.org/officeDocument/2006/relationships/customXml" Target="../ink/ink3568.xml"/><Relationship Id="rId89" Type="http://schemas.openxmlformats.org/officeDocument/2006/relationships/image" Target="../media/image2431.png"/><Relationship Id="rId112" Type="http://schemas.openxmlformats.org/officeDocument/2006/relationships/customXml" Target="../ink/ink3590.xml"/><Relationship Id="rId133" Type="http://schemas.openxmlformats.org/officeDocument/2006/relationships/image" Target="../media/image2453.png"/><Relationship Id="rId154" Type="http://schemas.openxmlformats.org/officeDocument/2006/relationships/customXml" Target="../ink/ink3611.xml"/><Relationship Id="rId175" Type="http://schemas.openxmlformats.org/officeDocument/2006/relationships/image" Target="../media/image2474.png"/><Relationship Id="rId196" Type="http://schemas.openxmlformats.org/officeDocument/2006/relationships/customXml" Target="../ink/ink3632.xml"/><Relationship Id="rId200" Type="http://schemas.openxmlformats.org/officeDocument/2006/relationships/customXml" Target="../ink/ink3634.xml"/><Relationship Id="rId16" Type="http://schemas.openxmlformats.org/officeDocument/2006/relationships/customXml" Target="../ink/ink3542.xml"/><Relationship Id="rId221" Type="http://schemas.openxmlformats.org/officeDocument/2006/relationships/image" Target="../media/image2497.png"/><Relationship Id="rId37" Type="http://schemas.openxmlformats.org/officeDocument/2006/relationships/image" Target="../media/image2405.png"/><Relationship Id="rId58" Type="http://schemas.openxmlformats.org/officeDocument/2006/relationships/customXml" Target="../ink/ink3563.xml"/><Relationship Id="rId79" Type="http://schemas.openxmlformats.org/officeDocument/2006/relationships/image" Target="../media/image2426.png"/><Relationship Id="rId102" Type="http://schemas.openxmlformats.org/officeDocument/2006/relationships/customXml" Target="../ink/ink3585.xml"/><Relationship Id="rId123" Type="http://schemas.openxmlformats.org/officeDocument/2006/relationships/image" Target="../media/image2448.png"/><Relationship Id="rId144" Type="http://schemas.openxmlformats.org/officeDocument/2006/relationships/customXml" Target="../ink/ink3606.xml"/><Relationship Id="rId90" Type="http://schemas.openxmlformats.org/officeDocument/2006/relationships/customXml" Target="../ink/ink3579.xml"/><Relationship Id="rId165" Type="http://schemas.openxmlformats.org/officeDocument/2006/relationships/image" Target="../media/image2469.png"/><Relationship Id="rId186" Type="http://schemas.openxmlformats.org/officeDocument/2006/relationships/customXml" Target="../ink/ink3627.xml"/><Relationship Id="rId211" Type="http://schemas.openxmlformats.org/officeDocument/2006/relationships/image" Target="../media/image2492.png"/><Relationship Id="rId27" Type="http://schemas.openxmlformats.org/officeDocument/2006/relationships/image" Target="../media/image24000.png"/><Relationship Id="rId48" Type="http://schemas.openxmlformats.org/officeDocument/2006/relationships/customXml" Target="../ink/ink3558.xml"/><Relationship Id="rId69" Type="http://schemas.openxmlformats.org/officeDocument/2006/relationships/image" Target="../media/image2421.png"/><Relationship Id="rId113" Type="http://schemas.openxmlformats.org/officeDocument/2006/relationships/image" Target="../media/image2443.png"/><Relationship Id="rId134" Type="http://schemas.openxmlformats.org/officeDocument/2006/relationships/customXml" Target="../ink/ink3601.xml"/><Relationship Id="rId80" Type="http://schemas.openxmlformats.org/officeDocument/2006/relationships/customXml" Target="../ink/ink3574.xml"/><Relationship Id="rId155" Type="http://schemas.openxmlformats.org/officeDocument/2006/relationships/image" Target="../media/image2464.png"/><Relationship Id="rId176" Type="http://schemas.openxmlformats.org/officeDocument/2006/relationships/customXml" Target="../ink/ink3622.xml"/><Relationship Id="rId197" Type="http://schemas.openxmlformats.org/officeDocument/2006/relationships/image" Target="../media/image2485.png"/><Relationship Id="rId201" Type="http://schemas.openxmlformats.org/officeDocument/2006/relationships/image" Target="../media/image2487.png"/><Relationship Id="rId222" Type="http://schemas.openxmlformats.org/officeDocument/2006/relationships/customXml" Target="../ink/ink3645.xml"/><Relationship Id="rId17" Type="http://schemas.openxmlformats.org/officeDocument/2006/relationships/image" Target="../media/image23950.png"/><Relationship Id="rId38" Type="http://schemas.openxmlformats.org/officeDocument/2006/relationships/customXml" Target="../ink/ink3553.xml"/><Relationship Id="rId59" Type="http://schemas.openxmlformats.org/officeDocument/2006/relationships/image" Target="../media/image2416.png"/><Relationship Id="rId103" Type="http://schemas.openxmlformats.org/officeDocument/2006/relationships/image" Target="../media/image2438.png"/><Relationship Id="rId124" Type="http://schemas.openxmlformats.org/officeDocument/2006/relationships/customXml" Target="../ink/ink3596.xml"/><Relationship Id="rId70" Type="http://schemas.openxmlformats.org/officeDocument/2006/relationships/customXml" Target="../ink/ink3569.xml"/><Relationship Id="rId91" Type="http://schemas.openxmlformats.org/officeDocument/2006/relationships/image" Target="../media/image2432.png"/><Relationship Id="rId145" Type="http://schemas.openxmlformats.org/officeDocument/2006/relationships/image" Target="../media/image2459.png"/><Relationship Id="rId166" Type="http://schemas.openxmlformats.org/officeDocument/2006/relationships/customXml" Target="../ink/ink3617.xml"/><Relationship Id="rId187" Type="http://schemas.openxmlformats.org/officeDocument/2006/relationships/image" Target="../media/image248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640.xml"/><Relationship Id="rId28" Type="http://schemas.openxmlformats.org/officeDocument/2006/relationships/customXml" Target="../ink/ink3548.xml"/><Relationship Id="rId49" Type="http://schemas.openxmlformats.org/officeDocument/2006/relationships/image" Target="../media/image2411.png"/><Relationship Id="rId114" Type="http://schemas.openxmlformats.org/officeDocument/2006/relationships/customXml" Target="../ink/ink3591.xml"/><Relationship Id="rId60" Type="http://schemas.openxmlformats.org/officeDocument/2006/relationships/customXml" Target="../ink/ink3564.xml"/><Relationship Id="rId81" Type="http://schemas.openxmlformats.org/officeDocument/2006/relationships/image" Target="../media/image2427.png"/><Relationship Id="rId135" Type="http://schemas.openxmlformats.org/officeDocument/2006/relationships/image" Target="../media/image2454.png"/><Relationship Id="rId156" Type="http://schemas.openxmlformats.org/officeDocument/2006/relationships/customXml" Target="../ink/ink3612.xml"/><Relationship Id="rId177" Type="http://schemas.openxmlformats.org/officeDocument/2006/relationships/image" Target="../media/image2475.png"/><Relationship Id="rId198" Type="http://schemas.openxmlformats.org/officeDocument/2006/relationships/customXml" Target="../ink/ink3633.xml"/><Relationship Id="rId202" Type="http://schemas.openxmlformats.org/officeDocument/2006/relationships/customXml" Target="../ink/ink3635.xml"/><Relationship Id="rId223" Type="http://schemas.openxmlformats.org/officeDocument/2006/relationships/image" Target="../media/image2498.png"/><Relationship Id="rId18" Type="http://schemas.openxmlformats.org/officeDocument/2006/relationships/customXml" Target="../ink/ink3543.xml"/><Relationship Id="rId39" Type="http://schemas.openxmlformats.org/officeDocument/2006/relationships/image" Target="../media/image2406.png"/><Relationship Id="rId50" Type="http://schemas.openxmlformats.org/officeDocument/2006/relationships/customXml" Target="../ink/ink3559.xml"/><Relationship Id="rId104" Type="http://schemas.openxmlformats.org/officeDocument/2006/relationships/customXml" Target="../ink/ink3586.xml"/><Relationship Id="rId125" Type="http://schemas.openxmlformats.org/officeDocument/2006/relationships/image" Target="../media/image2449.png"/><Relationship Id="rId146" Type="http://schemas.openxmlformats.org/officeDocument/2006/relationships/customXml" Target="../ink/ink3607.xml"/><Relationship Id="rId167" Type="http://schemas.openxmlformats.org/officeDocument/2006/relationships/image" Target="../media/image2470.png"/><Relationship Id="rId188" Type="http://schemas.openxmlformats.org/officeDocument/2006/relationships/customXml" Target="../ink/ink3628.xml"/><Relationship Id="rId71" Type="http://schemas.openxmlformats.org/officeDocument/2006/relationships/image" Target="../media/image2422.png"/><Relationship Id="rId92" Type="http://schemas.openxmlformats.org/officeDocument/2006/relationships/customXml" Target="../ink/ink3580.xml"/><Relationship Id="rId213" Type="http://schemas.openxmlformats.org/officeDocument/2006/relationships/image" Target="../media/image2493.png"/><Relationship Id="rId2" Type="http://schemas.openxmlformats.org/officeDocument/2006/relationships/image" Target="../media/image6.emf"/><Relationship Id="rId29" Type="http://schemas.openxmlformats.org/officeDocument/2006/relationships/image" Target="../media/image24010.png"/><Relationship Id="rId40" Type="http://schemas.openxmlformats.org/officeDocument/2006/relationships/customXml" Target="../ink/ink3554.xml"/><Relationship Id="rId115" Type="http://schemas.openxmlformats.org/officeDocument/2006/relationships/image" Target="../media/image2444.png"/><Relationship Id="rId136" Type="http://schemas.openxmlformats.org/officeDocument/2006/relationships/customXml" Target="../ink/ink3602.xml"/><Relationship Id="rId157" Type="http://schemas.openxmlformats.org/officeDocument/2006/relationships/image" Target="../media/image2465.png"/><Relationship Id="rId178" Type="http://schemas.openxmlformats.org/officeDocument/2006/relationships/customXml" Target="../ink/ink3623.xml"/><Relationship Id="rId61" Type="http://schemas.openxmlformats.org/officeDocument/2006/relationships/image" Target="../media/image2417.png"/><Relationship Id="rId82" Type="http://schemas.openxmlformats.org/officeDocument/2006/relationships/customXml" Target="../ink/ink3575.xml"/><Relationship Id="rId199" Type="http://schemas.openxmlformats.org/officeDocument/2006/relationships/image" Target="../media/image2486.png"/><Relationship Id="rId203" Type="http://schemas.openxmlformats.org/officeDocument/2006/relationships/image" Target="../media/image2488.png"/><Relationship Id="rId19" Type="http://schemas.openxmlformats.org/officeDocument/2006/relationships/image" Target="../media/image23960.png"/><Relationship Id="rId30" Type="http://schemas.openxmlformats.org/officeDocument/2006/relationships/customXml" Target="../ink/ink3549.xml"/><Relationship Id="rId105" Type="http://schemas.openxmlformats.org/officeDocument/2006/relationships/image" Target="../media/image2439.png"/><Relationship Id="rId126" Type="http://schemas.openxmlformats.org/officeDocument/2006/relationships/customXml" Target="../ink/ink3597.xml"/><Relationship Id="rId147" Type="http://schemas.openxmlformats.org/officeDocument/2006/relationships/image" Target="../media/image2460.png"/><Relationship Id="rId168" Type="http://schemas.openxmlformats.org/officeDocument/2006/relationships/customXml" Target="../ink/ink3618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57.png"/><Relationship Id="rId21" Type="http://schemas.openxmlformats.org/officeDocument/2006/relationships/image" Target="../media/image2509.png"/><Relationship Id="rId42" Type="http://schemas.openxmlformats.org/officeDocument/2006/relationships/customXml" Target="../ink/ink3665.xml"/><Relationship Id="rId63" Type="http://schemas.openxmlformats.org/officeDocument/2006/relationships/image" Target="../media/image2530.png"/><Relationship Id="rId84" Type="http://schemas.openxmlformats.org/officeDocument/2006/relationships/customXml" Target="../ink/ink3686.xml"/><Relationship Id="rId138" Type="http://schemas.openxmlformats.org/officeDocument/2006/relationships/customXml" Target="../ink/ink3713.xml"/><Relationship Id="rId159" Type="http://schemas.openxmlformats.org/officeDocument/2006/relationships/image" Target="../media/image2578.png"/><Relationship Id="rId170" Type="http://schemas.openxmlformats.org/officeDocument/2006/relationships/customXml" Target="../ink/ink3729.xml"/><Relationship Id="rId191" Type="http://schemas.openxmlformats.org/officeDocument/2006/relationships/image" Target="../media/image2594.png"/><Relationship Id="rId205" Type="http://schemas.openxmlformats.org/officeDocument/2006/relationships/image" Target="../media/image2601.png"/><Relationship Id="rId226" Type="http://schemas.openxmlformats.org/officeDocument/2006/relationships/customXml" Target="../ink/ink3757.xml"/><Relationship Id="rId107" Type="http://schemas.openxmlformats.org/officeDocument/2006/relationships/image" Target="../media/image2552.png"/><Relationship Id="rId11" Type="http://schemas.openxmlformats.org/officeDocument/2006/relationships/image" Target="../media/image2504.png"/><Relationship Id="rId32" Type="http://schemas.openxmlformats.org/officeDocument/2006/relationships/customXml" Target="../ink/ink3660.xml"/><Relationship Id="rId53" Type="http://schemas.openxmlformats.org/officeDocument/2006/relationships/image" Target="../media/image2525.png"/><Relationship Id="rId74" Type="http://schemas.openxmlformats.org/officeDocument/2006/relationships/customXml" Target="../ink/ink3681.xml"/><Relationship Id="rId128" Type="http://schemas.openxmlformats.org/officeDocument/2006/relationships/customXml" Target="../ink/ink3708.xml"/><Relationship Id="rId149" Type="http://schemas.openxmlformats.org/officeDocument/2006/relationships/image" Target="../media/image2573.png"/><Relationship Id="rId5" Type="http://schemas.openxmlformats.org/officeDocument/2006/relationships/image" Target="../media/image2501.png"/><Relationship Id="rId95" Type="http://schemas.openxmlformats.org/officeDocument/2006/relationships/image" Target="../media/image2546.png"/><Relationship Id="rId160" Type="http://schemas.openxmlformats.org/officeDocument/2006/relationships/customXml" Target="../ink/ink3724.xml"/><Relationship Id="rId181" Type="http://schemas.openxmlformats.org/officeDocument/2006/relationships/image" Target="../media/image2589.png"/><Relationship Id="rId216" Type="http://schemas.openxmlformats.org/officeDocument/2006/relationships/customXml" Target="../ink/ink3752.xml"/><Relationship Id="rId237" Type="http://schemas.openxmlformats.org/officeDocument/2006/relationships/image" Target="../media/image3357.png"/><Relationship Id="rId22" Type="http://schemas.openxmlformats.org/officeDocument/2006/relationships/customXml" Target="../ink/ink3655.xml"/><Relationship Id="rId43" Type="http://schemas.openxmlformats.org/officeDocument/2006/relationships/image" Target="../media/image2520.png"/><Relationship Id="rId64" Type="http://schemas.openxmlformats.org/officeDocument/2006/relationships/customXml" Target="../ink/ink3676.xml"/><Relationship Id="rId118" Type="http://schemas.openxmlformats.org/officeDocument/2006/relationships/customXml" Target="../ink/ink3703.xml"/><Relationship Id="rId139" Type="http://schemas.openxmlformats.org/officeDocument/2006/relationships/image" Target="../media/image2568.png"/><Relationship Id="rId85" Type="http://schemas.openxmlformats.org/officeDocument/2006/relationships/image" Target="../media/image2541.png"/><Relationship Id="rId150" Type="http://schemas.openxmlformats.org/officeDocument/2006/relationships/customXml" Target="../ink/ink3719.xml"/><Relationship Id="rId171" Type="http://schemas.openxmlformats.org/officeDocument/2006/relationships/image" Target="../media/image2584.png"/><Relationship Id="rId192" Type="http://schemas.openxmlformats.org/officeDocument/2006/relationships/customXml" Target="../ink/ink3740.xml"/><Relationship Id="rId206" Type="http://schemas.openxmlformats.org/officeDocument/2006/relationships/customXml" Target="../ink/ink3747.xml"/><Relationship Id="rId227" Type="http://schemas.openxmlformats.org/officeDocument/2006/relationships/image" Target="../media/image3352.png"/><Relationship Id="rId12" Type="http://schemas.openxmlformats.org/officeDocument/2006/relationships/customXml" Target="../ink/ink3650.xml"/><Relationship Id="rId33" Type="http://schemas.openxmlformats.org/officeDocument/2006/relationships/image" Target="../media/image2515.png"/><Relationship Id="rId108" Type="http://schemas.openxmlformats.org/officeDocument/2006/relationships/customXml" Target="../ink/ink3698.xml"/><Relationship Id="rId129" Type="http://schemas.openxmlformats.org/officeDocument/2006/relationships/image" Target="../media/image2563.png"/><Relationship Id="rId54" Type="http://schemas.openxmlformats.org/officeDocument/2006/relationships/customXml" Target="../ink/ink3671.xml"/><Relationship Id="rId75" Type="http://schemas.openxmlformats.org/officeDocument/2006/relationships/image" Target="../media/image2536.png"/><Relationship Id="rId96" Type="http://schemas.openxmlformats.org/officeDocument/2006/relationships/customXml" Target="../ink/ink3692.xml"/><Relationship Id="rId140" Type="http://schemas.openxmlformats.org/officeDocument/2006/relationships/customXml" Target="../ink/ink3714.xml"/><Relationship Id="rId161" Type="http://schemas.openxmlformats.org/officeDocument/2006/relationships/image" Target="../media/image2579.png"/><Relationship Id="rId182" Type="http://schemas.openxmlformats.org/officeDocument/2006/relationships/customXml" Target="../ink/ink3735.xml"/><Relationship Id="rId217" Type="http://schemas.openxmlformats.org/officeDocument/2006/relationships/image" Target="../media/image2607.png"/><Relationship Id="rId6" Type="http://schemas.openxmlformats.org/officeDocument/2006/relationships/customXml" Target="../ink/ink3647.xml"/><Relationship Id="rId238" Type="http://schemas.openxmlformats.org/officeDocument/2006/relationships/customXml" Target="../ink/ink3763.xml"/><Relationship Id="rId23" Type="http://schemas.openxmlformats.org/officeDocument/2006/relationships/image" Target="../media/image2510.png"/><Relationship Id="rId119" Type="http://schemas.openxmlformats.org/officeDocument/2006/relationships/image" Target="../media/image2558.png"/><Relationship Id="rId44" Type="http://schemas.openxmlformats.org/officeDocument/2006/relationships/customXml" Target="../ink/ink3666.xml"/><Relationship Id="rId65" Type="http://schemas.openxmlformats.org/officeDocument/2006/relationships/image" Target="../media/image2531.png"/><Relationship Id="rId86" Type="http://schemas.openxmlformats.org/officeDocument/2006/relationships/customXml" Target="../ink/ink3687.xml"/><Relationship Id="rId130" Type="http://schemas.openxmlformats.org/officeDocument/2006/relationships/customXml" Target="../ink/ink3709.xml"/><Relationship Id="rId151" Type="http://schemas.openxmlformats.org/officeDocument/2006/relationships/image" Target="../media/image2574.png"/><Relationship Id="rId172" Type="http://schemas.openxmlformats.org/officeDocument/2006/relationships/customXml" Target="../ink/ink3730.xml"/><Relationship Id="rId193" Type="http://schemas.openxmlformats.org/officeDocument/2006/relationships/image" Target="../media/image2595.png"/><Relationship Id="rId207" Type="http://schemas.openxmlformats.org/officeDocument/2006/relationships/image" Target="../media/image2602.png"/><Relationship Id="rId228" Type="http://schemas.openxmlformats.org/officeDocument/2006/relationships/customXml" Target="../ink/ink3758.xml"/><Relationship Id="rId13" Type="http://schemas.openxmlformats.org/officeDocument/2006/relationships/image" Target="../media/image2505.png"/><Relationship Id="rId109" Type="http://schemas.openxmlformats.org/officeDocument/2006/relationships/image" Target="../media/image2553.png"/><Relationship Id="rId34" Type="http://schemas.openxmlformats.org/officeDocument/2006/relationships/customXml" Target="../ink/ink3661.xml"/><Relationship Id="rId55" Type="http://schemas.openxmlformats.org/officeDocument/2006/relationships/image" Target="../media/image2526.png"/><Relationship Id="rId76" Type="http://schemas.openxmlformats.org/officeDocument/2006/relationships/customXml" Target="../ink/ink3682.xml"/><Relationship Id="rId97" Type="http://schemas.openxmlformats.org/officeDocument/2006/relationships/image" Target="../media/image2547.png"/><Relationship Id="rId120" Type="http://schemas.openxmlformats.org/officeDocument/2006/relationships/customXml" Target="../ink/ink3704.xml"/><Relationship Id="rId141" Type="http://schemas.openxmlformats.org/officeDocument/2006/relationships/image" Target="../media/image2569.png"/><Relationship Id="rId7" Type="http://schemas.openxmlformats.org/officeDocument/2006/relationships/image" Target="../media/image2502.png"/><Relationship Id="rId162" Type="http://schemas.openxmlformats.org/officeDocument/2006/relationships/customXml" Target="../ink/ink3725.xml"/><Relationship Id="rId183" Type="http://schemas.openxmlformats.org/officeDocument/2006/relationships/image" Target="../media/image2590.png"/><Relationship Id="rId218" Type="http://schemas.openxmlformats.org/officeDocument/2006/relationships/customXml" Target="../ink/ink3753.xml"/><Relationship Id="rId239" Type="http://schemas.openxmlformats.org/officeDocument/2006/relationships/image" Target="../media/image3358.png"/><Relationship Id="rId24" Type="http://schemas.openxmlformats.org/officeDocument/2006/relationships/customXml" Target="../ink/ink3656.xml"/><Relationship Id="rId45" Type="http://schemas.openxmlformats.org/officeDocument/2006/relationships/image" Target="../media/image2521.png"/><Relationship Id="rId66" Type="http://schemas.openxmlformats.org/officeDocument/2006/relationships/customXml" Target="../ink/ink3677.xml"/><Relationship Id="rId87" Type="http://schemas.openxmlformats.org/officeDocument/2006/relationships/image" Target="../media/image2542.png"/><Relationship Id="rId110" Type="http://schemas.openxmlformats.org/officeDocument/2006/relationships/customXml" Target="../ink/ink3699.xml"/><Relationship Id="rId131" Type="http://schemas.openxmlformats.org/officeDocument/2006/relationships/image" Target="../media/image2564.png"/><Relationship Id="rId152" Type="http://schemas.openxmlformats.org/officeDocument/2006/relationships/customXml" Target="../ink/ink3720.xml"/><Relationship Id="rId173" Type="http://schemas.openxmlformats.org/officeDocument/2006/relationships/image" Target="../media/image2585.png"/><Relationship Id="rId194" Type="http://schemas.openxmlformats.org/officeDocument/2006/relationships/customXml" Target="../ink/ink3741.xml"/><Relationship Id="rId208" Type="http://schemas.openxmlformats.org/officeDocument/2006/relationships/customXml" Target="../ink/ink3748.xml"/><Relationship Id="rId229" Type="http://schemas.openxmlformats.org/officeDocument/2006/relationships/image" Target="../media/image3353.png"/><Relationship Id="rId240" Type="http://schemas.openxmlformats.org/officeDocument/2006/relationships/customXml" Target="../ink/ink3764.xml"/><Relationship Id="rId14" Type="http://schemas.openxmlformats.org/officeDocument/2006/relationships/customXml" Target="../ink/ink3651.xml"/><Relationship Id="rId35" Type="http://schemas.openxmlformats.org/officeDocument/2006/relationships/image" Target="../media/image2516.png"/><Relationship Id="rId56" Type="http://schemas.openxmlformats.org/officeDocument/2006/relationships/customXml" Target="../ink/ink3672.xml"/><Relationship Id="rId77" Type="http://schemas.openxmlformats.org/officeDocument/2006/relationships/image" Target="../media/image2537.png"/><Relationship Id="rId100" Type="http://schemas.openxmlformats.org/officeDocument/2006/relationships/customXml" Target="../ink/ink3694.xml"/><Relationship Id="rId8" Type="http://schemas.openxmlformats.org/officeDocument/2006/relationships/customXml" Target="../ink/ink3648.xml"/><Relationship Id="rId98" Type="http://schemas.openxmlformats.org/officeDocument/2006/relationships/customXml" Target="../ink/ink3693.xml"/><Relationship Id="rId121" Type="http://schemas.openxmlformats.org/officeDocument/2006/relationships/image" Target="../media/image2559.png"/><Relationship Id="rId142" Type="http://schemas.openxmlformats.org/officeDocument/2006/relationships/customXml" Target="../ink/ink3715.xml"/><Relationship Id="rId163" Type="http://schemas.openxmlformats.org/officeDocument/2006/relationships/image" Target="../media/image2580.png"/><Relationship Id="rId184" Type="http://schemas.openxmlformats.org/officeDocument/2006/relationships/customXml" Target="../ink/ink3736.xml"/><Relationship Id="rId219" Type="http://schemas.openxmlformats.org/officeDocument/2006/relationships/image" Target="../media/image3304.png"/><Relationship Id="rId230" Type="http://schemas.openxmlformats.org/officeDocument/2006/relationships/customXml" Target="../ink/ink3759.xml"/><Relationship Id="rId25" Type="http://schemas.openxmlformats.org/officeDocument/2006/relationships/image" Target="../media/image2511.png"/><Relationship Id="rId46" Type="http://schemas.openxmlformats.org/officeDocument/2006/relationships/customXml" Target="../ink/ink3667.xml"/><Relationship Id="rId67" Type="http://schemas.openxmlformats.org/officeDocument/2006/relationships/image" Target="../media/image2532.png"/><Relationship Id="rId88" Type="http://schemas.openxmlformats.org/officeDocument/2006/relationships/customXml" Target="../ink/ink3688.xml"/><Relationship Id="rId111" Type="http://schemas.openxmlformats.org/officeDocument/2006/relationships/image" Target="../media/image2554.png"/><Relationship Id="rId132" Type="http://schemas.openxmlformats.org/officeDocument/2006/relationships/customXml" Target="../ink/ink3710.xml"/><Relationship Id="rId153" Type="http://schemas.openxmlformats.org/officeDocument/2006/relationships/image" Target="../media/image2575.png"/><Relationship Id="rId174" Type="http://schemas.openxmlformats.org/officeDocument/2006/relationships/customXml" Target="../ink/ink3731.xml"/><Relationship Id="rId195" Type="http://schemas.openxmlformats.org/officeDocument/2006/relationships/image" Target="../media/image2596.png"/><Relationship Id="rId209" Type="http://schemas.openxmlformats.org/officeDocument/2006/relationships/image" Target="../media/image2603.png"/><Relationship Id="rId220" Type="http://schemas.openxmlformats.org/officeDocument/2006/relationships/customXml" Target="../ink/ink3754.xml"/><Relationship Id="rId241" Type="http://schemas.openxmlformats.org/officeDocument/2006/relationships/image" Target="../media/image3359.png"/><Relationship Id="rId15" Type="http://schemas.openxmlformats.org/officeDocument/2006/relationships/image" Target="../media/image2506.png"/><Relationship Id="rId36" Type="http://schemas.openxmlformats.org/officeDocument/2006/relationships/customXml" Target="../ink/ink3662.xml"/><Relationship Id="rId57" Type="http://schemas.openxmlformats.org/officeDocument/2006/relationships/image" Target="../media/image2527.png"/><Relationship Id="rId106" Type="http://schemas.openxmlformats.org/officeDocument/2006/relationships/customXml" Target="../ink/ink3697.xml"/><Relationship Id="rId127" Type="http://schemas.openxmlformats.org/officeDocument/2006/relationships/image" Target="../media/image2562.png"/><Relationship Id="rId10" Type="http://schemas.openxmlformats.org/officeDocument/2006/relationships/customXml" Target="../ink/ink3649.xml"/><Relationship Id="rId31" Type="http://schemas.openxmlformats.org/officeDocument/2006/relationships/image" Target="../media/image2514.png"/><Relationship Id="rId52" Type="http://schemas.openxmlformats.org/officeDocument/2006/relationships/customXml" Target="../ink/ink3670.xml"/><Relationship Id="rId73" Type="http://schemas.openxmlformats.org/officeDocument/2006/relationships/image" Target="../media/image2535.png"/><Relationship Id="rId78" Type="http://schemas.openxmlformats.org/officeDocument/2006/relationships/customXml" Target="../ink/ink3683.xml"/><Relationship Id="rId94" Type="http://schemas.openxmlformats.org/officeDocument/2006/relationships/customXml" Target="../ink/ink3691.xml"/><Relationship Id="rId99" Type="http://schemas.openxmlformats.org/officeDocument/2006/relationships/image" Target="../media/image2548.png"/><Relationship Id="rId101" Type="http://schemas.openxmlformats.org/officeDocument/2006/relationships/image" Target="../media/image2549.png"/><Relationship Id="rId122" Type="http://schemas.openxmlformats.org/officeDocument/2006/relationships/customXml" Target="../ink/ink3705.xml"/><Relationship Id="rId143" Type="http://schemas.openxmlformats.org/officeDocument/2006/relationships/image" Target="../media/image2570.png"/><Relationship Id="rId148" Type="http://schemas.openxmlformats.org/officeDocument/2006/relationships/customXml" Target="../ink/ink3718.xml"/><Relationship Id="rId164" Type="http://schemas.openxmlformats.org/officeDocument/2006/relationships/customXml" Target="../ink/ink3726.xml"/><Relationship Id="rId169" Type="http://schemas.openxmlformats.org/officeDocument/2006/relationships/image" Target="../media/image2583.png"/><Relationship Id="rId185" Type="http://schemas.openxmlformats.org/officeDocument/2006/relationships/image" Target="../media/image2591.png"/><Relationship Id="rId4" Type="http://schemas.openxmlformats.org/officeDocument/2006/relationships/customXml" Target="../ink/ink3646.xml"/><Relationship Id="rId9" Type="http://schemas.openxmlformats.org/officeDocument/2006/relationships/image" Target="../media/image2503.png"/><Relationship Id="rId180" Type="http://schemas.openxmlformats.org/officeDocument/2006/relationships/customXml" Target="../ink/ink3734.xml"/><Relationship Id="rId210" Type="http://schemas.openxmlformats.org/officeDocument/2006/relationships/customXml" Target="../ink/ink3749.xml"/><Relationship Id="rId215" Type="http://schemas.openxmlformats.org/officeDocument/2006/relationships/image" Target="../media/image2606.png"/><Relationship Id="rId236" Type="http://schemas.openxmlformats.org/officeDocument/2006/relationships/customXml" Target="../ink/ink3762.xml"/><Relationship Id="rId26" Type="http://schemas.openxmlformats.org/officeDocument/2006/relationships/customXml" Target="../ink/ink3657.xml"/><Relationship Id="rId231" Type="http://schemas.openxmlformats.org/officeDocument/2006/relationships/image" Target="../media/image3354.png"/><Relationship Id="rId47" Type="http://schemas.openxmlformats.org/officeDocument/2006/relationships/image" Target="../media/image2522.png"/><Relationship Id="rId68" Type="http://schemas.openxmlformats.org/officeDocument/2006/relationships/customXml" Target="../ink/ink3678.xml"/><Relationship Id="rId89" Type="http://schemas.openxmlformats.org/officeDocument/2006/relationships/image" Target="../media/image2543.png"/><Relationship Id="rId112" Type="http://schemas.openxmlformats.org/officeDocument/2006/relationships/customXml" Target="../ink/ink3700.xml"/><Relationship Id="rId133" Type="http://schemas.openxmlformats.org/officeDocument/2006/relationships/image" Target="../media/image2565.png"/><Relationship Id="rId154" Type="http://schemas.openxmlformats.org/officeDocument/2006/relationships/customXml" Target="../ink/ink3721.xml"/><Relationship Id="rId175" Type="http://schemas.openxmlformats.org/officeDocument/2006/relationships/image" Target="../media/image2586.png"/><Relationship Id="rId196" Type="http://schemas.openxmlformats.org/officeDocument/2006/relationships/customXml" Target="../ink/ink3742.xml"/><Relationship Id="rId200" Type="http://schemas.openxmlformats.org/officeDocument/2006/relationships/customXml" Target="../ink/ink3744.xml"/><Relationship Id="rId16" Type="http://schemas.openxmlformats.org/officeDocument/2006/relationships/customXml" Target="../ink/ink3652.xml"/><Relationship Id="rId221" Type="http://schemas.openxmlformats.org/officeDocument/2006/relationships/image" Target="../media/image3349.png"/><Relationship Id="rId242" Type="http://schemas.openxmlformats.org/officeDocument/2006/relationships/customXml" Target="../ink/ink3765.xml"/><Relationship Id="rId37" Type="http://schemas.openxmlformats.org/officeDocument/2006/relationships/image" Target="../media/image2517.png"/><Relationship Id="rId58" Type="http://schemas.openxmlformats.org/officeDocument/2006/relationships/customXml" Target="../ink/ink3673.xml"/><Relationship Id="rId79" Type="http://schemas.openxmlformats.org/officeDocument/2006/relationships/image" Target="../media/image2538.png"/><Relationship Id="rId102" Type="http://schemas.openxmlformats.org/officeDocument/2006/relationships/customXml" Target="../ink/ink3695.xml"/><Relationship Id="rId123" Type="http://schemas.openxmlformats.org/officeDocument/2006/relationships/image" Target="../media/image2560.png"/><Relationship Id="rId144" Type="http://schemas.openxmlformats.org/officeDocument/2006/relationships/customXml" Target="../ink/ink3716.xml"/><Relationship Id="rId90" Type="http://schemas.openxmlformats.org/officeDocument/2006/relationships/customXml" Target="../ink/ink3689.xml"/><Relationship Id="rId165" Type="http://schemas.openxmlformats.org/officeDocument/2006/relationships/image" Target="../media/image2581.png"/><Relationship Id="rId186" Type="http://schemas.openxmlformats.org/officeDocument/2006/relationships/customXml" Target="../ink/ink3737.xml"/><Relationship Id="rId211" Type="http://schemas.openxmlformats.org/officeDocument/2006/relationships/image" Target="../media/image2604.png"/><Relationship Id="rId232" Type="http://schemas.openxmlformats.org/officeDocument/2006/relationships/customXml" Target="../ink/ink3760.xml"/><Relationship Id="rId27" Type="http://schemas.openxmlformats.org/officeDocument/2006/relationships/image" Target="../media/image2512.png"/><Relationship Id="rId48" Type="http://schemas.openxmlformats.org/officeDocument/2006/relationships/customXml" Target="../ink/ink3668.xml"/><Relationship Id="rId69" Type="http://schemas.openxmlformats.org/officeDocument/2006/relationships/image" Target="../media/image2533.png"/><Relationship Id="rId113" Type="http://schemas.openxmlformats.org/officeDocument/2006/relationships/image" Target="../media/image2555.png"/><Relationship Id="rId134" Type="http://schemas.openxmlformats.org/officeDocument/2006/relationships/customXml" Target="../ink/ink3711.xml"/><Relationship Id="rId80" Type="http://schemas.openxmlformats.org/officeDocument/2006/relationships/customXml" Target="../ink/ink3684.xml"/><Relationship Id="rId155" Type="http://schemas.openxmlformats.org/officeDocument/2006/relationships/image" Target="../media/image2576.png"/><Relationship Id="rId176" Type="http://schemas.openxmlformats.org/officeDocument/2006/relationships/customXml" Target="../ink/ink3732.xml"/><Relationship Id="rId197" Type="http://schemas.openxmlformats.org/officeDocument/2006/relationships/image" Target="../media/image2597.png"/><Relationship Id="rId201" Type="http://schemas.openxmlformats.org/officeDocument/2006/relationships/image" Target="../media/image2599.png"/><Relationship Id="rId222" Type="http://schemas.openxmlformats.org/officeDocument/2006/relationships/customXml" Target="../ink/ink3755.xml"/><Relationship Id="rId243" Type="http://schemas.openxmlformats.org/officeDocument/2006/relationships/image" Target="../media/image3360.png"/><Relationship Id="rId17" Type="http://schemas.openxmlformats.org/officeDocument/2006/relationships/image" Target="../media/image2507.png"/><Relationship Id="rId38" Type="http://schemas.openxmlformats.org/officeDocument/2006/relationships/customXml" Target="../ink/ink3663.xml"/><Relationship Id="rId59" Type="http://schemas.openxmlformats.org/officeDocument/2006/relationships/image" Target="../media/image2528.png"/><Relationship Id="rId103" Type="http://schemas.openxmlformats.org/officeDocument/2006/relationships/image" Target="../media/image2550.png"/><Relationship Id="rId124" Type="http://schemas.openxmlformats.org/officeDocument/2006/relationships/customXml" Target="../ink/ink3706.xml"/><Relationship Id="rId70" Type="http://schemas.openxmlformats.org/officeDocument/2006/relationships/customXml" Target="../ink/ink3679.xml"/><Relationship Id="rId91" Type="http://schemas.openxmlformats.org/officeDocument/2006/relationships/image" Target="../media/image2544.png"/><Relationship Id="rId145" Type="http://schemas.openxmlformats.org/officeDocument/2006/relationships/image" Target="../media/image2571.png"/><Relationship Id="rId166" Type="http://schemas.openxmlformats.org/officeDocument/2006/relationships/customXml" Target="../ink/ink3727.xml"/><Relationship Id="rId187" Type="http://schemas.openxmlformats.org/officeDocument/2006/relationships/image" Target="../media/image259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750.xml"/><Relationship Id="rId233" Type="http://schemas.openxmlformats.org/officeDocument/2006/relationships/image" Target="../media/image3355.png"/><Relationship Id="rId28" Type="http://schemas.openxmlformats.org/officeDocument/2006/relationships/customXml" Target="../ink/ink3658.xml"/><Relationship Id="rId49" Type="http://schemas.openxmlformats.org/officeDocument/2006/relationships/image" Target="../media/image2523.png"/><Relationship Id="rId114" Type="http://schemas.openxmlformats.org/officeDocument/2006/relationships/customXml" Target="../ink/ink3701.xml"/><Relationship Id="rId60" Type="http://schemas.openxmlformats.org/officeDocument/2006/relationships/customXml" Target="../ink/ink3674.xml"/><Relationship Id="rId81" Type="http://schemas.openxmlformats.org/officeDocument/2006/relationships/image" Target="../media/image2539.png"/><Relationship Id="rId135" Type="http://schemas.openxmlformats.org/officeDocument/2006/relationships/image" Target="../media/image2566.png"/><Relationship Id="rId156" Type="http://schemas.openxmlformats.org/officeDocument/2006/relationships/customXml" Target="../ink/ink3722.xml"/><Relationship Id="rId177" Type="http://schemas.openxmlformats.org/officeDocument/2006/relationships/image" Target="../media/image2587.png"/><Relationship Id="rId198" Type="http://schemas.openxmlformats.org/officeDocument/2006/relationships/customXml" Target="../ink/ink3743.xml"/><Relationship Id="rId202" Type="http://schemas.openxmlformats.org/officeDocument/2006/relationships/customXml" Target="../ink/ink3745.xml"/><Relationship Id="rId223" Type="http://schemas.openxmlformats.org/officeDocument/2006/relationships/image" Target="../media/image3350.png"/><Relationship Id="rId18" Type="http://schemas.openxmlformats.org/officeDocument/2006/relationships/customXml" Target="../ink/ink3653.xml"/><Relationship Id="rId39" Type="http://schemas.openxmlformats.org/officeDocument/2006/relationships/image" Target="../media/image2518.png"/><Relationship Id="rId50" Type="http://schemas.openxmlformats.org/officeDocument/2006/relationships/customXml" Target="../ink/ink3669.xml"/><Relationship Id="rId104" Type="http://schemas.openxmlformats.org/officeDocument/2006/relationships/customXml" Target="../ink/ink3696.xml"/><Relationship Id="rId125" Type="http://schemas.openxmlformats.org/officeDocument/2006/relationships/image" Target="../media/image2561.png"/><Relationship Id="rId146" Type="http://schemas.openxmlformats.org/officeDocument/2006/relationships/customXml" Target="../ink/ink3717.xml"/><Relationship Id="rId167" Type="http://schemas.openxmlformats.org/officeDocument/2006/relationships/image" Target="../media/image2582.png"/><Relationship Id="rId188" Type="http://schemas.openxmlformats.org/officeDocument/2006/relationships/customXml" Target="../ink/ink3738.xml"/><Relationship Id="rId71" Type="http://schemas.openxmlformats.org/officeDocument/2006/relationships/image" Target="../media/image2534.png"/><Relationship Id="rId92" Type="http://schemas.openxmlformats.org/officeDocument/2006/relationships/customXml" Target="../ink/ink3690.xml"/><Relationship Id="rId213" Type="http://schemas.openxmlformats.org/officeDocument/2006/relationships/image" Target="../media/image2605.png"/><Relationship Id="rId234" Type="http://schemas.openxmlformats.org/officeDocument/2006/relationships/customXml" Target="../ink/ink3761.xml"/><Relationship Id="rId2" Type="http://schemas.openxmlformats.org/officeDocument/2006/relationships/image" Target="../media/image8.emf"/><Relationship Id="rId29" Type="http://schemas.openxmlformats.org/officeDocument/2006/relationships/image" Target="../media/image2513.png"/><Relationship Id="rId40" Type="http://schemas.openxmlformats.org/officeDocument/2006/relationships/customXml" Target="../ink/ink3664.xml"/><Relationship Id="rId115" Type="http://schemas.openxmlformats.org/officeDocument/2006/relationships/image" Target="../media/image2556.png"/><Relationship Id="rId136" Type="http://schemas.openxmlformats.org/officeDocument/2006/relationships/customXml" Target="../ink/ink3712.xml"/><Relationship Id="rId157" Type="http://schemas.openxmlformats.org/officeDocument/2006/relationships/image" Target="../media/image2577.png"/><Relationship Id="rId178" Type="http://schemas.openxmlformats.org/officeDocument/2006/relationships/customXml" Target="../ink/ink3733.xml"/><Relationship Id="rId61" Type="http://schemas.openxmlformats.org/officeDocument/2006/relationships/image" Target="../media/image2529.png"/><Relationship Id="rId82" Type="http://schemas.openxmlformats.org/officeDocument/2006/relationships/customXml" Target="../ink/ink3685.xml"/><Relationship Id="rId199" Type="http://schemas.openxmlformats.org/officeDocument/2006/relationships/image" Target="../media/image2598.png"/><Relationship Id="rId203" Type="http://schemas.openxmlformats.org/officeDocument/2006/relationships/image" Target="../media/image2600.png"/><Relationship Id="rId19" Type="http://schemas.openxmlformats.org/officeDocument/2006/relationships/image" Target="../media/image2508.png"/><Relationship Id="rId224" Type="http://schemas.openxmlformats.org/officeDocument/2006/relationships/customXml" Target="../ink/ink3756.xml"/><Relationship Id="rId30" Type="http://schemas.openxmlformats.org/officeDocument/2006/relationships/customXml" Target="../ink/ink3659.xml"/><Relationship Id="rId105" Type="http://schemas.openxmlformats.org/officeDocument/2006/relationships/image" Target="../media/image2551.png"/><Relationship Id="rId126" Type="http://schemas.openxmlformats.org/officeDocument/2006/relationships/customXml" Target="../ink/ink3707.xml"/><Relationship Id="rId147" Type="http://schemas.openxmlformats.org/officeDocument/2006/relationships/image" Target="../media/image2572.png"/><Relationship Id="rId168" Type="http://schemas.openxmlformats.org/officeDocument/2006/relationships/customXml" Target="../ink/ink3728.xml"/><Relationship Id="rId51" Type="http://schemas.openxmlformats.org/officeDocument/2006/relationships/image" Target="../media/image2524.png"/><Relationship Id="rId72" Type="http://schemas.openxmlformats.org/officeDocument/2006/relationships/customXml" Target="../ink/ink3680.xml"/><Relationship Id="rId93" Type="http://schemas.openxmlformats.org/officeDocument/2006/relationships/image" Target="../media/image2545.png"/><Relationship Id="rId189" Type="http://schemas.openxmlformats.org/officeDocument/2006/relationships/image" Target="../media/image2593.png"/><Relationship Id="rId3" Type="http://schemas.openxmlformats.org/officeDocument/2006/relationships/image" Target="../media/image9.emf"/><Relationship Id="rId214" Type="http://schemas.openxmlformats.org/officeDocument/2006/relationships/customXml" Target="../ink/ink3751.xml"/><Relationship Id="rId235" Type="http://schemas.openxmlformats.org/officeDocument/2006/relationships/image" Target="../media/image3356.png"/><Relationship Id="rId116" Type="http://schemas.openxmlformats.org/officeDocument/2006/relationships/customXml" Target="../ink/ink3702.xml"/><Relationship Id="rId137" Type="http://schemas.openxmlformats.org/officeDocument/2006/relationships/image" Target="../media/image2567.png"/><Relationship Id="rId158" Type="http://schemas.openxmlformats.org/officeDocument/2006/relationships/customXml" Target="../ink/ink3723.xml"/><Relationship Id="rId20" Type="http://schemas.openxmlformats.org/officeDocument/2006/relationships/customXml" Target="../ink/ink3654.xml"/><Relationship Id="rId41" Type="http://schemas.openxmlformats.org/officeDocument/2006/relationships/image" Target="../media/image2519.png"/><Relationship Id="rId62" Type="http://schemas.openxmlformats.org/officeDocument/2006/relationships/customXml" Target="../ink/ink3675.xml"/><Relationship Id="rId83" Type="http://schemas.openxmlformats.org/officeDocument/2006/relationships/image" Target="../media/image2540.png"/><Relationship Id="rId179" Type="http://schemas.openxmlformats.org/officeDocument/2006/relationships/image" Target="../media/image2588.png"/><Relationship Id="rId190" Type="http://schemas.openxmlformats.org/officeDocument/2006/relationships/customXml" Target="../ink/ink3739.xml"/><Relationship Id="rId204" Type="http://schemas.openxmlformats.org/officeDocument/2006/relationships/customXml" Target="../ink/ink3746.xml"/><Relationship Id="rId225" Type="http://schemas.openxmlformats.org/officeDocument/2006/relationships/image" Target="../media/image3351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4.png"/><Relationship Id="rId21" Type="http://schemas.openxmlformats.org/officeDocument/2006/relationships/image" Target="../media/image116.png"/><Relationship Id="rId42" Type="http://schemas.openxmlformats.org/officeDocument/2006/relationships/customXml" Target="../ink/ink127.xml"/><Relationship Id="rId63" Type="http://schemas.openxmlformats.org/officeDocument/2006/relationships/image" Target="../media/image137.png"/><Relationship Id="rId84" Type="http://schemas.openxmlformats.org/officeDocument/2006/relationships/customXml" Target="../ink/ink148.xml"/><Relationship Id="rId138" Type="http://schemas.openxmlformats.org/officeDocument/2006/relationships/customXml" Target="../ink/ink175.xml"/><Relationship Id="rId159" Type="http://schemas.openxmlformats.org/officeDocument/2006/relationships/image" Target="../media/image185.png"/><Relationship Id="rId170" Type="http://schemas.openxmlformats.org/officeDocument/2006/relationships/customXml" Target="../ink/ink191.xml"/><Relationship Id="rId191" Type="http://schemas.openxmlformats.org/officeDocument/2006/relationships/image" Target="../media/image201.png"/><Relationship Id="rId107" Type="http://schemas.openxmlformats.org/officeDocument/2006/relationships/image" Target="../media/image159.png"/><Relationship Id="rId11" Type="http://schemas.openxmlformats.org/officeDocument/2006/relationships/image" Target="../media/image111.png"/><Relationship Id="rId32" Type="http://schemas.openxmlformats.org/officeDocument/2006/relationships/customXml" Target="../ink/ink122.xml"/><Relationship Id="rId53" Type="http://schemas.openxmlformats.org/officeDocument/2006/relationships/image" Target="../media/image132.png"/><Relationship Id="rId74" Type="http://schemas.openxmlformats.org/officeDocument/2006/relationships/customXml" Target="../ink/ink143.xml"/><Relationship Id="rId128" Type="http://schemas.openxmlformats.org/officeDocument/2006/relationships/customXml" Target="../ink/ink170.xml"/><Relationship Id="rId149" Type="http://schemas.openxmlformats.org/officeDocument/2006/relationships/image" Target="../media/image180.png"/><Relationship Id="rId5" Type="http://schemas.openxmlformats.org/officeDocument/2006/relationships/image" Target="../media/image108.png"/><Relationship Id="rId95" Type="http://schemas.openxmlformats.org/officeDocument/2006/relationships/image" Target="../media/image153.png"/><Relationship Id="rId160" Type="http://schemas.openxmlformats.org/officeDocument/2006/relationships/customXml" Target="../ink/ink186.xml"/><Relationship Id="rId181" Type="http://schemas.openxmlformats.org/officeDocument/2006/relationships/image" Target="../media/image196.png"/><Relationship Id="rId22" Type="http://schemas.openxmlformats.org/officeDocument/2006/relationships/customXml" Target="../ink/ink117.xml"/><Relationship Id="rId43" Type="http://schemas.openxmlformats.org/officeDocument/2006/relationships/image" Target="../media/image127.png"/><Relationship Id="rId64" Type="http://schemas.openxmlformats.org/officeDocument/2006/relationships/customXml" Target="../ink/ink138.xml"/><Relationship Id="rId118" Type="http://schemas.openxmlformats.org/officeDocument/2006/relationships/customXml" Target="../ink/ink165.xml"/><Relationship Id="rId139" Type="http://schemas.openxmlformats.org/officeDocument/2006/relationships/image" Target="../media/image175.png"/><Relationship Id="rId85" Type="http://schemas.openxmlformats.org/officeDocument/2006/relationships/image" Target="../media/image148.png"/><Relationship Id="rId150" Type="http://schemas.openxmlformats.org/officeDocument/2006/relationships/customXml" Target="../ink/ink181.xml"/><Relationship Id="rId171" Type="http://schemas.openxmlformats.org/officeDocument/2006/relationships/image" Target="../media/image191.png"/><Relationship Id="rId192" Type="http://schemas.openxmlformats.org/officeDocument/2006/relationships/customXml" Target="../ink/ink202.xml"/><Relationship Id="rId12" Type="http://schemas.openxmlformats.org/officeDocument/2006/relationships/customXml" Target="../ink/ink112.xml"/><Relationship Id="rId33" Type="http://schemas.openxmlformats.org/officeDocument/2006/relationships/image" Target="../media/image122.png"/><Relationship Id="rId108" Type="http://schemas.openxmlformats.org/officeDocument/2006/relationships/customXml" Target="../ink/ink160.xml"/><Relationship Id="rId129" Type="http://schemas.openxmlformats.org/officeDocument/2006/relationships/image" Target="../media/image170.png"/><Relationship Id="rId54" Type="http://schemas.openxmlformats.org/officeDocument/2006/relationships/customXml" Target="../ink/ink133.xml"/><Relationship Id="rId75" Type="http://schemas.openxmlformats.org/officeDocument/2006/relationships/image" Target="../media/image143.png"/><Relationship Id="rId96" Type="http://schemas.openxmlformats.org/officeDocument/2006/relationships/customXml" Target="../ink/ink154.xml"/><Relationship Id="rId140" Type="http://schemas.openxmlformats.org/officeDocument/2006/relationships/customXml" Target="../ink/ink176.xml"/><Relationship Id="rId161" Type="http://schemas.openxmlformats.org/officeDocument/2006/relationships/image" Target="../media/image186.png"/><Relationship Id="rId182" Type="http://schemas.openxmlformats.org/officeDocument/2006/relationships/customXml" Target="../ink/ink197.xml"/><Relationship Id="rId6" Type="http://schemas.openxmlformats.org/officeDocument/2006/relationships/customXml" Target="../ink/ink109.xml"/><Relationship Id="rId23" Type="http://schemas.openxmlformats.org/officeDocument/2006/relationships/image" Target="../media/image117.png"/><Relationship Id="rId119" Type="http://schemas.openxmlformats.org/officeDocument/2006/relationships/image" Target="../media/image165.png"/><Relationship Id="rId44" Type="http://schemas.openxmlformats.org/officeDocument/2006/relationships/customXml" Target="../ink/ink128.xml"/><Relationship Id="rId65" Type="http://schemas.openxmlformats.org/officeDocument/2006/relationships/image" Target="../media/image138.png"/><Relationship Id="rId86" Type="http://schemas.openxmlformats.org/officeDocument/2006/relationships/customXml" Target="../ink/ink149.xml"/><Relationship Id="rId130" Type="http://schemas.openxmlformats.org/officeDocument/2006/relationships/customXml" Target="../ink/ink171.xml"/><Relationship Id="rId151" Type="http://schemas.openxmlformats.org/officeDocument/2006/relationships/image" Target="../media/image181.png"/><Relationship Id="rId172" Type="http://schemas.openxmlformats.org/officeDocument/2006/relationships/customXml" Target="../ink/ink192.xml"/><Relationship Id="rId193" Type="http://schemas.openxmlformats.org/officeDocument/2006/relationships/image" Target="../media/image202.png"/><Relationship Id="rId13" Type="http://schemas.openxmlformats.org/officeDocument/2006/relationships/image" Target="../media/image112.png"/><Relationship Id="rId109" Type="http://schemas.openxmlformats.org/officeDocument/2006/relationships/image" Target="../media/image160.png"/><Relationship Id="rId34" Type="http://schemas.openxmlformats.org/officeDocument/2006/relationships/customXml" Target="../ink/ink123.xml"/><Relationship Id="rId50" Type="http://schemas.openxmlformats.org/officeDocument/2006/relationships/customXml" Target="../ink/ink131.xml"/><Relationship Id="rId55" Type="http://schemas.openxmlformats.org/officeDocument/2006/relationships/image" Target="../media/image133.png"/><Relationship Id="rId76" Type="http://schemas.openxmlformats.org/officeDocument/2006/relationships/customXml" Target="../ink/ink144.xml"/><Relationship Id="rId97" Type="http://schemas.openxmlformats.org/officeDocument/2006/relationships/image" Target="../media/image154.png"/><Relationship Id="rId104" Type="http://schemas.openxmlformats.org/officeDocument/2006/relationships/customXml" Target="../ink/ink158.xml"/><Relationship Id="rId120" Type="http://schemas.openxmlformats.org/officeDocument/2006/relationships/customXml" Target="../ink/ink166.xml"/><Relationship Id="rId125" Type="http://schemas.openxmlformats.org/officeDocument/2006/relationships/image" Target="../media/image168.png"/><Relationship Id="rId141" Type="http://schemas.openxmlformats.org/officeDocument/2006/relationships/image" Target="../media/image176.png"/><Relationship Id="rId146" Type="http://schemas.openxmlformats.org/officeDocument/2006/relationships/customXml" Target="../ink/ink179.xml"/><Relationship Id="rId167" Type="http://schemas.openxmlformats.org/officeDocument/2006/relationships/image" Target="../media/image189.png"/><Relationship Id="rId188" Type="http://schemas.openxmlformats.org/officeDocument/2006/relationships/customXml" Target="../ink/ink200.xml"/><Relationship Id="rId7" Type="http://schemas.openxmlformats.org/officeDocument/2006/relationships/image" Target="../media/image109.png"/><Relationship Id="rId71" Type="http://schemas.openxmlformats.org/officeDocument/2006/relationships/image" Target="../media/image141.png"/><Relationship Id="rId92" Type="http://schemas.openxmlformats.org/officeDocument/2006/relationships/customXml" Target="../ink/ink152.xml"/><Relationship Id="rId162" Type="http://schemas.openxmlformats.org/officeDocument/2006/relationships/customXml" Target="../ink/ink187.xml"/><Relationship Id="rId183" Type="http://schemas.openxmlformats.org/officeDocument/2006/relationships/image" Target="../media/image197.png"/><Relationship Id="rId2" Type="http://schemas.openxmlformats.org/officeDocument/2006/relationships/customXml" Target="../ink/ink107.xml"/><Relationship Id="rId29" Type="http://schemas.openxmlformats.org/officeDocument/2006/relationships/image" Target="../media/image120.png"/><Relationship Id="rId24" Type="http://schemas.openxmlformats.org/officeDocument/2006/relationships/customXml" Target="../ink/ink118.xml"/><Relationship Id="rId40" Type="http://schemas.openxmlformats.org/officeDocument/2006/relationships/customXml" Target="../ink/ink126.xml"/><Relationship Id="rId45" Type="http://schemas.openxmlformats.org/officeDocument/2006/relationships/image" Target="../media/image128.png"/><Relationship Id="rId66" Type="http://schemas.openxmlformats.org/officeDocument/2006/relationships/customXml" Target="../ink/ink139.xml"/><Relationship Id="rId87" Type="http://schemas.openxmlformats.org/officeDocument/2006/relationships/image" Target="../media/image149.png"/><Relationship Id="rId110" Type="http://schemas.openxmlformats.org/officeDocument/2006/relationships/customXml" Target="../ink/ink161.xml"/><Relationship Id="rId115" Type="http://schemas.openxmlformats.org/officeDocument/2006/relationships/image" Target="../media/image163.png"/><Relationship Id="rId131" Type="http://schemas.openxmlformats.org/officeDocument/2006/relationships/image" Target="../media/image171.png"/><Relationship Id="rId136" Type="http://schemas.openxmlformats.org/officeDocument/2006/relationships/customXml" Target="../ink/ink174.xml"/><Relationship Id="rId157" Type="http://schemas.openxmlformats.org/officeDocument/2006/relationships/image" Target="../media/image184.png"/><Relationship Id="rId178" Type="http://schemas.openxmlformats.org/officeDocument/2006/relationships/customXml" Target="../ink/ink195.xml"/><Relationship Id="rId61" Type="http://schemas.openxmlformats.org/officeDocument/2006/relationships/image" Target="../media/image136.png"/><Relationship Id="rId82" Type="http://schemas.openxmlformats.org/officeDocument/2006/relationships/customXml" Target="../ink/ink147.xml"/><Relationship Id="rId152" Type="http://schemas.openxmlformats.org/officeDocument/2006/relationships/customXml" Target="../ink/ink182.xml"/><Relationship Id="rId173" Type="http://schemas.openxmlformats.org/officeDocument/2006/relationships/image" Target="../media/image192.png"/><Relationship Id="rId194" Type="http://schemas.openxmlformats.org/officeDocument/2006/relationships/customXml" Target="../ink/ink203.xml"/><Relationship Id="rId19" Type="http://schemas.openxmlformats.org/officeDocument/2006/relationships/image" Target="../media/image115.png"/><Relationship Id="rId14" Type="http://schemas.openxmlformats.org/officeDocument/2006/relationships/customXml" Target="../ink/ink113.xml"/><Relationship Id="rId30" Type="http://schemas.openxmlformats.org/officeDocument/2006/relationships/customXml" Target="../ink/ink121.xml"/><Relationship Id="rId35" Type="http://schemas.openxmlformats.org/officeDocument/2006/relationships/image" Target="../media/image123.png"/><Relationship Id="rId56" Type="http://schemas.openxmlformats.org/officeDocument/2006/relationships/customXml" Target="../ink/ink134.xml"/><Relationship Id="rId77" Type="http://schemas.openxmlformats.org/officeDocument/2006/relationships/image" Target="../media/image144.png"/><Relationship Id="rId100" Type="http://schemas.openxmlformats.org/officeDocument/2006/relationships/customXml" Target="../ink/ink156.xml"/><Relationship Id="rId105" Type="http://schemas.openxmlformats.org/officeDocument/2006/relationships/image" Target="../media/image158.png"/><Relationship Id="rId126" Type="http://schemas.openxmlformats.org/officeDocument/2006/relationships/customXml" Target="../ink/ink169.xml"/><Relationship Id="rId147" Type="http://schemas.openxmlformats.org/officeDocument/2006/relationships/image" Target="../media/image179.png"/><Relationship Id="rId168" Type="http://schemas.openxmlformats.org/officeDocument/2006/relationships/customXml" Target="../ink/ink190.xml"/><Relationship Id="rId8" Type="http://schemas.openxmlformats.org/officeDocument/2006/relationships/customXml" Target="../ink/ink110.xml"/><Relationship Id="rId51" Type="http://schemas.openxmlformats.org/officeDocument/2006/relationships/image" Target="../media/image131.png"/><Relationship Id="rId72" Type="http://schemas.openxmlformats.org/officeDocument/2006/relationships/customXml" Target="../ink/ink142.xml"/><Relationship Id="rId93" Type="http://schemas.openxmlformats.org/officeDocument/2006/relationships/image" Target="../media/image152.png"/><Relationship Id="rId98" Type="http://schemas.openxmlformats.org/officeDocument/2006/relationships/customXml" Target="../ink/ink155.xml"/><Relationship Id="rId121" Type="http://schemas.openxmlformats.org/officeDocument/2006/relationships/image" Target="../media/image166.png"/><Relationship Id="rId142" Type="http://schemas.openxmlformats.org/officeDocument/2006/relationships/customXml" Target="../ink/ink177.xml"/><Relationship Id="rId163" Type="http://schemas.openxmlformats.org/officeDocument/2006/relationships/image" Target="../media/image187.png"/><Relationship Id="rId184" Type="http://schemas.openxmlformats.org/officeDocument/2006/relationships/customXml" Target="../ink/ink198.xml"/><Relationship Id="rId189" Type="http://schemas.openxmlformats.org/officeDocument/2006/relationships/image" Target="../media/image200.png"/><Relationship Id="rId3" Type="http://schemas.openxmlformats.org/officeDocument/2006/relationships/image" Target="../media/image107.png"/><Relationship Id="rId25" Type="http://schemas.openxmlformats.org/officeDocument/2006/relationships/image" Target="../media/image118.png"/><Relationship Id="rId46" Type="http://schemas.openxmlformats.org/officeDocument/2006/relationships/customXml" Target="../ink/ink129.xml"/><Relationship Id="rId67" Type="http://schemas.openxmlformats.org/officeDocument/2006/relationships/image" Target="../media/image139.png"/><Relationship Id="rId116" Type="http://schemas.openxmlformats.org/officeDocument/2006/relationships/customXml" Target="../ink/ink164.xml"/><Relationship Id="rId137" Type="http://schemas.openxmlformats.org/officeDocument/2006/relationships/image" Target="../media/image174.png"/><Relationship Id="rId158" Type="http://schemas.openxmlformats.org/officeDocument/2006/relationships/customXml" Target="../ink/ink185.xml"/><Relationship Id="rId20" Type="http://schemas.openxmlformats.org/officeDocument/2006/relationships/customXml" Target="../ink/ink116.xml"/><Relationship Id="rId41" Type="http://schemas.openxmlformats.org/officeDocument/2006/relationships/image" Target="../media/image126.png"/><Relationship Id="rId62" Type="http://schemas.openxmlformats.org/officeDocument/2006/relationships/customXml" Target="../ink/ink137.xml"/><Relationship Id="rId83" Type="http://schemas.openxmlformats.org/officeDocument/2006/relationships/image" Target="../media/image147.png"/><Relationship Id="rId88" Type="http://schemas.openxmlformats.org/officeDocument/2006/relationships/customXml" Target="../ink/ink150.xml"/><Relationship Id="rId111" Type="http://schemas.openxmlformats.org/officeDocument/2006/relationships/image" Target="../media/image161.png"/><Relationship Id="rId132" Type="http://schemas.openxmlformats.org/officeDocument/2006/relationships/customXml" Target="../ink/ink172.xml"/><Relationship Id="rId153" Type="http://schemas.openxmlformats.org/officeDocument/2006/relationships/image" Target="../media/image182.png"/><Relationship Id="rId174" Type="http://schemas.openxmlformats.org/officeDocument/2006/relationships/customXml" Target="../ink/ink193.xml"/><Relationship Id="rId179" Type="http://schemas.openxmlformats.org/officeDocument/2006/relationships/image" Target="../media/image195.png"/><Relationship Id="rId195" Type="http://schemas.openxmlformats.org/officeDocument/2006/relationships/image" Target="../media/image203.png"/><Relationship Id="rId190" Type="http://schemas.openxmlformats.org/officeDocument/2006/relationships/customXml" Target="../ink/ink201.xml"/><Relationship Id="rId15" Type="http://schemas.openxmlformats.org/officeDocument/2006/relationships/image" Target="../media/image113.png"/><Relationship Id="rId36" Type="http://schemas.openxmlformats.org/officeDocument/2006/relationships/customXml" Target="../ink/ink124.xml"/><Relationship Id="rId57" Type="http://schemas.openxmlformats.org/officeDocument/2006/relationships/image" Target="../media/image134.png"/><Relationship Id="rId106" Type="http://schemas.openxmlformats.org/officeDocument/2006/relationships/customXml" Target="../ink/ink159.xml"/><Relationship Id="rId127" Type="http://schemas.openxmlformats.org/officeDocument/2006/relationships/image" Target="../media/image169.png"/><Relationship Id="rId10" Type="http://schemas.openxmlformats.org/officeDocument/2006/relationships/customXml" Target="../ink/ink111.xml"/><Relationship Id="rId31" Type="http://schemas.openxmlformats.org/officeDocument/2006/relationships/image" Target="../media/image121.png"/><Relationship Id="rId52" Type="http://schemas.openxmlformats.org/officeDocument/2006/relationships/customXml" Target="../ink/ink132.xml"/><Relationship Id="rId73" Type="http://schemas.openxmlformats.org/officeDocument/2006/relationships/image" Target="../media/image142.png"/><Relationship Id="rId78" Type="http://schemas.openxmlformats.org/officeDocument/2006/relationships/customXml" Target="../ink/ink145.xml"/><Relationship Id="rId94" Type="http://schemas.openxmlformats.org/officeDocument/2006/relationships/customXml" Target="../ink/ink153.xml"/><Relationship Id="rId99" Type="http://schemas.openxmlformats.org/officeDocument/2006/relationships/image" Target="../media/image155.png"/><Relationship Id="rId101" Type="http://schemas.openxmlformats.org/officeDocument/2006/relationships/image" Target="../media/image156.png"/><Relationship Id="rId122" Type="http://schemas.openxmlformats.org/officeDocument/2006/relationships/customXml" Target="../ink/ink167.xml"/><Relationship Id="rId143" Type="http://schemas.openxmlformats.org/officeDocument/2006/relationships/image" Target="../media/image177.png"/><Relationship Id="rId148" Type="http://schemas.openxmlformats.org/officeDocument/2006/relationships/customXml" Target="../ink/ink180.xml"/><Relationship Id="rId164" Type="http://schemas.openxmlformats.org/officeDocument/2006/relationships/customXml" Target="../ink/ink188.xml"/><Relationship Id="rId169" Type="http://schemas.openxmlformats.org/officeDocument/2006/relationships/image" Target="../media/image190.png"/><Relationship Id="rId185" Type="http://schemas.openxmlformats.org/officeDocument/2006/relationships/image" Target="../media/image198.png"/><Relationship Id="rId4" Type="http://schemas.openxmlformats.org/officeDocument/2006/relationships/customXml" Target="../ink/ink108.xml"/><Relationship Id="rId9" Type="http://schemas.openxmlformats.org/officeDocument/2006/relationships/image" Target="../media/image110.png"/><Relationship Id="rId180" Type="http://schemas.openxmlformats.org/officeDocument/2006/relationships/customXml" Target="../ink/ink196.xml"/><Relationship Id="rId26" Type="http://schemas.openxmlformats.org/officeDocument/2006/relationships/customXml" Target="../ink/ink119.xml"/><Relationship Id="rId47" Type="http://schemas.openxmlformats.org/officeDocument/2006/relationships/image" Target="../media/image129.png"/><Relationship Id="rId68" Type="http://schemas.openxmlformats.org/officeDocument/2006/relationships/customXml" Target="../ink/ink140.xml"/><Relationship Id="rId89" Type="http://schemas.openxmlformats.org/officeDocument/2006/relationships/image" Target="../media/image150.png"/><Relationship Id="rId112" Type="http://schemas.openxmlformats.org/officeDocument/2006/relationships/customXml" Target="../ink/ink162.xml"/><Relationship Id="rId133" Type="http://schemas.openxmlformats.org/officeDocument/2006/relationships/image" Target="../media/image172.png"/><Relationship Id="rId154" Type="http://schemas.openxmlformats.org/officeDocument/2006/relationships/customXml" Target="../ink/ink183.xml"/><Relationship Id="rId175" Type="http://schemas.openxmlformats.org/officeDocument/2006/relationships/image" Target="../media/image193.png"/><Relationship Id="rId16" Type="http://schemas.openxmlformats.org/officeDocument/2006/relationships/customXml" Target="../ink/ink114.xml"/><Relationship Id="rId37" Type="http://schemas.openxmlformats.org/officeDocument/2006/relationships/image" Target="../media/image124.png"/><Relationship Id="rId58" Type="http://schemas.openxmlformats.org/officeDocument/2006/relationships/customXml" Target="../ink/ink135.xml"/><Relationship Id="rId79" Type="http://schemas.openxmlformats.org/officeDocument/2006/relationships/image" Target="../media/image145.png"/><Relationship Id="rId102" Type="http://schemas.openxmlformats.org/officeDocument/2006/relationships/customXml" Target="../ink/ink157.xml"/><Relationship Id="rId123" Type="http://schemas.openxmlformats.org/officeDocument/2006/relationships/image" Target="../media/image167.png"/><Relationship Id="rId144" Type="http://schemas.openxmlformats.org/officeDocument/2006/relationships/customXml" Target="../ink/ink178.xml"/><Relationship Id="rId90" Type="http://schemas.openxmlformats.org/officeDocument/2006/relationships/customXml" Target="../ink/ink151.xml"/><Relationship Id="rId165" Type="http://schemas.openxmlformats.org/officeDocument/2006/relationships/image" Target="../media/image188.png"/><Relationship Id="rId186" Type="http://schemas.openxmlformats.org/officeDocument/2006/relationships/customXml" Target="../ink/ink199.xml"/><Relationship Id="rId27" Type="http://schemas.openxmlformats.org/officeDocument/2006/relationships/image" Target="../media/image119.png"/><Relationship Id="rId48" Type="http://schemas.openxmlformats.org/officeDocument/2006/relationships/customXml" Target="../ink/ink130.xml"/><Relationship Id="rId69" Type="http://schemas.openxmlformats.org/officeDocument/2006/relationships/image" Target="../media/image140.png"/><Relationship Id="rId113" Type="http://schemas.openxmlformats.org/officeDocument/2006/relationships/image" Target="../media/image162.png"/><Relationship Id="rId134" Type="http://schemas.openxmlformats.org/officeDocument/2006/relationships/customXml" Target="../ink/ink173.xml"/><Relationship Id="rId80" Type="http://schemas.openxmlformats.org/officeDocument/2006/relationships/customXml" Target="../ink/ink146.xml"/><Relationship Id="rId155" Type="http://schemas.openxmlformats.org/officeDocument/2006/relationships/image" Target="../media/image183.png"/><Relationship Id="rId176" Type="http://schemas.openxmlformats.org/officeDocument/2006/relationships/customXml" Target="../ink/ink194.xml"/><Relationship Id="rId17" Type="http://schemas.openxmlformats.org/officeDocument/2006/relationships/image" Target="../media/image114.png"/><Relationship Id="rId38" Type="http://schemas.openxmlformats.org/officeDocument/2006/relationships/customXml" Target="../ink/ink125.xml"/><Relationship Id="rId59" Type="http://schemas.openxmlformats.org/officeDocument/2006/relationships/image" Target="../media/image135.png"/><Relationship Id="rId103" Type="http://schemas.openxmlformats.org/officeDocument/2006/relationships/image" Target="../media/image157.png"/><Relationship Id="rId124" Type="http://schemas.openxmlformats.org/officeDocument/2006/relationships/customXml" Target="../ink/ink168.xml"/><Relationship Id="rId70" Type="http://schemas.openxmlformats.org/officeDocument/2006/relationships/customXml" Target="../ink/ink141.xml"/><Relationship Id="rId91" Type="http://schemas.openxmlformats.org/officeDocument/2006/relationships/image" Target="../media/image151.png"/><Relationship Id="rId145" Type="http://schemas.openxmlformats.org/officeDocument/2006/relationships/image" Target="../media/image178.png"/><Relationship Id="rId166" Type="http://schemas.openxmlformats.org/officeDocument/2006/relationships/customXml" Target="../ink/ink189.xml"/><Relationship Id="rId187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20.xml"/><Relationship Id="rId49" Type="http://schemas.openxmlformats.org/officeDocument/2006/relationships/image" Target="../media/image130.png"/><Relationship Id="rId114" Type="http://schemas.openxmlformats.org/officeDocument/2006/relationships/customXml" Target="../ink/ink163.xml"/><Relationship Id="rId60" Type="http://schemas.openxmlformats.org/officeDocument/2006/relationships/customXml" Target="../ink/ink136.xml"/><Relationship Id="rId81" Type="http://schemas.openxmlformats.org/officeDocument/2006/relationships/image" Target="../media/image146.png"/><Relationship Id="rId135" Type="http://schemas.openxmlformats.org/officeDocument/2006/relationships/image" Target="../media/image173.png"/><Relationship Id="rId156" Type="http://schemas.openxmlformats.org/officeDocument/2006/relationships/customXml" Target="../ink/ink184.xml"/><Relationship Id="rId177" Type="http://schemas.openxmlformats.org/officeDocument/2006/relationships/image" Target="../media/image194.png"/><Relationship Id="rId18" Type="http://schemas.openxmlformats.org/officeDocument/2006/relationships/customXml" Target="../ink/ink115.xml"/><Relationship Id="rId3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1.png"/><Relationship Id="rId299" Type="http://schemas.openxmlformats.org/officeDocument/2006/relationships/image" Target="../media/image352.png"/><Relationship Id="rId21" Type="http://schemas.openxmlformats.org/officeDocument/2006/relationships/image" Target="../media/image213.png"/><Relationship Id="rId63" Type="http://schemas.openxmlformats.org/officeDocument/2006/relationships/image" Target="../media/image234.png"/><Relationship Id="rId159" Type="http://schemas.openxmlformats.org/officeDocument/2006/relationships/image" Target="../media/image282.png"/><Relationship Id="rId170" Type="http://schemas.openxmlformats.org/officeDocument/2006/relationships/customXml" Target="../ink/ink288.xml"/><Relationship Id="rId226" Type="http://schemas.openxmlformats.org/officeDocument/2006/relationships/customXml" Target="../ink/ink316.xml"/><Relationship Id="rId268" Type="http://schemas.openxmlformats.org/officeDocument/2006/relationships/customXml" Target="../ink/ink336.xml"/><Relationship Id="rId32" Type="http://schemas.openxmlformats.org/officeDocument/2006/relationships/customXml" Target="../ink/ink219.xml"/><Relationship Id="rId74" Type="http://schemas.openxmlformats.org/officeDocument/2006/relationships/customXml" Target="../ink/ink240.xml"/><Relationship Id="rId128" Type="http://schemas.openxmlformats.org/officeDocument/2006/relationships/customXml" Target="../ink/ink267.xml"/><Relationship Id="rId5" Type="http://schemas.openxmlformats.org/officeDocument/2006/relationships/image" Target="../media/image205.png"/><Relationship Id="rId181" Type="http://schemas.openxmlformats.org/officeDocument/2006/relationships/image" Target="../media/image293.png"/><Relationship Id="rId237" Type="http://schemas.openxmlformats.org/officeDocument/2006/relationships/image" Target="../media/image321.png"/><Relationship Id="rId279" Type="http://schemas.openxmlformats.org/officeDocument/2006/relationships/image" Target="../media/image342.png"/><Relationship Id="rId43" Type="http://schemas.openxmlformats.org/officeDocument/2006/relationships/image" Target="../media/image224.png"/><Relationship Id="rId139" Type="http://schemas.openxmlformats.org/officeDocument/2006/relationships/image" Target="../media/image272.png"/><Relationship Id="rId290" Type="http://schemas.openxmlformats.org/officeDocument/2006/relationships/customXml" Target="../ink/ink347.xml"/><Relationship Id="rId85" Type="http://schemas.openxmlformats.org/officeDocument/2006/relationships/image" Target="../media/image245.png"/><Relationship Id="rId150" Type="http://schemas.openxmlformats.org/officeDocument/2006/relationships/customXml" Target="../ink/ink278.xml"/><Relationship Id="rId192" Type="http://schemas.openxmlformats.org/officeDocument/2006/relationships/customXml" Target="../ink/ink299.xml"/><Relationship Id="rId206" Type="http://schemas.openxmlformats.org/officeDocument/2006/relationships/customXml" Target="../ink/ink306.xml"/><Relationship Id="rId248" Type="http://schemas.openxmlformats.org/officeDocument/2006/relationships/customXml" Target="../ink/ink327.xml"/><Relationship Id="rId12" Type="http://schemas.openxmlformats.org/officeDocument/2006/relationships/customXml" Target="../ink/ink209.xml"/><Relationship Id="rId108" Type="http://schemas.openxmlformats.org/officeDocument/2006/relationships/customXml" Target="../ink/ink257.xml"/><Relationship Id="rId54" Type="http://schemas.openxmlformats.org/officeDocument/2006/relationships/customXml" Target="../ink/ink230.xml"/><Relationship Id="rId96" Type="http://schemas.openxmlformats.org/officeDocument/2006/relationships/customXml" Target="../ink/ink251.xml"/><Relationship Id="rId161" Type="http://schemas.openxmlformats.org/officeDocument/2006/relationships/image" Target="../media/image283.png"/><Relationship Id="rId217" Type="http://schemas.openxmlformats.org/officeDocument/2006/relationships/image" Target="../media/image311.png"/><Relationship Id="rId6" Type="http://schemas.openxmlformats.org/officeDocument/2006/relationships/customXml" Target="../ink/ink206.xml"/><Relationship Id="rId238" Type="http://schemas.openxmlformats.org/officeDocument/2006/relationships/customXml" Target="../ink/ink322.xml"/><Relationship Id="rId259" Type="http://schemas.openxmlformats.org/officeDocument/2006/relationships/image" Target="../media/image332.png"/><Relationship Id="rId23" Type="http://schemas.openxmlformats.org/officeDocument/2006/relationships/image" Target="../media/image214.png"/><Relationship Id="rId119" Type="http://schemas.openxmlformats.org/officeDocument/2006/relationships/image" Target="../media/image262.png"/><Relationship Id="rId270" Type="http://schemas.openxmlformats.org/officeDocument/2006/relationships/customXml" Target="../ink/ink337.xml"/><Relationship Id="rId291" Type="http://schemas.openxmlformats.org/officeDocument/2006/relationships/image" Target="../media/image348.png"/><Relationship Id="rId44" Type="http://schemas.openxmlformats.org/officeDocument/2006/relationships/customXml" Target="../ink/ink225.xml"/><Relationship Id="rId65" Type="http://schemas.openxmlformats.org/officeDocument/2006/relationships/image" Target="../media/image235.png"/><Relationship Id="rId86" Type="http://schemas.openxmlformats.org/officeDocument/2006/relationships/customXml" Target="../ink/ink246.xml"/><Relationship Id="rId130" Type="http://schemas.openxmlformats.org/officeDocument/2006/relationships/customXml" Target="../ink/ink268.xml"/><Relationship Id="rId151" Type="http://schemas.openxmlformats.org/officeDocument/2006/relationships/image" Target="../media/image278.png"/><Relationship Id="rId172" Type="http://schemas.openxmlformats.org/officeDocument/2006/relationships/customXml" Target="../ink/ink289.xml"/><Relationship Id="rId193" Type="http://schemas.openxmlformats.org/officeDocument/2006/relationships/image" Target="../media/image299.png"/><Relationship Id="rId207" Type="http://schemas.openxmlformats.org/officeDocument/2006/relationships/image" Target="../media/image306.png"/><Relationship Id="rId228" Type="http://schemas.openxmlformats.org/officeDocument/2006/relationships/customXml" Target="../ink/ink317.xml"/><Relationship Id="rId249" Type="http://schemas.openxmlformats.org/officeDocument/2006/relationships/image" Target="../media/image327.png"/><Relationship Id="rId13" Type="http://schemas.openxmlformats.org/officeDocument/2006/relationships/image" Target="../media/image209.png"/><Relationship Id="rId109" Type="http://schemas.openxmlformats.org/officeDocument/2006/relationships/image" Target="../media/image257.png"/><Relationship Id="rId260" Type="http://schemas.openxmlformats.org/officeDocument/2006/relationships/customXml" Target="../ink/ink332.xml"/><Relationship Id="rId281" Type="http://schemas.openxmlformats.org/officeDocument/2006/relationships/image" Target="../media/image343.png"/><Relationship Id="rId34" Type="http://schemas.openxmlformats.org/officeDocument/2006/relationships/customXml" Target="../ink/ink220.xml"/><Relationship Id="rId55" Type="http://schemas.openxmlformats.org/officeDocument/2006/relationships/image" Target="../media/image230.png"/><Relationship Id="rId76" Type="http://schemas.openxmlformats.org/officeDocument/2006/relationships/customXml" Target="../ink/ink241.xml"/><Relationship Id="rId97" Type="http://schemas.openxmlformats.org/officeDocument/2006/relationships/image" Target="../media/image251.png"/><Relationship Id="rId120" Type="http://schemas.openxmlformats.org/officeDocument/2006/relationships/customXml" Target="../ink/ink263.xml"/><Relationship Id="rId141" Type="http://schemas.openxmlformats.org/officeDocument/2006/relationships/image" Target="../media/image273.png"/><Relationship Id="rId7" Type="http://schemas.openxmlformats.org/officeDocument/2006/relationships/image" Target="../media/image206.png"/><Relationship Id="rId162" Type="http://schemas.openxmlformats.org/officeDocument/2006/relationships/customXml" Target="../ink/ink284.xml"/><Relationship Id="rId183" Type="http://schemas.openxmlformats.org/officeDocument/2006/relationships/image" Target="../media/image294.png"/><Relationship Id="rId218" Type="http://schemas.openxmlformats.org/officeDocument/2006/relationships/customXml" Target="../ink/ink312.xml"/><Relationship Id="rId239" Type="http://schemas.openxmlformats.org/officeDocument/2006/relationships/image" Target="../media/image322.png"/><Relationship Id="rId250" Type="http://schemas.openxmlformats.org/officeDocument/2006/relationships/customXml" Target="../ink/ink328.xml"/><Relationship Id="rId271" Type="http://schemas.openxmlformats.org/officeDocument/2006/relationships/image" Target="../media/image338.png"/><Relationship Id="rId292" Type="http://schemas.openxmlformats.org/officeDocument/2006/relationships/customXml" Target="../ink/ink348.xml"/><Relationship Id="rId24" Type="http://schemas.openxmlformats.org/officeDocument/2006/relationships/customXml" Target="../ink/ink215.xml"/><Relationship Id="rId45" Type="http://schemas.openxmlformats.org/officeDocument/2006/relationships/image" Target="../media/image225.png"/><Relationship Id="rId66" Type="http://schemas.openxmlformats.org/officeDocument/2006/relationships/customXml" Target="../ink/ink236.xml"/><Relationship Id="rId87" Type="http://schemas.openxmlformats.org/officeDocument/2006/relationships/image" Target="../media/image246.png"/><Relationship Id="rId110" Type="http://schemas.openxmlformats.org/officeDocument/2006/relationships/customXml" Target="../ink/ink258.xml"/><Relationship Id="rId131" Type="http://schemas.openxmlformats.org/officeDocument/2006/relationships/image" Target="../media/image268.png"/><Relationship Id="rId152" Type="http://schemas.openxmlformats.org/officeDocument/2006/relationships/customXml" Target="../ink/ink279.xml"/><Relationship Id="rId173" Type="http://schemas.openxmlformats.org/officeDocument/2006/relationships/image" Target="../media/image289.png"/><Relationship Id="rId194" Type="http://schemas.openxmlformats.org/officeDocument/2006/relationships/customXml" Target="../ink/ink300.xml"/><Relationship Id="rId208" Type="http://schemas.openxmlformats.org/officeDocument/2006/relationships/customXml" Target="../ink/ink307.xml"/><Relationship Id="rId229" Type="http://schemas.openxmlformats.org/officeDocument/2006/relationships/image" Target="../media/image317.png"/><Relationship Id="rId240" Type="http://schemas.openxmlformats.org/officeDocument/2006/relationships/customXml" Target="../ink/ink323.xml"/><Relationship Id="rId261" Type="http://schemas.openxmlformats.org/officeDocument/2006/relationships/image" Target="../media/image333.png"/><Relationship Id="rId14" Type="http://schemas.openxmlformats.org/officeDocument/2006/relationships/customXml" Target="../ink/ink210.xml"/><Relationship Id="rId35" Type="http://schemas.openxmlformats.org/officeDocument/2006/relationships/image" Target="../media/image220.png"/><Relationship Id="rId56" Type="http://schemas.openxmlformats.org/officeDocument/2006/relationships/customXml" Target="../ink/ink231.xml"/><Relationship Id="rId77" Type="http://schemas.openxmlformats.org/officeDocument/2006/relationships/image" Target="../media/image241.png"/><Relationship Id="rId100" Type="http://schemas.openxmlformats.org/officeDocument/2006/relationships/customXml" Target="../ink/ink253.xml"/><Relationship Id="rId282" Type="http://schemas.openxmlformats.org/officeDocument/2006/relationships/customXml" Target="../ink/ink343.xml"/><Relationship Id="rId8" Type="http://schemas.openxmlformats.org/officeDocument/2006/relationships/customXml" Target="../ink/ink207.xml"/><Relationship Id="rId98" Type="http://schemas.openxmlformats.org/officeDocument/2006/relationships/customXml" Target="../ink/ink252.xml"/><Relationship Id="rId121" Type="http://schemas.openxmlformats.org/officeDocument/2006/relationships/image" Target="../media/image263.png"/><Relationship Id="rId142" Type="http://schemas.openxmlformats.org/officeDocument/2006/relationships/customXml" Target="../ink/ink274.xml"/><Relationship Id="rId163" Type="http://schemas.openxmlformats.org/officeDocument/2006/relationships/image" Target="../media/image284.png"/><Relationship Id="rId184" Type="http://schemas.openxmlformats.org/officeDocument/2006/relationships/customXml" Target="../ink/ink295.xml"/><Relationship Id="rId219" Type="http://schemas.openxmlformats.org/officeDocument/2006/relationships/image" Target="../media/image312.png"/><Relationship Id="rId230" Type="http://schemas.openxmlformats.org/officeDocument/2006/relationships/customXml" Target="../ink/ink318.xml"/><Relationship Id="rId251" Type="http://schemas.openxmlformats.org/officeDocument/2006/relationships/image" Target="../media/image328.png"/><Relationship Id="rId25" Type="http://schemas.openxmlformats.org/officeDocument/2006/relationships/image" Target="../media/image215.png"/><Relationship Id="rId46" Type="http://schemas.openxmlformats.org/officeDocument/2006/relationships/customXml" Target="../ink/ink226.xml"/><Relationship Id="rId67" Type="http://schemas.openxmlformats.org/officeDocument/2006/relationships/image" Target="../media/image236.png"/><Relationship Id="rId272" Type="http://schemas.openxmlformats.org/officeDocument/2006/relationships/customXml" Target="../ink/ink338.xml"/><Relationship Id="rId293" Type="http://schemas.openxmlformats.org/officeDocument/2006/relationships/image" Target="../media/image349.png"/><Relationship Id="rId88" Type="http://schemas.openxmlformats.org/officeDocument/2006/relationships/customXml" Target="../ink/ink247.xml"/><Relationship Id="rId111" Type="http://schemas.openxmlformats.org/officeDocument/2006/relationships/image" Target="../media/image258.png"/><Relationship Id="rId132" Type="http://schemas.openxmlformats.org/officeDocument/2006/relationships/customXml" Target="../ink/ink269.xml"/><Relationship Id="rId153" Type="http://schemas.openxmlformats.org/officeDocument/2006/relationships/image" Target="../media/image279.png"/><Relationship Id="rId174" Type="http://schemas.openxmlformats.org/officeDocument/2006/relationships/customXml" Target="../ink/ink290.xml"/><Relationship Id="rId195" Type="http://schemas.openxmlformats.org/officeDocument/2006/relationships/image" Target="../media/image300.png"/><Relationship Id="rId209" Type="http://schemas.openxmlformats.org/officeDocument/2006/relationships/image" Target="../media/image307.png"/><Relationship Id="rId220" Type="http://schemas.openxmlformats.org/officeDocument/2006/relationships/customXml" Target="../ink/ink313.xml"/><Relationship Id="rId241" Type="http://schemas.openxmlformats.org/officeDocument/2006/relationships/image" Target="../media/image323.png"/><Relationship Id="rId15" Type="http://schemas.openxmlformats.org/officeDocument/2006/relationships/image" Target="../media/image210.png"/><Relationship Id="rId36" Type="http://schemas.openxmlformats.org/officeDocument/2006/relationships/customXml" Target="../ink/ink221.xml"/><Relationship Id="rId57" Type="http://schemas.openxmlformats.org/officeDocument/2006/relationships/image" Target="../media/image231.png"/><Relationship Id="rId262" Type="http://schemas.openxmlformats.org/officeDocument/2006/relationships/customXml" Target="../ink/ink333.xml"/><Relationship Id="rId283" Type="http://schemas.openxmlformats.org/officeDocument/2006/relationships/image" Target="../media/image344.png"/><Relationship Id="rId78" Type="http://schemas.openxmlformats.org/officeDocument/2006/relationships/customXml" Target="../ink/ink242.xml"/><Relationship Id="rId99" Type="http://schemas.openxmlformats.org/officeDocument/2006/relationships/image" Target="../media/image252.png"/><Relationship Id="rId101" Type="http://schemas.openxmlformats.org/officeDocument/2006/relationships/image" Target="../media/image253.png"/><Relationship Id="rId122" Type="http://schemas.openxmlformats.org/officeDocument/2006/relationships/customXml" Target="../ink/ink264.xml"/><Relationship Id="rId143" Type="http://schemas.openxmlformats.org/officeDocument/2006/relationships/image" Target="../media/image274.png"/><Relationship Id="rId164" Type="http://schemas.openxmlformats.org/officeDocument/2006/relationships/customXml" Target="../ink/ink285.xml"/><Relationship Id="rId185" Type="http://schemas.openxmlformats.org/officeDocument/2006/relationships/image" Target="../media/image295.png"/><Relationship Id="rId9" Type="http://schemas.openxmlformats.org/officeDocument/2006/relationships/image" Target="../media/image207.png"/><Relationship Id="rId210" Type="http://schemas.openxmlformats.org/officeDocument/2006/relationships/customXml" Target="../ink/ink308.xml"/><Relationship Id="rId26" Type="http://schemas.openxmlformats.org/officeDocument/2006/relationships/customXml" Target="../ink/ink216.xml"/><Relationship Id="rId231" Type="http://schemas.openxmlformats.org/officeDocument/2006/relationships/image" Target="../media/image318.png"/><Relationship Id="rId252" Type="http://schemas.openxmlformats.org/officeDocument/2006/relationships/customXml" Target="../ink/ink329.xml"/><Relationship Id="rId273" Type="http://schemas.openxmlformats.org/officeDocument/2006/relationships/image" Target="../media/image339.png"/><Relationship Id="rId294" Type="http://schemas.openxmlformats.org/officeDocument/2006/relationships/customXml" Target="../ink/ink349.xml"/><Relationship Id="rId47" Type="http://schemas.openxmlformats.org/officeDocument/2006/relationships/image" Target="../media/image226.png"/><Relationship Id="rId68" Type="http://schemas.openxmlformats.org/officeDocument/2006/relationships/customXml" Target="../ink/ink237.xml"/><Relationship Id="rId89" Type="http://schemas.openxmlformats.org/officeDocument/2006/relationships/image" Target="../media/image247.png"/><Relationship Id="rId112" Type="http://schemas.openxmlformats.org/officeDocument/2006/relationships/customXml" Target="../ink/ink259.xml"/><Relationship Id="rId133" Type="http://schemas.openxmlformats.org/officeDocument/2006/relationships/image" Target="../media/image269.png"/><Relationship Id="rId154" Type="http://schemas.openxmlformats.org/officeDocument/2006/relationships/customXml" Target="../ink/ink280.xml"/><Relationship Id="rId175" Type="http://schemas.openxmlformats.org/officeDocument/2006/relationships/image" Target="../media/image290.png"/><Relationship Id="rId196" Type="http://schemas.openxmlformats.org/officeDocument/2006/relationships/customXml" Target="../ink/ink301.xml"/><Relationship Id="rId200" Type="http://schemas.openxmlformats.org/officeDocument/2006/relationships/customXml" Target="../ink/ink303.xml"/><Relationship Id="rId16" Type="http://schemas.openxmlformats.org/officeDocument/2006/relationships/customXml" Target="../ink/ink211.xml"/><Relationship Id="rId221" Type="http://schemas.openxmlformats.org/officeDocument/2006/relationships/image" Target="../media/image313.png"/><Relationship Id="rId242" Type="http://schemas.openxmlformats.org/officeDocument/2006/relationships/customXml" Target="../ink/ink324.xml"/><Relationship Id="rId263" Type="http://schemas.openxmlformats.org/officeDocument/2006/relationships/image" Target="../media/image334.png"/><Relationship Id="rId284" Type="http://schemas.openxmlformats.org/officeDocument/2006/relationships/customXml" Target="../ink/ink344.xml"/><Relationship Id="rId37" Type="http://schemas.openxmlformats.org/officeDocument/2006/relationships/image" Target="../media/image221.png"/><Relationship Id="rId58" Type="http://schemas.openxmlformats.org/officeDocument/2006/relationships/customXml" Target="../ink/ink232.xml"/><Relationship Id="rId79" Type="http://schemas.openxmlformats.org/officeDocument/2006/relationships/image" Target="../media/image242.png"/><Relationship Id="rId102" Type="http://schemas.openxmlformats.org/officeDocument/2006/relationships/customXml" Target="../ink/ink254.xml"/><Relationship Id="rId123" Type="http://schemas.openxmlformats.org/officeDocument/2006/relationships/image" Target="../media/image264.png"/><Relationship Id="rId144" Type="http://schemas.openxmlformats.org/officeDocument/2006/relationships/customXml" Target="../ink/ink275.xml"/><Relationship Id="rId90" Type="http://schemas.openxmlformats.org/officeDocument/2006/relationships/customXml" Target="../ink/ink248.xml"/><Relationship Id="rId165" Type="http://schemas.openxmlformats.org/officeDocument/2006/relationships/image" Target="../media/image285.png"/><Relationship Id="rId186" Type="http://schemas.openxmlformats.org/officeDocument/2006/relationships/customXml" Target="../ink/ink296.xml"/><Relationship Id="rId211" Type="http://schemas.openxmlformats.org/officeDocument/2006/relationships/image" Target="../media/image308.png"/><Relationship Id="rId232" Type="http://schemas.openxmlformats.org/officeDocument/2006/relationships/customXml" Target="../ink/ink319.xml"/><Relationship Id="rId253" Type="http://schemas.openxmlformats.org/officeDocument/2006/relationships/image" Target="../media/image329.png"/><Relationship Id="rId274" Type="http://schemas.openxmlformats.org/officeDocument/2006/relationships/customXml" Target="../ink/ink339.xml"/><Relationship Id="rId295" Type="http://schemas.openxmlformats.org/officeDocument/2006/relationships/image" Target="../media/image350.png"/><Relationship Id="rId27" Type="http://schemas.openxmlformats.org/officeDocument/2006/relationships/image" Target="../media/image216.png"/><Relationship Id="rId48" Type="http://schemas.openxmlformats.org/officeDocument/2006/relationships/customXml" Target="../ink/ink227.xml"/><Relationship Id="rId69" Type="http://schemas.openxmlformats.org/officeDocument/2006/relationships/image" Target="../media/image237.png"/><Relationship Id="rId113" Type="http://schemas.openxmlformats.org/officeDocument/2006/relationships/image" Target="../media/image259.png"/><Relationship Id="rId134" Type="http://schemas.openxmlformats.org/officeDocument/2006/relationships/customXml" Target="../ink/ink270.xml"/><Relationship Id="rId80" Type="http://schemas.openxmlformats.org/officeDocument/2006/relationships/customXml" Target="../ink/ink243.xml"/><Relationship Id="rId155" Type="http://schemas.openxmlformats.org/officeDocument/2006/relationships/image" Target="../media/image280.png"/><Relationship Id="rId176" Type="http://schemas.openxmlformats.org/officeDocument/2006/relationships/customXml" Target="../ink/ink291.xml"/><Relationship Id="rId197" Type="http://schemas.openxmlformats.org/officeDocument/2006/relationships/image" Target="../media/image301.png"/><Relationship Id="rId201" Type="http://schemas.openxmlformats.org/officeDocument/2006/relationships/image" Target="../media/image303.png"/><Relationship Id="rId222" Type="http://schemas.openxmlformats.org/officeDocument/2006/relationships/customXml" Target="../ink/ink314.xml"/><Relationship Id="rId243" Type="http://schemas.openxmlformats.org/officeDocument/2006/relationships/image" Target="../media/image324.png"/><Relationship Id="rId264" Type="http://schemas.openxmlformats.org/officeDocument/2006/relationships/customXml" Target="../ink/ink334.xml"/><Relationship Id="rId285" Type="http://schemas.openxmlformats.org/officeDocument/2006/relationships/image" Target="../media/image345.png"/><Relationship Id="rId17" Type="http://schemas.openxmlformats.org/officeDocument/2006/relationships/image" Target="../media/image211.png"/><Relationship Id="rId38" Type="http://schemas.openxmlformats.org/officeDocument/2006/relationships/customXml" Target="../ink/ink222.xml"/><Relationship Id="rId59" Type="http://schemas.openxmlformats.org/officeDocument/2006/relationships/image" Target="../media/image232.png"/><Relationship Id="rId103" Type="http://schemas.openxmlformats.org/officeDocument/2006/relationships/image" Target="../media/image254.png"/><Relationship Id="rId124" Type="http://schemas.openxmlformats.org/officeDocument/2006/relationships/customXml" Target="../ink/ink265.xml"/><Relationship Id="rId70" Type="http://schemas.openxmlformats.org/officeDocument/2006/relationships/customXml" Target="../ink/ink238.xml"/><Relationship Id="rId91" Type="http://schemas.openxmlformats.org/officeDocument/2006/relationships/image" Target="../media/image248.png"/><Relationship Id="rId145" Type="http://schemas.openxmlformats.org/officeDocument/2006/relationships/image" Target="../media/image275.png"/><Relationship Id="rId166" Type="http://schemas.openxmlformats.org/officeDocument/2006/relationships/customXml" Target="../ink/ink286.xml"/><Relationship Id="rId187" Type="http://schemas.openxmlformats.org/officeDocument/2006/relationships/image" Target="../media/image296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09.xml"/><Relationship Id="rId233" Type="http://schemas.openxmlformats.org/officeDocument/2006/relationships/image" Target="../media/image319.png"/><Relationship Id="rId254" Type="http://schemas.openxmlformats.org/officeDocument/2006/relationships/customXml" Target="../ink/ink330.xml"/><Relationship Id="rId28" Type="http://schemas.openxmlformats.org/officeDocument/2006/relationships/customXml" Target="../ink/ink217.xml"/><Relationship Id="rId49" Type="http://schemas.openxmlformats.org/officeDocument/2006/relationships/image" Target="../media/image227.png"/><Relationship Id="rId114" Type="http://schemas.openxmlformats.org/officeDocument/2006/relationships/customXml" Target="../ink/ink260.xml"/><Relationship Id="rId275" Type="http://schemas.openxmlformats.org/officeDocument/2006/relationships/image" Target="../media/image340.png"/><Relationship Id="rId296" Type="http://schemas.openxmlformats.org/officeDocument/2006/relationships/customXml" Target="../ink/ink350.xml"/><Relationship Id="rId300" Type="http://schemas.openxmlformats.org/officeDocument/2006/relationships/customXml" Target="../ink/ink352.xml"/><Relationship Id="rId60" Type="http://schemas.openxmlformats.org/officeDocument/2006/relationships/customXml" Target="../ink/ink233.xml"/><Relationship Id="rId81" Type="http://schemas.openxmlformats.org/officeDocument/2006/relationships/image" Target="../media/image243.png"/><Relationship Id="rId135" Type="http://schemas.openxmlformats.org/officeDocument/2006/relationships/image" Target="../media/image270.png"/><Relationship Id="rId156" Type="http://schemas.openxmlformats.org/officeDocument/2006/relationships/customXml" Target="../ink/ink281.xml"/><Relationship Id="rId177" Type="http://schemas.openxmlformats.org/officeDocument/2006/relationships/image" Target="../media/image291.png"/><Relationship Id="rId198" Type="http://schemas.openxmlformats.org/officeDocument/2006/relationships/customXml" Target="../ink/ink302.xml"/><Relationship Id="rId202" Type="http://schemas.openxmlformats.org/officeDocument/2006/relationships/customXml" Target="../ink/ink304.xml"/><Relationship Id="rId223" Type="http://schemas.openxmlformats.org/officeDocument/2006/relationships/image" Target="../media/image314.png"/><Relationship Id="rId244" Type="http://schemas.openxmlformats.org/officeDocument/2006/relationships/customXml" Target="../ink/ink325.xml"/><Relationship Id="rId18" Type="http://schemas.openxmlformats.org/officeDocument/2006/relationships/customXml" Target="../ink/ink212.xml"/><Relationship Id="rId39" Type="http://schemas.openxmlformats.org/officeDocument/2006/relationships/image" Target="../media/image222.png"/><Relationship Id="rId265" Type="http://schemas.openxmlformats.org/officeDocument/2006/relationships/image" Target="../media/image335.png"/><Relationship Id="rId286" Type="http://schemas.openxmlformats.org/officeDocument/2006/relationships/customXml" Target="../ink/ink345.xml"/><Relationship Id="rId50" Type="http://schemas.openxmlformats.org/officeDocument/2006/relationships/customXml" Target="../ink/ink228.xml"/><Relationship Id="rId104" Type="http://schemas.openxmlformats.org/officeDocument/2006/relationships/customXml" Target="../ink/ink255.xml"/><Relationship Id="rId125" Type="http://schemas.openxmlformats.org/officeDocument/2006/relationships/image" Target="../media/image265.png"/><Relationship Id="rId146" Type="http://schemas.openxmlformats.org/officeDocument/2006/relationships/customXml" Target="../ink/ink276.xml"/><Relationship Id="rId167" Type="http://schemas.openxmlformats.org/officeDocument/2006/relationships/image" Target="../media/image286.png"/><Relationship Id="rId188" Type="http://schemas.openxmlformats.org/officeDocument/2006/relationships/customXml" Target="../ink/ink297.xml"/><Relationship Id="rId71" Type="http://schemas.openxmlformats.org/officeDocument/2006/relationships/image" Target="../media/image238.png"/><Relationship Id="rId92" Type="http://schemas.openxmlformats.org/officeDocument/2006/relationships/customXml" Target="../ink/ink249.xml"/><Relationship Id="rId213" Type="http://schemas.openxmlformats.org/officeDocument/2006/relationships/image" Target="../media/image309.png"/><Relationship Id="rId234" Type="http://schemas.openxmlformats.org/officeDocument/2006/relationships/customXml" Target="../ink/ink320.xml"/><Relationship Id="rId2" Type="http://schemas.openxmlformats.org/officeDocument/2006/relationships/customXml" Target="../ink/ink204.xml"/><Relationship Id="rId29" Type="http://schemas.openxmlformats.org/officeDocument/2006/relationships/image" Target="../media/image217.png"/><Relationship Id="rId255" Type="http://schemas.openxmlformats.org/officeDocument/2006/relationships/image" Target="../media/image330.png"/><Relationship Id="rId276" Type="http://schemas.openxmlformats.org/officeDocument/2006/relationships/customXml" Target="../ink/ink340.xml"/><Relationship Id="rId297" Type="http://schemas.openxmlformats.org/officeDocument/2006/relationships/image" Target="../media/image351.png"/><Relationship Id="rId40" Type="http://schemas.openxmlformats.org/officeDocument/2006/relationships/customXml" Target="../ink/ink223.xml"/><Relationship Id="rId115" Type="http://schemas.openxmlformats.org/officeDocument/2006/relationships/image" Target="../media/image260.png"/><Relationship Id="rId136" Type="http://schemas.openxmlformats.org/officeDocument/2006/relationships/customXml" Target="../ink/ink271.xml"/><Relationship Id="rId157" Type="http://schemas.openxmlformats.org/officeDocument/2006/relationships/image" Target="../media/image281.png"/><Relationship Id="rId178" Type="http://schemas.openxmlformats.org/officeDocument/2006/relationships/customXml" Target="../ink/ink292.xml"/><Relationship Id="rId301" Type="http://schemas.openxmlformats.org/officeDocument/2006/relationships/image" Target="../media/image331.png"/><Relationship Id="rId61" Type="http://schemas.openxmlformats.org/officeDocument/2006/relationships/image" Target="../media/image233.png"/><Relationship Id="rId82" Type="http://schemas.openxmlformats.org/officeDocument/2006/relationships/customXml" Target="../ink/ink244.xml"/><Relationship Id="rId199" Type="http://schemas.openxmlformats.org/officeDocument/2006/relationships/image" Target="../media/image302.png"/><Relationship Id="rId203" Type="http://schemas.openxmlformats.org/officeDocument/2006/relationships/image" Target="../media/image304.png"/><Relationship Id="rId19" Type="http://schemas.openxmlformats.org/officeDocument/2006/relationships/image" Target="../media/image212.png"/><Relationship Id="rId224" Type="http://schemas.openxmlformats.org/officeDocument/2006/relationships/customXml" Target="../ink/ink315.xml"/><Relationship Id="rId245" Type="http://schemas.openxmlformats.org/officeDocument/2006/relationships/image" Target="../media/image325.png"/><Relationship Id="rId266" Type="http://schemas.openxmlformats.org/officeDocument/2006/relationships/customXml" Target="../ink/ink335.xml"/><Relationship Id="rId287" Type="http://schemas.openxmlformats.org/officeDocument/2006/relationships/image" Target="../media/image346.png"/><Relationship Id="rId30" Type="http://schemas.openxmlformats.org/officeDocument/2006/relationships/customXml" Target="../ink/ink218.xml"/><Relationship Id="rId105" Type="http://schemas.openxmlformats.org/officeDocument/2006/relationships/image" Target="../media/image255.png"/><Relationship Id="rId126" Type="http://schemas.openxmlformats.org/officeDocument/2006/relationships/customXml" Target="../ink/ink266.xml"/><Relationship Id="rId147" Type="http://schemas.openxmlformats.org/officeDocument/2006/relationships/image" Target="../media/image276.png"/><Relationship Id="rId168" Type="http://schemas.openxmlformats.org/officeDocument/2006/relationships/customXml" Target="../ink/ink287.xml"/><Relationship Id="rId51" Type="http://schemas.openxmlformats.org/officeDocument/2006/relationships/image" Target="../media/image228.png"/><Relationship Id="rId72" Type="http://schemas.openxmlformats.org/officeDocument/2006/relationships/customXml" Target="../ink/ink239.xml"/><Relationship Id="rId93" Type="http://schemas.openxmlformats.org/officeDocument/2006/relationships/image" Target="../media/image249.png"/><Relationship Id="rId189" Type="http://schemas.openxmlformats.org/officeDocument/2006/relationships/image" Target="../media/image297.png"/><Relationship Id="rId3" Type="http://schemas.openxmlformats.org/officeDocument/2006/relationships/image" Target="../media/image204.png"/><Relationship Id="rId214" Type="http://schemas.openxmlformats.org/officeDocument/2006/relationships/customXml" Target="../ink/ink310.xml"/><Relationship Id="rId235" Type="http://schemas.openxmlformats.org/officeDocument/2006/relationships/image" Target="../media/image320.png"/><Relationship Id="rId256" Type="http://schemas.openxmlformats.org/officeDocument/2006/relationships/customXml" Target="../ink/ink331.xml"/><Relationship Id="rId277" Type="http://schemas.openxmlformats.org/officeDocument/2006/relationships/image" Target="../media/image341.png"/><Relationship Id="rId298" Type="http://schemas.openxmlformats.org/officeDocument/2006/relationships/customXml" Target="../ink/ink351.xml"/><Relationship Id="rId116" Type="http://schemas.openxmlformats.org/officeDocument/2006/relationships/customXml" Target="../ink/ink261.xml"/><Relationship Id="rId137" Type="http://schemas.openxmlformats.org/officeDocument/2006/relationships/image" Target="../media/image271.png"/><Relationship Id="rId158" Type="http://schemas.openxmlformats.org/officeDocument/2006/relationships/customXml" Target="../ink/ink282.xml"/><Relationship Id="rId302" Type="http://schemas.openxmlformats.org/officeDocument/2006/relationships/customXml" Target="../ink/ink353.xml"/><Relationship Id="rId20" Type="http://schemas.openxmlformats.org/officeDocument/2006/relationships/customXml" Target="../ink/ink213.xml"/><Relationship Id="rId41" Type="http://schemas.openxmlformats.org/officeDocument/2006/relationships/image" Target="../media/image223.png"/><Relationship Id="rId62" Type="http://schemas.openxmlformats.org/officeDocument/2006/relationships/customXml" Target="../ink/ink234.xml"/><Relationship Id="rId83" Type="http://schemas.openxmlformats.org/officeDocument/2006/relationships/image" Target="../media/image244.png"/><Relationship Id="rId179" Type="http://schemas.openxmlformats.org/officeDocument/2006/relationships/image" Target="../media/image292.png"/><Relationship Id="rId190" Type="http://schemas.openxmlformats.org/officeDocument/2006/relationships/customXml" Target="../ink/ink298.xml"/><Relationship Id="rId204" Type="http://schemas.openxmlformats.org/officeDocument/2006/relationships/customXml" Target="../ink/ink305.xml"/><Relationship Id="rId225" Type="http://schemas.openxmlformats.org/officeDocument/2006/relationships/image" Target="../media/image315.png"/><Relationship Id="rId246" Type="http://schemas.openxmlformats.org/officeDocument/2006/relationships/customXml" Target="../ink/ink326.xml"/><Relationship Id="rId267" Type="http://schemas.openxmlformats.org/officeDocument/2006/relationships/image" Target="../media/image336.png"/><Relationship Id="rId288" Type="http://schemas.openxmlformats.org/officeDocument/2006/relationships/customXml" Target="../ink/ink346.xml"/><Relationship Id="rId106" Type="http://schemas.openxmlformats.org/officeDocument/2006/relationships/customXml" Target="../ink/ink256.xml"/><Relationship Id="rId127" Type="http://schemas.openxmlformats.org/officeDocument/2006/relationships/image" Target="../media/image266.png"/><Relationship Id="rId10" Type="http://schemas.openxmlformats.org/officeDocument/2006/relationships/customXml" Target="../ink/ink208.xml"/><Relationship Id="rId31" Type="http://schemas.openxmlformats.org/officeDocument/2006/relationships/image" Target="../media/image218.png"/><Relationship Id="rId52" Type="http://schemas.openxmlformats.org/officeDocument/2006/relationships/customXml" Target="../ink/ink229.xml"/><Relationship Id="rId73" Type="http://schemas.openxmlformats.org/officeDocument/2006/relationships/image" Target="../media/image239.png"/><Relationship Id="rId94" Type="http://schemas.openxmlformats.org/officeDocument/2006/relationships/customXml" Target="../ink/ink250.xml"/><Relationship Id="rId148" Type="http://schemas.openxmlformats.org/officeDocument/2006/relationships/customXml" Target="../ink/ink277.xml"/><Relationship Id="rId169" Type="http://schemas.openxmlformats.org/officeDocument/2006/relationships/image" Target="../media/image287.png"/><Relationship Id="rId4" Type="http://schemas.openxmlformats.org/officeDocument/2006/relationships/customXml" Target="../ink/ink205.xml"/><Relationship Id="rId180" Type="http://schemas.openxmlformats.org/officeDocument/2006/relationships/customXml" Target="../ink/ink293.xml"/><Relationship Id="rId215" Type="http://schemas.openxmlformats.org/officeDocument/2006/relationships/image" Target="../media/image310.png"/><Relationship Id="rId236" Type="http://schemas.openxmlformats.org/officeDocument/2006/relationships/customXml" Target="../ink/ink321.xml"/><Relationship Id="rId278" Type="http://schemas.openxmlformats.org/officeDocument/2006/relationships/customXml" Target="../ink/ink341.xml"/><Relationship Id="rId303" Type="http://schemas.openxmlformats.org/officeDocument/2006/relationships/image" Target="../media/image353.png"/><Relationship Id="rId42" Type="http://schemas.openxmlformats.org/officeDocument/2006/relationships/customXml" Target="../ink/ink224.xml"/><Relationship Id="rId84" Type="http://schemas.openxmlformats.org/officeDocument/2006/relationships/customXml" Target="../ink/ink245.xml"/><Relationship Id="rId138" Type="http://schemas.openxmlformats.org/officeDocument/2006/relationships/customXml" Target="../ink/ink272.xml"/><Relationship Id="rId191" Type="http://schemas.openxmlformats.org/officeDocument/2006/relationships/image" Target="../media/image298.png"/><Relationship Id="rId205" Type="http://schemas.openxmlformats.org/officeDocument/2006/relationships/image" Target="../media/image305.png"/><Relationship Id="rId247" Type="http://schemas.openxmlformats.org/officeDocument/2006/relationships/image" Target="../media/image326.png"/><Relationship Id="rId107" Type="http://schemas.openxmlformats.org/officeDocument/2006/relationships/image" Target="../media/image256.png"/><Relationship Id="rId289" Type="http://schemas.openxmlformats.org/officeDocument/2006/relationships/image" Target="../media/image347.png"/><Relationship Id="rId11" Type="http://schemas.openxmlformats.org/officeDocument/2006/relationships/image" Target="../media/image208.png"/><Relationship Id="rId53" Type="http://schemas.openxmlformats.org/officeDocument/2006/relationships/image" Target="../media/image229.png"/><Relationship Id="rId149" Type="http://schemas.openxmlformats.org/officeDocument/2006/relationships/image" Target="../media/image277.png"/><Relationship Id="rId95" Type="http://schemas.openxmlformats.org/officeDocument/2006/relationships/image" Target="../media/image250.png"/><Relationship Id="rId160" Type="http://schemas.openxmlformats.org/officeDocument/2006/relationships/customXml" Target="../ink/ink283.xml"/><Relationship Id="rId216" Type="http://schemas.openxmlformats.org/officeDocument/2006/relationships/customXml" Target="../ink/ink311.xml"/><Relationship Id="rId22" Type="http://schemas.openxmlformats.org/officeDocument/2006/relationships/customXml" Target="../ink/ink214.xml"/><Relationship Id="rId64" Type="http://schemas.openxmlformats.org/officeDocument/2006/relationships/customXml" Target="../ink/ink235.xml"/><Relationship Id="rId118" Type="http://schemas.openxmlformats.org/officeDocument/2006/relationships/customXml" Target="../ink/ink262.xml"/><Relationship Id="rId171" Type="http://schemas.openxmlformats.org/officeDocument/2006/relationships/image" Target="../media/image288.png"/><Relationship Id="rId227" Type="http://schemas.openxmlformats.org/officeDocument/2006/relationships/image" Target="../media/image316.png"/><Relationship Id="rId269" Type="http://schemas.openxmlformats.org/officeDocument/2006/relationships/image" Target="../media/image337.png"/><Relationship Id="rId33" Type="http://schemas.openxmlformats.org/officeDocument/2006/relationships/image" Target="../media/image219.png"/><Relationship Id="rId129" Type="http://schemas.openxmlformats.org/officeDocument/2006/relationships/image" Target="../media/image267.png"/><Relationship Id="rId280" Type="http://schemas.openxmlformats.org/officeDocument/2006/relationships/customXml" Target="../ink/ink342.xml"/><Relationship Id="rId75" Type="http://schemas.openxmlformats.org/officeDocument/2006/relationships/image" Target="../media/image240.png"/><Relationship Id="rId140" Type="http://schemas.openxmlformats.org/officeDocument/2006/relationships/customXml" Target="../ink/ink273.xml"/><Relationship Id="rId182" Type="http://schemas.openxmlformats.org/officeDocument/2006/relationships/customXml" Target="../ink/ink294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0.png"/><Relationship Id="rId21" Type="http://schemas.openxmlformats.org/officeDocument/2006/relationships/image" Target="../media/image362.png"/><Relationship Id="rId324" Type="http://schemas.openxmlformats.org/officeDocument/2006/relationships/customXml" Target="../ink/ink515.xml"/><Relationship Id="rId531" Type="http://schemas.openxmlformats.org/officeDocument/2006/relationships/image" Target="../media/image617.png"/><Relationship Id="rId170" Type="http://schemas.openxmlformats.org/officeDocument/2006/relationships/customXml" Target="../ink/ink438.xml"/><Relationship Id="rId268" Type="http://schemas.openxmlformats.org/officeDocument/2006/relationships/customXml" Target="../ink/ink487.xml"/><Relationship Id="rId475" Type="http://schemas.openxmlformats.org/officeDocument/2006/relationships/image" Target="../media/image589.png"/><Relationship Id="rId32" Type="http://schemas.openxmlformats.org/officeDocument/2006/relationships/customXml" Target="../ink/ink369.xml"/><Relationship Id="rId128" Type="http://schemas.openxmlformats.org/officeDocument/2006/relationships/customXml" Target="../ink/ink417.xml"/><Relationship Id="rId335" Type="http://schemas.openxmlformats.org/officeDocument/2006/relationships/image" Target="../media/image519.png"/><Relationship Id="rId542" Type="http://schemas.openxmlformats.org/officeDocument/2006/relationships/customXml" Target="../ink/ink624.xml"/><Relationship Id="rId181" Type="http://schemas.openxmlformats.org/officeDocument/2006/relationships/image" Target="../media/image442.png"/><Relationship Id="rId402" Type="http://schemas.openxmlformats.org/officeDocument/2006/relationships/customXml" Target="../ink/ink554.xml"/><Relationship Id="rId279" Type="http://schemas.openxmlformats.org/officeDocument/2006/relationships/image" Target="../media/image491.png"/><Relationship Id="rId486" Type="http://schemas.openxmlformats.org/officeDocument/2006/relationships/customXml" Target="../ink/ink596.xml"/><Relationship Id="rId43" Type="http://schemas.openxmlformats.org/officeDocument/2006/relationships/image" Target="../media/image373.png"/><Relationship Id="rId139" Type="http://schemas.openxmlformats.org/officeDocument/2006/relationships/image" Target="../media/image421.png"/><Relationship Id="rId346" Type="http://schemas.openxmlformats.org/officeDocument/2006/relationships/customXml" Target="../ink/ink526.xml"/><Relationship Id="rId553" Type="http://schemas.openxmlformats.org/officeDocument/2006/relationships/image" Target="../media/image628.png"/><Relationship Id="rId192" Type="http://schemas.openxmlformats.org/officeDocument/2006/relationships/customXml" Target="../ink/ink449.xml"/><Relationship Id="rId206" Type="http://schemas.openxmlformats.org/officeDocument/2006/relationships/customXml" Target="../ink/ink456.xml"/><Relationship Id="rId413" Type="http://schemas.openxmlformats.org/officeDocument/2006/relationships/image" Target="../media/image558.png"/><Relationship Id="rId497" Type="http://schemas.openxmlformats.org/officeDocument/2006/relationships/image" Target="../media/image600.png"/><Relationship Id="rId357" Type="http://schemas.openxmlformats.org/officeDocument/2006/relationships/image" Target="../media/image530.png"/><Relationship Id="rId54" Type="http://schemas.openxmlformats.org/officeDocument/2006/relationships/customXml" Target="../ink/ink380.xml"/><Relationship Id="rId217" Type="http://schemas.openxmlformats.org/officeDocument/2006/relationships/image" Target="../media/image460.png"/><Relationship Id="rId564" Type="http://schemas.openxmlformats.org/officeDocument/2006/relationships/customXml" Target="../ink/ink635.xml"/><Relationship Id="rId424" Type="http://schemas.openxmlformats.org/officeDocument/2006/relationships/customXml" Target="../ink/ink565.xml"/><Relationship Id="rId270" Type="http://schemas.openxmlformats.org/officeDocument/2006/relationships/customXml" Target="../ink/ink488.xml"/><Relationship Id="rId65" Type="http://schemas.openxmlformats.org/officeDocument/2006/relationships/image" Target="../media/image384.png"/><Relationship Id="rId130" Type="http://schemas.openxmlformats.org/officeDocument/2006/relationships/customXml" Target="../ink/ink418.xml"/><Relationship Id="rId368" Type="http://schemas.openxmlformats.org/officeDocument/2006/relationships/customXml" Target="../ink/ink537.xml"/><Relationship Id="rId575" Type="http://schemas.openxmlformats.org/officeDocument/2006/relationships/image" Target="../media/image639.png"/><Relationship Id="rId228" Type="http://schemas.openxmlformats.org/officeDocument/2006/relationships/customXml" Target="../ink/ink467.xml"/><Relationship Id="rId435" Type="http://schemas.openxmlformats.org/officeDocument/2006/relationships/image" Target="../media/image569.png"/><Relationship Id="rId281" Type="http://schemas.openxmlformats.org/officeDocument/2006/relationships/image" Target="../media/image492.png"/><Relationship Id="rId502" Type="http://schemas.openxmlformats.org/officeDocument/2006/relationships/customXml" Target="../ink/ink604.xml"/><Relationship Id="rId76" Type="http://schemas.openxmlformats.org/officeDocument/2006/relationships/customXml" Target="../ink/ink391.xml"/><Relationship Id="rId141" Type="http://schemas.openxmlformats.org/officeDocument/2006/relationships/image" Target="../media/image422.png"/><Relationship Id="rId379" Type="http://schemas.openxmlformats.org/officeDocument/2006/relationships/image" Target="../media/image541.png"/><Relationship Id="rId586" Type="http://schemas.openxmlformats.org/officeDocument/2006/relationships/customXml" Target="../ink/ink646.xml"/><Relationship Id="rId7" Type="http://schemas.openxmlformats.org/officeDocument/2006/relationships/image" Target="../media/image355.png"/><Relationship Id="rId239" Type="http://schemas.openxmlformats.org/officeDocument/2006/relationships/image" Target="../media/image471.png"/><Relationship Id="rId446" Type="http://schemas.openxmlformats.org/officeDocument/2006/relationships/customXml" Target="../ink/ink576.xml"/><Relationship Id="rId292" Type="http://schemas.openxmlformats.org/officeDocument/2006/relationships/customXml" Target="../ink/ink499.xml"/><Relationship Id="rId306" Type="http://schemas.openxmlformats.org/officeDocument/2006/relationships/customXml" Target="../ink/ink506.xml"/><Relationship Id="rId87" Type="http://schemas.openxmlformats.org/officeDocument/2006/relationships/image" Target="../media/image395.png"/><Relationship Id="rId513" Type="http://schemas.openxmlformats.org/officeDocument/2006/relationships/image" Target="../media/image608.png"/><Relationship Id="rId597" Type="http://schemas.openxmlformats.org/officeDocument/2006/relationships/image" Target="../media/image650.png"/><Relationship Id="rId152" Type="http://schemas.openxmlformats.org/officeDocument/2006/relationships/customXml" Target="../ink/ink429.xml"/><Relationship Id="rId457" Type="http://schemas.openxmlformats.org/officeDocument/2006/relationships/image" Target="../media/image580.png"/><Relationship Id="rId261" Type="http://schemas.openxmlformats.org/officeDocument/2006/relationships/image" Target="../media/image482.png"/><Relationship Id="rId499" Type="http://schemas.openxmlformats.org/officeDocument/2006/relationships/image" Target="../media/image601.png"/><Relationship Id="rId14" Type="http://schemas.openxmlformats.org/officeDocument/2006/relationships/customXml" Target="../ink/ink360.xml"/><Relationship Id="rId56" Type="http://schemas.openxmlformats.org/officeDocument/2006/relationships/customXml" Target="../ink/ink381.xml"/><Relationship Id="rId317" Type="http://schemas.openxmlformats.org/officeDocument/2006/relationships/image" Target="../media/image510.png"/><Relationship Id="rId359" Type="http://schemas.openxmlformats.org/officeDocument/2006/relationships/image" Target="../media/image531.png"/><Relationship Id="rId524" Type="http://schemas.openxmlformats.org/officeDocument/2006/relationships/customXml" Target="../ink/ink615.xml"/><Relationship Id="rId566" Type="http://schemas.openxmlformats.org/officeDocument/2006/relationships/customXml" Target="../ink/ink636.xml"/><Relationship Id="rId98" Type="http://schemas.openxmlformats.org/officeDocument/2006/relationships/customXml" Target="../ink/ink402.xml"/><Relationship Id="rId121" Type="http://schemas.openxmlformats.org/officeDocument/2006/relationships/image" Target="../media/image412.png"/><Relationship Id="rId163" Type="http://schemas.openxmlformats.org/officeDocument/2006/relationships/image" Target="../media/image433.png"/><Relationship Id="rId219" Type="http://schemas.openxmlformats.org/officeDocument/2006/relationships/image" Target="../media/image461.png"/><Relationship Id="rId370" Type="http://schemas.openxmlformats.org/officeDocument/2006/relationships/customXml" Target="../ink/ink538.xml"/><Relationship Id="rId426" Type="http://schemas.openxmlformats.org/officeDocument/2006/relationships/customXml" Target="../ink/ink566.xml"/><Relationship Id="rId230" Type="http://schemas.openxmlformats.org/officeDocument/2006/relationships/customXml" Target="../ink/ink468.xml"/><Relationship Id="rId468" Type="http://schemas.openxmlformats.org/officeDocument/2006/relationships/customXml" Target="../ink/ink587.xml"/><Relationship Id="rId25" Type="http://schemas.openxmlformats.org/officeDocument/2006/relationships/image" Target="../media/image364.png"/><Relationship Id="rId67" Type="http://schemas.openxmlformats.org/officeDocument/2006/relationships/image" Target="../media/image385.png"/><Relationship Id="rId272" Type="http://schemas.openxmlformats.org/officeDocument/2006/relationships/customXml" Target="../ink/ink489.xml"/><Relationship Id="rId328" Type="http://schemas.openxmlformats.org/officeDocument/2006/relationships/customXml" Target="../ink/ink517.xml"/><Relationship Id="rId535" Type="http://schemas.openxmlformats.org/officeDocument/2006/relationships/image" Target="../media/image619.png"/><Relationship Id="rId577" Type="http://schemas.openxmlformats.org/officeDocument/2006/relationships/image" Target="../media/image640.png"/><Relationship Id="rId132" Type="http://schemas.openxmlformats.org/officeDocument/2006/relationships/customXml" Target="../ink/ink419.xml"/><Relationship Id="rId174" Type="http://schemas.openxmlformats.org/officeDocument/2006/relationships/customXml" Target="../ink/ink440.xml"/><Relationship Id="rId381" Type="http://schemas.openxmlformats.org/officeDocument/2006/relationships/image" Target="../media/image542.png"/><Relationship Id="rId241" Type="http://schemas.openxmlformats.org/officeDocument/2006/relationships/image" Target="../media/image472.png"/><Relationship Id="rId437" Type="http://schemas.openxmlformats.org/officeDocument/2006/relationships/image" Target="../media/image570.png"/><Relationship Id="rId479" Type="http://schemas.openxmlformats.org/officeDocument/2006/relationships/image" Target="../media/image591.png"/><Relationship Id="rId36" Type="http://schemas.openxmlformats.org/officeDocument/2006/relationships/customXml" Target="../ink/ink371.xml"/><Relationship Id="rId283" Type="http://schemas.openxmlformats.org/officeDocument/2006/relationships/image" Target="../media/image493.png"/><Relationship Id="rId339" Type="http://schemas.openxmlformats.org/officeDocument/2006/relationships/image" Target="../media/image521.png"/><Relationship Id="rId490" Type="http://schemas.openxmlformats.org/officeDocument/2006/relationships/customXml" Target="../ink/ink598.xml"/><Relationship Id="rId504" Type="http://schemas.openxmlformats.org/officeDocument/2006/relationships/customXml" Target="../ink/ink605.xml"/><Relationship Id="rId546" Type="http://schemas.openxmlformats.org/officeDocument/2006/relationships/customXml" Target="../ink/ink626.xml"/><Relationship Id="rId78" Type="http://schemas.openxmlformats.org/officeDocument/2006/relationships/customXml" Target="../ink/ink392.xml"/><Relationship Id="rId101" Type="http://schemas.openxmlformats.org/officeDocument/2006/relationships/image" Target="../media/image402.png"/><Relationship Id="rId143" Type="http://schemas.openxmlformats.org/officeDocument/2006/relationships/image" Target="../media/image423.png"/><Relationship Id="rId185" Type="http://schemas.openxmlformats.org/officeDocument/2006/relationships/image" Target="../media/image444.png"/><Relationship Id="rId350" Type="http://schemas.openxmlformats.org/officeDocument/2006/relationships/customXml" Target="../ink/ink528.xml"/><Relationship Id="rId406" Type="http://schemas.openxmlformats.org/officeDocument/2006/relationships/customXml" Target="../ink/ink556.xml"/><Relationship Id="rId588" Type="http://schemas.openxmlformats.org/officeDocument/2006/relationships/customXml" Target="../ink/ink647.xml"/><Relationship Id="rId9" Type="http://schemas.openxmlformats.org/officeDocument/2006/relationships/image" Target="../media/image356.png"/><Relationship Id="rId210" Type="http://schemas.openxmlformats.org/officeDocument/2006/relationships/customXml" Target="../ink/ink458.xml"/><Relationship Id="rId392" Type="http://schemas.openxmlformats.org/officeDocument/2006/relationships/customXml" Target="../ink/ink549.xml"/><Relationship Id="rId448" Type="http://schemas.openxmlformats.org/officeDocument/2006/relationships/customXml" Target="../ink/ink577.xml"/><Relationship Id="rId252" Type="http://schemas.openxmlformats.org/officeDocument/2006/relationships/customXml" Target="../ink/ink479.xml"/><Relationship Id="rId294" Type="http://schemas.openxmlformats.org/officeDocument/2006/relationships/customXml" Target="../ink/ink500.xml"/><Relationship Id="rId308" Type="http://schemas.openxmlformats.org/officeDocument/2006/relationships/customXml" Target="../ink/ink507.xml"/><Relationship Id="rId515" Type="http://schemas.openxmlformats.org/officeDocument/2006/relationships/image" Target="../media/image609.png"/><Relationship Id="rId47" Type="http://schemas.openxmlformats.org/officeDocument/2006/relationships/image" Target="../media/image375.png"/><Relationship Id="rId89" Type="http://schemas.openxmlformats.org/officeDocument/2006/relationships/image" Target="../media/image396.png"/><Relationship Id="rId112" Type="http://schemas.openxmlformats.org/officeDocument/2006/relationships/customXml" Target="../ink/ink409.xml"/><Relationship Id="rId154" Type="http://schemas.openxmlformats.org/officeDocument/2006/relationships/customXml" Target="../ink/ink430.xml"/><Relationship Id="rId361" Type="http://schemas.openxmlformats.org/officeDocument/2006/relationships/image" Target="../media/image532.png"/><Relationship Id="rId557" Type="http://schemas.openxmlformats.org/officeDocument/2006/relationships/image" Target="../media/image630.png"/><Relationship Id="rId196" Type="http://schemas.openxmlformats.org/officeDocument/2006/relationships/customXml" Target="../ink/ink451.xml"/><Relationship Id="rId417" Type="http://schemas.openxmlformats.org/officeDocument/2006/relationships/image" Target="../media/image560.png"/><Relationship Id="rId459" Type="http://schemas.openxmlformats.org/officeDocument/2006/relationships/image" Target="../media/image581.png"/><Relationship Id="rId16" Type="http://schemas.openxmlformats.org/officeDocument/2006/relationships/customXml" Target="../ink/ink361.xml"/><Relationship Id="rId221" Type="http://schemas.openxmlformats.org/officeDocument/2006/relationships/image" Target="../media/image462.png"/><Relationship Id="rId263" Type="http://schemas.openxmlformats.org/officeDocument/2006/relationships/image" Target="../media/image483.png"/><Relationship Id="rId319" Type="http://schemas.openxmlformats.org/officeDocument/2006/relationships/image" Target="../media/image511.png"/><Relationship Id="rId470" Type="http://schemas.openxmlformats.org/officeDocument/2006/relationships/customXml" Target="../ink/ink588.xml"/><Relationship Id="rId526" Type="http://schemas.openxmlformats.org/officeDocument/2006/relationships/customXml" Target="../ink/ink616.xml"/><Relationship Id="rId58" Type="http://schemas.openxmlformats.org/officeDocument/2006/relationships/customXml" Target="../ink/ink382.xml"/><Relationship Id="rId123" Type="http://schemas.openxmlformats.org/officeDocument/2006/relationships/image" Target="../media/image413.png"/><Relationship Id="rId330" Type="http://schemas.openxmlformats.org/officeDocument/2006/relationships/customXml" Target="../ink/ink518.xml"/><Relationship Id="rId568" Type="http://schemas.openxmlformats.org/officeDocument/2006/relationships/customXml" Target="../ink/ink637.xml"/><Relationship Id="rId165" Type="http://schemas.openxmlformats.org/officeDocument/2006/relationships/image" Target="../media/image434.png"/><Relationship Id="rId372" Type="http://schemas.openxmlformats.org/officeDocument/2006/relationships/customXml" Target="../ink/ink539.xml"/><Relationship Id="rId428" Type="http://schemas.openxmlformats.org/officeDocument/2006/relationships/customXml" Target="../ink/ink567.xml"/><Relationship Id="rId232" Type="http://schemas.openxmlformats.org/officeDocument/2006/relationships/customXml" Target="../ink/ink469.xml"/><Relationship Id="rId274" Type="http://schemas.openxmlformats.org/officeDocument/2006/relationships/customXml" Target="../ink/ink490.xml"/><Relationship Id="rId481" Type="http://schemas.openxmlformats.org/officeDocument/2006/relationships/image" Target="../media/image592.png"/><Relationship Id="rId27" Type="http://schemas.openxmlformats.org/officeDocument/2006/relationships/image" Target="../media/image365.png"/><Relationship Id="rId69" Type="http://schemas.openxmlformats.org/officeDocument/2006/relationships/image" Target="../media/image386.png"/><Relationship Id="rId134" Type="http://schemas.openxmlformats.org/officeDocument/2006/relationships/customXml" Target="../ink/ink420.xml"/><Relationship Id="rId537" Type="http://schemas.openxmlformats.org/officeDocument/2006/relationships/image" Target="../media/image620.png"/><Relationship Id="rId579" Type="http://schemas.openxmlformats.org/officeDocument/2006/relationships/image" Target="../media/image641.png"/><Relationship Id="rId80" Type="http://schemas.openxmlformats.org/officeDocument/2006/relationships/customXml" Target="../ink/ink393.xml"/><Relationship Id="rId176" Type="http://schemas.openxmlformats.org/officeDocument/2006/relationships/customXml" Target="../ink/ink441.xml"/><Relationship Id="rId341" Type="http://schemas.openxmlformats.org/officeDocument/2006/relationships/image" Target="../media/image522.png"/><Relationship Id="rId383" Type="http://schemas.openxmlformats.org/officeDocument/2006/relationships/image" Target="../media/image543.png"/><Relationship Id="rId439" Type="http://schemas.openxmlformats.org/officeDocument/2006/relationships/image" Target="../media/image571.png"/><Relationship Id="rId590" Type="http://schemas.openxmlformats.org/officeDocument/2006/relationships/customXml" Target="../ink/ink648.xml"/><Relationship Id="rId201" Type="http://schemas.openxmlformats.org/officeDocument/2006/relationships/image" Target="../media/image452.png"/><Relationship Id="rId243" Type="http://schemas.openxmlformats.org/officeDocument/2006/relationships/image" Target="../media/image473.png"/><Relationship Id="rId285" Type="http://schemas.openxmlformats.org/officeDocument/2006/relationships/image" Target="../media/image494.png"/><Relationship Id="rId450" Type="http://schemas.openxmlformats.org/officeDocument/2006/relationships/customXml" Target="../ink/ink578.xml"/><Relationship Id="rId506" Type="http://schemas.openxmlformats.org/officeDocument/2006/relationships/customXml" Target="../ink/ink606.xml"/><Relationship Id="rId38" Type="http://schemas.openxmlformats.org/officeDocument/2006/relationships/customXml" Target="../ink/ink372.xml"/><Relationship Id="rId103" Type="http://schemas.openxmlformats.org/officeDocument/2006/relationships/image" Target="../media/image403.png"/><Relationship Id="rId310" Type="http://schemas.openxmlformats.org/officeDocument/2006/relationships/customXml" Target="../ink/ink508.xml"/><Relationship Id="rId492" Type="http://schemas.openxmlformats.org/officeDocument/2006/relationships/customXml" Target="../ink/ink599.xml"/><Relationship Id="rId548" Type="http://schemas.openxmlformats.org/officeDocument/2006/relationships/customXml" Target="../ink/ink627.xml"/><Relationship Id="rId91" Type="http://schemas.openxmlformats.org/officeDocument/2006/relationships/image" Target="../media/image397.png"/><Relationship Id="rId145" Type="http://schemas.openxmlformats.org/officeDocument/2006/relationships/image" Target="../media/image424.png"/><Relationship Id="rId187" Type="http://schemas.openxmlformats.org/officeDocument/2006/relationships/image" Target="../media/image445.png"/><Relationship Id="rId352" Type="http://schemas.openxmlformats.org/officeDocument/2006/relationships/customXml" Target="../ink/ink529.xml"/><Relationship Id="rId394" Type="http://schemas.openxmlformats.org/officeDocument/2006/relationships/customXml" Target="../ink/ink550.xml"/><Relationship Id="rId408" Type="http://schemas.openxmlformats.org/officeDocument/2006/relationships/customXml" Target="../ink/ink557.xml"/><Relationship Id="rId212" Type="http://schemas.openxmlformats.org/officeDocument/2006/relationships/customXml" Target="../ink/ink459.xml"/><Relationship Id="rId254" Type="http://schemas.openxmlformats.org/officeDocument/2006/relationships/customXml" Target="../ink/ink480.xml"/><Relationship Id="rId49" Type="http://schemas.openxmlformats.org/officeDocument/2006/relationships/image" Target="../media/image376.png"/><Relationship Id="rId114" Type="http://schemas.openxmlformats.org/officeDocument/2006/relationships/customXml" Target="../ink/ink410.xml"/><Relationship Id="rId296" Type="http://schemas.openxmlformats.org/officeDocument/2006/relationships/customXml" Target="../ink/ink501.xml"/><Relationship Id="rId461" Type="http://schemas.openxmlformats.org/officeDocument/2006/relationships/image" Target="../media/image582.png"/><Relationship Id="rId517" Type="http://schemas.openxmlformats.org/officeDocument/2006/relationships/image" Target="../media/image610.png"/><Relationship Id="rId559" Type="http://schemas.openxmlformats.org/officeDocument/2006/relationships/image" Target="../media/image631.png"/><Relationship Id="rId60" Type="http://schemas.openxmlformats.org/officeDocument/2006/relationships/customXml" Target="../ink/ink383.xml"/><Relationship Id="rId156" Type="http://schemas.openxmlformats.org/officeDocument/2006/relationships/customXml" Target="../ink/ink431.xml"/><Relationship Id="rId198" Type="http://schemas.openxmlformats.org/officeDocument/2006/relationships/customXml" Target="../ink/ink452.xml"/><Relationship Id="rId321" Type="http://schemas.openxmlformats.org/officeDocument/2006/relationships/image" Target="../media/image512.png"/><Relationship Id="rId363" Type="http://schemas.openxmlformats.org/officeDocument/2006/relationships/image" Target="../media/image533.png"/><Relationship Id="rId419" Type="http://schemas.openxmlformats.org/officeDocument/2006/relationships/image" Target="../media/image561.png"/><Relationship Id="rId570" Type="http://schemas.openxmlformats.org/officeDocument/2006/relationships/customXml" Target="../ink/ink638.xml"/><Relationship Id="rId223" Type="http://schemas.openxmlformats.org/officeDocument/2006/relationships/image" Target="../media/image463.png"/><Relationship Id="rId430" Type="http://schemas.openxmlformats.org/officeDocument/2006/relationships/customXml" Target="../ink/ink568.xml"/><Relationship Id="rId18" Type="http://schemas.openxmlformats.org/officeDocument/2006/relationships/customXml" Target="../ink/ink362.xml"/><Relationship Id="rId265" Type="http://schemas.openxmlformats.org/officeDocument/2006/relationships/image" Target="../media/image484.png"/><Relationship Id="rId472" Type="http://schemas.openxmlformats.org/officeDocument/2006/relationships/customXml" Target="../ink/ink589.xml"/><Relationship Id="rId528" Type="http://schemas.openxmlformats.org/officeDocument/2006/relationships/customXml" Target="../ink/ink617.xml"/><Relationship Id="rId125" Type="http://schemas.openxmlformats.org/officeDocument/2006/relationships/image" Target="../media/image414.png"/><Relationship Id="rId167" Type="http://schemas.openxmlformats.org/officeDocument/2006/relationships/image" Target="../media/image435.png"/><Relationship Id="rId332" Type="http://schemas.openxmlformats.org/officeDocument/2006/relationships/customXml" Target="../ink/ink519.xml"/><Relationship Id="rId374" Type="http://schemas.openxmlformats.org/officeDocument/2006/relationships/customXml" Target="../ink/ink540.xml"/><Relationship Id="rId581" Type="http://schemas.openxmlformats.org/officeDocument/2006/relationships/image" Target="../media/image642.png"/><Relationship Id="rId71" Type="http://schemas.openxmlformats.org/officeDocument/2006/relationships/image" Target="../media/image387.png"/><Relationship Id="rId234" Type="http://schemas.openxmlformats.org/officeDocument/2006/relationships/customXml" Target="../ink/ink470.xml"/><Relationship Id="rId2" Type="http://schemas.openxmlformats.org/officeDocument/2006/relationships/customXml" Target="../ink/ink354.xml"/><Relationship Id="rId29" Type="http://schemas.openxmlformats.org/officeDocument/2006/relationships/image" Target="../media/image366.png"/><Relationship Id="rId276" Type="http://schemas.openxmlformats.org/officeDocument/2006/relationships/customXml" Target="../ink/ink491.xml"/><Relationship Id="rId441" Type="http://schemas.openxmlformats.org/officeDocument/2006/relationships/image" Target="../media/image572.png"/><Relationship Id="rId483" Type="http://schemas.openxmlformats.org/officeDocument/2006/relationships/image" Target="../media/image593.png"/><Relationship Id="rId539" Type="http://schemas.openxmlformats.org/officeDocument/2006/relationships/image" Target="../media/image621.png"/><Relationship Id="rId40" Type="http://schemas.openxmlformats.org/officeDocument/2006/relationships/customXml" Target="../ink/ink373.xml"/><Relationship Id="rId136" Type="http://schemas.openxmlformats.org/officeDocument/2006/relationships/customXml" Target="../ink/ink421.xml"/><Relationship Id="rId178" Type="http://schemas.openxmlformats.org/officeDocument/2006/relationships/customXml" Target="../ink/ink442.xml"/><Relationship Id="rId301" Type="http://schemas.openxmlformats.org/officeDocument/2006/relationships/image" Target="../media/image502.png"/><Relationship Id="rId343" Type="http://schemas.openxmlformats.org/officeDocument/2006/relationships/image" Target="../media/image523.png"/><Relationship Id="rId550" Type="http://schemas.openxmlformats.org/officeDocument/2006/relationships/customXml" Target="../ink/ink628.xml"/><Relationship Id="rId82" Type="http://schemas.openxmlformats.org/officeDocument/2006/relationships/customXml" Target="../ink/ink394.xml"/><Relationship Id="rId203" Type="http://schemas.openxmlformats.org/officeDocument/2006/relationships/image" Target="../media/image453.png"/><Relationship Id="rId385" Type="http://schemas.openxmlformats.org/officeDocument/2006/relationships/image" Target="../media/image544.png"/><Relationship Id="rId592" Type="http://schemas.openxmlformats.org/officeDocument/2006/relationships/customXml" Target="../ink/ink649.xml"/><Relationship Id="rId245" Type="http://schemas.openxmlformats.org/officeDocument/2006/relationships/image" Target="../media/image474.png"/><Relationship Id="rId287" Type="http://schemas.openxmlformats.org/officeDocument/2006/relationships/image" Target="../media/image495.png"/><Relationship Id="rId410" Type="http://schemas.openxmlformats.org/officeDocument/2006/relationships/customXml" Target="../ink/ink558.xml"/><Relationship Id="rId452" Type="http://schemas.openxmlformats.org/officeDocument/2006/relationships/customXml" Target="../ink/ink579.xml"/><Relationship Id="rId494" Type="http://schemas.openxmlformats.org/officeDocument/2006/relationships/customXml" Target="../ink/ink600.xml"/><Relationship Id="rId508" Type="http://schemas.openxmlformats.org/officeDocument/2006/relationships/customXml" Target="../ink/ink607.xml"/><Relationship Id="rId105" Type="http://schemas.openxmlformats.org/officeDocument/2006/relationships/image" Target="../media/image404.png"/><Relationship Id="rId147" Type="http://schemas.openxmlformats.org/officeDocument/2006/relationships/image" Target="../media/image425.png"/><Relationship Id="rId312" Type="http://schemas.openxmlformats.org/officeDocument/2006/relationships/customXml" Target="../ink/ink509.xml"/><Relationship Id="rId354" Type="http://schemas.openxmlformats.org/officeDocument/2006/relationships/customXml" Target="../ink/ink530.xml"/><Relationship Id="rId51" Type="http://schemas.openxmlformats.org/officeDocument/2006/relationships/image" Target="../media/image377.png"/><Relationship Id="rId93" Type="http://schemas.openxmlformats.org/officeDocument/2006/relationships/image" Target="../media/image398.png"/><Relationship Id="rId189" Type="http://schemas.openxmlformats.org/officeDocument/2006/relationships/image" Target="../media/image446.png"/><Relationship Id="rId396" Type="http://schemas.openxmlformats.org/officeDocument/2006/relationships/customXml" Target="../ink/ink551.xml"/><Relationship Id="rId561" Type="http://schemas.openxmlformats.org/officeDocument/2006/relationships/image" Target="../media/image632.png"/><Relationship Id="rId214" Type="http://schemas.openxmlformats.org/officeDocument/2006/relationships/customXml" Target="../ink/ink460.xml"/><Relationship Id="rId256" Type="http://schemas.openxmlformats.org/officeDocument/2006/relationships/customXml" Target="../ink/ink481.xml"/><Relationship Id="rId298" Type="http://schemas.openxmlformats.org/officeDocument/2006/relationships/customXml" Target="../ink/ink502.xml"/><Relationship Id="rId421" Type="http://schemas.openxmlformats.org/officeDocument/2006/relationships/image" Target="../media/image562.png"/><Relationship Id="rId463" Type="http://schemas.openxmlformats.org/officeDocument/2006/relationships/image" Target="../media/image583.png"/><Relationship Id="rId519" Type="http://schemas.openxmlformats.org/officeDocument/2006/relationships/image" Target="../media/image611.png"/><Relationship Id="rId116" Type="http://schemas.openxmlformats.org/officeDocument/2006/relationships/customXml" Target="../ink/ink411.xml"/><Relationship Id="rId158" Type="http://schemas.openxmlformats.org/officeDocument/2006/relationships/customXml" Target="../ink/ink432.xml"/><Relationship Id="rId323" Type="http://schemas.openxmlformats.org/officeDocument/2006/relationships/image" Target="../media/image513.png"/><Relationship Id="rId530" Type="http://schemas.openxmlformats.org/officeDocument/2006/relationships/customXml" Target="../ink/ink618.xml"/><Relationship Id="rId20" Type="http://schemas.openxmlformats.org/officeDocument/2006/relationships/customXml" Target="../ink/ink363.xml"/><Relationship Id="rId62" Type="http://schemas.openxmlformats.org/officeDocument/2006/relationships/customXml" Target="../ink/ink384.xml"/><Relationship Id="rId365" Type="http://schemas.openxmlformats.org/officeDocument/2006/relationships/image" Target="../media/image534.png"/><Relationship Id="rId572" Type="http://schemas.openxmlformats.org/officeDocument/2006/relationships/customXml" Target="../ink/ink639.xml"/><Relationship Id="rId225" Type="http://schemas.openxmlformats.org/officeDocument/2006/relationships/image" Target="../media/image464.png"/><Relationship Id="rId267" Type="http://schemas.openxmlformats.org/officeDocument/2006/relationships/image" Target="../media/image485.png"/><Relationship Id="rId432" Type="http://schemas.openxmlformats.org/officeDocument/2006/relationships/customXml" Target="../ink/ink569.xml"/><Relationship Id="rId474" Type="http://schemas.openxmlformats.org/officeDocument/2006/relationships/customXml" Target="../ink/ink590.xml"/><Relationship Id="rId127" Type="http://schemas.openxmlformats.org/officeDocument/2006/relationships/image" Target="../media/image415.png"/><Relationship Id="rId31" Type="http://schemas.openxmlformats.org/officeDocument/2006/relationships/image" Target="../media/image367.png"/><Relationship Id="rId73" Type="http://schemas.openxmlformats.org/officeDocument/2006/relationships/image" Target="../media/image388.png"/><Relationship Id="rId169" Type="http://schemas.openxmlformats.org/officeDocument/2006/relationships/image" Target="../media/image436.png"/><Relationship Id="rId334" Type="http://schemas.openxmlformats.org/officeDocument/2006/relationships/customXml" Target="../ink/ink520.xml"/><Relationship Id="rId376" Type="http://schemas.openxmlformats.org/officeDocument/2006/relationships/customXml" Target="../ink/ink541.xml"/><Relationship Id="rId541" Type="http://schemas.openxmlformats.org/officeDocument/2006/relationships/image" Target="../media/image622.png"/><Relationship Id="rId583" Type="http://schemas.openxmlformats.org/officeDocument/2006/relationships/image" Target="../media/image643.png"/><Relationship Id="rId4" Type="http://schemas.openxmlformats.org/officeDocument/2006/relationships/customXml" Target="../ink/ink355.xml"/><Relationship Id="rId180" Type="http://schemas.openxmlformats.org/officeDocument/2006/relationships/customXml" Target="../ink/ink443.xml"/><Relationship Id="rId236" Type="http://schemas.openxmlformats.org/officeDocument/2006/relationships/customXml" Target="../ink/ink471.xml"/><Relationship Id="rId278" Type="http://schemas.openxmlformats.org/officeDocument/2006/relationships/customXml" Target="../ink/ink492.xml"/><Relationship Id="rId401" Type="http://schemas.openxmlformats.org/officeDocument/2006/relationships/image" Target="../media/image552.png"/><Relationship Id="rId443" Type="http://schemas.openxmlformats.org/officeDocument/2006/relationships/image" Target="../media/image573.png"/><Relationship Id="rId303" Type="http://schemas.openxmlformats.org/officeDocument/2006/relationships/image" Target="../media/image503.png"/><Relationship Id="rId485" Type="http://schemas.openxmlformats.org/officeDocument/2006/relationships/image" Target="../media/image594.png"/><Relationship Id="rId42" Type="http://schemas.openxmlformats.org/officeDocument/2006/relationships/customXml" Target="../ink/ink374.xml"/><Relationship Id="rId84" Type="http://schemas.openxmlformats.org/officeDocument/2006/relationships/customXml" Target="../ink/ink395.xml"/><Relationship Id="rId138" Type="http://schemas.openxmlformats.org/officeDocument/2006/relationships/customXml" Target="../ink/ink422.xml"/><Relationship Id="rId345" Type="http://schemas.openxmlformats.org/officeDocument/2006/relationships/image" Target="../media/image524.png"/><Relationship Id="rId387" Type="http://schemas.openxmlformats.org/officeDocument/2006/relationships/image" Target="../media/image545.png"/><Relationship Id="rId510" Type="http://schemas.openxmlformats.org/officeDocument/2006/relationships/customXml" Target="../ink/ink608.xml"/><Relationship Id="rId552" Type="http://schemas.openxmlformats.org/officeDocument/2006/relationships/customXml" Target="../ink/ink629.xml"/><Relationship Id="rId594" Type="http://schemas.openxmlformats.org/officeDocument/2006/relationships/customXml" Target="../ink/ink650.xml"/><Relationship Id="rId191" Type="http://schemas.openxmlformats.org/officeDocument/2006/relationships/image" Target="../media/image447.png"/><Relationship Id="rId205" Type="http://schemas.openxmlformats.org/officeDocument/2006/relationships/image" Target="../media/image454.png"/><Relationship Id="rId247" Type="http://schemas.openxmlformats.org/officeDocument/2006/relationships/image" Target="../media/image475.png"/><Relationship Id="rId412" Type="http://schemas.openxmlformats.org/officeDocument/2006/relationships/customXml" Target="../ink/ink559.xml"/><Relationship Id="rId107" Type="http://schemas.openxmlformats.org/officeDocument/2006/relationships/image" Target="../media/image405.png"/><Relationship Id="rId289" Type="http://schemas.openxmlformats.org/officeDocument/2006/relationships/image" Target="../media/image496.png"/><Relationship Id="rId454" Type="http://schemas.openxmlformats.org/officeDocument/2006/relationships/customXml" Target="../ink/ink580.xml"/><Relationship Id="rId496" Type="http://schemas.openxmlformats.org/officeDocument/2006/relationships/customXml" Target="../ink/ink601.xml"/><Relationship Id="rId11" Type="http://schemas.openxmlformats.org/officeDocument/2006/relationships/image" Target="../media/image357.png"/><Relationship Id="rId53" Type="http://schemas.openxmlformats.org/officeDocument/2006/relationships/image" Target="../media/image378.png"/><Relationship Id="rId149" Type="http://schemas.openxmlformats.org/officeDocument/2006/relationships/image" Target="../media/image426.png"/><Relationship Id="rId314" Type="http://schemas.openxmlformats.org/officeDocument/2006/relationships/customXml" Target="../ink/ink510.xml"/><Relationship Id="rId356" Type="http://schemas.openxmlformats.org/officeDocument/2006/relationships/customXml" Target="../ink/ink531.xml"/><Relationship Id="rId398" Type="http://schemas.openxmlformats.org/officeDocument/2006/relationships/customXml" Target="../ink/ink552.xml"/><Relationship Id="rId521" Type="http://schemas.openxmlformats.org/officeDocument/2006/relationships/image" Target="../media/image612.png"/><Relationship Id="rId563" Type="http://schemas.openxmlformats.org/officeDocument/2006/relationships/image" Target="../media/image633.png"/><Relationship Id="rId95" Type="http://schemas.openxmlformats.org/officeDocument/2006/relationships/image" Target="../media/image399.png"/><Relationship Id="rId160" Type="http://schemas.openxmlformats.org/officeDocument/2006/relationships/customXml" Target="../ink/ink433.xml"/><Relationship Id="rId216" Type="http://schemas.openxmlformats.org/officeDocument/2006/relationships/customXml" Target="../ink/ink461.xml"/><Relationship Id="rId423" Type="http://schemas.openxmlformats.org/officeDocument/2006/relationships/image" Target="../media/image563.png"/><Relationship Id="rId258" Type="http://schemas.openxmlformats.org/officeDocument/2006/relationships/customXml" Target="../ink/ink482.xml"/><Relationship Id="rId465" Type="http://schemas.openxmlformats.org/officeDocument/2006/relationships/image" Target="../media/image584.png"/><Relationship Id="rId22" Type="http://schemas.openxmlformats.org/officeDocument/2006/relationships/customXml" Target="../ink/ink364.xml"/><Relationship Id="rId64" Type="http://schemas.openxmlformats.org/officeDocument/2006/relationships/customXml" Target="../ink/ink385.xml"/><Relationship Id="rId118" Type="http://schemas.openxmlformats.org/officeDocument/2006/relationships/customXml" Target="../ink/ink412.xml"/><Relationship Id="rId325" Type="http://schemas.openxmlformats.org/officeDocument/2006/relationships/image" Target="../media/image514.png"/><Relationship Id="rId367" Type="http://schemas.openxmlformats.org/officeDocument/2006/relationships/image" Target="../media/image535.png"/><Relationship Id="rId532" Type="http://schemas.openxmlformats.org/officeDocument/2006/relationships/customXml" Target="../ink/ink619.xml"/><Relationship Id="rId574" Type="http://schemas.openxmlformats.org/officeDocument/2006/relationships/customXml" Target="../ink/ink640.xml"/><Relationship Id="rId171" Type="http://schemas.openxmlformats.org/officeDocument/2006/relationships/image" Target="../media/image437.png"/><Relationship Id="rId227" Type="http://schemas.openxmlformats.org/officeDocument/2006/relationships/image" Target="../media/image465.png"/><Relationship Id="rId269" Type="http://schemas.openxmlformats.org/officeDocument/2006/relationships/image" Target="../media/image486.png"/><Relationship Id="rId434" Type="http://schemas.openxmlformats.org/officeDocument/2006/relationships/customXml" Target="../ink/ink570.xml"/><Relationship Id="rId476" Type="http://schemas.openxmlformats.org/officeDocument/2006/relationships/customXml" Target="../ink/ink591.xml"/><Relationship Id="rId33" Type="http://schemas.openxmlformats.org/officeDocument/2006/relationships/image" Target="../media/image368.png"/><Relationship Id="rId129" Type="http://schemas.openxmlformats.org/officeDocument/2006/relationships/image" Target="../media/image416.png"/><Relationship Id="rId280" Type="http://schemas.openxmlformats.org/officeDocument/2006/relationships/customXml" Target="../ink/ink493.xml"/><Relationship Id="rId336" Type="http://schemas.openxmlformats.org/officeDocument/2006/relationships/customXml" Target="../ink/ink521.xml"/><Relationship Id="rId501" Type="http://schemas.openxmlformats.org/officeDocument/2006/relationships/image" Target="../media/image602.png"/><Relationship Id="rId543" Type="http://schemas.openxmlformats.org/officeDocument/2006/relationships/image" Target="../media/image623.png"/><Relationship Id="rId75" Type="http://schemas.openxmlformats.org/officeDocument/2006/relationships/image" Target="../media/image389.png"/><Relationship Id="rId140" Type="http://schemas.openxmlformats.org/officeDocument/2006/relationships/customXml" Target="../ink/ink423.xml"/><Relationship Id="rId182" Type="http://schemas.openxmlformats.org/officeDocument/2006/relationships/customXml" Target="../ink/ink444.xml"/><Relationship Id="rId378" Type="http://schemas.openxmlformats.org/officeDocument/2006/relationships/customXml" Target="../ink/ink542.xml"/><Relationship Id="rId403" Type="http://schemas.openxmlformats.org/officeDocument/2006/relationships/image" Target="../media/image553.png"/><Relationship Id="rId585" Type="http://schemas.openxmlformats.org/officeDocument/2006/relationships/image" Target="../media/image644.png"/><Relationship Id="rId6" Type="http://schemas.openxmlformats.org/officeDocument/2006/relationships/customXml" Target="../ink/ink356.xml"/><Relationship Id="rId238" Type="http://schemas.openxmlformats.org/officeDocument/2006/relationships/customXml" Target="../ink/ink472.xml"/><Relationship Id="rId445" Type="http://schemas.openxmlformats.org/officeDocument/2006/relationships/image" Target="../media/image574.png"/><Relationship Id="rId487" Type="http://schemas.openxmlformats.org/officeDocument/2006/relationships/image" Target="../media/image595.png"/><Relationship Id="rId291" Type="http://schemas.openxmlformats.org/officeDocument/2006/relationships/image" Target="../media/image497.png"/><Relationship Id="rId305" Type="http://schemas.openxmlformats.org/officeDocument/2006/relationships/image" Target="../media/image504.png"/><Relationship Id="rId347" Type="http://schemas.openxmlformats.org/officeDocument/2006/relationships/image" Target="../media/image525.png"/><Relationship Id="rId512" Type="http://schemas.openxmlformats.org/officeDocument/2006/relationships/customXml" Target="../ink/ink609.xml"/><Relationship Id="rId44" Type="http://schemas.openxmlformats.org/officeDocument/2006/relationships/customXml" Target="../ink/ink375.xml"/><Relationship Id="rId86" Type="http://schemas.openxmlformats.org/officeDocument/2006/relationships/customXml" Target="../ink/ink396.xml"/><Relationship Id="rId151" Type="http://schemas.openxmlformats.org/officeDocument/2006/relationships/image" Target="../media/image427.png"/><Relationship Id="rId389" Type="http://schemas.openxmlformats.org/officeDocument/2006/relationships/image" Target="../media/image546.png"/><Relationship Id="rId554" Type="http://schemas.openxmlformats.org/officeDocument/2006/relationships/customXml" Target="../ink/ink630.xml"/><Relationship Id="rId596" Type="http://schemas.openxmlformats.org/officeDocument/2006/relationships/customXml" Target="../ink/ink651.xml"/><Relationship Id="rId193" Type="http://schemas.openxmlformats.org/officeDocument/2006/relationships/image" Target="../media/image448.png"/><Relationship Id="rId207" Type="http://schemas.openxmlformats.org/officeDocument/2006/relationships/image" Target="../media/image455.png"/><Relationship Id="rId249" Type="http://schemas.openxmlformats.org/officeDocument/2006/relationships/image" Target="../media/image476.png"/><Relationship Id="rId414" Type="http://schemas.openxmlformats.org/officeDocument/2006/relationships/customXml" Target="../ink/ink560.xml"/><Relationship Id="rId456" Type="http://schemas.openxmlformats.org/officeDocument/2006/relationships/customXml" Target="../ink/ink581.xml"/><Relationship Id="rId498" Type="http://schemas.openxmlformats.org/officeDocument/2006/relationships/customXml" Target="../ink/ink602.xml"/><Relationship Id="rId13" Type="http://schemas.openxmlformats.org/officeDocument/2006/relationships/image" Target="../media/image358.png"/><Relationship Id="rId109" Type="http://schemas.openxmlformats.org/officeDocument/2006/relationships/image" Target="../media/image406.png"/><Relationship Id="rId260" Type="http://schemas.openxmlformats.org/officeDocument/2006/relationships/customXml" Target="../ink/ink483.xml"/><Relationship Id="rId316" Type="http://schemas.openxmlformats.org/officeDocument/2006/relationships/customXml" Target="../ink/ink511.xml"/><Relationship Id="rId523" Type="http://schemas.openxmlformats.org/officeDocument/2006/relationships/image" Target="../media/image613.png"/><Relationship Id="rId55" Type="http://schemas.openxmlformats.org/officeDocument/2006/relationships/image" Target="../media/image379.png"/><Relationship Id="rId97" Type="http://schemas.openxmlformats.org/officeDocument/2006/relationships/image" Target="../media/image400.png"/><Relationship Id="rId120" Type="http://schemas.openxmlformats.org/officeDocument/2006/relationships/customXml" Target="../ink/ink413.xml"/><Relationship Id="rId358" Type="http://schemas.openxmlformats.org/officeDocument/2006/relationships/customXml" Target="../ink/ink532.xml"/><Relationship Id="rId565" Type="http://schemas.openxmlformats.org/officeDocument/2006/relationships/image" Target="../media/image634.png"/><Relationship Id="rId162" Type="http://schemas.openxmlformats.org/officeDocument/2006/relationships/customXml" Target="../ink/ink434.xml"/><Relationship Id="rId218" Type="http://schemas.openxmlformats.org/officeDocument/2006/relationships/customXml" Target="../ink/ink462.xml"/><Relationship Id="rId425" Type="http://schemas.openxmlformats.org/officeDocument/2006/relationships/image" Target="../media/image564.png"/><Relationship Id="rId467" Type="http://schemas.openxmlformats.org/officeDocument/2006/relationships/image" Target="../media/image585.png"/><Relationship Id="rId271" Type="http://schemas.openxmlformats.org/officeDocument/2006/relationships/image" Target="../media/image487.png"/><Relationship Id="rId24" Type="http://schemas.openxmlformats.org/officeDocument/2006/relationships/customXml" Target="../ink/ink365.xml"/><Relationship Id="rId66" Type="http://schemas.openxmlformats.org/officeDocument/2006/relationships/customXml" Target="../ink/ink386.xml"/><Relationship Id="rId131" Type="http://schemas.openxmlformats.org/officeDocument/2006/relationships/image" Target="../media/image417.png"/><Relationship Id="rId327" Type="http://schemas.openxmlformats.org/officeDocument/2006/relationships/image" Target="../media/image515.png"/><Relationship Id="rId369" Type="http://schemas.openxmlformats.org/officeDocument/2006/relationships/image" Target="../media/image536.png"/><Relationship Id="rId534" Type="http://schemas.openxmlformats.org/officeDocument/2006/relationships/customXml" Target="../ink/ink620.xml"/><Relationship Id="rId576" Type="http://schemas.openxmlformats.org/officeDocument/2006/relationships/customXml" Target="../ink/ink641.xml"/><Relationship Id="rId173" Type="http://schemas.openxmlformats.org/officeDocument/2006/relationships/image" Target="../media/image438.png"/><Relationship Id="rId229" Type="http://schemas.openxmlformats.org/officeDocument/2006/relationships/image" Target="../media/image466.png"/><Relationship Id="rId380" Type="http://schemas.openxmlformats.org/officeDocument/2006/relationships/customXml" Target="../ink/ink543.xml"/><Relationship Id="rId436" Type="http://schemas.openxmlformats.org/officeDocument/2006/relationships/customXml" Target="../ink/ink571.xml"/><Relationship Id="rId240" Type="http://schemas.openxmlformats.org/officeDocument/2006/relationships/customXml" Target="../ink/ink473.xml"/><Relationship Id="rId478" Type="http://schemas.openxmlformats.org/officeDocument/2006/relationships/customXml" Target="../ink/ink592.xml"/><Relationship Id="rId35" Type="http://schemas.openxmlformats.org/officeDocument/2006/relationships/image" Target="../media/image369.png"/><Relationship Id="rId77" Type="http://schemas.openxmlformats.org/officeDocument/2006/relationships/image" Target="../media/image390.png"/><Relationship Id="rId100" Type="http://schemas.openxmlformats.org/officeDocument/2006/relationships/customXml" Target="../ink/ink403.xml"/><Relationship Id="rId282" Type="http://schemas.openxmlformats.org/officeDocument/2006/relationships/customXml" Target="../ink/ink494.xml"/><Relationship Id="rId338" Type="http://schemas.openxmlformats.org/officeDocument/2006/relationships/customXml" Target="../ink/ink522.xml"/><Relationship Id="rId503" Type="http://schemas.openxmlformats.org/officeDocument/2006/relationships/image" Target="../media/image603.png"/><Relationship Id="rId545" Type="http://schemas.openxmlformats.org/officeDocument/2006/relationships/image" Target="../media/image624.png"/><Relationship Id="rId587" Type="http://schemas.openxmlformats.org/officeDocument/2006/relationships/image" Target="../media/image645.png"/><Relationship Id="rId8" Type="http://schemas.openxmlformats.org/officeDocument/2006/relationships/customXml" Target="../ink/ink357.xml"/><Relationship Id="rId142" Type="http://schemas.openxmlformats.org/officeDocument/2006/relationships/customXml" Target="../ink/ink424.xml"/><Relationship Id="rId184" Type="http://schemas.openxmlformats.org/officeDocument/2006/relationships/customXml" Target="../ink/ink445.xml"/><Relationship Id="rId391" Type="http://schemas.openxmlformats.org/officeDocument/2006/relationships/image" Target="../media/image547.png"/><Relationship Id="rId405" Type="http://schemas.openxmlformats.org/officeDocument/2006/relationships/image" Target="../media/image554.png"/><Relationship Id="rId447" Type="http://schemas.openxmlformats.org/officeDocument/2006/relationships/image" Target="../media/image575.png"/><Relationship Id="rId251" Type="http://schemas.openxmlformats.org/officeDocument/2006/relationships/image" Target="../media/image477.png"/><Relationship Id="rId489" Type="http://schemas.openxmlformats.org/officeDocument/2006/relationships/image" Target="../media/image596.png"/><Relationship Id="rId46" Type="http://schemas.openxmlformats.org/officeDocument/2006/relationships/customXml" Target="../ink/ink376.xml"/><Relationship Id="rId293" Type="http://schemas.openxmlformats.org/officeDocument/2006/relationships/image" Target="../media/image498.png"/><Relationship Id="rId307" Type="http://schemas.openxmlformats.org/officeDocument/2006/relationships/image" Target="../media/image505.png"/><Relationship Id="rId349" Type="http://schemas.openxmlformats.org/officeDocument/2006/relationships/image" Target="../media/image526.png"/><Relationship Id="rId514" Type="http://schemas.openxmlformats.org/officeDocument/2006/relationships/customXml" Target="../ink/ink610.xml"/><Relationship Id="rId556" Type="http://schemas.openxmlformats.org/officeDocument/2006/relationships/customXml" Target="../ink/ink631.xml"/><Relationship Id="rId88" Type="http://schemas.openxmlformats.org/officeDocument/2006/relationships/customXml" Target="../ink/ink397.xml"/><Relationship Id="rId111" Type="http://schemas.openxmlformats.org/officeDocument/2006/relationships/image" Target="../media/image407.png"/><Relationship Id="rId153" Type="http://schemas.openxmlformats.org/officeDocument/2006/relationships/image" Target="../media/image428.png"/><Relationship Id="rId195" Type="http://schemas.openxmlformats.org/officeDocument/2006/relationships/image" Target="../media/image449.png"/><Relationship Id="rId209" Type="http://schemas.openxmlformats.org/officeDocument/2006/relationships/image" Target="../media/image456.png"/><Relationship Id="rId360" Type="http://schemas.openxmlformats.org/officeDocument/2006/relationships/customXml" Target="../ink/ink533.xml"/><Relationship Id="rId416" Type="http://schemas.openxmlformats.org/officeDocument/2006/relationships/customXml" Target="../ink/ink561.xml"/><Relationship Id="rId220" Type="http://schemas.openxmlformats.org/officeDocument/2006/relationships/customXml" Target="../ink/ink463.xml"/><Relationship Id="rId458" Type="http://schemas.openxmlformats.org/officeDocument/2006/relationships/customXml" Target="../ink/ink582.xml"/><Relationship Id="rId15" Type="http://schemas.openxmlformats.org/officeDocument/2006/relationships/image" Target="../media/image359.png"/><Relationship Id="rId57" Type="http://schemas.openxmlformats.org/officeDocument/2006/relationships/image" Target="../media/image380.png"/><Relationship Id="rId262" Type="http://schemas.openxmlformats.org/officeDocument/2006/relationships/customXml" Target="../ink/ink484.xml"/><Relationship Id="rId318" Type="http://schemas.openxmlformats.org/officeDocument/2006/relationships/customXml" Target="../ink/ink512.xml"/><Relationship Id="rId525" Type="http://schemas.openxmlformats.org/officeDocument/2006/relationships/image" Target="../media/image614.png"/><Relationship Id="rId567" Type="http://schemas.openxmlformats.org/officeDocument/2006/relationships/image" Target="../media/image635.png"/><Relationship Id="rId99" Type="http://schemas.openxmlformats.org/officeDocument/2006/relationships/image" Target="../media/image401.png"/><Relationship Id="rId122" Type="http://schemas.openxmlformats.org/officeDocument/2006/relationships/customXml" Target="../ink/ink414.xml"/><Relationship Id="rId164" Type="http://schemas.openxmlformats.org/officeDocument/2006/relationships/customXml" Target="../ink/ink435.xml"/><Relationship Id="rId371" Type="http://schemas.openxmlformats.org/officeDocument/2006/relationships/image" Target="../media/image537.png"/><Relationship Id="rId427" Type="http://schemas.openxmlformats.org/officeDocument/2006/relationships/image" Target="../media/image565.png"/><Relationship Id="rId469" Type="http://schemas.openxmlformats.org/officeDocument/2006/relationships/image" Target="../media/image586.png"/><Relationship Id="rId26" Type="http://schemas.openxmlformats.org/officeDocument/2006/relationships/customXml" Target="../ink/ink366.xml"/><Relationship Id="rId231" Type="http://schemas.openxmlformats.org/officeDocument/2006/relationships/image" Target="../media/image467.png"/><Relationship Id="rId273" Type="http://schemas.openxmlformats.org/officeDocument/2006/relationships/image" Target="../media/image488.png"/><Relationship Id="rId329" Type="http://schemas.openxmlformats.org/officeDocument/2006/relationships/image" Target="../media/image516.png"/><Relationship Id="rId480" Type="http://schemas.openxmlformats.org/officeDocument/2006/relationships/customXml" Target="../ink/ink593.xml"/><Relationship Id="rId536" Type="http://schemas.openxmlformats.org/officeDocument/2006/relationships/customXml" Target="../ink/ink621.xml"/><Relationship Id="rId68" Type="http://schemas.openxmlformats.org/officeDocument/2006/relationships/customXml" Target="../ink/ink387.xml"/><Relationship Id="rId133" Type="http://schemas.openxmlformats.org/officeDocument/2006/relationships/image" Target="../media/image418.png"/><Relationship Id="rId175" Type="http://schemas.openxmlformats.org/officeDocument/2006/relationships/image" Target="../media/image439.png"/><Relationship Id="rId340" Type="http://schemas.openxmlformats.org/officeDocument/2006/relationships/customXml" Target="../ink/ink523.xml"/><Relationship Id="rId578" Type="http://schemas.openxmlformats.org/officeDocument/2006/relationships/customXml" Target="../ink/ink642.xml"/><Relationship Id="rId200" Type="http://schemas.openxmlformats.org/officeDocument/2006/relationships/customXml" Target="../ink/ink453.xml"/><Relationship Id="rId382" Type="http://schemas.openxmlformats.org/officeDocument/2006/relationships/customXml" Target="../ink/ink544.xml"/><Relationship Id="rId438" Type="http://schemas.openxmlformats.org/officeDocument/2006/relationships/customXml" Target="../ink/ink572.xml"/><Relationship Id="rId242" Type="http://schemas.openxmlformats.org/officeDocument/2006/relationships/customXml" Target="../ink/ink474.xml"/><Relationship Id="rId284" Type="http://schemas.openxmlformats.org/officeDocument/2006/relationships/customXml" Target="../ink/ink495.xml"/><Relationship Id="rId491" Type="http://schemas.openxmlformats.org/officeDocument/2006/relationships/image" Target="../media/image597.png"/><Relationship Id="rId505" Type="http://schemas.openxmlformats.org/officeDocument/2006/relationships/image" Target="../media/image604.png"/><Relationship Id="rId37" Type="http://schemas.openxmlformats.org/officeDocument/2006/relationships/image" Target="../media/image370.png"/><Relationship Id="rId79" Type="http://schemas.openxmlformats.org/officeDocument/2006/relationships/image" Target="../media/image391.png"/><Relationship Id="rId102" Type="http://schemas.openxmlformats.org/officeDocument/2006/relationships/customXml" Target="../ink/ink404.xml"/><Relationship Id="rId144" Type="http://schemas.openxmlformats.org/officeDocument/2006/relationships/customXml" Target="../ink/ink425.xml"/><Relationship Id="rId547" Type="http://schemas.openxmlformats.org/officeDocument/2006/relationships/image" Target="../media/image625.png"/><Relationship Id="rId589" Type="http://schemas.openxmlformats.org/officeDocument/2006/relationships/image" Target="../media/image646.png"/><Relationship Id="rId90" Type="http://schemas.openxmlformats.org/officeDocument/2006/relationships/customXml" Target="../ink/ink398.xml"/><Relationship Id="rId186" Type="http://schemas.openxmlformats.org/officeDocument/2006/relationships/customXml" Target="../ink/ink446.xml"/><Relationship Id="rId351" Type="http://schemas.openxmlformats.org/officeDocument/2006/relationships/image" Target="../media/image527.png"/><Relationship Id="rId393" Type="http://schemas.openxmlformats.org/officeDocument/2006/relationships/image" Target="../media/image548.png"/><Relationship Id="rId407" Type="http://schemas.openxmlformats.org/officeDocument/2006/relationships/image" Target="../media/image555.png"/><Relationship Id="rId449" Type="http://schemas.openxmlformats.org/officeDocument/2006/relationships/image" Target="../media/image576.png"/><Relationship Id="rId211" Type="http://schemas.openxmlformats.org/officeDocument/2006/relationships/image" Target="../media/image457.png"/><Relationship Id="rId253" Type="http://schemas.openxmlformats.org/officeDocument/2006/relationships/image" Target="../media/image478.png"/><Relationship Id="rId295" Type="http://schemas.openxmlformats.org/officeDocument/2006/relationships/image" Target="../media/image499.png"/><Relationship Id="rId309" Type="http://schemas.openxmlformats.org/officeDocument/2006/relationships/image" Target="../media/image506.png"/><Relationship Id="rId460" Type="http://schemas.openxmlformats.org/officeDocument/2006/relationships/customXml" Target="../ink/ink583.xml"/><Relationship Id="rId516" Type="http://schemas.openxmlformats.org/officeDocument/2006/relationships/customXml" Target="../ink/ink611.xml"/><Relationship Id="rId48" Type="http://schemas.openxmlformats.org/officeDocument/2006/relationships/customXml" Target="../ink/ink377.xml"/><Relationship Id="rId113" Type="http://schemas.openxmlformats.org/officeDocument/2006/relationships/image" Target="../media/image408.png"/><Relationship Id="rId320" Type="http://schemas.openxmlformats.org/officeDocument/2006/relationships/customXml" Target="../ink/ink513.xml"/><Relationship Id="rId558" Type="http://schemas.openxmlformats.org/officeDocument/2006/relationships/customXml" Target="../ink/ink632.xml"/><Relationship Id="rId155" Type="http://schemas.openxmlformats.org/officeDocument/2006/relationships/image" Target="../media/image429.png"/><Relationship Id="rId197" Type="http://schemas.openxmlformats.org/officeDocument/2006/relationships/image" Target="../media/image450.png"/><Relationship Id="rId362" Type="http://schemas.openxmlformats.org/officeDocument/2006/relationships/customXml" Target="../ink/ink534.xml"/><Relationship Id="rId418" Type="http://schemas.openxmlformats.org/officeDocument/2006/relationships/customXml" Target="../ink/ink562.xml"/><Relationship Id="rId222" Type="http://schemas.openxmlformats.org/officeDocument/2006/relationships/customXml" Target="../ink/ink464.xml"/><Relationship Id="rId264" Type="http://schemas.openxmlformats.org/officeDocument/2006/relationships/customXml" Target="../ink/ink485.xml"/><Relationship Id="rId471" Type="http://schemas.openxmlformats.org/officeDocument/2006/relationships/image" Target="../media/image587.png"/><Relationship Id="rId17" Type="http://schemas.openxmlformats.org/officeDocument/2006/relationships/image" Target="../media/image360.png"/><Relationship Id="rId59" Type="http://schemas.openxmlformats.org/officeDocument/2006/relationships/image" Target="../media/image381.png"/><Relationship Id="rId124" Type="http://schemas.openxmlformats.org/officeDocument/2006/relationships/customXml" Target="../ink/ink415.xml"/><Relationship Id="rId527" Type="http://schemas.openxmlformats.org/officeDocument/2006/relationships/image" Target="../media/image615.png"/><Relationship Id="rId569" Type="http://schemas.openxmlformats.org/officeDocument/2006/relationships/image" Target="../media/image636.png"/><Relationship Id="rId70" Type="http://schemas.openxmlformats.org/officeDocument/2006/relationships/customXml" Target="../ink/ink388.xml"/><Relationship Id="rId166" Type="http://schemas.openxmlformats.org/officeDocument/2006/relationships/customXml" Target="../ink/ink436.xml"/><Relationship Id="rId331" Type="http://schemas.openxmlformats.org/officeDocument/2006/relationships/image" Target="../media/image517.png"/><Relationship Id="rId373" Type="http://schemas.openxmlformats.org/officeDocument/2006/relationships/image" Target="../media/image538.png"/><Relationship Id="rId429" Type="http://schemas.openxmlformats.org/officeDocument/2006/relationships/image" Target="../media/image566.png"/><Relationship Id="rId580" Type="http://schemas.openxmlformats.org/officeDocument/2006/relationships/customXml" Target="../ink/ink643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468.png"/><Relationship Id="rId440" Type="http://schemas.openxmlformats.org/officeDocument/2006/relationships/customXml" Target="../ink/ink573.xml"/><Relationship Id="rId28" Type="http://schemas.openxmlformats.org/officeDocument/2006/relationships/customXml" Target="../ink/ink367.xml"/><Relationship Id="rId275" Type="http://schemas.openxmlformats.org/officeDocument/2006/relationships/image" Target="../media/image489.png"/><Relationship Id="rId300" Type="http://schemas.openxmlformats.org/officeDocument/2006/relationships/customXml" Target="../ink/ink503.xml"/><Relationship Id="rId482" Type="http://schemas.openxmlformats.org/officeDocument/2006/relationships/customXml" Target="../ink/ink594.xml"/><Relationship Id="rId538" Type="http://schemas.openxmlformats.org/officeDocument/2006/relationships/customXml" Target="../ink/ink622.xml"/><Relationship Id="rId81" Type="http://schemas.openxmlformats.org/officeDocument/2006/relationships/image" Target="../media/image392.png"/><Relationship Id="rId135" Type="http://schemas.openxmlformats.org/officeDocument/2006/relationships/image" Target="../media/image419.png"/><Relationship Id="rId177" Type="http://schemas.openxmlformats.org/officeDocument/2006/relationships/image" Target="../media/image440.png"/><Relationship Id="rId342" Type="http://schemas.openxmlformats.org/officeDocument/2006/relationships/customXml" Target="../ink/ink524.xml"/><Relationship Id="rId384" Type="http://schemas.openxmlformats.org/officeDocument/2006/relationships/customXml" Target="../ink/ink545.xml"/><Relationship Id="rId591" Type="http://schemas.openxmlformats.org/officeDocument/2006/relationships/image" Target="../media/image647.png"/><Relationship Id="rId202" Type="http://schemas.openxmlformats.org/officeDocument/2006/relationships/customXml" Target="../ink/ink454.xml"/><Relationship Id="rId244" Type="http://schemas.openxmlformats.org/officeDocument/2006/relationships/customXml" Target="../ink/ink475.xml"/><Relationship Id="rId39" Type="http://schemas.openxmlformats.org/officeDocument/2006/relationships/image" Target="../media/image371.png"/><Relationship Id="rId286" Type="http://schemas.openxmlformats.org/officeDocument/2006/relationships/customXml" Target="../ink/ink496.xml"/><Relationship Id="rId451" Type="http://schemas.openxmlformats.org/officeDocument/2006/relationships/image" Target="../media/image577.png"/><Relationship Id="rId493" Type="http://schemas.openxmlformats.org/officeDocument/2006/relationships/image" Target="../media/image598.png"/><Relationship Id="rId507" Type="http://schemas.openxmlformats.org/officeDocument/2006/relationships/image" Target="../media/image605.png"/><Relationship Id="rId549" Type="http://schemas.openxmlformats.org/officeDocument/2006/relationships/image" Target="../media/image626.png"/><Relationship Id="rId50" Type="http://schemas.openxmlformats.org/officeDocument/2006/relationships/customXml" Target="../ink/ink378.xml"/><Relationship Id="rId104" Type="http://schemas.openxmlformats.org/officeDocument/2006/relationships/customXml" Target="../ink/ink405.xml"/><Relationship Id="rId146" Type="http://schemas.openxmlformats.org/officeDocument/2006/relationships/customXml" Target="../ink/ink426.xml"/><Relationship Id="rId188" Type="http://schemas.openxmlformats.org/officeDocument/2006/relationships/customXml" Target="../ink/ink447.xml"/><Relationship Id="rId311" Type="http://schemas.openxmlformats.org/officeDocument/2006/relationships/image" Target="../media/image507.png"/><Relationship Id="rId353" Type="http://schemas.openxmlformats.org/officeDocument/2006/relationships/image" Target="../media/image528.png"/><Relationship Id="rId395" Type="http://schemas.openxmlformats.org/officeDocument/2006/relationships/image" Target="../media/image549.png"/><Relationship Id="rId409" Type="http://schemas.openxmlformats.org/officeDocument/2006/relationships/image" Target="../media/image556.png"/><Relationship Id="rId560" Type="http://schemas.openxmlformats.org/officeDocument/2006/relationships/customXml" Target="../ink/ink633.xml"/><Relationship Id="rId92" Type="http://schemas.openxmlformats.org/officeDocument/2006/relationships/customXml" Target="../ink/ink399.xml"/><Relationship Id="rId213" Type="http://schemas.openxmlformats.org/officeDocument/2006/relationships/image" Target="../media/image458.png"/><Relationship Id="rId420" Type="http://schemas.openxmlformats.org/officeDocument/2006/relationships/customXml" Target="../ink/ink563.xml"/><Relationship Id="rId255" Type="http://schemas.openxmlformats.org/officeDocument/2006/relationships/image" Target="../media/image479.png"/><Relationship Id="rId297" Type="http://schemas.openxmlformats.org/officeDocument/2006/relationships/image" Target="../media/image500.png"/><Relationship Id="rId462" Type="http://schemas.openxmlformats.org/officeDocument/2006/relationships/customXml" Target="../ink/ink584.xml"/><Relationship Id="rId518" Type="http://schemas.openxmlformats.org/officeDocument/2006/relationships/customXml" Target="../ink/ink612.xml"/><Relationship Id="rId115" Type="http://schemas.openxmlformats.org/officeDocument/2006/relationships/image" Target="../media/image409.png"/><Relationship Id="rId157" Type="http://schemas.openxmlformats.org/officeDocument/2006/relationships/image" Target="../media/image430.png"/><Relationship Id="rId322" Type="http://schemas.openxmlformats.org/officeDocument/2006/relationships/customXml" Target="../ink/ink514.xml"/><Relationship Id="rId364" Type="http://schemas.openxmlformats.org/officeDocument/2006/relationships/customXml" Target="../ink/ink535.xml"/><Relationship Id="rId61" Type="http://schemas.openxmlformats.org/officeDocument/2006/relationships/image" Target="../media/image382.png"/><Relationship Id="rId199" Type="http://schemas.openxmlformats.org/officeDocument/2006/relationships/image" Target="../media/image451.png"/><Relationship Id="rId571" Type="http://schemas.openxmlformats.org/officeDocument/2006/relationships/image" Target="../media/image637.png"/><Relationship Id="rId19" Type="http://schemas.openxmlformats.org/officeDocument/2006/relationships/image" Target="../media/image361.png"/><Relationship Id="rId224" Type="http://schemas.openxmlformats.org/officeDocument/2006/relationships/customXml" Target="../ink/ink465.xml"/><Relationship Id="rId266" Type="http://schemas.openxmlformats.org/officeDocument/2006/relationships/customXml" Target="../ink/ink486.xml"/><Relationship Id="rId431" Type="http://schemas.openxmlformats.org/officeDocument/2006/relationships/image" Target="../media/image567.png"/><Relationship Id="rId473" Type="http://schemas.openxmlformats.org/officeDocument/2006/relationships/image" Target="../media/image588.png"/><Relationship Id="rId529" Type="http://schemas.openxmlformats.org/officeDocument/2006/relationships/image" Target="../media/image616.png"/><Relationship Id="rId30" Type="http://schemas.openxmlformats.org/officeDocument/2006/relationships/customXml" Target="../ink/ink368.xml"/><Relationship Id="rId126" Type="http://schemas.openxmlformats.org/officeDocument/2006/relationships/customXml" Target="../ink/ink416.xml"/><Relationship Id="rId168" Type="http://schemas.openxmlformats.org/officeDocument/2006/relationships/customXml" Target="../ink/ink437.xml"/><Relationship Id="rId333" Type="http://schemas.openxmlformats.org/officeDocument/2006/relationships/image" Target="../media/image518.png"/><Relationship Id="rId540" Type="http://schemas.openxmlformats.org/officeDocument/2006/relationships/customXml" Target="../ink/ink623.xml"/><Relationship Id="rId72" Type="http://schemas.openxmlformats.org/officeDocument/2006/relationships/customXml" Target="../ink/ink389.xml"/><Relationship Id="rId375" Type="http://schemas.openxmlformats.org/officeDocument/2006/relationships/image" Target="../media/image539.png"/><Relationship Id="rId582" Type="http://schemas.openxmlformats.org/officeDocument/2006/relationships/customXml" Target="../ink/ink644.xml"/><Relationship Id="rId3" Type="http://schemas.openxmlformats.org/officeDocument/2006/relationships/image" Target="../media/image3530.png"/><Relationship Id="rId235" Type="http://schemas.openxmlformats.org/officeDocument/2006/relationships/image" Target="../media/image469.png"/><Relationship Id="rId277" Type="http://schemas.openxmlformats.org/officeDocument/2006/relationships/image" Target="../media/image490.png"/><Relationship Id="rId400" Type="http://schemas.openxmlformats.org/officeDocument/2006/relationships/customXml" Target="../ink/ink553.xml"/><Relationship Id="rId442" Type="http://schemas.openxmlformats.org/officeDocument/2006/relationships/customXml" Target="../ink/ink574.xml"/><Relationship Id="rId484" Type="http://schemas.openxmlformats.org/officeDocument/2006/relationships/customXml" Target="../ink/ink595.xml"/><Relationship Id="rId137" Type="http://schemas.openxmlformats.org/officeDocument/2006/relationships/image" Target="../media/image420.png"/><Relationship Id="rId302" Type="http://schemas.openxmlformats.org/officeDocument/2006/relationships/customXml" Target="../ink/ink504.xml"/><Relationship Id="rId344" Type="http://schemas.openxmlformats.org/officeDocument/2006/relationships/customXml" Target="../ink/ink525.xml"/><Relationship Id="rId41" Type="http://schemas.openxmlformats.org/officeDocument/2006/relationships/image" Target="../media/image372.png"/><Relationship Id="rId83" Type="http://schemas.openxmlformats.org/officeDocument/2006/relationships/image" Target="../media/image393.png"/><Relationship Id="rId179" Type="http://schemas.openxmlformats.org/officeDocument/2006/relationships/image" Target="../media/image441.png"/><Relationship Id="rId386" Type="http://schemas.openxmlformats.org/officeDocument/2006/relationships/customXml" Target="../ink/ink546.xml"/><Relationship Id="rId551" Type="http://schemas.openxmlformats.org/officeDocument/2006/relationships/image" Target="../media/image627.png"/><Relationship Id="rId593" Type="http://schemas.openxmlformats.org/officeDocument/2006/relationships/image" Target="../media/image648.png"/><Relationship Id="rId190" Type="http://schemas.openxmlformats.org/officeDocument/2006/relationships/customXml" Target="../ink/ink448.xml"/><Relationship Id="rId204" Type="http://schemas.openxmlformats.org/officeDocument/2006/relationships/customXml" Target="../ink/ink455.xml"/><Relationship Id="rId246" Type="http://schemas.openxmlformats.org/officeDocument/2006/relationships/customXml" Target="../ink/ink476.xml"/><Relationship Id="rId288" Type="http://schemas.openxmlformats.org/officeDocument/2006/relationships/customXml" Target="../ink/ink497.xml"/><Relationship Id="rId411" Type="http://schemas.openxmlformats.org/officeDocument/2006/relationships/image" Target="../media/image557.png"/><Relationship Id="rId453" Type="http://schemas.openxmlformats.org/officeDocument/2006/relationships/image" Target="../media/image578.png"/><Relationship Id="rId509" Type="http://schemas.openxmlformats.org/officeDocument/2006/relationships/image" Target="../media/image606.png"/><Relationship Id="rId106" Type="http://schemas.openxmlformats.org/officeDocument/2006/relationships/customXml" Target="../ink/ink406.xml"/><Relationship Id="rId313" Type="http://schemas.openxmlformats.org/officeDocument/2006/relationships/image" Target="../media/image508.png"/><Relationship Id="rId495" Type="http://schemas.openxmlformats.org/officeDocument/2006/relationships/image" Target="../media/image599.png"/><Relationship Id="rId10" Type="http://schemas.openxmlformats.org/officeDocument/2006/relationships/customXml" Target="../ink/ink358.xml"/><Relationship Id="rId52" Type="http://schemas.openxmlformats.org/officeDocument/2006/relationships/customXml" Target="../ink/ink379.xml"/><Relationship Id="rId94" Type="http://schemas.openxmlformats.org/officeDocument/2006/relationships/customXml" Target="../ink/ink400.xml"/><Relationship Id="rId148" Type="http://schemas.openxmlformats.org/officeDocument/2006/relationships/customXml" Target="../ink/ink427.xml"/><Relationship Id="rId355" Type="http://schemas.openxmlformats.org/officeDocument/2006/relationships/image" Target="../media/image529.png"/><Relationship Id="rId397" Type="http://schemas.openxmlformats.org/officeDocument/2006/relationships/image" Target="../media/image550.png"/><Relationship Id="rId520" Type="http://schemas.openxmlformats.org/officeDocument/2006/relationships/customXml" Target="../ink/ink613.xml"/><Relationship Id="rId562" Type="http://schemas.openxmlformats.org/officeDocument/2006/relationships/customXml" Target="../ink/ink634.xml"/><Relationship Id="rId215" Type="http://schemas.openxmlformats.org/officeDocument/2006/relationships/image" Target="../media/image459.png"/><Relationship Id="rId257" Type="http://schemas.openxmlformats.org/officeDocument/2006/relationships/image" Target="../media/image480.png"/><Relationship Id="rId422" Type="http://schemas.openxmlformats.org/officeDocument/2006/relationships/customXml" Target="../ink/ink564.xml"/><Relationship Id="rId464" Type="http://schemas.openxmlformats.org/officeDocument/2006/relationships/customXml" Target="../ink/ink585.xml"/><Relationship Id="rId299" Type="http://schemas.openxmlformats.org/officeDocument/2006/relationships/image" Target="../media/image501.png"/><Relationship Id="rId63" Type="http://schemas.openxmlformats.org/officeDocument/2006/relationships/image" Target="../media/image383.png"/><Relationship Id="rId159" Type="http://schemas.openxmlformats.org/officeDocument/2006/relationships/image" Target="../media/image431.png"/><Relationship Id="rId366" Type="http://schemas.openxmlformats.org/officeDocument/2006/relationships/customXml" Target="../ink/ink536.xml"/><Relationship Id="rId573" Type="http://schemas.openxmlformats.org/officeDocument/2006/relationships/image" Target="../media/image638.png"/><Relationship Id="rId226" Type="http://schemas.openxmlformats.org/officeDocument/2006/relationships/customXml" Target="../ink/ink466.xml"/><Relationship Id="rId433" Type="http://schemas.openxmlformats.org/officeDocument/2006/relationships/image" Target="../media/image568.png"/><Relationship Id="rId74" Type="http://schemas.openxmlformats.org/officeDocument/2006/relationships/customXml" Target="../ink/ink390.xml"/><Relationship Id="rId377" Type="http://schemas.openxmlformats.org/officeDocument/2006/relationships/image" Target="../media/image540.png"/><Relationship Id="rId500" Type="http://schemas.openxmlformats.org/officeDocument/2006/relationships/customXml" Target="../ink/ink603.xml"/><Relationship Id="rId584" Type="http://schemas.openxmlformats.org/officeDocument/2006/relationships/customXml" Target="../ink/ink645.xml"/><Relationship Id="rId5" Type="http://schemas.openxmlformats.org/officeDocument/2006/relationships/image" Target="../media/image354.png"/><Relationship Id="rId237" Type="http://schemas.openxmlformats.org/officeDocument/2006/relationships/image" Target="../media/image470.png"/><Relationship Id="rId444" Type="http://schemas.openxmlformats.org/officeDocument/2006/relationships/customXml" Target="../ink/ink575.xml"/><Relationship Id="rId290" Type="http://schemas.openxmlformats.org/officeDocument/2006/relationships/customXml" Target="../ink/ink498.xml"/><Relationship Id="rId304" Type="http://schemas.openxmlformats.org/officeDocument/2006/relationships/customXml" Target="../ink/ink505.xml"/><Relationship Id="rId388" Type="http://schemas.openxmlformats.org/officeDocument/2006/relationships/customXml" Target="../ink/ink547.xml"/><Relationship Id="rId511" Type="http://schemas.openxmlformats.org/officeDocument/2006/relationships/image" Target="../media/image607.png"/><Relationship Id="rId85" Type="http://schemas.openxmlformats.org/officeDocument/2006/relationships/image" Target="../media/image394.png"/><Relationship Id="rId150" Type="http://schemas.openxmlformats.org/officeDocument/2006/relationships/customXml" Target="../ink/ink428.xml"/><Relationship Id="rId595" Type="http://schemas.openxmlformats.org/officeDocument/2006/relationships/image" Target="../media/image649.png"/><Relationship Id="rId248" Type="http://schemas.openxmlformats.org/officeDocument/2006/relationships/customXml" Target="../ink/ink477.xml"/><Relationship Id="rId455" Type="http://schemas.openxmlformats.org/officeDocument/2006/relationships/image" Target="../media/image579.png"/><Relationship Id="rId12" Type="http://schemas.openxmlformats.org/officeDocument/2006/relationships/customXml" Target="../ink/ink359.xml"/><Relationship Id="rId108" Type="http://schemas.openxmlformats.org/officeDocument/2006/relationships/customXml" Target="../ink/ink407.xml"/><Relationship Id="rId315" Type="http://schemas.openxmlformats.org/officeDocument/2006/relationships/image" Target="../media/image509.png"/><Relationship Id="rId522" Type="http://schemas.openxmlformats.org/officeDocument/2006/relationships/customXml" Target="../ink/ink614.xml"/><Relationship Id="rId96" Type="http://schemas.openxmlformats.org/officeDocument/2006/relationships/customXml" Target="../ink/ink401.xml"/><Relationship Id="rId161" Type="http://schemas.openxmlformats.org/officeDocument/2006/relationships/image" Target="../media/image432.png"/><Relationship Id="rId399" Type="http://schemas.openxmlformats.org/officeDocument/2006/relationships/image" Target="../media/image551.png"/><Relationship Id="rId259" Type="http://schemas.openxmlformats.org/officeDocument/2006/relationships/image" Target="../media/image481.png"/><Relationship Id="rId466" Type="http://schemas.openxmlformats.org/officeDocument/2006/relationships/customXml" Target="../ink/ink586.xml"/><Relationship Id="rId23" Type="http://schemas.openxmlformats.org/officeDocument/2006/relationships/image" Target="../media/image363.png"/><Relationship Id="rId119" Type="http://schemas.openxmlformats.org/officeDocument/2006/relationships/image" Target="../media/image411.png"/><Relationship Id="rId326" Type="http://schemas.openxmlformats.org/officeDocument/2006/relationships/customXml" Target="../ink/ink516.xml"/><Relationship Id="rId533" Type="http://schemas.openxmlformats.org/officeDocument/2006/relationships/image" Target="../media/image618.png"/><Relationship Id="rId172" Type="http://schemas.openxmlformats.org/officeDocument/2006/relationships/customXml" Target="../ink/ink439.xml"/><Relationship Id="rId477" Type="http://schemas.openxmlformats.org/officeDocument/2006/relationships/image" Target="../media/image590.png"/><Relationship Id="rId337" Type="http://schemas.openxmlformats.org/officeDocument/2006/relationships/image" Target="../media/image520.png"/><Relationship Id="rId34" Type="http://schemas.openxmlformats.org/officeDocument/2006/relationships/customXml" Target="../ink/ink370.xml"/><Relationship Id="rId544" Type="http://schemas.openxmlformats.org/officeDocument/2006/relationships/customXml" Target="../ink/ink625.xml"/><Relationship Id="rId183" Type="http://schemas.openxmlformats.org/officeDocument/2006/relationships/image" Target="../media/image443.png"/><Relationship Id="rId390" Type="http://schemas.openxmlformats.org/officeDocument/2006/relationships/customXml" Target="../ink/ink548.xml"/><Relationship Id="rId404" Type="http://schemas.openxmlformats.org/officeDocument/2006/relationships/customXml" Target="../ink/ink555.xml"/><Relationship Id="rId250" Type="http://schemas.openxmlformats.org/officeDocument/2006/relationships/customXml" Target="../ink/ink478.xml"/><Relationship Id="rId488" Type="http://schemas.openxmlformats.org/officeDocument/2006/relationships/customXml" Target="../ink/ink597.xml"/><Relationship Id="rId45" Type="http://schemas.openxmlformats.org/officeDocument/2006/relationships/image" Target="../media/image374.png"/><Relationship Id="rId110" Type="http://schemas.openxmlformats.org/officeDocument/2006/relationships/customXml" Target="../ink/ink408.xml"/><Relationship Id="rId348" Type="http://schemas.openxmlformats.org/officeDocument/2006/relationships/customXml" Target="../ink/ink527.xml"/><Relationship Id="rId555" Type="http://schemas.openxmlformats.org/officeDocument/2006/relationships/image" Target="../media/image629.png"/><Relationship Id="rId194" Type="http://schemas.openxmlformats.org/officeDocument/2006/relationships/customXml" Target="../ink/ink450.xml"/><Relationship Id="rId208" Type="http://schemas.openxmlformats.org/officeDocument/2006/relationships/customXml" Target="../ink/ink457.xml"/><Relationship Id="rId415" Type="http://schemas.openxmlformats.org/officeDocument/2006/relationships/image" Target="../media/image559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8.png"/><Relationship Id="rId299" Type="http://schemas.openxmlformats.org/officeDocument/2006/relationships/image" Target="../media/image799.png"/><Relationship Id="rId21" Type="http://schemas.openxmlformats.org/officeDocument/2006/relationships/image" Target="../media/image660.png"/><Relationship Id="rId63" Type="http://schemas.openxmlformats.org/officeDocument/2006/relationships/image" Target="../media/image681.png"/><Relationship Id="rId159" Type="http://schemas.openxmlformats.org/officeDocument/2006/relationships/image" Target="../media/image729.png"/><Relationship Id="rId324" Type="http://schemas.openxmlformats.org/officeDocument/2006/relationships/customXml" Target="../ink/ink813.xml"/><Relationship Id="rId366" Type="http://schemas.openxmlformats.org/officeDocument/2006/relationships/customXml" Target="../ink/ink834.xml"/><Relationship Id="rId170" Type="http://schemas.openxmlformats.org/officeDocument/2006/relationships/customXml" Target="../ink/ink736.xml"/><Relationship Id="rId226" Type="http://schemas.openxmlformats.org/officeDocument/2006/relationships/customXml" Target="../ink/ink764.xml"/><Relationship Id="rId268" Type="http://schemas.openxmlformats.org/officeDocument/2006/relationships/customXml" Target="../ink/ink785.xml"/><Relationship Id="rId32" Type="http://schemas.openxmlformats.org/officeDocument/2006/relationships/customXml" Target="../ink/ink667.xml"/><Relationship Id="rId74" Type="http://schemas.openxmlformats.org/officeDocument/2006/relationships/customXml" Target="../ink/ink688.xml"/><Relationship Id="rId128" Type="http://schemas.openxmlformats.org/officeDocument/2006/relationships/customXml" Target="../ink/ink715.xml"/><Relationship Id="rId335" Type="http://schemas.openxmlformats.org/officeDocument/2006/relationships/image" Target="../media/image817.png"/><Relationship Id="rId377" Type="http://schemas.openxmlformats.org/officeDocument/2006/relationships/image" Target="../media/image838.png"/><Relationship Id="rId5" Type="http://schemas.openxmlformats.org/officeDocument/2006/relationships/image" Target="../media/image652.png"/><Relationship Id="rId181" Type="http://schemas.openxmlformats.org/officeDocument/2006/relationships/image" Target="../media/image740.png"/><Relationship Id="rId237" Type="http://schemas.openxmlformats.org/officeDocument/2006/relationships/image" Target="../media/image768.png"/><Relationship Id="rId402" Type="http://schemas.openxmlformats.org/officeDocument/2006/relationships/customXml" Target="../ink/ink852.xml"/><Relationship Id="rId279" Type="http://schemas.openxmlformats.org/officeDocument/2006/relationships/image" Target="../media/image789.png"/><Relationship Id="rId43" Type="http://schemas.openxmlformats.org/officeDocument/2006/relationships/image" Target="../media/image671.png"/><Relationship Id="rId139" Type="http://schemas.openxmlformats.org/officeDocument/2006/relationships/image" Target="../media/image719.png"/><Relationship Id="rId290" Type="http://schemas.openxmlformats.org/officeDocument/2006/relationships/customXml" Target="../ink/ink796.xml"/><Relationship Id="rId304" Type="http://schemas.openxmlformats.org/officeDocument/2006/relationships/customXml" Target="../ink/ink803.xml"/><Relationship Id="rId346" Type="http://schemas.openxmlformats.org/officeDocument/2006/relationships/customXml" Target="../ink/ink824.xml"/><Relationship Id="rId388" Type="http://schemas.openxmlformats.org/officeDocument/2006/relationships/customXml" Target="../ink/ink845.xml"/><Relationship Id="rId85" Type="http://schemas.openxmlformats.org/officeDocument/2006/relationships/image" Target="../media/image692.png"/><Relationship Id="rId150" Type="http://schemas.openxmlformats.org/officeDocument/2006/relationships/customXml" Target="../ink/ink726.xml"/><Relationship Id="rId192" Type="http://schemas.openxmlformats.org/officeDocument/2006/relationships/customXml" Target="../ink/ink747.xml"/><Relationship Id="rId206" Type="http://schemas.openxmlformats.org/officeDocument/2006/relationships/customXml" Target="../ink/ink754.xml"/><Relationship Id="rId248" Type="http://schemas.openxmlformats.org/officeDocument/2006/relationships/customXml" Target="../ink/ink775.xml"/><Relationship Id="rId12" Type="http://schemas.openxmlformats.org/officeDocument/2006/relationships/customXml" Target="../ink/ink657.xml"/><Relationship Id="rId108" Type="http://schemas.openxmlformats.org/officeDocument/2006/relationships/customXml" Target="../ink/ink705.xml"/><Relationship Id="rId315" Type="http://schemas.openxmlformats.org/officeDocument/2006/relationships/image" Target="../media/image807.png"/><Relationship Id="rId357" Type="http://schemas.openxmlformats.org/officeDocument/2006/relationships/image" Target="../media/image828.png"/><Relationship Id="rId54" Type="http://schemas.openxmlformats.org/officeDocument/2006/relationships/customXml" Target="../ink/ink678.xml"/><Relationship Id="rId96" Type="http://schemas.openxmlformats.org/officeDocument/2006/relationships/customXml" Target="../ink/ink699.xml"/><Relationship Id="rId161" Type="http://schemas.openxmlformats.org/officeDocument/2006/relationships/image" Target="../media/image730.png"/><Relationship Id="rId217" Type="http://schemas.openxmlformats.org/officeDocument/2006/relationships/image" Target="../media/image758.png"/><Relationship Id="rId399" Type="http://schemas.openxmlformats.org/officeDocument/2006/relationships/image" Target="../media/image849.png"/><Relationship Id="rId259" Type="http://schemas.openxmlformats.org/officeDocument/2006/relationships/image" Target="../media/image779.png"/><Relationship Id="rId23" Type="http://schemas.openxmlformats.org/officeDocument/2006/relationships/image" Target="../media/image661.png"/><Relationship Id="rId119" Type="http://schemas.openxmlformats.org/officeDocument/2006/relationships/image" Target="../media/image709.png"/><Relationship Id="rId270" Type="http://schemas.openxmlformats.org/officeDocument/2006/relationships/customXml" Target="../ink/ink786.xml"/><Relationship Id="rId326" Type="http://schemas.openxmlformats.org/officeDocument/2006/relationships/customXml" Target="../ink/ink814.xml"/><Relationship Id="rId65" Type="http://schemas.openxmlformats.org/officeDocument/2006/relationships/image" Target="../media/image682.png"/><Relationship Id="rId130" Type="http://schemas.openxmlformats.org/officeDocument/2006/relationships/customXml" Target="../ink/ink716.xml"/><Relationship Id="rId368" Type="http://schemas.openxmlformats.org/officeDocument/2006/relationships/customXml" Target="../ink/ink835.xml"/><Relationship Id="rId172" Type="http://schemas.openxmlformats.org/officeDocument/2006/relationships/customXml" Target="../ink/ink737.xml"/><Relationship Id="rId228" Type="http://schemas.openxmlformats.org/officeDocument/2006/relationships/customXml" Target="../ink/ink765.xml"/><Relationship Id="rId281" Type="http://schemas.openxmlformats.org/officeDocument/2006/relationships/image" Target="../media/image790.png"/><Relationship Id="rId337" Type="http://schemas.openxmlformats.org/officeDocument/2006/relationships/image" Target="../media/image818.png"/><Relationship Id="rId34" Type="http://schemas.openxmlformats.org/officeDocument/2006/relationships/customXml" Target="../ink/ink668.xml"/><Relationship Id="rId76" Type="http://schemas.openxmlformats.org/officeDocument/2006/relationships/customXml" Target="../ink/ink689.xml"/><Relationship Id="rId141" Type="http://schemas.openxmlformats.org/officeDocument/2006/relationships/image" Target="../media/image720.png"/><Relationship Id="rId379" Type="http://schemas.openxmlformats.org/officeDocument/2006/relationships/image" Target="../media/image839.png"/><Relationship Id="rId7" Type="http://schemas.openxmlformats.org/officeDocument/2006/relationships/image" Target="../media/image653.png"/><Relationship Id="rId183" Type="http://schemas.openxmlformats.org/officeDocument/2006/relationships/image" Target="../media/image741.png"/><Relationship Id="rId239" Type="http://schemas.openxmlformats.org/officeDocument/2006/relationships/image" Target="../media/image769.png"/><Relationship Id="rId390" Type="http://schemas.openxmlformats.org/officeDocument/2006/relationships/customXml" Target="../ink/ink846.xml"/><Relationship Id="rId250" Type="http://schemas.openxmlformats.org/officeDocument/2006/relationships/customXml" Target="../ink/ink776.xml"/><Relationship Id="rId292" Type="http://schemas.openxmlformats.org/officeDocument/2006/relationships/customXml" Target="../ink/ink797.xml"/><Relationship Id="rId306" Type="http://schemas.openxmlformats.org/officeDocument/2006/relationships/customXml" Target="../ink/ink804.xml"/><Relationship Id="rId45" Type="http://schemas.openxmlformats.org/officeDocument/2006/relationships/image" Target="../media/image672.png"/><Relationship Id="rId87" Type="http://schemas.openxmlformats.org/officeDocument/2006/relationships/image" Target="../media/image693.png"/><Relationship Id="rId110" Type="http://schemas.openxmlformats.org/officeDocument/2006/relationships/customXml" Target="../ink/ink706.xml"/><Relationship Id="rId348" Type="http://schemas.openxmlformats.org/officeDocument/2006/relationships/customXml" Target="../ink/ink825.xml"/><Relationship Id="rId152" Type="http://schemas.openxmlformats.org/officeDocument/2006/relationships/customXml" Target="../ink/ink727.xml"/><Relationship Id="rId194" Type="http://schemas.openxmlformats.org/officeDocument/2006/relationships/customXml" Target="../ink/ink748.xml"/><Relationship Id="rId208" Type="http://schemas.openxmlformats.org/officeDocument/2006/relationships/customXml" Target="../ink/ink755.xml"/><Relationship Id="rId261" Type="http://schemas.openxmlformats.org/officeDocument/2006/relationships/image" Target="../media/image780.png"/><Relationship Id="rId14" Type="http://schemas.openxmlformats.org/officeDocument/2006/relationships/customXml" Target="../ink/ink658.xml"/><Relationship Id="rId56" Type="http://schemas.openxmlformats.org/officeDocument/2006/relationships/customXml" Target="../ink/ink679.xml"/><Relationship Id="rId317" Type="http://schemas.openxmlformats.org/officeDocument/2006/relationships/image" Target="../media/image808.png"/><Relationship Id="rId359" Type="http://schemas.openxmlformats.org/officeDocument/2006/relationships/image" Target="../media/image829.png"/><Relationship Id="rId98" Type="http://schemas.openxmlformats.org/officeDocument/2006/relationships/customXml" Target="../ink/ink700.xml"/><Relationship Id="rId121" Type="http://schemas.openxmlformats.org/officeDocument/2006/relationships/image" Target="../media/image710.png"/><Relationship Id="rId163" Type="http://schemas.openxmlformats.org/officeDocument/2006/relationships/image" Target="../media/image731.png"/><Relationship Id="rId219" Type="http://schemas.openxmlformats.org/officeDocument/2006/relationships/image" Target="../media/image759.png"/><Relationship Id="rId370" Type="http://schemas.openxmlformats.org/officeDocument/2006/relationships/customXml" Target="../ink/ink836.xml"/><Relationship Id="rId230" Type="http://schemas.openxmlformats.org/officeDocument/2006/relationships/customXml" Target="../ink/ink766.xml"/><Relationship Id="rId25" Type="http://schemas.openxmlformats.org/officeDocument/2006/relationships/image" Target="../media/image662.png"/><Relationship Id="rId67" Type="http://schemas.openxmlformats.org/officeDocument/2006/relationships/image" Target="../media/image683.png"/><Relationship Id="rId272" Type="http://schemas.openxmlformats.org/officeDocument/2006/relationships/customXml" Target="../ink/ink787.xml"/><Relationship Id="rId328" Type="http://schemas.openxmlformats.org/officeDocument/2006/relationships/customXml" Target="../ink/ink815.xml"/><Relationship Id="rId132" Type="http://schemas.openxmlformats.org/officeDocument/2006/relationships/customXml" Target="../ink/ink717.xml"/><Relationship Id="rId174" Type="http://schemas.openxmlformats.org/officeDocument/2006/relationships/customXml" Target="../ink/ink738.xml"/><Relationship Id="rId381" Type="http://schemas.openxmlformats.org/officeDocument/2006/relationships/image" Target="../media/image840.png"/><Relationship Id="rId241" Type="http://schemas.openxmlformats.org/officeDocument/2006/relationships/image" Target="../media/image770.png"/><Relationship Id="rId36" Type="http://schemas.openxmlformats.org/officeDocument/2006/relationships/customXml" Target="../ink/ink669.xml"/><Relationship Id="rId283" Type="http://schemas.openxmlformats.org/officeDocument/2006/relationships/image" Target="../media/image791.png"/><Relationship Id="rId339" Type="http://schemas.openxmlformats.org/officeDocument/2006/relationships/image" Target="../media/image819.png"/><Relationship Id="rId78" Type="http://schemas.openxmlformats.org/officeDocument/2006/relationships/customXml" Target="../ink/ink690.xml"/><Relationship Id="rId101" Type="http://schemas.openxmlformats.org/officeDocument/2006/relationships/image" Target="../media/image700.png"/><Relationship Id="rId143" Type="http://schemas.openxmlformats.org/officeDocument/2006/relationships/image" Target="../media/image721.png"/><Relationship Id="rId185" Type="http://schemas.openxmlformats.org/officeDocument/2006/relationships/image" Target="../media/image742.png"/><Relationship Id="rId350" Type="http://schemas.openxmlformats.org/officeDocument/2006/relationships/customXml" Target="../ink/ink826.xml"/><Relationship Id="rId9" Type="http://schemas.openxmlformats.org/officeDocument/2006/relationships/image" Target="../media/image654.png"/><Relationship Id="rId210" Type="http://schemas.openxmlformats.org/officeDocument/2006/relationships/customXml" Target="../ink/ink756.xml"/><Relationship Id="rId392" Type="http://schemas.openxmlformats.org/officeDocument/2006/relationships/customXml" Target="../ink/ink847.xml"/><Relationship Id="rId252" Type="http://schemas.openxmlformats.org/officeDocument/2006/relationships/customXml" Target="../ink/ink777.xml"/><Relationship Id="rId294" Type="http://schemas.openxmlformats.org/officeDocument/2006/relationships/customXml" Target="../ink/ink798.xml"/><Relationship Id="rId308" Type="http://schemas.openxmlformats.org/officeDocument/2006/relationships/customXml" Target="../ink/ink805.xml"/><Relationship Id="rId47" Type="http://schemas.openxmlformats.org/officeDocument/2006/relationships/image" Target="../media/image673.png"/><Relationship Id="rId89" Type="http://schemas.openxmlformats.org/officeDocument/2006/relationships/image" Target="../media/image694.png"/><Relationship Id="rId112" Type="http://schemas.openxmlformats.org/officeDocument/2006/relationships/customXml" Target="../ink/ink707.xml"/><Relationship Id="rId154" Type="http://schemas.openxmlformats.org/officeDocument/2006/relationships/customXml" Target="../ink/ink728.xml"/><Relationship Id="rId361" Type="http://schemas.openxmlformats.org/officeDocument/2006/relationships/image" Target="../media/image830.png"/><Relationship Id="rId196" Type="http://schemas.openxmlformats.org/officeDocument/2006/relationships/customXml" Target="../ink/ink749.xml"/><Relationship Id="rId16" Type="http://schemas.openxmlformats.org/officeDocument/2006/relationships/customXml" Target="../ink/ink659.xml"/><Relationship Id="rId221" Type="http://schemas.openxmlformats.org/officeDocument/2006/relationships/image" Target="../media/image760.png"/><Relationship Id="rId263" Type="http://schemas.openxmlformats.org/officeDocument/2006/relationships/image" Target="../media/image781.png"/><Relationship Id="rId319" Type="http://schemas.openxmlformats.org/officeDocument/2006/relationships/image" Target="../media/image809.png"/><Relationship Id="rId58" Type="http://schemas.openxmlformats.org/officeDocument/2006/relationships/customXml" Target="../ink/ink680.xml"/><Relationship Id="rId123" Type="http://schemas.openxmlformats.org/officeDocument/2006/relationships/image" Target="../media/image711.png"/><Relationship Id="rId330" Type="http://schemas.openxmlformats.org/officeDocument/2006/relationships/customXml" Target="../ink/ink816.xml"/><Relationship Id="rId90" Type="http://schemas.openxmlformats.org/officeDocument/2006/relationships/customXml" Target="../ink/ink696.xml"/><Relationship Id="rId165" Type="http://schemas.openxmlformats.org/officeDocument/2006/relationships/image" Target="../media/image732.png"/><Relationship Id="rId186" Type="http://schemas.openxmlformats.org/officeDocument/2006/relationships/customXml" Target="../ink/ink744.xml"/><Relationship Id="rId351" Type="http://schemas.openxmlformats.org/officeDocument/2006/relationships/image" Target="../media/image825.png"/><Relationship Id="rId372" Type="http://schemas.openxmlformats.org/officeDocument/2006/relationships/customXml" Target="../ink/ink837.xml"/><Relationship Id="rId393" Type="http://schemas.openxmlformats.org/officeDocument/2006/relationships/image" Target="../media/image846.png"/><Relationship Id="rId211" Type="http://schemas.openxmlformats.org/officeDocument/2006/relationships/image" Target="../media/image755.png"/><Relationship Id="rId232" Type="http://schemas.openxmlformats.org/officeDocument/2006/relationships/customXml" Target="../ink/ink767.xml"/><Relationship Id="rId253" Type="http://schemas.openxmlformats.org/officeDocument/2006/relationships/image" Target="../media/image776.png"/><Relationship Id="rId274" Type="http://schemas.openxmlformats.org/officeDocument/2006/relationships/customXml" Target="../ink/ink788.xml"/><Relationship Id="rId295" Type="http://schemas.openxmlformats.org/officeDocument/2006/relationships/image" Target="../media/image797.png"/><Relationship Id="rId309" Type="http://schemas.openxmlformats.org/officeDocument/2006/relationships/image" Target="../media/image804.png"/><Relationship Id="rId27" Type="http://schemas.openxmlformats.org/officeDocument/2006/relationships/image" Target="../media/image663.png"/><Relationship Id="rId48" Type="http://schemas.openxmlformats.org/officeDocument/2006/relationships/customXml" Target="../ink/ink675.xml"/><Relationship Id="rId69" Type="http://schemas.openxmlformats.org/officeDocument/2006/relationships/image" Target="../media/image684.png"/><Relationship Id="rId113" Type="http://schemas.openxmlformats.org/officeDocument/2006/relationships/image" Target="../media/image706.png"/><Relationship Id="rId134" Type="http://schemas.openxmlformats.org/officeDocument/2006/relationships/customXml" Target="../ink/ink718.xml"/><Relationship Id="rId320" Type="http://schemas.openxmlformats.org/officeDocument/2006/relationships/customXml" Target="../ink/ink811.xml"/><Relationship Id="rId80" Type="http://schemas.openxmlformats.org/officeDocument/2006/relationships/customXml" Target="../ink/ink691.xml"/><Relationship Id="rId155" Type="http://schemas.openxmlformats.org/officeDocument/2006/relationships/image" Target="../media/image727.png"/><Relationship Id="rId176" Type="http://schemas.openxmlformats.org/officeDocument/2006/relationships/customXml" Target="../ink/ink739.xml"/><Relationship Id="rId197" Type="http://schemas.openxmlformats.org/officeDocument/2006/relationships/image" Target="../media/image748.png"/><Relationship Id="rId341" Type="http://schemas.openxmlformats.org/officeDocument/2006/relationships/image" Target="../media/image820.png"/><Relationship Id="rId362" Type="http://schemas.openxmlformats.org/officeDocument/2006/relationships/customXml" Target="../ink/ink832.xml"/><Relationship Id="rId383" Type="http://schemas.openxmlformats.org/officeDocument/2006/relationships/image" Target="../media/image841.png"/><Relationship Id="rId201" Type="http://schemas.openxmlformats.org/officeDocument/2006/relationships/image" Target="../media/image750.png"/><Relationship Id="rId222" Type="http://schemas.openxmlformats.org/officeDocument/2006/relationships/customXml" Target="../ink/ink762.xml"/><Relationship Id="rId243" Type="http://schemas.openxmlformats.org/officeDocument/2006/relationships/image" Target="../media/image771.png"/><Relationship Id="rId264" Type="http://schemas.openxmlformats.org/officeDocument/2006/relationships/customXml" Target="../ink/ink783.xml"/><Relationship Id="rId285" Type="http://schemas.openxmlformats.org/officeDocument/2006/relationships/image" Target="../media/image792.png"/><Relationship Id="rId17" Type="http://schemas.openxmlformats.org/officeDocument/2006/relationships/image" Target="../media/image658.png"/><Relationship Id="rId38" Type="http://schemas.openxmlformats.org/officeDocument/2006/relationships/customXml" Target="../ink/ink670.xml"/><Relationship Id="rId59" Type="http://schemas.openxmlformats.org/officeDocument/2006/relationships/image" Target="../media/image679.png"/><Relationship Id="rId103" Type="http://schemas.openxmlformats.org/officeDocument/2006/relationships/image" Target="../media/image701.png"/><Relationship Id="rId124" Type="http://schemas.openxmlformats.org/officeDocument/2006/relationships/customXml" Target="../ink/ink713.xml"/><Relationship Id="rId310" Type="http://schemas.openxmlformats.org/officeDocument/2006/relationships/customXml" Target="../ink/ink806.xml"/><Relationship Id="rId70" Type="http://schemas.openxmlformats.org/officeDocument/2006/relationships/customXml" Target="../ink/ink686.xml"/><Relationship Id="rId91" Type="http://schemas.openxmlformats.org/officeDocument/2006/relationships/image" Target="../media/image695.png"/><Relationship Id="rId145" Type="http://schemas.openxmlformats.org/officeDocument/2006/relationships/image" Target="../media/image722.png"/><Relationship Id="rId166" Type="http://schemas.openxmlformats.org/officeDocument/2006/relationships/customXml" Target="../ink/ink734.xml"/><Relationship Id="rId187" Type="http://schemas.openxmlformats.org/officeDocument/2006/relationships/image" Target="../media/image743.png"/><Relationship Id="rId331" Type="http://schemas.openxmlformats.org/officeDocument/2006/relationships/image" Target="../media/image815.png"/><Relationship Id="rId352" Type="http://schemas.openxmlformats.org/officeDocument/2006/relationships/customXml" Target="../ink/ink827.xml"/><Relationship Id="rId373" Type="http://schemas.openxmlformats.org/officeDocument/2006/relationships/image" Target="../media/image836.png"/><Relationship Id="rId394" Type="http://schemas.openxmlformats.org/officeDocument/2006/relationships/customXml" Target="../ink/ink848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757.xml"/><Relationship Id="rId233" Type="http://schemas.openxmlformats.org/officeDocument/2006/relationships/image" Target="../media/image766.png"/><Relationship Id="rId254" Type="http://schemas.openxmlformats.org/officeDocument/2006/relationships/customXml" Target="../ink/ink778.xml"/><Relationship Id="rId28" Type="http://schemas.openxmlformats.org/officeDocument/2006/relationships/customXml" Target="../ink/ink665.xml"/><Relationship Id="rId49" Type="http://schemas.openxmlformats.org/officeDocument/2006/relationships/image" Target="../media/image674.png"/><Relationship Id="rId114" Type="http://schemas.openxmlformats.org/officeDocument/2006/relationships/customXml" Target="../ink/ink708.xml"/><Relationship Id="rId275" Type="http://schemas.openxmlformats.org/officeDocument/2006/relationships/image" Target="../media/image787.png"/><Relationship Id="rId296" Type="http://schemas.openxmlformats.org/officeDocument/2006/relationships/customXml" Target="../ink/ink799.xml"/><Relationship Id="rId300" Type="http://schemas.openxmlformats.org/officeDocument/2006/relationships/customXml" Target="../ink/ink801.xml"/><Relationship Id="rId60" Type="http://schemas.openxmlformats.org/officeDocument/2006/relationships/customXml" Target="../ink/ink681.xml"/><Relationship Id="rId81" Type="http://schemas.openxmlformats.org/officeDocument/2006/relationships/image" Target="../media/image690.png"/><Relationship Id="rId135" Type="http://schemas.openxmlformats.org/officeDocument/2006/relationships/image" Target="../media/image717.png"/><Relationship Id="rId156" Type="http://schemas.openxmlformats.org/officeDocument/2006/relationships/customXml" Target="../ink/ink729.xml"/><Relationship Id="rId177" Type="http://schemas.openxmlformats.org/officeDocument/2006/relationships/image" Target="../media/image738.png"/><Relationship Id="rId198" Type="http://schemas.openxmlformats.org/officeDocument/2006/relationships/customXml" Target="../ink/ink750.xml"/><Relationship Id="rId321" Type="http://schemas.openxmlformats.org/officeDocument/2006/relationships/image" Target="../media/image810.png"/><Relationship Id="rId342" Type="http://schemas.openxmlformats.org/officeDocument/2006/relationships/customXml" Target="../ink/ink822.xml"/><Relationship Id="rId363" Type="http://schemas.openxmlformats.org/officeDocument/2006/relationships/image" Target="../media/image831.png"/><Relationship Id="rId384" Type="http://schemas.openxmlformats.org/officeDocument/2006/relationships/customXml" Target="../ink/ink843.xml"/><Relationship Id="rId202" Type="http://schemas.openxmlformats.org/officeDocument/2006/relationships/customXml" Target="../ink/ink752.xml"/><Relationship Id="rId223" Type="http://schemas.openxmlformats.org/officeDocument/2006/relationships/image" Target="../media/image761.png"/><Relationship Id="rId244" Type="http://schemas.openxmlformats.org/officeDocument/2006/relationships/customXml" Target="../ink/ink773.xml"/><Relationship Id="rId18" Type="http://schemas.openxmlformats.org/officeDocument/2006/relationships/customXml" Target="../ink/ink660.xml"/><Relationship Id="rId39" Type="http://schemas.openxmlformats.org/officeDocument/2006/relationships/image" Target="../media/image669.png"/><Relationship Id="rId265" Type="http://schemas.openxmlformats.org/officeDocument/2006/relationships/image" Target="../media/image782.png"/><Relationship Id="rId286" Type="http://schemas.openxmlformats.org/officeDocument/2006/relationships/customXml" Target="../ink/ink794.xml"/><Relationship Id="rId50" Type="http://schemas.openxmlformats.org/officeDocument/2006/relationships/customXml" Target="../ink/ink676.xml"/><Relationship Id="rId104" Type="http://schemas.openxmlformats.org/officeDocument/2006/relationships/customXml" Target="../ink/ink703.xml"/><Relationship Id="rId125" Type="http://schemas.openxmlformats.org/officeDocument/2006/relationships/image" Target="../media/image712.png"/><Relationship Id="rId146" Type="http://schemas.openxmlformats.org/officeDocument/2006/relationships/customXml" Target="../ink/ink724.xml"/><Relationship Id="rId167" Type="http://schemas.openxmlformats.org/officeDocument/2006/relationships/image" Target="../media/image733.png"/><Relationship Id="rId188" Type="http://schemas.openxmlformats.org/officeDocument/2006/relationships/customXml" Target="../ink/ink745.xml"/><Relationship Id="rId311" Type="http://schemas.openxmlformats.org/officeDocument/2006/relationships/image" Target="../media/image805.png"/><Relationship Id="rId332" Type="http://schemas.openxmlformats.org/officeDocument/2006/relationships/customXml" Target="../ink/ink817.xml"/><Relationship Id="rId353" Type="http://schemas.openxmlformats.org/officeDocument/2006/relationships/image" Target="../media/image826.png"/><Relationship Id="rId374" Type="http://schemas.openxmlformats.org/officeDocument/2006/relationships/customXml" Target="../ink/ink838.xml"/><Relationship Id="rId395" Type="http://schemas.openxmlformats.org/officeDocument/2006/relationships/image" Target="../media/image847.png"/><Relationship Id="rId71" Type="http://schemas.openxmlformats.org/officeDocument/2006/relationships/image" Target="../media/image685.png"/><Relationship Id="rId92" Type="http://schemas.openxmlformats.org/officeDocument/2006/relationships/customXml" Target="../ink/ink697.xml"/><Relationship Id="rId213" Type="http://schemas.openxmlformats.org/officeDocument/2006/relationships/image" Target="../media/image756.png"/><Relationship Id="rId234" Type="http://schemas.openxmlformats.org/officeDocument/2006/relationships/customXml" Target="../ink/ink768.xml"/><Relationship Id="rId2" Type="http://schemas.openxmlformats.org/officeDocument/2006/relationships/customXml" Target="../ink/ink652.xml"/><Relationship Id="rId29" Type="http://schemas.openxmlformats.org/officeDocument/2006/relationships/image" Target="../media/image664.png"/><Relationship Id="rId255" Type="http://schemas.openxmlformats.org/officeDocument/2006/relationships/image" Target="../media/image777.png"/><Relationship Id="rId276" Type="http://schemas.openxmlformats.org/officeDocument/2006/relationships/customXml" Target="../ink/ink789.xml"/><Relationship Id="rId297" Type="http://schemas.openxmlformats.org/officeDocument/2006/relationships/image" Target="../media/image798.png"/><Relationship Id="rId40" Type="http://schemas.openxmlformats.org/officeDocument/2006/relationships/customXml" Target="../ink/ink671.xml"/><Relationship Id="rId115" Type="http://schemas.openxmlformats.org/officeDocument/2006/relationships/image" Target="../media/image707.png"/><Relationship Id="rId136" Type="http://schemas.openxmlformats.org/officeDocument/2006/relationships/customXml" Target="../ink/ink719.xml"/><Relationship Id="rId157" Type="http://schemas.openxmlformats.org/officeDocument/2006/relationships/image" Target="../media/image728.png"/><Relationship Id="rId178" Type="http://schemas.openxmlformats.org/officeDocument/2006/relationships/customXml" Target="../ink/ink740.xml"/><Relationship Id="rId301" Type="http://schemas.openxmlformats.org/officeDocument/2006/relationships/image" Target="../media/image800.png"/><Relationship Id="rId322" Type="http://schemas.openxmlformats.org/officeDocument/2006/relationships/customXml" Target="../ink/ink812.xml"/><Relationship Id="rId343" Type="http://schemas.openxmlformats.org/officeDocument/2006/relationships/image" Target="../media/image821.png"/><Relationship Id="rId364" Type="http://schemas.openxmlformats.org/officeDocument/2006/relationships/customXml" Target="../ink/ink833.xml"/><Relationship Id="rId61" Type="http://schemas.openxmlformats.org/officeDocument/2006/relationships/image" Target="../media/image680.png"/><Relationship Id="rId82" Type="http://schemas.openxmlformats.org/officeDocument/2006/relationships/customXml" Target="../ink/ink692.xml"/><Relationship Id="rId199" Type="http://schemas.openxmlformats.org/officeDocument/2006/relationships/image" Target="../media/image749.png"/><Relationship Id="rId203" Type="http://schemas.openxmlformats.org/officeDocument/2006/relationships/image" Target="../media/image751.png"/><Relationship Id="rId385" Type="http://schemas.openxmlformats.org/officeDocument/2006/relationships/image" Target="../media/image842.png"/><Relationship Id="rId19" Type="http://schemas.openxmlformats.org/officeDocument/2006/relationships/image" Target="../media/image659.png"/><Relationship Id="rId224" Type="http://schemas.openxmlformats.org/officeDocument/2006/relationships/customXml" Target="../ink/ink763.xml"/><Relationship Id="rId245" Type="http://schemas.openxmlformats.org/officeDocument/2006/relationships/image" Target="../media/image772.png"/><Relationship Id="rId266" Type="http://schemas.openxmlformats.org/officeDocument/2006/relationships/customXml" Target="../ink/ink784.xml"/><Relationship Id="rId287" Type="http://schemas.openxmlformats.org/officeDocument/2006/relationships/image" Target="../media/image793.png"/><Relationship Id="rId30" Type="http://schemas.openxmlformats.org/officeDocument/2006/relationships/customXml" Target="../ink/ink666.xml"/><Relationship Id="rId105" Type="http://schemas.openxmlformats.org/officeDocument/2006/relationships/image" Target="../media/image702.png"/><Relationship Id="rId126" Type="http://schemas.openxmlformats.org/officeDocument/2006/relationships/customXml" Target="../ink/ink714.xml"/><Relationship Id="rId147" Type="http://schemas.openxmlformats.org/officeDocument/2006/relationships/image" Target="../media/image723.png"/><Relationship Id="rId168" Type="http://schemas.openxmlformats.org/officeDocument/2006/relationships/customXml" Target="../ink/ink735.xml"/><Relationship Id="rId312" Type="http://schemas.openxmlformats.org/officeDocument/2006/relationships/customXml" Target="../ink/ink807.xml"/><Relationship Id="rId333" Type="http://schemas.openxmlformats.org/officeDocument/2006/relationships/image" Target="../media/image816.png"/><Relationship Id="rId354" Type="http://schemas.openxmlformats.org/officeDocument/2006/relationships/customXml" Target="../ink/ink828.xml"/><Relationship Id="rId51" Type="http://schemas.openxmlformats.org/officeDocument/2006/relationships/image" Target="../media/image675.png"/><Relationship Id="rId72" Type="http://schemas.openxmlformats.org/officeDocument/2006/relationships/customXml" Target="../ink/ink687.xml"/><Relationship Id="rId93" Type="http://schemas.openxmlformats.org/officeDocument/2006/relationships/image" Target="../media/image696.png"/><Relationship Id="rId189" Type="http://schemas.openxmlformats.org/officeDocument/2006/relationships/image" Target="../media/image744.png"/><Relationship Id="rId375" Type="http://schemas.openxmlformats.org/officeDocument/2006/relationships/image" Target="../media/image837.png"/><Relationship Id="rId396" Type="http://schemas.openxmlformats.org/officeDocument/2006/relationships/customXml" Target="../ink/ink849.xml"/><Relationship Id="rId3" Type="http://schemas.openxmlformats.org/officeDocument/2006/relationships/image" Target="../media/image651.png"/><Relationship Id="rId214" Type="http://schemas.openxmlformats.org/officeDocument/2006/relationships/customXml" Target="../ink/ink758.xml"/><Relationship Id="rId235" Type="http://schemas.openxmlformats.org/officeDocument/2006/relationships/image" Target="../media/image767.png"/><Relationship Id="rId256" Type="http://schemas.openxmlformats.org/officeDocument/2006/relationships/customXml" Target="../ink/ink779.xml"/><Relationship Id="rId277" Type="http://schemas.openxmlformats.org/officeDocument/2006/relationships/image" Target="../media/image788.png"/><Relationship Id="rId298" Type="http://schemas.openxmlformats.org/officeDocument/2006/relationships/customXml" Target="../ink/ink800.xml"/><Relationship Id="rId400" Type="http://schemas.openxmlformats.org/officeDocument/2006/relationships/customXml" Target="../ink/ink851.xml"/><Relationship Id="rId116" Type="http://schemas.openxmlformats.org/officeDocument/2006/relationships/customXml" Target="../ink/ink709.xml"/><Relationship Id="rId137" Type="http://schemas.openxmlformats.org/officeDocument/2006/relationships/image" Target="../media/image718.png"/><Relationship Id="rId158" Type="http://schemas.openxmlformats.org/officeDocument/2006/relationships/customXml" Target="../ink/ink730.xml"/><Relationship Id="rId302" Type="http://schemas.openxmlformats.org/officeDocument/2006/relationships/customXml" Target="../ink/ink802.xml"/><Relationship Id="rId323" Type="http://schemas.openxmlformats.org/officeDocument/2006/relationships/image" Target="../media/image811.png"/><Relationship Id="rId344" Type="http://schemas.openxmlformats.org/officeDocument/2006/relationships/customXml" Target="../ink/ink823.xml"/><Relationship Id="rId20" Type="http://schemas.openxmlformats.org/officeDocument/2006/relationships/customXml" Target="../ink/ink661.xml"/><Relationship Id="rId41" Type="http://schemas.openxmlformats.org/officeDocument/2006/relationships/image" Target="../media/image670.png"/><Relationship Id="rId62" Type="http://schemas.openxmlformats.org/officeDocument/2006/relationships/customXml" Target="../ink/ink682.xml"/><Relationship Id="rId83" Type="http://schemas.openxmlformats.org/officeDocument/2006/relationships/image" Target="../media/image691.png"/><Relationship Id="rId179" Type="http://schemas.openxmlformats.org/officeDocument/2006/relationships/image" Target="../media/image739.png"/><Relationship Id="rId365" Type="http://schemas.openxmlformats.org/officeDocument/2006/relationships/image" Target="../media/image832.png"/><Relationship Id="rId386" Type="http://schemas.openxmlformats.org/officeDocument/2006/relationships/customXml" Target="../ink/ink844.xml"/><Relationship Id="rId190" Type="http://schemas.openxmlformats.org/officeDocument/2006/relationships/customXml" Target="../ink/ink746.xml"/><Relationship Id="rId204" Type="http://schemas.openxmlformats.org/officeDocument/2006/relationships/customXml" Target="../ink/ink753.xml"/><Relationship Id="rId225" Type="http://schemas.openxmlformats.org/officeDocument/2006/relationships/image" Target="../media/image762.png"/><Relationship Id="rId246" Type="http://schemas.openxmlformats.org/officeDocument/2006/relationships/customXml" Target="../ink/ink774.xml"/><Relationship Id="rId267" Type="http://schemas.openxmlformats.org/officeDocument/2006/relationships/image" Target="../media/image783.png"/><Relationship Id="rId288" Type="http://schemas.openxmlformats.org/officeDocument/2006/relationships/customXml" Target="../ink/ink795.xml"/><Relationship Id="rId106" Type="http://schemas.openxmlformats.org/officeDocument/2006/relationships/customXml" Target="../ink/ink704.xml"/><Relationship Id="rId127" Type="http://schemas.openxmlformats.org/officeDocument/2006/relationships/image" Target="../media/image713.png"/><Relationship Id="rId313" Type="http://schemas.openxmlformats.org/officeDocument/2006/relationships/image" Target="../media/image806.png"/><Relationship Id="rId10" Type="http://schemas.openxmlformats.org/officeDocument/2006/relationships/customXml" Target="../ink/ink656.xml"/><Relationship Id="rId31" Type="http://schemas.openxmlformats.org/officeDocument/2006/relationships/image" Target="../media/image665.png"/><Relationship Id="rId52" Type="http://schemas.openxmlformats.org/officeDocument/2006/relationships/customXml" Target="../ink/ink677.xml"/><Relationship Id="rId73" Type="http://schemas.openxmlformats.org/officeDocument/2006/relationships/image" Target="../media/image686.png"/><Relationship Id="rId94" Type="http://schemas.openxmlformats.org/officeDocument/2006/relationships/customXml" Target="../ink/ink698.xml"/><Relationship Id="rId148" Type="http://schemas.openxmlformats.org/officeDocument/2006/relationships/customXml" Target="../ink/ink725.xml"/><Relationship Id="rId169" Type="http://schemas.openxmlformats.org/officeDocument/2006/relationships/image" Target="../media/image734.png"/><Relationship Id="rId334" Type="http://schemas.openxmlformats.org/officeDocument/2006/relationships/customXml" Target="../ink/ink818.xml"/><Relationship Id="rId355" Type="http://schemas.openxmlformats.org/officeDocument/2006/relationships/image" Target="../media/image827.png"/><Relationship Id="rId376" Type="http://schemas.openxmlformats.org/officeDocument/2006/relationships/customXml" Target="../ink/ink839.xml"/><Relationship Id="rId397" Type="http://schemas.openxmlformats.org/officeDocument/2006/relationships/image" Target="../media/image848.png"/><Relationship Id="rId4" Type="http://schemas.openxmlformats.org/officeDocument/2006/relationships/customXml" Target="../ink/ink653.xml"/><Relationship Id="rId180" Type="http://schemas.openxmlformats.org/officeDocument/2006/relationships/customXml" Target="../ink/ink741.xml"/><Relationship Id="rId215" Type="http://schemas.openxmlformats.org/officeDocument/2006/relationships/image" Target="../media/image757.png"/><Relationship Id="rId236" Type="http://schemas.openxmlformats.org/officeDocument/2006/relationships/customXml" Target="../ink/ink769.xml"/><Relationship Id="rId257" Type="http://schemas.openxmlformats.org/officeDocument/2006/relationships/image" Target="../media/image778.png"/><Relationship Id="rId278" Type="http://schemas.openxmlformats.org/officeDocument/2006/relationships/customXml" Target="../ink/ink790.xml"/><Relationship Id="rId401" Type="http://schemas.openxmlformats.org/officeDocument/2006/relationships/image" Target="../media/image850.png"/><Relationship Id="rId303" Type="http://schemas.openxmlformats.org/officeDocument/2006/relationships/image" Target="../media/image801.png"/><Relationship Id="rId42" Type="http://schemas.openxmlformats.org/officeDocument/2006/relationships/customXml" Target="../ink/ink672.xml"/><Relationship Id="rId84" Type="http://schemas.openxmlformats.org/officeDocument/2006/relationships/customXml" Target="../ink/ink693.xml"/><Relationship Id="rId138" Type="http://schemas.openxmlformats.org/officeDocument/2006/relationships/customXml" Target="../ink/ink720.xml"/><Relationship Id="rId345" Type="http://schemas.openxmlformats.org/officeDocument/2006/relationships/image" Target="../media/image822.png"/><Relationship Id="rId387" Type="http://schemas.openxmlformats.org/officeDocument/2006/relationships/image" Target="../media/image843.png"/><Relationship Id="rId191" Type="http://schemas.openxmlformats.org/officeDocument/2006/relationships/image" Target="../media/image745.png"/><Relationship Id="rId205" Type="http://schemas.openxmlformats.org/officeDocument/2006/relationships/image" Target="../media/image752.png"/><Relationship Id="rId247" Type="http://schemas.openxmlformats.org/officeDocument/2006/relationships/image" Target="../media/image773.png"/><Relationship Id="rId107" Type="http://schemas.openxmlformats.org/officeDocument/2006/relationships/image" Target="../media/image703.png"/><Relationship Id="rId289" Type="http://schemas.openxmlformats.org/officeDocument/2006/relationships/image" Target="../media/image794.png"/><Relationship Id="rId11" Type="http://schemas.openxmlformats.org/officeDocument/2006/relationships/image" Target="../media/image655.png"/><Relationship Id="rId53" Type="http://schemas.openxmlformats.org/officeDocument/2006/relationships/image" Target="../media/image676.png"/><Relationship Id="rId149" Type="http://schemas.openxmlformats.org/officeDocument/2006/relationships/image" Target="../media/image724.png"/><Relationship Id="rId314" Type="http://schemas.openxmlformats.org/officeDocument/2006/relationships/customXml" Target="../ink/ink808.xml"/><Relationship Id="rId356" Type="http://schemas.openxmlformats.org/officeDocument/2006/relationships/customXml" Target="../ink/ink829.xml"/><Relationship Id="rId398" Type="http://schemas.openxmlformats.org/officeDocument/2006/relationships/customXml" Target="../ink/ink850.xml"/><Relationship Id="rId95" Type="http://schemas.openxmlformats.org/officeDocument/2006/relationships/image" Target="../media/image697.png"/><Relationship Id="rId160" Type="http://schemas.openxmlformats.org/officeDocument/2006/relationships/customXml" Target="../ink/ink731.xml"/><Relationship Id="rId216" Type="http://schemas.openxmlformats.org/officeDocument/2006/relationships/customXml" Target="../ink/ink759.xml"/><Relationship Id="rId258" Type="http://schemas.openxmlformats.org/officeDocument/2006/relationships/customXml" Target="../ink/ink780.xml"/><Relationship Id="rId22" Type="http://schemas.openxmlformats.org/officeDocument/2006/relationships/customXml" Target="../ink/ink662.xml"/><Relationship Id="rId64" Type="http://schemas.openxmlformats.org/officeDocument/2006/relationships/customXml" Target="../ink/ink683.xml"/><Relationship Id="rId118" Type="http://schemas.openxmlformats.org/officeDocument/2006/relationships/customXml" Target="../ink/ink710.xml"/><Relationship Id="rId325" Type="http://schemas.openxmlformats.org/officeDocument/2006/relationships/image" Target="../media/image812.png"/><Relationship Id="rId367" Type="http://schemas.openxmlformats.org/officeDocument/2006/relationships/image" Target="../media/image833.png"/><Relationship Id="rId171" Type="http://schemas.openxmlformats.org/officeDocument/2006/relationships/image" Target="../media/image735.png"/><Relationship Id="rId227" Type="http://schemas.openxmlformats.org/officeDocument/2006/relationships/image" Target="../media/image763.png"/><Relationship Id="rId269" Type="http://schemas.openxmlformats.org/officeDocument/2006/relationships/image" Target="../media/image784.png"/><Relationship Id="rId33" Type="http://schemas.openxmlformats.org/officeDocument/2006/relationships/image" Target="../media/image666.png"/><Relationship Id="rId129" Type="http://schemas.openxmlformats.org/officeDocument/2006/relationships/image" Target="../media/image714.png"/><Relationship Id="rId280" Type="http://schemas.openxmlformats.org/officeDocument/2006/relationships/customXml" Target="../ink/ink791.xml"/><Relationship Id="rId336" Type="http://schemas.openxmlformats.org/officeDocument/2006/relationships/customXml" Target="../ink/ink819.xml"/><Relationship Id="rId75" Type="http://schemas.openxmlformats.org/officeDocument/2006/relationships/image" Target="../media/image687.png"/><Relationship Id="rId140" Type="http://schemas.openxmlformats.org/officeDocument/2006/relationships/customXml" Target="../ink/ink721.xml"/><Relationship Id="rId182" Type="http://schemas.openxmlformats.org/officeDocument/2006/relationships/customXml" Target="../ink/ink742.xml"/><Relationship Id="rId378" Type="http://schemas.openxmlformats.org/officeDocument/2006/relationships/customXml" Target="../ink/ink840.xml"/><Relationship Id="rId403" Type="http://schemas.openxmlformats.org/officeDocument/2006/relationships/image" Target="../media/image851.png"/><Relationship Id="rId6" Type="http://schemas.openxmlformats.org/officeDocument/2006/relationships/customXml" Target="../ink/ink654.xml"/><Relationship Id="rId238" Type="http://schemas.openxmlformats.org/officeDocument/2006/relationships/customXml" Target="../ink/ink770.xml"/><Relationship Id="rId291" Type="http://schemas.openxmlformats.org/officeDocument/2006/relationships/image" Target="../media/image795.png"/><Relationship Id="rId305" Type="http://schemas.openxmlformats.org/officeDocument/2006/relationships/image" Target="../media/image802.png"/><Relationship Id="rId347" Type="http://schemas.openxmlformats.org/officeDocument/2006/relationships/image" Target="../media/image823.png"/><Relationship Id="rId44" Type="http://schemas.openxmlformats.org/officeDocument/2006/relationships/customXml" Target="../ink/ink673.xml"/><Relationship Id="rId86" Type="http://schemas.openxmlformats.org/officeDocument/2006/relationships/customXml" Target="../ink/ink694.xml"/><Relationship Id="rId151" Type="http://schemas.openxmlformats.org/officeDocument/2006/relationships/image" Target="../media/image725.png"/><Relationship Id="rId389" Type="http://schemas.openxmlformats.org/officeDocument/2006/relationships/image" Target="../media/image844.png"/><Relationship Id="rId193" Type="http://schemas.openxmlformats.org/officeDocument/2006/relationships/image" Target="../media/image746.png"/><Relationship Id="rId207" Type="http://schemas.openxmlformats.org/officeDocument/2006/relationships/image" Target="../media/image753.png"/><Relationship Id="rId249" Type="http://schemas.openxmlformats.org/officeDocument/2006/relationships/image" Target="../media/image774.png"/><Relationship Id="rId13" Type="http://schemas.openxmlformats.org/officeDocument/2006/relationships/image" Target="../media/image656.png"/><Relationship Id="rId109" Type="http://schemas.openxmlformats.org/officeDocument/2006/relationships/image" Target="../media/image704.png"/><Relationship Id="rId260" Type="http://schemas.openxmlformats.org/officeDocument/2006/relationships/customXml" Target="../ink/ink781.xml"/><Relationship Id="rId316" Type="http://schemas.openxmlformats.org/officeDocument/2006/relationships/customXml" Target="../ink/ink809.xml"/><Relationship Id="rId55" Type="http://schemas.openxmlformats.org/officeDocument/2006/relationships/image" Target="../media/image677.png"/><Relationship Id="rId97" Type="http://schemas.openxmlformats.org/officeDocument/2006/relationships/image" Target="../media/image698.png"/><Relationship Id="rId120" Type="http://schemas.openxmlformats.org/officeDocument/2006/relationships/customXml" Target="../ink/ink711.xml"/><Relationship Id="rId358" Type="http://schemas.openxmlformats.org/officeDocument/2006/relationships/customXml" Target="../ink/ink830.xml"/><Relationship Id="rId162" Type="http://schemas.openxmlformats.org/officeDocument/2006/relationships/customXml" Target="../ink/ink732.xml"/><Relationship Id="rId218" Type="http://schemas.openxmlformats.org/officeDocument/2006/relationships/customXml" Target="../ink/ink760.xml"/><Relationship Id="rId271" Type="http://schemas.openxmlformats.org/officeDocument/2006/relationships/image" Target="../media/image785.png"/><Relationship Id="rId24" Type="http://schemas.openxmlformats.org/officeDocument/2006/relationships/customXml" Target="../ink/ink663.xml"/><Relationship Id="rId66" Type="http://schemas.openxmlformats.org/officeDocument/2006/relationships/customXml" Target="../ink/ink684.xml"/><Relationship Id="rId131" Type="http://schemas.openxmlformats.org/officeDocument/2006/relationships/image" Target="../media/image715.png"/><Relationship Id="rId327" Type="http://schemas.openxmlformats.org/officeDocument/2006/relationships/image" Target="../media/image813.png"/><Relationship Id="rId369" Type="http://schemas.openxmlformats.org/officeDocument/2006/relationships/image" Target="../media/image834.png"/><Relationship Id="rId173" Type="http://schemas.openxmlformats.org/officeDocument/2006/relationships/image" Target="../media/image736.png"/><Relationship Id="rId229" Type="http://schemas.openxmlformats.org/officeDocument/2006/relationships/image" Target="../media/image764.png"/><Relationship Id="rId380" Type="http://schemas.openxmlformats.org/officeDocument/2006/relationships/customXml" Target="../ink/ink841.xml"/><Relationship Id="rId240" Type="http://schemas.openxmlformats.org/officeDocument/2006/relationships/customXml" Target="../ink/ink771.xml"/><Relationship Id="rId35" Type="http://schemas.openxmlformats.org/officeDocument/2006/relationships/image" Target="../media/image667.png"/><Relationship Id="rId77" Type="http://schemas.openxmlformats.org/officeDocument/2006/relationships/image" Target="../media/image688.png"/><Relationship Id="rId100" Type="http://schemas.openxmlformats.org/officeDocument/2006/relationships/customXml" Target="../ink/ink701.xml"/><Relationship Id="rId282" Type="http://schemas.openxmlformats.org/officeDocument/2006/relationships/customXml" Target="../ink/ink792.xml"/><Relationship Id="rId338" Type="http://schemas.openxmlformats.org/officeDocument/2006/relationships/customXml" Target="../ink/ink820.xml"/><Relationship Id="rId8" Type="http://schemas.openxmlformats.org/officeDocument/2006/relationships/customXml" Target="../ink/ink655.xml"/><Relationship Id="rId142" Type="http://schemas.openxmlformats.org/officeDocument/2006/relationships/customXml" Target="../ink/ink722.xml"/><Relationship Id="rId184" Type="http://schemas.openxmlformats.org/officeDocument/2006/relationships/customXml" Target="../ink/ink743.xml"/><Relationship Id="rId391" Type="http://schemas.openxmlformats.org/officeDocument/2006/relationships/image" Target="../media/image845.png"/><Relationship Id="rId251" Type="http://schemas.openxmlformats.org/officeDocument/2006/relationships/image" Target="../media/image775.png"/><Relationship Id="rId46" Type="http://schemas.openxmlformats.org/officeDocument/2006/relationships/customXml" Target="../ink/ink674.xml"/><Relationship Id="rId293" Type="http://schemas.openxmlformats.org/officeDocument/2006/relationships/image" Target="../media/image796.png"/><Relationship Id="rId307" Type="http://schemas.openxmlformats.org/officeDocument/2006/relationships/image" Target="../media/image803.png"/><Relationship Id="rId349" Type="http://schemas.openxmlformats.org/officeDocument/2006/relationships/image" Target="../media/image824.png"/><Relationship Id="rId88" Type="http://schemas.openxmlformats.org/officeDocument/2006/relationships/customXml" Target="../ink/ink695.xml"/><Relationship Id="rId111" Type="http://schemas.openxmlformats.org/officeDocument/2006/relationships/image" Target="../media/image705.png"/><Relationship Id="rId153" Type="http://schemas.openxmlformats.org/officeDocument/2006/relationships/image" Target="../media/image726.png"/><Relationship Id="rId195" Type="http://schemas.openxmlformats.org/officeDocument/2006/relationships/image" Target="../media/image747.png"/><Relationship Id="rId209" Type="http://schemas.openxmlformats.org/officeDocument/2006/relationships/image" Target="../media/image754.png"/><Relationship Id="rId360" Type="http://schemas.openxmlformats.org/officeDocument/2006/relationships/customXml" Target="../ink/ink831.xml"/><Relationship Id="rId220" Type="http://schemas.openxmlformats.org/officeDocument/2006/relationships/customXml" Target="../ink/ink761.xml"/><Relationship Id="rId15" Type="http://schemas.openxmlformats.org/officeDocument/2006/relationships/image" Target="../media/image657.png"/><Relationship Id="rId57" Type="http://schemas.openxmlformats.org/officeDocument/2006/relationships/image" Target="../media/image678.png"/><Relationship Id="rId262" Type="http://schemas.openxmlformats.org/officeDocument/2006/relationships/customXml" Target="../ink/ink782.xml"/><Relationship Id="rId318" Type="http://schemas.openxmlformats.org/officeDocument/2006/relationships/customXml" Target="../ink/ink810.xml"/><Relationship Id="rId99" Type="http://schemas.openxmlformats.org/officeDocument/2006/relationships/image" Target="../media/image699.png"/><Relationship Id="rId122" Type="http://schemas.openxmlformats.org/officeDocument/2006/relationships/customXml" Target="../ink/ink712.xml"/><Relationship Id="rId164" Type="http://schemas.openxmlformats.org/officeDocument/2006/relationships/customXml" Target="../ink/ink733.xml"/><Relationship Id="rId371" Type="http://schemas.openxmlformats.org/officeDocument/2006/relationships/image" Target="../media/image835.png"/><Relationship Id="rId26" Type="http://schemas.openxmlformats.org/officeDocument/2006/relationships/customXml" Target="../ink/ink664.xml"/><Relationship Id="rId231" Type="http://schemas.openxmlformats.org/officeDocument/2006/relationships/image" Target="../media/image765.png"/><Relationship Id="rId273" Type="http://schemas.openxmlformats.org/officeDocument/2006/relationships/image" Target="../media/image786.png"/><Relationship Id="rId329" Type="http://schemas.openxmlformats.org/officeDocument/2006/relationships/image" Target="../media/image814.png"/><Relationship Id="rId68" Type="http://schemas.openxmlformats.org/officeDocument/2006/relationships/customXml" Target="../ink/ink685.xml"/><Relationship Id="rId133" Type="http://schemas.openxmlformats.org/officeDocument/2006/relationships/image" Target="../media/image716.png"/><Relationship Id="rId175" Type="http://schemas.openxmlformats.org/officeDocument/2006/relationships/image" Target="../media/image737.png"/><Relationship Id="rId340" Type="http://schemas.openxmlformats.org/officeDocument/2006/relationships/customXml" Target="../ink/ink821.xml"/><Relationship Id="rId200" Type="http://schemas.openxmlformats.org/officeDocument/2006/relationships/customXml" Target="../ink/ink751.xml"/><Relationship Id="rId382" Type="http://schemas.openxmlformats.org/officeDocument/2006/relationships/customXml" Target="../ink/ink842.xml"/><Relationship Id="rId242" Type="http://schemas.openxmlformats.org/officeDocument/2006/relationships/customXml" Target="../ink/ink772.xml"/><Relationship Id="rId284" Type="http://schemas.openxmlformats.org/officeDocument/2006/relationships/customXml" Target="../ink/ink793.xml"/><Relationship Id="rId37" Type="http://schemas.openxmlformats.org/officeDocument/2006/relationships/image" Target="../media/image668.png"/><Relationship Id="rId79" Type="http://schemas.openxmlformats.org/officeDocument/2006/relationships/image" Target="../media/image689.png"/><Relationship Id="rId102" Type="http://schemas.openxmlformats.org/officeDocument/2006/relationships/customXml" Target="../ink/ink702.xml"/><Relationship Id="rId144" Type="http://schemas.openxmlformats.org/officeDocument/2006/relationships/customXml" Target="../ink/ink723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07.png"/><Relationship Id="rId21" Type="http://schemas.openxmlformats.org/officeDocument/2006/relationships/image" Target="../media/image859.png"/><Relationship Id="rId324" Type="http://schemas.openxmlformats.org/officeDocument/2006/relationships/customXml" Target="../ink/ink1014.xml"/><Relationship Id="rId531" Type="http://schemas.openxmlformats.org/officeDocument/2006/relationships/image" Target="../media/image1113.png"/><Relationship Id="rId170" Type="http://schemas.openxmlformats.org/officeDocument/2006/relationships/customXml" Target="../ink/ink937.xml"/><Relationship Id="rId268" Type="http://schemas.openxmlformats.org/officeDocument/2006/relationships/customXml" Target="../ink/ink986.xml"/><Relationship Id="rId475" Type="http://schemas.openxmlformats.org/officeDocument/2006/relationships/image" Target="../media/image1086.png"/><Relationship Id="rId32" Type="http://schemas.openxmlformats.org/officeDocument/2006/relationships/customXml" Target="../ink/ink868.xml"/><Relationship Id="rId128" Type="http://schemas.openxmlformats.org/officeDocument/2006/relationships/customXml" Target="../ink/ink916.xml"/><Relationship Id="rId335" Type="http://schemas.openxmlformats.org/officeDocument/2006/relationships/image" Target="../media/image1016.png"/><Relationship Id="rId542" Type="http://schemas.openxmlformats.org/officeDocument/2006/relationships/customXml" Target="../ink/ink1122.xml"/><Relationship Id="rId181" Type="http://schemas.openxmlformats.org/officeDocument/2006/relationships/image" Target="../media/image939.png"/><Relationship Id="rId402" Type="http://schemas.openxmlformats.org/officeDocument/2006/relationships/customXml" Target="../ink/ink1052.xml"/><Relationship Id="rId279" Type="http://schemas.openxmlformats.org/officeDocument/2006/relationships/image" Target="../media/image988.png"/><Relationship Id="rId486" Type="http://schemas.openxmlformats.org/officeDocument/2006/relationships/customXml" Target="../ink/ink1094.xml"/><Relationship Id="rId43" Type="http://schemas.openxmlformats.org/officeDocument/2006/relationships/image" Target="../media/image870.png"/><Relationship Id="rId139" Type="http://schemas.openxmlformats.org/officeDocument/2006/relationships/image" Target="../media/image918.png"/><Relationship Id="rId346" Type="http://schemas.openxmlformats.org/officeDocument/2006/relationships/customXml" Target="../ink/ink1025.xml"/><Relationship Id="rId553" Type="http://schemas.openxmlformats.org/officeDocument/2006/relationships/image" Target="../media/image1124.png"/><Relationship Id="rId192" Type="http://schemas.openxmlformats.org/officeDocument/2006/relationships/customXml" Target="../ink/ink948.xml"/><Relationship Id="rId206" Type="http://schemas.openxmlformats.org/officeDocument/2006/relationships/customXml" Target="../ink/ink955.xml"/><Relationship Id="rId413" Type="http://schemas.openxmlformats.org/officeDocument/2006/relationships/image" Target="../media/image1055.png"/><Relationship Id="rId497" Type="http://schemas.openxmlformats.org/officeDocument/2006/relationships/image" Target="../media/image1097.png"/><Relationship Id="rId357" Type="http://schemas.openxmlformats.org/officeDocument/2006/relationships/image" Target="../media/image1027.png"/><Relationship Id="rId54" Type="http://schemas.openxmlformats.org/officeDocument/2006/relationships/customXml" Target="../ink/ink879.xml"/><Relationship Id="rId217" Type="http://schemas.openxmlformats.org/officeDocument/2006/relationships/image" Target="../media/image957.png"/><Relationship Id="rId259" Type="http://schemas.openxmlformats.org/officeDocument/2006/relationships/image" Target="../media/image978.png"/><Relationship Id="rId424" Type="http://schemas.openxmlformats.org/officeDocument/2006/relationships/customXml" Target="../ink/ink1063.xml"/><Relationship Id="rId466" Type="http://schemas.openxmlformats.org/officeDocument/2006/relationships/customXml" Target="../ink/ink1084.xml"/><Relationship Id="rId23" Type="http://schemas.openxmlformats.org/officeDocument/2006/relationships/image" Target="../media/image860.png"/><Relationship Id="rId119" Type="http://schemas.openxmlformats.org/officeDocument/2006/relationships/image" Target="../media/image908.png"/><Relationship Id="rId270" Type="http://schemas.openxmlformats.org/officeDocument/2006/relationships/customXml" Target="../ink/ink987.xml"/><Relationship Id="rId326" Type="http://schemas.openxmlformats.org/officeDocument/2006/relationships/customXml" Target="../ink/ink1015.xml"/><Relationship Id="rId533" Type="http://schemas.openxmlformats.org/officeDocument/2006/relationships/image" Target="../media/image1114.png"/><Relationship Id="rId65" Type="http://schemas.openxmlformats.org/officeDocument/2006/relationships/image" Target="../media/image881.png"/><Relationship Id="rId130" Type="http://schemas.openxmlformats.org/officeDocument/2006/relationships/customXml" Target="../ink/ink917.xml"/><Relationship Id="rId368" Type="http://schemas.openxmlformats.org/officeDocument/2006/relationships/customXml" Target="../ink/ink1036.xml"/><Relationship Id="rId172" Type="http://schemas.openxmlformats.org/officeDocument/2006/relationships/customXml" Target="../ink/ink938.xml"/><Relationship Id="rId228" Type="http://schemas.openxmlformats.org/officeDocument/2006/relationships/customXml" Target="../ink/ink966.xml"/><Relationship Id="rId435" Type="http://schemas.openxmlformats.org/officeDocument/2006/relationships/image" Target="../media/image1066.png"/><Relationship Id="rId477" Type="http://schemas.openxmlformats.org/officeDocument/2006/relationships/image" Target="../media/image1087.png"/><Relationship Id="rId281" Type="http://schemas.openxmlformats.org/officeDocument/2006/relationships/image" Target="../media/image989.png"/><Relationship Id="rId337" Type="http://schemas.openxmlformats.org/officeDocument/2006/relationships/image" Target="../media/image1017.png"/><Relationship Id="rId502" Type="http://schemas.openxmlformats.org/officeDocument/2006/relationships/customXml" Target="../ink/ink1102.xml"/><Relationship Id="rId34" Type="http://schemas.openxmlformats.org/officeDocument/2006/relationships/customXml" Target="../ink/ink869.xml"/><Relationship Id="rId76" Type="http://schemas.openxmlformats.org/officeDocument/2006/relationships/customXml" Target="../ink/ink890.xml"/><Relationship Id="rId141" Type="http://schemas.openxmlformats.org/officeDocument/2006/relationships/image" Target="../media/image919.png"/><Relationship Id="rId379" Type="http://schemas.openxmlformats.org/officeDocument/2006/relationships/image" Target="../media/image1038.png"/><Relationship Id="rId544" Type="http://schemas.openxmlformats.org/officeDocument/2006/relationships/customXml" Target="../ink/ink1123.xml"/><Relationship Id="rId7" Type="http://schemas.openxmlformats.org/officeDocument/2006/relationships/image" Target="../media/image852.png"/><Relationship Id="rId183" Type="http://schemas.openxmlformats.org/officeDocument/2006/relationships/image" Target="../media/image940.png"/><Relationship Id="rId239" Type="http://schemas.openxmlformats.org/officeDocument/2006/relationships/image" Target="../media/image968.png"/><Relationship Id="rId390" Type="http://schemas.openxmlformats.org/officeDocument/2006/relationships/customXml" Target="../ink/ink1046.xml"/><Relationship Id="rId404" Type="http://schemas.openxmlformats.org/officeDocument/2006/relationships/customXml" Target="../ink/ink1053.xml"/><Relationship Id="rId446" Type="http://schemas.openxmlformats.org/officeDocument/2006/relationships/customXml" Target="../ink/ink1074.xml"/><Relationship Id="rId250" Type="http://schemas.openxmlformats.org/officeDocument/2006/relationships/customXml" Target="../ink/ink977.xml"/><Relationship Id="rId292" Type="http://schemas.openxmlformats.org/officeDocument/2006/relationships/customXml" Target="../ink/ink998.xml"/><Relationship Id="rId306" Type="http://schemas.openxmlformats.org/officeDocument/2006/relationships/customXml" Target="../ink/ink1005.xml"/><Relationship Id="rId488" Type="http://schemas.openxmlformats.org/officeDocument/2006/relationships/customXml" Target="../ink/ink1095.xml"/><Relationship Id="rId45" Type="http://schemas.openxmlformats.org/officeDocument/2006/relationships/image" Target="../media/image871.png"/><Relationship Id="rId87" Type="http://schemas.openxmlformats.org/officeDocument/2006/relationships/image" Target="../media/image892.png"/><Relationship Id="rId110" Type="http://schemas.openxmlformats.org/officeDocument/2006/relationships/customXml" Target="../ink/ink907.xml"/><Relationship Id="rId348" Type="http://schemas.openxmlformats.org/officeDocument/2006/relationships/customXml" Target="../ink/ink1026.xml"/><Relationship Id="rId513" Type="http://schemas.openxmlformats.org/officeDocument/2006/relationships/image" Target="../media/image1105.png"/><Relationship Id="rId555" Type="http://schemas.openxmlformats.org/officeDocument/2006/relationships/image" Target="../media/image1125.png"/><Relationship Id="rId152" Type="http://schemas.openxmlformats.org/officeDocument/2006/relationships/customXml" Target="../ink/ink928.xml"/><Relationship Id="rId194" Type="http://schemas.openxmlformats.org/officeDocument/2006/relationships/customXml" Target="../ink/ink949.xml"/><Relationship Id="rId208" Type="http://schemas.openxmlformats.org/officeDocument/2006/relationships/customXml" Target="../ink/ink956.xml"/><Relationship Id="rId415" Type="http://schemas.openxmlformats.org/officeDocument/2006/relationships/image" Target="../media/image1056.png"/><Relationship Id="rId457" Type="http://schemas.openxmlformats.org/officeDocument/2006/relationships/image" Target="../media/image1077.png"/><Relationship Id="rId261" Type="http://schemas.openxmlformats.org/officeDocument/2006/relationships/image" Target="../media/image979.png"/><Relationship Id="rId499" Type="http://schemas.openxmlformats.org/officeDocument/2006/relationships/image" Target="../media/image1098.png"/><Relationship Id="rId14" Type="http://schemas.openxmlformats.org/officeDocument/2006/relationships/customXml" Target="../ink/ink859.xml"/><Relationship Id="rId56" Type="http://schemas.openxmlformats.org/officeDocument/2006/relationships/customXml" Target="../ink/ink880.xml"/><Relationship Id="rId317" Type="http://schemas.openxmlformats.org/officeDocument/2006/relationships/image" Target="../media/image1007.png"/><Relationship Id="rId359" Type="http://schemas.openxmlformats.org/officeDocument/2006/relationships/image" Target="../media/image1028.png"/><Relationship Id="rId524" Type="http://schemas.openxmlformats.org/officeDocument/2006/relationships/customXml" Target="../ink/ink1113.xml"/><Relationship Id="rId98" Type="http://schemas.openxmlformats.org/officeDocument/2006/relationships/customXml" Target="../ink/ink901.xml"/><Relationship Id="rId121" Type="http://schemas.openxmlformats.org/officeDocument/2006/relationships/image" Target="../media/image909.png"/><Relationship Id="rId163" Type="http://schemas.openxmlformats.org/officeDocument/2006/relationships/image" Target="../media/image930.png"/><Relationship Id="rId219" Type="http://schemas.openxmlformats.org/officeDocument/2006/relationships/image" Target="../media/image958.png"/><Relationship Id="rId370" Type="http://schemas.openxmlformats.org/officeDocument/2006/relationships/customXml" Target="../ink/ink1037.xml"/><Relationship Id="rId426" Type="http://schemas.openxmlformats.org/officeDocument/2006/relationships/customXml" Target="../ink/ink1064.xml"/><Relationship Id="rId230" Type="http://schemas.openxmlformats.org/officeDocument/2006/relationships/customXml" Target="../ink/ink967.xml"/><Relationship Id="rId468" Type="http://schemas.openxmlformats.org/officeDocument/2006/relationships/customXml" Target="../ink/ink1085.xml"/><Relationship Id="rId25" Type="http://schemas.openxmlformats.org/officeDocument/2006/relationships/image" Target="../media/image861.png"/><Relationship Id="rId67" Type="http://schemas.openxmlformats.org/officeDocument/2006/relationships/image" Target="../media/image882.png"/><Relationship Id="rId272" Type="http://schemas.openxmlformats.org/officeDocument/2006/relationships/customXml" Target="../ink/ink988.xml"/><Relationship Id="rId328" Type="http://schemas.openxmlformats.org/officeDocument/2006/relationships/customXml" Target="../ink/ink1016.xml"/><Relationship Id="rId535" Type="http://schemas.openxmlformats.org/officeDocument/2006/relationships/image" Target="../media/image1115.png"/><Relationship Id="rId132" Type="http://schemas.openxmlformats.org/officeDocument/2006/relationships/customXml" Target="../ink/ink918.xml"/><Relationship Id="rId174" Type="http://schemas.openxmlformats.org/officeDocument/2006/relationships/customXml" Target="../ink/ink939.xml"/><Relationship Id="rId381" Type="http://schemas.openxmlformats.org/officeDocument/2006/relationships/image" Target="../media/image1039.png"/><Relationship Id="rId241" Type="http://schemas.openxmlformats.org/officeDocument/2006/relationships/image" Target="../media/image969.png"/><Relationship Id="rId437" Type="http://schemas.openxmlformats.org/officeDocument/2006/relationships/image" Target="../media/image1067.png"/><Relationship Id="rId479" Type="http://schemas.openxmlformats.org/officeDocument/2006/relationships/image" Target="../media/image1088.png"/><Relationship Id="rId36" Type="http://schemas.openxmlformats.org/officeDocument/2006/relationships/customXml" Target="../ink/ink870.xml"/><Relationship Id="rId283" Type="http://schemas.openxmlformats.org/officeDocument/2006/relationships/image" Target="../media/image990.png"/><Relationship Id="rId339" Type="http://schemas.openxmlformats.org/officeDocument/2006/relationships/image" Target="../media/image1018.png"/><Relationship Id="rId490" Type="http://schemas.openxmlformats.org/officeDocument/2006/relationships/customXml" Target="../ink/ink1096.xml"/><Relationship Id="rId504" Type="http://schemas.openxmlformats.org/officeDocument/2006/relationships/customXml" Target="../ink/ink1103.xml"/><Relationship Id="rId546" Type="http://schemas.openxmlformats.org/officeDocument/2006/relationships/customXml" Target="../ink/ink1124.xml"/><Relationship Id="rId78" Type="http://schemas.openxmlformats.org/officeDocument/2006/relationships/customXml" Target="../ink/ink891.xml"/><Relationship Id="rId101" Type="http://schemas.openxmlformats.org/officeDocument/2006/relationships/image" Target="../media/image899.png"/><Relationship Id="rId143" Type="http://schemas.openxmlformats.org/officeDocument/2006/relationships/image" Target="../media/image920.png"/><Relationship Id="rId185" Type="http://schemas.openxmlformats.org/officeDocument/2006/relationships/image" Target="../media/image941.png"/><Relationship Id="rId350" Type="http://schemas.openxmlformats.org/officeDocument/2006/relationships/customXml" Target="../ink/ink1027.xml"/><Relationship Id="rId406" Type="http://schemas.openxmlformats.org/officeDocument/2006/relationships/customXml" Target="../ink/ink1054.xml"/><Relationship Id="rId9" Type="http://schemas.openxmlformats.org/officeDocument/2006/relationships/image" Target="../media/image853.png"/><Relationship Id="rId210" Type="http://schemas.openxmlformats.org/officeDocument/2006/relationships/customXml" Target="../ink/ink957.xml"/><Relationship Id="rId392" Type="http://schemas.openxmlformats.org/officeDocument/2006/relationships/customXml" Target="../ink/ink1047.xml"/><Relationship Id="rId448" Type="http://schemas.openxmlformats.org/officeDocument/2006/relationships/customXml" Target="../ink/ink1075.xml"/><Relationship Id="rId252" Type="http://schemas.openxmlformats.org/officeDocument/2006/relationships/customXml" Target="../ink/ink978.xml"/><Relationship Id="rId294" Type="http://schemas.openxmlformats.org/officeDocument/2006/relationships/customXml" Target="../ink/ink999.xml"/><Relationship Id="rId308" Type="http://schemas.openxmlformats.org/officeDocument/2006/relationships/customXml" Target="../ink/ink1006.xml"/><Relationship Id="rId515" Type="http://schemas.openxmlformats.org/officeDocument/2006/relationships/image" Target="../media/image1106.png"/><Relationship Id="rId47" Type="http://schemas.openxmlformats.org/officeDocument/2006/relationships/image" Target="../media/image872.png"/><Relationship Id="rId89" Type="http://schemas.openxmlformats.org/officeDocument/2006/relationships/image" Target="../media/image893.png"/><Relationship Id="rId112" Type="http://schemas.openxmlformats.org/officeDocument/2006/relationships/customXml" Target="../ink/ink908.xml"/><Relationship Id="rId154" Type="http://schemas.openxmlformats.org/officeDocument/2006/relationships/customXml" Target="../ink/ink929.xml"/><Relationship Id="rId361" Type="http://schemas.openxmlformats.org/officeDocument/2006/relationships/image" Target="../media/image1029.png"/><Relationship Id="rId557" Type="http://schemas.openxmlformats.org/officeDocument/2006/relationships/image" Target="../media/image1126.png"/><Relationship Id="rId196" Type="http://schemas.openxmlformats.org/officeDocument/2006/relationships/customXml" Target="../ink/ink950.xml"/><Relationship Id="rId417" Type="http://schemas.openxmlformats.org/officeDocument/2006/relationships/image" Target="../media/image1057.png"/><Relationship Id="rId459" Type="http://schemas.openxmlformats.org/officeDocument/2006/relationships/image" Target="../media/image1078.png"/><Relationship Id="rId16" Type="http://schemas.openxmlformats.org/officeDocument/2006/relationships/customXml" Target="../ink/ink860.xml"/><Relationship Id="rId221" Type="http://schemas.openxmlformats.org/officeDocument/2006/relationships/image" Target="../media/image959.png"/><Relationship Id="rId263" Type="http://schemas.openxmlformats.org/officeDocument/2006/relationships/image" Target="../media/image980.png"/><Relationship Id="rId319" Type="http://schemas.openxmlformats.org/officeDocument/2006/relationships/image" Target="../media/image1008.png"/><Relationship Id="rId470" Type="http://schemas.openxmlformats.org/officeDocument/2006/relationships/customXml" Target="../ink/ink1086.xml"/><Relationship Id="rId526" Type="http://schemas.openxmlformats.org/officeDocument/2006/relationships/customXml" Target="../ink/ink1114.xml"/><Relationship Id="rId58" Type="http://schemas.openxmlformats.org/officeDocument/2006/relationships/customXml" Target="../ink/ink881.xml"/><Relationship Id="rId123" Type="http://schemas.openxmlformats.org/officeDocument/2006/relationships/image" Target="../media/image910.png"/><Relationship Id="rId330" Type="http://schemas.openxmlformats.org/officeDocument/2006/relationships/customXml" Target="../ink/ink1017.xml"/><Relationship Id="rId165" Type="http://schemas.openxmlformats.org/officeDocument/2006/relationships/image" Target="../media/image931.png"/><Relationship Id="rId372" Type="http://schemas.openxmlformats.org/officeDocument/2006/relationships/customXml" Target="../ink/ink1038.xml"/><Relationship Id="rId428" Type="http://schemas.openxmlformats.org/officeDocument/2006/relationships/customXml" Target="../ink/ink1065.xml"/><Relationship Id="rId232" Type="http://schemas.openxmlformats.org/officeDocument/2006/relationships/customXml" Target="../ink/ink968.xml"/><Relationship Id="rId274" Type="http://schemas.openxmlformats.org/officeDocument/2006/relationships/customXml" Target="../ink/ink989.xml"/><Relationship Id="rId481" Type="http://schemas.openxmlformats.org/officeDocument/2006/relationships/image" Target="../media/image1089.png"/><Relationship Id="rId27" Type="http://schemas.openxmlformats.org/officeDocument/2006/relationships/image" Target="../media/image862.png"/><Relationship Id="rId69" Type="http://schemas.openxmlformats.org/officeDocument/2006/relationships/image" Target="../media/image883.png"/><Relationship Id="rId134" Type="http://schemas.openxmlformats.org/officeDocument/2006/relationships/customXml" Target="../ink/ink919.xml"/><Relationship Id="rId537" Type="http://schemas.openxmlformats.org/officeDocument/2006/relationships/image" Target="../media/image1116.png"/><Relationship Id="rId80" Type="http://schemas.openxmlformats.org/officeDocument/2006/relationships/customXml" Target="../ink/ink892.xml"/><Relationship Id="rId176" Type="http://schemas.openxmlformats.org/officeDocument/2006/relationships/customXml" Target="../ink/ink940.xml"/><Relationship Id="rId341" Type="http://schemas.openxmlformats.org/officeDocument/2006/relationships/image" Target="../media/image1019.png"/><Relationship Id="rId383" Type="http://schemas.openxmlformats.org/officeDocument/2006/relationships/image" Target="../media/image1040.png"/><Relationship Id="rId439" Type="http://schemas.openxmlformats.org/officeDocument/2006/relationships/image" Target="../media/image1068.png"/><Relationship Id="rId201" Type="http://schemas.openxmlformats.org/officeDocument/2006/relationships/image" Target="../media/image949.png"/><Relationship Id="rId243" Type="http://schemas.openxmlformats.org/officeDocument/2006/relationships/image" Target="../media/image970.png"/><Relationship Id="rId285" Type="http://schemas.openxmlformats.org/officeDocument/2006/relationships/image" Target="../media/image991.png"/><Relationship Id="rId450" Type="http://schemas.openxmlformats.org/officeDocument/2006/relationships/customXml" Target="../ink/ink1076.xml"/><Relationship Id="rId506" Type="http://schemas.openxmlformats.org/officeDocument/2006/relationships/customXml" Target="../ink/ink1104.xml"/><Relationship Id="rId38" Type="http://schemas.openxmlformats.org/officeDocument/2006/relationships/customXml" Target="../ink/ink871.xml"/><Relationship Id="rId103" Type="http://schemas.openxmlformats.org/officeDocument/2006/relationships/image" Target="../media/image900.png"/><Relationship Id="rId310" Type="http://schemas.openxmlformats.org/officeDocument/2006/relationships/customXml" Target="../ink/ink1007.xml"/><Relationship Id="rId492" Type="http://schemas.openxmlformats.org/officeDocument/2006/relationships/customXml" Target="../ink/ink1097.xml"/><Relationship Id="rId548" Type="http://schemas.openxmlformats.org/officeDocument/2006/relationships/customXml" Target="../ink/ink1125.xml"/><Relationship Id="rId91" Type="http://schemas.openxmlformats.org/officeDocument/2006/relationships/image" Target="../media/image894.png"/><Relationship Id="rId145" Type="http://schemas.openxmlformats.org/officeDocument/2006/relationships/image" Target="../media/image921.png"/><Relationship Id="rId187" Type="http://schemas.openxmlformats.org/officeDocument/2006/relationships/image" Target="../media/image942.png"/><Relationship Id="rId352" Type="http://schemas.openxmlformats.org/officeDocument/2006/relationships/customXml" Target="../ink/ink1028.xml"/><Relationship Id="rId394" Type="http://schemas.openxmlformats.org/officeDocument/2006/relationships/customXml" Target="../ink/ink1048.xml"/><Relationship Id="rId408" Type="http://schemas.openxmlformats.org/officeDocument/2006/relationships/customXml" Target="../ink/ink1055.xml"/><Relationship Id="rId212" Type="http://schemas.openxmlformats.org/officeDocument/2006/relationships/customXml" Target="../ink/ink958.xml"/><Relationship Id="rId254" Type="http://schemas.openxmlformats.org/officeDocument/2006/relationships/customXml" Target="../ink/ink979.xml"/><Relationship Id="rId49" Type="http://schemas.openxmlformats.org/officeDocument/2006/relationships/image" Target="../media/image873.png"/><Relationship Id="rId114" Type="http://schemas.openxmlformats.org/officeDocument/2006/relationships/customXml" Target="../ink/ink909.xml"/><Relationship Id="rId296" Type="http://schemas.openxmlformats.org/officeDocument/2006/relationships/customXml" Target="../ink/ink1000.xml"/><Relationship Id="rId461" Type="http://schemas.openxmlformats.org/officeDocument/2006/relationships/image" Target="../media/image1079.png"/><Relationship Id="rId517" Type="http://schemas.openxmlformats.org/officeDocument/2006/relationships/image" Target="../media/image1107.png"/><Relationship Id="rId559" Type="http://schemas.openxmlformats.org/officeDocument/2006/relationships/image" Target="../media/image1127.png"/><Relationship Id="rId60" Type="http://schemas.openxmlformats.org/officeDocument/2006/relationships/customXml" Target="../ink/ink882.xml"/><Relationship Id="rId156" Type="http://schemas.openxmlformats.org/officeDocument/2006/relationships/customXml" Target="../ink/ink930.xml"/><Relationship Id="rId198" Type="http://schemas.openxmlformats.org/officeDocument/2006/relationships/customXml" Target="../ink/ink951.xml"/><Relationship Id="rId321" Type="http://schemas.openxmlformats.org/officeDocument/2006/relationships/image" Target="../media/image1009.png"/><Relationship Id="rId363" Type="http://schemas.openxmlformats.org/officeDocument/2006/relationships/image" Target="../media/image1030.png"/><Relationship Id="rId419" Type="http://schemas.openxmlformats.org/officeDocument/2006/relationships/image" Target="../media/image1058.png"/><Relationship Id="rId223" Type="http://schemas.openxmlformats.org/officeDocument/2006/relationships/image" Target="../media/image960.png"/><Relationship Id="rId430" Type="http://schemas.openxmlformats.org/officeDocument/2006/relationships/customXml" Target="../ink/ink1066.xml"/><Relationship Id="rId18" Type="http://schemas.openxmlformats.org/officeDocument/2006/relationships/customXml" Target="../ink/ink861.xml"/><Relationship Id="rId265" Type="http://schemas.openxmlformats.org/officeDocument/2006/relationships/image" Target="../media/image981.png"/><Relationship Id="rId472" Type="http://schemas.openxmlformats.org/officeDocument/2006/relationships/customXml" Target="../ink/ink1087.xml"/><Relationship Id="rId528" Type="http://schemas.openxmlformats.org/officeDocument/2006/relationships/customXml" Target="../ink/ink1115.xml"/><Relationship Id="rId125" Type="http://schemas.openxmlformats.org/officeDocument/2006/relationships/image" Target="../media/image911.png"/><Relationship Id="rId167" Type="http://schemas.openxmlformats.org/officeDocument/2006/relationships/image" Target="../media/image932.png"/><Relationship Id="rId332" Type="http://schemas.openxmlformats.org/officeDocument/2006/relationships/customXml" Target="../ink/ink1018.xml"/><Relationship Id="rId374" Type="http://schemas.openxmlformats.org/officeDocument/2006/relationships/customXml" Target="../ink/ink1039.xml"/><Relationship Id="rId71" Type="http://schemas.openxmlformats.org/officeDocument/2006/relationships/image" Target="../media/image884.png"/><Relationship Id="rId234" Type="http://schemas.openxmlformats.org/officeDocument/2006/relationships/customXml" Target="../ink/ink969.xml"/><Relationship Id="rId2" Type="http://schemas.openxmlformats.org/officeDocument/2006/relationships/customXml" Target="../ink/ink853.xml"/><Relationship Id="rId29" Type="http://schemas.openxmlformats.org/officeDocument/2006/relationships/image" Target="../media/image863.png"/><Relationship Id="rId276" Type="http://schemas.openxmlformats.org/officeDocument/2006/relationships/customXml" Target="../ink/ink990.xml"/><Relationship Id="rId441" Type="http://schemas.openxmlformats.org/officeDocument/2006/relationships/image" Target="../media/image1069.png"/><Relationship Id="rId483" Type="http://schemas.openxmlformats.org/officeDocument/2006/relationships/image" Target="../media/image1090.png"/><Relationship Id="rId539" Type="http://schemas.openxmlformats.org/officeDocument/2006/relationships/image" Target="../media/image1117.png"/><Relationship Id="rId40" Type="http://schemas.openxmlformats.org/officeDocument/2006/relationships/customXml" Target="../ink/ink872.xml"/><Relationship Id="rId136" Type="http://schemas.openxmlformats.org/officeDocument/2006/relationships/customXml" Target="../ink/ink920.xml"/><Relationship Id="rId178" Type="http://schemas.openxmlformats.org/officeDocument/2006/relationships/customXml" Target="../ink/ink941.xml"/><Relationship Id="rId301" Type="http://schemas.openxmlformats.org/officeDocument/2006/relationships/image" Target="../media/image999.png"/><Relationship Id="rId343" Type="http://schemas.openxmlformats.org/officeDocument/2006/relationships/image" Target="../media/image1020.png"/><Relationship Id="rId550" Type="http://schemas.openxmlformats.org/officeDocument/2006/relationships/customXml" Target="../ink/ink1126.xml"/><Relationship Id="rId82" Type="http://schemas.openxmlformats.org/officeDocument/2006/relationships/customXml" Target="../ink/ink893.xml"/><Relationship Id="rId203" Type="http://schemas.openxmlformats.org/officeDocument/2006/relationships/image" Target="../media/image950.png"/><Relationship Id="rId245" Type="http://schemas.openxmlformats.org/officeDocument/2006/relationships/image" Target="../media/image971.png"/><Relationship Id="rId287" Type="http://schemas.openxmlformats.org/officeDocument/2006/relationships/image" Target="../media/image992.png"/><Relationship Id="rId410" Type="http://schemas.openxmlformats.org/officeDocument/2006/relationships/customXml" Target="../ink/ink1056.xml"/><Relationship Id="rId452" Type="http://schemas.openxmlformats.org/officeDocument/2006/relationships/customXml" Target="../ink/ink1077.xml"/><Relationship Id="rId494" Type="http://schemas.openxmlformats.org/officeDocument/2006/relationships/customXml" Target="../ink/ink1098.xml"/><Relationship Id="rId508" Type="http://schemas.openxmlformats.org/officeDocument/2006/relationships/customXml" Target="../ink/ink1105.xml"/><Relationship Id="rId105" Type="http://schemas.openxmlformats.org/officeDocument/2006/relationships/image" Target="../media/image901.png"/><Relationship Id="rId147" Type="http://schemas.openxmlformats.org/officeDocument/2006/relationships/image" Target="../media/image922.png"/><Relationship Id="rId312" Type="http://schemas.openxmlformats.org/officeDocument/2006/relationships/customXml" Target="../ink/ink1008.xml"/><Relationship Id="rId354" Type="http://schemas.openxmlformats.org/officeDocument/2006/relationships/customXml" Target="../ink/ink1029.xml"/><Relationship Id="rId51" Type="http://schemas.openxmlformats.org/officeDocument/2006/relationships/image" Target="../media/image874.png"/><Relationship Id="rId93" Type="http://schemas.openxmlformats.org/officeDocument/2006/relationships/image" Target="../media/image895.png"/><Relationship Id="rId189" Type="http://schemas.openxmlformats.org/officeDocument/2006/relationships/image" Target="../media/image943.png"/><Relationship Id="rId396" Type="http://schemas.openxmlformats.org/officeDocument/2006/relationships/customXml" Target="../ink/ink1049.xml"/><Relationship Id="rId561" Type="http://schemas.openxmlformats.org/officeDocument/2006/relationships/image" Target="../media/image1128.png"/><Relationship Id="rId214" Type="http://schemas.openxmlformats.org/officeDocument/2006/relationships/customXml" Target="../ink/ink959.xml"/><Relationship Id="rId256" Type="http://schemas.openxmlformats.org/officeDocument/2006/relationships/customXml" Target="../ink/ink980.xml"/><Relationship Id="rId298" Type="http://schemas.openxmlformats.org/officeDocument/2006/relationships/customXml" Target="../ink/ink1001.xml"/><Relationship Id="rId421" Type="http://schemas.openxmlformats.org/officeDocument/2006/relationships/image" Target="../media/image1059.png"/><Relationship Id="rId463" Type="http://schemas.openxmlformats.org/officeDocument/2006/relationships/image" Target="../media/image1080.png"/><Relationship Id="rId519" Type="http://schemas.openxmlformats.org/officeDocument/2006/relationships/image" Target="../media/image1108.png"/><Relationship Id="rId116" Type="http://schemas.openxmlformats.org/officeDocument/2006/relationships/customXml" Target="../ink/ink910.xml"/><Relationship Id="rId158" Type="http://schemas.openxmlformats.org/officeDocument/2006/relationships/customXml" Target="../ink/ink931.xml"/><Relationship Id="rId323" Type="http://schemas.openxmlformats.org/officeDocument/2006/relationships/image" Target="../media/image1010.png"/><Relationship Id="rId530" Type="http://schemas.openxmlformats.org/officeDocument/2006/relationships/customXml" Target="../ink/ink1116.xml"/><Relationship Id="rId20" Type="http://schemas.openxmlformats.org/officeDocument/2006/relationships/customXml" Target="../ink/ink862.xml"/><Relationship Id="rId62" Type="http://schemas.openxmlformats.org/officeDocument/2006/relationships/customXml" Target="../ink/ink883.xml"/><Relationship Id="rId365" Type="http://schemas.openxmlformats.org/officeDocument/2006/relationships/image" Target="../media/image1031.png"/><Relationship Id="rId225" Type="http://schemas.openxmlformats.org/officeDocument/2006/relationships/image" Target="../media/image961.png"/><Relationship Id="rId267" Type="http://schemas.openxmlformats.org/officeDocument/2006/relationships/image" Target="../media/image982.png"/><Relationship Id="rId432" Type="http://schemas.openxmlformats.org/officeDocument/2006/relationships/customXml" Target="../ink/ink1067.xml"/><Relationship Id="rId474" Type="http://schemas.openxmlformats.org/officeDocument/2006/relationships/customXml" Target="../ink/ink1088.xml"/><Relationship Id="rId127" Type="http://schemas.openxmlformats.org/officeDocument/2006/relationships/image" Target="../media/image912.png"/><Relationship Id="rId31" Type="http://schemas.openxmlformats.org/officeDocument/2006/relationships/image" Target="../media/image864.png"/><Relationship Id="rId73" Type="http://schemas.openxmlformats.org/officeDocument/2006/relationships/image" Target="../media/image885.png"/><Relationship Id="rId169" Type="http://schemas.openxmlformats.org/officeDocument/2006/relationships/image" Target="../media/image933.png"/><Relationship Id="rId334" Type="http://schemas.openxmlformats.org/officeDocument/2006/relationships/customXml" Target="../ink/ink1019.xml"/><Relationship Id="rId376" Type="http://schemas.openxmlformats.org/officeDocument/2006/relationships/customXml" Target="../ink/ink1040.xml"/><Relationship Id="rId541" Type="http://schemas.openxmlformats.org/officeDocument/2006/relationships/image" Target="../media/image1118.png"/><Relationship Id="rId4" Type="http://schemas.openxmlformats.org/officeDocument/2006/relationships/customXml" Target="../ink/ink854.xml"/><Relationship Id="rId180" Type="http://schemas.openxmlformats.org/officeDocument/2006/relationships/customXml" Target="../ink/ink942.xml"/><Relationship Id="rId236" Type="http://schemas.openxmlformats.org/officeDocument/2006/relationships/customXml" Target="../ink/ink970.xml"/><Relationship Id="rId278" Type="http://schemas.openxmlformats.org/officeDocument/2006/relationships/customXml" Target="../ink/ink991.xml"/><Relationship Id="rId401" Type="http://schemas.openxmlformats.org/officeDocument/2006/relationships/image" Target="../media/image1049.png"/><Relationship Id="rId443" Type="http://schemas.openxmlformats.org/officeDocument/2006/relationships/image" Target="../media/image1070.png"/><Relationship Id="rId303" Type="http://schemas.openxmlformats.org/officeDocument/2006/relationships/image" Target="../media/image1000.png"/><Relationship Id="rId485" Type="http://schemas.openxmlformats.org/officeDocument/2006/relationships/image" Target="../media/image1091.png"/><Relationship Id="rId42" Type="http://schemas.openxmlformats.org/officeDocument/2006/relationships/customXml" Target="../ink/ink873.xml"/><Relationship Id="rId84" Type="http://schemas.openxmlformats.org/officeDocument/2006/relationships/customXml" Target="../ink/ink894.xml"/><Relationship Id="rId138" Type="http://schemas.openxmlformats.org/officeDocument/2006/relationships/customXml" Target="../ink/ink921.xml"/><Relationship Id="rId345" Type="http://schemas.openxmlformats.org/officeDocument/2006/relationships/image" Target="../media/image1021.png"/><Relationship Id="rId387" Type="http://schemas.openxmlformats.org/officeDocument/2006/relationships/image" Target="../media/image1042.png"/><Relationship Id="rId510" Type="http://schemas.openxmlformats.org/officeDocument/2006/relationships/customXml" Target="../ink/ink1106.xml"/><Relationship Id="rId552" Type="http://schemas.openxmlformats.org/officeDocument/2006/relationships/customXml" Target="../ink/ink1127.xml"/><Relationship Id="rId191" Type="http://schemas.openxmlformats.org/officeDocument/2006/relationships/image" Target="../media/image944.png"/><Relationship Id="rId205" Type="http://schemas.openxmlformats.org/officeDocument/2006/relationships/image" Target="../media/image951.png"/><Relationship Id="rId247" Type="http://schemas.openxmlformats.org/officeDocument/2006/relationships/image" Target="../media/image972.png"/><Relationship Id="rId412" Type="http://schemas.openxmlformats.org/officeDocument/2006/relationships/customXml" Target="../ink/ink1057.xml"/><Relationship Id="rId107" Type="http://schemas.openxmlformats.org/officeDocument/2006/relationships/image" Target="../media/image902.png"/><Relationship Id="rId289" Type="http://schemas.openxmlformats.org/officeDocument/2006/relationships/image" Target="../media/image993.png"/><Relationship Id="rId454" Type="http://schemas.openxmlformats.org/officeDocument/2006/relationships/customXml" Target="../ink/ink1078.xml"/><Relationship Id="rId496" Type="http://schemas.openxmlformats.org/officeDocument/2006/relationships/customXml" Target="../ink/ink1099.xml"/><Relationship Id="rId11" Type="http://schemas.openxmlformats.org/officeDocument/2006/relationships/image" Target="../media/image854.png"/><Relationship Id="rId53" Type="http://schemas.openxmlformats.org/officeDocument/2006/relationships/image" Target="../media/image875.png"/><Relationship Id="rId149" Type="http://schemas.openxmlformats.org/officeDocument/2006/relationships/image" Target="../media/image923.png"/><Relationship Id="rId314" Type="http://schemas.openxmlformats.org/officeDocument/2006/relationships/customXml" Target="../ink/ink1009.xml"/><Relationship Id="rId356" Type="http://schemas.openxmlformats.org/officeDocument/2006/relationships/customXml" Target="../ink/ink1030.xml"/><Relationship Id="rId398" Type="http://schemas.openxmlformats.org/officeDocument/2006/relationships/customXml" Target="../ink/ink1050.xml"/><Relationship Id="rId521" Type="http://schemas.openxmlformats.org/officeDocument/2006/relationships/image" Target="../media/image1109.png"/><Relationship Id="rId95" Type="http://schemas.openxmlformats.org/officeDocument/2006/relationships/image" Target="../media/image896.png"/><Relationship Id="rId160" Type="http://schemas.openxmlformats.org/officeDocument/2006/relationships/customXml" Target="../ink/ink932.xml"/><Relationship Id="rId216" Type="http://schemas.openxmlformats.org/officeDocument/2006/relationships/customXml" Target="../ink/ink960.xml"/><Relationship Id="rId423" Type="http://schemas.openxmlformats.org/officeDocument/2006/relationships/image" Target="../media/image1060.png"/><Relationship Id="rId258" Type="http://schemas.openxmlformats.org/officeDocument/2006/relationships/customXml" Target="../ink/ink981.xml"/><Relationship Id="rId465" Type="http://schemas.openxmlformats.org/officeDocument/2006/relationships/image" Target="../media/image1081.png"/><Relationship Id="rId22" Type="http://schemas.openxmlformats.org/officeDocument/2006/relationships/customXml" Target="../ink/ink863.xml"/><Relationship Id="rId64" Type="http://schemas.openxmlformats.org/officeDocument/2006/relationships/customXml" Target="../ink/ink884.xml"/><Relationship Id="rId118" Type="http://schemas.openxmlformats.org/officeDocument/2006/relationships/customXml" Target="../ink/ink911.xml"/><Relationship Id="rId325" Type="http://schemas.openxmlformats.org/officeDocument/2006/relationships/image" Target="../media/image1011.png"/><Relationship Id="rId367" Type="http://schemas.openxmlformats.org/officeDocument/2006/relationships/image" Target="../media/image1032.png"/><Relationship Id="rId532" Type="http://schemas.openxmlformats.org/officeDocument/2006/relationships/customXml" Target="../ink/ink1117.xml"/><Relationship Id="rId171" Type="http://schemas.openxmlformats.org/officeDocument/2006/relationships/image" Target="../media/image934.png"/><Relationship Id="rId227" Type="http://schemas.openxmlformats.org/officeDocument/2006/relationships/image" Target="../media/image962.png"/><Relationship Id="rId269" Type="http://schemas.openxmlformats.org/officeDocument/2006/relationships/image" Target="../media/image983.png"/><Relationship Id="rId434" Type="http://schemas.openxmlformats.org/officeDocument/2006/relationships/customXml" Target="../ink/ink1068.xml"/><Relationship Id="rId476" Type="http://schemas.openxmlformats.org/officeDocument/2006/relationships/customXml" Target="../ink/ink1089.xml"/><Relationship Id="rId33" Type="http://schemas.openxmlformats.org/officeDocument/2006/relationships/image" Target="../media/image865.png"/><Relationship Id="rId129" Type="http://schemas.openxmlformats.org/officeDocument/2006/relationships/image" Target="../media/image913.png"/><Relationship Id="rId280" Type="http://schemas.openxmlformats.org/officeDocument/2006/relationships/customXml" Target="../ink/ink992.xml"/><Relationship Id="rId336" Type="http://schemas.openxmlformats.org/officeDocument/2006/relationships/customXml" Target="../ink/ink1020.xml"/><Relationship Id="rId501" Type="http://schemas.openxmlformats.org/officeDocument/2006/relationships/image" Target="../media/image1099.png"/><Relationship Id="rId543" Type="http://schemas.openxmlformats.org/officeDocument/2006/relationships/image" Target="../media/image1119.png"/><Relationship Id="rId75" Type="http://schemas.openxmlformats.org/officeDocument/2006/relationships/image" Target="../media/image886.png"/><Relationship Id="rId140" Type="http://schemas.openxmlformats.org/officeDocument/2006/relationships/customXml" Target="../ink/ink922.xml"/><Relationship Id="rId182" Type="http://schemas.openxmlformats.org/officeDocument/2006/relationships/customXml" Target="../ink/ink943.xml"/><Relationship Id="rId378" Type="http://schemas.openxmlformats.org/officeDocument/2006/relationships/customXml" Target="../ink/ink1041.xml"/><Relationship Id="rId403" Type="http://schemas.openxmlformats.org/officeDocument/2006/relationships/image" Target="../media/image1050.png"/><Relationship Id="rId6" Type="http://schemas.openxmlformats.org/officeDocument/2006/relationships/customXml" Target="../ink/ink855.xml"/><Relationship Id="rId238" Type="http://schemas.openxmlformats.org/officeDocument/2006/relationships/customXml" Target="../ink/ink971.xml"/><Relationship Id="rId445" Type="http://schemas.openxmlformats.org/officeDocument/2006/relationships/image" Target="../media/image1071.png"/><Relationship Id="rId487" Type="http://schemas.openxmlformats.org/officeDocument/2006/relationships/image" Target="../media/image1092.png"/><Relationship Id="rId291" Type="http://schemas.openxmlformats.org/officeDocument/2006/relationships/image" Target="../media/image994.png"/><Relationship Id="rId305" Type="http://schemas.openxmlformats.org/officeDocument/2006/relationships/image" Target="../media/image1001.png"/><Relationship Id="rId347" Type="http://schemas.openxmlformats.org/officeDocument/2006/relationships/image" Target="../media/image1022.png"/><Relationship Id="rId512" Type="http://schemas.openxmlformats.org/officeDocument/2006/relationships/customXml" Target="../ink/ink1107.xml"/><Relationship Id="rId44" Type="http://schemas.openxmlformats.org/officeDocument/2006/relationships/customXml" Target="../ink/ink874.xml"/><Relationship Id="rId86" Type="http://schemas.openxmlformats.org/officeDocument/2006/relationships/customXml" Target="../ink/ink895.xml"/><Relationship Id="rId151" Type="http://schemas.openxmlformats.org/officeDocument/2006/relationships/image" Target="../media/image924.png"/><Relationship Id="rId389" Type="http://schemas.openxmlformats.org/officeDocument/2006/relationships/image" Target="../media/image1043.png"/><Relationship Id="rId554" Type="http://schemas.openxmlformats.org/officeDocument/2006/relationships/customXml" Target="../ink/ink1128.xml"/><Relationship Id="rId193" Type="http://schemas.openxmlformats.org/officeDocument/2006/relationships/image" Target="../media/image945.png"/><Relationship Id="rId207" Type="http://schemas.openxmlformats.org/officeDocument/2006/relationships/image" Target="../media/image952.png"/><Relationship Id="rId249" Type="http://schemas.openxmlformats.org/officeDocument/2006/relationships/image" Target="../media/image973.png"/><Relationship Id="rId414" Type="http://schemas.openxmlformats.org/officeDocument/2006/relationships/customXml" Target="../ink/ink1058.xml"/><Relationship Id="rId456" Type="http://schemas.openxmlformats.org/officeDocument/2006/relationships/customXml" Target="../ink/ink1079.xml"/><Relationship Id="rId498" Type="http://schemas.openxmlformats.org/officeDocument/2006/relationships/customXml" Target="../ink/ink1100.xml"/><Relationship Id="rId13" Type="http://schemas.openxmlformats.org/officeDocument/2006/relationships/image" Target="../media/image855.png"/><Relationship Id="rId109" Type="http://schemas.openxmlformats.org/officeDocument/2006/relationships/image" Target="../media/image903.png"/><Relationship Id="rId260" Type="http://schemas.openxmlformats.org/officeDocument/2006/relationships/customXml" Target="../ink/ink982.xml"/><Relationship Id="rId316" Type="http://schemas.openxmlformats.org/officeDocument/2006/relationships/customXml" Target="../ink/ink1010.xml"/><Relationship Id="rId523" Type="http://schemas.openxmlformats.org/officeDocument/2006/relationships/image" Target="../media/image1110.png"/><Relationship Id="rId55" Type="http://schemas.openxmlformats.org/officeDocument/2006/relationships/image" Target="../media/image876.png"/><Relationship Id="rId97" Type="http://schemas.openxmlformats.org/officeDocument/2006/relationships/image" Target="../media/image897.png"/><Relationship Id="rId120" Type="http://schemas.openxmlformats.org/officeDocument/2006/relationships/customXml" Target="../ink/ink912.xml"/><Relationship Id="rId358" Type="http://schemas.openxmlformats.org/officeDocument/2006/relationships/customXml" Target="../ink/ink1031.xml"/><Relationship Id="rId162" Type="http://schemas.openxmlformats.org/officeDocument/2006/relationships/customXml" Target="../ink/ink933.xml"/><Relationship Id="rId218" Type="http://schemas.openxmlformats.org/officeDocument/2006/relationships/customXml" Target="../ink/ink961.xml"/><Relationship Id="rId425" Type="http://schemas.openxmlformats.org/officeDocument/2006/relationships/image" Target="../media/image1061.png"/><Relationship Id="rId467" Type="http://schemas.openxmlformats.org/officeDocument/2006/relationships/image" Target="../media/image1082.png"/><Relationship Id="rId271" Type="http://schemas.openxmlformats.org/officeDocument/2006/relationships/image" Target="../media/image984.png"/><Relationship Id="rId24" Type="http://schemas.openxmlformats.org/officeDocument/2006/relationships/customXml" Target="../ink/ink864.xml"/><Relationship Id="rId66" Type="http://schemas.openxmlformats.org/officeDocument/2006/relationships/customXml" Target="../ink/ink885.xml"/><Relationship Id="rId131" Type="http://schemas.openxmlformats.org/officeDocument/2006/relationships/image" Target="../media/image914.png"/><Relationship Id="rId327" Type="http://schemas.openxmlformats.org/officeDocument/2006/relationships/image" Target="../media/image1012.png"/><Relationship Id="rId369" Type="http://schemas.openxmlformats.org/officeDocument/2006/relationships/image" Target="../media/image1033.png"/><Relationship Id="rId534" Type="http://schemas.openxmlformats.org/officeDocument/2006/relationships/customXml" Target="../ink/ink1118.xml"/><Relationship Id="rId173" Type="http://schemas.openxmlformats.org/officeDocument/2006/relationships/image" Target="../media/image935.png"/><Relationship Id="rId229" Type="http://schemas.openxmlformats.org/officeDocument/2006/relationships/image" Target="../media/image963.png"/><Relationship Id="rId380" Type="http://schemas.openxmlformats.org/officeDocument/2006/relationships/customXml" Target="../ink/ink1042.xml"/><Relationship Id="rId436" Type="http://schemas.openxmlformats.org/officeDocument/2006/relationships/customXml" Target="../ink/ink1069.xml"/><Relationship Id="rId240" Type="http://schemas.openxmlformats.org/officeDocument/2006/relationships/customXml" Target="../ink/ink972.xml"/><Relationship Id="rId478" Type="http://schemas.openxmlformats.org/officeDocument/2006/relationships/customXml" Target="../ink/ink1090.xml"/><Relationship Id="rId35" Type="http://schemas.openxmlformats.org/officeDocument/2006/relationships/image" Target="../media/image866.png"/><Relationship Id="rId77" Type="http://schemas.openxmlformats.org/officeDocument/2006/relationships/image" Target="../media/image887.png"/><Relationship Id="rId100" Type="http://schemas.openxmlformats.org/officeDocument/2006/relationships/customXml" Target="../ink/ink902.xml"/><Relationship Id="rId282" Type="http://schemas.openxmlformats.org/officeDocument/2006/relationships/customXml" Target="../ink/ink993.xml"/><Relationship Id="rId338" Type="http://schemas.openxmlformats.org/officeDocument/2006/relationships/customXml" Target="../ink/ink1021.xml"/><Relationship Id="rId503" Type="http://schemas.openxmlformats.org/officeDocument/2006/relationships/image" Target="../media/image1100.png"/><Relationship Id="rId545" Type="http://schemas.openxmlformats.org/officeDocument/2006/relationships/image" Target="../media/image1120.png"/><Relationship Id="rId8" Type="http://schemas.openxmlformats.org/officeDocument/2006/relationships/customXml" Target="../ink/ink856.xml"/><Relationship Id="rId142" Type="http://schemas.openxmlformats.org/officeDocument/2006/relationships/customXml" Target="../ink/ink923.xml"/><Relationship Id="rId184" Type="http://schemas.openxmlformats.org/officeDocument/2006/relationships/customXml" Target="../ink/ink944.xml"/><Relationship Id="rId391" Type="http://schemas.openxmlformats.org/officeDocument/2006/relationships/image" Target="../media/image1044.png"/><Relationship Id="rId405" Type="http://schemas.openxmlformats.org/officeDocument/2006/relationships/image" Target="../media/image1051.png"/><Relationship Id="rId447" Type="http://schemas.openxmlformats.org/officeDocument/2006/relationships/image" Target="../media/image1072.png"/><Relationship Id="rId251" Type="http://schemas.openxmlformats.org/officeDocument/2006/relationships/image" Target="../media/image974.png"/><Relationship Id="rId489" Type="http://schemas.openxmlformats.org/officeDocument/2006/relationships/image" Target="../media/image1093.png"/><Relationship Id="rId46" Type="http://schemas.openxmlformats.org/officeDocument/2006/relationships/customXml" Target="../ink/ink875.xml"/><Relationship Id="rId293" Type="http://schemas.openxmlformats.org/officeDocument/2006/relationships/image" Target="../media/image995.png"/><Relationship Id="rId307" Type="http://schemas.openxmlformats.org/officeDocument/2006/relationships/image" Target="../media/image1002.png"/><Relationship Id="rId349" Type="http://schemas.openxmlformats.org/officeDocument/2006/relationships/image" Target="../media/image1023.png"/><Relationship Id="rId514" Type="http://schemas.openxmlformats.org/officeDocument/2006/relationships/customXml" Target="../ink/ink1108.xml"/><Relationship Id="rId556" Type="http://schemas.openxmlformats.org/officeDocument/2006/relationships/customXml" Target="../ink/ink1129.xml"/><Relationship Id="rId88" Type="http://schemas.openxmlformats.org/officeDocument/2006/relationships/customXml" Target="../ink/ink896.xml"/><Relationship Id="rId111" Type="http://schemas.openxmlformats.org/officeDocument/2006/relationships/image" Target="../media/image904.png"/><Relationship Id="rId153" Type="http://schemas.openxmlformats.org/officeDocument/2006/relationships/image" Target="../media/image925.png"/><Relationship Id="rId195" Type="http://schemas.openxmlformats.org/officeDocument/2006/relationships/image" Target="../media/image946.png"/><Relationship Id="rId209" Type="http://schemas.openxmlformats.org/officeDocument/2006/relationships/image" Target="../media/image953.png"/><Relationship Id="rId360" Type="http://schemas.openxmlformats.org/officeDocument/2006/relationships/customXml" Target="../ink/ink1032.xml"/><Relationship Id="rId416" Type="http://schemas.openxmlformats.org/officeDocument/2006/relationships/customXml" Target="../ink/ink1059.xml"/><Relationship Id="rId220" Type="http://schemas.openxmlformats.org/officeDocument/2006/relationships/customXml" Target="../ink/ink962.xml"/><Relationship Id="rId458" Type="http://schemas.openxmlformats.org/officeDocument/2006/relationships/customXml" Target="../ink/ink1080.xml"/><Relationship Id="rId15" Type="http://schemas.openxmlformats.org/officeDocument/2006/relationships/image" Target="../media/image856.png"/><Relationship Id="rId57" Type="http://schemas.openxmlformats.org/officeDocument/2006/relationships/image" Target="../media/image877.png"/><Relationship Id="rId262" Type="http://schemas.openxmlformats.org/officeDocument/2006/relationships/customXml" Target="../ink/ink983.xml"/><Relationship Id="rId318" Type="http://schemas.openxmlformats.org/officeDocument/2006/relationships/customXml" Target="../ink/ink1011.xml"/><Relationship Id="rId525" Type="http://schemas.openxmlformats.org/officeDocument/2006/relationships/image" Target="../media/image1111.png"/><Relationship Id="rId99" Type="http://schemas.openxmlformats.org/officeDocument/2006/relationships/image" Target="../media/image898.png"/><Relationship Id="rId122" Type="http://schemas.openxmlformats.org/officeDocument/2006/relationships/customXml" Target="../ink/ink913.xml"/><Relationship Id="rId164" Type="http://schemas.openxmlformats.org/officeDocument/2006/relationships/customXml" Target="../ink/ink934.xml"/><Relationship Id="rId371" Type="http://schemas.openxmlformats.org/officeDocument/2006/relationships/image" Target="../media/image1034.png"/><Relationship Id="rId427" Type="http://schemas.openxmlformats.org/officeDocument/2006/relationships/image" Target="../media/image1062.png"/><Relationship Id="rId469" Type="http://schemas.openxmlformats.org/officeDocument/2006/relationships/image" Target="../media/image1083.png"/><Relationship Id="rId26" Type="http://schemas.openxmlformats.org/officeDocument/2006/relationships/customXml" Target="../ink/ink865.xml"/><Relationship Id="rId231" Type="http://schemas.openxmlformats.org/officeDocument/2006/relationships/image" Target="../media/image964.png"/><Relationship Id="rId273" Type="http://schemas.openxmlformats.org/officeDocument/2006/relationships/image" Target="../media/image985.png"/><Relationship Id="rId329" Type="http://schemas.openxmlformats.org/officeDocument/2006/relationships/image" Target="../media/image1013.png"/><Relationship Id="rId480" Type="http://schemas.openxmlformats.org/officeDocument/2006/relationships/customXml" Target="../ink/ink1091.xml"/><Relationship Id="rId536" Type="http://schemas.openxmlformats.org/officeDocument/2006/relationships/customXml" Target="../ink/ink1119.xml"/><Relationship Id="rId68" Type="http://schemas.openxmlformats.org/officeDocument/2006/relationships/customXml" Target="../ink/ink886.xml"/><Relationship Id="rId133" Type="http://schemas.openxmlformats.org/officeDocument/2006/relationships/image" Target="../media/image915.png"/><Relationship Id="rId175" Type="http://schemas.openxmlformats.org/officeDocument/2006/relationships/image" Target="../media/image936.png"/><Relationship Id="rId340" Type="http://schemas.openxmlformats.org/officeDocument/2006/relationships/customXml" Target="../ink/ink1022.xml"/><Relationship Id="rId200" Type="http://schemas.openxmlformats.org/officeDocument/2006/relationships/customXml" Target="../ink/ink952.xml"/><Relationship Id="rId382" Type="http://schemas.openxmlformats.org/officeDocument/2006/relationships/customXml" Target="../ink/ink1043.xml"/><Relationship Id="rId438" Type="http://schemas.openxmlformats.org/officeDocument/2006/relationships/customXml" Target="../ink/ink1070.xml"/><Relationship Id="rId242" Type="http://schemas.openxmlformats.org/officeDocument/2006/relationships/customXml" Target="../ink/ink973.xml"/><Relationship Id="rId284" Type="http://schemas.openxmlformats.org/officeDocument/2006/relationships/customXml" Target="../ink/ink994.xml"/><Relationship Id="rId491" Type="http://schemas.openxmlformats.org/officeDocument/2006/relationships/image" Target="../media/image1094.png"/><Relationship Id="rId505" Type="http://schemas.openxmlformats.org/officeDocument/2006/relationships/image" Target="../media/image1101.png"/><Relationship Id="rId37" Type="http://schemas.openxmlformats.org/officeDocument/2006/relationships/image" Target="../media/image867.png"/><Relationship Id="rId79" Type="http://schemas.openxmlformats.org/officeDocument/2006/relationships/image" Target="../media/image888.png"/><Relationship Id="rId102" Type="http://schemas.openxmlformats.org/officeDocument/2006/relationships/customXml" Target="../ink/ink903.xml"/><Relationship Id="rId144" Type="http://schemas.openxmlformats.org/officeDocument/2006/relationships/customXml" Target="../ink/ink924.xml"/><Relationship Id="rId547" Type="http://schemas.openxmlformats.org/officeDocument/2006/relationships/image" Target="../media/image1121.png"/><Relationship Id="rId90" Type="http://schemas.openxmlformats.org/officeDocument/2006/relationships/customXml" Target="../ink/ink897.xml"/><Relationship Id="rId186" Type="http://schemas.openxmlformats.org/officeDocument/2006/relationships/customXml" Target="../ink/ink945.xml"/><Relationship Id="rId351" Type="http://schemas.openxmlformats.org/officeDocument/2006/relationships/image" Target="../media/image1024.png"/><Relationship Id="rId393" Type="http://schemas.openxmlformats.org/officeDocument/2006/relationships/image" Target="../media/image1045.png"/><Relationship Id="rId407" Type="http://schemas.openxmlformats.org/officeDocument/2006/relationships/image" Target="../media/image1052.png"/><Relationship Id="rId449" Type="http://schemas.openxmlformats.org/officeDocument/2006/relationships/image" Target="../media/image1073.png"/><Relationship Id="rId211" Type="http://schemas.openxmlformats.org/officeDocument/2006/relationships/image" Target="../media/image954.png"/><Relationship Id="rId253" Type="http://schemas.openxmlformats.org/officeDocument/2006/relationships/image" Target="../media/image975.png"/><Relationship Id="rId295" Type="http://schemas.openxmlformats.org/officeDocument/2006/relationships/image" Target="../media/image996.png"/><Relationship Id="rId309" Type="http://schemas.openxmlformats.org/officeDocument/2006/relationships/image" Target="../media/image1003.png"/><Relationship Id="rId460" Type="http://schemas.openxmlformats.org/officeDocument/2006/relationships/customXml" Target="../ink/ink1081.xml"/><Relationship Id="rId516" Type="http://schemas.openxmlformats.org/officeDocument/2006/relationships/customXml" Target="../ink/ink1109.xml"/><Relationship Id="rId48" Type="http://schemas.openxmlformats.org/officeDocument/2006/relationships/customXml" Target="../ink/ink876.xml"/><Relationship Id="rId113" Type="http://schemas.openxmlformats.org/officeDocument/2006/relationships/image" Target="../media/image905.png"/><Relationship Id="rId320" Type="http://schemas.openxmlformats.org/officeDocument/2006/relationships/customXml" Target="../ink/ink1012.xml"/><Relationship Id="rId558" Type="http://schemas.openxmlformats.org/officeDocument/2006/relationships/customXml" Target="../ink/ink1130.xml"/><Relationship Id="rId155" Type="http://schemas.openxmlformats.org/officeDocument/2006/relationships/image" Target="../media/image926.png"/><Relationship Id="rId197" Type="http://schemas.openxmlformats.org/officeDocument/2006/relationships/image" Target="../media/image947.png"/><Relationship Id="rId362" Type="http://schemas.openxmlformats.org/officeDocument/2006/relationships/customXml" Target="../ink/ink1033.xml"/><Relationship Id="rId418" Type="http://schemas.openxmlformats.org/officeDocument/2006/relationships/customXml" Target="../ink/ink1060.xml"/><Relationship Id="rId222" Type="http://schemas.openxmlformats.org/officeDocument/2006/relationships/customXml" Target="../ink/ink963.xml"/><Relationship Id="rId264" Type="http://schemas.openxmlformats.org/officeDocument/2006/relationships/customXml" Target="../ink/ink984.xml"/><Relationship Id="rId471" Type="http://schemas.openxmlformats.org/officeDocument/2006/relationships/image" Target="../media/image1084.png"/><Relationship Id="rId17" Type="http://schemas.openxmlformats.org/officeDocument/2006/relationships/image" Target="../media/image857.png"/><Relationship Id="rId59" Type="http://schemas.openxmlformats.org/officeDocument/2006/relationships/image" Target="../media/image878.png"/><Relationship Id="rId124" Type="http://schemas.openxmlformats.org/officeDocument/2006/relationships/customXml" Target="../ink/ink914.xml"/><Relationship Id="rId527" Type="http://schemas.openxmlformats.org/officeDocument/2006/relationships/image" Target="../media/image1041.png"/><Relationship Id="rId70" Type="http://schemas.openxmlformats.org/officeDocument/2006/relationships/customXml" Target="../ink/ink887.xml"/><Relationship Id="rId166" Type="http://schemas.openxmlformats.org/officeDocument/2006/relationships/customXml" Target="../ink/ink935.xml"/><Relationship Id="rId331" Type="http://schemas.openxmlformats.org/officeDocument/2006/relationships/image" Target="../media/image1014.png"/><Relationship Id="rId373" Type="http://schemas.openxmlformats.org/officeDocument/2006/relationships/image" Target="../media/image1035.png"/><Relationship Id="rId429" Type="http://schemas.openxmlformats.org/officeDocument/2006/relationships/image" Target="../media/image1063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965.png"/><Relationship Id="rId440" Type="http://schemas.openxmlformats.org/officeDocument/2006/relationships/customXml" Target="../ink/ink1071.xml"/><Relationship Id="rId28" Type="http://schemas.openxmlformats.org/officeDocument/2006/relationships/customXml" Target="../ink/ink866.xml"/><Relationship Id="rId275" Type="http://schemas.openxmlformats.org/officeDocument/2006/relationships/image" Target="../media/image986.png"/><Relationship Id="rId300" Type="http://schemas.openxmlformats.org/officeDocument/2006/relationships/customXml" Target="../ink/ink1002.xml"/><Relationship Id="rId482" Type="http://schemas.openxmlformats.org/officeDocument/2006/relationships/customXml" Target="../ink/ink1092.xml"/><Relationship Id="rId538" Type="http://schemas.openxmlformats.org/officeDocument/2006/relationships/customXml" Target="../ink/ink1120.xml"/><Relationship Id="rId81" Type="http://schemas.openxmlformats.org/officeDocument/2006/relationships/image" Target="../media/image889.png"/><Relationship Id="rId135" Type="http://schemas.openxmlformats.org/officeDocument/2006/relationships/image" Target="../media/image916.png"/><Relationship Id="rId177" Type="http://schemas.openxmlformats.org/officeDocument/2006/relationships/image" Target="../media/image937.png"/><Relationship Id="rId342" Type="http://schemas.openxmlformats.org/officeDocument/2006/relationships/customXml" Target="../ink/ink1023.xml"/><Relationship Id="rId384" Type="http://schemas.openxmlformats.org/officeDocument/2006/relationships/customXml" Target="../ink/ink1044.xml"/><Relationship Id="rId202" Type="http://schemas.openxmlformats.org/officeDocument/2006/relationships/customXml" Target="../ink/ink953.xml"/><Relationship Id="rId244" Type="http://schemas.openxmlformats.org/officeDocument/2006/relationships/customXml" Target="../ink/ink974.xml"/><Relationship Id="rId39" Type="http://schemas.openxmlformats.org/officeDocument/2006/relationships/image" Target="../media/image868.png"/><Relationship Id="rId286" Type="http://schemas.openxmlformats.org/officeDocument/2006/relationships/customXml" Target="../ink/ink995.xml"/><Relationship Id="rId451" Type="http://schemas.openxmlformats.org/officeDocument/2006/relationships/image" Target="../media/image1074.png"/><Relationship Id="rId493" Type="http://schemas.openxmlformats.org/officeDocument/2006/relationships/image" Target="../media/image1095.png"/><Relationship Id="rId507" Type="http://schemas.openxmlformats.org/officeDocument/2006/relationships/image" Target="../media/image1102.png"/><Relationship Id="rId549" Type="http://schemas.openxmlformats.org/officeDocument/2006/relationships/image" Target="../media/image1122.png"/><Relationship Id="rId50" Type="http://schemas.openxmlformats.org/officeDocument/2006/relationships/customXml" Target="../ink/ink877.xml"/><Relationship Id="rId104" Type="http://schemas.openxmlformats.org/officeDocument/2006/relationships/customXml" Target="../ink/ink904.xml"/><Relationship Id="rId146" Type="http://schemas.openxmlformats.org/officeDocument/2006/relationships/customXml" Target="../ink/ink925.xml"/><Relationship Id="rId188" Type="http://schemas.openxmlformats.org/officeDocument/2006/relationships/customXml" Target="../ink/ink946.xml"/><Relationship Id="rId311" Type="http://schemas.openxmlformats.org/officeDocument/2006/relationships/image" Target="../media/image1004.png"/><Relationship Id="rId353" Type="http://schemas.openxmlformats.org/officeDocument/2006/relationships/image" Target="../media/image1025.png"/><Relationship Id="rId395" Type="http://schemas.openxmlformats.org/officeDocument/2006/relationships/image" Target="../media/image1046.png"/><Relationship Id="rId409" Type="http://schemas.openxmlformats.org/officeDocument/2006/relationships/image" Target="../media/image1053.png"/><Relationship Id="rId560" Type="http://schemas.openxmlformats.org/officeDocument/2006/relationships/customXml" Target="../ink/ink1131.xml"/><Relationship Id="rId92" Type="http://schemas.openxmlformats.org/officeDocument/2006/relationships/customXml" Target="../ink/ink898.xml"/><Relationship Id="rId213" Type="http://schemas.openxmlformats.org/officeDocument/2006/relationships/image" Target="../media/image955.png"/><Relationship Id="rId420" Type="http://schemas.openxmlformats.org/officeDocument/2006/relationships/customXml" Target="../ink/ink1061.xml"/><Relationship Id="rId255" Type="http://schemas.openxmlformats.org/officeDocument/2006/relationships/image" Target="../media/image976.png"/><Relationship Id="rId297" Type="http://schemas.openxmlformats.org/officeDocument/2006/relationships/image" Target="../media/image997.png"/><Relationship Id="rId462" Type="http://schemas.openxmlformats.org/officeDocument/2006/relationships/customXml" Target="../ink/ink1082.xml"/><Relationship Id="rId518" Type="http://schemas.openxmlformats.org/officeDocument/2006/relationships/customXml" Target="../ink/ink1110.xml"/><Relationship Id="rId115" Type="http://schemas.openxmlformats.org/officeDocument/2006/relationships/image" Target="../media/image906.png"/><Relationship Id="rId157" Type="http://schemas.openxmlformats.org/officeDocument/2006/relationships/image" Target="../media/image927.png"/><Relationship Id="rId322" Type="http://schemas.openxmlformats.org/officeDocument/2006/relationships/customXml" Target="../ink/ink1013.xml"/><Relationship Id="rId364" Type="http://schemas.openxmlformats.org/officeDocument/2006/relationships/customXml" Target="../ink/ink1034.xml"/><Relationship Id="rId61" Type="http://schemas.openxmlformats.org/officeDocument/2006/relationships/image" Target="../media/image879.png"/><Relationship Id="rId199" Type="http://schemas.openxmlformats.org/officeDocument/2006/relationships/image" Target="../media/image948.png"/><Relationship Id="rId19" Type="http://schemas.openxmlformats.org/officeDocument/2006/relationships/image" Target="../media/image858.png"/><Relationship Id="rId224" Type="http://schemas.openxmlformats.org/officeDocument/2006/relationships/customXml" Target="../ink/ink964.xml"/><Relationship Id="rId266" Type="http://schemas.openxmlformats.org/officeDocument/2006/relationships/customXml" Target="../ink/ink985.xml"/><Relationship Id="rId431" Type="http://schemas.openxmlformats.org/officeDocument/2006/relationships/image" Target="../media/image1064.png"/><Relationship Id="rId473" Type="http://schemas.openxmlformats.org/officeDocument/2006/relationships/image" Target="../media/image1085.png"/><Relationship Id="rId529" Type="http://schemas.openxmlformats.org/officeDocument/2006/relationships/image" Target="../media/image1112.png"/><Relationship Id="rId30" Type="http://schemas.openxmlformats.org/officeDocument/2006/relationships/customXml" Target="../ink/ink867.xml"/><Relationship Id="rId126" Type="http://schemas.openxmlformats.org/officeDocument/2006/relationships/customXml" Target="../ink/ink915.xml"/><Relationship Id="rId168" Type="http://schemas.openxmlformats.org/officeDocument/2006/relationships/customXml" Target="../ink/ink936.xml"/><Relationship Id="rId333" Type="http://schemas.openxmlformats.org/officeDocument/2006/relationships/image" Target="../media/image1015.png"/><Relationship Id="rId540" Type="http://schemas.openxmlformats.org/officeDocument/2006/relationships/customXml" Target="../ink/ink1121.xml"/><Relationship Id="rId72" Type="http://schemas.openxmlformats.org/officeDocument/2006/relationships/customXml" Target="../ink/ink888.xml"/><Relationship Id="rId375" Type="http://schemas.openxmlformats.org/officeDocument/2006/relationships/image" Target="../media/image1036.png"/><Relationship Id="rId3" Type="http://schemas.openxmlformats.org/officeDocument/2006/relationships/image" Target="../media/image8500.png"/><Relationship Id="rId235" Type="http://schemas.openxmlformats.org/officeDocument/2006/relationships/image" Target="../media/image966.png"/><Relationship Id="rId277" Type="http://schemas.openxmlformats.org/officeDocument/2006/relationships/image" Target="../media/image987.png"/><Relationship Id="rId400" Type="http://schemas.openxmlformats.org/officeDocument/2006/relationships/customXml" Target="../ink/ink1051.xml"/><Relationship Id="rId442" Type="http://schemas.openxmlformats.org/officeDocument/2006/relationships/customXml" Target="../ink/ink1072.xml"/><Relationship Id="rId484" Type="http://schemas.openxmlformats.org/officeDocument/2006/relationships/customXml" Target="../ink/ink1093.xml"/><Relationship Id="rId137" Type="http://schemas.openxmlformats.org/officeDocument/2006/relationships/image" Target="../media/image917.png"/><Relationship Id="rId302" Type="http://schemas.openxmlformats.org/officeDocument/2006/relationships/customXml" Target="../ink/ink1003.xml"/><Relationship Id="rId344" Type="http://schemas.openxmlformats.org/officeDocument/2006/relationships/customXml" Target="../ink/ink1024.xml"/><Relationship Id="rId41" Type="http://schemas.openxmlformats.org/officeDocument/2006/relationships/image" Target="../media/image869.png"/><Relationship Id="rId83" Type="http://schemas.openxmlformats.org/officeDocument/2006/relationships/image" Target="../media/image890.png"/><Relationship Id="rId179" Type="http://schemas.openxmlformats.org/officeDocument/2006/relationships/image" Target="../media/image938.png"/><Relationship Id="rId551" Type="http://schemas.openxmlformats.org/officeDocument/2006/relationships/image" Target="../media/image1123.png"/><Relationship Id="rId190" Type="http://schemas.openxmlformats.org/officeDocument/2006/relationships/customXml" Target="../ink/ink947.xml"/><Relationship Id="rId204" Type="http://schemas.openxmlformats.org/officeDocument/2006/relationships/customXml" Target="../ink/ink954.xml"/><Relationship Id="rId246" Type="http://schemas.openxmlformats.org/officeDocument/2006/relationships/customXml" Target="../ink/ink975.xml"/><Relationship Id="rId288" Type="http://schemas.openxmlformats.org/officeDocument/2006/relationships/customXml" Target="../ink/ink996.xml"/><Relationship Id="rId411" Type="http://schemas.openxmlformats.org/officeDocument/2006/relationships/image" Target="../media/image1054.png"/><Relationship Id="rId453" Type="http://schemas.openxmlformats.org/officeDocument/2006/relationships/image" Target="../media/image1075.png"/><Relationship Id="rId509" Type="http://schemas.openxmlformats.org/officeDocument/2006/relationships/image" Target="../media/image1103.png"/><Relationship Id="rId106" Type="http://schemas.openxmlformats.org/officeDocument/2006/relationships/customXml" Target="../ink/ink905.xml"/><Relationship Id="rId313" Type="http://schemas.openxmlformats.org/officeDocument/2006/relationships/image" Target="../media/image1005.png"/><Relationship Id="rId495" Type="http://schemas.openxmlformats.org/officeDocument/2006/relationships/image" Target="../media/image1096.png"/><Relationship Id="rId10" Type="http://schemas.openxmlformats.org/officeDocument/2006/relationships/customXml" Target="../ink/ink857.xml"/><Relationship Id="rId52" Type="http://schemas.openxmlformats.org/officeDocument/2006/relationships/customXml" Target="../ink/ink878.xml"/><Relationship Id="rId94" Type="http://schemas.openxmlformats.org/officeDocument/2006/relationships/customXml" Target="../ink/ink899.xml"/><Relationship Id="rId148" Type="http://schemas.openxmlformats.org/officeDocument/2006/relationships/customXml" Target="../ink/ink926.xml"/><Relationship Id="rId355" Type="http://schemas.openxmlformats.org/officeDocument/2006/relationships/image" Target="../media/image1026.png"/><Relationship Id="rId397" Type="http://schemas.openxmlformats.org/officeDocument/2006/relationships/image" Target="../media/image1047.png"/><Relationship Id="rId520" Type="http://schemas.openxmlformats.org/officeDocument/2006/relationships/customXml" Target="../ink/ink1111.xml"/><Relationship Id="rId215" Type="http://schemas.openxmlformats.org/officeDocument/2006/relationships/image" Target="../media/image956.png"/><Relationship Id="rId257" Type="http://schemas.openxmlformats.org/officeDocument/2006/relationships/image" Target="../media/image977.png"/><Relationship Id="rId422" Type="http://schemas.openxmlformats.org/officeDocument/2006/relationships/customXml" Target="../ink/ink1062.xml"/><Relationship Id="rId464" Type="http://schemas.openxmlformats.org/officeDocument/2006/relationships/customXml" Target="../ink/ink1083.xml"/><Relationship Id="rId299" Type="http://schemas.openxmlformats.org/officeDocument/2006/relationships/image" Target="../media/image998.png"/><Relationship Id="rId63" Type="http://schemas.openxmlformats.org/officeDocument/2006/relationships/image" Target="../media/image880.png"/><Relationship Id="rId159" Type="http://schemas.openxmlformats.org/officeDocument/2006/relationships/image" Target="../media/image928.png"/><Relationship Id="rId366" Type="http://schemas.openxmlformats.org/officeDocument/2006/relationships/customXml" Target="../ink/ink1035.xml"/><Relationship Id="rId226" Type="http://schemas.openxmlformats.org/officeDocument/2006/relationships/customXml" Target="../ink/ink965.xml"/><Relationship Id="rId433" Type="http://schemas.openxmlformats.org/officeDocument/2006/relationships/image" Target="../media/image1065.png"/><Relationship Id="rId74" Type="http://schemas.openxmlformats.org/officeDocument/2006/relationships/customXml" Target="../ink/ink889.xml"/><Relationship Id="rId377" Type="http://schemas.openxmlformats.org/officeDocument/2006/relationships/image" Target="../media/image1037.png"/><Relationship Id="rId500" Type="http://schemas.openxmlformats.org/officeDocument/2006/relationships/customXml" Target="../ink/ink1101.xml"/><Relationship Id="rId5" Type="http://schemas.openxmlformats.org/officeDocument/2006/relationships/image" Target="../media/image8510.png"/><Relationship Id="rId237" Type="http://schemas.openxmlformats.org/officeDocument/2006/relationships/image" Target="../media/image967.png"/><Relationship Id="rId444" Type="http://schemas.openxmlformats.org/officeDocument/2006/relationships/customXml" Target="../ink/ink1073.xml"/><Relationship Id="rId290" Type="http://schemas.openxmlformats.org/officeDocument/2006/relationships/customXml" Target="../ink/ink997.xml"/><Relationship Id="rId304" Type="http://schemas.openxmlformats.org/officeDocument/2006/relationships/customXml" Target="../ink/ink1004.xml"/><Relationship Id="rId388" Type="http://schemas.openxmlformats.org/officeDocument/2006/relationships/customXml" Target="../ink/ink1045.xml"/><Relationship Id="rId511" Type="http://schemas.openxmlformats.org/officeDocument/2006/relationships/image" Target="../media/image1104.png"/><Relationship Id="rId85" Type="http://schemas.openxmlformats.org/officeDocument/2006/relationships/image" Target="../media/image891.png"/><Relationship Id="rId150" Type="http://schemas.openxmlformats.org/officeDocument/2006/relationships/customXml" Target="../ink/ink927.xml"/><Relationship Id="rId248" Type="http://schemas.openxmlformats.org/officeDocument/2006/relationships/customXml" Target="../ink/ink976.xml"/><Relationship Id="rId455" Type="http://schemas.openxmlformats.org/officeDocument/2006/relationships/image" Target="../media/image1076.png"/><Relationship Id="rId12" Type="http://schemas.openxmlformats.org/officeDocument/2006/relationships/customXml" Target="../ink/ink858.xml"/><Relationship Id="rId108" Type="http://schemas.openxmlformats.org/officeDocument/2006/relationships/customXml" Target="../ink/ink906.xml"/><Relationship Id="rId315" Type="http://schemas.openxmlformats.org/officeDocument/2006/relationships/image" Target="../media/image1006.png"/><Relationship Id="rId522" Type="http://schemas.openxmlformats.org/officeDocument/2006/relationships/customXml" Target="../ink/ink1112.xml"/><Relationship Id="rId96" Type="http://schemas.openxmlformats.org/officeDocument/2006/relationships/customXml" Target="../ink/ink900.xml"/><Relationship Id="rId161" Type="http://schemas.openxmlformats.org/officeDocument/2006/relationships/image" Target="../media/image929.png"/><Relationship Id="rId399" Type="http://schemas.openxmlformats.org/officeDocument/2006/relationships/image" Target="../media/image1048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9.png"/><Relationship Id="rId299" Type="http://schemas.openxmlformats.org/officeDocument/2006/relationships/image" Target="../media/image1260.png"/><Relationship Id="rId21" Type="http://schemas.openxmlformats.org/officeDocument/2006/relationships/image" Target="../media/image11210.png"/><Relationship Id="rId63" Type="http://schemas.openxmlformats.org/officeDocument/2006/relationships/image" Target="../media/image1142.png"/><Relationship Id="rId159" Type="http://schemas.openxmlformats.org/officeDocument/2006/relationships/image" Target="../media/image1190.png"/><Relationship Id="rId324" Type="http://schemas.openxmlformats.org/officeDocument/2006/relationships/customXml" Target="../ink/ink1292.xml"/><Relationship Id="rId170" Type="http://schemas.openxmlformats.org/officeDocument/2006/relationships/customXml" Target="../ink/ink1215.xml"/><Relationship Id="rId226" Type="http://schemas.openxmlformats.org/officeDocument/2006/relationships/customXml" Target="../ink/ink1243.xml"/><Relationship Id="rId268" Type="http://schemas.openxmlformats.org/officeDocument/2006/relationships/customXml" Target="../ink/ink1264.xml"/><Relationship Id="rId32" Type="http://schemas.openxmlformats.org/officeDocument/2006/relationships/customXml" Target="../ink/ink1147.xml"/><Relationship Id="rId74" Type="http://schemas.openxmlformats.org/officeDocument/2006/relationships/customXml" Target="../ink/ink1167.xml"/><Relationship Id="rId128" Type="http://schemas.openxmlformats.org/officeDocument/2006/relationships/customXml" Target="../ink/ink1194.xml"/><Relationship Id="rId335" Type="http://schemas.openxmlformats.org/officeDocument/2006/relationships/image" Target="../media/image1278.png"/><Relationship Id="rId5" Type="http://schemas.openxmlformats.org/officeDocument/2006/relationships/image" Target="../media/image11130.png"/><Relationship Id="rId181" Type="http://schemas.openxmlformats.org/officeDocument/2006/relationships/image" Target="../media/image1201.png"/><Relationship Id="rId237" Type="http://schemas.openxmlformats.org/officeDocument/2006/relationships/image" Target="../media/image1229.png"/><Relationship Id="rId279" Type="http://schemas.openxmlformats.org/officeDocument/2006/relationships/image" Target="../media/image1249.png"/><Relationship Id="rId43" Type="http://schemas.openxmlformats.org/officeDocument/2006/relationships/image" Target="../media/image1132.png"/><Relationship Id="rId139" Type="http://schemas.openxmlformats.org/officeDocument/2006/relationships/image" Target="../media/image1180.png"/><Relationship Id="rId290" Type="http://schemas.openxmlformats.org/officeDocument/2006/relationships/customXml" Target="../ink/ink1275.xml"/><Relationship Id="rId304" Type="http://schemas.openxmlformats.org/officeDocument/2006/relationships/customXml" Target="../ink/ink1282.xml"/><Relationship Id="rId346" Type="http://schemas.openxmlformats.org/officeDocument/2006/relationships/customXml" Target="../ink/ink1303.xml"/><Relationship Id="rId85" Type="http://schemas.openxmlformats.org/officeDocument/2006/relationships/image" Target="../media/image1153.png"/><Relationship Id="rId150" Type="http://schemas.openxmlformats.org/officeDocument/2006/relationships/customXml" Target="../ink/ink1205.xml"/><Relationship Id="rId192" Type="http://schemas.openxmlformats.org/officeDocument/2006/relationships/customXml" Target="../ink/ink1226.xml"/><Relationship Id="rId206" Type="http://schemas.openxmlformats.org/officeDocument/2006/relationships/customXml" Target="../ink/ink1233.xml"/><Relationship Id="rId248" Type="http://schemas.openxmlformats.org/officeDocument/2006/relationships/customXml" Target="../ink/ink1254.xml"/><Relationship Id="rId12" Type="http://schemas.openxmlformats.org/officeDocument/2006/relationships/customXml" Target="../ink/ink1137.xml"/><Relationship Id="rId108" Type="http://schemas.openxmlformats.org/officeDocument/2006/relationships/customXml" Target="../ink/ink1184.xml"/><Relationship Id="rId315" Type="http://schemas.openxmlformats.org/officeDocument/2006/relationships/image" Target="../media/image1268.png"/><Relationship Id="rId357" Type="http://schemas.openxmlformats.org/officeDocument/2006/relationships/image" Target="../media/image1289.png"/><Relationship Id="rId54" Type="http://schemas.openxmlformats.org/officeDocument/2006/relationships/customXml" Target="../ink/ink1157.xml"/><Relationship Id="rId96" Type="http://schemas.openxmlformats.org/officeDocument/2006/relationships/customXml" Target="../ink/ink1178.xml"/><Relationship Id="rId161" Type="http://schemas.openxmlformats.org/officeDocument/2006/relationships/image" Target="../media/image1191.png"/><Relationship Id="rId217" Type="http://schemas.openxmlformats.org/officeDocument/2006/relationships/image" Target="../media/image1219.png"/><Relationship Id="rId259" Type="http://schemas.openxmlformats.org/officeDocument/2006/relationships/image" Target="../media/image1239.png"/><Relationship Id="rId23" Type="http://schemas.openxmlformats.org/officeDocument/2006/relationships/image" Target="../media/image11220.png"/><Relationship Id="rId119" Type="http://schemas.openxmlformats.org/officeDocument/2006/relationships/image" Target="../media/image1170.png"/><Relationship Id="rId270" Type="http://schemas.openxmlformats.org/officeDocument/2006/relationships/customXml" Target="../ink/ink1265.xml"/><Relationship Id="rId326" Type="http://schemas.openxmlformats.org/officeDocument/2006/relationships/customXml" Target="../ink/ink1293.xml"/><Relationship Id="rId65" Type="http://schemas.openxmlformats.org/officeDocument/2006/relationships/image" Target="../media/image1143.png"/><Relationship Id="rId130" Type="http://schemas.openxmlformats.org/officeDocument/2006/relationships/customXml" Target="../ink/ink1195.xml"/><Relationship Id="rId172" Type="http://schemas.openxmlformats.org/officeDocument/2006/relationships/customXml" Target="../ink/ink1216.xml"/><Relationship Id="rId228" Type="http://schemas.openxmlformats.org/officeDocument/2006/relationships/customXml" Target="../ink/ink1244.xml"/><Relationship Id="rId281" Type="http://schemas.openxmlformats.org/officeDocument/2006/relationships/image" Target="../media/image1250.png"/><Relationship Id="rId337" Type="http://schemas.openxmlformats.org/officeDocument/2006/relationships/image" Target="../media/image1279.png"/><Relationship Id="rId34" Type="http://schemas.openxmlformats.org/officeDocument/2006/relationships/customXml" Target="../ink/ink1148.xml"/><Relationship Id="rId76" Type="http://schemas.openxmlformats.org/officeDocument/2006/relationships/customXml" Target="../ink/ink1168.xml"/><Relationship Id="rId141" Type="http://schemas.openxmlformats.org/officeDocument/2006/relationships/image" Target="../media/image1181.png"/><Relationship Id="rId7" Type="http://schemas.openxmlformats.org/officeDocument/2006/relationships/image" Target="../media/image11140.png"/><Relationship Id="rId183" Type="http://schemas.openxmlformats.org/officeDocument/2006/relationships/image" Target="../media/image1202.png"/><Relationship Id="rId239" Type="http://schemas.openxmlformats.org/officeDocument/2006/relationships/image" Target="../media/image1230.png"/><Relationship Id="rId250" Type="http://schemas.openxmlformats.org/officeDocument/2006/relationships/customXml" Target="../ink/ink1255.xml"/><Relationship Id="rId292" Type="http://schemas.openxmlformats.org/officeDocument/2006/relationships/customXml" Target="../ink/ink1276.xml"/><Relationship Id="rId306" Type="http://schemas.openxmlformats.org/officeDocument/2006/relationships/customXml" Target="../ink/ink1283.xml"/><Relationship Id="rId45" Type="http://schemas.openxmlformats.org/officeDocument/2006/relationships/image" Target="../media/image1133.png"/><Relationship Id="rId87" Type="http://schemas.openxmlformats.org/officeDocument/2006/relationships/image" Target="../media/image1154.png"/><Relationship Id="rId110" Type="http://schemas.openxmlformats.org/officeDocument/2006/relationships/customXml" Target="../ink/ink1185.xml"/><Relationship Id="rId348" Type="http://schemas.openxmlformats.org/officeDocument/2006/relationships/customXml" Target="../ink/ink1304.xml"/><Relationship Id="rId152" Type="http://schemas.openxmlformats.org/officeDocument/2006/relationships/customXml" Target="../ink/ink1206.xml"/><Relationship Id="rId194" Type="http://schemas.openxmlformats.org/officeDocument/2006/relationships/customXml" Target="../ink/ink1227.xml"/><Relationship Id="rId208" Type="http://schemas.openxmlformats.org/officeDocument/2006/relationships/customXml" Target="../ink/ink1234.xml"/><Relationship Id="rId261" Type="http://schemas.openxmlformats.org/officeDocument/2006/relationships/image" Target="../media/image1240.png"/><Relationship Id="rId14" Type="http://schemas.openxmlformats.org/officeDocument/2006/relationships/customXml" Target="../ink/ink1138.xml"/><Relationship Id="rId56" Type="http://schemas.openxmlformats.org/officeDocument/2006/relationships/customXml" Target="../ink/ink1158.xml"/><Relationship Id="rId317" Type="http://schemas.openxmlformats.org/officeDocument/2006/relationships/image" Target="../media/image1269.png"/><Relationship Id="rId359" Type="http://schemas.openxmlformats.org/officeDocument/2006/relationships/image" Target="../media/image1290.png"/><Relationship Id="rId98" Type="http://schemas.openxmlformats.org/officeDocument/2006/relationships/customXml" Target="../ink/ink1179.xml"/><Relationship Id="rId121" Type="http://schemas.openxmlformats.org/officeDocument/2006/relationships/image" Target="../media/image1171.png"/><Relationship Id="rId163" Type="http://schemas.openxmlformats.org/officeDocument/2006/relationships/image" Target="../media/image1192.png"/><Relationship Id="rId219" Type="http://schemas.openxmlformats.org/officeDocument/2006/relationships/image" Target="../media/image1220.png"/><Relationship Id="rId230" Type="http://schemas.openxmlformats.org/officeDocument/2006/relationships/customXml" Target="../ink/ink1245.xml"/><Relationship Id="rId25" Type="http://schemas.openxmlformats.org/officeDocument/2006/relationships/image" Target="../media/image11230.png"/><Relationship Id="rId67" Type="http://schemas.openxmlformats.org/officeDocument/2006/relationships/image" Target="../media/image1144.png"/><Relationship Id="rId272" Type="http://schemas.openxmlformats.org/officeDocument/2006/relationships/customXml" Target="../ink/ink1266.xml"/><Relationship Id="rId328" Type="http://schemas.openxmlformats.org/officeDocument/2006/relationships/customXml" Target="../ink/ink1294.xml"/><Relationship Id="rId88" Type="http://schemas.openxmlformats.org/officeDocument/2006/relationships/customXml" Target="../ink/ink1174.xml"/><Relationship Id="rId111" Type="http://schemas.openxmlformats.org/officeDocument/2006/relationships/image" Target="../media/image1166.png"/><Relationship Id="rId132" Type="http://schemas.openxmlformats.org/officeDocument/2006/relationships/customXml" Target="../ink/ink1196.xml"/><Relationship Id="rId153" Type="http://schemas.openxmlformats.org/officeDocument/2006/relationships/image" Target="../media/image1187.png"/><Relationship Id="rId174" Type="http://schemas.openxmlformats.org/officeDocument/2006/relationships/customXml" Target="../ink/ink1217.xml"/><Relationship Id="rId195" Type="http://schemas.openxmlformats.org/officeDocument/2006/relationships/image" Target="../media/image1208.png"/><Relationship Id="rId209" Type="http://schemas.openxmlformats.org/officeDocument/2006/relationships/image" Target="../media/image1215.png"/><Relationship Id="rId360" Type="http://schemas.openxmlformats.org/officeDocument/2006/relationships/customXml" Target="../ink/ink1310.xml"/><Relationship Id="rId220" Type="http://schemas.openxmlformats.org/officeDocument/2006/relationships/customXml" Target="../ink/ink1240.xml"/><Relationship Id="rId241" Type="http://schemas.openxmlformats.org/officeDocument/2006/relationships/image" Target="../media/image1231.png"/><Relationship Id="rId15" Type="http://schemas.openxmlformats.org/officeDocument/2006/relationships/image" Target="../media/image11180.png"/><Relationship Id="rId36" Type="http://schemas.openxmlformats.org/officeDocument/2006/relationships/customXml" Target="../ink/ink1149.xml"/><Relationship Id="rId57" Type="http://schemas.openxmlformats.org/officeDocument/2006/relationships/image" Target="../media/image1139.png"/><Relationship Id="rId262" Type="http://schemas.openxmlformats.org/officeDocument/2006/relationships/customXml" Target="../ink/ink1261.xml"/><Relationship Id="rId283" Type="http://schemas.openxmlformats.org/officeDocument/2006/relationships/image" Target="../media/image1251.png"/><Relationship Id="rId318" Type="http://schemas.openxmlformats.org/officeDocument/2006/relationships/customXml" Target="../ink/ink1289.xml"/><Relationship Id="rId339" Type="http://schemas.openxmlformats.org/officeDocument/2006/relationships/image" Target="../media/image1280.png"/><Relationship Id="rId78" Type="http://schemas.openxmlformats.org/officeDocument/2006/relationships/customXml" Target="../ink/ink1169.xml"/><Relationship Id="rId99" Type="http://schemas.openxmlformats.org/officeDocument/2006/relationships/image" Target="../media/image1160.png"/><Relationship Id="rId101" Type="http://schemas.openxmlformats.org/officeDocument/2006/relationships/image" Target="../media/image1161.png"/><Relationship Id="rId122" Type="http://schemas.openxmlformats.org/officeDocument/2006/relationships/customXml" Target="../ink/ink1191.xml"/><Relationship Id="rId143" Type="http://schemas.openxmlformats.org/officeDocument/2006/relationships/image" Target="../media/image1182.png"/><Relationship Id="rId164" Type="http://schemas.openxmlformats.org/officeDocument/2006/relationships/customXml" Target="../ink/ink1212.xml"/><Relationship Id="rId185" Type="http://schemas.openxmlformats.org/officeDocument/2006/relationships/image" Target="../media/image1203.png"/><Relationship Id="rId350" Type="http://schemas.openxmlformats.org/officeDocument/2006/relationships/customXml" Target="../ink/ink1305.xml"/><Relationship Id="rId9" Type="http://schemas.openxmlformats.org/officeDocument/2006/relationships/image" Target="../media/image11150.png"/><Relationship Id="rId210" Type="http://schemas.openxmlformats.org/officeDocument/2006/relationships/customXml" Target="../ink/ink1235.xml"/><Relationship Id="rId26" Type="http://schemas.openxmlformats.org/officeDocument/2006/relationships/customXml" Target="../ink/ink1144.xml"/><Relationship Id="rId231" Type="http://schemas.openxmlformats.org/officeDocument/2006/relationships/image" Target="../media/image1226.png"/><Relationship Id="rId252" Type="http://schemas.openxmlformats.org/officeDocument/2006/relationships/customXml" Target="../ink/ink1256.xml"/><Relationship Id="rId273" Type="http://schemas.openxmlformats.org/officeDocument/2006/relationships/image" Target="../media/image1246.png"/><Relationship Id="rId294" Type="http://schemas.openxmlformats.org/officeDocument/2006/relationships/customXml" Target="../ink/ink1277.xml"/><Relationship Id="rId308" Type="http://schemas.openxmlformats.org/officeDocument/2006/relationships/customXml" Target="../ink/ink1284.xml"/><Relationship Id="rId329" Type="http://schemas.openxmlformats.org/officeDocument/2006/relationships/image" Target="../media/image1275.png"/><Relationship Id="rId47" Type="http://schemas.openxmlformats.org/officeDocument/2006/relationships/image" Target="../media/image1134.png"/><Relationship Id="rId68" Type="http://schemas.openxmlformats.org/officeDocument/2006/relationships/customXml" Target="../ink/ink1164.xml"/><Relationship Id="rId89" Type="http://schemas.openxmlformats.org/officeDocument/2006/relationships/image" Target="../media/image1155.png"/><Relationship Id="rId112" Type="http://schemas.openxmlformats.org/officeDocument/2006/relationships/customXml" Target="../ink/ink1186.xml"/><Relationship Id="rId133" Type="http://schemas.openxmlformats.org/officeDocument/2006/relationships/image" Target="../media/image1177.png"/><Relationship Id="rId154" Type="http://schemas.openxmlformats.org/officeDocument/2006/relationships/customXml" Target="../ink/ink1207.xml"/><Relationship Id="rId175" Type="http://schemas.openxmlformats.org/officeDocument/2006/relationships/image" Target="../media/image1198.png"/><Relationship Id="rId340" Type="http://schemas.openxmlformats.org/officeDocument/2006/relationships/customXml" Target="../ink/ink1300.xml"/><Relationship Id="rId361" Type="http://schemas.openxmlformats.org/officeDocument/2006/relationships/image" Target="../media/image1291.png"/><Relationship Id="rId196" Type="http://schemas.openxmlformats.org/officeDocument/2006/relationships/customXml" Target="../ink/ink1228.xml"/><Relationship Id="rId200" Type="http://schemas.openxmlformats.org/officeDocument/2006/relationships/customXml" Target="../ink/ink1230.xml"/><Relationship Id="rId16" Type="http://schemas.openxmlformats.org/officeDocument/2006/relationships/customXml" Target="../ink/ink1139.xml"/><Relationship Id="rId221" Type="http://schemas.openxmlformats.org/officeDocument/2006/relationships/image" Target="../media/image1221.png"/><Relationship Id="rId242" Type="http://schemas.openxmlformats.org/officeDocument/2006/relationships/customXml" Target="../ink/ink1251.xml"/><Relationship Id="rId263" Type="http://schemas.openxmlformats.org/officeDocument/2006/relationships/image" Target="../media/image1241.png"/><Relationship Id="rId284" Type="http://schemas.openxmlformats.org/officeDocument/2006/relationships/customXml" Target="../ink/ink1272.xml"/><Relationship Id="rId319" Type="http://schemas.openxmlformats.org/officeDocument/2006/relationships/image" Target="../media/image1270.png"/><Relationship Id="rId37" Type="http://schemas.openxmlformats.org/officeDocument/2006/relationships/image" Target="../media/image1129.png"/><Relationship Id="rId58" Type="http://schemas.openxmlformats.org/officeDocument/2006/relationships/customXml" Target="../ink/ink1159.xml"/><Relationship Id="rId79" Type="http://schemas.openxmlformats.org/officeDocument/2006/relationships/image" Target="../media/image1150.png"/><Relationship Id="rId102" Type="http://schemas.openxmlformats.org/officeDocument/2006/relationships/customXml" Target="../ink/ink1181.xml"/><Relationship Id="rId123" Type="http://schemas.openxmlformats.org/officeDocument/2006/relationships/image" Target="../media/image1172.png"/><Relationship Id="rId144" Type="http://schemas.openxmlformats.org/officeDocument/2006/relationships/customXml" Target="../ink/ink1202.xml"/><Relationship Id="rId330" Type="http://schemas.openxmlformats.org/officeDocument/2006/relationships/customXml" Target="../ink/ink1295.xml"/><Relationship Id="rId90" Type="http://schemas.openxmlformats.org/officeDocument/2006/relationships/customXml" Target="../ink/ink1175.xml"/><Relationship Id="rId165" Type="http://schemas.openxmlformats.org/officeDocument/2006/relationships/image" Target="../media/image1193.png"/><Relationship Id="rId186" Type="http://schemas.openxmlformats.org/officeDocument/2006/relationships/customXml" Target="../ink/ink1223.xml"/><Relationship Id="rId351" Type="http://schemas.openxmlformats.org/officeDocument/2006/relationships/image" Target="../media/image1286.png"/><Relationship Id="rId211" Type="http://schemas.openxmlformats.org/officeDocument/2006/relationships/image" Target="../media/image1216.png"/><Relationship Id="rId232" Type="http://schemas.openxmlformats.org/officeDocument/2006/relationships/customXml" Target="../ink/ink1246.xml"/><Relationship Id="rId253" Type="http://schemas.openxmlformats.org/officeDocument/2006/relationships/image" Target="../media/image1136.png"/><Relationship Id="rId274" Type="http://schemas.openxmlformats.org/officeDocument/2006/relationships/customXml" Target="../ink/ink1267.xml"/><Relationship Id="rId295" Type="http://schemas.openxmlformats.org/officeDocument/2006/relationships/image" Target="../media/image1258.png"/><Relationship Id="rId309" Type="http://schemas.openxmlformats.org/officeDocument/2006/relationships/image" Target="../media/image1265.png"/><Relationship Id="rId27" Type="http://schemas.openxmlformats.org/officeDocument/2006/relationships/image" Target="../media/image11240.png"/><Relationship Id="rId48" Type="http://schemas.openxmlformats.org/officeDocument/2006/relationships/customXml" Target="../ink/ink1155.xml"/><Relationship Id="rId69" Type="http://schemas.openxmlformats.org/officeDocument/2006/relationships/image" Target="../media/image1145.png"/><Relationship Id="rId113" Type="http://schemas.openxmlformats.org/officeDocument/2006/relationships/image" Target="../media/image1167.png"/><Relationship Id="rId134" Type="http://schemas.openxmlformats.org/officeDocument/2006/relationships/customXml" Target="../ink/ink1197.xml"/><Relationship Id="rId320" Type="http://schemas.openxmlformats.org/officeDocument/2006/relationships/customXml" Target="../ink/ink1290.xml"/><Relationship Id="rId80" Type="http://schemas.openxmlformats.org/officeDocument/2006/relationships/customXml" Target="../ink/ink1170.xml"/><Relationship Id="rId155" Type="http://schemas.openxmlformats.org/officeDocument/2006/relationships/image" Target="../media/image1188.png"/><Relationship Id="rId176" Type="http://schemas.openxmlformats.org/officeDocument/2006/relationships/customXml" Target="../ink/ink1218.xml"/><Relationship Id="rId197" Type="http://schemas.openxmlformats.org/officeDocument/2006/relationships/image" Target="../media/image1209.png"/><Relationship Id="rId341" Type="http://schemas.openxmlformats.org/officeDocument/2006/relationships/image" Target="../media/image1281.png"/><Relationship Id="rId362" Type="http://schemas.openxmlformats.org/officeDocument/2006/relationships/customXml" Target="../ink/ink1311.xml"/><Relationship Id="rId201" Type="http://schemas.openxmlformats.org/officeDocument/2006/relationships/image" Target="../media/image1211.png"/><Relationship Id="rId222" Type="http://schemas.openxmlformats.org/officeDocument/2006/relationships/customXml" Target="../ink/ink1241.xml"/><Relationship Id="rId243" Type="http://schemas.openxmlformats.org/officeDocument/2006/relationships/image" Target="../media/image1232.png"/><Relationship Id="rId264" Type="http://schemas.openxmlformats.org/officeDocument/2006/relationships/customXml" Target="../ink/ink1262.xml"/><Relationship Id="rId285" Type="http://schemas.openxmlformats.org/officeDocument/2006/relationships/image" Target="../media/image1252.png"/><Relationship Id="rId17" Type="http://schemas.openxmlformats.org/officeDocument/2006/relationships/image" Target="../media/image11190.png"/><Relationship Id="rId38" Type="http://schemas.openxmlformats.org/officeDocument/2006/relationships/customXml" Target="../ink/ink1150.xml"/><Relationship Id="rId59" Type="http://schemas.openxmlformats.org/officeDocument/2006/relationships/image" Target="../media/image1140.png"/><Relationship Id="rId103" Type="http://schemas.openxmlformats.org/officeDocument/2006/relationships/image" Target="../media/image1162.png"/><Relationship Id="rId124" Type="http://schemas.openxmlformats.org/officeDocument/2006/relationships/customXml" Target="../ink/ink1192.xml"/><Relationship Id="rId310" Type="http://schemas.openxmlformats.org/officeDocument/2006/relationships/customXml" Target="../ink/ink1285.xml"/><Relationship Id="rId70" Type="http://schemas.openxmlformats.org/officeDocument/2006/relationships/customXml" Target="../ink/ink1165.xml"/><Relationship Id="rId91" Type="http://schemas.openxmlformats.org/officeDocument/2006/relationships/image" Target="../media/image1156.png"/><Relationship Id="rId145" Type="http://schemas.openxmlformats.org/officeDocument/2006/relationships/image" Target="../media/image1183.png"/><Relationship Id="rId166" Type="http://schemas.openxmlformats.org/officeDocument/2006/relationships/customXml" Target="../ink/ink1213.xml"/><Relationship Id="rId187" Type="http://schemas.openxmlformats.org/officeDocument/2006/relationships/image" Target="../media/image1204.png"/><Relationship Id="rId331" Type="http://schemas.openxmlformats.org/officeDocument/2006/relationships/image" Target="../media/image1276.png"/><Relationship Id="rId352" Type="http://schemas.openxmlformats.org/officeDocument/2006/relationships/customXml" Target="../ink/ink1306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236.xml"/><Relationship Id="rId233" Type="http://schemas.openxmlformats.org/officeDocument/2006/relationships/image" Target="../media/image1227.png"/><Relationship Id="rId254" Type="http://schemas.openxmlformats.org/officeDocument/2006/relationships/customXml" Target="../ink/ink1257.xml"/><Relationship Id="rId28" Type="http://schemas.openxmlformats.org/officeDocument/2006/relationships/customXml" Target="../ink/ink1145.xml"/><Relationship Id="rId49" Type="http://schemas.openxmlformats.org/officeDocument/2006/relationships/image" Target="../media/image1135.png"/><Relationship Id="rId114" Type="http://schemas.openxmlformats.org/officeDocument/2006/relationships/customXml" Target="../ink/ink1187.xml"/><Relationship Id="rId275" Type="http://schemas.openxmlformats.org/officeDocument/2006/relationships/image" Target="../media/image1247.png"/><Relationship Id="rId296" Type="http://schemas.openxmlformats.org/officeDocument/2006/relationships/customXml" Target="../ink/ink1278.xml"/><Relationship Id="rId300" Type="http://schemas.openxmlformats.org/officeDocument/2006/relationships/customXml" Target="../ink/ink1280.xml"/><Relationship Id="rId60" Type="http://schemas.openxmlformats.org/officeDocument/2006/relationships/customXml" Target="../ink/ink1160.xml"/><Relationship Id="rId81" Type="http://schemas.openxmlformats.org/officeDocument/2006/relationships/image" Target="../media/image1151.png"/><Relationship Id="rId135" Type="http://schemas.openxmlformats.org/officeDocument/2006/relationships/image" Target="../media/image1178.png"/><Relationship Id="rId156" Type="http://schemas.openxmlformats.org/officeDocument/2006/relationships/customXml" Target="../ink/ink1208.xml"/><Relationship Id="rId177" Type="http://schemas.openxmlformats.org/officeDocument/2006/relationships/image" Target="../media/image1199.png"/><Relationship Id="rId198" Type="http://schemas.openxmlformats.org/officeDocument/2006/relationships/customXml" Target="../ink/ink1229.xml"/><Relationship Id="rId321" Type="http://schemas.openxmlformats.org/officeDocument/2006/relationships/image" Target="../media/image1271.png"/><Relationship Id="rId342" Type="http://schemas.openxmlformats.org/officeDocument/2006/relationships/customXml" Target="../ink/ink1301.xml"/><Relationship Id="rId363" Type="http://schemas.openxmlformats.org/officeDocument/2006/relationships/image" Target="../media/image1253.png"/><Relationship Id="rId202" Type="http://schemas.openxmlformats.org/officeDocument/2006/relationships/customXml" Target="../ink/ink1231.xml"/><Relationship Id="rId223" Type="http://schemas.openxmlformats.org/officeDocument/2006/relationships/image" Target="../media/image1222.png"/><Relationship Id="rId244" Type="http://schemas.openxmlformats.org/officeDocument/2006/relationships/customXml" Target="../ink/ink1252.xml"/><Relationship Id="rId18" Type="http://schemas.openxmlformats.org/officeDocument/2006/relationships/customXml" Target="../ink/ink1140.xml"/><Relationship Id="rId39" Type="http://schemas.openxmlformats.org/officeDocument/2006/relationships/image" Target="../media/image1130.png"/><Relationship Id="rId265" Type="http://schemas.openxmlformats.org/officeDocument/2006/relationships/image" Target="../media/image1242.png"/><Relationship Id="rId286" Type="http://schemas.openxmlformats.org/officeDocument/2006/relationships/customXml" Target="../ink/ink1273.xml"/><Relationship Id="rId50" Type="http://schemas.openxmlformats.org/officeDocument/2006/relationships/customXml" Target="../ink/ink1156.xml"/><Relationship Id="rId104" Type="http://schemas.openxmlformats.org/officeDocument/2006/relationships/customXml" Target="../ink/ink1182.xml"/><Relationship Id="rId125" Type="http://schemas.openxmlformats.org/officeDocument/2006/relationships/image" Target="../media/image1173.png"/><Relationship Id="rId146" Type="http://schemas.openxmlformats.org/officeDocument/2006/relationships/customXml" Target="../ink/ink1203.xml"/><Relationship Id="rId167" Type="http://schemas.openxmlformats.org/officeDocument/2006/relationships/image" Target="../media/image1194.png"/><Relationship Id="rId188" Type="http://schemas.openxmlformats.org/officeDocument/2006/relationships/customXml" Target="../ink/ink1224.xml"/><Relationship Id="rId311" Type="http://schemas.openxmlformats.org/officeDocument/2006/relationships/image" Target="../media/image1266.png"/><Relationship Id="rId332" Type="http://schemas.openxmlformats.org/officeDocument/2006/relationships/customXml" Target="../ink/ink1296.xml"/><Relationship Id="rId353" Type="http://schemas.openxmlformats.org/officeDocument/2006/relationships/image" Target="../media/image1287.png"/><Relationship Id="rId71" Type="http://schemas.openxmlformats.org/officeDocument/2006/relationships/image" Target="../media/image1146.png"/><Relationship Id="rId92" Type="http://schemas.openxmlformats.org/officeDocument/2006/relationships/customXml" Target="../ink/ink1176.xml"/><Relationship Id="rId213" Type="http://schemas.openxmlformats.org/officeDocument/2006/relationships/image" Target="../media/image1217.png"/><Relationship Id="rId234" Type="http://schemas.openxmlformats.org/officeDocument/2006/relationships/customXml" Target="../ink/ink1247.xml"/><Relationship Id="rId2" Type="http://schemas.openxmlformats.org/officeDocument/2006/relationships/customXml" Target="../ink/ink1132.xml"/><Relationship Id="rId29" Type="http://schemas.openxmlformats.org/officeDocument/2006/relationships/image" Target="../media/image11250.png"/><Relationship Id="rId255" Type="http://schemas.openxmlformats.org/officeDocument/2006/relationships/image" Target="../media/image1237.png"/><Relationship Id="rId276" Type="http://schemas.openxmlformats.org/officeDocument/2006/relationships/customXml" Target="../ink/ink1268.xml"/><Relationship Id="rId297" Type="http://schemas.openxmlformats.org/officeDocument/2006/relationships/image" Target="../media/image1259.png"/><Relationship Id="rId40" Type="http://schemas.openxmlformats.org/officeDocument/2006/relationships/customXml" Target="../ink/ink1151.xml"/><Relationship Id="rId115" Type="http://schemas.openxmlformats.org/officeDocument/2006/relationships/image" Target="../media/image1168.png"/><Relationship Id="rId136" Type="http://schemas.openxmlformats.org/officeDocument/2006/relationships/customXml" Target="../ink/ink1198.xml"/><Relationship Id="rId157" Type="http://schemas.openxmlformats.org/officeDocument/2006/relationships/image" Target="../media/image1189.png"/><Relationship Id="rId178" Type="http://schemas.openxmlformats.org/officeDocument/2006/relationships/customXml" Target="../ink/ink1219.xml"/><Relationship Id="rId301" Type="http://schemas.openxmlformats.org/officeDocument/2006/relationships/image" Target="../media/image1261.png"/><Relationship Id="rId322" Type="http://schemas.openxmlformats.org/officeDocument/2006/relationships/customXml" Target="../ink/ink1291.xml"/><Relationship Id="rId343" Type="http://schemas.openxmlformats.org/officeDocument/2006/relationships/image" Target="../media/image1282.png"/><Relationship Id="rId61" Type="http://schemas.openxmlformats.org/officeDocument/2006/relationships/image" Target="../media/image1141.png"/><Relationship Id="rId82" Type="http://schemas.openxmlformats.org/officeDocument/2006/relationships/customXml" Target="../ink/ink1171.xml"/><Relationship Id="rId199" Type="http://schemas.openxmlformats.org/officeDocument/2006/relationships/image" Target="../media/image1210.png"/><Relationship Id="rId203" Type="http://schemas.openxmlformats.org/officeDocument/2006/relationships/image" Target="../media/image1212.png"/><Relationship Id="rId19" Type="http://schemas.openxmlformats.org/officeDocument/2006/relationships/image" Target="../media/image11200.png"/><Relationship Id="rId224" Type="http://schemas.openxmlformats.org/officeDocument/2006/relationships/customXml" Target="../ink/ink1242.xml"/><Relationship Id="rId245" Type="http://schemas.openxmlformats.org/officeDocument/2006/relationships/image" Target="../media/image1233.png"/><Relationship Id="rId266" Type="http://schemas.openxmlformats.org/officeDocument/2006/relationships/customXml" Target="../ink/ink1263.xml"/><Relationship Id="rId287" Type="http://schemas.openxmlformats.org/officeDocument/2006/relationships/image" Target="../media/image1254.png"/><Relationship Id="rId30" Type="http://schemas.openxmlformats.org/officeDocument/2006/relationships/customXml" Target="../ink/ink1146.xml"/><Relationship Id="rId105" Type="http://schemas.openxmlformats.org/officeDocument/2006/relationships/image" Target="../media/image1163.png"/><Relationship Id="rId126" Type="http://schemas.openxmlformats.org/officeDocument/2006/relationships/customXml" Target="../ink/ink1193.xml"/><Relationship Id="rId147" Type="http://schemas.openxmlformats.org/officeDocument/2006/relationships/image" Target="../media/image1184.png"/><Relationship Id="rId168" Type="http://schemas.openxmlformats.org/officeDocument/2006/relationships/customXml" Target="../ink/ink1214.xml"/><Relationship Id="rId312" Type="http://schemas.openxmlformats.org/officeDocument/2006/relationships/customXml" Target="../ink/ink1286.xml"/><Relationship Id="rId333" Type="http://schemas.openxmlformats.org/officeDocument/2006/relationships/image" Target="../media/image1277.png"/><Relationship Id="rId354" Type="http://schemas.openxmlformats.org/officeDocument/2006/relationships/customXml" Target="../ink/ink1307.xml"/><Relationship Id="rId72" Type="http://schemas.openxmlformats.org/officeDocument/2006/relationships/customXml" Target="../ink/ink1166.xml"/><Relationship Id="rId93" Type="http://schemas.openxmlformats.org/officeDocument/2006/relationships/image" Target="../media/image1157.png"/><Relationship Id="rId189" Type="http://schemas.openxmlformats.org/officeDocument/2006/relationships/image" Target="../media/image1205.png"/><Relationship Id="rId3" Type="http://schemas.openxmlformats.org/officeDocument/2006/relationships/image" Target="../media/image11120.png"/><Relationship Id="rId214" Type="http://schemas.openxmlformats.org/officeDocument/2006/relationships/customXml" Target="../ink/ink1237.xml"/><Relationship Id="rId235" Type="http://schemas.openxmlformats.org/officeDocument/2006/relationships/image" Target="../media/image1228.png"/><Relationship Id="rId256" Type="http://schemas.openxmlformats.org/officeDocument/2006/relationships/customXml" Target="../ink/ink1258.xml"/><Relationship Id="rId277" Type="http://schemas.openxmlformats.org/officeDocument/2006/relationships/image" Target="../media/image1248.png"/><Relationship Id="rId298" Type="http://schemas.openxmlformats.org/officeDocument/2006/relationships/customXml" Target="../ink/ink1279.xml"/><Relationship Id="rId116" Type="http://schemas.openxmlformats.org/officeDocument/2006/relationships/customXml" Target="../ink/ink1188.xml"/><Relationship Id="rId137" Type="http://schemas.openxmlformats.org/officeDocument/2006/relationships/image" Target="../media/image1179.png"/><Relationship Id="rId158" Type="http://schemas.openxmlformats.org/officeDocument/2006/relationships/customXml" Target="../ink/ink1209.xml"/><Relationship Id="rId302" Type="http://schemas.openxmlformats.org/officeDocument/2006/relationships/customXml" Target="../ink/ink1281.xml"/><Relationship Id="rId323" Type="http://schemas.openxmlformats.org/officeDocument/2006/relationships/image" Target="../media/image1272.png"/><Relationship Id="rId344" Type="http://schemas.openxmlformats.org/officeDocument/2006/relationships/customXml" Target="../ink/ink1302.xml"/><Relationship Id="rId20" Type="http://schemas.openxmlformats.org/officeDocument/2006/relationships/customXml" Target="../ink/ink1141.xml"/><Relationship Id="rId41" Type="http://schemas.openxmlformats.org/officeDocument/2006/relationships/image" Target="../media/image1131.png"/><Relationship Id="rId62" Type="http://schemas.openxmlformats.org/officeDocument/2006/relationships/customXml" Target="../ink/ink1161.xml"/><Relationship Id="rId83" Type="http://schemas.openxmlformats.org/officeDocument/2006/relationships/image" Target="../media/image1152.png"/><Relationship Id="rId179" Type="http://schemas.openxmlformats.org/officeDocument/2006/relationships/image" Target="../media/image1200.png"/><Relationship Id="rId190" Type="http://schemas.openxmlformats.org/officeDocument/2006/relationships/customXml" Target="../ink/ink1225.xml"/><Relationship Id="rId204" Type="http://schemas.openxmlformats.org/officeDocument/2006/relationships/customXml" Target="../ink/ink1232.xml"/><Relationship Id="rId225" Type="http://schemas.openxmlformats.org/officeDocument/2006/relationships/image" Target="../media/image1223.png"/><Relationship Id="rId246" Type="http://schemas.openxmlformats.org/officeDocument/2006/relationships/customXml" Target="../ink/ink1253.xml"/><Relationship Id="rId267" Type="http://schemas.openxmlformats.org/officeDocument/2006/relationships/image" Target="../media/image1243.png"/><Relationship Id="rId288" Type="http://schemas.openxmlformats.org/officeDocument/2006/relationships/customXml" Target="../ink/ink1274.xml"/><Relationship Id="rId106" Type="http://schemas.openxmlformats.org/officeDocument/2006/relationships/customXml" Target="../ink/ink1183.xml"/><Relationship Id="rId127" Type="http://schemas.openxmlformats.org/officeDocument/2006/relationships/image" Target="../media/image1174.png"/><Relationship Id="rId313" Type="http://schemas.openxmlformats.org/officeDocument/2006/relationships/image" Target="../media/image1267.png"/><Relationship Id="rId10" Type="http://schemas.openxmlformats.org/officeDocument/2006/relationships/customXml" Target="../ink/ink1136.xml"/><Relationship Id="rId31" Type="http://schemas.openxmlformats.org/officeDocument/2006/relationships/image" Target="../media/image11260.png"/><Relationship Id="rId73" Type="http://schemas.openxmlformats.org/officeDocument/2006/relationships/image" Target="../media/image1147.png"/><Relationship Id="rId94" Type="http://schemas.openxmlformats.org/officeDocument/2006/relationships/customXml" Target="../ink/ink1177.xml"/><Relationship Id="rId148" Type="http://schemas.openxmlformats.org/officeDocument/2006/relationships/customXml" Target="../ink/ink1204.xml"/><Relationship Id="rId169" Type="http://schemas.openxmlformats.org/officeDocument/2006/relationships/image" Target="../media/image1195.png"/><Relationship Id="rId334" Type="http://schemas.openxmlformats.org/officeDocument/2006/relationships/customXml" Target="../ink/ink1297.xml"/><Relationship Id="rId355" Type="http://schemas.openxmlformats.org/officeDocument/2006/relationships/image" Target="../media/image1288.png"/><Relationship Id="rId4" Type="http://schemas.openxmlformats.org/officeDocument/2006/relationships/customXml" Target="../ink/ink1133.xml"/><Relationship Id="rId180" Type="http://schemas.openxmlformats.org/officeDocument/2006/relationships/customXml" Target="../ink/ink1220.xml"/><Relationship Id="rId215" Type="http://schemas.openxmlformats.org/officeDocument/2006/relationships/image" Target="../media/image1218.png"/><Relationship Id="rId236" Type="http://schemas.openxmlformats.org/officeDocument/2006/relationships/customXml" Target="../ink/ink1248.xml"/><Relationship Id="rId257" Type="http://schemas.openxmlformats.org/officeDocument/2006/relationships/image" Target="../media/image1238.png"/><Relationship Id="rId278" Type="http://schemas.openxmlformats.org/officeDocument/2006/relationships/customXml" Target="../ink/ink1269.xml"/><Relationship Id="rId303" Type="http://schemas.openxmlformats.org/officeDocument/2006/relationships/image" Target="../media/image1262.png"/><Relationship Id="rId42" Type="http://schemas.openxmlformats.org/officeDocument/2006/relationships/customXml" Target="../ink/ink1152.xml"/><Relationship Id="rId84" Type="http://schemas.openxmlformats.org/officeDocument/2006/relationships/customXml" Target="../ink/ink1172.xml"/><Relationship Id="rId138" Type="http://schemas.openxmlformats.org/officeDocument/2006/relationships/customXml" Target="../ink/ink1199.xml"/><Relationship Id="rId345" Type="http://schemas.openxmlformats.org/officeDocument/2006/relationships/image" Target="../media/image1283.png"/><Relationship Id="rId191" Type="http://schemas.openxmlformats.org/officeDocument/2006/relationships/image" Target="../media/image1206.png"/><Relationship Id="rId205" Type="http://schemas.openxmlformats.org/officeDocument/2006/relationships/image" Target="../media/image1213.png"/><Relationship Id="rId247" Type="http://schemas.openxmlformats.org/officeDocument/2006/relationships/image" Target="../media/image1234.png"/><Relationship Id="rId107" Type="http://schemas.openxmlformats.org/officeDocument/2006/relationships/image" Target="../media/image1164.png"/><Relationship Id="rId289" Type="http://schemas.openxmlformats.org/officeDocument/2006/relationships/image" Target="../media/image1255.png"/><Relationship Id="rId11" Type="http://schemas.openxmlformats.org/officeDocument/2006/relationships/image" Target="../media/image11160.png"/><Relationship Id="rId53" Type="http://schemas.openxmlformats.org/officeDocument/2006/relationships/image" Target="../media/image1137.png"/><Relationship Id="rId149" Type="http://schemas.openxmlformats.org/officeDocument/2006/relationships/image" Target="../media/image1185.png"/><Relationship Id="rId314" Type="http://schemas.openxmlformats.org/officeDocument/2006/relationships/customXml" Target="../ink/ink1287.xml"/><Relationship Id="rId356" Type="http://schemas.openxmlformats.org/officeDocument/2006/relationships/customXml" Target="../ink/ink1308.xml"/><Relationship Id="rId95" Type="http://schemas.openxmlformats.org/officeDocument/2006/relationships/image" Target="../media/image1158.png"/><Relationship Id="rId160" Type="http://schemas.openxmlformats.org/officeDocument/2006/relationships/customXml" Target="../ink/ink1210.xml"/><Relationship Id="rId216" Type="http://schemas.openxmlformats.org/officeDocument/2006/relationships/customXml" Target="../ink/ink1238.xml"/><Relationship Id="rId258" Type="http://schemas.openxmlformats.org/officeDocument/2006/relationships/customXml" Target="../ink/ink1259.xml"/><Relationship Id="rId22" Type="http://schemas.openxmlformats.org/officeDocument/2006/relationships/customXml" Target="../ink/ink1142.xml"/><Relationship Id="rId64" Type="http://schemas.openxmlformats.org/officeDocument/2006/relationships/customXml" Target="../ink/ink1162.xml"/><Relationship Id="rId118" Type="http://schemas.openxmlformats.org/officeDocument/2006/relationships/customXml" Target="../ink/ink1189.xml"/><Relationship Id="rId325" Type="http://schemas.openxmlformats.org/officeDocument/2006/relationships/image" Target="../media/image1273.png"/><Relationship Id="rId171" Type="http://schemas.openxmlformats.org/officeDocument/2006/relationships/image" Target="../media/image1196.png"/><Relationship Id="rId227" Type="http://schemas.openxmlformats.org/officeDocument/2006/relationships/image" Target="../media/image1224.png"/><Relationship Id="rId269" Type="http://schemas.openxmlformats.org/officeDocument/2006/relationships/image" Target="../media/image1244.png"/><Relationship Id="rId33" Type="http://schemas.openxmlformats.org/officeDocument/2006/relationships/image" Target="../media/image11270.png"/><Relationship Id="rId129" Type="http://schemas.openxmlformats.org/officeDocument/2006/relationships/image" Target="../media/image1175.png"/><Relationship Id="rId280" Type="http://schemas.openxmlformats.org/officeDocument/2006/relationships/customXml" Target="../ink/ink1270.xml"/><Relationship Id="rId336" Type="http://schemas.openxmlformats.org/officeDocument/2006/relationships/customXml" Target="../ink/ink1298.xml"/><Relationship Id="rId75" Type="http://schemas.openxmlformats.org/officeDocument/2006/relationships/image" Target="../media/image1148.png"/><Relationship Id="rId140" Type="http://schemas.openxmlformats.org/officeDocument/2006/relationships/customXml" Target="../ink/ink1200.xml"/><Relationship Id="rId182" Type="http://schemas.openxmlformats.org/officeDocument/2006/relationships/customXml" Target="../ink/ink1221.xml"/><Relationship Id="rId6" Type="http://schemas.openxmlformats.org/officeDocument/2006/relationships/customXml" Target="../ink/ink1134.xml"/><Relationship Id="rId238" Type="http://schemas.openxmlformats.org/officeDocument/2006/relationships/customXml" Target="../ink/ink1249.xml"/><Relationship Id="rId291" Type="http://schemas.openxmlformats.org/officeDocument/2006/relationships/image" Target="../media/image1256.png"/><Relationship Id="rId305" Type="http://schemas.openxmlformats.org/officeDocument/2006/relationships/image" Target="../media/image1263.png"/><Relationship Id="rId347" Type="http://schemas.openxmlformats.org/officeDocument/2006/relationships/image" Target="../media/image1284.png"/><Relationship Id="rId44" Type="http://schemas.openxmlformats.org/officeDocument/2006/relationships/customXml" Target="../ink/ink1153.xml"/><Relationship Id="rId86" Type="http://schemas.openxmlformats.org/officeDocument/2006/relationships/customXml" Target="../ink/ink1173.xml"/><Relationship Id="rId151" Type="http://schemas.openxmlformats.org/officeDocument/2006/relationships/image" Target="../media/image1186.png"/><Relationship Id="rId193" Type="http://schemas.openxmlformats.org/officeDocument/2006/relationships/image" Target="../media/image1207.png"/><Relationship Id="rId207" Type="http://schemas.openxmlformats.org/officeDocument/2006/relationships/image" Target="../media/image1214.png"/><Relationship Id="rId249" Type="http://schemas.openxmlformats.org/officeDocument/2006/relationships/image" Target="../media/image1235.png"/><Relationship Id="rId13" Type="http://schemas.openxmlformats.org/officeDocument/2006/relationships/image" Target="../media/image11170.png"/><Relationship Id="rId109" Type="http://schemas.openxmlformats.org/officeDocument/2006/relationships/image" Target="../media/image1165.png"/><Relationship Id="rId260" Type="http://schemas.openxmlformats.org/officeDocument/2006/relationships/customXml" Target="../ink/ink1260.xml"/><Relationship Id="rId316" Type="http://schemas.openxmlformats.org/officeDocument/2006/relationships/customXml" Target="../ink/ink1288.xml"/><Relationship Id="rId55" Type="http://schemas.openxmlformats.org/officeDocument/2006/relationships/image" Target="../media/image1138.png"/><Relationship Id="rId97" Type="http://schemas.openxmlformats.org/officeDocument/2006/relationships/image" Target="../media/image1159.png"/><Relationship Id="rId120" Type="http://schemas.openxmlformats.org/officeDocument/2006/relationships/customXml" Target="../ink/ink1190.xml"/><Relationship Id="rId358" Type="http://schemas.openxmlformats.org/officeDocument/2006/relationships/customXml" Target="../ink/ink1309.xml"/><Relationship Id="rId162" Type="http://schemas.openxmlformats.org/officeDocument/2006/relationships/customXml" Target="../ink/ink1211.xml"/><Relationship Id="rId218" Type="http://schemas.openxmlformats.org/officeDocument/2006/relationships/customXml" Target="../ink/ink1239.xml"/><Relationship Id="rId271" Type="http://schemas.openxmlformats.org/officeDocument/2006/relationships/image" Target="../media/image1245.png"/><Relationship Id="rId24" Type="http://schemas.openxmlformats.org/officeDocument/2006/relationships/customXml" Target="../ink/ink1143.xml"/><Relationship Id="rId66" Type="http://schemas.openxmlformats.org/officeDocument/2006/relationships/customXml" Target="../ink/ink1163.xml"/><Relationship Id="rId131" Type="http://schemas.openxmlformats.org/officeDocument/2006/relationships/image" Target="../media/image1176.png"/><Relationship Id="rId327" Type="http://schemas.openxmlformats.org/officeDocument/2006/relationships/image" Target="../media/image1274.png"/><Relationship Id="rId173" Type="http://schemas.openxmlformats.org/officeDocument/2006/relationships/image" Target="../media/image1197.png"/><Relationship Id="rId229" Type="http://schemas.openxmlformats.org/officeDocument/2006/relationships/image" Target="../media/image1225.png"/><Relationship Id="rId240" Type="http://schemas.openxmlformats.org/officeDocument/2006/relationships/customXml" Target="../ink/ink1250.xml"/><Relationship Id="rId35" Type="http://schemas.openxmlformats.org/officeDocument/2006/relationships/image" Target="../media/image11280.png"/><Relationship Id="rId77" Type="http://schemas.openxmlformats.org/officeDocument/2006/relationships/image" Target="../media/image1149.png"/><Relationship Id="rId100" Type="http://schemas.openxmlformats.org/officeDocument/2006/relationships/customXml" Target="../ink/ink1180.xml"/><Relationship Id="rId282" Type="http://schemas.openxmlformats.org/officeDocument/2006/relationships/customXml" Target="../ink/ink1271.xml"/><Relationship Id="rId338" Type="http://schemas.openxmlformats.org/officeDocument/2006/relationships/customXml" Target="../ink/ink1299.xml"/><Relationship Id="rId8" Type="http://schemas.openxmlformats.org/officeDocument/2006/relationships/customXml" Target="../ink/ink1135.xml"/><Relationship Id="rId142" Type="http://schemas.openxmlformats.org/officeDocument/2006/relationships/customXml" Target="../ink/ink1201.xml"/><Relationship Id="rId184" Type="http://schemas.openxmlformats.org/officeDocument/2006/relationships/customXml" Target="../ink/ink1222.xml"/><Relationship Id="rId251" Type="http://schemas.openxmlformats.org/officeDocument/2006/relationships/image" Target="../media/image1236.png"/><Relationship Id="rId46" Type="http://schemas.openxmlformats.org/officeDocument/2006/relationships/customXml" Target="../ink/ink1154.xml"/><Relationship Id="rId293" Type="http://schemas.openxmlformats.org/officeDocument/2006/relationships/image" Target="../media/image1257.png"/><Relationship Id="rId307" Type="http://schemas.openxmlformats.org/officeDocument/2006/relationships/image" Target="../media/image1264.png"/><Relationship Id="rId349" Type="http://schemas.openxmlformats.org/officeDocument/2006/relationships/image" Target="../media/image1285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49.png"/><Relationship Id="rId299" Type="http://schemas.openxmlformats.org/officeDocument/2006/relationships/image" Target="../media/image1440.png"/><Relationship Id="rId21" Type="http://schemas.openxmlformats.org/officeDocument/2006/relationships/image" Target="../media/image1301.png"/><Relationship Id="rId63" Type="http://schemas.openxmlformats.org/officeDocument/2006/relationships/image" Target="../media/image1322.png"/><Relationship Id="rId159" Type="http://schemas.openxmlformats.org/officeDocument/2006/relationships/image" Target="../media/image1370.png"/><Relationship Id="rId324" Type="http://schemas.openxmlformats.org/officeDocument/2006/relationships/customXml" Target="../ink/ink1473.xml"/><Relationship Id="rId170" Type="http://schemas.openxmlformats.org/officeDocument/2006/relationships/customXml" Target="../ink/ink1396.xml"/><Relationship Id="rId226" Type="http://schemas.openxmlformats.org/officeDocument/2006/relationships/customXml" Target="../ink/ink1424.xml"/><Relationship Id="rId268" Type="http://schemas.openxmlformats.org/officeDocument/2006/relationships/customXml" Target="../ink/ink1445.xml"/><Relationship Id="rId32" Type="http://schemas.openxmlformats.org/officeDocument/2006/relationships/customXml" Target="../ink/ink1327.xml"/><Relationship Id="rId74" Type="http://schemas.openxmlformats.org/officeDocument/2006/relationships/customXml" Target="../ink/ink1348.xml"/><Relationship Id="rId128" Type="http://schemas.openxmlformats.org/officeDocument/2006/relationships/customXml" Target="../ink/ink1375.xml"/><Relationship Id="rId335" Type="http://schemas.openxmlformats.org/officeDocument/2006/relationships/image" Target="../media/image1458.png"/><Relationship Id="rId5" Type="http://schemas.openxmlformats.org/officeDocument/2006/relationships/image" Target="../media/image1293.png"/><Relationship Id="rId181" Type="http://schemas.openxmlformats.org/officeDocument/2006/relationships/image" Target="../media/image1381.png"/><Relationship Id="rId237" Type="http://schemas.openxmlformats.org/officeDocument/2006/relationships/image" Target="../media/image1409.png"/><Relationship Id="rId279" Type="http://schemas.openxmlformats.org/officeDocument/2006/relationships/image" Target="../media/image1430.png"/><Relationship Id="rId43" Type="http://schemas.openxmlformats.org/officeDocument/2006/relationships/image" Target="../media/image1312.png"/><Relationship Id="rId139" Type="http://schemas.openxmlformats.org/officeDocument/2006/relationships/image" Target="../media/image1360.png"/><Relationship Id="rId290" Type="http://schemas.openxmlformats.org/officeDocument/2006/relationships/customXml" Target="../ink/ink1456.xml"/><Relationship Id="rId304" Type="http://schemas.openxmlformats.org/officeDocument/2006/relationships/customXml" Target="../ink/ink1463.xml"/><Relationship Id="rId346" Type="http://schemas.openxmlformats.org/officeDocument/2006/relationships/customXml" Target="../ink/ink1484.xml"/><Relationship Id="rId85" Type="http://schemas.openxmlformats.org/officeDocument/2006/relationships/image" Target="../media/image1333.png"/><Relationship Id="rId150" Type="http://schemas.openxmlformats.org/officeDocument/2006/relationships/customXml" Target="../ink/ink1386.xml"/><Relationship Id="rId192" Type="http://schemas.openxmlformats.org/officeDocument/2006/relationships/customXml" Target="../ink/ink1407.xml"/><Relationship Id="rId206" Type="http://schemas.openxmlformats.org/officeDocument/2006/relationships/customXml" Target="../ink/ink1414.xml"/><Relationship Id="rId248" Type="http://schemas.openxmlformats.org/officeDocument/2006/relationships/customXml" Target="../ink/ink1435.xml"/><Relationship Id="rId12" Type="http://schemas.openxmlformats.org/officeDocument/2006/relationships/customXml" Target="../ink/ink1317.xml"/><Relationship Id="rId108" Type="http://schemas.openxmlformats.org/officeDocument/2006/relationships/customXml" Target="../ink/ink1365.xml"/><Relationship Id="rId315" Type="http://schemas.openxmlformats.org/officeDocument/2006/relationships/image" Target="../media/image1448.png"/><Relationship Id="rId357" Type="http://schemas.openxmlformats.org/officeDocument/2006/relationships/image" Target="../media/image1469.png"/><Relationship Id="rId54" Type="http://schemas.openxmlformats.org/officeDocument/2006/relationships/customXml" Target="../ink/ink1338.xml"/><Relationship Id="rId96" Type="http://schemas.openxmlformats.org/officeDocument/2006/relationships/customXml" Target="../ink/ink1359.xml"/><Relationship Id="rId161" Type="http://schemas.openxmlformats.org/officeDocument/2006/relationships/image" Target="../media/image1371.png"/><Relationship Id="rId217" Type="http://schemas.openxmlformats.org/officeDocument/2006/relationships/image" Target="../media/image1399.png"/><Relationship Id="rId259" Type="http://schemas.openxmlformats.org/officeDocument/2006/relationships/image" Target="../media/image1420.png"/><Relationship Id="rId23" Type="http://schemas.openxmlformats.org/officeDocument/2006/relationships/image" Target="../media/image1302.png"/><Relationship Id="rId119" Type="http://schemas.openxmlformats.org/officeDocument/2006/relationships/image" Target="../media/image1350.png"/><Relationship Id="rId270" Type="http://schemas.openxmlformats.org/officeDocument/2006/relationships/customXml" Target="../ink/ink1446.xml"/><Relationship Id="rId326" Type="http://schemas.openxmlformats.org/officeDocument/2006/relationships/customXml" Target="../ink/ink1474.xml"/><Relationship Id="rId65" Type="http://schemas.openxmlformats.org/officeDocument/2006/relationships/image" Target="../media/image1323.png"/><Relationship Id="rId130" Type="http://schemas.openxmlformats.org/officeDocument/2006/relationships/customXml" Target="../ink/ink1376.xml"/><Relationship Id="rId172" Type="http://schemas.openxmlformats.org/officeDocument/2006/relationships/customXml" Target="../ink/ink1397.xml"/><Relationship Id="rId228" Type="http://schemas.openxmlformats.org/officeDocument/2006/relationships/customXml" Target="../ink/ink1425.xml"/><Relationship Id="rId281" Type="http://schemas.openxmlformats.org/officeDocument/2006/relationships/image" Target="../media/image1431.png"/><Relationship Id="rId337" Type="http://schemas.openxmlformats.org/officeDocument/2006/relationships/image" Target="../media/image1459.png"/><Relationship Id="rId34" Type="http://schemas.openxmlformats.org/officeDocument/2006/relationships/customXml" Target="../ink/ink1328.xml"/><Relationship Id="rId76" Type="http://schemas.openxmlformats.org/officeDocument/2006/relationships/customXml" Target="../ink/ink1349.xml"/><Relationship Id="rId141" Type="http://schemas.openxmlformats.org/officeDocument/2006/relationships/image" Target="../media/image1361.png"/><Relationship Id="rId7" Type="http://schemas.openxmlformats.org/officeDocument/2006/relationships/image" Target="../media/image1294.png"/><Relationship Id="rId183" Type="http://schemas.openxmlformats.org/officeDocument/2006/relationships/image" Target="../media/image1382.png"/><Relationship Id="rId239" Type="http://schemas.openxmlformats.org/officeDocument/2006/relationships/image" Target="../media/image1410.png"/><Relationship Id="rId250" Type="http://schemas.openxmlformats.org/officeDocument/2006/relationships/customXml" Target="../ink/ink1436.xml"/><Relationship Id="rId292" Type="http://schemas.openxmlformats.org/officeDocument/2006/relationships/customXml" Target="../ink/ink1457.xml"/><Relationship Id="rId306" Type="http://schemas.openxmlformats.org/officeDocument/2006/relationships/customXml" Target="../ink/ink1464.xml"/><Relationship Id="rId45" Type="http://schemas.openxmlformats.org/officeDocument/2006/relationships/image" Target="../media/image1313.png"/><Relationship Id="rId87" Type="http://schemas.openxmlformats.org/officeDocument/2006/relationships/image" Target="../media/image1334.png"/><Relationship Id="rId110" Type="http://schemas.openxmlformats.org/officeDocument/2006/relationships/customXml" Target="../ink/ink1366.xml"/><Relationship Id="rId348" Type="http://schemas.openxmlformats.org/officeDocument/2006/relationships/customXml" Target="../ink/ink1485.xml"/><Relationship Id="rId152" Type="http://schemas.openxmlformats.org/officeDocument/2006/relationships/customXml" Target="../ink/ink1387.xml"/><Relationship Id="rId194" Type="http://schemas.openxmlformats.org/officeDocument/2006/relationships/customXml" Target="../ink/ink1408.xml"/><Relationship Id="rId208" Type="http://schemas.openxmlformats.org/officeDocument/2006/relationships/customXml" Target="../ink/ink1415.xml"/><Relationship Id="rId261" Type="http://schemas.openxmlformats.org/officeDocument/2006/relationships/image" Target="../media/image1421.png"/><Relationship Id="rId14" Type="http://schemas.openxmlformats.org/officeDocument/2006/relationships/customXml" Target="../ink/ink1318.xml"/><Relationship Id="rId56" Type="http://schemas.openxmlformats.org/officeDocument/2006/relationships/customXml" Target="../ink/ink1339.xml"/><Relationship Id="rId317" Type="http://schemas.openxmlformats.org/officeDocument/2006/relationships/image" Target="../media/image1449.png"/><Relationship Id="rId359" Type="http://schemas.openxmlformats.org/officeDocument/2006/relationships/image" Target="../media/image1470.png"/><Relationship Id="rId98" Type="http://schemas.openxmlformats.org/officeDocument/2006/relationships/customXml" Target="../ink/ink1360.xml"/><Relationship Id="rId121" Type="http://schemas.openxmlformats.org/officeDocument/2006/relationships/image" Target="../media/image1351.png"/><Relationship Id="rId163" Type="http://schemas.openxmlformats.org/officeDocument/2006/relationships/image" Target="../media/image1372.png"/><Relationship Id="rId219" Type="http://schemas.openxmlformats.org/officeDocument/2006/relationships/image" Target="../media/image1400.png"/><Relationship Id="rId230" Type="http://schemas.openxmlformats.org/officeDocument/2006/relationships/customXml" Target="../ink/ink1426.xml"/><Relationship Id="rId25" Type="http://schemas.openxmlformats.org/officeDocument/2006/relationships/image" Target="../media/image1303.png"/><Relationship Id="rId67" Type="http://schemas.openxmlformats.org/officeDocument/2006/relationships/image" Target="../media/image1324.png"/><Relationship Id="rId272" Type="http://schemas.openxmlformats.org/officeDocument/2006/relationships/customXml" Target="../ink/ink1447.xml"/><Relationship Id="rId328" Type="http://schemas.openxmlformats.org/officeDocument/2006/relationships/customXml" Target="../ink/ink1475.xml"/><Relationship Id="rId88" Type="http://schemas.openxmlformats.org/officeDocument/2006/relationships/customXml" Target="../ink/ink1355.xml"/><Relationship Id="rId111" Type="http://schemas.openxmlformats.org/officeDocument/2006/relationships/image" Target="../media/image1346.png"/><Relationship Id="rId132" Type="http://schemas.openxmlformats.org/officeDocument/2006/relationships/customXml" Target="../ink/ink1377.xml"/><Relationship Id="rId153" Type="http://schemas.openxmlformats.org/officeDocument/2006/relationships/image" Target="../media/image1367.png"/><Relationship Id="rId174" Type="http://schemas.openxmlformats.org/officeDocument/2006/relationships/customXml" Target="../ink/ink1398.xml"/><Relationship Id="rId195" Type="http://schemas.openxmlformats.org/officeDocument/2006/relationships/image" Target="../media/image1388.png"/><Relationship Id="rId209" Type="http://schemas.openxmlformats.org/officeDocument/2006/relationships/image" Target="../media/image1395.png"/><Relationship Id="rId360" Type="http://schemas.openxmlformats.org/officeDocument/2006/relationships/customXml" Target="../ink/ink1491.xml"/><Relationship Id="rId220" Type="http://schemas.openxmlformats.org/officeDocument/2006/relationships/customXml" Target="../ink/ink1421.xml"/><Relationship Id="rId241" Type="http://schemas.openxmlformats.org/officeDocument/2006/relationships/image" Target="../media/image1411.png"/><Relationship Id="rId15" Type="http://schemas.openxmlformats.org/officeDocument/2006/relationships/image" Target="../media/image1298.png"/><Relationship Id="rId36" Type="http://schemas.openxmlformats.org/officeDocument/2006/relationships/customXml" Target="../ink/ink1329.xml"/><Relationship Id="rId57" Type="http://schemas.openxmlformats.org/officeDocument/2006/relationships/image" Target="../media/image1319.png"/><Relationship Id="rId262" Type="http://schemas.openxmlformats.org/officeDocument/2006/relationships/customXml" Target="../ink/ink1442.xml"/><Relationship Id="rId283" Type="http://schemas.openxmlformats.org/officeDocument/2006/relationships/image" Target="../media/image1432.png"/><Relationship Id="rId318" Type="http://schemas.openxmlformats.org/officeDocument/2006/relationships/customXml" Target="../ink/ink1470.xml"/><Relationship Id="rId339" Type="http://schemas.openxmlformats.org/officeDocument/2006/relationships/image" Target="../media/image1460.png"/><Relationship Id="rId78" Type="http://schemas.openxmlformats.org/officeDocument/2006/relationships/customXml" Target="../ink/ink1350.xml"/><Relationship Id="rId99" Type="http://schemas.openxmlformats.org/officeDocument/2006/relationships/image" Target="../media/image1340.png"/><Relationship Id="rId101" Type="http://schemas.openxmlformats.org/officeDocument/2006/relationships/image" Target="../media/image1341.png"/><Relationship Id="rId122" Type="http://schemas.openxmlformats.org/officeDocument/2006/relationships/customXml" Target="../ink/ink1372.xml"/><Relationship Id="rId143" Type="http://schemas.openxmlformats.org/officeDocument/2006/relationships/image" Target="../media/image1362.png"/><Relationship Id="rId164" Type="http://schemas.openxmlformats.org/officeDocument/2006/relationships/customXml" Target="../ink/ink1393.xml"/><Relationship Id="rId185" Type="http://schemas.openxmlformats.org/officeDocument/2006/relationships/image" Target="../media/image1383.png"/><Relationship Id="rId350" Type="http://schemas.openxmlformats.org/officeDocument/2006/relationships/customXml" Target="../ink/ink1486.xml"/><Relationship Id="rId9" Type="http://schemas.openxmlformats.org/officeDocument/2006/relationships/image" Target="../media/image1295.png"/><Relationship Id="rId210" Type="http://schemas.openxmlformats.org/officeDocument/2006/relationships/customXml" Target="../ink/ink1416.xml"/><Relationship Id="rId26" Type="http://schemas.openxmlformats.org/officeDocument/2006/relationships/customXml" Target="../ink/ink1324.xml"/><Relationship Id="rId231" Type="http://schemas.openxmlformats.org/officeDocument/2006/relationships/image" Target="../media/image1406.png"/><Relationship Id="rId252" Type="http://schemas.openxmlformats.org/officeDocument/2006/relationships/customXml" Target="../ink/ink1437.xml"/><Relationship Id="rId273" Type="http://schemas.openxmlformats.org/officeDocument/2006/relationships/image" Target="../media/image1427.png"/><Relationship Id="rId294" Type="http://schemas.openxmlformats.org/officeDocument/2006/relationships/customXml" Target="../ink/ink1458.xml"/><Relationship Id="rId308" Type="http://schemas.openxmlformats.org/officeDocument/2006/relationships/customXml" Target="../ink/ink1465.xml"/><Relationship Id="rId329" Type="http://schemas.openxmlformats.org/officeDocument/2006/relationships/image" Target="../media/image1455.png"/><Relationship Id="rId47" Type="http://schemas.openxmlformats.org/officeDocument/2006/relationships/image" Target="../media/image1314.png"/><Relationship Id="rId68" Type="http://schemas.openxmlformats.org/officeDocument/2006/relationships/customXml" Target="../ink/ink1345.xml"/><Relationship Id="rId89" Type="http://schemas.openxmlformats.org/officeDocument/2006/relationships/image" Target="../media/image1335.png"/><Relationship Id="rId112" Type="http://schemas.openxmlformats.org/officeDocument/2006/relationships/customXml" Target="../ink/ink1367.xml"/><Relationship Id="rId133" Type="http://schemas.openxmlformats.org/officeDocument/2006/relationships/image" Target="../media/image1357.png"/><Relationship Id="rId154" Type="http://schemas.openxmlformats.org/officeDocument/2006/relationships/customXml" Target="../ink/ink1388.xml"/><Relationship Id="rId175" Type="http://schemas.openxmlformats.org/officeDocument/2006/relationships/image" Target="../media/image1378.png"/><Relationship Id="rId340" Type="http://schemas.openxmlformats.org/officeDocument/2006/relationships/customXml" Target="../ink/ink1481.xml"/><Relationship Id="rId361" Type="http://schemas.openxmlformats.org/officeDocument/2006/relationships/image" Target="../media/image1471.png"/><Relationship Id="rId196" Type="http://schemas.openxmlformats.org/officeDocument/2006/relationships/customXml" Target="../ink/ink1409.xml"/><Relationship Id="rId200" Type="http://schemas.openxmlformats.org/officeDocument/2006/relationships/customXml" Target="../ink/ink1411.xml"/><Relationship Id="rId16" Type="http://schemas.openxmlformats.org/officeDocument/2006/relationships/customXml" Target="../ink/ink1319.xml"/><Relationship Id="rId221" Type="http://schemas.openxmlformats.org/officeDocument/2006/relationships/image" Target="../media/image1401.png"/><Relationship Id="rId242" Type="http://schemas.openxmlformats.org/officeDocument/2006/relationships/customXml" Target="../ink/ink1432.xml"/><Relationship Id="rId263" Type="http://schemas.openxmlformats.org/officeDocument/2006/relationships/image" Target="../media/image1422.png"/><Relationship Id="rId284" Type="http://schemas.openxmlformats.org/officeDocument/2006/relationships/customXml" Target="../ink/ink1453.xml"/><Relationship Id="rId319" Type="http://schemas.openxmlformats.org/officeDocument/2006/relationships/image" Target="../media/image1450.png"/><Relationship Id="rId37" Type="http://schemas.openxmlformats.org/officeDocument/2006/relationships/image" Target="../media/image1309.png"/><Relationship Id="rId58" Type="http://schemas.openxmlformats.org/officeDocument/2006/relationships/customXml" Target="../ink/ink1340.xml"/><Relationship Id="rId79" Type="http://schemas.openxmlformats.org/officeDocument/2006/relationships/image" Target="../media/image1330.png"/><Relationship Id="rId102" Type="http://schemas.openxmlformats.org/officeDocument/2006/relationships/customXml" Target="../ink/ink1362.xml"/><Relationship Id="rId123" Type="http://schemas.openxmlformats.org/officeDocument/2006/relationships/image" Target="../media/image1352.png"/><Relationship Id="rId144" Type="http://schemas.openxmlformats.org/officeDocument/2006/relationships/customXml" Target="../ink/ink1383.xml"/><Relationship Id="rId330" Type="http://schemas.openxmlformats.org/officeDocument/2006/relationships/customXml" Target="../ink/ink1476.xml"/><Relationship Id="rId90" Type="http://schemas.openxmlformats.org/officeDocument/2006/relationships/customXml" Target="../ink/ink1356.xml"/><Relationship Id="rId165" Type="http://schemas.openxmlformats.org/officeDocument/2006/relationships/image" Target="../media/image1373.png"/><Relationship Id="rId186" Type="http://schemas.openxmlformats.org/officeDocument/2006/relationships/customXml" Target="../ink/ink1404.xml"/><Relationship Id="rId351" Type="http://schemas.openxmlformats.org/officeDocument/2006/relationships/image" Target="../media/image1466.png"/><Relationship Id="rId211" Type="http://schemas.openxmlformats.org/officeDocument/2006/relationships/image" Target="../media/image1396.png"/><Relationship Id="rId232" Type="http://schemas.openxmlformats.org/officeDocument/2006/relationships/customXml" Target="../ink/ink1427.xml"/><Relationship Id="rId253" Type="http://schemas.openxmlformats.org/officeDocument/2006/relationships/image" Target="../media/image1417.png"/><Relationship Id="rId274" Type="http://schemas.openxmlformats.org/officeDocument/2006/relationships/customXml" Target="../ink/ink1448.xml"/><Relationship Id="rId295" Type="http://schemas.openxmlformats.org/officeDocument/2006/relationships/image" Target="../media/image1438.png"/><Relationship Id="rId309" Type="http://schemas.openxmlformats.org/officeDocument/2006/relationships/image" Target="../media/image1445.png"/><Relationship Id="rId27" Type="http://schemas.openxmlformats.org/officeDocument/2006/relationships/image" Target="../media/image1304.png"/><Relationship Id="rId48" Type="http://schemas.openxmlformats.org/officeDocument/2006/relationships/customXml" Target="../ink/ink1335.xml"/><Relationship Id="rId69" Type="http://schemas.openxmlformats.org/officeDocument/2006/relationships/image" Target="../media/image1325.png"/><Relationship Id="rId113" Type="http://schemas.openxmlformats.org/officeDocument/2006/relationships/image" Target="../media/image1347.png"/><Relationship Id="rId134" Type="http://schemas.openxmlformats.org/officeDocument/2006/relationships/customXml" Target="../ink/ink1378.xml"/><Relationship Id="rId320" Type="http://schemas.openxmlformats.org/officeDocument/2006/relationships/customXml" Target="../ink/ink1471.xml"/><Relationship Id="rId80" Type="http://schemas.openxmlformats.org/officeDocument/2006/relationships/customXml" Target="../ink/ink1351.xml"/><Relationship Id="rId155" Type="http://schemas.openxmlformats.org/officeDocument/2006/relationships/image" Target="../media/image1368.png"/><Relationship Id="rId176" Type="http://schemas.openxmlformats.org/officeDocument/2006/relationships/customXml" Target="../ink/ink1399.xml"/><Relationship Id="rId197" Type="http://schemas.openxmlformats.org/officeDocument/2006/relationships/image" Target="../media/image1389.png"/><Relationship Id="rId341" Type="http://schemas.openxmlformats.org/officeDocument/2006/relationships/image" Target="../media/image1461.png"/><Relationship Id="rId201" Type="http://schemas.openxmlformats.org/officeDocument/2006/relationships/image" Target="../media/image1391.png"/><Relationship Id="rId222" Type="http://schemas.openxmlformats.org/officeDocument/2006/relationships/customXml" Target="../ink/ink1422.xml"/><Relationship Id="rId243" Type="http://schemas.openxmlformats.org/officeDocument/2006/relationships/image" Target="../media/image1412.png"/><Relationship Id="rId264" Type="http://schemas.openxmlformats.org/officeDocument/2006/relationships/customXml" Target="../ink/ink1443.xml"/><Relationship Id="rId285" Type="http://schemas.openxmlformats.org/officeDocument/2006/relationships/image" Target="../media/image1433.png"/><Relationship Id="rId17" Type="http://schemas.openxmlformats.org/officeDocument/2006/relationships/image" Target="../media/image1299.png"/><Relationship Id="rId38" Type="http://schemas.openxmlformats.org/officeDocument/2006/relationships/customXml" Target="../ink/ink1330.xml"/><Relationship Id="rId59" Type="http://schemas.openxmlformats.org/officeDocument/2006/relationships/image" Target="../media/image1320.png"/><Relationship Id="rId103" Type="http://schemas.openxmlformats.org/officeDocument/2006/relationships/image" Target="../media/image1342.png"/><Relationship Id="rId124" Type="http://schemas.openxmlformats.org/officeDocument/2006/relationships/customXml" Target="../ink/ink1373.xml"/><Relationship Id="rId310" Type="http://schemas.openxmlformats.org/officeDocument/2006/relationships/customXml" Target="../ink/ink1466.xml"/><Relationship Id="rId70" Type="http://schemas.openxmlformats.org/officeDocument/2006/relationships/customXml" Target="../ink/ink1346.xml"/><Relationship Id="rId91" Type="http://schemas.openxmlformats.org/officeDocument/2006/relationships/image" Target="../media/image1336.png"/><Relationship Id="rId145" Type="http://schemas.openxmlformats.org/officeDocument/2006/relationships/image" Target="../media/image1363.png"/><Relationship Id="rId166" Type="http://schemas.openxmlformats.org/officeDocument/2006/relationships/customXml" Target="../ink/ink1394.xml"/><Relationship Id="rId187" Type="http://schemas.openxmlformats.org/officeDocument/2006/relationships/image" Target="../media/image1384.png"/><Relationship Id="rId331" Type="http://schemas.openxmlformats.org/officeDocument/2006/relationships/image" Target="../media/image1456.png"/><Relationship Id="rId352" Type="http://schemas.openxmlformats.org/officeDocument/2006/relationships/customXml" Target="../ink/ink1487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417.xml"/><Relationship Id="rId233" Type="http://schemas.openxmlformats.org/officeDocument/2006/relationships/image" Target="../media/image1407.png"/><Relationship Id="rId254" Type="http://schemas.openxmlformats.org/officeDocument/2006/relationships/customXml" Target="../ink/ink1438.xml"/><Relationship Id="rId28" Type="http://schemas.openxmlformats.org/officeDocument/2006/relationships/customXml" Target="../ink/ink1325.xml"/><Relationship Id="rId49" Type="http://schemas.openxmlformats.org/officeDocument/2006/relationships/image" Target="../media/image1315.png"/><Relationship Id="rId114" Type="http://schemas.openxmlformats.org/officeDocument/2006/relationships/customXml" Target="../ink/ink1368.xml"/><Relationship Id="rId275" Type="http://schemas.openxmlformats.org/officeDocument/2006/relationships/image" Target="../media/image1428.png"/><Relationship Id="rId296" Type="http://schemas.openxmlformats.org/officeDocument/2006/relationships/customXml" Target="../ink/ink1459.xml"/><Relationship Id="rId300" Type="http://schemas.openxmlformats.org/officeDocument/2006/relationships/customXml" Target="../ink/ink1461.xml"/><Relationship Id="rId60" Type="http://schemas.openxmlformats.org/officeDocument/2006/relationships/customXml" Target="../ink/ink1341.xml"/><Relationship Id="rId81" Type="http://schemas.openxmlformats.org/officeDocument/2006/relationships/image" Target="../media/image1331.png"/><Relationship Id="rId135" Type="http://schemas.openxmlformats.org/officeDocument/2006/relationships/image" Target="../media/image1358.png"/><Relationship Id="rId156" Type="http://schemas.openxmlformats.org/officeDocument/2006/relationships/customXml" Target="../ink/ink1389.xml"/><Relationship Id="rId177" Type="http://schemas.openxmlformats.org/officeDocument/2006/relationships/image" Target="../media/image1379.png"/><Relationship Id="rId198" Type="http://schemas.openxmlformats.org/officeDocument/2006/relationships/customXml" Target="../ink/ink1410.xml"/><Relationship Id="rId321" Type="http://schemas.openxmlformats.org/officeDocument/2006/relationships/image" Target="../media/image1451.png"/><Relationship Id="rId342" Type="http://schemas.openxmlformats.org/officeDocument/2006/relationships/customXml" Target="../ink/ink1482.xml"/><Relationship Id="rId202" Type="http://schemas.openxmlformats.org/officeDocument/2006/relationships/customXml" Target="../ink/ink1412.xml"/><Relationship Id="rId223" Type="http://schemas.openxmlformats.org/officeDocument/2006/relationships/image" Target="../media/image1402.png"/><Relationship Id="rId244" Type="http://schemas.openxmlformats.org/officeDocument/2006/relationships/customXml" Target="../ink/ink1433.xml"/><Relationship Id="rId18" Type="http://schemas.openxmlformats.org/officeDocument/2006/relationships/customXml" Target="../ink/ink1320.xml"/><Relationship Id="rId39" Type="http://schemas.openxmlformats.org/officeDocument/2006/relationships/image" Target="../media/image1310.png"/><Relationship Id="rId265" Type="http://schemas.openxmlformats.org/officeDocument/2006/relationships/image" Target="../media/image1423.png"/><Relationship Id="rId286" Type="http://schemas.openxmlformats.org/officeDocument/2006/relationships/customXml" Target="../ink/ink1454.xml"/><Relationship Id="rId50" Type="http://schemas.openxmlformats.org/officeDocument/2006/relationships/customXml" Target="../ink/ink1336.xml"/><Relationship Id="rId104" Type="http://schemas.openxmlformats.org/officeDocument/2006/relationships/customXml" Target="../ink/ink1363.xml"/><Relationship Id="rId125" Type="http://schemas.openxmlformats.org/officeDocument/2006/relationships/image" Target="../media/image1353.png"/><Relationship Id="rId146" Type="http://schemas.openxmlformats.org/officeDocument/2006/relationships/customXml" Target="../ink/ink1384.xml"/><Relationship Id="rId167" Type="http://schemas.openxmlformats.org/officeDocument/2006/relationships/image" Target="../media/image1374.png"/><Relationship Id="rId188" Type="http://schemas.openxmlformats.org/officeDocument/2006/relationships/customXml" Target="../ink/ink1405.xml"/><Relationship Id="rId311" Type="http://schemas.openxmlformats.org/officeDocument/2006/relationships/image" Target="../media/image1446.png"/><Relationship Id="rId332" Type="http://schemas.openxmlformats.org/officeDocument/2006/relationships/customXml" Target="../ink/ink1477.xml"/><Relationship Id="rId353" Type="http://schemas.openxmlformats.org/officeDocument/2006/relationships/image" Target="../media/image1467.png"/><Relationship Id="rId71" Type="http://schemas.openxmlformats.org/officeDocument/2006/relationships/image" Target="../media/image1326.png"/><Relationship Id="rId92" Type="http://schemas.openxmlformats.org/officeDocument/2006/relationships/customXml" Target="../ink/ink1357.xml"/><Relationship Id="rId213" Type="http://schemas.openxmlformats.org/officeDocument/2006/relationships/image" Target="../media/image1397.png"/><Relationship Id="rId234" Type="http://schemas.openxmlformats.org/officeDocument/2006/relationships/customXml" Target="../ink/ink1428.xml"/><Relationship Id="rId2" Type="http://schemas.openxmlformats.org/officeDocument/2006/relationships/customXml" Target="../ink/ink1312.xml"/><Relationship Id="rId29" Type="http://schemas.openxmlformats.org/officeDocument/2006/relationships/image" Target="../media/image1305.png"/><Relationship Id="rId255" Type="http://schemas.openxmlformats.org/officeDocument/2006/relationships/image" Target="../media/image1418.png"/><Relationship Id="rId276" Type="http://schemas.openxmlformats.org/officeDocument/2006/relationships/customXml" Target="../ink/ink1449.xml"/><Relationship Id="rId297" Type="http://schemas.openxmlformats.org/officeDocument/2006/relationships/image" Target="../media/image1439.png"/><Relationship Id="rId40" Type="http://schemas.openxmlformats.org/officeDocument/2006/relationships/customXml" Target="../ink/ink1331.xml"/><Relationship Id="rId115" Type="http://schemas.openxmlformats.org/officeDocument/2006/relationships/image" Target="../media/image1348.png"/><Relationship Id="rId136" Type="http://schemas.openxmlformats.org/officeDocument/2006/relationships/customXml" Target="../ink/ink1379.xml"/><Relationship Id="rId157" Type="http://schemas.openxmlformats.org/officeDocument/2006/relationships/image" Target="../media/image1369.png"/><Relationship Id="rId178" Type="http://schemas.openxmlformats.org/officeDocument/2006/relationships/customXml" Target="../ink/ink1400.xml"/><Relationship Id="rId301" Type="http://schemas.openxmlformats.org/officeDocument/2006/relationships/image" Target="../media/image1441.png"/><Relationship Id="rId322" Type="http://schemas.openxmlformats.org/officeDocument/2006/relationships/customXml" Target="../ink/ink1472.xml"/><Relationship Id="rId343" Type="http://schemas.openxmlformats.org/officeDocument/2006/relationships/image" Target="../media/image1462.png"/><Relationship Id="rId61" Type="http://schemas.openxmlformats.org/officeDocument/2006/relationships/image" Target="../media/image1321.png"/><Relationship Id="rId82" Type="http://schemas.openxmlformats.org/officeDocument/2006/relationships/customXml" Target="../ink/ink1352.xml"/><Relationship Id="rId199" Type="http://schemas.openxmlformats.org/officeDocument/2006/relationships/image" Target="../media/image1390.png"/><Relationship Id="rId203" Type="http://schemas.openxmlformats.org/officeDocument/2006/relationships/image" Target="../media/image1392.png"/><Relationship Id="rId19" Type="http://schemas.openxmlformats.org/officeDocument/2006/relationships/image" Target="../media/image1300.png"/><Relationship Id="rId224" Type="http://schemas.openxmlformats.org/officeDocument/2006/relationships/customXml" Target="../ink/ink1423.xml"/><Relationship Id="rId245" Type="http://schemas.openxmlformats.org/officeDocument/2006/relationships/image" Target="../media/image1413.png"/><Relationship Id="rId266" Type="http://schemas.openxmlformats.org/officeDocument/2006/relationships/customXml" Target="../ink/ink1444.xml"/><Relationship Id="rId287" Type="http://schemas.openxmlformats.org/officeDocument/2006/relationships/image" Target="../media/image1434.png"/><Relationship Id="rId30" Type="http://schemas.openxmlformats.org/officeDocument/2006/relationships/customXml" Target="../ink/ink1326.xml"/><Relationship Id="rId105" Type="http://schemas.openxmlformats.org/officeDocument/2006/relationships/image" Target="../media/image1343.png"/><Relationship Id="rId126" Type="http://schemas.openxmlformats.org/officeDocument/2006/relationships/customXml" Target="../ink/ink1374.xml"/><Relationship Id="rId147" Type="http://schemas.openxmlformats.org/officeDocument/2006/relationships/image" Target="../media/image1364.png"/><Relationship Id="rId168" Type="http://schemas.openxmlformats.org/officeDocument/2006/relationships/customXml" Target="../ink/ink1395.xml"/><Relationship Id="rId312" Type="http://schemas.openxmlformats.org/officeDocument/2006/relationships/customXml" Target="../ink/ink1467.xml"/><Relationship Id="rId333" Type="http://schemas.openxmlformats.org/officeDocument/2006/relationships/image" Target="../media/image1457.png"/><Relationship Id="rId354" Type="http://schemas.openxmlformats.org/officeDocument/2006/relationships/customXml" Target="../ink/ink1488.xml"/><Relationship Id="rId51" Type="http://schemas.openxmlformats.org/officeDocument/2006/relationships/image" Target="../media/image1316.png"/><Relationship Id="rId72" Type="http://schemas.openxmlformats.org/officeDocument/2006/relationships/customXml" Target="../ink/ink1347.xml"/><Relationship Id="rId93" Type="http://schemas.openxmlformats.org/officeDocument/2006/relationships/image" Target="../media/image1337.png"/><Relationship Id="rId189" Type="http://schemas.openxmlformats.org/officeDocument/2006/relationships/image" Target="../media/image1385.png"/><Relationship Id="rId3" Type="http://schemas.openxmlformats.org/officeDocument/2006/relationships/image" Target="../media/image1292.png"/><Relationship Id="rId214" Type="http://schemas.openxmlformats.org/officeDocument/2006/relationships/customXml" Target="../ink/ink1418.xml"/><Relationship Id="rId235" Type="http://schemas.openxmlformats.org/officeDocument/2006/relationships/image" Target="../media/image1408.png"/><Relationship Id="rId256" Type="http://schemas.openxmlformats.org/officeDocument/2006/relationships/customXml" Target="../ink/ink1439.xml"/><Relationship Id="rId277" Type="http://schemas.openxmlformats.org/officeDocument/2006/relationships/image" Target="../media/image1429.png"/><Relationship Id="rId298" Type="http://schemas.openxmlformats.org/officeDocument/2006/relationships/customXml" Target="../ink/ink1460.xml"/><Relationship Id="rId116" Type="http://schemas.openxmlformats.org/officeDocument/2006/relationships/customXml" Target="../ink/ink1369.xml"/><Relationship Id="rId137" Type="http://schemas.openxmlformats.org/officeDocument/2006/relationships/image" Target="../media/image1359.png"/><Relationship Id="rId158" Type="http://schemas.openxmlformats.org/officeDocument/2006/relationships/customXml" Target="../ink/ink1390.xml"/><Relationship Id="rId302" Type="http://schemas.openxmlformats.org/officeDocument/2006/relationships/customXml" Target="../ink/ink1462.xml"/><Relationship Id="rId323" Type="http://schemas.openxmlformats.org/officeDocument/2006/relationships/image" Target="../media/image1452.png"/><Relationship Id="rId344" Type="http://schemas.openxmlformats.org/officeDocument/2006/relationships/customXml" Target="../ink/ink1483.xml"/><Relationship Id="rId20" Type="http://schemas.openxmlformats.org/officeDocument/2006/relationships/customXml" Target="../ink/ink1321.xml"/><Relationship Id="rId41" Type="http://schemas.openxmlformats.org/officeDocument/2006/relationships/image" Target="../media/image1311.png"/><Relationship Id="rId62" Type="http://schemas.openxmlformats.org/officeDocument/2006/relationships/customXml" Target="../ink/ink1342.xml"/><Relationship Id="rId83" Type="http://schemas.openxmlformats.org/officeDocument/2006/relationships/image" Target="../media/image1332.png"/><Relationship Id="rId179" Type="http://schemas.openxmlformats.org/officeDocument/2006/relationships/image" Target="../media/image1380.png"/><Relationship Id="rId190" Type="http://schemas.openxmlformats.org/officeDocument/2006/relationships/customXml" Target="../ink/ink1406.xml"/><Relationship Id="rId204" Type="http://schemas.openxmlformats.org/officeDocument/2006/relationships/customXml" Target="../ink/ink1413.xml"/><Relationship Id="rId225" Type="http://schemas.openxmlformats.org/officeDocument/2006/relationships/image" Target="../media/image1403.png"/><Relationship Id="rId246" Type="http://schemas.openxmlformats.org/officeDocument/2006/relationships/customXml" Target="../ink/ink1434.xml"/><Relationship Id="rId267" Type="http://schemas.openxmlformats.org/officeDocument/2006/relationships/image" Target="../media/image1424.png"/><Relationship Id="rId288" Type="http://schemas.openxmlformats.org/officeDocument/2006/relationships/customXml" Target="../ink/ink1455.xml"/><Relationship Id="rId106" Type="http://schemas.openxmlformats.org/officeDocument/2006/relationships/customXml" Target="../ink/ink1364.xml"/><Relationship Id="rId127" Type="http://schemas.openxmlformats.org/officeDocument/2006/relationships/image" Target="../media/image1354.png"/><Relationship Id="rId313" Type="http://schemas.openxmlformats.org/officeDocument/2006/relationships/image" Target="../media/image1447.png"/><Relationship Id="rId10" Type="http://schemas.openxmlformats.org/officeDocument/2006/relationships/customXml" Target="../ink/ink1316.xml"/><Relationship Id="rId31" Type="http://schemas.openxmlformats.org/officeDocument/2006/relationships/image" Target="../media/image1306.png"/><Relationship Id="rId52" Type="http://schemas.openxmlformats.org/officeDocument/2006/relationships/customXml" Target="../ink/ink1337.xml"/><Relationship Id="rId73" Type="http://schemas.openxmlformats.org/officeDocument/2006/relationships/image" Target="../media/image1327.png"/><Relationship Id="rId94" Type="http://schemas.openxmlformats.org/officeDocument/2006/relationships/customXml" Target="../ink/ink1358.xml"/><Relationship Id="rId148" Type="http://schemas.openxmlformats.org/officeDocument/2006/relationships/customXml" Target="../ink/ink1385.xml"/><Relationship Id="rId169" Type="http://schemas.openxmlformats.org/officeDocument/2006/relationships/image" Target="../media/image1375.png"/><Relationship Id="rId334" Type="http://schemas.openxmlformats.org/officeDocument/2006/relationships/customXml" Target="../ink/ink1478.xml"/><Relationship Id="rId355" Type="http://schemas.openxmlformats.org/officeDocument/2006/relationships/image" Target="../media/image1468.png"/><Relationship Id="rId4" Type="http://schemas.openxmlformats.org/officeDocument/2006/relationships/customXml" Target="../ink/ink1313.xml"/><Relationship Id="rId180" Type="http://schemas.openxmlformats.org/officeDocument/2006/relationships/customXml" Target="../ink/ink1401.xml"/><Relationship Id="rId215" Type="http://schemas.openxmlformats.org/officeDocument/2006/relationships/image" Target="../media/image1398.png"/><Relationship Id="rId236" Type="http://schemas.openxmlformats.org/officeDocument/2006/relationships/customXml" Target="../ink/ink1429.xml"/><Relationship Id="rId257" Type="http://schemas.openxmlformats.org/officeDocument/2006/relationships/image" Target="../media/image1419.png"/><Relationship Id="rId278" Type="http://schemas.openxmlformats.org/officeDocument/2006/relationships/customXml" Target="../ink/ink1450.xml"/><Relationship Id="rId303" Type="http://schemas.openxmlformats.org/officeDocument/2006/relationships/image" Target="../media/image1442.png"/><Relationship Id="rId42" Type="http://schemas.openxmlformats.org/officeDocument/2006/relationships/customXml" Target="../ink/ink1332.xml"/><Relationship Id="rId84" Type="http://schemas.openxmlformats.org/officeDocument/2006/relationships/customXml" Target="../ink/ink1353.xml"/><Relationship Id="rId138" Type="http://schemas.openxmlformats.org/officeDocument/2006/relationships/customXml" Target="../ink/ink1380.xml"/><Relationship Id="rId345" Type="http://schemas.openxmlformats.org/officeDocument/2006/relationships/image" Target="../media/image1463.png"/><Relationship Id="rId191" Type="http://schemas.openxmlformats.org/officeDocument/2006/relationships/image" Target="../media/image1386.png"/><Relationship Id="rId205" Type="http://schemas.openxmlformats.org/officeDocument/2006/relationships/image" Target="../media/image1393.png"/><Relationship Id="rId247" Type="http://schemas.openxmlformats.org/officeDocument/2006/relationships/image" Target="../media/image1414.png"/><Relationship Id="rId107" Type="http://schemas.openxmlformats.org/officeDocument/2006/relationships/image" Target="../media/image1344.png"/><Relationship Id="rId289" Type="http://schemas.openxmlformats.org/officeDocument/2006/relationships/image" Target="../media/image1435.png"/><Relationship Id="rId11" Type="http://schemas.openxmlformats.org/officeDocument/2006/relationships/image" Target="../media/image1296.png"/><Relationship Id="rId53" Type="http://schemas.openxmlformats.org/officeDocument/2006/relationships/image" Target="../media/image1317.png"/><Relationship Id="rId149" Type="http://schemas.openxmlformats.org/officeDocument/2006/relationships/image" Target="../media/image1365.png"/><Relationship Id="rId314" Type="http://schemas.openxmlformats.org/officeDocument/2006/relationships/customXml" Target="../ink/ink1468.xml"/><Relationship Id="rId356" Type="http://schemas.openxmlformats.org/officeDocument/2006/relationships/customXml" Target="../ink/ink1489.xml"/><Relationship Id="rId95" Type="http://schemas.openxmlformats.org/officeDocument/2006/relationships/image" Target="../media/image1338.png"/><Relationship Id="rId160" Type="http://schemas.openxmlformats.org/officeDocument/2006/relationships/customXml" Target="../ink/ink1391.xml"/><Relationship Id="rId216" Type="http://schemas.openxmlformats.org/officeDocument/2006/relationships/customXml" Target="../ink/ink1419.xml"/><Relationship Id="rId258" Type="http://schemas.openxmlformats.org/officeDocument/2006/relationships/customXml" Target="../ink/ink1440.xml"/><Relationship Id="rId22" Type="http://schemas.openxmlformats.org/officeDocument/2006/relationships/customXml" Target="../ink/ink1322.xml"/><Relationship Id="rId64" Type="http://schemas.openxmlformats.org/officeDocument/2006/relationships/customXml" Target="../ink/ink1343.xml"/><Relationship Id="rId118" Type="http://schemas.openxmlformats.org/officeDocument/2006/relationships/customXml" Target="../ink/ink1370.xml"/><Relationship Id="rId325" Type="http://schemas.openxmlformats.org/officeDocument/2006/relationships/image" Target="../media/image1453.png"/><Relationship Id="rId171" Type="http://schemas.openxmlformats.org/officeDocument/2006/relationships/image" Target="../media/image1376.png"/><Relationship Id="rId227" Type="http://schemas.openxmlformats.org/officeDocument/2006/relationships/image" Target="../media/image1404.png"/><Relationship Id="rId269" Type="http://schemas.openxmlformats.org/officeDocument/2006/relationships/image" Target="../media/image1425.png"/><Relationship Id="rId33" Type="http://schemas.openxmlformats.org/officeDocument/2006/relationships/image" Target="../media/image1307.png"/><Relationship Id="rId129" Type="http://schemas.openxmlformats.org/officeDocument/2006/relationships/image" Target="../media/image1355.png"/><Relationship Id="rId280" Type="http://schemas.openxmlformats.org/officeDocument/2006/relationships/customXml" Target="../ink/ink1451.xml"/><Relationship Id="rId336" Type="http://schemas.openxmlformats.org/officeDocument/2006/relationships/customXml" Target="../ink/ink1479.xml"/><Relationship Id="rId75" Type="http://schemas.openxmlformats.org/officeDocument/2006/relationships/image" Target="../media/image1328.png"/><Relationship Id="rId140" Type="http://schemas.openxmlformats.org/officeDocument/2006/relationships/customXml" Target="../ink/ink1381.xml"/><Relationship Id="rId182" Type="http://schemas.openxmlformats.org/officeDocument/2006/relationships/customXml" Target="../ink/ink1402.xml"/><Relationship Id="rId6" Type="http://schemas.openxmlformats.org/officeDocument/2006/relationships/customXml" Target="../ink/ink1314.xml"/><Relationship Id="rId238" Type="http://schemas.openxmlformats.org/officeDocument/2006/relationships/customXml" Target="../ink/ink1430.xml"/><Relationship Id="rId291" Type="http://schemas.openxmlformats.org/officeDocument/2006/relationships/image" Target="../media/image1436.png"/><Relationship Id="rId305" Type="http://schemas.openxmlformats.org/officeDocument/2006/relationships/image" Target="../media/image1443.png"/><Relationship Id="rId347" Type="http://schemas.openxmlformats.org/officeDocument/2006/relationships/image" Target="../media/image1464.png"/><Relationship Id="rId44" Type="http://schemas.openxmlformats.org/officeDocument/2006/relationships/customXml" Target="../ink/ink1333.xml"/><Relationship Id="rId86" Type="http://schemas.openxmlformats.org/officeDocument/2006/relationships/customXml" Target="../ink/ink1354.xml"/><Relationship Id="rId151" Type="http://schemas.openxmlformats.org/officeDocument/2006/relationships/image" Target="../media/image1366.png"/><Relationship Id="rId193" Type="http://schemas.openxmlformats.org/officeDocument/2006/relationships/image" Target="../media/image1387.png"/><Relationship Id="rId207" Type="http://schemas.openxmlformats.org/officeDocument/2006/relationships/image" Target="../media/image1394.png"/><Relationship Id="rId249" Type="http://schemas.openxmlformats.org/officeDocument/2006/relationships/image" Target="../media/image1415.png"/><Relationship Id="rId13" Type="http://schemas.openxmlformats.org/officeDocument/2006/relationships/image" Target="../media/image1297.png"/><Relationship Id="rId109" Type="http://schemas.openxmlformats.org/officeDocument/2006/relationships/image" Target="../media/image1345.png"/><Relationship Id="rId260" Type="http://schemas.openxmlformats.org/officeDocument/2006/relationships/customXml" Target="../ink/ink1441.xml"/><Relationship Id="rId316" Type="http://schemas.openxmlformats.org/officeDocument/2006/relationships/customXml" Target="../ink/ink1469.xml"/><Relationship Id="rId55" Type="http://schemas.openxmlformats.org/officeDocument/2006/relationships/image" Target="../media/image1318.png"/><Relationship Id="rId97" Type="http://schemas.openxmlformats.org/officeDocument/2006/relationships/image" Target="../media/image1339.png"/><Relationship Id="rId120" Type="http://schemas.openxmlformats.org/officeDocument/2006/relationships/customXml" Target="../ink/ink1371.xml"/><Relationship Id="rId358" Type="http://schemas.openxmlformats.org/officeDocument/2006/relationships/customXml" Target="../ink/ink1490.xml"/><Relationship Id="rId162" Type="http://schemas.openxmlformats.org/officeDocument/2006/relationships/customXml" Target="../ink/ink1392.xml"/><Relationship Id="rId218" Type="http://schemas.openxmlformats.org/officeDocument/2006/relationships/customXml" Target="../ink/ink1420.xml"/><Relationship Id="rId271" Type="http://schemas.openxmlformats.org/officeDocument/2006/relationships/image" Target="../media/image1426.png"/><Relationship Id="rId24" Type="http://schemas.openxmlformats.org/officeDocument/2006/relationships/customXml" Target="../ink/ink1323.xml"/><Relationship Id="rId66" Type="http://schemas.openxmlformats.org/officeDocument/2006/relationships/customXml" Target="../ink/ink1344.xml"/><Relationship Id="rId131" Type="http://schemas.openxmlformats.org/officeDocument/2006/relationships/image" Target="../media/image1356.png"/><Relationship Id="rId327" Type="http://schemas.openxmlformats.org/officeDocument/2006/relationships/image" Target="../media/image1454.png"/><Relationship Id="rId173" Type="http://schemas.openxmlformats.org/officeDocument/2006/relationships/image" Target="../media/image1377.png"/><Relationship Id="rId229" Type="http://schemas.openxmlformats.org/officeDocument/2006/relationships/image" Target="../media/image1405.png"/><Relationship Id="rId240" Type="http://schemas.openxmlformats.org/officeDocument/2006/relationships/customXml" Target="../ink/ink1431.xml"/><Relationship Id="rId35" Type="http://schemas.openxmlformats.org/officeDocument/2006/relationships/image" Target="../media/image1308.png"/><Relationship Id="rId77" Type="http://schemas.openxmlformats.org/officeDocument/2006/relationships/image" Target="../media/image1329.png"/><Relationship Id="rId100" Type="http://schemas.openxmlformats.org/officeDocument/2006/relationships/customXml" Target="../ink/ink1361.xml"/><Relationship Id="rId282" Type="http://schemas.openxmlformats.org/officeDocument/2006/relationships/customXml" Target="../ink/ink1452.xml"/><Relationship Id="rId338" Type="http://schemas.openxmlformats.org/officeDocument/2006/relationships/customXml" Target="../ink/ink1480.xml"/><Relationship Id="rId8" Type="http://schemas.openxmlformats.org/officeDocument/2006/relationships/customXml" Target="../ink/ink1315.xml"/><Relationship Id="rId142" Type="http://schemas.openxmlformats.org/officeDocument/2006/relationships/customXml" Target="../ink/ink1382.xml"/><Relationship Id="rId184" Type="http://schemas.openxmlformats.org/officeDocument/2006/relationships/customXml" Target="../ink/ink1403.xml"/><Relationship Id="rId251" Type="http://schemas.openxmlformats.org/officeDocument/2006/relationships/image" Target="../media/image1416.png"/><Relationship Id="rId46" Type="http://schemas.openxmlformats.org/officeDocument/2006/relationships/customXml" Target="../ink/ink1334.xml"/><Relationship Id="rId293" Type="http://schemas.openxmlformats.org/officeDocument/2006/relationships/image" Target="../media/image1437.png"/><Relationship Id="rId307" Type="http://schemas.openxmlformats.org/officeDocument/2006/relationships/image" Target="../media/image1444.png"/><Relationship Id="rId349" Type="http://schemas.openxmlformats.org/officeDocument/2006/relationships/image" Target="../media/image14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D69D-7EB5-9FBA-92A6-AB840A6C6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Interactions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31D77-CA2A-942F-23F9-4964836C1B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II. Interaction of Radiation with Matter</a:t>
            </a:r>
          </a:p>
          <a:p>
            <a:r>
              <a:rPr lang="en-US" dirty="0"/>
              <a:t>A.  Energy Loss by Charged Particles</a:t>
            </a:r>
          </a:p>
        </p:txBody>
      </p:sp>
    </p:spTree>
    <p:extLst>
      <p:ext uri="{BB962C8B-B14F-4D97-AF65-F5344CB8AC3E}">
        <p14:creationId xmlns:p14="http://schemas.microsoft.com/office/powerpoint/2010/main" val="366896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7953BA8-8447-6BAB-95B7-BA1C65D37897}"/>
              </a:ext>
            </a:extLst>
          </p:cNvPr>
          <p:cNvGrpSpPr/>
          <p:nvPr/>
        </p:nvGrpSpPr>
        <p:grpSpPr>
          <a:xfrm>
            <a:off x="1550845" y="186689"/>
            <a:ext cx="1194120" cy="296640"/>
            <a:chOff x="1550845" y="186689"/>
            <a:chExt cx="1194120" cy="29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26BDDA7-3DF1-FF51-3ADD-C76C15B9C4E1}"/>
                    </a:ext>
                  </a:extLst>
                </p14:cNvPr>
                <p14:cNvContentPartPr/>
                <p14:nvPr/>
              </p14:nvContentPartPr>
              <p14:xfrm>
                <a:off x="1550845" y="186689"/>
                <a:ext cx="169920" cy="2966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26BDDA7-3DF1-FF51-3ADD-C76C15B9C4E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33205" y="169049"/>
                  <a:ext cx="2055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0B4D10D-76BD-A283-3983-D5463A8FFA10}"/>
                    </a:ext>
                  </a:extLst>
                </p14:cNvPr>
                <p14:cNvContentPartPr/>
                <p14:nvPr/>
              </p14:nvContentPartPr>
              <p14:xfrm>
                <a:off x="1731565" y="362369"/>
                <a:ext cx="1013400" cy="117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0B4D10D-76BD-A283-3983-D5463A8FFA1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13925" y="344369"/>
                  <a:ext cx="10490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7551E9A-4650-B02B-3307-3C0E6FE40A29}"/>
                    </a:ext>
                  </a:extLst>
                </p14:cNvPr>
                <p14:cNvContentPartPr/>
                <p14:nvPr/>
              </p14:nvContentPartPr>
              <p14:xfrm>
                <a:off x="2174005" y="245369"/>
                <a:ext cx="16200" cy="3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7551E9A-4650-B02B-3307-3C0E6FE40A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6005" y="227729"/>
                  <a:ext cx="518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3DC6349-987B-6696-DA32-AF820CC05295}"/>
                    </a:ext>
                  </a:extLst>
                </p14:cNvPr>
                <p14:cNvContentPartPr/>
                <p14:nvPr/>
              </p14:nvContentPartPr>
              <p14:xfrm>
                <a:off x="1821565" y="236009"/>
                <a:ext cx="43200" cy="39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3DC6349-987B-6696-DA32-AF820CC052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03565" y="218009"/>
                  <a:ext cx="7884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585DF2-CE33-603A-5E07-8542171BD6B9}"/>
              </a:ext>
            </a:extLst>
          </p:cNvPr>
          <p:cNvGrpSpPr/>
          <p:nvPr/>
        </p:nvGrpSpPr>
        <p:grpSpPr>
          <a:xfrm>
            <a:off x="2989405" y="142049"/>
            <a:ext cx="1177200" cy="385200"/>
            <a:chOff x="2989405" y="142049"/>
            <a:chExt cx="117720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9AB6360-5884-2888-BE53-CFF7755AB6D4}"/>
                    </a:ext>
                  </a:extLst>
                </p14:cNvPr>
                <p14:cNvContentPartPr/>
                <p14:nvPr/>
              </p14:nvContentPartPr>
              <p14:xfrm>
                <a:off x="2989405" y="151049"/>
                <a:ext cx="1177200" cy="376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9AB6360-5884-2888-BE53-CFF7755AB6D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1765" y="133409"/>
                  <a:ext cx="121284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5A33812-231D-8FAF-AC68-45932109EE70}"/>
                    </a:ext>
                  </a:extLst>
                </p14:cNvPr>
                <p14:cNvContentPartPr/>
                <p14:nvPr/>
              </p14:nvContentPartPr>
              <p14:xfrm>
                <a:off x="3236725" y="142049"/>
                <a:ext cx="20520" cy="24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5A33812-231D-8FAF-AC68-45932109EE7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19085" y="124409"/>
                  <a:ext cx="5616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F43957-EA92-874C-FCF2-DEEA68065265}"/>
              </a:ext>
            </a:extLst>
          </p:cNvPr>
          <p:cNvGrpSpPr/>
          <p:nvPr/>
        </p:nvGrpSpPr>
        <p:grpSpPr>
          <a:xfrm>
            <a:off x="4478725" y="108929"/>
            <a:ext cx="1812240" cy="445320"/>
            <a:chOff x="4478725" y="108929"/>
            <a:chExt cx="181224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1AD3961-30F6-D923-0CB3-F127A667106C}"/>
                    </a:ext>
                  </a:extLst>
                </p14:cNvPr>
                <p14:cNvContentPartPr/>
                <p14:nvPr/>
              </p14:nvContentPartPr>
              <p14:xfrm>
                <a:off x="4478725" y="251489"/>
                <a:ext cx="1071360" cy="302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1AD3961-30F6-D923-0CB3-F127A66710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1085" y="233849"/>
                  <a:ext cx="11070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DC54EC9-2530-9760-BCE2-A3C78CB967FE}"/>
                    </a:ext>
                  </a:extLst>
                </p14:cNvPr>
                <p14:cNvContentPartPr/>
                <p14:nvPr/>
              </p14:nvContentPartPr>
              <p14:xfrm>
                <a:off x="5165605" y="246089"/>
                <a:ext cx="96120" cy="47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DC54EC9-2530-9760-BCE2-A3C78CB967F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47965" y="228449"/>
                  <a:ext cx="1317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9D7D05-49AE-D147-79D1-C22451F666D4}"/>
                    </a:ext>
                  </a:extLst>
                </p14:cNvPr>
                <p14:cNvContentPartPr/>
                <p14:nvPr/>
              </p14:nvContentPartPr>
              <p14:xfrm>
                <a:off x="5542165" y="328529"/>
                <a:ext cx="52200" cy="6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9D7D05-49AE-D147-79D1-C22451F666D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24165" y="310529"/>
                  <a:ext cx="87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A6C25AD-A3B6-7546-3811-43F9AE97CBDB}"/>
                    </a:ext>
                  </a:extLst>
                </p14:cNvPr>
                <p14:cNvContentPartPr/>
                <p14:nvPr/>
              </p14:nvContentPartPr>
              <p14:xfrm>
                <a:off x="5662405" y="108929"/>
                <a:ext cx="628560" cy="301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A6C25AD-A3B6-7546-3811-43F9AE97CBD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44765" y="91289"/>
                  <a:ext cx="6642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3A14473-D469-AAAD-D123-3E177626BC32}"/>
                    </a:ext>
                  </a:extLst>
                </p14:cNvPr>
                <p14:cNvContentPartPr/>
                <p14:nvPr/>
              </p14:nvContentPartPr>
              <p14:xfrm>
                <a:off x="5808565" y="198209"/>
                <a:ext cx="225000" cy="1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3A14473-D469-AAAD-D123-3E177626BC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0565" y="180209"/>
                  <a:ext cx="26064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CE0DDA-A87A-0D3F-8559-BB3386A6CC61}"/>
              </a:ext>
            </a:extLst>
          </p:cNvPr>
          <p:cNvGrpSpPr/>
          <p:nvPr/>
        </p:nvGrpSpPr>
        <p:grpSpPr>
          <a:xfrm>
            <a:off x="6636925" y="120809"/>
            <a:ext cx="597600" cy="387000"/>
            <a:chOff x="6636925" y="120809"/>
            <a:chExt cx="59760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88A6A05-1658-1277-F617-BBF98BF228ED}"/>
                    </a:ext>
                  </a:extLst>
                </p14:cNvPr>
                <p14:cNvContentPartPr/>
                <p14:nvPr/>
              </p14:nvContentPartPr>
              <p14:xfrm>
                <a:off x="6636925" y="120809"/>
                <a:ext cx="166320" cy="288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88A6A05-1658-1277-F617-BBF98BF228E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19285" y="103169"/>
                  <a:ext cx="2019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F56A1EB-FFCC-99C0-A0B9-172B5B3E1581}"/>
                    </a:ext>
                  </a:extLst>
                </p14:cNvPr>
                <p14:cNvContentPartPr/>
                <p14:nvPr/>
              </p14:nvContentPartPr>
              <p14:xfrm>
                <a:off x="6849685" y="411689"/>
                <a:ext cx="144000" cy="79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F56A1EB-FFCC-99C0-A0B9-172B5B3E158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32045" y="393689"/>
                  <a:ext cx="1796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12C4059-ADF6-C6C4-F401-8D4450F41F26}"/>
                    </a:ext>
                  </a:extLst>
                </p14:cNvPr>
                <p14:cNvContentPartPr/>
                <p14:nvPr/>
              </p14:nvContentPartPr>
              <p14:xfrm>
                <a:off x="7087645" y="380009"/>
                <a:ext cx="54720" cy="98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12C4059-ADF6-C6C4-F401-8D4450F41F2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0005" y="362369"/>
                  <a:ext cx="903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7EF34D-2654-1FFD-1F94-306BEE2F9F81}"/>
                    </a:ext>
                  </a:extLst>
                </p14:cNvPr>
                <p14:cNvContentPartPr/>
                <p14:nvPr/>
              </p14:nvContentPartPr>
              <p14:xfrm>
                <a:off x="7145965" y="436169"/>
                <a:ext cx="88560" cy="71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7EF34D-2654-1FFD-1F94-306BEE2F9F8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27965" y="418169"/>
                  <a:ext cx="124200" cy="10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E3A2B9-8554-0997-1096-1DF410857267}"/>
              </a:ext>
            </a:extLst>
          </p:cNvPr>
          <p:cNvGrpSpPr/>
          <p:nvPr/>
        </p:nvGrpSpPr>
        <p:grpSpPr>
          <a:xfrm>
            <a:off x="7549165" y="158969"/>
            <a:ext cx="592920" cy="252000"/>
            <a:chOff x="7549165" y="158969"/>
            <a:chExt cx="59292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745A0E2-428D-BB12-588F-0EB7DA28E1B7}"/>
                    </a:ext>
                  </a:extLst>
                </p14:cNvPr>
                <p14:cNvContentPartPr/>
                <p14:nvPr/>
              </p14:nvContentPartPr>
              <p14:xfrm>
                <a:off x="7549165" y="191729"/>
                <a:ext cx="237240" cy="219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745A0E2-428D-BB12-588F-0EB7DA28E1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531525" y="174089"/>
                  <a:ext cx="272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21004A9-EB7A-05AE-9E8B-99060673E17B}"/>
                    </a:ext>
                  </a:extLst>
                </p14:cNvPr>
                <p14:cNvContentPartPr/>
                <p14:nvPr/>
              </p14:nvContentPartPr>
              <p14:xfrm>
                <a:off x="7886125" y="158969"/>
                <a:ext cx="255960" cy="244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21004A9-EB7A-05AE-9E8B-99060673E17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868125" y="141329"/>
                  <a:ext cx="29160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E584D0-0041-10D2-9E31-361BED579AF5}"/>
              </a:ext>
            </a:extLst>
          </p:cNvPr>
          <p:cNvGrpSpPr/>
          <p:nvPr/>
        </p:nvGrpSpPr>
        <p:grpSpPr>
          <a:xfrm>
            <a:off x="792685" y="692489"/>
            <a:ext cx="8820720" cy="1319760"/>
            <a:chOff x="792685" y="692489"/>
            <a:chExt cx="8820720" cy="13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87C2409-546A-6FB2-0A88-1B5A57D0FFA9}"/>
                    </a:ext>
                  </a:extLst>
                </p14:cNvPr>
                <p14:cNvContentPartPr/>
                <p14:nvPr/>
              </p14:nvContentPartPr>
              <p14:xfrm>
                <a:off x="792685" y="1039529"/>
                <a:ext cx="227160" cy="311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87C2409-546A-6FB2-0A88-1B5A57D0FF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75045" y="1021889"/>
                  <a:ext cx="26280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8084EFE-3289-CAC2-8155-16AB60A54AAB}"/>
                    </a:ext>
                  </a:extLst>
                </p14:cNvPr>
                <p14:cNvContentPartPr/>
                <p14:nvPr/>
              </p14:nvContentPartPr>
              <p14:xfrm>
                <a:off x="1092205" y="1221329"/>
                <a:ext cx="278280" cy="148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8084EFE-3289-CAC2-8155-16AB60A54AA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74205" y="1203689"/>
                  <a:ext cx="3139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504A749-DDE2-47BB-7122-3AF56CEE7FB8}"/>
                    </a:ext>
                  </a:extLst>
                </p14:cNvPr>
                <p14:cNvContentPartPr/>
                <p14:nvPr/>
              </p14:nvContentPartPr>
              <p14:xfrm>
                <a:off x="1268245" y="1227809"/>
                <a:ext cx="128880" cy="16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504A749-DDE2-47BB-7122-3AF56CEE7FB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250605" y="1209809"/>
                  <a:ext cx="164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7FF5626-1D36-57D9-4A77-47822FD1292F}"/>
                    </a:ext>
                  </a:extLst>
                </p14:cNvPr>
                <p14:cNvContentPartPr/>
                <p14:nvPr/>
              </p14:nvContentPartPr>
              <p14:xfrm>
                <a:off x="1381285" y="1222769"/>
                <a:ext cx="838800" cy="166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7FF5626-1D36-57D9-4A77-47822FD129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63645" y="1204769"/>
                  <a:ext cx="8744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4C0E36D-0A6E-B238-FAD4-7DC0BCBA5C46}"/>
                    </a:ext>
                  </a:extLst>
                </p14:cNvPr>
                <p14:cNvContentPartPr/>
                <p14:nvPr/>
              </p14:nvContentPartPr>
              <p14:xfrm>
                <a:off x="1486045" y="1078049"/>
                <a:ext cx="34200" cy="4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4C0E36D-0A6E-B238-FAD4-7DC0BCBA5C4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68045" y="1060049"/>
                  <a:ext cx="69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F5260C-5FB5-47F4-076F-ABC08A1F028C}"/>
                    </a:ext>
                  </a:extLst>
                </p14:cNvPr>
                <p14:cNvContentPartPr/>
                <p14:nvPr/>
              </p14:nvContentPartPr>
              <p14:xfrm>
                <a:off x="2514205" y="1167329"/>
                <a:ext cx="160920" cy="178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F5260C-5FB5-47F4-076F-ABC08A1F028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96565" y="1149689"/>
                  <a:ext cx="1965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FF99A93-BF6D-A194-0B99-436A8EDF2AE8}"/>
                    </a:ext>
                  </a:extLst>
                </p14:cNvPr>
                <p14:cNvContentPartPr/>
                <p14:nvPr/>
              </p14:nvContentPartPr>
              <p14:xfrm>
                <a:off x="2708605" y="920729"/>
                <a:ext cx="1040760" cy="451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FF99A93-BF6D-A194-0B99-436A8EDF2AE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90965" y="902729"/>
                  <a:ext cx="107640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6733B5-745B-B087-EB62-7E41F57DF5F9}"/>
                    </a:ext>
                  </a:extLst>
                </p14:cNvPr>
                <p14:cNvContentPartPr/>
                <p14:nvPr/>
              </p14:nvContentPartPr>
              <p14:xfrm>
                <a:off x="3490525" y="1001729"/>
                <a:ext cx="187920" cy="38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6733B5-745B-B087-EB62-7E41F57DF5F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72885" y="984089"/>
                  <a:ext cx="2235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42DE19B-33C3-66E1-4CC4-D10D0FA1084A}"/>
                    </a:ext>
                  </a:extLst>
                </p14:cNvPr>
                <p14:cNvContentPartPr/>
                <p14:nvPr/>
              </p14:nvContentPartPr>
              <p14:xfrm>
                <a:off x="3302965" y="927569"/>
                <a:ext cx="81000" cy="18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42DE19B-33C3-66E1-4CC4-D10D0FA1084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85325" y="909929"/>
                  <a:ext cx="116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ADE5939-6CA4-44E7-82B9-E438B83DFDE6}"/>
                    </a:ext>
                  </a:extLst>
                </p14:cNvPr>
                <p14:cNvContentPartPr/>
                <p14:nvPr/>
              </p14:nvContentPartPr>
              <p14:xfrm>
                <a:off x="4100365" y="938369"/>
                <a:ext cx="1292760" cy="472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ADE5939-6CA4-44E7-82B9-E438B83DFDE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82365" y="920369"/>
                  <a:ext cx="132840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C4FA12B-4C5A-D9B4-D2D5-815E7FB8F553}"/>
                    </a:ext>
                  </a:extLst>
                </p14:cNvPr>
                <p14:cNvContentPartPr/>
                <p14:nvPr/>
              </p14:nvContentPartPr>
              <p14:xfrm>
                <a:off x="4892005" y="927569"/>
                <a:ext cx="50040" cy="3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C4FA12B-4C5A-D9B4-D2D5-815E7FB8F55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74365" y="909929"/>
                  <a:ext cx="85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8433F9F-2B9F-D854-766A-50725C0515A7}"/>
                    </a:ext>
                  </a:extLst>
                </p14:cNvPr>
                <p14:cNvContentPartPr/>
                <p14:nvPr/>
              </p14:nvContentPartPr>
              <p14:xfrm>
                <a:off x="5694805" y="880409"/>
                <a:ext cx="324000" cy="470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8433F9F-2B9F-D854-766A-50725C0515A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77165" y="862409"/>
                  <a:ext cx="35964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0FF3A8C-6B0F-C67E-059A-CE83753698B0}"/>
                    </a:ext>
                  </a:extLst>
                </p14:cNvPr>
                <p14:cNvContentPartPr/>
                <p14:nvPr/>
              </p14:nvContentPartPr>
              <p14:xfrm>
                <a:off x="6356845" y="1063289"/>
                <a:ext cx="392400" cy="113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0FF3A8C-6B0F-C67E-059A-CE83753698B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38845" y="1045289"/>
                  <a:ext cx="4280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628250A-5468-5B77-5F27-8C24F16A19B9}"/>
                    </a:ext>
                  </a:extLst>
                </p14:cNvPr>
                <p14:cNvContentPartPr/>
                <p14:nvPr/>
              </p14:nvContentPartPr>
              <p14:xfrm>
                <a:off x="7022845" y="692489"/>
                <a:ext cx="847080" cy="427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628250A-5468-5B77-5F27-8C24F16A19B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005205" y="674489"/>
                  <a:ext cx="88272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30D1802-C6D5-EA1F-6A8D-DC6580A6AD9C}"/>
                    </a:ext>
                  </a:extLst>
                </p14:cNvPr>
                <p14:cNvContentPartPr/>
                <p14:nvPr/>
              </p14:nvContentPartPr>
              <p14:xfrm>
                <a:off x="7680925" y="843329"/>
                <a:ext cx="187200" cy="51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30D1802-C6D5-EA1F-6A8D-DC6580A6AD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663285" y="825329"/>
                  <a:ext cx="2228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6D83CE2-549C-77B2-F244-2159C5125760}"/>
                    </a:ext>
                  </a:extLst>
                </p14:cNvPr>
                <p14:cNvContentPartPr/>
                <p14:nvPr/>
              </p14:nvContentPartPr>
              <p14:xfrm>
                <a:off x="7819165" y="918929"/>
                <a:ext cx="602280" cy="153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6D83CE2-549C-77B2-F244-2159C512576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01165" y="900929"/>
                  <a:ext cx="6379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0425545-0878-1FBA-F9A4-8F88449B82A3}"/>
                    </a:ext>
                  </a:extLst>
                </p14:cNvPr>
                <p14:cNvContentPartPr/>
                <p14:nvPr/>
              </p14:nvContentPartPr>
              <p14:xfrm>
                <a:off x="8671285" y="987329"/>
                <a:ext cx="336240" cy="165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0425545-0878-1FBA-F9A4-8F88449B82A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653285" y="969329"/>
                  <a:ext cx="371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3AA2D3D-E768-EC2F-2C7F-3B58EB726022}"/>
                    </a:ext>
                  </a:extLst>
                </p14:cNvPr>
                <p14:cNvContentPartPr/>
                <p14:nvPr/>
              </p14:nvContentPartPr>
              <p14:xfrm>
                <a:off x="8835085" y="869249"/>
                <a:ext cx="59400" cy="12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3AA2D3D-E768-EC2F-2C7F-3B58EB72602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17445" y="851249"/>
                  <a:ext cx="95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A530BBE-59B6-2CA7-B056-4C17A7B08B9C}"/>
                    </a:ext>
                  </a:extLst>
                </p14:cNvPr>
                <p14:cNvContentPartPr/>
                <p14:nvPr/>
              </p14:nvContentPartPr>
              <p14:xfrm>
                <a:off x="9247285" y="969329"/>
                <a:ext cx="366120" cy="202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A530BBE-59B6-2CA7-B056-4C17A7B08B9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229645" y="951689"/>
                  <a:ext cx="401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A2E7531-0699-DA1F-45F0-28120CAA0999}"/>
                    </a:ext>
                  </a:extLst>
                </p14:cNvPr>
                <p14:cNvContentPartPr/>
                <p14:nvPr/>
              </p14:nvContentPartPr>
              <p14:xfrm>
                <a:off x="9465085" y="876809"/>
                <a:ext cx="49320" cy="11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A2E7531-0699-DA1F-45F0-28120CAA099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447445" y="858809"/>
                  <a:ext cx="84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0B36A6-5F8E-A58A-1CBC-EA2C8897F6E2}"/>
                    </a:ext>
                  </a:extLst>
                </p14:cNvPr>
                <p14:cNvContentPartPr/>
                <p14:nvPr/>
              </p14:nvContentPartPr>
              <p14:xfrm>
                <a:off x="883405" y="1867889"/>
                <a:ext cx="212760" cy="144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0B36A6-5F8E-A58A-1CBC-EA2C8897F6E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65405" y="1849889"/>
                  <a:ext cx="2484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ECACDD7-957F-BCAA-F175-293B65C4A556}"/>
                    </a:ext>
                  </a:extLst>
                </p14:cNvPr>
                <p14:cNvContentPartPr/>
                <p14:nvPr/>
              </p14:nvContentPartPr>
              <p14:xfrm>
                <a:off x="1451485" y="1698329"/>
                <a:ext cx="162720" cy="295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ECACDD7-957F-BCAA-F175-293B65C4A55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33485" y="1680329"/>
                  <a:ext cx="19836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82B38BF-8065-1ED9-503E-9106AF376F9E}"/>
                    </a:ext>
                  </a:extLst>
                </p14:cNvPr>
                <p14:cNvContentPartPr/>
                <p14:nvPr/>
              </p14:nvContentPartPr>
              <p14:xfrm>
                <a:off x="1674685" y="1682489"/>
                <a:ext cx="583200" cy="309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82B38BF-8065-1ED9-503E-9106AF376F9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657045" y="1664489"/>
                  <a:ext cx="6188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8B7C448-1A75-2C7C-B4E2-D76BEDFB9FC8}"/>
                    </a:ext>
                  </a:extLst>
                </p14:cNvPr>
                <p14:cNvContentPartPr/>
                <p14:nvPr/>
              </p14:nvContentPartPr>
              <p14:xfrm>
                <a:off x="2430685" y="1861409"/>
                <a:ext cx="68760" cy="21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8B7C448-1A75-2C7C-B4E2-D76BEDFB9FC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13045" y="1843769"/>
                  <a:ext cx="1044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E8CE828-D87E-0E4F-731C-8EC8887897F7}"/>
                    </a:ext>
                  </a:extLst>
                </p14:cNvPr>
                <p14:cNvContentPartPr/>
                <p14:nvPr/>
              </p14:nvContentPartPr>
              <p14:xfrm>
                <a:off x="3369565" y="1519409"/>
                <a:ext cx="1226520" cy="419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E8CE828-D87E-0E4F-731C-8EC8887897F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51565" y="1501409"/>
                  <a:ext cx="12621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3E4BA9-F822-C0AB-DE21-D541985BA3B1}"/>
                    </a:ext>
                  </a:extLst>
                </p14:cNvPr>
                <p14:cNvContentPartPr/>
                <p14:nvPr/>
              </p14:nvContentPartPr>
              <p14:xfrm>
                <a:off x="4061485" y="1584569"/>
                <a:ext cx="309960" cy="48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3E4BA9-F822-C0AB-DE21-D541985BA3B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043485" y="1566929"/>
                  <a:ext cx="34560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AF0D7-EF99-CEF9-64BE-DBCBD7221856}"/>
              </a:ext>
            </a:extLst>
          </p:cNvPr>
          <p:cNvGrpSpPr/>
          <p:nvPr/>
        </p:nvGrpSpPr>
        <p:grpSpPr>
          <a:xfrm>
            <a:off x="7700725" y="1417169"/>
            <a:ext cx="1204920" cy="522720"/>
            <a:chOff x="7700725" y="1417169"/>
            <a:chExt cx="12049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A9A641B-52CD-2FEC-7712-2F44F531F1A9}"/>
                    </a:ext>
                  </a:extLst>
                </p14:cNvPr>
                <p14:cNvContentPartPr/>
                <p14:nvPr/>
              </p14:nvContentPartPr>
              <p14:xfrm>
                <a:off x="7700725" y="1638569"/>
                <a:ext cx="313560" cy="135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A9A641B-52CD-2FEC-7712-2F44F531F1A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83085" y="1620569"/>
                  <a:ext cx="3492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D1EFD89-52F2-C5B3-D71C-779ECA00F215}"/>
                    </a:ext>
                  </a:extLst>
                </p14:cNvPr>
                <p14:cNvContentPartPr/>
                <p14:nvPr/>
              </p14:nvContentPartPr>
              <p14:xfrm>
                <a:off x="7941925" y="1417169"/>
                <a:ext cx="963720" cy="522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D1EFD89-52F2-C5B3-D71C-779ECA00F21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23925" y="1399169"/>
                  <a:ext cx="999360" cy="55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E13CD8D-E0A3-69C4-14E0-4443B71383D4}"/>
              </a:ext>
            </a:extLst>
          </p:cNvPr>
          <p:cNvGrpSpPr/>
          <p:nvPr/>
        </p:nvGrpSpPr>
        <p:grpSpPr>
          <a:xfrm>
            <a:off x="9260605" y="1450289"/>
            <a:ext cx="630720" cy="349200"/>
            <a:chOff x="9260605" y="1450289"/>
            <a:chExt cx="63072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B384EEB-F333-CA9F-72C7-1D4E3E7CC67D}"/>
                    </a:ext>
                  </a:extLst>
                </p14:cNvPr>
                <p14:cNvContentPartPr/>
                <p14:nvPr/>
              </p14:nvContentPartPr>
              <p14:xfrm>
                <a:off x="9260605" y="1494569"/>
                <a:ext cx="235080" cy="256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B384EEB-F333-CA9F-72C7-1D4E3E7CC67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242965" y="1476929"/>
                  <a:ext cx="270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FA1CFD5-848D-94C2-D660-3A15B5E8E212}"/>
                    </a:ext>
                  </a:extLst>
                </p14:cNvPr>
                <p14:cNvContentPartPr/>
                <p14:nvPr/>
              </p14:nvContentPartPr>
              <p14:xfrm>
                <a:off x="9650845" y="1450289"/>
                <a:ext cx="240480" cy="349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FA1CFD5-848D-94C2-D660-3A15B5E8E2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632845" y="1432649"/>
                  <a:ext cx="276120" cy="38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54E6C6-FB6D-4E65-C569-01D61F2C6A77}"/>
              </a:ext>
            </a:extLst>
          </p:cNvPr>
          <p:cNvGrpSpPr/>
          <p:nvPr/>
        </p:nvGrpSpPr>
        <p:grpSpPr>
          <a:xfrm>
            <a:off x="9604405" y="1964369"/>
            <a:ext cx="1230840" cy="438480"/>
            <a:chOff x="9604405" y="1964369"/>
            <a:chExt cx="123084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254D168-CF16-1369-98E2-01EAFB0EE9F0}"/>
                    </a:ext>
                  </a:extLst>
                </p14:cNvPr>
                <p14:cNvContentPartPr/>
                <p14:nvPr/>
              </p14:nvContentPartPr>
              <p14:xfrm>
                <a:off x="9652285" y="1976609"/>
                <a:ext cx="160560" cy="233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254D168-CF16-1369-98E2-01EAFB0EE9F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34285" y="1958969"/>
                  <a:ext cx="1962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85BCBDE-6912-685F-C6C3-DA2AE52DD3CB}"/>
                    </a:ext>
                  </a:extLst>
                </p14:cNvPr>
                <p14:cNvContentPartPr/>
                <p14:nvPr/>
              </p14:nvContentPartPr>
              <p14:xfrm>
                <a:off x="9604405" y="1964369"/>
                <a:ext cx="112320" cy="116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85BCBDE-6912-685F-C6C3-DA2AE52DD3C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586405" y="1946369"/>
                  <a:ext cx="1479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920E2A9-5022-5C66-0B7E-1DEBE199EC9B}"/>
                    </a:ext>
                  </a:extLst>
                </p14:cNvPr>
                <p14:cNvContentPartPr/>
                <p14:nvPr/>
              </p14:nvContentPartPr>
              <p14:xfrm>
                <a:off x="9962245" y="2177489"/>
                <a:ext cx="89280" cy="150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920E2A9-5022-5C66-0B7E-1DEBE199EC9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944605" y="2159489"/>
                  <a:ext cx="1249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F080124-0403-DA59-BF64-3A1D23CCDED2}"/>
                    </a:ext>
                  </a:extLst>
                </p14:cNvPr>
                <p14:cNvContentPartPr/>
                <p14:nvPr/>
              </p14:nvContentPartPr>
              <p14:xfrm>
                <a:off x="10091485" y="2200889"/>
                <a:ext cx="141840" cy="106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F080124-0403-DA59-BF64-3A1D23CCDED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073845" y="2182889"/>
                  <a:ext cx="177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0986D3E-4B03-DE7D-1730-23E0E169743F}"/>
                    </a:ext>
                  </a:extLst>
                </p14:cNvPr>
                <p14:cNvContentPartPr/>
                <p14:nvPr/>
              </p14:nvContentPartPr>
              <p14:xfrm>
                <a:off x="10261405" y="2033129"/>
                <a:ext cx="60480" cy="237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0986D3E-4B03-DE7D-1730-23E0E169743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243765" y="2015129"/>
                  <a:ext cx="961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7222D4E-C5FA-7479-7573-9A086F80BD61}"/>
                    </a:ext>
                  </a:extLst>
                </p14:cNvPr>
                <p14:cNvContentPartPr/>
                <p14:nvPr/>
              </p14:nvContentPartPr>
              <p14:xfrm>
                <a:off x="10364365" y="2231129"/>
                <a:ext cx="32400" cy="61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7222D4E-C5FA-7479-7573-9A086F80BD6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346725" y="2213129"/>
                  <a:ext cx="680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B433FB-93C9-0355-8D20-3E7352BCFD4B}"/>
                    </a:ext>
                  </a:extLst>
                </p14:cNvPr>
                <p14:cNvContentPartPr/>
                <p14:nvPr/>
              </p14:nvContentPartPr>
              <p14:xfrm>
                <a:off x="10627885" y="2066969"/>
                <a:ext cx="207360" cy="335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B433FB-93C9-0355-8D20-3E7352BCFD4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609885" y="2048969"/>
                  <a:ext cx="243000" cy="37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9E8511E-2864-E7BD-531B-86FE60A84E4E}"/>
                  </a:ext>
                </a:extLst>
              </p14:cNvPr>
              <p14:cNvContentPartPr/>
              <p14:nvPr/>
            </p14:nvContentPartPr>
            <p14:xfrm>
              <a:off x="9925525" y="2457569"/>
              <a:ext cx="1086120" cy="4442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9E8511E-2864-E7BD-531B-86FE60A84E4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9907525" y="2439569"/>
                <a:ext cx="1121760" cy="47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2BF48B8F-F60F-FA17-8D27-B51D87FFE10D}"/>
              </a:ext>
            </a:extLst>
          </p:cNvPr>
          <p:cNvGrpSpPr/>
          <p:nvPr/>
        </p:nvGrpSpPr>
        <p:grpSpPr>
          <a:xfrm>
            <a:off x="11073205" y="2438129"/>
            <a:ext cx="750960" cy="405000"/>
            <a:chOff x="11073205" y="2438129"/>
            <a:chExt cx="75096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83BBDEE-62C7-2E37-7DEC-6F6C281F2D9C}"/>
                    </a:ext>
                  </a:extLst>
                </p14:cNvPr>
                <p14:cNvContentPartPr/>
                <p14:nvPr/>
              </p14:nvContentPartPr>
              <p14:xfrm>
                <a:off x="11073205" y="2438129"/>
                <a:ext cx="722160" cy="405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83BBDEE-62C7-2E37-7DEC-6F6C281F2D9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055565" y="2420129"/>
                  <a:ext cx="7578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7D622D6-FBE9-1C04-5D78-4A2C6F6C868A}"/>
                    </a:ext>
                  </a:extLst>
                </p14:cNvPr>
                <p14:cNvContentPartPr/>
                <p14:nvPr/>
              </p14:nvContentPartPr>
              <p14:xfrm>
                <a:off x="11800045" y="2668889"/>
                <a:ext cx="24120" cy="50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7D622D6-FBE9-1C04-5D78-4A2C6F6C868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782405" y="2651249"/>
                  <a:ext cx="5976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BFFAEBF-1FB4-DD53-A6B5-80E361BCB473}"/>
              </a:ext>
            </a:extLst>
          </p:cNvPr>
          <p:cNvGrpSpPr/>
          <p:nvPr/>
        </p:nvGrpSpPr>
        <p:grpSpPr>
          <a:xfrm>
            <a:off x="704485" y="2278289"/>
            <a:ext cx="1781640" cy="546840"/>
            <a:chOff x="704485" y="2278289"/>
            <a:chExt cx="1781640" cy="54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4B67C06-D961-3B36-E287-2FEA18DE40B4}"/>
                    </a:ext>
                  </a:extLst>
                </p14:cNvPr>
                <p14:cNvContentPartPr/>
                <p14:nvPr/>
              </p14:nvContentPartPr>
              <p14:xfrm>
                <a:off x="704485" y="2397089"/>
                <a:ext cx="362880" cy="310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4B67C06-D961-3B36-E287-2FEA18DE40B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86485" y="2379089"/>
                  <a:ext cx="3985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3C9B1D0-9367-2F23-CFEB-DB334A8D53A6}"/>
                    </a:ext>
                  </a:extLst>
                </p14:cNvPr>
                <p14:cNvContentPartPr/>
                <p14:nvPr/>
              </p14:nvContentPartPr>
              <p14:xfrm>
                <a:off x="1286605" y="2544329"/>
                <a:ext cx="144720" cy="143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3C9B1D0-9367-2F23-CFEB-DB334A8D53A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68965" y="2526689"/>
                  <a:ext cx="1803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64DF546-3FC0-BE82-D659-A37BE17B32E6}"/>
                    </a:ext>
                  </a:extLst>
                </p14:cNvPr>
                <p14:cNvContentPartPr/>
                <p14:nvPr/>
              </p14:nvContentPartPr>
              <p14:xfrm>
                <a:off x="1666045" y="2278289"/>
                <a:ext cx="820080" cy="546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64DF546-3FC0-BE82-D659-A37BE17B32E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648045" y="2260649"/>
                  <a:ext cx="855720" cy="58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CD30EC5-2ED7-5BCF-73BA-89BF2E11C88A}"/>
              </a:ext>
            </a:extLst>
          </p:cNvPr>
          <p:cNvGrpSpPr/>
          <p:nvPr/>
        </p:nvGrpSpPr>
        <p:grpSpPr>
          <a:xfrm>
            <a:off x="2750365" y="2192249"/>
            <a:ext cx="1309320" cy="506160"/>
            <a:chOff x="2750365" y="2192249"/>
            <a:chExt cx="130932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3342DD2-90D3-F560-3906-2D1F81645E89}"/>
                    </a:ext>
                  </a:extLst>
                </p14:cNvPr>
                <p14:cNvContentPartPr/>
                <p14:nvPr/>
              </p14:nvContentPartPr>
              <p14:xfrm>
                <a:off x="2750365" y="2192249"/>
                <a:ext cx="1171440" cy="506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3342DD2-90D3-F560-3906-2D1F81645E8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732725" y="2174249"/>
                  <a:ext cx="12070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E00359A-4E5D-4758-8951-620EF33205AB}"/>
                    </a:ext>
                  </a:extLst>
                </p14:cNvPr>
                <p14:cNvContentPartPr/>
                <p14:nvPr/>
              </p14:nvContentPartPr>
              <p14:xfrm>
                <a:off x="4042405" y="2449289"/>
                <a:ext cx="17280" cy="19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E00359A-4E5D-4758-8951-620EF33205A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024765" y="2431649"/>
                  <a:ext cx="5292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63943CD-7CBF-6401-4742-22ED97BA8BCE}"/>
              </a:ext>
            </a:extLst>
          </p:cNvPr>
          <p:cNvGrpSpPr/>
          <p:nvPr/>
        </p:nvGrpSpPr>
        <p:grpSpPr>
          <a:xfrm>
            <a:off x="1960525" y="3036089"/>
            <a:ext cx="2130120" cy="440280"/>
            <a:chOff x="1960525" y="3036089"/>
            <a:chExt cx="2130120" cy="44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06EDDC9-9F0F-0C10-E1A5-2EAEF7653D3B}"/>
                    </a:ext>
                  </a:extLst>
                </p14:cNvPr>
                <p14:cNvContentPartPr/>
                <p14:nvPr/>
              </p14:nvContentPartPr>
              <p14:xfrm>
                <a:off x="1960525" y="3171449"/>
                <a:ext cx="518760" cy="29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06EDDC9-9F0F-0C10-E1A5-2EAEF7653D3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942885" y="3153809"/>
                  <a:ext cx="5544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3D1DF7A-FCC1-BFBE-C965-F2ED2554FCCF}"/>
                    </a:ext>
                  </a:extLst>
                </p14:cNvPr>
                <p14:cNvContentPartPr/>
                <p14:nvPr/>
              </p14:nvContentPartPr>
              <p14:xfrm>
                <a:off x="2695645" y="3101249"/>
                <a:ext cx="892080" cy="375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3D1DF7A-FCC1-BFBE-C965-F2ED2554FCC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678005" y="3083609"/>
                  <a:ext cx="9277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A217FB8-4153-7758-165D-2BA4BD80D104}"/>
                    </a:ext>
                  </a:extLst>
                </p14:cNvPr>
                <p14:cNvContentPartPr/>
                <p14:nvPr/>
              </p14:nvContentPartPr>
              <p14:xfrm>
                <a:off x="3813085" y="3036089"/>
                <a:ext cx="277560" cy="396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A217FB8-4153-7758-165D-2BA4BD80D10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95445" y="3018089"/>
                  <a:ext cx="313200" cy="43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7E33116-E3B7-E046-D1E7-0334B0220811}"/>
                  </a:ext>
                </a:extLst>
              </p14:cNvPr>
              <p14:cNvContentPartPr/>
              <p14:nvPr/>
            </p14:nvContentPartPr>
            <p14:xfrm>
              <a:off x="4372165" y="2921609"/>
              <a:ext cx="1189800" cy="5029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7E33116-E3B7-E046-D1E7-0334B022081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354525" y="2903609"/>
                <a:ext cx="122544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EC4DE139-D32C-CDF9-F68C-D5988E95DBD1}"/>
                  </a:ext>
                </a:extLst>
              </p14:cNvPr>
              <p14:cNvContentPartPr/>
              <p14:nvPr/>
            </p14:nvContentPartPr>
            <p14:xfrm>
              <a:off x="3516445" y="3744929"/>
              <a:ext cx="471600" cy="4539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EC4DE139-D32C-CDF9-F68C-D5988E95DBD1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498445" y="3727289"/>
                <a:ext cx="50724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42DA3A4-7D5C-E939-E1B9-B0228988ECA2}"/>
                  </a:ext>
                </a:extLst>
              </p14:cNvPr>
              <p14:cNvContentPartPr/>
              <p14:nvPr/>
            </p14:nvContentPartPr>
            <p14:xfrm>
              <a:off x="3583405" y="4368089"/>
              <a:ext cx="252000" cy="2887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42DA3A4-7D5C-E939-E1B9-B0228988ECA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565405" y="4350449"/>
                <a:ext cx="28764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54F050B0-B4EF-105E-BF1E-5AA99D165ED2}"/>
                  </a:ext>
                </a:extLst>
              </p14:cNvPr>
              <p14:cNvContentPartPr/>
              <p14:nvPr/>
            </p14:nvContentPartPr>
            <p14:xfrm>
              <a:off x="5034565" y="3630449"/>
              <a:ext cx="62280" cy="817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54F050B0-B4EF-105E-BF1E-5AA99D165ED2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016925" y="3612809"/>
                <a:ext cx="97920" cy="11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DD4AABD-2BB6-5519-E27B-F907B8A7722B}"/>
              </a:ext>
            </a:extLst>
          </p:cNvPr>
          <p:cNvGrpSpPr/>
          <p:nvPr/>
        </p:nvGrpSpPr>
        <p:grpSpPr>
          <a:xfrm>
            <a:off x="4033765" y="3623609"/>
            <a:ext cx="1127880" cy="757080"/>
            <a:chOff x="4033765" y="3623609"/>
            <a:chExt cx="1127880" cy="75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388A19D-8C69-E919-7141-934A25476A44}"/>
                    </a:ext>
                  </a:extLst>
                </p14:cNvPr>
                <p14:cNvContentPartPr/>
                <p14:nvPr/>
              </p14:nvContentPartPr>
              <p14:xfrm>
                <a:off x="4078405" y="3715409"/>
                <a:ext cx="906120" cy="255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388A19D-8C69-E919-7141-934A25476A4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60405" y="3697769"/>
                  <a:ext cx="9417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EA0A10-6CB1-B85D-D299-E2D3DC4937E9}"/>
                    </a:ext>
                  </a:extLst>
                </p14:cNvPr>
                <p14:cNvContentPartPr/>
                <p14:nvPr/>
              </p14:nvContentPartPr>
              <p14:xfrm>
                <a:off x="4033765" y="3903689"/>
                <a:ext cx="141840" cy="107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EA0A10-6CB1-B85D-D299-E2D3DC4937E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15765" y="3885689"/>
                  <a:ext cx="177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2C56318-4576-CC50-89E8-F203EC94CBEE}"/>
                    </a:ext>
                  </a:extLst>
                </p14:cNvPr>
                <p14:cNvContentPartPr/>
                <p14:nvPr/>
              </p14:nvContentPartPr>
              <p14:xfrm>
                <a:off x="4370365" y="3623609"/>
                <a:ext cx="168120" cy="192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2C56318-4576-CC50-89E8-F203EC94CBE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52365" y="3605969"/>
                  <a:ext cx="203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55FF3B8-63A9-12EF-E680-A39E5A3B5406}"/>
                    </a:ext>
                  </a:extLst>
                </p14:cNvPr>
                <p14:cNvContentPartPr/>
                <p14:nvPr/>
              </p14:nvContentPartPr>
              <p14:xfrm>
                <a:off x="4143205" y="3970289"/>
                <a:ext cx="1018440" cy="130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55FF3B8-63A9-12EF-E680-A39E5A3B540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125205" y="3952649"/>
                  <a:ext cx="10540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4D9A815-6A56-3695-99DE-40D0879B8627}"/>
                    </a:ext>
                  </a:extLst>
                </p14:cNvPr>
                <p14:cNvContentPartPr/>
                <p14:nvPr/>
              </p14:nvContentPartPr>
              <p14:xfrm>
                <a:off x="4711645" y="4188809"/>
                <a:ext cx="141840" cy="191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4D9A815-6A56-3695-99DE-40D0879B862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693645" y="4171169"/>
                  <a:ext cx="1774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78D38D3-C32A-FF1A-038E-EE604E15C8C3}"/>
              </a:ext>
            </a:extLst>
          </p:cNvPr>
          <p:cNvGrpSpPr/>
          <p:nvPr/>
        </p:nvGrpSpPr>
        <p:grpSpPr>
          <a:xfrm>
            <a:off x="5263525" y="3604889"/>
            <a:ext cx="431640" cy="194760"/>
            <a:chOff x="5263525" y="3604889"/>
            <a:chExt cx="431640" cy="19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9987CCD-3531-B50D-7CEE-A3577A7B0DD6}"/>
                    </a:ext>
                  </a:extLst>
                </p14:cNvPr>
                <p14:cNvContentPartPr/>
                <p14:nvPr/>
              </p14:nvContentPartPr>
              <p14:xfrm>
                <a:off x="5263525" y="3604889"/>
                <a:ext cx="72000" cy="120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9987CCD-3531-B50D-7CEE-A3577A7B0DD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245885" y="3587249"/>
                  <a:ext cx="1076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18F470B-839C-CD7E-F5F4-8B917C8DA2F9}"/>
                    </a:ext>
                  </a:extLst>
                </p14:cNvPr>
                <p14:cNvContentPartPr/>
                <p14:nvPr/>
              </p14:nvContentPartPr>
              <p14:xfrm>
                <a:off x="5381245" y="3722609"/>
                <a:ext cx="56520" cy="77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18F470B-839C-CD7E-F5F4-8B917C8DA2F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63245" y="3704609"/>
                  <a:ext cx="921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8725F5E-C861-7145-4AFF-164CFAB7EC0F}"/>
                    </a:ext>
                  </a:extLst>
                </p14:cNvPr>
                <p14:cNvContentPartPr/>
                <p14:nvPr/>
              </p14:nvContentPartPr>
              <p14:xfrm>
                <a:off x="5534245" y="3660329"/>
                <a:ext cx="160920" cy="77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8725F5E-C861-7145-4AFF-164CFAB7EC0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516245" y="3642329"/>
                  <a:ext cx="19656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9B2DDDB-D161-CA15-9758-1CA6A2385A3F}"/>
              </a:ext>
            </a:extLst>
          </p:cNvPr>
          <p:cNvGrpSpPr/>
          <p:nvPr/>
        </p:nvGrpSpPr>
        <p:grpSpPr>
          <a:xfrm>
            <a:off x="817525" y="5042369"/>
            <a:ext cx="1384560" cy="428040"/>
            <a:chOff x="817525" y="5042369"/>
            <a:chExt cx="138456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BBD1382-58EB-43D8-1C07-9B32E4C0BC0A}"/>
                    </a:ext>
                  </a:extLst>
                </p14:cNvPr>
                <p14:cNvContentPartPr/>
                <p14:nvPr/>
              </p14:nvContentPartPr>
              <p14:xfrm>
                <a:off x="817525" y="5089529"/>
                <a:ext cx="168120" cy="328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BBD1382-58EB-43D8-1C07-9B32E4C0BC0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9525" y="5071889"/>
                  <a:ext cx="2037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00E43B4-01DF-DD4E-711F-43C73FE8DE37}"/>
                    </a:ext>
                  </a:extLst>
                </p14:cNvPr>
                <p14:cNvContentPartPr/>
                <p14:nvPr/>
              </p14:nvContentPartPr>
              <p14:xfrm>
                <a:off x="1112725" y="5290049"/>
                <a:ext cx="285840" cy="142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00E43B4-01DF-DD4E-711F-43C73FE8DE3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95085" y="5272049"/>
                  <a:ext cx="3214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ECB29BB-44AC-2E67-A810-350F8FA438D8}"/>
                    </a:ext>
                  </a:extLst>
                </p14:cNvPr>
                <p14:cNvContentPartPr/>
                <p14:nvPr/>
              </p14:nvContentPartPr>
              <p14:xfrm>
                <a:off x="1248085" y="5277449"/>
                <a:ext cx="171720" cy="192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ECB29BB-44AC-2E67-A810-350F8FA438D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230445" y="5259449"/>
                  <a:ext cx="207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C1A4C8A-1B12-8AD1-ABE3-943B2FA844A4}"/>
                    </a:ext>
                  </a:extLst>
                </p14:cNvPr>
                <p14:cNvContentPartPr/>
                <p14:nvPr/>
              </p14:nvContentPartPr>
              <p14:xfrm>
                <a:off x="1380205" y="5296889"/>
                <a:ext cx="821880" cy="166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C1A4C8A-1B12-8AD1-ABE3-943B2FA844A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362205" y="5279249"/>
                  <a:ext cx="8575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F8B8FEF-22CC-F235-6433-02E6DEDAD07F}"/>
                    </a:ext>
                  </a:extLst>
                </p14:cNvPr>
                <p14:cNvContentPartPr/>
                <p14:nvPr/>
              </p14:nvContentPartPr>
              <p14:xfrm>
                <a:off x="1474165" y="5042369"/>
                <a:ext cx="39240" cy="154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F8B8FEF-22CC-F235-6433-02E6DEDAD0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456165" y="5024369"/>
                  <a:ext cx="74880" cy="5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7B0364F8-4C81-B1BD-24C0-F31ACD530926}"/>
                  </a:ext>
                </a:extLst>
              </p14:cNvPr>
              <p14:cNvContentPartPr/>
              <p14:nvPr/>
            </p14:nvContentPartPr>
            <p14:xfrm>
              <a:off x="2443285" y="5265569"/>
              <a:ext cx="1120680" cy="4006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7B0364F8-4C81-B1BD-24C0-F31ACD530926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425285" y="5247569"/>
                <a:ext cx="115632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F694C53F-3D3E-49FD-04CF-89136B4CCEC3}"/>
                  </a:ext>
                </a:extLst>
              </p14:cNvPr>
              <p14:cNvContentPartPr/>
              <p14:nvPr/>
            </p14:nvContentPartPr>
            <p14:xfrm>
              <a:off x="3775645" y="4962449"/>
              <a:ext cx="1542960" cy="49824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F694C53F-3D3E-49FD-04CF-89136B4CCEC3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758005" y="4944449"/>
                <a:ext cx="157860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18C0C1E-A14F-07D6-04C4-89C36B4880DB}"/>
                  </a:ext>
                </a:extLst>
              </p14:cNvPr>
              <p14:cNvContentPartPr/>
              <p14:nvPr/>
            </p14:nvContentPartPr>
            <p14:xfrm>
              <a:off x="3785005" y="5218049"/>
              <a:ext cx="259560" cy="15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18C0C1E-A14F-07D6-04C4-89C36B4880D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767365" y="5200049"/>
                <a:ext cx="295200" cy="5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804D6DA-0868-AF4D-1FF9-FA040651B5BF}"/>
              </a:ext>
            </a:extLst>
          </p:cNvPr>
          <p:cNvGrpSpPr/>
          <p:nvPr/>
        </p:nvGrpSpPr>
        <p:grpSpPr>
          <a:xfrm>
            <a:off x="5670325" y="4511009"/>
            <a:ext cx="1831680" cy="809280"/>
            <a:chOff x="5670325" y="4511009"/>
            <a:chExt cx="1831680" cy="80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D9A850B-F901-742D-5158-D68E6BC704F0}"/>
                    </a:ext>
                  </a:extLst>
                </p14:cNvPr>
                <p14:cNvContentPartPr/>
                <p14:nvPr/>
              </p14:nvContentPartPr>
              <p14:xfrm>
                <a:off x="5826565" y="4904849"/>
                <a:ext cx="4320" cy="129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D9A850B-F901-742D-5158-D68E6BC704F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808565" y="4886849"/>
                  <a:ext cx="39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52A8999-0802-480C-0611-98B5A297E95A}"/>
                    </a:ext>
                  </a:extLst>
                </p14:cNvPr>
                <p14:cNvContentPartPr/>
                <p14:nvPr/>
              </p14:nvContentPartPr>
              <p14:xfrm>
                <a:off x="5670325" y="5090249"/>
                <a:ext cx="293400" cy="280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52A8999-0802-480C-0611-98B5A297E95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52685" y="5072249"/>
                  <a:ext cx="3290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F11D344-44DD-BEDE-4B3A-1E0D694D375C}"/>
                    </a:ext>
                  </a:extLst>
                </p14:cNvPr>
                <p14:cNvContentPartPr/>
                <p14:nvPr/>
              </p14:nvContentPartPr>
              <p14:xfrm>
                <a:off x="5763205" y="5203289"/>
                <a:ext cx="177480" cy="117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F11D344-44DD-BEDE-4B3A-1E0D694D375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745565" y="5185649"/>
                  <a:ext cx="213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7E70033-F691-5CDC-C128-FCD0F1244241}"/>
                    </a:ext>
                  </a:extLst>
                </p14:cNvPr>
                <p14:cNvContentPartPr/>
                <p14:nvPr/>
              </p14:nvContentPartPr>
              <p14:xfrm>
                <a:off x="6127525" y="4984769"/>
                <a:ext cx="225000" cy="165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7E70033-F691-5CDC-C128-FCD0F124424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109885" y="4966769"/>
                  <a:ext cx="2606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EF5D7E6-C887-6063-5DB4-8225C616A9F8}"/>
                    </a:ext>
                  </a:extLst>
                </p14:cNvPr>
                <p14:cNvContentPartPr/>
                <p14:nvPr/>
              </p14:nvContentPartPr>
              <p14:xfrm>
                <a:off x="6539725" y="4695689"/>
                <a:ext cx="158400" cy="50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EF5D7E6-C887-6063-5DB4-8225C616A9F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522085" y="4677689"/>
                  <a:ext cx="19404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C02D477-0B93-9FC5-433F-9F28461A1A98}"/>
                    </a:ext>
                  </a:extLst>
                </p14:cNvPr>
                <p14:cNvContentPartPr/>
                <p14:nvPr/>
              </p14:nvContentPartPr>
              <p14:xfrm>
                <a:off x="6660685" y="4775249"/>
                <a:ext cx="204480" cy="345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C02D477-0B93-9FC5-433F-9F28461A1A9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642685" y="4757249"/>
                  <a:ext cx="24012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0A494E2-442E-C541-BAE8-9A258FAB37B9}"/>
                    </a:ext>
                  </a:extLst>
                </p14:cNvPr>
                <p14:cNvContentPartPr/>
                <p14:nvPr/>
              </p14:nvContentPartPr>
              <p14:xfrm>
                <a:off x="6935725" y="4774169"/>
                <a:ext cx="225720" cy="283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0A494E2-442E-C541-BAE8-9A258FAB37B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917725" y="4756529"/>
                  <a:ext cx="2613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B08D8F7-E79D-146E-F093-E667CA999652}"/>
                    </a:ext>
                  </a:extLst>
                </p14:cNvPr>
                <p14:cNvContentPartPr/>
                <p14:nvPr/>
              </p14:nvContentPartPr>
              <p14:xfrm>
                <a:off x="7177645" y="4649249"/>
                <a:ext cx="171000" cy="515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B08D8F7-E79D-146E-F093-E667CA99965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60005" y="4631609"/>
                  <a:ext cx="20664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1BA1CC-576B-1CAD-2475-447FAA30DB9A}"/>
                    </a:ext>
                  </a:extLst>
                </p14:cNvPr>
                <p14:cNvContentPartPr/>
                <p14:nvPr/>
              </p14:nvContentPartPr>
              <p14:xfrm>
                <a:off x="7379605" y="4511009"/>
                <a:ext cx="122400" cy="1828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1BA1CC-576B-1CAD-2475-447FAA30DB9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361605" y="4493369"/>
                  <a:ext cx="15804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A52E50D-8213-A991-7DDE-89F2AC093EC8}"/>
              </a:ext>
            </a:extLst>
          </p:cNvPr>
          <p:cNvGrpSpPr/>
          <p:nvPr/>
        </p:nvGrpSpPr>
        <p:grpSpPr>
          <a:xfrm>
            <a:off x="7830325" y="4536209"/>
            <a:ext cx="1398600" cy="518760"/>
            <a:chOff x="7830325" y="4536209"/>
            <a:chExt cx="1398600" cy="51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DFAC2FB-93DE-7805-E581-05E289F27087}"/>
                    </a:ext>
                  </a:extLst>
                </p14:cNvPr>
                <p14:cNvContentPartPr/>
                <p14:nvPr/>
              </p14:nvContentPartPr>
              <p14:xfrm>
                <a:off x="7830325" y="4885049"/>
                <a:ext cx="274320" cy="47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DFAC2FB-93DE-7805-E581-05E289F2708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812685" y="4867049"/>
                  <a:ext cx="3099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C3B33E-BDD5-FE9D-B3C0-D739ECCCB601}"/>
                    </a:ext>
                  </a:extLst>
                </p14:cNvPr>
                <p14:cNvContentPartPr/>
                <p14:nvPr/>
              </p14:nvContentPartPr>
              <p14:xfrm>
                <a:off x="7849045" y="4997729"/>
                <a:ext cx="275040" cy="7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C3B33E-BDD5-FE9D-B3C0-D739ECCCB60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31045" y="4979729"/>
                  <a:ext cx="310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F264F49-1E27-3DCC-C2C6-E2B40769377F}"/>
                    </a:ext>
                  </a:extLst>
                </p14:cNvPr>
                <p14:cNvContentPartPr/>
                <p14:nvPr/>
              </p14:nvContentPartPr>
              <p14:xfrm>
                <a:off x="8233165" y="4765169"/>
                <a:ext cx="198000" cy="289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F264F49-1E27-3DCC-C2C6-E2B40769377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215165" y="4747169"/>
                  <a:ext cx="23364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E826265-7573-820F-D727-1543A3861FA8}"/>
                    </a:ext>
                  </a:extLst>
                </p14:cNvPr>
                <p14:cNvContentPartPr/>
                <p14:nvPr/>
              </p14:nvContentPartPr>
              <p14:xfrm>
                <a:off x="8492725" y="4925369"/>
                <a:ext cx="229680" cy="105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E826265-7573-820F-D727-1543A3861FA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75085" y="4907369"/>
                  <a:ext cx="2653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FFF4D56-88D8-16D3-2FBC-13615EFD7BED}"/>
                    </a:ext>
                  </a:extLst>
                </p14:cNvPr>
                <p14:cNvContentPartPr/>
                <p14:nvPr/>
              </p14:nvContentPartPr>
              <p14:xfrm>
                <a:off x="8841925" y="4741409"/>
                <a:ext cx="213120" cy="271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FFF4D56-88D8-16D3-2FBC-13615EFD7BE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823925" y="4723769"/>
                  <a:ext cx="2487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0756B23-E45B-74CC-5A84-61CD89E0F7F0}"/>
                    </a:ext>
                  </a:extLst>
                </p14:cNvPr>
                <p14:cNvContentPartPr/>
                <p14:nvPr/>
              </p14:nvContentPartPr>
              <p14:xfrm>
                <a:off x="9110125" y="4536209"/>
                <a:ext cx="118800" cy="147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0756B23-E45B-74CC-5A84-61CD89E0F7F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092125" y="4518569"/>
                  <a:ext cx="15444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3E7D2C9-DBDE-D967-EF05-0B1B7E95082F}"/>
              </a:ext>
            </a:extLst>
          </p:cNvPr>
          <p:cNvGrpSpPr/>
          <p:nvPr/>
        </p:nvGrpSpPr>
        <p:grpSpPr>
          <a:xfrm>
            <a:off x="9702325" y="4639529"/>
            <a:ext cx="1789920" cy="336240"/>
            <a:chOff x="9702325" y="4639529"/>
            <a:chExt cx="1789920" cy="3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21616D5-3618-0DD0-7ECA-C8A6B1627C45}"/>
                    </a:ext>
                  </a:extLst>
                </p14:cNvPr>
                <p14:cNvContentPartPr/>
                <p14:nvPr/>
              </p14:nvContentPartPr>
              <p14:xfrm>
                <a:off x="9747685" y="4639529"/>
                <a:ext cx="54000" cy="317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21616D5-3618-0DD0-7ECA-C8A6B1627C4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730045" y="4621889"/>
                  <a:ext cx="896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2EBF21C-7AFC-E4CF-8D98-B9283E9DE08D}"/>
                    </a:ext>
                  </a:extLst>
                </p14:cNvPr>
                <p14:cNvContentPartPr/>
                <p14:nvPr/>
              </p14:nvContentPartPr>
              <p14:xfrm>
                <a:off x="9702325" y="4747169"/>
                <a:ext cx="105480" cy="55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2EBF21C-7AFC-E4CF-8D98-B9283E9DE08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684325" y="4729529"/>
                  <a:ext cx="1411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979EC94-5BFC-8366-4834-2EB3FBBC394F}"/>
                    </a:ext>
                  </a:extLst>
                </p14:cNvPr>
                <p14:cNvContentPartPr/>
                <p14:nvPr/>
              </p14:nvContentPartPr>
              <p14:xfrm>
                <a:off x="9814645" y="4678049"/>
                <a:ext cx="388800" cy="2772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979EC94-5BFC-8366-4834-2EB3FBBC394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796645" y="4660049"/>
                  <a:ext cx="4244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8E8A5BB-5360-B7BD-77C5-807E4E724F98}"/>
                    </a:ext>
                  </a:extLst>
                </p14:cNvPr>
                <p14:cNvContentPartPr/>
                <p14:nvPr/>
              </p14:nvContentPartPr>
              <p14:xfrm>
                <a:off x="10030285" y="4746089"/>
                <a:ext cx="21240" cy="12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8E8A5BB-5360-B7BD-77C5-807E4E724F9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012645" y="4728089"/>
                  <a:ext cx="56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66CCABC-5BC1-B8F3-B29E-E383C569E255}"/>
                    </a:ext>
                  </a:extLst>
                </p14:cNvPr>
                <p14:cNvContentPartPr/>
                <p14:nvPr/>
              </p14:nvContentPartPr>
              <p14:xfrm>
                <a:off x="11231965" y="4821329"/>
                <a:ext cx="260280" cy="1544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66CCABC-5BC1-B8F3-B29E-E383C569E25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213965" y="4803329"/>
                  <a:ext cx="29592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67E0B8F-96ED-25A6-22FA-0359209EE506}"/>
              </a:ext>
            </a:extLst>
          </p:cNvPr>
          <p:cNvGrpSpPr/>
          <p:nvPr/>
        </p:nvGrpSpPr>
        <p:grpSpPr>
          <a:xfrm>
            <a:off x="9411085" y="5162249"/>
            <a:ext cx="2462040" cy="566280"/>
            <a:chOff x="9411085" y="5162249"/>
            <a:chExt cx="246204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C21D404-34AE-33F6-C401-03C08C3A050A}"/>
                    </a:ext>
                  </a:extLst>
                </p14:cNvPr>
                <p14:cNvContentPartPr/>
                <p14:nvPr/>
              </p14:nvContentPartPr>
              <p14:xfrm>
                <a:off x="9411085" y="5220569"/>
                <a:ext cx="888840" cy="3229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C21D404-34AE-33F6-C401-03C08C3A050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393445" y="5202929"/>
                  <a:ext cx="9244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F4E196E-3E51-7D37-3AA2-57EF36AC5C61}"/>
                    </a:ext>
                  </a:extLst>
                </p14:cNvPr>
                <p14:cNvContentPartPr/>
                <p14:nvPr/>
              </p14:nvContentPartPr>
              <p14:xfrm>
                <a:off x="10159885" y="5254409"/>
                <a:ext cx="252720" cy="66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F4E196E-3E51-7D37-3AA2-57EF36AC5C6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142245" y="5236769"/>
                  <a:ext cx="2883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03840CE-FBE0-DBCA-D7CB-98CD9406CF7A}"/>
                    </a:ext>
                  </a:extLst>
                </p14:cNvPr>
                <p14:cNvContentPartPr/>
                <p14:nvPr/>
              </p14:nvContentPartPr>
              <p14:xfrm>
                <a:off x="9797365" y="5220929"/>
                <a:ext cx="54360" cy="90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03840CE-FBE0-DBCA-D7CB-98CD9406CF7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779725" y="5203289"/>
                  <a:ext cx="90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A9F2D18-F295-DC6E-92DA-33A792F70540}"/>
                    </a:ext>
                  </a:extLst>
                </p14:cNvPr>
                <p14:cNvContentPartPr/>
                <p14:nvPr/>
              </p14:nvContentPartPr>
              <p14:xfrm>
                <a:off x="10639405" y="5330729"/>
                <a:ext cx="462960" cy="145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A9F2D18-F295-DC6E-92DA-33A792F7054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621765" y="5312729"/>
                  <a:ext cx="498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901DFED-C273-63B2-D589-DD02B86FCCBA}"/>
                    </a:ext>
                  </a:extLst>
                </p14:cNvPr>
                <p14:cNvContentPartPr/>
                <p14:nvPr/>
              </p14:nvContentPartPr>
              <p14:xfrm>
                <a:off x="11315125" y="5162249"/>
                <a:ext cx="211680" cy="333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901DFED-C273-63B2-D589-DD02B86FCCB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297125" y="5144249"/>
                  <a:ext cx="2473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488BDAE-07B1-D07F-3418-361B90D2C523}"/>
                    </a:ext>
                  </a:extLst>
                </p14:cNvPr>
                <p14:cNvContentPartPr/>
                <p14:nvPr/>
              </p14:nvContentPartPr>
              <p14:xfrm>
                <a:off x="11536525" y="5530169"/>
                <a:ext cx="126000" cy="1425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488BDAE-07B1-D07F-3418-361B90D2C52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518885" y="5512169"/>
                  <a:ext cx="1616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6B7C7B2-D79E-9958-08DE-C5C055796CB0}"/>
                    </a:ext>
                  </a:extLst>
                </p14:cNvPr>
                <p14:cNvContentPartPr/>
                <p14:nvPr/>
              </p14:nvContentPartPr>
              <p14:xfrm>
                <a:off x="11701405" y="5540969"/>
                <a:ext cx="39240" cy="1317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6B7C7B2-D79E-9958-08DE-C5C055796CB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683405" y="5522969"/>
                  <a:ext cx="7488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DC103D0-AFFA-8FE2-73FA-84622C2FE268}"/>
                    </a:ext>
                  </a:extLst>
                </p14:cNvPr>
                <p14:cNvContentPartPr/>
                <p14:nvPr/>
              </p14:nvContentPartPr>
              <p14:xfrm>
                <a:off x="11795725" y="5601089"/>
                <a:ext cx="77400" cy="1274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DC103D0-AFFA-8FE2-73FA-84622C2FE26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777725" y="5583449"/>
                  <a:ext cx="113040" cy="16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F8E5493D-090E-4895-2280-CA3DABD8938A}"/>
                  </a:ext>
                </a:extLst>
              </p14:cNvPr>
              <p14:cNvContentPartPr/>
              <p14:nvPr/>
            </p14:nvContentPartPr>
            <p14:xfrm>
              <a:off x="4800925" y="1681049"/>
              <a:ext cx="460800" cy="2289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F8E5493D-090E-4895-2280-CA3DABD8938A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783285" y="1663409"/>
                <a:ext cx="496440" cy="26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1456936-BBC4-755C-0F20-C9BB05C7786F}"/>
              </a:ext>
            </a:extLst>
          </p:cNvPr>
          <p:cNvGrpSpPr/>
          <p:nvPr/>
        </p:nvGrpSpPr>
        <p:grpSpPr>
          <a:xfrm>
            <a:off x="5543245" y="1473689"/>
            <a:ext cx="1723320" cy="654840"/>
            <a:chOff x="5543245" y="1473689"/>
            <a:chExt cx="1723320" cy="65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1167D2F-CB5C-3830-D8A0-8536C523C991}"/>
                    </a:ext>
                  </a:extLst>
                </p14:cNvPr>
                <p14:cNvContentPartPr/>
                <p14:nvPr/>
              </p14:nvContentPartPr>
              <p14:xfrm>
                <a:off x="5543245" y="1473689"/>
                <a:ext cx="1723320" cy="654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1167D2F-CB5C-3830-D8A0-8536C523C99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525245" y="1456049"/>
                  <a:ext cx="175896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7E7F2C0-878E-8FAE-FB15-392CBB28B6CB}"/>
                    </a:ext>
                  </a:extLst>
                </p14:cNvPr>
                <p14:cNvContentPartPr/>
                <p14:nvPr/>
              </p14:nvContentPartPr>
              <p14:xfrm>
                <a:off x="6389245" y="1593929"/>
                <a:ext cx="48240" cy="424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7E7F2C0-878E-8FAE-FB15-392CBB28B6C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371605" y="1576289"/>
                  <a:ext cx="83880" cy="7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C7CE0D-6646-6DD8-6625-AE55E17AA89F}"/>
                  </a:ext>
                </a:extLst>
              </p14:cNvPr>
              <p14:cNvContentPartPr/>
              <p14:nvPr/>
            </p14:nvContentPartPr>
            <p14:xfrm>
              <a:off x="311725" y="5706569"/>
              <a:ext cx="125280" cy="267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C7CE0D-6646-6DD8-6625-AE55E17AA89F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293725" y="5688569"/>
                <a:ext cx="1609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EEAC02-33D6-5877-96D4-42C3030E06BB}"/>
                  </a:ext>
                </a:extLst>
              </p14:cNvPr>
              <p14:cNvContentPartPr/>
              <p14:nvPr/>
            </p14:nvContentPartPr>
            <p14:xfrm>
              <a:off x="467245" y="5764889"/>
              <a:ext cx="932400" cy="227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EEAC02-33D6-5877-96D4-42C3030E06BB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49605" y="5746889"/>
                <a:ext cx="968040" cy="26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BD92679B-93CE-24BD-DAD7-804F1518DF5D}"/>
              </a:ext>
            </a:extLst>
          </p:cNvPr>
          <p:cNvGrpSpPr/>
          <p:nvPr/>
        </p:nvGrpSpPr>
        <p:grpSpPr>
          <a:xfrm>
            <a:off x="1657045" y="5598569"/>
            <a:ext cx="1108080" cy="420840"/>
            <a:chOff x="1657045" y="5598569"/>
            <a:chExt cx="1108080" cy="42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7C17CFA-3A1D-B0E7-8963-2FDAE69E55A1}"/>
                    </a:ext>
                  </a:extLst>
                </p14:cNvPr>
                <p14:cNvContentPartPr/>
                <p14:nvPr/>
              </p14:nvContentPartPr>
              <p14:xfrm>
                <a:off x="1657045" y="5598569"/>
                <a:ext cx="1108080" cy="420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7C17CFA-3A1D-B0E7-8963-2FDAE69E55A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639405" y="5580929"/>
                  <a:ext cx="11437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4E4235D-6E48-734D-0232-4D4E2F935D9E}"/>
                    </a:ext>
                  </a:extLst>
                </p14:cNvPr>
                <p14:cNvContentPartPr/>
                <p14:nvPr/>
              </p14:nvContentPartPr>
              <p14:xfrm>
                <a:off x="2364445" y="5679929"/>
                <a:ext cx="2160" cy="7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4E4235D-6E48-734D-0232-4D4E2F935D9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346805" y="5661929"/>
                  <a:ext cx="3780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19B47-C3F5-1328-3522-72FC24ED98CF}"/>
              </a:ext>
            </a:extLst>
          </p:cNvPr>
          <p:cNvGrpSpPr/>
          <p:nvPr/>
        </p:nvGrpSpPr>
        <p:grpSpPr>
          <a:xfrm>
            <a:off x="2950525" y="5590649"/>
            <a:ext cx="909720" cy="426600"/>
            <a:chOff x="2950525" y="5590649"/>
            <a:chExt cx="90972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EA78E6-72CF-478C-3EFF-9257BA7542A2}"/>
                    </a:ext>
                  </a:extLst>
                </p14:cNvPr>
                <p14:cNvContentPartPr/>
                <p14:nvPr/>
              </p14:nvContentPartPr>
              <p14:xfrm>
                <a:off x="2950525" y="5590649"/>
                <a:ext cx="250560" cy="42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EA78E6-72CF-478C-3EFF-9257BA7542A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932885" y="5573009"/>
                  <a:ext cx="2862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1D25997-E860-015A-AFF3-E73348049443}"/>
                    </a:ext>
                  </a:extLst>
                </p14:cNvPr>
                <p14:cNvContentPartPr/>
                <p14:nvPr/>
              </p14:nvContentPartPr>
              <p14:xfrm>
                <a:off x="3401605" y="5763089"/>
                <a:ext cx="458640" cy="9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1D25997-E860-015A-AFF3-E7334804944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383965" y="5745089"/>
                  <a:ext cx="49428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7FEAC9-BA25-DF5E-D4F3-36E40AE76E9F}"/>
              </a:ext>
            </a:extLst>
          </p:cNvPr>
          <p:cNvGrpSpPr/>
          <p:nvPr/>
        </p:nvGrpSpPr>
        <p:grpSpPr>
          <a:xfrm>
            <a:off x="4027645" y="5560049"/>
            <a:ext cx="1081440" cy="329400"/>
            <a:chOff x="4027645" y="5560049"/>
            <a:chExt cx="108144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4EDDDAB-D569-17E3-FE31-1C8AC0884AC6}"/>
                    </a:ext>
                  </a:extLst>
                </p14:cNvPr>
                <p14:cNvContentPartPr/>
                <p14:nvPr/>
              </p14:nvContentPartPr>
              <p14:xfrm>
                <a:off x="4027645" y="5560049"/>
                <a:ext cx="1081440" cy="329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4EDDDAB-D569-17E3-FE31-1C8AC0884AC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009645" y="5542049"/>
                  <a:ext cx="11170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1BCA2C2-FEEA-4F64-61A4-F91DAAB730B0}"/>
                    </a:ext>
                  </a:extLst>
                </p14:cNvPr>
                <p14:cNvContentPartPr/>
                <p14:nvPr/>
              </p14:nvContentPartPr>
              <p14:xfrm>
                <a:off x="4491685" y="5684969"/>
                <a:ext cx="272880" cy="23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1BCA2C2-FEEA-4F64-61A4-F91DAAB730B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474045" y="5666969"/>
                  <a:ext cx="30852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06B3D8-4B12-ED9D-F11E-55542193D575}"/>
              </a:ext>
            </a:extLst>
          </p:cNvPr>
          <p:cNvGrpSpPr/>
          <p:nvPr/>
        </p:nvGrpSpPr>
        <p:grpSpPr>
          <a:xfrm>
            <a:off x="5294125" y="5647889"/>
            <a:ext cx="299880" cy="238320"/>
            <a:chOff x="5294125" y="5647889"/>
            <a:chExt cx="29988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00F78D3-4C77-B318-772E-D3443ECDFF2B}"/>
                    </a:ext>
                  </a:extLst>
                </p14:cNvPr>
                <p14:cNvContentPartPr/>
                <p14:nvPr/>
              </p14:nvContentPartPr>
              <p14:xfrm>
                <a:off x="5294125" y="5761649"/>
                <a:ext cx="299880" cy="124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00F78D3-4C77-B318-772E-D3443ECDFF2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276485" y="5744009"/>
                  <a:ext cx="3355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666B220-FBBF-A251-51FA-16D6D43024AE}"/>
                    </a:ext>
                  </a:extLst>
                </p14:cNvPr>
                <p14:cNvContentPartPr/>
                <p14:nvPr/>
              </p14:nvContentPartPr>
              <p14:xfrm>
                <a:off x="5421925" y="5647889"/>
                <a:ext cx="15480" cy="17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666B220-FBBF-A251-51FA-16D6D43024A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404285" y="5629889"/>
                  <a:ext cx="5112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D8B0519-EFFA-B07E-4BC1-D1EDD6720A09}"/>
              </a:ext>
            </a:extLst>
          </p:cNvPr>
          <p:cNvGrpSpPr/>
          <p:nvPr/>
        </p:nvGrpSpPr>
        <p:grpSpPr>
          <a:xfrm>
            <a:off x="5859325" y="5401649"/>
            <a:ext cx="1143360" cy="644760"/>
            <a:chOff x="5859325" y="5401649"/>
            <a:chExt cx="1143360" cy="64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C798B20-FCAD-6815-6B5A-7944F261DC9B}"/>
                    </a:ext>
                  </a:extLst>
                </p14:cNvPr>
                <p14:cNvContentPartPr/>
                <p14:nvPr/>
              </p14:nvContentPartPr>
              <p14:xfrm>
                <a:off x="5859325" y="5532689"/>
                <a:ext cx="129960" cy="163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C798B20-FCAD-6815-6B5A-7944F261DC9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41685" y="5515049"/>
                  <a:ext cx="165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7BE5CD5-9C19-D120-3C34-1B2065B0C099}"/>
                    </a:ext>
                  </a:extLst>
                </p14:cNvPr>
                <p14:cNvContentPartPr/>
                <p14:nvPr/>
              </p14:nvContentPartPr>
              <p14:xfrm>
                <a:off x="6103045" y="5537009"/>
                <a:ext cx="123120" cy="213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7BE5CD5-9C19-D120-3C34-1B2065B0C09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85045" y="5519369"/>
                  <a:ext cx="1587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FAF044-1CF8-D8D5-F4EF-90A3F772B0DE}"/>
                    </a:ext>
                  </a:extLst>
                </p14:cNvPr>
                <p14:cNvContentPartPr/>
                <p14:nvPr/>
              </p14:nvContentPartPr>
              <p14:xfrm>
                <a:off x="6264685" y="5457089"/>
                <a:ext cx="87120" cy="81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9FAF044-1CF8-D8D5-F4EF-90A3F772B0D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247045" y="5439449"/>
                  <a:ext cx="1227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38B1E5C-B115-65C6-73C8-C21803046A39}"/>
                    </a:ext>
                  </a:extLst>
                </p14:cNvPr>
                <p14:cNvContentPartPr/>
                <p14:nvPr/>
              </p14:nvContentPartPr>
              <p14:xfrm>
                <a:off x="6382405" y="5560049"/>
                <a:ext cx="141480" cy="1519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38B1E5C-B115-65C6-73C8-C21803046A3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364405" y="5542049"/>
                  <a:ext cx="1771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A358DEB-26C2-6F06-7481-05395B9ECAC8}"/>
                    </a:ext>
                  </a:extLst>
                </p14:cNvPr>
                <p14:cNvContentPartPr/>
                <p14:nvPr/>
              </p14:nvContentPartPr>
              <p14:xfrm>
                <a:off x="6611005" y="5425769"/>
                <a:ext cx="13680" cy="142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A358DEB-26C2-6F06-7481-05395B9ECAC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593005" y="5407769"/>
                  <a:ext cx="49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0B7CCDA-1073-79D9-736A-E17DD87265D8}"/>
                    </a:ext>
                  </a:extLst>
                </p14:cNvPr>
                <p14:cNvContentPartPr/>
                <p14:nvPr/>
              </p14:nvContentPartPr>
              <p14:xfrm>
                <a:off x="6539365" y="5401649"/>
                <a:ext cx="108720" cy="107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0B7CCDA-1073-79D9-736A-E17DD87265D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521725" y="5384009"/>
                  <a:ext cx="144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DADE636-C684-AF8C-164A-5DD378D6D2C7}"/>
                    </a:ext>
                  </a:extLst>
                </p14:cNvPr>
                <p14:cNvContentPartPr/>
                <p14:nvPr/>
              </p14:nvContentPartPr>
              <p14:xfrm>
                <a:off x="5866885" y="5791889"/>
                <a:ext cx="684720" cy="14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DADE636-C684-AF8C-164A-5DD378D6D2C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849245" y="5774249"/>
                  <a:ext cx="7203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79133C3-2DE2-E250-3859-B3406F2FDF16}"/>
                    </a:ext>
                  </a:extLst>
                </p14:cNvPr>
                <p14:cNvContentPartPr/>
                <p14:nvPr/>
              </p14:nvContentPartPr>
              <p14:xfrm>
                <a:off x="5951485" y="5978369"/>
                <a:ext cx="202320" cy="64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79133C3-2DE2-E250-3859-B3406F2FDF1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933485" y="5960369"/>
                  <a:ext cx="237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833FA5C-D5C7-1C56-EDCF-32BD80EDA446}"/>
                    </a:ext>
                  </a:extLst>
                </p14:cNvPr>
                <p14:cNvContentPartPr/>
                <p14:nvPr/>
              </p14:nvContentPartPr>
              <p14:xfrm>
                <a:off x="6283765" y="5869649"/>
                <a:ext cx="203400" cy="176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833FA5C-D5C7-1C56-EDCF-32BD80EDA446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265765" y="5852009"/>
                  <a:ext cx="2390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C1A7B4-7D1B-1A99-A52D-1CC313A11845}"/>
                    </a:ext>
                  </a:extLst>
                </p14:cNvPr>
                <p14:cNvContentPartPr/>
                <p14:nvPr/>
              </p14:nvContentPartPr>
              <p14:xfrm>
                <a:off x="6577525" y="5854169"/>
                <a:ext cx="99720" cy="1184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C1A7B4-7D1B-1A99-A52D-1CC313A1184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559885" y="5836169"/>
                  <a:ext cx="135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C5BC3FD-6012-20DC-9562-9A330616EBE8}"/>
                    </a:ext>
                  </a:extLst>
                </p14:cNvPr>
                <p14:cNvContentPartPr/>
                <p14:nvPr/>
              </p14:nvContentPartPr>
              <p14:xfrm>
                <a:off x="6527125" y="5786489"/>
                <a:ext cx="337680" cy="194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C5BC3FD-6012-20DC-9562-9A330616EBE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509485" y="5768849"/>
                  <a:ext cx="3733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3881311-CAC4-08E8-8C7C-189322DD411F}"/>
                    </a:ext>
                  </a:extLst>
                </p14:cNvPr>
                <p14:cNvContentPartPr/>
                <p14:nvPr/>
              </p14:nvContentPartPr>
              <p14:xfrm>
                <a:off x="6774085" y="5885489"/>
                <a:ext cx="111960" cy="159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3881311-CAC4-08E8-8C7C-189322DD411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756085" y="5867849"/>
                  <a:ext cx="1476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47C3451-5D8D-2525-5A29-577224EE02FD}"/>
                    </a:ext>
                  </a:extLst>
                </p14:cNvPr>
                <p14:cNvContentPartPr/>
                <p14:nvPr/>
              </p14:nvContentPartPr>
              <p14:xfrm>
                <a:off x="6901885" y="5881889"/>
                <a:ext cx="100800" cy="100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47C3451-5D8D-2525-5A29-577224EE02F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884245" y="5863889"/>
                  <a:ext cx="13644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C70E51C-69F8-48F1-B411-6C4526563ECF}"/>
              </a:ext>
            </a:extLst>
          </p:cNvPr>
          <p:cNvGrpSpPr/>
          <p:nvPr/>
        </p:nvGrpSpPr>
        <p:grpSpPr>
          <a:xfrm>
            <a:off x="7161085" y="5247569"/>
            <a:ext cx="2065680" cy="725760"/>
            <a:chOff x="7161085" y="5247569"/>
            <a:chExt cx="2065680" cy="7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C9C3057-CB08-7B17-3430-3648F0C929DC}"/>
                    </a:ext>
                  </a:extLst>
                </p14:cNvPr>
                <p14:cNvContentPartPr/>
                <p14:nvPr/>
              </p14:nvContentPartPr>
              <p14:xfrm>
                <a:off x="7161085" y="5800889"/>
                <a:ext cx="70200" cy="172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C9C3057-CB08-7B17-3430-3648F0C929D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143445" y="5782889"/>
                  <a:ext cx="105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12701A3-5AD4-73A9-0DDC-3805683CBFBF}"/>
                    </a:ext>
                  </a:extLst>
                </p14:cNvPr>
                <p14:cNvContentPartPr/>
                <p14:nvPr/>
              </p14:nvContentPartPr>
              <p14:xfrm>
                <a:off x="7352245" y="5718809"/>
                <a:ext cx="129600" cy="105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12701A3-5AD4-73A9-0DDC-3805683CBFB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334245" y="5701169"/>
                  <a:ext cx="1652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3768C67-2768-690F-AED3-FED0E446CA0E}"/>
                    </a:ext>
                  </a:extLst>
                </p14:cNvPr>
                <p14:cNvContentPartPr/>
                <p14:nvPr/>
              </p14:nvContentPartPr>
              <p14:xfrm>
                <a:off x="7460245" y="5764529"/>
                <a:ext cx="333000" cy="536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3768C67-2768-690F-AED3-FED0E446CA0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442245" y="5746889"/>
                  <a:ext cx="3686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9E40905-2647-456E-9A04-D460EE16D028}"/>
                    </a:ext>
                  </a:extLst>
                </p14:cNvPr>
                <p14:cNvContentPartPr/>
                <p14:nvPr/>
              </p14:nvContentPartPr>
              <p14:xfrm>
                <a:off x="7514965" y="5751929"/>
                <a:ext cx="101160" cy="219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9E40905-2647-456E-9A04-D460EE16D02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497325" y="5734289"/>
                  <a:ext cx="1368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091100B-EDF9-47E2-31FB-16852755501F}"/>
                    </a:ext>
                  </a:extLst>
                </p14:cNvPr>
                <p14:cNvContentPartPr/>
                <p14:nvPr/>
              </p14:nvContentPartPr>
              <p14:xfrm>
                <a:off x="7791085" y="5553929"/>
                <a:ext cx="41400" cy="1119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091100B-EDF9-47E2-31FB-16852755501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773085" y="5535929"/>
                  <a:ext cx="770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C912EEE-5100-9271-1064-9C838137DB0D}"/>
                    </a:ext>
                  </a:extLst>
                </p14:cNvPr>
                <p14:cNvContentPartPr/>
                <p14:nvPr/>
              </p14:nvContentPartPr>
              <p14:xfrm>
                <a:off x="7894765" y="5606849"/>
                <a:ext cx="51480" cy="2138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C912EEE-5100-9271-1064-9C838137DB0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877125" y="5589209"/>
                  <a:ext cx="871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8D56908-8D83-47E7-71D4-489913AADF1C}"/>
                    </a:ext>
                  </a:extLst>
                </p14:cNvPr>
                <p14:cNvContentPartPr/>
                <p14:nvPr/>
              </p14:nvContentPartPr>
              <p14:xfrm>
                <a:off x="7849405" y="5723849"/>
                <a:ext cx="168480" cy="198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8D56908-8D83-47E7-71D4-489913AADF1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831765" y="5706209"/>
                  <a:ext cx="2041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4333147-8DBC-22D2-8413-315FFBAA6213}"/>
                    </a:ext>
                  </a:extLst>
                </p14:cNvPr>
                <p14:cNvContentPartPr/>
                <p14:nvPr/>
              </p14:nvContentPartPr>
              <p14:xfrm>
                <a:off x="8150365" y="5753009"/>
                <a:ext cx="246960" cy="111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4333147-8DBC-22D2-8413-315FFBAA621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132725" y="5735009"/>
                  <a:ext cx="2826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2EA0B0F-0A38-4856-76C6-607221E768DD}"/>
                    </a:ext>
                  </a:extLst>
                </p14:cNvPr>
                <p14:cNvContentPartPr/>
                <p14:nvPr/>
              </p14:nvContentPartPr>
              <p14:xfrm>
                <a:off x="8263045" y="5769209"/>
                <a:ext cx="180360" cy="106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2EA0B0F-0A38-4856-76C6-607221E768D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245045" y="5751569"/>
                  <a:ext cx="2160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0DC11EFD-777A-4032-FBF3-F3873EEC511C}"/>
                    </a:ext>
                  </a:extLst>
                </p14:cNvPr>
                <p14:cNvContentPartPr/>
                <p14:nvPr/>
              </p14:nvContentPartPr>
              <p14:xfrm>
                <a:off x="8469325" y="5618369"/>
                <a:ext cx="479160" cy="265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0DC11EFD-777A-4032-FBF3-F3873EEC511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451325" y="5600729"/>
                  <a:ext cx="5148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1B0D05A-75C2-9A6B-CE87-41A855293517}"/>
                    </a:ext>
                  </a:extLst>
                </p14:cNvPr>
                <p14:cNvContentPartPr/>
                <p14:nvPr/>
              </p14:nvContentPartPr>
              <p14:xfrm>
                <a:off x="8649685" y="5247569"/>
                <a:ext cx="577080" cy="5983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1B0D05A-75C2-9A6B-CE87-41A85529351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631685" y="5229569"/>
                  <a:ext cx="612720" cy="63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2E2B470E-A570-2A9F-C0AF-8CC91AA8B80C}"/>
                  </a:ext>
                </a:extLst>
              </p14:cNvPr>
              <p14:cNvContentPartPr/>
              <p14:nvPr/>
            </p14:nvContentPartPr>
            <p14:xfrm>
              <a:off x="470845" y="6248729"/>
              <a:ext cx="178560" cy="28800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2E2B470E-A570-2A9F-C0AF-8CC91AA8B80C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52845" y="6231089"/>
                <a:ext cx="214200" cy="32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B46D0BD-4803-EE5B-5D6C-05F6E96D14F2}"/>
              </a:ext>
            </a:extLst>
          </p:cNvPr>
          <p:cNvGrpSpPr/>
          <p:nvPr/>
        </p:nvGrpSpPr>
        <p:grpSpPr>
          <a:xfrm>
            <a:off x="933085" y="6199409"/>
            <a:ext cx="1901880" cy="360360"/>
            <a:chOff x="933085" y="6199409"/>
            <a:chExt cx="190188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870FB4E-716A-35D2-5207-CB3F93CC5669}"/>
                    </a:ext>
                  </a:extLst>
                </p14:cNvPr>
                <p14:cNvContentPartPr/>
                <p14:nvPr/>
              </p14:nvContentPartPr>
              <p14:xfrm>
                <a:off x="933085" y="6442049"/>
                <a:ext cx="596160" cy="1177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870FB4E-716A-35D2-5207-CB3F93CC566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15085" y="6424049"/>
                  <a:ext cx="631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74F1744-53EF-B4C0-3520-3347CDF395F5}"/>
                    </a:ext>
                  </a:extLst>
                </p14:cNvPr>
                <p14:cNvContentPartPr/>
                <p14:nvPr/>
              </p14:nvContentPartPr>
              <p14:xfrm>
                <a:off x="1705645" y="6199409"/>
                <a:ext cx="463680" cy="341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74F1744-53EF-B4C0-3520-3347CDF395F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687645" y="6181409"/>
                  <a:ext cx="4993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1776996-B3D6-B70E-464C-671DA5981048}"/>
                    </a:ext>
                  </a:extLst>
                </p14:cNvPr>
                <p14:cNvContentPartPr/>
                <p14:nvPr/>
              </p14:nvContentPartPr>
              <p14:xfrm>
                <a:off x="2277685" y="6363929"/>
                <a:ext cx="557280" cy="167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1776996-B3D6-B70E-464C-671DA598104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260045" y="6346289"/>
                  <a:ext cx="59292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645DECE-6DDF-1951-3F37-F30D47851251}"/>
              </a:ext>
            </a:extLst>
          </p:cNvPr>
          <p:cNvGrpSpPr/>
          <p:nvPr/>
        </p:nvGrpSpPr>
        <p:grpSpPr>
          <a:xfrm>
            <a:off x="2964205" y="6069809"/>
            <a:ext cx="2328480" cy="461160"/>
            <a:chOff x="2964205" y="6069809"/>
            <a:chExt cx="232848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773AA3B-D813-3DB4-7D5D-D7B640345786}"/>
                    </a:ext>
                  </a:extLst>
                </p14:cNvPr>
                <p14:cNvContentPartPr/>
                <p14:nvPr/>
              </p14:nvContentPartPr>
              <p14:xfrm>
                <a:off x="2964205" y="6096809"/>
                <a:ext cx="1318320" cy="4341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773AA3B-D813-3DB4-7D5D-D7B64034578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946565" y="6078809"/>
                  <a:ext cx="13539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BDEB294-B348-7F7D-21DD-492D13D2C9A0}"/>
                    </a:ext>
                  </a:extLst>
                </p14:cNvPr>
                <p14:cNvContentPartPr/>
                <p14:nvPr/>
              </p14:nvContentPartPr>
              <p14:xfrm>
                <a:off x="4399885" y="6069809"/>
                <a:ext cx="892800" cy="423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BDEB294-B348-7F7D-21DD-492D13D2C9A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382245" y="6051809"/>
                  <a:ext cx="92844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5B6CE66-E585-0E88-FC39-19BCCE919571}"/>
                    </a:ext>
                  </a:extLst>
                </p14:cNvPr>
                <p14:cNvContentPartPr/>
                <p14:nvPr/>
              </p14:nvContentPartPr>
              <p14:xfrm>
                <a:off x="4451005" y="6277889"/>
                <a:ext cx="167040" cy="18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5B6CE66-E585-0E88-FC39-19BCCE91957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433005" y="6259889"/>
                  <a:ext cx="20268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6681B755-DCBD-FB9D-664C-1912B8DD249F}"/>
              </a:ext>
            </a:extLst>
          </p:cNvPr>
          <p:cNvGrpSpPr/>
          <p:nvPr/>
        </p:nvGrpSpPr>
        <p:grpSpPr>
          <a:xfrm>
            <a:off x="5499325" y="6211289"/>
            <a:ext cx="1090800" cy="538560"/>
            <a:chOff x="5499325" y="6211289"/>
            <a:chExt cx="1090800" cy="5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FDD9945-7EDD-67CA-6CD3-6DE284BC5022}"/>
                    </a:ext>
                  </a:extLst>
                </p14:cNvPr>
                <p14:cNvContentPartPr/>
                <p14:nvPr/>
              </p14:nvContentPartPr>
              <p14:xfrm>
                <a:off x="5724685" y="6267809"/>
                <a:ext cx="127080" cy="286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FDD9945-7EDD-67CA-6CD3-6DE284BC502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706685" y="6250169"/>
                  <a:ext cx="1627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1A8E0AA-16C4-1FEA-A987-69B97E89605C}"/>
                    </a:ext>
                  </a:extLst>
                </p14:cNvPr>
                <p14:cNvContentPartPr/>
                <p14:nvPr/>
              </p14:nvContentPartPr>
              <p14:xfrm>
                <a:off x="5871205" y="6548969"/>
                <a:ext cx="201240" cy="943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1A8E0AA-16C4-1FEA-A987-69B97E89605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853565" y="6531329"/>
                  <a:ext cx="236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AADEC43-AEA8-AD40-3AEF-1D6BDCCE4DFA}"/>
                    </a:ext>
                  </a:extLst>
                </p14:cNvPr>
                <p14:cNvContentPartPr/>
                <p14:nvPr/>
              </p14:nvContentPartPr>
              <p14:xfrm>
                <a:off x="6126805" y="6590009"/>
                <a:ext cx="21240" cy="77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AADEC43-AEA8-AD40-3AEF-1D6BDCCE4DF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109165" y="6572009"/>
                  <a:ext cx="568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B507AAE-8E64-00E4-5ED6-A2D7CA50E391}"/>
                    </a:ext>
                  </a:extLst>
                </p14:cNvPr>
                <p14:cNvContentPartPr/>
                <p14:nvPr/>
              </p14:nvContentPartPr>
              <p14:xfrm>
                <a:off x="6150925" y="6536369"/>
                <a:ext cx="10440" cy="6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B507AAE-8E64-00E4-5ED6-A2D7CA50E39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132925" y="6518729"/>
                  <a:ext cx="4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06638BA-4DE4-19EA-9734-11941B87B8CA}"/>
                    </a:ext>
                  </a:extLst>
                </p14:cNvPr>
                <p14:cNvContentPartPr/>
                <p14:nvPr/>
              </p14:nvContentPartPr>
              <p14:xfrm>
                <a:off x="6222565" y="6584969"/>
                <a:ext cx="116280" cy="1087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06638BA-4DE4-19EA-9734-11941B87B8CA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204925" y="6566969"/>
                  <a:ext cx="1519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925A7E9-4591-9710-9D89-265010040A56}"/>
                    </a:ext>
                  </a:extLst>
                </p14:cNvPr>
                <p14:cNvContentPartPr/>
                <p14:nvPr/>
              </p14:nvContentPartPr>
              <p14:xfrm>
                <a:off x="5499325" y="6211289"/>
                <a:ext cx="119520" cy="495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925A7E9-4591-9710-9D89-265010040A5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481325" y="6193289"/>
                  <a:ext cx="1551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8A29271-9E47-E84C-FE14-7C2BE1B343BE}"/>
                    </a:ext>
                  </a:extLst>
                </p14:cNvPr>
                <p14:cNvContentPartPr/>
                <p14:nvPr/>
              </p14:nvContentPartPr>
              <p14:xfrm>
                <a:off x="6389245" y="6280769"/>
                <a:ext cx="200880" cy="4690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8A29271-9E47-E84C-FE14-7C2BE1B343BE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371605" y="6263129"/>
                  <a:ext cx="236520" cy="50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958C89C-61E9-F626-B890-6557B102E908}"/>
              </a:ext>
            </a:extLst>
          </p:cNvPr>
          <p:cNvGrpSpPr/>
          <p:nvPr/>
        </p:nvGrpSpPr>
        <p:grpSpPr>
          <a:xfrm>
            <a:off x="7616125" y="6041729"/>
            <a:ext cx="587520" cy="388080"/>
            <a:chOff x="7616125" y="6041729"/>
            <a:chExt cx="58752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CE32029-A454-563D-6307-1F3CC1BDC3C1}"/>
                    </a:ext>
                  </a:extLst>
                </p14:cNvPr>
                <p14:cNvContentPartPr/>
                <p14:nvPr/>
              </p14:nvContentPartPr>
              <p14:xfrm>
                <a:off x="7616125" y="6191489"/>
                <a:ext cx="187200" cy="2383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CE32029-A454-563D-6307-1F3CC1BDC3C1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598125" y="6173849"/>
                  <a:ext cx="2228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C4A8A21-EA66-478E-0A83-9AD75D6F286A}"/>
                    </a:ext>
                  </a:extLst>
                </p14:cNvPr>
                <p14:cNvContentPartPr/>
                <p14:nvPr/>
              </p14:nvContentPartPr>
              <p14:xfrm>
                <a:off x="7875325" y="6206969"/>
                <a:ext cx="181800" cy="1285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C4A8A21-EA66-478E-0A83-9AD75D6F286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857325" y="6188969"/>
                  <a:ext cx="2174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53AB57F-5B63-CC1B-1FDE-CD256900651C}"/>
                    </a:ext>
                  </a:extLst>
                </p14:cNvPr>
                <p14:cNvContentPartPr/>
                <p14:nvPr/>
              </p14:nvContentPartPr>
              <p14:xfrm>
                <a:off x="8135605" y="6041729"/>
                <a:ext cx="68040" cy="151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53AB57F-5B63-CC1B-1FDE-CD256900651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117605" y="6023729"/>
                  <a:ext cx="1036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252E326-8B92-7CFF-51F3-CD7CBA7B7EC2}"/>
              </a:ext>
            </a:extLst>
          </p:cNvPr>
          <p:cNvGrpSpPr/>
          <p:nvPr/>
        </p:nvGrpSpPr>
        <p:grpSpPr>
          <a:xfrm>
            <a:off x="6652765" y="6447449"/>
            <a:ext cx="1744200" cy="342360"/>
            <a:chOff x="6652765" y="6447449"/>
            <a:chExt cx="174420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2014044-9E6E-55C6-9207-DE0EA02EF7A2}"/>
                    </a:ext>
                  </a:extLst>
                </p14:cNvPr>
                <p14:cNvContentPartPr/>
                <p14:nvPr/>
              </p14:nvContentPartPr>
              <p14:xfrm>
                <a:off x="6652765" y="6535649"/>
                <a:ext cx="277200" cy="2541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2014044-9E6E-55C6-9207-DE0EA02EF7A2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634765" y="6517649"/>
                  <a:ext cx="3128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D2B7C4D-0148-EEC5-CB1E-5E0A02EFC839}"/>
                    </a:ext>
                  </a:extLst>
                </p14:cNvPr>
                <p14:cNvContentPartPr/>
                <p14:nvPr/>
              </p14:nvContentPartPr>
              <p14:xfrm>
                <a:off x="7144165" y="6447449"/>
                <a:ext cx="213120" cy="24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D2B7C4D-0148-EEC5-CB1E-5E0A02EFC839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126165" y="6429449"/>
                  <a:ext cx="2487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F30DE21C-6BB7-191B-A7A5-E55272253CA3}"/>
                    </a:ext>
                  </a:extLst>
                </p14:cNvPr>
                <p14:cNvContentPartPr/>
                <p14:nvPr/>
              </p14:nvContentPartPr>
              <p14:xfrm>
                <a:off x="7128325" y="6525569"/>
                <a:ext cx="244080" cy="172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30DE21C-6BB7-191B-A7A5-E55272253CA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110325" y="6507569"/>
                  <a:ext cx="2797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32C7753-BC26-D998-4FC9-841B7E51F07C}"/>
                    </a:ext>
                  </a:extLst>
                </p14:cNvPr>
                <p14:cNvContentPartPr/>
                <p14:nvPr/>
              </p14:nvContentPartPr>
              <p14:xfrm>
                <a:off x="7500205" y="6449609"/>
                <a:ext cx="896760" cy="60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32C7753-BC26-D998-4FC9-841B7E51F07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482565" y="6431609"/>
                  <a:ext cx="9324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5F387AB-2D73-2BF7-847F-A7561887B30C}"/>
                    </a:ext>
                  </a:extLst>
                </p14:cNvPr>
                <p14:cNvContentPartPr/>
                <p14:nvPr/>
              </p14:nvContentPartPr>
              <p14:xfrm>
                <a:off x="7598485" y="6630329"/>
                <a:ext cx="186840" cy="123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5F387AB-2D73-2BF7-847F-A7561887B30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580485" y="6612329"/>
                  <a:ext cx="2224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4B3DF66-4E89-3F28-65E5-460A837FB417}"/>
                    </a:ext>
                  </a:extLst>
                </p14:cNvPr>
                <p14:cNvContentPartPr/>
                <p14:nvPr/>
              </p14:nvContentPartPr>
              <p14:xfrm>
                <a:off x="7920685" y="6545729"/>
                <a:ext cx="211320" cy="2242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4B3DF66-4E89-3F28-65E5-460A837FB41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902685" y="6528089"/>
                  <a:ext cx="246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8FFDABB-6BB3-7BA1-6AF1-21244CD4BB71}"/>
                    </a:ext>
                  </a:extLst>
                </p14:cNvPr>
                <p14:cNvContentPartPr/>
                <p14:nvPr/>
              </p14:nvContentPartPr>
              <p14:xfrm>
                <a:off x="8188525" y="6534569"/>
                <a:ext cx="186840" cy="90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8FFDABB-6BB3-7BA1-6AF1-21244CD4BB7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170525" y="6516929"/>
                  <a:ext cx="22248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5B5E66FA-F291-FF04-F7D1-37721A5A46EC}"/>
                  </a:ext>
                </a:extLst>
              </p14:cNvPr>
              <p14:cNvContentPartPr/>
              <p14:nvPr/>
            </p14:nvContentPartPr>
            <p14:xfrm>
              <a:off x="5518765" y="6228209"/>
              <a:ext cx="2873880" cy="4284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5B5E66FA-F291-FF04-F7D1-37721A5A46EC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5464765" y="6120569"/>
                <a:ext cx="29815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87DB7B83-A756-851C-B3D6-DB77DA1D5F89}"/>
                  </a:ext>
                </a:extLst>
              </p14:cNvPr>
              <p14:cNvContentPartPr/>
              <p14:nvPr/>
            </p14:nvContentPartPr>
            <p14:xfrm>
              <a:off x="5531005" y="6297329"/>
              <a:ext cx="2906280" cy="763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87DB7B83-A756-851C-B3D6-DB77DA1D5F89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5477005" y="6189329"/>
                <a:ext cx="301392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E1A965EF-7932-CE67-46AD-98E4BF0F033D}"/>
                  </a:ext>
                </a:extLst>
              </p14:cNvPr>
              <p14:cNvContentPartPr/>
              <p14:nvPr/>
            </p14:nvContentPartPr>
            <p14:xfrm>
              <a:off x="5424085" y="6398489"/>
              <a:ext cx="3141720" cy="3157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E1A965EF-7932-CE67-46AD-98E4BF0F033D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5370085" y="6290849"/>
                <a:ext cx="324936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ADB763D3-781B-E75B-E532-A224880E7805}"/>
                  </a:ext>
                </a:extLst>
              </p14:cNvPr>
              <p14:cNvContentPartPr/>
              <p14:nvPr/>
            </p14:nvContentPartPr>
            <p14:xfrm>
              <a:off x="5375845" y="6242395"/>
              <a:ext cx="181080" cy="34272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ADB763D3-781B-E75B-E532-A224880E7805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5322205" y="6134755"/>
                <a:ext cx="28872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44DE56BE-7AF5-D864-3DD0-033E9FAB789E}"/>
                  </a:ext>
                </a:extLst>
              </p14:cNvPr>
              <p14:cNvContentPartPr/>
              <p14:nvPr/>
            </p14:nvContentPartPr>
            <p14:xfrm>
              <a:off x="5541085" y="6129355"/>
              <a:ext cx="2935440" cy="939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44DE56BE-7AF5-D864-3DD0-033E9FAB789E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5487085" y="6021355"/>
                <a:ext cx="30430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921132EF-4560-6212-B707-962A1706C403}"/>
                  </a:ext>
                </a:extLst>
              </p14:cNvPr>
              <p14:cNvContentPartPr/>
              <p14:nvPr/>
            </p14:nvContentPartPr>
            <p14:xfrm>
              <a:off x="911845" y="224995"/>
              <a:ext cx="45360" cy="2336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921132EF-4560-6212-B707-962A1706C403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893845" y="206995"/>
                <a:ext cx="810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F82542A4-2B3A-B7EC-AAC0-5C1ECBE5A5E1}"/>
                  </a:ext>
                </a:extLst>
              </p14:cNvPr>
              <p14:cNvContentPartPr/>
              <p14:nvPr/>
            </p14:nvContentPartPr>
            <p14:xfrm>
              <a:off x="1065925" y="450715"/>
              <a:ext cx="30240" cy="338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F82542A4-2B3A-B7EC-AAC0-5C1ECBE5A5E1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1048285" y="432715"/>
                <a:ext cx="658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3C34234A-1A52-9012-C053-478FB29122B1}"/>
                  </a:ext>
                </a:extLst>
              </p14:cNvPr>
              <p14:cNvContentPartPr/>
              <p14:nvPr/>
            </p14:nvContentPartPr>
            <p14:xfrm>
              <a:off x="8329285" y="430195"/>
              <a:ext cx="41400" cy="237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3C34234A-1A52-9012-C053-478FB29122B1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8311285" y="412555"/>
                <a:ext cx="77040" cy="5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Group 227">
            <a:extLst>
              <a:ext uri="{FF2B5EF4-FFF2-40B4-BE49-F238E27FC236}">
                <a16:creationId xmlns:a16="http://schemas.microsoft.com/office/drawing/2014/main" id="{CE6DA392-B3FC-5AE0-F8AC-D5228701850F}"/>
              </a:ext>
            </a:extLst>
          </p:cNvPr>
          <p:cNvGrpSpPr/>
          <p:nvPr/>
        </p:nvGrpSpPr>
        <p:grpSpPr>
          <a:xfrm>
            <a:off x="8792605" y="155515"/>
            <a:ext cx="1468800" cy="301680"/>
            <a:chOff x="8792605" y="155515"/>
            <a:chExt cx="146880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D00726B-3990-1831-36EA-4A70405FB0B6}"/>
                    </a:ext>
                  </a:extLst>
                </p14:cNvPr>
                <p14:cNvContentPartPr/>
                <p14:nvPr/>
              </p14:nvContentPartPr>
              <p14:xfrm>
                <a:off x="8792605" y="214555"/>
                <a:ext cx="184320" cy="2228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D00726B-3990-1831-36EA-4A70405FB0B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8774605" y="196915"/>
                  <a:ext cx="2199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7551AE0-0CBC-EB82-0CE3-B41D61A79AC5}"/>
                    </a:ext>
                  </a:extLst>
                </p14:cNvPr>
                <p14:cNvContentPartPr/>
                <p14:nvPr/>
              </p14:nvContentPartPr>
              <p14:xfrm>
                <a:off x="9083125" y="170635"/>
                <a:ext cx="48960" cy="2642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7551AE0-0CBC-EB82-0CE3-B41D61A79AC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065125" y="152635"/>
                  <a:ext cx="846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AADAEC2-896B-0F00-54A4-D1826C05FB32}"/>
                    </a:ext>
                  </a:extLst>
                </p14:cNvPr>
                <p14:cNvContentPartPr/>
                <p14:nvPr/>
              </p14:nvContentPartPr>
              <p14:xfrm>
                <a:off x="9207325" y="167395"/>
                <a:ext cx="1054080" cy="2898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AADAEC2-896B-0F00-54A4-D1826C05FB32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189325" y="149395"/>
                  <a:ext cx="10897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AB1BDABF-6F26-128D-EC15-9214642A22E5}"/>
                    </a:ext>
                  </a:extLst>
                </p14:cNvPr>
                <p14:cNvContentPartPr/>
                <p14:nvPr/>
              </p14:nvContentPartPr>
              <p14:xfrm>
                <a:off x="9660925" y="155515"/>
                <a:ext cx="24120" cy="9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AB1BDABF-6F26-128D-EC15-9214642A22E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642925" y="137515"/>
                  <a:ext cx="5976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7D7016-46E1-8613-DB89-E0EDABC851DE}"/>
              </a:ext>
            </a:extLst>
          </p:cNvPr>
          <p:cNvGrpSpPr/>
          <p:nvPr/>
        </p:nvGrpSpPr>
        <p:grpSpPr>
          <a:xfrm>
            <a:off x="10417285" y="137875"/>
            <a:ext cx="907920" cy="317160"/>
            <a:chOff x="10417285" y="137875"/>
            <a:chExt cx="907920" cy="3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62A9C32-5CD7-02AC-30CF-3490915D42B1}"/>
                    </a:ext>
                  </a:extLst>
                </p14:cNvPr>
                <p14:cNvContentPartPr/>
                <p14:nvPr/>
              </p14:nvContentPartPr>
              <p14:xfrm>
                <a:off x="10417285" y="137875"/>
                <a:ext cx="907920" cy="3171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62A9C32-5CD7-02AC-30CF-3490915D42B1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0399645" y="119875"/>
                  <a:ext cx="9435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0B25832-77F5-2A74-5297-2A02DE21DA00}"/>
                    </a:ext>
                  </a:extLst>
                </p14:cNvPr>
                <p14:cNvContentPartPr/>
                <p14:nvPr/>
              </p14:nvContentPartPr>
              <p14:xfrm>
                <a:off x="11136205" y="256675"/>
                <a:ext cx="154080" cy="53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0B25832-77F5-2A74-5297-2A02DE21DA00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1118205" y="239035"/>
                  <a:ext cx="1897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E3800CA-A799-103D-7A2C-611954829264}"/>
                    </a:ext>
                  </a:extLst>
                </p14:cNvPr>
                <p14:cNvContentPartPr/>
                <p14:nvPr/>
              </p14:nvContentPartPr>
              <p14:xfrm>
                <a:off x="10789885" y="237235"/>
                <a:ext cx="293760" cy="172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E3800CA-A799-103D-7A2C-61195482926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772245" y="219235"/>
                  <a:ext cx="329400" cy="5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2F7DD95E-169E-14BF-0165-297C65C83B96}"/>
                  </a:ext>
                </a:extLst>
              </p14:cNvPr>
              <p14:cNvContentPartPr/>
              <p14:nvPr/>
            </p14:nvContentPartPr>
            <p14:xfrm>
              <a:off x="2625437" y="1811251"/>
              <a:ext cx="354960" cy="12708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2F7DD95E-169E-14BF-0165-297C65C83B96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2607437" y="1793251"/>
                <a:ext cx="390600" cy="16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874D39B0-B61B-CEAB-240F-BCEFBA63C20E}"/>
              </a:ext>
            </a:extLst>
          </p:cNvPr>
          <p:cNvGrpSpPr/>
          <p:nvPr/>
        </p:nvGrpSpPr>
        <p:grpSpPr>
          <a:xfrm>
            <a:off x="10360757" y="4673251"/>
            <a:ext cx="695880" cy="369000"/>
            <a:chOff x="10360757" y="4673251"/>
            <a:chExt cx="69588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A834AA8-F06E-7951-5108-8B96D587618E}"/>
                    </a:ext>
                  </a:extLst>
                </p14:cNvPr>
                <p14:cNvContentPartPr/>
                <p14:nvPr/>
              </p14:nvContentPartPr>
              <p14:xfrm>
                <a:off x="10360757" y="4673251"/>
                <a:ext cx="695880" cy="3690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A834AA8-F06E-7951-5108-8B96D587618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343117" y="4655611"/>
                  <a:ext cx="73152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256350A1-3BA1-5BD8-B518-BA8F878B2672}"/>
                    </a:ext>
                  </a:extLst>
                </p14:cNvPr>
                <p14:cNvContentPartPr/>
                <p14:nvPr/>
              </p14:nvContentPartPr>
              <p14:xfrm>
                <a:off x="10701317" y="4739491"/>
                <a:ext cx="272880" cy="162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256350A1-3BA1-5BD8-B518-BA8F878B267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683317" y="4721851"/>
                  <a:ext cx="308520" cy="51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0140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8BCD94-905D-7C9D-C3D6-B373A6B30EB3}"/>
              </a:ext>
            </a:extLst>
          </p:cNvPr>
          <p:cNvGrpSpPr/>
          <p:nvPr/>
        </p:nvGrpSpPr>
        <p:grpSpPr>
          <a:xfrm>
            <a:off x="1168165" y="231329"/>
            <a:ext cx="302760" cy="338040"/>
            <a:chOff x="1168165" y="231329"/>
            <a:chExt cx="30276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26D5F7F-23D0-9FA7-651A-DCA1AC974E2C}"/>
                    </a:ext>
                  </a:extLst>
                </p14:cNvPr>
                <p14:cNvContentPartPr/>
                <p14:nvPr/>
              </p14:nvContentPartPr>
              <p14:xfrm>
                <a:off x="1168165" y="231329"/>
                <a:ext cx="168840" cy="3362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26D5F7F-23D0-9FA7-651A-DCA1AC974E2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50165" y="213689"/>
                  <a:ext cx="20448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2ADA06D-E349-694E-A7A1-2B09CA5C91AE}"/>
                    </a:ext>
                  </a:extLst>
                </p14:cNvPr>
                <p14:cNvContentPartPr/>
                <p14:nvPr/>
              </p14:nvContentPartPr>
              <p14:xfrm>
                <a:off x="1447885" y="541289"/>
                <a:ext cx="23040" cy="28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2ADA06D-E349-694E-A7A1-2B09CA5C91A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30245" y="523289"/>
                  <a:ext cx="5868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F80E1B-3451-76DB-0377-5A08D71C642A}"/>
              </a:ext>
            </a:extLst>
          </p:cNvPr>
          <p:cNvGrpSpPr/>
          <p:nvPr/>
        </p:nvGrpSpPr>
        <p:grpSpPr>
          <a:xfrm>
            <a:off x="2093725" y="183449"/>
            <a:ext cx="633960" cy="506520"/>
            <a:chOff x="2093725" y="183449"/>
            <a:chExt cx="63396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65CBF85-E3F4-2E26-F0EF-2097A9E779DD}"/>
                    </a:ext>
                  </a:extLst>
                </p14:cNvPr>
                <p14:cNvContentPartPr/>
                <p14:nvPr/>
              </p14:nvContentPartPr>
              <p14:xfrm>
                <a:off x="2093725" y="183449"/>
                <a:ext cx="134280" cy="357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65CBF85-E3F4-2E26-F0EF-2097A9E779D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5725" y="165809"/>
                  <a:ext cx="16992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B738D7F-EF01-4848-6209-BB03C728DFC9}"/>
                    </a:ext>
                  </a:extLst>
                </p14:cNvPr>
                <p14:cNvContentPartPr/>
                <p14:nvPr/>
              </p14:nvContentPartPr>
              <p14:xfrm>
                <a:off x="2290645" y="545969"/>
                <a:ext cx="160200" cy="11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B738D7F-EF01-4848-6209-BB03C728DFC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72645" y="528329"/>
                  <a:ext cx="1958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D59BE9D-3774-03F6-64B6-E09B744ACB1C}"/>
                    </a:ext>
                  </a:extLst>
                </p14:cNvPr>
                <p14:cNvContentPartPr/>
                <p14:nvPr/>
              </p14:nvContentPartPr>
              <p14:xfrm>
                <a:off x="2514205" y="469289"/>
                <a:ext cx="16200" cy="16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D59BE9D-3774-03F6-64B6-E09B744ACB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96565" y="451649"/>
                  <a:ext cx="51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5342BFD-4A27-EE3D-689B-51A67C54C964}"/>
                    </a:ext>
                  </a:extLst>
                </p14:cNvPr>
                <p14:cNvContentPartPr/>
                <p14:nvPr/>
              </p14:nvContentPartPr>
              <p14:xfrm>
                <a:off x="2613205" y="611849"/>
                <a:ext cx="114480" cy="78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5342BFD-4A27-EE3D-689B-51A67C54C9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95205" y="594209"/>
                  <a:ext cx="15012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343ACAB-7528-A07C-86E9-C8FFC6D80C65}"/>
                  </a:ext>
                </a:extLst>
              </p14:cNvPr>
              <p14:cNvContentPartPr/>
              <p14:nvPr/>
            </p14:nvContentPartPr>
            <p14:xfrm>
              <a:off x="3239245" y="475409"/>
              <a:ext cx="56160" cy="18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343ACAB-7528-A07C-86E9-C8FFC6D80C6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21605" y="457769"/>
                <a:ext cx="91800" cy="21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7A655-23C0-B01D-DD8F-AA1C97C769EC}"/>
              </a:ext>
            </a:extLst>
          </p:cNvPr>
          <p:cNvGrpSpPr/>
          <p:nvPr/>
        </p:nvGrpSpPr>
        <p:grpSpPr>
          <a:xfrm>
            <a:off x="3707605" y="138809"/>
            <a:ext cx="2672280" cy="513360"/>
            <a:chOff x="3707605" y="138809"/>
            <a:chExt cx="267228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F9C5C7C-FC80-65B2-0C75-5289282D93E1}"/>
                    </a:ext>
                  </a:extLst>
                </p14:cNvPr>
                <p14:cNvContentPartPr/>
                <p14:nvPr/>
              </p14:nvContentPartPr>
              <p14:xfrm>
                <a:off x="3707605" y="177689"/>
                <a:ext cx="971280" cy="474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F9C5C7C-FC80-65B2-0C75-5289282D93E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89605" y="159689"/>
                  <a:ext cx="100692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E9FBABD-FCD3-F8EE-92E8-137CF48F4F46}"/>
                    </a:ext>
                  </a:extLst>
                </p14:cNvPr>
                <p14:cNvContentPartPr/>
                <p14:nvPr/>
              </p14:nvContentPartPr>
              <p14:xfrm>
                <a:off x="4549645" y="313409"/>
                <a:ext cx="140040" cy="38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E9FBABD-FCD3-F8EE-92E8-137CF48F4F4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32005" y="295409"/>
                  <a:ext cx="1756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1882557-B970-6FAC-5BAF-8ECAA46DEFFB}"/>
                    </a:ext>
                  </a:extLst>
                </p14:cNvPr>
                <p14:cNvContentPartPr/>
                <p14:nvPr/>
              </p14:nvContentPartPr>
              <p14:xfrm>
                <a:off x="4761325" y="354809"/>
                <a:ext cx="468720" cy="9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1882557-B970-6FAC-5BAF-8ECAA46DEFF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43325" y="336809"/>
                  <a:ext cx="5043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240EC1C-4E90-054C-8F4D-F22D6DD42FA1}"/>
                    </a:ext>
                  </a:extLst>
                </p14:cNvPr>
                <p14:cNvContentPartPr/>
                <p14:nvPr/>
              </p14:nvContentPartPr>
              <p14:xfrm>
                <a:off x="5491405" y="138809"/>
                <a:ext cx="888480" cy="30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240EC1C-4E90-054C-8F4D-F22D6DD42F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73765" y="121169"/>
                  <a:ext cx="9241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DE49E37-6C16-CE18-A59E-3EB8ADDC8A32}"/>
                    </a:ext>
                  </a:extLst>
                </p14:cNvPr>
                <p14:cNvContentPartPr/>
                <p14:nvPr/>
              </p14:nvContentPartPr>
              <p14:xfrm>
                <a:off x="6103045" y="215129"/>
                <a:ext cx="234000" cy="19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DE49E37-6C16-CE18-A59E-3EB8ADDC8A3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85045" y="197489"/>
                  <a:ext cx="2696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AE067F-0F5B-621C-9BDD-B3F938D1D7CB}"/>
                    </a:ext>
                  </a:extLst>
                </p14:cNvPr>
                <p14:cNvContentPartPr/>
                <p14:nvPr/>
              </p14:nvContentPartPr>
              <p14:xfrm>
                <a:off x="5844205" y="261929"/>
                <a:ext cx="34200" cy="11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AE067F-0F5B-621C-9BDD-B3F938D1D7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26565" y="243929"/>
                  <a:ext cx="69840" cy="4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49BFE8-B0DF-0364-7FCC-F238703BF00F}"/>
                  </a:ext>
                </a:extLst>
              </p14:cNvPr>
              <p14:cNvContentPartPr/>
              <p14:nvPr/>
            </p14:nvContentPartPr>
            <p14:xfrm>
              <a:off x="2210725" y="1625609"/>
              <a:ext cx="271080" cy="264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49BFE8-B0DF-0364-7FCC-F238703BF00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92725" y="1607609"/>
                <a:ext cx="3067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C8EAD7C-FAEA-AEA8-129F-244FD5B8A5BF}"/>
                  </a:ext>
                </a:extLst>
              </p14:cNvPr>
              <p14:cNvContentPartPr/>
              <p14:nvPr/>
            </p14:nvContentPartPr>
            <p14:xfrm>
              <a:off x="4562965" y="949889"/>
              <a:ext cx="57240" cy="71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C8EAD7C-FAEA-AEA8-129F-244FD5B8A5B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45325" y="931889"/>
                <a:ext cx="9288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953DB3E-896E-54A0-21B1-F60D54BC165B}"/>
                  </a:ext>
                </a:extLst>
              </p14:cNvPr>
              <p14:cNvContentPartPr/>
              <p14:nvPr/>
            </p14:nvContentPartPr>
            <p14:xfrm>
              <a:off x="3975085" y="782489"/>
              <a:ext cx="1134360" cy="382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953DB3E-896E-54A0-21B1-F60D54BC165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57445" y="764489"/>
                <a:ext cx="1170000" cy="41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53D51D05-81A4-A801-1CD3-B205ED943F5D}"/>
              </a:ext>
            </a:extLst>
          </p:cNvPr>
          <p:cNvGrpSpPr/>
          <p:nvPr/>
        </p:nvGrpSpPr>
        <p:grpSpPr>
          <a:xfrm>
            <a:off x="5514445" y="901289"/>
            <a:ext cx="753480" cy="148680"/>
            <a:chOff x="5514445" y="901289"/>
            <a:chExt cx="753480" cy="14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AEFF676-56BA-6EEB-D94F-1815EEB200C6}"/>
                    </a:ext>
                  </a:extLst>
                </p14:cNvPr>
                <p14:cNvContentPartPr/>
                <p14:nvPr/>
              </p14:nvContentPartPr>
              <p14:xfrm>
                <a:off x="5582845" y="939809"/>
                <a:ext cx="685080" cy="110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AEFF676-56BA-6EEB-D94F-1815EEB200C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65205" y="922169"/>
                  <a:ext cx="7207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79FA95-768B-F466-0256-A90D3AA595DC}"/>
                    </a:ext>
                  </a:extLst>
                </p14:cNvPr>
                <p14:cNvContentPartPr/>
                <p14:nvPr/>
              </p14:nvContentPartPr>
              <p14:xfrm>
                <a:off x="5514445" y="901289"/>
                <a:ext cx="211320" cy="10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79FA95-768B-F466-0256-A90D3AA595D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96445" y="883289"/>
                  <a:ext cx="24696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77CD10-BE54-1EA0-CBCC-B843BBEDF0C6}"/>
              </a:ext>
            </a:extLst>
          </p:cNvPr>
          <p:cNvGrpSpPr/>
          <p:nvPr/>
        </p:nvGrpSpPr>
        <p:grpSpPr>
          <a:xfrm>
            <a:off x="6410125" y="640289"/>
            <a:ext cx="1800360" cy="584640"/>
            <a:chOff x="6410125" y="640289"/>
            <a:chExt cx="1800360" cy="58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80460A-0DB1-F837-7BA8-E851EE87ECAF}"/>
                    </a:ext>
                  </a:extLst>
                </p14:cNvPr>
                <p14:cNvContentPartPr/>
                <p14:nvPr/>
              </p14:nvContentPartPr>
              <p14:xfrm>
                <a:off x="6410125" y="640289"/>
                <a:ext cx="1800360" cy="584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80460A-0DB1-F837-7BA8-E851EE87EC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92485" y="622649"/>
                  <a:ext cx="183600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2BA66D6-2C20-5B6A-A0D9-311540DEABA7}"/>
                    </a:ext>
                  </a:extLst>
                </p14:cNvPr>
                <p14:cNvContentPartPr/>
                <p14:nvPr/>
              </p14:nvContentPartPr>
              <p14:xfrm>
                <a:off x="7261165" y="731369"/>
                <a:ext cx="339480" cy="38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2BA66D6-2C20-5B6A-A0D9-311540DEABA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3165" y="713369"/>
                  <a:ext cx="37512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F768C54-B3D9-B904-9E1F-8B650B765A28}"/>
                  </a:ext>
                </a:extLst>
              </p14:cNvPr>
              <p14:cNvContentPartPr/>
              <p14:nvPr/>
            </p14:nvContentPartPr>
            <p14:xfrm>
              <a:off x="8459965" y="858449"/>
              <a:ext cx="996480" cy="116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F768C54-B3D9-B904-9E1F-8B650B765A2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442325" y="840809"/>
                <a:ext cx="1032120" cy="15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0D773F6-5B02-351C-9F16-5CBC0644CDA4}"/>
              </a:ext>
            </a:extLst>
          </p:cNvPr>
          <p:cNvGrpSpPr/>
          <p:nvPr/>
        </p:nvGrpSpPr>
        <p:grpSpPr>
          <a:xfrm>
            <a:off x="6382405" y="1199369"/>
            <a:ext cx="1570680" cy="373320"/>
            <a:chOff x="6382405" y="1199369"/>
            <a:chExt cx="157068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6046C4-1A8D-D0EE-738F-62375963087B}"/>
                    </a:ext>
                  </a:extLst>
                </p14:cNvPr>
                <p14:cNvContentPartPr/>
                <p14:nvPr/>
              </p14:nvContentPartPr>
              <p14:xfrm>
                <a:off x="6382405" y="1199369"/>
                <a:ext cx="934560" cy="359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6046C4-1A8D-D0EE-738F-62375963087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64405" y="1181729"/>
                  <a:ext cx="97020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2906EA6-31EE-A667-EC96-27651DF3F73D}"/>
                    </a:ext>
                  </a:extLst>
                </p14:cNvPr>
                <p14:cNvContentPartPr/>
                <p14:nvPr/>
              </p14:nvContentPartPr>
              <p14:xfrm>
                <a:off x="7117525" y="1359209"/>
                <a:ext cx="225720" cy="24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2906EA6-31EE-A667-EC96-27651DF3F7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99885" y="1341569"/>
                  <a:ext cx="2613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8915632-5E03-1AE3-0232-D4AEF86EF86D}"/>
                    </a:ext>
                  </a:extLst>
                </p14:cNvPr>
                <p14:cNvContentPartPr/>
                <p14:nvPr/>
              </p14:nvContentPartPr>
              <p14:xfrm>
                <a:off x="7213645" y="1442729"/>
                <a:ext cx="739440" cy="129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8915632-5E03-1AE3-0232-D4AEF86EF86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96005" y="1425089"/>
                  <a:ext cx="77508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B4C7B2-42E9-27A9-32E4-9578B8538594}"/>
              </a:ext>
            </a:extLst>
          </p:cNvPr>
          <p:cNvGrpSpPr/>
          <p:nvPr/>
        </p:nvGrpSpPr>
        <p:grpSpPr>
          <a:xfrm>
            <a:off x="1428445" y="1649369"/>
            <a:ext cx="3390840" cy="475200"/>
            <a:chOff x="1428445" y="1649369"/>
            <a:chExt cx="339084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F8AB27-6EA7-AE8A-A7AB-FD897C3F0AB2}"/>
                    </a:ext>
                  </a:extLst>
                </p14:cNvPr>
                <p14:cNvContentPartPr/>
                <p14:nvPr/>
              </p14:nvContentPartPr>
              <p14:xfrm>
                <a:off x="1428445" y="1739009"/>
                <a:ext cx="212760" cy="255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F8AB27-6EA7-AE8A-A7AB-FD897C3F0AB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410445" y="1721009"/>
                  <a:ext cx="2484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5C7EE24-36C3-164F-5028-F0DBA0ECD6E8}"/>
                    </a:ext>
                  </a:extLst>
                </p14:cNvPr>
                <p14:cNvContentPartPr/>
                <p14:nvPr/>
              </p14:nvContentPartPr>
              <p14:xfrm>
                <a:off x="1690525" y="1750169"/>
                <a:ext cx="145080" cy="163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5C7EE24-36C3-164F-5028-F0DBA0ECD6E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672525" y="1732169"/>
                  <a:ext cx="1807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6953CB5-FAFB-B76C-0A93-5FA342ABA15E}"/>
                    </a:ext>
                  </a:extLst>
                </p14:cNvPr>
                <p14:cNvContentPartPr/>
                <p14:nvPr/>
              </p14:nvContentPartPr>
              <p14:xfrm>
                <a:off x="1734445" y="1967969"/>
                <a:ext cx="150480" cy="156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6953CB5-FAFB-B76C-0A93-5FA342ABA15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16805" y="1949969"/>
                  <a:ext cx="186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113AB82-4687-A07B-E354-8B6A5700FDBD}"/>
                    </a:ext>
                  </a:extLst>
                </p14:cNvPr>
                <p14:cNvContentPartPr/>
                <p14:nvPr/>
              </p14:nvContentPartPr>
              <p14:xfrm>
                <a:off x="1942165" y="1686809"/>
                <a:ext cx="154080" cy="300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113AB82-4687-A07B-E354-8B6A5700FDB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24165" y="1668809"/>
                  <a:ext cx="1897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FCEE4A-FD6C-FAD9-AF63-BFA948E8E142}"/>
                    </a:ext>
                  </a:extLst>
                </p14:cNvPr>
                <p14:cNvContentPartPr/>
                <p14:nvPr/>
              </p14:nvContentPartPr>
              <p14:xfrm>
                <a:off x="2296765" y="1649369"/>
                <a:ext cx="175680" cy="237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4FCEE4A-FD6C-FAD9-AF63-BFA948E8E1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279125" y="1631369"/>
                  <a:ext cx="2113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6C607E4-EE0F-1433-B274-48957E07DD33}"/>
                    </a:ext>
                  </a:extLst>
                </p14:cNvPr>
                <p14:cNvContentPartPr/>
                <p14:nvPr/>
              </p14:nvContentPartPr>
              <p14:xfrm>
                <a:off x="2260405" y="1694729"/>
                <a:ext cx="208800" cy="173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6C607E4-EE0F-1433-B274-48957E07DD3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242765" y="1677089"/>
                  <a:ext cx="244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00EDECF-9CBA-9D7C-B182-CF748AA6364E}"/>
                    </a:ext>
                  </a:extLst>
                </p14:cNvPr>
                <p14:cNvContentPartPr/>
                <p14:nvPr/>
              </p14:nvContentPartPr>
              <p14:xfrm>
                <a:off x="2468485" y="1655489"/>
                <a:ext cx="2350800" cy="174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00EDECF-9CBA-9D7C-B182-CF748AA6364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50485" y="1637849"/>
                  <a:ext cx="2386440" cy="21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F1C1607-BA79-EC62-54DD-794840FF1855}"/>
                  </a:ext>
                </a:extLst>
              </p14:cNvPr>
              <p14:cNvContentPartPr/>
              <p14:nvPr/>
            </p14:nvContentPartPr>
            <p14:xfrm>
              <a:off x="4960045" y="1609409"/>
              <a:ext cx="180000" cy="291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F1C1607-BA79-EC62-54DD-794840FF185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942045" y="1591769"/>
                <a:ext cx="2156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688A89E-54CD-1034-4E6A-90E017CD6DDC}"/>
                  </a:ext>
                </a:extLst>
              </p14:cNvPr>
              <p14:cNvContentPartPr/>
              <p14:nvPr/>
            </p14:nvContentPartPr>
            <p14:xfrm>
              <a:off x="2572885" y="658649"/>
              <a:ext cx="1938240" cy="1002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688A89E-54CD-1034-4E6A-90E017CD6DD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555245" y="640649"/>
                <a:ext cx="1973880" cy="103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711E3A5-C978-FDD0-8EC9-BB8C8DA04846}"/>
              </a:ext>
            </a:extLst>
          </p:cNvPr>
          <p:cNvGrpSpPr/>
          <p:nvPr/>
        </p:nvGrpSpPr>
        <p:grpSpPr>
          <a:xfrm>
            <a:off x="2812645" y="879329"/>
            <a:ext cx="2442600" cy="790920"/>
            <a:chOff x="2812645" y="879329"/>
            <a:chExt cx="2442600" cy="79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98A19B5-B1D9-3F0A-99BF-1AFF04D2A813}"/>
                    </a:ext>
                  </a:extLst>
                </p14:cNvPr>
                <p14:cNvContentPartPr/>
                <p14:nvPr/>
              </p14:nvContentPartPr>
              <p14:xfrm>
                <a:off x="2812645" y="998849"/>
                <a:ext cx="2442600" cy="671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98A19B5-B1D9-3F0A-99BF-1AFF04D2A81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95005" y="980849"/>
                  <a:ext cx="2478240" cy="70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92BCD9F-564A-E36B-662C-17555A525EA6}"/>
                    </a:ext>
                  </a:extLst>
                </p14:cNvPr>
                <p14:cNvContentPartPr/>
                <p14:nvPr/>
              </p14:nvContentPartPr>
              <p14:xfrm>
                <a:off x="3152845" y="952049"/>
                <a:ext cx="132840" cy="251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92BCD9F-564A-E36B-662C-17555A525EA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35205" y="934049"/>
                  <a:ext cx="1684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9AF3D2D-DFF4-30C5-37C8-699391C63B2B}"/>
                    </a:ext>
                  </a:extLst>
                </p14:cNvPr>
                <p14:cNvContentPartPr/>
                <p14:nvPr/>
              </p14:nvContentPartPr>
              <p14:xfrm>
                <a:off x="3191365" y="1106849"/>
                <a:ext cx="126000" cy="29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9AF3D2D-DFF4-30C5-37C8-699391C63B2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73365" y="1089209"/>
                  <a:ext cx="1616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A7436CF-B101-D27C-31D7-7A3AD8227E93}"/>
                    </a:ext>
                  </a:extLst>
                </p14:cNvPr>
                <p14:cNvContentPartPr/>
                <p14:nvPr/>
              </p14:nvContentPartPr>
              <p14:xfrm>
                <a:off x="3197845" y="947009"/>
                <a:ext cx="152640" cy="16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A7436CF-B101-D27C-31D7-7A3AD8227E9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179845" y="929009"/>
                  <a:ext cx="1882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E13359C-EBD9-0097-4346-4E41920872B7}"/>
                    </a:ext>
                  </a:extLst>
                </p14:cNvPr>
                <p14:cNvContentPartPr/>
                <p14:nvPr/>
              </p14:nvContentPartPr>
              <p14:xfrm>
                <a:off x="3153205" y="879329"/>
                <a:ext cx="25092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E13359C-EBD9-0097-4346-4E41920872B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135205" y="861329"/>
                  <a:ext cx="28656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A29C807-CB93-DBBA-8FBF-5B585A2EE365}"/>
                  </a:ext>
                </a:extLst>
              </p14:cNvPr>
              <p14:cNvContentPartPr/>
              <p14:nvPr/>
            </p14:nvContentPartPr>
            <p14:xfrm>
              <a:off x="8022565" y="1515449"/>
              <a:ext cx="104400" cy="143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A29C807-CB93-DBBA-8FBF-5B585A2EE36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004925" y="1497449"/>
                <a:ext cx="140040" cy="17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577BC776-5987-7322-5333-B6FC681CAC22}"/>
              </a:ext>
            </a:extLst>
          </p:cNvPr>
          <p:cNvGrpSpPr/>
          <p:nvPr/>
        </p:nvGrpSpPr>
        <p:grpSpPr>
          <a:xfrm>
            <a:off x="8479405" y="698969"/>
            <a:ext cx="2942640" cy="824400"/>
            <a:chOff x="8479405" y="698969"/>
            <a:chExt cx="2942640" cy="82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70D37F7-F10B-60C1-91C6-75B20019957C}"/>
                    </a:ext>
                  </a:extLst>
                </p14:cNvPr>
                <p14:cNvContentPartPr/>
                <p14:nvPr/>
              </p14:nvContentPartPr>
              <p14:xfrm>
                <a:off x="9455365" y="698969"/>
                <a:ext cx="1350000" cy="457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70D37F7-F10B-60C1-91C6-75B20019957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37365" y="681329"/>
                  <a:ext cx="138564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F2E1450-C571-9DCF-551C-63A29F7246B5}"/>
                    </a:ext>
                  </a:extLst>
                </p14:cNvPr>
                <p14:cNvContentPartPr/>
                <p14:nvPr/>
              </p14:nvContentPartPr>
              <p14:xfrm>
                <a:off x="10603045" y="823889"/>
                <a:ext cx="238680" cy="39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F2E1450-C571-9DCF-551C-63A29F7246B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585405" y="806249"/>
                  <a:ext cx="2743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A321F94-E15E-C893-C90A-5CA1820DE781}"/>
                    </a:ext>
                  </a:extLst>
                </p14:cNvPr>
                <p14:cNvContentPartPr/>
                <p14:nvPr/>
              </p14:nvContentPartPr>
              <p14:xfrm>
                <a:off x="11041165" y="721649"/>
                <a:ext cx="380880" cy="436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A321F94-E15E-C893-C90A-5CA1820DE78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023525" y="703649"/>
                  <a:ext cx="4165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1389371-DF3B-06BA-07A0-065EE04043D8}"/>
                    </a:ext>
                  </a:extLst>
                </p14:cNvPr>
                <p14:cNvContentPartPr/>
                <p14:nvPr/>
              </p14:nvContentPartPr>
              <p14:xfrm>
                <a:off x="8479405" y="1177769"/>
                <a:ext cx="1512000" cy="307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1389371-DF3B-06BA-07A0-065EE04043D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61405" y="1160129"/>
                  <a:ext cx="15476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06FD0C5-5E11-67B5-0ABF-27CC811F78D2}"/>
                    </a:ext>
                  </a:extLst>
                </p14:cNvPr>
                <p14:cNvContentPartPr/>
                <p14:nvPr/>
              </p14:nvContentPartPr>
              <p14:xfrm>
                <a:off x="9682885" y="1259129"/>
                <a:ext cx="9000" cy="7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06FD0C5-5E11-67B5-0ABF-27CC811F78D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664885" y="1241489"/>
                  <a:ext cx="446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4C0CEA2-0E2D-865B-9CCD-AEB40B497736}"/>
                    </a:ext>
                  </a:extLst>
                </p14:cNvPr>
                <p14:cNvContentPartPr/>
                <p14:nvPr/>
              </p14:nvContentPartPr>
              <p14:xfrm>
                <a:off x="8766685" y="1200089"/>
                <a:ext cx="48240" cy="18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4C0CEA2-0E2D-865B-9CCD-AEB40B49773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748685" y="1182449"/>
                  <a:ext cx="83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AEC67E6-C465-0B18-C87A-6C298FAA3BFD}"/>
                    </a:ext>
                  </a:extLst>
                </p14:cNvPr>
                <p14:cNvContentPartPr/>
                <p14:nvPr/>
              </p14:nvContentPartPr>
              <p14:xfrm>
                <a:off x="10473445" y="1370009"/>
                <a:ext cx="92520" cy="139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AEC67E6-C465-0B18-C87A-6C298FAA3BF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455805" y="1352369"/>
                  <a:ext cx="1281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B51526D-8116-D727-C0CF-20CC9F6DBEAC}"/>
                    </a:ext>
                  </a:extLst>
                </p14:cNvPr>
                <p14:cNvContentPartPr/>
                <p14:nvPr/>
              </p14:nvContentPartPr>
              <p14:xfrm>
                <a:off x="10425565" y="1218449"/>
                <a:ext cx="243360" cy="3049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B51526D-8116-D727-C0CF-20CC9F6DBEA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407565" y="1200449"/>
                  <a:ext cx="2790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B66EF8B-4408-365F-AFAF-B5CB63AC07C7}"/>
                    </a:ext>
                  </a:extLst>
                </p14:cNvPr>
                <p14:cNvContentPartPr/>
                <p14:nvPr/>
              </p14:nvContentPartPr>
              <p14:xfrm>
                <a:off x="10417285" y="1215209"/>
                <a:ext cx="194040" cy="147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B66EF8B-4408-365F-AFAF-B5CB63AC07C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399645" y="1197569"/>
                  <a:ext cx="22968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D7875A-8244-2CB9-B370-F57EC81D8862}"/>
              </a:ext>
            </a:extLst>
          </p:cNvPr>
          <p:cNvGrpSpPr/>
          <p:nvPr/>
        </p:nvGrpSpPr>
        <p:grpSpPr>
          <a:xfrm>
            <a:off x="2438965" y="2337329"/>
            <a:ext cx="1660320" cy="375120"/>
            <a:chOff x="2438965" y="2337329"/>
            <a:chExt cx="166032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CF74B86-D574-8DE9-2944-88FAEC1E468E}"/>
                    </a:ext>
                  </a:extLst>
                </p14:cNvPr>
                <p14:cNvContentPartPr/>
                <p14:nvPr/>
              </p14:nvContentPartPr>
              <p14:xfrm>
                <a:off x="2438965" y="2363609"/>
                <a:ext cx="1660320" cy="348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CF74B86-D574-8DE9-2944-88FAEC1E468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21325" y="2345609"/>
                  <a:ext cx="169596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A28FEE2-9F44-DB52-E5D6-066FB645EB36}"/>
                    </a:ext>
                  </a:extLst>
                </p14:cNvPr>
                <p14:cNvContentPartPr/>
                <p14:nvPr/>
              </p14:nvContentPartPr>
              <p14:xfrm>
                <a:off x="3459565" y="2337329"/>
                <a:ext cx="26280" cy="13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A28FEE2-9F44-DB52-E5D6-066FB645EB3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441925" y="2319689"/>
                  <a:ext cx="6192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D2CF211A-2D71-1EC5-1557-C57B732262B0}"/>
                  </a:ext>
                </a:extLst>
              </p14:cNvPr>
              <p14:cNvContentPartPr/>
              <p14:nvPr/>
            </p14:nvContentPartPr>
            <p14:xfrm>
              <a:off x="4510405" y="2283329"/>
              <a:ext cx="1637640" cy="5659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D2CF211A-2D71-1EC5-1557-C57B732262B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492765" y="2265329"/>
                <a:ext cx="1673280" cy="60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C466E51-9028-6DE9-08B8-C22A2AD11D05}"/>
                  </a:ext>
                </a:extLst>
              </p14:cNvPr>
              <p14:cNvContentPartPr/>
              <p14:nvPr/>
            </p14:nvContentPartPr>
            <p14:xfrm>
              <a:off x="6570685" y="2225369"/>
              <a:ext cx="1045080" cy="3650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C466E51-9028-6DE9-08B8-C22A2AD11D0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553045" y="2207729"/>
                <a:ext cx="108072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136620C-E220-7C8C-A98D-9EAF9C0999A5}"/>
                  </a:ext>
                </a:extLst>
              </p14:cNvPr>
              <p14:cNvContentPartPr/>
              <p14:nvPr/>
            </p14:nvContentPartPr>
            <p14:xfrm>
              <a:off x="7944445" y="2203769"/>
              <a:ext cx="870840" cy="5173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136620C-E220-7C8C-A98D-9EAF9C0999A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926445" y="2185769"/>
                <a:ext cx="906480" cy="55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41825F3A-7AAF-4DBE-522E-B2AC876D34C0}"/>
              </a:ext>
            </a:extLst>
          </p:cNvPr>
          <p:cNvGrpSpPr/>
          <p:nvPr/>
        </p:nvGrpSpPr>
        <p:grpSpPr>
          <a:xfrm>
            <a:off x="9132085" y="2194769"/>
            <a:ext cx="352440" cy="484560"/>
            <a:chOff x="9132085" y="2194769"/>
            <a:chExt cx="352440" cy="48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81B3FF6-3DED-6684-AEFD-6C6EFFCEB3EC}"/>
                    </a:ext>
                  </a:extLst>
                </p14:cNvPr>
                <p14:cNvContentPartPr/>
                <p14:nvPr/>
              </p14:nvContentPartPr>
              <p14:xfrm>
                <a:off x="9132085" y="2194769"/>
                <a:ext cx="352440" cy="4845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81B3FF6-3DED-6684-AEFD-6C6EFFCEB3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114085" y="2177129"/>
                  <a:ext cx="38808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192D79A-BE18-56D3-9C6E-E3C052F348B4}"/>
                    </a:ext>
                  </a:extLst>
                </p14:cNvPr>
                <p14:cNvContentPartPr/>
                <p14:nvPr/>
              </p14:nvContentPartPr>
              <p14:xfrm>
                <a:off x="9230365" y="2259929"/>
                <a:ext cx="18720" cy="15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192D79A-BE18-56D3-9C6E-E3C052F348B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212725" y="2242289"/>
                  <a:ext cx="543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7283451-B5BB-CA80-3517-A0F737ED609B}"/>
              </a:ext>
            </a:extLst>
          </p:cNvPr>
          <p:cNvGrpSpPr/>
          <p:nvPr/>
        </p:nvGrpSpPr>
        <p:grpSpPr>
          <a:xfrm>
            <a:off x="2465245" y="2860769"/>
            <a:ext cx="1935000" cy="415800"/>
            <a:chOff x="2465245" y="2860769"/>
            <a:chExt cx="193500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B383147-8A6E-6E03-A025-09031E440A3D}"/>
                    </a:ext>
                  </a:extLst>
                </p14:cNvPr>
                <p14:cNvContentPartPr/>
                <p14:nvPr/>
              </p14:nvContentPartPr>
              <p14:xfrm>
                <a:off x="2465245" y="2860769"/>
                <a:ext cx="1316520" cy="347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B383147-8A6E-6E03-A025-09031E440A3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47605" y="2843129"/>
                  <a:ext cx="135216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927EE85-34E6-A560-081D-D638883E05CE}"/>
                    </a:ext>
                  </a:extLst>
                </p14:cNvPr>
                <p14:cNvContentPartPr/>
                <p14:nvPr/>
              </p14:nvContentPartPr>
              <p14:xfrm>
                <a:off x="3540205" y="2982449"/>
                <a:ext cx="32400" cy="4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927EE85-34E6-A560-081D-D638883E05C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522565" y="2964809"/>
                  <a:ext cx="680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AF2E2E4-4C00-B590-7495-0650EE775B90}"/>
                    </a:ext>
                  </a:extLst>
                </p14:cNvPr>
                <p14:cNvContentPartPr/>
                <p14:nvPr/>
              </p14:nvContentPartPr>
              <p14:xfrm>
                <a:off x="3070045" y="2943929"/>
                <a:ext cx="490680" cy="31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AF2E2E4-4C00-B590-7495-0650EE775B9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52405" y="2926289"/>
                  <a:ext cx="5263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C419DF7-A9EA-61C6-5A4C-3C303E5E5394}"/>
                    </a:ext>
                  </a:extLst>
                </p14:cNvPr>
                <p14:cNvContentPartPr/>
                <p14:nvPr/>
              </p14:nvContentPartPr>
              <p14:xfrm>
                <a:off x="4100005" y="2969849"/>
                <a:ext cx="300240" cy="306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C419DF7-A9EA-61C6-5A4C-3C303E5E539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082365" y="2951849"/>
                  <a:ext cx="335880" cy="34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7C3391-7D9F-2912-1ECC-C64F850B4C1D}"/>
              </a:ext>
            </a:extLst>
          </p:cNvPr>
          <p:cNvGrpSpPr/>
          <p:nvPr/>
        </p:nvGrpSpPr>
        <p:grpSpPr>
          <a:xfrm>
            <a:off x="4799485" y="2948969"/>
            <a:ext cx="246600" cy="289080"/>
            <a:chOff x="4799485" y="2948969"/>
            <a:chExt cx="24660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92B2408-DED8-4DAF-F017-553CB3027EBE}"/>
                    </a:ext>
                  </a:extLst>
                </p14:cNvPr>
                <p14:cNvContentPartPr/>
                <p14:nvPr/>
              </p14:nvContentPartPr>
              <p14:xfrm>
                <a:off x="4799485" y="2997209"/>
                <a:ext cx="163440" cy="24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92B2408-DED8-4DAF-F017-553CB3027EB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81485" y="2979569"/>
                  <a:ext cx="1990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7DA23A-3F53-7609-EA0B-B376D130A764}"/>
                    </a:ext>
                  </a:extLst>
                </p14:cNvPr>
                <p14:cNvContentPartPr/>
                <p14:nvPr/>
              </p14:nvContentPartPr>
              <p14:xfrm>
                <a:off x="4853125" y="3137249"/>
                <a:ext cx="131400" cy="27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7DA23A-3F53-7609-EA0B-B376D130A76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35125" y="3119249"/>
                  <a:ext cx="167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AF820C0-30D1-6027-90F3-52B609B652A7}"/>
                    </a:ext>
                  </a:extLst>
                </p14:cNvPr>
                <p14:cNvContentPartPr/>
                <p14:nvPr/>
              </p14:nvContentPartPr>
              <p14:xfrm>
                <a:off x="4837645" y="2999729"/>
                <a:ext cx="169200" cy="25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AF820C0-30D1-6027-90F3-52B609B652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19645" y="2981729"/>
                  <a:ext cx="2048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935CFF1-9201-5297-79FB-D109C80036FB}"/>
                    </a:ext>
                  </a:extLst>
                </p14:cNvPr>
                <p14:cNvContentPartPr/>
                <p14:nvPr/>
              </p14:nvContentPartPr>
              <p14:xfrm>
                <a:off x="4817125" y="2948969"/>
                <a:ext cx="228960" cy="13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935CFF1-9201-5297-79FB-D109C80036F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799485" y="2931329"/>
                  <a:ext cx="26460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C35E44-3A19-95A6-0A26-7E0E2F8665BF}"/>
              </a:ext>
            </a:extLst>
          </p:cNvPr>
          <p:cNvGrpSpPr/>
          <p:nvPr/>
        </p:nvGrpSpPr>
        <p:grpSpPr>
          <a:xfrm>
            <a:off x="5320765" y="2732969"/>
            <a:ext cx="2576160" cy="502200"/>
            <a:chOff x="5320765" y="2732969"/>
            <a:chExt cx="2576160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613C548-239B-090B-FCD9-30AACDB9CBF1}"/>
                    </a:ext>
                  </a:extLst>
                </p14:cNvPr>
                <p14:cNvContentPartPr/>
                <p14:nvPr/>
              </p14:nvContentPartPr>
              <p14:xfrm>
                <a:off x="5320765" y="3074969"/>
                <a:ext cx="259560" cy="160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613C548-239B-090B-FCD9-30AACDB9CBF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03125" y="3056969"/>
                  <a:ext cx="2952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E1D12A4-840C-7159-92DB-28F5E34252FB}"/>
                    </a:ext>
                  </a:extLst>
                </p14:cNvPr>
                <p14:cNvContentPartPr/>
                <p14:nvPr/>
              </p14:nvContentPartPr>
              <p14:xfrm>
                <a:off x="5483125" y="2984969"/>
                <a:ext cx="26280" cy="24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E1D12A4-840C-7159-92DB-28F5E34252F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465125" y="2967329"/>
                  <a:ext cx="619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4139FE4-0C13-7B12-E496-04D9FB563354}"/>
                    </a:ext>
                  </a:extLst>
                </p14:cNvPr>
                <p14:cNvContentPartPr/>
                <p14:nvPr/>
              </p14:nvContentPartPr>
              <p14:xfrm>
                <a:off x="5888485" y="2732969"/>
                <a:ext cx="1138320" cy="440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4139FE4-0C13-7B12-E496-04D9FB56335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70485" y="2714969"/>
                  <a:ext cx="117396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7B4856A-941E-7756-C3AC-0C6137C08F2F}"/>
                    </a:ext>
                  </a:extLst>
                </p14:cNvPr>
                <p14:cNvContentPartPr/>
                <p14:nvPr/>
              </p14:nvContentPartPr>
              <p14:xfrm>
                <a:off x="7216525" y="2965529"/>
                <a:ext cx="680400" cy="145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7B4856A-941E-7756-C3AC-0C6137C08F2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198885" y="2947529"/>
                  <a:ext cx="71604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B598221-D3B6-EADC-A22C-F4E4470FCEDA}"/>
              </a:ext>
            </a:extLst>
          </p:cNvPr>
          <p:cNvGrpSpPr/>
          <p:nvPr/>
        </p:nvGrpSpPr>
        <p:grpSpPr>
          <a:xfrm>
            <a:off x="8187445" y="2686169"/>
            <a:ext cx="2578680" cy="537480"/>
            <a:chOff x="8187445" y="2686169"/>
            <a:chExt cx="257868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907C986-BB86-C423-6028-E4AFF067A19B}"/>
                    </a:ext>
                  </a:extLst>
                </p14:cNvPr>
                <p14:cNvContentPartPr/>
                <p14:nvPr/>
              </p14:nvContentPartPr>
              <p14:xfrm>
                <a:off x="8187445" y="2751329"/>
                <a:ext cx="523440" cy="3718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907C986-BB86-C423-6028-E4AFF067A19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169445" y="2733329"/>
                  <a:ext cx="5590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3C192AB-6CA5-5803-F45D-0FC136B564FE}"/>
                    </a:ext>
                  </a:extLst>
                </p14:cNvPr>
                <p14:cNvContentPartPr/>
                <p14:nvPr/>
              </p14:nvContentPartPr>
              <p14:xfrm>
                <a:off x="8259085" y="2885609"/>
                <a:ext cx="226800" cy="21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3C192AB-6CA5-5803-F45D-0FC136B564F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241445" y="2867609"/>
                  <a:ext cx="2624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6182C24-EDBF-27A7-9B86-D4E95E105738}"/>
                    </a:ext>
                  </a:extLst>
                </p14:cNvPr>
                <p14:cNvContentPartPr/>
                <p14:nvPr/>
              </p14:nvContentPartPr>
              <p14:xfrm>
                <a:off x="8944165" y="2910089"/>
                <a:ext cx="632160" cy="255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6182C24-EDBF-27A7-9B86-D4E95E10573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926165" y="2892449"/>
                  <a:ext cx="6678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05A1B95-0AF6-341F-505D-56347E72E349}"/>
                    </a:ext>
                  </a:extLst>
                </p14:cNvPr>
                <p14:cNvContentPartPr/>
                <p14:nvPr/>
              </p14:nvContentPartPr>
              <p14:xfrm>
                <a:off x="9243685" y="2850329"/>
                <a:ext cx="63360" cy="12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05A1B95-0AF6-341F-505D-56347E72E34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225685" y="2832329"/>
                  <a:ext cx="99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D4926B4-E520-7D3E-B0ED-B7026F90A3C4}"/>
                    </a:ext>
                  </a:extLst>
                </p14:cNvPr>
                <p14:cNvContentPartPr/>
                <p14:nvPr/>
              </p14:nvContentPartPr>
              <p14:xfrm>
                <a:off x="9747685" y="2766449"/>
                <a:ext cx="289800" cy="457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D4926B4-E520-7D3E-B0ED-B7026F90A3C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729685" y="2748809"/>
                  <a:ext cx="32544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955AD00-89E7-F877-2B73-2F72A4A677EA}"/>
                    </a:ext>
                  </a:extLst>
                </p14:cNvPr>
                <p14:cNvContentPartPr/>
                <p14:nvPr/>
              </p14:nvContentPartPr>
              <p14:xfrm>
                <a:off x="10163125" y="2686169"/>
                <a:ext cx="603000" cy="338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955AD00-89E7-F877-2B73-2F72A4A677E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145485" y="2668529"/>
                  <a:ext cx="6386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2F7E156-3558-FC8F-406D-5BB0EAC693DB}"/>
                    </a:ext>
                  </a:extLst>
                </p14:cNvPr>
                <p14:cNvContentPartPr/>
                <p14:nvPr/>
              </p14:nvContentPartPr>
              <p14:xfrm>
                <a:off x="10267525" y="2814329"/>
                <a:ext cx="19620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2F7E156-3558-FC8F-406D-5BB0EAC693D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249885" y="2796689"/>
                  <a:ext cx="23184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98BF40F-D648-485C-89A8-CD16D4D5B05B}"/>
                  </a:ext>
                </a:extLst>
              </p14:cNvPr>
              <p14:cNvContentPartPr/>
              <p14:nvPr/>
            </p14:nvContentPartPr>
            <p14:xfrm>
              <a:off x="2409445" y="3621089"/>
              <a:ext cx="780120" cy="1494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98BF40F-D648-485C-89A8-CD16D4D5B05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391445" y="3603089"/>
                <a:ext cx="81576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D6E26F9-BDE6-111D-049C-60891F623F3D}"/>
              </a:ext>
            </a:extLst>
          </p:cNvPr>
          <p:cNvGrpSpPr/>
          <p:nvPr/>
        </p:nvGrpSpPr>
        <p:grpSpPr>
          <a:xfrm>
            <a:off x="3219085" y="3425249"/>
            <a:ext cx="1069200" cy="531360"/>
            <a:chOff x="3219085" y="3425249"/>
            <a:chExt cx="1069200" cy="5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80452D7-17D0-318D-49C7-5169188C61DE}"/>
                    </a:ext>
                  </a:extLst>
                </p14:cNvPr>
                <p14:cNvContentPartPr/>
                <p14:nvPr/>
              </p14:nvContentPartPr>
              <p14:xfrm>
                <a:off x="3219085" y="3425249"/>
                <a:ext cx="1069200" cy="531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80452D7-17D0-318D-49C7-5169188C61D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01445" y="3407249"/>
                  <a:ext cx="110484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122532D-4FD4-7264-037D-CFBC4E3694D0}"/>
                    </a:ext>
                  </a:extLst>
                </p14:cNvPr>
                <p14:cNvContentPartPr/>
                <p14:nvPr/>
              </p14:nvContentPartPr>
              <p14:xfrm>
                <a:off x="4069405" y="3572849"/>
                <a:ext cx="199800" cy="288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122532D-4FD4-7264-037D-CFBC4E3694D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51765" y="3554849"/>
                  <a:ext cx="235440" cy="6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0EACD758-8574-39A0-C132-D751957C5386}"/>
                  </a:ext>
                </a:extLst>
              </p14:cNvPr>
              <p14:cNvContentPartPr/>
              <p14:nvPr/>
            </p14:nvContentPartPr>
            <p14:xfrm>
              <a:off x="6785245" y="4062449"/>
              <a:ext cx="1434600" cy="611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0EACD758-8574-39A0-C132-D751957C538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767605" y="4044809"/>
                <a:ext cx="147024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FD163653-18C7-384E-CE73-AA0FFA978C53}"/>
                  </a:ext>
                </a:extLst>
              </p14:cNvPr>
              <p14:cNvContentPartPr/>
              <p14:nvPr/>
            </p14:nvContentPartPr>
            <p14:xfrm>
              <a:off x="8451325" y="4004129"/>
              <a:ext cx="1043280" cy="544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FD163653-18C7-384E-CE73-AA0FFA978C53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33325" y="3986129"/>
                <a:ext cx="107892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A0279A3-5540-EA14-E573-2DB3C46B61DE}"/>
                  </a:ext>
                </a:extLst>
              </p14:cNvPr>
              <p14:cNvContentPartPr/>
              <p14:nvPr/>
            </p14:nvContentPartPr>
            <p14:xfrm>
              <a:off x="9480205" y="4193489"/>
              <a:ext cx="9000" cy="241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A0279A3-5540-EA14-E573-2DB3C46B61D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9462565" y="4175489"/>
                <a:ext cx="446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2DD25285-FCFB-91EB-A096-84283C4167BC}"/>
                  </a:ext>
                </a:extLst>
              </p14:cNvPr>
              <p14:cNvContentPartPr/>
              <p14:nvPr/>
            </p14:nvContentPartPr>
            <p14:xfrm>
              <a:off x="9539965" y="3939329"/>
              <a:ext cx="497880" cy="4651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2DD25285-FCFB-91EB-A096-84283C4167B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9521965" y="3921689"/>
                <a:ext cx="53352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4F88394-AEA5-A09D-5708-2C8C66678C43}"/>
                  </a:ext>
                </a:extLst>
              </p14:cNvPr>
              <p14:cNvContentPartPr/>
              <p14:nvPr/>
            </p14:nvContentPartPr>
            <p14:xfrm>
              <a:off x="9071605" y="4079369"/>
              <a:ext cx="309960" cy="691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4F88394-AEA5-A09D-5708-2C8C66678C43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9053965" y="4061729"/>
                <a:ext cx="34560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9522DAA-9A92-0C4D-D0B6-C72E4E82810C}"/>
                  </a:ext>
                </a:extLst>
              </p14:cNvPr>
              <p14:cNvContentPartPr/>
              <p14:nvPr/>
            </p14:nvContentPartPr>
            <p14:xfrm>
              <a:off x="10307485" y="4010969"/>
              <a:ext cx="390600" cy="306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9522DAA-9A92-0C4D-D0B6-C72E4E82810C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0289845" y="3993329"/>
                <a:ext cx="4262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04F15CFA-2DBA-A980-DCB6-359B7A346963}"/>
                  </a:ext>
                </a:extLst>
              </p14:cNvPr>
              <p14:cNvContentPartPr/>
              <p14:nvPr/>
            </p14:nvContentPartPr>
            <p14:xfrm>
              <a:off x="10734085" y="4324889"/>
              <a:ext cx="85320" cy="1468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04F15CFA-2DBA-A980-DCB6-359B7A34696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0716085" y="4306889"/>
                <a:ext cx="12096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532FE20-0150-2104-5D89-09DA3CF1F74F}"/>
                  </a:ext>
                </a:extLst>
              </p14:cNvPr>
              <p14:cNvContentPartPr/>
              <p14:nvPr/>
            </p14:nvContentPartPr>
            <p14:xfrm>
              <a:off x="6371965" y="5003129"/>
              <a:ext cx="905040" cy="2030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532FE20-0150-2104-5D89-09DA3CF1F74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354325" y="4985129"/>
                <a:ext cx="9406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CBFEC468-EF66-3EAC-75F6-D0B80D7ADC34}"/>
                  </a:ext>
                </a:extLst>
              </p14:cNvPr>
              <p14:cNvContentPartPr/>
              <p14:nvPr/>
            </p14:nvContentPartPr>
            <p14:xfrm>
              <a:off x="7356565" y="4805489"/>
              <a:ext cx="554400" cy="3758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CBFEC468-EF66-3EAC-75F6-D0B80D7ADC3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338925" y="4787489"/>
                <a:ext cx="590040" cy="41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3873974-5725-0832-BA15-CB9BA5178422}"/>
              </a:ext>
            </a:extLst>
          </p:cNvPr>
          <p:cNvGrpSpPr/>
          <p:nvPr/>
        </p:nvGrpSpPr>
        <p:grpSpPr>
          <a:xfrm>
            <a:off x="7866578" y="4898389"/>
            <a:ext cx="986760" cy="319680"/>
            <a:chOff x="7866578" y="4898389"/>
            <a:chExt cx="98676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DD66D95-DE5B-20E1-A7D4-086EA2A47539}"/>
                    </a:ext>
                  </a:extLst>
                </p14:cNvPr>
                <p14:cNvContentPartPr/>
                <p14:nvPr/>
              </p14:nvContentPartPr>
              <p14:xfrm>
                <a:off x="7866578" y="5040589"/>
                <a:ext cx="481680" cy="1332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DD66D95-DE5B-20E1-A7D4-086EA2A4753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848938" y="5022949"/>
                  <a:ext cx="5173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50B792C-9C67-EBFD-5E5F-51991C168FDB}"/>
                    </a:ext>
                  </a:extLst>
                </p14:cNvPr>
                <p14:cNvContentPartPr/>
                <p14:nvPr/>
              </p14:nvContentPartPr>
              <p14:xfrm>
                <a:off x="8732018" y="4898389"/>
                <a:ext cx="121320" cy="319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50B792C-9C67-EBFD-5E5F-51991C168FD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714018" y="4880389"/>
                  <a:ext cx="156960" cy="35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D629A199-C813-BFE9-9474-062E08E4C2B5}"/>
                  </a:ext>
                </a:extLst>
              </p14:cNvPr>
              <p14:cNvContentPartPr/>
              <p14:nvPr/>
            </p14:nvContentPartPr>
            <p14:xfrm>
              <a:off x="9375698" y="4851949"/>
              <a:ext cx="624960" cy="2404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D629A199-C813-BFE9-9474-062E08E4C2B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357698" y="4834309"/>
                <a:ext cx="6606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3AF04B4B-6805-5F01-1E6F-F3D0A49CA254}"/>
                  </a:ext>
                </a:extLst>
              </p14:cNvPr>
              <p14:cNvContentPartPr/>
              <p14:nvPr/>
            </p14:nvContentPartPr>
            <p14:xfrm>
              <a:off x="461738" y="5565469"/>
              <a:ext cx="460080" cy="3618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3AF04B4B-6805-5F01-1E6F-F3D0A49CA25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43738" y="5547829"/>
                <a:ext cx="49572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4A8794F-9B15-D0FF-DB8A-8A307F97DBFA}"/>
              </a:ext>
            </a:extLst>
          </p:cNvPr>
          <p:cNvGrpSpPr/>
          <p:nvPr/>
        </p:nvGrpSpPr>
        <p:grpSpPr>
          <a:xfrm>
            <a:off x="448165" y="4194209"/>
            <a:ext cx="5978880" cy="1885700"/>
            <a:chOff x="448165" y="4194209"/>
            <a:chExt cx="5978880" cy="18857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8B62117-BBDF-D14B-29DA-5F4759B9742E}"/>
                    </a:ext>
                  </a:extLst>
                </p14:cNvPr>
                <p14:cNvContentPartPr/>
                <p14:nvPr/>
              </p14:nvContentPartPr>
              <p14:xfrm>
                <a:off x="846325" y="4433249"/>
                <a:ext cx="74160" cy="261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8B62117-BBDF-D14B-29DA-5F4759B9742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28685" y="4415609"/>
                  <a:ext cx="1098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8D0CBE7-29A8-EDFB-C92D-6B60F2D5478C}"/>
                    </a:ext>
                  </a:extLst>
                </p14:cNvPr>
                <p14:cNvContentPartPr/>
                <p14:nvPr/>
              </p14:nvContentPartPr>
              <p14:xfrm>
                <a:off x="689005" y="4700729"/>
                <a:ext cx="238680" cy="45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8D0CBE7-29A8-EDFB-C92D-6B60F2D5478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71005" y="4682729"/>
                  <a:ext cx="2743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8A02020-B06A-916E-1E53-C43EE4E7C7C9}"/>
                    </a:ext>
                  </a:extLst>
                </p14:cNvPr>
                <p14:cNvContentPartPr/>
                <p14:nvPr/>
              </p14:nvContentPartPr>
              <p14:xfrm>
                <a:off x="788725" y="4390409"/>
                <a:ext cx="205200" cy="66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8A02020-B06A-916E-1E53-C43EE4E7C7C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71085" y="4372409"/>
                  <a:ext cx="240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8CF02A5-2723-B59F-4E1D-0446DB7D992C}"/>
                    </a:ext>
                  </a:extLst>
                </p14:cNvPr>
                <p14:cNvContentPartPr/>
                <p14:nvPr/>
              </p14:nvContentPartPr>
              <p14:xfrm>
                <a:off x="961885" y="4594889"/>
                <a:ext cx="288000" cy="146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8CF02A5-2723-B59F-4E1D-0446DB7D992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43885" y="4577249"/>
                  <a:ext cx="3236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7129EB9-C4B3-7561-9D70-D77F54B2186D}"/>
                    </a:ext>
                  </a:extLst>
                </p14:cNvPr>
                <p14:cNvContentPartPr/>
                <p14:nvPr/>
              </p14:nvContentPartPr>
              <p14:xfrm>
                <a:off x="1505125" y="4307609"/>
                <a:ext cx="507240" cy="420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7129EB9-C4B3-7561-9D70-D77F54B2186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487485" y="4289609"/>
                  <a:ext cx="54288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5481929-77DD-3DAB-FCCC-D1497CA79513}"/>
                    </a:ext>
                  </a:extLst>
                </p14:cNvPr>
                <p14:cNvContentPartPr/>
                <p14:nvPr/>
              </p14:nvContentPartPr>
              <p14:xfrm>
                <a:off x="1630765" y="4486529"/>
                <a:ext cx="102240" cy="24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5481929-77DD-3DAB-FCCC-D1497CA7951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612765" y="4468889"/>
                  <a:ext cx="1378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1B3FBD7-F95A-F987-D579-4C9B2C3FC040}"/>
                    </a:ext>
                  </a:extLst>
                </p14:cNvPr>
                <p14:cNvContentPartPr/>
                <p14:nvPr/>
              </p14:nvContentPartPr>
              <p14:xfrm>
                <a:off x="2240605" y="4256129"/>
                <a:ext cx="1713600" cy="613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1B3FBD7-F95A-F987-D579-4C9B2C3FC04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222605" y="4238489"/>
                  <a:ext cx="174924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3A47077-9B6B-1A16-87AA-F97BA68930E6}"/>
                    </a:ext>
                  </a:extLst>
                </p14:cNvPr>
                <p14:cNvContentPartPr/>
                <p14:nvPr/>
              </p14:nvContentPartPr>
              <p14:xfrm>
                <a:off x="4080205" y="4257209"/>
                <a:ext cx="1017000" cy="466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3A47077-9B6B-1A16-87AA-F97BA68930E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062205" y="4239209"/>
                  <a:ext cx="1052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FDBBBFB-B422-708C-135E-76DF618004E0}"/>
                    </a:ext>
                  </a:extLst>
                </p14:cNvPr>
                <p14:cNvContentPartPr/>
                <p14:nvPr/>
              </p14:nvContentPartPr>
              <p14:xfrm>
                <a:off x="5347045" y="4269449"/>
                <a:ext cx="254160" cy="477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FDBBBFB-B422-708C-135E-76DF618004E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29045" y="4251449"/>
                  <a:ext cx="28980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BB2A71D-A1DB-A472-80C8-7CA4AB5C687E}"/>
                    </a:ext>
                  </a:extLst>
                </p14:cNvPr>
                <p14:cNvContentPartPr/>
                <p14:nvPr/>
              </p14:nvContentPartPr>
              <p14:xfrm>
                <a:off x="5899285" y="4194209"/>
                <a:ext cx="527760" cy="359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BB2A71D-A1DB-A472-80C8-7CA4AB5C687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881285" y="4176569"/>
                  <a:ext cx="56340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EE81546-11EB-6E13-3A10-FB6C24F48AE7}"/>
                    </a:ext>
                  </a:extLst>
                </p14:cNvPr>
                <p14:cNvContentPartPr/>
                <p14:nvPr/>
              </p14:nvContentPartPr>
              <p14:xfrm>
                <a:off x="5968405" y="4283849"/>
                <a:ext cx="235800" cy="684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EE81546-11EB-6E13-3A10-FB6C24F48AE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950405" y="4266209"/>
                  <a:ext cx="2714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21B903E-1367-1E3A-58CF-416DBFE4AB67}"/>
                    </a:ext>
                  </a:extLst>
                </p14:cNvPr>
                <p14:cNvContentPartPr/>
                <p14:nvPr/>
              </p14:nvContentPartPr>
              <p14:xfrm>
                <a:off x="448165" y="4911689"/>
                <a:ext cx="532080" cy="455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21B903E-1367-1E3A-58CF-416DBFE4AB6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0165" y="4893689"/>
                  <a:ext cx="56772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2C7A006-5BCF-A9D1-9BA3-A0CC5BCC00AA}"/>
                    </a:ext>
                  </a:extLst>
                </p14:cNvPr>
                <p14:cNvContentPartPr/>
                <p14:nvPr/>
              </p14:nvContentPartPr>
              <p14:xfrm>
                <a:off x="581725" y="5120849"/>
                <a:ext cx="199800" cy="18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2C7A006-5BCF-A9D1-9BA3-A0CC5BCC00A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3725" y="5103209"/>
                  <a:ext cx="235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633CCD5-1980-3AA2-ABE9-2F2FBC044D8B}"/>
                    </a:ext>
                  </a:extLst>
                </p14:cNvPr>
                <p14:cNvContentPartPr/>
                <p14:nvPr/>
              </p14:nvContentPartPr>
              <p14:xfrm>
                <a:off x="1176445" y="4952369"/>
                <a:ext cx="914040" cy="341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633CCD5-1980-3AA2-ABE9-2F2FBC044D8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58445" y="4934729"/>
                  <a:ext cx="94968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56A49D3-F320-F3DC-DDAE-694AD5746879}"/>
                    </a:ext>
                  </a:extLst>
                </p14:cNvPr>
                <p14:cNvContentPartPr/>
                <p14:nvPr/>
              </p14:nvContentPartPr>
              <p14:xfrm>
                <a:off x="1915525" y="5065409"/>
                <a:ext cx="231480" cy="25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56A49D3-F320-F3DC-DDAE-694AD574687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897885" y="5047409"/>
                  <a:ext cx="2671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F1C4834-24CC-551B-57DB-EADDB750FDD1}"/>
                    </a:ext>
                  </a:extLst>
                </p14:cNvPr>
                <p14:cNvContentPartPr/>
                <p14:nvPr/>
              </p14:nvContentPartPr>
              <p14:xfrm>
                <a:off x="1937845" y="5189249"/>
                <a:ext cx="745560" cy="153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F1C4834-24CC-551B-57DB-EADDB750FDD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920205" y="5171609"/>
                  <a:ext cx="781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2B12E95-7544-F7C6-BCA7-EFF3D522326F}"/>
                    </a:ext>
                  </a:extLst>
                </p14:cNvPr>
                <p14:cNvContentPartPr/>
                <p14:nvPr/>
              </p14:nvContentPartPr>
              <p14:xfrm>
                <a:off x="2884285" y="5164049"/>
                <a:ext cx="415800" cy="110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2B12E95-7544-F7C6-BCA7-EFF3D522326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866645" y="5146409"/>
                  <a:ext cx="45144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11847C7-5A86-8263-342B-323C0BFBCA58}"/>
                    </a:ext>
                  </a:extLst>
                </p14:cNvPr>
                <p14:cNvContentPartPr/>
                <p14:nvPr/>
              </p14:nvContentPartPr>
              <p14:xfrm>
                <a:off x="3030445" y="5057489"/>
                <a:ext cx="46440" cy="17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11847C7-5A86-8263-342B-323C0BFBCA5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012805" y="5039489"/>
                  <a:ext cx="820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A736D95-0697-DC2B-40D4-C1046A0D1D2B}"/>
                    </a:ext>
                  </a:extLst>
                </p14:cNvPr>
                <p14:cNvContentPartPr/>
                <p14:nvPr/>
              </p14:nvContentPartPr>
              <p14:xfrm>
                <a:off x="3512485" y="5060729"/>
                <a:ext cx="1492200" cy="412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A736D95-0697-DC2B-40D4-C1046A0D1D2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494845" y="5042729"/>
                  <a:ext cx="152784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8C536FB-C018-545D-1E56-EAF9D16AEDA3}"/>
                    </a:ext>
                  </a:extLst>
                </p14:cNvPr>
                <p14:cNvContentPartPr/>
                <p14:nvPr/>
              </p14:nvContentPartPr>
              <p14:xfrm>
                <a:off x="4575565" y="4950569"/>
                <a:ext cx="27360" cy="79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8C536FB-C018-545D-1E56-EAF9D16AEDA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557565" y="4932569"/>
                  <a:ext cx="63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283738C-912F-05B8-16C4-7AAE0CE1F84B}"/>
                    </a:ext>
                  </a:extLst>
                </p14:cNvPr>
                <p14:cNvContentPartPr/>
                <p14:nvPr/>
              </p14:nvContentPartPr>
              <p14:xfrm>
                <a:off x="5187925" y="4773449"/>
                <a:ext cx="948600" cy="446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283738C-912F-05B8-16C4-7AAE0CE1F84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170285" y="4755809"/>
                  <a:ext cx="98424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D2DCF13-9DA1-EF41-8471-ECCFBC542788}"/>
                    </a:ext>
                  </a:extLst>
                </p14:cNvPr>
                <p14:cNvContentPartPr/>
                <p14:nvPr/>
              </p14:nvContentPartPr>
              <p14:xfrm>
                <a:off x="5791645" y="4933649"/>
                <a:ext cx="245880" cy="27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D2DCF13-9DA1-EF41-8471-ECCFBC54278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773645" y="4915649"/>
                  <a:ext cx="2815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15844F2-7EA5-EDD7-7043-B6362AE2A704}"/>
                    </a:ext>
                  </a:extLst>
                </p14:cNvPr>
                <p14:cNvContentPartPr/>
                <p14:nvPr/>
              </p14:nvContentPartPr>
              <p14:xfrm>
                <a:off x="5706685" y="4859129"/>
                <a:ext cx="27360" cy="6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15844F2-7EA5-EDD7-7043-B6362AE2A70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688685" y="4841489"/>
                  <a:ext cx="630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2D200EC-099F-E17F-0843-7CDE5403239D}"/>
                    </a:ext>
                  </a:extLst>
                </p14:cNvPr>
                <p14:cNvContentPartPr/>
                <p14:nvPr/>
              </p14:nvContentPartPr>
              <p14:xfrm>
                <a:off x="831458" y="5573029"/>
                <a:ext cx="1128600" cy="506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2D200EC-099F-E17F-0843-7CDE5403239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3818" y="5555029"/>
                  <a:ext cx="116424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52720C5-259A-300C-4C9A-ABC3785A8FDD}"/>
                    </a:ext>
                  </a:extLst>
                </p14:cNvPr>
                <p14:cNvContentPartPr/>
                <p14:nvPr/>
              </p14:nvContentPartPr>
              <p14:xfrm>
                <a:off x="1773938" y="5604709"/>
                <a:ext cx="28440" cy="133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52720C5-259A-300C-4C9A-ABC3785A8FD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756298" y="5587069"/>
                  <a:ext cx="64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93E8C7D-335F-63AC-1631-8B62D44B909E}"/>
                    </a:ext>
                  </a:extLst>
                </p14:cNvPr>
                <p14:cNvContentPartPr/>
                <p14:nvPr/>
              </p14:nvContentPartPr>
              <p14:xfrm>
                <a:off x="2266418" y="5397709"/>
                <a:ext cx="2020320" cy="624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93E8C7D-335F-63AC-1631-8B62D44B909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248778" y="5380069"/>
                  <a:ext cx="2055960" cy="66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DD9585E-559B-9E54-219E-E695932B211E}"/>
                    </a:ext>
                  </a:extLst>
                </p14:cNvPr>
                <p14:cNvContentPartPr/>
                <p14:nvPr/>
              </p14:nvContentPartPr>
              <p14:xfrm>
                <a:off x="3877418" y="5574109"/>
                <a:ext cx="272160" cy="4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DD9585E-559B-9E54-219E-E695932B211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859418" y="5556109"/>
                  <a:ext cx="30780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6853FA8-84FD-3BCD-51FD-5FF5042A1664}"/>
              </a:ext>
            </a:extLst>
          </p:cNvPr>
          <p:cNvGrpSpPr/>
          <p:nvPr/>
        </p:nvGrpSpPr>
        <p:grpSpPr>
          <a:xfrm>
            <a:off x="4845458" y="5503909"/>
            <a:ext cx="964800" cy="643680"/>
            <a:chOff x="4845458" y="5503909"/>
            <a:chExt cx="96480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F49316F-FE90-5230-7C7A-4AC22B87ED67}"/>
                    </a:ext>
                  </a:extLst>
                </p14:cNvPr>
                <p14:cNvContentPartPr/>
                <p14:nvPr/>
              </p14:nvContentPartPr>
              <p14:xfrm>
                <a:off x="4964258" y="5503909"/>
                <a:ext cx="127800" cy="2444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F49316F-FE90-5230-7C7A-4AC22B87ED6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946258" y="5485909"/>
                  <a:ext cx="1634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8CE1AFA-8E24-9D11-C168-491EE270E5FC}"/>
                    </a:ext>
                  </a:extLst>
                </p14:cNvPr>
                <p14:cNvContentPartPr/>
                <p14:nvPr/>
              </p14:nvContentPartPr>
              <p14:xfrm>
                <a:off x="4845458" y="5795509"/>
                <a:ext cx="315000" cy="118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8CE1AFA-8E24-9D11-C168-491EE270E5F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827818" y="5777509"/>
                  <a:ext cx="3506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74EFFDA-F01D-D6CF-8179-B09AA07F102D}"/>
                    </a:ext>
                  </a:extLst>
                </p14:cNvPr>
                <p14:cNvContentPartPr/>
                <p14:nvPr/>
              </p14:nvContentPartPr>
              <p14:xfrm>
                <a:off x="4912058" y="5921149"/>
                <a:ext cx="25560" cy="2264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74EFFDA-F01D-D6CF-8179-B09AA07F102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94058" y="5903149"/>
                  <a:ext cx="612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EB5FDEF-895A-6151-628F-DEAF1840F81D}"/>
                    </a:ext>
                  </a:extLst>
                </p14:cNvPr>
                <p14:cNvContentPartPr/>
                <p14:nvPr/>
              </p14:nvContentPartPr>
              <p14:xfrm>
                <a:off x="4905938" y="5878309"/>
                <a:ext cx="137880" cy="1515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EB5FDEF-895A-6151-628F-DEAF1840F81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887938" y="5860309"/>
                  <a:ext cx="1735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14E6EB2-7995-A9A3-0694-D8431F15670E}"/>
                    </a:ext>
                  </a:extLst>
                </p14:cNvPr>
                <p14:cNvContentPartPr/>
                <p14:nvPr/>
              </p14:nvContentPartPr>
              <p14:xfrm>
                <a:off x="5537378" y="5673829"/>
                <a:ext cx="272880" cy="831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14E6EB2-7995-A9A3-0694-D8431F15670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519378" y="5656189"/>
                  <a:ext cx="3085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FA21FB3-14B4-B32D-8B4C-7929A3B65B4E}"/>
                    </a:ext>
                  </a:extLst>
                </p14:cNvPr>
                <p14:cNvContentPartPr/>
                <p14:nvPr/>
              </p14:nvContentPartPr>
              <p14:xfrm>
                <a:off x="5540618" y="5830789"/>
                <a:ext cx="239040" cy="50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FA21FB3-14B4-B32D-8B4C-7929A3B65B4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522618" y="5813149"/>
                  <a:ext cx="274680" cy="8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7D3D7172-F595-5821-24AC-FE8D15542EF3}"/>
              </a:ext>
            </a:extLst>
          </p:cNvPr>
          <p:cNvGrpSpPr/>
          <p:nvPr/>
        </p:nvGrpSpPr>
        <p:grpSpPr>
          <a:xfrm>
            <a:off x="6088898" y="5571589"/>
            <a:ext cx="264960" cy="390600"/>
            <a:chOff x="6088898" y="5571589"/>
            <a:chExt cx="264960" cy="3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13C38B1-1CD3-5EAB-62DA-81DD005E5A7F}"/>
                    </a:ext>
                  </a:extLst>
                </p14:cNvPr>
                <p14:cNvContentPartPr/>
                <p14:nvPr/>
              </p14:nvContentPartPr>
              <p14:xfrm>
                <a:off x="6104018" y="5690749"/>
                <a:ext cx="199800" cy="2714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13C38B1-1CD3-5EAB-62DA-81DD005E5A7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086378" y="5672749"/>
                  <a:ext cx="2354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FB58A7F-70A7-14D2-BA32-8B2109B7DAC7}"/>
                    </a:ext>
                  </a:extLst>
                </p14:cNvPr>
                <p14:cNvContentPartPr/>
                <p14:nvPr/>
              </p14:nvContentPartPr>
              <p14:xfrm>
                <a:off x="6088898" y="5571589"/>
                <a:ext cx="264960" cy="321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FB58A7F-70A7-14D2-BA32-8B2109B7DAC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71258" y="5553949"/>
                  <a:ext cx="3006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691523B-2D3D-A645-B459-A266C24D36C0}"/>
                    </a:ext>
                  </a:extLst>
                </p14:cNvPr>
                <p14:cNvContentPartPr/>
                <p14:nvPr/>
              </p14:nvContentPartPr>
              <p14:xfrm>
                <a:off x="6147938" y="5578069"/>
                <a:ext cx="187200" cy="1911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691523B-2D3D-A645-B459-A266C24D36C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130298" y="5560069"/>
                  <a:ext cx="222840" cy="22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FF93B7E4-5122-4DAC-BA23-98F17BBD50CE}"/>
                  </a:ext>
                </a:extLst>
              </p14:cNvPr>
              <p14:cNvContentPartPr/>
              <p14:nvPr/>
            </p14:nvContentPartPr>
            <p14:xfrm>
              <a:off x="6534938" y="5885149"/>
              <a:ext cx="33120" cy="4140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FF93B7E4-5122-4DAC-BA23-98F17BBD50CE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6516938" y="5867509"/>
                <a:ext cx="6876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A85EF503-D60F-9250-F1FC-A7662AABCF2C}"/>
              </a:ext>
            </a:extLst>
          </p:cNvPr>
          <p:cNvGrpSpPr/>
          <p:nvPr/>
        </p:nvGrpSpPr>
        <p:grpSpPr>
          <a:xfrm>
            <a:off x="5075498" y="3756469"/>
            <a:ext cx="3347280" cy="630000"/>
            <a:chOff x="5075498" y="3756469"/>
            <a:chExt cx="334728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9B2B294-A5CF-256F-C128-D4E7A639CF60}"/>
                    </a:ext>
                  </a:extLst>
                </p14:cNvPr>
                <p14:cNvContentPartPr/>
                <p14:nvPr/>
              </p14:nvContentPartPr>
              <p14:xfrm>
                <a:off x="5105378" y="4155349"/>
                <a:ext cx="266400" cy="1994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9B2B294-A5CF-256F-C128-D4E7A639CF6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087378" y="4137349"/>
                  <a:ext cx="3020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0DE6D14C-546D-B6A4-E286-9795CCB67245}"/>
                    </a:ext>
                  </a:extLst>
                </p14:cNvPr>
                <p14:cNvContentPartPr/>
                <p14:nvPr/>
              </p14:nvContentPartPr>
              <p14:xfrm>
                <a:off x="5075498" y="4251469"/>
                <a:ext cx="63720" cy="135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0DE6D14C-546D-B6A4-E286-9795CCB6724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057498" y="4233469"/>
                  <a:ext cx="993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776C1A9-BBB7-E407-0F0E-01EF8E121BFB}"/>
                    </a:ext>
                  </a:extLst>
                </p14:cNvPr>
                <p14:cNvContentPartPr/>
                <p14:nvPr/>
              </p14:nvContentPartPr>
              <p14:xfrm>
                <a:off x="5518298" y="4057429"/>
                <a:ext cx="141840" cy="54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776C1A9-BBB7-E407-0F0E-01EF8E121B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500658" y="4039429"/>
                  <a:ext cx="177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A45D4F6-DFC4-B00F-F046-659AB3ADB824}"/>
                    </a:ext>
                  </a:extLst>
                </p14:cNvPr>
                <p14:cNvContentPartPr/>
                <p14:nvPr/>
              </p14:nvContentPartPr>
              <p14:xfrm>
                <a:off x="5516498" y="4167589"/>
                <a:ext cx="115560" cy="32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A45D4F6-DFC4-B00F-F046-659AB3ADB82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498858" y="4149589"/>
                  <a:ext cx="1512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8712F6F-F8B6-F6CC-D2B1-6D1A0F3A28B9}"/>
                    </a:ext>
                  </a:extLst>
                </p14:cNvPr>
                <p14:cNvContentPartPr/>
                <p14:nvPr/>
              </p14:nvContentPartPr>
              <p14:xfrm>
                <a:off x="5775338" y="3949069"/>
                <a:ext cx="144360" cy="2242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8712F6F-F8B6-F6CC-D2B1-6D1A0F3A28B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757698" y="3931429"/>
                  <a:ext cx="180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6E051CB-98B7-598B-5405-317861FB1130}"/>
                    </a:ext>
                  </a:extLst>
                </p14:cNvPr>
                <p14:cNvContentPartPr/>
                <p14:nvPr/>
              </p14:nvContentPartPr>
              <p14:xfrm>
                <a:off x="5940578" y="3947629"/>
                <a:ext cx="182520" cy="1998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6E051CB-98B7-598B-5405-317861FB113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922938" y="3929989"/>
                  <a:ext cx="2181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5B52808-CBCC-2667-03FF-B7FDAF591105}"/>
                    </a:ext>
                  </a:extLst>
                </p14:cNvPr>
                <p14:cNvContentPartPr/>
                <p14:nvPr/>
              </p14:nvContentPartPr>
              <p14:xfrm>
                <a:off x="6221018" y="3906229"/>
                <a:ext cx="805680" cy="259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5B52808-CBCC-2667-03FF-B7FDAF59110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203018" y="3888589"/>
                  <a:ext cx="8413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74A01E3-D7A0-187B-8DA2-EA37EE9A23EA}"/>
                    </a:ext>
                  </a:extLst>
                </p14:cNvPr>
                <p14:cNvContentPartPr/>
                <p14:nvPr/>
              </p14:nvContentPartPr>
              <p14:xfrm>
                <a:off x="7161698" y="3934309"/>
                <a:ext cx="17280" cy="867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74A01E3-D7A0-187B-8DA2-EA37EE9A23E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143698" y="3916309"/>
                  <a:ext cx="529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F2BA4C8-47DD-657A-000C-DB5CDE08D8B2}"/>
                    </a:ext>
                  </a:extLst>
                </p14:cNvPr>
                <p14:cNvContentPartPr/>
                <p14:nvPr/>
              </p14:nvContentPartPr>
              <p14:xfrm>
                <a:off x="7174658" y="3899029"/>
                <a:ext cx="5760" cy="11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F2BA4C8-47DD-657A-000C-DB5CDE08D8B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156658" y="3881389"/>
                  <a:ext cx="41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8CCFEFE-40A5-AE5C-D5FE-BD806AB89552}"/>
                    </a:ext>
                  </a:extLst>
                </p14:cNvPr>
                <p14:cNvContentPartPr/>
                <p14:nvPr/>
              </p14:nvContentPartPr>
              <p14:xfrm>
                <a:off x="7232258" y="3833149"/>
                <a:ext cx="219240" cy="312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8CCFEFE-40A5-AE5C-D5FE-BD806AB8955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214618" y="3815509"/>
                  <a:ext cx="2548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D5F5768-7B01-CF3B-00AD-11452150214A}"/>
                    </a:ext>
                  </a:extLst>
                </p14:cNvPr>
                <p14:cNvContentPartPr/>
                <p14:nvPr/>
              </p14:nvContentPartPr>
              <p14:xfrm>
                <a:off x="7524938" y="3756469"/>
                <a:ext cx="215640" cy="249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D5F5768-7B01-CF3B-00AD-11452150214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506938" y="3738469"/>
                  <a:ext cx="2512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1852503-1C03-9DA1-CBF7-3F49C2CCA7E5}"/>
                    </a:ext>
                  </a:extLst>
                </p14:cNvPr>
                <p14:cNvContentPartPr/>
                <p14:nvPr/>
              </p14:nvContentPartPr>
              <p14:xfrm>
                <a:off x="7853978" y="3796789"/>
                <a:ext cx="154440" cy="142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1852503-1C03-9DA1-CBF7-3F49C2CCA7E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835978" y="3779149"/>
                  <a:ext cx="1900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5705798-01A3-4037-3C2D-84CAA8E2C226}"/>
                    </a:ext>
                  </a:extLst>
                </p14:cNvPr>
                <p14:cNvContentPartPr/>
                <p14:nvPr/>
              </p14:nvContentPartPr>
              <p14:xfrm>
                <a:off x="7992938" y="3778789"/>
                <a:ext cx="101520" cy="219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5705798-01A3-4037-3C2D-84CAA8E2C226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974938" y="3761149"/>
                  <a:ext cx="1371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6694A9A-E271-407C-1391-6460062B31AF}"/>
                    </a:ext>
                  </a:extLst>
                </p14:cNvPr>
                <p14:cNvContentPartPr/>
                <p14:nvPr/>
              </p14:nvContentPartPr>
              <p14:xfrm>
                <a:off x="8180858" y="3846109"/>
                <a:ext cx="241920" cy="93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6694A9A-E271-407C-1391-6460062B31A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162858" y="3828109"/>
                  <a:ext cx="277560" cy="12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5ACF3534-3DD0-C8A9-65B0-367B12FBF970}"/>
                  </a:ext>
                </a:extLst>
              </p14:cNvPr>
              <p14:cNvContentPartPr/>
              <p14:nvPr/>
            </p14:nvContentPartPr>
            <p14:xfrm>
              <a:off x="7678298" y="5791909"/>
              <a:ext cx="380160" cy="3024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5ACF3534-3DD0-C8A9-65B0-367B12FBF970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7660298" y="5774269"/>
                <a:ext cx="4158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29FB5DFE-9237-258D-2467-EC048D20D03C}"/>
                  </a:ext>
                </a:extLst>
              </p14:cNvPr>
              <p14:cNvContentPartPr/>
              <p14:nvPr/>
            </p14:nvContentPartPr>
            <p14:xfrm>
              <a:off x="7722578" y="5826829"/>
              <a:ext cx="310320" cy="2408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29FB5DFE-9237-258D-2467-EC048D20D03C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704938" y="5808829"/>
                <a:ext cx="34596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5AD6FE86-FB0F-2722-B830-A73B364B0A36}"/>
                  </a:ext>
                </a:extLst>
              </p14:cNvPr>
              <p14:cNvContentPartPr/>
              <p14:nvPr/>
            </p14:nvContentPartPr>
            <p14:xfrm>
              <a:off x="9457058" y="5628829"/>
              <a:ext cx="124200" cy="2469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5AD6FE86-FB0F-2722-B830-A73B364B0A36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9439058" y="5611189"/>
                <a:ext cx="1598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33AFCC47-B651-5523-4764-AA2663D6B47B}"/>
                  </a:ext>
                </a:extLst>
              </p14:cNvPr>
              <p14:cNvContentPartPr/>
              <p14:nvPr/>
            </p14:nvContentPartPr>
            <p14:xfrm>
              <a:off x="9709778" y="5639629"/>
              <a:ext cx="199080" cy="3060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33AFCC47-B651-5523-4764-AA2663D6B47B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9691778" y="5621629"/>
                <a:ext cx="2347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FE783B55-8F04-FAC1-E3C6-D4C3A01092AC}"/>
                  </a:ext>
                </a:extLst>
              </p14:cNvPr>
              <p14:cNvContentPartPr/>
              <p14:nvPr/>
            </p14:nvContentPartPr>
            <p14:xfrm>
              <a:off x="9731738" y="5740789"/>
              <a:ext cx="168840" cy="2736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FE783B55-8F04-FAC1-E3C6-D4C3A01092AC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9714098" y="5723149"/>
                <a:ext cx="2044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A962718B-86D2-743A-ECED-7F1960242089}"/>
                  </a:ext>
                </a:extLst>
              </p14:cNvPr>
              <p14:cNvContentPartPr/>
              <p14:nvPr/>
            </p14:nvContentPartPr>
            <p14:xfrm>
              <a:off x="10157978" y="5598589"/>
              <a:ext cx="156600" cy="10368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A962718B-86D2-743A-ECED-7F1960242089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0139978" y="5580589"/>
                <a:ext cx="1922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4AAE43F8-090A-1B7E-667B-E4F0AF678DD0}"/>
                  </a:ext>
                </a:extLst>
              </p14:cNvPr>
              <p14:cNvContentPartPr/>
              <p14:nvPr/>
            </p14:nvContentPartPr>
            <p14:xfrm>
              <a:off x="10410698" y="5502109"/>
              <a:ext cx="157320" cy="20412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4AAE43F8-090A-1B7E-667B-E4F0AF678DD0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10392698" y="5484469"/>
                <a:ext cx="19296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EB8969CA-1B7C-6055-26E3-5BA3EED82A6D}"/>
                  </a:ext>
                </a:extLst>
              </p14:cNvPr>
              <p14:cNvContentPartPr/>
              <p14:nvPr/>
            </p14:nvContentPartPr>
            <p14:xfrm>
              <a:off x="10631738" y="5396269"/>
              <a:ext cx="98640" cy="1389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EB8969CA-1B7C-6055-26E3-5BA3EED82A6D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0613738" y="5378629"/>
                <a:ext cx="134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E41AAC0F-AEA7-0586-6200-D0D75E7F3E88}"/>
                  </a:ext>
                </a:extLst>
              </p14:cNvPr>
              <p14:cNvContentPartPr/>
              <p14:nvPr/>
            </p14:nvContentPartPr>
            <p14:xfrm>
              <a:off x="10064378" y="5812789"/>
              <a:ext cx="650880" cy="183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E41AAC0F-AEA7-0586-6200-D0D75E7F3E88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10046738" y="5794789"/>
                <a:ext cx="68652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8" name="Group 247">
            <a:extLst>
              <a:ext uri="{FF2B5EF4-FFF2-40B4-BE49-F238E27FC236}">
                <a16:creationId xmlns:a16="http://schemas.microsoft.com/office/drawing/2014/main" id="{F8C6CAC2-EEDF-9630-B913-CBC19754653E}"/>
              </a:ext>
            </a:extLst>
          </p:cNvPr>
          <p:cNvGrpSpPr/>
          <p:nvPr/>
        </p:nvGrpSpPr>
        <p:grpSpPr>
          <a:xfrm>
            <a:off x="9926498" y="5947429"/>
            <a:ext cx="1212840" cy="385920"/>
            <a:chOff x="9926498" y="5947429"/>
            <a:chExt cx="121284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C37B684-C38A-F3DC-0FA9-C7AAEFDD914F}"/>
                    </a:ext>
                  </a:extLst>
                </p14:cNvPr>
                <p14:cNvContentPartPr/>
                <p14:nvPr/>
              </p14:nvContentPartPr>
              <p14:xfrm>
                <a:off x="9926498" y="5947429"/>
                <a:ext cx="1052280" cy="3639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C37B684-C38A-F3DC-0FA9-C7AAEFDD914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908858" y="5929789"/>
                  <a:ext cx="108792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9C2CC68-BE00-64D2-4242-10067F907576}"/>
                    </a:ext>
                  </a:extLst>
                </p14:cNvPr>
                <p14:cNvContentPartPr/>
                <p14:nvPr/>
              </p14:nvContentPartPr>
              <p14:xfrm>
                <a:off x="10156898" y="6145429"/>
                <a:ext cx="25560" cy="1674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9C2CC68-BE00-64D2-4242-10067F90757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139258" y="6127429"/>
                  <a:ext cx="612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F068431-6F37-07C5-A909-788FB14C7C8F}"/>
                    </a:ext>
                  </a:extLst>
                </p14:cNvPr>
                <p14:cNvContentPartPr/>
                <p14:nvPr/>
              </p14:nvContentPartPr>
              <p14:xfrm>
                <a:off x="10264178" y="6254869"/>
                <a:ext cx="118080" cy="5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F068431-6F37-07C5-A909-788FB14C7C8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246178" y="6237229"/>
                  <a:ext cx="1537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90BD9142-31B3-FA1F-E439-4A77F2EB5241}"/>
                    </a:ext>
                  </a:extLst>
                </p14:cNvPr>
                <p14:cNvContentPartPr/>
                <p14:nvPr/>
              </p14:nvContentPartPr>
              <p14:xfrm>
                <a:off x="10541378" y="6097549"/>
                <a:ext cx="103680" cy="1598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90BD9142-31B3-FA1F-E439-4A77F2EB524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523378" y="6079909"/>
                  <a:ext cx="139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0686D27-9A25-6A8D-2A25-B2BA98D3D063}"/>
                    </a:ext>
                  </a:extLst>
                </p14:cNvPr>
                <p14:cNvContentPartPr/>
                <p14:nvPr/>
              </p14:nvContentPartPr>
              <p14:xfrm>
                <a:off x="10686818" y="6066229"/>
                <a:ext cx="81720" cy="806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0686D27-9A25-6A8D-2A25-B2BA98D3D06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668818" y="6048589"/>
                  <a:ext cx="117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F36096F9-AE9A-746A-ABB2-634220CFBA6D}"/>
                    </a:ext>
                  </a:extLst>
                </p14:cNvPr>
                <p14:cNvContentPartPr/>
                <p14:nvPr/>
              </p14:nvContentPartPr>
              <p14:xfrm>
                <a:off x="10671698" y="6079189"/>
                <a:ext cx="264960" cy="2149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F36096F9-AE9A-746A-ABB2-634220CFBA6D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653698" y="6061549"/>
                  <a:ext cx="3006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A09B7C3-B1E0-B3E5-4206-F9C9B19D703E}"/>
                    </a:ext>
                  </a:extLst>
                </p14:cNvPr>
                <p14:cNvContentPartPr/>
                <p14:nvPr/>
              </p14:nvContentPartPr>
              <p14:xfrm>
                <a:off x="10862858" y="6256309"/>
                <a:ext cx="138960" cy="77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A09B7C3-B1E0-B3E5-4206-F9C9B19D703E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844858" y="6238669"/>
                  <a:ext cx="1746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6D111EF-5498-00F9-8517-24E52752CF86}"/>
                    </a:ext>
                  </a:extLst>
                </p14:cNvPr>
                <p14:cNvContentPartPr/>
                <p14:nvPr/>
              </p14:nvContentPartPr>
              <p14:xfrm>
                <a:off x="11041058" y="6148309"/>
                <a:ext cx="98280" cy="1195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6D111EF-5498-00F9-8517-24E52752CF8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023058" y="6130309"/>
                  <a:ext cx="13392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FDF4F88B-DB53-AE46-EB01-DCF2D1355CB8}"/>
                  </a:ext>
                </a:extLst>
              </p14:cNvPr>
              <p14:cNvContentPartPr/>
              <p14:nvPr/>
            </p14:nvContentPartPr>
            <p14:xfrm>
              <a:off x="8757218" y="5580589"/>
              <a:ext cx="113400" cy="8604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FDF4F88B-DB53-AE46-EB01-DCF2D1355CB8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8739578" y="5562949"/>
                <a:ext cx="149040" cy="12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FF368A63-6FAE-BEE0-3941-FDDDB305671E}"/>
              </a:ext>
            </a:extLst>
          </p:cNvPr>
          <p:cNvGrpSpPr/>
          <p:nvPr/>
        </p:nvGrpSpPr>
        <p:grpSpPr>
          <a:xfrm>
            <a:off x="8100218" y="5360989"/>
            <a:ext cx="794880" cy="325800"/>
            <a:chOff x="8100218" y="5360989"/>
            <a:chExt cx="79488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DDC0724-B035-4590-50FC-8B90DB237AA9}"/>
                    </a:ext>
                  </a:extLst>
                </p14:cNvPr>
                <p14:cNvContentPartPr/>
                <p14:nvPr/>
              </p14:nvContentPartPr>
              <p14:xfrm>
                <a:off x="8776658" y="5553229"/>
                <a:ext cx="109080" cy="421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DDC0724-B035-4590-50FC-8B90DB237AA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758658" y="5535589"/>
                  <a:ext cx="1447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ADDC5F6-130D-D996-E18E-263D9407DADE}"/>
                    </a:ext>
                  </a:extLst>
                </p14:cNvPr>
                <p14:cNvContentPartPr/>
                <p14:nvPr/>
              </p14:nvContentPartPr>
              <p14:xfrm>
                <a:off x="8258258" y="5578069"/>
                <a:ext cx="488160" cy="1087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ADDC5F6-130D-D996-E18E-263D9407DAD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240618" y="5560069"/>
                  <a:ext cx="5238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4886B7A-62B7-E4AC-DC36-66F10F2CEB13}"/>
                    </a:ext>
                  </a:extLst>
                </p14:cNvPr>
                <p14:cNvContentPartPr/>
                <p14:nvPr/>
              </p14:nvContentPartPr>
              <p14:xfrm>
                <a:off x="8100218" y="5363149"/>
                <a:ext cx="156600" cy="218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4886B7A-62B7-E4AC-DC36-66F10F2CEB1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082218" y="5345509"/>
                  <a:ext cx="1922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A618786-1087-3E5D-58CF-A5222B753F67}"/>
                    </a:ext>
                  </a:extLst>
                </p14:cNvPr>
                <p14:cNvContentPartPr/>
                <p14:nvPr/>
              </p14:nvContentPartPr>
              <p14:xfrm>
                <a:off x="8749298" y="5360989"/>
                <a:ext cx="145800" cy="137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A618786-1087-3E5D-58CF-A5222B753F6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731298" y="5343349"/>
                  <a:ext cx="181440" cy="17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47D9F5DE-1631-DCF3-6900-40368E24E8E5}"/>
                  </a:ext>
                </a:extLst>
              </p14:cNvPr>
              <p14:cNvContentPartPr/>
              <p14:nvPr/>
            </p14:nvContentPartPr>
            <p14:xfrm>
              <a:off x="4877138" y="5574109"/>
              <a:ext cx="208800" cy="4536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47D9F5DE-1631-DCF3-6900-40368E24E8E5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4859138" y="5556109"/>
                <a:ext cx="24444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5BC1731-4440-2D57-B821-334C7FAC5B2C}"/>
              </a:ext>
            </a:extLst>
          </p:cNvPr>
          <p:cNvGrpSpPr/>
          <p:nvPr/>
        </p:nvGrpSpPr>
        <p:grpSpPr>
          <a:xfrm>
            <a:off x="4542797" y="3480985"/>
            <a:ext cx="204480" cy="334080"/>
            <a:chOff x="4542797" y="3480985"/>
            <a:chExt cx="204480" cy="33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D871380-CB6A-64E8-5867-B8CB762DD302}"/>
                    </a:ext>
                  </a:extLst>
                </p14:cNvPr>
                <p14:cNvContentPartPr/>
                <p14:nvPr/>
              </p14:nvContentPartPr>
              <p14:xfrm>
                <a:off x="4598237" y="3610585"/>
                <a:ext cx="67680" cy="204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D871380-CB6A-64E8-5867-B8CB762DD30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580597" y="3592585"/>
                  <a:ext cx="1033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DF3566-9D55-126C-97C2-314680194D95}"/>
                    </a:ext>
                  </a:extLst>
                </p14:cNvPr>
                <p14:cNvContentPartPr/>
                <p14:nvPr/>
              </p14:nvContentPartPr>
              <p14:xfrm>
                <a:off x="4542797" y="3480985"/>
                <a:ext cx="204480" cy="296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DF3566-9D55-126C-97C2-314680194D9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524797" y="3462985"/>
                  <a:ext cx="24012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DF09837-93DA-60EA-316D-B95491CBF74B}"/>
                    </a:ext>
                  </a:extLst>
                </p14:cNvPr>
                <p14:cNvContentPartPr/>
                <p14:nvPr/>
              </p14:nvContentPartPr>
              <p14:xfrm>
                <a:off x="4587077" y="3532825"/>
                <a:ext cx="64440" cy="104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DF09837-93DA-60EA-316D-B95491CBF74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569077" y="3515185"/>
                  <a:ext cx="100080" cy="139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8230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EF5136A-ED44-D47F-4F17-8A159A1F00CA}"/>
              </a:ext>
            </a:extLst>
          </p:cNvPr>
          <p:cNvGrpSpPr/>
          <p:nvPr/>
        </p:nvGrpSpPr>
        <p:grpSpPr>
          <a:xfrm>
            <a:off x="1280378" y="393709"/>
            <a:ext cx="239400" cy="369360"/>
            <a:chOff x="1280378" y="393709"/>
            <a:chExt cx="239400" cy="36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788F55E-D1EE-003A-34B8-E997A8280E9C}"/>
                    </a:ext>
                  </a:extLst>
                </p14:cNvPr>
                <p14:cNvContentPartPr/>
                <p14:nvPr/>
              </p14:nvContentPartPr>
              <p14:xfrm>
                <a:off x="1280378" y="543109"/>
                <a:ext cx="203400" cy="219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788F55E-D1EE-003A-34B8-E997A8280E9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62378" y="525469"/>
                  <a:ext cx="2390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7FD6662-F010-89A0-A2E8-2D45FAC517F1}"/>
                    </a:ext>
                  </a:extLst>
                </p14:cNvPr>
                <p14:cNvContentPartPr/>
                <p14:nvPr/>
              </p14:nvContentPartPr>
              <p14:xfrm>
                <a:off x="1300178" y="398029"/>
                <a:ext cx="215280" cy="29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7FD6662-F010-89A0-A2E8-2D45FAC517F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82178" y="380389"/>
                  <a:ext cx="2509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F94A884-BE3E-B27D-0EA4-1590FC842647}"/>
                    </a:ext>
                  </a:extLst>
                </p14:cNvPr>
                <p14:cNvContentPartPr/>
                <p14:nvPr/>
              </p14:nvContentPartPr>
              <p14:xfrm>
                <a:off x="1305218" y="393709"/>
                <a:ext cx="214560" cy="174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F94A884-BE3E-B27D-0EA4-1590FC8426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87578" y="375709"/>
                  <a:ext cx="250200" cy="2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D32A8A-CF6B-E0B5-562D-8B0DBF09FA40}"/>
              </a:ext>
            </a:extLst>
          </p:cNvPr>
          <p:cNvGrpSpPr/>
          <p:nvPr/>
        </p:nvGrpSpPr>
        <p:grpSpPr>
          <a:xfrm>
            <a:off x="1764938" y="359869"/>
            <a:ext cx="795960" cy="348120"/>
            <a:chOff x="1764938" y="359869"/>
            <a:chExt cx="795960" cy="3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BC24DDA-8DF4-738C-FAE0-001415A8C666}"/>
                    </a:ext>
                  </a:extLst>
                </p14:cNvPr>
                <p14:cNvContentPartPr/>
                <p14:nvPr/>
              </p14:nvContentPartPr>
              <p14:xfrm>
                <a:off x="1764938" y="605029"/>
                <a:ext cx="211320" cy="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BC24DDA-8DF4-738C-FAE0-001415A8C6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47298" y="587389"/>
                  <a:ext cx="246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81AE9CA-FCDF-C28A-4F51-F51A17976542}"/>
                    </a:ext>
                  </a:extLst>
                </p14:cNvPr>
                <p14:cNvContentPartPr/>
                <p14:nvPr/>
              </p14:nvContentPartPr>
              <p14:xfrm>
                <a:off x="1776818" y="664069"/>
                <a:ext cx="199080" cy="3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1AE9CA-FCDF-C28A-4F51-F51A179765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59178" y="646069"/>
                  <a:ext cx="234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806C860-9A0E-11C0-CFF9-7C795148F733}"/>
                    </a:ext>
                  </a:extLst>
                </p14:cNvPr>
                <p14:cNvContentPartPr/>
                <p14:nvPr/>
              </p14:nvContentPartPr>
              <p14:xfrm>
                <a:off x="2323298" y="359869"/>
                <a:ext cx="120960" cy="258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806C860-9A0E-11C0-CFF9-7C795148F7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5298" y="342229"/>
                  <a:ext cx="1566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FBE7937-7D19-AAFF-77FB-D5E794AEFA24}"/>
                    </a:ext>
                  </a:extLst>
                </p14:cNvPr>
                <p14:cNvContentPartPr/>
                <p14:nvPr/>
              </p14:nvContentPartPr>
              <p14:xfrm>
                <a:off x="2254538" y="391189"/>
                <a:ext cx="190800" cy="106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FBE7937-7D19-AAFF-77FB-D5E794AEFA2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36898" y="373189"/>
                  <a:ext cx="2264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A1DA8E-7195-AF00-76A1-0731560EB481}"/>
                    </a:ext>
                  </a:extLst>
                </p14:cNvPr>
                <p14:cNvContentPartPr/>
                <p14:nvPr/>
              </p14:nvContentPartPr>
              <p14:xfrm>
                <a:off x="2200178" y="660109"/>
                <a:ext cx="360720" cy="47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A1DA8E-7195-AF00-76A1-0731560EB4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82178" y="642109"/>
                  <a:ext cx="39636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67246A-2364-492D-84EC-48847E30F4FB}"/>
              </a:ext>
            </a:extLst>
          </p:cNvPr>
          <p:cNvGrpSpPr/>
          <p:nvPr/>
        </p:nvGrpSpPr>
        <p:grpSpPr>
          <a:xfrm>
            <a:off x="1839098" y="816709"/>
            <a:ext cx="2231280" cy="1231560"/>
            <a:chOff x="1839098" y="816709"/>
            <a:chExt cx="223128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965D96A-54AF-8A5A-F8AB-105843C22A65}"/>
                    </a:ext>
                  </a:extLst>
                </p14:cNvPr>
                <p14:cNvContentPartPr/>
                <p14:nvPr/>
              </p14:nvContentPartPr>
              <p14:xfrm>
                <a:off x="2304578" y="831469"/>
                <a:ext cx="47880" cy="230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965D96A-54AF-8A5A-F8AB-105843C22A6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86578" y="813469"/>
                  <a:ext cx="83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86E4C68-28BC-9384-1BD4-5C5B98B420B2}"/>
                    </a:ext>
                  </a:extLst>
                </p14:cNvPr>
                <p14:cNvContentPartPr/>
                <p14:nvPr/>
              </p14:nvContentPartPr>
              <p14:xfrm>
                <a:off x="2297738" y="816709"/>
                <a:ext cx="127440" cy="91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86E4C68-28BC-9384-1BD4-5C5B98B420B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80098" y="799069"/>
                  <a:ext cx="1630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9A9638-F8C6-C101-D91B-8B8287BB3FB9}"/>
                    </a:ext>
                  </a:extLst>
                </p14:cNvPr>
                <p14:cNvContentPartPr/>
                <p14:nvPr/>
              </p14:nvContentPartPr>
              <p14:xfrm>
                <a:off x="1839098" y="1567669"/>
                <a:ext cx="172440" cy="3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9A9638-F8C6-C101-D91B-8B8287BB3FB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21458" y="1549669"/>
                  <a:ext cx="208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16C600-4A81-0D0A-E7E6-1B92D55560E5}"/>
                    </a:ext>
                  </a:extLst>
                </p14:cNvPr>
                <p14:cNvContentPartPr/>
                <p14:nvPr/>
              </p14:nvContentPartPr>
              <p14:xfrm>
                <a:off x="1860698" y="1640029"/>
                <a:ext cx="164160" cy="17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16C600-4A81-0D0A-E7E6-1B92D55560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42698" y="1622029"/>
                  <a:ext cx="1998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CD2E42D-645B-FAB7-5B1C-34D7C4D3CFD8}"/>
                    </a:ext>
                  </a:extLst>
                </p14:cNvPr>
                <p14:cNvContentPartPr/>
                <p14:nvPr/>
              </p14:nvContentPartPr>
              <p14:xfrm>
                <a:off x="2378738" y="1290829"/>
                <a:ext cx="79560" cy="234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CD2E42D-645B-FAB7-5B1C-34D7C4D3CF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60738" y="1273189"/>
                  <a:ext cx="1152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ED1F94F-244A-B769-E5FA-865E8468EB8C}"/>
                    </a:ext>
                  </a:extLst>
                </p14:cNvPr>
                <p14:cNvContentPartPr/>
                <p14:nvPr/>
              </p14:nvContentPartPr>
              <p14:xfrm>
                <a:off x="2322578" y="1331869"/>
                <a:ext cx="157320" cy="82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ED1F94F-244A-B769-E5FA-865E8468EB8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04938" y="1314229"/>
                  <a:ext cx="1929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9E83485-01F3-3448-2353-82DC2EA126A9}"/>
                    </a:ext>
                  </a:extLst>
                </p14:cNvPr>
                <p14:cNvContentPartPr/>
                <p14:nvPr/>
              </p14:nvContentPartPr>
              <p14:xfrm>
                <a:off x="2639738" y="1087429"/>
                <a:ext cx="1166760" cy="463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9E83485-01F3-3448-2353-82DC2EA126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21738" y="1069429"/>
                  <a:ext cx="120240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92E4BD-2B1F-D6FC-84DB-407583FE6CE2}"/>
                    </a:ext>
                  </a:extLst>
                </p14:cNvPr>
                <p14:cNvContentPartPr/>
                <p14:nvPr/>
              </p14:nvContentPartPr>
              <p14:xfrm>
                <a:off x="2898578" y="1290469"/>
                <a:ext cx="14400" cy="187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92E4BD-2B1F-D6FC-84DB-407583FE6CE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80938" y="1272469"/>
                  <a:ext cx="500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421A73D-02B2-4CAF-D708-B9B9690D3F52}"/>
                    </a:ext>
                  </a:extLst>
                </p14:cNvPr>
                <p14:cNvContentPartPr/>
                <p14:nvPr/>
              </p14:nvContentPartPr>
              <p14:xfrm>
                <a:off x="2978498" y="1363189"/>
                <a:ext cx="145800" cy="14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421A73D-02B2-4CAF-D708-B9B9690D3F5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60858" y="1345189"/>
                  <a:ext cx="1814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1E336BB-65E7-5790-9268-AC8328108207}"/>
                    </a:ext>
                  </a:extLst>
                </p14:cNvPr>
                <p14:cNvContentPartPr/>
                <p14:nvPr/>
              </p14:nvContentPartPr>
              <p14:xfrm>
                <a:off x="3228338" y="1265629"/>
                <a:ext cx="131400" cy="104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1E336BB-65E7-5790-9268-AC832810820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10338" y="1247989"/>
                  <a:ext cx="1670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43B9E0B-F849-4FB6-3A50-4ECF5E11D151}"/>
                    </a:ext>
                  </a:extLst>
                </p14:cNvPr>
                <p14:cNvContentPartPr/>
                <p14:nvPr/>
              </p14:nvContentPartPr>
              <p14:xfrm>
                <a:off x="3414098" y="1222069"/>
                <a:ext cx="60840" cy="92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43B9E0B-F849-4FB6-3A50-4ECF5E11D15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96458" y="1204069"/>
                  <a:ext cx="964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F63BB89-1760-67ED-6EF7-8D1DA2E4A3BD}"/>
                    </a:ext>
                  </a:extLst>
                </p14:cNvPr>
                <p14:cNvContentPartPr/>
                <p14:nvPr/>
              </p14:nvContentPartPr>
              <p14:xfrm>
                <a:off x="3460178" y="1231069"/>
                <a:ext cx="208440" cy="195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F63BB89-1760-67ED-6EF7-8D1DA2E4A3B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442538" y="1213069"/>
                  <a:ext cx="2440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63982B3-7B89-3822-A9A2-06C357D08FE2}"/>
                    </a:ext>
                  </a:extLst>
                </p14:cNvPr>
                <p14:cNvContentPartPr/>
                <p14:nvPr/>
              </p14:nvContentPartPr>
              <p14:xfrm>
                <a:off x="3635858" y="1343029"/>
                <a:ext cx="114120" cy="133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63982B3-7B89-3822-A9A2-06C357D08FE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17858" y="1325389"/>
                  <a:ext cx="1497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EA08F43-005F-B083-B8C1-2A5C80DA8716}"/>
                    </a:ext>
                  </a:extLst>
                </p14:cNvPr>
                <p14:cNvContentPartPr/>
                <p14:nvPr/>
              </p14:nvContentPartPr>
              <p14:xfrm>
                <a:off x="3775898" y="1287949"/>
                <a:ext cx="98640" cy="56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EA08F43-005F-B083-B8C1-2A5C80DA871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58258" y="1270309"/>
                  <a:ext cx="1342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AAFD019-3B01-8D77-5C75-20B2BA4B9E89}"/>
                    </a:ext>
                  </a:extLst>
                </p14:cNvPr>
                <p14:cNvContentPartPr/>
                <p14:nvPr/>
              </p14:nvContentPartPr>
              <p14:xfrm>
                <a:off x="2230418" y="1584229"/>
                <a:ext cx="1839960" cy="87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AAFD019-3B01-8D77-5C75-20B2BA4B9E8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12418" y="1566589"/>
                  <a:ext cx="18756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73547D0-AE29-D8F9-C03F-D332066BBC97}"/>
                    </a:ext>
                  </a:extLst>
                </p14:cNvPr>
                <p14:cNvContentPartPr/>
                <p14:nvPr/>
              </p14:nvContentPartPr>
              <p14:xfrm>
                <a:off x="2678618" y="1886269"/>
                <a:ext cx="245520" cy="162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73547D0-AE29-D8F9-C03F-D332066BBC9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60618" y="1868269"/>
                  <a:ext cx="2811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FA86265-B305-4112-27FB-49402E26A517}"/>
                    </a:ext>
                  </a:extLst>
                </p14:cNvPr>
                <p14:cNvContentPartPr/>
                <p14:nvPr/>
              </p14:nvContentPartPr>
              <p14:xfrm>
                <a:off x="3015218" y="1744429"/>
                <a:ext cx="258840" cy="291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FA86265-B305-4112-27FB-49402E26A51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97578" y="1726789"/>
                  <a:ext cx="294480" cy="32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CE398C8-B5E6-2DB3-9C72-F672EB6F661D}"/>
                  </a:ext>
                </a:extLst>
              </p14:cNvPr>
              <p14:cNvContentPartPr/>
              <p14:nvPr/>
            </p14:nvContentPartPr>
            <p14:xfrm>
              <a:off x="2943938" y="2455429"/>
              <a:ext cx="926280" cy="285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CE398C8-B5E6-2DB3-9C72-F672EB6F661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25938" y="2437429"/>
                <a:ext cx="96192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BFB59E1-2947-21CB-D89D-1E549B8B3F72}"/>
                  </a:ext>
                </a:extLst>
              </p14:cNvPr>
              <p14:cNvContentPartPr/>
              <p14:nvPr/>
            </p14:nvContentPartPr>
            <p14:xfrm>
              <a:off x="4047698" y="2274349"/>
              <a:ext cx="597240" cy="431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BFB59E1-2947-21CB-D89D-1E549B8B3F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029698" y="2256349"/>
                <a:ext cx="63288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50E818-9085-BAE7-FA1E-2EE81F30FD95}"/>
                  </a:ext>
                </a:extLst>
              </p14:cNvPr>
              <p14:cNvContentPartPr/>
              <p14:nvPr/>
            </p14:nvContentPartPr>
            <p14:xfrm>
              <a:off x="4130138" y="2473429"/>
              <a:ext cx="308520" cy="37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50E818-9085-BAE7-FA1E-2EE81F30FD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12138" y="2455429"/>
                <a:ext cx="34416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8331C3FA-4102-66FD-FD61-4CE22305E15C}"/>
              </a:ext>
            </a:extLst>
          </p:cNvPr>
          <p:cNvGrpSpPr/>
          <p:nvPr/>
        </p:nvGrpSpPr>
        <p:grpSpPr>
          <a:xfrm>
            <a:off x="4861298" y="2150869"/>
            <a:ext cx="1910880" cy="610560"/>
            <a:chOff x="4861298" y="2150869"/>
            <a:chExt cx="1910880" cy="61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7F2290B-CF03-4874-E723-7C301BC9DE04}"/>
                    </a:ext>
                  </a:extLst>
                </p14:cNvPr>
                <p14:cNvContentPartPr/>
                <p14:nvPr/>
              </p14:nvContentPartPr>
              <p14:xfrm>
                <a:off x="4861298" y="2150869"/>
                <a:ext cx="1396080" cy="610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7F2290B-CF03-4874-E723-7C301BC9DE0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43298" y="2132869"/>
                  <a:ext cx="143172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BDBBD11-C670-B7A4-6A6F-894189DA4C0F}"/>
                    </a:ext>
                  </a:extLst>
                </p14:cNvPr>
                <p14:cNvContentPartPr/>
                <p14:nvPr/>
              </p14:nvContentPartPr>
              <p14:xfrm>
                <a:off x="6033098" y="2336989"/>
                <a:ext cx="13320" cy="19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BDBBD11-C670-B7A4-6A6F-894189DA4C0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15098" y="2318989"/>
                  <a:ext cx="489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EFD641E-7AE0-FABF-849B-B1C8E80550D4}"/>
                    </a:ext>
                  </a:extLst>
                </p14:cNvPr>
                <p14:cNvContentPartPr/>
                <p14:nvPr/>
              </p14:nvContentPartPr>
              <p14:xfrm>
                <a:off x="5578418" y="2284789"/>
                <a:ext cx="434520" cy="37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EFD641E-7AE0-FABF-849B-B1C8E80550D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60778" y="2267149"/>
                  <a:ext cx="4701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5C1B0B-73FC-19CB-2E2D-C8BB5B15E931}"/>
                    </a:ext>
                  </a:extLst>
                </p14:cNvPr>
                <p14:cNvContentPartPr/>
                <p14:nvPr/>
              </p14:nvContentPartPr>
              <p14:xfrm>
                <a:off x="6535658" y="2298469"/>
                <a:ext cx="236520" cy="416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A5C1B0B-73FC-19CB-2E2D-C8BB5B15E93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18018" y="2280829"/>
                  <a:ext cx="272160" cy="45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ADB3E6-4715-AED1-D75F-D63E7E75F0B0}"/>
              </a:ext>
            </a:extLst>
          </p:cNvPr>
          <p:cNvGrpSpPr/>
          <p:nvPr/>
        </p:nvGrpSpPr>
        <p:grpSpPr>
          <a:xfrm>
            <a:off x="6985658" y="2195509"/>
            <a:ext cx="568440" cy="367920"/>
            <a:chOff x="6985658" y="2195509"/>
            <a:chExt cx="56844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BD92999-70C2-02B7-F3A4-F95FF75215D3}"/>
                    </a:ext>
                  </a:extLst>
                </p14:cNvPr>
                <p14:cNvContentPartPr/>
                <p14:nvPr/>
              </p14:nvContentPartPr>
              <p14:xfrm>
                <a:off x="6985658" y="2195509"/>
                <a:ext cx="568440" cy="367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BD92999-70C2-02B7-F3A4-F95FF75215D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68018" y="2177869"/>
                  <a:ext cx="6040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DA01FB5-339F-5D29-BFA6-EA0CA63A9A8C}"/>
                    </a:ext>
                  </a:extLst>
                </p14:cNvPr>
                <p14:cNvContentPartPr/>
                <p14:nvPr/>
              </p14:nvContentPartPr>
              <p14:xfrm>
                <a:off x="7131818" y="2346709"/>
                <a:ext cx="178920" cy="18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DA01FB5-339F-5D29-BFA6-EA0CA63A9A8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14178" y="2329069"/>
                  <a:ext cx="2145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31AAD3-7F9D-C42F-E578-07DAA04B3667}"/>
              </a:ext>
            </a:extLst>
          </p:cNvPr>
          <p:cNvGrpSpPr/>
          <p:nvPr/>
        </p:nvGrpSpPr>
        <p:grpSpPr>
          <a:xfrm>
            <a:off x="7798538" y="2108749"/>
            <a:ext cx="1608120" cy="408960"/>
            <a:chOff x="7798538" y="2108749"/>
            <a:chExt cx="160812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B676668-130B-D89F-2B73-58F16F37E988}"/>
                    </a:ext>
                  </a:extLst>
                </p14:cNvPr>
                <p14:cNvContentPartPr/>
                <p14:nvPr/>
              </p14:nvContentPartPr>
              <p14:xfrm>
                <a:off x="7798538" y="2108749"/>
                <a:ext cx="1608120" cy="408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B676668-130B-D89F-2B73-58F16F37E98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80538" y="2091109"/>
                  <a:ext cx="16437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0FFF76D-58BE-883C-46E7-0CEA7AE3F405}"/>
                    </a:ext>
                  </a:extLst>
                </p14:cNvPr>
                <p14:cNvContentPartPr/>
                <p14:nvPr/>
              </p14:nvContentPartPr>
              <p14:xfrm>
                <a:off x="8602778" y="2244109"/>
                <a:ext cx="207000" cy="15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0FFF76D-58BE-883C-46E7-0CEA7AE3F4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584778" y="2226109"/>
                  <a:ext cx="24264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D47DD8-3CDF-BC12-4CE6-7DFE15746314}"/>
              </a:ext>
            </a:extLst>
          </p:cNvPr>
          <p:cNvGrpSpPr/>
          <p:nvPr/>
        </p:nvGrpSpPr>
        <p:grpSpPr>
          <a:xfrm>
            <a:off x="9693938" y="2122069"/>
            <a:ext cx="879840" cy="367560"/>
            <a:chOff x="9693938" y="2122069"/>
            <a:chExt cx="87984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3B1AC6-DC59-8FAE-2FE3-FCA168C93512}"/>
                    </a:ext>
                  </a:extLst>
                </p14:cNvPr>
                <p14:cNvContentPartPr/>
                <p14:nvPr/>
              </p14:nvContentPartPr>
              <p14:xfrm>
                <a:off x="9693938" y="2122069"/>
                <a:ext cx="879840" cy="367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3B1AC6-DC59-8FAE-2FE3-FCA168C9351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676298" y="2104429"/>
                  <a:ext cx="9154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8C486E5-B99A-F62B-BEE2-EDA493372210}"/>
                    </a:ext>
                  </a:extLst>
                </p14:cNvPr>
                <p14:cNvContentPartPr/>
                <p14:nvPr/>
              </p14:nvContentPartPr>
              <p14:xfrm>
                <a:off x="10140338" y="2272549"/>
                <a:ext cx="266040" cy="38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8C486E5-B99A-F62B-BEE2-EDA49337221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122698" y="2254909"/>
                  <a:ext cx="3016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8B9C251-3E9A-9327-8F09-703E18815A86}"/>
                    </a:ext>
                  </a:extLst>
                </p14:cNvPr>
                <p14:cNvContentPartPr/>
                <p14:nvPr/>
              </p14:nvContentPartPr>
              <p14:xfrm>
                <a:off x="10050698" y="2206669"/>
                <a:ext cx="36720" cy="12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8B9C251-3E9A-9327-8F09-703E18815A8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032698" y="2189029"/>
                  <a:ext cx="723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7848FA4-7540-4703-DE35-AD04EE642AFD}"/>
                  </a:ext>
                </a:extLst>
              </p14:cNvPr>
              <p14:cNvContentPartPr/>
              <p14:nvPr/>
            </p14:nvContentPartPr>
            <p14:xfrm>
              <a:off x="726698" y="2514829"/>
              <a:ext cx="196920" cy="237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7848FA4-7540-4703-DE35-AD04EE642AF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09058" y="2496829"/>
                <a:ext cx="23256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60B4C1E-A216-7D7D-840C-C0BBA5BA0716}"/>
                  </a:ext>
                </a:extLst>
              </p14:cNvPr>
              <p14:cNvContentPartPr/>
              <p14:nvPr/>
            </p14:nvContentPartPr>
            <p14:xfrm>
              <a:off x="933338" y="2591509"/>
              <a:ext cx="405360" cy="164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60B4C1E-A216-7D7D-840C-C0BBA5BA071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15338" y="2573869"/>
                <a:ext cx="4410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AE2A928-D06B-97E4-CE29-88540A72246A}"/>
                  </a:ext>
                </a:extLst>
              </p14:cNvPr>
              <p14:cNvContentPartPr/>
              <p14:nvPr/>
            </p14:nvContentPartPr>
            <p14:xfrm>
              <a:off x="1572698" y="2456869"/>
              <a:ext cx="1056960" cy="2926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AE2A928-D06B-97E4-CE29-88540A72246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54698" y="2439229"/>
                <a:ext cx="109260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2B9285-BD97-1EA8-94DC-4D14DF4DA1D9}"/>
                  </a:ext>
                </a:extLst>
              </p14:cNvPr>
              <p14:cNvContentPartPr/>
              <p14:nvPr/>
            </p14:nvContentPartPr>
            <p14:xfrm>
              <a:off x="2446418" y="2547589"/>
              <a:ext cx="174240" cy="46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2B9285-BD97-1EA8-94DC-4D14DF4DA1D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428418" y="2529589"/>
                <a:ext cx="2098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970E8E8-EB84-DB7C-25C8-744DFAC5F651}"/>
                  </a:ext>
                </a:extLst>
              </p14:cNvPr>
              <p14:cNvContentPartPr/>
              <p14:nvPr/>
            </p14:nvContentPartPr>
            <p14:xfrm>
              <a:off x="613298" y="3104149"/>
              <a:ext cx="1359360" cy="2844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970E8E8-EB84-DB7C-25C8-744DFAC5F65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5658" y="3086149"/>
                <a:ext cx="13950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EE7C60F-E14C-D930-E101-32B1455CF9FF}"/>
                  </a:ext>
                </a:extLst>
              </p14:cNvPr>
              <p14:cNvContentPartPr/>
              <p14:nvPr/>
            </p14:nvContentPartPr>
            <p14:xfrm>
              <a:off x="1628498" y="3028909"/>
              <a:ext cx="7920" cy="104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EE7C60F-E14C-D930-E101-32B1455CF9F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610858" y="3011269"/>
                <a:ext cx="43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E5D6D25-A04D-15A5-FE3C-54E1A2519FAE}"/>
                  </a:ext>
                </a:extLst>
              </p14:cNvPr>
              <p14:cNvContentPartPr/>
              <p14:nvPr/>
            </p14:nvContentPartPr>
            <p14:xfrm>
              <a:off x="1320698" y="3032869"/>
              <a:ext cx="42840" cy="72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E5D6D25-A04D-15A5-FE3C-54E1A2519FA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02698" y="3015229"/>
                <a:ext cx="7848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F57ABE0C-13AE-6627-1F68-9422FC10EAA8}"/>
              </a:ext>
            </a:extLst>
          </p:cNvPr>
          <p:cNvGrpSpPr/>
          <p:nvPr/>
        </p:nvGrpSpPr>
        <p:grpSpPr>
          <a:xfrm>
            <a:off x="2181458" y="2839909"/>
            <a:ext cx="2329200" cy="415080"/>
            <a:chOff x="2181458" y="2839909"/>
            <a:chExt cx="232920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65190B8-2B40-6EFB-5EA7-ECCEE94F2214}"/>
                    </a:ext>
                  </a:extLst>
                </p14:cNvPr>
                <p14:cNvContentPartPr/>
                <p14:nvPr/>
              </p14:nvContentPartPr>
              <p14:xfrm>
                <a:off x="2181458" y="2839909"/>
                <a:ext cx="1284120" cy="415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65190B8-2B40-6EFB-5EA7-ECCEE94F221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63458" y="2822269"/>
                  <a:ext cx="131976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BC45251-E3EE-78F8-A248-EADF23B9E151}"/>
                    </a:ext>
                  </a:extLst>
                </p14:cNvPr>
                <p14:cNvContentPartPr/>
                <p14:nvPr/>
              </p14:nvContentPartPr>
              <p14:xfrm>
                <a:off x="3632618" y="2855389"/>
                <a:ext cx="878040" cy="367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BC45251-E3EE-78F8-A248-EADF23B9E15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614978" y="2837749"/>
                  <a:ext cx="9136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CE8F971-CBA1-0122-2563-A24CE2CCE300}"/>
                    </a:ext>
                  </a:extLst>
                </p14:cNvPr>
                <p14:cNvContentPartPr/>
                <p14:nvPr/>
              </p14:nvContentPartPr>
              <p14:xfrm>
                <a:off x="3640178" y="3026029"/>
                <a:ext cx="324360" cy="48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CE8F971-CBA1-0122-2563-A24CE2CCE30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622538" y="3008029"/>
                  <a:ext cx="36000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9FDF3B0-5494-5014-83A8-1D4977915CFE}"/>
              </a:ext>
            </a:extLst>
          </p:cNvPr>
          <p:cNvGrpSpPr/>
          <p:nvPr/>
        </p:nvGrpSpPr>
        <p:grpSpPr>
          <a:xfrm>
            <a:off x="4870658" y="2871949"/>
            <a:ext cx="251640" cy="331200"/>
            <a:chOff x="4870658" y="2871949"/>
            <a:chExt cx="25164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6A5505-C13A-354D-6675-8BF53BB72713}"/>
                    </a:ext>
                  </a:extLst>
                </p14:cNvPr>
                <p14:cNvContentPartPr/>
                <p14:nvPr/>
              </p14:nvContentPartPr>
              <p14:xfrm>
                <a:off x="4904858" y="2997949"/>
                <a:ext cx="142920" cy="205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6A5505-C13A-354D-6675-8BF53BB7271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86858" y="2979949"/>
                  <a:ext cx="1785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7CBAA54-5661-2300-6B70-21C2E00AE85F}"/>
                    </a:ext>
                  </a:extLst>
                </p14:cNvPr>
                <p14:cNvContentPartPr/>
                <p14:nvPr/>
              </p14:nvContentPartPr>
              <p14:xfrm>
                <a:off x="4870658" y="2877709"/>
                <a:ext cx="251640" cy="286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7CBAA54-5661-2300-6B70-21C2E00AE85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852658" y="2860069"/>
                  <a:ext cx="287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872FE48-DB1F-923F-A32D-95DCBB7798BD}"/>
                    </a:ext>
                  </a:extLst>
                </p14:cNvPr>
                <p14:cNvContentPartPr/>
                <p14:nvPr/>
              </p14:nvContentPartPr>
              <p14:xfrm>
                <a:off x="4890818" y="2871949"/>
                <a:ext cx="225000" cy="184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872FE48-DB1F-923F-A32D-95DCBB7798B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873178" y="2854309"/>
                  <a:ext cx="26064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1E8D19A-1AE0-D798-EC15-D44CBE3EB00B}"/>
                  </a:ext>
                </a:extLst>
              </p14:cNvPr>
              <p14:cNvContentPartPr/>
              <p14:nvPr/>
            </p14:nvContentPartPr>
            <p14:xfrm>
              <a:off x="5320298" y="3192349"/>
              <a:ext cx="28080" cy="208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1E8D19A-1AE0-D798-EC15-D44CBE3EB00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302298" y="3174349"/>
                <a:ext cx="63720" cy="5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19D9878-0FB6-CEB0-5157-93357B20F43A}"/>
              </a:ext>
            </a:extLst>
          </p:cNvPr>
          <p:cNvGrpSpPr/>
          <p:nvPr/>
        </p:nvGrpSpPr>
        <p:grpSpPr>
          <a:xfrm>
            <a:off x="804458" y="3671149"/>
            <a:ext cx="751680" cy="496800"/>
            <a:chOff x="804458" y="3671149"/>
            <a:chExt cx="75168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CABE6DE-180D-16B8-E7D5-DED82F834775}"/>
                    </a:ext>
                  </a:extLst>
                </p14:cNvPr>
                <p14:cNvContentPartPr/>
                <p14:nvPr/>
              </p14:nvContentPartPr>
              <p14:xfrm>
                <a:off x="804458" y="3749629"/>
                <a:ext cx="217440" cy="251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ABE6DE-180D-16B8-E7D5-DED82F83477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86818" y="3731629"/>
                  <a:ext cx="2530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533090B-56F1-8B3B-A676-744732888019}"/>
                    </a:ext>
                  </a:extLst>
                </p14:cNvPr>
                <p14:cNvContentPartPr/>
                <p14:nvPr/>
              </p14:nvContentPartPr>
              <p14:xfrm>
                <a:off x="1026938" y="3671149"/>
                <a:ext cx="529200" cy="496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533090B-56F1-8B3B-A676-74473288801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09298" y="3653149"/>
                  <a:ext cx="564840" cy="53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71DA5B8-DEB7-579B-5218-2619A2227543}"/>
              </a:ext>
            </a:extLst>
          </p:cNvPr>
          <p:cNvGrpSpPr/>
          <p:nvPr/>
        </p:nvGrpSpPr>
        <p:grpSpPr>
          <a:xfrm>
            <a:off x="1754858" y="3482509"/>
            <a:ext cx="3326040" cy="649080"/>
            <a:chOff x="1754858" y="3482509"/>
            <a:chExt cx="3326040" cy="64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85AB918-DCF2-62E9-3AA0-18E8FDE66384}"/>
                    </a:ext>
                  </a:extLst>
                </p14:cNvPr>
                <p14:cNvContentPartPr/>
                <p14:nvPr/>
              </p14:nvContentPartPr>
              <p14:xfrm>
                <a:off x="1754858" y="3638749"/>
                <a:ext cx="1210320" cy="492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85AB918-DCF2-62E9-3AA0-18E8FDE6638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736858" y="3621109"/>
                  <a:ext cx="1245960" cy="5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DDC1153-5891-F712-40B9-EB91CE4C6152}"/>
                    </a:ext>
                  </a:extLst>
                </p14:cNvPr>
                <p14:cNvContentPartPr/>
                <p14:nvPr/>
              </p14:nvContentPartPr>
              <p14:xfrm>
                <a:off x="2779418" y="3725149"/>
                <a:ext cx="185400" cy="39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DDC1153-5891-F712-40B9-EB91CE4C615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61778" y="3707509"/>
                  <a:ext cx="2210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AED71C3-7CE7-838A-A4D8-53F147C83430}"/>
                    </a:ext>
                  </a:extLst>
                </p14:cNvPr>
                <p14:cNvContentPartPr/>
                <p14:nvPr/>
              </p14:nvContentPartPr>
              <p14:xfrm>
                <a:off x="1889138" y="3712189"/>
                <a:ext cx="57600" cy="30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AED71C3-7CE7-838A-A4D8-53F147C8343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71138" y="3694549"/>
                  <a:ext cx="93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E815C56-79F5-436F-206A-C91F3D604D2B}"/>
                    </a:ext>
                  </a:extLst>
                </p14:cNvPr>
                <p14:cNvContentPartPr/>
                <p14:nvPr/>
              </p14:nvContentPartPr>
              <p14:xfrm>
                <a:off x="3191978" y="3482509"/>
                <a:ext cx="1888920" cy="604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E815C56-79F5-436F-206A-C91F3D604D2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173978" y="3464509"/>
                  <a:ext cx="192456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40AEBFF-AA20-79B2-D7B7-087C00C02CE3}"/>
                    </a:ext>
                  </a:extLst>
                </p14:cNvPr>
                <p14:cNvContentPartPr/>
                <p14:nvPr/>
              </p14:nvContentPartPr>
              <p14:xfrm>
                <a:off x="4262618" y="3639469"/>
                <a:ext cx="339840" cy="13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40AEBFF-AA20-79B2-D7B7-087C00C02CE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244618" y="3621469"/>
                  <a:ext cx="37548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B0B2BE4-20B6-0167-18EF-86D1350FC238}"/>
              </a:ext>
            </a:extLst>
          </p:cNvPr>
          <p:cNvGrpSpPr/>
          <p:nvPr/>
        </p:nvGrpSpPr>
        <p:grpSpPr>
          <a:xfrm>
            <a:off x="5294378" y="3386389"/>
            <a:ext cx="2225520" cy="563760"/>
            <a:chOff x="5294378" y="3386389"/>
            <a:chExt cx="2225520" cy="5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865D143-4616-ED14-33CC-6CD4011587FE}"/>
                    </a:ext>
                  </a:extLst>
                </p14:cNvPr>
                <p14:cNvContentPartPr/>
                <p14:nvPr/>
              </p14:nvContentPartPr>
              <p14:xfrm>
                <a:off x="5294378" y="3460189"/>
                <a:ext cx="1189080" cy="489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865D143-4616-ED14-33CC-6CD4011587F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276378" y="3442189"/>
                  <a:ext cx="122472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7543C32-25F6-7362-10AE-32DBA655D63A}"/>
                    </a:ext>
                  </a:extLst>
                </p14:cNvPr>
                <p14:cNvContentPartPr/>
                <p14:nvPr/>
              </p14:nvContentPartPr>
              <p14:xfrm>
                <a:off x="6593978" y="3386389"/>
                <a:ext cx="925920" cy="371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7543C32-25F6-7362-10AE-32DBA655D63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75978" y="3368749"/>
                  <a:ext cx="9615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C249DA1-5267-13A5-2168-0DBE2DF851CD}"/>
                    </a:ext>
                  </a:extLst>
                </p14:cNvPr>
                <p14:cNvContentPartPr/>
                <p14:nvPr/>
              </p14:nvContentPartPr>
              <p14:xfrm>
                <a:off x="6653378" y="3555229"/>
                <a:ext cx="382680" cy="5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C249DA1-5267-13A5-2168-0DBE2DF851C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635738" y="3537589"/>
                  <a:ext cx="418320" cy="8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023CB89-8B11-2839-9047-CD5263E05D99}"/>
              </a:ext>
            </a:extLst>
          </p:cNvPr>
          <p:cNvGrpSpPr/>
          <p:nvPr/>
        </p:nvGrpSpPr>
        <p:grpSpPr>
          <a:xfrm>
            <a:off x="7774418" y="3452269"/>
            <a:ext cx="328320" cy="288720"/>
            <a:chOff x="7774418" y="3452269"/>
            <a:chExt cx="32832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B27781E-2805-A5B2-82F2-F6469AB94729}"/>
                    </a:ext>
                  </a:extLst>
                </p14:cNvPr>
                <p14:cNvContentPartPr/>
                <p14:nvPr/>
              </p14:nvContentPartPr>
              <p14:xfrm>
                <a:off x="7917338" y="3588349"/>
                <a:ext cx="103320" cy="124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B27781E-2805-A5B2-82F2-F6469AB947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99698" y="3570349"/>
                  <a:ext cx="1389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076F0BC-F4B3-C15F-DCDA-3D88784F295A}"/>
                    </a:ext>
                  </a:extLst>
                </p14:cNvPr>
                <p14:cNvContentPartPr/>
                <p14:nvPr/>
              </p14:nvContentPartPr>
              <p14:xfrm>
                <a:off x="7774418" y="3452269"/>
                <a:ext cx="328320" cy="288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076F0BC-F4B3-C15F-DCDA-3D88784F295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756418" y="3434629"/>
                  <a:ext cx="3639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C8B0F2B-3965-DB25-417C-8039D3834736}"/>
                    </a:ext>
                  </a:extLst>
                </p14:cNvPr>
                <p14:cNvContentPartPr/>
                <p14:nvPr/>
              </p14:nvContentPartPr>
              <p14:xfrm>
                <a:off x="7868018" y="3457309"/>
                <a:ext cx="139680" cy="153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C8B0F2B-3965-DB25-417C-8039D383473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850018" y="3439309"/>
                  <a:ext cx="17532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90ACE995-AE9A-0932-2F71-9DFC209ACA4A}"/>
                  </a:ext>
                </a:extLst>
              </p14:cNvPr>
              <p14:cNvContentPartPr/>
              <p14:nvPr/>
            </p14:nvContentPartPr>
            <p14:xfrm>
              <a:off x="8594498" y="3371629"/>
              <a:ext cx="815400" cy="3096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90ACE995-AE9A-0932-2F71-9DFC209ACA4A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576858" y="3353629"/>
                <a:ext cx="85104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685B0DD-A5AF-2584-9EBF-A573CDB1B3B2}"/>
                  </a:ext>
                </a:extLst>
              </p14:cNvPr>
              <p14:cNvContentPartPr/>
              <p14:nvPr/>
            </p14:nvContentPartPr>
            <p14:xfrm>
              <a:off x="10770698" y="3295669"/>
              <a:ext cx="73440" cy="464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685B0DD-A5AF-2584-9EBF-A573CDB1B3B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0753058" y="3277669"/>
                <a:ext cx="10908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3938C87-C057-7F1F-6BF1-30978B0CF5CA}"/>
              </a:ext>
            </a:extLst>
          </p:cNvPr>
          <p:cNvGrpSpPr/>
          <p:nvPr/>
        </p:nvGrpSpPr>
        <p:grpSpPr>
          <a:xfrm>
            <a:off x="9611858" y="3485389"/>
            <a:ext cx="1758240" cy="428400"/>
            <a:chOff x="9611858" y="3485389"/>
            <a:chExt cx="175824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2E0855-7842-2415-EAB3-202CB3C0CABF}"/>
                    </a:ext>
                  </a:extLst>
                </p14:cNvPr>
                <p14:cNvContentPartPr/>
                <p14:nvPr/>
              </p14:nvContentPartPr>
              <p14:xfrm>
                <a:off x="9611858" y="3485389"/>
                <a:ext cx="1646640" cy="428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2E0855-7842-2415-EAB3-202CB3C0CAB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593858" y="3467749"/>
                  <a:ext cx="168228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D809541-6289-CF15-3949-36D48FB3E833}"/>
                    </a:ext>
                  </a:extLst>
                </p14:cNvPr>
                <p14:cNvContentPartPr/>
                <p14:nvPr/>
              </p14:nvContentPartPr>
              <p14:xfrm>
                <a:off x="11347418" y="3762229"/>
                <a:ext cx="22680" cy="33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D809541-6289-CF15-3949-36D48FB3E83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329418" y="3744229"/>
                  <a:ext cx="5832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F3C08D8-3F9B-1926-1255-9BF5D02D5493}"/>
                  </a:ext>
                </a:extLst>
              </p14:cNvPr>
              <p14:cNvContentPartPr/>
              <p14:nvPr/>
            </p14:nvContentPartPr>
            <p14:xfrm>
              <a:off x="3432098" y="4713709"/>
              <a:ext cx="5040" cy="18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F3C08D8-3F9B-1926-1255-9BF5D02D549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414098" y="4696069"/>
                <a:ext cx="4068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8F16899-E8E5-F0B1-32AD-CDEDA47090B5}"/>
              </a:ext>
            </a:extLst>
          </p:cNvPr>
          <p:cNvGrpSpPr/>
          <p:nvPr/>
        </p:nvGrpSpPr>
        <p:grpSpPr>
          <a:xfrm>
            <a:off x="2457578" y="4167949"/>
            <a:ext cx="3876840" cy="943560"/>
            <a:chOff x="2457578" y="4167949"/>
            <a:chExt cx="3876840" cy="94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F237B20-1C6D-6AEB-1402-A5F5403CEEA8}"/>
                    </a:ext>
                  </a:extLst>
                </p14:cNvPr>
                <p14:cNvContentPartPr/>
                <p14:nvPr/>
              </p14:nvContentPartPr>
              <p14:xfrm>
                <a:off x="3907298" y="4530109"/>
                <a:ext cx="236520" cy="72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F237B20-1C6D-6AEB-1402-A5F5403CEEA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89658" y="4512109"/>
                  <a:ext cx="272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C77F061-9781-1680-CD45-10E8EB70C888}"/>
                    </a:ext>
                  </a:extLst>
                </p14:cNvPr>
                <p14:cNvContentPartPr/>
                <p14:nvPr/>
              </p14:nvContentPartPr>
              <p14:xfrm>
                <a:off x="3937178" y="4652149"/>
                <a:ext cx="207360" cy="54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C77F061-9781-1680-CD45-10E8EB70C88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919178" y="4634509"/>
                  <a:ext cx="243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C71DCF7-D2F4-D813-28A0-EC458346AE04}"/>
                    </a:ext>
                  </a:extLst>
                </p14:cNvPr>
                <p14:cNvContentPartPr/>
                <p14:nvPr/>
              </p14:nvContentPartPr>
              <p14:xfrm>
                <a:off x="4582298" y="4228789"/>
                <a:ext cx="109080" cy="329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C71DCF7-D2F4-D813-28A0-EC458346AE0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564298" y="4211149"/>
                  <a:ext cx="1447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6E947EE-6A98-0220-1F60-8184C106E429}"/>
                    </a:ext>
                  </a:extLst>
                </p14:cNvPr>
                <p14:cNvContentPartPr/>
                <p14:nvPr/>
              </p14:nvContentPartPr>
              <p14:xfrm>
                <a:off x="4496258" y="4310149"/>
                <a:ext cx="255960" cy="88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6E947EE-6A98-0220-1F60-8184C106E42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478618" y="4292509"/>
                  <a:ext cx="2916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963AAC4-5357-BF27-5B23-1C13F7BF7E7F}"/>
                    </a:ext>
                  </a:extLst>
                </p14:cNvPr>
                <p14:cNvContentPartPr/>
                <p14:nvPr/>
              </p14:nvContentPartPr>
              <p14:xfrm>
                <a:off x="4885058" y="4167949"/>
                <a:ext cx="1382040" cy="451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963AAC4-5357-BF27-5B23-1C13F7BF7E7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867418" y="4149949"/>
                  <a:ext cx="14176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3CF1407-5AE1-31AD-0050-C703FE39F4A2}"/>
                    </a:ext>
                  </a:extLst>
                </p14:cNvPr>
                <p14:cNvContentPartPr/>
                <p14:nvPr/>
              </p14:nvContentPartPr>
              <p14:xfrm>
                <a:off x="5273498" y="4363069"/>
                <a:ext cx="23040" cy="183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3CF1407-5AE1-31AD-0050-C703FE39F4A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255858" y="4345069"/>
                  <a:ext cx="586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180C4D8-1DBF-27EC-924B-DB06991675E8}"/>
                    </a:ext>
                  </a:extLst>
                </p14:cNvPr>
                <p14:cNvContentPartPr/>
                <p14:nvPr/>
              </p14:nvContentPartPr>
              <p14:xfrm>
                <a:off x="5349098" y="4420669"/>
                <a:ext cx="136440" cy="20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180C4D8-1DBF-27EC-924B-DB06991675E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331458" y="4402669"/>
                  <a:ext cx="1720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52F6C61-8BF9-7FDE-A00E-0ED505E3B86B}"/>
                    </a:ext>
                  </a:extLst>
                </p14:cNvPr>
                <p14:cNvContentPartPr/>
                <p14:nvPr/>
              </p14:nvContentPartPr>
              <p14:xfrm>
                <a:off x="5597138" y="4371709"/>
                <a:ext cx="164880" cy="136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52F6C61-8BF9-7FDE-A00E-0ED505E3B86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579138" y="4354069"/>
                  <a:ext cx="2005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2852478-D33A-9A5F-2A36-B23D681459E9}"/>
                    </a:ext>
                  </a:extLst>
                </p14:cNvPr>
                <p14:cNvContentPartPr/>
                <p14:nvPr/>
              </p14:nvContentPartPr>
              <p14:xfrm>
                <a:off x="5810258" y="4335709"/>
                <a:ext cx="53640" cy="77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2852478-D33A-9A5F-2A36-B23D681459E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792618" y="4317709"/>
                  <a:ext cx="89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F7D3B5F-85D7-6E6E-BDDE-9D05F55A3CDC}"/>
                    </a:ext>
                  </a:extLst>
                </p14:cNvPr>
                <p14:cNvContentPartPr/>
                <p14:nvPr/>
              </p14:nvContentPartPr>
              <p14:xfrm>
                <a:off x="5793698" y="4366669"/>
                <a:ext cx="258480" cy="2588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F7D3B5F-85D7-6E6E-BDDE-9D05F55A3CD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776058" y="4348669"/>
                  <a:ext cx="2941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96C7556-7449-82E5-71F6-B400C94BE816}"/>
                    </a:ext>
                  </a:extLst>
                </p14:cNvPr>
                <p14:cNvContentPartPr/>
                <p14:nvPr/>
              </p14:nvContentPartPr>
              <p14:xfrm>
                <a:off x="6018338" y="4494829"/>
                <a:ext cx="87120" cy="131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96C7556-7449-82E5-71F6-B400C94BE81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00338" y="4477189"/>
                  <a:ext cx="1227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C3FACB0-1B1F-4A2D-A176-28B973CAAF6B}"/>
                    </a:ext>
                  </a:extLst>
                </p14:cNvPr>
                <p14:cNvContentPartPr/>
                <p14:nvPr/>
              </p14:nvContentPartPr>
              <p14:xfrm>
                <a:off x="6142898" y="4397989"/>
                <a:ext cx="108360" cy="116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C3FACB0-1B1F-4A2D-A176-28B973CAAF6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124898" y="4380349"/>
                  <a:ext cx="144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836BDF2-C74B-C31F-8A45-A955E0608F86}"/>
                    </a:ext>
                  </a:extLst>
                </p14:cNvPr>
                <p14:cNvContentPartPr/>
                <p14:nvPr/>
              </p14:nvContentPartPr>
              <p14:xfrm>
                <a:off x="4492658" y="4774909"/>
                <a:ext cx="1841760" cy="367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836BDF2-C74B-C31F-8A45-A955E0608F8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474658" y="4757269"/>
                  <a:ext cx="18774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93CFB0C-9323-57BF-0425-05A71F6B45D7}"/>
                    </a:ext>
                  </a:extLst>
                </p14:cNvPr>
                <p14:cNvContentPartPr/>
                <p14:nvPr/>
              </p14:nvContentPartPr>
              <p14:xfrm>
                <a:off x="4967498" y="4953469"/>
                <a:ext cx="196200" cy="148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93CFB0C-9323-57BF-0425-05A71F6B45D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949498" y="4935469"/>
                  <a:ext cx="2318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AFCFA75-6A4D-5A2A-8C79-C1743166F7E0}"/>
                    </a:ext>
                  </a:extLst>
                </p14:cNvPr>
                <p14:cNvContentPartPr/>
                <p14:nvPr/>
              </p14:nvContentPartPr>
              <p14:xfrm>
                <a:off x="5323898" y="4880749"/>
                <a:ext cx="216720" cy="230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AFCFA75-6A4D-5A2A-8C79-C1743166F7E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306258" y="4862749"/>
                  <a:ext cx="25236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087E869-94C8-2EFB-3066-73078C53F0A8}"/>
                    </a:ext>
                  </a:extLst>
                </p14:cNvPr>
                <p14:cNvContentPartPr/>
                <p14:nvPr/>
              </p14:nvContentPartPr>
              <p14:xfrm>
                <a:off x="2652698" y="4441189"/>
                <a:ext cx="120600" cy="374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087E869-94C8-2EFB-3066-73078C53F0A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635058" y="4423189"/>
                  <a:ext cx="1562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FF45129-F100-AE64-9A4A-D2D0AEDD23AC}"/>
                    </a:ext>
                  </a:extLst>
                </p14:cNvPr>
                <p14:cNvContentPartPr/>
                <p14:nvPr/>
              </p14:nvContentPartPr>
              <p14:xfrm>
                <a:off x="2812898" y="4806589"/>
                <a:ext cx="144360" cy="784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FF45129-F100-AE64-9A4A-D2D0AEDD23A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794898" y="4788949"/>
                  <a:ext cx="1800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BFD5614-21F3-78DC-45A0-D6C0AE6B9EC8}"/>
                    </a:ext>
                  </a:extLst>
                </p14:cNvPr>
                <p14:cNvContentPartPr/>
                <p14:nvPr/>
              </p14:nvContentPartPr>
              <p14:xfrm>
                <a:off x="3038618" y="4827109"/>
                <a:ext cx="2160" cy="37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BFD5614-21F3-78DC-45A0-D6C0AE6B9EC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020978" y="4809109"/>
                  <a:ext cx="37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342092E-A25A-3D35-2A06-49B960E724F6}"/>
                    </a:ext>
                  </a:extLst>
                </p14:cNvPr>
                <p14:cNvContentPartPr/>
                <p14:nvPr/>
              </p14:nvContentPartPr>
              <p14:xfrm>
                <a:off x="3062738" y="4721989"/>
                <a:ext cx="20880" cy="2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342092E-A25A-3D35-2A06-49B960E724F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044738" y="4703989"/>
                  <a:ext cx="56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D100DC5-7E41-CDC4-2313-1974ABECAAB1}"/>
                    </a:ext>
                  </a:extLst>
                </p14:cNvPr>
                <p14:cNvContentPartPr/>
                <p14:nvPr/>
              </p14:nvContentPartPr>
              <p14:xfrm>
                <a:off x="3130418" y="4852669"/>
                <a:ext cx="128160" cy="63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D100DC5-7E41-CDC4-2313-1974ABECAAB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12418" y="4834669"/>
                  <a:ext cx="1638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B9E5B43-8A28-F73F-50D5-6C7F2C070E8B}"/>
                    </a:ext>
                  </a:extLst>
                </p14:cNvPr>
                <p14:cNvContentPartPr/>
                <p14:nvPr/>
              </p14:nvContentPartPr>
              <p14:xfrm>
                <a:off x="2457578" y="4346869"/>
                <a:ext cx="191520" cy="584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B9E5B43-8A28-F73F-50D5-6C7F2C070E8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439938" y="4329229"/>
                  <a:ext cx="22716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B94AD62-9FC5-B631-D028-F33496831F39}"/>
                    </a:ext>
                  </a:extLst>
                </p14:cNvPr>
                <p14:cNvContentPartPr/>
                <p14:nvPr/>
              </p14:nvContentPartPr>
              <p14:xfrm>
                <a:off x="3220058" y="4414909"/>
                <a:ext cx="124920" cy="657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B94AD62-9FC5-B631-D028-F33496831F3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202418" y="4396909"/>
                  <a:ext cx="160560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1C35B96-8B40-87CA-36CF-8404AFBDCADA}"/>
                    </a:ext>
                  </a:extLst>
                </p14:cNvPr>
                <p14:cNvContentPartPr/>
                <p14:nvPr/>
              </p14:nvContentPartPr>
              <p14:xfrm>
                <a:off x="3360458" y="4869589"/>
                <a:ext cx="140040" cy="142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1C35B96-8B40-87CA-36CF-8404AFBDCAD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42818" y="4851949"/>
                  <a:ext cx="1756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0A1F980-DD15-403A-5306-8A805F92CAD3}"/>
                    </a:ext>
                  </a:extLst>
                </p14:cNvPr>
                <p14:cNvContentPartPr/>
                <p14:nvPr/>
              </p14:nvContentPartPr>
              <p14:xfrm>
                <a:off x="3415178" y="4947709"/>
                <a:ext cx="31320" cy="12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0A1F980-DD15-403A-5306-8A805F92CAD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397178" y="4930069"/>
                  <a:ext cx="669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586EFCB-7CAB-BDD6-982D-83970B7F4C7D}"/>
                    </a:ext>
                  </a:extLst>
                </p14:cNvPr>
                <p14:cNvContentPartPr/>
                <p14:nvPr/>
              </p14:nvContentPartPr>
              <p14:xfrm>
                <a:off x="3570698" y="4893349"/>
                <a:ext cx="147600" cy="209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586EFCB-7CAB-BDD6-982D-83970B7F4C7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552698" y="4875709"/>
                  <a:ext cx="183240" cy="24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53C75A58-906C-AA82-4129-653E0C7787A9}"/>
                  </a:ext>
                </a:extLst>
              </p14:cNvPr>
              <p14:cNvContentPartPr/>
              <p14:nvPr/>
            </p14:nvContentPartPr>
            <p14:xfrm>
              <a:off x="2215298" y="4195669"/>
              <a:ext cx="4251240" cy="8593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53C75A58-906C-AA82-4129-653E0C7787A9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161658" y="4087669"/>
                <a:ext cx="4358880" cy="107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FAB350F-AF4A-6305-F1D7-59CA8D235AC0}"/>
              </a:ext>
            </a:extLst>
          </p:cNvPr>
          <p:cNvGrpSpPr/>
          <p:nvPr/>
        </p:nvGrpSpPr>
        <p:grpSpPr>
          <a:xfrm>
            <a:off x="7278698" y="4168309"/>
            <a:ext cx="1674360" cy="405000"/>
            <a:chOff x="7278698" y="4168309"/>
            <a:chExt cx="167436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6BDBE7E-B557-5E4B-AFF4-857ACED2DAF8}"/>
                    </a:ext>
                  </a:extLst>
                </p14:cNvPr>
                <p14:cNvContentPartPr/>
                <p14:nvPr/>
              </p14:nvContentPartPr>
              <p14:xfrm>
                <a:off x="7278698" y="4168309"/>
                <a:ext cx="812520" cy="290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6BDBE7E-B557-5E4B-AFF4-857ACED2DA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261058" y="4150309"/>
                  <a:ext cx="84816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B9A3B63-3369-1C60-F175-F8962569F4CA}"/>
                    </a:ext>
                  </a:extLst>
                </p14:cNvPr>
                <p14:cNvContentPartPr/>
                <p14:nvPr/>
              </p14:nvContentPartPr>
              <p14:xfrm>
                <a:off x="8348258" y="4281709"/>
                <a:ext cx="604800" cy="2916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B9A3B63-3369-1C60-F175-F8962569F4C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330258" y="4264069"/>
                  <a:ext cx="640440" cy="32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CD0521B-11D6-E716-A12F-A860B9833097}"/>
              </a:ext>
            </a:extLst>
          </p:cNvPr>
          <p:cNvGrpSpPr/>
          <p:nvPr/>
        </p:nvGrpSpPr>
        <p:grpSpPr>
          <a:xfrm>
            <a:off x="9254738" y="4094869"/>
            <a:ext cx="2345760" cy="493200"/>
            <a:chOff x="9254738" y="4094869"/>
            <a:chExt cx="234576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5E8630A-151D-50A9-DCFF-F3FFDB282D0B}"/>
                    </a:ext>
                  </a:extLst>
                </p14:cNvPr>
                <p14:cNvContentPartPr/>
                <p14:nvPr/>
              </p14:nvContentPartPr>
              <p14:xfrm>
                <a:off x="9254738" y="4124389"/>
                <a:ext cx="1273320" cy="46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5E8630A-151D-50A9-DCFF-F3FFDB282D0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236738" y="4106389"/>
                  <a:ext cx="130896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D291606-F11D-009F-23BB-B22A53F82728}"/>
                    </a:ext>
                  </a:extLst>
                </p14:cNvPr>
                <p14:cNvContentPartPr/>
                <p14:nvPr/>
              </p14:nvContentPartPr>
              <p14:xfrm>
                <a:off x="10304858" y="4178749"/>
                <a:ext cx="202320" cy="38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D291606-F11D-009F-23BB-B22A53F8272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287218" y="4160749"/>
                  <a:ext cx="2379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C91502C-C6A6-24EC-2D79-EB6616678227}"/>
                    </a:ext>
                  </a:extLst>
                </p14:cNvPr>
                <p14:cNvContentPartPr/>
                <p14:nvPr/>
              </p14:nvContentPartPr>
              <p14:xfrm>
                <a:off x="9620858" y="4102789"/>
                <a:ext cx="27360" cy="18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C91502C-C6A6-24EC-2D79-EB661667822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603218" y="4084789"/>
                  <a:ext cx="63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D9630C9-D818-7402-FE98-DB02F3B5E641}"/>
                    </a:ext>
                  </a:extLst>
                </p14:cNvPr>
                <p14:cNvContentPartPr/>
                <p14:nvPr/>
              </p14:nvContentPartPr>
              <p14:xfrm>
                <a:off x="10687178" y="4094869"/>
                <a:ext cx="913320" cy="333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D9630C9-D818-7402-FE98-DB02F3B5E64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669538" y="4077229"/>
                  <a:ext cx="94896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E5D490B-08BB-313E-6702-7A2239ECB1F4}"/>
                    </a:ext>
                  </a:extLst>
                </p14:cNvPr>
                <p14:cNvContentPartPr/>
                <p14:nvPr/>
              </p14:nvContentPartPr>
              <p14:xfrm>
                <a:off x="10780058" y="4271269"/>
                <a:ext cx="404640" cy="11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E5D490B-08BB-313E-6702-7A2239ECB1F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762058" y="4253629"/>
                  <a:ext cx="4402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FC8EB2E-18F8-7E67-DC72-EB7417F85D8D}"/>
              </a:ext>
            </a:extLst>
          </p:cNvPr>
          <p:cNvGrpSpPr/>
          <p:nvPr/>
        </p:nvGrpSpPr>
        <p:grpSpPr>
          <a:xfrm>
            <a:off x="7279932" y="4584600"/>
            <a:ext cx="1672920" cy="520920"/>
            <a:chOff x="7279932" y="4584600"/>
            <a:chExt cx="1672920" cy="52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EA8A157B-2028-FA23-8577-45B73C179288}"/>
                    </a:ext>
                  </a:extLst>
                </p14:cNvPr>
                <p14:cNvContentPartPr/>
                <p14:nvPr/>
              </p14:nvContentPartPr>
              <p14:xfrm>
                <a:off x="7279932" y="4615200"/>
                <a:ext cx="162720" cy="369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EA8A157B-2028-FA23-8577-45B73C17928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62292" y="4597560"/>
                  <a:ext cx="1983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1A3CC5B-2D9D-9F7E-BB66-164BF39DEBD5}"/>
                    </a:ext>
                  </a:extLst>
                </p14:cNvPr>
                <p14:cNvContentPartPr/>
                <p14:nvPr/>
              </p14:nvContentPartPr>
              <p14:xfrm>
                <a:off x="7496292" y="4678560"/>
                <a:ext cx="122760" cy="245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1A3CC5B-2D9D-9F7E-BB66-164BF39DEBD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478652" y="4660920"/>
                  <a:ext cx="158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AA4FD0E-C78A-F15B-9529-13D5E15A1CEF}"/>
                    </a:ext>
                  </a:extLst>
                </p14:cNvPr>
                <p14:cNvContentPartPr/>
                <p14:nvPr/>
              </p14:nvContentPartPr>
              <p14:xfrm>
                <a:off x="7633452" y="4926240"/>
                <a:ext cx="173160" cy="47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AA4FD0E-C78A-F15B-9529-13D5E15A1CE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615812" y="4908240"/>
                  <a:ext cx="2088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32A14AD-000E-DD45-AF5B-1A1CCA8CB19C}"/>
                    </a:ext>
                  </a:extLst>
                </p14:cNvPr>
                <p14:cNvContentPartPr/>
                <p14:nvPr/>
              </p14:nvContentPartPr>
              <p14:xfrm>
                <a:off x="7869252" y="4939560"/>
                <a:ext cx="7200" cy="32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32A14AD-000E-DD45-AF5B-1A1CCA8CB19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851252" y="4921560"/>
                  <a:ext cx="42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86ACFE0-984A-09BB-549C-50E7E4517C64}"/>
                    </a:ext>
                  </a:extLst>
                </p14:cNvPr>
                <p14:cNvContentPartPr/>
                <p14:nvPr/>
              </p14:nvContentPartPr>
              <p14:xfrm>
                <a:off x="7938012" y="4950720"/>
                <a:ext cx="99360" cy="439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86ACFE0-984A-09BB-549C-50E7E4517C6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920012" y="4933080"/>
                  <a:ext cx="1350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61C0C43-545F-CE88-3B9A-A1857B04318D}"/>
                    </a:ext>
                  </a:extLst>
                </p14:cNvPr>
                <p14:cNvContentPartPr/>
                <p14:nvPr/>
              </p14:nvContentPartPr>
              <p14:xfrm>
                <a:off x="8069052" y="4584600"/>
                <a:ext cx="183600" cy="480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61C0C43-545F-CE88-3B9A-A1857B04318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051412" y="4566960"/>
                  <a:ext cx="21924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E35DC7C-B335-60E0-4E2C-CF13D704BBD6}"/>
                    </a:ext>
                  </a:extLst>
                </p14:cNvPr>
                <p14:cNvContentPartPr/>
                <p14:nvPr/>
              </p14:nvContentPartPr>
              <p14:xfrm>
                <a:off x="8330772" y="4956120"/>
                <a:ext cx="153000" cy="1310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E35DC7C-B335-60E0-4E2C-CF13D704BBD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312772" y="4938480"/>
                  <a:ext cx="1886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90E6AF4-7257-AE76-DE6E-A1BFEFEAC06D}"/>
                    </a:ext>
                  </a:extLst>
                </p14:cNvPr>
                <p14:cNvContentPartPr/>
                <p14:nvPr/>
              </p14:nvContentPartPr>
              <p14:xfrm>
                <a:off x="8548932" y="4946760"/>
                <a:ext cx="139320" cy="1587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90E6AF4-7257-AE76-DE6E-A1BFEFEAC06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531292" y="4928760"/>
                  <a:ext cx="174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19E0953-2A7E-77C0-3EEA-E7C11D50F7CB}"/>
                    </a:ext>
                  </a:extLst>
                </p14:cNvPr>
                <p14:cNvContentPartPr/>
                <p14:nvPr/>
              </p14:nvContentPartPr>
              <p14:xfrm>
                <a:off x="8924052" y="5020920"/>
                <a:ext cx="28800" cy="33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19E0953-2A7E-77C0-3EEA-E7C11D50F7C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906412" y="5003280"/>
                  <a:ext cx="6444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7C1EA78-B4F3-A078-A151-6661E68BAD09}"/>
              </a:ext>
            </a:extLst>
          </p:cNvPr>
          <p:cNvGrpSpPr/>
          <p:nvPr/>
        </p:nvGrpSpPr>
        <p:grpSpPr>
          <a:xfrm>
            <a:off x="9212052" y="4709880"/>
            <a:ext cx="2181600" cy="307080"/>
            <a:chOff x="9212052" y="4709880"/>
            <a:chExt cx="218160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E0320CB-E57F-DBE1-133F-BD11CA46241E}"/>
                    </a:ext>
                  </a:extLst>
                </p14:cNvPr>
                <p14:cNvContentPartPr/>
                <p14:nvPr/>
              </p14:nvContentPartPr>
              <p14:xfrm>
                <a:off x="9212052" y="4739400"/>
                <a:ext cx="391680" cy="2775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E0320CB-E57F-DBE1-133F-BD11CA46241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194052" y="4721760"/>
                  <a:ext cx="4273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CA784BE-B68A-AE86-B03D-08AE09CC9508}"/>
                    </a:ext>
                  </a:extLst>
                </p14:cNvPr>
                <p14:cNvContentPartPr/>
                <p14:nvPr/>
              </p14:nvContentPartPr>
              <p14:xfrm>
                <a:off x="9682212" y="4709880"/>
                <a:ext cx="250200" cy="2890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CA784BE-B68A-AE86-B03D-08AE09CC950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664212" y="4692240"/>
                  <a:ext cx="2858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41FF24F-5A42-01FF-4BFB-ADB146BF51D1}"/>
                    </a:ext>
                  </a:extLst>
                </p14:cNvPr>
                <p14:cNvContentPartPr/>
                <p14:nvPr/>
              </p14:nvContentPartPr>
              <p14:xfrm>
                <a:off x="9921972" y="4818960"/>
                <a:ext cx="5040" cy="12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41FF24F-5A42-01FF-4BFB-ADB146BF51D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904332" y="4800960"/>
                  <a:ext cx="40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38A895D-5F85-D34F-51A1-17C0A7934329}"/>
                    </a:ext>
                  </a:extLst>
                </p14:cNvPr>
                <p14:cNvContentPartPr/>
                <p14:nvPr/>
              </p14:nvContentPartPr>
              <p14:xfrm>
                <a:off x="10039332" y="4721760"/>
                <a:ext cx="290160" cy="267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38A895D-5F85-D34F-51A1-17C0A793432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21332" y="4704120"/>
                  <a:ext cx="3258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D482B6F-D2A2-4166-29F7-0869E96F46BB}"/>
                    </a:ext>
                  </a:extLst>
                </p14:cNvPr>
                <p14:cNvContentPartPr/>
                <p14:nvPr/>
              </p14:nvContentPartPr>
              <p14:xfrm>
                <a:off x="10456572" y="4717080"/>
                <a:ext cx="416880" cy="2631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D482B6F-D2A2-4166-29F7-0869E96F46B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438572" y="4699440"/>
                  <a:ext cx="4525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9AC0737-D829-8354-19B9-54B81F19248D}"/>
                    </a:ext>
                  </a:extLst>
                </p14:cNvPr>
                <p14:cNvContentPartPr/>
                <p14:nvPr/>
              </p14:nvContentPartPr>
              <p14:xfrm>
                <a:off x="10564932" y="4812480"/>
                <a:ext cx="259560" cy="25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9AC0737-D829-8354-19B9-54B81F19248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546932" y="4794480"/>
                  <a:ext cx="2952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374B4D6-FB0A-5A34-CEA2-1A4D291BD546}"/>
                    </a:ext>
                  </a:extLst>
                </p14:cNvPr>
                <p14:cNvContentPartPr/>
                <p14:nvPr/>
              </p14:nvContentPartPr>
              <p14:xfrm>
                <a:off x="10969212" y="4890240"/>
                <a:ext cx="124920" cy="694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374B4D6-FB0A-5A34-CEA2-1A4D291BD54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951212" y="4872600"/>
                  <a:ext cx="1605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7B3C325-54FF-F28B-79D4-B2B4156CD34A}"/>
                    </a:ext>
                  </a:extLst>
                </p14:cNvPr>
                <p14:cNvContentPartPr/>
                <p14:nvPr/>
              </p14:nvContentPartPr>
              <p14:xfrm>
                <a:off x="11105652" y="4905720"/>
                <a:ext cx="61200" cy="896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7B3C325-54FF-F28B-79D4-B2B4156CD34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087652" y="4888080"/>
                  <a:ext cx="96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7B258FDF-8ADC-DB8A-48DE-135AB5FAE09E}"/>
                    </a:ext>
                  </a:extLst>
                </p14:cNvPr>
                <p14:cNvContentPartPr/>
                <p14:nvPr/>
              </p14:nvContentPartPr>
              <p14:xfrm>
                <a:off x="11192412" y="4931640"/>
                <a:ext cx="110520" cy="45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7B258FDF-8ADC-DB8A-48DE-135AB5FAE09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174412" y="4914000"/>
                  <a:ext cx="146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A8208FE-E68B-361A-0B89-E16E381D26C0}"/>
                    </a:ext>
                  </a:extLst>
                </p14:cNvPr>
                <p14:cNvContentPartPr/>
                <p14:nvPr/>
              </p14:nvContentPartPr>
              <p14:xfrm>
                <a:off x="11288172" y="4737600"/>
                <a:ext cx="105480" cy="2394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A8208FE-E68B-361A-0B89-E16E381D26C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270172" y="4719960"/>
                  <a:ext cx="141120" cy="27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192B99FC-566B-0AE4-BB4C-1DF715B7000F}"/>
                  </a:ext>
                </a:extLst>
              </p14:cNvPr>
              <p14:cNvContentPartPr/>
              <p14:nvPr/>
            </p14:nvContentPartPr>
            <p14:xfrm>
              <a:off x="11338572" y="5172840"/>
              <a:ext cx="15840" cy="176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192B99FC-566B-0AE4-BB4C-1DF715B7000F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11320572" y="5154840"/>
                <a:ext cx="5148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AF21457-C2FB-C4D4-2E08-FE9C1538405E}"/>
              </a:ext>
            </a:extLst>
          </p:cNvPr>
          <p:cNvGrpSpPr/>
          <p:nvPr/>
        </p:nvGrpSpPr>
        <p:grpSpPr>
          <a:xfrm>
            <a:off x="7363812" y="5497920"/>
            <a:ext cx="3035160" cy="295920"/>
            <a:chOff x="7363812" y="5497920"/>
            <a:chExt cx="303516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B60341A-C360-D6E6-CB83-19F624C0DF07}"/>
                    </a:ext>
                  </a:extLst>
                </p14:cNvPr>
                <p14:cNvContentPartPr/>
                <p14:nvPr/>
              </p14:nvContentPartPr>
              <p14:xfrm>
                <a:off x="7363812" y="5497920"/>
                <a:ext cx="182160" cy="1623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B60341A-C360-D6E6-CB83-19F624C0DF0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346172" y="5479920"/>
                  <a:ext cx="2178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C3000A4-3F5C-D667-AA2F-2D5D7B58884B}"/>
                    </a:ext>
                  </a:extLst>
                </p14:cNvPr>
                <p14:cNvContentPartPr/>
                <p14:nvPr/>
              </p14:nvContentPartPr>
              <p14:xfrm>
                <a:off x="7614732" y="5532840"/>
                <a:ext cx="100800" cy="1771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C3000A4-3F5C-D667-AA2F-2D5D7B58884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597092" y="5514840"/>
                  <a:ext cx="1364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D25F3C5-EB7F-A03A-7993-823AA1A9723F}"/>
                    </a:ext>
                  </a:extLst>
                </p14:cNvPr>
                <p14:cNvContentPartPr/>
                <p14:nvPr/>
              </p14:nvContentPartPr>
              <p14:xfrm>
                <a:off x="7781772" y="5560560"/>
                <a:ext cx="118800" cy="1738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D25F3C5-EB7F-A03A-7993-823AA1A9723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763772" y="5542560"/>
                  <a:ext cx="1544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FD0D9AA-BDDE-9841-CD6E-D4641BAB5840}"/>
                    </a:ext>
                  </a:extLst>
                </p14:cNvPr>
                <p14:cNvContentPartPr/>
                <p14:nvPr/>
              </p14:nvContentPartPr>
              <p14:xfrm>
                <a:off x="7803012" y="5607720"/>
                <a:ext cx="125280" cy="9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FD0D9AA-BDDE-9841-CD6E-D4641BAB584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785372" y="5589720"/>
                  <a:ext cx="1609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2A79A9F9-10A8-F8D3-1012-8DBAADF48AAD}"/>
                    </a:ext>
                  </a:extLst>
                </p14:cNvPr>
                <p14:cNvContentPartPr/>
                <p14:nvPr/>
              </p14:nvContentPartPr>
              <p14:xfrm>
                <a:off x="7770252" y="5537880"/>
                <a:ext cx="137880" cy="356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2A79A9F9-10A8-F8D3-1012-8DBAADF48AA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752612" y="5519880"/>
                  <a:ext cx="173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55E0846-4D07-8664-E5A0-A2EDE224D380}"/>
                    </a:ext>
                  </a:extLst>
                </p14:cNvPr>
                <p14:cNvContentPartPr/>
                <p14:nvPr/>
              </p14:nvContentPartPr>
              <p14:xfrm>
                <a:off x="8285772" y="5555520"/>
                <a:ext cx="28800" cy="164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55E0846-4D07-8664-E5A0-A2EDE224D38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267772" y="5537880"/>
                  <a:ext cx="644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CE3A19E-FDA9-225A-A812-99B35C72545A}"/>
                    </a:ext>
                  </a:extLst>
                </p14:cNvPr>
                <p14:cNvContentPartPr/>
                <p14:nvPr/>
              </p14:nvContentPartPr>
              <p14:xfrm>
                <a:off x="8232852" y="5532120"/>
                <a:ext cx="222120" cy="49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CE3A19E-FDA9-225A-A812-99B35C72545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215212" y="5514480"/>
                  <a:ext cx="2577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D59A366-45E4-DF72-E5AD-E8602EA82E60}"/>
                    </a:ext>
                  </a:extLst>
                </p14:cNvPr>
                <p14:cNvContentPartPr/>
                <p14:nvPr/>
              </p14:nvContentPartPr>
              <p14:xfrm>
                <a:off x="8493852" y="5521320"/>
                <a:ext cx="31320" cy="218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D59A366-45E4-DF72-E5AD-E8602EA82E6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475852" y="5503680"/>
                  <a:ext cx="66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2EEA8B3-04A9-C9E0-93DA-E8BE95A9C678}"/>
                    </a:ext>
                  </a:extLst>
                </p14:cNvPr>
                <p14:cNvContentPartPr/>
                <p14:nvPr/>
              </p14:nvContentPartPr>
              <p14:xfrm>
                <a:off x="8607972" y="5504400"/>
                <a:ext cx="42120" cy="2466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2EEA8B3-04A9-C9E0-93DA-E8BE95A9C67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589972" y="5486760"/>
                  <a:ext cx="777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7D90B4E-989D-E6B6-938E-64AFC2EDCF4A}"/>
                    </a:ext>
                  </a:extLst>
                </p14:cNvPr>
                <p14:cNvContentPartPr/>
                <p14:nvPr/>
              </p14:nvContentPartPr>
              <p14:xfrm>
                <a:off x="8493492" y="5615640"/>
                <a:ext cx="166320" cy="259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7D90B4E-989D-E6B6-938E-64AFC2EDCF4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475852" y="5597640"/>
                  <a:ext cx="201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82C9CE1-0205-A3B1-AED1-DF79733B2582}"/>
                    </a:ext>
                  </a:extLst>
                </p14:cNvPr>
                <p14:cNvContentPartPr/>
                <p14:nvPr/>
              </p14:nvContentPartPr>
              <p14:xfrm>
                <a:off x="8723532" y="5536080"/>
                <a:ext cx="140400" cy="2084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82C9CE1-0205-A3B1-AED1-DF79733B258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705892" y="5518440"/>
                  <a:ext cx="176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26F9469-D3E5-C9F0-CEDA-E4A20CC6EE5E}"/>
                    </a:ext>
                  </a:extLst>
                </p14:cNvPr>
                <p14:cNvContentPartPr/>
                <p14:nvPr/>
              </p14:nvContentPartPr>
              <p14:xfrm>
                <a:off x="8731092" y="5613480"/>
                <a:ext cx="155160" cy="313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26F9469-D3E5-C9F0-CEDA-E4A20CC6EE5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713452" y="5595480"/>
                  <a:ext cx="1908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C1B4191C-60DC-7CD1-E9FD-4C2B813BDC01}"/>
                    </a:ext>
                  </a:extLst>
                </p14:cNvPr>
                <p14:cNvContentPartPr/>
                <p14:nvPr/>
              </p14:nvContentPartPr>
              <p14:xfrm>
                <a:off x="8698332" y="5531400"/>
                <a:ext cx="190800" cy="374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C1B4191C-60DC-7CD1-E9FD-4C2B813BDC0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680332" y="5513760"/>
                  <a:ext cx="226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817BFE4-EB90-6EA0-3FD0-DBE75595615D}"/>
                    </a:ext>
                  </a:extLst>
                </p14:cNvPr>
                <p14:cNvContentPartPr/>
                <p14:nvPr/>
              </p14:nvContentPartPr>
              <p14:xfrm>
                <a:off x="9123132" y="5532840"/>
                <a:ext cx="200520" cy="234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817BFE4-EB90-6EA0-3FD0-DBE75595615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105492" y="5514840"/>
                  <a:ext cx="2361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9A989FB-3085-7306-79CE-107270DC31DF}"/>
                    </a:ext>
                  </a:extLst>
                </p14:cNvPr>
                <p14:cNvContentPartPr/>
                <p14:nvPr/>
              </p14:nvContentPartPr>
              <p14:xfrm>
                <a:off x="9363972" y="5532120"/>
                <a:ext cx="151200" cy="2498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9A989FB-3085-7306-79CE-107270DC31D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345972" y="5514120"/>
                  <a:ext cx="1868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BB64CE3-E2D7-A03A-F562-C0128D5B75CD}"/>
                    </a:ext>
                  </a:extLst>
                </p14:cNvPr>
                <p14:cNvContentPartPr/>
                <p14:nvPr/>
              </p14:nvContentPartPr>
              <p14:xfrm>
                <a:off x="9375492" y="5679000"/>
                <a:ext cx="133200" cy="439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BB64CE3-E2D7-A03A-F562-C0128D5B75C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357852" y="5661360"/>
                  <a:ext cx="168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51DD1BD-F1CD-5B01-9B60-C0E6AE8CA50B}"/>
                    </a:ext>
                  </a:extLst>
                </p14:cNvPr>
                <p14:cNvContentPartPr/>
                <p14:nvPr/>
              </p14:nvContentPartPr>
              <p14:xfrm>
                <a:off x="9571332" y="5556600"/>
                <a:ext cx="185040" cy="228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51DD1BD-F1CD-5B01-9B60-C0E6AE8CA50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553332" y="5538960"/>
                  <a:ext cx="2206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420A9F9-F87F-4002-CA80-A6C22F58D6D1}"/>
                    </a:ext>
                  </a:extLst>
                </p14:cNvPr>
                <p14:cNvContentPartPr/>
                <p14:nvPr/>
              </p14:nvContentPartPr>
              <p14:xfrm>
                <a:off x="9785532" y="5578560"/>
                <a:ext cx="213120" cy="192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420A9F9-F87F-4002-CA80-A6C22F58D6D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767532" y="5560560"/>
                  <a:ext cx="248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1B7CD3C-4EBC-B445-CDAB-3A494D300684}"/>
                    </a:ext>
                  </a:extLst>
                </p14:cNvPr>
                <p14:cNvContentPartPr/>
                <p14:nvPr/>
              </p14:nvContentPartPr>
              <p14:xfrm>
                <a:off x="10033212" y="5582160"/>
                <a:ext cx="144360" cy="2077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1B7CD3C-4EBC-B445-CDAB-3A494D30068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015212" y="5564520"/>
                  <a:ext cx="180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FF13368-2317-5F5C-EC98-9B9EE614A784}"/>
                    </a:ext>
                  </a:extLst>
                </p14:cNvPr>
                <p14:cNvContentPartPr/>
                <p14:nvPr/>
              </p14:nvContentPartPr>
              <p14:xfrm>
                <a:off x="10027812" y="5705640"/>
                <a:ext cx="89280" cy="165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FF13368-2317-5F5C-EC98-9B9EE614A784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009812" y="5688000"/>
                  <a:ext cx="1249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9A49D6E-A098-770D-2602-7A4B0EAAAE8D}"/>
                    </a:ext>
                  </a:extLst>
                </p14:cNvPr>
                <p14:cNvContentPartPr/>
                <p14:nvPr/>
              </p14:nvContentPartPr>
              <p14:xfrm>
                <a:off x="10033572" y="5598000"/>
                <a:ext cx="152280" cy="216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9A49D6E-A098-770D-2602-7A4B0EAAAE8D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015572" y="5580360"/>
                  <a:ext cx="1879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6E74366-33AA-B7F7-F758-83A292227083}"/>
                    </a:ext>
                  </a:extLst>
                </p14:cNvPr>
                <p14:cNvContentPartPr/>
                <p14:nvPr/>
              </p14:nvContentPartPr>
              <p14:xfrm>
                <a:off x="10248132" y="5572080"/>
                <a:ext cx="150840" cy="221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6E74366-33AA-B7F7-F758-83A29222708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0230132" y="5554080"/>
                  <a:ext cx="186480" cy="25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E620307-316F-EDFC-CF36-5FB28B568FED}"/>
              </a:ext>
            </a:extLst>
          </p:cNvPr>
          <p:cNvGrpSpPr/>
          <p:nvPr/>
        </p:nvGrpSpPr>
        <p:grpSpPr>
          <a:xfrm>
            <a:off x="2539037" y="5550985"/>
            <a:ext cx="1377720" cy="1125720"/>
            <a:chOff x="2539037" y="5550985"/>
            <a:chExt cx="1377720" cy="11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6CC1FCA-89B2-0E72-C372-BF8E2BDD459A}"/>
                    </a:ext>
                  </a:extLst>
                </p14:cNvPr>
                <p14:cNvContentPartPr/>
                <p14:nvPr/>
              </p14:nvContentPartPr>
              <p14:xfrm>
                <a:off x="2767637" y="5764825"/>
                <a:ext cx="111960" cy="441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6CC1FCA-89B2-0E72-C372-BF8E2BDD459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749637" y="5746825"/>
                  <a:ext cx="147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D2A6BA5-A8AA-D4CC-2ADA-34109358378C}"/>
                    </a:ext>
                  </a:extLst>
                </p14:cNvPr>
                <p14:cNvContentPartPr/>
                <p14:nvPr/>
              </p14:nvContentPartPr>
              <p14:xfrm>
                <a:off x="2953037" y="6216625"/>
                <a:ext cx="178920" cy="154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D2A6BA5-A8AA-D4CC-2ADA-34109358378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935037" y="6198625"/>
                  <a:ext cx="2145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9F1E061-D561-9407-A862-4425C2D8D7FD}"/>
                    </a:ext>
                  </a:extLst>
                </p14:cNvPr>
                <p14:cNvContentPartPr/>
                <p14:nvPr/>
              </p14:nvContentPartPr>
              <p14:xfrm>
                <a:off x="3198917" y="6331465"/>
                <a:ext cx="23040" cy="40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9F1E061-D561-9407-A862-4425C2D8D7F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180917" y="6313825"/>
                  <a:ext cx="586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4B24E95-53AF-4282-A64B-7AE397E0AAD8}"/>
                    </a:ext>
                  </a:extLst>
                </p14:cNvPr>
                <p14:cNvContentPartPr/>
                <p14:nvPr/>
              </p14:nvContentPartPr>
              <p14:xfrm>
                <a:off x="3235277" y="6178825"/>
                <a:ext cx="3240" cy="1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4B24E95-53AF-4282-A64B-7AE397E0AAD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217277" y="6161185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6800B44-FF50-F411-F0F6-0252B236ECCB}"/>
                    </a:ext>
                  </a:extLst>
                </p14:cNvPr>
                <p14:cNvContentPartPr/>
                <p14:nvPr/>
              </p14:nvContentPartPr>
              <p14:xfrm>
                <a:off x="3303317" y="6245425"/>
                <a:ext cx="57960" cy="136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6800B44-FF50-F411-F0F6-0252B236ECC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285677" y="6227785"/>
                  <a:ext cx="93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F56E37D-E41A-56DC-A72D-6E57009FA7B7}"/>
                    </a:ext>
                  </a:extLst>
                </p14:cNvPr>
                <p14:cNvContentPartPr/>
                <p14:nvPr/>
              </p14:nvContentPartPr>
              <p14:xfrm>
                <a:off x="2539037" y="5550985"/>
                <a:ext cx="138600" cy="842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F56E37D-E41A-56DC-A72D-6E57009FA7B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521037" y="5532985"/>
                  <a:ext cx="174240" cy="87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324CFA-E570-F417-A641-411D180E6FD3}"/>
                    </a:ext>
                  </a:extLst>
                </p14:cNvPr>
                <p14:cNvContentPartPr/>
                <p14:nvPr/>
              </p14:nvContentPartPr>
              <p14:xfrm>
                <a:off x="3384677" y="5763745"/>
                <a:ext cx="225360" cy="91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6324CFA-E570-F417-A641-411D180E6FD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366677" y="5746105"/>
                  <a:ext cx="261000" cy="9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AA20A4B-463A-4C6D-2F33-F6BAE23B9601}"/>
                    </a:ext>
                  </a:extLst>
                </p14:cNvPr>
                <p14:cNvContentPartPr/>
                <p14:nvPr/>
              </p14:nvContentPartPr>
              <p14:xfrm>
                <a:off x="3665117" y="6462865"/>
                <a:ext cx="132120" cy="170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AA20A4B-463A-4C6D-2F33-F6BAE23B960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647477" y="6445225"/>
                  <a:ext cx="167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7D1CAF6-8DC3-7B25-FDDD-19451ADB3F9E}"/>
                    </a:ext>
                  </a:extLst>
                </p14:cNvPr>
                <p14:cNvContentPartPr/>
                <p14:nvPr/>
              </p14:nvContentPartPr>
              <p14:xfrm>
                <a:off x="3834677" y="6429025"/>
                <a:ext cx="82080" cy="201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7D1CAF6-8DC3-7B25-FDDD-19451ADB3F9E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817037" y="6411025"/>
                  <a:ext cx="11772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E81E9F9-6080-8AB1-684A-8637B10D3E4B}"/>
              </a:ext>
            </a:extLst>
          </p:cNvPr>
          <p:cNvGrpSpPr/>
          <p:nvPr/>
        </p:nvGrpSpPr>
        <p:grpSpPr>
          <a:xfrm>
            <a:off x="4078757" y="6051745"/>
            <a:ext cx="206280" cy="144360"/>
            <a:chOff x="4078757" y="6051745"/>
            <a:chExt cx="206280" cy="1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F2B8E71-417C-0F1B-FFF4-FF6E66691545}"/>
                    </a:ext>
                  </a:extLst>
                </p14:cNvPr>
                <p14:cNvContentPartPr/>
                <p14:nvPr/>
              </p14:nvContentPartPr>
              <p14:xfrm>
                <a:off x="4095677" y="6051745"/>
                <a:ext cx="137880" cy="19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F2B8E71-417C-0F1B-FFF4-FF6E6669154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078037" y="6033745"/>
                  <a:ext cx="173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8CB4F2F-6261-7316-08B0-4985FD52DA39}"/>
                    </a:ext>
                  </a:extLst>
                </p14:cNvPr>
                <p14:cNvContentPartPr/>
                <p14:nvPr/>
              </p14:nvContentPartPr>
              <p14:xfrm>
                <a:off x="4078757" y="6169825"/>
                <a:ext cx="206280" cy="26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8CB4F2F-6261-7316-08B0-4985FD52DA3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061117" y="6151825"/>
                  <a:ext cx="2419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FC8A26E-3D11-51F3-BBBC-C8048AE2304D}"/>
              </a:ext>
            </a:extLst>
          </p:cNvPr>
          <p:cNvGrpSpPr/>
          <p:nvPr/>
        </p:nvGrpSpPr>
        <p:grpSpPr>
          <a:xfrm>
            <a:off x="4570517" y="5646025"/>
            <a:ext cx="790200" cy="921240"/>
            <a:chOff x="4570517" y="5646025"/>
            <a:chExt cx="790200" cy="92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BD0878E-47E1-27B7-01DA-B68E26FBDA65}"/>
                    </a:ext>
                  </a:extLst>
                </p14:cNvPr>
                <p14:cNvContentPartPr/>
                <p14:nvPr/>
              </p14:nvContentPartPr>
              <p14:xfrm>
                <a:off x="4630997" y="5776705"/>
                <a:ext cx="176040" cy="241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BD0878E-47E1-27B7-01DA-B68E26FBDA6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613357" y="5759065"/>
                  <a:ext cx="2116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3F2F871-74AA-D972-F031-29CB2EE19B69}"/>
                    </a:ext>
                  </a:extLst>
                </p14:cNvPr>
                <p14:cNvContentPartPr/>
                <p14:nvPr/>
              </p14:nvContentPartPr>
              <p14:xfrm>
                <a:off x="4848797" y="5680225"/>
                <a:ext cx="95760" cy="182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3F2F871-74AA-D972-F031-29CB2EE19B6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830797" y="5662225"/>
                  <a:ext cx="1314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326C985-D5F8-05DD-02D2-1AB29A7716D0}"/>
                    </a:ext>
                  </a:extLst>
                </p14:cNvPr>
                <p14:cNvContentPartPr/>
                <p14:nvPr/>
              </p14:nvContentPartPr>
              <p14:xfrm>
                <a:off x="4663757" y="5911705"/>
                <a:ext cx="147960" cy="88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326C985-D5F8-05DD-02D2-1AB29A7716D0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646117" y="5894065"/>
                  <a:ext cx="1836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CA93BBE-CE95-4DA2-4D5E-8B94D7C55D0C}"/>
                    </a:ext>
                  </a:extLst>
                </p14:cNvPr>
                <p14:cNvContentPartPr/>
                <p14:nvPr/>
              </p14:nvContentPartPr>
              <p14:xfrm>
                <a:off x="5030597" y="5799385"/>
                <a:ext cx="151560" cy="214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CA93BBE-CE95-4DA2-4D5E-8B94D7C55D0C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012597" y="5781385"/>
                  <a:ext cx="1872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3556708-B85B-4717-9F20-4A2641F18C52}"/>
                    </a:ext>
                  </a:extLst>
                </p14:cNvPr>
                <p14:cNvContentPartPr/>
                <p14:nvPr/>
              </p14:nvContentPartPr>
              <p14:xfrm>
                <a:off x="5142197" y="5646025"/>
                <a:ext cx="122040" cy="120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3556708-B85B-4717-9F20-4A2641F18C5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124557" y="5628025"/>
                  <a:ext cx="157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E5CCC92-5812-1A20-6B10-433E1789ADA4}"/>
                    </a:ext>
                  </a:extLst>
                </p14:cNvPr>
                <p14:cNvContentPartPr/>
                <p14:nvPr/>
              </p14:nvContentPartPr>
              <p14:xfrm>
                <a:off x="4570517" y="6137425"/>
                <a:ext cx="756000" cy="37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E5CCC92-5812-1A20-6B10-433E1789ADA4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552877" y="6119785"/>
                  <a:ext cx="7916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2D7895A-94B4-BC85-69D6-D8743D8863A2}"/>
                    </a:ext>
                  </a:extLst>
                </p14:cNvPr>
                <p14:cNvContentPartPr/>
                <p14:nvPr/>
              </p14:nvContentPartPr>
              <p14:xfrm>
                <a:off x="4601837" y="6385465"/>
                <a:ext cx="254520" cy="162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2D7895A-94B4-BC85-69D6-D8743D8863A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583837" y="6367465"/>
                  <a:ext cx="2901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C1B3651-E107-CA2C-AF19-DCBFB54ABC81}"/>
                    </a:ext>
                  </a:extLst>
                </p14:cNvPr>
                <p14:cNvContentPartPr/>
                <p14:nvPr/>
              </p14:nvContentPartPr>
              <p14:xfrm>
                <a:off x="4976957" y="6270265"/>
                <a:ext cx="170640" cy="297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C1B3651-E107-CA2C-AF19-DCBFB54ABC8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958957" y="6252625"/>
                  <a:ext cx="2062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5D0A8E0-DE9A-7F76-5275-BC5EDF15A35F}"/>
                    </a:ext>
                  </a:extLst>
                </p14:cNvPr>
                <p14:cNvContentPartPr/>
                <p14:nvPr/>
              </p14:nvContentPartPr>
              <p14:xfrm>
                <a:off x="5259197" y="6241105"/>
                <a:ext cx="101520" cy="1519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5D0A8E0-DE9A-7F76-5275-BC5EDF15A35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241197" y="6223465"/>
                  <a:ext cx="137160" cy="18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35541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811C16-D29E-DF7F-EDF2-8186D6184B99}"/>
              </a:ext>
            </a:extLst>
          </p:cNvPr>
          <p:cNvGrpSpPr/>
          <p:nvPr/>
        </p:nvGrpSpPr>
        <p:grpSpPr>
          <a:xfrm>
            <a:off x="869365" y="139529"/>
            <a:ext cx="5742000" cy="608760"/>
            <a:chOff x="869365" y="139529"/>
            <a:chExt cx="574200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21C3F1E-239C-0D81-7F2D-EE940A005F27}"/>
                    </a:ext>
                  </a:extLst>
                </p14:cNvPr>
                <p14:cNvContentPartPr/>
                <p14:nvPr/>
              </p14:nvContentPartPr>
              <p14:xfrm>
                <a:off x="869365" y="202169"/>
                <a:ext cx="1194120" cy="546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21C3F1E-239C-0D81-7F2D-EE940A005F2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51365" y="184529"/>
                  <a:ext cx="1229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7CAEBFD-794C-4BA1-E8B9-3FCAE05C9604}"/>
                    </a:ext>
                  </a:extLst>
                </p14:cNvPr>
                <p14:cNvContentPartPr/>
                <p14:nvPr/>
              </p14:nvContentPartPr>
              <p14:xfrm>
                <a:off x="2382805" y="265889"/>
                <a:ext cx="711360" cy="26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7CAEBFD-794C-4BA1-E8B9-3FCAE05C960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65165" y="248249"/>
                  <a:ext cx="7470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FE8C1A7-C85C-2834-0297-C1D3026B1526}"/>
                    </a:ext>
                  </a:extLst>
                </p14:cNvPr>
                <p14:cNvContentPartPr/>
                <p14:nvPr/>
              </p14:nvContentPartPr>
              <p14:xfrm>
                <a:off x="3362725" y="372809"/>
                <a:ext cx="723960" cy="267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FE8C1A7-C85C-2834-0297-C1D3026B152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45085" y="354809"/>
                  <a:ext cx="7596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C50BBE-FD41-233B-975F-BA94458D2431}"/>
                    </a:ext>
                  </a:extLst>
                </p14:cNvPr>
                <p14:cNvContentPartPr/>
                <p14:nvPr/>
              </p14:nvContentPartPr>
              <p14:xfrm>
                <a:off x="4367845" y="213329"/>
                <a:ext cx="892800" cy="284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C50BBE-FD41-233B-975F-BA94458D243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9845" y="195329"/>
                  <a:ext cx="9284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1B217F7-2DBF-48BB-B0DC-04D15665C579}"/>
                    </a:ext>
                  </a:extLst>
                </p14:cNvPr>
                <p14:cNvContentPartPr/>
                <p14:nvPr/>
              </p14:nvContentPartPr>
              <p14:xfrm>
                <a:off x="4984165" y="251129"/>
                <a:ext cx="213840" cy="9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1B217F7-2DBF-48BB-B0DC-04D15665C5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66165" y="233129"/>
                  <a:ext cx="2494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4863858-D89D-873C-8613-BCCF1F312A5C}"/>
                    </a:ext>
                  </a:extLst>
                </p14:cNvPr>
                <p14:cNvContentPartPr/>
                <p14:nvPr/>
              </p14:nvContentPartPr>
              <p14:xfrm>
                <a:off x="5414725" y="139529"/>
                <a:ext cx="1196640" cy="505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4863858-D89D-873C-8613-BCCF1F312A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96725" y="121889"/>
                  <a:ext cx="123228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91C78A7-B1B8-9DF7-0EB1-4E9C229665E3}"/>
                    </a:ext>
                  </a:extLst>
                </p14:cNvPr>
                <p14:cNvContentPartPr/>
                <p14:nvPr/>
              </p14:nvContentPartPr>
              <p14:xfrm>
                <a:off x="6087925" y="279929"/>
                <a:ext cx="326880" cy="42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91C78A7-B1B8-9DF7-0EB1-4E9C229665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70285" y="262289"/>
                  <a:ext cx="362520" cy="7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F1E98D5-8B92-6DCC-7C4F-300AE668B9CF}"/>
                  </a:ext>
                </a:extLst>
              </p14:cNvPr>
              <p14:cNvContentPartPr/>
              <p14:nvPr/>
            </p14:nvContentPartPr>
            <p14:xfrm>
              <a:off x="5808205" y="948449"/>
              <a:ext cx="368640" cy="424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F1E98D5-8B92-6DCC-7C4F-300AE668B9C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90565" y="930809"/>
                <a:ext cx="40428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BD621C-8F5B-91FF-292A-415F5A461DB5}"/>
                  </a:ext>
                </a:extLst>
              </p14:cNvPr>
              <p14:cNvContentPartPr/>
              <p14:nvPr/>
            </p14:nvContentPartPr>
            <p14:xfrm>
              <a:off x="1665325" y="1430489"/>
              <a:ext cx="218160" cy="3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BD621C-8F5B-91FF-292A-415F5A461DB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47685" y="1412489"/>
                <a:ext cx="2538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C79AA47-CB80-7AC2-185D-C1826E482493}"/>
                  </a:ext>
                </a:extLst>
              </p14:cNvPr>
              <p14:cNvContentPartPr/>
              <p14:nvPr/>
            </p14:nvContentPartPr>
            <p14:xfrm>
              <a:off x="2103445" y="1126289"/>
              <a:ext cx="181800" cy="304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C79AA47-CB80-7AC2-185D-C1826E48249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85445" y="1108649"/>
                <a:ext cx="21744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40AF792-72AC-01AA-67BD-40913B291B90}"/>
                  </a:ext>
                </a:extLst>
              </p14:cNvPr>
              <p14:cNvContentPartPr/>
              <p14:nvPr/>
            </p14:nvContentPartPr>
            <p14:xfrm>
              <a:off x="2435005" y="1174169"/>
              <a:ext cx="122400" cy="220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40AF792-72AC-01AA-67BD-40913B291B9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17365" y="1156529"/>
                <a:ext cx="15804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FCA6C09-4342-BCD7-F0EF-C98DD7D91E02}"/>
                  </a:ext>
                </a:extLst>
              </p14:cNvPr>
              <p14:cNvContentPartPr/>
              <p14:nvPr/>
            </p14:nvContentPartPr>
            <p14:xfrm>
              <a:off x="2464165" y="1242929"/>
              <a:ext cx="114120" cy="21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FCA6C09-4342-BCD7-F0EF-C98DD7D91E0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46165" y="1224929"/>
                <a:ext cx="1497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9560CC2-7BC0-32D3-5180-571C153FBD58}"/>
                  </a:ext>
                </a:extLst>
              </p14:cNvPr>
              <p14:cNvContentPartPr/>
              <p14:nvPr/>
            </p14:nvContentPartPr>
            <p14:xfrm>
              <a:off x="2427445" y="1174889"/>
              <a:ext cx="156960" cy="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9560CC2-7BC0-32D3-5180-571C153FBD5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09805" y="1157249"/>
                <a:ext cx="1926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B07A3D4-7BD7-380B-5848-B134BF69D108}"/>
                  </a:ext>
                </a:extLst>
              </p14:cNvPr>
              <p14:cNvContentPartPr/>
              <p14:nvPr/>
            </p14:nvContentPartPr>
            <p14:xfrm>
              <a:off x="1963045" y="1531649"/>
              <a:ext cx="736200" cy="79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B07A3D4-7BD7-380B-5848-B134BF69D10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45045" y="1514009"/>
                <a:ext cx="77184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833585D-6642-9DAE-82AA-460CFFD82E0F}"/>
                  </a:ext>
                </a:extLst>
              </p14:cNvPr>
              <p14:cNvContentPartPr/>
              <p14:nvPr/>
            </p14:nvContentPartPr>
            <p14:xfrm>
              <a:off x="2021725" y="1696529"/>
              <a:ext cx="229320" cy="256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833585D-6642-9DAE-82AA-460CFFD82E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03725" y="1678889"/>
                <a:ext cx="26496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5F40E45-5E47-B06B-AD41-AD0FD08A9F1D}"/>
                  </a:ext>
                </a:extLst>
              </p14:cNvPr>
              <p14:cNvContentPartPr/>
              <p14:nvPr/>
            </p14:nvContentPartPr>
            <p14:xfrm>
              <a:off x="2369845" y="1754849"/>
              <a:ext cx="90720" cy="186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5F40E45-5E47-B06B-AD41-AD0FD08A9F1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51845" y="1736849"/>
                <a:ext cx="1263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56E138F-A2C7-52AF-7BF9-165157D036A5}"/>
                  </a:ext>
                </a:extLst>
              </p14:cNvPr>
              <p14:cNvContentPartPr/>
              <p14:nvPr/>
            </p14:nvContentPartPr>
            <p14:xfrm>
              <a:off x="2240605" y="1713809"/>
              <a:ext cx="349560" cy="266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56E138F-A2C7-52AF-7BF9-165157D036A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22605" y="1696169"/>
                <a:ext cx="385200" cy="30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523D171-4B97-2110-8B6F-C182183D2702}"/>
              </a:ext>
            </a:extLst>
          </p:cNvPr>
          <p:cNvGrpSpPr/>
          <p:nvPr/>
        </p:nvGrpSpPr>
        <p:grpSpPr>
          <a:xfrm>
            <a:off x="3011365" y="849089"/>
            <a:ext cx="3495960" cy="1183320"/>
            <a:chOff x="3011365" y="849089"/>
            <a:chExt cx="3495960" cy="11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D07543B-4917-62BA-E6C8-BB7219AEF836}"/>
                    </a:ext>
                  </a:extLst>
                </p14:cNvPr>
                <p14:cNvContentPartPr/>
                <p14:nvPr/>
              </p14:nvContentPartPr>
              <p14:xfrm>
                <a:off x="3045925" y="1463969"/>
                <a:ext cx="272520" cy="23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D07543B-4917-62BA-E6C8-BB7219AEF8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27925" y="1445969"/>
                  <a:ext cx="3081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0E29714-5D4E-52AE-292E-A88F36280CE2}"/>
                    </a:ext>
                  </a:extLst>
                </p14:cNvPr>
                <p14:cNvContentPartPr/>
                <p14:nvPr/>
              </p14:nvContentPartPr>
              <p14:xfrm>
                <a:off x="3011365" y="1589609"/>
                <a:ext cx="324720" cy="57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0E29714-5D4E-52AE-292E-A88F36280CE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93365" y="1571969"/>
                  <a:ext cx="3603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288FAE4-A97E-CBA3-8BA8-B820C6F35CB4}"/>
                    </a:ext>
                  </a:extLst>
                </p14:cNvPr>
                <p14:cNvContentPartPr/>
                <p14:nvPr/>
              </p14:nvContentPartPr>
              <p14:xfrm>
                <a:off x="3946645" y="1058609"/>
                <a:ext cx="41400" cy="329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288FAE4-A97E-CBA3-8BA8-B820C6F35CB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29005" y="1040609"/>
                  <a:ext cx="770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4AC390C-F814-6A4E-291E-1DBB886908D8}"/>
                    </a:ext>
                  </a:extLst>
                </p14:cNvPr>
                <p14:cNvContentPartPr/>
                <p14:nvPr/>
              </p14:nvContentPartPr>
              <p14:xfrm>
                <a:off x="3828565" y="1046009"/>
                <a:ext cx="200520" cy="167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4AC390C-F814-6A4E-291E-1DBB886908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10565" y="1028009"/>
                  <a:ext cx="2361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EC07E7-B0BE-A63B-EEAB-067B7174B8B0}"/>
                    </a:ext>
                  </a:extLst>
                </p14:cNvPr>
                <p14:cNvContentPartPr/>
                <p14:nvPr/>
              </p14:nvContentPartPr>
              <p14:xfrm>
                <a:off x="4180285" y="1205129"/>
                <a:ext cx="31320" cy="176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EC07E7-B0BE-A63B-EEAB-067B7174B8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62645" y="1187489"/>
                  <a:ext cx="669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20138E-5A78-F9A6-8885-86C39E07796A}"/>
                    </a:ext>
                  </a:extLst>
                </p14:cNvPr>
                <p14:cNvContentPartPr/>
                <p14:nvPr/>
              </p14:nvContentPartPr>
              <p14:xfrm>
                <a:off x="4231405" y="1184609"/>
                <a:ext cx="53280" cy="232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20138E-5A78-F9A6-8885-86C39E07796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13405" y="1166969"/>
                  <a:ext cx="889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96802EA-D8F9-88F7-CAED-C4A73D09FA0B}"/>
                    </a:ext>
                  </a:extLst>
                </p14:cNvPr>
                <p14:cNvContentPartPr/>
                <p14:nvPr/>
              </p14:nvContentPartPr>
              <p14:xfrm>
                <a:off x="4038085" y="1142849"/>
                <a:ext cx="383040" cy="101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96802EA-D8F9-88F7-CAED-C4A73D09FA0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20085" y="1125209"/>
                  <a:ext cx="4186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DF3D18F-87C7-2055-9BB4-35A47F7E1C0A}"/>
                    </a:ext>
                  </a:extLst>
                </p14:cNvPr>
                <p14:cNvContentPartPr/>
                <p14:nvPr/>
              </p14:nvContentPartPr>
              <p14:xfrm>
                <a:off x="4552525" y="1174889"/>
                <a:ext cx="207360" cy="280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DF3D18F-87C7-2055-9BB4-35A47F7E1C0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34885" y="1157249"/>
                  <a:ext cx="24300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5B2C04A-1733-8863-237D-59414BCC6EFC}"/>
                    </a:ext>
                  </a:extLst>
                </p14:cNvPr>
                <p14:cNvContentPartPr/>
                <p14:nvPr/>
              </p14:nvContentPartPr>
              <p14:xfrm>
                <a:off x="4803445" y="997409"/>
                <a:ext cx="181080" cy="154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5B2C04A-1733-8863-237D-59414BCC6EF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85445" y="979769"/>
                  <a:ext cx="2167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B263D6D-FF6B-CA9A-BBD2-5703877FA210}"/>
                    </a:ext>
                  </a:extLst>
                </p14:cNvPr>
                <p14:cNvContentPartPr/>
                <p14:nvPr/>
              </p14:nvContentPartPr>
              <p14:xfrm>
                <a:off x="5089645" y="1174169"/>
                <a:ext cx="259200" cy="175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B263D6D-FF6B-CA9A-BBD2-5703877FA21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1645" y="1156529"/>
                  <a:ext cx="2948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5EB71EA-4816-D4FE-5734-E03B51A76BE0}"/>
                    </a:ext>
                  </a:extLst>
                </p14:cNvPr>
                <p14:cNvContentPartPr/>
                <p14:nvPr/>
              </p14:nvContentPartPr>
              <p14:xfrm>
                <a:off x="5522005" y="875369"/>
                <a:ext cx="24120" cy="215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5EB71EA-4816-D4FE-5734-E03B51A76BE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04365" y="857729"/>
                  <a:ext cx="597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67682B-D662-50FD-2DD1-880AE1626E39}"/>
                    </a:ext>
                  </a:extLst>
                </p14:cNvPr>
                <p14:cNvContentPartPr/>
                <p14:nvPr/>
              </p14:nvContentPartPr>
              <p14:xfrm>
                <a:off x="5403925" y="849089"/>
                <a:ext cx="229320" cy="12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67682B-D662-50FD-2DD1-880AE1626E3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386285" y="831089"/>
                  <a:ext cx="2649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529E01D-46B1-C137-3B4D-51140E2FAE96}"/>
                    </a:ext>
                  </a:extLst>
                </p14:cNvPr>
                <p14:cNvContentPartPr/>
                <p14:nvPr/>
              </p14:nvContentPartPr>
              <p14:xfrm>
                <a:off x="3726325" y="1566569"/>
                <a:ext cx="2781000" cy="130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529E01D-46B1-C137-3B4D-51140E2FAE9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08685" y="1548929"/>
                  <a:ext cx="28166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E497C9B-4468-96D7-BCD0-775BB7D7FC6B}"/>
                    </a:ext>
                  </a:extLst>
                </p14:cNvPr>
                <p14:cNvContentPartPr/>
                <p14:nvPr/>
              </p14:nvContentPartPr>
              <p14:xfrm>
                <a:off x="4367125" y="1876889"/>
                <a:ext cx="235800" cy="112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E497C9B-4468-96D7-BCD0-775BB7D7FC6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49125" y="1859249"/>
                  <a:ext cx="2714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8A271DD-6224-FBFA-7141-BE8320F8E88C}"/>
                    </a:ext>
                  </a:extLst>
                </p14:cNvPr>
                <p14:cNvContentPartPr/>
                <p14:nvPr/>
              </p14:nvContentPartPr>
              <p14:xfrm>
                <a:off x="4824325" y="1754489"/>
                <a:ext cx="254160" cy="277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8A271DD-6224-FBFA-7141-BE8320F8E88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06325" y="1736849"/>
                  <a:ext cx="2898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7A88BD3-53A6-74D3-AD33-298C6E157125}"/>
                    </a:ext>
                  </a:extLst>
                </p14:cNvPr>
                <p14:cNvContentPartPr/>
                <p14:nvPr/>
              </p14:nvContentPartPr>
              <p14:xfrm>
                <a:off x="5331925" y="1730009"/>
                <a:ext cx="153720" cy="123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7A88BD3-53A6-74D3-AD33-298C6E15712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313925" y="1712369"/>
                  <a:ext cx="18936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3FFCE6-7AA0-9214-0CEB-2A5C203868C3}"/>
              </a:ext>
            </a:extLst>
          </p:cNvPr>
          <p:cNvGrpSpPr/>
          <p:nvPr/>
        </p:nvGrpSpPr>
        <p:grpSpPr>
          <a:xfrm>
            <a:off x="6608485" y="991649"/>
            <a:ext cx="2130480" cy="1193040"/>
            <a:chOff x="6608485" y="991649"/>
            <a:chExt cx="2130480" cy="119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CD600D3-86FD-B2B1-1CC1-AB7F03B23C97}"/>
                    </a:ext>
                  </a:extLst>
                </p14:cNvPr>
                <p14:cNvContentPartPr/>
                <p14:nvPr/>
              </p14:nvContentPartPr>
              <p14:xfrm>
                <a:off x="6608485" y="1191449"/>
                <a:ext cx="602280" cy="495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CD600D3-86FD-B2B1-1CC1-AB7F03B23C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90485" y="1173809"/>
                  <a:ext cx="63792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49F4B4C-12E0-1F14-3B57-E627CC88F1E2}"/>
                    </a:ext>
                  </a:extLst>
                </p14:cNvPr>
                <p14:cNvContentPartPr/>
                <p14:nvPr/>
              </p14:nvContentPartPr>
              <p14:xfrm>
                <a:off x="7737445" y="991649"/>
                <a:ext cx="171360" cy="346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49F4B4C-12E0-1F14-3B57-E627CC88F1E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19805" y="974009"/>
                  <a:ext cx="2070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17CB23F-821E-0FFB-768B-3AE299854BE1}"/>
                    </a:ext>
                  </a:extLst>
                </p14:cNvPr>
                <p14:cNvContentPartPr/>
                <p14:nvPr/>
              </p14:nvContentPartPr>
              <p14:xfrm>
                <a:off x="7964605" y="1314569"/>
                <a:ext cx="211320" cy="111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17CB23F-821E-0FFB-768B-3AE299854BE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46605" y="1296569"/>
                  <a:ext cx="2469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6AF39A3-3288-DBBD-32B8-72DFEE3C5246}"/>
                    </a:ext>
                  </a:extLst>
                </p14:cNvPr>
                <p14:cNvContentPartPr/>
                <p14:nvPr/>
              </p14:nvContentPartPr>
              <p14:xfrm>
                <a:off x="8264845" y="1306649"/>
                <a:ext cx="170280" cy="138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6AF39A3-3288-DBBD-32B8-72DFEE3C524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46845" y="1288649"/>
                  <a:ext cx="2059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90D8CB2-33AE-7004-8059-76033EEEE124}"/>
                    </a:ext>
                  </a:extLst>
                </p14:cNvPr>
                <p14:cNvContentPartPr/>
                <p14:nvPr/>
              </p14:nvContentPartPr>
              <p14:xfrm>
                <a:off x="8516485" y="1318529"/>
                <a:ext cx="123120" cy="123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90D8CB2-33AE-7004-8059-76033EEEE12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498845" y="1300529"/>
                  <a:ext cx="1587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675507F-EDF7-8B81-AE8E-75F8077B9AFE}"/>
                    </a:ext>
                  </a:extLst>
                </p14:cNvPr>
                <p14:cNvContentPartPr/>
                <p14:nvPr/>
              </p14:nvContentPartPr>
              <p14:xfrm>
                <a:off x="8444845" y="1345529"/>
                <a:ext cx="264240" cy="119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675507F-EDF7-8B81-AE8E-75F8077B9AF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427205" y="1327529"/>
                  <a:ext cx="2998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68BD6AB-B508-9FF4-6FCD-A10CB11015B5}"/>
                    </a:ext>
                  </a:extLst>
                </p14:cNvPr>
                <p14:cNvContentPartPr/>
                <p14:nvPr/>
              </p14:nvContentPartPr>
              <p14:xfrm>
                <a:off x="7526485" y="1516889"/>
                <a:ext cx="1212480" cy="133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68BD6AB-B508-9FF4-6FCD-A10CB11015B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08485" y="1499249"/>
                  <a:ext cx="1248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3D22BA2-EF34-688C-A8C4-C0984D263A78}"/>
                    </a:ext>
                  </a:extLst>
                </p14:cNvPr>
                <p14:cNvContentPartPr/>
                <p14:nvPr/>
              </p14:nvContentPartPr>
              <p14:xfrm>
                <a:off x="7817725" y="1742249"/>
                <a:ext cx="124200" cy="312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3D22BA2-EF34-688C-A8C4-C0984D263A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00085" y="1724609"/>
                  <a:ext cx="15984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D594767-2249-6977-8703-827ED61A7442}"/>
                    </a:ext>
                  </a:extLst>
                </p14:cNvPr>
                <p14:cNvContentPartPr/>
                <p14:nvPr/>
              </p14:nvContentPartPr>
              <p14:xfrm>
                <a:off x="8048485" y="2007209"/>
                <a:ext cx="169920" cy="129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D594767-2249-6977-8703-827ED61A744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0845" y="1989209"/>
                  <a:ext cx="205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F3C7746-C5DD-CE29-A5E6-2708F88391F3}"/>
                    </a:ext>
                  </a:extLst>
                </p14:cNvPr>
                <p14:cNvContentPartPr/>
                <p14:nvPr/>
              </p14:nvContentPartPr>
              <p14:xfrm>
                <a:off x="8336125" y="2083169"/>
                <a:ext cx="27360" cy="60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F3C7746-C5DD-CE29-A5E6-2708F88391F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318125" y="2065169"/>
                  <a:ext cx="63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026A442-5642-36D8-928E-0775B17F1477}"/>
                    </a:ext>
                  </a:extLst>
                </p14:cNvPr>
                <p14:cNvContentPartPr/>
                <p14:nvPr/>
              </p14:nvContentPartPr>
              <p14:xfrm>
                <a:off x="8429725" y="2084249"/>
                <a:ext cx="158400" cy="100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026A442-5642-36D8-928E-0775B17F147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412085" y="2066249"/>
                  <a:ext cx="19404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6186210-061C-7EEF-D915-15253123D1BD}"/>
              </a:ext>
            </a:extLst>
          </p:cNvPr>
          <p:cNvGrpSpPr/>
          <p:nvPr/>
        </p:nvGrpSpPr>
        <p:grpSpPr>
          <a:xfrm>
            <a:off x="2876005" y="2491409"/>
            <a:ext cx="4080960" cy="1239120"/>
            <a:chOff x="2876005" y="2491409"/>
            <a:chExt cx="4080960" cy="12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B8C5AD0-8514-F32E-2BA9-AE673E14B7A0}"/>
                    </a:ext>
                  </a:extLst>
                </p14:cNvPr>
                <p14:cNvContentPartPr/>
                <p14:nvPr/>
              </p14:nvContentPartPr>
              <p14:xfrm>
                <a:off x="3731005" y="2723969"/>
                <a:ext cx="32760" cy="315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B8C5AD0-8514-F32E-2BA9-AE673E14B7A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713365" y="2706329"/>
                  <a:ext cx="68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563536D-84D3-9A49-9125-8F4D8CD9F02E}"/>
                    </a:ext>
                  </a:extLst>
                </p14:cNvPr>
                <p14:cNvContentPartPr/>
                <p14:nvPr/>
              </p14:nvContentPartPr>
              <p14:xfrm>
                <a:off x="3574045" y="2709929"/>
                <a:ext cx="207720" cy="184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563536D-84D3-9A49-9125-8F4D8CD9F02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56405" y="2691929"/>
                  <a:ext cx="2433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3C2433F-002D-37D6-D805-B231B07ED252}"/>
                    </a:ext>
                  </a:extLst>
                </p14:cNvPr>
                <p14:cNvContentPartPr/>
                <p14:nvPr/>
              </p14:nvContentPartPr>
              <p14:xfrm>
                <a:off x="3919645" y="2844569"/>
                <a:ext cx="43200" cy="139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3C2433F-002D-37D6-D805-B231B07ED25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902005" y="2826929"/>
                  <a:ext cx="788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6B33DEA-8D7D-4B93-37EA-33EA0BF8D6F1}"/>
                    </a:ext>
                  </a:extLst>
                </p14:cNvPr>
                <p14:cNvContentPartPr/>
                <p14:nvPr/>
              </p14:nvContentPartPr>
              <p14:xfrm>
                <a:off x="4001365" y="2798849"/>
                <a:ext cx="25920" cy="178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6B33DEA-8D7D-4B93-37EA-33EA0BF8D6F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983365" y="2780849"/>
                  <a:ext cx="615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7ADE24E-DCB0-3A6D-E76F-864ED7F8F30F}"/>
                    </a:ext>
                  </a:extLst>
                </p14:cNvPr>
                <p14:cNvContentPartPr/>
                <p14:nvPr/>
              </p14:nvContentPartPr>
              <p14:xfrm>
                <a:off x="3845845" y="2795609"/>
                <a:ext cx="229320" cy="673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7ADE24E-DCB0-3A6D-E76F-864ED7F8F30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828205" y="2777969"/>
                  <a:ext cx="264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F4BAA55-96EA-DBE7-80B9-1F4ADDAA21F0}"/>
                    </a:ext>
                  </a:extLst>
                </p14:cNvPr>
                <p14:cNvContentPartPr/>
                <p14:nvPr/>
              </p14:nvContentPartPr>
              <p14:xfrm>
                <a:off x="4115845" y="2754929"/>
                <a:ext cx="223200" cy="385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F4BAA55-96EA-DBE7-80B9-1F4ADDAA21F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98205" y="2737289"/>
                  <a:ext cx="25884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6E5F81F-B384-158B-0527-578AE9A01D88}"/>
                    </a:ext>
                  </a:extLst>
                </p14:cNvPr>
                <p14:cNvContentPartPr/>
                <p14:nvPr/>
              </p14:nvContentPartPr>
              <p14:xfrm>
                <a:off x="4454965" y="2658089"/>
                <a:ext cx="75240" cy="93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6E5F81F-B384-158B-0527-578AE9A01D8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36965" y="2640449"/>
                  <a:ext cx="1108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ED98C54-CDB2-B181-5BC7-8C028908A565}"/>
                    </a:ext>
                  </a:extLst>
                </p14:cNvPr>
                <p14:cNvContentPartPr/>
                <p14:nvPr/>
              </p14:nvContentPartPr>
              <p14:xfrm>
                <a:off x="4588525" y="2846009"/>
                <a:ext cx="189720" cy="105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ED98C54-CDB2-B181-5BC7-8C028908A56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70885" y="2828369"/>
                  <a:ext cx="2253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1D05FA6-E7F7-99BE-E6FE-DDA15607E540}"/>
                    </a:ext>
                  </a:extLst>
                </p14:cNvPr>
                <p14:cNvContentPartPr/>
                <p14:nvPr/>
              </p14:nvContentPartPr>
              <p14:xfrm>
                <a:off x="4914325" y="2491409"/>
                <a:ext cx="81000" cy="236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1D05FA6-E7F7-99BE-E6FE-DDA15607E54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96325" y="2473409"/>
                  <a:ext cx="116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BC7B69A-3AA1-3551-F39F-D34F4BA9CE9B}"/>
                    </a:ext>
                  </a:extLst>
                </p14:cNvPr>
                <p14:cNvContentPartPr/>
                <p14:nvPr/>
              </p14:nvContentPartPr>
              <p14:xfrm>
                <a:off x="4841605" y="2531369"/>
                <a:ext cx="204480" cy="133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BC7B69A-3AA1-3551-F39F-D34F4BA9CE9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23605" y="2513369"/>
                  <a:ext cx="2401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4A4A124-8D97-B152-E1A3-3BAD6C9F0DA1}"/>
                    </a:ext>
                  </a:extLst>
                </p14:cNvPr>
                <p14:cNvContentPartPr/>
                <p14:nvPr/>
              </p14:nvContentPartPr>
              <p14:xfrm>
                <a:off x="4947445" y="2510129"/>
                <a:ext cx="23760" cy="32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4A4A124-8D97-B152-E1A3-3BAD6C9F0DA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929445" y="2492129"/>
                  <a:ext cx="59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9997EBF-CF53-9744-4A55-4F0690EECCD7}"/>
                    </a:ext>
                  </a:extLst>
                </p14:cNvPr>
                <p14:cNvContentPartPr/>
                <p14:nvPr/>
              </p14:nvContentPartPr>
              <p14:xfrm>
                <a:off x="5129605" y="2643689"/>
                <a:ext cx="381240" cy="310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9997EBF-CF53-9744-4A55-4F0690EECCD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11605" y="2626049"/>
                  <a:ext cx="4168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0B6AC3-C43F-9893-B3BF-0BE30342817D}"/>
                    </a:ext>
                  </a:extLst>
                </p14:cNvPr>
                <p14:cNvContentPartPr/>
                <p14:nvPr/>
              </p14:nvContentPartPr>
              <p14:xfrm>
                <a:off x="2878165" y="3157409"/>
                <a:ext cx="248040" cy="17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0B6AC3-C43F-9893-B3BF-0BE30342817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860165" y="3139409"/>
                  <a:ext cx="283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AF1FC95-74CD-82BC-4780-8795BD430146}"/>
                    </a:ext>
                  </a:extLst>
                </p14:cNvPr>
                <p14:cNvContentPartPr/>
                <p14:nvPr/>
              </p14:nvContentPartPr>
              <p14:xfrm>
                <a:off x="2876005" y="3275849"/>
                <a:ext cx="281520" cy="14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AF1FC95-74CD-82BC-4780-8795BD43014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858005" y="3257849"/>
                  <a:ext cx="317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FC56E90-95FE-CE45-00EB-B8331B79B27B}"/>
                    </a:ext>
                  </a:extLst>
                </p14:cNvPr>
                <p14:cNvContentPartPr/>
                <p14:nvPr/>
              </p14:nvContentPartPr>
              <p14:xfrm>
                <a:off x="3464965" y="3219689"/>
                <a:ext cx="2110680" cy="66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FC56E90-95FE-CE45-00EB-B8331B79B27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46965" y="3202049"/>
                  <a:ext cx="2146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B21DCFE-FAFC-73F3-6D52-028364F4F200}"/>
                    </a:ext>
                  </a:extLst>
                </p14:cNvPr>
                <p14:cNvContentPartPr/>
                <p14:nvPr/>
              </p14:nvContentPartPr>
              <p14:xfrm>
                <a:off x="3796165" y="3503009"/>
                <a:ext cx="259920" cy="191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B21DCFE-FAFC-73F3-6D52-028364F4F20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778165" y="3485009"/>
                  <a:ext cx="2955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6A62019-AABC-9B60-D577-388AE5D00426}"/>
                    </a:ext>
                  </a:extLst>
                </p14:cNvPr>
                <p14:cNvContentPartPr/>
                <p14:nvPr/>
              </p14:nvContentPartPr>
              <p14:xfrm>
                <a:off x="4503925" y="3446489"/>
                <a:ext cx="182880" cy="253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6A62019-AABC-9B60-D577-388AE5D0042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485925" y="3428489"/>
                  <a:ext cx="2185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E751904-6354-4820-1914-FFAF2F377056}"/>
                    </a:ext>
                  </a:extLst>
                </p14:cNvPr>
                <p14:cNvContentPartPr/>
                <p14:nvPr/>
              </p14:nvContentPartPr>
              <p14:xfrm>
                <a:off x="4808125" y="3416609"/>
                <a:ext cx="128880" cy="75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E751904-6354-4820-1914-FFAF2F37705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790485" y="3398609"/>
                  <a:ext cx="1645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766822B-6FEF-83EE-3EDB-7A87483169E1}"/>
                    </a:ext>
                  </a:extLst>
                </p14:cNvPr>
                <p14:cNvContentPartPr/>
                <p14:nvPr/>
              </p14:nvContentPartPr>
              <p14:xfrm>
                <a:off x="5625325" y="2953289"/>
                <a:ext cx="704520" cy="51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766822B-6FEF-83EE-3EDB-7A87483169E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07325" y="2935649"/>
                  <a:ext cx="74016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E7358DD-AB85-5E82-390D-8A0679037C95}"/>
                    </a:ext>
                  </a:extLst>
                </p14:cNvPr>
                <p14:cNvContentPartPr/>
                <p14:nvPr/>
              </p14:nvContentPartPr>
              <p14:xfrm>
                <a:off x="6530365" y="2696969"/>
                <a:ext cx="278640" cy="1033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E7358DD-AB85-5E82-390D-8A0679037C9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512725" y="2679329"/>
                  <a:ext cx="314280" cy="10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6CF974B-C142-DBCE-6C83-F4206B3AC5AA}"/>
                    </a:ext>
                  </a:extLst>
                </p14:cNvPr>
                <p14:cNvContentPartPr/>
                <p14:nvPr/>
              </p14:nvContentPartPr>
              <p14:xfrm>
                <a:off x="6680485" y="2777969"/>
                <a:ext cx="276480" cy="822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6CF974B-C142-DBCE-6C83-F4206B3AC5A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662485" y="2759969"/>
                  <a:ext cx="312120" cy="85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1FC3CD3D-7ECD-6A96-3286-920BE801AE53}"/>
                  </a:ext>
                </a:extLst>
              </p14:cNvPr>
              <p14:cNvContentPartPr/>
              <p14:nvPr/>
            </p14:nvContentPartPr>
            <p14:xfrm>
              <a:off x="11628325" y="2404649"/>
              <a:ext cx="203040" cy="13579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1FC3CD3D-7ECD-6A96-3286-920BE801AE5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1610325" y="2387009"/>
                <a:ext cx="238680" cy="139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CC792E9-9A0F-8D47-869B-DD3A7857A719}"/>
              </a:ext>
            </a:extLst>
          </p:cNvPr>
          <p:cNvGrpSpPr/>
          <p:nvPr/>
        </p:nvGrpSpPr>
        <p:grpSpPr>
          <a:xfrm>
            <a:off x="6964525" y="2571689"/>
            <a:ext cx="4678200" cy="1192680"/>
            <a:chOff x="6964525" y="2571689"/>
            <a:chExt cx="4678200" cy="11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7BE5FE8-75D4-8017-965F-5B1F1F52F350}"/>
                    </a:ext>
                  </a:extLst>
                </p14:cNvPr>
                <p14:cNvContentPartPr/>
                <p14:nvPr/>
              </p14:nvContentPartPr>
              <p14:xfrm>
                <a:off x="7080445" y="2882369"/>
                <a:ext cx="244800" cy="341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7BE5FE8-75D4-8017-965F-5B1F1F52F35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062805" y="2864729"/>
                  <a:ext cx="2804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7E5EE6-B439-B3C0-D4D4-4653CF5A11C3}"/>
                    </a:ext>
                  </a:extLst>
                </p14:cNvPr>
                <p14:cNvContentPartPr/>
                <p14:nvPr/>
              </p14:nvContentPartPr>
              <p14:xfrm>
                <a:off x="6964525" y="2879849"/>
                <a:ext cx="776880" cy="649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7E5EE6-B439-B3C0-D4D4-4653CF5A11C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46885" y="2861849"/>
                  <a:ext cx="812520" cy="68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503DF1-A713-BB26-674F-DFC743446F27}"/>
                    </a:ext>
                  </a:extLst>
                </p14:cNvPr>
                <p14:cNvContentPartPr/>
                <p14:nvPr/>
              </p14:nvContentPartPr>
              <p14:xfrm>
                <a:off x="7374565" y="3300689"/>
                <a:ext cx="91080" cy="284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503DF1-A713-BB26-674F-DFC743446F2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356925" y="3283049"/>
                  <a:ext cx="1267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E6437D9-274F-EE0D-FDC9-ACED164D0291}"/>
                    </a:ext>
                  </a:extLst>
                </p14:cNvPr>
                <p14:cNvContentPartPr/>
                <p14:nvPr/>
              </p14:nvContentPartPr>
              <p14:xfrm>
                <a:off x="7304005" y="3481409"/>
                <a:ext cx="177120" cy="5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E6437D9-274F-EE0D-FDC9-ACED164D029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86005" y="3463769"/>
                  <a:ext cx="2127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518813-6D72-38A3-3558-D2928F5E4285}"/>
                    </a:ext>
                  </a:extLst>
                </p14:cNvPr>
                <p14:cNvContentPartPr/>
                <p14:nvPr/>
              </p14:nvContentPartPr>
              <p14:xfrm>
                <a:off x="7599205" y="3178649"/>
                <a:ext cx="766440" cy="503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518813-6D72-38A3-3558-D2928F5E428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81205" y="3160649"/>
                  <a:ext cx="802080" cy="53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8C932BB-D2E6-7966-B7F5-965CF7E7D16E}"/>
                    </a:ext>
                  </a:extLst>
                </p14:cNvPr>
                <p14:cNvContentPartPr/>
                <p14:nvPr/>
              </p14:nvContentPartPr>
              <p14:xfrm>
                <a:off x="7859845" y="3392129"/>
                <a:ext cx="16920" cy="207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8C932BB-D2E6-7966-B7F5-965CF7E7D16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842205" y="3374489"/>
                  <a:ext cx="525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D6656B1-3B9E-F49D-21FB-E4D2E9B1AF90}"/>
                    </a:ext>
                  </a:extLst>
                </p14:cNvPr>
                <p14:cNvContentPartPr/>
                <p14:nvPr/>
              </p14:nvContentPartPr>
              <p14:xfrm>
                <a:off x="7960285" y="3473489"/>
                <a:ext cx="106560" cy="6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D6656B1-3B9E-F49D-21FB-E4D2E9B1AF9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942645" y="3455849"/>
                  <a:ext cx="1422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5CEC456-57AE-3CA3-2134-C0F0A8F94989}"/>
                    </a:ext>
                  </a:extLst>
                </p14:cNvPr>
                <p14:cNvContentPartPr/>
                <p14:nvPr/>
              </p14:nvContentPartPr>
              <p14:xfrm>
                <a:off x="8476885" y="2694809"/>
                <a:ext cx="224280" cy="1016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5CEC456-57AE-3CA3-2134-C0F0A8F9498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459245" y="2677169"/>
                  <a:ext cx="259920" cy="10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6DE6F24-D458-AEE5-5DA2-6431C0007311}"/>
                    </a:ext>
                  </a:extLst>
                </p14:cNvPr>
                <p14:cNvContentPartPr/>
                <p14:nvPr/>
              </p14:nvContentPartPr>
              <p14:xfrm>
                <a:off x="8753365" y="2688689"/>
                <a:ext cx="650880" cy="967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6DE6F24-D458-AEE5-5DA2-6431C000731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735365" y="2670689"/>
                  <a:ext cx="686520" cy="10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BDB56CA-ADA2-1AE7-97BD-DCDC48353393}"/>
                    </a:ext>
                  </a:extLst>
                </p14:cNvPr>
                <p14:cNvContentPartPr/>
                <p14:nvPr/>
              </p14:nvContentPartPr>
              <p14:xfrm>
                <a:off x="9272485" y="2783009"/>
                <a:ext cx="254520" cy="807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BDB56CA-ADA2-1AE7-97BD-DCDC4835339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254845" y="2765009"/>
                  <a:ext cx="290160" cy="84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6F79B67-201C-32B8-F059-9305BF326910}"/>
                    </a:ext>
                  </a:extLst>
                </p14:cNvPr>
                <p14:cNvContentPartPr/>
                <p14:nvPr/>
              </p14:nvContentPartPr>
              <p14:xfrm>
                <a:off x="9614125" y="2937449"/>
                <a:ext cx="131760" cy="248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6F79B67-201C-32B8-F059-9305BF32691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596125" y="2919449"/>
                  <a:ext cx="1674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A0881D3-5203-6F0E-F276-6FB27BE80A4E}"/>
                    </a:ext>
                  </a:extLst>
                </p14:cNvPr>
                <p14:cNvContentPartPr/>
                <p14:nvPr/>
              </p14:nvContentPartPr>
              <p14:xfrm>
                <a:off x="9581005" y="2959049"/>
                <a:ext cx="187920" cy="56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A0881D3-5203-6F0E-F276-6FB27BE80A4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563005" y="2941409"/>
                  <a:ext cx="2235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14E6A6E-0FB4-5E50-F038-96893188EC12}"/>
                    </a:ext>
                  </a:extLst>
                </p14:cNvPr>
                <p14:cNvContentPartPr/>
                <p14:nvPr/>
              </p14:nvContentPartPr>
              <p14:xfrm>
                <a:off x="9855325" y="2727569"/>
                <a:ext cx="1158480" cy="501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14E6A6E-0FB4-5E50-F038-96893188EC1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837685" y="2709929"/>
                  <a:ext cx="119412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9F624D2-0510-1B29-DE87-C1B83431396F}"/>
                    </a:ext>
                  </a:extLst>
                </p14:cNvPr>
                <p14:cNvContentPartPr/>
                <p14:nvPr/>
              </p14:nvContentPartPr>
              <p14:xfrm>
                <a:off x="10145845" y="2964089"/>
                <a:ext cx="29520" cy="201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9F624D2-0510-1B29-DE87-C1B83431396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128205" y="2946449"/>
                  <a:ext cx="651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7BE84EA-A1A2-6ACD-A9D7-5A0365436D61}"/>
                    </a:ext>
                  </a:extLst>
                </p14:cNvPr>
                <p14:cNvContentPartPr/>
                <p14:nvPr/>
              </p14:nvContentPartPr>
              <p14:xfrm>
                <a:off x="10263565" y="3020249"/>
                <a:ext cx="140400" cy="42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7BE84EA-A1A2-6ACD-A9D7-5A0365436D6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245925" y="3002249"/>
                  <a:ext cx="1760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EBCA8CE-75D5-DD43-17B0-0E9F3EDDA808}"/>
                    </a:ext>
                  </a:extLst>
                </p14:cNvPr>
                <p14:cNvContentPartPr/>
                <p14:nvPr/>
              </p14:nvContentPartPr>
              <p14:xfrm>
                <a:off x="10540045" y="2919449"/>
                <a:ext cx="156600" cy="134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EBCA8CE-75D5-DD43-17B0-0E9F3EDDA80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522405" y="2901449"/>
                  <a:ext cx="192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4EC0F3C-2D56-FCD9-E58E-6744A392844B}"/>
                    </a:ext>
                  </a:extLst>
                </p14:cNvPr>
                <p14:cNvContentPartPr/>
                <p14:nvPr/>
              </p14:nvContentPartPr>
              <p14:xfrm>
                <a:off x="10784845" y="2862929"/>
                <a:ext cx="73800" cy="80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4EC0F3C-2D56-FCD9-E58E-6744A392844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767205" y="2844929"/>
                  <a:ext cx="1094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45DBB0A-A3FD-4717-3803-8100ED731808}"/>
                    </a:ext>
                  </a:extLst>
                </p14:cNvPr>
                <p14:cNvContentPartPr/>
                <p14:nvPr/>
              </p14:nvContentPartPr>
              <p14:xfrm>
                <a:off x="10804285" y="2868689"/>
                <a:ext cx="267480" cy="286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45DBB0A-A3FD-4717-3803-8100ED73180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786645" y="2850689"/>
                  <a:ext cx="3031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E9A17A8-FB27-AC12-893B-B5DC2C8973DA}"/>
                    </a:ext>
                  </a:extLst>
                </p14:cNvPr>
                <p14:cNvContentPartPr/>
                <p14:nvPr/>
              </p14:nvContentPartPr>
              <p14:xfrm>
                <a:off x="10986085" y="3003329"/>
                <a:ext cx="92520" cy="153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E9A17A8-FB27-AC12-893B-B5DC2C8973D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968445" y="2985689"/>
                  <a:ext cx="128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5F3D549-809E-0384-2954-38B23612B8CE}"/>
                    </a:ext>
                  </a:extLst>
                </p14:cNvPr>
                <p14:cNvContentPartPr/>
                <p14:nvPr/>
              </p14:nvContentPartPr>
              <p14:xfrm>
                <a:off x="11151685" y="2943209"/>
                <a:ext cx="120600" cy="853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5F3D549-809E-0384-2954-38B23612B8C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134045" y="2925209"/>
                  <a:ext cx="1562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8480B78-450C-1487-D6E3-C10788830818}"/>
                    </a:ext>
                  </a:extLst>
                </p14:cNvPr>
                <p14:cNvContentPartPr/>
                <p14:nvPr/>
              </p14:nvContentPartPr>
              <p14:xfrm>
                <a:off x="9419005" y="3256409"/>
                <a:ext cx="2001600" cy="169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8480B78-450C-1487-D6E3-C1078883081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401365" y="3238409"/>
                  <a:ext cx="20372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A427DC2-2E4A-96E6-58C3-E3F250ED845C}"/>
                    </a:ext>
                  </a:extLst>
                </p14:cNvPr>
                <p14:cNvContentPartPr/>
                <p14:nvPr/>
              </p14:nvContentPartPr>
              <p14:xfrm>
                <a:off x="10043965" y="3555209"/>
                <a:ext cx="259200" cy="143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A427DC2-2E4A-96E6-58C3-E3F250ED845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026325" y="3537209"/>
                  <a:ext cx="294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0E32F70-F8DA-C6AC-EC48-77032EBF662D}"/>
                    </a:ext>
                  </a:extLst>
                </p14:cNvPr>
                <p14:cNvContentPartPr/>
                <p14:nvPr/>
              </p14:nvContentPartPr>
              <p14:xfrm>
                <a:off x="10476685" y="3480329"/>
                <a:ext cx="226800" cy="253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0E32F70-F8DA-C6AC-EC48-77032EBF662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458685" y="3462329"/>
                  <a:ext cx="262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E76A79C-30F3-3C49-C4EB-1A76C6C9B7B7}"/>
                    </a:ext>
                  </a:extLst>
                </p14:cNvPr>
                <p14:cNvContentPartPr/>
                <p14:nvPr/>
              </p14:nvContentPartPr>
              <p14:xfrm>
                <a:off x="11387845" y="2571689"/>
                <a:ext cx="254880" cy="11448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E76A79C-30F3-3C49-C4EB-1A76C6C9B7B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369845" y="2554049"/>
                  <a:ext cx="290520" cy="11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CF80488-675D-D524-A148-5659B682EDE4}"/>
                    </a:ext>
                  </a:extLst>
                </p14:cNvPr>
                <p14:cNvContentPartPr/>
                <p14:nvPr/>
              </p14:nvContentPartPr>
              <p14:xfrm>
                <a:off x="8182405" y="3384569"/>
                <a:ext cx="118080" cy="99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CF80488-675D-D524-A148-5659B682EDE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164765" y="3366929"/>
                  <a:ext cx="1537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B732336-60DF-A3C0-4723-1AB30E76CEC6}"/>
                    </a:ext>
                  </a:extLst>
                </p14:cNvPr>
                <p14:cNvContentPartPr/>
                <p14:nvPr/>
              </p14:nvContentPartPr>
              <p14:xfrm>
                <a:off x="8366365" y="3282689"/>
                <a:ext cx="66960" cy="100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B732336-60DF-A3C0-4723-1AB30E76CEC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48725" y="3265049"/>
                  <a:ext cx="1026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CBFC6A0-9CCF-CAEE-D399-5DFB36DDE84C}"/>
                    </a:ext>
                  </a:extLst>
                </p14:cNvPr>
                <p14:cNvContentPartPr/>
                <p14:nvPr/>
              </p14:nvContentPartPr>
              <p14:xfrm>
                <a:off x="8189245" y="3506969"/>
                <a:ext cx="216360" cy="4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CBFC6A0-9CCF-CAEE-D399-5DFB36DDE84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171605" y="3489329"/>
                  <a:ext cx="252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DCE0CD8-7C86-31FC-F104-0308A40097FC}"/>
                    </a:ext>
                  </a:extLst>
                </p14:cNvPr>
                <p14:cNvContentPartPr/>
                <p14:nvPr/>
              </p14:nvContentPartPr>
              <p14:xfrm>
                <a:off x="8189965" y="3677609"/>
                <a:ext cx="113760" cy="867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DCE0CD8-7C86-31FC-F104-0308A40097F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171965" y="3659969"/>
                  <a:ext cx="1494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9EB256D-A622-8F9C-96DF-143CB456377E}"/>
                    </a:ext>
                  </a:extLst>
                </p14:cNvPr>
                <p14:cNvContentPartPr/>
                <p14:nvPr/>
              </p14:nvContentPartPr>
              <p14:xfrm>
                <a:off x="8338645" y="3573929"/>
                <a:ext cx="87840" cy="96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9EB256D-A622-8F9C-96DF-143CB456377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21005" y="3556289"/>
                  <a:ext cx="12348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1320C4A7-907D-4939-C43F-56D431CE2887}"/>
                  </a:ext>
                </a:extLst>
              </p14:cNvPr>
              <p14:cNvContentPartPr/>
              <p14:nvPr/>
            </p14:nvContentPartPr>
            <p14:xfrm>
              <a:off x="6199885" y="4743929"/>
              <a:ext cx="2352960" cy="1339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1320C4A7-907D-4939-C43F-56D431CE288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6182245" y="4726289"/>
                <a:ext cx="238860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056D5E6-F652-EF7F-D310-52DEC7F5C627}"/>
              </a:ext>
            </a:extLst>
          </p:cNvPr>
          <p:cNvGrpSpPr/>
          <p:nvPr/>
        </p:nvGrpSpPr>
        <p:grpSpPr>
          <a:xfrm>
            <a:off x="2769805" y="4003769"/>
            <a:ext cx="6059520" cy="1488960"/>
            <a:chOff x="2769805" y="4003769"/>
            <a:chExt cx="6059520" cy="148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80D3FDE-CC14-232B-4164-B5F47D3F34FD}"/>
                    </a:ext>
                  </a:extLst>
                </p14:cNvPr>
                <p14:cNvContentPartPr/>
                <p14:nvPr/>
              </p14:nvContentPartPr>
              <p14:xfrm>
                <a:off x="6966685" y="4426049"/>
                <a:ext cx="236880" cy="1292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80D3FDE-CC14-232B-4164-B5F47D3F34F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948685" y="4408409"/>
                  <a:ext cx="2725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5164D25A-6162-180E-457A-4C69733B8DC3}"/>
                    </a:ext>
                  </a:extLst>
                </p14:cNvPr>
                <p14:cNvContentPartPr/>
                <p14:nvPr/>
              </p14:nvContentPartPr>
              <p14:xfrm>
                <a:off x="7339645" y="4224809"/>
                <a:ext cx="230040" cy="3952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5164D25A-6162-180E-457A-4C69733B8DC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322005" y="4207169"/>
                  <a:ext cx="2656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FE3C341E-AC8F-B198-D30F-4E927BA09F1E}"/>
                    </a:ext>
                  </a:extLst>
                </p14:cNvPr>
                <p14:cNvContentPartPr/>
                <p14:nvPr/>
              </p14:nvContentPartPr>
              <p14:xfrm>
                <a:off x="7659685" y="4142729"/>
                <a:ext cx="127800" cy="135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FE3C341E-AC8F-B198-D30F-4E927BA09F1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642045" y="4124729"/>
                  <a:ext cx="1634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4C902A5-7C94-D28B-4EA6-79771867236C}"/>
                    </a:ext>
                  </a:extLst>
                </p14:cNvPr>
                <p14:cNvContentPartPr/>
                <p14:nvPr/>
              </p14:nvContentPartPr>
              <p14:xfrm>
                <a:off x="2769805" y="4801529"/>
                <a:ext cx="220320" cy="5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4C902A5-7C94-D28B-4EA6-79771867236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751805" y="4783889"/>
                  <a:ext cx="2559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5CF5803-CA96-F19E-AE12-EFB27D8E0512}"/>
                    </a:ext>
                  </a:extLst>
                </p14:cNvPr>
                <p14:cNvContentPartPr/>
                <p14:nvPr/>
              </p14:nvContentPartPr>
              <p14:xfrm>
                <a:off x="2782045" y="4945529"/>
                <a:ext cx="221760" cy="129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5CF5803-CA96-F19E-AE12-EFB27D8E051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764045" y="4927889"/>
                  <a:ext cx="257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EEBA2EB-931A-7361-7B66-432486F0ABD2}"/>
                    </a:ext>
                  </a:extLst>
                </p14:cNvPr>
                <p14:cNvContentPartPr/>
                <p14:nvPr/>
              </p14:nvContentPartPr>
              <p14:xfrm>
                <a:off x="3508885" y="4394729"/>
                <a:ext cx="10440" cy="300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EEBA2EB-931A-7361-7B66-432486F0ABD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491245" y="4377089"/>
                  <a:ext cx="460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BC37864-0093-AFBF-5355-9855E316FD50}"/>
                    </a:ext>
                  </a:extLst>
                </p14:cNvPr>
                <p14:cNvContentPartPr/>
                <p14:nvPr/>
              </p14:nvContentPartPr>
              <p14:xfrm>
                <a:off x="3379645" y="4396169"/>
                <a:ext cx="167040" cy="148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BC37864-0093-AFBF-5355-9855E316FD5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362005" y="4378169"/>
                  <a:ext cx="202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D8C45C2-3997-8400-880D-AFE43BD406A3}"/>
                    </a:ext>
                  </a:extLst>
                </p14:cNvPr>
                <p14:cNvContentPartPr/>
                <p14:nvPr/>
              </p14:nvContentPartPr>
              <p14:xfrm>
                <a:off x="3690685" y="4491569"/>
                <a:ext cx="13320" cy="2055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D8C45C2-3997-8400-880D-AFE43BD406A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672685" y="4473929"/>
                  <a:ext cx="489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788C474-2DBD-2253-8A10-B60A38C789CB}"/>
                    </a:ext>
                  </a:extLst>
                </p14:cNvPr>
                <p14:cNvContentPartPr/>
                <p14:nvPr/>
              </p14:nvContentPartPr>
              <p14:xfrm>
                <a:off x="3747925" y="4504169"/>
                <a:ext cx="9720" cy="231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788C474-2DBD-2253-8A10-B60A38C789C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730285" y="4486169"/>
                  <a:ext cx="453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8A7BC75-B724-3E09-A540-2E7D8DA4B4B1}"/>
                    </a:ext>
                  </a:extLst>
                </p14:cNvPr>
                <p14:cNvContentPartPr/>
                <p14:nvPr/>
              </p14:nvContentPartPr>
              <p14:xfrm>
                <a:off x="3569365" y="4468889"/>
                <a:ext cx="301680" cy="71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8A7BC75-B724-3E09-A540-2E7D8DA4B4B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551365" y="4451249"/>
                  <a:ext cx="3373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10045D1-2194-75C6-F433-16343F8B7A8A}"/>
                    </a:ext>
                  </a:extLst>
                </p14:cNvPr>
                <p14:cNvContentPartPr/>
                <p14:nvPr/>
              </p14:nvContentPartPr>
              <p14:xfrm>
                <a:off x="3961405" y="4482569"/>
                <a:ext cx="174960" cy="288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10045D1-2194-75C6-F433-16343F8B7A8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943765" y="4464569"/>
                  <a:ext cx="21060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4ADF94E-F2AA-4713-1A15-8EDDA205B4CD}"/>
                    </a:ext>
                  </a:extLst>
                </p14:cNvPr>
                <p14:cNvContentPartPr/>
                <p14:nvPr/>
              </p14:nvContentPartPr>
              <p14:xfrm>
                <a:off x="4221325" y="4301129"/>
                <a:ext cx="83880" cy="165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4ADF94E-F2AA-4713-1A15-8EDDA205B4C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203325" y="4283129"/>
                  <a:ext cx="119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F835B65-3C00-F742-9D98-96DBD7549B46}"/>
                    </a:ext>
                  </a:extLst>
                </p14:cNvPr>
                <p14:cNvContentPartPr/>
                <p14:nvPr/>
              </p14:nvContentPartPr>
              <p14:xfrm>
                <a:off x="4363165" y="4471049"/>
                <a:ext cx="188640" cy="211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F835B65-3C00-F742-9D98-96DBD7549B4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345525" y="4453409"/>
                  <a:ext cx="2242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DF1DFD4-FF94-E74A-CB76-EFE3F6B1AC85}"/>
                    </a:ext>
                  </a:extLst>
                </p14:cNvPr>
                <p14:cNvContentPartPr/>
                <p14:nvPr/>
              </p14:nvContentPartPr>
              <p14:xfrm>
                <a:off x="4638565" y="4211489"/>
                <a:ext cx="12240" cy="209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DF1DFD4-FF94-E74A-CB76-EFE3F6B1AC8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620565" y="4193849"/>
                  <a:ext cx="478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064247A-9D1A-99C7-BA8D-10C24277E9C5}"/>
                    </a:ext>
                  </a:extLst>
                </p14:cNvPr>
                <p14:cNvContentPartPr/>
                <p14:nvPr/>
              </p14:nvContentPartPr>
              <p14:xfrm>
                <a:off x="4545685" y="4217249"/>
                <a:ext cx="180000" cy="1234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064247A-9D1A-99C7-BA8D-10C24277E9C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527685" y="4199609"/>
                  <a:ext cx="215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4DFC22-5EE3-B234-F638-D26EEE363903}"/>
                    </a:ext>
                  </a:extLst>
                </p14:cNvPr>
                <p14:cNvContentPartPr/>
                <p14:nvPr/>
              </p14:nvContentPartPr>
              <p14:xfrm>
                <a:off x="4761685" y="4328129"/>
                <a:ext cx="358920" cy="3229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4DFC22-5EE3-B234-F638-D26EEE36390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744045" y="4310489"/>
                  <a:ext cx="3945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2F41BE7-BAE4-E841-93D7-0BEF1EE27F1B}"/>
                    </a:ext>
                  </a:extLst>
                </p14:cNvPr>
                <p14:cNvContentPartPr/>
                <p14:nvPr/>
              </p14:nvContentPartPr>
              <p14:xfrm>
                <a:off x="3292885" y="4776329"/>
                <a:ext cx="1851120" cy="1436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2F41BE7-BAE4-E841-93D7-0BEF1EE27F1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275245" y="4758689"/>
                  <a:ext cx="18867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703EBD5-720B-2464-081E-760144DBE93E}"/>
                    </a:ext>
                  </a:extLst>
                </p14:cNvPr>
                <p14:cNvContentPartPr/>
                <p14:nvPr/>
              </p14:nvContentPartPr>
              <p14:xfrm>
                <a:off x="3575485" y="5165849"/>
                <a:ext cx="239040" cy="946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703EBD5-720B-2464-081E-760144DBE93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557845" y="5147849"/>
                  <a:ext cx="2746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9E08DCF-5AC1-AF29-E786-F9DA70038038}"/>
                    </a:ext>
                  </a:extLst>
                </p14:cNvPr>
                <p14:cNvContentPartPr/>
                <p14:nvPr/>
              </p14:nvContentPartPr>
              <p14:xfrm>
                <a:off x="4065805" y="5016089"/>
                <a:ext cx="215280" cy="250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9E08DCF-5AC1-AF29-E786-F9DA7003803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047805" y="4998089"/>
                  <a:ext cx="250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3046B2F-F28A-5853-1611-29931CE77C89}"/>
                    </a:ext>
                  </a:extLst>
                </p14:cNvPr>
                <p14:cNvContentPartPr/>
                <p14:nvPr/>
              </p14:nvContentPartPr>
              <p14:xfrm>
                <a:off x="4348045" y="4987649"/>
                <a:ext cx="136080" cy="113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3046B2F-F28A-5853-1611-29931CE77C8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330045" y="4969649"/>
                  <a:ext cx="1717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700A134-2757-59A9-1F15-94C72F17A0DA}"/>
                    </a:ext>
                  </a:extLst>
                </p14:cNvPr>
                <p14:cNvContentPartPr/>
                <p14:nvPr/>
              </p14:nvContentPartPr>
              <p14:xfrm>
                <a:off x="5369725" y="4485449"/>
                <a:ext cx="655560" cy="501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700A134-2757-59A9-1F15-94C72F17A0D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352085" y="4467449"/>
                  <a:ext cx="6912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C0E6ACC-094A-31FA-E01E-1FF80C51E0C6}"/>
                    </a:ext>
                  </a:extLst>
                </p14:cNvPr>
                <p14:cNvContentPartPr/>
                <p14:nvPr/>
              </p14:nvContentPartPr>
              <p14:xfrm>
                <a:off x="6128245" y="4220489"/>
                <a:ext cx="227520" cy="10468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C0E6ACC-094A-31FA-E01E-1FF80C51E0C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110245" y="4202489"/>
                  <a:ext cx="263160" cy="10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FD0F5A5-B5DD-1FFA-228A-3235CF2A6386}"/>
                    </a:ext>
                  </a:extLst>
                </p14:cNvPr>
                <p14:cNvContentPartPr/>
                <p14:nvPr/>
              </p14:nvContentPartPr>
              <p14:xfrm>
                <a:off x="6435325" y="4983329"/>
                <a:ext cx="176040" cy="277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FD0F5A5-B5DD-1FFA-228A-3235CF2A638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417325" y="4965329"/>
                  <a:ext cx="21168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DA32258-A0F8-A593-E9F1-0D6A4D69D7DA}"/>
                    </a:ext>
                  </a:extLst>
                </p14:cNvPr>
                <p14:cNvContentPartPr/>
                <p14:nvPr/>
              </p14:nvContentPartPr>
              <p14:xfrm>
                <a:off x="6353605" y="5041289"/>
                <a:ext cx="250560" cy="138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DA32258-A0F8-A593-E9F1-0D6A4D69D7D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335965" y="5023649"/>
                  <a:ext cx="2862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0B4C08E-D22E-CC9D-9BFB-C48592DBD14C}"/>
                    </a:ext>
                  </a:extLst>
                </p14:cNvPr>
                <p14:cNvContentPartPr/>
                <p14:nvPr/>
              </p14:nvContentPartPr>
              <p14:xfrm>
                <a:off x="6717925" y="4991969"/>
                <a:ext cx="157680" cy="259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0B4C08E-D22E-CC9D-9BFB-C48592DBD14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99925" y="4973969"/>
                  <a:ext cx="1933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552196-CAA3-ACEA-648D-02B3365478B4}"/>
                    </a:ext>
                  </a:extLst>
                </p14:cNvPr>
                <p14:cNvContentPartPr/>
                <p14:nvPr/>
              </p14:nvContentPartPr>
              <p14:xfrm>
                <a:off x="6658165" y="5158649"/>
                <a:ext cx="209880" cy="17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552196-CAA3-ACEA-648D-02B3365478B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40165" y="5141009"/>
                  <a:ext cx="24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DA3F81C-0103-DA54-7E99-B7808BBA5A09}"/>
                    </a:ext>
                  </a:extLst>
                </p14:cNvPr>
                <p14:cNvContentPartPr/>
                <p14:nvPr/>
              </p14:nvContentPartPr>
              <p14:xfrm>
                <a:off x="7018885" y="4983329"/>
                <a:ext cx="125640" cy="454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DA3F81C-0103-DA54-7E99-B7808BBA5A0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000885" y="4965329"/>
                  <a:ext cx="16128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A792868-B608-3BD6-E00E-2B4DEB3ED596}"/>
                    </a:ext>
                  </a:extLst>
                </p14:cNvPr>
                <p14:cNvContentPartPr/>
                <p14:nvPr/>
              </p14:nvContentPartPr>
              <p14:xfrm>
                <a:off x="7205005" y="5072249"/>
                <a:ext cx="9360" cy="221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A792868-B608-3BD6-E00E-2B4DEB3ED59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187005" y="5054609"/>
                  <a:ext cx="450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8CE50A1-40E2-A29C-3881-196D6AEAD470}"/>
                    </a:ext>
                  </a:extLst>
                </p14:cNvPr>
                <p14:cNvContentPartPr/>
                <p14:nvPr/>
              </p14:nvContentPartPr>
              <p14:xfrm>
                <a:off x="7354765" y="5187809"/>
                <a:ext cx="151920" cy="12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8CE50A1-40E2-A29C-3881-196D6AEAD47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337125" y="5169809"/>
                  <a:ext cx="187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AA7741E-6B4F-2C49-D638-ED93BC85CA4E}"/>
                    </a:ext>
                  </a:extLst>
                </p14:cNvPr>
                <p14:cNvContentPartPr/>
                <p14:nvPr/>
              </p14:nvContentPartPr>
              <p14:xfrm>
                <a:off x="7723045" y="4954889"/>
                <a:ext cx="183240" cy="2509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AA7741E-6B4F-2C49-D638-ED93BC85CA4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705045" y="4936889"/>
                  <a:ext cx="2188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A7B87A8-723B-736C-F172-2DEFD89CFEA8}"/>
                    </a:ext>
                  </a:extLst>
                </p14:cNvPr>
                <p14:cNvContentPartPr/>
                <p14:nvPr/>
              </p14:nvContentPartPr>
              <p14:xfrm>
                <a:off x="7950925" y="4897289"/>
                <a:ext cx="140040" cy="990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A7B87A8-723B-736C-F172-2DEFD89CFEA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933285" y="4879289"/>
                  <a:ext cx="175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7B1C556-F2E7-ED03-B5B8-229BB42BF177}"/>
                    </a:ext>
                  </a:extLst>
                </p14:cNvPr>
                <p14:cNvContentPartPr/>
                <p14:nvPr/>
              </p14:nvContentPartPr>
              <p14:xfrm>
                <a:off x="7939405" y="4917089"/>
                <a:ext cx="362880" cy="3434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7B1C556-F2E7-ED03-B5B8-229BB42BF17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921765" y="4899449"/>
                  <a:ext cx="3985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AC61CC0-7652-9353-0D21-2F01D0717B49}"/>
                    </a:ext>
                  </a:extLst>
                </p14:cNvPr>
                <p14:cNvContentPartPr/>
                <p14:nvPr/>
              </p14:nvContentPartPr>
              <p14:xfrm>
                <a:off x="8166205" y="5168729"/>
                <a:ext cx="169560" cy="1310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AC61CC0-7652-9353-0D21-2F01D0717B4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148565" y="5150729"/>
                  <a:ext cx="2052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309DA12-8D16-FB55-12A6-09BEC2BB7F3D}"/>
                    </a:ext>
                  </a:extLst>
                </p14:cNvPr>
                <p14:cNvContentPartPr/>
                <p14:nvPr/>
              </p14:nvContentPartPr>
              <p14:xfrm>
                <a:off x="8372125" y="5036969"/>
                <a:ext cx="90360" cy="1274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309DA12-8D16-FB55-12A6-09BEC2BB7F3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354125" y="5019329"/>
                  <a:ext cx="126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B024917-6091-B7DB-7FDF-C1D664F1AAE1}"/>
                    </a:ext>
                  </a:extLst>
                </p14:cNvPr>
                <p14:cNvContentPartPr/>
                <p14:nvPr/>
              </p14:nvContentPartPr>
              <p14:xfrm>
                <a:off x="8505685" y="4832129"/>
                <a:ext cx="164160" cy="541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B024917-6091-B7DB-7FDF-C1D664F1AAE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487685" y="4814129"/>
                  <a:ext cx="19980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7675A85D-DBE7-5507-E8B5-3CDE2DCE7609}"/>
                    </a:ext>
                  </a:extLst>
                </p14:cNvPr>
                <p14:cNvContentPartPr/>
                <p14:nvPr/>
              </p14:nvContentPartPr>
              <p14:xfrm>
                <a:off x="8633845" y="4003769"/>
                <a:ext cx="195480" cy="1488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7675A85D-DBE7-5507-E8B5-3CDE2DCE760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615845" y="3985769"/>
                  <a:ext cx="231120" cy="152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EE9A558-0E37-C6AC-9ACC-E2E113B1F4E8}"/>
              </a:ext>
            </a:extLst>
          </p:cNvPr>
          <p:cNvGrpSpPr/>
          <p:nvPr/>
        </p:nvGrpSpPr>
        <p:grpSpPr>
          <a:xfrm>
            <a:off x="222085" y="5466449"/>
            <a:ext cx="2021760" cy="389160"/>
            <a:chOff x="222085" y="5466449"/>
            <a:chExt cx="202176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EA41F6A-36FE-CBA9-07C1-967ACBED820C}"/>
                    </a:ext>
                  </a:extLst>
                </p14:cNvPr>
                <p14:cNvContentPartPr/>
                <p14:nvPr/>
              </p14:nvContentPartPr>
              <p14:xfrm>
                <a:off x="222085" y="5475449"/>
                <a:ext cx="107280" cy="1522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EA41F6A-36FE-CBA9-07C1-967ACBED820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04445" y="5457449"/>
                  <a:ext cx="142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4418ECA-0C19-ADDD-573B-0176BB613914}"/>
                    </a:ext>
                  </a:extLst>
                </p14:cNvPr>
                <p14:cNvContentPartPr/>
                <p14:nvPr/>
              </p14:nvContentPartPr>
              <p14:xfrm>
                <a:off x="346645" y="5499929"/>
                <a:ext cx="27720" cy="1008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4418ECA-0C19-ADDD-573B-0176BB61391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28645" y="5481929"/>
                  <a:ext cx="63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562AF68-6899-1470-FE2B-66A766C0E552}"/>
                    </a:ext>
                  </a:extLst>
                </p14:cNvPr>
                <p14:cNvContentPartPr/>
                <p14:nvPr/>
              </p14:nvContentPartPr>
              <p14:xfrm>
                <a:off x="422605" y="5670569"/>
                <a:ext cx="181080" cy="103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562AF68-6899-1470-FE2B-66A766C0E55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04965" y="5652569"/>
                  <a:ext cx="2167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0939E9E-D53A-E500-DA23-FA1D40268288}"/>
                    </a:ext>
                  </a:extLst>
                </p14:cNvPr>
                <p14:cNvContentPartPr/>
                <p14:nvPr/>
              </p14:nvContentPartPr>
              <p14:xfrm>
                <a:off x="644725" y="5705849"/>
                <a:ext cx="43560" cy="522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0939E9E-D53A-E500-DA23-FA1D4026828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26725" y="5687849"/>
                  <a:ext cx="792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D005F29-1F65-744B-BB88-462E888F4073}"/>
                    </a:ext>
                  </a:extLst>
                </p14:cNvPr>
                <p14:cNvContentPartPr/>
                <p14:nvPr/>
              </p14:nvContentPartPr>
              <p14:xfrm>
                <a:off x="754165" y="5660129"/>
                <a:ext cx="123480" cy="53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D005F29-1F65-744B-BB88-462E888F407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36165" y="5642129"/>
                  <a:ext cx="1591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570B064-3478-46D2-F91A-592DFB675852}"/>
                    </a:ext>
                  </a:extLst>
                </p14:cNvPr>
                <p14:cNvContentPartPr/>
                <p14:nvPr/>
              </p14:nvContentPartPr>
              <p14:xfrm>
                <a:off x="899605" y="5665529"/>
                <a:ext cx="142560" cy="802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570B064-3478-46D2-F91A-592DFB67585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81605" y="5647889"/>
                  <a:ext cx="1782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C48ADDB-83B4-BABC-E9F3-CC45E290AD77}"/>
                    </a:ext>
                  </a:extLst>
                </p14:cNvPr>
                <p14:cNvContentPartPr/>
                <p14:nvPr/>
              </p14:nvContentPartPr>
              <p14:xfrm>
                <a:off x="1174285" y="5603969"/>
                <a:ext cx="77040" cy="2516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C48ADDB-83B4-BABC-E9F3-CC45E290AD7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56645" y="5585969"/>
                  <a:ext cx="1126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345BC41-A5B8-98D4-78FC-A0B4F8E516E8}"/>
                    </a:ext>
                  </a:extLst>
                </p14:cNvPr>
                <p14:cNvContentPartPr/>
                <p14:nvPr/>
              </p14:nvContentPartPr>
              <p14:xfrm>
                <a:off x="1317565" y="5612249"/>
                <a:ext cx="95760" cy="1119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345BC41-A5B8-98D4-78FC-A0B4F8E516E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299565" y="5594249"/>
                  <a:ext cx="131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AA7B8C4-F71D-2527-C6DD-57A04E22849E}"/>
                    </a:ext>
                  </a:extLst>
                </p14:cNvPr>
                <p14:cNvContentPartPr/>
                <p14:nvPr/>
              </p14:nvContentPartPr>
              <p14:xfrm>
                <a:off x="1432405" y="5665889"/>
                <a:ext cx="159480" cy="78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AA7B8C4-F71D-2527-C6DD-57A04E22849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414765" y="5647889"/>
                  <a:ext cx="1951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346B7AF-D4CA-E237-CED6-FB539C15D178}"/>
                    </a:ext>
                  </a:extLst>
                </p14:cNvPr>
                <p14:cNvContentPartPr/>
                <p14:nvPr/>
              </p14:nvContentPartPr>
              <p14:xfrm>
                <a:off x="1641925" y="5602529"/>
                <a:ext cx="88560" cy="1213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346B7AF-D4CA-E237-CED6-FB539C15D17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624285" y="5584529"/>
                  <a:ext cx="1242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9CDE981-064F-741D-F82B-3FF4501DFC8C}"/>
                    </a:ext>
                  </a:extLst>
                </p14:cNvPr>
                <p14:cNvContentPartPr/>
                <p14:nvPr/>
              </p14:nvContentPartPr>
              <p14:xfrm>
                <a:off x="1796365" y="5609009"/>
                <a:ext cx="22320" cy="92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9CDE981-064F-741D-F82B-3FF4501DFC8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778365" y="5591369"/>
                  <a:ext cx="579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1C2F213-B431-7C62-93FA-BB34F19B4A81}"/>
                    </a:ext>
                  </a:extLst>
                </p14:cNvPr>
                <p14:cNvContentPartPr/>
                <p14:nvPr/>
              </p14:nvContentPartPr>
              <p14:xfrm>
                <a:off x="1794205" y="5570849"/>
                <a:ext cx="138600" cy="155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1C2F213-B431-7C62-93FA-BB34F19B4A8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776565" y="5553209"/>
                  <a:ext cx="1742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ECCABE07-7E15-E593-93A5-A6F73FFF46E0}"/>
                    </a:ext>
                  </a:extLst>
                </p14:cNvPr>
                <p14:cNvContentPartPr/>
                <p14:nvPr/>
              </p14:nvContentPartPr>
              <p14:xfrm>
                <a:off x="1986805" y="5670209"/>
                <a:ext cx="85680" cy="694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CCABE07-7E15-E593-93A5-A6F73FFF46E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968805" y="5652209"/>
                  <a:ext cx="1213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D4A20F3-E93D-0D81-6D78-E3F9CA535F6E}"/>
                    </a:ext>
                  </a:extLst>
                </p14:cNvPr>
                <p14:cNvContentPartPr/>
                <p14:nvPr/>
              </p14:nvContentPartPr>
              <p14:xfrm>
                <a:off x="2109565" y="5472569"/>
                <a:ext cx="52920" cy="68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D4A20F3-E93D-0D81-6D78-E3F9CA535F6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091565" y="5454929"/>
                  <a:ext cx="885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A201CD4-B24A-BA2F-4B57-13FBBCA42DC3}"/>
                    </a:ext>
                  </a:extLst>
                </p14:cNvPr>
                <p14:cNvContentPartPr/>
                <p14:nvPr/>
              </p14:nvContentPartPr>
              <p14:xfrm>
                <a:off x="2219725" y="5466449"/>
                <a:ext cx="24120" cy="684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A201CD4-B24A-BA2F-4B57-13FBBCA42DC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202085" y="5448809"/>
                  <a:ext cx="597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912F34C-791D-61DB-ED3A-6C6D229F9040}"/>
                    </a:ext>
                  </a:extLst>
                </p14:cNvPr>
                <p14:cNvContentPartPr/>
                <p14:nvPr/>
              </p14:nvContentPartPr>
              <p14:xfrm>
                <a:off x="1898245" y="5644289"/>
                <a:ext cx="82080" cy="113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912F34C-791D-61DB-ED3A-6C6D229F904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880245" y="5626649"/>
                  <a:ext cx="11772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25A0E2A-EA46-335B-0FDB-A85C9A42A676}"/>
              </a:ext>
            </a:extLst>
          </p:cNvPr>
          <p:cNvGrpSpPr/>
          <p:nvPr/>
        </p:nvGrpSpPr>
        <p:grpSpPr>
          <a:xfrm>
            <a:off x="2450125" y="5421089"/>
            <a:ext cx="1650600" cy="349200"/>
            <a:chOff x="2450125" y="5421089"/>
            <a:chExt cx="165060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6814E74-99B5-93BA-AC5C-B0E8D9E94E8D}"/>
                    </a:ext>
                  </a:extLst>
                </p14:cNvPr>
                <p14:cNvContentPartPr/>
                <p14:nvPr/>
              </p14:nvContentPartPr>
              <p14:xfrm>
                <a:off x="2450125" y="5637809"/>
                <a:ext cx="101160" cy="1324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6814E74-99B5-93BA-AC5C-B0E8D9E94E8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432125" y="5619809"/>
                  <a:ext cx="1368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3709A0C-9200-232D-009C-DBF67E9A3568}"/>
                    </a:ext>
                  </a:extLst>
                </p14:cNvPr>
                <p14:cNvContentPartPr/>
                <p14:nvPr/>
              </p14:nvContentPartPr>
              <p14:xfrm>
                <a:off x="2661805" y="5634569"/>
                <a:ext cx="85320" cy="1177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3709A0C-9200-232D-009C-DBF67E9A356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643805" y="5616929"/>
                  <a:ext cx="120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15CEAE9-1C08-758C-C356-28E4C964163C}"/>
                    </a:ext>
                  </a:extLst>
                </p14:cNvPr>
                <p14:cNvContentPartPr/>
                <p14:nvPr/>
              </p14:nvContentPartPr>
              <p14:xfrm>
                <a:off x="2810485" y="5448449"/>
                <a:ext cx="45360" cy="291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15CEAE9-1C08-758C-C356-28E4C964163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792845" y="5430809"/>
                  <a:ext cx="810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6828C51-D89C-3678-7DBD-44C10298A587}"/>
                    </a:ext>
                  </a:extLst>
                </p14:cNvPr>
                <p14:cNvContentPartPr/>
                <p14:nvPr/>
              </p14:nvContentPartPr>
              <p14:xfrm>
                <a:off x="2978245" y="5649329"/>
                <a:ext cx="105480" cy="118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6828C51-D89C-3678-7DBD-44C10298A58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960605" y="5631329"/>
                  <a:ext cx="1411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23A16F2-A074-60BD-F11B-38321AAD8CA8}"/>
                    </a:ext>
                  </a:extLst>
                </p14:cNvPr>
                <p14:cNvContentPartPr/>
                <p14:nvPr/>
              </p14:nvContentPartPr>
              <p14:xfrm>
                <a:off x="3164365" y="5658329"/>
                <a:ext cx="75960" cy="864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23A16F2-A074-60BD-F11B-38321AAD8CA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146725" y="5640689"/>
                  <a:ext cx="111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0A19279-550F-7072-9A8E-AFECFC782296}"/>
                    </a:ext>
                  </a:extLst>
                </p14:cNvPr>
                <p14:cNvContentPartPr/>
                <p14:nvPr/>
              </p14:nvContentPartPr>
              <p14:xfrm>
                <a:off x="3311605" y="5449889"/>
                <a:ext cx="19440" cy="2955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0A19279-550F-7072-9A8E-AFECFC78229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293605" y="5431889"/>
                  <a:ext cx="550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AED0A568-309D-EBD9-EA35-6D3E878AC5D6}"/>
                    </a:ext>
                  </a:extLst>
                </p14:cNvPr>
                <p14:cNvContentPartPr/>
                <p14:nvPr/>
              </p14:nvContentPartPr>
              <p14:xfrm>
                <a:off x="3408445" y="5655449"/>
                <a:ext cx="102960" cy="867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AED0A568-309D-EBD9-EA35-6D3E878AC5D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390805" y="5637449"/>
                  <a:ext cx="1386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8CDA9C8-A914-8F71-9BAB-19DA62FEFE41}"/>
                    </a:ext>
                  </a:extLst>
                </p14:cNvPr>
                <p14:cNvContentPartPr/>
                <p14:nvPr/>
              </p14:nvContentPartPr>
              <p14:xfrm>
                <a:off x="3587365" y="5421089"/>
                <a:ext cx="48240" cy="314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8CDA9C8-A914-8F71-9BAB-19DA62FEFE4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569725" y="5403449"/>
                  <a:ext cx="838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FF622AF-782B-4731-EDEE-DB39D8814CF4}"/>
                    </a:ext>
                  </a:extLst>
                </p14:cNvPr>
                <p14:cNvContentPartPr/>
                <p14:nvPr/>
              </p14:nvContentPartPr>
              <p14:xfrm>
                <a:off x="3548125" y="5561129"/>
                <a:ext cx="157320" cy="155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FF622AF-782B-4731-EDEE-DB39D8814CF4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530125" y="5543489"/>
                  <a:ext cx="1929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099DE15-E03E-6CDD-275B-EFA569FEEB48}"/>
                    </a:ext>
                  </a:extLst>
                </p14:cNvPr>
                <p14:cNvContentPartPr/>
                <p14:nvPr/>
              </p14:nvContentPartPr>
              <p14:xfrm>
                <a:off x="3767365" y="5582009"/>
                <a:ext cx="53640" cy="114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099DE15-E03E-6CDD-275B-EFA569FEEB4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749725" y="5564009"/>
                  <a:ext cx="892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5F9E1E4-FC0B-D316-7863-BE726E310A7F}"/>
                    </a:ext>
                  </a:extLst>
                </p14:cNvPr>
                <p14:cNvContentPartPr/>
                <p14:nvPr/>
              </p14:nvContentPartPr>
              <p14:xfrm>
                <a:off x="3929725" y="5632409"/>
                <a:ext cx="171000" cy="1065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5F9E1E4-FC0B-D316-7863-BE726E310A7F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911725" y="5614409"/>
                  <a:ext cx="2066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07119373-E887-7E69-255A-9E3FF8C03C42}"/>
              </a:ext>
            </a:extLst>
          </p:cNvPr>
          <p:cNvGrpSpPr/>
          <p:nvPr/>
        </p:nvGrpSpPr>
        <p:grpSpPr>
          <a:xfrm>
            <a:off x="2741725" y="6276089"/>
            <a:ext cx="218160" cy="151920"/>
            <a:chOff x="2741725" y="6276089"/>
            <a:chExt cx="218160" cy="15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3B57D861-A902-5368-8E63-0040DD0709FE}"/>
                    </a:ext>
                  </a:extLst>
                </p14:cNvPr>
                <p14:cNvContentPartPr/>
                <p14:nvPr/>
              </p14:nvContentPartPr>
              <p14:xfrm>
                <a:off x="2741725" y="6276089"/>
                <a:ext cx="218160" cy="14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3B57D861-A902-5368-8E63-0040DD0709FE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723725" y="6258449"/>
                  <a:ext cx="2538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D50D9E3-11D1-289E-9CC2-F3E046847D35}"/>
                    </a:ext>
                  </a:extLst>
                </p14:cNvPr>
                <p14:cNvContentPartPr/>
                <p14:nvPr/>
              </p14:nvContentPartPr>
              <p14:xfrm>
                <a:off x="2769805" y="6390929"/>
                <a:ext cx="176040" cy="370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D50D9E3-11D1-289E-9CC2-F3E046847D3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752165" y="6373289"/>
                  <a:ext cx="21168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02F2131-A59E-BE2C-0CFF-E115BE75B4D4}"/>
              </a:ext>
            </a:extLst>
          </p:cNvPr>
          <p:cNvGrpSpPr/>
          <p:nvPr/>
        </p:nvGrpSpPr>
        <p:grpSpPr>
          <a:xfrm>
            <a:off x="3350845" y="5738969"/>
            <a:ext cx="1882080" cy="667080"/>
            <a:chOff x="3350845" y="5738969"/>
            <a:chExt cx="1882080" cy="66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16ECD26-C79F-374C-A28B-DF2B6AEFB9F3}"/>
                    </a:ext>
                  </a:extLst>
                </p14:cNvPr>
                <p14:cNvContentPartPr/>
                <p14:nvPr/>
              </p14:nvContentPartPr>
              <p14:xfrm>
                <a:off x="3492325" y="5953169"/>
                <a:ext cx="11160" cy="273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16ECD26-C79F-374C-A28B-DF2B6AEFB9F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474685" y="5935169"/>
                  <a:ext cx="468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F56E8BD4-4068-E055-9991-3C6F9B81D5DA}"/>
                    </a:ext>
                  </a:extLst>
                </p14:cNvPr>
                <p14:cNvContentPartPr/>
                <p14:nvPr/>
              </p14:nvContentPartPr>
              <p14:xfrm>
                <a:off x="3419605" y="5971169"/>
                <a:ext cx="117360" cy="1962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F56E8BD4-4068-E055-9991-3C6F9B81D5D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401605" y="5953169"/>
                  <a:ext cx="153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ACF44FA-B883-68A5-7125-3B7CD7D789C7}"/>
                    </a:ext>
                  </a:extLst>
                </p14:cNvPr>
                <p14:cNvContentPartPr/>
                <p14:nvPr/>
              </p14:nvContentPartPr>
              <p14:xfrm>
                <a:off x="3637045" y="6058289"/>
                <a:ext cx="5760" cy="1400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ACF44FA-B883-68A5-7125-3B7CD7D789C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619405" y="6040289"/>
                  <a:ext cx="414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7D294F5-7D1E-4E23-D915-76EFF7F7B0FB}"/>
                    </a:ext>
                  </a:extLst>
                </p14:cNvPr>
                <p14:cNvContentPartPr/>
                <p14:nvPr/>
              </p14:nvContentPartPr>
              <p14:xfrm>
                <a:off x="3703645" y="6023369"/>
                <a:ext cx="11880" cy="1537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7D294F5-7D1E-4E23-D915-76EFF7F7B0F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685645" y="6005729"/>
                  <a:ext cx="475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108E805-C808-442E-0FA7-C0E5BB19DCB0}"/>
                    </a:ext>
                  </a:extLst>
                </p14:cNvPr>
                <p14:cNvContentPartPr/>
                <p14:nvPr/>
              </p14:nvContentPartPr>
              <p14:xfrm>
                <a:off x="3575485" y="5989169"/>
                <a:ext cx="232200" cy="763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108E805-C808-442E-0FA7-C0E5BB19DCB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557485" y="5971529"/>
                  <a:ext cx="2678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B0C846C-5FD9-D54E-FA2F-354878E8495E}"/>
                    </a:ext>
                  </a:extLst>
                </p14:cNvPr>
                <p14:cNvContentPartPr/>
                <p14:nvPr/>
              </p14:nvContentPartPr>
              <p14:xfrm>
                <a:off x="3905965" y="5968649"/>
                <a:ext cx="168840" cy="2898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B0C846C-5FD9-D54E-FA2F-354878E8495E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888325" y="5951009"/>
                  <a:ext cx="2044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BDC5E44-6BF4-9851-083D-91DCBE9DB90B}"/>
                    </a:ext>
                  </a:extLst>
                </p14:cNvPr>
                <p14:cNvContentPartPr/>
                <p14:nvPr/>
              </p14:nvContentPartPr>
              <p14:xfrm>
                <a:off x="4101805" y="5859569"/>
                <a:ext cx="167760" cy="1285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BDC5E44-6BF4-9851-083D-91DCBE9DB90B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084165" y="5841929"/>
                  <a:ext cx="2034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F48AC78-CD3C-743D-C862-0EC05AA39FE5}"/>
                    </a:ext>
                  </a:extLst>
                </p14:cNvPr>
                <p14:cNvContentPartPr/>
                <p14:nvPr/>
              </p14:nvContentPartPr>
              <p14:xfrm>
                <a:off x="4285405" y="5998889"/>
                <a:ext cx="176760" cy="1101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F48AC78-CD3C-743D-C862-0EC05AA39FE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267405" y="5981249"/>
                  <a:ext cx="2124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B5114182-DFB1-7DFB-580B-9F91D9AF19A3}"/>
                    </a:ext>
                  </a:extLst>
                </p14:cNvPr>
                <p14:cNvContentPartPr/>
                <p14:nvPr/>
              </p14:nvContentPartPr>
              <p14:xfrm>
                <a:off x="4526245" y="5740049"/>
                <a:ext cx="10800" cy="192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B5114182-DFB1-7DFB-580B-9F91D9AF19A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508245" y="5722409"/>
                  <a:ext cx="464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8C42AD58-822D-D859-569D-AE2AE30A3EF8}"/>
                    </a:ext>
                  </a:extLst>
                </p14:cNvPr>
                <p14:cNvContentPartPr/>
                <p14:nvPr/>
              </p14:nvContentPartPr>
              <p14:xfrm>
                <a:off x="4442725" y="5738969"/>
                <a:ext cx="172080" cy="1058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8C42AD58-822D-D859-569D-AE2AE30A3EF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424725" y="5721329"/>
                  <a:ext cx="207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05225B5-38BF-1115-29B8-737D13BDF0E7}"/>
                    </a:ext>
                  </a:extLst>
                </p14:cNvPr>
                <p14:cNvContentPartPr/>
                <p14:nvPr/>
              </p14:nvContentPartPr>
              <p14:xfrm>
                <a:off x="4645405" y="5780009"/>
                <a:ext cx="587520" cy="3726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05225B5-38BF-1115-29B8-737D13BDF0E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627405" y="5762369"/>
                  <a:ext cx="6231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3AAFF081-892C-96AF-14F0-189216A0A464}"/>
                    </a:ext>
                  </a:extLst>
                </p14:cNvPr>
                <p14:cNvContentPartPr/>
                <p14:nvPr/>
              </p14:nvContentPartPr>
              <p14:xfrm>
                <a:off x="3350845" y="6218489"/>
                <a:ext cx="1679400" cy="1875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3AAFF081-892C-96AF-14F0-189216A0A46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332845" y="6200849"/>
                  <a:ext cx="1715040" cy="22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09C1402-60DF-CE76-51C8-770B25C2AD77}"/>
              </a:ext>
            </a:extLst>
          </p:cNvPr>
          <p:cNvGrpSpPr/>
          <p:nvPr/>
        </p:nvGrpSpPr>
        <p:grpSpPr>
          <a:xfrm>
            <a:off x="3798325" y="6323969"/>
            <a:ext cx="884520" cy="352080"/>
            <a:chOff x="3798325" y="6323969"/>
            <a:chExt cx="884520" cy="35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8FBA83EC-7957-7040-D141-3FBDE8C253CA}"/>
                    </a:ext>
                  </a:extLst>
                </p14:cNvPr>
                <p14:cNvContentPartPr/>
                <p14:nvPr/>
              </p14:nvContentPartPr>
              <p14:xfrm>
                <a:off x="3798325" y="6505049"/>
                <a:ext cx="252720" cy="171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8FBA83EC-7957-7040-D141-3FBDE8C253C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780685" y="6487409"/>
                  <a:ext cx="2883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68EB7A4-5D23-456B-E19F-C56C3BFE82DE}"/>
                    </a:ext>
                  </a:extLst>
                </p14:cNvPr>
                <p14:cNvContentPartPr/>
                <p14:nvPr/>
              </p14:nvContentPartPr>
              <p14:xfrm>
                <a:off x="4180285" y="6338369"/>
                <a:ext cx="190800" cy="3124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68EB7A4-5D23-456B-E19F-C56C3BFE82D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162645" y="6320729"/>
                  <a:ext cx="2264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26F09E29-E146-B8DE-5E4B-141EFE8BF872}"/>
                    </a:ext>
                  </a:extLst>
                </p14:cNvPr>
                <p14:cNvContentPartPr/>
                <p14:nvPr/>
              </p14:nvContentPartPr>
              <p14:xfrm>
                <a:off x="4503565" y="6323969"/>
                <a:ext cx="179280" cy="132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6F09E29-E146-B8DE-5E4B-141EFE8BF872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485925" y="6306329"/>
                  <a:ext cx="214920" cy="16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C41BFDB3-16FD-2A00-1544-49D8BE099597}"/>
              </a:ext>
            </a:extLst>
          </p:cNvPr>
          <p:cNvGrpSpPr/>
          <p:nvPr/>
        </p:nvGrpSpPr>
        <p:grpSpPr>
          <a:xfrm>
            <a:off x="5384125" y="5602529"/>
            <a:ext cx="721440" cy="1082520"/>
            <a:chOff x="5384125" y="5602529"/>
            <a:chExt cx="721440" cy="108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77FFCFE-1B0F-C810-630E-1DD507A2A654}"/>
                    </a:ext>
                  </a:extLst>
                </p14:cNvPr>
                <p14:cNvContentPartPr/>
                <p14:nvPr/>
              </p14:nvContentPartPr>
              <p14:xfrm>
                <a:off x="5384125" y="5602529"/>
                <a:ext cx="252720" cy="10825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77FFCFE-1B0F-C810-630E-1DD507A2A65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366485" y="5584529"/>
                  <a:ext cx="288360" cy="11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81E69C34-F416-F7B9-881D-C2C12FE77026}"/>
                    </a:ext>
                  </a:extLst>
                </p14:cNvPr>
                <p14:cNvContentPartPr/>
                <p14:nvPr/>
              </p14:nvContentPartPr>
              <p14:xfrm>
                <a:off x="5576005" y="5936609"/>
                <a:ext cx="529560" cy="4374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81E69C34-F416-F7B9-881D-C2C12FE77026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558005" y="5918609"/>
                  <a:ext cx="565200" cy="47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ACA74A90-6645-8EC8-5443-3D019D26FA48}"/>
              </a:ext>
            </a:extLst>
          </p:cNvPr>
          <p:cNvGrpSpPr/>
          <p:nvPr/>
        </p:nvGrpSpPr>
        <p:grpSpPr>
          <a:xfrm>
            <a:off x="6108085" y="5617649"/>
            <a:ext cx="2318040" cy="1146600"/>
            <a:chOff x="6108085" y="5617649"/>
            <a:chExt cx="2318040" cy="11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58737D7D-2804-5D4A-145E-4B1C758E7538}"/>
                    </a:ext>
                  </a:extLst>
                </p14:cNvPr>
                <p14:cNvContentPartPr/>
                <p14:nvPr/>
              </p14:nvContentPartPr>
              <p14:xfrm>
                <a:off x="6410125" y="5788649"/>
                <a:ext cx="221400" cy="287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58737D7D-2804-5D4A-145E-4B1C758E7538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392125" y="5771009"/>
                  <a:ext cx="2570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F65C7993-7F1F-FC33-6811-79BF01365D7A}"/>
                    </a:ext>
                  </a:extLst>
                </p14:cNvPr>
                <p14:cNvContentPartPr/>
                <p14:nvPr/>
              </p14:nvContentPartPr>
              <p14:xfrm>
                <a:off x="6798565" y="5890169"/>
                <a:ext cx="221400" cy="122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F65C7993-7F1F-FC33-6811-79BF01365D7A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780565" y="5872169"/>
                  <a:ext cx="2570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8A5739E-37DF-B62B-C52E-F3B9F89AE6D7}"/>
                    </a:ext>
                  </a:extLst>
                </p14:cNvPr>
                <p14:cNvContentPartPr/>
                <p14:nvPr/>
              </p14:nvContentPartPr>
              <p14:xfrm>
                <a:off x="7147045" y="5716289"/>
                <a:ext cx="240840" cy="3236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8A5739E-37DF-B62B-C52E-F3B9F89AE6D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129045" y="5698649"/>
                  <a:ext cx="2764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1523EE3E-E32B-CA72-E3DC-7EC28D1B3FC3}"/>
                    </a:ext>
                  </a:extLst>
                </p14:cNvPr>
                <p14:cNvContentPartPr/>
                <p14:nvPr/>
              </p14:nvContentPartPr>
              <p14:xfrm>
                <a:off x="7474645" y="5617649"/>
                <a:ext cx="167040" cy="145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1523EE3E-E32B-CA72-E3DC-7EC28D1B3FC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456645" y="5600009"/>
                  <a:ext cx="2026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9563888D-037C-E6B9-3327-0AEC3FB0145F}"/>
                    </a:ext>
                  </a:extLst>
                </p14:cNvPr>
                <p14:cNvContentPartPr/>
                <p14:nvPr/>
              </p14:nvContentPartPr>
              <p14:xfrm>
                <a:off x="6240925" y="6210929"/>
                <a:ext cx="1521720" cy="590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9563888D-037C-E6B9-3327-0AEC3FB0145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222925" y="6193289"/>
                  <a:ext cx="15573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DD8A5A22-DF65-83D2-FEC2-F942BDB10CC0}"/>
                    </a:ext>
                  </a:extLst>
                </p14:cNvPr>
                <p14:cNvContentPartPr/>
                <p14:nvPr/>
              </p14:nvContentPartPr>
              <p14:xfrm>
                <a:off x="6198805" y="6417209"/>
                <a:ext cx="210600" cy="3117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DD8A5A22-DF65-83D2-FEC2-F942BDB10CC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180805" y="6399209"/>
                  <a:ext cx="2462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51B60144-37E1-F3E5-E245-E8C56D784518}"/>
                    </a:ext>
                  </a:extLst>
                </p14:cNvPr>
                <p14:cNvContentPartPr/>
                <p14:nvPr/>
              </p14:nvContentPartPr>
              <p14:xfrm>
                <a:off x="6414445" y="6485969"/>
                <a:ext cx="176040" cy="2059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51B60144-37E1-F3E5-E245-E8C56D784518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396805" y="6467969"/>
                  <a:ext cx="211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4940B3B-2D2A-63E6-84F3-94DD29706155}"/>
                    </a:ext>
                  </a:extLst>
                </p14:cNvPr>
                <p14:cNvContentPartPr/>
                <p14:nvPr/>
              </p14:nvContentPartPr>
              <p14:xfrm>
                <a:off x="6435685" y="6493169"/>
                <a:ext cx="161280" cy="64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4940B3B-2D2A-63E6-84F3-94DD2970615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418045" y="6475169"/>
                  <a:ext cx="196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9CFCB66-8621-871F-8B60-36CDFE9E5E19}"/>
                    </a:ext>
                  </a:extLst>
                </p14:cNvPr>
                <p14:cNvContentPartPr/>
                <p14:nvPr/>
              </p14:nvContentPartPr>
              <p14:xfrm>
                <a:off x="6613165" y="6421169"/>
                <a:ext cx="177840" cy="3146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9CFCB66-8621-871F-8B60-36CDFE9E5E19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6595525" y="6403169"/>
                  <a:ext cx="2134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5DEA14A-40B3-D06A-3DFC-AF12ECC47263}"/>
                    </a:ext>
                  </a:extLst>
                </p14:cNvPr>
                <p14:cNvContentPartPr/>
                <p14:nvPr/>
              </p14:nvContentPartPr>
              <p14:xfrm>
                <a:off x="6868405" y="6326129"/>
                <a:ext cx="152280" cy="4366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5DEA14A-40B3-D06A-3DFC-AF12ECC47263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850765" y="6308489"/>
                  <a:ext cx="1879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BA440075-BA45-35B7-8CBE-FD1B1C88CB14}"/>
                    </a:ext>
                  </a:extLst>
                </p14:cNvPr>
                <p14:cNvContentPartPr/>
                <p14:nvPr/>
              </p14:nvContentPartPr>
              <p14:xfrm>
                <a:off x="7077205" y="6457889"/>
                <a:ext cx="48240" cy="1472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BA440075-BA45-35B7-8CBE-FD1B1C88CB14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059565" y="6439889"/>
                  <a:ext cx="83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FC20019D-4492-EA5D-F2D7-4A28824C4495}"/>
                    </a:ext>
                  </a:extLst>
                </p14:cNvPr>
                <p14:cNvContentPartPr/>
                <p14:nvPr/>
              </p14:nvContentPartPr>
              <p14:xfrm>
                <a:off x="7186285" y="6548969"/>
                <a:ext cx="155880" cy="82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FC20019D-4492-EA5D-F2D7-4A28824C449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168285" y="6531329"/>
                  <a:ext cx="1915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4A37E00-3369-4ADE-26BC-7204A41F8D83}"/>
                    </a:ext>
                  </a:extLst>
                </p14:cNvPr>
                <p14:cNvContentPartPr/>
                <p14:nvPr/>
              </p14:nvContentPartPr>
              <p14:xfrm>
                <a:off x="7457365" y="6397769"/>
                <a:ext cx="151560" cy="1389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4A37E00-3369-4ADE-26BC-7204A41F8D8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439725" y="6379769"/>
                  <a:ext cx="187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38A51620-7018-6A0B-B1ED-B54CEDC5F1FD}"/>
                    </a:ext>
                  </a:extLst>
                </p14:cNvPr>
                <p14:cNvContentPartPr/>
                <p14:nvPr/>
              </p14:nvContentPartPr>
              <p14:xfrm>
                <a:off x="7639165" y="6307769"/>
                <a:ext cx="79200" cy="979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38A51620-7018-6A0B-B1ED-B54CEDC5F1FD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621525" y="6290129"/>
                  <a:ext cx="1148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E45C453-137D-F178-5F03-F17F4C8F2A96}"/>
                    </a:ext>
                  </a:extLst>
                </p14:cNvPr>
                <p14:cNvContentPartPr/>
                <p14:nvPr/>
              </p14:nvContentPartPr>
              <p14:xfrm>
                <a:off x="7426765" y="6311009"/>
                <a:ext cx="201240" cy="2214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E45C453-137D-F178-5F03-F17F4C8F2A9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408765" y="6293369"/>
                  <a:ext cx="2368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9E9CADA-043D-CA5E-49AD-14D3C81BEA03}"/>
                    </a:ext>
                  </a:extLst>
                </p14:cNvPr>
                <p14:cNvContentPartPr/>
                <p14:nvPr/>
              </p14:nvContentPartPr>
              <p14:xfrm>
                <a:off x="7445845" y="6422249"/>
                <a:ext cx="418320" cy="2876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9E9CADA-043D-CA5E-49AD-14D3C81BEA0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428205" y="6404609"/>
                  <a:ext cx="45396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0D761698-7F1F-77BD-810A-BE76CB459FFF}"/>
                    </a:ext>
                  </a:extLst>
                </p14:cNvPr>
                <p14:cNvContentPartPr/>
                <p14:nvPr/>
              </p14:nvContentPartPr>
              <p14:xfrm>
                <a:off x="7664365" y="6595769"/>
                <a:ext cx="103320" cy="1663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0D761698-7F1F-77BD-810A-BE76CB459FFF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646365" y="6577769"/>
                  <a:ext cx="1389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218C6F8B-126C-BE83-0335-6B2551934C1F}"/>
                    </a:ext>
                  </a:extLst>
                </p14:cNvPr>
                <p14:cNvContentPartPr/>
                <p14:nvPr/>
              </p14:nvContentPartPr>
              <p14:xfrm>
                <a:off x="7790005" y="6554729"/>
                <a:ext cx="144360" cy="1054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218C6F8B-126C-BE83-0335-6B2551934C1F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772005" y="6536729"/>
                  <a:ext cx="1800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5ED317FB-0E6C-FACD-ECD2-FE68AC48D5DF}"/>
                    </a:ext>
                  </a:extLst>
                </p14:cNvPr>
                <p14:cNvContentPartPr/>
                <p14:nvPr/>
              </p14:nvContentPartPr>
              <p14:xfrm>
                <a:off x="7923925" y="6293009"/>
                <a:ext cx="175320" cy="4510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5ED317FB-0E6C-FACD-ECD2-FE68AC48D5DF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905925" y="6275009"/>
                  <a:ext cx="21096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FB637C7-BB33-4548-5343-9E3D41D73FCB}"/>
                    </a:ext>
                  </a:extLst>
                </p14:cNvPr>
                <p14:cNvContentPartPr/>
                <p14:nvPr/>
              </p14:nvContentPartPr>
              <p14:xfrm>
                <a:off x="7682005" y="6221729"/>
                <a:ext cx="412560" cy="190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FB637C7-BB33-4548-5343-9E3D41D73FCB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664365" y="6204089"/>
                  <a:ext cx="4482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57481DE0-42CF-3758-E490-12D496149243}"/>
                    </a:ext>
                  </a:extLst>
                </p14:cNvPr>
                <p14:cNvContentPartPr/>
                <p14:nvPr/>
              </p14:nvContentPartPr>
              <p14:xfrm>
                <a:off x="6108085" y="5720969"/>
                <a:ext cx="267480" cy="10432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57481DE0-42CF-3758-E490-12D49614924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090085" y="5702969"/>
                  <a:ext cx="303120" cy="10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F21F719-EFC8-5DD0-CC15-5E88F855212C}"/>
                    </a:ext>
                  </a:extLst>
                </p14:cNvPr>
                <p14:cNvContentPartPr/>
                <p14:nvPr/>
              </p14:nvContentPartPr>
              <p14:xfrm>
                <a:off x="8188525" y="5754449"/>
                <a:ext cx="237600" cy="9396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F21F719-EFC8-5DD0-CC15-5E88F855212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8170525" y="5736809"/>
                  <a:ext cx="273240" cy="9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DB29509B-71D8-43DA-CB0D-38AE8655758C}"/>
                  </a:ext>
                </a:extLst>
              </p14:cNvPr>
              <p14:cNvContentPartPr/>
              <p14:nvPr/>
            </p14:nvContentPartPr>
            <p14:xfrm>
              <a:off x="8807365" y="6165569"/>
              <a:ext cx="236880" cy="565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DB29509B-71D8-43DA-CB0D-38AE8655758C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8789725" y="6147569"/>
                <a:ext cx="272520" cy="9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BE0033E-DF1D-EDE1-4765-16C90EAED276}"/>
              </a:ext>
            </a:extLst>
          </p:cNvPr>
          <p:cNvGrpSpPr/>
          <p:nvPr/>
        </p:nvGrpSpPr>
        <p:grpSpPr>
          <a:xfrm>
            <a:off x="9341245" y="5537729"/>
            <a:ext cx="655560" cy="1189800"/>
            <a:chOff x="9341245" y="5537729"/>
            <a:chExt cx="655560" cy="11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69834897-E0DD-ECD6-94D0-F1EDF15A3B9D}"/>
                    </a:ext>
                  </a:extLst>
                </p14:cNvPr>
                <p14:cNvContentPartPr/>
                <p14:nvPr/>
              </p14:nvContentPartPr>
              <p14:xfrm>
                <a:off x="9421525" y="5823209"/>
                <a:ext cx="142920" cy="2361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69834897-E0DD-ECD6-94D0-F1EDF15A3B9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403885" y="5805569"/>
                  <a:ext cx="178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4AE7A18-4991-C30F-2D90-2334F600DF9E}"/>
                    </a:ext>
                  </a:extLst>
                </p14:cNvPr>
                <p14:cNvContentPartPr/>
                <p14:nvPr/>
              </p14:nvContentPartPr>
              <p14:xfrm>
                <a:off x="9619885" y="5669849"/>
                <a:ext cx="145080" cy="131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4AE7A18-4991-C30F-2D90-2334F600DF9E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602245" y="5651849"/>
                  <a:ext cx="1807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35682470-E39C-82A1-E6CD-8CC20DDF9379}"/>
                    </a:ext>
                  </a:extLst>
                </p14:cNvPr>
                <p14:cNvContentPartPr/>
                <p14:nvPr/>
              </p14:nvContentPartPr>
              <p14:xfrm>
                <a:off x="9341245" y="6228209"/>
                <a:ext cx="305640" cy="9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35682470-E39C-82A1-E6CD-8CC20DDF937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323245" y="6210209"/>
                  <a:ext cx="3412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7E587FB0-8C35-08DD-D407-22B701519C7F}"/>
                    </a:ext>
                  </a:extLst>
                </p14:cNvPr>
                <p14:cNvContentPartPr/>
                <p14:nvPr/>
              </p14:nvContentPartPr>
              <p14:xfrm>
                <a:off x="9366445" y="6383009"/>
                <a:ext cx="175680" cy="1429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7E587FB0-8C35-08DD-D407-22B701519C7F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348805" y="6365009"/>
                  <a:ext cx="2113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582BA866-658B-5E9F-814E-DCEF6C2E4346}"/>
                    </a:ext>
                  </a:extLst>
                </p14:cNvPr>
                <p14:cNvContentPartPr/>
                <p14:nvPr/>
              </p14:nvContentPartPr>
              <p14:xfrm>
                <a:off x="9613045" y="6342689"/>
                <a:ext cx="116280" cy="10800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582BA866-658B-5E9F-814E-DCEF6C2E4346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595045" y="6324689"/>
                  <a:ext cx="1519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65A1175F-1038-14D3-2A81-007F4475D33E}"/>
                    </a:ext>
                  </a:extLst>
                </p14:cNvPr>
                <p14:cNvContentPartPr/>
                <p14:nvPr/>
              </p14:nvContentPartPr>
              <p14:xfrm>
                <a:off x="9769645" y="5537729"/>
                <a:ext cx="227160" cy="11898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65A1175F-1038-14D3-2A81-007F4475D33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752005" y="5519729"/>
                  <a:ext cx="262800" cy="12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9A4B8C-5B05-6486-406B-AB832FDA5E4C}"/>
              </a:ext>
            </a:extLst>
          </p:cNvPr>
          <p:cNvGrpSpPr/>
          <p:nvPr/>
        </p:nvGrpSpPr>
        <p:grpSpPr>
          <a:xfrm>
            <a:off x="156565" y="6019049"/>
            <a:ext cx="1373760" cy="371880"/>
            <a:chOff x="156565" y="6019049"/>
            <a:chExt cx="137376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F3804B2-EBFC-8C4F-80B2-DAE7A9291212}"/>
                    </a:ext>
                  </a:extLst>
                </p14:cNvPr>
                <p14:cNvContentPartPr/>
                <p14:nvPr/>
              </p14:nvContentPartPr>
              <p14:xfrm>
                <a:off x="198325" y="6019049"/>
                <a:ext cx="128160" cy="3340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F3804B2-EBFC-8C4F-80B2-DAE7A9291212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80325" y="6001409"/>
                  <a:ext cx="1638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3472758-C83F-898E-FC92-E2E44F926856}"/>
                    </a:ext>
                  </a:extLst>
                </p14:cNvPr>
                <p14:cNvContentPartPr/>
                <p14:nvPr/>
              </p14:nvContentPartPr>
              <p14:xfrm>
                <a:off x="156565" y="6220649"/>
                <a:ext cx="188640" cy="39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3472758-C83F-898E-FC92-E2E44F926856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38925" y="6203009"/>
                  <a:ext cx="2242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682D35A7-3445-1093-F1DF-174CB6EB4787}"/>
                    </a:ext>
                  </a:extLst>
                </p14:cNvPr>
                <p14:cNvContentPartPr/>
                <p14:nvPr/>
              </p14:nvContentPartPr>
              <p14:xfrm>
                <a:off x="327565" y="6262409"/>
                <a:ext cx="55080" cy="644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682D35A7-3445-1093-F1DF-174CB6EB4787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09925" y="6244769"/>
                  <a:ext cx="90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705C9774-ECED-CC48-3F0C-A2A15F8CABB0}"/>
                    </a:ext>
                  </a:extLst>
                </p14:cNvPr>
                <p14:cNvContentPartPr/>
                <p14:nvPr/>
              </p14:nvContentPartPr>
              <p14:xfrm>
                <a:off x="419725" y="6241169"/>
                <a:ext cx="128160" cy="594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705C9774-ECED-CC48-3F0C-A2A15F8CABB0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02085" y="6223529"/>
                  <a:ext cx="1638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8A7ABA5F-0F1B-18EE-3B20-C8EE0BAA8599}"/>
                    </a:ext>
                  </a:extLst>
                </p14:cNvPr>
                <p14:cNvContentPartPr/>
                <p14:nvPr/>
              </p14:nvContentPartPr>
              <p14:xfrm>
                <a:off x="646525" y="6069449"/>
                <a:ext cx="196200" cy="3214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8A7ABA5F-0F1B-18EE-3B20-C8EE0BAA8599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628525" y="6051449"/>
                  <a:ext cx="23184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B8207241-1BBD-AE6C-AC94-218E08430117}"/>
                    </a:ext>
                  </a:extLst>
                </p14:cNvPr>
                <p14:cNvContentPartPr/>
                <p14:nvPr/>
              </p14:nvContentPartPr>
              <p14:xfrm>
                <a:off x="899965" y="6202289"/>
                <a:ext cx="171360" cy="1566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B8207241-1BBD-AE6C-AC94-218E08430117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82325" y="6184289"/>
                  <a:ext cx="207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0A1635BF-8716-EE01-B82A-045AC6E65C7A}"/>
                    </a:ext>
                  </a:extLst>
                </p14:cNvPr>
                <p14:cNvContentPartPr/>
                <p14:nvPr/>
              </p14:nvContentPartPr>
              <p14:xfrm>
                <a:off x="1001845" y="6182129"/>
                <a:ext cx="187920" cy="189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0A1635BF-8716-EE01-B82A-045AC6E65C7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983845" y="6164129"/>
                  <a:ext cx="2235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E77CD294-9525-B6D6-A629-5792F22BC599}"/>
                    </a:ext>
                  </a:extLst>
                </p14:cNvPr>
                <p14:cNvContentPartPr/>
                <p14:nvPr/>
              </p14:nvContentPartPr>
              <p14:xfrm>
                <a:off x="1245565" y="6208049"/>
                <a:ext cx="284760" cy="1188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E77CD294-9525-B6D6-A629-5792F22BC599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227925" y="6190049"/>
                  <a:ext cx="32040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E27588FF-E0E4-EE3F-969D-02EA4CEDFA5E}"/>
              </a:ext>
            </a:extLst>
          </p:cNvPr>
          <p:cNvGrpSpPr/>
          <p:nvPr/>
        </p:nvGrpSpPr>
        <p:grpSpPr>
          <a:xfrm>
            <a:off x="10396765" y="5268449"/>
            <a:ext cx="1001520" cy="347760"/>
            <a:chOff x="10396765" y="5268449"/>
            <a:chExt cx="100152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737929E-7C19-F4D6-B091-0BE17C9CC70C}"/>
                    </a:ext>
                  </a:extLst>
                </p14:cNvPr>
                <p14:cNvContentPartPr/>
                <p14:nvPr/>
              </p14:nvContentPartPr>
              <p14:xfrm>
                <a:off x="10396765" y="5299409"/>
                <a:ext cx="164160" cy="3168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737929E-7C19-F4D6-B091-0BE17C9CC70C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0378765" y="5281769"/>
                  <a:ext cx="1998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830C739D-3324-4FCD-2F66-D93AC338D914}"/>
                    </a:ext>
                  </a:extLst>
                </p14:cNvPr>
                <p14:cNvContentPartPr/>
                <p14:nvPr/>
              </p14:nvContentPartPr>
              <p14:xfrm>
                <a:off x="10636885" y="5342969"/>
                <a:ext cx="135000" cy="1875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830C739D-3324-4FCD-2F66-D93AC338D914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619245" y="5324969"/>
                  <a:ext cx="1706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8AB1B237-7EF2-97F1-FADC-216C33FB1CB3}"/>
                    </a:ext>
                  </a:extLst>
                </p14:cNvPr>
                <p14:cNvContentPartPr/>
                <p14:nvPr/>
              </p14:nvContentPartPr>
              <p14:xfrm>
                <a:off x="10659205" y="5318129"/>
                <a:ext cx="144720" cy="226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8AB1B237-7EF2-97F1-FADC-216C33FB1CB3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641205" y="5300489"/>
                  <a:ext cx="1803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2CFE241-DDAD-C29A-35C4-1C5B0843F705}"/>
                    </a:ext>
                  </a:extLst>
                </p14:cNvPr>
                <p14:cNvContentPartPr/>
                <p14:nvPr/>
              </p14:nvContentPartPr>
              <p14:xfrm>
                <a:off x="10781965" y="5268449"/>
                <a:ext cx="199800" cy="3193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2CFE241-DDAD-C29A-35C4-1C5B0843F705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764325" y="5250449"/>
                  <a:ext cx="2354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C3ED894-6AC7-5EA5-7153-7EE2ABAE5061}"/>
                    </a:ext>
                  </a:extLst>
                </p14:cNvPr>
                <p14:cNvContentPartPr/>
                <p14:nvPr/>
              </p14:nvContentPartPr>
              <p14:xfrm>
                <a:off x="11211085" y="5365289"/>
                <a:ext cx="187200" cy="21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C3ED894-6AC7-5EA5-7153-7EE2ABAE5061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1193085" y="5347289"/>
                  <a:ext cx="2228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688FA11E-2266-1F38-F676-5686B442B3B2}"/>
                    </a:ext>
                  </a:extLst>
                </p14:cNvPr>
                <p14:cNvContentPartPr/>
                <p14:nvPr/>
              </p14:nvContentPartPr>
              <p14:xfrm>
                <a:off x="11249965" y="5485529"/>
                <a:ext cx="97560" cy="190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688FA11E-2266-1F38-F676-5686B442B3B2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1231965" y="5467529"/>
                  <a:ext cx="13320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05392525-8ED4-D86E-7238-F23DF1CF143D}"/>
              </a:ext>
            </a:extLst>
          </p:cNvPr>
          <p:cNvGrpSpPr/>
          <p:nvPr/>
        </p:nvGrpSpPr>
        <p:grpSpPr>
          <a:xfrm>
            <a:off x="10278685" y="5747609"/>
            <a:ext cx="1516680" cy="1053720"/>
            <a:chOff x="10278685" y="5747609"/>
            <a:chExt cx="1516680" cy="10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1096838B-EE20-7F2A-C8D2-D977FE0927A2}"/>
                    </a:ext>
                  </a:extLst>
                </p14:cNvPr>
                <p14:cNvContentPartPr/>
                <p14:nvPr/>
              </p14:nvContentPartPr>
              <p14:xfrm>
                <a:off x="10279045" y="5830769"/>
                <a:ext cx="156600" cy="1465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1096838B-EE20-7F2A-C8D2-D977FE0927A2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261405" y="5812769"/>
                  <a:ext cx="1922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558E2569-2FF3-AC47-26C3-260D1B45D785}"/>
                    </a:ext>
                  </a:extLst>
                </p14:cNvPr>
                <p14:cNvContentPartPr/>
                <p14:nvPr/>
              </p14:nvContentPartPr>
              <p14:xfrm>
                <a:off x="10509085" y="5814929"/>
                <a:ext cx="112320" cy="1681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558E2569-2FF3-AC47-26C3-260D1B45D785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491445" y="5796929"/>
                  <a:ext cx="1479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18B1B930-8489-ACE9-64D0-9F16A76492B7}"/>
                    </a:ext>
                  </a:extLst>
                </p14:cNvPr>
                <p14:cNvContentPartPr/>
                <p14:nvPr/>
              </p14:nvContentPartPr>
              <p14:xfrm>
                <a:off x="10691245" y="5843009"/>
                <a:ext cx="124920" cy="1220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18B1B930-8489-ACE9-64D0-9F16A76492B7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673605" y="5825009"/>
                  <a:ext cx="1605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E5CD7C7-8203-BDCE-DD82-D6E8AAFD0EED}"/>
                    </a:ext>
                  </a:extLst>
                </p14:cNvPr>
                <p14:cNvContentPartPr/>
                <p14:nvPr/>
              </p14:nvContentPartPr>
              <p14:xfrm>
                <a:off x="10869805" y="5968649"/>
                <a:ext cx="28080" cy="262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E5CD7C7-8203-BDCE-DD82-D6E8AAFD0EED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852165" y="5951009"/>
                  <a:ext cx="637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C6862278-7579-1B92-963C-CB355C493717}"/>
                    </a:ext>
                  </a:extLst>
                </p14:cNvPr>
                <p14:cNvContentPartPr/>
                <p14:nvPr/>
              </p14:nvContentPartPr>
              <p14:xfrm>
                <a:off x="11066005" y="5747609"/>
                <a:ext cx="47880" cy="2134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C6862278-7579-1B92-963C-CB355C493717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1048365" y="5729609"/>
                  <a:ext cx="835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12A76A10-4777-FAEE-5684-B8CA0D2A4D7D}"/>
                    </a:ext>
                  </a:extLst>
                </p14:cNvPr>
                <p14:cNvContentPartPr/>
                <p14:nvPr/>
              </p14:nvContentPartPr>
              <p14:xfrm>
                <a:off x="11334925" y="5790089"/>
                <a:ext cx="7200" cy="864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12A76A10-4777-FAEE-5684-B8CA0D2A4D7D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1317285" y="5772089"/>
                  <a:ext cx="428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8693BFC8-82F4-5615-C728-161F2B6AF997}"/>
                    </a:ext>
                  </a:extLst>
                </p14:cNvPr>
                <p14:cNvContentPartPr/>
                <p14:nvPr/>
              </p14:nvContentPartPr>
              <p14:xfrm>
                <a:off x="11195965" y="5863169"/>
                <a:ext cx="88560" cy="968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8693BFC8-82F4-5615-C728-161F2B6AF997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1177965" y="5845529"/>
                  <a:ext cx="1242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F182F5C9-25ED-C0B5-2F1B-CA90F045A142}"/>
                    </a:ext>
                  </a:extLst>
                </p14:cNvPr>
                <p14:cNvContentPartPr/>
                <p14:nvPr/>
              </p14:nvContentPartPr>
              <p14:xfrm>
                <a:off x="11318725" y="5860289"/>
                <a:ext cx="112320" cy="1346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F182F5C9-25ED-C0B5-2F1B-CA90F045A142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1300725" y="5842289"/>
                  <a:ext cx="1479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710FCDD-1BD9-94AE-31F5-11FAB98BB053}"/>
                    </a:ext>
                  </a:extLst>
                </p14:cNvPr>
                <p14:cNvContentPartPr/>
                <p14:nvPr/>
              </p14:nvContentPartPr>
              <p14:xfrm>
                <a:off x="11505565" y="5902049"/>
                <a:ext cx="15480" cy="766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710FCDD-1BD9-94AE-31F5-11FAB98BB053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1487565" y="5884409"/>
                  <a:ext cx="51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F27382E1-E652-55BF-528A-88FD9D52DAC7}"/>
                    </a:ext>
                  </a:extLst>
                </p14:cNvPr>
                <p14:cNvContentPartPr/>
                <p14:nvPr/>
              </p14:nvContentPartPr>
              <p14:xfrm>
                <a:off x="11519245" y="5815649"/>
                <a:ext cx="10440" cy="205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F27382E1-E652-55BF-528A-88FD9D52DAC7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1501605" y="5798009"/>
                  <a:ext cx="460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9BE554DF-232B-D26F-699A-FF55863F8F40}"/>
                    </a:ext>
                  </a:extLst>
                </p14:cNvPr>
                <p14:cNvContentPartPr/>
                <p14:nvPr/>
              </p14:nvContentPartPr>
              <p14:xfrm>
                <a:off x="11565325" y="5845889"/>
                <a:ext cx="141480" cy="2444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9BE554DF-232B-D26F-699A-FF55863F8F40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1547325" y="5827889"/>
                  <a:ext cx="1771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BD2BA85C-4346-5399-C862-34FC4CE19081}"/>
                    </a:ext>
                  </a:extLst>
                </p14:cNvPr>
                <p14:cNvContentPartPr/>
                <p14:nvPr/>
              </p14:nvContentPartPr>
              <p14:xfrm>
                <a:off x="11783125" y="5967569"/>
                <a:ext cx="12240" cy="154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BD2BA85C-4346-5399-C862-34FC4CE19081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1765125" y="5949569"/>
                  <a:ext cx="47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119F8030-D5C5-90DF-AFCB-CC4AF014F483}"/>
                    </a:ext>
                  </a:extLst>
                </p14:cNvPr>
                <p14:cNvContentPartPr/>
                <p14:nvPr/>
              </p14:nvContentPartPr>
              <p14:xfrm>
                <a:off x="10278685" y="6241889"/>
                <a:ext cx="63720" cy="2570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119F8030-D5C5-90DF-AFCB-CC4AF014F483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0261045" y="6224249"/>
                  <a:ext cx="993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0C65F548-8B71-8A0E-F26B-84EF118424FA}"/>
                    </a:ext>
                  </a:extLst>
                </p14:cNvPr>
                <p14:cNvContentPartPr/>
                <p14:nvPr/>
              </p14:nvContentPartPr>
              <p14:xfrm>
                <a:off x="10476685" y="6273209"/>
                <a:ext cx="61920" cy="957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0C65F548-8B71-8A0E-F26B-84EF118424FA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0458685" y="6255569"/>
                  <a:ext cx="975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208878DE-2012-C240-D6F2-0C182EA48191}"/>
                    </a:ext>
                  </a:extLst>
                </p14:cNvPr>
                <p14:cNvContentPartPr/>
                <p14:nvPr/>
              </p14:nvContentPartPr>
              <p14:xfrm>
                <a:off x="10625005" y="6189689"/>
                <a:ext cx="53280" cy="1627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208878DE-2012-C240-D6F2-0C182EA48191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0607365" y="6171689"/>
                  <a:ext cx="889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CE343994-9844-5FE6-2BC9-B6827AB72487}"/>
                    </a:ext>
                  </a:extLst>
                </p14:cNvPr>
                <p14:cNvContentPartPr/>
                <p14:nvPr/>
              </p14:nvContentPartPr>
              <p14:xfrm>
                <a:off x="10598005" y="6255929"/>
                <a:ext cx="163440" cy="295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CE343994-9844-5FE6-2BC9-B6827AB72487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0580005" y="6238289"/>
                  <a:ext cx="1990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2082BDDC-29EC-3225-F73F-C990B38BBB73}"/>
                    </a:ext>
                  </a:extLst>
                </p14:cNvPr>
                <p14:cNvContentPartPr/>
                <p14:nvPr/>
              </p14:nvContentPartPr>
              <p14:xfrm>
                <a:off x="10753525" y="6303449"/>
                <a:ext cx="91800" cy="1152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2082BDDC-29EC-3225-F73F-C990B38BBB73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0735525" y="6285809"/>
                  <a:ext cx="1274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25929BFE-17C3-F9AB-9821-2722D6919E46}"/>
                    </a:ext>
                  </a:extLst>
                </p14:cNvPr>
                <p14:cNvContentPartPr/>
                <p14:nvPr/>
              </p14:nvContentPartPr>
              <p14:xfrm>
                <a:off x="10887445" y="6321809"/>
                <a:ext cx="119520" cy="864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25929BFE-17C3-F9AB-9821-2722D6919E46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869445" y="6303809"/>
                  <a:ext cx="1551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1591625-7C28-92C5-0E31-38D2D8C78B77}"/>
                    </a:ext>
                  </a:extLst>
                </p14:cNvPr>
                <p14:cNvContentPartPr/>
                <p14:nvPr/>
              </p14:nvContentPartPr>
              <p14:xfrm>
                <a:off x="11055565" y="6134249"/>
                <a:ext cx="14040" cy="2228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1591625-7C28-92C5-0E31-38D2D8C78B77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037565" y="6116609"/>
                  <a:ext cx="4968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48B05DE0-8B77-0F65-3CBB-3ED103C86356}"/>
                    </a:ext>
                  </a:extLst>
                </p14:cNvPr>
                <p14:cNvContentPartPr/>
                <p14:nvPr/>
              </p14:nvContentPartPr>
              <p14:xfrm>
                <a:off x="10321525" y="6471929"/>
                <a:ext cx="282960" cy="2628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48B05DE0-8B77-0F65-3CBB-3ED103C86356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0303885" y="6454289"/>
                  <a:ext cx="3186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998D12E1-3CFD-6E59-14D5-D740B152162A}"/>
                    </a:ext>
                  </a:extLst>
                </p14:cNvPr>
                <p14:cNvContentPartPr/>
                <p14:nvPr/>
              </p14:nvContentPartPr>
              <p14:xfrm>
                <a:off x="10656685" y="6657689"/>
                <a:ext cx="140760" cy="943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998D12E1-3CFD-6E59-14D5-D740B152162A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0638685" y="6640049"/>
                  <a:ext cx="1764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4AFCEF4-1079-9A04-B565-9380007D6365}"/>
                    </a:ext>
                  </a:extLst>
                </p14:cNvPr>
                <p14:cNvContentPartPr/>
                <p14:nvPr/>
              </p14:nvContentPartPr>
              <p14:xfrm>
                <a:off x="10847125" y="6701249"/>
                <a:ext cx="108720" cy="478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4AFCEF4-1079-9A04-B565-9380007D6365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0829125" y="6683609"/>
                  <a:ext cx="1443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AE2450F-CBD7-DE07-3612-482B29DCC978}"/>
                    </a:ext>
                  </a:extLst>
                </p14:cNvPr>
                <p14:cNvContentPartPr/>
                <p14:nvPr/>
              </p14:nvContentPartPr>
              <p14:xfrm>
                <a:off x="10985725" y="6518369"/>
                <a:ext cx="58680" cy="2595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AE2450F-CBD7-DE07-3612-482B29DCC978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0968085" y="6500369"/>
                  <a:ext cx="943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B4513E77-0154-3299-AC93-89710448A819}"/>
                    </a:ext>
                  </a:extLst>
                </p14:cNvPr>
                <p14:cNvContentPartPr/>
                <p14:nvPr/>
              </p14:nvContentPartPr>
              <p14:xfrm>
                <a:off x="10925965" y="6631409"/>
                <a:ext cx="174600" cy="525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B4513E77-0154-3299-AC93-89710448A819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0907965" y="6613769"/>
                  <a:ext cx="2102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FB57BEA-BA29-78DC-4343-AC1237995E13}"/>
                    </a:ext>
                  </a:extLst>
                </p14:cNvPr>
                <p14:cNvContentPartPr/>
                <p14:nvPr/>
              </p14:nvContentPartPr>
              <p14:xfrm>
                <a:off x="11107045" y="6648329"/>
                <a:ext cx="202320" cy="1173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FB57BEA-BA29-78DC-4343-AC1237995E13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11089045" y="6630689"/>
                  <a:ext cx="2379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58D099E8-66BC-0A41-E380-A353DD4236EB}"/>
                    </a:ext>
                  </a:extLst>
                </p14:cNvPr>
                <p14:cNvContentPartPr/>
                <p14:nvPr/>
              </p14:nvContentPartPr>
              <p14:xfrm>
                <a:off x="11351845" y="6745529"/>
                <a:ext cx="155880" cy="432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58D099E8-66BC-0A41-E380-A353DD4236EB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1334205" y="6727529"/>
                  <a:ext cx="1915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A9A8FA8-0F51-DEC1-23DA-784D7CBB5CB1}"/>
                    </a:ext>
                  </a:extLst>
                </p14:cNvPr>
                <p14:cNvContentPartPr/>
                <p14:nvPr/>
              </p14:nvContentPartPr>
              <p14:xfrm>
                <a:off x="11539405" y="6714569"/>
                <a:ext cx="104040" cy="867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A9A8FA8-0F51-DEC1-23DA-784D7CBB5CB1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1521765" y="6696569"/>
                  <a:ext cx="139680" cy="12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28D35DE0-32AE-FAA7-22DF-F88EC2AADBA8}"/>
              </a:ext>
            </a:extLst>
          </p:cNvPr>
          <p:cNvGrpSpPr/>
          <p:nvPr/>
        </p:nvGrpSpPr>
        <p:grpSpPr>
          <a:xfrm>
            <a:off x="9945325" y="1115129"/>
            <a:ext cx="828000" cy="815760"/>
            <a:chOff x="9945325" y="1115129"/>
            <a:chExt cx="828000" cy="8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E804C1D2-3B3D-F1E4-3FBA-BE0AD8E268E7}"/>
                    </a:ext>
                  </a:extLst>
                </p14:cNvPr>
                <p14:cNvContentPartPr/>
                <p14:nvPr/>
              </p14:nvContentPartPr>
              <p14:xfrm>
                <a:off x="10031365" y="1115129"/>
                <a:ext cx="741960" cy="4734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E804C1D2-3B3D-F1E4-3FBA-BE0AD8E268E7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0013725" y="1097129"/>
                  <a:ext cx="77760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EA611F11-51CE-660A-9DDA-D927F098B6DB}"/>
                    </a:ext>
                  </a:extLst>
                </p14:cNvPr>
                <p14:cNvContentPartPr/>
                <p14:nvPr/>
              </p14:nvContentPartPr>
              <p14:xfrm>
                <a:off x="9945325" y="1524089"/>
                <a:ext cx="718920" cy="11412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EA611F11-51CE-660A-9DDA-D927F098B6DB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9927685" y="1506449"/>
                  <a:ext cx="754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E11C5285-3C62-E9AD-CFF0-1CC59BC0C289}"/>
                    </a:ext>
                  </a:extLst>
                </p14:cNvPr>
                <p14:cNvContentPartPr/>
                <p14:nvPr/>
              </p14:nvContentPartPr>
              <p14:xfrm>
                <a:off x="10134685" y="1773929"/>
                <a:ext cx="177480" cy="1569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E11C5285-3C62-E9AD-CFF0-1CC59BC0C289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0116685" y="1756289"/>
                  <a:ext cx="2131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0D544F86-1853-FB3E-440C-2543530AE689}"/>
                    </a:ext>
                  </a:extLst>
                </p14:cNvPr>
                <p14:cNvContentPartPr/>
                <p14:nvPr/>
              </p14:nvContentPartPr>
              <p14:xfrm>
                <a:off x="10383445" y="1793009"/>
                <a:ext cx="294840" cy="1321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0D544F86-1853-FB3E-440C-2543530AE689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0365445" y="1775009"/>
                  <a:ext cx="3304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630F7D78-DBC4-BB26-8AF5-C8632AD1F1B5}"/>
              </a:ext>
            </a:extLst>
          </p:cNvPr>
          <p:cNvGrpSpPr/>
          <p:nvPr/>
        </p:nvGrpSpPr>
        <p:grpSpPr>
          <a:xfrm>
            <a:off x="1855045" y="6057209"/>
            <a:ext cx="642600" cy="720720"/>
            <a:chOff x="1855045" y="6057209"/>
            <a:chExt cx="642600" cy="72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0F1CE52E-5FEC-0D17-E19C-697C76DBE434}"/>
                    </a:ext>
                  </a:extLst>
                </p14:cNvPr>
                <p14:cNvContentPartPr/>
                <p14:nvPr/>
              </p14:nvContentPartPr>
              <p14:xfrm>
                <a:off x="1855045" y="6337289"/>
                <a:ext cx="123120" cy="226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0F1CE52E-5FEC-0D17-E19C-697C76DBE434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837405" y="6319289"/>
                  <a:ext cx="1587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74FFFF0B-8FEB-5214-9708-7BA4F0339E29}"/>
                    </a:ext>
                  </a:extLst>
                </p14:cNvPr>
                <p14:cNvContentPartPr/>
                <p14:nvPr/>
              </p14:nvContentPartPr>
              <p14:xfrm>
                <a:off x="2073565" y="6057209"/>
                <a:ext cx="88200" cy="2448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74FFFF0B-8FEB-5214-9708-7BA4F0339E29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2055565" y="6039209"/>
                  <a:ext cx="1238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AAEF82AE-EB38-DFA3-AEBC-46469A328E95}"/>
                    </a:ext>
                  </a:extLst>
                </p14:cNvPr>
                <p14:cNvContentPartPr/>
                <p14:nvPr/>
              </p14:nvContentPartPr>
              <p14:xfrm>
                <a:off x="2219725" y="6100409"/>
                <a:ext cx="79200" cy="1868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AAEF82AE-EB38-DFA3-AEBC-46469A328E95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2202085" y="6082409"/>
                  <a:ext cx="1148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246D52E2-5823-6A40-D0AF-5CABBFB64113}"/>
                    </a:ext>
                  </a:extLst>
                </p14:cNvPr>
                <p14:cNvContentPartPr/>
                <p14:nvPr/>
              </p14:nvContentPartPr>
              <p14:xfrm>
                <a:off x="2218645" y="6214529"/>
                <a:ext cx="141480" cy="212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46D52E2-5823-6A40-D0AF-5CABBFB64113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2200645" y="6196889"/>
                  <a:ext cx="177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7A8DAF14-4088-C458-B1E0-92B1F7E83327}"/>
                    </a:ext>
                  </a:extLst>
                </p14:cNvPr>
                <p14:cNvContentPartPr/>
                <p14:nvPr/>
              </p14:nvContentPartPr>
              <p14:xfrm>
                <a:off x="2215765" y="6073769"/>
                <a:ext cx="164880" cy="3744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7A8DAF14-4088-C458-B1E0-92B1F7E83327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2197765" y="6056129"/>
                  <a:ext cx="2005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DE26961B-6C28-9518-F651-9DDE99DBD7F0}"/>
                    </a:ext>
                  </a:extLst>
                </p14:cNvPr>
                <p14:cNvContentPartPr/>
                <p14:nvPr/>
              </p14:nvContentPartPr>
              <p14:xfrm>
                <a:off x="2009125" y="6407129"/>
                <a:ext cx="418320" cy="831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DE26961B-6C28-9518-F651-9DDE99DBD7F0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1991125" y="6389489"/>
                  <a:ext cx="4539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F8CACDA4-7D73-40B5-D1ED-33CC8747151E}"/>
                    </a:ext>
                  </a:extLst>
                </p14:cNvPr>
                <p14:cNvContentPartPr/>
                <p14:nvPr/>
              </p14:nvContentPartPr>
              <p14:xfrm>
                <a:off x="2102365" y="6546089"/>
                <a:ext cx="143640" cy="2181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F8CACDA4-7D73-40B5-D1ED-33CC8747151E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2084365" y="6528449"/>
                  <a:ext cx="1792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628948CB-1AF3-2A14-CBA1-15D8F296B63E}"/>
                    </a:ext>
                  </a:extLst>
                </p14:cNvPr>
                <p14:cNvContentPartPr/>
                <p14:nvPr/>
              </p14:nvContentPartPr>
              <p14:xfrm>
                <a:off x="2255005" y="6593969"/>
                <a:ext cx="213840" cy="1278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628948CB-1AF3-2A14-CBA1-15D8F296B63E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2237005" y="6576329"/>
                  <a:ext cx="2494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E175E0AE-0C67-410D-249D-7A91EB542C54}"/>
                    </a:ext>
                  </a:extLst>
                </p14:cNvPr>
                <p14:cNvContentPartPr/>
                <p14:nvPr/>
              </p14:nvContentPartPr>
              <p14:xfrm>
                <a:off x="2262565" y="6551849"/>
                <a:ext cx="235080" cy="22608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E175E0AE-0C67-410D-249D-7A91EB542C54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2244925" y="6534209"/>
                  <a:ext cx="270720" cy="26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5113B321-C72C-28CC-E4BF-71B422EA8209}"/>
                  </a:ext>
                </a:extLst>
              </p14:cNvPr>
              <p14:cNvContentPartPr/>
              <p14:nvPr/>
            </p14:nvContentPartPr>
            <p14:xfrm>
              <a:off x="1622485" y="5279609"/>
              <a:ext cx="8618040" cy="159624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5113B321-C72C-28CC-E4BF-71B422EA8209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1568845" y="5171969"/>
                <a:ext cx="8725680" cy="181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B722C8E7-92F6-311C-2AAD-F58F9276E707}"/>
                  </a:ext>
                </a:extLst>
              </p14:cNvPr>
              <p14:cNvContentPartPr/>
              <p14:nvPr/>
            </p14:nvContentPartPr>
            <p14:xfrm>
              <a:off x="7450525" y="6361555"/>
              <a:ext cx="477360" cy="38232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B722C8E7-92F6-311C-2AAD-F58F9276E707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7396525" y="6253555"/>
                <a:ext cx="585000" cy="59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74" name="Ink 373">
                <a:extLst>
                  <a:ext uri="{FF2B5EF4-FFF2-40B4-BE49-F238E27FC236}">
                    <a16:creationId xmlns:a16="http://schemas.microsoft.com/office/drawing/2014/main" id="{51CB5934-639E-F9A4-15E6-4D81A37F7603}"/>
                  </a:ext>
                </a:extLst>
              </p14:cNvPr>
              <p14:cNvContentPartPr/>
              <p14:nvPr/>
            </p14:nvContentPartPr>
            <p14:xfrm>
              <a:off x="9414325" y="5699155"/>
              <a:ext cx="345600" cy="845640"/>
            </p14:xfrm>
          </p:contentPart>
        </mc:Choice>
        <mc:Fallback xmlns="">
          <p:pic>
            <p:nvPicPr>
              <p:cNvPr id="374" name="Ink 373">
                <a:extLst>
                  <a:ext uri="{FF2B5EF4-FFF2-40B4-BE49-F238E27FC236}">
                    <a16:creationId xmlns:a16="http://schemas.microsoft.com/office/drawing/2014/main" id="{51CB5934-639E-F9A4-15E6-4D81A37F7603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9360685" y="5591155"/>
                <a:ext cx="453240" cy="10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F7F53A9B-FC67-563D-5FA4-3D70F5B3519F}"/>
                  </a:ext>
                </a:extLst>
              </p14:cNvPr>
              <p14:cNvContentPartPr/>
              <p14:nvPr/>
            </p14:nvContentPartPr>
            <p14:xfrm>
              <a:off x="7487965" y="6292795"/>
              <a:ext cx="390600" cy="18072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F7F53A9B-FC67-563D-5FA4-3D70F5B3519F}"/>
                  </a:ext>
                </a:extLst>
              </p:cNvPr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7433965" y="6185155"/>
                <a:ext cx="49824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876B5CBC-379C-C089-85A6-8908EDDBC380}"/>
                  </a:ext>
                </a:extLst>
              </p14:cNvPr>
              <p14:cNvContentPartPr/>
              <p14:nvPr/>
            </p14:nvContentPartPr>
            <p14:xfrm>
              <a:off x="7416685" y="6327355"/>
              <a:ext cx="482400" cy="37008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876B5CBC-379C-C089-85A6-8908EDDBC380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7362685" y="6219715"/>
                <a:ext cx="59004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B9B9CF7F-5CBB-F25F-B423-5421A42F95A0}"/>
                  </a:ext>
                </a:extLst>
              </p14:cNvPr>
              <p14:cNvContentPartPr/>
              <p14:nvPr/>
            </p14:nvContentPartPr>
            <p14:xfrm>
              <a:off x="9243685" y="4510435"/>
              <a:ext cx="711720" cy="1118520"/>
            </p14:xfrm>
          </p:contentPart>
        </mc:Choice>
        <mc:Fallback xmlns=""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B9B9CF7F-5CBB-F25F-B423-5421A42F95A0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9189685" y="4402795"/>
                <a:ext cx="819360" cy="133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2" name="Group 381">
            <a:extLst>
              <a:ext uri="{FF2B5EF4-FFF2-40B4-BE49-F238E27FC236}">
                <a16:creationId xmlns:a16="http://schemas.microsoft.com/office/drawing/2014/main" id="{6C66785F-3B31-86DA-9F7C-DE4513676C85}"/>
              </a:ext>
            </a:extLst>
          </p:cNvPr>
          <p:cNvGrpSpPr/>
          <p:nvPr/>
        </p:nvGrpSpPr>
        <p:grpSpPr>
          <a:xfrm>
            <a:off x="10194085" y="4056835"/>
            <a:ext cx="1319400" cy="416880"/>
            <a:chOff x="10194085" y="4056835"/>
            <a:chExt cx="131940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A68C4C7-D7F1-5E59-FB40-5E2F8F916D69}"/>
                    </a:ext>
                  </a:extLst>
                </p14:cNvPr>
                <p14:cNvContentPartPr/>
                <p14:nvPr/>
              </p14:nvContentPartPr>
              <p14:xfrm>
                <a:off x="10194085" y="4103275"/>
                <a:ext cx="89280" cy="27468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A68C4C7-D7F1-5E59-FB40-5E2F8F916D69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10176085" y="4085635"/>
                  <a:ext cx="1249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7BB65F4A-1F9E-1C85-540E-56D5C340B1D0}"/>
                    </a:ext>
                  </a:extLst>
                </p14:cNvPr>
                <p14:cNvContentPartPr/>
                <p14:nvPr/>
              </p14:nvContentPartPr>
              <p14:xfrm>
                <a:off x="10312885" y="4250155"/>
                <a:ext cx="566280" cy="2235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7BB65F4A-1F9E-1C85-540E-56D5C340B1D0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10294885" y="4232515"/>
                  <a:ext cx="6019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3D92654C-B295-2D39-2CCA-336BE27A205C}"/>
                    </a:ext>
                  </a:extLst>
                </p14:cNvPr>
                <p14:cNvContentPartPr/>
                <p14:nvPr/>
              </p14:nvContentPartPr>
              <p14:xfrm>
                <a:off x="11036125" y="4227835"/>
                <a:ext cx="477360" cy="1051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3D92654C-B295-2D39-2CCA-336BE27A205C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1018125" y="4209835"/>
                  <a:ext cx="513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2CD25E97-9F14-C30A-B32B-DA4258F85451}"/>
                    </a:ext>
                  </a:extLst>
                </p14:cNvPr>
                <p14:cNvContentPartPr/>
                <p14:nvPr/>
              </p14:nvContentPartPr>
              <p14:xfrm>
                <a:off x="11049085" y="4056835"/>
                <a:ext cx="76680" cy="338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2CD25E97-9F14-C30A-B32B-DA4258F85451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1031445" y="4038835"/>
                  <a:ext cx="11232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ED51E273-9AA3-3976-AFF3-3057704956CE}"/>
              </a:ext>
            </a:extLst>
          </p:cNvPr>
          <p:cNvGrpSpPr/>
          <p:nvPr/>
        </p:nvGrpSpPr>
        <p:grpSpPr>
          <a:xfrm>
            <a:off x="9919405" y="4536715"/>
            <a:ext cx="1886040" cy="609480"/>
            <a:chOff x="9919405" y="4536715"/>
            <a:chExt cx="1886040" cy="60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EC83DB23-99CB-9AE2-2288-840AE6A943E5}"/>
                    </a:ext>
                  </a:extLst>
                </p14:cNvPr>
                <p14:cNvContentPartPr/>
                <p14:nvPr/>
              </p14:nvContentPartPr>
              <p14:xfrm>
                <a:off x="10101925" y="4654795"/>
                <a:ext cx="151560" cy="10908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EC83DB23-99CB-9AE2-2288-840AE6A943E5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0084285" y="4637155"/>
                  <a:ext cx="1872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698DE1DF-F04A-7B8B-A3CE-1B02B00DF9AC}"/>
                    </a:ext>
                  </a:extLst>
                </p14:cNvPr>
                <p14:cNvContentPartPr/>
                <p14:nvPr/>
              </p14:nvContentPartPr>
              <p14:xfrm>
                <a:off x="10308205" y="4629235"/>
                <a:ext cx="69840" cy="12672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698DE1DF-F04A-7B8B-A3CE-1B02B00DF9AC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0290205" y="4611595"/>
                  <a:ext cx="105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B3216723-C4E0-0A6D-A46C-EE9677BE5EFE}"/>
                    </a:ext>
                  </a:extLst>
                </p14:cNvPr>
                <p14:cNvContentPartPr/>
                <p14:nvPr/>
              </p14:nvContentPartPr>
              <p14:xfrm>
                <a:off x="10470565" y="4650475"/>
                <a:ext cx="64080" cy="982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B3216723-C4E0-0A6D-A46C-EE9677BE5EFE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0452925" y="4632475"/>
                  <a:ext cx="997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18F61292-8DA5-5A97-2E53-1D72DD4769B6}"/>
                    </a:ext>
                  </a:extLst>
                </p14:cNvPr>
                <p14:cNvContentPartPr/>
                <p14:nvPr/>
              </p14:nvContentPartPr>
              <p14:xfrm>
                <a:off x="10608445" y="4670635"/>
                <a:ext cx="127800" cy="781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18F61292-8DA5-5A97-2E53-1D72DD4769B6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10590445" y="4652635"/>
                  <a:ext cx="1634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24EF1A2E-3F2A-EA63-1FD6-02A721AB8780}"/>
                    </a:ext>
                  </a:extLst>
                </p14:cNvPr>
                <p14:cNvContentPartPr/>
                <p14:nvPr/>
              </p14:nvContentPartPr>
              <p14:xfrm>
                <a:off x="10791685" y="4543915"/>
                <a:ext cx="22320" cy="1969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24EF1A2E-3F2A-EA63-1FD6-02A721AB8780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0774045" y="4525915"/>
                  <a:ext cx="579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C891835D-C67D-90A0-3455-B9BC634F4E4E}"/>
                    </a:ext>
                  </a:extLst>
                </p14:cNvPr>
                <p14:cNvContentPartPr/>
                <p14:nvPr/>
              </p14:nvContentPartPr>
              <p14:xfrm>
                <a:off x="10876645" y="4536715"/>
                <a:ext cx="38160" cy="2217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C891835D-C67D-90A0-3455-B9BC634F4E4E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10859005" y="4519075"/>
                  <a:ext cx="73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BB58B374-6BCA-6549-9C60-28F9B17458E2}"/>
                    </a:ext>
                  </a:extLst>
                </p14:cNvPr>
                <p14:cNvContentPartPr/>
                <p14:nvPr/>
              </p14:nvContentPartPr>
              <p14:xfrm>
                <a:off x="10972405" y="4667395"/>
                <a:ext cx="89280" cy="1328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BB58B374-6BCA-6549-9C60-28F9B17458E2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0954405" y="4649395"/>
                  <a:ext cx="1249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23249DB7-9B27-9CD3-0FB4-D4E674FAD273}"/>
                    </a:ext>
                  </a:extLst>
                </p14:cNvPr>
                <p14:cNvContentPartPr/>
                <p14:nvPr/>
              </p14:nvContentPartPr>
              <p14:xfrm>
                <a:off x="10981765" y="4689355"/>
                <a:ext cx="55800" cy="820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23249DB7-9B27-9CD3-0FB4-D4E674FAD273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10963765" y="4671355"/>
                  <a:ext cx="914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78E44B86-1ED7-48E6-B1EA-4D64EFD76A1C}"/>
                    </a:ext>
                  </a:extLst>
                </p14:cNvPr>
                <p14:cNvContentPartPr/>
                <p14:nvPr/>
              </p14:nvContentPartPr>
              <p14:xfrm>
                <a:off x="11277325" y="4647235"/>
                <a:ext cx="79920" cy="1195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78E44B86-1ED7-48E6-B1EA-4D64EFD76A1C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11259325" y="4629595"/>
                  <a:ext cx="1155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47143E8-EBC7-1501-D39D-AE905FE89C96}"/>
                    </a:ext>
                  </a:extLst>
                </p14:cNvPr>
                <p14:cNvContentPartPr/>
                <p14:nvPr/>
              </p14:nvContentPartPr>
              <p14:xfrm>
                <a:off x="11402965" y="4681435"/>
                <a:ext cx="48240" cy="705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47143E8-EBC7-1501-D39D-AE905FE89C96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11384965" y="4663435"/>
                  <a:ext cx="838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DDF7D72A-AA20-5F29-AE72-E1EA37D60337}"/>
                    </a:ext>
                  </a:extLst>
                </p14:cNvPr>
                <p14:cNvContentPartPr/>
                <p14:nvPr/>
              </p14:nvContentPartPr>
              <p14:xfrm>
                <a:off x="11508085" y="4700155"/>
                <a:ext cx="62640" cy="583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DDF7D72A-AA20-5F29-AE72-E1EA37D60337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11490085" y="4682155"/>
                  <a:ext cx="982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BA9835AD-31CB-6E32-9E00-37094A9AA7BC}"/>
                    </a:ext>
                  </a:extLst>
                </p14:cNvPr>
                <p14:cNvContentPartPr/>
                <p14:nvPr/>
              </p14:nvContentPartPr>
              <p14:xfrm>
                <a:off x="11633365" y="4717075"/>
                <a:ext cx="172080" cy="612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BA9835AD-31CB-6E32-9E00-37094A9AA7B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1615365" y="4699075"/>
                  <a:ext cx="2077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E704BC76-07A5-34BC-7930-C8D6DFE57D25}"/>
                    </a:ext>
                  </a:extLst>
                </p14:cNvPr>
                <p14:cNvContentPartPr/>
                <p14:nvPr/>
              </p14:nvContentPartPr>
              <p14:xfrm>
                <a:off x="9919405" y="4828675"/>
                <a:ext cx="392400" cy="31752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E704BC76-07A5-34BC-7930-C8D6DFE57D25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9901765" y="4810675"/>
                  <a:ext cx="4280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BC1D1423-6D7B-C618-D8BA-06C3660F34EB}"/>
                    </a:ext>
                  </a:extLst>
                </p14:cNvPr>
                <p14:cNvContentPartPr/>
                <p14:nvPr/>
              </p14:nvContentPartPr>
              <p14:xfrm>
                <a:off x="10338805" y="4849915"/>
                <a:ext cx="1429560" cy="2613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BC1D1423-6D7B-C618-D8BA-06C3660F34EB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0321165" y="4832275"/>
                  <a:ext cx="14652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FE422DA8-E44D-6059-28EC-F2249CD22B53}"/>
                    </a:ext>
                  </a:extLst>
                </p14:cNvPr>
                <p14:cNvContentPartPr/>
                <p14:nvPr/>
              </p14:nvContentPartPr>
              <p14:xfrm>
                <a:off x="11510605" y="4883035"/>
                <a:ext cx="27360" cy="248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FE422DA8-E44D-6059-28EC-F2249CD22B53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1492605" y="4865395"/>
                  <a:ext cx="630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2F72A663-BE19-9A7C-A9D8-8AE12CB2EB3B}"/>
                    </a:ext>
                  </a:extLst>
                </p14:cNvPr>
                <p14:cNvContentPartPr/>
                <p14:nvPr/>
              </p14:nvContentPartPr>
              <p14:xfrm>
                <a:off x="11256805" y="4933435"/>
                <a:ext cx="211320" cy="1800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2F72A663-BE19-9A7C-A9D8-8AE12CB2EB3B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11239165" y="4915795"/>
                  <a:ext cx="2469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3975BD9E-7C9A-CBFB-A13B-FBF1B524EC01}"/>
                    </a:ext>
                  </a:extLst>
                </p14:cNvPr>
                <p14:cNvContentPartPr/>
                <p14:nvPr/>
              </p14:nvContentPartPr>
              <p14:xfrm>
                <a:off x="10962325" y="4931635"/>
                <a:ext cx="20520" cy="648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3975BD9E-7C9A-CBFB-A13B-FBF1B524EC01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10944685" y="4913635"/>
                  <a:ext cx="56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43898751-A341-C964-B66F-5FF3953F4509}"/>
                    </a:ext>
                  </a:extLst>
                </p14:cNvPr>
                <p14:cNvContentPartPr/>
                <p14:nvPr/>
              </p14:nvContentPartPr>
              <p14:xfrm>
                <a:off x="10495405" y="4940995"/>
                <a:ext cx="294840" cy="1548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43898751-A341-C964-B66F-5FF3953F4509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10477405" y="4923355"/>
                  <a:ext cx="330480" cy="5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5FC308B-4B19-0DC1-55F4-FCCFEA1D16B7}"/>
                  </a:ext>
                </a:extLst>
              </p14:cNvPr>
              <p14:cNvContentPartPr/>
              <p14:nvPr/>
            </p14:nvContentPartPr>
            <p14:xfrm>
              <a:off x="6240917" y="6389731"/>
              <a:ext cx="547920" cy="29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5FC308B-4B19-0DC1-55F4-FCCFEA1D16B7}"/>
                  </a:ext>
                </a:extLst>
              </p:cNvPr>
              <p:cNvPicPr/>
              <p:nvPr/>
            </p:nvPicPr>
            <p:blipFill>
              <a:blip r:embed="rId589"/>
              <a:stretch>
                <a:fillRect/>
              </a:stretch>
            </p:blipFill>
            <p:spPr>
              <a:xfrm>
                <a:off x="6204917" y="6317731"/>
                <a:ext cx="61956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5699BCB-6968-B769-66E9-F833A09C2FC0}"/>
                  </a:ext>
                </a:extLst>
              </p14:cNvPr>
              <p14:cNvContentPartPr/>
              <p14:nvPr/>
            </p14:nvContentPartPr>
            <p14:xfrm>
              <a:off x="10355357" y="5260051"/>
              <a:ext cx="593640" cy="326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5699BCB-6968-B769-66E9-F833A09C2FC0}"/>
                  </a:ext>
                </a:extLst>
              </p:cNvPr>
              <p:cNvPicPr/>
              <p:nvPr/>
            </p:nvPicPr>
            <p:blipFill>
              <a:blip r:embed="rId591"/>
              <a:stretch>
                <a:fillRect/>
              </a:stretch>
            </p:blipFill>
            <p:spPr>
              <a:xfrm>
                <a:off x="10319717" y="5188411"/>
                <a:ext cx="665280" cy="47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FB5C49AE-55E1-0C7C-2030-FF1F0D7BEFAE}"/>
              </a:ext>
            </a:extLst>
          </p:cNvPr>
          <p:cNvGrpSpPr/>
          <p:nvPr/>
        </p:nvGrpSpPr>
        <p:grpSpPr>
          <a:xfrm>
            <a:off x="11004797" y="6170851"/>
            <a:ext cx="876960" cy="268560"/>
            <a:chOff x="11004797" y="6170851"/>
            <a:chExt cx="876960" cy="2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17C2AB-EAA9-E28D-F415-40839C2BDB71}"/>
                    </a:ext>
                  </a:extLst>
                </p14:cNvPr>
                <p14:cNvContentPartPr/>
                <p14:nvPr/>
              </p14:nvContentPartPr>
              <p14:xfrm>
                <a:off x="11004797" y="6211531"/>
                <a:ext cx="111600" cy="2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17C2AB-EAA9-E28D-F415-40839C2BDB71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10986797" y="6193891"/>
                  <a:ext cx="1472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2A1220-E24E-7004-0EA3-08833B51735B}"/>
                    </a:ext>
                  </a:extLst>
                </p14:cNvPr>
                <p14:cNvContentPartPr/>
                <p14:nvPr/>
              </p14:nvContentPartPr>
              <p14:xfrm>
                <a:off x="11146997" y="6277051"/>
                <a:ext cx="9000" cy="12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2A1220-E24E-7004-0EA3-08833B51735B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11128997" y="6259051"/>
                  <a:ext cx="44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05767B-594B-A9B9-2D6C-B16DDF007EA8}"/>
                    </a:ext>
                  </a:extLst>
                </p14:cNvPr>
                <p14:cNvContentPartPr/>
                <p14:nvPr/>
              </p14:nvContentPartPr>
              <p14:xfrm>
                <a:off x="11188037" y="6183811"/>
                <a:ext cx="2160" cy="14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05767B-594B-A9B9-2D6C-B16DDF007EA8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11170397" y="6165811"/>
                  <a:ext cx="378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1A24BC-2A86-98EE-AEED-64D1366D9B86}"/>
                    </a:ext>
                  </a:extLst>
                </p14:cNvPr>
                <p14:cNvContentPartPr/>
                <p14:nvPr/>
              </p14:nvContentPartPr>
              <p14:xfrm>
                <a:off x="11217917" y="6276691"/>
                <a:ext cx="90360" cy="140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1A24BC-2A86-98EE-AEED-64D1366D9B86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11200277" y="6259051"/>
                  <a:ext cx="126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0A457C4-03E1-0C6D-B252-C6899E4404B1}"/>
                    </a:ext>
                  </a:extLst>
                </p14:cNvPr>
                <p14:cNvContentPartPr/>
                <p14:nvPr/>
              </p14:nvContentPartPr>
              <p14:xfrm>
                <a:off x="11359037" y="6170851"/>
                <a:ext cx="137880" cy="23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0A457C4-03E1-0C6D-B252-C6899E4404B1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11341037" y="6153211"/>
                  <a:ext cx="1735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76D9661-CA0B-B24B-31F6-C02F3E03B4B4}"/>
                    </a:ext>
                  </a:extLst>
                </p14:cNvPr>
                <p14:cNvContentPartPr/>
                <p14:nvPr/>
              </p14:nvContentPartPr>
              <p14:xfrm>
                <a:off x="11614997" y="6313771"/>
                <a:ext cx="59760" cy="125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76D9661-CA0B-B24B-31F6-C02F3E03B4B4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11596997" y="6295771"/>
                  <a:ext cx="95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1DD2DAC-0D57-8241-AC82-6F6B788D5C61}"/>
                    </a:ext>
                  </a:extLst>
                </p14:cNvPr>
                <p14:cNvContentPartPr/>
                <p14:nvPr/>
              </p14:nvContentPartPr>
              <p14:xfrm>
                <a:off x="11806517" y="6192091"/>
                <a:ext cx="69840" cy="244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1DD2DAC-0D57-8241-AC82-6F6B788D5C61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11788877" y="6174091"/>
                  <a:ext cx="1054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8FF9C97-067B-9F9E-018A-4D53D666A066}"/>
                    </a:ext>
                  </a:extLst>
                </p14:cNvPr>
                <p14:cNvContentPartPr/>
                <p14:nvPr/>
              </p14:nvContentPartPr>
              <p14:xfrm>
                <a:off x="11722277" y="6263371"/>
                <a:ext cx="159480" cy="30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8FF9C97-067B-9F9E-018A-4D53D666A066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1704637" y="6245731"/>
                  <a:ext cx="195120" cy="6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7975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DEAD204-0C7C-A897-B300-AE7ABDD162E8}"/>
                  </a:ext>
                </a:extLst>
              </p14:cNvPr>
              <p14:cNvContentPartPr/>
              <p14:nvPr/>
            </p14:nvContentPartPr>
            <p14:xfrm>
              <a:off x="1272947" y="1185315"/>
              <a:ext cx="529560" cy="437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DEAD204-0C7C-A897-B300-AE7ABDD162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4947" y="1167315"/>
                <a:ext cx="56520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BAFD11-90AE-11B6-E502-3F4E4C5CD993}"/>
                  </a:ext>
                </a:extLst>
              </p14:cNvPr>
              <p14:cNvContentPartPr/>
              <p14:nvPr/>
            </p14:nvContentPartPr>
            <p14:xfrm>
              <a:off x="2107067" y="1037355"/>
              <a:ext cx="221400" cy="287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BAFD11-90AE-11B6-E502-3F4E4C5CD9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9067" y="1019355"/>
                <a:ext cx="2570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7EDD26-F6C0-0121-05AA-DAFB38171992}"/>
                  </a:ext>
                </a:extLst>
              </p14:cNvPr>
              <p14:cNvContentPartPr/>
              <p14:nvPr/>
            </p14:nvContentPartPr>
            <p14:xfrm>
              <a:off x="2495507" y="1138875"/>
              <a:ext cx="221400" cy="12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7EDD26-F6C0-0121-05AA-DAFB381719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7507" y="1120875"/>
                <a:ext cx="2570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C56222E-D30D-541F-C00A-11FD02F2668D}"/>
                  </a:ext>
                </a:extLst>
              </p14:cNvPr>
              <p14:cNvContentPartPr/>
              <p14:nvPr/>
            </p14:nvContentPartPr>
            <p14:xfrm>
              <a:off x="2843987" y="964995"/>
              <a:ext cx="240840" cy="323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C56222E-D30D-541F-C00A-11FD02F266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5987" y="946995"/>
                <a:ext cx="27648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10279EF-BFB5-496D-42E8-9738CECF3D81}"/>
                  </a:ext>
                </a:extLst>
              </p14:cNvPr>
              <p14:cNvContentPartPr/>
              <p14:nvPr/>
            </p14:nvContentPartPr>
            <p14:xfrm>
              <a:off x="3171587" y="866355"/>
              <a:ext cx="167040" cy="145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10279EF-BFB5-496D-42E8-9738CECF3D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53587" y="848355"/>
                <a:ext cx="2026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AAF379-0592-D1F5-4C1C-69A8A231E0B1}"/>
                  </a:ext>
                </a:extLst>
              </p14:cNvPr>
              <p14:cNvContentPartPr/>
              <p14:nvPr/>
            </p14:nvContentPartPr>
            <p14:xfrm>
              <a:off x="1937867" y="1459635"/>
              <a:ext cx="1521720" cy="59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AAF379-0592-D1F5-4C1C-69A8A231E0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9867" y="1441635"/>
                <a:ext cx="15573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6848B3-A878-E26C-D227-BCCE2CF57965}"/>
                  </a:ext>
                </a:extLst>
              </p14:cNvPr>
              <p14:cNvContentPartPr/>
              <p14:nvPr/>
            </p14:nvContentPartPr>
            <p14:xfrm>
              <a:off x="1895747" y="1665915"/>
              <a:ext cx="210600" cy="311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6848B3-A878-E26C-D227-BCCE2CF5796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77747" y="1647915"/>
                <a:ext cx="24624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001C60-BEA0-E79A-104A-5A6A02FCE2CD}"/>
                  </a:ext>
                </a:extLst>
              </p14:cNvPr>
              <p14:cNvContentPartPr/>
              <p14:nvPr/>
            </p14:nvContentPartPr>
            <p14:xfrm>
              <a:off x="2111387" y="1734675"/>
              <a:ext cx="176040" cy="20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001C60-BEA0-E79A-104A-5A6A02FCE2C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93387" y="1716675"/>
                <a:ext cx="2116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6DED9C-7405-BA62-6FD6-5F582EECDE7A}"/>
                  </a:ext>
                </a:extLst>
              </p14:cNvPr>
              <p14:cNvContentPartPr/>
              <p14:nvPr/>
            </p14:nvContentPartPr>
            <p14:xfrm>
              <a:off x="2132627" y="1741875"/>
              <a:ext cx="161280" cy="6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6DED9C-7405-BA62-6FD6-5F582EECDE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14627" y="1723875"/>
                <a:ext cx="1969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A9B38E9-22F0-F373-7C07-E96F02105D44}"/>
                  </a:ext>
                </a:extLst>
              </p14:cNvPr>
              <p14:cNvContentPartPr/>
              <p14:nvPr/>
            </p14:nvContentPartPr>
            <p14:xfrm>
              <a:off x="2310107" y="1669875"/>
              <a:ext cx="177840" cy="314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A9B38E9-22F0-F373-7C07-E96F02105D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92107" y="1651875"/>
                <a:ext cx="21348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866C15-F581-6C50-C9B9-1801FF2C9F64}"/>
                  </a:ext>
                </a:extLst>
              </p14:cNvPr>
              <p14:cNvContentPartPr/>
              <p14:nvPr/>
            </p14:nvContentPartPr>
            <p14:xfrm>
              <a:off x="2565347" y="1574835"/>
              <a:ext cx="152280" cy="436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866C15-F581-6C50-C9B9-1801FF2C9F6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47347" y="1556835"/>
                <a:ext cx="18792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84F55CD-B390-B645-4C26-B1EBA4DAA784}"/>
                  </a:ext>
                </a:extLst>
              </p14:cNvPr>
              <p14:cNvContentPartPr/>
              <p14:nvPr/>
            </p14:nvContentPartPr>
            <p14:xfrm>
              <a:off x="2774147" y="1706595"/>
              <a:ext cx="48240" cy="147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84F55CD-B390-B645-4C26-B1EBA4DAA78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56147" y="1688595"/>
                <a:ext cx="83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8F922D9-BDF5-0832-6A40-2DB4AFBA06DF}"/>
                  </a:ext>
                </a:extLst>
              </p14:cNvPr>
              <p14:cNvContentPartPr/>
              <p14:nvPr/>
            </p14:nvContentPartPr>
            <p14:xfrm>
              <a:off x="2883227" y="1797675"/>
              <a:ext cx="15588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8F922D9-BDF5-0832-6A40-2DB4AFBA06D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65227" y="1779675"/>
                <a:ext cx="1915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58DB18-4005-19FB-C917-7264CD7B1E74}"/>
                  </a:ext>
                </a:extLst>
              </p14:cNvPr>
              <p14:cNvContentPartPr/>
              <p14:nvPr/>
            </p14:nvContentPartPr>
            <p14:xfrm>
              <a:off x="3154307" y="1646475"/>
              <a:ext cx="151560" cy="138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58DB18-4005-19FB-C917-7264CD7B1E7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36307" y="1628475"/>
                <a:ext cx="18720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DAEFB7-5617-5125-8A39-41C4AB530DE3}"/>
                  </a:ext>
                </a:extLst>
              </p14:cNvPr>
              <p14:cNvContentPartPr/>
              <p14:nvPr/>
            </p14:nvContentPartPr>
            <p14:xfrm>
              <a:off x="3336107" y="1556475"/>
              <a:ext cx="79200" cy="9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DAEFB7-5617-5125-8A39-41C4AB530DE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18107" y="1538475"/>
                <a:ext cx="1148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A30287-85DB-F593-ABDD-8DF0BEB1B51B}"/>
                  </a:ext>
                </a:extLst>
              </p14:cNvPr>
              <p14:cNvContentPartPr/>
              <p14:nvPr/>
            </p14:nvContentPartPr>
            <p14:xfrm>
              <a:off x="3123707" y="1559715"/>
              <a:ext cx="201240" cy="221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A30287-85DB-F593-ABDD-8DF0BEB1B5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05707" y="1541715"/>
                <a:ext cx="23688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EBA90D-C5B8-18EE-557C-3A9E8408D404}"/>
                  </a:ext>
                </a:extLst>
              </p14:cNvPr>
              <p14:cNvContentPartPr/>
              <p14:nvPr/>
            </p14:nvContentPartPr>
            <p14:xfrm>
              <a:off x="3142787" y="1670955"/>
              <a:ext cx="418320" cy="28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EBA90D-C5B8-18EE-557C-3A9E8408D40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24787" y="1652955"/>
                <a:ext cx="45396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55F4381-C5AB-E766-E1A2-EA35C2EFF16F}"/>
                  </a:ext>
                </a:extLst>
              </p14:cNvPr>
              <p14:cNvContentPartPr/>
              <p14:nvPr/>
            </p14:nvContentPartPr>
            <p14:xfrm>
              <a:off x="3361307" y="1844475"/>
              <a:ext cx="103320" cy="166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55F4381-C5AB-E766-E1A2-EA35C2EFF16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43307" y="1826475"/>
                <a:ext cx="1389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1F5F76C-CACE-0038-CBFC-FBDF0BE61870}"/>
                  </a:ext>
                </a:extLst>
              </p14:cNvPr>
              <p14:cNvContentPartPr/>
              <p14:nvPr/>
            </p14:nvContentPartPr>
            <p14:xfrm>
              <a:off x="3486947" y="1803435"/>
              <a:ext cx="144360" cy="10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1F5F76C-CACE-0038-CBFC-FBDF0BE6187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68947" y="1785435"/>
                <a:ext cx="18000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CA897B4-D9E0-E05E-1A1A-E5F8BB9C3A61}"/>
                  </a:ext>
                </a:extLst>
              </p14:cNvPr>
              <p14:cNvContentPartPr/>
              <p14:nvPr/>
            </p14:nvContentPartPr>
            <p14:xfrm>
              <a:off x="3620867" y="1541715"/>
              <a:ext cx="175320" cy="45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CA897B4-D9E0-E05E-1A1A-E5F8BB9C3A6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02867" y="1523715"/>
                <a:ext cx="21096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70E4EA8-4738-157D-0F07-71B87076549C}"/>
                  </a:ext>
                </a:extLst>
              </p14:cNvPr>
              <p14:cNvContentPartPr/>
              <p14:nvPr/>
            </p14:nvContentPartPr>
            <p14:xfrm>
              <a:off x="3378947" y="1470435"/>
              <a:ext cx="412560" cy="19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70E4EA8-4738-157D-0F07-71B87076549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60947" y="1452435"/>
                <a:ext cx="4482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D94F8BA-49B3-6832-A7A9-1A2B22A46D34}"/>
                  </a:ext>
                </a:extLst>
              </p14:cNvPr>
              <p14:cNvContentPartPr/>
              <p14:nvPr/>
            </p14:nvContentPartPr>
            <p14:xfrm>
              <a:off x="1805027" y="969675"/>
              <a:ext cx="267480" cy="1043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D94F8BA-49B3-6832-A7A9-1A2B22A46D3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87027" y="951675"/>
                <a:ext cx="303120" cy="10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2ECA0E6-AC4F-E975-8274-FD60F97E1A38}"/>
                  </a:ext>
                </a:extLst>
              </p14:cNvPr>
              <p14:cNvContentPartPr/>
              <p14:nvPr/>
            </p14:nvContentPartPr>
            <p14:xfrm>
              <a:off x="3885467" y="1003155"/>
              <a:ext cx="237600" cy="939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2ECA0E6-AC4F-E975-8274-FD60F97E1A3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67467" y="985155"/>
                <a:ext cx="273240" cy="9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23BBECE0-F208-290F-8925-5E03726B35BD}"/>
              </a:ext>
            </a:extLst>
          </p:cNvPr>
          <p:cNvGrpSpPr/>
          <p:nvPr/>
        </p:nvGrpSpPr>
        <p:grpSpPr>
          <a:xfrm>
            <a:off x="4412485" y="1370369"/>
            <a:ext cx="187200" cy="157320"/>
            <a:chOff x="4412485" y="1370369"/>
            <a:chExt cx="187200" cy="1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ADF2A97-4B17-E65C-3D92-BEAC55141B31}"/>
                    </a:ext>
                  </a:extLst>
                </p14:cNvPr>
                <p14:cNvContentPartPr/>
                <p14:nvPr/>
              </p14:nvContentPartPr>
              <p14:xfrm>
                <a:off x="4412485" y="1370369"/>
                <a:ext cx="187200" cy="39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ADF2A97-4B17-E65C-3D92-BEAC55141B3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94845" y="1352369"/>
                  <a:ext cx="2228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6F9774-690D-646C-B6B4-B12E02DF93AE}"/>
                    </a:ext>
                  </a:extLst>
                </p14:cNvPr>
                <p14:cNvContentPartPr/>
                <p14:nvPr/>
              </p14:nvContentPartPr>
              <p14:xfrm>
                <a:off x="4450285" y="1461089"/>
                <a:ext cx="127440" cy="66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6F9774-690D-646C-B6B4-B12E02DF93A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432285" y="1443449"/>
                  <a:ext cx="16308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3ACAFFE-D4FC-513B-CA97-24F90357EBEF}"/>
                  </a:ext>
                </a:extLst>
              </p14:cNvPr>
              <p14:cNvContentPartPr/>
              <p14:nvPr/>
            </p14:nvContentPartPr>
            <p14:xfrm>
              <a:off x="5111605" y="1165529"/>
              <a:ext cx="187920" cy="393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3ACAFFE-D4FC-513B-CA97-24F90357EBE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93965" y="1147889"/>
                <a:ext cx="2235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6D63EB9-382B-6C0F-8786-998AD0791595}"/>
                  </a:ext>
                </a:extLst>
              </p14:cNvPr>
              <p14:cNvContentPartPr/>
              <p14:nvPr/>
            </p14:nvContentPartPr>
            <p14:xfrm>
              <a:off x="5823325" y="1061489"/>
              <a:ext cx="576360" cy="582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6D63EB9-382B-6C0F-8786-998AD079159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05685" y="1043849"/>
                <a:ext cx="612000" cy="61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D87CDCD-5278-C7E6-5177-E703A666C785}"/>
              </a:ext>
            </a:extLst>
          </p:cNvPr>
          <p:cNvGrpSpPr/>
          <p:nvPr/>
        </p:nvGrpSpPr>
        <p:grpSpPr>
          <a:xfrm>
            <a:off x="6908725" y="936929"/>
            <a:ext cx="1044360" cy="452880"/>
            <a:chOff x="6908725" y="936929"/>
            <a:chExt cx="1044360" cy="45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378C4F5-2859-9EEC-BF22-03DA68FD04E6}"/>
                    </a:ext>
                  </a:extLst>
                </p14:cNvPr>
                <p14:cNvContentPartPr/>
                <p14:nvPr/>
              </p14:nvContentPartPr>
              <p14:xfrm>
                <a:off x="6908725" y="997049"/>
                <a:ext cx="198000" cy="375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378C4F5-2859-9EEC-BF22-03DA68FD04E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90725" y="979409"/>
                  <a:ext cx="23364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D628A9-5A32-2CE0-922A-B048CCA3F65C}"/>
                    </a:ext>
                  </a:extLst>
                </p14:cNvPr>
                <p14:cNvContentPartPr/>
                <p14:nvPr/>
              </p14:nvContentPartPr>
              <p14:xfrm>
                <a:off x="7221205" y="1192529"/>
                <a:ext cx="183600" cy="197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D628A9-5A32-2CE0-922A-B048CCA3F65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203205" y="1174889"/>
                  <a:ext cx="219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1125148-BEB0-AA25-B7A4-420B8496FED6}"/>
                    </a:ext>
                  </a:extLst>
                </p14:cNvPr>
                <p14:cNvContentPartPr/>
                <p14:nvPr/>
              </p14:nvContentPartPr>
              <p14:xfrm>
                <a:off x="7507405" y="1195769"/>
                <a:ext cx="163080" cy="156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1125148-BEB0-AA25-B7A4-420B8496FED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89405" y="1177769"/>
                  <a:ext cx="198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09C5D4-F37E-36AE-47BA-524016EDB877}"/>
                    </a:ext>
                  </a:extLst>
                </p14:cNvPr>
                <p14:cNvContentPartPr/>
                <p14:nvPr/>
              </p14:nvContentPartPr>
              <p14:xfrm>
                <a:off x="7726645" y="936929"/>
                <a:ext cx="226440" cy="452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09C5D4-F37E-36AE-47BA-524016EDB87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09005" y="919289"/>
                  <a:ext cx="262080" cy="48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54FE7D5-5243-993E-C75A-A6B41B215CAF}"/>
              </a:ext>
            </a:extLst>
          </p:cNvPr>
          <p:cNvGrpSpPr/>
          <p:nvPr/>
        </p:nvGrpSpPr>
        <p:grpSpPr>
          <a:xfrm>
            <a:off x="8420365" y="800129"/>
            <a:ext cx="1384920" cy="747360"/>
            <a:chOff x="8420365" y="800129"/>
            <a:chExt cx="1384920" cy="74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83EF3AB-E625-E872-D2D3-760F26AEE7CE}"/>
                    </a:ext>
                  </a:extLst>
                </p14:cNvPr>
                <p14:cNvContentPartPr/>
                <p14:nvPr/>
              </p14:nvContentPartPr>
              <p14:xfrm>
                <a:off x="8420365" y="800129"/>
                <a:ext cx="1384920" cy="74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83EF3AB-E625-E872-D2D3-760F26AEE7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402365" y="782129"/>
                  <a:ext cx="1420560" cy="78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1A07789-AF39-CD9D-3E2D-1BC02266CA90}"/>
                    </a:ext>
                  </a:extLst>
                </p14:cNvPr>
                <p14:cNvContentPartPr/>
                <p14:nvPr/>
              </p14:nvContentPartPr>
              <p14:xfrm>
                <a:off x="8894125" y="936929"/>
                <a:ext cx="327600" cy="22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1A07789-AF39-CD9D-3E2D-1BC02266CA9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876485" y="919289"/>
                  <a:ext cx="36324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7EA9A3-2932-5945-DC66-2CCFBEB25C33}"/>
              </a:ext>
            </a:extLst>
          </p:cNvPr>
          <p:cNvGrpSpPr/>
          <p:nvPr/>
        </p:nvGrpSpPr>
        <p:grpSpPr>
          <a:xfrm>
            <a:off x="9999325" y="997409"/>
            <a:ext cx="2138400" cy="383760"/>
            <a:chOff x="9999325" y="997409"/>
            <a:chExt cx="213840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5469FC8-90F9-CA18-E99E-0BDDCD7263B4}"/>
                    </a:ext>
                  </a:extLst>
                </p14:cNvPr>
                <p14:cNvContentPartPr/>
                <p14:nvPr/>
              </p14:nvContentPartPr>
              <p14:xfrm>
                <a:off x="9999325" y="1157609"/>
                <a:ext cx="373680" cy="137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5469FC8-90F9-CA18-E99E-0BDDCD7263B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981325" y="1139969"/>
                  <a:ext cx="409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0DE747C-40C4-216A-8145-84BAE84B1300}"/>
                    </a:ext>
                  </a:extLst>
                </p14:cNvPr>
                <p14:cNvContentPartPr/>
                <p14:nvPr/>
              </p14:nvContentPartPr>
              <p14:xfrm>
                <a:off x="10202725" y="997409"/>
                <a:ext cx="24120" cy="18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0DE747C-40C4-216A-8145-84BAE84B130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185085" y="979769"/>
                  <a:ext cx="59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638E30F-CD46-14E6-2E38-2232F07E0A7E}"/>
                    </a:ext>
                  </a:extLst>
                </p14:cNvPr>
                <p14:cNvContentPartPr/>
                <p14:nvPr/>
              </p14:nvContentPartPr>
              <p14:xfrm>
                <a:off x="10667125" y="1039529"/>
                <a:ext cx="213840" cy="297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638E30F-CD46-14E6-2E38-2232F07E0A7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649485" y="1021889"/>
                  <a:ext cx="2494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503F96A-2F7E-363E-E8B3-2BA2433149C4}"/>
                    </a:ext>
                  </a:extLst>
                </p14:cNvPr>
                <p14:cNvContentPartPr/>
                <p14:nvPr/>
              </p14:nvContentPartPr>
              <p14:xfrm>
                <a:off x="11020645" y="1055369"/>
                <a:ext cx="28800" cy="21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503F96A-2F7E-363E-E8B3-2BA2433149C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003005" y="1037729"/>
                  <a:ext cx="644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F684A13-A4C1-D14C-E5DE-3A025692CA80}"/>
                    </a:ext>
                  </a:extLst>
                </p14:cNvPr>
                <p14:cNvContentPartPr/>
                <p14:nvPr/>
              </p14:nvContentPartPr>
              <p14:xfrm>
                <a:off x="10984645" y="1058609"/>
                <a:ext cx="131040" cy="50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F684A13-A4C1-D14C-E5DE-3A025692CA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66645" y="1040969"/>
                  <a:ext cx="1666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1AEABA4-990C-550A-292B-192A90D48828}"/>
                    </a:ext>
                  </a:extLst>
                </p14:cNvPr>
                <p14:cNvContentPartPr/>
                <p14:nvPr/>
              </p14:nvContentPartPr>
              <p14:xfrm>
                <a:off x="11215405" y="1038449"/>
                <a:ext cx="118080" cy="336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1AEABA4-990C-550A-292B-192A90D4882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197765" y="1020809"/>
                  <a:ext cx="1537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C9E8AF0-E617-1164-26BC-6BD62F1E4093}"/>
                    </a:ext>
                  </a:extLst>
                </p14:cNvPr>
                <p14:cNvContentPartPr/>
                <p14:nvPr/>
              </p14:nvContentPartPr>
              <p14:xfrm>
                <a:off x="11534365" y="1220969"/>
                <a:ext cx="603360" cy="160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C9E8AF0-E617-1164-26BC-6BD62F1E409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516725" y="1202969"/>
                  <a:ext cx="639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22AF5AF-1091-D13B-663B-F52CA92DFC21}"/>
                    </a:ext>
                  </a:extLst>
                </p14:cNvPr>
                <p14:cNvContentPartPr/>
                <p14:nvPr/>
              </p14:nvContentPartPr>
              <p14:xfrm>
                <a:off x="11885005" y="1130969"/>
                <a:ext cx="61920" cy="11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22AF5AF-1091-D13B-663B-F52CA92DFC2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867365" y="1112969"/>
                  <a:ext cx="9756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BD8060E-4154-4285-F419-FFA8C055DDED}"/>
              </a:ext>
            </a:extLst>
          </p:cNvPr>
          <p:cNvGrpSpPr/>
          <p:nvPr/>
        </p:nvGrpSpPr>
        <p:grpSpPr>
          <a:xfrm>
            <a:off x="5956525" y="2184689"/>
            <a:ext cx="1274760" cy="806760"/>
            <a:chOff x="5956525" y="2184689"/>
            <a:chExt cx="1274760" cy="80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F3C0F96-7537-82F6-0B7D-E35657CA5F92}"/>
                    </a:ext>
                  </a:extLst>
                </p14:cNvPr>
                <p14:cNvContentPartPr/>
                <p14:nvPr/>
              </p14:nvContentPartPr>
              <p14:xfrm>
                <a:off x="5956525" y="2311769"/>
                <a:ext cx="179640" cy="18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F3C0F96-7537-82F6-0B7D-E35657CA5F9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38525" y="2293769"/>
                  <a:ext cx="2152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A4232BC-20B5-1DE2-5591-EA1064F990FE}"/>
                    </a:ext>
                  </a:extLst>
                </p14:cNvPr>
                <p14:cNvContentPartPr/>
                <p14:nvPr/>
              </p14:nvContentPartPr>
              <p14:xfrm>
                <a:off x="6214645" y="2184689"/>
                <a:ext cx="163080" cy="100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A4232BC-20B5-1DE2-5591-EA1064F990F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97005" y="2167049"/>
                  <a:ext cx="198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EAC190-29F5-1674-6B05-AFA1F63E718D}"/>
                    </a:ext>
                  </a:extLst>
                </p14:cNvPr>
                <p14:cNvContentPartPr/>
                <p14:nvPr/>
              </p14:nvContentPartPr>
              <p14:xfrm>
                <a:off x="6023125" y="2615609"/>
                <a:ext cx="236880" cy="58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EAC190-29F5-1674-6B05-AFA1F63E718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005125" y="2597609"/>
                  <a:ext cx="272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178CC04-DFF6-6A92-656D-6DB1B0050C99}"/>
                    </a:ext>
                  </a:extLst>
                </p14:cNvPr>
                <p14:cNvContentPartPr/>
                <p14:nvPr/>
              </p14:nvContentPartPr>
              <p14:xfrm>
                <a:off x="5996845" y="2815769"/>
                <a:ext cx="147600" cy="175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178CC04-DFF6-6A92-656D-6DB1B0050C9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78845" y="2798129"/>
                  <a:ext cx="183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1B49343-8509-99BE-29CD-F3323720F779}"/>
                    </a:ext>
                  </a:extLst>
                </p14:cNvPr>
                <p14:cNvContentPartPr/>
                <p14:nvPr/>
              </p14:nvContentPartPr>
              <p14:xfrm>
                <a:off x="6177565" y="2716049"/>
                <a:ext cx="167760" cy="125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1B49343-8509-99BE-29CD-F3323720F77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59565" y="2698049"/>
                  <a:ext cx="203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36417C1-AE41-345D-798B-310702FFF008}"/>
                    </a:ext>
                  </a:extLst>
                </p14:cNvPr>
                <p14:cNvContentPartPr/>
                <p14:nvPr/>
              </p14:nvContentPartPr>
              <p14:xfrm>
                <a:off x="6677605" y="2384129"/>
                <a:ext cx="268560" cy="259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36417C1-AE41-345D-798B-310702FFF00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659605" y="2366489"/>
                  <a:ext cx="3042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B79F705-E908-6D90-D9FD-2509BA871B74}"/>
                    </a:ext>
                  </a:extLst>
                </p14:cNvPr>
                <p14:cNvContentPartPr/>
                <p14:nvPr/>
              </p14:nvContentPartPr>
              <p14:xfrm>
                <a:off x="7042285" y="2396369"/>
                <a:ext cx="189000" cy="222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B79F705-E908-6D90-D9FD-2509BA871B7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24285" y="2378729"/>
                  <a:ext cx="224640" cy="25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ABCB826-7A30-0553-A12B-AB8AA7B7A734}"/>
                  </a:ext>
                </a:extLst>
              </p14:cNvPr>
              <p14:cNvContentPartPr/>
              <p14:nvPr/>
            </p14:nvContentPartPr>
            <p14:xfrm>
              <a:off x="7567525" y="2223929"/>
              <a:ext cx="46440" cy="4554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ABCB826-7A30-0553-A12B-AB8AA7B7A73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549885" y="2206289"/>
                <a:ext cx="82080" cy="49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066884A2-21AF-CAE2-9F7E-C3318B62B0B6}"/>
              </a:ext>
            </a:extLst>
          </p:cNvPr>
          <p:cNvGrpSpPr/>
          <p:nvPr/>
        </p:nvGrpSpPr>
        <p:grpSpPr>
          <a:xfrm>
            <a:off x="8207605" y="2134649"/>
            <a:ext cx="3467160" cy="1147320"/>
            <a:chOff x="8207605" y="2134649"/>
            <a:chExt cx="3467160" cy="11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C7A5027-554D-C0D2-65F0-3A30D296D470}"/>
                    </a:ext>
                  </a:extLst>
                </p14:cNvPr>
                <p14:cNvContentPartPr/>
                <p14:nvPr/>
              </p14:nvContentPartPr>
              <p14:xfrm>
                <a:off x="8246125" y="2241929"/>
                <a:ext cx="175320" cy="383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C7A5027-554D-C0D2-65F0-3A30D296D47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28125" y="2224289"/>
                  <a:ext cx="21096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787FB10-DA46-0BC5-39AD-B1F495BCCF56}"/>
                    </a:ext>
                  </a:extLst>
                </p14:cNvPr>
                <p14:cNvContentPartPr/>
                <p14:nvPr/>
              </p14:nvContentPartPr>
              <p14:xfrm>
                <a:off x="8207605" y="2449649"/>
                <a:ext cx="493200" cy="114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787FB10-DA46-0BC5-39AD-B1F495BCCF5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189965" y="2432009"/>
                  <a:ext cx="5288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75B9256-4857-7590-FAE6-E8200736E91D}"/>
                    </a:ext>
                  </a:extLst>
                </p14:cNvPr>
                <p14:cNvContentPartPr/>
                <p14:nvPr/>
              </p14:nvContentPartPr>
              <p14:xfrm>
                <a:off x="9116605" y="2239409"/>
                <a:ext cx="105480" cy="273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75B9256-4857-7590-FAE6-E8200736E91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098605" y="2221409"/>
                  <a:ext cx="1411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F84E5C1-731A-84C3-5A23-18982A15237F}"/>
                    </a:ext>
                  </a:extLst>
                </p14:cNvPr>
                <p14:cNvContentPartPr/>
                <p14:nvPr/>
              </p14:nvContentPartPr>
              <p14:xfrm>
                <a:off x="9002485" y="2340569"/>
                <a:ext cx="297720" cy="80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F84E5C1-731A-84C3-5A23-18982A15237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984485" y="2322569"/>
                  <a:ext cx="3333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C099C57-847F-BFD4-58A4-2AB355ED3181}"/>
                    </a:ext>
                  </a:extLst>
                </p14:cNvPr>
                <p14:cNvContentPartPr/>
                <p14:nvPr/>
              </p14:nvContentPartPr>
              <p14:xfrm>
                <a:off x="9323605" y="2199449"/>
                <a:ext cx="532080" cy="281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C099C57-847F-BFD4-58A4-2AB355ED318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05605" y="2181809"/>
                  <a:ext cx="5677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56E1EFF-D359-8145-0F10-C629638A6266}"/>
                    </a:ext>
                  </a:extLst>
                </p14:cNvPr>
                <p14:cNvContentPartPr/>
                <p14:nvPr/>
              </p14:nvContentPartPr>
              <p14:xfrm>
                <a:off x="10083565" y="2393489"/>
                <a:ext cx="403560" cy="109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56E1EFF-D359-8145-0F10-C629638A626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065565" y="2375489"/>
                  <a:ext cx="4392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D20F4D7-4D10-FEB2-4DB5-E196451D3FC8}"/>
                    </a:ext>
                  </a:extLst>
                </p14:cNvPr>
                <p14:cNvContentPartPr/>
                <p14:nvPr/>
              </p14:nvContentPartPr>
              <p14:xfrm>
                <a:off x="10552645" y="2390969"/>
                <a:ext cx="161640" cy="74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D20F4D7-4D10-FEB2-4DB5-E196451D3FC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534645" y="2373329"/>
                  <a:ext cx="1972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8C292B9-F8E8-3571-E8E0-AC1001D2FA18}"/>
                    </a:ext>
                  </a:extLst>
                </p14:cNvPr>
                <p14:cNvContentPartPr/>
                <p14:nvPr/>
              </p14:nvContentPartPr>
              <p14:xfrm>
                <a:off x="10793845" y="2416169"/>
                <a:ext cx="36360" cy="4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8C292B9-F8E8-3571-E8E0-AC1001D2FA1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775845" y="2398169"/>
                  <a:ext cx="720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E31B033-764E-050E-19A6-2EB9105E86A8}"/>
                    </a:ext>
                  </a:extLst>
                </p14:cNvPr>
                <p14:cNvContentPartPr/>
                <p14:nvPr/>
              </p14:nvContentPartPr>
              <p14:xfrm>
                <a:off x="11021005" y="2335169"/>
                <a:ext cx="173160" cy="139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E31B033-764E-050E-19A6-2EB9105E86A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003365" y="2317529"/>
                  <a:ext cx="2088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1B47A36-E409-A5B0-2613-BF99A992358E}"/>
                    </a:ext>
                  </a:extLst>
                </p14:cNvPr>
                <p14:cNvContentPartPr/>
                <p14:nvPr/>
              </p14:nvContentPartPr>
              <p14:xfrm>
                <a:off x="11168965" y="2403929"/>
                <a:ext cx="134280" cy="82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1B47A36-E409-A5B0-2613-BF99A992358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151325" y="2385929"/>
                  <a:ext cx="1699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7D9ADE7-11C0-489B-0886-23185C98E98C}"/>
                    </a:ext>
                  </a:extLst>
                </p14:cNvPr>
                <p14:cNvContentPartPr/>
                <p14:nvPr/>
              </p14:nvContentPartPr>
              <p14:xfrm>
                <a:off x="11420245" y="2134649"/>
                <a:ext cx="134640" cy="323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7D9ADE7-11C0-489B-0886-23185C98E98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402605" y="2116649"/>
                  <a:ext cx="1702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291AE24-DB01-DBE4-74DF-4BF646FC3330}"/>
                    </a:ext>
                  </a:extLst>
                </p14:cNvPr>
                <p14:cNvContentPartPr/>
                <p14:nvPr/>
              </p14:nvContentPartPr>
              <p14:xfrm>
                <a:off x="11643445" y="2456849"/>
                <a:ext cx="31320" cy="23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291AE24-DB01-DBE4-74DF-4BF646FC333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625445" y="2439209"/>
                  <a:ext cx="669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CD3C155-D939-8ABA-E046-D01ABF99FB70}"/>
                    </a:ext>
                  </a:extLst>
                </p14:cNvPr>
                <p14:cNvContentPartPr/>
                <p14:nvPr/>
              </p14:nvContentPartPr>
              <p14:xfrm>
                <a:off x="8236405" y="2689049"/>
                <a:ext cx="1706040" cy="592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CD3C155-D939-8ABA-E046-D01ABF99FB7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218405" y="2671049"/>
                  <a:ext cx="1741680" cy="62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33C5893-0699-C287-0D8A-EC275B4219DA}"/>
                    </a:ext>
                  </a:extLst>
                </p14:cNvPr>
                <p14:cNvContentPartPr/>
                <p14:nvPr/>
              </p14:nvContentPartPr>
              <p14:xfrm>
                <a:off x="8785405" y="2773649"/>
                <a:ext cx="288720" cy="50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33C5893-0699-C287-0D8A-EC275B4219D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767405" y="2755649"/>
                  <a:ext cx="32436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0EFA95-C251-9496-233B-D3FA5220A707}"/>
                  </a:ext>
                </a:extLst>
              </p14:cNvPr>
              <p14:cNvContentPartPr/>
              <p14:nvPr/>
            </p14:nvContentPartPr>
            <p14:xfrm>
              <a:off x="506845" y="3481049"/>
              <a:ext cx="959400" cy="283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0EFA95-C251-9496-233B-D3FA5220A70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88845" y="3463049"/>
                <a:ext cx="99504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8ECD1B-46F2-F620-A622-9BC10B439ED7}"/>
                  </a:ext>
                </a:extLst>
              </p14:cNvPr>
              <p14:cNvContentPartPr/>
              <p14:nvPr/>
            </p14:nvContentPartPr>
            <p14:xfrm>
              <a:off x="1618885" y="3217169"/>
              <a:ext cx="1332000" cy="490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8ECD1B-46F2-F620-A622-9BC10B439ED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600885" y="3199182"/>
                <a:ext cx="1367640" cy="526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2F6B7E-848C-76A4-833E-787AB61F739E}"/>
                  </a:ext>
                </a:extLst>
              </p14:cNvPr>
              <p14:cNvContentPartPr/>
              <p14:nvPr/>
            </p14:nvContentPartPr>
            <p14:xfrm>
              <a:off x="2693845" y="3313649"/>
              <a:ext cx="35640" cy="79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2F6B7E-848C-76A4-833E-787AB61F739E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675845" y="3295649"/>
                <a:ext cx="712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2EE37BA-9CC6-C473-0F3F-949318211350}"/>
                  </a:ext>
                </a:extLst>
              </p14:cNvPr>
              <p14:cNvContentPartPr/>
              <p14:nvPr/>
            </p14:nvContentPartPr>
            <p14:xfrm>
              <a:off x="2127925" y="3301409"/>
              <a:ext cx="555480" cy="68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2EE37BA-9CC6-C473-0F3F-94931821135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109925" y="3283409"/>
                <a:ext cx="5911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A9D26DF-8C7B-0D2C-6651-05268F00A822}"/>
                  </a:ext>
                </a:extLst>
              </p14:cNvPr>
              <p14:cNvContentPartPr/>
              <p14:nvPr/>
            </p14:nvContentPartPr>
            <p14:xfrm>
              <a:off x="1640845" y="3392129"/>
              <a:ext cx="29160" cy="230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A9D26DF-8C7B-0D2C-6651-05268F00A82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23065" y="3374129"/>
                <a:ext cx="64365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D690171-B67C-0BBE-4D04-F3133E482026}"/>
                  </a:ext>
                </a:extLst>
              </p14:cNvPr>
              <p14:cNvContentPartPr/>
              <p14:nvPr/>
            </p14:nvContentPartPr>
            <p14:xfrm>
              <a:off x="271405" y="3749249"/>
              <a:ext cx="1490040" cy="5202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D690171-B67C-0BBE-4D04-F3133E48202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53405" y="3731249"/>
                <a:ext cx="1525680" cy="55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0493E79-4E1D-E8BF-E026-8CEF6237C887}"/>
                  </a:ext>
                </a:extLst>
              </p14:cNvPr>
              <p14:cNvContentPartPr/>
              <p14:nvPr/>
            </p14:nvContentPartPr>
            <p14:xfrm>
              <a:off x="1450045" y="3869129"/>
              <a:ext cx="63360" cy="36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0493E79-4E1D-E8BF-E026-8CEF6237C88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432045" y="3851129"/>
                <a:ext cx="990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4CDCEFD-F077-C071-1F11-67413D641591}"/>
                  </a:ext>
                </a:extLst>
              </p14:cNvPr>
              <p14:cNvContentPartPr/>
              <p14:nvPr/>
            </p14:nvContentPartPr>
            <p14:xfrm>
              <a:off x="1314325" y="3819449"/>
              <a:ext cx="266040" cy="835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4CDCEFD-F077-C071-1F11-67413D64159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296325" y="3801371"/>
                <a:ext cx="301680" cy="119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0497FE86-6F1E-70D6-396D-72D71859C54F}"/>
                  </a:ext>
                </a:extLst>
              </p14:cNvPr>
              <p14:cNvContentPartPr/>
              <p14:nvPr/>
            </p14:nvContentPartPr>
            <p14:xfrm>
              <a:off x="762085" y="3836009"/>
              <a:ext cx="194040" cy="518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0497FE86-6F1E-70D6-396D-72D71859C54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44085" y="3818009"/>
                <a:ext cx="2296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A71157EA-E05A-0786-2C31-C45F419FB193}"/>
                  </a:ext>
                </a:extLst>
              </p14:cNvPr>
              <p14:cNvContentPartPr/>
              <p14:nvPr/>
            </p14:nvContentPartPr>
            <p14:xfrm>
              <a:off x="2015245" y="3724769"/>
              <a:ext cx="332640" cy="4359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A71157EA-E05A-0786-2C31-C45F419FB19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997245" y="3706769"/>
                <a:ext cx="36828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7DB21D5-9FD2-DF68-BFEB-02F24FE49620}"/>
                  </a:ext>
                </a:extLst>
              </p14:cNvPr>
              <p14:cNvContentPartPr/>
              <p14:nvPr/>
            </p14:nvContentPartPr>
            <p14:xfrm>
              <a:off x="200125" y="4561049"/>
              <a:ext cx="417240" cy="1864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7DB21D5-9FD2-DF68-BFEB-02F24FE4962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82125" y="4543049"/>
                <a:ext cx="4528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39150D8-85C4-A951-69A4-9ADE359FCF39}"/>
                  </a:ext>
                </a:extLst>
              </p14:cNvPr>
              <p14:cNvContentPartPr/>
              <p14:nvPr/>
            </p14:nvContentPartPr>
            <p14:xfrm>
              <a:off x="414685" y="4473569"/>
              <a:ext cx="36360" cy="79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39150D8-85C4-A951-69A4-9ADE359FCF3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96505" y="4455569"/>
                <a:ext cx="72356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40EBEE1-ABC1-F427-ECC8-BD99668F722E}"/>
                  </a:ext>
                </a:extLst>
              </p14:cNvPr>
              <p14:cNvContentPartPr/>
              <p14:nvPr/>
            </p14:nvContentPartPr>
            <p14:xfrm>
              <a:off x="701605" y="4927169"/>
              <a:ext cx="815760" cy="4212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40EBEE1-ABC1-F427-ECC8-BD99668F722E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47581" y="4819077"/>
                <a:ext cx="923448" cy="637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5625C98-0777-F552-9C24-CAB3BD192CC7}"/>
                  </a:ext>
                </a:extLst>
              </p14:cNvPr>
              <p14:cNvContentPartPr/>
              <p14:nvPr/>
            </p14:nvContentPartPr>
            <p14:xfrm>
              <a:off x="1443565" y="4988369"/>
              <a:ext cx="196200" cy="4302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5625C98-0777-F552-9C24-CAB3BD192CC7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389565" y="4880369"/>
                <a:ext cx="303840" cy="64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8DE8F1A-E0B0-75FD-14D1-67A024307353}"/>
                  </a:ext>
                </a:extLst>
              </p14:cNvPr>
              <p14:cNvContentPartPr/>
              <p14:nvPr/>
            </p14:nvContentPartPr>
            <p14:xfrm>
              <a:off x="624205" y="4989449"/>
              <a:ext cx="674280" cy="4366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8DE8F1A-E0B0-75FD-14D1-67A02430735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70205" y="4881449"/>
                <a:ext cx="781920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26CA1AF-A31B-ED93-E033-BC467B865D2B}"/>
                  </a:ext>
                </a:extLst>
              </p14:cNvPr>
              <p14:cNvContentPartPr/>
              <p14:nvPr/>
            </p14:nvContentPartPr>
            <p14:xfrm>
              <a:off x="1182565" y="5393729"/>
              <a:ext cx="379080" cy="702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26CA1AF-A31B-ED93-E033-BC467B865D2B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128565" y="5285729"/>
                <a:ext cx="48672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CD9769F-50DC-E64F-FFB2-231579263F3A}"/>
                  </a:ext>
                </a:extLst>
              </p14:cNvPr>
              <p14:cNvContentPartPr/>
              <p14:nvPr/>
            </p14:nvContentPartPr>
            <p14:xfrm>
              <a:off x="660205" y="4954889"/>
              <a:ext cx="933840" cy="51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CD9769F-50DC-E64F-FFB2-231579263F3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06184" y="4847634"/>
                <a:ext cx="1041522" cy="2659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59EEED1-3321-B9DE-D813-BAC7BFD08EB2}"/>
                  </a:ext>
                </a:extLst>
              </p14:cNvPr>
              <p14:cNvContentPartPr/>
              <p14:nvPr/>
            </p14:nvContentPartPr>
            <p14:xfrm>
              <a:off x="691165" y="4970009"/>
              <a:ext cx="286200" cy="3780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59EEED1-3321-B9DE-D813-BAC7BFD08EB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73165" y="4952009"/>
                <a:ext cx="3218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D53CD63-4333-1355-E887-E66EE771E221}"/>
                  </a:ext>
                </a:extLst>
              </p14:cNvPr>
              <p14:cNvContentPartPr/>
              <p14:nvPr/>
            </p14:nvContentPartPr>
            <p14:xfrm>
              <a:off x="1091485" y="5021489"/>
              <a:ext cx="168480" cy="2563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D53CD63-4333-1355-E887-E66EE771E22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073485" y="5003489"/>
                <a:ext cx="20412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391F8292-01F6-D4D8-A38F-EE01FB23774E}"/>
                  </a:ext>
                </a:extLst>
              </p14:cNvPr>
              <p14:cNvContentPartPr/>
              <p14:nvPr/>
            </p14:nvContentPartPr>
            <p14:xfrm>
              <a:off x="1102285" y="5007809"/>
              <a:ext cx="208440" cy="16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391F8292-01F6-D4D8-A38F-EE01FB23774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084285" y="4990200"/>
                <a:ext cx="244080" cy="51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66732E64-C0CE-38BD-DB9C-D3B12A555AE4}"/>
                  </a:ext>
                </a:extLst>
              </p14:cNvPr>
              <p14:cNvContentPartPr/>
              <p14:nvPr/>
            </p14:nvContentPartPr>
            <p14:xfrm>
              <a:off x="1337725" y="4945529"/>
              <a:ext cx="285840" cy="4291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66732E64-C0CE-38BD-DB9C-D3B12A555AE4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319725" y="4927529"/>
                <a:ext cx="32148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683FF8B-F8A3-7FD6-04D9-F97DE436F898}"/>
                  </a:ext>
                </a:extLst>
              </p14:cNvPr>
              <p14:cNvContentPartPr/>
              <p14:nvPr/>
            </p14:nvContentPartPr>
            <p14:xfrm>
              <a:off x="1767925" y="5046689"/>
              <a:ext cx="188640" cy="111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683FF8B-F8A3-7FD6-04D9-F97DE436F898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749925" y="5028689"/>
                <a:ext cx="2242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E1E5EB2-D8D5-94FA-A938-5EA93C14D394}"/>
                  </a:ext>
                </a:extLst>
              </p14:cNvPr>
              <p14:cNvContentPartPr/>
              <p14:nvPr/>
            </p14:nvContentPartPr>
            <p14:xfrm>
              <a:off x="1733005" y="5229929"/>
              <a:ext cx="201600" cy="532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E1E5EB2-D8D5-94FA-A938-5EA93C14D39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714973" y="5211929"/>
                <a:ext cx="237304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CA90E3C-B989-B8E5-1409-E31C1A872F27}"/>
                  </a:ext>
                </a:extLst>
              </p14:cNvPr>
              <p14:cNvContentPartPr/>
              <p14:nvPr/>
            </p14:nvContentPartPr>
            <p14:xfrm>
              <a:off x="2165725" y="4826009"/>
              <a:ext cx="148320" cy="484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CA90E3C-B989-B8E5-1409-E31C1A872F27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147725" y="4808009"/>
                <a:ext cx="18396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F1ACFCF-8D5C-6184-7ED6-D88A5E5C4F73}"/>
                  </a:ext>
                </a:extLst>
              </p14:cNvPr>
              <p14:cNvContentPartPr/>
              <p14:nvPr/>
            </p14:nvContentPartPr>
            <p14:xfrm>
              <a:off x="2393605" y="4975769"/>
              <a:ext cx="12240" cy="257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F1ACFCF-8D5C-6184-7ED6-D88A5E5C4F73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375605" y="4957794"/>
                <a:ext cx="47880" cy="292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ED4369B-DEF6-0DEE-E0F7-D942A6CF6E29}"/>
                  </a:ext>
                </a:extLst>
              </p14:cNvPr>
              <p14:cNvContentPartPr/>
              <p14:nvPr/>
            </p14:nvContentPartPr>
            <p14:xfrm>
              <a:off x="2506285" y="4992689"/>
              <a:ext cx="136440" cy="273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ED4369B-DEF6-0DEE-E0F7-D942A6CF6E2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488285" y="4974689"/>
                <a:ext cx="1720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CA1B563D-4197-40A9-5953-7C5999A9D9B1}"/>
                  </a:ext>
                </a:extLst>
              </p14:cNvPr>
              <p14:cNvContentPartPr/>
              <p14:nvPr/>
            </p14:nvContentPartPr>
            <p14:xfrm>
              <a:off x="2725885" y="5229209"/>
              <a:ext cx="14400" cy="37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CA1B563D-4197-40A9-5953-7C5999A9D9B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707885" y="5211209"/>
                <a:ext cx="500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8960F4C-B9E9-92B0-4555-4C22A2DFA32C}"/>
                  </a:ext>
                </a:extLst>
              </p14:cNvPr>
              <p14:cNvContentPartPr/>
              <p14:nvPr/>
            </p14:nvContentPartPr>
            <p14:xfrm>
              <a:off x="2836765" y="4999169"/>
              <a:ext cx="113760" cy="2559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8960F4C-B9E9-92B0-4555-4C22A2DFA32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818708" y="4981194"/>
                <a:ext cx="149513" cy="291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3983651-73DA-E797-1A78-BBE88245135B}"/>
                  </a:ext>
                </a:extLst>
              </p14:cNvPr>
              <p14:cNvContentPartPr/>
              <p14:nvPr/>
            </p14:nvContentPartPr>
            <p14:xfrm>
              <a:off x="2891485" y="4997009"/>
              <a:ext cx="131040" cy="19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3983651-73DA-E797-1A78-BBE88245135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873485" y="4979009"/>
                <a:ext cx="1666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27DFE973-7C6B-8936-742C-56A448DD4293}"/>
                  </a:ext>
                </a:extLst>
              </p14:cNvPr>
              <p14:cNvContentPartPr/>
              <p14:nvPr/>
            </p14:nvContentPartPr>
            <p14:xfrm>
              <a:off x="3162205" y="5002409"/>
              <a:ext cx="271080" cy="2480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27DFE973-7C6B-8936-742C-56A448DD4293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144181" y="4984409"/>
                <a:ext cx="306767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C6517EA-4713-FB2A-E37A-BA8903135F58}"/>
                  </a:ext>
                </a:extLst>
              </p14:cNvPr>
              <p14:cNvContentPartPr/>
              <p14:nvPr/>
            </p14:nvContentPartPr>
            <p14:xfrm>
              <a:off x="3433645" y="4797569"/>
              <a:ext cx="185760" cy="5857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C6517EA-4713-FB2A-E37A-BA8903135F58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415645" y="4779569"/>
                <a:ext cx="221400" cy="6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4D875BF8-3449-2223-E238-7E35F687D915}"/>
                  </a:ext>
                </a:extLst>
              </p14:cNvPr>
              <p14:cNvContentPartPr/>
              <p14:nvPr/>
            </p14:nvContentPartPr>
            <p14:xfrm>
              <a:off x="3744685" y="4962449"/>
              <a:ext cx="274320" cy="2509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4D875BF8-3449-2223-E238-7E35F687D91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726685" y="4944449"/>
                <a:ext cx="30996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1EE3B30-6973-9FA4-5C7B-CB1E846AC1EE}"/>
                  </a:ext>
                </a:extLst>
              </p14:cNvPr>
              <p14:cNvContentPartPr/>
              <p14:nvPr/>
            </p14:nvContentPartPr>
            <p14:xfrm>
              <a:off x="3752605" y="5018609"/>
              <a:ext cx="203400" cy="2178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1EE3B30-6973-9FA4-5C7B-CB1E846AC1EE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734573" y="5000609"/>
                <a:ext cx="239103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AAC213A0-F2CF-6E3C-0810-8CEFC595733A}"/>
                  </a:ext>
                </a:extLst>
              </p14:cNvPr>
              <p14:cNvContentPartPr/>
              <p14:nvPr/>
            </p14:nvContentPartPr>
            <p14:xfrm>
              <a:off x="4260205" y="4893329"/>
              <a:ext cx="21600" cy="329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AAC213A0-F2CF-6E3C-0810-8CEFC595733A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242205" y="4875309"/>
                <a:ext cx="57240" cy="36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EBD93FF1-5D96-D6EB-1C38-CE4E5E1F3651}"/>
                  </a:ext>
                </a:extLst>
              </p14:cNvPr>
              <p14:cNvContentPartPr/>
              <p14:nvPr/>
            </p14:nvContentPartPr>
            <p14:xfrm>
              <a:off x="4391605" y="5148569"/>
              <a:ext cx="17280" cy="64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EBD93FF1-5D96-D6EB-1C38-CE4E5E1F365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373605" y="5130569"/>
                <a:ext cx="529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6BDA3F0-784D-304B-BAFC-B9D221E0320E}"/>
                  </a:ext>
                </a:extLst>
              </p14:cNvPr>
              <p14:cNvContentPartPr/>
              <p14:nvPr/>
            </p14:nvContentPartPr>
            <p14:xfrm>
              <a:off x="4521925" y="4957409"/>
              <a:ext cx="196560" cy="2818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6BDA3F0-784D-304B-BAFC-B9D221E0320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503925" y="4939409"/>
                <a:ext cx="23220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6EEA8325-E10A-B0E6-C269-038FA20E09DF}"/>
                  </a:ext>
                </a:extLst>
              </p14:cNvPr>
              <p14:cNvContentPartPr/>
              <p14:nvPr/>
            </p14:nvContentPartPr>
            <p14:xfrm>
              <a:off x="4768165" y="5004569"/>
              <a:ext cx="177480" cy="2095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6EEA8325-E10A-B0E6-C269-038FA20E09DF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750165" y="4986538"/>
                <a:ext cx="213120" cy="245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9D5FE167-925E-B9FD-9AA7-27C00CD02AA8}"/>
                  </a:ext>
                </a:extLst>
              </p14:cNvPr>
              <p14:cNvContentPartPr/>
              <p14:nvPr/>
            </p14:nvContentPartPr>
            <p14:xfrm>
              <a:off x="5044645" y="4964249"/>
              <a:ext cx="86400" cy="2905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9D5FE167-925E-B9FD-9AA7-27C00CD02AA8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5026645" y="4946249"/>
                <a:ext cx="1220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63E3867-BBB8-B648-AC98-C30F40048CE2}"/>
                  </a:ext>
                </a:extLst>
              </p14:cNvPr>
              <p14:cNvContentPartPr/>
              <p14:nvPr/>
            </p14:nvContentPartPr>
            <p14:xfrm>
              <a:off x="5332645" y="4990889"/>
              <a:ext cx="276840" cy="2235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63E3867-BBB8-B648-AC98-C30F40048CE2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314645" y="4972889"/>
                <a:ext cx="3124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70A5B2E-2D96-B29D-5EBD-FCBFD0435DB3}"/>
                  </a:ext>
                </a:extLst>
              </p14:cNvPr>
              <p14:cNvContentPartPr/>
              <p14:nvPr/>
            </p14:nvContentPartPr>
            <p14:xfrm>
              <a:off x="5339485" y="5029409"/>
              <a:ext cx="203760" cy="17388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70A5B2E-2D96-B29D-5EBD-FCBFD0435DB3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321517" y="5011409"/>
                <a:ext cx="239337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7BCF68F5-AFDA-8799-3276-378684319C2A}"/>
                  </a:ext>
                </a:extLst>
              </p14:cNvPr>
              <p14:cNvContentPartPr/>
              <p14:nvPr/>
            </p14:nvContentPartPr>
            <p14:xfrm>
              <a:off x="5788045" y="4931489"/>
              <a:ext cx="9000" cy="300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7BCF68F5-AFDA-8799-3276-378684319C2A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770045" y="4913467"/>
                <a:ext cx="44640" cy="336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A5643830-FCA3-4DA7-4C70-4B2EFBE16AC7}"/>
                  </a:ext>
                </a:extLst>
              </p14:cNvPr>
              <p14:cNvContentPartPr/>
              <p14:nvPr/>
            </p14:nvContentPartPr>
            <p14:xfrm>
              <a:off x="5907565" y="4971809"/>
              <a:ext cx="181800" cy="2239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A5643830-FCA3-4DA7-4C70-4B2EFBE16AC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889601" y="4953809"/>
                <a:ext cx="21737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0951F0ED-6817-A6C2-D1FD-4561FD2F0682}"/>
                  </a:ext>
                </a:extLst>
              </p14:cNvPr>
              <p14:cNvContentPartPr/>
              <p14:nvPr/>
            </p14:nvContentPartPr>
            <p14:xfrm>
              <a:off x="6099085" y="4852289"/>
              <a:ext cx="147600" cy="54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0951F0ED-6817-A6C2-D1FD-4561FD2F068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081129" y="4834407"/>
                <a:ext cx="183153" cy="89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7BBD5AA1-06F1-7A68-441F-BDA1C786DB48}"/>
                  </a:ext>
                </a:extLst>
              </p14:cNvPr>
              <p14:cNvContentPartPr/>
              <p14:nvPr/>
            </p14:nvContentPartPr>
            <p14:xfrm>
              <a:off x="6351085" y="4772369"/>
              <a:ext cx="16560" cy="1620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7BBD5AA1-06F1-7A68-441F-BDA1C786DB48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333468" y="4754369"/>
                <a:ext cx="51442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9CBE4EE-479E-9489-76C6-6DD8DCC391E8}"/>
                  </a:ext>
                </a:extLst>
              </p14:cNvPr>
              <p14:cNvContentPartPr/>
              <p14:nvPr/>
            </p14:nvContentPartPr>
            <p14:xfrm>
              <a:off x="6433525" y="4763009"/>
              <a:ext cx="135000" cy="1875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9CBE4EE-479E-9489-76C6-6DD8DCC391E8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6415525" y="4745009"/>
                <a:ext cx="17064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CB9CB681-6E7F-BA74-4B88-B7B5ABF33F98}"/>
                  </a:ext>
                </a:extLst>
              </p14:cNvPr>
              <p14:cNvContentPartPr/>
              <p14:nvPr/>
            </p14:nvContentPartPr>
            <p14:xfrm>
              <a:off x="6879925" y="5034449"/>
              <a:ext cx="214560" cy="1868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CB9CB681-6E7F-BA74-4B88-B7B5ABF33F98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6861925" y="5016449"/>
                <a:ext cx="2502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4317DB4-F06C-440C-CC19-81FD7C8D2684}"/>
                  </a:ext>
                </a:extLst>
              </p14:cNvPr>
              <p14:cNvContentPartPr/>
              <p14:nvPr/>
            </p14:nvContentPartPr>
            <p14:xfrm>
              <a:off x="7113565" y="5034089"/>
              <a:ext cx="448200" cy="4201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4317DB4-F06C-440C-CC19-81FD7C8D2684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7095565" y="5016089"/>
                <a:ext cx="48384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7039D18-C61C-A59D-7501-147C0E51F728}"/>
                  </a:ext>
                </a:extLst>
              </p14:cNvPr>
              <p14:cNvContentPartPr/>
              <p14:nvPr/>
            </p14:nvContentPartPr>
            <p14:xfrm>
              <a:off x="2996965" y="5452769"/>
              <a:ext cx="184320" cy="369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7039D18-C61C-A59D-7501-147C0E51F728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2978965" y="5434769"/>
                <a:ext cx="219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6EDCD06-48A0-3ADC-69DE-BCE8B1E3FB2D}"/>
                  </a:ext>
                </a:extLst>
              </p14:cNvPr>
              <p14:cNvContentPartPr/>
              <p14:nvPr/>
            </p14:nvContentPartPr>
            <p14:xfrm>
              <a:off x="3008485" y="5398409"/>
              <a:ext cx="171000" cy="1213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6EDCD06-48A0-3ADC-69DE-BCE8B1E3FB2D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990485" y="5380409"/>
                <a:ext cx="20664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BE24456A-85DA-6051-C74C-DB20A61426B3}"/>
                  </a:ext>
                </a:extLst>
              </p14:cNvPr>
              <p14:cNvContentPartPr/>
              <p14:nvPr/>
            </p14:nvContentPartPr>
            <p14:xfrm>
              <a:off x="2240605" y="5890529"/>
              <a:ext cx="417600" cy="3769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BE24456A-85DA-6051-C74C-DB20A61426B3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222621" y="5872512"/>
                <a:ext cx="453209" cy="412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AE940D40-F173-7E7D-9046-3BCA02842BD3}"/>
                  </a:ext>
                </a:extLst>
              </p14:cNvPr>
              <p14:cNvContentPartPr/>
              <p14:nvPr/>
            </p14:nvContentPartPr>
            <p14:xfrm>
              <a:off x="2923525" y="5898089"/>
              <a:ext cx="723960" cy="3294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AE940D40-F173-7E7D-9046-3BCA02842BD3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905534" y="5880089"/>
                <a:ext cx="759582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C65D2EA1-4213-D44A-476C-72FA75D0AD10}"/>
                  </a:ext>
                </a:extLst>
              </p14:cNvPr>
              <p14:cNvContentPartPr/>
              <p14:nvPr/>
            </p14:nvContentPartPr>
            <p14:xfrm>
              <a:off x="2999845" y="6003929"/>
              <a:ext cx="193320" cy="262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C65D2EA1-4213-D44A-476C-72FA75D0AD10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2981845" y="5985679"/>
                <a:ext cx="228960" cy="62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F271D595-611D-4189-C97E-D1004FD46048}"/>
                  </a:ext>
                </a:extLst>
              </p14:cNvPr>
              <p14:cNvContentPartPr/>
              <p14:nvPr/>
            </p14:nvContentPartPr>
            <p14:xfrm>
              <a:off x="3809125" y="6047129"/>
              <a:ext cx="304920" cy="159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F271D595-611D-4189-C97E-D1004FD4604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3791125" y="6029129"/>
                <a:ext cx="34056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99906650-A91A-4437-1873-60C0F4C02873}"/>
                  </a:ext>
                </a:extLst>
              </p14:cNvPr>
              <p14:cNvContentPartPr/>
              <p14:nvPr/>
            </p14:nvContentPartPr>
            <p14:xfrm>
              <a:off x="3991645" y="5930849"/>
              <a:ext cx="39240" cy="248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99906650-A91A-4437-1873-60C0F4C02873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3973809" y="5912849"/>
                <a:ext cx="74556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5690ADF9-973B-51B2-3582-20077FE30C37}"/>
                  </a:ext>
                </a:extLst>
              </p14:cNvPr>
              <p14:cNvContentPartPr/>
              <p14:nvPr/>
            </p14:nvContentPartPr>
            <p14:xfrm>
              <a:off x="2201365" y="6340889"/>
              <a:ext cx="1258560" cy="2887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5690ADF9-973B-51B2-3582-20077FE30C37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183365" y="6322889"/>
                <a:ext cx="129420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CBC1040-9BF4-553B-4904-CEE7128C0962}"/>
                  </a:ext>
                </a:extLst>
              </p14:cNvPr>
              <p14:cNvContentPartPr/>
              <p14:nvPr/>
            </p14:nvContentPartPr>
            <p14:xfrm>
              <a:off x="8125157" y="4966345"/>
              <a:ext cx="113400" cy="2376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CBC1040-9BF4-553B-4904-CEE7128C0962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8107100" y="4948345"/>
                <a:ext cx="149154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CE1087B-074D-11D4-D9A1-70F05A0FEF5F}"/>
                  </a:ext>
                </a:extLst>
              </p14:cNvPr>
              <p14:cNvContentPartPr/>
              <p14:nvPr/>
            </p14:nvContentPartPr>
            <p14:xfrm>
              <a:off x="8123717" y="4923145"/>
              <a:ext cx="227880" cy="673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CE1087B-074D-11D4-D9A1-70F05A0FEF5F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8105689" y="4905048"/>
                <a:ext cx="263576" cy="1031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16CD491-AEC0-A9EB-3541-FC4ABDF888E2}"/>
                  </a:ext>
                </a:extLst>
              </p14:cNvPr>
              <p14:cNvContentPartPr/>
              <p14:nvPr/>
            </p14:nvContentPartPr>
            <p14:xfrm>
              <a:off x="8305517" y="4876345"/>
              <a:ext cx="331560" cy="3456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16CD491-AEC0-A9EB-3541-FC4ABDF888E2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8287517" y="4858345"/>
                <a:ext cx="36720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45B17E07-2122-45E6-7991-8A07422648A5}"/>
                  </a:ext>
                </a:extLst>
              </p14:cNvPr>
              <p14:cNvContentPartPr/>
              <p14:nvPr/>
            </p14:nvContentPartPr>
            <p14:xfrm>
              <a:off x="8484077" y="5095945"/>
              <a:ext cx="33120" cy="22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45B17E07-2122-45E6-7991-8A07422648A5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8466077" y="5077650"/>
                <a:ext cx="68760" cy="58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ACB6EC8-AFA0-87BF-66D9-08ACE18676A1}"/>
                  </a:ext>
                </a:extLst>
              </p14:cNvPr>
              <p14:cNvContentPartPr/>
              <p14:nvPr/>
            </p14:nvContentPartPr>
            <p14:xfrm>
              <a:off x="8790437" y="4880305"/>
              <a:ext cx="720000" cy="3430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ACB6EC8-AFA0-87BF-66D9-08ACE18676A1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8772428" y="4862305"/>
                <a:ext cx="755658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8E48965C-34B9-8AF1-194B-85117EF2FEA7}"/>
                  </a:ext>
                </a:extLst>
              </p14:cNvPr>
              <p14:cNvContentPartPr/>
              <p14:nvPr/>
            </p14:nvContentPartPr>
            <p14:xfrm>
              <a:off x="9689717" y="4849345"/>
              <a:ext cx="438120" cy="3319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8E48965C-34B9-8AF1-194B-85117EF2FEA7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9671717" y="4831345"/>
                <a:ext cx="47376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28B6DF5-26F8-5360-BA21-56C58B28ABA5}"/>
                  </a:ext>
                </a:extLst>
              </p14:cNvPr>
              <p14:cNvContentPartPr/>
              <p14:nvPr/>
            </p14:nvContentPartPr>
            <p14:xfrm>
              <a:off x="9898157" y="4997305"/>
              <a:ext cx="15480" cy="90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28B6DF5-26F8-5360-BA21-56C58B28ABA5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880157" y="4978555"/>
                <a:ext cx="51120" cy="46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E5A26133-1019-DF14-26A8-13FCAB0B730C}"/>
                  </a:ext>
                </a:extLst>
              </p14:cNvPr>
              <p14:cNvContentPartPr/>
              <p14:nvPr/>
            </p14:nvContentPartPr>
            <p14:xfrm>
              <a:off x="8128397" y="5422465"/>
              <a:ext cx="296280" cy="2365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E5A26133-1019-DF14-26A8-13FCAB0B730C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8110397" y="5404465"/>
                <a:ext cx="33192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A2F32B49-FABC-BAF0-F90E-0ACB97A25711}"/>
                  </a:ext>
                </a:extLst>
              </p14:cNvPr>
              <p14:cNvContentPartPr/>
              <p14:nvPr/>
            </p14:nvContentPartPr>
            <p14:xfrm>
              <a:off x="8785757" y="5350825"/>
              <a:ext cx="1290240" cy="4708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A2F32B49-FABC-BAF0-F90E-0ACB97A25711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8767757" y="5332825"/>
                <a:ext cx="1325880" cy="50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3868378-8A75-2FC6-35DD-9D929BA59DE9}"/>
              </a:ext>
            </a:extLst>
          </p:cNvPr>
          <p:cNvGrpSpPr/>
          <p:nvPr/>
        </p:nvGrpSpPr>
        <p:grpSpPr>
          <a:xfrm>
            <a:off x="2492237" y="3700945"/>
            <a:ext cx="875880" cy="298800"/>
            <a:chOff x="2492237" y="3700945"/>
            <a:chExt cx="87588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A8BBFE9-9900-F9E2-EFF7-4A7D9A7C9BFC}"/>
                    </a:ext>
                  </a:extLst>
                </p14:cNvPr>
                <p14:cNvContentPartPr/>
                <p14:nvPr/>
              </p14:nvContentPartPr>
              <p14:xfrm>
                <a:off x="2492237" y="3700945"/>
                <a:ext cx="875880" cy="2988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A8BBFE9-9900-F9E2-EFF7-4A7D9A7C9BF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474597" y="3682945"/>
                  <a:ext cx="91152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3A9A618-2C7E-F65A-8E90-3A89B2F8CD00}"/>
                    </a:ext>
                  </a:extLst>
                </p14:cNvPr>
                <p14:cNvContentPartPr/>
                <p14:nvPr/>
              </p14:nvContentPartPr>
              <p14:xfrm>
                <a:off x="2590877" y="3756025"/>
                <a:ext cx="234720" cy="428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3A9A618-2C7E-F65A-8E90-3A89B2F8CD0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572877" y="3738025"/>
                  <a:ext cx="27036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83BD623-67EB-44B6-D967-41527AFC9064}"/>
              </a:ext>
            </a:extLst>
          </p:cNvPr>
          <p:cNvGrpSpPr/>
          <p:nvPr/>
        </p:nvGrpSpPr>
        <p:grpSpPr>
          <a:xfrm>
            <a:off x="859997" y="4219345"/>
            <a:ext cx="2242440" cy="476640"/>
            <a:chOff x="859997" y="4219345"/>
            <a:chExt cx="2242440" cy="4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77FADBA-1EDE-509E-4E41-79730809C306}"/>
                    </a:ext>
                  </a:extLst>
                </p14:cNvPr>
                <p14:cNvContentPartPr/>
                <p14:nvPr/>
              </p14:nvContentPartPr>
              <p14:xfrm>
                <a:off x="859997" y="4308985"/>
                <a:ext cx="503640" cy="387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77FADBA-1EDE-509E-4E41-79730809C30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41997" y="4291345"/>
                  <a:ext cx="5392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CEB8E4F-AF23-9CA3-C170-5218F91008E6}"/>
                    </a:ext>
                  </a:extLst>
                </p14:cNvPr>
                <p14:cNvContentPartPr/>
                <p14:nvPr/>
              </p14:nvContentPartPr>
              <p14:xfrm>
                <a:off x="863597" y="4419145"/>
                <a:ext cx="255600" cy="56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CEB8E4F-AF23-9CA3-C170-5218F91008E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45957" y="4401145"/>
                  <a:ext cx="2912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AC9B7E0-8990-1659-6E29-E5EC2C746E63}"/>
                    </a:ext>
                  </a:extLst>
                </p14:cNvPr>
                <p14:cNvContentPartPr/>
                <p14:nvPr/>
              </p14:nvContentPartPr>
              <p14:xfrm>
                <a:off x="1497917" y="4219345"/>
                <a:ext cx="1604520" cy="421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AC9B7E0-8990-1659-6E29-E5EC2C746E6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480277" y="4201705"/>
                  <a:ext cx="1640160" cy="457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6562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B6F86E-5F89-1C58-F998-0AB467FA9FBD}"/>
              </a:ext>
            </a:extLst>
          </p:cNvPr>
          <p:cNvGrpSpPr/>
          <p:nvPr/>
        </p:nvGrpSpPr>
        <p:grpSpPr>
          <a:xfrm>
            <a:off x="995005" y="240329"/>
            <a:ext cx="3484080" cy="510120"/>
            <a:chOff x="995005" y="240329"/>
            <a:chExt cx="348408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350302A-348C-1664-6BB1-BFBA70DA4BB9}"/>
                    </a:ext>
                  </a:extLst>
                </p14:cNvPr>
                <p14:cNvContentPartPr/>
                <p14:nvPr/>
              </p14:nvContentPartPr>
              <p14:xfrm>
                <a:off x="995005" y="240329"/>
                <a:ext cx="1114560" cy="510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350302A-348C-1664-6BB1-BFBA70DA4BB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77005" y="222329"/>
                  <a:ext cx="115020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AC09D59-2992-7436-E9D0-607545A427B4}"/>
                    </a:ext>
                  </a:extLst>
                </p14:cNvPr>
                <p14:cNvContentPartPr/>
                <p14:nvPr/>
              </p14:nvContentPartPr>
              <p14:xfrm>
                <a:off x="2247445" y="251129"/>
                <a:ext cx="702360" cy="366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AC09D59-2992-7436-E9D0-607545A427B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29445" y="233489"/>
                  <a:ext cx="7380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CDF818F-2F27-EB7C-3B0D-1F89F81F8352}"/>
                    </a:ext>
                  </a:extLst>
                </p14:cNvPr>
                <p14:cNvContentPartPr/>
                <p14:nvPr/>
              </p14:nvContentPartPr>
              <p14:xfrm>
                <a:off x="3212245" y="413489"/>
                <a:ext cx="257040" cy="147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CDF818F-2F27-EB7C-3B0D-1F89F81F835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94605" y="395849"/>
                  <a:ext cx="292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6E4D53D-CD24-A27C-4F7F-9622FB3DB4DE}"/>
                    </a:ext>
                  </a:extLst>
                </p14:cNvPr>
                <p14:cNvContentPartPr/>
                <p14:nvPr/>
              </p14:nvContentPartPr>
              <p14:xfrm>
                <a:off x="3261925" y="352289"/>
                <a:ext cx="21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6E4D53D-CD24-A27C-4F7F-9622FB3DB4D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44285" y="334649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AB55D12-1517-E92D-A231-B3B6E6244218}"/>
                    </a:ext>
                  </a:extLst>
                </p14:cNvPr>
                <p14:cNvContentPartPr/>
                <p14:nvPr/>
              </p14:nvContentPartPr>
              <p14:xfrm>
                <a:off x="3724885" y="264089"/>
                <a:ext cx="754200" cy="459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AB55D12-1517-E92D-A231-B3B6E624421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06885" y="246449"/>
                  <a:ext cx="78984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861431-64A3-91FF-5C24-9079D2ED9A38}"/>
                    </a:ext>
                  </a:extLst>
                </p14:cNvPr>
                <p14:cNvContentPartPr/>
                <p14:nvPr/>
              </p14:nvContentPartPr>
              <p14:xfrm>
                <a:off x="3999565" y="399449"/>
                <a:ext cx="225000" cy="23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861431-64A3-91FF-5C24-9079D2ED9A3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81925" y="381809"/>
                  <a:ext cx="26064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E35C00-0709-1B6E-5CF8-CEABFC0338B8}"/>
              </a:ext>
            </a:extLst>
          </p:cNvPr>
          <p:cNvGrpSpPr/>
          <p:nvPr/>
        </p:nvGrpSpPr>
        <p:grpSpPr>
          <a:xfrm>
            <a:off x="4712365" y="160769"/>
            <a:ext cx="4750200" cy="612720"/>
            <a:chOff x="4712365" y="160769"/>
            <a:chExt cx="475020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597A543-1936-3559-9B89-724F0FEE205A}"/>
                    </a:ext>
                  </a:extLst>
                </p14:cNvPr>
                <p14:cNvContentPartPr/>
                <p14:nvPr/>
              </p14:nvContentPartPr>
              <p14:xfrm>
                <a:off x="4712365" y="394049"/>
                <a:ext cx="917280" cy="379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597A543-1936-3559-9B89-724F0FEE20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94725" y="376409"/>
                  <a:ext cx="9529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0C3912-2458-D398-9D82-E84DDF81A259}"/>
                    </a:ext>
                  </a:extLst>
                </p14:cNvPr>
                <p14:cNvContentPartPr/>
                <p14:nvPr/>
              </p14:nvContentPartPr>
              <p14:xfrm>
                <a:off x="5164525" y="271289"/>
                <a:ext cx="3924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0C3912-2458-D398-9D82-E84DDF81A25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46885" y="253289"/>
                  <a:ext cx="748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BE8E448-4866-0201-D0EB-AFDD7E44B54D}"/>
                    </a:ext>
                  </a:extLst>
                </p14:cNvPr>
                <p14:cNvContentPartPr/>
                <p14:nvPr/>
              </p14:nvContentPartPr>
              <p14:xfrm>
                <a:off x="5873365" y="425009"/>
                <a:ext cx="391680" cy="110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BE8E448-4866-0201-D0EB-AFDD7E44B5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55365" y="407369"/>
                  <a:ext cx="427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0D9F0FB-AABF-C994-E47F-28E03EF6914A}"/>
                    </a:ext>
                  </a:extLst>
                </p14:cNvPr>
                <p14:cNvContentPartPr/>
                <p14:nvPr/>
              </p14:nvContentPartPr>
              <p14:xfrm>
                <a:off x="6045085" y="344729"/>
                <a:ext cx="21240" cy="7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0D9F0FB-AABF-C994-E47F-28E03EF691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027445" y="327089"/>
                  <a:ext cx="56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72959B8-DE1F-1E69-E6F9-C2AED25397FB}"/>
                    </a:ext>
                  </a:extLst>
                </p14:cNvPr>
                <p14:cNvContentPartPr/>
                <p14:nvPr/>
              </p14:nvContentPartPr>
              <p14:xfrm>
                <a:off x="6538285" y="463889"/>
                <a:ext cx="186840" cy="162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72959B8-DE1F-1E69-E6F9-C2AED25397F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20645" y="445889"/>
                  <a:ext cx="2224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86F7A29-D192-53BD-D53A-397B047129BB}"/>
                    </a:ext>
                  </a:extLst>
                </p14:cNvPr>
                <p14:cNvContentPartPr/>
                <p14:nvPr/>
              </p14:nvContentPartPr>
              <p14:xfrm>
                <a:off x="6918805" y="223409"/>
                <a:ext cx="838440" cy="446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86F7A29-D192-53BD-D53A-397B047129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00805" y="205769"/>
                  <a:ext cx="87408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2430A26-3B10-0DF4-BB9F-9CDFE99C56CC}"/>
                    </a:ext>
                  </a:extLst>
                </p14:cNvPr>
                <p14:cNvContentPartPr/>
                <p14:nvPr/>
              </p14:nvContentPartPr>
              <p14:xfrm>
                <a:off x="8087365" y="160769"/>
                <a:ext cx="828360" cy="366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2430A26-3B10-0DF4-BB9F-9CDFE99C56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069725" y="142769"/>
                  <a:ext cx="8640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D5C28D6-32A9-3D20-37E4-153F4B02FA16}"/>
                    </a:ext>
                  </a:extLst>
                </p14:cNvPr>
                <p14:cNvContentPartPr/>
                <p14:nvPr/>
              </p14:nvContentPartPr>
              <p14:xfrm>
                <a:off x="8746525" y="361649"/>
                <a:ext cx="154080" cy="14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D5C28D6-32A9-3D20-37E4-153F4B02FA1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28525" y="344009"/>
                  <a:ext cx="1897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9390D0A-BD9A-804F-13C7-57C7E0F458F7}"/>
                    </a:ext>
                  </a:extLst>
                </p14:cNvPr>
                <p14:cNvContentPartPr/>
                <p14:nvPr/>
              </p14:nvContentPartPr>
              <p14:xfrm>
                <a:off x="8170525" y="373889"/>
                <a:ext cx="172800" cy="30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9390D0A-BD9A-804F-13C7-57C7E0F458F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152525" y="355889"/>
                  <a:ext cx="2084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2B73B1B-C24D-F7E8-0EE9-0EE8357D84BE}"/>
                    </a:ext>
                  </a:extLst>
                </p14:cNvPr>
                <p14:cNvContentPartPr/>
                <p14:nvPr/>
              </p14:nvContentPartPr>
              <p14:xfrm>
                <a:off x="9136765" y="421049"/>
                <a:ext cx="325800" cy="128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2B73B1B-C24D-F7E8-0EE9-0EE8357D84B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18765" y="403409"/>
                  <a:ext cx="3614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B790D8-CF83-7B9C-1B81-E6C41434C343}"/>
                    </a:ext>
                  </a:extLst>
                </p14:cNvPr>
                <p14:cNvContentPartPr/>
                <p14:nvPr/>
              </p14:nvContentPartPr>
              <p14:xfrm>
                <a:off x="9277525" y="366329"/>
                <a:ext cx="9000" cy="4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B790D8-CF83-7B9C-1B81-E6C41434C34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259885" y="348329"/>
                  <a:ext cx="4464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CB07D2-71AB-1600-383C-1BC63EF77014}"/>
              </a:ext>
            </a:extLst>
          </p:cNvPr>
          <p:cNvGrpSpPr/>
          <p:nvPr/>
        </p:nvGrpSpPr>
        <p:grpSpPr>
          <a:xfrm>
            <a:off x="779725" y="772409"/>
            <a:ext cx="5144040" cy="583920"/>
            <a:chOff x="779725" y="772409"/>
            <a:chExt cx="514404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CFA0CF2-84A5-9B01-A851-9088654A3345}"/>
                    </a:ext>
                  </a:extLst>
                </p14:cNvPr>
                <p14:cNvContentPartPr/>
                <p14:nvPr/>
              </p14:nvContentPartPr>
              <p14:xfrm>
                <a:off x="779725" y="827849"/>
                <a:ext cx="1845720" cy="500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CFA0CF2-84A5-9B01-A851-9088654A334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2085" y="809849"/>
                  <a:ext cx="18813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B730FBD-097F-849E-7319-69CF54010424}"/>
                    </a:ext>
                  </a:extLst>
                </p14:cNvPr>
                <p14:cNvContentPartPr/>
                <p14:nvPr/>
              </p14:nvContentPartPr>
              <p14:xfrm>
                <a:off x="2491165" y="920009"/>
                <a:ext cx="189000" cy="15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B730FBD-097F-849E-7319-69CF5401042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73165" y="902369"/>
                  <a:ext cx="2246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5F69F0A-8C5A-930C-5B9B-063471DB6FA9}"/>
                    </a:ext>
                  </a:extLst>
                </p14:cNvPr>
                <p14:cNvContentPartPr/>
                <p14:nvPr/>
              </p14:nvContentPartPr>
              <p14:xfrm>
                <a:off x="914005" y="856649"/>
                <a:ext cx="75240" cy="29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5F69F0A-8C5A-930C-5B9B-063471DB6FA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6005" y="838649"/>
                  <a:ext cx="1108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C48555-2EB9-E4C4-864C-75C0F2E89990}"/>
                    </a:ext>
                  </a:extLst>
                </p14:cNvPr>
                <p14:cNvContentPartPr/>
                <p14:nvPr/>
              </p14:nvContentPartPr>
              <p14:xfrm>
                <a:off x="3005245" y="920729"/>
                <a:ext cx="228960" cy="435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C48555-2EB9-E4C4-864C-75C0F2E8999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605" y="903089"/>
                  <a:ext cx="2646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8C43633-8CAF-3961-321F-C23206189ACB}"/>
                    </a:ext>
                  </a:extLst>
                </p14:cNvPr>
                <p14:cNvContentPartPr/>
                <p14:nvPr/>
              </p14:nvContentPartPr>
              <p14:xfrm>
                <a:off x="3478645" y="772409"/>
                <a:ext cx="549360" cy="399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8C43633-8CAF-3961-321F-C23206189AC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460645" y="754409"/>
                  <a:ext cx="58500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336DB07-7614-FF54-DE42-0A27F78D4F9C}"/>
                    </a:ext>
                  </a:extLst>
                </p14:cNvPr>
                <p14:cNvContentPartPr/>
                <p14:nvPr/>
              </p14:nvContentPartPr>
              <p14:xfrm>
                <a:off x="3517525" y="908129"/>
                <a:ext cx="320760" cy="45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336DB07-7614-FF54-DE42-0A27F78D4F9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99885" y="890129"/>
                  <a:ext cx="3564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8082324-2137-74B6-DF63-96A7A3587750}"/>
                    </a:ext>
                  </a:extLst>
                </p14:cNvPr>
                <p14:cNvContentPartPr/>
                <p14:nvPr/>
              </p14:nvContentPartPr>
              <p14:xfrm>
                <a:off x="4299445" y="848729"/>
                <a:ext cx="1041480" cy="45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8082324-2137-74B6-DF63-96A7A358775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81445" y="831089"/>
                  <a:ext cx="107712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2A1F701-5DCD-6CDC-F9B5-922AF5E0A7CA}"/>
                    </a:ext>
                  </a:extLst>
                </p14:cNvPr>
                <p14:cNvContentPartPr/>
                <p14:nvPr/>
              </p14:nvContentPartPr>
              <p14:xfrm>
                <a:off x="5325805" y="871049"/>
                <a:ext cx="597960" cy="32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2A1F701-5DCD-6CDC-F9B5-922AF5E0A7C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07805" y="853049"/>
                  <a:ext cx="633600" cy="36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B84D976-82AA-A4A3-CD34-B558A78C1CD9}"/>
              </a:ext>
            </a:extLst>
          </p:cNvPr>
          <p:cNvGrpSpPr/>
          <p:nvPr/>
        </p:nvGrpSpPr>
        <p:grpSpPr>
          <a:xfrm>
            <a:off x="6161725" y="827129"/>
            <a:ext cx="2696760" cy="587520"/>
            <a:chOff x="6161725" y="827129"/>
            <a:chExt cx="2696760" cy="58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3A1149C-6A42-FDA7-32DB-34B630D21543}"/>
                    </a:ext>
                  </a:extLst>
                </p14:cNvPr>
                <p14:cNvContentPartPr/>
                <p14:nvPr/>
              </p14:nvContentPartPr>
              <p14:xfrm>
                <a:off x="6161725" y="827129"/>
                <a:ext cx="1337400" cy="345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3A1149C-6A42-FDA7-32DB-34B630D2154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43725" y="809129"/>
                  <a:ext cx="13730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D6F2388-7516-2931-D120-5DFC7A9E9078}"/>
                    </a:ext>
                  </a:extLst>
                </p14:cNvPr>
                <p14:cNvContentPartPr/>
                <p14:nvPr/>
              </p14:nvContentPartPr>
              <p14:xfrm>
                <a:off x="7377445" y="940169"/>
                <a:ext cx="155520" cy="21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D6F2388-7516-2931-D120-5DFC7A9E907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59445" y="922169"/>
                  <a:ext cx="1911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6CC672D-BDE6-98F7-D0CE-980C5C9843B8}"/>
                    </a:ext>
                  </a:extLst>
                </p14:cNvPr>
                <p14:cNvContentPartPr/>
                <p14:nvPr/>
              </p14:nvContentPartPr>
              <p14:xfrm>
                <a:off x="6964525" y="909929"/>
                <a:ext cx="278640" cy="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6CC672D-BDE6-98F7-D0CE-980C5C9843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46885" y="892289"/>
                  <a:ext cx="3142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AE90DF7-D59E-C3F5-EFD5-C56828A92976}"/>
                    </a:ext>
                  </a:extLst>
                </p14:cNvPr>
                <p14:cNvContentPartPr/>
                <p14:nvPr/>
              </p14:nvContentPartPr>
              <p14:xfrm>
                <a:off x="7416685" y="875009"/>
                <a:ext cx="881640" cy="294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AE90DF7-D59E-C3F5-EFD5-C56828A9297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98685" y="857009"/>
                  <a:ext cx="9172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E84CA2-DDA5-048D-BE05-75A35678E7F8}"/>
                    </a:ext>
                  </a:extLst>
                </p14:cNvPr>
                <p14:cNvContentPartPr/>
                <p14:nvPr/>
              </p14:nvContentPartPr>
              <p14:xfrm>
                <a:off x="8066845" y="966089"/>
                <a:ext cx="17280" cy="9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E84CA2-DDA5-048D-BE05-75A35678E7F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048845" y="948089"/>
                  <a:ext cx="529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B6CF705-0956-02C3-9837-17E674877EF1}"/>
                    </a:ext>
                  </a:extLst>
                </p14:cNvPr>
                <p14:cNvContentPartPr/>
                <p14:nvPr/>
              </p14:nvContentPartPr>
              <p14:xfrm>
                <a:off x="7765165" y="920009"/>
                <a:ext cx="436680" cy="43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B6CF705-0956-02C3-9837-17E674877EF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747525" y="902369"/>
                  <a:ext cx="4723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A2067FB-1736-93C2-9536-BB0A57CE172A}"/>
                    </a:ext>
                  </a:extLst>
                </p14:cNvPr>
                <p14:cNvContentPartPr/>
                <p14:nvPr/>
              </p14:nvContentPartPr>
              <p14:xfrm>
                <a:off x="8578765" y="922889"/>
                <a:ext cx="279720" cy="491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A2067FB-1736-93C2-9536-BB0A57CE172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561125" y="904889"/>
                  <a:ext cx="315360" cy="52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0CC2D4-9ABD-8627-3927-28CB5D231277}"/>
              </a:ext>
            </a:extLst>
          </p:cNvPr>
          <p:cNvGrpSpPr/>
          <p:nvPr/>
        </p:nvGrpSpPr>
        <p:grpSpPr>
          <a:xfrm>
            <a:off x="9171325" y="769529"/>
            <a:ext cx="605520" cy="373320"/>
            <a:chOff x="9171325" y="769529"/>
            <a:chExt cx="60552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EBA3D9-C6EA-AC27-A855-BE35AED88A59}"/>
                    </a:ext>
                  </a:extLst>
                </p14:cNvPr>
                <p14:cNvContentPartPr/>
                <p14:nvPr/>
              </p14:nvContentPartPr>
              <p14:xfrm>
                <a:off x="9171325" y="769529"/>
                <a:ext cx="605520" cy="373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EBA3D9-C6EA-AC27-A855-BE35AED88A5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153685" y="751889"/>
                  <a:ext cx="6411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45D7935-2EF8-21E1-3A5B-F2958E3A43F6}"/>
                    </a:ext>
                  </a:extLst>
                </p14:cNvPr>
                <p14:cNvContentPartPr/>
                <p14:nvPr/>
              </p14:nvContentPartPr>
              <p14:xfrm>
                <a:off x="9347365" y="940169"/>
                <a:ext cx="325800" cy="7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45D7935-2EF8-21E1-3A5B-F2958E3A43F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329725" y="922529"/>
                  <a:ext cx="36144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B67F87-94CA-15B6-D772-36BA5641CAF0}"/>
              </a:ext>
            </a:extLst>
          </p:cNvPr>
          <p:cNvGrpSpPr/>
          <p:nvPr/>
        </p:nvGrpSpPr>
        <p:grpSpPr>
          <a:xfrm>
            <a:off x="10199125" y="752609"/>
            <a:ext cx="1524600" cy="443520"/>
            <a:chOff x="10199125" y="752609"/>
            <a:chExt cx="1524600" cy="4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E8B2263-531A-1587-E0EC-1748530393BA}"/>
                    </a:ext>
                  </a:extLst>
                </p14:cNvPr>
                <p14:cNvContentPartPr/>
                <p14:nvPr/>
              </p14:nvContentPartPr>
              <p14:xfrm>
                <a:off x="10199125" y="752609"/>
                <a:ext cx="1424520" cy="352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E8B2263-531A-1587-E0EC-1748530393B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181485" y="734609"/>
                  <a:ext cx="14601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C460B21-034E-A283-126A-BA0EA59BB4C2}"/>
                    </a:ext>
                  </a:extLst>
                </p14:cNvPr>
                <p14:cNvContentPartPr/>
                <p14:nvPr/>
              </p14:nvContentPartPr>
              <p14:xfrm>
                <a:off x="11682325" y="1168769"/>
                <a:ext cx="41400" cy="27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C460B21-034E-A283-126A-BA0EA59BB4C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64685" y="1150769"/>
                  <a:ext cx="7704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97D60C-AED3-4262-CB2B-F4065B0854E4}"/>
              </a:ext>
            </a:extLst>
          </p:cNvPr>
          <p:cNvGrpSpPr/>
          <p:nvPr/>
        </p:nvGrpSpPr>
        <p:grpSpPr>
          <a:xfrm>
            <a:off x="1879885" y="1656569"/>
            <a:ext cx="1442520" cy="366120"/>
            <a:chOff x="1879885" y="1656569"/>
            <a:chExt cx="1442520" cy="36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4C57A3D-9F10-01F6-8743-0E042FCA69B9}"/>
                    </a:ext>
                  </a:extLst>
                </p14:cNvPr>
                <p14:cNvContentPartPr/>
                <p14:nvPr/>
              </p14:nvContentPartPr>
              <p14:xfrm>
                <a:off x="1879885" y="1656569"/>
                <a:ext cx="815760" cy="366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4C57A3D-9F10-01F6-8743-0E042FCA69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61885" y="1638569"/>
                  <a:ext cx="8514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718EF9-E563-4E26-764E-0A0E884AC6EC}"/>
                    </a:ext>
                  </a:extLst>
                </p14:cNvPr>
                <p14:cNvContentPartPr/>
                <p14:nvPr/>
              </p14:nvContentPartPr>
              <p14:xfrm>
                <a:off x="2489365" y="1772489"/>
                <a:ext cx="257400" cy="66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718EF9-E563-4E26-764E-0A0E884AC6E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471725" y="1754849"/>
                  <a:ext cx="2930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E4D5FE7-71DE-2A9B-0B1B-486CC11F719C}"/>
                    </a:ext>
                  </a:extLst>
                </p14:cNvPr>
                <p14:cNvContentPartPr/>
                <p14:nvPr/>
              </p14:nvContentPartPr>
              <p14:xfrm>
                <a:off x="2676925" y="1863209"/>
                <a:ext cx="645480" cy="135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E4D5FE7-71DE-2A9B-0B1B-486CC11F719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658925" y="1845209"/>
                  <a:ext cx="681120" cy="17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95CE937-C32B-7796-5472-0735CDB68547}"/>
              </a:ext>
            </a:extLst>
          </p:cNvPr>
          <p:cNvGrpSpPr/>
          <p:nvPr/>
        </p:nvGrpSpPr>
        <p:grpSpPr>
          <a:xfrm>
            <a:off x="3550645" y="1458569"/>
            <a:ext cx="6149520" cy="530640"/>
            <a:chOff x="3550645" y="1458569"/>
            <a:chExt cx="6149520" cy="53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E429CA5-D5E9-C975-4C6E-656A9BE9CFB4}"/>
                    </a:ext>
                  </a:extLst>
                </p14:cNvPr>
                <p14:cNvContentPartPr/>
                <p14:nvPr/>
              </p14:nvContentPartPr>
              <p14:xfrm>
                <a:off x="3550645" y="1683569"/>
                <a:ext cx="1199520" cy="296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E429CA5-D5E9-C975-4C6E-656A9BE9CFB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32645" y="1665929"/>
                  <a:ext cx="12351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718EA71-9F62-6ED7-4CC5-67C19A31D54F}"/>
                    </a:ext>
                  </a:extLst>
                </p14:cNvPr>
                <p14:cNvContentPartPr/>
                <p14:nvPr/>
              </p14:nvContentPartPr>
              <p14:xfrm>
                <a:off x="4583845" y="1742609"/>
                <a:ext cx="252720" cy="40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718EA71-9F62-6ED7-4CC5-67C19A31D5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565845" y="1724969"/>
                  <a:ext cx="288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62E4452-98E1-137B-F9F9-BD63F2D20114}"/>
                    </a:ext>
                  </a:extLst>
                </p14:cNvPr>
                <p14:cNvContentPartPr/>
                <p14:nvPr/>
              </p14:nvContentPartPr>
              <p14:xfrm>
                <a:off x="4749805" y="1557929"/>
                <a:ext cx="1050840" cy="401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62E4452-98E1-137B-F9F9-BD63F2D2011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732165" y="1540289"/>
                  <a:ext cx="108648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F2A12C-32AE-3229-F26E-1CED4B6DE33D}"/>
                    </a:ext>
                  </a:extLst>
                </p14:cNvPr>
                <p14:cNvContentPartPr/>
                <p14:nvPr/>
              </p14:nvContentPartPr>
              <p14:xfrm>
                <a:off x="5536045" y="1728929"/>
                <a:ext cx="34200" cy="3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F2A12C-32AE-3229-F26E-1CED4B6DE33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18045" y="1710929"/>
                  <a:ext cx="69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8E6C9A1-69FC-27B6-BB9A-AF9BA5EE0B54}"/>
                    </a:ext>
                  </a:extLst>
                </p14:cNvPr>
                <p14:cNvContentPartPr/>
                <p14:nvPr/>
              </p14:nvContentPartPr>
              <p14:xfrm>
                <a:off x="5359285" y="1683569"/>
                <a:ext cx="276120" cy="18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8E6C9A1-69FC-27B6-BB9A-AF9BA5EE0B5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41285" y="1665569"/>
                  <a:ext cx="311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ED9E784-AF30-96BF-0566-7A7A5ED9FE63}"/>
                    </a:ext>
                  </a:extLst>
                </p14:cNvPr>
                <p14:cNvContentPartPr/>
                <p14:nvPr/>
              </p14:nvContentPartPr>
              <p14:xfrm>
                <a:off x="6096565" y="1733249"/>
                <a:ext cx="614880" cy="25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ED9E784-AF30-96BF-0566-7A7A5ED9FE6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78565" y="1715609"/>
                  <a:ext cx="6505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0FBC034-82EF-E414-63CF-48581365515E}"/>
                    </a:ext>
                  </a:extLst>
                </p14:cNvPr>
                <p14:cNvContentPartPr/>
                <p14:nvPr/>
              </p14:nvContentPartPr>
              <p14:xfrm>
                <a:off x="7060645" y="1570529"/>
                <a:ext cx="770040" cy="327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0FBC034-82EF-E414-63CF-48581365515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042645" y="1552529"/>
                  <a:ext cx="8056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C4A6EE3-9724-D8DD-A3DF-5464B64ECFC6}"/>
                    </a:ext>
                  </a:extLst>
                </p14:cNvPr>
                <p14:cNvContentPartPr/>
                <p14:nvPr/>
              </p14:nvContentPartPr>
              <p14:xfrm>
                <a:off x="7663285" y="1718129"/>
                <a:ext cx="171000" cy="4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C4A6EE3-9724-D8DD-A3DF-5464B64ECFC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645285" y="1700129"/>
                  <a:ext cx="2066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917F53-8C53-7D4F-BFF9-23DDADABFC5C}"/>
                    </a:ext>
                  </a:extLst>
                </p14:cNvPr>
                <p14:cNvContentPartPr/>
                <p14:nvPr/>
              </p14:nvContentPartPr>
              <p14:xfrm>
                <a:off x="7509565" y="1619849"/>
                <a:ext cx="17280" cy="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917F53-8C53-7D4F-BFF9-23DDADABFC5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91925" y="1602209"/>
                  <a:ext cx="529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5EE2D42-E472-07A5-4942-5B5F85E51E4B}"/>
                    </a:ext>
                  </a:extLst>
                </p14:cNvPr>
                <p14:cNvContentPartPr/>
                <p14:nvPr/>
              </p14:nvContentPartPr>
              <p14:xfrm>
                <a:off x="8152885" y="1458569"/>
                <a:ext cx="1547280" cy="419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5EE2D42-E472-07A5-4942-5B5F85E51E4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34885" y="1440569"/>
                  <a:ext cx="1582920" cy="4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EAA6B12-792D-C7BC-E3B8-680C3B88497A}"/>
              </a:ext>
            </a:extLst>
          </p:cNvPr>
          <p:cNvGrpSpPr/>
          <p:nvPr/>
        </p:nvGrpSpPr>
        <p:grpSpPr>
          <a:xfrm>
            <a:off x="2074645" y="2279009"/>
            <a:ext cx="1499760" cy="435600"/>
            <a:chOff x="2074645" y="2279009"/>
            <a:chExt cx="149976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6A9012A-8CB1-3A4D-335F-538EC4ABFDF8}"/>
                    </a:ext>
                  </a:extLst>
                </p14:cNvPr>
                <p14:cNvContentPartPr/>
                <p14:nvPr/>
              </p14:nvContentPartPr>
              <p14:xfrm>
                <a:off x="2074645" y="2279009"/>
                <a:ext cx="349560" cy="42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6A9012A-8CB1-3A4D-335F-538EC4ABFD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057005" y="2261009"/>
                  <a:ext cx="38520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EC8517A-4949-8A9A-2FA8-1BB5055CA7FE}"/>
                    </a:ext>
                  </a:extLst>
                </p14:cNvPr>
                <p14:cNvContentPartPr/>
                <p14:nvPr/>
              </p14:nvContentPartPr>
              <p14:xfrm>
                <a:off x="2694925" y="2461529"/>
                <a:ext cx="236880" cy="12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EC8517A-4949-8A9A-2FA8-1BB5055CA7F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77285" y="2443529"/>
                  <a:ext cx="272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11CC9D2-7051-A386-DE09-4BD092C90259}"/>
                    </a:ext>
                  </a:extLst>
                </p14:cNvPr>
                <p14:cNvContentPartPr/>
                <p14:nvPr/>
              </p14:nvContentPartPr>
              <p14:xfrm>
                <a:off x="2687725" y="2592209"/>
                <a:ext cx="210240" cy="24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11CC9D2-7051-A386-DE09-4BD092C9025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70085" y="2574209"/>
                  <a:ext cx="2458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D1B65D2-2CDC-1AD6-611D-4A706CFD9005}"/>
                    </a:ext>
                  </a:extLst>
                </p14:cNvPr>
                <p14:cNvContentPartPr/>
                <p14:nvPr/>
              </p14:nvContentPartPr>
              <p14:xfrm>
                <a:off x="3162925" y="2383769"/>
                <a:ext cx="411480" cy="330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D1B65D2-2CDC-1AD6-611D-4A706CFD900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45285" y="2366129"/>
                  <a:ext cx="447120" cy="36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CB84BAF-9B05-18E3-3635-D50F8C1844CE}"/>
                  </a:ext>
                </a:extLst>
              </p14:cNvPr>
              <p14:cNvContentPartPr/>
              <p14:nvPr/>
            </p14:nvContentPartPr>
            <p14:xfrm>
              <a:off x="3804445" y="2498969"/>
              <a:ext cx="153000" cy="1832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CB84BAF-9B05-18E3-3635-D50F8C1844C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786805" y="2481329"/>
                <a:ext cx="18864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D03EBA22-B9BB-D268-C1BD-1BFF9051A09F}"/>
              </a:ext>
            </a:extLst>
          </p:cNvPr>
          <p:cNvGrpSpPr/>
          <p:nvPr/>
        </p:nvGrpSpPr>
        <p:grpSpPr>
          <a:xfrm>
            <a:off x="3662965" y="2199449"/>
            <a:ext cx="1113480" cy="172800"/>
            <a:chOff x="3662965" y="2199449"/>
            <a:chExt cx="111348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378C950-BD40-412E-9BD7-DAA2C2F6C5B9}"/>
                    </a:ext>
                  </a:extLst>
                </p14:cNvPr>
                <p14:cNvContentPartPr/>
                <p14:nvPr/>
              </p14:nvContentPartPr>
              <p14:xfrm>
                <a:off x="3713005" y="2199449"/>
                <a:ext cx="1063440" cy="119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378C950-BD40-412E-9BD7-DAA2C2F6C5B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95365" y="2181449"/>
                  <a:ext cx="1099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F7056D1-AD49-50AC-D779-B6BD7AAB2634}"/>
                    </a:ext>
                  </a:extLst>
                </p14:cNvPr>
                <p14:cNvContentPartPr/>
                <p14:nvPr/>
              </p14:nvContentPartPr>
              <p14:xfrm>
                <a:off x="3662965" y="2220329"/>
                <a:ext cx="109800" cy="151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F7056D1-AD49-50AC-D779-B6BD7AAB263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644965" y="2202329"/>
                  <a:ext cx="14544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A5A7FB-6B00-D72A-49A6-C0AB2637D086}"/>
              </a:ext>
            </a:extLst>
          </p:cNvPr>
          <p:cNvGrpSpPr/>
          <p:nvPr/>
        </p:nvGrpSpPr>
        <p:grpSpPr>
          <a:xfrm>
            <a:off x="3866365" y="2726129"/>
            <a:ext cx="859320" cy="240120"/>
            <a:chOff x="3866365" y="2726129"/>
            <a:chExt cx="859320" cy="24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5264D3D-4520-66E9-0355-FE556EC7AD47}"/>
                    </a:ext>
                  </a:extLst>
                </p14:cNvPr>
                <p14:cNvContentPartPr/>
                <p14:nvPr/>
              </p14:nvContentPartPr>
              <p14:xfrm>
                <a:off x="3895885" y="2726129"/>
                <a:ext cx="829800" cy="240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5264D3D-4520-66E9-0355-FE556EC7AD4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877885" y="2708489"/>
                  <a:ext cx="8654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0040BB2-9A60-AFAA-A6E8-F1BC1E6542B6}"/>
                    </a:ext>
                  </a:extLst>
                </p14:cNvPr>
                <p14:cNvContentPartPr/>
                <p14:nvPr/>
              </p14:nvContentPartPr>
              <p14:xfrm>
                <a:off x="3866365" y="2821529"/>
                <a:ext cx="125640" cy="126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0040BB2-9A60-AFAA-A6E8-F1BC1E6542B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48365" y="2803889"/>
                  <a:ext cx="16128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4F5A34-FFB4-0B63-1632-632BD488895C}"/>
              </a:ext>
            </a:extLst>
          </p:cNvPr>
          <p:cNvGrpSpPr/>
          <p:nvPr/>
        </p:nvGrpSpPr>
        <p:grpSpPr>
          <a:xfrm>
            <a:off x="4810645" y="2018009"/>
            <a:ext cx="4579920" cy="953280"/>
            <a:chOff x="4810645" y="2018009"/>
            <a:chExt cx="4579920" cy="9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1093028-D2C5-E785-CE40-F7EEC0595FAA}"/>
                    </a:ext>
                  </a:extLst>
                </p14:cNvPr>
                <p14:cNvContentPartPr/>
                <p14:nvPr/>
              </p14:nvContentPartPr>
              <p14:xfrm>
                <a:off x="4955005" y="2163449"/>
                <a:ext cx="83880" cy="231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1093028-D2C5-E785-CE40-F7EEC0595FA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37365" y="2145809"/>
                  <a:ext cx="1195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E2FB7FE-EABA-A48D-A1A0-5C75CC30749C}"/>
                    </a:ext>
                  </a:extLst>
                </p14:cNvPr>
                <p14:cNvContentPartPr/>
                <p14:nvPr/>
              </p14:nvContentPartPr>
              <p14:xfrm>
                <a:off x="5051845" y="2136089"/>
                <a:ext cx="55080" cy="258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E2FB7FE-EABA-A48D-A1A0-5C75CC30749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34205" y="2118089"/>
                  <a:ext cx="907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2158F02-F5BE-E45A-BFAD-D9A2EF262300}"/>
                    </a:ext>
                  </a:extLst>
                </p14:cNvPr>
                <p14:cNvContentPartPr/>
                <p14:nvPr/>
              </p14:nvContentPartPr>
              <p14:xfrm>
                <a:off x="4861405" y="2251289"/>
                <a:ext cx="275040" cy="39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2158F02-F5BE-E45A-BFAD-D9A2EF26230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43405" y="2233649"/>
                  <a:ext cx="3106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5E34704-3C0A-B353-DAAD-7CF3AF714C4B}"/>
                    </a:ext>
                  </a:extLst>
                </p14:cNvPr>
                <p14:cNvContentPartPr/>
                <p14:nvPr/>
              </p14:nvContentPartPr>
              <p14:xfrm>
                <a:off x="4847725" y="2361449"/>
                <a:ext cx="254520" cy="20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5E34704-3C0A-B353-DAAD-7CF3AF714C4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29725" y="2343449"/>
                  <a:ext cx="2901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96043FD-3FCE-B5AA-AB87-798735E96028}"/>
                    </a:ext>
                  </a:extLst>
                </p14:cNvPr>
                <p14:cNvContentPartPr/>
                <p14:nvPr/>
              </p14:nvContentPartPr>
              <p14:xfrm>
                <a:off x="5282245" y="2018009"/>
                <a:ext cx="1614600" cy="401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96043FD-3FCE-B5AA-AB87-798735E9602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64605" y="2000009"/>
                  <a:ext cx="16502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36D4975-53A8-4D43-D8A2-4EAA40B8003E}"/>
                    </a:ext>
                  </a:extLst>
                </p14:cNvPr>
                <p14:cNvContentPartPr/>
                <p14:nvPr/>
              </p14:nvContentPartPr>
              <p14:xfrm>
                <a:off x="5966245" y="2180009"/>
                <a:ext cx="387720" cy="18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36D4975-53A8-4D43-D8A2-4EAA40B8003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48605" y="2162369"/>
                  <a:ext cx="423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6BE4271-9087-96FC-8373-C021AE47C427}"/>
                    </a:ext>
                  </a:extLst>
                </p14:cNvPr>
                <p14:cNvContentPartPr/>
                <p14:nvPr/>
              </p14:nvContentPartPr>
              <p14:xfrm>
                <a:off x="7057405" y="2230409"/>
                <a:ext cx="643320" cy="242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6BE4271-9087-96FC-8373-C021AE47C42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039405" y="2212409"/>
                  <a:ext cx="6789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8FCF310-0CC6-F986-57D4-C1ECE644C904}"/>
                    </a:ext>
                  </a:extLst>
                </p14:cNvPr>
                <p14:cNvContentPartPr/>
                <p14:nvPr/>
              </p14:nvContentPartPr>
              <p14:xfrm>
                <a:off x="7955965" y="2018009"/>
                <a:ext cx="870840" cy="293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8FCF310-0CC6-F986-57D4-C1ECE644C90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37965" y="2000009"/>
                  <a:ext cx="9064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A72207B-8203-DE01-6518-6D2DE7842090}"/>
                    </a:ext>
                  </a:extLst>
                </p14:cNvPr>
                <p14:cNvContentPartPr/>
                <p14:nvPr/>
              </p14:nvContentPartPr>
              <p14:xfrm>
                <a:off x="8176285" y="2118449"/>
                <a:ext cx="326880" cy="21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A72207B-8203-DE01-6518-6D2DE784209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158285" y="2100449"/>
                  <a:ext cx="3625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2868E66-B39C-2283-46CB-CBDB7BF45BA2}"/>
                    </a:ext>
                  </a:extLst>
                </p14:cNvPr>
                <p14:cNvContentPartPr/>
                <p14:nvPr/>
              </p14:nvContentPartPr>
              <p14:xfrm>
                <a:off x="4900645" y="2657009"/>
                <a:ext cx="63720" cy="250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2868E66-B39C-2283-46CB-CBDB7BF45BA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882645" y="2639009"/>
                  <a:ext cx="99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5106675-25A6-E48C-3F77-6460D09FD225}"/>
                    </a:ext>
                  </a:extLst>
                </p14:cNvPr>
                <p14:cNvContentPartPr/>
                <p14:nvPr/>
              </p14:nvContentPartPr>
              <p14:xfrm>
                <a:off x="5019445" y="2648009"/>
                <a:ext cx="48600" cy="252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5106675-25A6-E48C-3F77-6460D09FD22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001805" y="2630009"/>
                  <a:ext cx="842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4D342D1-091F-9731-CFE7-BE6ECC69438E}"/>
                    </a:ext>
                  </a:extLst>
                </p14:cNvPr>
                <p14:cNvContentPartPr/>
                <p14:nvPr/>
              </p14:nvContentPartPr>
              <p14:xfrm>
                <a:off x="4812805" y="2712449"/>
                <a:ext cx="386280" cy="55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4D342D1-091F-9731-CFE7-BE6ECC69438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795165" y="2694449"/>
                  <a:ext cx="42192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9C69F6B-16D9-7E3B-FDB5-E7B978D6F152}"/>
                    </a:ext>
                  </a:extLst>
                </p14:cNvPr>
                <p14:cNvContentPartPr/>
                <p14:nvPr/>
              </p14:nvContentPartPr>
              <p14:xfrm>
                <a:off x="4810645" y="2812529"/>
                <a:ext cx="334080" cy="38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9C69F6B-16D9-7E3B-FDB5-E7B978D6F15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792645" y="2794889"/>
                  <a:ext cx="3697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FE786E9-8B1A-1101-B4DA-48AFBD3D4359}"/>
                    </a:ext>
                  </a:extLst>
                </p14:cNvPr>
                <p14:cNvContentPartPr/>
                <p14:nvPr/>
              </p14:nvContentPartPr>
              <p14:xfrm>
                <a:off x="5335165" y="2562329"/>
                <a:ext cx="799200" cy="316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FE786E9-8B1A-1101-B4DA-48AFBD3D435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317525" y="2544689"/>
                  <a:ext cx="8348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BBAE04-18E9-38D1-C46D-26BFDFF9AC6F}"/>
                    </a:ext>
                  </a:extLst>
                </p14:cNvPr>
                <p14:cNvContentPartPr/>
                <p14:nvPr/>
              </p14:nvContentPartPr>
              <p14:xfrm>
                <a:off x="5524165" y="2653769"/>
                <a:ext cx="231840" cy="16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BBAE04-18E9-38D1-C46D-26BFDFF9AC6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506165" y="2636129"/>
                  <a:ext cx="2674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E0952D7-6445-FDC4-A7A3-2AE0C07AD9B3}"/>
                    </a:ext>
                  </a:extLst>
                </p14:cNvPr>
                <p14:cNvContentPartPr/>
                <p14:nvPr/>
              </p14:nvContentPartPr>
              <p14:xfrm>
                <a:off x="6275485" y="2702369"/>
                <a:ext cx="589320" cy="268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E0952D7-6445-FDC4-A7A3-2AE0C07AD9B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257485" y="2684729"/>
                  <a:ext cx="6249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66E2A3B-70FE-0903-7D8C-3FB3CF63F7D8}"/>
                    </a:ext>
                  </a:extLst>
                </p14:cNvPr>
                <p14:cNvContentPartPr/>
                <p14:nvPr/>
              </p14:nvContentPartPr>
              <p14:xfrm>
                <a:off x="7038325" y="2547209"/>
                <a:ext cx="626040" cy="259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66E2A3B-70FE-0903-7D8C-3FB3CF63F7D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20685" y="2529569"/>
                  <a:ext cx="6616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01A9A52-C918-D90F-510D-B9EB800903C4}"/>
                    </a:ext>
                  </a:extLst>
                </p14:cNvPr>
                <p14:cNvContentPartPr/>
                <p14:nvPr/>
              </p14:nvContentPartPr>
              <p14:xfrm>
                <a:off x="7511725" y="2650889"/>
                <a:ext cx="199800" cy="12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01A9A52-C918-D90F-510D-B9EB800903C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493725" y="2632889"/>
                  <a:ext cx="2354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83DB594-5222-A0CE-4D84-0D98E39BFC81}"/>
                    </a:ext>
                  </a:extLst>
                </p14:cNvPr>
                <p14:cNvContentPartPr/>
                <p14:nvPr/>
              </p14:nvContentPartPr>
              <p14:xfrm>
                <a:off x="7412725" y="2596169"/>
                <a:ext cx="46440" cy="14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83DB594-5222-A0CE-4D84-0D98E39BFC8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395085" y="2578169"/>
                  <a:ext cx="82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91D8175-5CAE-D085-CF34-DD3102424F7B}"/>
                    </a:ext>
                  </a:extLst>
                </p14:cNvPr>
                <p14:cNvContentPartPr/>
                <p14:nvPr/>
              </p14:nvContentPartPr>
              <p14:xfrm>
                <a:off x="7863805" y="2455769"/>
                <a:ext cx="1526760" cy="330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91D8175-5CAE-D085-CF34-DD3102424F7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45805" y="2437769"/>
                  <a:ext cx="1562400" cy="36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E2A7490-1DD4-7ADF-F1A9-EC0B30F37F02}"/>
              </a:ext>
            </a:extLst>
          </p:cNvPr>
          <p:cNvGrpSpPr/>
          <p:nvPr/>
        </p:nvGrpSpPr>
        <p:grpSpPr>
          <a:xfrm>
            <a:off x="2631565" y="3616049"/>
            <a:ext cx="810360" cy="315000"/>
            <a:chOff x="2631565" y="3616049"/>
            <a:chExt cx="81036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2FB9D6F-CEB8-1FAA-EFC8-08528DBFA6D0}"/>
                    </a:ext>
                  </a:extLst>
                </p14:cNvPr>
                <p14:cNvContentPartPr/>
                <p14:nvPr/>
              </p14:nvContentPartPr>
              <p14:xfrm>
                <a:off x="2631565" y="3735209"/>
                <a:ext cx="237960" cy="176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2FB9D6F-CEB8-1FAA-EFC8-08528DBFA6D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613925" y="3717569"/>
                  <a:ext cx="2736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27B820E-CF72-7624-8D1F-D2582C814987}"/>
                    </a:ext>
                  </a:extLst>
                </p14:cNvPr>
                <p14:cNvContentPartPr/>
                <p14:nvPr/>
              </p14:nvContentPartPr>
              <p14:xfrm>
                <a:off x="2654965" y="3833489"/>
                <a:ext cx="166680" cy="28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27B820E-CF72-7624-8D1F-D2582C81498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637325" y="3815489"/>
                  <a:ext cx="202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59013D8-17DF-84A7-E571-CE2D87D347AC}"/>
                    </a:ext>
                  </a:extLst>
                </p14:cNvPr>
                <p14:cNvContentPartPr/>
                <p14:nvPr/>
              </p14:nvContentPartPr>
              <p14:xfrm>
                <a:off x="3057085" y="3616049"/>
                <a:ext cx="384840" cy="315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59013D8-17DF-84A7-E571-CE2D87D347A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39445" y="3598049"/>
                  <a:ext cx="420480" cy="35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6A7D32D-019D-A3F9-753D-DF714B19D982}"/>
              </a:ext>
            </a:extLst>
          </p:cNvPr>
          <p:cNvGrpSpPr/>
          <p:nvPr/>
        </p:nvGrpSpPr>
        <p:grpSpPr>
          <a:xfrm>
            <a:off x="3739285" y="3379529"/>
            <a:ext cx="937800" cy="871560"/>
            <a:chOff x="3739285" y="3379529"/>
            <a:chExt cx="937800" cy="87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70C6F60-DB49-F6CA-912A-CD193F11D73C}"/>
                    </a:ext>
                  </a:extLst>
                </p14:cNvPr>
                <p14:cNvContentPartPr/>
                <p14:nvPr/>
              </p14:nvContentPartPr>
              <p14:xfrm>
                <a:off x="3793645" y="3379529"/>
                <a:ext cx="226080" cy="290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70C6F60-DB49-F6CA-912A-CD193F11D73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775645" y="3361529"/>
                  <a:ext cx="2617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C40CA1E-949D-6457-FE64-46C5BCF84B8E}"/>
                    </a:ext>
                  </a:extLst>
                </p14:cNvPr>
                <p14:cNvContentPartPr/>
                <p14:nvPr/>
              </p14:nvContentPartPr>
              <p14:xfrm>
                <a:off x="4004965" y="3527129"/>
                <a:ext cx="96480" cy="203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C40CA1E-949D-6457-FE64-46C5BCF84B8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986965" y="3509489"/>
                  <a:ext cx="132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548C7EF-5968-7CCB-B597-CFFAB045BCBF}"/>
                    </a:ext>
                  </a:extLst>
                </p14:cNvPr>
                <p14:cNvContentPartPr/>
                <p14:nvPr/>
              </p14:nvContentPartPr>
              <p14:xfrm>
                <a:off x="4025485" y="3690569"/>
                <a:ext cx="80280" cy="12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548C7EF-5968-7CCB-B597-CFFAB045BCB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007845" y="3672569"/>
                  <a:ext cx="1159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88BDD49-F0FA-1FB3-5B82-74D3BAB99E80}"/>
                    </a:ext>
                  </a:extLst>
                </p14:cNvPr>
                <p14:cNvContentPartPr/>
                <p14:nvPr/>
              </p14:nvContentPartPr>
              <p14:xfrm>
                <a:off x="3739285" y="3817649"/>
                <a:ext cx="588240" cy="40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88BDD49-F0FA-1FB3-5B82-74D3BAB99E8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721285" y="3799649"/>
                  <a:ext cx="6238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77EF9AB-32D7-C585-7576-B05ADD033731}"/>
                    </a:ext>
                  </a:extLst>
                </p14:cNvPr>
                <p14:cNvContentPartPr/>
                <p14:nvPr/>
              </p14:nvContentPartPr>
              <p14:xfrm>
                <a:off x="3801205" y="3946169"/>
                <a:ext cx="234720" cy="3049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77EF9AB-32D7-C585-7576-B05ADD03373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783205" y="3928529"/>
                  <a:ext cx="27036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B122BEA-E6FA-BA12-31A7-67A4E04EFA85}"/>
                    </a:ext>
                  </a:extLst>
                </p14:cNvPr>
                <p14:cNvContentPartPr/>
                <p14:nvPr/>
              </p14:nvContentPartPr>
              <p14:xfrm>
                <a:off x="3820285" y="4167569"/>
                <a:ext cx="171360" cy="216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B122BEA-E6FA-BA12-31A7-67A4E04EFA8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802645" y="4149569"/>
                  <a:ext cx="2070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1C4B40E-78EC-8171-1E87-42E9E883574B}"/>
                    </a:ext>
                  </a:extLst>
                </p14:cNvPr>
                <p14:cNvContentPartPr/>
                <p14:nvPr/>
              </p14:nvContentPartPr>
              <p14:xfrm>
                <a:off x="4384765" y="3634769"/>
                <a:ext cx="292320" cy="428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1C4B40E-78EC-8171-1E87-42E9E88357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367125" y="3616769"/>
                  <a:ext cx="327960" cy="46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0FAD274F-9EF7-795F-C0FE-B8A174E21B01}"/>
                  </a:ext>
                </a:extLst>
              </p14:cNvPr>
              <p14:cNvContentPartPr/>
              <p14:nvPr/>
            </p14:nvContentPartPr>
            <p14:xfrm>
              <a:off x="5149405" y="4248209"/>
              <a:ext cx="1021680" cy="20988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0FAD274F-9EF7-795F-C0FE-B8A174E21B0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131765" y="4230569"/>
                <a:ext cx="1057320" cy="24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CFA5BD5-3A6D-7F10-1559-CF7D07865BD3}"/>
              </a:ext>
            </a:extLst>
          </p:cNvPr>
          <p:cNvGrpSpPr/>
          <p:nvPr/>
        </p:nvGrpSpPr>
        <p:grpSpPr>
          <a:xfrm>
            <a:off x="4141405" y="2916929"/>
            <a:ext cx="6799320" cy="1648080"/>
            <a:chOff x="4141405" y="2916929"/>
            <a:chExt cx="6799320" cy="164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AFCB7F5-28CB-76F3-11DE-C7FE64371C88}"/>
                    </a:ext>
                  </a:extLst>
                </p14:cNvPr>
                <p14:cNvContentPartPr/>
                <p14:nvPr/>
              </p14:nvContentPartPr>
              <p14:xfrm>
                <a:off x="4303045" y="3193769"/>
                <a:ext cx="584280" cy="171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AFCB7F5-28CB-76F3-11DE-C7FE64371C8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285045" y="3176129"/>
                  <a:ext cx="619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12C7C5A-3C22-832F-AD0C-F7AA0BB2F7E7}"/>
                    </a:ext>
                  </a:extLst>
                </p14:cNvPr>
                <p14:cNvContentPartPr/>
                <p14:nvPr/>
              </p14:nvContentPartPr>
              <p14:xfrm>
                <a:off x="4253005" y="3218609"/>
                <a:ext cx="135720" cy="1879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12C7C5A-3C22-832F-AD0C-F7AA0BB2F7E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235365" y="3200969"/>
                  <a:ext cx="171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0C14E0D-AE3A-D4BB-79D5-6BB02D52AEB1}"/>
                    </a:ext>
                  </a:extLst>
                </p14:cNvPr>
                <p14:cNvContentPartPr/>
                <p14:nvPr/>
              </p14:nvContentPartPr>
              <p14:xfrm>
                <a:off x="5026645" y="3135809"/>
                <a:ext cx="51480" cy="200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0C14E0D-AE3A-D4BB-79D5-6BB02D52AEB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08645" y="3117809"/>
                  <a:ext cx="871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5666E59-3005-7FC1-BABB-AB6426E6994E}"/>
                    </a:ext>
                  </a:extLst>
                </p14:cNvPr>
                <p14:cNvContentPartPr/>
                <p14:nvPr/>
              </p14:nvContentPartPr>
              <p14:xfrm>
                <a:off x="5087125" y="3122489"/>
                <a:ext cx="46800" cy="189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5666E59-3005-7FC1-BABB-AB6426E6994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69485" y="3104849"/>
                  <a:ext cx="824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3F71236-B1BB-7162-3E1C-2E206BFDAE9E}"/>
                    </a:ext>
                  </a:extLst>
                </p14:cNvPr>
                <p14:cNvContentPartPr/>
                <p14:nvPr/>
              </p14:nvContentPartPr>
              <p14:xfrm>
                <a:off x="4979125" y="3209249"/>
                <a:ext cx="235800" cy="24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3F71236-B1BB-7162-3E1C-2E206BFDAE9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961125" y="3191609"/>
                  <a:ext cx="271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921F70-4CB8-DC8E-FCD1-9ECDF9B53A83}"/>
                    </a:ext>
                  </a:extLst>
                </p14:cNvPr>
                <p14:cNvContentPartPr/>
                <p14:nvPr/>
              </p14:nvContentPartPr>
              <p14:xfrm>
                <a:off x="4985965" y="3245969"/>
                <a:ext cx="174240" cy="28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921F70-4CB8-DC8E-FCD1-9ECDF9B53A8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967965" y="3227969"/>
                  <a:ext cx="2098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105BB73-240C-C584-5401-87FE919778EA}"/>
                    </a:ext>
                  </a:extLst>
                </p14:cNvPr>
                <p14:cNvContentPartPr/>
                <p14:nvPr/>
              </p14:nvContentPartPr>
              <p14:xfrm>
                <a:off x="5342005" y="3011249"/>
                <a:ext cx="923760" cy="275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105BB73-240C-C584-5401-87FE919778E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324365" y="2993249"/>
                  <a:ext cx="9594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20D025B-FC7F-84B2-0428-F6C9C501DDC6}"/>
                    </a:ext>
                  </a:extLst>
                </p14:cNvPr>
                <p14:cNvContentPartPr/>
                <p14:nvPr/>
              </p14:nvContentPartPr>
              <p14:xfrm>
                <a:off x="5446045" y="3082529"/>
                <a:ext cx="422640" cy="45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20D025B-FC7F-84B2-0428-F6C9C501DDC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428045" y="3064889"/>
                  <a:ext cx="4582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D51453F-281D-D207-7F7C-DD94891EE7A6}"/>
                    </a:ext>
                  </a:extLst>
                </p14:cNvPr>
                <p14:cNvContentPartPr/>
                <p14:nvPr/>
              </p14:nvContentPartPr>
              <p14:xfrm>
                <a:off x="6339925" y="3006209"/>
                <a:ext cx="252720" cy="343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D51453F-281D-D207-7F7C-DD94891EE7A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321925" y="2988569"/>
                  <a:ext cx="2883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BE5011A-AE88-8A3D-54DC-BADC4069AC4E}"/>
                    </a:ext>
                  </a:extLst>
                </p14:cNvPr>
                <p14:cNvContentPartPr/>
                <p14:nvPr/>
              </p14:nvContentPartPr>
              <p14:xfrm>
                <a:off x="6452245" y="2982809"/>
                <a:ext cx="766800" cy="384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BE5011A-AE88-8A3D-54DC-BADC4069AC4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434605" y="2964809"/>
                  <a:ext cx="8024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8BC9DE1-7461-F1C3-5137-CD265B1ED4DD}"/>
                    </a:ext>
                  </a:extLst>
                </p14:cNvPr>
                <p14:cNvContentPartPr/>
                <p14:nvPr/>
              </p14:nvContentPartPr>
              <p14:xfrm>
                <a:off x="7696045" y="2972009"/>
                <a:ext cx="186840" cy="246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8BC9DE1-7461-F1C3-5137-CD265B1ED4D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678045" y="2954009"/>
                  <a:ext cx="222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E2A6329-EE0D-8E81-75A2-D596E9A7AC0E}"/>
                    </a:ext>
                  </a:extLst>
                </p14:cNvPr>
                <p14:cNvContentPartPr/>
                <p14:nvPr/>
              </p14:nvContentPartPr>
              <p14:xfrm>
                <a:off x="7753285" y="3136529"/>
                <a:ext cx="135000" cy="26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E2A6329-EE0D-8E81-75A2-D596E9A7AC0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735285" y="3118889"/>
                  <a:ext cx="170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E4DE98F-1218-53AE-CFA1-382E4FB0267B}"/>
                    </a:ext>
                  </a:extLst>
                </p14:cNvPr>
                <p14:cNvContentPartPr/>
                <p14:nvPr/>
              </p14:nvContentPartPr>
              <p14:xfrm>
                <a:off x="7942645" y="3081809"/>
                <a:ext cx="183960" cy="135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E4DE98F-1218-53AE-CFA1-382E4FB0267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925005" y="3064169"/>
                  <a:ext cx="219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5FC0378-E92F-6A86-E427-6A40894569B1}"/>
                    </a:ext>
                  </a:extLst>
                </p14:cNvPr>
                <p14:cNvContentPartPr/>
                <p14:nvPr/>
              </p14:nvContentPartPr>
              <p14:xfrm>
                <a:off x="8174485" y="3128969"/>
                <a:ext cx="74880" cy="770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5FC0378-E92F-6A86-E427-6A40894569B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156485" y="3111329"/>
                  <a:ext cx="1105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131A2DD-0F1F-AEC9-477A-8BB8095B629A}"/>
                    </a:ext>
                  </a:extLst>
                </p14:cNvPr>
                <p14:cNvContentPartPr/>
                <p14:nvPr/>
              </p14:nvContentPartPr>
              <p14:xfrm>
                <a:off x="8297245" y="2972009"/>
                <a:ext cx="957240" cy="468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131A2DD-0F1F-AEC9-477A-8BB8095B629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279605" y="2954009"/>
                  <a:ext cx="9928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7C52FCA-9AD2-9C4D-D218-488746F599DC}"/>
                    </a:ext>
                  </a:extLst>
                </p14:cNvPr>
                <p14:cNvContentPartPr/>
                <p14:nvPr/>
              </p14:nvContentPartPr>
              <p14:xfrm>
                <a:off x="7574725" y="2916929"/>
                <a:ext cx="129600" cy="403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7C52FCA-9AD2-9C4D-D218-488746F599D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557085" y="2898929"/>
                  <a:ext cx="16524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E4268AD-4098-DD79-072A-239AE862604C}"/>
                    </a:ext>
                  </a:extLst>
                </p14:cNvPr>
                <p14:cNvContentPartPr/>
                <p14:nvPr/>
              </p14:nvContentPartPr>
              <p14:xfrm>
                <a:off x="9272485" y="2946089"/>
                <a:ext cx="208800" cy="410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E4268AD-4098-DD79-072A-239AE862604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254485" y="2928089"/>
                  <a:ext cx="2444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E5F91A3-FA62-A86B-937B-BDAAE869485D}"/>
                    </a:ext>
                  </a:extLst>
                </p14:cNvPr>
                <p14:cNvContentPartPr/>
                <p14:nvPr/>
              </p14:nvContentPartPr>
              <p14:xfrm>
                <a:off x="4809925" y="3725489"/>
                <a:ext cx="547200" cy="42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E5F91A3-FA62-A86B-937B-BDAAE869485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792285" y="3707849"/>
                  <a:ext cx="5828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D3D67ED-6D96-79F5-D922-50AF1A3FB8C1}"/>
                    </a:ext>
                  </a:extLst>
                </p14:cNvPr>
                <p14:cNvContentPartPr/>
                <p14:nvPr/>
              </p14:nvContentPartPr>
              <p14:xfrm>
                <a:off x="4769245" y="3679049"/>
                <a:ext cx="167400" cy="90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D3D67ED-6D96-79F5-D922-50AF1A3FB8C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751245" y="3661049"/>
                  <a:ext cx="203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F641200-D64C-7FF6-4AD4-9BF05C1C03C1}"/>
                    </a:ext>
                  </a:extLst>
                </p14:cNvPr>
                <p14:cNvContentPartPr/>
                <p14:nvPr/>
              </p14:nvContentPartPr>
              <p14:xfrm>
                <a:off x="5650885" y="3655289"/>
                <a:ext cx="181800" cy="113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F641200-D64C-7FF6-4AD4-9BF05C1C03C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632885" y="3637649"/>
                  <a:ext cx="2174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E4424EE-CEBB-8A4A-71DE-303EB951CDB9}"/>
                    </a:ext>
                  </a:extLst>
                </p14:cNvPr>
                <p14:cNvContentPartPr/>
                <p14:nvPr/>
              </p14:nvContentPartPr>
              <p14:xfrm>
                <a:off x="5945725" y="3635129"/>
                <a:ext cx="428400" cy="155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E4424EE-CEBB-8A4A-71DE-303EB951CDB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27725" y="3617489"/>
                  <a:ext cx="464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719A428-9D61-9600-D9B8-77E089F5F88A}"/>
                    </a:ext>
                  </a:extLst>
                </p14:cNvPr>
                <p14:cNvContentPartPr/>
                <p14:nvPr/>
              </p14:nvContentPartPr>
              <p14:xfrm>
                <a:off x="6431725" y="3481409"/>
                <a:ext cx="341280" cy="402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719A428-9D61-9600-D9B8-77E089F5F88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414085" y="3463769"/>
                  <a:ext cx="37692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EC5DA70-336C-5A0E-9A7B-A6F83915E3D8}"/>
                    </a:ext>
                  </a:extLst>
                </p14:cNvPr>
                <p14:cNvContentPartPr/>
                <p14:nvPr/>
              </p14:nvContentPartPr>
              <p14:xfrm>
                <a:off x="6685885" y="3699569"/>
                <a:ext cx="160200" cy="1252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EC5DA70-336C-5A0E-9A7B-A6F83915E3D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667885" y="3681569"/>
                  <a:ext cx="1958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086A041-A3ED-1F7A-B327-8A41B10F19A5}"/>
                    </a:ext>
                  </a:extLst>
                </p14:cNvPr>
                <p14:cNvContentPartPr/>
                <p14:nvPr/>
              </p14:nvContentPartPr>
              <p14:xfrm>
                <a:off x="6909085" y="3533609"/>
                <a:ext cx="829440" cy="268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086A041-A3ED-1F7A-B327-8A41B10F19A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891085" y="3515969"/>
                  <a:ext cx="8650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B73A030-0348-299D-5C2C-378F5C55965B}"/>
                    </a:ext>
                  </a:extLst>
                </p14:cNvPr>
                <p14:cNvContentPartPr/>
                <p14:nvPr/>
              </p14:nvContentPartPr>
              <p14:xfrm>
                <a:off x="4251925" y="4269449"/>
                <a:ext cx="576720" cy="70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B73A030-0348-299D-5C2C-378F5C55965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234285" y="4251449"/>
                  <a:ext cx="6123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EB5CC6B-AE65-62A4-678C-5AB3E3EB5964}"/>
                    </a:ext>
                  </a:extLst>
                </p14:cNvPr>
                <p14:cNvContentPartPr/>
                <p14:nvPr/>
              </p14:nvContentPartPr>
              <p14:xfrm>
                <a:off x="4141405" y="4239209"/>
                <a:ext cx="241560" cy="101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EB5CC6B-AE65-62A4-678C-5AB3E3EB596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123405" y="4221209"/>
                  <a:ext cx="2772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02A8901-48B0-E707-8702-73B1CE9891F6}"/>
                    </a:ext>
                  </a:extLst>
                </p14:cNvPr>
                <p14:cNvContentPartPr/>
                <p14:nvPr/>
              </p14:nvContentPartPr>
              <p14:xfrm>
                <a:off x="6281965" y="4171889"/>
                <a:ext cx="281520" cy="318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02A8901-48B0-E707-8702-73B1CE9891F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264325" y="4154249"/>
                  <a:ext cx="3171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E918415-9468-CAE4-8260-319C22697F46}"/>
                    </a:ext>
                  </a:extLst>
                </p14:cNvPr>
                <p14:cNvContentPartPr/>
                <p14:nvPr/>
              </p14:nvContentPartPr>
              <p14:xfrm>
                <a:off x="6368365" y="4104569"/>
                <a:ext cx="781200" cy="4071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E918415-9468-CAE4-8260-319C22697F4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350725" y="4086569"/>
                  <a:ext cx="8168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5D3B95E-5B89-F459-ACB4-7406223AC2EE}"/>
                    </a:ext>
                  </a:extLst>
                </p14:cNvPr>
                <p14:cNvContentPartPr/>
                <p14:nvPr/>
              </p14:nvContentPartPr>
              <p14:xfrm>
                <a:off x="7733125" y="4031129"/>
                <a:ext cx="149760" cy="4402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5D3B95E-5B89-F459-ACB4-7406223AC2E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715485" y="4013489"/>
                  <a:ext cx="1854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59B1C5A-CADC-B5F1-125F-E1EEDFD6EA59}"/>
                    </a:ext>
                  </a:extLst>
                </p14:cNvPr>
                <p14:cNvContentPartPr/>
                <p14:nvPr/>
              </p14:nvContentPartPr>
              <p14:xfrm>
                <a:off x="8036245" y="4037609"/>
                <a:ext cx="1028880" cy="335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59B1C5A-CADC-B5F1-125F-E1EEDFD6EA5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018605" y="4019969"/>
                  <a:ext cx="10645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9D75F1F-CB8E-72C4-9B6D-E5DD5EB96B67}"/>
                    </a:ext>
                  </a:extLst>
                </p14:cNvPr>
                <p14:cNvContentPartPr/>
                <p14:nvPr/>
              </p14:nvContentPartPr>
              <p14:xfrm>
                <a:off x="8853445" y="4178369"/>
                <a:ext cx="59040" cy="6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9D75F1F-CB8E-72C4-9B6D-E5DD5EB96B6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835445" y="4160369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5062653-B854-94FE-BD2A-A078A12CE179}"/>
                    </a:ext>
                  </a:extLst>
                </p14:cNvPr>
                <p14:cNvContentPartPr/>
                <p14:nvPr/>
              </p14:nvContentPartPr>
              <p14:xfrm>
                <a:off x="8218405" y="4183769"/>
                <a:ext cx="419400" cy="26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5062653-B854-94FE-BD2A-A078A12CE17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200405" y="4166129"/>
                  <a:ext cx="4550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9BD9EEE-7B1A-3F54-6045-3392355954B9}"/>
                    </a:ext>
                  </a:extLst>
                </p14:cNvPr>
                <p14:cNvContentPartPr/>
                <p14:nvPr/>
              </p14:nvContentPartPr>
              <p14:xfrm>
                <a:off x="9285085" y="3981449"/>
                <a:ext cx="1493280" cy="5835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9BD9EEE-7B1A-3F54-6045-3392355954B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267085" y="3963809"/>
                  <a:ext cx="1528920" cy="61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791C940-A6D8-B255-A9AB-919E6E85E8B5}"/>
                    </a:ext>
                  </a:extLst>
                </p14:cNvPr>
                <p14:cNvContentPartPr/>
                <p14:nvPr/>
              </p14:nvContentPartPr>
              <p14:xfrm>
                <a:off x="10587205" y="4078289"/>
                <a:ext cx="174240" cy="198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791C940-A6D8-B255-A9AB-919E6E85E8B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569565" y="4060289"/>
                  <a:ext cx="2098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34CB583-2B51-4293-E752-6DEDC875E7FB}"/>
                    </a:ext>
                  </a:extLst>
                </p14:cNvPr>
                <p14:cNvContentPartPr/>
                <p14:nvPr/>
              </p14:nvContentPartPr>
              <p14:xfrm>
                <a:off x="9865405" y="4003769"/>
                <a:ext cx="92160" cy="140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34CB583-2B51-4293-E752-6DEDC875E7F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847405" y="3986129"/>
                  <a:ext cx="1278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AAD3EC9-828A-207B-DD8D-D3A8380B89BE}"/>
                    </a:ext>
                  </a:extLst>
                </p14:cNvPr>
                <p14:cNvContentPartPr/>
                <p14:nvPr/>
              </p14:nvContentPartPr>
              <p14:xfrm>
                <a:off x="10767925" y="3858689"/>
                <a:ext cx="172800" cy="5893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AAD3EC9-828A-207B-DD8D-D3A8380B89B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749925" y="3840689"/>
                  <a:ext cx="20844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4B9651E-CE4B-2075-A826-E3DC9C395ADA}"/>
                    </a:ext>
                  </a:extLst>
                </p14:cNvPr>
                <p14:cNvContentPartPr/>
                <p14:nvPr/>
              </p14:nvContentPartPr>
              <p14:xfrm>
                <a:off x="7990525" y="3480329"/>
                <a:ext cx="169920" cy="463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4B9651E-CE4B-2075-A826-E3DC9C395AD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972885" y="3462329"/>
                  <a:ext cx="20556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7862522F-F4B2-ED0D-1F06-37F03F8D29FE}"/>
                    </a:ext>
                  </a:extLst>
                </p14:cNvPr>
                <p14:cNvContentPartPr/>
                <p14:nvPr/>
              </p14:nvContentPartPr>
              <p14:xfrm>
                <a:off x="8264845" y="3492569"/>
                <a:ext cx="1230120" cy="4442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862522F-F4B2-ED0D-1F06-37F03F8D29F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247205" y="3474569"/>
                  <a:ext cx="126576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963CBD6-F8FD-D60A-F252-0FAC79578686}"/>
                    </a:ext>
                  </a:extLst>
                </p14:cNvPr>
                <p14:cNvContentPartPr/>
                <p14:nvPr/>
              </p14:nvContentPartPr>
              <p14:xfrm>
                <a:off x="9057925" y="3598769"/>
                <a:ext cx="371520" cy="835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963CBD6-F8FD-D60A-F252-0FAC7957868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039925" y="3580769"/>
                  <a:ext cx="4071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28D08F8-8480-1A14-9DED-566A49E2A00D}"/>
                    </a:ext>
                  </a:extLst>
                </p14:cNvPr>
                <p14:cNvContentPartPr/>
                <p14:nvPr/>
              </p14:nvContentPartPr>
              <p14:xfrm>
                <a:off x="9536725" y="3473849"/>
                <a:ext cx="152640" cy="492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28D08F8-8480-1A14-9DED-566A49E2A00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519085" y="3456209"/>
                  <a:ext cx="188280" cy="52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C46D2D6-6918-89DF-DB0A-6D9173661797}"/>
              </a:ext>
            </a:extLst>
          </p:cNvPr>
          <p:cNvGrpSpPr/>
          <p:nvPr/>
        </p:nvGrpSpPr>
        <p:grpSpPr>
          <a:xfrm>
            <a:off x="1075285" y="4781009"/>
            <a:ext cx="2066400" cy="818640"/>
            <a:chOff x="1075285" y="4781009"/>
            <a:chExt cx="2066400" cy="81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E5E3134-49C1-68FA-BD89-C08B03404D04}"/>
                    </a:ext>
                  </a:extLst>
                </p14:cNvPr>
                <p14:cNvContentPartPr/>
                <p14:nvPr/>
              </p14:nvContentPartPr>
              <p14:xfrm>
                <a:off x="1075285" y="5106449"/>
                <a:ext cx="215280" cy="13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E5E3134-49C1-68FA-BD89-C08B03404D0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57645" y="5088809"/>
                  <a:ext cx="250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D33AA91-95F7-0DB4-8629-21B74E4B5E23}"/>
                    </a:ext>
                  </a:extLst>
                </p14:cNvPr>
                <p14:cNvContentPartPr/>
                <p14:nvPr/>
              </p14:nvContentPartPr>
              <p14:xfrm>
                <a:off x="1441765" y="4781009"/>
                <a:ext cx="141840" cy="297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D33AA91-95F7-0DB4-8629-21B74E4B5E2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424125" y="4763369"/>
                  <a:ext cx="1774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3837C7-D84A-2481-4CE7-8C675EFCD026}"/>
                    </a:ext>
                  </a:extLst>
                </p14:cNvPr>
                <p14:cNvContentPartPr/>
                <p14:nvPr/>
              </p14:nvContentPartPr>
              <p14:xfrm>
                <a:off x="1680445" y="4798289"/>
                <a:ext cx="157320" cy="2718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93837C7-D84A-2481-4CE7-8C675EFCD02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662805" y="4780649"/>
                  <a:ext cx="1929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0AE2632-7478-B1F1-58F3-681297D62FD2}"/>
                    </a:ext>
                  </a:extLst>
                </p14:cNvPr>
                <p14:cNvContentPartPr/>
                <p14:nvPr/>
              </p14:nvContentPartPr>
              <p14:xfrm>
                <a:off x="1693765" y="4955969"/>
                <a:ext cx="165240" cy="23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0AE2632-7478-B1F1-58F3-681297D62FD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675765" y="4938329"/>
                  <a:ext cx="200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9744A01-CBA8-F617-C8C5-0884DD9711FD}"/>
                    </a:ext>
                  </a:extLst>
                </p14:cNvPr>
                <p14:cNvContentPartPr/>
                <p14:nvPr/>
              </p14:nvContentPartPr>
              <p14:xfrm>
                <a:off x="1680805" y="4807649"/>
                <a:ext cx="210240" cy="43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9744A01-CBA8-F617-C8C5-0884DD9711F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662805" y="4789649"/>
                  <a:ext cx="2458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C5A4A22-7678-4F55-0D56-7D3A2A55B447}"/>
                    </a:ext>
                  </a:extLst>
                </p14:cNvPr>
                <p14:cNvContentPartPr/>
                <p14:nvPr/>
              </p14:nvContentPartPr>
              <p14:xfrm>
                <a:off x="1381645" y="5216609"/>
                <a:ext cx="517320" cy="500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C5A4A22-7678-4F55-0D56-7D3A2A55B44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364005" y="5198969"/>
                  <a:ext cx="5529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E812C4C-DBA0-D79F-21BE-310363C9B8FD}"/>
                    </a:ext>
                  </a:extLst>
                </p14:cNvPr>
                <p14:cNvContentPartPr/>
                <p14:nvPr/>
              </p14:nvContentPartPr>
              <p14:xfrm>
                <a:off x="1378765" y="5319209"/>
                <a:ext cx="192600" cy="2718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E812C4C-DBA0-D79F-21BE-310363C9B8F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360765" y="5301569"/>
                  <a:ext cx="2282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8DB7D7C-F8D2-831B-5C3E-D765EB967C11}"/>
                    </a:ext>
                  </a:extLst>
                </p14:cNvPr>
                <p14:cNvContentPartPr/>
                <p14:nvPr/>
              </p14:nvContentPartPr>
              <p14:xfrm>
                <a:off x="1615645" y="5459609"/>
                <a:ext cx="167040" cy="1191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8DB7D7C-F8D2-831B-5C3E-D765EB967C1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597645" y="5441609"/>
                  <a:ext cx="2026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4304D4E-F759-ACAE-CE41-0A4FA54FE9DD}"/>
                    </a:ext>
                  </a:extLst>
                </p14:cNvPr>
                <p14:cNvContentPartPr/>
                <p14:nvPr/>
              </p14:nvContentPartPr>
              <p14:xfrm>
                <a:off x="1627525" y="5463209"/>
                <a:ext cx="236880" cy="136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4304D4E-F759-ACAE-CE41-0A4FA54FE9D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609885" y="5445209"/>
                  <a:ext cx="2725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BBEA257-691D-F8F0-AD10-64263CEE5321}"/>
                    </a:ext>
                  </a:extLst>
                </p14:cNvPr>
                <p14:cNvContentPartPr/>
                <p14:nvPr/>
              </p14:nvContentPartPr>
              <p14:xfrm>
                <a:off x="2217925" y="5038409"/>
                <a:ext cx="325800" cy="243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BBEA257-691D-F8F0-AD10-64263CEE532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200285" y="5020769"/>
                  <a:ext cx="3614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E22CEE2-2F88-4F0B-6218-56B89886FED3}"/>
                    </a:ext>
                  </a:extLst>
                </p14:cNvPr>
                <p14:cNvContentPartPr/>
                <p14:nvPr/>
              </p14:nvContentPartPr>
              <p14:xfrm>
                <a:off x="2748925" y="4898009"/>
                <a:ext cx="392760" cy="385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E22CEE2-2F88-4F0B-6218-56B89886FED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730925" y="4880369"/>
                  <a:ext cx="428400" cy="42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5444B6C-9BCB-7DDA-8B93-15CB20A48F9E}"/>
              </a:ext>
            </a:extLst>
          </p:cNvPr>
          <p:cNvGrpSpPr/>
          <p:nvPr/>
        </p:nvGrpSpPr>
        <p:grpSpPr>
          <a:xfrm>
            <a:off x="3502405" y="4968569"/>
            <a:ext cx="648360" cy="397800"/>
            <a:chOff x="3502405" y="4968569"/>
            <a:chExt cx="648360" cy="39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CBC498E-51B8-1561-E153-31621D73C4DE}"/>
                    </a:ext>
                  </a:extLst>
                </p14:cNvPr>
                <p14:cNvContentPartPr/>
                <p14:nvPr/>
              </p14:nvContentPartPr>
              <p14:xfrm>
                <a:off x="3502405" y="4992689"/>
                <a:ext cx="253800" cy="2772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CBC498E-51B8-1561-E153-31621D73C4D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484405" y="4974689"/>
                  <a:ext cx="2894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A9C09AC-A998-78F0-EDFC-B8163116FE86}"/>
                    </a:ext>
                  </a:extLst>
                </p14:cNvPr>
                <p14:cNvContentPartPr/>
                <p14:nvPr/>
              </p14:nvContentPartPr>
              <p14:xfrm>
                <a:off x="3832885" y="4968569"/>
                <a:ext cx="317880" cy="3978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A9C09AC-A998-78F0-EDFC-B8163116FE8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814885" y="4950929"/>
                  <a:ext cx="353520" cy="43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E42ED821-9E45-C201-7FF1-75FEE6DC6ED6}"/>
              </a:ext>
            </a:extLst>
          </p:cNvPr>
          <p:cNvGrpSpPr/>
          <p:nvPr/>
        </p:nvGrpSpPr>
        <p:grpSpPr>
          <a:xfrm>
            <a:off x="4409965" y="4619729"/>
            <a:ext cx="6993360" cy="991440"/>
            <a:chOff x="4409965" y="4619729"/>
            <a:chExt cx="6993360" cy="99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3427A1F-3C58-21FA-0E5C-7AE1A153C9E9}"/>
                    </a:ext>
                  </a:extLst>
                </p14:cNvPr>
                <p14:cNvContentPartPr/>
                <p14:nvPr/>
              </p14:nvContentPartPr>
              <p14:xfrm>
                <a:off x="4902085" y="4871729"/>
                <a:ext cx="316800" cy="3765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3427A1F-3C58-21FA-0E5C-7AE1A153C9E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884445" y="4854089"/>
                  <a:ext cx="35244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6D210526-1603-7651-596A-70E981B51411}"/>
                    </a:ext>
                  </a:extLst>
                </p14:cNvPr>
                <p14:cNvContentPartPr/>
                <p14:nvPr/>
              </p14:nvContentPartPr>
              <p14:xfrm>
                <a:off x="4409965" y="5090969"/>
                <a:ext cx="73800" cy="167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6D210526-1603-7651-596A-70E981B5141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392325" y="5072969"/>
                  <a:ext cx="1094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3AA3194-A6A8-C908-90AC-5A94A8ECBFC9}"/>
                    </a:ext>
                  </a:extLst>
                </p14:cNvPr>
                <p14:cNvContentPartPr/>
                <p14:nvPr/>
              </p14:nvContentPartPr>
              <p14:xfrm>
                <a:off x="5437045" y="4888289"/>
                <a:ext cx="236160" cy="137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3AA3194-A6A8-C908-90AC-5A94A8ECBFC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419405" y="4870649"/>
                  <a:ext cx="271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0355292-D93C-0EAC-6D1E-6D8BB0EDA1BC}"/>
                    </a:ext>
                  </a:extLst>
                </p14:cNvPr>
                <p14:cNvContentPartPr/>
                <p14:nvPr/>
              </p14:nvContentPartPr>
              <p14:xfrm>
                <a:off x="5522005" y="4792529"/>
                <a:ext cx="12240" cy="129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0355292-D93C-0EAC-6D1E-6D8BB0EDA1B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504365" y="4774529"/>
                  <a:ext cx="478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CA44031-5375-EDF0-03CB-7E1AEEB688E9}"/>
                    </a:ext>
                  </a:extLst>
                </p14:cNvPr>
                <p14:cNvContentPartPr/>
                <p14:nvPr/>
              </p14:nvContentPartPr>
              <p14:xfrm>
                <a:off x="5897125" y="4699289"/>
                <a:ext cx="500760" cy="332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CA44031-5375-EDF0-03CB-7E1AEEB688E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879485" y="4681649"/>
                  <a:ext cx="5364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9FE37DD-5CCB-8873-7F00-A39D83B0850C}"/>
                    </a:ext>
                  </a:extLst>
                </p14:cNvPr>
                <p14:cNvContentPartPr/>
                <p14:nvPr/>
              </p14:nvContentPartPr>
              <p14:xfrm>
                <a:off x="6026365" y="4807649"/>
                <a:ext cx="211680" cy="29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9FE37DD-5CCB-8873-7F00-A39D83B0850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008365" y="4789649"/>
                  <a:ext cx="2473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F9BF4FF-C516-08C1-A7FD-F986C30D2BCA}"/>
                    </a:ext>
                  </a:extLst>
                </p14:cNvPr>
                <p14:cNvContentPartPr/>
                <p14:nvPr/>
              </p14:nvContentPartPr>
              <p14:xfrm>
                <a:off x="6592645" y="4676249"/>
                <a:ext cx="696960" cy="532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F9BF4FF-C516-08C1-A7FD-F986C30D2BC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574645" y="4658249"/>
                  <a:ext cx="73260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6EB25D2-460A-4766-3752-F2EACEB610E9}"/>
                    </a:ext>
                  </a:extLst>
                </p14:cNvPr>
                <p14:cNvContentPartPr/>
                <p14:nvPr/>
              </p14:nvContentPartPr>
              <p14:xfrm>
                <a:off x="7595965" y="4619729"/>
                <a:ext cx="1141200" cy="4838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6EB25D2-460A-4766-3752-F2EACEB610E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577965" y="4602089"/>
                  <a:ext cx="117684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752B557-D0B2-16B6-5B2D-FA0493720842}"/>
                    </a:ext>
                  </a:extLst>
                </p14:cNvPr>
                <p14:cNvContentPartPr/>
                <p14:nvPr/>
              </p14:nvContentPartPr>
              <p14:xfrm>
                <a:off x="8191405" y="4750409"/>
                <a:ext cx="446760" cy="122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752B557-D0B2-16B6-5B2D-FA049372084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173405" y="4732409"/>
                  <a:ext cx="4824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420C86A-1EAB-4E2A-6D16-A8F68FEF6A59}"/>
                    </a:ext>
                  </a:extLst>
                </p14:cNvPr>
                <p14:cNvContentPartPr/>
                <p14:nvPr/>
              </p14:nvContentPartPr>
              <p14:xfrm>
                <a:off x="8978005" y="4680209"/>
                <a:ext cx="800280" cy="3229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420C86A-1EAB-4E2A-6D16-A8F68FEF6A5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960005" y="4662209"/>
                  <a:ext cx="8359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CEDEC12-C9CA-6D6B-1A80-A4037476B60F}"/>
                    </a:ext>
                  </a:extLst>
                </p14:cNvPr>
                <p14:cNvContentPartPr/>
                <p14:nvPr/>
              </p14:nvContentPartPr>
              <p14:xfrm>
                <a:off x="9555085" y="4797569"/>
                <a:ext cx="191160" cy="180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CEDEC12-C9CA-6D6B-1A80-A4037476B60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537445" y="4779569"/>
                  <a:ext cx="2268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56C5FCE-95C0-37BB-5BB4-20462C900D7F}"/>
                    </a:ext>
                  </a:extLst>
                </p14:cNvPr>
                <p14:cNvContentPartPr/>
                <p14:nvPr/>
              </p14:nvContentPartPr>
              <p14:xfrm>
                <a:off x="9014005" y="4854809"/>
                <a:ext cx="400680" cy="594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56C5FCE-95C0-37BB-5BB4-20462C900D7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996005" y="4836809"/>
                  <a:ext cx="4363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2617D02-435B-FDF6-ABAC-E81A38E8DAE5}"/>
                    </a:ext>
                  </a:extLst>
                </p14:cNvPr>
                <p14:cNvContentPartPr/>
                <p14:nvPr/>
              </p14:nvContentPartPr>
              <p14:xfrm>
                <a:off x="10181125" y="4679849"/>
                <a:ext cx="1222200" cy="489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2617D02-435B-FDF6-ABAC-E81A38E8DAE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163485" y="4661849"/>
                  <a:ext cx="125784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62999C9-0745-0A61-A96D-13B5D30A9DF5}"/>
                    </a:ext>
                  </a:extLst>
                </p14:cNvPr>
                <p14:cNvContentPartPr/>
                <p14:nvPr/>
              </p14:nvContentPartPr>
              <p14:xfrm>
                <a:off x="4895965" y="5422169"/>
                <a:ext cx="502560" cy="1090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62999C9-0745-0A61-A96D-13B5D30A9DF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878325" y="5404169"/>
                  <a:ext cx="5382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06C9674-B435-FFB8-C349-B64279E242D2}"/>
                    </a:ext>
                  </a:extLst>
                </p14:cNvPr>
                <p14:cNvContentPartPr/>
                <p14:nvPr/>
              </p14:nvContentPartPr>
              <p14:xfrm>
                <a:off x="5475205" y="5174489"/>
                <a:ext cx="619200" cy="353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06C9674-B435-FFB8-C349-B64279E242D2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457565" y="5156489"/>
                  <a:ext cx="65484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E455B63-4DBD-5B74-2489-09DE20A54855}"/>
                    </a:ext>
                  </a:extLst>
                </p14:cNvPr>
                <p14:cNvContentPartPr/>
                <p14:nvPr/>
              </p14:nvContentPartPr>
              <p14:xfrm>
                <a:off x="5522005" y="5318129"/>
                <a:ext cx="409320" cy="550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E455B63-4DBD-5B74-2489-09DE20A5485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504365" y="5300129"/>
                  <a:ext cx="4449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1856A3E-116F-43E9-25CF-894A6EF73D65}"/>
                    </a:ext>
                  </a:extLst>
                </p14:cNvPr>
                <p14:cNvContentPartPr/>
                <p14:nvPr/>
              </p14:nvContentPartPr>
              <p14:xfrm>
                <a:off x="6300685" y="5211569"/>
                <a:ext cx="535320" cy="306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1856A3E-116F-43E9-25CF-894A6EF73D6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282685" y="5193929"/>
                  <a:ext cx="57096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BD9B66C-B87E-EE12-8AED-1442275D8C64}"/>
                    </a:ext>
                  </a:extLst>
                </p14:cNvPr>
                <p14:cNvContentPartPr/>
                <p14:nvPr/>
              </p14:nvContentPartPr>
              <p14:xfrm>
                <a:off x="6842845" y="5255849"/>
                <a:ext cx="650160" cy="2527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BD9B66C-B87E-EE12-8AED-1442275D8C6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824845" y="5238209"/>
                  <a:ext cx="6858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2D2FA48-E687-CDCF-C4DC-7C449E89F5BB}"/>
                    </a:ext>
                  </a:extLst>
                </p14:cNvPr>
                <p14:cNvContentPartPr/>
                <p14:nvPr/>
              </p14:nvContentPartPr>
              <p14:xfrm>
                <a:off x="7702525" y="5253329"/>
                <a:ext cx="248760" cy="357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2D2FA48-E687-CDCF-C4DC-7C449E89F5B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684525" y="5235329"/>
                  <a:ext cx="284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165D4F6-1AFD-E3FD-BB51-05CF24EA3F91}"/>
                    </a:ext>
                  </a:extLst>
                </p14:cNvPr>
                <p14:cNvContentPartPr/>
                <p14:nvPr/>
              </p14:nvContentPartPr>
              <p14:xfrm>
                <a:off x="8117605" y="5152169"/>
                <a:ext cx="488520" cy="329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165D4F6-1AFD-E3FD-BB51-05CF24EA3F9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099965" y="5134529"/>
                  <a:ext cx="52416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2E95A83-DE0B-CA05-A04D-4649301A1CD3}"/>
                    </a:ext>
                  </a:extLst>
                </p14:cNvPr>
                <p14:cNvContentPartPr/>
                <p14:nvPr/>
              </p14:nvContentPartPr>
              <p14:xfrm>
                <a:off x="8164045" y="5292209"/>
                <a:ext cx="378000" cy="111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2E95A83-DE0B-CA05-A04D-4649301A1CD3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146405" y="5274209"/>
                  <a:ext cx="4136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7C0D5BF-3F2B-4A59-70CE-3AA4B1E8DFB0}"/>
                    </a:ext>
                  </a:extLst>
                </p14:cNvPr>
                <p14:cNvContentPartPr/>
                <p14:nvPr/>
              </p14:nvContentPartPr>
              <p14:xfrm>
                <a:off x="8826445" y="5187449"/>
                <a:ext cx="1410120" cy="2775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7C0D5BF-3F2B-4A59-70CE-3AA4B1E8DFB0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808805" y="5169809"/>
                  <a:ext cx="14457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D2F6EFB-17E1-4AC6-8288-CD343820E673}"/>
                    </a:ext>
                  </a:extLst>
                </p14:cNvPr>
                <p14:cNvContentPartPr/>
                <p14:nvPr/>
              </p14:nvContentPartPr>
              <p14:xfrm>
                <a:off x="10169245" y="5330729"/>
                <a:ext cx="137880" cy="1627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D2F6EFB-17E1-4AC6-8288-CD343820E67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151245" y="5313089"/>
                  <a:ext cx="173520" cy="19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091AAC2-92C1-69BB-6117-DD54A5CB2741}"/>
              </a:ext>
            </a:extLst>
          </p:cNvPr>
          <p:cNvGrpSpPr/>
          <p:nvPr/>
        </p:nvGrpSpPr>
        <p:grpSpPr>
          <a:xfrm>
            <a:off x="786205" y="5971889"/>
            <a:ext cx="2628000" cy="857520"/>
            <a:chOff x="786205" y="5971889"/>
            <a:chExt cx="2628000" cy="85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76A7D8E4-7C57-E658-6681-D071D6B28177}"/>
                    </a:ext>
                  </a:extLst>
                </p14:cNvPr>
                <p14:cNvContentPartPr/>
                <p14:nvPr/>
              </p14:nvContentPartPr>
              <p14:xfrm>
                <a:off x="786205" y="6330809"/>
                <a:ext cx="176040" cy="97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76A7D8E4-7C57-E658-6681-D071D6B2817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68205" y="6312809"/>
                  <a:ext cx="2116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8CF6836-8721-1201-5403-0AD6AE91723F}"/>
                    </a:ext>
                  </a:extLst>
                </p14:cNvPr>
                <p14:cNvContentPartPr/>
                <p14:nvPr/>
              </p14:nvContentPartPr>
              <p14:xfrm>
                <a:off x="1202005" y="5978729"/>
                <a:ext cx="175680" cy="2948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8CF6836-8721-1201-5403-0AD6AE91723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84005" y="5960729"/>
                  <a:ext cx="2113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A8B10C7C-36CA-61B9-420B-CF85D45E5419}"/>
                    </a:ext>
                  </a:extLst>
                </p14:cNvPr>
                <p14:cNvContentPartPr/>
                <p14:nvPr/>
              </p14:nvContentPartPr>
              <p14:xfrm>
                <a:off x="1424485" y="6023369"/>
                <a:ext cx="124200" cy="250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A8B10C7C-36CA-61B9-420B-CF85D45E541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406845" y="6005729"/>
                  <a:ext cx="1598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0C70E53-56BF-FC4E-09F8-235CE570FBA3}"/>
                    </a:ext>
                  </a:extLst>
                </p14:cNvPr>
                <p14:cNvContentPartPr/>
                <p14:nvPr/>
              </p14:nvContentPartPr>
              <p14:xfrm>
                <a:off x="1469485" y="6095729"/>
                <a:ext cx="172440" cy="432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0C70E53-56BF-FC4E-09F8-235CE570FBA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451845" y="6078089"/>
                  <a:ext cx="208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B0A3450-F580-38C3-FBE4-B7890B0CC6DC}"/>
                    </a:ext>
                  </a:extLst>
                </p14:cNvPr>
                <p14:cNvContentPartPr/>
                <p14:nvPr/>
              </p14:nvContentPartPr>
              <p14:xfrm>
                <a:off x="1466965" y="6024809"/>
                <a:ext cx="225000" cy="18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B0A3450-F580-38C3-FBE4-B7890B0CC6D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449325" y="6006809"/>
                  <a:ext cx="260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EEB2ECF-27E3-AD92-0C37-9B1FCE1D001E}"/>
                    </a:ext>
                  </a:extLst>
                </p14:cNvPr>
                <p14:cNvContentPartPr/>
                <p14:nvPr/>
              </p14:nvContentPartPr>
              <p14:xfrm>
                <a:off x="1094365" y="6383009"/>
                <a:ext cx="583920" cy="770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EEB2ECF-27E3-AD92-0C37-9B1FCE1D001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76725" y="6365369"/>
                  <a:ext cx="619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DACC003-D3D8-0B05-04A9-31E1A738BD5F}"/>
                    </a:ext>
                  </a:extLst>
                </p14:cNvPr>
                <p14:cNvContentPartPr/>
                <p14:nvPr/>
              </p14:nvContentPartPr>
              <p14:xfrm>
                <a:off x="1031725" y="6495329"/>
                <a:ext cx="146520" cy="2754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DACC003-D3D8-0B05-04A9-31E1A738BD5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13725" y="6477329"/>
                  <a:ext cx="1821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4D4BFC4-68AC-EB4D-F2B4-A7AE494997AE}"/>
                    </a:ext>
                  </a:extLst>
                </p14:cNvPr>
                <p14:cNvContentPartPr/>
                <p14:nvPr/>
              </p14:nvContentPartPr>
              <p14:xfrm>
                <a:off x="1304605" y="6501809"/>
                <a:ext cx="187560" cy="2840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4D4BFC4-68AC-EB4D-F2B4-A7AE494997A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286605" y="6484169"/>
                  <a:ext cx="2232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945D553-5FED-7C53-6811-C4D4492EE6B4}"/>
                    </a:ext>
                  </a:extLst>
                </p14:cNvPr>
                <p14:cNvContentPartPr/>
                <p14:nvPr/>
              </p14:nvContentPartPr>
              <p14:xfrm>
                <a:off x="1901845" y="6332609"/>
                <a:ext cx="221400" cy="151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945D553-5FED-7C53-6811-C4D4492EE6B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884205" y="6314969"/>
                  <a:ext cx="2570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B69D94A-13D9-2807-73BD-7785D2C1ED4E}"/>
                    </a:ext>
                  </a:extLst>
                </p14:cNvPr>
                <p14:cNvContentPartPr/>
                <p14:nvPr/>
              </p14:nvContentPartPr>
              <p14:xfrm>
                <a:off x="1923445" y="6422249"/>
                <a:ext cx="190080" cy="360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B69D94A-13D9-2807-73BD-7785D2C1ED4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905445" y="6404249"/>
                  <a:ext cx="2257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D9EED64-8D88-89FB-0FFD-84EEC55BA89C}"/>
                    </a:ext>
                  </a:extLst>
                </p14:cNvPr>
                <p14:cNvContentPartPr/>
                <p14:nvPr/>
              </p14:nvContentPartPr>
              <p14:xfrm>
                <a:off x="1901125" y="6515489"/>
                <a:ext cx="226080" cy="17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D9EED64-8D88-89FB-0FFD-84EEC55BA89C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883125" y="6497849"/>
                  <a:ext cx="2617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DFA0B55F-C463-6B23-5B3B-CAF49175B77E}"/>
                    </a:ext>
                  </a:extLst>
                </p14:cNvPr>
                <p14:cNvContentPartPr/>
                <p14:nvPr/>
              </p14:nvContentPartPr>
              <p14:xfrm>
                <a:off x="2392525" y="6375089"/>
                <a:ext cx="230040" cy="27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DFA0B55F-C463-6B23-5B3B-CAF49175B77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374525" y="6357089"/>
                  <a:ext cx="265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2A3B9201-D4A9-65B9-B5DE-0B566111533F}"/>
                    </a:ext>
                  </a:extLst>
                </p14:cNvPr>
                <p14:cNvContentPartPr/>
                <p14:nvPr/>
              </p14:nvContentPartPr>
              <p14:xfrm>
                <a:off x="2850445" y="5971889"/>
                <a:ext cx="180360" cy="2959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2A3B9201-D4A9-65B9-B5DE-0B566111533F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832445" y="5954249"/>
                  <a:ext cx="216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A2A564DD-DB3A-BE4F-7748-1556703553FD}"/>
                    </a:ext>
                  </a:extLst>
                </p14:cNvPr>
                <p14:cNvContentPartPr/>
                <p14:nvPr/>
              </p14:nvContentPartPr>
              <p14:xfrm>
                <a:off x="3189205" y="5989529"/>
                <a:ext cx="151560" cy="2689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A2A564DD-DB3A-BE4F-7748-1556703553F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171205" y="5971529"/>
                  <a:ext cx="1872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DBDB650-D8B6-3E4D-F9D8-C9EF4422CD93}"/>
                    </a:ext>
                  </a:extLst>
                </p14:cNvPr>
                <p14:cNvContentPartPr/>
                <p14:nvPr/>
              </p14:nvContentPartPr>
              <p14:xfrm>
                <a:off x="3218725" y="6088529"/>
                <a:ext cx="139320" cy="25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DBDB650-D8B6-3E4D-F9D8-C9EF4422CD9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200725" y="6070529"/>
                  <a:ext cx="174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28F88309-C785-A0E1-F372-F5A8EF08E53E}"/>
                    </a:ext>
                  </a:extLst>
                </p14:cNvPr>
                <p14:cNvContentPartPr/>
                <p14:nvPr/>
              </p14:nvContentPartPr>
              <p14:xfrm>
                <a:off x="3187765" y="6009329"/>
                <a:ext cx="226440" cy="82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28F88309-C785-A0E1-F372-F5A8EF08E53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3169765" y="5991689"/>
                  <a:ext cx="2620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09FFFF12-0875-AA0D-EA15-3956EDBF834F}"/>
                    </a:ext>
                  </a:extLst>
                </p14:cNvPr>
                <p14:cNvContentPartPr/>
                <p14:nvPr/>
              </p14:nvContentPartPr>
              <p14:xfrm>
                <a:off x="2750005" y="6370409"/>
                <a:ext cx="647280" cy="468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09FFFF12-0875-AA0D-EA15-3956EDBF834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732365" y="6352769"/>
                  <a:ext cx="6829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576648A-D80A-79F1-E81A-8F31C06820A2}"/>
                    </a:ext>
                  </a:extLst>
                </p14:cNvPr>
                <p14:cNvContentPartPr/>
                <p14:nvPr/>
              </p14:nvContentPartPr>
              <p14:xfrm>
                <a:off x="2477125" y="6533849"/>
                <a:ext cx="354240" cy="2955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576648A-D80A-79F1-E81A-8F31C06820A2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459485" y="6515849"/>
                  <a:ext cx="3898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10E75760-68E5-12AB-FBBB-4A6867D64F78}"/>
                    </a:ext>
                  </a:extLst>
                </p14:cNvPr>
                <p14:cNvContentPartPr/>
                <p14:nvPr/>
              </p14:nvContentPartPr>
              <p14:xfrm>
                <a:off x="2869165" y="6491226"/>
                <a:ext cx="148680" cy="270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10E75760-68E5-12AB-FBBB-4A6867D64F78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851165" y="6473586"/>
                  <a:ext cx="184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73BB7C6A-C9BB-6901-9050-4B4F5A7B7A9C}"/>
                    </a:ext>
                  </a:extLst>
                </p14:cNvPr>
                <p14:cNvContentPartPr/>
                <p14:nvPr/>
              </p14:nvContentPartPr>
              <p14:xfrm>
                <a:off x="3100645" y="6486546"/>
                <a:ext cx="162000" cy="297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73BB7C6A-C9BB-6901-9050-4B4F5A7B7A9C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082645" y="6468546"/>
                  <a:ext cx="197640" cy="33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BEFAB814-9884-DF03-384B-1F9996C55F1D}"/>
              </a:ext>
            </a:extLst>
          </p:cNvPr>
          <p:cNvGrpSpPr/>
          <p:nvPr/>
        </p:nvGrpSpPr>
        <p:grpSpPr>
          <a:xfrm>
            <a:off x="4016485" y="5688569"/>
            <a:ext cx="5273640" cy="956017"/>
            <a:chOff x="4016485" y="5688569"/>
            <a:chExt cx="5273640" cy="9560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954910F-7302-DC81-F5A3-1526D18CC9B8}"/>
                    </a:ext>
                  </a:extLst>
                </p14:cNvPr>
                <p14:cNvContentPartPr/>
                <p14:nvPr/>
              </p14:nvContentPartPr>
              <p14:xfrm>
                <a:off x="4935925" y="5754809"/>
                <a:ext cx="159480" cy="1645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954910F-7302-DC81-F5A3-1526D18CC9B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917925" y="5736809"/>
                  <a:ext cx="1951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A1BAE12C-3BA3-A645-0A1D-361D1728B8D8}"/>
                    </a:ext>
                  </a:extLst>
                </p14:cNvPr>
                <p14:cNvContentPartPr/>
                <p14:nvPr/>
              </p14:nvContentPartPr>
              <p14:xfrm>
                <a:off x="5185405" y="5867489"/>
                <a:ext cx="17280" cy="44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A1BAE12C-3BA3-A645-0A1D-361D1728B8D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167765" y="5849489"/>
                  <a:ext cx="529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58725BD-785E-FCE4-393B-1624ED5F8DC9}"/>
                    </a:ext>
                  </a:extLst>
                </p14:cNvPr>
                <p14:cNvContentPartPr/>
                <p14:nvPr/>
              </p14:nvContentPartPr>
              <p14:xfrm>
                <a:off x="5271805" y="5776049"/>
                <a:ext cx="119520" cy="310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58725BD-785E-FCE4-393B-1624ED5F8DC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254165" y="5758049"/>
                  <a:ext cx="1551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AE1AC198-456C-8D72-6086-B35C34699FDA}"/>
                    </a:ext>
                  </a:extLst>
                </p14:cNvPr>
                <p14:cNvContentPartPr/>
                <p14:nvPr/>
              </p14:nvContentPartPr>
              <p14:xfrm>
                <a:off x="5743045" y="5772449"/>
                <a:ext cx="98640" cy="136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AE1AC198-456C-8D72-6086-B35C34699FDA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725045" y="5754809"/>
                  <a:ext cx="1342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D2362EE2-06BA-DD8F-F5DB-1FD1E9933895}"/>
                    </a:ext>
                  </a:extLst>
                </p14:cNvPr>
                <p14:cNvContentPartPr/>
                <p14:nvPr/>
              </p14:nvContentPartPr>
              <p14:xfrm>
                <a:off x="5862925" y="5811689"/>
                <a:ext cx="94320" cy="864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D2362EE2-06BA-DD8F-F5DB-1FD1E993389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844925" y="5793689"/>
                  <a:ext cx="1299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DE754A34-457C-B33F-8468-95DB60E1D3B1}"/>
                    </a:ext>
                  </a:extLst>
                </p14:cNvPr>
                <p14:cNvContentPartPr/>
                <p14:nvPr/>
              </p14:nvContentPartPr>
              <p14:xfrm>
                <a:off x="6065605" y="5688569"/>
                <a:ext cx="70200" cy="2440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DE754A34-457C-B33F-8468-95DB60E1D3B1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047965" y="5670929"/>
                  <a:ext cx="105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8FCB8BEA-8B10-A67D-5CC4-F83455D32F2B}"/>
                    </a:ext>
                  </a:extLst>
                </p14:cNvPr>
                <p14:cNvContentPartPr/>
                <p14:nvPr/>
              </p14:nvContentPartPr>
              <p14:xfrm>
                <a:off x="6169645" y="5746529"/>
                <a:ext cx="44280" cy="1306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8FCB8BEA-8B10-A67D-5CC4-F83455D32F2B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152005" y="5728889"/>
                  <a:ext cx="79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9D4E622C-F70F-8244-BF5F-33A3A56E2790}"/>
                    </a:ext>
                  </a:extLst>
                </p14:cNvPr>
                <p14:cNvContentPartPr/>
                <p14:nvPr/>
              </p14:nvContentPartPr>
              <p14:xfrm>
                <a:off x="6268645" y="5707289"/>
                <a:ext cx="138240" cy="1926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9D4E622C-F70F-8244-BF5F-33A3A56E279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250645" y="5689289"/>
                  <a:ext cx="173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8D41B33-F3B2-7B39-65E1-D2E700613775}"/>
                    </a:ext>
                  </a:extLst>
                </p14:cNvPr>
                <p14:cNvContentPartPr/>
                <p14:nvPr/>
              </p14:nvContentPartPr>
              <p14:xfrm>
                <a:off x="6661405" y="5785049"/>
                <a:ext cx="331560" cy="130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8D41B33-F3B2-7B39-65E1-D2E700613775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643405" y="5767049"/>
                  <a:ext cx="367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79E18E61-CD8D-482D-C171-73BD31075BDC}"/>
                    </a:ext>
                  </a:extLst>
                </p14:cNvPr>
                <p14:cNvContentPartPr/>
                <p14:nvPr/>
              </p14:nvContentPartPr>
              <p14:xfrm>
                <a:off x="7218685" y="5755529"/>
                <a:ext cx="751320" cy="323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79E18E61-CD8D-482D-C171-73BD31075BDC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201045" y="5737529"/>
                  <a:ext cx="7869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415A910F-FE34-8EAB-588B-404C4D0FADC5}"/>
                    </a:ext>
                  </a:extLst>
                </p14:cNvPr>
                <p14:cNvContentPartPr/>
                <p14:nvPr/>
              </p14:nvContentPartPr>
              <p14:xfrm>
                <a:off x="8001685" y="6006449"/>
                <a:ext cx="12240" cy="399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415A910F-FE34-8EAB-588B-404C4D0FADC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984045" y="5988809"/>
                  <a:ext cx="478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391F85A7-9A3B-082A-D7AA-B74484112EF7}"/>
                    </a:ext>
                  </a:extLst>
                </p14:cNvPr>
                <p14:cNvContentPartPr/>
                <p14:nvPr/>
              </p14:nvContentPartPr>
              <p14:xfrm>
                <a:off x="4016485" y="6220506"/>
                <a:ext cx="191160" cy="2977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391F85A7-9A3B-082A-D7AA-B74484112EF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998485" y="6202866"/>
                  <a:ext cx="2268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F2AD3A1B-563E-8DB0-D347-5720B583ACB9}"/>
                    </a:ext>
                  </a:extLst>
                </p14:cNvPr>
                <p14:cNvContentPartPr/>
                <p14:nvPr/>
              </p14:nvContentPartPr>
              <p14:xfrm>
                <a:off x="4212325" y="6343626"/>
                <a:ext cx="399240" cy="180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F2AD3A1B-563E-8DB0-D347-5720B583ACB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194685" y="6325626"/>
                  <a:ext cx="4348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57919D5-7616-B2F8-9608-75C6E2F3DA54}"/>
                    </a:ext>
                  </a:extLst>
                </p14:cNvPr>
                <p14:cNvContentPartPr/>
                <p14:nvPr/>
              </p14:nvContentPartPr>
              <p14:xfrm>
                <a:off x="4759165" y="6214386"/>
                <a:ext cx="617400" cy="3240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57919D5-7616-B2F8-9608-75C6E2F3DA54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4741525" y="6196746"/>
                  <a:ext cx="6530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6B3C15D-C659-A413-B136-2641142D0D57}"/>
                    </a:ext>
                  </a:extLst>
                </p14:cNvPr>
                <p14:cNvContentPartPr/>
                <p14:nvPr/>
              </p14:nvContentPartPr>
              <p14:xfrm>
                <a:off x="5265325" y="6276306"/>
                <a:ext cx="191160" cy="306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6B3C15D-C659-A413-B136-2641142D0D5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5247685" y="6258306"/>
                  <a:ext cx="22680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401DD32-6FCA-9183-25C4-72D1BF5C16C8}"/>
                    </a:ext>
                  </a:extLst>
                </p14:cNvPr>
                <p14:cNvContentPartPr/>
                <p14:nvPr/>
              </p14:nvContentPartPr>
              <p14:xfrm>
                <a:off x="5579965" y="6139866"/>
                <a:ext cx="489600" cy="4874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401DD32-6FCA-9183-25C4-72D1BF5C16C8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562325" y="6122226"/>
                  <a:ext cx="52524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1346116-51A8-C5D5-67F6-2F4A33A7D654}"/>
                    </a:ext>
                  </a:extLst>
                </p14:cNvPr>
                <p14:cNvContentPartPr/>
                <p14:nvPr/>
              </p14:nvContentPartPr>
              <p14:xfrm>
                <a:off x="5632885" y="6346146"/>
                <a:ext cx="155880" cy="741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1346116-51A8-C5D5-67F6-2F4A33A7D654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615245" y="6328146"/>
                  <a:ext cx="191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8794155-5111-CE3E-2DD4-65A69ABB5A5A}"/>
                    </a:ext>
                  </a:extLst>
                </p14:cNvPr>
                <p14:cNvContentPartPr/>
                <p14:nvPr/>
              </p14:nvContentPartPr>
              <p14:xfrm>
                <a:off x="6077125" y="6223386"/>
                <a:ext cx="685080" cy="32112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8794155-5111-CE3E-2DD4-65A69ABB5A5A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059125" y="6205386"/>
                  <a:ext cx="7207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DE06A40-0715-8A85-E55F-0AD5D6DF4AA3}"/>
                    </a:ext>
                  </a:extLst>
                </p14:cNvPr>
                <p14:cNvContentPartPr/>
                <p14:nvPr/>
              </p14:nvContentPartPr>
              <p14:xfrm>
                <a:off x="6932485" y="6379626"/>
                <a:ext cx="516600" cy="1454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DE06A40-0715-8A85-E55F-0AD5D6DF4AA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914485" y="6361626"/>
                  <a:ext cx="552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FDBCE666-4CEC-C024-9E26-D414BF8F7978}"/>
                    </a:ext>
                  </a:extLst>
                </p14:cNvPr>
                <p14:cNvContentPartPr/>
                <p14:nvPr/>
              </p14:nvContentPartPr>
              <p14:xfrm>
                <a:off x="7567885" y="6196746"/>
                <a:ext cx="615240" cy="3708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FDBCE666-4CEC-C024-9E26-D414BF8F797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549885" y="6178746"/>
                  <a:ext cx="6508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FDCAA941-FD1A-EBE2-4C3D-AC9C27BC6AD8}"/>
                    </a:ext>
                  </a:extLst>
                </p14:cNvPr>
                <p14:cNvContentPartPr/>
                <p14:nvPr/>
              </p14:nvContentPartPr>
              <p14:xfrm>
                <a:off x="8177365" y="6157506"/>
                <a:ext cx="375120" cy="342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FDCAA941-FD1A-EBE2-4C3D-AC9C27BC6AD8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159725" y="6139506"/>
                  <a:ext cx="4107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0E8D2C18-1613-F0BD-822F-95626B5F173E}"/>
                    </a:ext>
                  </a:extLst>
                </p14:cNvPr>
                <p14:cNvContentPartPr/>
                <p14:nvPr/>
              </p14:nvContentPartPr>
              <p14:xfrm>
                <a:off x="8380765" y="6305466"/>
                <a:ext cx="369000" cy="1180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0E8D2C18-1613-F0BD-822F-95626B5F173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362765" y="6287466"/>
                  <a:ext cx="404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8CCA35DD-E99E-DCBD-07BF-A1B3238E3C77}"/>
                    </a:ext>
                  </a:extLst>
                </p14:cNvPr>
                <p14:cNvContentPartPr/>
                <p14:nvPr/>
              </p14:nvContentPartPr>
              <p14:xfrm>
                <a:off x="8968285" y="6205386"/>
                <a:ext cx="321840" cy="4392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8CCA35DD-E99E-DCBD-07BF-A1B3238E3C77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950285" y="6187746"/>
                  <a:ext cx="357480" cy="47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1E4261BD-CC4A-5174-5F62-B3176B22FA54}"/>
              </a:ext>
            </a:extLst>
          </p:cNvPr>
          <p:cNvGrpSpPr/>
          <p:nvPr/>
        </p:nvGrpSpPr>
        <p:grpSpPr>
          <a:xfrm>
            <a:off x="9521605" y="6101706"/>
            <a:ext cx="1697760" cy="425880"/>
            <a:chOff x="9521605" y="6101706"/>
            <a:chExt cx="169776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2953FEA-9219-CB50-3657-0A6ED85C401E}"/>
                    </a:ext>
                  </a:extLst>
                </p14:cNvPr>
                <p14:cNvContentPartPr/>
                <p14:nvPr/>
              </p14:nvContentPartPr>
              <p14:xfrm>
                <a:off x="9521605" y="6101706"/>
                <a:ext cx="1572120" cy="4258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2953FEA-9219-CB50-3657-0A6ED85C401E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9503965" y="6084066"/>
                  <a:ext cx="160776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9232222-C8C7-8735-3DF5-8F5FE35C5E49}"/>
                    </a:ext>
                  </a:extLst>
                </p14:cNvPr>
                <p14:cNvContentPartPr/>
                <p14:nvPr/>
              </p14:nvContentPartPr>
              <p14:xfrm>
                <a:off x="11208925" y="6492666"/>
                <a:ext cx="10440" cy="165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9232222-C8C7-8735-3DF5-8F5FE35C5E49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1191285" y="6475026"/>
                  <a:ext cx="46080" cy="52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0185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6A5E87-04E8-C3E1-4AA9-2B2BD2ECEB25}"/>
              </a:ext>
            </a:extLst>
          </p:cNvPr>
          <p:cNvGrpSpPr/>
          <p:nvPr/>
        </p:nvGrpSpPr>
        <p:grpSpPr>
          <a:xfrm>
            <a:off x="1788085" y="81209"/>
            <a:ext cx="2588400" cy="469800"/>
            <a:chOff x="1788085" y="81209"/>
            <a:chExt cx="258840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74F38BE-3451-5061-DF5B-00F3188008DA}"/>
                    </a:ext>
                  </a:extLst>
                </p14:cNvPr>
                <p14:cNvContentPartPr/>
                <p14:nvPr/>
              </p14:nvContentPartPr>
              <p14:xfrm>
                <a:off x="1788085" y="158249"/>
                <a:ext cx="214560" cy="243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74F38BE-3451-5061-DF5B-00F3188008D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70085" y="140249"/>
                  <a:ext cx="2502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A4A8120-5536-18F9-F523-0967BCBDCEE7}"/>
                    </a:ext>
                  </a:extLst>
                </p14:cNvPr>
                <p14:cNvContentPartPr/>
                <p14:nvPr/>
              </p14:nvContentPartPr>
              <p14:xfrm>
                <a:off x="2004085" y="92729"/>
                <a:ext cx="705240" cy="351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A4A8120-5536-18F9-F523-0967BCBDCE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86085" y="74729"/>
                  <a:ext cx="74088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51FE378-A38D-18C2-A9D9-F65975DC7BEC}"/>
                    </a:ext>
                  </a:extLst>
                </p14:cNvPr>
                <p14:cNvContentPartPr/>
                <p14:nvPr/>
              </p14:nvContentPartPr>
              <p14:xfrm>
                <a:off x="2006965" y="231689"/>
                <a:ext cx="378720" cy="97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51FE378-A38D-18C2-A9D9-F65975DC7BE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89325" y="213689"/>
                  <a:ext cx="4143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FDDA36D-73E2-6365-9BB4-A74209487DFB}"/>
                    </a:ext>
                  </a:extLst>
                </p14:cNvPr>
                <p14:cNvContentPartPr/>
                <p14:nvPr/>
              </p14:nvContentPartPr>
              <p14:xfrm>
                <a:off x="2953405" y="81209"/>
                <a:ext cx="1423080" cy="46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FDDA36D-73E2-6365-9BB4-A74209487DF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35405" y="63209"/>
                  <a:ext cx="145872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5DE902B-50A9-C316-301B-A04B5D4E67FC}"/>
                    </a:ext>
                  </a:extLst>
                </p14:cNvPr>
                <p14:cNvContentPartPr/>
                <p14:nvPr/>
              </p14:nvContentPartPr>
              <p14:xfrm>
                <a:off x="3773125" y="174449"/>
                <a:ext cx="34200" cy="18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5DE902B-50A9-C316-301B-A04B5D4E67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55125" y="156449"/>
                  <a:ext cx="698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F74DB9B-3A34-A387-DAD8-13C593603E6F}"/>
                    </a:ext>
                  </a:extLst>
                </p14:cNvPr>
                <p14:cNvContentPartPr/>
                <p14:nvPr/>
              </p14:nvContentPartPr>
              <p14:xfrm>
                <a:off x="3516445" y="179849"/>
                <a:ext cx="309960" cy="24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F74DB9B-3A34-A387-DAD8-13C593603E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98445" y="162209"/>
                  <a:ext cx="3456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339FF5-91A5-1B59-60B6-CBCC6DA609C8}"/>
              </a:ext>
            </a:extLst>
          </p:cNvPr>
          <p:cNvGrpSpPr/>
          <p:nvPr/>
        </p:nvGrpSpPr>
        <p:grpSpPr>
          <a:xfrm>
            <a:off x="1085725" y="164729"/>
            <a:ext cx="311760" cy="282600"/>
            <a:chOff x="1085725" y="164729"/>
            <a:chExt cx="31176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9B15F11-3FDB-8313-CB0B-599CEEEC0AA4}"/>
                    </a:ext>
                  </a:extLst>
                </p14:cNvPr>
                <p14:cNvContentPartPr/>
                <p14:nvPr/>
              </p14:nvContentPartPr>
              <p14:xfrm>
                <a:off x="1214965" y="171209"/>
                <a:ext cx="1800" cy="276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9B15F11-3FDB-8313-CB0B-599CEEEC0AA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97325" y="153209"/>
                  <a:ext cx="374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4C62A79-F739-B4DF-2F5E-3B7A1FBB9862}"/>
                    </a:ext>
                  </a:extLst>
                </p14:cNvPr>
                <p14:cNvContentPartPr/>
                <p14:nvPr/>
              </p14:nvContentPartPr>
              <p14:xfrm>
                <a:off x="1085725" y="164729"/>
                <a:ext cx="208080" cy="200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4C62A79-F739-B4DF-2F5E-3B7A1FBB986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7725" y="146729"/>
                  <a:ext cx="243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0928B7-335A-FA9B-F56D-561B53C0B53F}"/>
                    </a:ext>
                  </a:extLst>
                </p14:cNvPr>
                <p14:cNvContentPartPr/>
                <p14:nvPr/>
              </p14:nvContentPartPr>
              <p14:xfrm>
                <a:off x="1387045" y="413489"/>
                <a:ext cx="1044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0928B7-335A-FA9B-F56D-561B53C0B5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69405" y="395489"/>
                  <a:ext cx="4608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D37966-429F-1406-0ED4-B8A69B88ECF2}"/>
              </a:ext>
            </a:extLst>
          </p:cNvPr>
          <p:cNvGrpSpPr/>
          <p:nvPr/>
        </p:nvGrpSpPr>
        <p:grpSpPr>
          <a:xfrm>
            <a:off x="672445" y="826769"/>
            <a:ext cx="580320" cy="324360"/>
            <a:chOff x="672445" y="826769"/>
            <a:chExt cx="58032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170FAB-6D05-A1EF-24EB-60319474D775}"/>
                    </a:ext>
                  </a:extLst>
                </p14:cNvPr>
                <p14:cNvContentPartPr/>
                <p14:nvPr/>
              </p14:nvContentPartPr>
              <p14:xfrm>
                <a:off x="672445" y="826769"/>
                <a:ext cx="298800" cy="130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170FAB-6D05-A1EF-24EB-60319474D77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4805" y="809129"/>
                  <a:ext cx="3344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0E9C452-C758-EBDB-6A3A-31B4ED567076}"/>
                    </a:ext>
                  </a:extLst>
                </p14:cNvPr>
                <p14:cNvContentPartPr/>
                <p14:nvPr/>
              </p14:nvContentPartPr>
              <p14:xfrm>
                <a:off x="749125" y="926129"/>
                <a:ext cx="110520" cy="211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0E9C452-C758-EBDB-6A3A-31B4ED56707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1125" y="908489"/>
                  <a:ext cx="146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3D57E59-DFB4-D645-6B5A-8C2F4E6F21BC}"/>
                    </a:ext>
                  </a:extLst>
                </p14:cNvPr>
                <p14:cNvContentPartPr/>
                <p14:nvPr/>
              </p14:nvContentPartPr>
              <p14:xfrm>
                <a:off x="788005" y="996329"/>
                <a:ext cx="138240" cy="6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3D57E59-DFB4-D645-6B5A-8C2F4E6F21B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0365" y="978329"/>
                  <a:ext cx="1738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31D63B-6C58-83BD-72E1-52632E928CDD}"/>
                    </a:ext>
                  </a:extLst>
                </p14:cNvPr>
                <p14:cNvContentPartPr/>
                <p14:nvPr/>
              </p14:nvContentPartPr>
              <p14:xfrm>
                <a:off x="937765" y="1014689"/>
                <a:ext cx="315000" cy="136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31D63B-6C58-83BD-72E1-52632E928C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20125" y="996689"/>
                  <a:ext cx="35064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065965-3977-7F6B-594C-265F37EDCA16}"/>
              </a:ext>
            </a:extLst>
          </p:cNvPr>
          <p:cNvGrpSpPr/>
          <p:nvPr/>
        </p:nvGrpSpPr>
        <p:grpSpPr>
          <a:xfrm>
            <a:off x="1442485" y="702929"/>
            <a:ext cx="1509840" cy="452880"/>
            <a:chOff x="1442485" y="702929"/>
            <a:chExt cx="1509840" cy="45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A93F036-70D4-0AF5-2A46-0AA725704915}"/>
                    </a:ext>
                  </a:extLst>
                </p14:cNvPr>
                <p14:cNvContentPartPr/>
                <p14:nvPr/>
              </p14:nvContentPartPr>
              <p14:xfrm>
                <a:off x="1442485" y="702929"/>
                <a:ext cx="1509840" cy="45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A93F036-70D4-0AF5-2A46-0AA72570491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4845" y="684929"/>
                  <a:ext cx="154548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79B4492-6133-A2EC-81F7-34DD74C6C698}"/>
                    </a:ext>
                  </a:extLst>
                </p14:cNvPr>
                <p14:cNvContentPartPr/>
                <p14:nvPr/>
              </p14:nvContentPartPr>
              <p14:xfrm>
                <a:off x="2434285" y="889769"/>
                <a:ext cx="17280" cy="7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79B4492-6133-A2EC-81F7-34DD74C6C69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16645" y="872129"/>
                  <a:ext cx="52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01AA671-C65F-3486-FA26-354E968B0E89}"/>
                    </a:ext>
                  </a:extLst>
                </p14:cNvPr>
                <p14:cNvContentPartPr/>
                <p14:nvPr/>
              </p14:nvContentPartPr>
              <p14:xfrm>
                <a:off x="2218645" y="864209"/>
                <a:ext cx="298080" cy="31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01AA671-C65F-3486-FA26-354E968B0E8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00645" y="846209"/>
                  <a:ext cx="3337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49CAD4B-4719-12F3-FE5F-2DF59D6EF388}"/>
                    </a:ext>
                  </a:extLst>
                </p14:cNvPr>
                <p14:cNvContentPartPr/>
                <p14:nvPr/>
              </p14:nvContentPartPr>
              <p14:xfrm>
                <a:off x="1577845" y="862769"/>
                <a:ext cx="16200" cy="11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49CAD4B-4719-12F3-FE5F-2DF59D6EF38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60205" y="845129"/>
                  <a:ext cx="5184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D48E6A-944D-CB38-FDC3-41C43F7C928E}"/>
              </a:ext>
            </a:extLst>
          </p:cNvPr>
          <p:cNvGrpSpPr/>
          <p:nvPr/>
        </p:nvGrpSpPr>
        <p:grpSpPr>
          <a:xfrm>
            <a:off x="3140245" y="642449"/>
            <a:ext cx="1655280" cy="618840"/>
            <a:chOff x="3140245" y="642449"/>
            <a:chExt cx="1655280" cy="6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4C00AE3-28E3-C20A-13FE-4D0364423962}"/>
                    </a:ext>
                  </a:extLst>
                </p14:cNvPr>
                <p14:cNvContentPartPr/>
                <p14:nvPr/>
              </p14:nvContentPartPr>
              <p14:xfrm>
                <a:off x="3140245" y="642449"/>
                <a:ext cx="1655280" cy="618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4C00AE3-28E3-C20A-13FE-4D036442396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122245" y="624449"/>
                  <a:ext cx="1690920" cy="65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72D24CE-31CF-EE43-881E-44771073059F}"/>
                    </a:ext>
                  </a:extLst>
                </p14:cNvPr>
                <p14:cNvContentPartPr/>
                <p14:nvPr/>
              </p14:nvContentPartPr>
              <p14:xfrm>
                <a:off x="4057525" y="818849"/>
                <a:ext cx="51480" cy="15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72D24CE-31CF-EE43-881E-4477107305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39885" y="800849"/>
                  <a:ext cx="87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DD2A05E-8082-3FD1-7304-3A6AD8924461}"/>
                    </a:ext>
                  </a:extLst>
                </p14:cNvPr>
                <p14:cNvContentPartPr/>
                <p14:nvPr/>
              </p14:nvContentPartPr>
              <p14:xfrm>
                <a:off x="3768085" y="781049"/>
                <a:ext cx="368640" cy="73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DD2A05E-8082-3FD1-7304-3A6AD892446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50085" y="763049"/>
                  <a:ext cx="404280" cy="10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0AF8EA-8D30-F76F-B6AA-01167813B254}"/>
                  </a:ext>
                </a:extLst>
              </p14:cNvPr>
              <p14:cNvContentPartPr/>
              <p14:nvPr/>
            </p14:nvContentPartPr>
            <p14:xfrm>
              <a:off x="6883165" y="713369"/>
              <a:ext cx="519120" cy="213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0AF8EA-8D30-F76F-B6AA-01167813B25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865525" y="695729"/>
                <a:ext cx="554760" cy="24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C693734-42BC-EABB-04AC-EA8D85A30DEB}"/>
              </a:ext>
            </a:extLst>
          </p:cNvPr>
          <p:cNvGrpSpPr/>
          <p:nvPr/>
        </p:nvGrpSpPr>
        <p:grpSpPr>
          <a:xfrm>
            <a:off x="8657605" y="634169"/>
            <a:ext cx="2894040" cy="539280"/>
            <a:chOff x="8657605" y="634169"/>
            <a:chExt cx="2894040" cy="53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2E306D9-7B1C-8E25-3BA8-AF5A9DF61829}"/>
                    </a:ext>
                  </a:extLst>
                </p14:cNvPr>
                <p14:cNvContentPartPr/>
                <p14:nvPr/>
              </p14:nvContentPartPr>
              <p14:xfrm>
                <a:off x="8657605" y="778529"/>
                <a:ext cx="1382760" cy="394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2E306D9-7B1C-8E25-3BA8-AF5A9DF6182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639965" y="760889"/>
                  <a:ext cx="14184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EA9B22A-909D-5D3A-BC64-1F6940A48CC4}"/>
                    </a:ext>
                  </a:extLst>
                </p14:cNvPr>
                <p14:cNvContentPartPr/>
                <p14:nvPr/>
              </p14:nvContentPartPr>
              <p14:xfrm>
                <a:off x="9722485" y="660089"/>
                <a:ext cx="13680" cy="2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EA9B22A-909D-5D3A-BC64-1F6940A48CC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704845" y="642449"/>
                  <a:ext cx="49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AB7DBB3-9F92-23F2-D030-AF445681ABA2}"/>
                    </a:ext>
                  </a:extLst>
                </p14:cNvPr>
                <p14:cNvContentPartPr/>
                <p14:nvPr/>
              </p14:nvContentPartPr>
              <p14:xfrm>
                <a:off x="10293805" y="741809"/>
                <a:ext cx="447480" cy="19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AB7DBB3-9F92-23F2-D030-AF445681ABA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76165" y="723809"/>
                  <a:ext cx="4831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8538107-6D0D-0A4E-4CDC-EF2EB03EC25A}"/>
                    </a:ext>
                  </a:extLst>
                </p14:cNvPr>
                <p14:cNvContentPartPr/>
                <p14:nvPr/>
              </p14:nvContentPartPr>
              <p14:xfrm>
                <a:off x="10531405" y="663329"/>
                <a:ext cx="32400" cy="7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8538107-6D0D-0A4E-4CDC-EF2EB03EC25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13405" y="645329"/>
                  <a:ext cx="680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EE889D7-5780-710C-5CF5-F11396BE096C}"/>
                    </a:ext>
                  </a:extLst>
                </p14:cNvPr>
                <p14:cNvContentPartPr/>
                <p14:nvPr/>
              </p14:nvContentPartPr>
              <p14:xfrm>
                <a:off x="10919485" y="634169"/>
                <a:ext cx="632160" cy="322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EE889D7-5780-710C-5CF5-F11396BE09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01845" y="616169"/>
                  <a:ext cx="6678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0BD2882-B85E-C8F3-93BB-DF2F230930C4}"/>
                    </a:ext>
                  </a:extLst>
                </p14:cNvPr>
                <p14:cNvContentPartPr/>
                <p14:nvPr/>
              </p14:nvContentPartPr>
              <p14:xfrm>
                <a:off x="11241325" y="741809"/>
                <a:ext cx="31320" cy="21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0BD2882-B85E-C8F3-93BB-DF2F230930C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223325" y="724169"/>
                  <a:ext cx="6696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11F0B3-59C2-2B35-523D-1D856641A220}"/>
              </a:ext>
            </a:extLst>
          </p:cNvPr>
          <p:cNvGrpSpPr/>
          <p:nvPr/>
        </p:nvGrpSpPr>
        <p:grpSpPr>
          <a:xfrm>
            <a:off x="734005" y="1404929"/>
            <a:ext cx="1643040" cy="475920"/>
            <a:chOff x="734005" y="1404929"/>
            <a:chExt cx="1643040" cy="47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3548CF1-D656-EC9F-2592-C3565AAF2472}"/>
                    </a:ext>
                  </a:extLst>
                </p14:cNvPr>
                <p14:cNvContentPartPr/>
                <p14:nvPr/>
              </p14:nvContentPartPr>
              <p14:xfrm>
                <a:off x="734005" y="1404929"/>
                <a:ext cx="1536120" cy="475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3548CF1-D656-EC9F-2592-C3565AAF247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16005" y="1387289"/>
                  <a:ext cx="15717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5EB4F0C-47DD-52A4-088F-0968DA590A26}"/>
                    </a:ext>
                  </a:extLst>
                </p14:cNvPr>
                <p14:cNvContentPartPr/>
                <p14:nvPr/>
              </p14:nvContentPartPr>
              <p14:xfrm>
                <a:off x="2243845" y="1737569"/>
                <a:ext cx="133200" cy="136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5EB4F0C-47DD-52A4-088F-0968DA590A2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225845" y="1719929"/>
                  <a:ext cx="16884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28544B-CB1D-ACCF-72DA-EC790834E0E5}"/>
              </a:ext>
            </a:extLst>
          </p:cNvPr>
          <p:cNvGrpSpPr/>
          <p:nvPr/>
        </p:nvGrpSpPr>
        <p:grpSpPr>
          <a:xfrm>
            <a:off x="2924245" y="1330409"/>
            <a:ext cx="1584720" cy="477360"/>
            <a:chOff x="2924245" y="1330409"/>
            <a:chExt cx="158472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17E7575-F1CA-AF26-D193-F1586CEF14B4}"/>
                    </a:ext>
                  </a:extLst>
                </p14:cNvPr>
                <p14:cNvContentPartPr/>
                <p14:nvPr/>
              </p14:nvContentPartPr>
              <p14:xfrm>
                <a:off x="2924245" y="1586729"/>
                <a:ext cx="255240" cy="30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17E7575-F1CA-AF26-D193-F1586CEF14B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906245" y="1569089"/>
                  <a:ext cx="2908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1EE16B4-D96F-BE58-ACE7-EE467B05163F}"/>
                    </a:ext>
                  </a:extLst>
                </p14:cNvPr>
                <p14:cNvContentPartPr/>
                <p14:nvPr/>
              </p14:nvContentPartPr>
              <p14:xfrm>
                <a:off x="3289645" y="1330409"/>
                <a:ext cx="212760" cy="298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1EE16B4-D96F-BE58-ACE7-EE467B05163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71645" y="1312769"/>
                  <a:ext cx="2484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1BD08BF-F288-DBC4-DF50-82F5355341A3}"/>
                    </a:ext>
                  </a:extLst>
                </p14:cNvPr>
                <p14:cNvContentPartPr/>
                <p14:nvPr/>
              </p14:nvContentPartPr>
              <p14:xfrm>
                <a:off x="3582685" y="1377569"/>
                <a:ext cx="152280" cy="261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1BD08BF-F288-DBC4-DF50-82F5355341A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564685" y="1359929"/>
                  <a:ext cx="1879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BBF887-B7CC-2985-0C2D-09A0CD515B83}"/>
                    </a:ext>
                  </a:extLst>
                </p14:cNvPr>
                <p14:cNvContentPartPr/>
                <p14:nvPr/>
              </p14:nvContentPartPr>
              <p14:xfrm>
                <a:off x="3651445" y="1472249"/>
                <a:ext cx="147600" cy="21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BBF887-B7CC-2985-0C2D-09A0CD515B8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33805" y="1454609"/>
                  <a:ext cx="183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DF84A94-8E68-9C91-7267-436E2258196D}"/>
                    </a:ext>
                  </a:extLst>
                </p14:cNvPr>
                <p14:cNvContentPartPr/>
                <p14:nvPr/>
              </p14:nvContentPartPr>
              <p14:xfrm>
                <a:off x="3652165" y="1414649"/>
                <a:ext cx="232200" cy="1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DF84A94-8E68-9C91-7267-436E2258196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34165" y="1397009"/>
                  <a:ext cx="2678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8FC6A5E-DA70-201D-C970-8A04A83573A6}"/>
                    </a:ext>
                  </a:extLst>
                </p14:cNvPr>
                <p14:cNvContentPartPr/>
                <p14:nvPr/>
              </p14:nvContentPartPr>
              <p14:xfrm>
                <a:off x="3783565" y="1376849"/>
                <a:ext cx="415800" cy="396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8FC6A5E-DA70-201D-C970-8A04A83573A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65925" y="1358849"/>
                  <a:ext cx="45144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1947BF-4FD5-C501-7888-358FF00B19DF}"/>
                    </a:ext>
                  </a:extLst>
                </p14:cNvPr>
                <p14:cNvContentPartPr/>
                <p14:nvPr/>
              </p14:nvContentPartPr>
              <p14:xfrm>
                <a:off x="4011445" y="1471889"/>
                <a:ext cx="229320" cy="261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1947BF-4FD5-C501-7888-358FF00B19D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993445" y="1454249"/>
                  <a:ext cx="2649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471A028-D675-5B38-DBFE-8B58A365A4A7}"/>
                    </a:ext>
                  </a:extLst>
                </p14:cNvPr>
                <p14:cNvContentPartPr/>
                <p14:nvPr/>
              </p14:nvContentPartPr>
              <p14:xfrm>
                <a:off x="4279285" y="1648649"/>
                <a:ext cx="119160" cy="111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471A028-D675-5B38-DBFE-8B58A365A4A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61285" y="1630649"/>
                  <a:ext cx="1548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7B25BB2-DBE6-9F14-AA2A-D01C45EF6330}"/>
                    </a:ext>
                  </a:extLst>
                </p14:cNvPr>
                <p14:cNvContentPartPr/>
                <p14:nvPr/>
              </p14:nvContentPartPr>
              <p14:xfrm>
                <a:off x="4256965" y="1642529"/>
                <a:ext cx="252000" cy="165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7B25BB2-DBE6-9F14-AA2A-D01C45EF633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39325" y="1624889"/>
                  <a:ext cx="28764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93D7F0-1A87-DA74-20C2-64F5039A9DB0}"/>
              </a:ext>
            </a:extLst>
          </p:cNvPr>
          <p:cNvGrpSpPr/>
          <p:nvPr/>
        </p:nvGrpSpPr>
        <p:grpSpPr>
          <a:xfrm>
            <a:off x="4940245" y="644969"/>
            <a:ext cx="3415320" cy="1053000"/>
            <a:chOff x="4940245" y="644969"/>
            <a:chExt cx="3415320" cy="10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923387-79BA-2A22-3F05-54003BABBB5B}"/>
                    </a:ext>
                  </a:extLst>
                </p14:cNvPr>
                <p14:cNvContentPartPr/>
                <p14:nvPr/>
              </p14:nvContentPartPr>
              <p14:xfrm>
                <a:off x="5205925" y="646409"/>
                <a:ext cx="113760" cy="381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923387-79BA-2A22-3F05-54003BABBB5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187925" y="628409"/>
                  <a:ext cx="1494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1A90CA6-2629-F2CA-479F-946D5333CDEE}"/>
                    </a:ext>
                  </a:extLst>
                </p14:cNvPr>
                <p14:cNvContentPartPr/>
                <p14:nvPr/>
              </p14:nvContentPartPr>
              <p14:xfrm>
                <a:off x="5343445" y="759449"/>
                <a:ext cx="802800" cy="18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1A90CA6-2629-F2CA-479F-946D5333CDE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25445" y="741449"/>
                  <a:ext cx="8384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D6C9E02-DA8A-F6C9-6289-40E61EEC7F10}"/>
                    </a:ext>
                  </a:extLst>
                </p14:cNvPr>
                <p14:cNvContentPartPr/>
                <p14:nvPr/>
              </p14:nvContentPartPr>
              <p14:xfrm>
                <a:off x="6370885" y="691769"/>
                <a:ext cx="236880" cy="261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D6C9E02-DA8A-F6C9-6289-40E61EEC7F1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52885" y="674129"/>
                  <a:ext cx="2725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4D2829F-3FB8-E784-8ADA-83123428F0FB}"/>
                    </a:ext>
                  </a:extLst>
                </p14:cNvPr>
                <p14:cNvContentPartPr/>
                <p14:nvPr/>
              </p14:nvContentPartPr>
              <p14:xfrm>
                <a:off x="7610365" y="808049"/>
                <a:ext cx="225000" cy="308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4D2829F-3FB8-E784-8ADA-83123428F0F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592725" y="790049"/>
                  <a:ext cx="2606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A918FD-8557-0FEB-D47B-F6934909D155}"/>
                    </a:ext>
                  </a:extLst>
                </p14:cNvPr>
                <p14:cNvContentPartPr/>
                <p14:nvPr/>
              </p14:nvContentPartPr>
              <p14:xfrm>
                <a:off x="7920685" y="818489"/>
                <a:ext cx="196200" cy="12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A918FD-8557-0FEB-D47B-F6934909D15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02685" y="800849"/>
                  <a:ext cx="2318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86BDD27-4F0F-6513-A60C-BDC2647C8FF1}"/>
                    </a:ext>
                  </a:extLst>
                </p14:cNvPr>
                <p14:cNvContentPartPr/>
                <p14:nvPr/>
              </p14:nvContentPartPr>
              <p14:xfrm>
                <a:off x="8186365" y="644969"/>
                <a:ext cx="169200" cy="496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86BDD27-4F0F-6513-A60C-BDC2647C8FF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168365" y="627329"/>
                  <a:ext cx="2048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F19BA00-E169-7D85-5828-10508D70C6F7}"/>
                    </a:ext>
                  </a:extLst>
                </p14:cNvPr>
                <p14:cNvContentPartPr/>
                <p14:nvPr/>
              </p14:nvContentPartPr>
              <p14:xfrm>
                <a:off x="4940245" y="1442369"/>
                <a:ext cx="374400" cy="187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F19BA00-E169-7D85-5828-10508D70C6F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22245" y="1424729"/>
                  <a:ext cx="4100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BAE21C9-AD66-641F-4FC4-00DBF7F13AFD}"/>
                    </a:ext>
                  </a:extLst>
                </p14:cNvPr>
                <p14:cNvContentPartPr/>
                <p14:nvPr/>
              </p14:nvContentPartPr>
              <p14:xfrm>
                <a:off x="5111605" y="1359209"/>
                <a:ext cx="12240" cy="14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BAE21C9-AD66-641F-4FC4-00DBF7F13AF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93965" y="1341569"/>
                  <a:ext cx="478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19B559D-2892-15E6-5DFD-EFE7D3D7643D}"/>
                    </a:ext>
                  </a:extLst>
                </p14:cNvPr>
                <p14:cNvContentPartPr/>
                <p14:nvPr/>
              </p14:nvContentPartPr>
              <p14:xfrm>
                <a:off x="5660965" y="1474409"/>
                <a:ext cx="208800" cy="124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19B559D-2892-15E6-5DFD-EFE7D3D7643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643325" y="1456409"/>
                  <a:ext cx="2444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E5DDAAB-2059-4D2C-7732-248458E7C2E4}"/>
                    </a:ext>
                  </a:extLst>
                </p14:cNvPr>
                <p14:cNvContentPartPr/>
                <p14:nvPr/>
              </p14:nvContentPartPr>
              <p14:xfrm>
                <a:off x="6035365" y="1215569"/>
                <a:ext cx="1614240" cy="482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E5DDAAB-2059-4D2C-7732-248458E7C2E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017725" y="1197569"/>
                  <a:ext cx="16498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F4870C9-1469-3977-BD4F-E7C6066EF5A3}"/>
                    </a:ext>
                  </a:extLst>
                </p14:cNvPr>
                <p14:cNvContentPartPr/>
                <p14:nvPr/>
              </p14:nvContentPartPr>
              <p14:xfrm>
                <a:off x="7412725" y="1289369"/>
                <a:ext cx="22320" cy="18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F4870C9-1469-3977-BD4F-E7C6066EF5A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95085" y="1271729"/>
                  <a:ext cx="57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D99B220-9C10-0FD3-9F20-E3B28D65C019}"/>
                    </a:ext>
                  </a:extLst>
                </p14:cNvPr>
                <p14:cNvContentPartPr/>
                <p14:nvPr/>
              </p14:nvContentPartPr>
              <p14:xfrm>
                <a:off x="7038325" y="1300169"/>
                <a:ext cx="456480" cy="6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D99B220-9C10-0FD3-9F20-E3B28D65C01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20325" y="1282529"/>
                  <a:ext cx="4921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D9A2C5B-A953-FBA8-EAC5-AC74A0211706}"/>
                    </a:ext>
                  </a:extLst>
                </p14:cNvPr>
                <p14:cNvContentPartPr/>
                <p14:nvPr/>
              </p14:nvContentPartPr>
              <p14:xfrm>
                <a:off x="8002405" y="1278929"/>
                <a:ext cx="262080" cy="401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D9A2C5B-A953-FBA8-EAC5-AC74A021170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984765" y="1260929"/>
                  <a:ext cx="297720" cy="43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3BABE52-4335-8943-FEAA-0025177A6294}"/>
              </a:ext>
            </a:extLst>
          </p:cNvPr>
          <p:cNvGrpSpPr/>
          <p:nvPr/>
        </p:nvGrpSpPr>
        <p:grpSpPr>
          <a:xfrm>
            <a:off x="8471125" y="1215209"/>
            <a:ext cx="3129840" cy="481320"/>
            <a:chOff x="8471125" y="1215209"/>
            <a:chExt cx="312984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F8CFA96-3F27-39E2-1A1A-24400AFA1C07}"/>
                    </a:ext>
                  </a:extLst>
                </p14:cNvPr>
                <p14:cNvContentPartPr/>
                <p14:nvPr/>
              </p14:nvContentPartPr>
              <p14:xfrm>
                <a:off x="8471125" y="1215209"/>
                <a:ext cx="1529280" cy="460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F8CFA96-3F27-39E2-1A1A-24400AFA1C0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453125" y="1197569"/>
                  <a:ext cx="156492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C501CA6-383F-DA42-C882-53B98FDD81C3}"/>
                    </a:ext>
                  </a:extLst>
                </p14:cNvPr>
                <p14:cNvContentPartPr/>
                <p14:nvPr/>
              </p14:nvContentPartPr>
              <p14:xfrm>
                <a:off x="9674605" y="1377569"/>
                <a:ext cx="281160" cy="61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C501CA6-383F-DA42-C882-53B98FDD81C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656965" y="1359929"/>
                  <a:ext cx="3168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3CC80D0-E9B9-BEAE-AE88-CB8F5192A1C6}"/>
                    </a:ext>
                  </a:extLst>
                </p14:cNvPr>
                <p14:cNvContentPartPr/>
                <p14:nvPr/>
              </p14:nvContentPartPr>
              <p14:xfrm>
                <a:off x="10349245" y="1251569"/>
                <a:ext cx="249120" cy="265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3CC80D0-E9B9-BEAE-AE88-CB8F5192A1C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331245" y="1233929"/>
                  <a:ext cx="284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FAEFA69-E0B5-7B14-A7CE-54211252144C}"/>
                    </a:ext>
                  </a:extLst>
                </p14:cNvPr>
                <p14:cNvContentPartPr/>
                <p14:nvPr/>
              </p14:nvContentPartPr>
              <p14:xfrm>
                <a:off x="10846765" y="1239329"/>
                <a:ext cx="687240" cy="457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FAEFA69-E0B5-7B14-A7CE-54211252144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829125" y="1221689"/>
                  <a:ext cx="72288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A1B0D86-FEBB-3FA8-AAA0-37FA0A695F9C}"/>
                    </a:ext>
                  </a:extLst>
                </p14:cNvPr>
                <p14:cNvContentPartPr/>
                <p14:nvPr/>
              </p14:nvContentPartPr>
              <p14:xfrm>
                <a:off x="11578645" y="1636409"/>
                <a:ext cx="22320" cy="12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A1B0D86-FEBB-3FA8-AAA0-37FA0A695F9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560645" y="1618409"/>
                  <a:ext cx="5796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F4F30C-524E-2E97-74EA-2D34B70BA303}"/>
              </a:ext>
            </a:extLst>
          </p:cNvPr>
          <p:cNvGrpSpPr/>
          <p:nvPr/>
        </p:nvGrpSpPr>
        <p:grpSpPr>
          <a:xfrm>
            <a:off x="851365" y="2341649"/>
            <a:ext cx="252000" cy="455400"/>
            <a:chOff x="851365" y="2341649"/>
            <a:chExt cx="25200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807FE81-7F50-B985-7F1B-C6A6ABFF430D}"/>
                    </a:ext>
                  </a:extLst>
                </p14:cNvPr>
                <p14:cNvContentPartPr/>
                <p14:nvPr/>
              </p14:nvContentPartPr>
              <p14:xfrm>
                <a:off x="851365" y="2366489"/>
                <a:ext cx="52560" cy="318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807FE81-7F50-B985-7F1B-C6A6ABFF430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3725" y="2348489"/>
                  <a:ext cx="882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1EFDB4C-BCF5-C88F-1AE7-F5847E0CF848}"/>
                    </a:ext>
                  </a:extLst>
                </p14:cNvPr>
                <p14:cNvContentPartPr/>
                <p14:nvPr/>
              </p14:nvContentPartPr>
              <p14:xfrm>
                <a:off x="905725" y="2341649"/>
                <a:ext cx="197640" cy="455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1EFDB4C-BCF5-C88F-1AE7-F5847E0CF8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87725" y="2324009"/>
                  <a:ext cx="233280" cy="49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8FDADE6-BAFD-301D-F5FD-DC4562FAC63C}"/>
                  </a:ext>
                </a:extLst>
              </p14:cNvPr>
              <p14:cNvContentPartPr/>
              <p14:nvPr/>
            </p14:nvContentPartPr>
            <p14:xfrm>
              <a:off x="3226645" y="2420489"/>
              <a:ext cx="8640" cy="79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8FDADE6-BAFD-301D-F5FD-DC4562FAC63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209005" y="2402489"/>
                <a:ext cx="442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788EEBC1-8D3B-D53E-29B1-CFDF407A8E84}"/>
                  </a:ext>
                </a:extLst>
              </p14:cNvPr>
              <p14:cNvContentPartPr/>
              <p14:nvPr/>
            </p14:nvContentPartPr>
            <p14:xfrm>
              <a:off x="6544045" y="2354609"/>
              <a:ext cx="1094760" cy="3247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788EEBC1-8D3B-D53E-29B1-CFDF407A8E8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26045" y="2336609"/>
                <a:ext cx="1130400" cy="36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AC7B824-CD34-B8C9-7E7F-483A08B7E2D1}"/>
              </a:ext>
            </a:extLst>
          </p:cNvPr>
          <p:cNvGrpSpPr/>
          <p:nvPr/>
        </p:nvGrpSpPr>
        <p:grpSpPr>
          <a:xfrm>
            <a:off x="8060365" y="2058689"/>
            <a:ext cx="2655000" cy="560520"/>
            <a:chOff x="8060365" y="2058689"/>
            <a:chExt cx="265500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DCC9BA8-31A0-347C-0EA2-1332B19C75FE}"/>
                    </a:ext>
                  </a:extLst>
                </p14:cNvPr>
                <p14:cNvContentPartPr/>
                <p14:nvPr/>
              </p14:nvContentPartPr>
              <p14:xfrm>
                <a:off x="8060365" y="2150849"/>
                <a:ext cx="144720" cy="356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DCC9BA8-31A0-347C-0EA2-1332B19C75F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42365" y="2132849"/>
                  <a:ext cx="1803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A52C026-0D51-0678-A1BC-A1C0E1345B88}"/>
                    </a:ext>
                  </a:extLst>
                </p14:cNvPr>
                <p14:cNvContentPartPr/>
                <p14:nvPr/>
              </p14:nvContentPartPr>
              <p14:xfrm>
                <a:off x="8381845" y="2161649"/>
                <a:ext cx="19080" cy="128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A52C026-0D51-0678-A1BC-A1C0E1345B8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363845" y="2144009"/>
                  <a:ext cx="547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F05F12E-C0A2-64E2-34CC-D3FD63E7E2A8}"/>
                    </a:ext>
                  </a:extLst>
                </p14:cNvPr>
                <p14:cNvContentPartPr/>
                <p14:nvPr/>
              </p14:nvContentPartPr>
              <p14:xfrm>
                <a:off x="8258725" y="2327249"/>
                <a:ext cx="196560" cy="22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F05F12E-C0A2-64E2-34CC-D3FD63E7E2A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41085" y="2309609"/>
                  <a:ext cx="2322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1069E53-EA8B-919B-ED6B-802A43AB5E80}"/>
                    </a:ext>
                  </a:extLst>
                </p14:cNvPr>
                <p14:cNvContentPartPr/>
                <p14:nvPr/>
              </p14:nvContentPartPr>
              <p14:xfrm>
                <a:off x="8279245" y="2405729"/>
                <a:ext cx="163080" cy="9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1069E53-EA8B-919B-ED6B-802A43AB5E8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261245" y="2388089"/>
                  <a:ext cx="1987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C687964-BD61-7EB2-845D-57B7A416DF01}"/>
                    </a:ext>
                  </a:extLst>
                </p14:cNvPr>
                <p14:cNvContentPartPr/>
                <p14:nvPr/>
              </p14:nvContentPartPr>
              <p14:xfrm>
                <a:off x="8621605" y="2188649"/>
                <a:ext cx="247680" cy="242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C687964-BD61-7EB2-845D-57B7A416DF0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03965" y="2170649"/>
                  <a:ext cx="2833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EA8991F-189E-7789-49A2-E82C3D1A40E1}"/>
                    </a:ext>
                  </a:extLst>
                </p14:cNvPr>
                <p14:cNvContentPartPr/>
                <p14:nvPr/>
              </p14:nvContentPartPr>
              <p14:xfrm>
                <a:off x="8907805" y="2379449"/>
                <a:ext cx="26640" cy="171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EA8991F-189E-7789-49A2-E82C3D1A40E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89805" y="2361809"/>
                  <a:ext cx="622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BE18AC1-8F85-6FCC-745F-1EF50D188A3C}"/>
                    </a:ext>
                  </a:extLst>
                </p14:cNvPr>
                <p14:cNvContentPartPr/>
                <p14:nvPr/>
              </p14:nvContentPartPr>
              <p14:xfrm>
                <a:off x="8925445" y="2393129"/>
                <a:ext cx="66960" cy="67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BE18AC1-8F85-6FCC-745F-1EF50D188A3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907445" y="2375489"/>
                  <a:ext cx="1026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435B976-E015-42F6-4EE0-04AC2D244F71}"/>
                    </a:ext>
                  </a:extLst>
                </p14:cNvPr>
                <p14:cNvContentPartPr/>
                <p14:nvPr/>
              </p14:nvContentPartPr>
              <p14:xfrm>
                <a:off x="9173485" y="2183249"/>
                <a:ext cx="250560" cy="275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435B976-E015-42F6-4EE0-04AC2D244F7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155845" y="2165609"/>
                  <a:ext cx="2862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32B00E8-013B-847D-0926-6251FDCC967E}"/>
                    </a:ext>
                  </a:extLst>
                </p14:cNvPr>
                <p14:cNvContentPartPr/>
                <p14:nvPr/>
              </p14:nvContentPartPr>
              <p14:xfrm>
                <a:off x="9497845" y="2070929"/>
                <a:ext cx="105480" cy="135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32B00E8-013B-847D-0926-6251FDCC967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480205" y="2052929"/>
                  <a:ext cx="1411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F3EC647-6590-A2ED-8816-555C6AB0DDE5}"/>
                    </a:ext>
                  </a:extLst>
                </p14:cNvPr>
                <p14:cNvContentPartPr/>
                <p14:nvPr/>
              </p14:nvContentPartPr>
              <p14:xfrm>
                <a:off x="9548965" y="2058689"/>
                <a:ext cx="183600" cy="560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F3EC647-6590-A2ED-8816-555C6AB0DD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530965" y="2040689"/>
                  <a:ext cx="21924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99E8796-DE3E-5668-01A5-3A9F0A4E9D61}"/>
                    </a:ext>
                  </a:extLst>
                </p14:cNvPr>
                <p14:cNvContentPartPr/>
                <p14:nvPr/>
              </p14:nvContentPartPr>
              <p14:xfrm>
                <a:off x="10000045" y="2143289"/>
                <a:ext cx="715320" cy="367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99E8796-DE3E-5668-01A5-3A9F0A4E9D6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982405" y="2125649"/>
                  <a:ext cx="750960" cy="40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4625E5D-2BD7-D0B5-F965-2138FA164B31}"/>
              </a:ext>
            </a:extLst>
          </p:cNvPr>
          <p:cNvGrpSpPr/>
          <p:nvPr/>
        </p:nvGrpSpPr>
        <p:grpSpPr>
          <a:xfrm>
            <a:off x="10811485" y="2196209"/>
            <a:ext cx="1109880" cy="456840"/>
            <a:chOff x="10811485" y="2196209"/>
            <a:chExt cx="110988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B6757B2-5A22-EFFE-9FDF-4B1C8B1ECDFB}"/>
                    </a:ext>
                  </a:extLst>
                </p14:cNvPr>
                <p14:cNvContentPartPr/>
                <p14:nvPr/>
              </p14:nvContentPartPr>
              <p14:xfrm>
                <a:off x="10811485" y="2196209"/>
                <a:ext cx="1109880" cy="456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B6757B2-5A22-EFFE-9FDF-4B1C8B1ECDF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793845" y="2178569"/>
                  <a:ext cx="114552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AA8F169-DA2F-4C70-E141-40897DB968F0}"/>
                    </a:ext>
                  </a:extLst>
                </p14:cNvPr>
                <p14:cNvContentPartPr/>
                <p14:nvPr/>
              </p14:nvContentPartPr>
              <p14:xfrm>
                <a:off x="11298925" y="2310329"/>
                <a:ext cx="388800" cy="18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AA8F169-DA2F-4C70-E141-40897DB968F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281285" y="2292329"/>
                  <a:ext cx="42444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4292942-3F00-1C0C-42AD-43165F5EEEEA}"/>
              </a:ext>
            </a:extLst>
          </p:cNvPr>
          <p:cNvGrpSpPr/>
          <p:nvPr/>
        </p:nvGrpSpPr>
        <p:grpSpPr>
          <a:xfrm>
            <a:off x="680005" y="3063809"/>
            <a:ext cx="652320" cy="341640"/>
            <a:chOff x="680005" y="3063809"/>
            <a:chExt cx="652320" cy="3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40326FD-410C-2819-351D-22CCEEAFDDC9}"/>
                    </a:ext>
                  </a:extLst>
                </p14:cNvPr>
                <p14:cNvContentPartPr/>
                <p14:nvPr/>
              </p14:nvContentPartPr>
              <p14:xfrm>
                <a:off x="754885" y="3130769"/>
                <a:ext cx="96120" cy="235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40326FD-410C-2819-351D-22CCEEAFDDC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7245" y="3113129"/>
                  <a:ext cx="1317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EB6CB55-45BF-E2F3-1E70-94CDC254B015}"/>
                    </a:ext>
                  </a:extLst>
                </p14:cNvPr>
                <p14:cNvContentPartPr/>
                <p14:nvPr/>
              </p14:nvContentPartPr>
              <p14:xfrm>
                <a:off x="680005" y="3227249"/>
                <a:ext cx="211680" cy="26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EB6CB55-45BF-E2F3-1E70-94CDC254B01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2365" y="3209249"/>
                  <a:ext cx="2473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302704D-A4D4-5607-6E2E-462C5206A0FF}"/>
                    </a:ext>
                  </a:extLst>
                </p14:cNvPr>
                <p14:cNvContentPartPr/>
                <p14:nvPr/>
              </p14:nvContentPartPr>
              <p14:xfrm>
                <a:off x="880165" y="3063809"/>
                <a:ext cx="111960" cy="341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302704D-A4D4-5607-6E2E-462C5206A0F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62525" y="3045809"/>
                  <a:ext cx="14760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90DB3FE-C807-4551-7D3F-C2C451049D20}"/>
                    </a:ext>
                  </a:extLst>
                </p14:cNvPr>
                <p14:cNvContentPartPr/>
                <p14:nvPr/>
              </p14:nvContentPartPr>
              <p14:xfrm>
                <a:off x="1080685" y="3240209"/>
                <a:ext cx="251640" cy="144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90DB3FE-C807-4551-7D3F-C2C451049D2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63045" y="3222569"/>
                  <a:ext cx="28728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5865011-A4A0-D8E6-40BD-AC298D16B340}"/>
              </a:ext>
            </a:extLst>
          </p:cNvPr>
          <p:cNvGrpSpPr/>
          <p:nvPr/>
        </p:nvGrpSpPr>
        <p:grpSpPr>
          <a:xfrm>
            <a:off x="1490725" y="2205569"/>
            <a:ext cx="5427000" cy="1287000"/>
            <a:chOff x="1490725" y="2205569"/>
            <a:chExt cx="5427000" cy="12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6E5C1F9-1430-4FF9-68E3-47ACB5B8C833}"/>
                    </a:ext>
                  </a:extLst>
                </p14:cNvPr>
                <p14:cNvContentPartPr/>
                <p14:nvPr/>
              </p14:nvContentPartPr>
              <p14:xfrm>
                <a:off x="1490725" y="2500769"/>
                <a:ext cx="219240" cy="24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6E5C1F9-1430-4FF9-68E3-47ACB5B8C83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472725" y="2483129"/>
                  <a:ext cx="2548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0908AE0-3768-DF42-3AED-3446CF4316DB}"/>
                    </a:ext>
                  </a:extLst>
                </p14:cNvPr>
                <p14:cNvContentPartPr/>
                <p14:nvPr/>
              </p14:nvContentPartPr>
              <p14:xfrm>
                <a:off x="1797085" y="2258489"/>
                <a:ext cx="167400" cy="320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0908AE0-3768-DF42-3AED-3446CF4316D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779085" y="2240489"/>
                  <a:ext cx="2030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D8B56C1-8CD6-6B0F-2BE9-211489780EF1}"/>
                    </a:ext>
                  </a:extLst>
                </p14:cNvPr>
                <p14:cNvContentPartPr/>
                <p14:nvPr/>
              </p14:nvContentPartPr>
              <p14:xfrm>
                <a:off x="2062765" y="2316449"/>
                <a:ext cx="126720" cy="213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D8B56C1-8CD6-6B0F-2BE9-211489780EF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044765" y="2298449"/>
                  <a:ext cx="1623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300B4B5-2745-B177-4012-32038731F782}"/>
                    </a:ext>
                  </a:extLst>
                </p14:cNvPr>
                <p14:cNvContentPartPr/>
                <p14:nvPr/>
              </p14:nvContentPartPr>
              <p14:xfrm>
                <a:off x="2109925" y="2432369"/>
                <a:ext cx="140760" cy="23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300B4B5-2745-B177-4012-32038731F78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092285" y="2414369"/>
                  <a:ext cx="1764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854FEBB-4A33-5C38-123C-0B5A6CB9B20D}"/>
                    </a:ext>
                  </a:extLst>
                </p14:cNvPr>
                <p14:cNvContentPartPr/>
                <p14:nvPr/>
              </p14:nvContentPartPr>
              <p14:xfrm>
                <a:off x="2144845" y="2314649"/>
                <a:ext cx="140040" cy="42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854FEBB-4A33-5C38-123C-0B5A6CB9B20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27205" y="2297009"/>
                  <a:ext cx="175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C7C4A82-514D-2BF6-64DC-0B8F9760D7D2}"/>
                    </a:ext>
                  </a:extLst>
                </p14:cNvPr>
                <p14:cNvContentPartPr/>
                <p14:nvPr/>
              </p14:nvContentPartPr>
              <p14:xfrm>
                <a:off x="2230885" y="2387729"/>
                <a:ext cx="263880" cy="343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C7C4A82-514D-2BF6-64DC-0B8F9760D7D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212885" y="2369729"/>
                  <a:ext cx="29952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63DD35B-B9B1-E93B-22D3-682F5C7102AC}"/>
                    </a:ext>
                  </a:extLst>
                </p14:cNvPr>
                <p14:cNvContentPartPr/>
                <p14:nvPr/>
              </p14:nvContentPartPr>
              <p14:xfrm>
                <a:off x="2417005" y="2488169"/>
                <a:ext cx="138600" cy="246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63DD35B-B9B1-E93B-22D3-682F5C7102A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99365" y="2470529"/>
                  <a:ext cx="1742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E2967CE-054D-D12B-2590-05B70DCA0D07}"/>
                    </a:ext>
                  </a:extLst>
                </p14:cNvPr>
                <p14:cNvContentPartPr/>
                <p14:nvPr/>
              </p14:nvContentPartPr>
              <p14:xfrm>
                <a:off x="2629045" y="2647649"/>
                <a:ext cx="95400" cy="98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E2967CE-054D-D12B-2590-05B70DCA0D0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611045" y="2629649"/>
                  <a:ext cx="1310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C06848C-DBBE-FB22-4A41-A4ACCC22CD48}"/>
                    </a:ext>
                  </a:extLst>
                </p14:cNvPr>
                <p14:cNvContentPartPr/>
                <p14:nvPr/>
              </p14:nvContentPartPr>
              <p14:xfrm>
                <a:off x="2603125" y="2615609"/>
                <a:ext cx="194760" cy="136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C06848C-DBBE-FB22-4A41-A4ACCC22CD4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85125" y="2597609"/>
                  <a:ext cx="230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E43A501-3EF2-0422-7861-8F9B391EB2AC}"/>
                    </a:ext>
                  </a:extLst>
                </p14:cNvPr>
                <p14:cNvContentPartPr/>
                <p14:nvPr/>
              </p14:nvContentPartPr>
              <p14:xfrm>
                <a:off x="3275605" y="2470889"/>
                <a:ext cx="257760" cy="133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E43A501-3EF2-0422-7861-8F9B391EB2A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257965" y="2452889"/>
                  <a:ext cx="293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7633C12-709D-77B9-73B0-44CEBD5AAE4E}"/>
                    </a:ext>
                  </a:extLst>
                </p14:cNvPr>
                <p14:cNvContentPartPr/>
                <p14:nvPr/>
              </p14:nvContentPartPr>
              <p14:xfrm>
                <a:off x="3954205" y="2454689"/>
                <a:ext cx="163440" cy="64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7633C12-709D-77B9-73B0-44CEBD5AAE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936205" y="2436689"/>
                  <a:ext cx="1990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CA83645-2223-E33C-14F7-D8F53658EF91}"/>
                    </a:ext>
                  </a:extLst>
                </p14:cNvPr>
                <p14:cNvContentPartPr/>
                <p14:nvPr/>
              </p14:nvContentPartPr>
              <p14:xfrm>
                <a:off x="4326805" y="2205569"/>
                <a:ext cx="1319760" cy="493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CA83645-2223-E33C-14F7-D8F53658EF9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309165" y="2187929"/>
                  <a:ext cx="135540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C88A155-2537-0ACB-A457-2CE14828E251}"/>
                    </a:ext>
                  </a:extLst>
                </p14:cNvPr>
                <p14:cNvContentPartPr/>
                <p14:nvPr/>
              </p14:nvContentPartPr>
              <p14:xfrm>
                <a:off x="5471245" y="2303849"/>
                <a:ext cx="45000" cy="14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88A155-2537-0ACB-A457-2CE14828E25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453245" y="2286209"/>
                  <a:ext cx="806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8D59A0D-672D-C652-9FB5-76854DB23B5F}"/>
                    </a:ext>
                  </a:extLst>
                </p14:cNvPr>
                <p14:cNvContentPartPr/>
                <p14:nvPr/>
              </p14:nvContentPartPr>
              <p14:xfrm>
                <a:off x="5113765" y="2312849"/>
                <a:ext cx="334080" cy="36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8D59A0D-672D-C652-9FB5-76854DB23B5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95765" y="2294849"/>
                  <a:ext cx="369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3F70A9C-F372-C562-1A2C-11E7AB56E870}"/>
                    </a:ext>
                  </a:extLst>
                </p14:cNvPr>
                <p14:cNvContentPartPr/>
                <p14:nvPr/>
              </p14:nvContentPartPr>
              <p14:xfrm>
                <a:off x="5924125" y="2222129"/>
                <a:ext cx="300600" cy="451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3F70A9C-F372-C562-1A2C-11E7AB56E87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906125" y="2204489"/>
                  <a:ext cx="33624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8AB0D92-88E9-E20C-FEAC-59CA9781C4B9}"/>
                    </a:ext>
                  </a:extLst>
                </p14:cNvPr>
                <p14:cNvContentPartPr/>
                <p14:nvPr/>
              </p14:nvContentPartPr>
              <p14:xfrm>
                <a:off x="1714285" y="3243809"/>
                <a:ext cx="186480" cy="24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8AB0D92-88E9-E20C-FEAC-59CA9781C4B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696645" y="3225809"/>
                  <a:ext cx="2221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C53808F-59C0-C42A-8D8D-12E94124E6E0}"/>
                    </a:ext>
                  </a:extLst>
                </p14:cNvPr>
                <p14:cNvContentPartPr/>
                <p14:nvPr/>
              </p14:nvContentPartPr>
              <p14:xfrm>
                <a:off x="2013085" y="3021689"/>
                <a:ext cx="183240" cy="246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C53808F-59C0-C42A-8D8D-12E94124E6E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995445" y="3003689"/>
                  <a:ext cx="218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3DE9A9B-A19F-5FD4-83AE-1B67D8C4EF53}"/>
                    </a:ext>
                  </a:extLst>
                </p14:cNvPr>
                <p14:cNvContentPartPr/>
                <p14:nvPr/>
              </p14:nvContentPartPr>
              <p14:xfrm>
                <a:off x="2250685" y="3038249"/>
                <a:ext cx="140040" cy="221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3DE9A9B-A19F-5FD4-83AE-1B67D8C4EF5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232685" y="3020249"/>
                  <a:ext cx="1756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E0EC3B1-6FC9-B016-86A9-C97A9529E8EF}"/>
                    </a:ext>
                  </a:extLst>
                </p14:cNvPr>
                <p14:cNvContentPartPr/>
                <p14:nvPr/>
              </p14:nvContentPartPr>
              <p14:xfrm>
                <a:off x="2272285" y="3159209"/>
                <a:ext cx="178200" cy="41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E0EC3B1-6FC9-B016-86A9-C97A9529E8E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254285" y="3141569"/>
                  <a:ext cx="2138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A23298D-C887-344D-A675-745B12EA67CA}"/>
                    </a:ext>
                  </a:extLst>
                </p14:cNvPr>
                <p14:cNvContentPartPr/>
                <p14:nvPr/>
              </p14:nvContentPartPr>
              <p14:xfrm>
                <a:off x="2284525" y="3047249"/>
                <a:ext cx="189720" cy="68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A23298D-C887-344D-A675-745B12EA67C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266885" y="3029609"/>
                  <a:ext cx="225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C88BFF1-2907-BA98-9AF0-3C1AB98A34AB}"/>
                    </a:ext>
                  </a:extLst>
                </p14:cNvPr>
                <p14:cNvContentPartPr/>
                <p14:nvPr/>
              </p14:nvContentPartPr>
              <p14:xfrm>
                <a:off x="2445085" y="3015209"/>
                <a:ext cx="273960" cy="438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C88BFF1-2907-BA98-9AF0-3C1AB98A34A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427445" y="2997209"/>
                  <a:ext cx="3096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7007398-DF02-207A-B35F-5D1ACE3DA383}"/>
                    </a:ext>
                  </a:extLst>
                </p14:cNvPr>
                <p14:cNvContentPartPr/>
                <p14:nvPr/>
              </p14:nvContentPartPr>
              <p14:xfrm>
                <a:off x="2577565" y="3194129"/>
                <a:ext cx="158040" cy="250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7007398-DF02-207A-B35F-5D1ACE3DA38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559925" y="3176489"/>
                  <a:ext cx="1936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5CBCE7D-3AA3-3475-C960-EBA1A09E8EEC}"/>
                    </a:ext>
                  </a:extLst>
                </p14:cNvPr>
                <p14:cNvContentPartPr/>
                <p14:nvPr/>
              </p14:nvContentPartPr>
              <p14:xfrm>
                <a:off x="2785645" y="3274409"/>
                <a:ext cx="129960" cy="171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5CBCE7D-3AA3-3475-C960-EBA1A09E8EE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767645" y="3256769"/>
                  <a:ext cx="1656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94001C1-6DCC-A4CA-4FD8-2910C01F0F9A}"/>
                    </a:ext>
                  </a:extLst>
                </p14:cNvPr>
                <p14:cNvContentPartPr/>
                <p14:nvPr/>
              </p14:nvContentPartPr>
              <p14:xfrm>
                <a:off x="2711845" y="3253169"/>
                <a:ext cx="293760" cy="239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94001C1-6DCC-A4CA-4FD8-2910C01F0F9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694205" y="3235529"/>
                  <a:ext cx="3294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25CEB33-CC7F-9A19-E824-1DC589121D08}"/>
                    </a:ext>
                  </a:extLst>
                </p14:cNvPr>
                <p14:cNvContentPartPr/>
                <p14:nvPr/>
              </p14:nvContentPartPr>
              <p14:xfrm>
                <a:off x="3208645" y="3160649"/>
                <a:ext cx="325080" cy="163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25CEB33-CC7F-9A19-E824-1DC589121D0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190645" y="3142649"/>
                  <a:ext cx="360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22F9C1C-B808-5B83-90F0-1308B7D48AA9}"/>
                    </a:ext>
                  </a:extLst>
                </p14:cNvPr>
                <p14:cNvContentPartPr/>
                <p14:nvPr/>
              </p14:nvContentPartPr>
              <p14:xfrm>
                <a:off x="3367765" y="3085049"/>
                <a:ext cx="19080" cy="18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22F9C1C-B808-5B83-90F0-1308B7D48AA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350125" y="3067409"/>
                  <a:ext cx="54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66A7D92-D4BE-1B60-FE3E-836700365008}"/>
                    </a:ext>
                  </a:extLst>
                </p14:cNvPr>
                <p14:cNvContentPartPr/>
                <p14:nvPr/>
              </p14:nvContentPartPr>
              <p14:xfrm>
                <a:off x="3862045" y="2861129"/>
                <a:ext cx="1118880" cy="469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66A7D92-D4BE-1B60-FE3E-83670036500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44405" y="2843129"/>
                  <a:ext cx="115452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FDB3A8-85B2-766F-8CF4-307F0C67FACA}"/>
                    </a:ext>
                  </a:extLst>
                </p14:cNvPr>
                <p14:cNvContentPartPr/>
                <p14:nvPr/>
              </p14:nvContentPartPr>
              <p14:xfrm>
                <a:off x="5167765" y="2809289"/>
                <a:ext cx="522360" cy="445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FDB3A8-85B2-766F-8CF4-307F0C67FAC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49765" y="2791289"/>
                  <a:ext cx="5580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DBB358F-0409-1DBE-CF7B-F09ECCF7CC5C}"/>
                    </a:ext>
                  </a:extLst>
                </p14:cNvPr>
                <p14:cNvContentPartPr/>
                <p14:nvPr/>
              </p14:nvContentPartPr>
              <p14:xfrm>
                <a:off x="5922325" y="3008369"/>
                <a:ext cx="995400" cy="2196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DBB358F-0409-1DBE-CF7B-F09ECCF7CC5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904685" y="2990369"/>
                  <a:ext cx="103104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CBF3517-DA9B-0FC2-5CDA-CC0BAE0022C0}"/>
              </a:ext>
            </a:extLst>
          </p:cNvPr>
          <p:cNvGrpSpPr/>
          <p:nvPr/>
        </p:nvGrpSpPr>
        <p:grpSpPr>
          <a:xfrm>
            <a:off x="7215085" y="2830169"/>
            <a:ext cx="680400" cy="386280"/>
            <a:chOff x="7215085" y="2830169"/>
            <a:chExt cx="68040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EC9AE87-21B7-B724-BA27-275B67B3ECFB}"/>
                    </a:ext>
                  </a:extLst>
                </p14:cNvPr>
                <p14:cNvContentPartPr/>
                <p14:nvPr/>
              </p14:nvContentPartPr>
              <p14:xfrm>
                <a:off x="7215085" y="2830169"/>
                <a:ext cx="680400" cy="386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EC9AE87-21B7-B724-BA27-275B67B3ECF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197085" y="2812529"/>
                  <a:ext cx="71604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9ACCEF1-D692-0719-08A9-75E6EA233680}"/>
                    </a:ext>
                  </a:extLst>
                </p14:cNvPr>
                <p14:cNvContentPartPr/>
                <p14:nvPr/>
              </p14:nvContentPartPr>
              <p14:xfrm>
                <a:off x="7363765" y="3039689"/>
                <a:ext cx="1702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9ACCEF1-D692-0719-08A9-75E6EA23368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345765" y="3022049"/>
                  <a:ext cx="2059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4903BF7-244F-3947-03E6-231AA5C4E0BE}"/>
              </a:ext>
            </a:extLst>
          </p:cNvPr>
          <p:cNvGrpSpPr/>
          <p:nvPr/>
        </p:nvGrpSpPr>
        <p:grpSpPr>
          <a:xfrm>
            <a:off x="8165125" y="2864729"/>
            <a:ext cx="1124640" cy="576360"/>
            <a:chOff x="8165125" y="2864729"/>
            <a:chExt cx="1124640" cy="57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E281927-2092-1BAF-151F-7601A7E5A000}"/>
                    </a:ext>
                  </a:extLst>
                </p14:cNvPr>
                <p14:cNvContentPartPr/>
                <p14:nvPr/>
              </p14:nvContentPartPr>
              <p14:xfrm>
                <a:off x="8165125" y="2864729"/>
                <a:ext cx="1124640" cy="576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E281927-2092-1BAF-151F-7601A7E5A00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147485" y="2846729"/>
                  <a:ext cx="1160280" cy="61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8C69AB8-444B-988D-7BC7-38952C6ABD5E}"/>
                    </a:ext>
                  </a:extLst>
                </p14:cNvPr>
                <p14:cNvContentPartPr/>
                <p14:nvPr/>
              </p14:nvContentPartPr>
              <p14:xfrm>
                <a:off x="8741485" y="2886689"/>
                <a:ext cx="68400" cy="56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8C69AB8-444B-988D-7BC7-38952C6ABD5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723485" y="2869049"/>
                  <a:ext cx="10404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933515BD-6DA0-4490-8CD6-B883FB756D89}"/>
                  </a:ext>
                </a:extLst>
              </p14:cNvPr>
              <p14:cNvContentPartPr/>
              <p14:nvPr/>
            </p14:nvContentPartPr>
            <p14:xfrm>
              <a:off x="9651565" y="2795249"/>
              <a:ext cx="1442520" cy="57924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933515BD-6DA0-4490-8CD6-B883FB756D89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9633925" y="2777249"/>
                <a:ext cx="1478160" cy="61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839EDF4-19A7-CB20-2A92-3AED9BA09A28}"/>
              </a:ext>
            </a:extLst>
          </p:cNvPr>
          <p:cNvGrpSpPr/>
          <p:nvPr/>
        </p:nvGrpSpPr>
        <p:grpSpPr>
          <a:xfrm>
            <a:off x="638605" y="3675449"/>
            <a:ext cx="1460520" cy="524880"/>
            <a:chOff x="638605" y="3675449"/>
            <a:chExt cx="146052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C36F4E6-775A-3982-97F7-D9E695A99566}"/>
                    </a:ext>
                  </a:extLst>
                </p14:cNvPr>
                <p14:cNvContentPartPr/>
                <p14:nvPr/>
              </p14:nvContentPartPr>
              <p14:xfrm>
                <a:off x="638605" y="3675449"/>
                <a:ext cx="1460520" cy="524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C36F4E6-775A-3982-97F7-D9E695A9956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20965" y="3657809"/>
                  <a:ext cx="149616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78A1657-B98F-16B2-E417-43F28D723BB8}"/>
                    </a:ext>
                  </a:extLst>
                </p14:cNvPr>
                <p14:cNvContentPartPr/>
                <p14:nvPr/>
              </p14:nvContentPartPr>
              <p14:xfrm>
                <a:off x="1731565" y="3784169"/>
                <a:ext cx="17280" cy="280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78A1657-B98F-16B2-E417-43F28D723BB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713565" y="3766529"/>
                  <a:ext cx="529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5637822-1EE1-1565-7F1F-B6D3205B1B7B}"/>
                    </a:ext>
                  </a:extLst>
                </p14:cNvPr>
                <p14:cNvContentPartPr/>
                <p14:nvPr/>
              </p14:nvContentPartPr>
              <p14:xfrm>
                <a:off x="1319365" y="3764729"/>
                <a:ext cx="359640" cy="34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5637822-1EE1-1565-7F1F-B6D3205B1B7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301365" y="3747089"/>
                  <a:ext cx="395280" cy="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1F58C4B-32E6-DFF0-C635-3960990F0D99}"/>
                  </a:ext>
                </a:extLst>
              </p14:cNvPr>
              <p14:cNvContentPartPr/>
              <p14:nvPr/>
            </p14:nvContentPartPr>
            <p14:xfrm>
              <a:off x="2533285" y="3722609"/>
              <a:ext cx="233640" cy="3441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1F58C4B-32E6-DFF0-C635-3960990F0D99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2515285" y="3704969"/>
                <a:ext cx="26928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1EF37375-C921-75B3-9872-86BF43BDAE10}"/>
                  </a:ext>
                </a:extLst>
              </p14:cNvPr>
              <p14:cNvContentPartPr/>
              <p14:nvPr/>
            </p14:nvContentPartPr>
            <p14:xfrm>
              <a:off x="3245005" y="3626849"/>
              <a:ext cx="360000" cy="5281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1EF37375-C921-75B3-9872-86BF43BDAE10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3227005" y="3608849"/>
                <a:ext cx="395640" cy="56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9D67109-D47D-2FF4-F4D8-382157E21484}"/>
              </a:ext>
            </a:extLst>
          </p:cNvPr>
          <p:cNvGrpSpPr/>
          <p:nvPr/>
        </p:nvGrpSpPr>
        <p:grpSpPr>
          <a:xfrm>
            <a:off x="3994165" y="3445409"/>
            <a:ext cx="2473560" cy="748800"/>
            <a:chOff x="3994165" y="3445409"/>
            <a:chExt cx="2473560" cy="74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D07D455-0194-1F69-4938-14F70DD11708}"/>
                    </a:ext>
                  </a:extLst>
                </p14:cNvPr>
                <p14:cNvContentPartPr/>
                <p14:nvPr/>
              </p14:nvContentPartPr>
              <p14:xfrm>
                <a:off x="3994165" y="3553769"/>
                <a:ext cx="1504080" cy="640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D07D455-0194-1F69-4938-14F70DD1170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76525" y="3536129"/>
                  <a:ext cx="1539720" cy="67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0B06EBD-7509-D596-C38E-946851564878}"/>
                    </a:ext>
                  </a:extLst>
                </p14:cNvPr>
                <p14:cNvContentPartPr/>
                <p14:nvPr/>
              </p14:nvContentPartPr>
              <p14:xfrm>
                <a:off x="5096845" y="3641969"/>
                <a:ext cx="22320" cy="356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0B06EBD-7509-D596-C38E-94685156487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078845" y="3624329"/>
                  <a:ext cx="57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10F6DFA-0F46-8428-057C-9A68A69A69AB}"/>
                    </a:ext>
                  </a:extLst>
                </p14:cNvPr>
                <p14:cNvContentPartPr/>
                <p14:nvPr/>
              </p14:nvContentPartPr>
              <p14:xfrm>
                <a:off x="5820445" y="3445409"/>
                <a:ext cx="647280" cy="482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10F6DFA-0F46-8428-057C-9A68A69A69A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802805" y="3427769"/>
                  <a:ext cx="68292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72FD82B-3BCA-50F1-E288-24E9AB05702B}"/>
                    </a:ext>
                  </a:extLst>
                </p14:cNvPr>
                <p14:cNvContentPartPr/>
                <p14:nvPr/>
              </p14:nvContentPartPr>
              <p14:xfrm>
                <a:off x="5902165" y="3592289"/>
                <a:ext cx="172080" cy="424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72FD82B-3BCA-50F1-E288-24E9AB05702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884525" y="3574649"/>
                  <a:ext cx="20772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46A53B7-3112-F836-B948-8AF30E1DE5E7}"/>
              </a:ext>
            </a:extLst>
          </p:cNvPr>
          <p:cNvGrpSpPr/>
          <p:nvPr/>
        </p:nvGrpSpPr>
        <p:grpSpPr>
          <a:xfrm>
            <a:off x="6736645" y="3460889"/>
            <a:ext cx="2626920" cy="717840"/>
            <a:chOff x="6736645" y="3460889"/>
            <a:chExt cx="2626920" cy="71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F3F2E96-05E6-4234-D1CA-8956E6902011}"/>
                    </a:ext>
                  </a:extLst>
                </p14:cNvPr>
                <p14:cNvContentPartPr/>
                <p14:nvPr/>
              </p14:nvContentPartPr>
              <p14:xfrm>
                <a:off x="6736645" y="3697769"/>
                <a:ext cx="1175400" cy="480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F3F2E96-05E6-4234-D1CA-8956E690201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19005" y="3680129"/>
                  <a:ext cx="121104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E27548E-0C7F-F3B4-7D6C-2D34BFEB6558}"/>
                    </a:ext>
                  </a:extLst>
                </p14:cNvPr>
                <p14:cNvContentPartPr/>
                <p14:nvPr/>
              </p14:nvContentPartPr>
              <p14:xfrm>
                <a:off x="8244325" y="3460889"/>
                <a:ext cx="1119240" cy="433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E27548E-0C7F-F3B4-7D6C-2D34BFEB655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226325" y="3443249"/>
                  <a:ext cx="1154880" cy="46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48C33DC5-125B-61B4-57E6-527992E75F77}"/>
                  </a:ext>
                </a:extLst>
              </p14:cNvPr>
              <p14:cNvContentPartPr/>
              <p14:nvPr/>
            </p14:nvContentPartPr>
            <p14:xfrm>
              <a:off x="9677845" y="3658169"/>
              <a:ext cx="475560" cy="2131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48C33DC5-125B-61B4-57E6-527992E75F77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9660205" y="3640169"/>
                <a:ext cx="51120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447E14F-099B-A812-F3F5-7B4968E33C86}"/>
              </a:ext>
            </a:extLst>
          </p:cNvPr>
          <p:cNvGrpSpPr/>
          <p:nvPr/>
        </p:nvGrpSpPr>
        <p:grpSpPr>
          <a:xfrm>
            <a:off x="559405" y="4257209"/>
            <a:ext cx="2890440" cy="470520"/>
            <a:chOff x="559405" y="4257209"/>
            <a:chExt cx="2890440" cy="47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9904C51-38B6-871B-A314-DBB8B24E7C8C}"/>
                    </a:ext>
                  </a:extLst>
                </p14:cNvPr>
                <p14:cNvContentPartPr/>
                <p14:nvPr/>
              </p14:nvContentPartPr>
              <p14:xfrm>
                <a:off x="559405" y="4257209"/>
                <a:ext cx="870120" cy="470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9904C51-38B6-871B-A314-DBB8B24E7C8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41765" y="4239209"/>
                  <a:ext cx="90576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F6F16A7-44AC-BE91-AAB2-988BED3D2CC2}"/>
                    </a:ext>
                  </a:extLst>
                </p14:cNvPr>
                <p14:cNvContentPartPr/>
                <p14:nvPr/>
              </p14:nvContentPartPr>
              <p14:xfrm>
                <a:off x="1314325" y="4495889"/>
                <a:ext cx="151920" cy="230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F6F16A7-44AC-BE91-AAB2-988BED3D2CC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296325" y="4478249"/>
                  <a:ext cx="1875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9EAC55F-F183-CF50-9883-21AB6A7B8030}"/>
                    </a:ext>
                  </a:extLst>
                </p14:cNvPr>
                <p14:cNvContentPartPr/>
                <p14:nvPr/>
              </p14:nvContentPartPr>
              <p14:xfrm>
                <a:off x="694405" y="4477889"/>
                <a:ext cx="313920" cy="187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9EAC55F-F183-CF50-9883-21AB6A7B803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76405" y="4459889"/>
                  <a:ext cx="349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B52A24D-AC0C-5496-490C-0363731296BF}"/>
                    </a:ext>
                  </a:extLst>
                </p14:cNvPr>
                <p14:cNvContentPartPr/>
                <p14:nvPr/>
              </p14:nvContentPartPr>
              <p14:xfrm>
                <a:off x="1700605" y="4261889"/>
                <a:ext cx="584280" cy="4402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B52A24D-AC0C-5496-490C-0363731296B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682605" y="4243889"/>
                  <a:ext cx="61992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E9605DF-7D07-78C5-169C-F76D469D42D7}"/>
                    </a:ext>
                  </a:extLst>
                </p14:cNvPr>
                <p14:cNvContentPartPr/>
                <p14:nvPr/>
              </p14:nvContentPartPr>
              <p14:xfrm>
                <a:off x="1729405" y="4466009"/>
                <a:ext cx="198000" cy="23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E9605DF-7D07-78C5-169C-F76D469D42D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711765" y="4448009"/>
                  <a:ext cx="2336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F9BE6E5-943B-FFF2-78D5-3ADEDF24A812}"/>
                    </a:ext>
                  </a:extLst>
                </p14:cNvPr>
                <p14:cNvContentPartPr/>
                <p14:nvPr/>
              </p14:nvContentPartPr>
              <p14:xfrm>
                <a:off x="2447605" y="4441529"/>
                <a:ext cx="1002240" cy="230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F9BE6E5-943B-FFF2-78D5-3ADEDF24A81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429965" y="4423529"/>
                  <a:ext cx="103788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6CB9D82-8474-4B2E-B805-B1C02C075E0E}"/>
              </a:ext>
            </a:extLst>
          </p:cNvPr>
          <p:cNvGrpSpPr/>
          <p:nvPr/>
        </p:nvGrpSpPr>
        <p:grpSpPr>
          <a:xfrm>
            <a:off x="3781405" y="4086569"/>
            <a:ext cx="3916080" cy="777600"/>
            <a:chOff x="3781405" y="4086569"/>
            <a:chExt cx="3916080" cy="77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9E6883B-24A0-DD52-C425-D6211FB73C88}"/>
                    </a:ext>
                  </a:extLst>
                </p14:cNvPr>
                <p14:cNvContentPartPr/>
                <p14:nvPr/>
              </p14:nvContentPartPr>
              <p14:xfrm>
                <a:off x="3781405" y="4422089"/>
                <a:ext cx="1265760" cy="4420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9E6883B-24A0-DD52-C425-D6211FB73C8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763765" y="4404089"/>
                  <a:ext cx="13014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C8DF7773-D9E3-6065-05AF-9D8055F67778}"/>
                    </a:ext>
                  </a:extLst>
                </p14:cNvPr>
                <p14:cNvContentPartPr/>
                <p14:nvPr/>
              </p14:nvContentPartPr>
              <p14:xfrm>
                <a:off x="5419405" y="4086569"/>
                <a:ext cx="1283760" cy="419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8DF7773-D9E3-6065-05AF-9D8055F6777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401765" y="4068569"/>
                  <a:ext cx="13194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606C3F2-7D92-096C-ECAF-4F556A91460B}"/>
                    </a:ext>
                  </a:extLst>
                </p14:cNvPr>
                <p14:cNvContentPartPr/>
                <p14:nvPr/>
              </p14:nvContentPartPr>
              <p14:xfrm>
                <a:off x="7136965" y="4417049"/>
                <a:ext cx="560520" cy="1292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606C3F2-7D92-096C-ECAF-4F556A91460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118965" y="4399049"/>
                  <a:ext cx="59616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B682CCA-1886-1778-631E-B046E127BB05}"/>
              </a:ext>
            </a:extLst>
          </p:cNvPr>
          <p:cNvGrpSpPr/>
          <p:nvPr/>
        </p:nvGrpSpPr>
        <p:grpSpPr>
          <a:xfrm>
            <a:off x="8227765" y="4213289"/>
            <a:ext cx="1334880" cy="597960"/>
            <a:chOff x="8227765" y="4213289"/>
            <a:chExt cx="1334880" cy="59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C64D501-5F59-B28E-C5F6-36DA79C0913D}"/>
                    </a:ext>
                  </a:extLst>
                </p14:cNvPr>
                <p14:cNvContentPartPr/>
                <p14:nvPr/>
              </p14:nvContentPartPr>
              <p14:xfrm>
                <a:off x="8227765" y="4213289"/>
                <a:ext cx="330120" cy="2955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C64D501-5F59-B28E-C5F6-36DA79C0913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209765" y="4195289"/>
                  <a:ext cx="36576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AA0B456A-75AE-CF38-8440-B5D4274D2C2D}"/>
                    </a:ext>
                  </a:extLst>
                </p14:cNvPr>
                <p14:cNvContentPartPr/>
                <p14:nvPr/>
              </p14:nvContentPartPr>
              <p14:xfrm>
                <a:off x="8644285" y="4384289"/>
                <a:ext cx="115560" cy="2138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AA0B456A-75AE-CF38-8440-B5D4274D2C2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626645" y="4366649"/>
                  <a:ext cx="1512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7361D22-9C86-2620-B266-693DC8D0C0F7}"/>
                    </a:ext>
                  </a:extLst>
                </p14:cNvPr>
                <p14:cNvContentPartPr/>
                <p14:nvPr/>
              </p14:nvContentPartPr>
              <p14:xfrm>
                <a:off x="8863165" y="4239209"/>
                <a:ext cx="370800" cy="449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7361D22-9C86-2620-B266-693DC8D0C0F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845525" y="4221209"/>
                  <a:ext cx="40644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D0C3084-1D8F-EA4D-EA44-93FB760AB877}"/>
                    </a:ext>
                  </a:extLst>
                </p14:cNvPr>
                <p14:cNvContentPartPr/>
                <p14:nvPr/>
              </p14:nvContentPartPr>
              <p14:xfrm>
                <a:off x="9094285" y="4393649"/>
                <a:ext cx="246600" cy="293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D0C3084-1D8F-EA4D-EA44-93FB760AB87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076285" y="4376009"/>
                  <a:ext cx="2822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4195A03-B520-811B-521B-86604599E37F}"/>
                    </a:ext>
                  </a:extLst>
                </p14:cNvPr>
                <p14:cNvContentPartPr/>
                <p14:nvPr/>
              </p14:nvContentPartPr>
              <p14:xfrm>
                <a:off x="9453205" y="4639529"/>
                <a:ext cx="14040" cy="171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4195A03-B520-811B-521B-86604599E37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435205" y="4621889"/>
                  <a:ext cx="496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59821E5-D807-BD73-5DE7-34F556D6BB5F}"/>
                    </a:ext>
                  </a:extLst>
                </p14:cNvPr>
                <p14:cNvContentPartPr/>
                <p14:nvPr/>
              </p14:nvContentPartPr>
              <p14:xfrm>
                <a:off x="9466885" y="4621169"/>
                <a:ext cx="95760" cy="1058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59821E5-D807-BD73-5DE7-34F556D6BB5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449245" y="4603169"/>
                  <a:ext cx="13140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29D4ADA-70BA-C853-2A15-6907F3413CD8}"/>
              </a:ext>
            </a:extLst>
          </p:cNvPr>
          <p:cNvGrpSpPr/>
          <p:nvPr/>
        </p:nvGrpSpPr>
        <p:grpSpPr>
          <a:xfrm>
            <a:off x="9963685" y="4164689"/>
            <a:ext cx="915840" cy="372600"/>
            <a:chOff x="9963685" y="4164689"/>
            <a:chExt cx="91584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5D8CE08-6C90-4198-C68C-449EA3AE9555}"/>
                    </a:ext>
                  </a:extLst>
                </p14:cNvPr>
                <p14:cNvContentPartPr/>
                <p14:nvPr/>
              </p14:nvContentPartPr>
              <p14:xfrm>
                <a:off x="9963685" y="4164689"/>
                <a:ext cx="915840" cy="372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5D8CE08-6C90-4198-C68C-449EA3AE955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945685" y="4146689"/>
                  <a:ext cx="9514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8EAAF5AF-350E-D9D8-C8C1-335C48C6A34D}"/>
                    </a:ext>
                  </a:extLst>
                </p14:cNvPr>
                <p14:cNvContentPartPr/>
                <p14:nvPr/>
              </p14:nvContentPartPr>
              <p14:xfrm>
                <a:off x="10441405" y="4353689"/>
                <a:ext cx="68400" cy="230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8EAAF5AF-350E-D9D8-C8C1-335C48C6A34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423405" y="4336049"/>
                  <a:ext cx="1040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E5C518DF-F4DE-26F3-B1E2-6E868937A1D9}"/>
                    </a:ext>
                  </a:extLst>
                </p14:cNvPr>
                <p14:cNvContentPartPr/>
                <p14:nvPr/>
              </p14:nvContentPartPr>
              <p14:xfrm>
                <a:off x="10104085" y="4271969"/>
                <a:ext cx="286200" cy="27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E5C518DF-F4DE-26F3-B1E2-6E868937A1D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086085" y="4254329"/>
                  <a:ext cx="32184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0ECE586-A4D6-D986-A843-B99420C523D4}"/>
              </a:ext>
            </a:extLst>
          </p:cNvPr>
          <p:cNvGrpSpPr/>
          <p:nvPr/>
        </p:nvGrpSpPr>
        <p:grpSpPr>
          <a:xfrm>
            <a:off x="615565" y="4937609"/>
            <a:ext cx="1644480" cy="348480"/>
            <a:chOff x="615565" y="4937609"/>
            <a:chExt cx="164448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63C1634-DEBE-5E6E-D569-9166AD64AD15}"/>
                    </a:ext>
                  </a:extLst>
                </p14:cNvPr>
                <p14:cNvContentPartPr/>
                <p14:nvPr/>
              </p14:nvContentPartPr>
              <p14:xfrm>
                <a:off x="615565" y="4937609"/>
                <a:ext cx="590040" cy="329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63C1634-DEBE-5E6E-D569-9166AD64AD1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97925" y="4919609"/>
                  <a:ext cx="6256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F487FF4-0D50-FE99-D6AD-444C101B0914}"/>
                    </a:ext>
                  </a:extLst>
                </p14:cNvPr>
                <p14:cNvContentPartPr/>
                <p14:nvPr/>
              </p14:nvContentPartPr>
              <p14:xfrm>
                <a:off x="801325" y="5021489"/>
                <a:ext cx="179280" cy="6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F487FF4-0D50-FE99-D6AD-444C101B091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83325" y="5003849"/>
                  <a:ext cx="214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A4B725C-57DB-EA34-0095-4C7F57293761}"/>
                    </a:ext>
                  </a:extLst>
                </p14:cNvPr>
                <p14:cNvContentPartPr/>
                <p14:nvPr/>
              </p14:nvContentPartPr>
              <p14:xfrm>
                <a:off x="1544365" y="4938689"/>
                <a:ext cx="556200" cy="347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A4B725C-57DB-EA34-0095-4C7F5729376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526365" y="4920689"/>
                  <a:ext cx="59184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AA556F5-6D65-0435-CAD6-FB26939617A9}"/>
                    </a:ext>
                  </a:extLst>
                </p14:cNvPr>
                <p14:cNvContentPartPr/>
                <p14:nvPr/>
              </p14:nvContentPartPr>
              <p14:xfrm>
                <a:off x="2237005" y="5257649"/>
                <a:ext cx="23040" cy="187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AA556F5-6D65-0435-CAD6-FB26939617A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219005" y="5239649"/>
                  <a:ext cx="5868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25D2C279-4B7D-4ADC-155A-A9541C3B6AF6}"/>
                  </a:ext>
                </a:extLst>
              </p14:cNvPr>
              <p14:cNvContentPartPr/>
              <p14:nvPr/>
            </p14:nvContentPartPr>
            <p14:xfrm>
              <a:off x="659845" y="5520449"/>
              <a:ext cx="44640" cy="27828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25D2C279-4B7D-4ADC-155A-A9541C3B6AF6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42205" y="5502809"/>
                <a:ext cx="802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65960B22-BB05-46ED-1CDB-C0D21845DC6D}"/>
                  </a:ext>
                </a:extLst>
              </p14:cNvPr>
              <p14:cNvContentPartPr/>
              <p14:nvPr/>
            </p14:nvContentPartPr>
            <p14:xfrm>
              <a:off x="669205" y="5592089"/>
              <a:ext cx="139320" cy="3315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65960B22-BB05-46ED-1CDB-C0D21845DC6D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51565" y="5574089"/>
                <a:ext cx="1749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44FEC3DF-502D-8E92-EE0B-D68303528116}"/>
                  </a:ext>
                </a:extLst>
              </p14:cNvPr>
              <p14:cNvContentPartPr/>
              <p14:nvPr/>
            </p14:nvContentPartPr>
            <p14:xfrm>
              <a:off x="1162405" y="5480489"/>
              <a:ext cx="880920" cy="4579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44FEC3DF-502D-8E92-EE0B-D6830352811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144405" y="5462489"/>
                <a:ext cx="916560" cy="4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D2F7845D-0A69-5327-58E9-0CB60B426A68}"/>
                  </a:ext>
                </a:extLst>
              </p14:cNvPr>
              <p14:cNvContentPartPr/>
              <p14:nvPr/>
            </p14:nvContentPartPr>
            <p14:xfrm>
              <a:off x="2266165" y="5510729"/>
              <a:ext cx="264600" cy="43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D2F7845D-0A69-5327-58E9-0CB60B426A68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248165" y="5493089"/>
                <a:ext cx="30024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DDAA2160-ED82-26F0-438C-15256F24A372}"/>
                  </a:ext>
                </a:extLst>
              </p14:cNvPr>
              <p14:cNvContentPartPr/>
              <p14:nvPr/>
            </p14:nvContentPartPr>
            <p14:xfrm>
              <a:off x="2819125" y="5512169"/>
              <a:ext cx="174960" cy="3081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DDAA2160-ED82-26F0-438C-15256F24A372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2801485" y="5494529"/>
                <a:ext cx="2106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3B292446-C9C0-1061-3E95-2EF088C19867}"/>
                  </a:ext>
                </a:extLst>
              </p14:cNvPr>
              <p14:cNvContentPartPr/>
              <p14:nvPr/>
            </p14:nvContentPartPr>
            <p14:xfrm>
              <a:off x="3197845" y="5670569"/>
              <a:ext cx="362880" cy="1292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3B292446-C9C0-1061-3E95-2EF088C19867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3180205" y="5652569"/>
                <a:ext cx="398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3C13100E-7C3B-CA4F-16C3-F42BE1A2517A}"/>
                  </a:ext>
                </a:extLst>
              </p14:cNvPr>
              <p14:cNvContentPartPr/>
              <p14:nvPr/>
            </p14:nvContentPartPr>
            <p14:xfrm>
              <a:off x="3371725" y="5545289"/>
              <a:ext cx="54360" cy="2124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3C13100E-7C3B-CA4F-16C3-F42BE1A2517A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3353725" y="5527289"/>
                <a:ext cx="90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AD522BD0-5DAD-0EC8-5CA0-9CD1728B9F3B}"/>
                  </a:ext>
                </a:extLst>
              </p14:cNvPr>
              <p14:cNvContentPartPr/>
              <p14:nvPr/>
            </p14:nvContentPartPr>
            <p14:xfrm>
              <a:off x="3819565" y="5529089"/>
              <a:ext cx="277200" cy="2610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AD522BD0-5DAD-0EC8-5CA0-9CD1728B9F3B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3801925" y="5511449"/>
                <a:ext cx="3128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631714F9-FA44-82F3-5EBF-0C3F2C703BBF}"/>
                  </a:ext>
                </a:extLst>
              </p14:cNvPr>
              <p14:cNvContentPartPr/>
              <p14:nvPr/>
            </p14:nvContentPartPr>
            <p14:xfrm>
              <a:off x="4046725" y="5738969"/>
              <a:ext cx="136080" cy="16092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631714F9-FA44-82F3-5EBF-0C3F2C703BBF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028725" y="5721329"/>
                <a:ext cx="17172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758396FB-DDA4-70B8-B224-272983F9AD40}"/>
                  </a:ext>
                </a:extLst>
              </p14:cNvPr>
              <p14:cNvContentPartPr/>
              <p14:nvPr/>
            </p14:nvContentPartPr>
            <p14:xfrm>
              <a:off x="4309885" y="5558609"/>
              <a:ext cx="208800" cy="22464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758396FB-DDA4-70B8-B224-272983F9AD40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4291885" y="5540969"/>
                <a:ext cx="24444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073F0EAA-04AB-4376-3FA5-87ABFC231B2B}"/>
                  </a:ext>
                </a:extLst>
              </p14:cNvPr>
              <p14:cNvContentPartPr/>
              <p14:nvPr/>
            </p14:nvContentPartPr>
            <p14:xfrm>
              <a:off x="4532725" y="5520089"/>
              <a:ext cx="153360" cy="29772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073F0EAA-04AB-4376-3FA5-87ABFC231B2B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4515085" y="5502449"/>
                <a:ext cx="18900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5273A086-963E-B883-25FC-EDF3B5F6F03E}"/>
                  </a:ext>
                </a:extLst>
              </p14:cNvPr>
              <p14:cNvContentPartPr/>
              <p14:nvPr/>
            </p14:nvContentPartPr>
            <p14:xfrm>
              <a:off x="4791925" y="5779649"/>
              <a:ext cx="81720" cy="1544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5273A086-963E-B883-25FC-EDF3B5F6F03E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4774285" y="5762009"/>
                <a:ext cx="11736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E625BDA4-FAE9-6F9F-3F63-0B16B1446A45}"/>
                  </a:ext>
                </a:extLst>
              </p14:cNvPr>
              <p14:cNvContentPartPr/>
              <p14:nvPr/>
            </p14:nvContentPartPr>
            <p14:xfrm>
              <a:off x="5092885" y="5438729"/>
              <a:ext cx="659880" cy="31248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E625BDA4-FAE9-6F9F-3F63-0B16B1446A45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5075245" y="5421089"/>
                <a:ext cx="69552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F7E46DBF-71D6-11D0-17B9-5B8A46783C94}"/>
                  </a:ext>
                </a:extLst>
              </p14:cNvPr>
              <p14:cNvContentPartPr/>
              <p14:nvPr/>
            </p14:nvContentPartPr>
            <p14:xfrm>
              <a:off x="5142565" y="5584169"/>
              <a:ext cx="245880" cy="745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F7E46DBF-71D6-11D0-17B9-5B8A46783C94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5124925" y="5566529"/>
                <a:ext cx="2815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24FA33F7-5B1E-17F3-0651-C6C0ADE9EE83}"/>
                  </a:ext>
                </a:extLst>
              </p14:cNvPr>
              <p14:cNvContentPartPr/>
              <p14:nvPr/>
            </p14:nvContentPartPr>
            <p14:xfrm>
              <a:off x="6042565" y="5401649"/>
              <a:ext cx="677520" cy="3409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24FA33F7-5B1E-17F3-0651-C6C0ADE9EE83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024925" y="5384009"/>
                <a:ext cx="7131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9B49F2B9-2287-FF8D-28DE-44D3B513AA04}"/>
                  </a:ext>
                </a:extLst>
              </p14:cNvPr>
              <p14:cNvContentPartPr/>
              <p14:nvPr/>
            </p14:nvContentPartPr>
            <p14:xfrm>
              <a:off x="6847525" y="5274209"/>
              <a:ext cx="1589040" cy="49608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9B49F2B9-2287-FF8D-28DE-44D3B513AA04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6829885" y="5256569"/>
                <a:ext cx="1624680" cy="5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76B3C5B9-892C-7F0E-BD21-BFE6F877BE6C}"/>
                  </a:ext>
                </a:extLst>
              </p14:cNvPr>
              <p14:cNvContentPartPr/>
              <p14:nvPr/>
            </p14:nvContentPartPr>
            <p14:xfrm>
              <a:off x="7747525" y="5469689"/>
              <a:ext cx="287280" cy="165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76B3C5B9-892C-7F0E-BD21-BFE6F877BE6C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729525" y="5452049"/>
                <a:ext cx="3229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0ADBCEFA-E38F-A769-C80D-C68863EF7D8C}"/>
                  </a:ext>
                </a:extLst>
              </p14:cNvPr>
              <p14:cNvContentPartPr/>
              <p14:nvPr/>
            </p14:nvContentPartPr>
            <p14:xfrm>
              <a:off x="8727445" y="5267369"/>
              <a:ext cx="663120" cy="36684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0ADBCEFA-E38F-A769-C80D-C68863EF7D8C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8709805" y="5249729"/>
                <a:ext cx="69876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2A99437E-1E3A-C83C-9CB8-4979B291E90A}"/>
                  </a:ext>
                </a:extLst>
              </p14:cNvPr>
              <p14:cNvContentPartPr/>
              <p14:nvPr/>
            </p14:nvContentPartPr>
            <p14:xfrm>
              <a:off x="8780365" y="5419289"/>
              <a:ext cx="386640" cy="73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2A99437E-1E3A-C83C-9CB8-4979B291E90A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8762725" y="5401649"/>
                <a:ext cx="422280" cy="10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" name="Group 245">
            <a:extLst>
              <a:ext uri="{FF2B5EF4-FFF2-40B4-BE49-F238E27FC236}">
                <a16:creationId xmlns:a16="http://schemas.microsoft.com/office/drawing/2014/main" id="{42109FD3-7EA8-BD39-B3BA-860E5A8B22C4}"/>
              </a:ext>
            </a:extLst>
          </p:cNvPr>
          <p:cNvGrpSpPr/>
          <p:nvPr/>
        </p:nvGrpSpPr>
        <p:grpSpPr>
          <a:xfrm>
            <a:off x="9575605" y="5222009"/>
            <a:ext cx="2224800" cy="604800"/>
            <a:chOff x="9575605" y="5222009"/>
            <a:chExt cx="2224800" cy="60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013DE490-E633-CDC2-9710-15E0B1954FCE}"/>
                    </a:ext>
                  </a:extLst>
                </p14:cNvPr>
                <p14:cNvContentPartPr/>
                <p14:nvPr/>
              </p14:nvContentPartPr>
              <p14:xfrm>
                <a:off x="9705925" y="5483009"/>
                <a:ext cx="57960" cy="136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013DE490-E633-CDC2-9710-15E0B1954FC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687925" y="5465009"/>
                  <a:ext cx="936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E0236A5-8106-84A9-B79E-8A5B572295A3}"/>
                    </a:ext>
                  </a:extLst>
                </p14:cNvPr>
                <p14:cNvContentPartPr/>
                <p14:nvPr/>
              </p14:nvContentPartPr>
              <p14:xfrm>
                <a:off x="9940645" y="5222009"/>
                <a:ext cx="127800" cy="257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E0236A5-8106-84A9-B79E-8A5B572295A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922645" y="5204009"/>
                  <a:ext cx="1634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CA15C14-7B8E-128F-F528-2A5725CD7854}"/>
                    </a:ext>
                  </a:extLst>
                </p14:cNvPr>
                <p14:cNvContentPartPr/>
                <p14:nvPr/>
              </p14:nvContentPartPr>
              <p14:xfrm>
                <a:off x="10119205" y="5247569"/>
                <a:ext cx="113760" cy="2152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CA15C14-7B8E-128F-F528-2A5725CD785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101205" y="5229929"/>
                  <a:ext cx="149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1137A1C-9EB5-427B-4855-284E779C2E62}"/>
                    </a:ext>
                  </a:extLst>
                </p14:cNvPr>
                <p14:cNvContentPartPr/>
                <p14:nvPr/>
              </p14:nvContentPartPr>
              <p14:xfrm>
                <a:off x="10140085" y="5342969"/>
                <a:ext cx="154440" cy="194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1137A1C-9EB5-427B-4855-284E779C2E6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122085" y="5325329"/>
                  <a:ext cx="190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76CAFEA-A48B-AEAD-A0E7-DD8D6D541934}"/>
                    </a:ext>
                  </a:extLst>
                </p14:cNvPr>
                <p14:cNvContentPartPr/>
                <p14:nvPr/>
              </p14:nvContentPartPr>
              <p14:xfrm>
                <a:off x="10186885" y="5268449"/>
                <a:ext cx="96120" cy="180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76CAFEA-A48B-AEAD-A0E7-DD8D6D54193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0169245" y="5250449"/>
                  <a:ext cx="131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E3F57814-FF60-88BC-7FB1-2C2EE375AA97}"/>
                    </a:ext>
                  </a:extLst>
                </p14:cNvPr>
                <p14:cNvContentPartPr/>
                <p14:nvPr/>
              </p14:nvContentPartPr>
              <p14:xfrm>
                <a:off x="9813565" y="5557169"/>
                <a:ext cx="389880" cy="518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E3F57814-FF60-88BC-7FB1-2C2EE375AA97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795565" y="5539169"/>
                  <a:ext cx="425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BD8E3BA6-18F0-E3DE-DA66-EC6812A6CB74}"/>
                    </a:ext>
                  </a:extLst>
                </p14:cNvPr>
                <p14:cNvContentPartPr/>
                <p14:nvPr/>
              </p14:nvContentPartPr>
              <p14:xfrm>
                <a:off x="9789085" y="5681369"/>
                <a:ext cx="204480" cy="1170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BD8E3BA6-18F0-E3DE-DA66-EC6812A6CB7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771085" y="5663729"/>
                  <a:ext cx="240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7984055-6E83-AB57-24BB-1FC33A4F3AFC}"/>
                    </a:ext>
                  </a:extLst>
                </p14:cNvPr>
                <p14:cNvContentPartPr/>
                <p14:nvPr/>
              </p14:nvContentPartPr>
              <p14:xfrm>
                <a:off x="10015885" y="5711249"/>
                <a:ext cx="86760" cy="1000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7984055-6E83-AB57-24BB-1FC33A4F3AF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997885" y="5693249"/>
                  <a:ext cx="1224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8C8F5D9-CF80-C7C8-09E3-E54B64080424}"/>
                    </a:ext>
                  </a:extLst>
                </p14:cNvPr>
                <p14:cNvContentPartPr/>
                <p14:nvPr/>
              </p14:nvContentPartPr>
              <p14:xfrm>
                <a:off x="9988165" y="5728169"/>
                <a:ext cx="233280" cy="986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8C8F5D9-CF80-C7C8-09E3-E54B6408042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970165" y="5710529"/>
                  <a:ext cx="2689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C5EC9FC-CB20-F8CC-8CE0-F28FDDE05600}"/>
                    </a:ext>
                  </a:extLst>
                </p14:cNvPr>
                <p14:cNvContentPartPr/>
                <p14:nvPr/>
              </p14:nvContentPartPr>
              <p14:xfrm>
                <a:off x="9873685" y="5598209"/>
                <a:ext cx="53280" cy="1620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C5EC9FC-CB20-F8CC-8CE0-F28FDDE05600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855685" y="5580209"/>
                  <a:ext cx="889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B3109D9-CF0A-1943-D0D1-DD8483821977}"/>
                    </a:ext>
                  </a:extLst>
                </p14:cNvPr>
                <p14:cNvContentPartPr/>
                <p14:nvPr/>
              </p14:nvContentPartPr>
              <p14:xfrm>
                <a:off x="9575605" y="5516129"/>
                <a:ext cx="210240" cy="205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B3109D9-CF0A-1943-D0D1-DD848382197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557965" y="5498129"/>
                  <a:ext cx="245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F0F2331-02FD-0D5C-1EF5-6618F0E6D9F6}"/>
                    </a:ext>
                  </a:extLst>
                </p14:cNvPr>
                <p14:cNvContentPartPr/>
                <p14:nvPr/>
              </p14:nvContentPartPr>
              <p14:xfrm>
                <a:off x="10595125" y="5258369"/>
                <a:ext cx="318960" cy="5533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F0F2331-02FD-0D5C-1EF5-6618F0E6D9F6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577485" y="5240729"/>
                  <a:ext cx="35460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7E1E9DB-7B32-B3FA-6B86-5437DA4F8A1E}"/>
                    </a:ext>
                  </a:extLst>
                </p14:cNvPr>
                <p14:cNvContentPartPr/>
                <p14:nvPr/>
              </p14:nvContentPartPr>
              <p14:xfrm>
                <a:off x="10823365" y="5545289"/>
                <a:ext cx="91080" cy="139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7E1E9DB-7B32-B3FA-6B86-5437DA4F8A1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0805725" y="5527289"/>
                  <a:ext cx="1267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E1DAAB2-1785-B0BC-25A5-07CAC57E17BA}"/>
                    </a:ext>
                  </a:extLst>
                </p14:cNvPr>
                <p14:cNvContentPartPr/>
                <p14:nvPr/>
              </p14:nvContentPartPr>
              <p14:xfrm>
                <a:off x="11095885" y="5414609"/>
                <a:ext cx="374040" cy="2970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E1DAAB2-1785-B0BC-25A5-07CAC57E17B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077885" y="5396609"/>
                  <a:ext cx="4096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B862094-EB25-25DD-C430-314306B97B62}"/>
                    </a:ext>
                  </a:extLst>
                </p14:cNvPr>
                <p14:cNvContentPartPr/>
                <p14:nvPr/>
              </p14:nvContentPartPr>
              <p14:xfrm>
                <a:off x="11336005" y="5621249"/>
                <a:ext cx="170640" cy="1778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B862094-EB25-25DD-C430-314306B97B62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318365" y="5603249"/>
                  <a:ext cx="206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CDB5D9E-4CB9-A5AD-E19F-E5827274AC5D}"/>
                    </a:ext>
                  </a:extLst>
                </p14:cNvPr>
                <p14:cNvContentPartPr/>
                <p14:nvPr/>
              </p14:nvContentPartPr>
              <p14:xfrm>
                <a:off x="11536525" y="5272409"/>
                <a:ext cx="225000" cy="1760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CDB5D9E-4CB9-A5AD-E19F-E5827274AC5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518525" y="5254409"/>
                  <a:ext cx="2606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47592DAC-48DA-E1FD-6078-D13AA33FD775}"/>
                    </a:ext>
                  </a:extLst>
                </p14:cNvPr>
                <p14:cNvContentPartPr/>
                <p14:nvPr/>
              </p14:nvContentPartPr>
              <p14:xfrm>
                <a:off x="11762245" y="5785769"/>
                <a:ext cx="38160" cy="14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47592DAC-48DA-E1FD-6078-D13AA33FD77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744605" y="5767769"/>
                  <a:ext cx="73800" cy="49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6620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B61C5-D93F-8609-FB4A-24468F42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3129" y="-4184748"/>
            <a:ext cx="3495296" cy="118647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BA5189-F4EB-6CD9-06C2-90E9AA942861}"/>
              </a:ext>
            </a:extLst>
          </p:cNvPr>
          <p:cNvGrpSpPr/>
          <p:nvPr/>
        </p:nvGrpSpPr>
        <p:grpSpPr>
          <a:xfrm>
            <a:off x="10156169" y="3233529"/>
            <a:ext cx="208800" cy="401925"/>
            <a:chOff x="8841197" y="3262105"/>
            <a:chExt cx="23976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BF4F15E-86D0-63AF-D5CC-D915F0E4B1E3}"/>
                    </a:ext>
                  </a:extLst>
                </p14:cNvPr>
                <p14:cNvContentPartPr/>
                <p14:nvPr/>
              </p14:nvContentPartPr>
              <p14:xfrm>
                <a:off x="8900237" y="3302785"/>
                <a:ext cx="180720" cy="420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BF4F15E-86D0-63AF-D5CC-D915F0E4B1E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79607" y="3282528"/>
                  <a:ext cx="221568" cy="4617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8C4E090-1FBD-F758-F0E6-D6045EF55CE8}"/>
                    </a:ext>
                  </a:extLst>
                </p14:cNvPr>
                <p14:cNvContentPartPr/>
                <p14:nvPr/>
              </p14:nvContentPartPr>
              <p14:xfrm>
                <a:off x="8841197" y="3262105"/>
                <a:ext cx="164520" cy="183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8C4E090-1FBD-F758-F0E6-D6045EF55C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20942" y="3241435"/>
                  <a:ext cx="205443" cy="2248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5C3927-1C90-D6B4-7BE6-C7BAA7F59C8F}"/>
              </a:ext>
            </a:extLst>
          </p:cNvPr>
          <p:cNvGrpSpPr/>
          <p:nvPr/>
        </p:nvGrpSpPr>
        <p:grpSpPr>
          <a:xfrm>
            <a:off x="9857459" y="3666854"/>
            <a:ext cx="960120" cy="381240"/>
            <a:chOff x="8931557" y="3735865"/>
            <a:chExt cx="96012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D48DB5E-13AB-103D-E1CD-7D3BAA776255}"/>
                    </a:ext>
                  </a:extLst>
                </p14:cNvPr>
                <p14:cNvContentPartPr/>
                <p14:nvPr/>
              </p14:nvContentPartPr>
              <p14:xfrm>
                <a:off x="8931557" y="3847825"/>
                <a:ext cx="177120" cy="269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D48DB5E-13AB-103D-E1CD-7D3BAA77625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13917" y="3830185"/>
                  <a:ext cx="21276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0033FF-1E6F-6F6A-BDE3-01A7ECE9ABC9}"/>
                    </a:ext>
                  </a:extLst>
                </p14:cNvPr>
                <p14:cNvContentPartPr/>
                <p14:nvPr/>
              </p14:nvContentPartPr>
              <p14:xfrm>
                <a:off x="9156197" y="3755305"/>
                <a:ext cx="130680" cy="123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0033FF-1E6F-6F6A-BDE3-01A7ECE9AB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38557" y="3737665"/>
                  <a:ext cx="1663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66F5BF-D905-6778-9DE3-82AA1B7DD205}"/>
                    </a:ext>
                  </a:extLst>
                </p14:cNvPr>
                <p14:cNvContentPartPr/>
                <p14:nvPr/>
              </p14:nvContentPartPr>
              <p14:xfrm>
                <a:off x="9363917" y="3942505"/>
                <a:ext cx="151200" cy="9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66F5BF-D905-6778-9DE3-82AA1B7DD20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46277" y="3924505"/>
                  <a:ext cx="1868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957203-3516-9B96-A1E3-FA5849114DED}"/>
                    </a:ext>
                  </a:extLst>
                </p14:cNvPr>
                <p14:cNvContentPartPr/>
                <p14:nvPr/>
              </p14:nvContentPartPr>
              <p14:xfrm>
                <a:off x="9351317" y="4003345"/>
                <a:ext cx="191880" cy="15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957203-3516-9B96-A1E3-FA5849114DE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333317" y="3985345"/>
                  <a:ext cx="227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480779-870F-C6A1-9555-87BF5493A510}"/>
                    </a:ext>
                  </a:extLst>
                </p14:cNvPr>
                <p14:cNvContentPartPr/>
                <p14:nvPr/>
              </p14:nvContentPartPr>
              <p14:xfrm>
                <a:off x="9602957" y="3830545"/>
                <a:ext cx="183960" cy="270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480779-870F-C6A1-9555-87BF5493A51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84957" y="3812545"/>
                  <a:ext cx="2196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6408EBD-3658-1901-D2FD-D78706537D5A}"/>
                    </a:ext>
                  </a:extLst>
                </p14:cNvPr>
                <p14:cNvContentPartPr/>
                <p14:nvPr/>
              </p14:nvContentPartPr>
              <p14:xfrm>
                <a:off x="9743357" y="3735865"/>
                <a:ext cx="148320" cy="90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6408EBD-3658-1901-D2FD-D78706537D5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725717" y="3718225"/>
                  <a:ext cx="18396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484FC17-D4E7-B774-225A-ABD016C6626A}"/>
                  </a:ext>
                </a:extLst>
              </p14:cNvPr>
              <p14:cNvContentPartPr/>
              <p14:nvPr/>
            </p14:nvContentPartPr>
            <p14:xfrm>
              <a:off x="8745817" y="4480705"/>
              <a:ext cx="208800" cy="241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484FC17-D4E7-B774-225A-ABD016C6626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28177" y="4462705"/>
                <a:ext cx="244440" cy="27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3472880-F861-85F1-9038-81CC08DC9E4C}"/>
              </a:ext>
            </a:extLst>
          </p:cNvPr>
          <p:cNvGrpSpPr/>
          <p:nvPr/>
        </p:nvGrpSpPr>
        <p:grpSpPr>
          <a:xfrm>
            <a:off x="8674537" y="4615345"/>
            <a:ext cx="957240" cy="729720"/>
            <a:chOff x="8674537" y="4615345"/>
            <a:chExt cx="95724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B883EEA-28AE-793B-471E-2E4E3FA0476E}"/>
                    </a:ext>
                  </a:extLst>
                </p14:cNvPr>
                <p14:cNvContentPartPr/>
                <p14:nvPr/>
              </p14:nvContentPartPr>
              <p14:xfrm>
                <a:off x="8936617" y="4615345"/>
                <a:ext cx="180360" cy="196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B883EEA-28AE-793B-471E-2E4E3FA0476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18617" y="4597345"/>
                  <a:ext cx="2160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482DD5-C97B-75B4-6AEB-334BBA13CB9E}"/>
                    </a:ext>
                  </a:extLst>
                </p14:cNvPr>
                <p14:cNvContentPartPr/>
                <p14:nvPr/>
              </p14:nvContentPartPr>
              <p14:xfrm>
                <a:off x="8674537" y="4849345"/>
                <a:ext cx="571680" cy="31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5482DD5-C97B-75B4-6AEB-334BBA13CB9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656897" y="4831705"/>
                  <a:ext cx="6073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362878A-9D04-B755-3ED2-BD5EEB7B0C49}"/>
                    </a:ext>
                  </a:extLst>
                </p14:cNvPr>
                <p14:cNvContentPartPr/>
                <p14:nvPr/>
              </p14:nvContentPartPr>
              <p14:xfrm>
                <a:off x="8789017" y="4940785"/>
                <a:ext cx="221400" cy="256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362878A-9D04-B755-3ED2-BD5EEB7B0C4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771017" y="4923145"/>
                  <a:ext cx="2570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7F25B65-F6E1-3592-42C1-6379C47AA5E2}"/>
                    </a:ext>
                  </a:extLst>
                </p14:cNvPr>
                <p14:cNvContentPartPr/>
                <p14:nvPr/>
              </p14:nvContentPartPr>
              <p14:xfrm>
                <a:off x="9031657" y="5018545"/>
                <a:ext cx="114840" cy="326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7F25B65-F6E1-3592-42C1-6379C47AA5E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14017" y="5000545"/>
                  <a:ext cx="1504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EC7E15F-2703-9C51-DB5C-122E9BEF981A}"/>
                    </a:ext>
                  </a:extLst>
                </p14:cNvPr>
                <p14:cNvContentPartPr/>
                <p14:nvPr/>
              </p14:nvContentPartPr>
              <p14:xfrm>
                <a:off x="9242617" y="4793545"/>
                <a:ext cx="147600" cy="22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EC7E15F-2703-9C51-DB5C-122E9BEF981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224617" y="4775905"/>
                  <a:ext cx="183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C544CDA-B425-87CA-5715-3649D24263D0}"/>
                    </a:ext>
                  </a:extLst>
                </p14:cNvPr>
                <p14:cNvContentPartPr/>
                <p14:nvPr/>
              </p14:nvContentPartPr>
              <p14:xfrm>
                <a:off x="9286177" y="4894345"/>
                <a:ext cx="104400" cy="14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C544CDA-B425-87CA-5715-3649D24263D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68177" y="4876345"/>
                  <a:ext cx="140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D9D5E03-E23A-19AF-5F8D-17A47ADD6658}"/>
                    </a:ext>
                  </a:extLst>
                </p14:cNvPr>
                <p14:cNvContentPartPr/>
                <p14:nvPr/>
              </p14:nvContentPartPr>
              <p14:xfrm>
                <a:off x="9537457" y="4657825"/>
                <a:ext cx="31680" cy="280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D9D5E03-E23A-19AF-5F8D-17A47ADD66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19817" y="4640185"/>
                  <a:ext cx="673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C4C1F96-6782-C56E-8204-797D23456471}"/>
                    </a:ext>
                  </a:extLst>
                </p14:cNvPr>
                <p14:cNvContentPartPr/>
                <p14:nvPr/>
              </p14:nvContentPartPr>
              <p14:xfrm>
                <a:off x="9441337" y="4651705"/>
                <a:ext cx="190440" cy="110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C4C1F96-6782-C56E-8204-797D2345647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423697" y="4633705"/>
                  <a:ext cx="22608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2BA397A-BD21-3A47-E956-838EBD8C0A55}"/>
              </a:ext>
            </a:extLst>
          </p:cNvPr>
          <p:cNvGrpSpPr/>
          <p:nvPr/>
        </p:nvGrpSpPr>
        <p:grpSpPr>
          <a:xfrm>
            <a:off x="5756805" y="4426345"/>
            <a:ext cx="2038680" cy="989280"/>
            <a:chOff x="5756805" y="4426345"/>
            <a:chExt cx="2038680" cy="98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5BE7F4-0D9E-5A85-578B-84353AB9EF4B}"/>
                    </a:ext>
                  </a:extLst>
                </p14:cNvPr>
                <p14:cNvContentPartPr/>
                <p14:nvPr/>
              </p14:nvContentPartPr>
              <p14:xfrm>
                <a:off x="5806125" y="4527865"/>
                <a:ext cx="257760" cy="240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5BE7F4-0D9E-5A85-578B-84353AB9EF4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788125" y="4509865"/>
                  <a:ext cx="2934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237A3F6-602C-F337-3D64-588A245E134D}"/>
                    </a:ext>
                  </a:extLst>
                </p14:cNvPr>
                <p14:cNvContentPartPr/>
                <p14:nvPr/>
              </p14:nvContentPartPr>
              <p14:xfrm>
                <a:off x="6061365" y="4670065"/>
                <a:ext cx="242640" cy="203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237A3F6-602C-F337-3D64-588A245E134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43725" y="4652425"/>
                  <a:ext cx="2782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6F58F4F-68B6-E05B-A9A4-924F48BD3392}"/>
                    </a:ext>
                  </a:extLst>
                </p14:cNvPr>
                <p14:cNvContentPartPr/>
                <p14:nvPr/>
              </p14:nvContentPartPr>
              <p14:xfrm>
                <a:off x="5756805" y="4890025"/>
                <a:ext cx="565560" cy="45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6F58F4F-68B6-E05B-A9A4-924F48BD339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39165" y="4872385"/>
                  <a:ext cx="6012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DB27485-C147-D30F-A194-2AC5839C24D0}"/>
                    </a:ext>
                  </a:extLst>
                </p14:cNvPr>
                <p14:cNvContentPartPr/>
                <p14:nvPr/>
              </p14:nvContentPartPr>
              <p14:xfrm>
                <a:off x="5827725" y="5044105"/>
                <a:ext cx="247680" cy="281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DB27485-C147-D30F-A194-2AC5839C24D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09725" y="5026465"/>
                  <a:ext cx="2833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29B7336-F6A9-E250-3111-F92A2DA076F0}"/>
                    </a:ext>
                  </a:extLst>
                </p14:cNvPr>
                <p14:cNvContentPartPr/>
                <p14:nvPr/>
              </p14:nvContentPartPr>
              <p14:xfrm>
                <a:off x="6160005" y="5189905"/>
                <a:ext cx="115560" cy="225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29B7336-F6A9-E250-3111-F92A2DA076F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142365" y="5171905"/>
                  <a:ext cx="151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4A754C9-8B14-AF34-985E-4F6FCBBC0FD8}"/>
                    </a:ext>
                  </a:extLst>
                </p14:cNvPr>
                <p14:cNvContentPartPr/>
                <p14:nvPr/>
              </p14:nvContentPartPr>
              <p14:xfrm>
                <a:off x="6514245" y="4836385"/>
                <a:ext cx="169200" cy="32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4A754C9-8B14-AF34-985E-4F6FCBBC0FD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96605" y="4818745"/>
                  <a:ext cx="204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8FC7994-20DA-184B-D930-73CDA233BA2C}"/>
                    </a:ext>
                  </a:extLst>
                </p14:cNvPr>
                <p14:cNvContentPartPr/>
                <p14:nvPr/>
              </p14:nvContentPartPr>
              <p14:xfrm>
                <a:off x="6556365" y="4919185"/>
                <a:ext cx="215280" cy="18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8FC7994-20DA-184B-D930-73CDA233BA2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538725" y="4901185"/>
                  <a:ext cx="2509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365C2F2-DCE3-4CDF-FEA1-1FC9869E5436}"/>
                    </a:ext>
                  </a:extLst>
                </p14:cNvPr>
                <p14:cNvContentPartPr/>
                <p14:nvPr/>
              </p14:nvContentPartPr>
              <p14:xfrm>
                <a:off x="6864525" y="4454425"/>
                <a:ext cx="172440" cy="26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365C2F2-DCE3-4CDF-FEA1-1FC9869E543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46885" y="4436785"/>
                  <a:ext cx="2080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0ECED33-F24F-820F-21BB-656AC6D23F53}"/>
                    </a:ext>
                  </a:extLst>
                </p14:cNvPr>
                <p14:cNvContentPartPr/>
                <p14:nvPr/>
              </p14:nvContentPartPr>
              <p14:xfrm>
                <a:off x="7078725" y="4428145"/>
                <a:ext cx="52920" cy="271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0ECED33-F24F-820F-21BB-656AC6D23F5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61085" y="4410505"/>
                  <a:ext cx="885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063BAE-8C2A-FCA2-D349-94072C79CDC8}"/>
                    </a:ext>
                  </a:extLst>
                </p14:cNvPr>
                <p14:cNvContentPartPr/>
                <p14:nvPr/>
              </p14:nvContentPartPr>
              <p14:xfrm>
                <a:off x="7200765" y="4445425"/>
                <a:ext cx="139320" cy="230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063BAE-8C2A-FCA2-D349-94072C79CD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83125" y="4427785"/>
                  <a:ext cx="1749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73CCCEE-26BB-B7EE-C2C2-0749D6495B70}"/>
                    </a:ext>
                  </a:extLst>
                </p14:cNvPr>
                <p14:cNvContentPartPr/>
                <p14:nvPr/>
              </p14:nvContentPartPr>
              <p14:xfrm>
                <a:off x="7254765" y="4426345"/>
                <a:ext cx="127800" cy="28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73CCCEE-26BB-B7EE-C2C2-0749D6495B7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36765" y="4408705"/>
                  <a:ext cx="1634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FBBBF3-9CC8-4FFE-FA68-2DFDC82E4AE8}"/>
                    </a:ext>
                  </a:extLst>
                </p14:cNvPr>
                <p14:cNvContentPartPr/>
                <p14:nvPr/>
              </p14:nvContentPartPr>
              <p14:xfrm>
                <a:off x="7379325" y="4636225"/>
                <a:ext cx="198360" cy="114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FBBBF3-9CC8-4FFE-FA68-2DFDC82E4AE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361685" y="4618225"/>
                  <a:ext cx="2340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F34E569-1F7B-7A5C-A918-5D46E620FC6A}"/>
                    </a:ext>
                  </a:extLst>
                </p14:cNvPr>
                <p14:cNvContentPartPr/>
                <p14:nvPr/>
              </p14:nvContentPartPr>
              <p14:xfrm>
                <a:off x="6856245" y="4814425"/>
                <a:ext cx="939240" cy="73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F34E569-1F7B-7A5C-A918-5D46E620FC6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38245" y="4796785"/>
                  <a:ext cx="974880" cy="10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794467D-B8BA-D335-5481-BBE2666E826E}"/>
                  </a:ext>
                </a:extLst>
              </p14:cNvPr>
              <p14:cNvContentPartPr/>
              <p14:nvPr/>
            </p14:nvContentPartPr>
            <p14:xfrm>
              <a:off x="6985845" y="5024665"/>
              <a:ext cx="39600" cy="2325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794467D-B8BA-D335-5481-BBE2666E82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67845" y="5006665"/>
                <a:ext cx="75240" cy="26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7B659963-DB8D-2175-4404-E9EB8B06EA81}"/>
              </a:ext>
            </a:extLst>
          </p:cNvPr>
          <p:cNvGrpSpPr/>
          <p:nvPr/>
        </p:nvGrpSpPr>
        <p:grpSpPr>
          <a:xfrm>
            <a:off x="7099245" y="4976785"/>
            <a:ext cx="889560" cy="267840"/>
            <a:chOff x="7099245" y="4976785"/>
            <a:chExt cx="88956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89A98DC-2C74-0B0A-99D8-3EFC338D10EF}"/>
                    </a:ext>
                  </a:extLst>
                </p14:cNvPr>
                <p14:cNvContentPartPr/>
                <p14:nvPr/>
              </p14:nvContentPartPr>
              <p14:xfrm>
                <a:off x="7099245" y="4980025"/>
                <a:ext cx="165600" cy="13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89A98DC-2C74-0B0A-99D8-3EFC338D10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81245" y="4962385"/>
                  <a:ext cx="201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BE7631C-2F54-A5E8-FE5C-B3BB47CFB787}"/>
                    </a:ext>
                  </a:extLst>
                </p14:cNvPr>
                <p14:cNvContentPartPr/>
                <p14:nvPr/>
              </p14:nvContentPartPr>
              <p14:xfrm>
                <a:off x="7120485" y="5116465"/>
                <a:ext cx="158040" cy="128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BE7631C-2F54-A5E8-FE5C-B3BB47CFB78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102845" y="5098465"/>
                  <a:ext cx="1936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F223170-4F06-8160-D2E3-73D134003869}"/>
                    </a:ext>
                  </a:extLst>
                </p14:cNvPr>
                <p14:cNvContentPartPr/>
                <p14:nvPr/>
              </p14:nvContentPartPr>
              <p14:xfrm>
                <a:off x="7338645" y="4986145"/>
                <a:ext cx="137520" cy="242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F223170-4F06-8160-D2E3-73D13400386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320645" y="4968505"/>
                  <a:ext cx="1731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56BFA14-E2BF-E098-FD19-E950A617AE7E}"/>
                    </a:ext>
                  </a:extLst>
                </p14:cNvPr>
                <p14:cNvContentPartPr/>
                <p14:nvPr/>
              </p14:nvContentPartPr>
              <p14:xfrm>
                <a:off x="7534125" y="4976785"/>
                <a:ext cx="125640" cy="233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56BFA14-E2BF-E098-FD19-E950A617AE7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16485" y="4959145"/>
                  <a:ext cx="1612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183B687-4BE8-8355-1394-0F8BC1E9FF56}"/>
                    </a:ext>
                  </a:extLst>
                </p14:cNvPr>
                <p14:cNvContentPartPr/>
                <p14:nvPr/>
              </p14:nvContentPartPr>
              <p14:xfrm>
                <a:off x="7767045" y="5085865"/>
                <a:ext cx="2217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183B687-4BE8-8355-1394-0F8BC1E9FF5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749045" y="5068225"/>
                  <a:ext cx="25740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22B01E7-D30C-FEB5-A293-3E871B2A86A8}"/>
              </a:ext>
            </a:extLst>
          </p:cNvPr>
          <p:cNvGrpSpPr/>
          <p:nvPr/>
        </p:nvGrpSpPr>
        <p:grpSpPr>
          <a:xfrm>
            <a:off x="6655005" y="5583385"/>
            <a:ext cx="955800" cy="283320"/>
            <a:chOff x="6655005" y="5583385"/>
            <a:chExt cx="95580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9ABA024-39A0-5D84-C419-113BA923D7CD}"/>
                    </a:ext>
                  </a:extLst>
                </p14:cNvPr>
                <p14:cNvContentPartPr/>
                <p14:nvPr/>
              </p14:nvContentPartPr>
              <p14:xfrm>
                <a:off x="6655005" y="5630905"/>
                <a:ext cx="190080" cy="15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9ABA024-39A0-5D84-C419-113BA923D7C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637365" y="5613265"/>
                  <a:ext cx="225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FC9A34F-5170-1AF6-8139-35012C980B0C}"/>
                    </a:ext>
                  </a:extLst>
                </p14:cNvPr>
                <p14:cNvContentPartPr/>
                <p14:nvPr/>
              </p14:nvContentPartPr>
              <p14:xfrm>
                <a:off x="6664725" y="5742145"/>
                <a:ext cx="185760" cy="55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FC9A34F-5170-1AF6-8139-35012C980B0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47085" y="5724145"/>
                  <a:ext cx="2214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7785918-AA5D-27D7-D23D-702D6FEED3A7}"/>
                    </a:ext>
                  </a:extLst>
                </p14:cNvPr>
                <p14:cNvContentPartPr/>
                <p14:nvPr/>
              </p14:nvContentPartPr>
              <p14:xfrm>
                <a:off x="7015365" y="5788585"/>
                <a:ext cx="21600" cy="33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7785918-AA5D-27D7-D23D-702D6FEED3A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997725" y="5770945"/>
                  <a:ext cx="572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83D66CE-62E4-9913-D8CB-DADB8D8F7522}"/>
                    </a:ext>
                  </a:extLst>
                </p14:cNvPr>
                <p14:cNvContentPartPr/>
                <p14:nvPr/>
              </p14:nvContentPartPr>
              <p14:xfrm>
                <a:off x="7164405" y="5599585"/>
                <a:ext cx="36720" cy="252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83D66CE-62E4-9913-D8CB-DADB8D8F752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146765" y="5581585"/>
                  <a:ext cx="723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18DC072-F34D-65FE-AFF9-4BF59AF0E64A}"/>
                    </a:ext>
                  </a:extLst>
                </p14:cNvPr>
                <p14:cNvContentPartPr/>
                <p14:nvPr/>
              </p14:nvContentPartPr>
              <p14:xfrm>
                <a:off x="7308765" y="5608225"/>
                <a:ext cx="33120" cy="247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18DC072-F34D-65FE-AFF9-4BF59AF0E64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290765" y="5590225"/>
                  <a:ext cx="68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3B6BC70-2704-A742-84C0-9D5EBA319B27}"/>
                    </a:ext>
                  </a:extLst>
                </p14:cNvPr>
                <p14:cNvContentPartPr/>
                <p14:nvPr/>
              </p14:nvContentPartPr>
              <p14:xfrm>
                <a:off x="7469325" y="5583385"/>
                <a:ext cx="141480" cy="140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3B6BC70-2704-A742-84C0-9D5EBA319B2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451325" y="5565385"/>
                  <a:ext cx="1771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D9B45EA-60F4-1688-EABF-E0804923AEE0}"/>
                    </a:ext>
                  </a:extLst>
                </p14:cNvPr>
                <p14:cNvContentPartPr/>
                <p14:nvPr/>
              </p14:nvContentPartPr>
              <p14:xfrm>
                <a:off x="7495965" y="5705425"/>
                <a:ext cx="104760" cy="161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D9B45EA-60F4-1688-EABF-E0804923AEE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478325" y="5687425"/>
                  <a:ext cx="140400" cy="19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0E1844-13C7-CF88-0918-33D09BE29A82}"/>
              </a:ext>
            </a:extLst>
          </p:cNvPr>
          <p:cNvGrpSpPr/>
          <p:nvPr/>
        </p:nvGrpSpPr>
        <p:grpSpPr>
          <a:xfrm>
            <a:off x="5125997" y="3246625"/>
            <a:ext cx="561240" cy="479520"/>
            <a:chOff x="5125997" y="3246625"/>
            <a:chExt cx="56124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BF4FCB0-8047-F9FC-F77E-BF9349D82C16}"/>
                    </a:ext>
                  </a:extLst>
                </p14:cNvPr>
                <p14:cNvContentPartPr/>
                <p14:nvPr/>
              </p14:nvContentPartPr>
              <p14:xfrm>
                <a:off x="5125997" y="3471625"/>
                <a:ext cx="175320" cy="254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BF4FCB0-8047-F9FC-F77E-BF9349D82C1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107997" y="3453625"/>
                  <a:ext cx="2109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0946E42-F690-A882-1971-6ECF086C6D7C}"/>
                    </a:ext>
                  </a:extLst>
                </p14:cNvPr>
                <p14:cNvContentPartPr/>
                <p14:nvPr/>
              </p14:nvContentPartPr>
              <p14:xfrm>
                <a:off x="5376557" y="3537145"/>
                <a:ext cx="174240" cy="16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0946E42-F690-A882-1971-6ECF086C6D7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58917" y="3519505"/>
                  <a:ext cx="209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A1B715D-60E2-CEBB-F354-91F2D1C932E1}"/>
                    </a:ext>
                  </a:extLst>
                </p14:cNvPr>
                <p14:cNvContentPartPr/>
                <p14:nvPr/>
              </p14:nvContentPartPr>
              <p14:xfrm>
                <a:off x="5373677" y="3624625"/>
                <a:ext cx="186840" cy="19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A1B715D-60E2-CEBB-F354-91F2D1C932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355677" y="3606985"/>
                  <a:ext cx="2224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F43382E-895F-AE75-8914-EB744036539E}"/>
                    </a:ext>
                  </a:extLst>
                </p14:cNvPr>
                <p14:cNvContentPartPr/>
                <p14:nvPr/>
              </p14:nvContentPartPr>
              <p14:xfrm>
                <a:off x="5671397" y="3492145"/>
                <a:ext cx="15840" cy="233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F43382E-895F-AE75-8914-EB744036539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653757" y="3474505"/>
                  <a:ext cx="514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E910EB7-92EC-FC3F-F220-AE1A966C3BC1}"/>
                    </a:ext>
                  </a:extLst>
                </p14:cNvPr>
                <p14:cNvContentPartPr/>
                <p14:nvPr/>
              </p14:nvContentPartPr>
              <p14:xfrm>
                <a:off x="5434157" y="3246625"/>
                <a:ext cx="137160" cy="178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E910EB7-92EC-FC3F-F220-AE1A966C3BC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416517" y="3228625"/>
                  <a:ext cx="17280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D699C8-BC31-9E59-EE85-C2F1A0EDA63E}"/>
              </a:ext>
            </a:extLst>
          </p:cNvPr>
          <p:cNvGrpSpPr/>
          <p:nvPr/>
        </p:nvGrpSpPr>
        <p:grpSpPr>
          <a:xfrm>
            <a:off x="8012477" y="3249505"/>
            <a:ext cx="620640" cy="460080"/>
            <a:chOff x="8012477" y="3249505"/>
            <a:chExt cx="620640" cy="46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B1FA902-E534-D371-BCD8-A9A65099A1E7}"/>
                    </a:ext>
                  </a:extLst>
                </p14:cNvPr>
                <p14:cNvContentPartPr/>
                <p14:nvPr/>
              </p14:nvContentPartPr>
              <p14:xfrm>
                <a:off x="8012477" y="3420865"/>
                <a:ext cx="250920" cy="2887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B1FA902-E534-D371-BCD8-A9A65099A1E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94477" y="3402865"/>
                  <a:ext cx="2865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2A4E567-87CD-70CF-9B2F-F4F25B3E6EC4}"/>
                    </a:ext>
                  </a:extLst>
                </p14:cNvPr>
                <p14:cNvContentPartPr/>
                <p14:nvPr/>
              </p14:nvContentPartPr>
              <p14:xfrm>
                <a:off x="8341877" y="3511225"/>
                <a:ext cx="157320" cy="10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2A4E567-87CD-70CF-9B2F-F4F25B3E6EC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323877" y="3493225"/>
                  <a:ext cx="1929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D6185D5-8836-970E-A011-20ACF9E46E6A}"/>
                    </a:ext>
                  </a:extLst>
                </p14:cNvPr>
                <p14:cNvContentPartPr/>
                <p14:nvPr/>
              </p14:nvContentPartPr>
              <p14:xfrm>
                <a:off x="8320637" y="3591865"/>
                <a:ext cx="165600" cy="11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D6185D5-8836-970E-A011-20ACF9E46E6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302637" y="3573865"/>
                  <a:ext cx="201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2F9A4C8-7724-A394-CE98-24492F946FA2}"/>
                    </a:ext>
                  </a:extLst>
                </p14:cNvPr>
                <p14:cNvContentPartPr/>
                <p14:nvPr/>
              </p14:nvContentPartPr>
              <p14:xfrm>
                <a:off x="8616557" y="3438505"/>
                <a:ext cx="16560" cy="218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2F9A4C8-7724-A394-CE98-24492F946FA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598917" y="3420865"/>
                  <a:ext cx="522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07A3EFC-3A4E-D0A5-983F-23E16457E318}"/>
                    </a:ext>
                  </a:extLst>
                </p14:cNvPr>
                <p14:cNvContentPartPr/>
                <p14:nvPr/>
              </p14:nvContentPartPr>
              <p14:xfrm>
                <a:off x="8359157" y="3249505"/>
                <a:ext cx="77760" cy="171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07A3EFC-3A4E-D0A5-983F-23E16457E31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41517" y="3231505"/>
                  <a:ext cx="113400" cy="20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D6C855E-594C-725B-CF0B-DBAD1F157932}"/>
                  </a:ext>
                </a:extLst>
              </p14:cNvPr>
              <p14:cNvContentPartPr/>
              <p14:nvPr/>
            </p14:nvContentPartPr>
            <p14:xfrm>
              <a:off x="3957797" y="3697705"/>
              <a:ext cx="5040" cy="21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D6C855E-594C-725B-CF0B-DBAD1F15793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939797" y="3680065"/>
                <a:ext cx="40680" cy="3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1F5B6DBB-FDB8-FA1D-3D05-286828F6935D}"/>
              </a:ext>
            </a:extLst>
          </p:cNvPr>
          <p:cNvGrpSpPr/>
          <p:nvPr/>
        </p:nvGrpSpPr>
        <p:grpSpPr>
          <a:xfrm>
            <a:off x="3913877" y="3246625"/>
            <a:ext cx="1354708" cy="2211840"/>
            <a:chOff x="3913877" y="3246625"/>
            <a:chExt cx="1354708" cy="22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FBC097F-5056-0173-9687-11616EA460FB}"/>
                    </a:ext>
                  </a:extLst>
                </p14:cNvPr>
                <p14:cNvContentPartPr/>
                <p14:nvPr/>
              </p14:nvContentPartPr>
              <p14:xfrm>
                <a:off x="4205145" y="4567465"/>
                <a:ext cx="234360" cy="244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FBC097F-5056-0173-9687-11616EA460F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87505" y="4549825"/>
                  <a:ext cx="2700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EB7D25D-4449-E910-4B01-064EAB157602}"/>
                    </a:ext>
                  </a:extLst>
                </p14:cNvPr>
                <p14:cNvContentPartPr/>
                <p14:nvPr/>
              </p14:nvContentPartPr>
              <p14:xfrm>
                <a:off x="4517985" y="4741705"/>
                <a:ext cx="136080" cy="114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EB7D25D-4449-E910-4B01-064EAB15760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499985" y="4723705"/>
                  <a:ext cx="171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E82A919-23AD-0CBB-7268-997148EE476F}"/>
                    </a:ext>
                  </a:extLst>
                </p14:cNvPr>
                <p14:cNvContentPartPr/>
                <p14:nvPr/>
              </p14:nvContentPartPr>
              <p14:xfrm>
                <a:off x="4178865" y="4898665"/>
                <a:ext cx="564480" cy="8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E82A919-23AD-0CBB-7268-997148EE476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160865" y="4880665"/>
                  <a:ext cx="6001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1F34408-EB09-B3AF-4E33-04D0AD12F4E4}"/>
                    </a:ext>
                  </a:extLst>
                </p14:cNvPr>
                <p14:cNvContentPartPr/>
                <p14:nvPr/>
              </p14:nvContentPartPr>
              <p14:xfrm>
                <a:off x="4232865" y="5080105"/>
                <a:ext cx="277200" cy="253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1F34408-EB09-B3AF-4E33-04D0AD12F4E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214865" y="5062105"/>
                  <a:ext cx="3128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8145C9A-B5EC-9FC7-C035-45A5F0E210CB}"/>
                    </a:ext>
                  </a:extLst>
                </p14:cNvPr>
                <p14:cNvContentPartPr/>
                <p14:nvPr/>
              </p14:nvContentPartPr>
              <p14:xfrm>
                <a:off x="4611225" y="5221945"/>
                <a:ext cx="87840" cy="236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8145C9A-B5EC-9FC7-C035-45A5F0E210C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593225" y="5203945"/>
                  <a:ext cx="123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6264285-A141-E0A8-54C0-7105C8580310}"/>
                    </a:ext>
                  </a:extLst>
                </p14:cNvPr>
                <p14:cNvContentPartPr/>
                <p14:nvPr/>
              </p14:nvContentPartPr>
              <p14:xfrm>
                <a:off x="4884105" y="4908385"/>
                <a:ext cx="96840" cy="2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6264285-A141-E0A8-54C0-7105C858031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66105" y="4890385"/>
                  <a:ext cx="1324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4DF1F28-0255-06B7-C9CA-BBB526CEFFF7}"/>
                    </a:ext>
                  </a:extLst>
                </p14:cNvPr>
                <p14:cNvContentPartPr/>
                <p14:nvPr/>
              </p14:nvContentPartPr>
              <p14:xfrm>
                <a:off x="4854945" y="5018545"/>
                <a:ext cx="163080" cy="11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4DF1F28-0255-06B7-C9CA-BBB526CEFFF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836945" y="5000545"/>
                  <a:ext cx="1987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C1D298D-3932-FC32-D719-1C4A20CF36E3}"/>
                    </a:ext>
                  </a:extLst>
                </p14:cNvPr>
                <p14:cNvContentPartPr/>
                <p14:nvPr/>
              </p14:nvContentPartPr>
              <p14:xfrm>
                <a:off x="5093625" y="4815145"/>
                <a:ext cx="174960" cy="249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C1D298D-3932-FC32-D719-1C4A20CF36E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075985" y="4797145"/>
                  <a:ext cx="210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54BDCCF-9A4C-44FD-6750-88ECDF5769A3}"/>
                    </a:ext>
                  </a:extLst>
                </p14:cNvPr>
                <p14:cNvContentPartPr/>
                <p14:nvPr/>
              </p14:nvContentPartPr>
              <p14:xfrm>
                <a:off x="3964637" y="3248785"/>
                <a:ext cx="402840" cy="12535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54BDCCF-9A4C-44FD-6750-88ECDF5769A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946637" y="3231145"/>
                  <a:ext cx="43848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07C6C5-20DF-6775-67A3-B3BAA0FF7B91}"/>
                    </a:ext>
                  </a:extLst>
                </p14:cNvPr>
                <p14:cNvContentPartPr/>
                <p14:nvPr/>
              </p14:nvContentPartPr>
              <p14:xfrm>
                <a:off x="3913877" y="3246625"/>
                <a:ext cx="176760" cy="204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07C6C5-20DF-6775-67A3-B3BAA0FF7B9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895877" y="3228985"/>
                  <a:ext cx="21240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088789F-DEAA-17D8-35DB-9AB52CC168F0}"/>
              </a:ext>
            </a:extLst>
          </p:cNvPr>
          <p:cNvGrpSpPr/>
          <p:nvPr/>
        </p:nvGrpSpPr>
        <p:grpSpPr>
          <a:xfrm>
            <a:off x="6314357" y="3295585"/>
            <a:ext cx="250560" cy="1296000"/>
            <a:chOff x="6314357" y="3295585"/>
            <a:chExt cx="250560" cy="12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1C8E755-3ADC-7674-6932-70744DB16B4B}"/>
                    </a:ext>
                  </a:extLst>
                </p14:cNvPr>
                <p14:cNvContentPartPr/>
                <p14:nvPr/>
              </p14:nvContentPartPr>
              <p14:xfrm>
                <a:off x="6357557" y="3434905"/>
                <a:ext cx="207360" cy="1156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1C8E755-3ADC-7674-6932-70744DB16B4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339917" y="3416905"/>
                  <a:ext cx="243000" cy="11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FD71EED-6354-7E19-C16B-09F52E730FC1}"/>
                    </a:ext>
                  </a:extLst>
                </p14:cNvPr>
                <p14:cNvContentPartPr/>
                <p14:nvPr/>
              </p14:nvContentPartPr>
              <p14:xfrm>
                <a:off x="6314357" y="3295585"/>
                <a:ext cx="149760" cy="236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FD71EED-6354-7E19-C16B-09F52E730FC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96357" y="3277945"/>
                  <a:ext cx="185400" cy="27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DB8197-580A-880B-0E28-DEA0B9B3DA47}"/>
              </a:ext>
            </a:extLst>
          </p:cNvPr>
          <p:cNvGrpSpPr/>
          <p:nvPr/>
        </p:nvGrpSpPr>
        <p:grpSpPr>
          <a:xfrm>
            <a:off x="8848037" y="3221785"/>
            <a:ext cx="496440" cy="1303560"/>
            <a:chOff x="8848037" y="3221785"/>
            <a:chExt cx="496440" cy="13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AA5D739-BCDD-17E2-5FE5-B307C1DB52A4}"/>
                    </a:ext>
                  </a:extLst>
                </p14:cNvPr>
                <p14:cNvContentPartPr/>
                <p14:nvPr/>
              </p14:nvContentPartPr>
              <p14:xfrm>
                <a:off x="8889077" y="3272545"/>
                <a:ext cx="455400" cy="1252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AA5D739-BCDD-17E2-5FE5-B307C1DB52A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871437" y="3254905"/>
                  <a:ext cx="491040" cy="12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A1BF953-1395-DE8A-C3AE-7E7FF9148581}"/>
                    </a:ext>
                  </a:extLst>
                </p14:cNvPr>
                <p14:cNvContentPartPr/>
                <p14:nvPr/>
              </p14:nvContentPartPr>
              <p14:xfrm>
                <a:off x="8848037" y="3221785"/>
                <a:ext cx="141120" cy="205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A1BF953-1395-DE8A-C3AE-7E7FF914858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830037" y="3203785"/>
                  <a:ext cx="176760" cy="241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10DE7FBB-B88B-60E3-27EF-7B38FD1AB4B4}"/>
              </a:ext>
            </a:extLst>
          </p:cNvPr>
          <p:cNvPicPr>
            <a:picLocks noChangeAspect="1"/>
          </p:cNvPicPr>
          <p:nvPr/>
        </p:nvPicPr>
        <p:blipFill rotWithShape="1">
          <a:blip r:embed="rId139"/>
          <a:srcRect l="2588" t="8222" r="10960"/>
          <a:stretch/>
        </p:blipFill>
        <p:spPr>
          <a:xfrm>
            <a:off x="21599" y="3492145"/>
            <a:ext cx="4035026" cy="3342522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488348B-1E7F-DF27-78C2-D4FD619D741D}"/>
              </a:ext>
            </a:extLst>
          </p:cNvPr>
          <p:cNvGrpSpPr/>
          <p:nvPr/>
        </p:nvGrpSpPr>
        <p:grpSpPr>
          <a:xfrm>
            <a:off x="8902037" y="5898745"/>
            <a:ext cx="2571840" cy="646560"/>
            <a:chOff x="8902037" y="5898745"/>
            <a:chExt cx="257184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D361DA8-F382-4D43-19E9-118CD4C7A18F}"/>
                    </a:ext>
                  </a:extLst>
                </p14:cNvPr>
                <p14:cNvContentPartPr/>
                <p14:nvPr/>
              </p14:nvContentPartPr>
              <p14:xfrm>
                <a:off x="8902037" y="5926825"/>
                <a:ext cx="1355400" cy="6184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D361DA8-F382-4D43-19E9-118CD4C7A18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84397" y="5909185"/>
                  <a:ext cx="1391040" cy="65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7F891AF-9397-4134-9384-E51F107BB55A}"/>
                    </a:ext>
                  </a:extLst>
                </p14:cNvPr>
                <p14:cNvContentPartPr/>
                <p14:nvPr/>
              </p14:nvContentPartPr>
              <p14:xfrm>
                <a:off x="10026677" y="6151105"/>
                <a:ext cx="257040" cy="23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7F891AF-9397-4134-9384-E51F107BB55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009037" y="6133105"/>
                  <a:ext cx="292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24D2B4A-45E4-C836-A8E3-9D667CE40806}"/>
                    </a:ext>
                  </a:extLst>
                </p14:cNvPr>
                <p14:cNvContentPartPr/>
                <p14:nvPr/>
              </p14:nvContentPartPr>
              <p14:xfrm>
                <a:off x="9569477" y="6054625"/>
                <a:ext cx="309960" cy="47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24D2B4A-45E4-C836-A8E3-9D667CE4080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51477" y="6036985"/>
                  <a:ext cx="3456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0DAA140-7909-C0CB-E031-22F6D93FCA4F}"/>
                    </a:ext>
                  </a:extLst>
                </p14:cNvPr>
                <p14:cNvContentPartPr/>
                <p14:nvPr/>
              </p14:nvContentPartPr>
              <p14:xfrm>
                <a:off x="10510157" y="5898745"/>
                <a:ext cx="963720" cy="386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0DAA140-7909-C0CB-E031-22F6D93FCA4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492157" y="5881105"/>
                  <a:ext cx="999360" cy="42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4A0B748-E3BC-C58F-A1AF-A8AB8BC245E2}"/>
              </a:ext>
            </a:extLst>
          </p:cNvPr>
          <p:cNvGrpSpPr/>
          <p:nvPr/>
        </p:nvGrpSpPr>
        <p:grpSpPr>
          <a:xfrm>
            <a:off x="4424717" y="6035905"/>
            <a:ext cx="4818600" cy="821160"/>
            <a:chOff x="4424717" y="6035905"/>
            <a:chExt cx="4818600" cy="82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181F59F-7EC2-D01E-57C1-3665CE6BAE0A}"/>
                    </a:ext>
                  </a:extLst>
                </p14:cNvPr>
                <p14:cNvContentPartPr/>
                <p14:nvPr/>
              </p14:nvContentPartPr>
              <p14:xfrm>
                <a:off x="4424717" y="6076225"/>
                <a:ext cx="861120" cy="392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181F59F-7EC2-D01E-57C1-3665CE6BAE0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406717" y="6058585"/>
                  <a:ext cx="89676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2DEEF1D-821D-41A2-DC6A-C4F8A4F91824}"/>
                    </a:ext>
                  </a:extLst>
                </p14:cNvPr>
                <p14:cNvContentPartPr/>
                <p14:nvPr/>
              </p14:nvContentPartPr>
              <p14:xfrm>
                <a:off x="4948877" y="6184225"/>
                <a:ext cx="192600" cy="21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2DEEF1D-821D-41A2-DC6A-C4F8A4F9182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930877" y="6166225"/>
                  <a:ext cx="2282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34E0B81-49EA-7E18-46D7-695357061F37}"/>
                    </a:ext>
                  </a:extLst>
                </p14:cNvPr>
                <p14:cNvContentPartPr/>
                <p14:nvPr/>
              </p14:nvContentPartPr>
              <p14:xfrm>
                <a:off x="5427317" y="6107545"/>
                <a:ext cx="608400" cy="349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34E0B81-49EA-7E18-46D7-695357061F3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409677" y="6089545"/>
                  <a:ext cx="6440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543752B-BCCD-81B0-BC92-4118C004ACAA}"/>
                    </a:ext>
                  </a:extLst>
                </p14:cNvPr>
                <p14:cNvContentPartPr/>
                <p14:nvPr/>
              </p14:nvContentPartPr>
              <p14:xfrm>
                <a:off x="5882357" y="6252625"/>
                <a:ext cx="225720" cy="34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543752B-BCCD-81B0-BC92-4118C004ACA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64357" y="6234985"/>
                  <a:ext cx="2613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C406024-91EE-A215-B6E8-4135C1760CCE}"/>
                    </a:ext>
                  </a:extLst>
                </p14:cNvPr>
                <p14:cNvContentPartPr/>
                <p14:nvPr/>
              </p14:nvContentPartPr>
              <p14:xfrm>
                <a:off x="5507237" y="6240025"/>
                <a:ext cx="198000" cy="27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C406024-91EE-A215-B6E8-4135C1760CC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89597" y="6222385"/>
                  <a:ext cx="2336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4FD9338-FE77-2994-CAB7-C78AA45BFB41}"/>
                    </a:ext>
                  </a:extLst>
                </p14:cNvPr>
                <p14:cNvContentPartPr/>
                <p14:nvPr/>
              </p14:nvContentPartPr>
              <p14:xfrm>
                <a:off x="6334157" y="6238225"/>
                <a:ext cx="1093680" cy="268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4FD9338-FE77-2994-CAB7-C78AA45BFB4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16157" y="6220225"/>
                  <a:ext cx="11293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3BC1771-4C7F-2460-6D8B-463F950B1289}"/>
                    </a:ext>
                  </a:extLst>
                </p14:cNvPr>
                <p14:cNvContentPartPr/>
                <p14:nvPr/>
              </p14:nvContentPartPr>
              <p14:xfrm>
                <a:off x="7587677" y="6035905"/>
                <a:ext cx="662400" cy="3434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3BC1771-4C7F-2460-6D8B-463F950B128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70037" y="6017905"/>
                  <a:ext cx="6980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FA988B2-74E1-D7F4-B92E-36EC5B1AD584}"/>
                    </a:ext>
                  </a:extLst>
                </p14:cNvPr>
                <p14:cNvContentPartPr/>
                <p14:nvPr/>
              </p14:nvContentPartPr>
              <p14:xfrm>
                <a:off x="8382197" y="6183145"/>
                <a:ext cx="384480" cy="170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FA988B2-74E1-D7F4-B92E-36EC5B1AD58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64197" y="6165145"/>
                  <a:ext cx="4201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3509A9B-B575-61C9-C37D-50EC667696FE}"/>
                    </a:ext>
                  </a:extLst>
                </p14:cNvPr>
                <p14:cNvContentPartPr/>
                <p14:nvPr/>
              </p14:nvContentPartPr>
              <p14:xfrm>
                <a:off x="8574437" y="6109705"/>
                <a:ext cx="21600" cy="1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3509A9B-B575-61C9-C37D-50EC667696F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56437" y="6092065"/>
                  <a:ext cx="572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F969A67-8A17-F740-D7CA-664333055920}"/>
                    </a:ext>
                  </a:extLst>
                </p14:cNvPr>
                <p14:cNvContentPartPr/>
                <p14:nvPr/>
              </p14:nvContentPartPr>
              <p14:xfrm>
                <a:off x="4497077" y="6547105"/>
                <a:ext cx="829800" cy="309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F969A67-8A17-F740-D7CA-66433305592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479077" y="6529465"/>
                  <a:ext cx="8654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8BC3352-3076-33D2-C226-ABB1AC685539}"/>
                    </a:ext>
                  </a:extLst>
                </p14:cNvPr>
                <p14:cNvContentPartPr/>
                <p14:nvPr/>
              </p14:nvContentPartPr>
              <p14:xfrm>
                <a:off x="5188637" y="6680620"/>
                <a:ext cx="155880" cy="32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8BC3352-3076-33D2-C226-ABB1AC68553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170637" y="6662620"/>
                  <a:ext cx="1915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4E1D5FE-8EE5-82F1-5CE4-1896899070BB}"/>
                    </a:ext>
                  </a:extLst>
                </p14:cNvPr>
                <p14:cNvContentPartPr/>
                <p14:nvPr/>
              </p14:nvContentPartPr>
              <p14:xfrm>
                <a:off x="5327597" y="6488380"/>
                <a:ext cx="979920" cy="332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4E1D5FE-8EE5-82F1-5CE4-1896899070B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309597" y="6470740"/>
                  <a:ext cx="10155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316B838-9474-74C5-87BB-D3D1B58BE4CC}"/>
                    </a:ext>
                  </a:extLst>
                </p14:cNvPr>
                <p14:cNvContentPartPr/>
                <p14:nvPr/>
              </p14:nvContentPartPr>
              <p14:xfrm>
                <a:off x="5406437" y="6618340"/>
                <a:ext cx="21600" cy="7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316B838-9474-74C5-87BB-D3D1B58BE4C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388437" y="6600340"/>
                  <a:ext cx="57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3CFCE5E-E326-BE5F-205E-B4B164C47231}"/>
                    </a:ext>
                  </a:extLst>
                </p14:cNvPr>
                <p14:cNvContentPartPr/>
                <p14:nvPr/>
              </p14:nvContentPartPr>
              <p14:xfrm>
                <a:off x="6615677" y="6646780"/>
                <a:ext cx="590040" cy="105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3CFCE5E-E326-BE5F-205E-B4B164C4723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598037" y="6628780"/>
                  <a:ext cx="6256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E9A4461-0265-81D4-28CB-28F21ED8656F}"/>
                    </a:ext>
                  </a:extLst>
                </p14:cNvPr>
                <p14:cNvContentPartPr/>
                <p14:nvPr/>
              </p14:nvContentPartPr>
              <p14:xfrm>
                <a:off x="7486877" y="6468220"/>
                <a:ext cx="1597680" cy="273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E9A4461-0265-81D4-28CB-28F21ED8656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469237" y="6450220"/>
                  <a:ext cx="16333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04D076C-BC3B-CF48-53CB-8F0ADB7966F7}"/>
                    </a:ext>
                  </a:extLst>
                </p14:cNvPr>
                <p14:cNvContentPartPr/>
                <p14:nvPr/>
              </p14:nvContentPartPr>
              <p14:xfrm>
                <a:off x="8831837" y="6545620"/>
                <a:ext cx="411480" cy="12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04D076C-BC3B-CF48-53CB-8F0ADB7966F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13837" y="6527620"/>
                  <a:ext cx="447120" cy="48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149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3D223-7C29-8AC6-75D0-A5882C57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" t="8222" r="10960"/>
          <a:stretch/>
        </p:blipFill>
        <p:spPr>
          <a:xfrm>
            <a:off x="92753" y="24773"/>
            <a:ext cx="4035026" cy="3342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BF1A1-6C82-68FD-7F0D-D8A85BC7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19" y="88662"/>
            <a:ext cx="5024904" cy="64329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A35BE6-D102-76BD-1C91-2A861B682165}"/>
              </a:ext>
            </a:extLst>
          </p:cNvPr>
          <p:cNvGrpSpPr/>
          <p:nvPr/>
        </p:nvGrpSpPr>
        <p:grpSpPr>
          <a:xfrm>
            <a:off x="7525397" y="6448465"/>
            <a:ext cx="383040" cy="219600"/>
            <a:chOff x="7525397" y="6448465"/>
            <a:chExt cx="38304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4219C07-495E-A8E2-FFF7-A41AB661127E}"/>
                    </a:ext>
                  </a:extLst>
                </p14:cNvPr>
                <p14:cNvContentPartPr/>
                <p14:nvPr/>
              </p14:nvContentPartPr>
              <p14:xfrm>
                <a:off x="7525397" y="6448465"/>
                <a:ext cx="26280" cy="219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4219C07-495E-A8E2-FFF7-A41AB66112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07397" y="6430465"/>
                  <a:ext cx="619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A24DFD3-59BF-11D0-A5AD-314D72AA4561}"/>
                    </a:ext>
                  </a:extLst>
                </p14:cNvPr>
                <p14:cNvContentPartPr/>
                <p14:nvPr/>
              </p14:nvContentPartPr>
              <p14:xfrm>
                <a:off x="7610717" y="6497425"/>
                <a:ext cx="111960" cy="120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A24DFD3-59BF-11D0-A5AD-314D72AA45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3077" y="6479785"/>
                  <a:ext cx="1476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507962F-A216-C1BB-E31A-223F028A955E}"/>
                    </a:ext>
                  </a:extLst>
                </p14:cNvPr>
                <p14:cNvContentPartPr/>
                <p14:nvPr/>
              </p14:nvContentPartPr>
              <p14:xfrm>
                <a:off x="7828877" y="6502105"/>
                <a:ext cx="79560" cy="123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507962F-A216-C1BB-E31A-223F028A95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10877" y="6484465"/>
                  <a:ext cx="11520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94A702-42BE-4E66-E282-E804A28FA87F}"/>
              </a:ext>
            </a:extLst>
          </p:cNvPr>
          <p:cNvGrpSpPr/>
          <p:nvPr/>
        </p:nvGrpSpPr>
        <p:grpSpPr>
          <a:xfrm>
            <a:off x="9301997" y="6546025"/>
            <a:ext cx="529920" cy="189360"/>
            <a:chOff x="9301997" y="6546025"/>
            <a:chExt cx="52992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5D3947-A96C-E8B4-EF25-2008DE084380}"/>
                    </a:ext>
                  </a:extLst>
                </p14:cNvPr>
                <p14:cNvContentPartPr/>
                <p14:nvPr/>
              </p14:nvContentPartPr>
              <p14:xfrm>
                <a:off x="9301997" y="6546025"/>
                <a:ext cx="10440" cy="189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5D3947-A96C-E8B4-EF25-2008DE08438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83997" y="6528025"/>
                  <a:ext cx="460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B49560C-EE75-37E3-2A63-8660963C8869}"/>
                    </a:ext>
                  </a:extLst>
                </p14:cNvPr>
                <p14:cNvContentPartPr/>
                <p14:nvPr/>
              </p14:nvContentPartPr>
              <p14:xfrm>
                <a:off x="9379037" y="6629545"/>
                <a:ext cx="96480" cy="86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B49560C-EE75-37E3-2A63-8660963C886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361397" y="6611905"/>
                  <a:ext cx="1321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08B5323-70BF-8A0C-9EE5-9235810ED802}"/>
                    </a:ext>
                  </a:extLst>
                </p14:cNvPr>
                <p14:cNvContentPartPr/>
                <p14:nvPr/>
              </p14:nvContentPartPr>
              <p14:xfrm>
                <a:off x="9573437" y="6625945"/>
                <a:ext cx="59760" cy="77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08B5323-70BF-8A0C-9EE5-9235810ED80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55797" y="6607945"/>
                  <a:ext cx="954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8D67E67-C1E2-5E27-861D-59D5104F801F}"/>
                    </a:ext>
                  </a:extLst>
                </p14:cNvPr>
                <p14:cNvContentPartPr/>
                <p14:nvPr/>
              </p14:nvContentPartPr>
              <p14:xfrm>
                <a:off x="9713477" y="6627025"/>
                <a:ext cx="118440" cy="75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8D67E67-C1E2-5E27-861D-59D5104F801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95477" y="6609385"/>
                  <a:ext cx="15408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684693-12E0-3665-223B-B95C3FEAB866}"/>
              </a:ext>
            </a:extLst>
          </p:cNvPr>
          <p:cNvGrpSpPr/>
          <p:nvPr/>
        </p:nvGrpSpPr>
        <p:grpSpPr>
          <a:xfrm>
            <a:off x="10955477" y="6532705"/>
            <a:ext cx="631080" cy="170280"/>
            <a:chOff x="10955477" y="6532705"/>
            <a:chExt cx="63108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B6F1115-F443-67C8-86CA-0A0CE791B744}"/>
                    </a:ext>
                  </a:extLst>
                </p14:cNvPr>
                <p14:cNvContentPartPr/>
                <p14:nvPr/>
              </p14:nvContentPartPr>
              <p14:xfrm>
                <a:off x="10955477" y="6532705"/>
                <a:ext cx="13680" cy="162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B6F1115-F443-67C8-86CA-0A0CE791B74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37837" y="6514705"/>
                  <a:ext cx="493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7F5DD72-DD4C-ACCE-AE88-1294EA12CCFD}"/>
                    </a:ext>
                  </a:extLst>
                </p14:cNvPr>
                <p14:cNvContentPartPr/>
                <p14:nvPr/>
              </p14:nvContentPartPr>
              <p14:xfrm>
                <a:off x="11049077" y="6587785"/>
                <a:ext cx="62640" cy="87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7F5DD72-DD4C-ACCE-AE88-1294EA12CCF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031077" y="6570145"/>
                  <a:ext cx="982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D4536B5-2060-3859-53D2-A446F186EC7B}"/>
                    </a:ext>
                  </a:extLst>
                </p14:cNvPr>
                <p14:cNvContentPartPr/>
                <p14:nvPr/>
              </p14:nvContentPartPr>
              <p14:xfrm>
                <a:off x="11195957" y="6603265"/>
                <a:ext cx="79560" cy="73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D4536B5-2060-3859-53D2-A446F186EC7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178317" y="6585265"/>
                  <a:ext cx="1152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9645D2A-F2D6-C160-3FD9-8A3E77C20EFB}"/>
                    </a:ext>
                  </a:extLst>
                </p14:cNvPr>
                <p14:cNvContentPartPr/>
                <p14:nvPr/>
              </p14:nvContentPartPr>
              <p14:xfrm>
                <a:off x="11347877" y="6607225"/>
                <a:ext cx="77760" cy="74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9645D2A-F2D6-C160-3FD9-8A3E77C20E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330237" y="6589585"/>
                  <a:ext cx="1134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014CB24-7EF3-DC83-626E-84158B80F088}"/>
                    </a:ext>
                  </a:extLst>
                </p14:cNvPr>
                <p14:cNvContentPartPr/>
                <p14:nvPr/>
              </p14:nvContentPartPr>
              <p14:xfrm>
                <a:off x="11486837" y="6612625"/>
                <a:ext cx="99720" cy="90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014CB24-7EF3-DC83-626E-84158B80F08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468837" y="6594625"/>
                  <a:ext cx="13536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661498-F201-A10D-FA01-081809280896}"/>
              </a:ext>
            </a:extLst>
          </p:cNvPr>
          <p:cNvGrpSpPr/>
          <p:nvPr/>
        </p:nvGrpSpPr>
        <p:grpSpPr>
          <a:xfrm>
            <a:off x="11677997" y="6436225"/>
            <a:ext cx="418320" cy="279000"/>
            <a:chOff x="11677997" y="6436225"/>
            <a:chExt cx="418320" cy="2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2CD679-2A35-EB2B-660C-1941998A6A3E}"/>
                    </a:ext>
                  </a:extLst>
                </p14:cNvPr>
                <p14:cNvContentPartPr/>
                <p14:nvPr/>
              </p14:nvContentPartPr>
              <p14:xfrm>
                <a:off x="11677997" y="6436225"/>
                <a:ext cx="134640" cy="279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2CD679-2A35-EB2B-660C-1941998A6A3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660357" y="6418585"/>
                  <a:ext cx="1702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1328148-EF04-860F-372A-F5051A128615}"/>
                    </a:ext>
                  </a:extLst>
                </p14:cNvPr>
                <p14:cNvContentPartPr/>
                <p14:nvPr/>
              </p14:nvContentPartPr>
              <p14:xfrm>
                <a:off x="11858357" y="6551785"/>
                <a:ext cx="153000" cy="146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1328148-EF04-860F-372A-F5051A12861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840717" y="6534145"/>
                  <a:ext cx="1886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EBD7FE2-E1DC-E8CE-8C13-E4E1C9119D19}"/>
                    </a:ext>
                  </a:extLst>
                </p14:cNvPr>
                <p14:cNvContentPartPr/>
                <p14:nvPr/>
              </p14:nvContentPartPr>
              <p14:xfrm>
                <a:off x="11955557" y="6439465"/>
                <a:ext cx="140760" cy="224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EBD7FE2-E1DC-E8CE-8C13-E4E1C9119D1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937557" y="6421465"/>
                  <a:ext cx="176400" cy="25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853ED6A-BA0B-3E92-3486-F0BCBBCA5124}"/>
                  </a:ext>
                </a:extLst>
              </p14:cNvPr>
              <p14:cNvContentPartPr/>
              <p14:nvPr/>
            </p14:nvContentPartPr>
            <p14:xfrm>
              <a:off x="7679117" y="6156505"/>
              <a:ext cx="3692880" cy="6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853ED6A-BA0B-3E92-3486-F0BCBBCA512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25477" y="6048505"/>
                <a:ext cx="38005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08A99E4-64ED-EB37-BEDE-4DB2625C4BC2}"/>
                  </a:ext>
                </a:extLst>
              </p14:cNvPr>
              <p14:cNvContentPartPr/>
              <p14:nvPr/>
            </p14:nvContentPartPr>
            <p14:xfrm>
              <a:off x="2339934" y="2918020"/>
              <a:ext cx="1285920" cy="1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08A99E4-64ED-EB37-BEDE-4DB2625C4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86294" y="2810020"/>
                <a:ext cx="1393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AA95524-32BC-79C5-AD63-4C9B8ADA11D7}"/>
                  </a:ext>
                </a:extLst>
              </p14:cNvPr>
              <p14:cNvContentPartPr/>
              <p14:nvPr/>
            </p14:nvContentPartPr>
            <p14:xfrm>
              <a:off x="7957757" y="2687545"/>
              <a:ext cx="3361680" cy="72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AA95524-32BC-79C5-AD63-4C9B8ADA11D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904117" y="2579545"/>
                <a:ext cx="34693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F8E59B7-7786-DF1C-6B1F-D9C7F9E3F169}"/>
                  </a:ext>
                </a:extLst>
              </p14:cNvPr>
              <p14:cNvContentPartPr/>
              <p14:nvPr/>
            </p14:nvContentPartPr>
            <p14:xfrm>
              <a:off x="963294" y="2887420"/>
              <a:ext cx="522720" cy="69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F8E59B7-7786-DF1C-6B1F-D9C7F9E3F16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09654" y="2779780"/>
                <a:ext cx="63036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B2B977EF-BCC9-B943-B167-5DD925124251}"/>
              </a:ext>
            </a:extLst>
          </p:cNvPr>
          <p:cNvGrpSpPr/>
          <p:nvPr/>
        </p:nvGrpSpPr>
        <p:grpSpPr>
          <a:xfrm>
            <a:off x="942414" y="880060"/>
            <a:ext cx="450360" cy="367920"/>
            <a:chOff x="2299637" y="1616185"/>
            <a:chExt cx="45036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F1FD69A-822D-1F81-2C8B-B64FAE69E7E2}"/>
                    </a:ext>
                  </a:extLst>
                </p14:cNvPr>
                <p14:cNvContentPartPr/>
                <p14:nvPr/>
              </p14:nvContentPartPr>
              <p14:xfrm>
                <a:off x="2341757" y="1808065"/>
                <a:ext cx="12960" cy="176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F1FD69A-822D-1F81-2C8B-B64FAE69E7E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24117" y="1790425"/>
                  <a:ext cx="486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477DBA3-04AB-2209-7D02-CCE3662A95DF}"/>
                    </a:ext>
                  </a:extLst>
                </p14:cNvPr>
                <p14:cNvContentPartPr/>
                <p14:nvPr/>
              </p14:nvContentPartPr>
              <p14:xfrm>
                <a:off x="2299637" y="1734265"/>
                <a:ext cx="114480" cy="75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477DBA3-04AB-2209-7D02-CCE3662A95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81997" y="1716625"/>
                  <a:ext cx="150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077CEFD-6925-F0BD-98ED-C9F5810D1179}"/>
                    </a:ext>
                  </a:extLst>
                </p14:cNvPr>
                <p14:cNvContentPartPr/>
                <p14:nvPr/>
              </p14:nvContentPartPr>
              <p14:xfrm>
                <a:off x="2418797" y="1697905"/>
                <a:ext cx="331200" cy="207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077CEFD-6925-F0BD-98ED-C9F5810D117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00797" y="1680265"/>
                  <a:ext cx="366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4D93CEA-BCEB-F7FD-CC55-C36B1AC46391}"/>
                    </a:ext>
                  </a:extLst>
                </p14:cNvPr>
                <p14:cNvContentPartPr/>
                <p14:nvPr/>
              </p14:nvContentPartPr>
              <p14:xfrm>
                <a:off x="2610677" y="1616185"/>
                <a:ext cx="8280" cy="18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4D93CEA-BCEB-F7FD-CC55-C36B1AC4639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93037" y="1598545"/>
                  <a:ext cx="4392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80812D-56CF-4A02-265A-E99C4B3E6661}"/>
                  </a:ext>
                </a:extLst>
              </p14:cNvPr>
              <p14:cNvContentPartPr/>
              <p14:nvPr/>
            </p14:nvContentPartPr>
            <p14:xfrm>
              <a:off x="941694" y="1281820"/>
              <a:ext cx="492120" cy="278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80812D-56CF-4A02-265A-E99C4B3E666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23694" y="1264180"/>
                <a:ext cx="52776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0F5B91-4C95-0370-A81D-2E0490C97EA5}"/>
                  </a:ext>
                </a:extLst>
              </p14:cNvPr>
              <p14:cNvContentPartPr/>
              <p14:nvPr/>
            </p14:nvContentPartPr>
            <p14:xfrm>
              <a:off x="1271094" y="1532020"/>
              <a:ext cx="174240" cy="456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0F5B91-4C95-0370-A81D-2E0490C97EA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53454" y="1514380"/>
                <a:ext cx="209880" cy="49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BF07EA38-E5B2-ED7D-5EC3-1165CFBDFD5C}"/>
              </a:ext>
            </a:extLst>
          </p:cNvPr>
          <p:cNvGrpSpPr/>
          <p:nvPr/>
        </p:nvGrpSpPr>
        <p:grpSpPr>
          <a:xfrm>
            <a:off x="7873157" y="835705"/>
            <a:ext cx="978120" cy="409320"/>
            <a:chOff x="7873157" y="835705"/>
            <a:chExt cx="97812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98020A-E76F-132F-280A-517482FE7E35}"/>
                    </a:ext>
                  </a:extLst>
                </p14:cNvPr>
                <p14:cNvContentPartPr/>
                <p14:nvPr/>
              </p14:nvContentPartPr>
              <p14:xfrm>
                <a:off x="7873157" y="941905"/>
                <a:ext cx="160920" cy="301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98020A-E76F-132F-280A-517482FE7E3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855157" y="923905"/>
                  <a:ext cx="1965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4F23DF2-C22C-2C6F-CBAE-69DAB6942F5C}"/>
                    </a:ext>
                  </a:extLst>
                </p14:cNvPr>
                <p14:cNvContentPartPr/>
                <p14:nvPr/>
              </p14:nvContentPartPr>
              <p14:xfrm>
                <a:off x="8072957" y="912385"/>
                <a:ext cx="88920" cy="127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4F23DF2-C22C-2C6F-CBAE-69DAB6942F5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54957" y="894745"/>
                  <a:ext cx="1245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34BA011-EE77-95F4-BDE6-C9C7EE66606E}"/>
                    </a:ext>
                  </a:extLst>
                </p14:cNvPr>
                <p14:cNvContentPartPr/>
                <p14:nvPr/>
              </p14:nvContentPartPr>
              <p14:xfrm>
                <a:off x="8174477" y="1005265"/>
                <a:ext cx="129960" cy="70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34BA011-EE77-95F4-BDE6-C9C7EE66606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56837" y="987625"/>
                  <a:ext cx="165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A5C1629-41D1-8331-7B7F-EA6B4CC2C15E}"/>
                    </a:ext>
                  </a:extLst>
                </p14:cNvPr>
                <p14:cNvContentPartPr/>
                <p14:nvPr/>
              </p14:nvContentPartPr>
              <p14:xfrm>
                <a:off x="8360237" y="835705"/>
                <a:ext cx="88920" cy="217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A5C1629-41D1-8331-7B7F-EA6B4CC2C15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42597" y="818065"/>
                  <a:ext cx="1245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167F03B-0472-B823-008C-3BDA6F93DCEE}"/>
                    </a:ext>
                  </a:extLst>
                </p14:cNvPr>
                <p14:cNvContentPartPr/>
                <p14:nvPr/>
              </p14:nvContentPartPr>
              <p14:xfrm>
                <a:off x="8295797" y="887185"/>
                <a:ext cx="132840" cy="75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167F03B-0472-B823-008C-3BDA6F93DCE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277797" y="869185"/>
                  <a:ext cx="1684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D17BAE0-AA78-64B7-BB28-66CAA4150D61}"/>
                    </a:ext>
                  </a:extLst>
                </p14:cNvPr>
                <p14:cNvContentPartPr/>
                <p14:nvPr/>
              </p14:nvContentPartPr>
              <p14:xfrm>
                <a:off x="8499917" y="990865"/>
                <a:ext cx="81360" cy="65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D17BAE0-AA78-64B7-BB28-66CAA4150D6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482277" y="973225"/>
                  <a:ext cx="117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795BE65-F108-7E27-2C89-4612B971CE4D}"/>
                    </a:ext>
                  </a:extLst>
                </p14:cNvPr>
                <p14:cNvContentPartPr/>
                <p14:nvPr/>
              </p14:nvContentPartPr>
              <p14:xfrm>
                <a:off x="8611877" y="980425"/>
                <a:ext cx="126000" cy="79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795BE65-F108-7E27-2C89-4612B971CE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593877" y="962785"/>
                  <a:ext cx="1616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76034A1-1A63-F7BE-95BB-767D052D06C9}"/>
                    </a:ext>
                  </a:extLst>
                </p14:cNvPr>
                <p14:cNvContentPartPr/>
                <p14:nvPr/>
              </p14:nvContentPartPr>
              <p14:xfrm>
                <a:off x="8771717" y="1030825"/>
                <a:ext cx="79560" cy="138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76034A1-1A63-F7BE-95BB-767D052D06C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754077" y="1012825"/>
                  <a:ext cx="1152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69DE857-0B9F-F702-912F-8C79874BDD71}"/>
                    </a:ext>
                  </a:extLst>
                </p14:cNvPr>
                <p14:cNvContentPartPr/>
                <p14:nvPr/>
              </p14:nvContentPartPr>
              <p14:xfrm>
                <a:off x="8198957" y="1239985"/>
                <a:ext cx="9000" cy="5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69DE857-0B9F-F702-912F-8C79874BDD7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80957" y="1222345"/>
                  <a:ext cx="4464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36C816-8291-44B9-D00B-4679366DB166}"/>
              </a:ext>
            </a:extLst>
          </p:cNvPr>
          <p:cNvGrpSpPr/>
          <p:nvPr/>
        </p:nvGrpSpPr>
        <p:grpSpPr>
          <a:xfrm>
            <a:off x="8154677" y="1339345"/>
            <a:ext cx="247680" cy="129600"/>
            <a:chOff x="8154677" y="1339345"/>
            <a:chExt cx="247680" cy="1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DD309D-93E6-DE6D-A76C-5869A5FA1E79}"/>
                    </a:ext>
                  </a:extLst>
                </p14:cNvPr>
                <p14:cNvContentPartPr/>
                <p14:nvPr/>
              </p14:nvContentPartPr>
              <p14:xfrm>
                <a:off x="8154677" y="1347985"/>
                <a:ext cx="104040" cy="120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DD309D-93E6-DE6D-A76C-5869A5FA1E7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36677" y="1329985"/>
                  <a:ext cx="139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6A93BDE-1D4F-5B88-3F75-6E86D384C1F9}"/>
                    </a:ext>
                  </a:extLst>
                </p14:cNvPr>
                <p14:cNvContentPartPr/>
                <p14:nvPr/>
              </p14:nvContentPartPr>
              <p14:xfrm>
                <a:off x="8270597" y="1339345"/>
                <a:ext cx="131760" cy="108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6A93BDE-1D4F-5B88-3F75-6E86D384C1F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52957" y="1321705"/>
                  <a:ext cx="16740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5245A1-F746-D29E-6A76-BFA89D784A9A}"/>
              </a:ext>
            </a:extLst>
          </p:cNvPr>
          <p:cNvGrpSpPr/>
          <p:nvPr/>
        </p:nvGrpSpPr>
        <p:grpSpPr>
          <a:xfrm>
            <a:off x="9384077" y="4454065"/>
            <a:ext cx="414360" cy="190800"/>
            <a:chOff x="9384077" y="4454065"/>
            <a:chExt cx="41436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AE8F45E-68FD-8831-3752-DC8E80F31652}"/>
                    </a:ext>
                  </a:extLst>
                </p14:cNvPr>
                <p14:cNvContentPartPr/>
                <p14:nvPr/>
              </p14:nvContentPartPr>
              <p14:xfrm>
                <a:off x="9384077" y="4477825"/>
                <a:ext cx="198360" cy="164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AE8F45E-68FD-8831-3752-DC8E80F3165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366077" y="4459825"/>
                  <a:ext cx="2340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A436D4E-4C28-CA5B-39D4-549E5BB86082}"/>
                    </a:ext>
                  </a:extLst>
                </p14:cNvPr>
                <p14:cNvContentPartPr/>
                <p14:nvPr/>
              </p14:nvContentPartPr>
              <p14:xfrm>
                <a:off x="9606917" y="4545145"/>
                <a:ext cx="23400" cy="94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A436D4E-4C28-CA5B-39D4-549E5BB8608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588917" y="4527505"/>
                  <a:ext cx="59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7C1C3F9-5207-2E6F-D56E-144EE416CB3A}"/>
                    </a:ext>
                  </a:extLst>
                </p14:cNvPr>
                <p14:cNvContentPartPr/>
                <p14:nvPr/>
              </p14:nvContentPartPr>
              <p14:xfrm>
                <a:off x="9624917" y="4454065"/>
                <a:ext cx="5040" cy="19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7C1C3F9-5207-2E6F-D56E-144EE416CB3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607277" y="4436425"/>
                  <a:ext cx="406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84D5800-B853-9BDA-536C-DC3D35BF760B}"/>
                    </a:ext>
                  </a:extLst>
                </p14:cNvPr>
                <p14:cNvContentPartPr/>
                <p14:nvPr/>
              </p14:nvContentPartPr>
              <p14:xfrm>
                <a:off x="9654077" y="4530025"/>
                <a:ext cx="144360" cy="114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84D5800-B853-9BDA-536C-DC3D35BF76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636437" y="4512025"/>
                  <a:ext cx="180000" cy="15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1608E2F-9586-9209-EB38-01E21B31BA35}"/>
              </a:ext>
            </a:extLst>
          </p:cNvPr>
          <p:cNvGrpSpPr/>
          <p:nvPr/>
        </p:nvGrpSpPr>
        <p:grpSpPr>
          <a:xfrm>
            <a:off x="10017317" y="4412305"/>
            <a:ext cx="302760" cy="267480"/>
            <a:chOff x="10017317" y="4412305"/>
            <a:chExt cx="30276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D57C950-811D-F1A0-9559-1A745F9967D6}"/>
                    </a:ext>
                  </a:extLst>
                </p14:cNvPr>
                <p14:cNvContentPartPr/>
                <p14:nvPr/>
              </p14:nvContentPartPr>
              <p14:xfrm>
                <a:off x="10017317" y="4412305"/>
                <a:ext cx="239400" cy="267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D57C950-811D-F1A0-9559-1A745F9967D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99677" y="4394305"/>
                  <a:ext cx="2750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A6A92B-FAF0-C944-02CF-E9E4CDF4C1E9}"/>
                    </a:ext>
                  </a:extLst>
                </p14:cNvPr>
                <p14:cNvContentPartPr/>
                <p14:nvPr/>
              </p14:nvContentPartPr>
              <p14:xfrm>
                <a:off x="10072037" y="4471345"/>
                <a:ext cx="248040" cy="30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A6A92B-FAF0-C944-02CF-E9E4CDF4C1E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054037" y="4453345"/>
                  <a:ext cx="28368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B2C221-4C4A-EC85-EF0C-426A59234CE5}"/>
              </a:ext>
            </a:extLst>
          </p:cNvPr>
          <p:cNvGrpSpPr/>
          <p:nvPr/>
        </p:nvGrpSpPr>
        <p:grpSpPr>
          <a:xfrm>
            <a:off x="9411437" y="4791745"/>
            <a:ext cx="635760" cy="202680"/>
            <a:chOff x="9411437" y="4791745"/>
            <a:chExt cx="63576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3C59ECA-F90F-B08C-2FC1-733521E52FDC}"/>
                    </a:ext>
                  </a:extLst>
                </p14:cNvPr>
                <p14:cNvContentPartPr/>
                <p14:nvPr/>
              </p14:nvContentPartPr>
              <p14:xfrm>
                <a:off x="9411437" y="4809025"/>
                <a:ext cx="39960" cy="185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3C59ECA-F90F-B08C-2FC1-733521E52FD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393797" y="4791385"/>
                  <a:ext cx="756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C074418-B6A5-CA79-B006-E2DD7468BF48}"/>
                    </a:ext>
                  </a:extLst>
                </p14:cNvPr>
                <p14:cNvContentPartPr/>
                <p14:nvPr/>
              </p14:nvContentPartPr>
              <p14:xfrm>
                <a:off x="9559037" y="4791745"/>
                <a:ext cx="87840" cy="172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C074418-B6A5-CA79-B006-E2DD7468BF4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541037" y="4774105"/>
                  <a:ext cx="123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838ED36-65DE-CDCF-6D1C-0E9CA23F1417}"/>
                    </a:ext>
                  </a:extLst>
                </p14:cNvPr>
                <p14:cNvContentPartPr/>
                <p14:nvPr/>
              </p14:nvContentPartPr>
              <p14:xfrm>
                <a:off x="9570557" y="4806505"/>
                <a:ext cx="132840" cy="54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838ED36-65DE-CDCF-6D1C-0E9CA23F141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552557" y="4788865"/>
                  <a:ext cx="1684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0FE7529-29D3-A87E-F309-47DDEDC180F4}"/>
                    </a:ext>
                  </a:extLst>
                </p14:cNvPr>
                <p14:cNvContentPartPr/>
                <p14:nvPr/>
              </p14:nvContentPartPr>
              <p14:xfrm>
                <a:off x="9740837" y="4844305"/>
                <a:ext cx="119880" cy="125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0FE7529-29D3-A87E-F309-47DDEDC180F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722837" y="4826665"/>
                  <a:ext cx="1555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38C3EA2-5F7E-E724-8AB1-3AA5FA5A1312}"/>
                    </a:ext>
                  </a:extLst>
                </p14:cNvPr>
                <p14:cNvContentPartPr/>
                <p14:nvPr/>
              </p14:nvContentPartPr>
              <p14:xfrm>
                <a:off x="9873677" y="4882105"/>
                <a:ext cx="173520" cy="98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38C3EA2-5F7E-E724-8AB1-3AA5FA5A13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855677" y="4864465"/>
                  <a:ext cx="20916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90FE29-03F6-28C4-8E8E-E283A22D2B29}"/>
              </a:ext>
            </a:extLst>
          </p:cNvPr>
          <p:cNvGrpSpPr/>
          <p:nvPr/>
        </p:nvGrpSpPr>
        <p:grpSpPr>
          <a:xfrm>
            <a:off x="10236197" y="4760065"/>
            <a:ext cx="572040" cy="242640"/>
            <a:chOff x="10236197" y="4760065"/>
            <a:chExt cx="57204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D56164A-FD9F-6526-69A6-5C64CD674FDE}"/>
                    </a:ext>
                  </a:extLst>
                </p14:cNvPr>
                <p14:cNvContentPartPr/>
                <p14:nvPr/>
              </p14:nvContentPartPr>
              <p14:xfrm>
                <a:off x="10236197" y="4784905"/>
                <a:ext cx="160920" cy="189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D56164A-FD9F-6526-69A6-5C64CD674FD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218197" y="4766905"/>
                  <a:ext cx="1965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8116C54-1758-28C8-E548-7F080050785D}"/>
                    </a:ext>
                  </a:extLst>
                </p14:cNvPr>
                <p14:cNvContentPartPr/>
                <p14:nvPr/>
              </p14:nvContentPartPr>
              <p14:xfrm>
                <a:off x="10428797" y="4908745"/>
                <a:ext cx="207360" cy="87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8116C54-1758-28C8-E548-7F080050785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411157" y="4891105"/>
                  <a:ext cx="2430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B760341-326F-76E6-A070-1B8A3346CA3A}"/>
                    </a:ext>
                  </a:extLst>
                </p14:cNvPr>
                <p14:cNvContentPartPr/>
                <p14:nvPr/>
              </p14:nvContentPartPr>
              <p14:xfrm>
                <a:off x="10600157" y="4760065"/>
                <a:ext cx="208080" cy="242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B760341-326F-76E6-A070-1B8A3346CA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582157" y="4742065"/>
                  <a:ext cx="243720" cy="27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4C53657-ED69-FF12-13BC-2195E1B38A62}"/>
                  </a:ext>
                </a:extLst>
              </p14:cNvPr>
              <p14:cNvContentPartPr/>
              <p14:nvPr/>
            </p14:nvContentPartPr>
            <p14:xfrm>
              <a:off x="9774677" y="5127985"/>
              <a:ext cx="155160" cy="6908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4C53657-ED69-FF12-13BC-2195E1B38A6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757037" y="5110345"/>
                <a:ext cx="190800" cy="72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46E701EE-39C4-8AB6-021D-994ABD09AE3D}"/>
              </a:ext>
            </a:extLst>
          </p:cNvPr>
          <p:cNvGrpSpPr/>
          <p:nvPr/>
        </p:nvGrpSpPr>
        <p:grpSpPr>
          <a:xfrm>
            <a:off x="8725277" y="214705"/>
            <a:ext cx="889920" cy="353880"/>
            <a:chOff x="8725277" y="214705"/>
            <a:chExt cx="88992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7168A80-88C9-9150-544D-3DD3A9B8BB99}"/>
                    </a:ext>
                  </a:extLst>
                </p14:cNvPr>
                <p14:cNvContentPartPr/>
                <p14:nvPr/>
              </p14:nvContentPartPr>
              <p14:xfrm>
                <a:off x="8725277" y="214705"/>
                <a:ext cx="889920" cy="353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7168A80-88C9-9150-544D-3DD3A9B8BB9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07277" y="197065"/>
                  <a:ext cx="9255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86E2388-DC4D-DF4C-C641-7BA15C925B3C}"/>
                    </a:ext>
                  </a:extLst>
                </p14:cNvPr>
                <p14:cNvContentPartPr/>
                <p14:nvPr/>
              </p14:nvContentPartPr>
              <p14:xfrm>
                <a:off x="9041357" y="285625"/>
                <a:ext cx="154440" cy="34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86E2388-DC4D-DF4C-C641-7BA15C925B3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023357" y="267985"/>
                  <a:ext cx="190080" cy="6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F35DC63-0C00-F718-7010-8C2682502844}"/>
                  </a:ext>
                </a:extLst>
              </p14:cNvPr>
              <p14:cNvContentPartPr/>
              <p14:nvPr/>
            </p14:nvContentPartPr>
            <p14:xfrm>
              <a:off x="9727877" y="259705"/>
              <a:ext cx="207000" cy="309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F35DC63-0C00-F718-7010-8C26825028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710237" y="242065"/>
                <a:ext cx="242640" cy="34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FFEE69DF-F622-A896-46FA-57391A6ADA2D}"/>
              </a:ext>
            </a:extLst>
          </p:cNvPr>
          <p:cNvGrpSpPr/>
          <p:nvPr/>
        </p:nvGrpSpPr>
        <p:grpSpPr>
          <a:xfrm>
            <a:off x="10043957" y="270145"/>
            <a:ext cx="870480" cy="236160"/>
            <a:chOff x="10043957" y="270145"/>
            <a:chExt cx="87048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B8C8C1-50D1-718D-9BE6-BCD023C0DBF9}"/>
                    </a:ext>
                  </a:extLst>
                </p14:cNvPr>
                <p14:cNvContentPartPr/>
                <p14:nvPr/>
              </p14:nvContentPartPr>
              <p14:xfrm>
                <a:off x="10043957" y="270145"/>
                <a:ext cx="870480" cy="236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B8C8C1-50D1-718D-9BE6-BCD023C0DBF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026317" y="252505"/>
                  <a:ext cx="9061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A407FFA-CF2B-5629-DCF3-3CFFA25D3CB5}"/>
                    </a:ext>
                  </a:extLst>
                </p14:cNvPr>
                <p14:cNvContentPartPr/>
                <p14:nvPr/>
              </p14:nvContentPartPr>
              <p14:xfrm>
                <a:off x="10373717" y="351865"/>
                <a:ext cx="215280" cy="16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A407FFA-CF2B-5629-DCF3-3CFFA25D3CB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355717" y="333865"/>
                  <a:ext cx="250920" cy="5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07715F6-00C5-2B16-6D82-F21F1BC977EB}"/>
                  </a:ext>
                </a:extLst>
              </p14:cNvPr>
              <p14:cNvContentPartPr/>
              <p14:nvPr/>
            </p14:nvContentPartPr>
            <p14:xfrm>
              <a:off x="9190037" y="579745"/>
              <a:ext cx="1103040" cy="234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07715F6-00C5-2B16-6D82-F21F1BC977E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9172397" y="561745"/>
                <a:ext cx="113868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4D9FA52-A503-1F05-5350-F611E3C71849}"/>
                  </a:ext>
                </a:extLst>
              </p14:cNvPr>
              <p14:cNvContentPartPr/>
              <p14:nvPr/>
            </p14:nvContentPartPr>
            <p14:xfrm>
              <a:off x="7711517" y="98785"/>
              <a:ext cx="858240" cy="3495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4D9FA52-A503-1F05-5350-F611E3C7184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693517" y="81145"/>
                <a:ext cx="893880" cy="38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5ED76C2D-3679-C2A6-13E6-D261464A3B2E}"/>
              </a:ext>
            </a:extLst>
          </p:cNvPr>
          <p:cNvGrpSpPr/>
          <p:nvPr/>
        </p:nvGrpSpPr>
        <p:grpSpPr>
          <a:xfrm>
            <a:off x="10309997" y="654625"/>
            <a:ext cx="952200" cy="591480"/>
            <a:chOff x="10309997" y="654625"/>
            <a:chExt cx="952200" cy="59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19A4625-BFA8-BC7F-B187-F4163C766D38}"/>
                    </a:ext>
                  </a:extLst>
                </p14:cNvPr>
                <p14:cNvContentPartPr/>
                <p14:nvPr/>
              </p14:nvContentPartPr>
              <p14:xfrm>
                <a:off x="11074997" y="828505"/>
                <a:ext cx="11880" cy="12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19A4625-BFA8-BC7F-B187-F4163C766D3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056997" y="810505"/>
                  <a:ext cx="475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B246E7C-C13A-72C1-77BF-A425E8FE0816}"/>
                    </a:ext>
                  </a:extLst>
                </p14:cNvPr>
                <p14:cNvContentPartPr/>
                <p14:nvPr/>
              </p14:nvContentPartPr>
              <p14:xfrm>
                <a:off x="10309997" y="980425"/>
                <a:ext cx="234360" cy="2656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B246E7C-C13A-72C1-77BF-A425E8FE081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291997" y="962785"/>
                  <a:ext cx="2700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BAFC6BC-5566-487E-914A-B193B90E2889}"/>
                    </a:ext>
                  </a:extLst>
                </p14:cNvPr>
                <p14:cNvContentPartPr/>
                <p14:nvPr/>
              </p14:nvContentPartPr>
              <p14:xfrm>
                <a:off x="10398197" y="654625"/>
                <a:ext cx="618480" cy="157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BAFC6BC-5566-487E-914A-B193B90E288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380197" y="636985"/>
                  <a:ext cx="6541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05ABA2B-79D5-E928-1B15-CADDE95C8E08}"/>
                    </a:ext>
                  </a:extLst>
                </p14:cNvPr>
                <p14:cNvContentPartPr/>
                <p14:nvPr/>
              </p14:nvContentPartPr>
              <p14:xfrm>
                <a:off x="10955477" y="742465"/>
                <a:ext cx="306720" cy="205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05ABA2B-79D5-E928-1B15-CADDE95C8E0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937837" y="724465"/>
                  <a:ext cx="34236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A8FCAD6-5B75-7828-3758-315C25FD0D64}"/>
              </a:ext>
            </a:extLst>
          </p:cNvPr>
          <p:cNvGrpSpPr/>
          <p:nvPr/>
        </p:nvGrpSpPr>
        <p:grpSpPr>
          <a:xfrm>
            <a:off x="10179317" y="1285705"/>
            <a:ext cx="997200" cy="421200"/>
            <a:chOff x="10179317" y="1285705"/>
            <a:chExt cx="99720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A884B91-CCC0-B1A6-215B-224CD30379DB}"/>
                    </a:ext>
                  </a:extLst>
                </p14:cNvPr>
                <p14:cNvContentPartPr/>
                <p14:nvPr/>
              </p14:nvContentPartPr>
              <p14:xfrm>
                <a:off x="10179317" y="1324945"/>
                <a:ext cx="69840" cy="324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A884B91-CCC0-B1A6-215B-224CD30379D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61677" y="1306945"/>
                  <a:ext cx="1054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2872373-4190-033D-4215-78D95CBAF0D1}"/>
                    </a:ext>
                  </a:extLst>
                </p14:cNvPr>
                <p14:cNvContentPartPr/>
                <p14:nvPr/>
              </p14:nvContentPartPr>
              <p14:xfrm>
                <a:off x="10324397" y="1484785"/>
                <a:ext cx="141120" cy="222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2872373-4190-033D-4215-78D95CBAF0D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306757" y="1467145"/>
                  <a:ext cx="1767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3DE08B7-96E1-741E-53CD-62D27B876FB6}"/>
                    </a:ext>
                  </a:extLst>
                </p14:cNvPr>
                <p14:cNvContentPartPr/>
                <p14:nvPr/>
              </p14:nvContentPartPr>
              <p14:xfrm>
                <a:off x="10570277" y="1484785"/>
                <a:ext cx="281880" cy="56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3DE08B7-96E1-741E-53CD-62D27B876FB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552637" y="1466785"/>
                  <a:ext cx="317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7FD493B-6682-CDD5-419A-B2D1509F41A1}"/>
                    </a:ext>
                  </a:extLst>
                </p14:cNvPr>
                <p14:cNvContentPartPr/>
                <p14:nvPr/>
              </p14:nvContentPartPr>
              <p14:xfrm>
                <a:off x="10896077" y="1377865"/>
                <a:ext cx="50400" cy="229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7FD493B-6682-CDD5-419A-B2D1509F41A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878437" y="1359865"/>
                  <a:ext cx="860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1485955-A639-47F0-7350-61FBD89F779F}"/>
                    </a:ext>
                  </a:extLst>
                </p14:cNvPr>
                <p14:cNvContentPartPr/>
                <p14:nvPr/>
              </p14:nvContentPartPr>
              <p14:xfrm>
                <a:off x="11024597" y="1393345"/>
                <a:ext cx="50760" cy="241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1485955-A639-47F0-7350-61FBD89F779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006957" y="1375705"/>
                  <a:ext cx="864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01ECCE9-FED9-2E2F-6783-32C2BB74ECEA}"/>
                    </a:ext>
                  </a:extLst>
                </p14:cNvPr>
                <p14:cNvContentPartPr/>
                <p14:nvPr/>
              </p14:nvContentPartPr>
              <p14:xfrm>
                <a:off x="10894997" y="1508545"/>
                <a:ext cx="201960" cy="19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01ECCE9-FED9-2E2F-6783-32C2BB74ECE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877357" y="1490545"/>
                  <a:ext cx="237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791539C-3AAF-8A70-D02A-738EA40C857F}"/>
                    </a:ext>
                  </a:extLst>
                </p14:cNvPr>
                <p14:cNvContentPartPr/>
                <p14:nvPr/>
              </p14:nvContentPartPr>
              <p14:xfrm>
                <a:off x="11083277" y="1285705"/>
                <a:ext cx="93240" cy="4140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791539C-3AAF-8A70-D02A-738EA40C857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065637" y="1267705"/>
                  <a:ext cx="128880" cy="449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BE8FAEAB-AC4C-659F-C589-4D0562C5AE7C}"/>
              </a:ext>
            </a:extLst>
          </p:cNvPr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441788" y="3332048"/>
            <a:ext cx="4817543" cy="35011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9D43F9A5-D159-2F25-1232-D9FBCFB96CD8}"/>
                  </a:ext>
                </a:extLst>
              </p14:cNvPr>
              <p14:cNvContentPartPr/>
              <p14:nvPr/>
            </p14:nvContentPartPr>
            <p14:xfrm>
              <a:off x="4662317" y="127945"/>
              <a:ext cx="2313000" cy="32965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9D43F9A5-D159-2F25-1232-D9FBCFB96CD8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608677" y="19945"/>
                <a:ext cx="2420640" cy="351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36086FD-9F4D-476A-D8ED-AB8D527520F4}"/>
                  </a:ext>
                </a:extLst>
              </p14:cNvPr>
              <p14:cNvContentPartPr/>
              <p14:nvPr/>
            </p14:nvContentPartPr>
            <p14:xfrm>
              <a:off x="4818197" y="3214270"/>
              <a:ext cx="279000" cy="1958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36086FD-9F4D-476A-D8ED-AB8D527520F4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764557" y="3106270"/>
                <a:ext cx="386640" cy="41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06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51B4AF-D02F-AD7B-3AA8-E7F1643CBEE6}"/>
              </a:ext>
            </a:extLst>
          </p:cNvPr>
          <p:cNvGrpSpPr/>
          <p:nvPr/>
        </p:nvGrpSpPr>
        <p:grpSpPr>
          <a:xfrm>
            <a:off x="1245925" y="224849"/>
            <a:ext cx="1268640" cy="440640"/>
            <a:chOff x="1245925" y="224849"/>
            <a:chExt cx="1268640" cy="4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C1F05EB-E922-6E62-E1A6-6E4F358DA5BA}"/>
                    </a:ext>
                  </a:extLst>
                </p14:cNvPr>
                <p14:cNvContentPartPr/>
                <p14:nvPr/>
              </p14:nvContentPartPr>
              <p14:xfrm>
                <a:off x="1245925" y="374969"/>
                <a:ext cx="376560" cy="290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C1F05EB-E922-6E62-E1A6-6E4F358DA5B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7925" y="356969"/>
                  <a:ext cx="4122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775DC64-2DB4-4FE1-08E0-EE4E4017793A}"/>
                    </a:ext>
                  </a:extLst>
                </p14:cNvPr>
                <p14:cNvContentPartPr/>
                <p14:nvPr/>
              </p14:nvContentPartPr>
              <p14:xfrm>
                <a:off x="1640485" y="224849"/>
                <a:ext cx="874080" cy="433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775DC64-2DB4-4FE1-08E0-EE4E4017793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22845" y="207209"/>
                  <a:ext cx="90972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A95AB66-58F4-9B02-3CF3-08F6689C7792}"/>
                    </a:ext>
                  </a:extLst>
                </p14:cNvPr>
                <p14:cNvContentPartPr/>
                <p14:nvPr/>
              </p14:nvContentPartPr>
              <p14:xfrm>
                <a:off x="1680445" y="400889"/>
                <a:ext cx="321840" cy="17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A95AB66-58F4-9B02-3CF3-08F6689C77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62805" y="382889"/>
                  <a:ext cx="35748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F90E68-158B-35E6-99C2-56CD4AB4F85B}"/>
              </a:ext>
            </a:extLst>
          </p:cNvPr>
          <p:cNvGrpSpPr/>
          <p:nvPr/>
        </p:nvGrpSpPr>
        <p:grpSpPr>
          <a:xfrm>
            <a:off x="472645" y="376769"/>
            <a:ext cx="455040" cy="347040"/>
            <a:chOff x="472645" y="376769"/>
            <a:chExt cx="45504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1596E66-389D-74C8-8C4D-DA3A02EECCE9}"/>
                    </a:ext>
                  </a:extLst>
                </p14:cNvPr>
                <p14:cNvContentPartPr/>
                <p14:nvPr/>
              </p14:nvContentPartPr>
              <p14:xfrm>
                <a:off x="494605" y="376769"/>
                <a:ext cx="243720" cy="322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1596E66-389D-74C8-8C4D-DA3A02EECCE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6965" y="359129"/>
                  <a:ext cx="2793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FFFF1E-984D-F311-0D74-E4F34D05BA98}"/>
                    </a:ext>
                  </a:extLst>
                </p14:cNvPr>
                <p14:cNvContentPartPr/>
                <p14:nvPr/>
              </p14:nvContentPartPr>
              <p14:xfrm>
                <a:off x="472645" y="392609"/>
                <a:ext cx="338400" cy="26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FFFF1E-984D-F311-0D74-E4F34D05BA9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5005" y="374609"/>
                  <a:ext cx="3740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0855396-DAEF-B8AD-5C5C-BD5ED40B5E82}"/>
                    </a:ext>
                  </a:extLst>
                </p14:cNvPr>
                <p14:cNvContentPartPr/>
                <p14:nvPr/>
              </p14:nvContentPartPr>
              <p14:xfrm>
                <a:off x="913645" y="696449"/>
                <a:ext cx="14040" cy="27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0855396-DAEF-B8AD-5C5C-BD5ED40B5E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95645" y="678449"/>
                  <a:ext cx="4968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2DCC74-476E-D89C-2DAC-97B77B886444}"/>
                  </a:ext>
                </a:extLst>
              </p14:cNvPr>
              <p14:cNvContentPartPr/>
              <p14:nvPr/>
            </p14:nvContentPartPr>
            <p14:xfrm>
              <a:off x="2885005" y="279209"/>
              <a:ext cx="2402640" cy="398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2DCC74-476E-D89C-2DAC-97B77B8864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67365" y="261209"/>
                <a:ext cx="2438280" cy="43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84B94897-9F0A-121F-DC06-C6F0EF5FBA5D}"/>
              </a:ext>
            </a:extLst>
          </p:cNvPr>
          <p:cNvGrpSpPr/>
          <p:nvPr/>
        </p:nvGrpSpPr>
        <p:grpSpPr>
          <a:xfrm>
            <a:off x="1896445" y="969329"/>
            <a:ext cx="1043280" cy="546840"/>
            <a:chOff x="1896445" y="969329"/>
            <a:chExt cx="1043280" cy="54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F13B52B-0E63-A65E-5791-C4259D607E16}"/>
                    </a:ext>
                  </a:extLst>
                </p14:cNvPr>
                <p14:cNvContentPartPr/>
                <p14:nvPr/>
              </p14:nvContentPartPr>
              <p14:xfrm>
                <a:off x="1896445" y="1368209"/>
                <a:ext cx="234720" cy="15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F13B52B-0E63-A65E-5791-C4259D607E1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78445" y="1350209"/>
                  <a:ext cx="270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F234A68-9F7D-71A4-D917-DCC79ECCB58E}"/>
                    </a:ext>
                  </a:extLst>
                </p14:cNvPr>
                <p14:cNvContentPartPr/>
                <p14:nvPr/>
              </p14:nvContentPartPr>
              <p14:xfrm>
                <a:off x="2297485" y="969329"/>
                <a:ext cx="177480" cy="429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F234A68-9F7D-71A4-D917-DCC79ECCB5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79845" y="951329"/>
                  <a:ext cx="21312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C34D7A-28BD-8A1C-A5DC-A1A45E450BCB}"/>
                    </a:ext>
                  </a:extLst>
                </p14:cNvPr>
                <p14:cNvContentPartPr/>
                <p14:nvPr/>
              </p14:nvContentPartPr>
              <p14:xfrm>
                <a:off x="2611405" y="1030889"/>
                <a:ext cx="140400" cy="345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C34D7A-28BD-8A1C-A5DC-A1A45E450BC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93765" y="1012889"/>
                  <a:ext cx="1760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519FEF5-BEB5-0708-EA8C-F02B1AD6D3F8}"/>
                    </a:ext>
                  </a:extLst>
                </p14:cNvPr>
                <p14:cNvContentPartPr/>
                <p14:nvPr/>
              </p14:nvContentPartPr>
              <p14:xfrm>
                <a:off x="2679805" y="1187849"/>
                <a:ext cx="119160" cy="1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519FEF5-BEB5-0708-EA8C-F02B1AD6D3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62165" y="1170209"/>
                  <a:ext cx="154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A921482-B73A-5018-95BC-232C89C34919}"/>
                    </a:ext>
                  </a:extLst>
                </p14:cNvPr>
                <p14:cNvContentPartPr/>
                <p14:nvPr/>
              </p14:nvContentPartPr>
              <p14:xfrm>
                <a:off x="2679805" y="1007849"/>
                <a:ext cx="184320" cy="67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921482-B73A-5018-95BC-232C89C3491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61805" y="990209"/>
                  <a:ext cx="219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D98648F-D331-5C21-06F3-559A4197975C}"/>
                    </a:ext>
                  </a:extLst>
                </p14:cNvPr>
                <p14:cNvContentPartPr/>
                <p14:nvPr/>
              </p14:nvContentPartPr>
              <p14:xfrm>
                <a:off x="2206765" y="1486289"/>
                <a:ext cx="732960" cy="29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D98648F-D331-5C21-06F3-559A4197975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88765" y="1468289"/>
                  <a:ext cx="76860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87E5F-E91F-E39B-3019-0DA948D32E51}"/>
              </a:ext>
            </a:extLst>
          </p:cNvPr>
          <p:cNvGrpSpPr/>
          <p:nvPr/>
        </p:nvGrpSpPr>
        <p:grpSpPr>
          <a:xfrm>
            <a:off x="2245645" y="1664129"/>
            <a:ext cx="502200" cy="357480"/>
            <a:chOff x="2245645" y="1664129"/>
            <a:chExt cx="50220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3C9D94-7474-8957-8E53-23B308D48FDC}"/>
                    </a:ext>
                  </a:extLst>
                </p14:cNvPr>
                <p14:cNvContentPartPr/>
                <p14:nvPr/>
              </p14:nvContentPartPr>
              <p14:xfrm>
                <a:off x="2245645" y="1664129"/>
                <a:ext cx="181800" cy="303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3C9D94-7474-8957-8E53-23B308D48FD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27645" y="1646489"/>
                  <a:ext cx="21744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57C5DF-5A67-34B7-8FE0-3528BC1EE56A}"/>
                    </a:ext>
                  </a:extLst>
                </p14:cNvPr>
                <p14:cNvContentPartPr/>
                <p14:nvPr/>
              </p14:nvContentPartPr>
              <p14:xfrm>
                <a:off x="2555605" y="1668809"/>
                <a:ext cx="192240" cy="352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57C5DF-5A67-34B7-8FE0-3528BC1EE56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37605" y="1651169"/>
                  <a:ext cx="227880" cy="38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7E4BFC-57C0-40F1-1F43-C0F4898F4512}"/>
              </a:ext>
            </a:extLst>
          </p:cNvPr>
          <p:cNvGrpSpPr/>
          <p:nvPr/>
        </p:nvGrpSpPr>
        <p:grpSpPr>
          <a:xfrm>
            <a:off x="3219805" y="1597169"/>
            <a:ext cx="151200" cy="77400"/>
            <a:chOff x="3219805" y="1597169"/>
            <a:chExt cx="151200" cy="7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30BB30B-C11A-169E-C1C7-B9A6D955DA0B}"/>
                    </a:ext>
                  </a:extLst>
                </p14:cNvPr>
                <p14:cNvContentPartPr/>
                <p14:nvPr/>
              </p14:nvContentPartPr>
              <p14:xfrm>
                <a:off x="3219805" y="1597169"/>
                <a:ext cx="151200" cy="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30BB30B-C11A-169E-C1C7-B9A6D955D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02165" y="1579529"/>
                  <a:ext cx="1868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6C91ED3-433A-DABA-C57D-B1249A88D3E8}"/>
                    </a:ext>
                  </a:extLst>
                </p14:cNvPr>
                <p14:cNvContentPartPr/>
                <p14:nvPr/>
              </p14:nvContentPartPr>
              <p14:xfrm>
                <a:off x="3224485" y="1659089"/>
                <a:ext cx="142200" cy="15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6C91ED3-433A-DABA-C57D-B1249A88D3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06845" y="1641089"/>
                  <a:ext cx="177840" cy="5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F86CFA0-56C6-F6FE-688F-A3B51A3D1EE4}"/>
                  </a:ext>
                </a:extLst>
              </p14:cNvPr>
              <p14:cNvContentPartPr/>
              <p14:nvPr/>
            </p14:nvContentPartPr>
            <p14:xfrm>
              <a:off x="3201085" y="1447769"/>
              <a:ext cx="170640" cy="22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F86CFA0-56C6-F6FE-688F-A3B51A3D1EE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83085" y="1430129"/>
                <a:ext cx="20628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D667D52-026B-3694-111F-7EAF3177D790}"/>
              </a:ext>
            </a:extLst>
          </p:cNvPr>
          <p:cNvGrpSpPr/>
          <p:nvPr/>
        </p:nvGrpSpPr>
        <p:grpSpPr>
          <a:xfrm>
            <a:off x="3751525" y="995249"/>
            <a:ext cx="1610280" cy="1037880"/>
            <a:chOff x="3751525" y="995249"/>
            <a:chExt cx="1610280" cy="103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EB4226-4457-EB98-8F0C-5DDA70F071C1}"/>
                    </a:ext>
                  </a:extLst>
                </p14:cNvPr>
                <p14:cNvContentPartPr/>
                <p14:nvPr/>
              </p14:nvContentPartPr>
              <p14:xfrm>
                <a:off x="4056085" y="1665929"/>
                <a:ext cx="264960" cy="367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EB4226-4457-EB98-8F0C-5DDA70F071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38085" y="1647929"/>
                  <a:ext cx="30060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B5F2D2-AB0A-D1FE-3CA0-D7437879F424}"/>
                    </a:ext>
                  </a:extLst>
                </p14:cNvPr>
                <p14:cNvContentPartPr/>
                <p14:nvPr/>
              </p14:nvContentPartPr>
              <p14:xfrm>
                <a:off x="4312045" y="1116929"/>
                <a:ext cx="27360" cy="188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B5F2D2-AB0A-D1FE-3CA0-D7437879F42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94405" y="1099289"/>
                  <a:ext cx="63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4981C2C-D9A3-6683-8D75-61471C9F1C46}"/>
                    </a:ext>
                  </a:extLst>
                </p14:cNvPr>
                <p14:cNvContentPartPr/>
                <p14:nvPr/>
              </p14:nvContentPartPr>
              <p14:xfrm>
                <a:off x="3751525" y="1431929"/>
                <a:ext cx="202680" cy="27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4981C2C-D9A3-6683-8D75-61471C9F1C4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33525" y="1414289"/>
                  <a:ext cx="238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7B2CE08-DDFE-0350-A20A-050A4E3AECE7}"/>
                    </a:ext>
                  </a:extLst>
                </p14:cNvPr>
                <p14:cNvContentPartPr/>
                <p14:nvPr/>
              </p14:nvContentPartPr>
              <p14:xfrm>
                <a:off x="4165165" y="1440929"/>
                <a:ext cx="316440" cy="12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7B2CE08-DDFE-0350-A20A-050A4E3AECE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47525" y="1422929"/>
                  <a:ext cx="3520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C362917-7D5D-AE35-EA64-22C6B40F0178}"/>
                    </a:ext>
                  </a:extLst>
                </p14:cNvPr>
                <p14:cNvContentPartPr/>
                <p14:nvPr/>
              </p14:nvContentPartPr>
              <p14:xfrm>
                <a:off x="4769245" y="995249"/>
                <a:ext cx="183600" cy="398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C362917-7D5D-AE35-EA64-22C6B40F017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51245" y="977249"/>
                  <a:ext cx="2192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8ADD0C-DB9A-1FA1-735E-0E7FE6C409CE}"/>
                    </a:ext>
                  </a:extLst>
                </p14:cNvPr>
                <p14:cNvContentPartPr/>
                <p14:nvPr/>
              </p14:nvContentPartPr>
              <p14:xfrm>
                <a:off x="5074525" y="1061129"/>
                <a:ext cx="144720" cy="298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8ADD0C-DB9A-1FA1-735E-0E7FE6C409C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56885" y="1043129"/>
                  <a:ext cx="1803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7D1824A-60AE-E32A-1B32-CD0E6589DCB8}"/>
                    </a:ext>
                  </a:extLst>
                </p14:cNvPr>
                <p14:cNvContentPartPr/>
                <p14:nvPr/>
              </p14:nvContentPartPr>
              <p14:xfrm>
                <a:off x="5119885" y="1200449"/>
                <a:ext cx="110880" cy="21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7D1824A-60AE-E32A-1B32-CD0E6589DCB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02245" y="1182449"/>
                  <a:ext cx="1465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264FE72-3195-D3E1-803D-8E9A8BCF87CF}"/>
                    </a:ext>
                  </a:extLst>
                </p14:cNvPr>
                <p14:cNvContentPartPr/>
                <p14:nvPr/>
              </p14:nvContentPartPr>
              <p14:xfrm>
                <a:off x="5077045" y="1082729"/>
                <a:ext cx="205920" cy="28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264FE72-3195-D3E1-803D-8E9A8BCF87C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59045" y="1065089"/>
                  <a:ext cx="2415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44CFBB-DDAF-58EC-782D-E105EA7160FA}"/>
                    </a:ext>
                  </a:extLst>
                </p14:cNvPr>
                <p14:cNvContentPartPr/>
                <p14:nvPr/>
              </p14:nvContentPartPr>
              <p14:xfrm>
                <a:off x="4700125" y="1501769"/>
                <a:ext cx="661680" cy="89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44CFBB-DDAF-58EC-782D-E105EA7160F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82125" y="1484129"/>
                  <a:ext cx="6973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957E5BF-CAD2-FAD6-4FC7-6ADE99B750F6}"/>
                    </a:ext>
                  </a:extLst>
                </p14:cNvPr>
                <p14:cNvContentPartPr/>
                <p14:nvPr/>
              </p14:nvContentPartPr>
              <p14:xfrm>
                <a:off x="4769965" y="1608689"/>
                <a:ext cx="209160" cy="340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957E5BF-CAD2-FAD6-4FC7-6ADE99B750F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52325" y="1590689"/>
                  <a:ext cx="2448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5F71653-D210-B3F5-AEF3-AF91A0A6F6BE}"/>
                    </a:ext>
                  </a:extLst>
                </p14:cNvPr>
                <p14:cNvContentPartPr/>
                <p14:nvPr/>
              </p14:nvContentPartPr>
              <p14:xfrm>
                <a:off x="5070925" y="1742609"/>
                <a:ext cx="104040" cy="158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5F71653-D210-B3F5-AEF3-AF91A0A6F6B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52925" y="1724609"/>
                  <a:ext cx="1396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4FF7AD3-135B-A147-75F6-4D0CBD83F5DD}"/>
                    </a:ext>
                  </a:extLst>
                </p14:cNvPr>
                <p14:cNvContentPartPr/>
                <p14:nvPr/>
              </p14:nvContentPartPr>
              <p14:xfrm>
                <a:off x="5014765" y="1711649"/>
                <a:ext cx="303840" cy="235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4FF7AD3-135B-A147-75F6-4D0CBD83F5D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97125" y="1694009"/>
                  <a:ext cx="339480" cy="27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2A0459A-8281-599E-E01C-4ACF5D45B611}"/>
              </a:ext>
            </a:extLst>
          </p:cNvPr>
          <p:cNvGrpSpPr/>
          <p:nvPr/>
        </p:nvGrpSpPr>
        <p:grpSpPr>
          <a:xfrm>
            <a:off x="6392125" y="898769"/>
            <a:ext cx="3017160" cy="582480"/>
            <a:chOff x="6392125" y="898769"/>
            <a:chExt cx="3017160" cy="58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477219D-82D1-488D-D5CE-9BE7D07F3677}"/>
                    </a:ext>
                  </a:extLst>
                </p14:cNvPr>
                <p14:cNvContentPartPr/>
                <p14:nvPr/>
              </p14:nvContentPartPr>
              <p14:xfrm>
                <a:off x="6392125" y="1051049"/>
                <a:ext cx="1980000" cy="43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477219D-82D1-488D-D5CE-9BE7D07F367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74485" y="1033409"/>
                  <a:ext cx="201564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427A87C-81A3-0EE9-5BDB-E320CB3940E3}"/>
                    </a:ext>
                  </a:extLst>
                </p14:cNvPr>
                <p14:cNvContentPartPr/>
                <p14:nvPr/>
              </p14:nvContentPartPr>
              <p14:xfrm>
                <a:off x="7901605" y="1031969"/>
                <a:ext cx="20520" cy="38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427A87C-81A3-0EE9-5BDB-E320CB3940E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83965" y="1014329"/>
                  <a:ext cx="561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079C668-D469-0845-799E-156C4C8AEB11}"/>
                    </a:ext>
                  </a:extLst>
                </p14:cNvPr>
                <p14:cNvContentPartPr/>
                <p14:nvPr/>
              </p14:nvContentPartPr>
              <p14:xfrm>
                <a:off x="8744725" y="898769"/>
                <a:ext cx="218520" cy="324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079C668-D469-0845-799E-156C4C8AEB1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726725" y="880769"/>
                  <a:ext cx="2541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481CC43-67E7-D1D2-3FA0-B10F643F449B}"/>
                    </a:ext>
                  </a:extLst>
                </p14:cNvPr>
                <p14:cNvContentPartPr/>
                <p14:nvPr/>
              </p14:nvContentPartPr>
              <p14:xfrm>
                <a:off x="9069805" y="926489"/>
                <a:ext cx="159120" cy="317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481CC43-67E7-D1D2-3FA0-B10F643F449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051805" y="908489"/>
                  <a:ext cx="1947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DDFC464-4CE4-36F6-1AEA-4F80F1802AD8}"/>
                    </a:ext>
                  </a:extLst>
                </p14:cNvPr>
                <p14:cNvContentPartPr/>
                <p14:nvPr/>
              </p14:nvContentPartPr>
              <p14:xfrm>
                <a:off x="9150805" y="1079129"/>
                <a:ext cx="156240" cy="46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DDFC464-4CE4-36F6-1AEA-4F80F1802AD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132805" y="1061489"/>
                  <a:ext cx="1918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4308B13-858B-87F1-3A2D-8954D6C6D5C1}"/>
                    </a:ext>
                  </a:extLst>
                </p14:cNvPr>
                <p14:cNvContentPartPr/>
                <p14:nvPr/>
              </p14:nvContentPartPr>
              <p14:xfrm>
                <a:off x="9187525" y="948809"/>
                <a:ext cx="221760" cy="10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4308B13-858B-87F1-3A2D-8954D6C6D5C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169885" y="930809"/>
                  <a:ext cx="257400" cy="4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A762BAC-6B32-9BAB-E8FC-12C698DF4C34}"/>
              </a:ext>
            </a:extLst>
          </p:cNvPr>
          <p:cNvGrpSpPr/>
          <p:nvPr/>
        </p:nvGrpSpPr>
        <p:grpSpPr>
          <a:xfrm>
            <a:off x="8696845" y="1414289"/>
            <a:ext cx="599760" cy="431280"/>
            <a:chOff x="8696845" y="1414289"/>
            <a:chExt cx="59976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CF0EA8C-A90B-2449-A2BC-928BBF53D8CC}"/>
                    </a:ext>
                  </a:extLst>
                </p14:cNvPr>
                <p14:cNvContentPartPr/>
                <p14:nvPr/>
              </p14:nvContentPartPr>
              <p14:xfrm>
                <a:off x="8697205" y="1414289"/>
                <a:ext cx="599400" cy="21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CF0EA8C-A90B-2449-A2BC-928BBF53D8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679565" y="1396289"/>
                  <a:ext cx="6350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D82CEDB-4160-D599-1FFC-CC2E685F7933}"/>
                    </a:ext>
                  </a:extLst>
                </p14:cNvPr>
                <p14:cNvContentPartPr/>
                <p14:nvPr/>
              </p14:nvContentPartPr>
              <p14:xfrm>
                <a:off x="8696845" y="1502129"/>
                <a:ext cx="225720" cy="343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D82CEDB-4160-D599-1FFC-CC2E685F793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678845" y="1484489"/>
                  <a:ext cx="26136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B4D60D-EC0F-E119-D4EA-62E208A2CABB}"/>
                    </a:ext>
                  </a:extLst>
                </p14:cNvPr>
                <p14:cNvContentPartPr/>
                <p14:nvPr/>
              </p14:nvContentPartPr>
              <p14:xfrm>
                <a:off x="9019765" y="1643969"/>
                <a:ext cx="59400" cy="186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B4D60D-EC0F-E119-D4EA-62E208A2CAB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001765" y="1625969"/>
                  <a:ext cx="950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7C9BB6C-7C55-A54C-34BA-BE872AA52852}"/>
                    </a:ext>
                  </a:extLst>
                </p14:cNvPr>
                <p14:cNvContentPartPr/>
                <p14:nvPr/>
              </p14:nvContentPartPr>
              <p14:xfrm>
                <a:off x="8926885" y="1666649"/>
                <a:ext cx="288000" cy="178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7C9BB6C-7C55-A54C-34BA-BE872AA5285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909245" y="1649009"/>
                  <a:ext cx="32364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B7E80A-0512-3D4D-C86E-8518C0776D2D}"/>
              </a:ext>
            </a:extLst>
          </p:cNvPr>
          <p:cNvGrpSpPr/>
          <p:nvPr/>
        </p:nvGrpSpPr>
        <p:grpSpPr>
          <a:xfrm>
            <a:off x="9830485" y="1058609"/>
            <a:ext cx="491760" cy="382680"/>
            <a:chOff x="9830485" y="1058609"/>
            <a:chExt cx="49176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24F6B31-7867-75FD-C5F4-A933F051E72A}"/>
                    </a:ext>
                  </a:extLst>
                </p14:cNvPr>
                <p14:cNvContentPartPr/>
                <p14:nvPr/>
              </p14:nvContentPartPr>
              <p14:xfrm>
                <a:off x="9830485" y="1058609"/>
                <a:ext cx="491760" cy="382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24F6B31-7867-75FD-C5F4-A933F051E72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812845" y="1040609"/>
                  <a:ext cx="5274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6B8C0D3-25E4-523C-A251-4B04FD44CF3F}"/>
                    </a:ext>
                  </a:extLst>
                </p14:cNvPr>
                <p14:cNvContentPartPr/>
                <p14:nvPr/>
              </p14:nvContentPartPr>
              <p14:xfrm>
                <a:off x="10003285" y="1197569"/>
                <a:ext cx="177840" cy="6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6B8C0D3-25E4-523C-A251-4B04FD44CF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85285" y="1179929"/>
                  <a:ext cx="21348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D71A1C-A7BA-CB83-E2D5-9B395A3C499A}"/>
              </a:ext>
            </a:extLst>
          </p:cNvPr>
          <p:cNvGrpSpPr/>
          <p:nvPr/>
        </p:nvGrpSpPr>
        <p:grpSpPr>
          <a:xfrm>
            <a:off x="6355765" y="1997489"/>
            <a:ext cx="681120" cy="452160"/>
            <a:chOff x="6355765" y="1997489"/>
            <a:chExt cx="68112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43CA7B5-F28A-FC67-47D8-E3C618D42D42}"/>
                    </a:ext>
                  </a:extLst>
                </p14:cNvPr>
                <p14:cNvContentPartPr/>
                <p14:nvPr/>
              </p14:nvContentPartPr>
              <p14:xfrm>
                <a:off x="6355765" y="1997489"/>
                <a:ext cx="681120" cy="45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43CA7B5-F28A-FC67-47D8-E3C618D42D4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37765" y="1979849"/>
                  <a:ext cx="7167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0E9C72A-F310-9DEF-6197-605AABA127E0}"/>
                    </a:ext>
                  </a:extLst>
                </p14:cNvPr>
                <p14:cNvContentPartPr/>
                <p14:nvPr/>
              </p14:nvContentPartPr>
              <p14:xfrm>
                <a:off x="6406525" y="2195129"/>
                <a:ext cx="271080" cy="9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0E9C72A-F310-9DEF-6197-605AABA127E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88525" y="2177489"/>
                  <a:ext cx="30672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3D56D6C-6EEE-0DAC-E3AD-702B40A2752D}"/>
                  </a:ext>
                </a:extLst>
              </p14:cNvPr>
              <p14:cNvContentPartPr/>
              <p14:nvPr/>
            </p14:nvContentPartPr>
            <p14:xfrm>
              <a:off x="7356565" y="1992809"/>
              <a:ext cx="1863720" cy="413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3D56D6C-6EEE-0DAC-E3AD-702B40A2752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338565" y="1974809"/>
                <a:ext cx="1899360" cy="44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06422696-CB8D-BAD4-CD92-45C2AAA25C43}"/>
              </a:ext>
            </a:extLst>
          </p:cNvPr>
          <p:cNvGrpSpPr/>
          <p:nvPr/>
        </p:nvGrpSpPr>
        <p:grpSpPr>
          <a:xfrm>
            <a:off x="9571645" y="1730009"/>
            <a:ext cx="1657800" cy="700200"/>
            <a:chOff x="9571645" y="1730009"/>
            <a:chExt cx="165780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FC2785F-BB5A-D00A-E4A3-423C77655C2F}"/>
                    </a:ext>
                  </a:extLst>
                </p14:cNvPr>
                <p14:cNvContentPartPr/>
                <p14:nvPr/>
              </p14:nvContentPartPr>
              <p14:xfrm>
                <a:off x="9571645" y="1730009"/>
                <a:ext cx="1657800" cy="700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FC2785F-BB5A-D00A-E4A3-423C77655C2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554005" y="1712009"/>
                  <a:ext cx="169344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54D35EE-E342-285D-CAAD-4D8BF9AA9BB3}"/>
                    </a:ext>
                  </a:extLst>
                </p14:cNvPr>
                <p14:cNvContentPartPr/>
                <p14:nvPr/>
              </p14:nvContentPartPr>
              <p14:xfrm>
                <a:off x="10646965" y="1905689"/>
                <a:ext cx="494280" cy="12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54D35EE-E342-285D-CAAD-4D8BF9AA9BB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629325" y="1887689"/>
                  <a:ext cx="529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06E4D08-0153-718A-746E-EDE0A3158802}"/>
                    </a:ext>
                  </a:extLst>
                </p14:cNvPr>
                <p14:cNvContentPartPr/>
                <p14:nvPr/>
              </p14:nvContentPartPr>
              <p14:xfrm>
                <a:off x="10645165" y="1765289"/>
                <a:ext cx="28080" cy="34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06E4D08-0153-718A-746E-EDE0A315880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627525" y="1747649"/>
                  <a:ext cx="6372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0815ED6-6C31-9A6E-143E-6CB110668261}"/>
              </a:ext>
            </a:extLst>
          </p:cNvPr>
          <p:cNvGrpSpPr/>
          <p:nvPr/>
        </p:nvGrpSpPr>
        <p:grpSpPr>
          <a:xfrm>
            <a:off x="1610605" y="2895329"/>
            <a:ext cx="713160" cy="450720"/>
            <a:chOff x="1610605" y="2895329"/>
            <a:chExt cx="713160" cy="45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97AABAC-24D7-D775-C646-3A3ABF4B913E}"/>
                    </a:ext>
                  </a:extLst>
                </p14:cNvPr>
                <p14:cNvContentPartPr/>
                <p14:nvPr/>
              </p14:nvContentPartPr>
              <p14:xfrm>
                <a:off x="1610605" y="2895329"/>
                <a:ext cx="155880" cy="366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97AABAC-24D7-D775-C646-3A3ABF4B913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592965" y="2877329"/>
                  <a:ext cx="19152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CAA4906-5227-4781-848A-CA00FDB8E79E}"/>
                    </a:ext>
                  </a:extLst>
                </p14:cNvPr>
                <p14:cNvContentPartPr/>
                <p14:nvPr/>
              </p14:nvContentPartPr>
              <p14:xfrm>
                <a:off x="1826605" y="2898569"/>
                <a:ext cx="491400" cy="447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CAA4906-5227-4781-848A-CA00FDB8E79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808605" y="2880929"/>
                  <a:ext cx="5270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A308DFA-A495-890A-CA08-E3152AAA82F5}"/>
                    </a:ext>
                  </a:extLst>
                </p14:cNvPr>
                <p14:cNvContentPartPr/>
                <p14:nvPr/>
              </p14:nvContentPartPr>
              <p14:xfrm>
                <a:off x="2199565" y="2982449"/>
                <a:ext cx="124200" cy="19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A308DFA-A495-890A-CA08-E3152AAA82F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181925" y="2964809"/>
                  <a:ext cx="15984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5A05426-ECE9-4F14-99D7-711BFAEB89DA}"/>
              </a:ext>
            </a:extLst>
          </p:cNvPr>
          <p:cNvGrpSpPr/>
          <p:nvPr/>
        </p:nvGrpSpPr>
        <p:grpSpPr>
          <a:xfrm>
            <a:off x="2759005" y="2831609"/>
            <a:ext cx="832320" cy="343080"/>
            <a:chOff x="2759005" y="2831609"/>
            <a:chExt cx="83232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0CB68EB-7747-AA48-D439-ABC152FD717F}"/>
                    </a:ext>
                  </a:extLst>
                </p14:cNvPr>
                <p14:cNvContentPartPr/>
                <p14:nvPr/>
              </p14:nvContentPartPr>
              <p14:xfrm>
                <a:off x="2759005" y="3103769"/>
                <a:ext cx="188640" cy="25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0CB68EB-7747-AA48-D439-ABC152FD717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741365" y="3085769"/>
                  <a:ext cx="2242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768CCA0-4C19-5E3A-9668-EA081F2FCDF6}"/>
                    </a:ext>
                  </a:extLst>
                </p14:cNvPr>
                <p14:cNvContentPartPr/>
                <p14:nvPr/>
              </p14:nvContentPartPr>
              <p14:xfrm>
                <a:off x="3097765" y="2831609"/>
                <a:ext cx="178560" cy="343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768CCA0-4C19-5E3A-9668-EA081F2FCDF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080125" y="2813969"/>
                  <a:ext cx="2142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CCEE382-CF86-CB55-D9A1-ED1E13D272A8}"/>
                    </a:ext>
                  </a:extLst>
                </p14:cNvPr>
                <p14:cNvContentPartPr/>
                <p14:nvPr/>
              </p14:nvContentPartPr>
              <p14:xfrm>
                <a:off x="3431485" y="2895689"/>
                <a:ext cx="105480" cy="232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CCEE382-CF86-CB55-D9A1-ED1E13D272A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13485" y="2877689"/>
                  <a:ext cx="1411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CAFFF4D-73B7-C3EB-728F-6678CCE92EA5}"/>
                    </a:ext>
                  </a:extLst>
                </p14:cNvPr>
                <p14:cNvContentPartPr/>
                <p14:nvPr/>
              </p14:nvContentPartPr>
              <p14:xfrm>
                <a:off x="3470365" y="2986769"/>
                <a:ext cx="108360" cy="169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CAFFF4D-73B7-C3EB-728F-6678CCE92EA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452725" y="2968769"/>
                  <a:ext cx="144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20E70A5-A3CB-FD79-923F-FD86114F86D0}"/>
                    </a:ext>
                  </a:extLst>
                </p14:cNvPr>
                <p14:cNvContentPartPr/>
                <p14:nvPr/>
              </p14:nvContentPartPr>
              <p14:xfrm>
                <a:off x="3464605" y="2889929"/>
                <a:ext cx="126720" cy="18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20E70A5-A3CB-FD79-923F-FD86114F86D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446965" y="2872289"/>
                  <a:ext cx="16236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DB6B1AB-E364-4F29-FE3C-DD5C531F3910}"/>
              </a:ext>
            </a:extLst>
          </p:cNvPr>
          <p:cNvGrpSpPr/>
          <p:nvPr/>
        </p:nvGrpSpPr>
        <p:grpSpPr>
          <a:xfrm>
            <a:off x="2972485" y="3354329"/>
            <a:ext cx="636120" cy="416520"/>
            <a:chOff x="2972485" y="3354329"/>
            <a:chExt cx="636120" cy="41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7B6475C-C799-26D6-8022-7D98A5841E05}"/>
                    </a:ext>
                  </a:extLst>
                </p14:cNvPr>
                <p14:cNvContentPartPr/>
                <p14:nvPr/>
              </p14:nvContentPartPr>
              <p14:xfrm>
                <a:off x="2972485" y="3354329"/>
                <a:ext cx="636120" cy="63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7B6475C-C799-26D6-8022-7D98A5841E0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954845" y="3336689"/>
                  <a:ext cx="6717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0CCFF64-BB6A-EA9F-C960-D4FD1DB1C996}"/>
                    </a:ext>
                  </a:extLst>
                </p14:cNvPr>
                <p14:cNvContentPartPr/>
                <p14:nvPr/>
              </p14:nvContentPartPr>
              <p14:xfrm>
                <a:off x="3070765" y="3506249"/>
                <a:ext cx="197280" cy="264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0CCFF64-BB6A-EA9F-C960-D4FD1DB1C99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53125" y="3488609"/>
                  <a:ext cx="2329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A59DCDC-D4DF-F7D9-0091-5C820B3EB7C5}"/>
                    </a:ext>
                  </a:extLst>
                </p14:cNvPr>
                <p14:cNvContentPartPr/>
                <p14:nvPr/>
              </p14:nvContentPartPr>
              <p14:xfrm>
                <a:off x="3413485" y="3563489"/>
                <a:ext cx="67320" cy="174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A59DCDC-D4DF-F7D9-0091-5C820B3EB7C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395845" y="3545849"/>
                  <a:ext cx="1029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0BEA657-6AAB-B062-8258-7B6975B0858B}"/>
                    </a:ext>
                  </a:extLst>
                </p14:cNvPr>
                <p14:cNvContentPartPr/>
                <p14:nvPr/>
              </p14:nvContentPartPr>
              <p14:xfrm>
                <a:off x="3333925" y="3510209"/>
                <a:ext cx="254160" cy="228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0BEA657-6AAB-B062-8258-7B6975B0858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315925" y="3492569"/>
                  <a:ext cx="28980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62E424B-BD4F-E0A3-3226-3D681D991C0D}"/>
              </a:ext>
            </a:extLst>
          </p:cNvPr>
          <p:cNvGrpSpPr/>
          <p:nvPr/>
        </p:nvGrpSpPr>
        <p:grpSpPr>
          <a:xfrm>
            <a:off x="4069405" y="2734049"/>
            <a:ext cx="2979360" cy="651240"/>
            <a:chOff x="4069405" y="2734049"/>
            <a:chExt cx="2979360" cy="65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67F6E4D-8868-3F42-36CE-7516C42D3827}"/>
                    </a:ext>
                  </a:extLst>
                </p14:cNvPr>
                <p14:cNvContentPartPr/>
                <p14:nvPr/>
              </p14:nvContentPartPr>
              <p14:xfrm>
                <a:off x="4069405" y="3131129"/>
                <a:ext cx="354960" cy="145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67F6E4D-8868-3F42-36CE-7516C42D382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051765" y="3113489"/>
                  <a:ext cx="390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79A41AB-83B7-FD15-9B4C-73A8D7D663AE}"/>
                    </a:ext>
                  </a:extLst>
                </p14:cNvPr>
                <p14:cNvContentPartPr/>
                <p14:nvPr/>
              </p14:nvContentPartPr>
              <p14:xfrm>
                <a:off x="4245085" y="3027809"/>
                <a:ext cx="20520" cy="28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79A41AB-83B7-FD15-9B4C-73A8D7D663A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227445" y="3009809"/>
                  <a:ext cx="561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2AB3741-72FF-C1B4-283E-9F6AC439E42E}"/>
                    </a:ext>
                  </a:extLst>
                </p14:cNvPr>
                <p14:cNvContentPartPr/>
                <p14:nvPr/>
              </p14:nvContentPartPr>
              <p14:xfrm>
                <a:off x="4729645" y="2795609"/>
                <a:ext cx="630720" cy="452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2AB3741-72FF-C1B4-283E-9F6AC439E42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711645" y="2777609"/>
                  <a:ext cx="6663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E49A9A3-52FD-5B65-40FA-C992EEE47B58}"/>
                    </a:ext>
                  </a:extLst>
                </p14:cNvPr>
                <p14:cNvContentPartPr/>
                <p14:nvPr/>
              </p14:nvContentPartPr>
              <p14:xfrm>
                <a:off x="5226445" y="2954729"/>
                <a:ext cx="162000" cy="18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E49A9A3-52FD-5B65-40FA-C992EEE47B5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208445" y="2937089"/>
                  <a:ext cx="197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CE113E6-4C86-7F80-5848-2D7A3D21629A}"/>
                    </a:ext>
                  </a:extLst>
                </p14:cNvPr>
                <p14:cNvContentPartPr/>
                <p14:nvPr/>
              </p14:nvContentPartPr>
              <p14:xfrm>
                <a:off x="5581045" y="2734049"/>
                <a:ext cx="1467720" cy="651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CE113E6-4C86-7F80-5848-2D7A3D21629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63405" y="2716409"/>
                  <a:ext cx="1503360" cy="68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9D0DC7F-2621-8644-29FA-57F5B8155063}"/>
                    </a:ext>
                  </a:extLst>
                </p14:cNvPr>
                <p14:cNvContentPartPr/>
                <p14:nvPr/>
              </p14:nvContentPartPr>
              <p14:xfrm>
                <a:off x="5950045" y="2779049"/>
                <a:ext cx="30600" cy="60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9D0DC7F-2621-8644-29FA-57F5B815506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932405" y="2761409"/>
                  <a:ext cx="6624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01E0259-E2C1-D13E-A197-E0E869D785B2}"/>
              </a:ext>
            </a:extLst>
          </p:cNvPr>
          <p:cNvGrpSpPr/>
          <p:nvPr/>
        </p:nvGrpSpPr>
        <p:grpSpPr>
          <a:xfrm>
            <a:off x="7337125" y="2703809"/>
            <a:ext cx="4066200" cy="640800"/>
            <a:chOff x="7337125" y="2703809"/>
            <a:chExt cx="4066200" cy="64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9A41252-B0EE-6FEF-90F2-359840B06F84}"/>
                    </a:ext>
                  </a:extLst>
                </p14:cNvPr>
                <p14:cNvContentPartPr/>
                <p14:nvPr/>
              </p14:nvContentPartPr>
              <p14:xfrm>
                <a:off x="7337125" y="2703809"/>
                <a:ext cx="2598480" cy="640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9A41252-B0EE-6FEF-90F2-359840B06F8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319125" y="2685809"/>
                  <a:ext cx="2634120" cy="67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BAD360D-7FC1-E68E-66E2-B16493402705}"/>
                    </a:ext>
                  </a:extLst>
                </p14:cNvPr>
                <p14:cNvContentPartPr/>
                <p14:nvPr/>
              </p14:nvContentPartPr>
              <p14:xfrm>
                <a:off x="9095725" y="2768609"/>
                <a:ext cx="39240" cy="20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BAD360D-7FC1-E68E-66E2-B1649340270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077725" y="2750609"/>
                  <a:ext cx="74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3A3E8C-CDD4-30FC-5CAF-82C8590140DF}"/>
                    </a:ext>
                  </a:extLst>
                </p14:cNvPr>
                <p14:cNvContentPartPr/>
                <p14:nvPr/>
              </p14:nvContentPartPr>
              <p14:xfrm>
                <a:off x="8712325" y="2779049"/>
                <a:ext cx="471600" cy="39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3A3E8C-CDD4-30FC-5CAF-82C8590140D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694685" y="2761409"/>
                  <a:ext cx="5072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B4E4CC8-C973-6A6D-FF54-AAE674BAF21B}"/>
                    </a:ext>
                  </a:extLst>
                </p14:cNvPr>
                <p14:cNvContentPartPr/>
                <p14:nvPr/>
              </p14:nvContentPartPr>
              <p14:xfrm>
                <a:off x="9988525" y="2734049"/>
                <a:ext cx="551880" cy="393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B4E4CC8-C973-6A6D-FF54-AAE674BAF21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970885" y="2716049"/>
                  <a:ext cx="5875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CB9DB62-5056-0207-9033-9EFCA68F351F}"/>
                    </a:ext>
                  </a:extLst>
                </p14:cNvPr>
                <p14:cNvContentPartPr/>
                <p14:nvPr/>
              </p14:nvContentPartPr>
              <p14:xfrm>
                <a:off x="10144765" y="2803889"/>
                <a:ext cx="329040" cy="23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CB9DB62-5056-0207-9033-9EFCA68F351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127125" y="2785889"/>
                  <a:ext cx="364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6FC1D15-1383-F935-428B-ADF9903EF356}"/>
                    </a:ext>
                  </a:extLst>
                </p14:cNvPr>
                <p14:cNvContentPartPr/>
                <p14:nvPr/>
              </p14:nvContentPartPr>
              <p14:xfrm>
                <a:off x="10771525" y="2797769"/>
                <a:ext cx="631800" cy="4996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6FC1D15-1383-F935-428B-ADF9903EF35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753885" y="2779769"/>
                  <a:ext cx="667440" cy="53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2F0E441-460B-69C3-30BB-4E99E3A33E89}"/>
              </a:ext>
            </a:extLst>
          </p:cNvPr>
          <p:cNvGrpSpPr/>
          <p:nvPr/>
        </p:nvGrpSpPr>
        <p:grpSpPr>
          <a:xfrm>
            <a:off x="1299565" y="4167569"/>
            <a:ext cx="1765800" cy="884520"/>
            <a:chOff x="1299565" y="4167569"/>
            <a:chExt cx="1765800" cy="88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A775DFC-3310-6428-C6F1-43DFB4C0F13A}"/>
                    </a:ext>
                  </a:extLst>
                </p14:cNvPr>
                <p14:cNvContentPartPr/>
                <p14:nvPr/>
              </p14:nvContentPartPr>
              <p14:xfrm>
                <a:off x="1443205" y="4521809"/>
                <a:ext cx="255960" cy="45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A775DFC-3310-6428-C6F1-43DFB4C0F13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425205" y="4503809"/>
                  <a:ext cx="2916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EAB28E4-1A62-D1F8-C9E8-BBEF8F5E2439}"/>
                    </a:ext>
                  </a:extLst>
                </p14:cNvPr>
                <p14:cNvContentPartPr/>
                <p14:nvPr/>
              </p14:nvContentPartPr>
              <p14:xfrm>
                <a:off x="1825885" y="4201049"/>
                <a:ext cx="152640" cy="312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EAB28E4-1A62-D1F8-C9E8-BBEF8F5E243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807885" y="4183049"/>
                  <a:ext cx="1882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FED39D9-3062-8669-97FF-858C936C0210}"/>
                    </a:ext>
                  </a:extLst>
                </p14:cNvPr>
                <p14:cNvContentPartPr/>
                <p14:nvPr/>
              </p14:nvContentPartPr>
              <p14:xfrm>
                <a:off x="2093725" y="4243889"/>
                <a:ext cx="145440" cy="257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FED39D9-3062-8669-97FF-858C936C021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075725" y="4225889"/>
                  <a:ext cx="1810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6370634-387C-20AA-76D4-4B542631AD39}"/>
                    </a:ext>
                  </a:extLst>
                </p14:cNvPr>
                <p14:cNvContentPartPr/>
                <p14:nvPr/>
              </p14:nvContentPartPr>
              <p14:xfrm>
                <a:off x="2143765" y="4390409"/>
                <a:ext cx="146520" cy="23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6370634-387C-20AA-76D4-4B542631AD3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126125" y="4372409"/>
                  <a:ext cx="1821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6239D7E-F046-1E16-17BB-3FE50DD79522}"/>
                    </a:ext>
                  </a:extLst>
                </p14:cNvPr>
                <p14:cNvContentPartPr/>
                <p14:nvPr/>
              </p14:nvContentPartPr>
              <p14:xfrm>
                <a:off x="2113165" y="4250729"/>
                <a:ext cx="233280" cy="7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6239D7E-F046-1E16-17BB-3FE50DD7952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095525" y="4232729"/>
                  <a:ext cx="268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756BE0E-7E2B-9FDA-00F2-5660E079BBC2}"/>
                    </a:ext>
                  </a:extLst>
                </p14:cNvPr>
                <p14:cNvContentPartPr/>
                <p14:nvPr/>
              </p14:nvContentPartPr>
              <p14:xfrm>
                <a:off x="1736605" y="4650689"/>
                <a:ext cx="487080" cy="65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756BE0E-7E2B-9FDA-00F2-5660E079BBC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718605" y="4632689"/>
                  <a:ext cx="5227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7D00070-E406-C96F-4FF9-B2B179F6DE8F}"/>
                    </a:ext>
                  </a:extLst>
                </p14:cNvPr>
                <p14:cNvContentPartPr/>
                <p14:nvPr/>
              </p14:nvContentPartPr>
              <p14:xfrm>
                <a:off x="1756045" y="4782449"/>
                <a:ext cx="200520" cy="250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7D00070-E406-C96F-4FF9-B2B179F6DE8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738045" y="4764449"/>
                  <a:ext cx="2361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836A0EE-374E-7C0F-E3D0-10C7B8AF40AF}"/>
                    </a:ext>
                  </a:extLst>
                </p14:cNvPr>
                <p14:cNvContentPartPr/>
                <p14:nvPr/>
              </p14:nvContentPartPr>
              <p14:xfrm>
                <a:off x="2015605" y="4864169"/>
                <a:ext cx="158400" cy="129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836A0EE-374E-7C0F-E3D0-10C7B8AF40A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997965" y="4846169"/>
                  <a:ext cx="1940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963FA55-8127-1588-0550-A44F9D5B5C31}"/>
                    </a:ext>
                  </a:extLst>
                </p14:cNvPr>
                <p14:cNvContentPartPr/>
                <p14:nvPr/>
              </p14:nvContentPartPr>
              <p14:xfrm>
                <a:off x="1965565" y="4847609"/>
                <a:ext cx="268560" cy="186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963FA55-8127-1588-0550-A44F9D5B5C3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947925" y="4829609"/>
                  <a:ext cx="304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6B4B90C-8ABD-1E6C-FF50-3D2E7630C2E6}"/>
                    </a:ext>
                  </a:extLst>
                </p14:cNvPr>
                <p14:cNvContentPartPr/>
                <p14:nvPr/>
              </p14:nvContentPartPr>
              <p14:xfrm>
                <a:off x="1299565" y="4167569"/>
                <a:ext cx="138240" cy="821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6B4B90C-8ABD-1E6C-FF50-3D2E7630C2E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81565" y="4149569"/>
                  <a:ext cx="173880" cy="85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AF45F9D-23DB-F0C4-420F-C68B350C5E9E}"/>
                    </a:ext>
                  </a:extLst>
                </p14:cNvPr>
                <p14:cNvContentPartPr/>
                <p14:nvPr/>
              </p14:nvContentPartPr>
              <p14:xfrm>
                <a:off x="2324125" y="4182329"/>
                <a:ext cx="183960" cy="7696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AF45F9D-23DB-F0C4-420F-C68B350C5E9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06125" y="4164689"/>
                  <a:ext cx="219600" cy="80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D24908A-5585-F53E-794F-AFBC3BE117BC}"/>
                    </a:ext>
                  </a:extLst>
                </p14:cNvPr>
                <p14:cNvContentPartPr/>
                <p14:nvPr/>
              </p14:nvContentPartPr>
              <p14:xfrm>
                <a:off x="2555245" y="4916009"/>
                <a:ext cx="53280" cy="107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D24908A-5585-F53E-794F-AFBC3BE117B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537245" y="4898009"/>
                  <a:ext cx="889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D4DE493-D80E-A5A8-58F7-BD927ADE16B5}"/>
                    </a:ext>
                  </a:extLst>
                </p14:cNvPr>
                <p14:cNvContentPartPr/>
                <p14:nvPr/>
              </p14:nvContentPartPr>
              <p14:xfrm>
                <a:off x="2559205" y="4835369"/>
                <a:ext cx="36360" cy="21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D4DE493-D80E-A5A8-58F7-BD927ADE16B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541205" y="4817369"/>
                  <a:ext cx="72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4E000FF-F97A-B6C4-BE16-EBED681C52D5}"/>
                    </a:ext>
                  </a:extLst>
                </p14:cNvPr>
                <p14:cNvContentPartPr/>
                <p14:nvPr/>
              </p14:nvContentPartPr>
              <p14:xfrm>
                <a:off x="2693845" y="4966769"/>
                <a:ext cx="39960" cy="61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4E000FF-F97A-B6C4-BE16-EBED681C52D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675845" y="4949129"/>
                  <a:ext cx="756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19064CB-BC1F-C50B-F627-1534C7BD15E1}"/>
                    </a:ext>
                  </a:extLst>
                </p14:cNvPr>
                <p14:cNvContentPartPr/>
                <p14:nvPr/>
              </p14:nvContentPartPr>
              <p14:xfrm>
                <a:off x="2804365" y="4978289"/>
                <a:ext cx="168480" cy="52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19064CB-BC1F-C50B-F627-1534C7BD15E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86725" y="4960649"/>
                  <a:ext cx="2041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7F5C0EA-FAB3-7E9B-CBBF-537DBB1A29E9}"/>
                    </a:ext>
                  </a:extLst>
                </p14:cNvPr>
                <p14:cNvContentPartPr/>
                <p14:nvPr/>
              </p14:nvContentPartPr>
              <p14:xfrm>
                <a:off x="3000205" y="4953449"/>
                <a:ext cx="65160" cy="98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7F5C0EA-FAB3-7E9B-CBBF-537DBB1A29E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982565" y="4935449"/>
                  <a:ext cx="10080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73D53F0-E9A2-1121-5F6B-2EB389CDF4B4}"/>
              </a:ext>
            </a:extLst>
          </p:cNvPr>
          <p:cNvGrpSpPr/>
          <p:nvPr/>
        </p:nvGrpSpPr>
        <p:grpSpPr>
          <a:xfrm>
            <a:off x="3372805" y="4484009"/>
            <a:ext cx="325080" cy="157680"/>
            <a:chOff x="3372805" y="4484009"/>
            <a:chExt cx="325080" cy="1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1AA9487-D4E1-4097-B82B-12B925B0663D}"/>
                    </a:ext>
                  </a:extLst>
                </p14:cNvPr>
                <p14:cNvContentPartPr/>
                <p14:nvPr/>
              </p14:nvContentPartPr>
              <p14:xfrm>
                <a:off x="3405565" y="4484009"/>
                <a:ext cx="284760" cy="19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1AA9487-D4E1-4097-B82B-12B925B0663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87565" y="4466369"/>
                  <a:ext cx="320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41DCF4D-A7B4-EC1B-E0EB-41611314A05C}"/>
                    </a:ext>
                  </a:extLst>
                </p14:cNvPr>
                <p14:cNvContentPartPr/>
                <p14:nvPr/>
              </p14:nvContentPartPr>
              <p14:xfrm>
                <a:off x="3372805" y="4588409"/>
                <a:ext cx="325080" cy="5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41DCF4D-A7B4-EC1B-E0EB-41611314A05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355165" y="4570769"/>
                  <a:ext cx="36072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04A9B95-3411-BDAE-4CBA-9753C7E7370B}"/>
              </a:ext>
            </a:extLst>
          </p:cNvPr>
          <p:cNvGrpSpPr/>
          <p:nvPr/>
        </p:nvGrpSpPr>
        <p:grpSpPr>
          <a:xfrm>
            <a:off x="4020445" y="4208249"/>
            <a:ext cx="534600" cy="289440"/>
            <a:chOff x="4020445" y="4208249"/>
            <a:chExt cx="53460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88491C3-B154-816D-0FDA-B05EC6A7E918}"/>
                    </a:ext>
                  </a:extLst>
                </p14:cNvPr>
                <p14:cNvContentPartPr/>
                <p14:nvPr/>
              </p14:nvContentPartPr>
              <p14:xfrm>
                <a:off x="4172005" y="4222289"/>
                <a:ext cx="27360" cy="275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88491C3-B154-816D-0FDA-B05EC6A7E91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154365" y="4204649"/>
                  <a:ext cx="63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A70B75A-CBD1-C68B-71FA-02A7A7B623EC}"/>
                    </a:ext>
                  </a:extLst>
                </p14:cNvPr>
                <p14:cNvContentPartPr/>
                <p14:nvPr/>
              </p14:nvContentPartPr>
              <p14:xfrm>
                <a:off x="4020445" y="4208249"/>
                <a:ext cx="227160" cy="203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A70B75A-CBD1-C68B-71FA-02A7A7B623E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002805" y="4190249"/>
                  <a:ext cx="2628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56DCDD5-B349-B998-77A6-911C174456ED}"/>
                    </a:ext>
                  </a:extLst>
                </p14:cNvPr>
                <p14:cNvContentPartPr/>
                <p14:nvPr/>
              </p14:nvContentPartPr>
              <p14:xfrm>
                <a:off x="4342645" y="4317329"/>
                <a:ext cx="26640" cy="164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56DCDD5-B349-B998-77A6-911C174456E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325005" y="4299329"/>
                  <a:ext cx="62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8644B7C-81AB-CD4C-994F-BCDD51F6262D}"/>
                    </a:ext>
                  </a:extLst>
                </p14:cNvPr>
                <p14:cNvContentPartPr/>
                <p14:nvPr/>
              </p14:nvContentPartPr>
              <p14:xfrm>
                <a:off x="4404925" y="4313369"/>
                <a:ext cx="26280" cy="177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8644B7C-81AB-CD4C-994F-BCDD51F6262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386925" y="4295729"/>
                  <a:ext cx="619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F091E1F-83DC-0FB6-A93C-7708529284B8}"/>
                    </a:ext>
                  </a:extLst>
                </p14:cNvPr>
                <p14:cNvContentPartPr/>
                <p14:nvPr/>
              </p14:nvContentPartPr>
              <p14:xfrm>
                <a:off x="4261645" y="4282409"/>
                <a:ext cx="293400" cy="64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F091E1F-83DC-0FB6-A93C-7708529284B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243645" y="4264409"/>
                  <a:ext cx="32904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4661D8E-7B05-B161-F6D4-44D0D5A2654A}"/>
              </a:ext>
            </a:extLst>
          </p:cNvPr>
          <p:cNvGrpSpPr/>
          <p:nvPr/>
        </p:nvGrpSpPr>
        <p:grpSpPr>
          <a:xfrm>
            <a:off x="5341285" y="3987569"/>
            <a:ext cx="440280" cy="493560"/>
            <a:chOff x="5341285" y="3987569"/>
            <a:chExt cx="44028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6C9DCD9-705D-8729-E26B-51C184133169}"/>
                    </a:ext>
                  </a:extLst>
                </p14:cNvPr>
                <p14:cNvContentPartPr/>
                <p14:nvPr/>
              </p14:nvContentPartPr>
              <p14:xfrm>
                <a:off x="5341285" y="4287089"/>
                <a:ext cx="232200" cy="194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6C9DCD9-705D-8729-E26B-51C18413316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23285" y="4269449"/>
                  <a:ext cx="2678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F3CB8F1-45CC-1321-7A0F-1DF1FF60D843}"/>
                    </a:ext>
                  </a:extLst>
                </p14:cNvPr>
                <p14:cNvContentPartPr/>
                <p14:nvPr/>
              </p14:nvContentPartPr>
              <p14:xfrm>
                <a:off x="5643685" y="3987569"/>
                <a:ext cx="20520" cy="217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F3CB8F1-45CC-1321-7A0F-1DF1FF60D84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625685" y="3969569"/>
                  <a:ext cx="561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E3BFDD4-CA68-3B42-DAD1-E37A96B12D88}"/>
                    </a:ext>
                  </a:extLst>
                </p14:cNvPr>
                <p14:cNvContentPartPr/>
                <p14:nvPr/>
              </p14:nvContentPartPr>
              <p14:xfrm>
                <a:off x="5581765" y="3996209"/>
                <a:ext cx="199800" cy="165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E3BFDD4-CA68-3B42-DAD1-E37A96B12D8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564125" y="3978569"/>
                  <a:ext cx="235440" cy="20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0677AB7-2236-865B-3167-0C3D2C2E7AB0}"/>
              </a:ext>
            </a:extLst>
          </p:cNvPr>
          <p:cNvGrpSpPr/>
          <p:nvPr/>
        </p:nvGrpSpPr>
        <p:grpSpPr>
          <a:xfrm>
            <a:off x="3945205" y="4668689"/>
            <a:ext cx="2208240" cy="537480"/>
            <a:chOff x="3945205" y="4668689"/>
            <a:chExt cx="220824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B4F7954-90CE-666F-7D79-87467C16B92A}"/>
                    </a:ext>
                  </a:extLst>
                </p14:cNvPr>
                <p14:cNvContentPartPr/>
                <p14:nvPr/>
              </p14:nvContentPartPr>
              <p14:xfrm>
                <a:off x="3945205" y="4668689"/>
                <a:ext cx="2208240" cy="108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B4F7954-90CE-666F-7D79-87467C16B92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927565" y="4650689"/>
                  <a:ext cx="22438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6ACBDD6-5DFB-2387-C7F8-E72FFDA1F59E}"/>
                    </a:ext>
                  </a:extLst>
                </p14:cNvPr>
                <p14:cNvContentPartPr/>
                <p14:nvPr/>
              </p14:nvContentPartPr>
              <p14:xfrm>
                <a:off x="4306285" y="4925009"/>
                <a:ext cx="255960" cy="281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6ACBDD6-5DFB-2387-C7F8-E72FFDA1F59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288285" y="4907369"/>
                  <a:ext cx="2916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ACD7A50-DEE8-0607-CA9E-8A98AD3BCAC2}"/>
                    </a:ext>
                  </a:extLst>
                </p14:cNvPr>
                <p14:cNvContentPartPr/>
                <p14:nvPr/>
              </p14:nvContentPartPr>
              <p14:xfrm>
                <a:off x="4588525" y="4886489"/>
                <a:ext cx="200160" cy="123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ACD7A50-DEE8-0607-CA9E-8A98AD3BCAC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570525" y="4868489"/>
                  <a:ext cx="2358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351A855-CDA5-A48E-07DA-EC0DB1EA8D04}"/>
                    </a:ext>
                  </a:extLst>
                </p14:cNvPr>
                <p14:cNvContentPartPr/>
                <p14:nvPr/>
              </p14:nvContentPartPr>
              <p14:xfrm>
                <a:off x="4982725" y="4986569"/>
                <a:ext cx="335880" cy="153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351A855-CDA5-A48E-07DA-EC0DB1EA8D0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965085" y="4968929"/>
                  <a:ext cx="37152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923E9B64-4084-8FAA-3A1D-1C09066ABCB7}"/>
                  </a:ext>
                </a:extLst>
              </p14:cNvPr>
              <p14:cNvContentPartPr/>
              <p14:nvPr/>
            </p14:nvContentPartPr>
            <p14:xfrm>
              <a:off x="6443965" y="4150649"/>
              <a:ext cx="235440" cy="10180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923E9B64-4084-8FAA-3A1D-1C09066ABCB7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425965" y="4132649"/>
                <a:ext cx="271080" cy="10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A5A01D0-74B7-2C50-C03E-998112DB299E}"/>
                  </a:ext>
                </a:extLst>
              </p14:cNvPr>
              <p14:cNvContentPartPr/>
              <p14:nvPr/>
            </p14:nvContentPartPr>
            <p14:xfrm>
              <a:off x="6604885" y="4309049"/>
              <a:ext cx="504360" cy="4752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A5A01D0-74B7-2C50-C03E-998112DB299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587245" y="4291409"/>
                <a:ext cx="54000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022F77A6-B722-E6E9-55D2-1812ED0388F4}"/>
                  </a:ext>
                </a:extLst>
              </p14:cNvPr>
              <p14:cNvContentPartPr/>
              <p14:nvPr/>
            </p14:nvContentPartPr>
            <p14:xfrm>
              <a:off x="7381765" y="4256849"/>
              <a:ext cx="141840" cy="2484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022F77A6-B722-E6E9-55D2-1812ED0388F4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7364125" y="4239209"/>
                <a:ext cx="1774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6424BA8-A096-D375-A4BF-41AB78F81A2A}"/>
                  </a:ext>
                </a:extLst>
              </p14:cNvPr>
              <p14:cNvContentPartPr/>
              <p14:nvPr/>
            </p14:nvContentPartPr>
            <p14:xfrm>
              <a:off x="7610365" y="4406249"/>
              <a:ext cx="198000" cy="914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6424BA8-A096-D375-A4BF-41AB78F81A2A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7592365" y="4388249"/>
                <a:ext cx="233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C504ADF7-8A10-D888-A530-3601E5B095D3}"/>
                  </a:ext>
                </a:extLst>
              </p14:cNvPr>
              <p14:cNvContentPartPr/>
              <p14:nvPr/>
            </p14:nvContentPartPr>
            <p14:xfrm>
              <a:off x="7853005" y="4238489"/>
              <a:ext cx="209160" cy="2728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C504ADF7-8A10-D888-A530-3601E5B095D3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7835005" y="4220849"/>
                <a:ext cx="2448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382BE3F8-A33D-C22B-9E10-18E5710765C4}"/>
                  </a:ext>
                </a:extLst>
              </p14:cNvPr>
              <p14:cNvContentPartPr/>
              <p14:nvPr/>
            </p14:nvContentPartPr>
            <p14:xfrm>
              <a:off x="8136325" y="4097729"/>
              <a:ext cx="129960" cy="18360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382BE3F8-A33D-C22B-9E10-18E5710765C4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118685" y="4079729"/>
                <a:ext cx="1656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CDEA8AE2-57B3-6CA9-32F0-3108B11DBC20}"/>
                  </a:ext>
                </a:extLst>
              </p14:cNvPr>
              <p14:cNvContentPartPr/>
              <p14:nvPr/>
            </p14:nvContentPartPr>
            <p14:xfrm>
              <a:off x="7306165" y="4637009"/>
              <a:ext cx="987480" cy="349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CDEA8AE2-57B3-6CA9-32F0-3108B11DBC20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7288525" y="4619369"/>
                <a:ext cx="102312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FE02DF35-490C-5CA7-07EB-85FFFEA221B7}"/>
                  </a:ext>
                </a:extLst>
              </p14:cNvPr>
              <p14:cNvContentPartPr/>
              <p14:nvPr/>
            </p14:nvContentPartPr>
            <p14:xfrm>
              <a:off x="7166125" y="4791089"/>
              <a:ext cx="239040" cy="3135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FE02DF35-490C-5CA7-07EB-85FFFEA221B7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7148125" y="4773449"/>
                <a:ext cx="27468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05DAADE9-9D49-7170-9853-1141596BE398}"/>
                  </a:ext>
                </a:extLst>
              </p14:cNvPr>
              <p14:cNvContentPartPr/>
              <p14:nvPr/>
            </p14:nvContentPartPr>
            <p14:xfrm>
              <a:off x="7414525" y="4865609"/>
              <a:ext cx="141120" cy="2210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05DAADE9-9D49-7170-9853-1141596BE39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396885" y="4847969"/>
                <a:ext cx="17676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60E50D0-6CB8-1240-E6C6-780BC747B5FC}"/>
                  </a:ext>
                </a:extLst>
              </p14:cNvPr>
              <p14:cNvContentPartPr/>
              <p14:nvPr/>
            </p14:nvContentPartPr>
            <p14:xfrm>
              <a:off x="7400485" y="4898729"/>
              <a:ext cx="181080" cy="259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60E50D0-6CB8-1240-E6C6-780BC747B5FC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382845" y="4881089"/>
                <a:ext cx="2167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D1407551-ED72-5323-CBDD-CB9DC9B448FE}"/>
                  </a:ext>
                </a:extLst>
              </p14:cNvPr>
              <p14:cNvContentPartPr/>
              <p14:nvPr/>
            </p14:nvContentPartPr>
            <p14:xfrm>
              <a:off x="7617205" y="4804409"/>
              <a:ext cx="160920" cy="3945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D1407551-ED72-5323-CBDD-CB9DC9B448FE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599565" y="4786409"/>
                <a:ext cx="1965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90F3363D-4EA0-EB7A-69E7-6B6212EBAE54}"/>
                  </a:ext>
                </a:extLst>
              </p14:cNvPr>
              <p14:cNvContentPartPr/>
              <p14:nvPr/>
            </p14:nvContentPartPr>
            <p14:xfrm>
              <a:off x="7891525" y="4756529"/>
              <a:ext cx="100440" cy="4402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90F3363D-4EA0-EB7A-69E7-6B6212EBAE54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873885" y="4738889"/>
                <a:ext cx="13608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C0C072C0-AD2E-F66B-9D21-EE4A83575F91}"/>
                  </a:ext>
                </a:extLst>
              </p14:cNvPr>
              <p14:cNvContentPartPr/>
              <p14:nvPr/>
            </p14:nvContentPartPr>
            <p14:xfrm>
              <a:off x="8007445" y="4890089"/>
              <a:ext cx="44280" cy="1674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C0C072C0-AD2E-F66B-9D21-EE4A83575F91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989805" y="4872449"/>
                <a:ext cx="799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58805632-5386-C647-6929-1466853AC5FC}"/>
                  </a:ext>
                </a:extLst>
              </p14:cNvPr>
              <p14:cNvContentPartPr/>
              <p14:nvPr/>
            </p14:nvContentPartPr>
            <p14:xfrm>
              <a:off x="8095645" y="4985129"/>
              <a:ext cx="104040" cy="64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58805632-5386-C647-6929-1466853AC5FC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8077645" y="4967129"/>
                <a:ext cx="139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27BB99F4-23B8-02B9-E999-09713C81C853}"/>
                  </a:ext>
                </a:extLst>
              </p14:cNvPr>
              <p14:cNvContentPartPr/>
              <p14:nvPr/>
            </p14:nvContentPartPr>
            <p14:xfrm>
              <a:off x="8204365" y="4800089"/>
              <a:ext cx="265680" cy="432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27BB99F4-23B8-02B9-E999-09713C81C853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8186725" y="4782089"/>
                <a:ext cx="30132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79C34931-FE7D-D510-019A-94A6C589E91C}"/>
                  </a:ext>
                </a:extLst>
              </p14:cNvPr>
              <p14:cNvContentPartPr/>
              <p14:nvPr/>
            </p14:nvContentPartPr>
            <p14:xfrm>
              <a:off x="8495245" y="4757249"/>
              <a:ext cx="149400" cy="15372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79C34931-FE7D-D510-019A-94A6C589E91C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8477605" y="4739249"/>
                <a:ext cx="1850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BA05137B-9DCB-D981-97D6-55DD13546F58}"/>
                  </a:ext>
                </a:extLst>
              </p14:cNvPr>
              <p14:cNvContentPartPr/>
              <p14:nvPr/>
            </p14:nvContentPartPr>
            <p14:xfrm>
              <a:off x="8681725" y="4743929"/>
              <a:ext cx="95400" cy="37008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BA05137B-9DCB-D981-97D6-55DD13546F58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8663725" y="4725929"/>
                <a:ext cx="13104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18DCC11-5834-894C-81C4-DDF1FC45F068}"/>
                  </a:ext>
                </a:extLst>
              </p14:cNvPr>
              <p14:cNvContentPartPr/>
              <p14:nvPr/>
            </p14:nvContentPartPr>
            <p14:xfrm>
              <a:off x="8198245" y="4612889"/>
              <a:ext cx="713520" cy="658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18DCC11-5834-894C-81C4-DDF1FC45F068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8180245" y="4594889"/>
                <a:ext cx="749160" cy="10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B622C13-BB01-0B70-4804-B638E6A55CB1}"/>
              </a:ext>
            </a:extLst>
          </p:cNvPr>
          <p:cNvGrpSpPr/>
          <p:nvPr/>
        </p:nvGrpSpPr>
        <p:grpSpPr>
          <a:xfrm>
            <a:off x="9172405" y="4002689"/>
            <a:ext cx="2679120" cy="1220040"/>
            <a:chOff x="9172405" y="4002689"/>
            <a:chExt cx="2679120" cy="122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5165956-5EB5-2266-2EAD-601A36D973CB}"/>
                    </a:ext>
                  </a:extLst>
                </p14:cNvPr>
                <p14:cNvContentPartPr/>
                <p14:nvPr/>
              </p14:nvContentPartPr>
              <p14:xfrm>
                <a:off x="9172405" y="4594169"/>
                <a:ext cx="107280" cy="252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5165956-5EB5-2266-2EAD-601A36D973C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154765" y="4576529"/>
                  <a:ext cx="1429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62FD2AB-90D9-735C-D73C-2F85E0ED573E}"/>
                    </a:ext>
                  </a:extLst>
                </p14:cNvPr>
                <p14:cNvContentPartPr/>
                <p14:nvPr/>
              </p14:nvContentPartPr>
              <p14:xfrm>
                <a:off x="9449965" y="4460249"/>
                <a:ext cx="284760" cy="444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62FD2AB-90D9-735C-D73C-2F85E0ED573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432325" y="4442609"/>
                  <a:ext cx="32040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70F2DB8-1C6A-1043-157B-8B79183C1D27}"/>
                    </a:ext>
                  </a:extLst>
                </p14:cNvPr>
                <p14:cNvContentPartPr/>
                <p14:nvPr/>
              </p14:nvContentPartPr>
              <p14:xfrm>
                <a:off x="9749845" y="4250369"/>
                <a:ext cx="194040" cy="149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70F2DB8-1C6A-1043-157B-8B79183C1D2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732205" y="4232369"/>
                  <a:ext cx="2296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BE661A7-AF8B-A14A-CC0E-E79C15DECE26}"/>
                    </a:ext>
                  </a:extLst>
                </p14:cNvPr>
                <p14:cNvContentPartPr/>
                <p14:nvPr/>
              </p14:nvContentPartPr>
              <p14:xfrm>
                <a:off x="9897445" y="4002689"/>
                <a:ext cx="297360" cy="1220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BE661A7-AF8B-A14A-CC0E-E79C15DECE2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879805" y="3984689"/>
                  <a:ext cx="333000" cy="12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090E204-982C-D14A-7D89-2B4BA2D8E6E0}"/>
                    </a:ext>
                  </a:extLst>
                </p14:cNvPr>
                <p14:cNvContentPartPr/>
                <p14:nvPr/>
              </p14:nvContentPartPr>
              <p14:xfrm>
                <a:off x="10519885" y="4691009"/>
                <a:ext cx="84960" cy="1544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090E204-982C-D14A-7D89-2B4BA2D8E6E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502245" y="4673369"/>
                  <a:ext cx="1206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7598500-FD61-AA4D-AADB-5E0A685C6A14}"/>
                    </a:ext>
                  </a:extLst>
                </p14:cNvPr>
                <p14:cNvContentPartPr/>
                <p14:nvPr/>
              </p14:nvContentPartPr>
              <p14:xfrm>
                <a:off x="10889965" y="4424969"/>
                <a:ext cx="308880" cy="5187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7598500-FD61-AA4D-AADB-5E0A685C6A1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871965" y="4407329"/>
                  <a:ext cx="344520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CA5280C-BB21-8817-C6A9-87170DEAA9FA}"/>
                    </a:ext>
                  </a:extLst>
                </p14:cNvPr>
                <p14:cNvContentPartPr/>
                <p14:nvPr/>
              </p14:nvContentPartPr>
              <p14:xfrm>
                <a:off x="11316205" y="4488329"/>
                <a:ext cx="166680" cy="15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CA5280C-BB21-8817-C6A9-87170DEAA9F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298205" y="4470689"/>
                  <a:ext cx="2023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C8FB3CA-B005-ED3A-F00D-0FBAB8B55F5C}"/>
                    </a:ext>
                  </a:extLst>
                </p14:cNvPr>
                <p14:cNvContentPartPr/>
                <p14:nvPr/>
              </p14:nvContentPartPr>
              <p14:xfrm>
                <a:off x="11285965" y="4558529"/>
                <a:ext cx="141480" cy="1137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C8FB3CA-B005-ED3A-F00D-0FBAB8B55F5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267965" y="4540529"/>
                  <a:ext cx="17712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389C9D1-41C2-AEC3-CC0B-8BD956E84684}"/>
                    </a:ext>
                  </a:extLst>
                </p14:cNvPr>
                <p14:cNvContentPartPr/>
                <p14:nvPr/>
              </p14:nvContentPartPr>
              <p14:xfrm>
                <a:off x="11629045" y="4280249"/>
                <a:ext cx="222480" cy="266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389C9D1-41C2-AEC3-CC0B-8BD956E8468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611045" y="4262249"/>
                  <a:ext cx="2581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5FC30DE-E24C-A151-E2A7-4B827007C9C6}"/>
                    </a:ext>
                  </a:extLst>
                </p14:cNvPr>
                <p14:cNvContentPartPr/>
                <p14:nvPr/>
              </p14:nvContentPartPr>
              <p14:xfrm>
                <a:off x="11554525" y="4668689"/>
                <a:ext cx="255960" cy="45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5FC30DE-E24C-A151-E2A7-4B827007C9C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536885" y="4650689"/>
                  <a:ext cx="2916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270CE7F-3CBD-4115-592F-4187F7218F16}"/>
                    </a:ext>
                  </a:extLst>
                </p14:cNvPr>
                <p14:cNvContentPartPr/>
                <p14:nvPr/>
              </p14:nvContentPartPr>
              <p14:xfrm>
                <a:off x="11567845" y="4781009"/>
                <a:ext cx="190080" cy="213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270CE7F-3CBD-4115-592F-4187F7218F1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549845" y="4763009"/>
                  <a:ext cx="22572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31BFD406-2E5A-9EBC-9B26-A1AB179A79F8}"/>
              </a:ext>
            </a:extLst>
          </p:cNvPr>
          <p:cNvGrpSpPr/>
          <p:nvPr/>
        </p:nvGrpSpPr>
        <p:grpSpPr>
          <a:xfrm>
            <a:off x="1410445" y="5464649"/>
            <a:ext cx="1539000" cy="307800"/>
            <a:chOff x="1410445" y="5464649"/>
            <a:chExt cx="153900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90BF33D-74FD-DB20-F8D8-86BEC0B1496F}"/>
                    </a:ext>
                  </a:extLst>
                </p14:cNvPr>
                <p14:cNvContentPartPr/>
                <p14:nvPr/>
              </p14:nvContentPartPr>
              <p14:xfrm>
                <a:off x="1410445" y="5561489"/>
                <a:ext cx="375120" cy="194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90BF33D-74FD-DB20-F8D8-86BEC0B1496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392445" y="5543849"/>
                  <a:ext cx="4107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61F3E85-1C3F-A27C-4AF1-030F6C0659A7}"/>
                    </a:ext>
                  </a:extLst>
                </p14:cNvPr>
                <p14:cNvContentPartPr/>
                <p14:nvPr/>
              </p14:nvContentPartPr>
              <p14:xfrm>
                <a:off x="1608805" y="5464649"/>
                <a:ext cx="29160" cy="7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61F3E85-1C3F-A27C-4AF1-030F6C0659A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590805" y="5446649"/>
                  <a:ext cx="64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480216C-347C-71AB-DCDF-7CE1E0EA9543}"/>
                    </a:ext>
                  </a:extLst>
                </p14:cNvPr>
                <p14:cNvContentPartPr/>
                <p14:nvPr/>
              </p14:nvContentPartPr>
              <p14:xfrm>
                <a:off x="1917325" y="5604329"/>
                <a:ext cx="1032120" cy="168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480216C-347C-71AB-DCDF-7CE1E0EA954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899325" y="5586689"/>
                  <a:ext cx="1067760" cy="20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E805D08-7E86-9162-0184-B7F4D8B01784}"/>
              </a:ext>
            </a:extLst>
          </p:cNvPr>
          <p:cNvGrpSpPr/>
          <p:nvPr/>
        </p:nvGrpSpPr>
        <p:grpSpPr>
          <a:xfrm>
            <a:off x="3216205" y="5459609"/>
            <a:ext cx="2267280" cy="368640"/>
            <a:chOff x="3216205" y="5459609"/>
            <a:chExt cx="2267280" cy="36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86C5722-D777-D102-9CA9-4116CDA4A5A8}"/>
                    </a:ext>
                  </a:extLst>
                </p14:cNvPr>
                <p14:cNvContentPartPr/>
                <p14:nvPr/>
              </p14:nvContentPartPr>
              <p14:xfrm>
                <a:off x="3216205" y="5525849"/>
                <a:ext cx="1101240" cy="302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86C5722-D777-D102-9CA9-4116CDA4A5A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198205" y="5507849"/>
                  <a:ext cx="11368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F6FEFAE-870A-56F7-852F-DD1F046E38E4}"/>
                    </a:ext>
                  </a:extLst>
                </p14:cNvPr>
                <p14:cNvContentPartPr/>
                <p14:nvPr/>
              </p14:nvContentPartPr>
              <p14:xfrm>
                <a:off x="4541005" y="5459609"/>
                <a:ext cx="942480" cy="340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F6FEFAE-870A-56F7-852F-DD1F046E38E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523005" y="5441609"/>
                  <a:ext cx="978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305407A-5B81-E24A-959C-34991DEC0E6A}"/>
                    </a:ext>
                  </a:extLst>
                </p14:cNvPr>
                <p14:cNvContentPartPr/>
                <p14:nvPr/>
              </p14:nvContentPartPr>
              <p14:xfrm>
                <a:off x="4606525" y="5611889"/>
                <a:ext cx="282960" cy="792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305407A-5B81-E24A-959C-34991DEC0E6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88525" y="5594249"/>
                  <a:ext cx="3186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497C8C95-C4AE-5856-5563-B735EE3C1592}"/>
              </a:ext>
            </a:extLst>
          </p:cNvPr>
          <p:cNvGrpSpPr/>
          <p:nvPr/>
        </p:nvGrpSpPr>
        <p:grpSpPr>
          <a:xfrm>
            <a:off x="1324405" y="6074635"/>
            <a:ext cx="1986480" cy="778894"/>
            <a:chOff x="1324405" y="6074635"/>
            <a:chExt cx="1986480" cy="7788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8C3D07A-6620-9961-3D3B-B473D43E9B34}"/>
                    </a:ext>
                  </a:extLst>
                </p14:cNvPr>
                <p14:cNvContentPartPr/>
                <p14:nvPr/>
              </p14:nvContentPartPr>
              <p14:xfrm>
                <a:off x="1400725" y="6084929"/>
                <a:ext cx="152280" cy="3186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8C3D07A-6620-9961-3D3B-B473D43E9B3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382725" y="6067289"/>
                  <a:ext cx="1879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FB48812-D96E-9F6E-1532-9FC00DCC3D77}"/>
                    </a:ext>
                  </a:extLst>
                </p14:cNvPr>
                <p14:cNvContentPartPr/>
                <p14:nvPr/>
              </p14:nvContentPartPr>
              <p14:xfrm>
                <a:off x="1651285" y="6186449"/>
                <a:ext cx="79920" cy="2185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FB48812-D96E-9F6E-1532-9FC00DCC3D7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633285" y="6168809"/>
                  <a:ext cx="1155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14F93E6-0D66-1C7F-E8C0-FFA0FB8B82A0}"/>
                    </a:ext>
                  </a:extLst>
                </p14:cNvPr>
                <p14:cNvContentPartPr/>
                <p14:nvPr/>
              </p14:nvContentPartPr>
              <p14:xfrm>
                <a:off x="1680805" y="6284009"/>
                <a:ext cx="183240" cy="18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14F93E6-0D66-1C7F-E8C0-FFA0FB8B82A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663165" y="6266009"/>
                  <a:ext cx="218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BF6EE99-1AB4-B604-90BA-E6FBC3985382}"/>
                    </a:ext>
                  </a:extLst>
                </p14:cNvPr>
                <p14:cNvContentPartPr/>
                <p14:nvPr/>
              </p14:nvContentPartPr>
              <p14:xfrm>
                <a:off x="1697365" y="6197969"/>
                <a:ext cx="180360" cy="212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BF6EE99-1AB4-B604-90BA-E6FBC398538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679725" y="6179969"/>
                  <a:ext cx="216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2459C64-F293-B75E-5877-7EAE06B052F5}"/>
                    </a:ext>
                  </a:extLst>
                </p14:cNvPr>
                <p14:cNvContentPartPr/>
                <p14:nvPr/>
              </p14:nvContentPartPr>
              <p14:xfrm>
                <a:off x="1324405" y="6503249"/>
                <a:ext cx="526320" cy="41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2459C64-F293-B75E-5877-7EAE06B052F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306405" y="6485249"/>
                  <a:ext cx="5619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06D0747-C30F-A670-2EEF-B3C99E3E5AFA}"/>
                    </a:ext>
                  </a:extLst>
                </p14:cNvPr>
                <p14:cNvContentPartPr/>
                <p14:nvPr/>
              </p14:nvContentPartPr>
              <p14:xfrm>
                <a:off x="1446085" y="6599009"/>
                <a:ext cx="137160" cy="2026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06D0747-C30F-A670-2EEF-B3C99E3E5AF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428445" y="6581009"/>
                  <a:ext cx="1728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3F74C63-E0FB-7324-BF97-4CC403178E7B}"/>
                    </a:ext>
                  </a:extLst>
                </p14:cNvPr>
                <p14:cNvContentPartPr/>
                <p14:nvPr/>
              </p14:nvContentPartPr>
              <p14:xfrm>
                <a:off x="1679365" y="6575249"/>
                <a:ext cx="214560" cy="278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3F74C63-E0FB-7324-BF97-4CC403178E7B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661365" y="6557249"/>
                  <a:ext cx="2502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D47876A-B20B-BFF5-D73D-E363F094A5DE}"/>
                    </a:ext>
                  </a:extLst>
                </p14:cNvPr>
                <p14:cNvContentPartPr/>
                <p14:nvPr/>
              </p14:nvContentPartPr>
              <p14:xfrm>
                <a:off x="2207845" y="6338515"/>
                <a:ext cx="287280" cy="234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D47876A-B20B-BFF5-D73D-E363F094A5DE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189845" y="6320515"/>
                  <a:ext cx="3229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9042E46-CDD4-BB5B-AC32-EFE502AEF489}"/>
                    </a:ext>
                  </a:extLst>
                </p14:cNvPr>
                <p14:cNvContentPartPr/>
                <p14:nvPr/>
              </p14:nvContentPartPr>
              <p14:xfrm>
                <a:off x="2846125" y="6074635"/>
                <a:ext cx="357840" cy="312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9042E46-CDD4-BB5B-AC32-EFE502AEF48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828485" y="6056995"/>
                  <a:ext cx="3934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79E81A0-428A-50C2-E1ED-2E22B117D560}"/>
                    </a:ext>
                  </a:extLst>
                </p14:cNvPr>
                <p14:cNvContentPartPr/>
                <p14:nvPr/>
              </p14:nvContentPartPr>
              <p14:xfrm>
                <a:off x="2744605" y="6485395"/>
                <a:ext cx="566280" cy="19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79E81A0-428A-50C2-E1ED-2E22B117D56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726965" y="6467395"/>
                  <a:ext cx="6019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7352E7B-A116-1759-D405-4FD00A37FDF1}"/>
                    </a:ext>
                  </a:extLst>
                </p14:cNvPr>
                <p14:cNvContentPartPr/>
                <p14:nvPr/>
              </p14:nvContentPartPr>
              <p14:xfrm>
                <a:off x="2763685" y="6574315"/>
                <a:ext cx="290160" cy="275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7352E7B-A116-1759-D405-4FD00A37FDF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745685" y="6556675"/>
                  <a:ext cx="325800" cy="31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D285317-30E7-F9E9-4EEF-873A8605A388}"/>
              </a:ext>
            </a:extLst>
          </p:cNvPr>
          <p:cNvGrpSpPr/>
          <p:nvPr/>
        </p:nvGrpSpPr>
        <p:grpSpPr>
          <a:xfrm>
            <a:off x="3716965" y="6234835"/>
            <a:ext cx="371520" cy="271800"/>
            <a:chOff x="3716965" y="6234835"/>
            <a:chExt cx="37152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072A58B-976E-F14E-0F60-F566B06E5E35}"/>
                    </a:ext>
                  </a:extLst>
                </p14:cNvPr>
                <p14:cNvContentPartPr/>
                <p14:nvPr/>
              </p14:nvContentPartPr>
              <p14:xfrm>
                <a:off x="3716965" y="6330595"/>
                <a:ext cx="371520" cy="1760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072A58B-976E-F14E-0F60-F566B06E5E3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699325" y="6312595"/>
                  <a:ext cx="4071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632AF86-A14C-1DA4-A677-7E6B352EDAF0}"/>
                    </a:ext>
                  </a:extLst>
                </p14:cNvPr>
                <p14:cNvContentPartPr/>
                <p14:nvPr/>
              </p14:nvContentPartPr>
              <p14:xfrm>
                <a:off x="3832885" y="6234835"/>
                <a:ext cx="32400" cy="12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632AF86-A14C-1DA4-A677-7E6B352EDAF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815245" y="6217195"/>
                  <a:ext cx="6804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D51B21EB-D46F-4A2C-EBF6-56B096F161AE}"/>
                  </a:ext>
                </a:extLst>
              </p14:cNvPr>
              <p14:cNvContentPartPr/>
              <p14:nvPr/>
            </p14:nvContentPartPr>
            <p14:xfrm>
              <a:off x="4277125" y="6062035"/>
              <a:ext cx="718920" cy="4327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D51B21EB-D46F-4A2C-EBF6-56B096F161AE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4259485" y="6044395"/>
                <a:ext cx="754560" cy="46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3199E1D-F56A-8899-D962-B13D672ED3EA}"/>
              </a:ext>
            </a:extLst>
          </p:cNvPr>
          <p:cNvGrpSpPr/>
          <p:nvPr/>
        </p:nvGrpSpPr>
        <p:grpSpPr>
          <a:xfrm>
            <a:off x="7401565" y="5442115"/>
            <a:ext cx="970560" cy="319320"/>
            <a:chOff x="7401565" y="5442115"/>
            <a:chExt cx="97056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75E1D47-525D-4B66-8AC9-06425766FCE9}"/>
                    </a:ext>
                  </a:extLst>
                </p14:cNvPr>
                <p14:cNvContentPartPr/>
                <p14:nvPr/>
              </p14:nvContentPartPr>
              <p14:xfrm>
                <a:off x="7401565" y="5547595"/>
                <a:ext cx="469800" cy="213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75E1D47-525D-4B66-8AC9-06425766FCE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383925" y="5529955"/>
                  <a:ext cx="5054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DBC7630-0588-118B-E451-9C79FACC10ED}"/>
                    </a:ext>
                  </a:extLst>
                </p14:cNvPr>
                <p14:cNvContentPartPr/>
                <p14:nvPr/>
              </p14:nvContentPartPr>
              <p14:xfrm>
                <a:off x="8099245" y="5442115"/>
                <a:ext cx="272880" cy="3031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DBC7630-0588-118B-E451-9C79FACC10E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081605" y="5424115"/>
                  <a:ext cx="308520" cy="33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C62014A-CE96-ADD4-2152-24F55931B396}"/>
              </a:ext>
            </a:extLst>
          </p:cNvPr>
          <p:cNvGrpSpPr/>
          <p:nvPr/>
        </p:nvGrpSpPr>
        <p:grpSpPr>
          <a:xfrm>
            <a:off x="8525845" y="5428075"/>
            <a:ext cx="1380960" cy="334440"/>
            <a:chOff x="8525845" y="5428075"/>
            <a:chExt cx="1380960" cy="3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37A5E4-C8FB-128A-CAC4-325456318C1B}"/>
                    </a:ext>
                  </a:extLst>
                </p14:cNvPr>
                <p14:cNvContentPartPr/>
                <p14:nvPr/>
              </p14:nvContentPartPr>
              <p14:xfrm>
                <a:off x="8525845" y="5552995"/>
                <a:ext cx="1380960" cy="2095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37A5E4-C8FB-128A-CAC4-325456318C1B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507845" y="5535355"/>
                  <a:ext cx="14166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58C1161-14C0-C3E7-FBAF-E9CB5008682E}"/>
                    </a:ext>
                  </a:extLst>
                </p14:cNvPr>
                <p14:cNvContentPartPr/>
                <p14:nvPr/>
              </p14:nvContentPartPr>
              <p14:xfrm>
                <a:off x="8724205" y="5428075"/>
                <a:ext cx="15480" cy="172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58C1161-14C0-C3E7-FBAF-E9CB5008682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706565" y="5410435"/>
                  <a:ext cx="5112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32865B0-DA15-3E3B-2A97-29263FE74A5E}"/>
              </a:ext>
            </a:extLst>
          </p:cNvPr>
          <p:cNvGrpSpPr/>
          <p:nvPr/>
        </p:nvGrpSpPr>
        <p:grpSpPr>
          <a:xfrm>
            <a:off x="10070965" y="5302795"/>
            <a:ext cx="2049480" cy="559800"/>
            <a:chOff x="10070965" y="5302795"/>
            <a:chExt cx="2049480" cy="5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F72D2AD-1114-9E28-0509-2FA89E0E2FB4}"/>
                    </a:ext>
                  </a:extLst>
                </p14:cNvPr>
                <p14:cNvContentPartPr/>
                <p14:nvPr/>
              </p14:nvContentPartPr>
              <p14:xfrm>
                <a:off x="10070965" y="5401435"/>
                <a:ext cx="945000" cy="343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F72D2AD-1114-9E28-0509-2FA89E0E2FB4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053325" y="5383795"/>
                  <a:ext cx="98064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F19DB73-6259-C67B-0F50-68B2BB069FDB}"/>
                    </a:ext>
                  </a:extLst>
                </p14:cNvPr>
                <p14:cNvContentPartPr/>
                <p14:nvPr/>
              </p14:nvContentPartPr>
              <p14:xfrm>
                <a:off x="11234845" y="5302795"/>
                <a:ext cx="568800" cy="365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F19DB73-6259-C67B-0F50-68B2BB069FD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217205" y="5284795"/>
                  <a:ext cx="60444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2C748628-A565-2BE4-CF07-D6ED6E80B688}"/>
                    </a:ext>
                  </a:extLst>
                </p14:cNvPr>
                <p14:cNvContentPartPr/>
                <p14:nvPr/>
              </p14:nvContentPartPr>
              <p14:xfrm>
                <a:off x="11253205" y="5509795"/>
                <a:ext cx="305640" cy="230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2C748628-A565-2BE4-CF07-D6ED6E80B68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1235205" y="5492155"/>
                  <a:ext cx="3412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AE5507B-F3C0-8436-F1DA-B87ECC3F4A6E}"/>
                    </a:ext>
                  </a:extLst>
                </p14:cNvPr>
                <p14:cNvContentPartPr/>
                <p14:nvPr/>
              </p14:nvContentPartPr>
              <p14:xfrm>
                <a:off x="11824165" y="5483155"/>
                <a:ext cx="296280" cy="3794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AE5507B-F3C0-8436-F1DA-B87ECC3F4A6E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806165" y="5465515"/>
                  <a:ext cx="331920" cy="41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70A85882-A179-21B4-8122-0460BA0B958C}"/>
                  </a:ext>
                </a:extLst>
              </p14:cNvPr>
              <p14:cNvContentPartPr/>
              <p14:nvPr/>
            </p14:nvContentPartPr>
            <p14:xfrm>
              <a:off x="5187205" y="6126835"/>
              <a:ext cx="619920" cy="44100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70A85882-A179-21B4-8122-0460BA0B958C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169205" y="6108835"/>
                <a:ext cx="65556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617D6E9D-3A3D-B08F-7927-0A2D288AFBA7}"/>
                  </a:ext>
                </a:extLst>
              </p14:cNvPr>
              <p14:cNvContentPartPr/>
              <p14:nvPr/>
            </p14:nvContentPartPr>
            <p14:xfrm>
              <a:off x="6133285" y="6328435"/>
              <a:ext cx="527040" cy="16416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617D6E9D-3A3D-B08F-7927-0A2D288AFBA7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115645" y="6310795"/>
                <a:ext cx="562680" cy="1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A15175B-D108-86BB-9E0E-4DB12696F1C2}"/>
              </a:ext>
            </a:extLst>
          </p:cNvPr>
          <p:cNvGrpSpPr/>
          <p:nvPr/>
        </p:nvGrpSpPr>
        <p:grpSpPr>
          <a:xfrm>
            <a:off x="6905845" y="6057715"/>
            <a:ext cx="5245200" cy="572760"/>
            <a:chOff x="6905845" y="6057715"/>
            <a:chExt cx="52452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DEB083D-4E2C-73DB-6F09-666A03932DAA}"/>
                    </a:ext>
                  </a:extLst>
                </p14:cNvPr>
                <p14:cNvContentPartPr/>
                <p14:nvPr/>
              </p14:nvContentPartPr>
              <p14:xfrm>
                <a:off x="6905845" y="6111355"/>
                <a:ext cx="1508760" cy="388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DEB083D-4E2C-73DB-6F09-666A03932DA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887845" y="6093355"/>
                  <a:ext cx="154440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297FBF6-12CE-8344-1665-45D61624B09A}"/>
                    </a:ext>
                  </a:extLst>
                </p14:cNvPr>
                <p14:cNvContentPartPr/>
                <p14:nvPr/>
              </p14:nvContentPartPr>
              <p14:xfrm>
                <a:off x="8591725" y="6057715"/>
                <a:ext cx="1143360" cy="468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297FBF6-12CE-8344-1665-45D61624B09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573725" y="6040075"/>
                  <a:ext cx="117900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1197E9B-114C-1ACB-0E69-BA10CCF08A17}"/>
                    </a:ext>
                  </a:extLst>
                </p14:cNvPr>
                <p14:cNvContentPartPr/>
                <p14:nvPr/>
              </p14:nvContentPartPr>
              <p14:xfrm>
                <a:off x="9904285" y="6144475"/>
                <a:ext cx="223920" cy="4860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1197E9B-114C-1ACB-0E69-BA10CCF08A17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886645" y="6126835"/>
                  <a:ext cx="25956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E0611A2-68EC-6327-B3F8-DFE0D7F08AC0}"/>
                    </a:ext>
                  </a:extLst>
                </p14:cNvPr>
                <p14:cNvContentPartPr/>
                <p14:nvPr/>
              </p14:nvContentPartPr>
              <p14:xfrm>
                <a:off x="10319005" y="6080755"/>
                <a:ext cx="969840" cy="379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E0611A2-68EC-6327-B3F8-DFE0D7F08AC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301005" y="6063115"/>
                  <a:ext cx="100548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8A8FE1F-A38B-5975-4D39-61B4A5CA5CA1}"/>
                    </a:ext>
                  </a:extLst>
                </p14:cNvPr>
                <p14:cNvContentPartPr/>
                <p14:nvPr/>
              </p14:nvContentPartPr>
              <p14:xfrm>
                <a:off x="11016685" y="6078955"/>
                <a:ext cx="46440" cy="29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8A8FE1F-A38B-5975-4D39-61B4A5CA5CA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998685" y="6060955"/>
                  <a:ext cx="820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88C3F11-98B6-90D0-6EF9-0495C2544CFE}"/>
                    </a:ext>
                  </a:extLst>
                </p14:cNvPr>
                <p14:cNvContentPartPr/>
                <p14:nvPr/>
              </p14:nvContentPartPr>
              <p14:xfrm>
                <a:off x="11450125" y="6091915"/>
                <a:ext cx="700920" cy="3942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88C3F11-98B6-90D0-6EF9-0495C2544CF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432125" y="6074275"/>
                  <a:ext cx="7365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190F8E72-85C6-C5E9-1AD9-6C855F994481}"/>
                    </a:ext>
                  </a:extLst>
                </p14:cNvPr>
                <p14:cNvContentPartPr/>
                <p14:nvPr/>
              </p14:nvContentPartPr>
              <p14:xfrm>
                <a:off x="11505565" y="6194155"/>
                <a:ext cx="288000" cy="518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190F8E72-85C6-C5E9-1AD9-6C855F99448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1487565" y="6176155"/>
                  <a:ext cx="323640" cy="8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6901609-919D-9BB5-E1DC-035EC3060D48}"/>
              </a:ext>
            </a:extLst>
          </p:cNvPr>
          <p:cNvGrpSpPr/>
          <p:nvPr/>
        </p:nvGrpSpPr>
        <p:grpSpPr>
          <a:xfrm>
            <a:off x="302005" y="5004355"/>
            <a:ext cx="447120" cy="394200"/>
            <a:chOff x="302005" y="5004355"/>
            <a:chExt cx="44712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6EA04614-665D-6737-8F71-92CFF582F739}"/>
                    </a:ext>
                  </a:extLst>
                </p14:cNvPr>
                <p14:cNvContentPartPr/>
                <p14:nvPr/>
              </p14:nvContentPartPr>
              <p14:xfrm>
                <a:off x="453925" y="5039995"/>
                <a:ext cx="58320" cy="2430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6EA04614-665D-6737-8F71-92CFF582F73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35925" y="5022355"/>
                  <a:ext cx="939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9933718-64F7-3D35-838B-0E6AEA761374}"/>
                    </a:ext>
                  </a:extLst>
                </p14:cNvPr>
                <p14:cNvContentPartPr/>
                <p14:nvPr/>
              </p14:nvContentPartPr>
              <p14:xfrm>
                <a:off x="302005" y="5004355"/>
                <a:ext cx="447120" cy="3942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9933718-64F7-3D35-838B-0E6AEA76137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84005" y="4986715"/>
                  <a:ext cx="482760" cy="42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2EA337-60CB-82B2-ADE9-A5F1093F8920}"/>
                  </a:ext>
                </a:extLst>
              </p14:cNvPr>
              <p14:cNvContentPartPr/>
              <p14:nvPr/>
            </p14:nvContentPartPr>
            <p14:xfrm>
              <a:off x="332245" y="5005795"/>
              <a:ext cx="378720" cy="307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2EA337-60CB-82B2-ADE9-A5F1093F8920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278605" y="4897795"/>
                <a:ext cx="48636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BD8EB58-D4D8-CA3A-3B8B-8F87E01B925B}"/>
                  </a:ext>
                </a:extLst>
              </p14:cNvPr>
              <p14:cNvContentPartPr/>
              <p14:nvPr/>
            </p14:nvContentPartPr>
            <p14:xfrm>
              <a:off x="7151005" y="4807435"/>
              <a:ext cx="587520" cy="316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BD8EB58-D4D8-CA3A-3B8B-8F87E01B925B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7097005" y="4699795"/>
                <a:ext cx="695160" cy="53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67CCD251-40F4-E75D-F74D-B78B2B131894}"/>
              </a:ext>
            </a:extLst>
          </p:cNvPr>
          <p:cNvGrpSpPr/>
          <p:nvPr/>
        </p:nvGrpSpPr>
        <p:grpSpPr>
          <a:xfrm>
            <a:off x="4650437" y="4165669"/>
            <a:ext cx="365760" cy="406800"/>
            <a:chOff x="4650437" y="4165669"/>
            <a:chExt cx="36576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F037A89-C4C2-DCD4-3BE5-EC90F992F1EC}"/>
                    </a:ext>
                  </a:extLst>
                </p14:cNvPr>
                <p14:cNvContentPartPr/>
                <p14:nvPr/>
              </p14:nvContentPartPr>
              <p14:xfrm>
                <a:off x="4650437" y="4284469"/>
                <a:ext cx="167760" cy="288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F037A89-C4C2-DCD4-3BE5-EC90F992F1EC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632437" y="4266829"/>
                  <a:ext cx="2034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6796E59-18EE-83E6-57FF-D6960DC79903}"/>
                    </a:ext>
                  </a:extLst>
                </p14:cNvPr>
                <p14:cNvContentPartPr/>
                <p14:nvPr/>
              </p14:nvContentPartPr>
              <p14:xfrm>
                <a:off x="4910717" y="4165669"/>
                <a:ext cx="105480" cy="1357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6796E59-18EE-83E6-57FF-D6960DC7990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892717" y="4147669"/>
                  <a:ext cx="14112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B69376BB-9035-A1F3-2361-D29FFA195C1B}"/>
                  </a:ext>
                </a:extLst>
              </p14:cNvPr>
              <p14:cNvContentPartPr/>
              <p14:nvPr/>
            </p14:nvContentPartPr>
            <p14:xfrm>
              <a:off x="5828717" y="4108429"/>
              <a:ext cx="257760" cy="3837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B69376BB-9035-A1F3-2361-D29FFA195C1B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5810717" y="4090429"/>
                <a:ext cx="293400" cy="41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CAE4E2D-9EC5-745D-C73E-54247D38A9E7}"/>
              </a:ext>
            </a:extLst>
          </p:cNvPr>
          <p:cNvGrpSpPr/>
          <p:nvPr/>
        </p:nvGrpSpPr>
        <p:grpSpPr>
          <a:xfrm>
            <a:off x="202277" y="5440789"/>
            <a:ext cx="1014840" cy="315000"/>
            <a:chOff x="202277" y="5440789"/>
            <a:chExt cx="101484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AA24D8F-9EA9-2D5B-0003-793745D0C4C0}"/>
                    </a:ext>
                  </a:extLst>
                </p14:cNvPr>
                <p14:cNvContentPartPr/>
                <p14:nvPr/>
              </p14:nvContentPartPr>
              <p14:xfrm>
                <a:off x="202277" y="5478949"/>
                <a:ext cx="294840" cy="2714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AA24D8F-9EA9-2D5B-0003-793745D0C4C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84637" y="5461309"/>
                  <a:ext cx="3304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B0C3F4E-3A5B-535F-FCF8-42C52D71DC20}"/>
                    </a:ext>
                  </a:extLst>
                </p14:cNvPr>
                <p14:cNvContentPartPr/>
                <p14:nvPr/>
              </p14:nvContentPartPr>
              <p14:xfrm>
                <a:off x="586757" y="5620429"/>
                <a:ext cx="93600" cy="252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B0C3F4E-3A5B-535F-FCF8-42C52D71DC2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69117" y="5602789"/>
                  <a:ext cx="1292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D4525B6-71F9-C617-D7F9-8C69387B0EF5}"/>
                    </a:ext>
                  </a:extLst>
                </p14:cNvPr>
                <p14:cNvContentPartPr/>
                <p14:nvPr/>
              </p14:nvContentPartPr>
              <p14:xfrm>
                <a:off x="603317" y="5682709"/>
                <a:ext cx="103320" cy="208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D4525B6-71F9-C617-D7F9-8C69387B0EF5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85317" y="5665069"/>
                  <a:ext cx="1389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2C68A99-FCA9-8064-34D6-9626F67D1035}"/>
                    </a:ext>
                  </a:extLst>
                </p14:cNvPr>
                <p14:cNvContentPartPr/>
                <p14:nvPr/>
              </p14:nvContentPartPr>
              <p14:xfrm>
                <a:off x="817517" y="5440789"/>
                <a:ext cx="225000" cy="2829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2C68A99-FCA9-8064-34D6-9626F67D103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99877" y="5423149"/>
                  <a:ext cx="2606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C88B71D-8F3C-527E-B32C-239649781008}"/>
                    </a:ext>
                  </a:extLst>
                </p14:cNvPr>
                <p14:cNvContentPartPr/>
                <p14:nvPr/>
              </p14:nvContentPartPr>
              <p14:xfrm>
                <a:off x="1082837" y="5602429"/>
                <a:ext cx="134280" cy="1533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C88B71D-8F3C-527E-B32C-23964978100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64837" y="5584429"/>
                  <a:ext cx="16992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7A0E8F0E-4035-7578-4DA8-B8945A4BBBA1}"/>
                  </a:ext>
                </a:extLst>
              </p14:cNvPr>
              <p14:cNvContentPartPr/>
              <p14:nvPr/>
            </p14:nvContentPartPr>
            <p14:xfrm>
              <a:off x="5678597" y="5512789"/>
              <a:ext cx="874080" cy="24948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7A0E8F0E-4035-7578-4DA8-B8945A4BBBA1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5660597" y="5494789"/>
                <a:ext cx="909720" cy="28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5F5EB-745E-84F7-E498-C1E6A61EF2A9}"/>
              </a:ext>
            </a:extLst>
          </p:cNvPr>
          <p:cNvGrpSpPr/>
          <p:nvPr/>
        </p:nvGrpSpPr>
        <p:grpSpPr>
          <a:xfrm>
            <a:off x="6620717" y="5440069"/>
            <a:ext cx="516600" cy="338040"/>
            <a:chOff x="6620717" y="5440069"/>
            <a:chExt cx="51660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D893C30-EA21-D81D-2926-8CA2765F1A4C}"/>
                    </a:ext>
                  </a:extLst>
                </p14:cNvPr>
                <p14:cNvContentPartPr/>
                <p14:nvPr/>
              </p14:nvContentPartPr>
              <p14:xfrm>
                <a:off x="6635837" y="5440069"/>
                <a:ext cx="61560" cy="313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D893C30-EA21-D81D-2926-8CA2765F1A4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618197" y="5422069"/>
                  <a:ext cx="9720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C4682C45-B302-1E37-10B1-C9B6DB380AD2}"/>
                    </a:ext>
                  </a:extLst>
                </p14:cNvPr>
                <p14:cNvContentPartPr/>
                <p14:nvPr/>
              </p14:nvContentPartPr>
              <p14:xfrm>
                <a:off x="6752117" y="5454469"/>
                <a:ext cx="56160" cy="2854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C4682C45-B302-1E37-10B1-C9B6DB380AD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734117" y="5436829"/>
                  <a:ext cx="918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A22CD6C-83F9-F3FE-EABB-A211B848F65F}"/>
                    </a:ext>
                  </a:extLst>
                </p14:cNvPr>
                <p14:cNvContentPartPr/>
                <p14:nvPr/>
              </p14:nvContentPartPr>
              <p14:xfrm>
                <a:off x="6624317" y="5499469"/>
                <a:ext cx="213480" cy="90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A22CD6C-83F9-F3FE-EABB-A211B848F65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606317" y="5481469"/>
                  <a:ext cx="2491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F6F06DDA-7B5D-E8A2-0077-3CB89E4CE3AF}"/>
                    </a:ext>
                  </a:extLst>
                </p14:cNvPr>
                <p14:cNvContentPartPr/>
                <p14:nvPr/>
              </p14:nvContentPartPr>
              <p14:xfrm>
                <a:off x="6620717" y="5647789"/>
                <a:ext cx="231480" cy="33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F6F06DDA-7B5D-E8A2-0077-3CB89E4CE3A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602717" y="5629789"/>
                  <a:ext cx="2671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E4F8504-3BAB-7AE2-EDA4-18E8F400EDE1}"/>
                    </a:ext>
                  </a:extLst>
                </p14:cNvPr>
                <p14:cNvContentPartPr/>
                <p14:nvPr/>
              </p14:nvContentPartPr>
              <p14:xfrm>
                <a:off x="6907637" y="5475709"/>
                <a:ext cx="212040" cy="302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E4F8504-3BAB-7AE2-EDA4-18E8F400EDE1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889637" y="5457709"/>
                  <a:ext cx="2476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8B9373B-B816-32AB-51EC-E1EDD760ED39}"/>
                    </a:ext>
                  </a:extLst>
                </p14:cNvPr>
                <p14:cNvContentPartPr/>
                <p14:nvPr/>
              </p14:nvContentPartPr>
              <p14:xfrm>
                <a:off x="6984317" y="5646709"/>
                <a:ext cx="153000" cy="42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8B9373B-B816-32AB-51EC-E1EDD760ED39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966677" y="5628709"/>
                  <a:ext cx="188640" cy="78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414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BD1472-B7D0-5D73-0D94-8594A2CA7BCA}"/>
                  </a:ext>
                </a:extLst>
              </p14:cNvPr>
              <p14:cNvContentPartPr/>
              <p14:nvPr/>
            </p14:nvContentPartPr>
            <p14:xfrm>
              <a:off x="5251210" y="882449"/>
              <a:ext cx="150840" cy="146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BD1472-B7D0-5D73-0D94-8594A2CA7B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3570" y="864809"/>
                <a:ext cx="1864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AB857BC-4FFE-9BA0-A8FC-1A331DCDADDC}"/>
                  </a:ext>
                </a:extLst>
              </p14:cNvPr>
              <p14:cNvContentPartPr/>
              <p14:nvPr/>
            </p14:nvContentPartPr>
            <p14:xfrm>
              <a:off x="5826490" y="1583369"/>
              <a:ext cx="226080" cy="146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AB857BC-4FFE-9BA0-A8FC-1A331DCDAD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8850" y="1565369"/>
                <a:ext cx="26172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2895EF-6587-FA0D-2DB4-1D360190AE14}"/>
                  </a:ext>
                </a:extLst>
              </p14:cNvPr>
              <p14:cNvContentPartPr/>
              <p14:nvPr/>
            </p14:nvContentPartPr>
            <p14:xfrm>
              <a:off x="6909370" y="1117169"/>
              <a:ext cx="199080" cy="133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2895EF-6587-FA0D-2DB4-1D360190AE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1370" y="1099529"/>
                <a:ext cx="234720" cy="16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AF58B519-C0E0-F8DC-2248-72A757808605}"/>
              </a:ext>
            </a:extLst>
          </p:cNvPr>
          <p:cNvGrpSpPr/>
          <p:nvPr/>
        </p:nvGrpSpPr>
        <p:grpSpPr>
          <a:xfrm>
            <a:off x="4992370" y="717209"/>
            <a:ext cx="2253240" cy="1187640"/>
            <a:chOff x="4992370" y="717209"/>
            <a:chExt cx="2253240" cy="11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13C2883-0EDB-A5A5-6E07-5E2E31817915}"/>
                    </a:ext>
                  </a:extLst>
                </p14:cNvPr>
                <p14:cNvContentPartPr/>
                <p14:nvPr/>
              </p14:nvContentPartPr>
              <p14:xfrm>
                <a:off x="4992370" y="724049"/>
                <a:ext cx="618120" cy="426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13C2883-0EDB-A5A5-6E07-5E2E318179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74730" y="706049"/>
                  <a:ext cx="65376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4EA393-AF13-468D-34A9-D64381DF2102}"/>
                    </a:ext>
                  </a:extLst>
                </p14:cNvPr>
                <p14:cNvContentPartPr/>
                <p14:nvPr/>
              </p14:nvContentPartPr>
              <p14:xfrm>
                <a:off x="5130250" y="717209"/>
                <a:ext cx="423360" cy="516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4EA393-AF13-468D-34A9-D64381DF21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12610" y="699209"/>
                  <a:ext cx="45900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985CEA4-C3DD-FBB9-1D0A-E2FA3EC049EC}"/>
                    </a:ext>
                  </a:extLst>
                </p14:cNvPr>
                <p14:cNvContentPartPr/>
                <p14:nvPr/>
              </p14:nvContentPartPr>
              <p14:xfrm>
                <a:off x="5691850" y="1372409"/>
                <a:ext cx="451440" cy="532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985CEA4-C3DD-FBB9-1D0A-E2FA3EC049E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73850" y="1354769"/>
                  <a:ext cx="48708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3374432-6330-602F-4939-6B99830686A7}"/>
                    </a:ext>
                  </a:extLst>
                </p14:cNvPr>
                <p14:cNvContentPartPr/>
                <p14:nvPr/>
              </p14:nvContentPartPr>
              <p14:xfrm>
                <a:off x="5705530" y="1490849"/>
                <a:ext cx="552960" cy="411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3374432-6330-602F-4939-6B99830686A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87530" y="1472849"/>
                  <a:ext cx="58860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7448AF8-DE02-4B50-8EE0-A97FA38E613B}"/>
                    </a:ext>
                  </a:extLst>
                </p14:cNvPr>
                <p14:cNvContentPartPr/>
                <p14:nvPr/>
              </p14:nvContentPartPr>
              <p14:xfrm>
                <a:off x="6759970" y="932489"/>
                <a:ext cx="444600" cy="529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7448AF8-DE02-4B50-8EE0-A97FA38E613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41970" y="914849"/>
                  <a:ext cx="48024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048B953-D256-60CA-C532-D31DECCBBA45}"/>
                    </a:ext>
                  </a:extLst>
                </p14:cNvPr>
                <p14:cNvContentPartPr/>
                <p14:nvPr/>
              </p14:nvContentPartPr>
              <p14:xfrm>
                <a:off x="6796690" y="1032209"/>
                <a:ext cx="448920" cy="355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048B953-D256-60CA-C532-D31DECCBBA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78690" y="1014569"/>
                  <a:ext cx="484560" cy="39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6EF3E3-48EF-92AD-536C-1946952B49B3}"/>
              </a:ext>
            </a:extLst>
          </p:cNvPr>
          <p:cNvGrpSpPr/>
          <p:nvPr/>
        </p:nvGrpSpPr>
        <p:grpSpPr>
          <a:xfrm>
            <a:off x="1894210" y="364049"/>
            <a:ext cx="6017040" cy="1765440"/>
            <a:chOff x="1894210" y="364049"/>
            <a:chExt cx="6017040" cy="176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2A8B548-31EE-F262-546B-EE66AB753670}"/>
                    </a:ext>
                  </a:extLst>
                </p14:cNvPr>
                <p14:cNvContentPartPr/>
                <p14:nvPr/>
              </p14:nvContentPartPr>
              <p14:xfrm>
                <a:off x="2106970" y="891809"/>
                <a:ext cx="6840" cy="218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2A8B548-31EE-F262-546B-EE66AB75367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89330" y="873809"/>
                  <a:ext cx="424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A2DD2B6-38CE-A181-6EC6-34A422A8E3B6}"/>
                    </a:ext>
                  </a:extLst>
                </p14:cNvPr>
                <p14:cNvContentPartPr/>
                <p14:nvPr/>
              </p14:nvContentPartPr>
              <p14:xfrm>
                <a:off x="2034610" y="1031489"/>
                <a:ext cx="196920" cy="19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A2DD2B6-38CE-A181-6EC6-34A422A8E3B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6970" y="1013849"/>
                  <a:ext cx="2325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D7CAB05-E01E-F1F8-101E-85FBFFFBB9A2}"/>
                    </a:ext>
                  </a:extLst>
                </p14:cNvPr>
                <p14:cNvContentPartPr/>
                <p14:nvPr/>
              </p14:nvContentPartPr>
              <p14:xfrm>
                <a:off x="1894210" y="844649"/>
                <a:ext cx="473040" cy="415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D7CAB05-E01E-F1F8-101E-85FBFFFBB9A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76210" y="827009"/>
                  <a:ext cx="50868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7AD790-1165-4A96-7BAB-9743B55502B6}"/>
                    </a:ext>
                  </a:extLst>
                </p14:cNvPr>
                <p14:cNvContentPartPr/>
                <p14:nvPr/>
              </p14:nvContentPartPr>
              <p14:xfrm>
                <a:off x="2408290" y="961289"/>
                <a:ext cx="2300040" cy="120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7AD790-1165-4A96-7BAB-9743B55502B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90650" y="943649"/>
                  <a:ext cx="2335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722CAC-88B6-F048-7CC9-3D4EFA8675CB}"/>
                    </a:ext>
                  </a:extLst>
                </p14:cNvPr>
                <p14:cNvContentPartPr/>
                <p14:nvPr/>
              </p14:nvContentPartPr>
              <p14:xfrm>
                <a:off x="4629490" y="398969"/>
                <a:ext cx="71280" cy="1560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722CAC-88B6-F048-7CC9-3D4EFA8675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611850" y="380969"/>
                  <a:ext cx="106920" cy="15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141A9B0-908D-A7EC-E5DB-A3D38770B3C8}"/>
                    </a:ext>
                  </a:extLst>
                </p14:cNvPr>
                <p14:cNvContentPartPr/>
                <p14:nvPr/>
              </p14:nvContentPartPr>
              <p14:xfrm>
                <a:off x="4716250" y="364049"/>
                <a:ext cx="3195000" cy="1765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141A9B0-908D-A7EC-E5DB-A3D38770B3C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98610" y="346409"/>
                  <a:ext cx="3230640" cy="18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846CB63-F3E4-DBB4-3C73-7F7798BC8E2F}"/>
                    </a:ext>
                  </a:extLst>
                </p14:cNvPr>
                <p14:cNvContentPartPr/>
                <p14:nvPr/>
              </p14:nvContentPartPr>
              <p14:xfrm>
                <a:off x="4363450" y="902969"/>
                <a:ext cx="264240" cy="241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846CB63-F3E4-DBB4-3C73-7F7798BC8E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345450" y="885329"/>
                  <a:ext cx="299880" cy="27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DF4D7-2717-2AE6-9DED-1FA7C8D14D67}"/>
              </a:ext>
            </a:extLst>
          </p:cNvPr>
          <p:cNvGrpSpPr/>
          <p:nvPr/>
        </p:nvGrpSpPr>
        <p:grpSpPr>
          <a:xfrm>
            <a:off x="1771090" y="2353049"/>
            <a:ext cx="2490480" cy="650160"/>
            <a:chOff x="1771090" y="2353049"/>
            <a:chExt cx="2490480" cy="65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609C08F-622E-939F-2773-8AE8D9867896}"/>
                    </a:ext>
                  </a:extLst>
                </p14:cNvPr>
                <p14:cNvContentPartPr/>
                <p14:nvPr/>
              </p14:nvContentPartPr>
              <p14:xfrm>
                <a:off x="1771090" y="2353049"/>
                <a:ext cx="1328760" cy="650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609C08F-622E-939F-2773-8AE8D986789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53090" y="2335049"/>
                  <a:ext cx="136440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6F3DC41-B7E8-3E4B-4353-642EA53F76B6}"/>
                    </a:ext>
                  </a:extLst>
                </p14:cNvPr>
                <p14:cNvContentPartPr/>
                <p14:nvPr/>
              </p14:nvContentPartPr>
              <p14:xfrm>
                <a:off x="2568850" y="2546729"/>
                <a:ext cx="68040" cy="1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6F3DC41-B7E8-3E4B-4353-642EA53F76B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50850" y="2529089"/>
                  <a:ext cx="103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C815AA1-C76F-69E0-CB90-84F5ABF6E2FB}"/>
                    </a:ext>
                  </a:extLst>
                </p14:cNvPr>
                <p14:cNvContentPartPr/>
                <p14:nvPr/>
              </p14:nvContentPartPr>
              <p14:xfrm>
                <a:off x="2191210" y="2556449"/>
                <a:ext cx="240120" cy="10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C815AA1-C76F-69E0-CB90-84F5ABF6E2F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73570" y="2538809"/>
                  <a:ext cx="275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B5B130D-0874-B572-49BA-CD4AE728E66A}"/>
                    </a:ext>
                  </a:extLst>
                </p14:cNvPr>
                <p14:cNvContentPartPr/>
                <p14:nvPr/>
              </p14:nvContentPartPr>
              <p14:xfrm>
                <a:off x="3319450" y="2424689"/>
                <a:ext cx="942120" cy="39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B5B130D-0874-B572-49BA-CD4AE728E66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01810" y="2406689"/>
                  <a:ext cx="977760" cy="42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A25BDCD-1D3F-88E3-F919-00803C659EB0}"/>
                  </a:ext>
                </a:extLst>
              </p14:cNvPr>
              <p14:cNvContentPartPr/>
              <p14:nvPr/>
            </p14:nvContentPartPr>
            <p14:xfrm>
              <a:off x="4462450" y="2568329"/>
              <a:ext cx="1283760" cy="375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A25BDCD-1D3F-88E3-F919-00803C659EB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44450" y="2550689"/>
                <a:ext cx="1319400" cy="41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31AC080-46CD-0087-71D2-0C76019AC901}"/>
              </a:ext>
            </a:extLst>
          </p:cNvPr>
          <p:cNvGrpSpPr/>
          <p:nvPr/>
        </p:nvGrpSpPr>
        <p:grpSpPr>
          <a:xfrm>
            <a:off x="5975530" y="2333249"/>
            <a:ext cx="525960" cy="422640"/>
            <a:chOff x="5975530" y="2333249"/>
            <a:chExt cx="52596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C586D8B-3347-41B5-2A29-07A5ACE09D9A}"/>
                    </a:ext>
                  </a:extLst>
                </p14:cNvPr>
                <p14:cNvContentPartPr/>
                <p14:nvPr/>
              </p14:nvContentPartPr>
              <p14:xfrm>
                <a:off x="5975530" y="2333249"/>
                <a:ext cx="525960" cy="422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C586D8B-3347-41B5-2A29-07A5ACE09D9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57530" y="2315249"/>
                  <a:ext cx="5616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9347D2F-4C5D-68E8-5A13-2304EA2C4A29}"/>
                    </a:ext>
                  </a:extLst>
                </p14:cNvPr>
                <p14:cNvContentPartPr/>
                <p14:nvPr/>
              </p14:nvContentPartPr>
              <p14:xfrm>
                <a:off x="6110170" y="2433329"/>
                <a:ext cx="237960" cy="41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9347D2F-4C5D-68E8-5A13-2304EA2C4A2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92170" y="2415329"/>
                  <a:ext cx="273600" cy="7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973A7A-055B-02B2-85ED-482E24D4DB4F}"/>
              </a:ext>
            </a:extLst>
          </p:cNvPr>
          <p:cNvGrpSpPr/>
          <p:nvPr/>
        </p:nvGrpSpPr>
        <p:grpSpPr>
          <a:xfrm>
            <a:off x="6787330" y="2380409"/>
            <a:ext cx="2232000" cy="491040"/>
            <a:chOff x="6787330" y="2380409"/>
            <a:chExt cx="223200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E5AE5AA-21CF-E364-3D7A-A75EC6DF1EC9}"/>
                    </a:ext>
                  </a:extLst>
                </p14:cNvPr>
                <p14:cNvContentPartPr/>
                <p14:nvPr/>
              </p14:nvContentPartPr>
              <p14:xfrm>
                <a:off x="6787330" y="2552849"/>
                <a:ext cx="398520" cy="155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E5AE5AA-21CF-E364-3D7A-A75EC6DF1EC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69690" y="2534849"/>
                  <a:ext cx="4341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E83CBC-9220-243E-4057-9A317380617B}"/>
                    </a:ext>
                  </a:extLst>
                </p14:cNvPr>
                <p14:cNvContentPartPr/>
                <p14:nvPr/>
              </p14:nvContentPartPr>
              <p14:xfrm>
                <a:off x="7074610" y="2547449"/>
                <a:ext cx="180000" cy="193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E83CBC-9220-243E-4057-9A317380617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56610" y="2529449"/>
                  <a:ext cx="215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F937C99-C5DF-B25F-0F9D-E35771AA7365}"/>
                    </a:ext>
                  </a:extLst>
                </p14:cNvPr>
                <p14:cNvContentPartPr/>
                <p14:nvPr/>
              </p14:nvContentPartPr>
              <p14:xfrm>
                <a:off x="7294210" y="2380409"/>
                <a:ext cx="1144440" cy="345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F937C99-C5DF-B25F-0F9D-E35771AA736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76210" y="2362409"/>
                  <a:ext cx="11800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2E9AFC4-13F6-A380-2221-259AB79AFF16}"/>
                    </a:ext>
                  </a:extLst>
                </p14:cNvPr>
                <p14:cNvContentPartPr/>
                <p14:nvPr/>
              </p14:nvContentPartPr>
              <p14:xfrm>
                <a:off x="8180170" y="2504969"/>
                <a:ext cx="42120" cy="12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2E9AFC4-13F6-A380-2221-259AB79AFF1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62170" y="2487329"/>
                  <a:ext cx="77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0D8574C-061B-7ADA-AF33-9639711DBF4D}"/>
                    </a:ext>
                  </a:extLst>
                </p14:cNvPr>
                <p14:cNvContentPartPr/>
                <p14:nvPr/>
              </p14:nvContentPartPr>
              <p14:xfrm>
                <a:off x="7857610" y="2523689"/>
                <a:ext cx="241560" cy="13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0D8574C-061B-7ADA-AF33-9639711DBF4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39970" y="2505689"/>
                  <a:ext cx="277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A9F7248-E3E6-51B9-0D29-CF13C732475B}"/>
                    </a:ext>
                  </a:extLst>
                </p14:cNvPr>
                <p14:cNvContentPartPr/>
                <p14:nvPr/>
              </p14:nvContentPartPr>
              <p14:xfrm>
                <a:off x="7597690" y="2546729"/>
                <a:ext cx="245880" cy="1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A9F7248-E3E6-51B9-0D29-CF13C732475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79690" y="2528729"/>
                  <a:ext cx="281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BF80B7D-4F84-DCAF-9848-1A279B390F07}"/>
                    </a:ext>
                  </a:extLst>
                </p14:cNvPr>
                <p14:cNvContentPartPr/>
                <p14:nvPr/>
              </p14:nvContentPartPr>
              <p14:xfrm>
                <a:off x="7427050" y="2487689"/>
                <a:ext cx="38160" cy="13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BF80B7D-4F84-DCAF-9848-1A279B390F0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09410" y="2469689"/>
                  <a:ext cx="738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C650FEB-9E17-75C9-0F1B-2F9F9B593C05}"/>
                    </a:ext>
                  </a:extLst>
                </p14:cNvPr>
                <p14:cNvContentPartPr/>
                <p14:nvPr/>
              </p14:nvContentPartPr>
              <p14:xfrm>
                <a:off x="8769850" y="2417129"/>
                <a:ext cx="249480" cy="454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C650FEB-9E17-75C9-0F1B-2F9F9B593C0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52210" y="2399129"/>
                  <a:ext cx="285120" cy="48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779BF4-943C-E3F8-B119-D751F7EE257C}"/>
              </a:ext>
            </a:extLst>
          </p:cNvPr>
          <p:cNvGrpSpPr/>
          <p:nvPr/>
        </p:nvGrpSpPr>
        <p:grpSpPr>
          <a:xfrm>
            <a:off x="9385090" y="2308049"/>
            <a:ext cx="1230840" cy="368640"/>
            <a:chOff x="9385090" y="2308049"/>
            <a:chExt cx="1230840" cy="36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ADB370D-EBC0-83D0-447E-505AB72AB2E4}"/>
                    </a:ext>
                  </a:extLst>
                </p14:cNvPr>
                <p14:cNvContentPartPr/>
                <p14:nvPr/>
              </p14:nvContentPartPr>
              <p14:xfrm>
                <a:off x="9385090" y="2308049"/>
                <a:ext cx="1230840" cy="368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ADB370D-EBC0-83D0-447E-505AB72AB2E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367090" y="2290049"/>
                  <a:ext cx="126648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81126B-26C9-1D13-C6AC-8DF559B02393}"/>
                    </a:ext>
                  </a:extLst>
                </p14:cNvPr>
                <p14:cNvContentPartPr/>
                <p14:nvPr/>
              </p14:nvContentPartPr>
              <p14:xfrm>
                <a:off x="10400290" y="2463209"/>
                <a:ext cx="16560" cy="7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81126B-26C9-1D13-C6AC-8DF559B0239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382290" y="2445209"/>
                  <a:ext cx="522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AD8A7F7-DACE-D130-035B-263873464916}"/>
                    </a:ext>
                  </a:extLst>
                </p14:cNvPr>
                <p14:cNvContentPartPr/>
                <p14:nvPr/>
              </p14:nvContentPartPr>
              <p14:xfrm>
                <a:off x="9588130" y="2490569"/>
                <a:ext cx="225360" cy="7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AD8A7F7-DACE-D130-035B-26387346491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570130" y="2472929"/>
                  <a:ext cx="26100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5572A7E-EB0B-128E-014D-5CB46BCFE62D}"/>
                  </a:ext>
                </a:extLst>
              </p14:cNvPr>
              <p14:cNvContentPartPr/>
              <p14:nvPr/>
            </p14:nvContentPartPr>
            <p14:xfrm>
              <a:off x="3552730" y="3587129"/>
              <a:ext cx="106920" cy="151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5572A7E-EB0B-128E-014D-5CB46BCFE62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534730" y="3569129"/>
                <a:ext cx="142560" cy="18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14DE24A2-2E1E-0186-548F-53283447415E}"/>
              </a:ext>
            </a:extLst>
          </p:cNvPr>
          <p:cNvGrpSpPr/>
          <p:nvPr/>
        </p:nvGrpSpPr>
        <p:grpSpPr>
          <a:xfrm>
            <a:off x="1738690" y="2924009"/>
            <a:ext cx="5828040" cy="706320"/>
            <a:chOff x="1738690" y="2924009"/>
            <a:chExt cx="5828040" cy="70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E6FAA2F-508C-7CC2-5568-BD91FBBEEB24}"/>
                    </a:ext>
                  </a:extLst>
                </p14:cNvPr>
                <p14:cNvContentPartPr/>
                <p14:nvPr/>
              </p14:nvContentPartPr>
              <p14:xfrm>
                <a:off x="1738690" y="3051809"/>
                <a:ext cx="913680" cy="427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E6FAA2F-508C-7CC2-5568-BD91FBBEEB2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721050" y="3034169"/>
                  <a:ext cx="94932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1404383-7AD0-5F8E-F0E4-FDE1DC202E61}"/>
                    </a:ext>
                  </a:extLst>
                </p14:cNvPr>
                <p14:cNvContentPartPr/>
                <p14:nvPr/>
              </p14:nvContentPartPr>
              <p14:xfrm>
                <a:off x="2430610" y="3214529"/>
                <a:ext cx="263160" cy="76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1404383-7AD0-5F8E-F0E4-FDE1DC202E6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12610" y="3196529"/>
                  <a:ext cx="2988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D074DB4-85C4-5A88-D3B0-00D7E3935F46}"/>
                    </a:ext>
                  </a:extLst>
                </p14:cNvPr>
                <p14:cNvContentPartPr/>
                <p14:nvPr/>
              </p14:nvContentPartPr>
              <p14:xfrm>
                <a:off x="2530690" y="3292649"/>
                <a:ext cx="965160" cy="261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D074DB4-85C4-5A88-D3B0-00D7E3935F4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513050" y="3274649"/>
                  <a:ext cx="10008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03354EB-005C-173B-58E1-ECB291D4717D}"/>
                    </a:ext>
                  </a:extLst>
                </p14:cNvPr>
                <p14:cNvContentPartPr/>
                <p14:nvPr/>
              </p14:nvContentPartPr>
              <p14:xfrm>
                <a:off x="3648130" y="3542129"/>
                <a:ext cx="30960" cy="88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03354EB-005C-173B-58E1-ECB291D4717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30490" y="3524129"/>
                  <a:ext cx="666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32BAC97-3B01-6FD0-3DF2-2AE150B25A2D}"/>
                    </a:ext>
                  </a:extLst>
                </p14:cNvPr>
                <p14:cNvContentPartPr/>
                <p14:nvPr/>
              </p14:nvContentPartPr>
              <p14:xfrm>
                <a:off x="3949090" y="2961809"/>
                <a:ext cx="1477080" cy="560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32BAC97-3B01-6FD0-3DF2-2AE150B25A2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31450" y="2944169"/>
                  <a:ext cx="151272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D06F2FA-0E74-EFBF-E25A-3B586726FCB8}"/>
                    </a:ext>
                  </a:extLst>
                </p14:cNvPr>
                <p14:cNvContentPartPr/>
                <p14:nvPr/>
              </p14:nvContentPartPr>
              <p14:xfrm>
                <a:off x="5282890" y="3136769"/>
                <a:ext cx="5040" cy="8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D06F2FA-0E74-EFBF-E25A-3B586726FCB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64890" y="3118769"/>
                  <a:ext cx="40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30F2A5A-AE44-E6BB-69ED-BB7FE6210AF5}"/>
                    </a:ext>
                  </a:extLst>
                </p14:cNvPr>
                <p14:cNvContentPartPr/>
                <p14:nvPr/>
              </p14:nvContentPartPr>
              <p14:xfrm>
                <a:off x="4117210" y="3141809"/>
                <a:ext cx="29520" cy="27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30F2A5A-AE44-E6BB-69ED-BB7FE6210AF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099210" y="3124169"/>
                  <a:ext cx="651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FF29024-A2B7-F499-1C2D-DDD68F0261FC}"/>
                    </a:ext>
                  </a:extLst>
                </p14:cNvPr>
                <p14:cNvContentPartPr/>
                <p14:nvPr/>
              </p14:nvContentPartPr>
              <p14:xfrm>
                <a:off x="5662330" y="2924009"/>
                <a:ext cx="1904400" cy="584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FF29024-A2B7-F499-1C2D-DDD68F0261F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44330" y="2906369"/>
                  <a:ext cx="194004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C6DB06A-BC78-A9B8-71AE-564247D22895}"/>
                    </a:ext>
                  </a:extLst>
                </p14:cNvPr>
                <p14:cNvContentPartPr/>
                <p14:nvPr/>
              </p14:nvContentPartPr>
              <p14:xfrm>
                <a:off x="6885250" y="3044609"/>
                <a:ext cx="433800" cy="14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C6DB06A-BC78-A9B8-71AE-564247D2289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67250" y="3026609"/>
                  <a:ext cx="4694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F702F9E-066E-1A32-491E-77AC8978A722}"/>
                    </a:ext>
                  </a:extLst>
                </p14:cNvPr>
                <p14:cNvContentPartPr/>
                <p14:nvPr/>
              </p14:nvContentPartPr>
              <p14:xfrm>
                <a:off x="5760250" y="3166649"/>
                <a:ext cx="24840" cy="24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F702F9E-066E-1A32-491E-77AC8978A72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42250" y="3148649"/>
                  <a:ext cx="6048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5D42D35-3F4D-9A4E-6395-763BE3F9E9F9}"/>
              </a:ext>
            </a:extLst>
          </p:cNvPr>
          <p:cNvGrpSpPr/>
          <p:nvPr/>
        </p:nvGrpSpPr>
        <p:grpSpPr>
          <a:xfrm>
            <a:off x="1993930" y="4598369"/>
            <a:ext cx="1913040" cy="712800"/>
            <a:chOff x="1993930" y="4598369"/>
            <a:chExt cx="1913040" cy="71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344EE19-397C-0C11-16C9-D0593C869A4B}"/>
                    </a:ext>
                  </a:extLst>
                </p14:cNvPr>
                <p14:cNvContentPartPr/>
                <p14:nvPr/>
              </p14:nvContentPartPr>
              <p14:xfrm>
                <a:off x="2177890" y="4930289"/>
                <a:ext cx="39240" cy="264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344EE19-397C-0C11-16C9-D0593C869A4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59890" y="4912649"/>
                  <a:ext cx="748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6C1AFE1-1F92-070F-A2AC-8B29978EA7D3}"/>
                    </a:ext>
                  </a:extLst>
                </p14:cNvPr>
                <p14:cNvContentPartPr/>
                <p14:nvPr/>
              </p14:nvContentPartPr>
              <p14:xfrm>
                <a:off x="2079970" y="5016689"/>
                <a:ext cx="285120" cy="5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6C1AFE1-1F92-070F-A2AC-8B29978EA7D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62330" y="4999049"/>
                  <a:ext cx="3207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94DDEB1-23AE-D3AF-63A1-8BE9B40DF909}"/>
                    </a:ext>
                  </a:extLst>
                </p14:cNvPr>
                <p14:cNvContentPartPr/>
                <p14:nvPr/>
              </p14:nvContentPartPr>
              <p14:xfrm>
                <a:off x="1993930" y="4846049"/>
                <a:ext cx="523800" cy="465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94DDEB1-23AE-D3AF-63A1-8BE9B40DF90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76290" y="4828409"/>
                  <a:ext cx="55944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E8B0C8D-63DF-1EB1-4CAF-6CFD3D9F460A}"/>
                    </a:ext>
                  </a:extLst>
                </p14:cNvPr>
                <p14:cNvContentPartPr/>
                <p14:nvPr/>
              </p14:nvContentPartPr>
              <p14:xfrm>
                <a:off x="2605930" y="4943969"/>
                <a:ext cx="1301040" cy="195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E8B0C8D-63DF-1EB1-4CAF-6CFD3D9F460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587930" y="4926329"/>
                  <a:ext cx="13366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85A1E85-21CD-62D3-FA56-0DE45AF5A221}"/>
                    </a:ext>
                  </a:extLst>
                </p14:cNvPr>
                <p14:cNvContentPartPr/>
                <p14:nvPr/>
              </p14:nvContentPartPr>
              <p14:xfrm>
                <a:off x="3026770" y="4598369"/>
                <a:ext cx="205560" cy="192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85A1E85-21CD-62D3-FA56-0DE45AF5A22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009130" y="4580369"/>
                  <a:ext cx="2412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B9D1DA5-2F1D-D642-CC7D-9F6274296F79}"/>
                    </a:ext>
                  </a:extLst>
                </p14:cNvPr>
                <p14:cNvContentPartPr/>
                <p14:nvPr/>
              </p14:nvContentPartPr>
              <p14:xfrm>
                <a:off x="3261490" y="4745969"/>
                <a:ext cx="13680" cy="133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B9D1DA5-2F1D-D642-CC7D-9F6274296F7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43490" y="4728329"/>
                  <a:ext cx="49320" cy="16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9FFA906-9955-6BE6-9DB6-DA34146806BF}"/>
                  </a:ext>
                </a:extLst>
              </p14:cNvPr>
              <p14:cNvContentPartPr/>
              <p14:nvPr/>
            </p14:nvContentPartPr>
            <p14:xfrm>
              <a:off x="4358770" y="4622849"/>
              <a:ext cx="1435680" cy="975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9FFA906-9955-6BE6-9DB6-DA34146806B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305130" y="4514849"/>
                <a:ext cx="154332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20DFA2A-D796-7665-83AF-CE0B45FDD650}"/>
                  </a:ext>
                </a:extLst>
              </p14:cNvPr>
              <p14:cNvContentPartPr/>
              <p14:nvPr/>
            </p14:nvContentPartPr>
            <p14:xfrm>
              <a:off x="4338250" y="4508009"/>
              <a:ext cx="1404000" cy="10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20DFA2A-D796-7665-83AF-CE0B45FDD65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284250" y="4400369"/>
                <a:ext cx="15116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92743B5-0554-CD59-A8C6-26CB184DFC7B}"/>
                  </a:ext>
                </a:extLst>
              </p14:cNvPr>
              <p14:cNvContentPartPr/>
              <p14:nvPr/>
            </p14:nvContentPartPr>
            <p14:xfrm>
              <a:off x="4354090" y="4410089"/>
              <a:ext cx="1443240" cy="918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92743B5-0554-CD59-A8C6-26CB184DFC7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300090" y="4302449"/>
                <a:ext cx="155088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D5FFCF5-A9E8-11BF-E27E-FEE69F08629F}"/>
                  </a:ext>
                </a:extLst>
              </p14:cNvPr>
              <p14:cNvContentPartPr/>
              <p14:nvPr/>
            </p14:nvContentPartPr>
            <p14:xfrm>
              <a:off x="4383970" y="4323329"/>
              <a:ext cx="1422000" cy="69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D5FFCF5-A9E8-11BF-E27E-FEE69F08629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30330" y="4215329"/>
                <a:ext cx="15296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D1FA963-EFFA-F5A5-DF9F-00D8D039406F}"/>
                  </a:ext>
                </a:extLst>
              </p14:cNvPr>
              <p14:cNvContentPartPr/>
              <p14:nvPr/>
            </p14:nvContentPartPr>
            <p14:xfrm>
              <a:off x="4358770" y="4304609"/>
              <a:ext cx="338400" cy="547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D1FA963-EFFA-F5A5-DF9F-00D8D039406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05130" y="4196969"/>
                <a:ext cx="4460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EC1FC15E-AA06-F973-9F93-5D21592AC7E3}"/>
                  </a:ext>
                </a:extLst>
              </p14:cNvPr>
              <p14:cNvContentPartPr/>
              <p14:nvPr/>
            </p14:nvContentPartPr>
            <p14:xfrm>
              <a:off x="4894810" y="5439329"/>
              <a:ext cx="112680" cy="52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EC1FC15E-AA06-F973-9F93-5D21592AC7E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832170" y="5376689"/>
                <a:ext cx="2383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AFE1EDA-CEA5-4574-1C01-170AB700283A}"/>
                  </a:ext>
                </a:extLst>
              </p14:cNvPr>
              <p14:cNvContentPartPr/>
              <p14:nvPr/>
            </p14:nvContentPartPr>
            <p14:xfrm>
              <a:off x="4873930" y="4546169"/>
              <a:ext cx="120600" cy="877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AFE1EDA-CEA5-4574-1C01-170AB700283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855930" y="4528529"/>
                <a:ext cx="156240" cy="91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00AA0E53-D9DD-1596-8550-C14F547BCA99}"/>
              </a:ext>
            </a:extLst>
          </p:cNvPr>
          <p:cNvGrpSpPr/>
          <p:nvPr/>
        </p:nvGrpSpPr>
        <p:grpSpPr>
          <a:xfrm>
            <a:off x="4002010" y="4225769"/>
            <a:ext cx="4080240" cy="1734840"/>
            <a:chOff x="4002010" y="4225769"/>
            <a:chExt cx="4080240" cy="173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0CA9024-5DF1-FF01-6AE9-C5B745F72D14}"/>
                    </a:ext>
                  </a:extLst>
                </p14:cNvPr>
                <p14:cNvContentPartPr/>
                <p14:nvPr/>
              </p14:nvContentPartPr>
              <p14:xfrm>
                <a:off x="4002010" y="4225769"/>
                <a:ext cx="2075760" cy="1734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0CA9024-5DF1-FF01-6AE9-C5B745F72D1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84010" y="4207769"/>
                  <a:ext cx="2111400" cy="177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15800C9-B89B-5EC1-73F4-0FF554AFE6F6}"/>
                    </a:ext>
                  </a:extLst>
                </p14:cNvPr>
                <p14:cNvContentPartPr/>
                <p14:nvPr/>
              </p14:nvContentPartPr>
              <p14:xfrm>
                <a:off x="4377850" y="4658849"/>
                <a:ext cx="1450080" cy="112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15800C9-B89B-5EC1-73F4-0FF554AFE6F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360210" y="4640849"/>
                  <a:ext cx="14857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B9AE9B5-7844-9619-F202-4DF64BFFA188}"/>
                    </a:ext>
                  </a:extLst>
                </p14:cNvPr>
                <p14:cNvContentPartPr/>
                <p14:nvPr/>
              </p14:nvContentPartPr>
              <p14:xfrm>
                <a:off x="4381450" y="4845329"/>
                <a:ext cx="1476720" cy="110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B9AE9B5-7844-9619-F202-4DF64BFFA18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363810" y="4827329"/>
                  <a:ext cx="15123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E97BD6A-5E50-4281-12AC-20C3D1D1DB52}"/>
                    </a:ext>
                  </a:extLst>
                </p14:cNvPr>
                <p14:cNvContentPartPr/>
                <p14:nvPr/>
              </p14:nvContentPartPr>
              <p14:xfrm>
                <a:off x="4371370" y="4740569"/>
                <a:ext cx="1321920" cy="174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E97BD6A-5E50-4281-12AC-20C3D1D1DB5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353370" y="4722929"/>
                  <a:ext cx="1357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9B13439-BD49-BFE7-2CA6-1D4A40A3AF95}"/>
                    </a:ext>
                  </a:extLst>
                </p14:cNvPr>
                <p14:cNvContentPartPr/>
                <p14:nvPr/>
              </p14:nvContentPartPr>
              <p14:xfrm>
                <a:off x="4392250" y="5416649"/>
                <a:ext cx="1499040" cy="70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9B13439-BD49-BFE7-2CA6-1D4A40A3AF9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374610" y="5398649"/>
                  <a:ext cx="1534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1523B5F-3517-91BF-33FD-81255F60F1D8}"/>
                    </a:ext>
                  </a:extLst>
                </p14:cNvPr>
                <p14:cNvContentPartPr/>
                <p14:nvPr/>
              </p14:nvContentPartPr>
              <p14:xfrm>
                <a:off x="6395650" y="4954769"/>
                <a:ext cx="1686600" cy="169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1523B5F-3517-91BF-33FD-81255F60F1D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378010" y="4937129"/>
                  <a:ext cx="17222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ECB6B06-C844-C739-887A-39F174031822}"/>
                    </a:ext>
                  </a:extLst>
                </p14:cNvPr>
                <p14:cNvContentPartPr/>
                <p14:nvPr/>
              </p14:nvContentPartPr>
              <p14:xfrm>
                <a:off x="6787690" y="4533569"/>
                <a:ext cx="176760" cy="231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ECB6B06-C844-C739-887A-39F17403182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770050" y="4515569"/>
                  <a:ext cx="21240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74356E5-2E1A-F7AE-850F-DBF12A35A574}"/>
                    </a:ext>
                  </a:extLst>
                </p14:cNvPr>
                <p14:cNvContentPartPr/>
                <p14:nvPr/>
              </p14:nvContentPartPr>
              <p14:xfrm>
                <a:off x="6906130" y="4759649"/>
                <a:ext cx="146520" cy="144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74356E5-2E1A-F7AE-850F-DBF12A35A57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88130" y="4741649"/>
                  <a:ext cx="182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0EA9D9-6FFA-300B-0995-94FF11C4264C}"/>
                    </a:ext>
                  </a:extLst>
                </p14:cNvPr>
                <p14:cNvContentPartPr/>
                <p14:nvPr/>
              </p14:nvContentPartPr>
              <p14:xfrm>
                <a:off x="7245610" y="4553369"/>
                <a:ext cx="165600" cy="173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0EA9D9-6FFA-300B-0995-94FF11C4264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27970" y="4535729"/>
                  <a:ext cx="2012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DCACAFA-7185-BBEA-99AF-3BEBA063C787}"/>
                    </a:ext>
                  </a:extLst>
                </p14:cNvPr>
                <p14:cNvContentPartPr/>
                <p14:nvPr/>
              </p14:nvContentPartPr>
              <p14:xfrm>
                <a:off x="7596970" y="4494329"/>
                <a:ext cx="175680" cy="239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DCACAFA-7185-BBEA-99AF-3BEBA063C78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578970" y="4476329"/>
                  <a:ext cx="2113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79C8D82-1873-7372-A4CA-05E55BC57DA8}"/>
                    </a:ext>
                  </a:extLst>
                </p14:cNvPr>
                <p14:cNvContentPartPr/>
                <p14:nvPr/>
              </p14:nvContentPartPr>
              <p14:xfrm>
                <a:off x="7764730" y="4712129"/>
                <a:ext cx="33480" cy="131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79C8D82-1873-7372-A4CA-05E55BC57DA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47090" y="4694489"/>
                  <a:ext cx="69120" cy="16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46E3EB6-4FA4-FD95-97A0-8FE63BC8E25D}"/>
                  </a:ext>
                </a:extLst>
              </p14:cNvPr>
              <p14:cNvContentPartPr/>
              <p14:nvPr/>
            </p14:nvContentPartPr>
            <p14:xfrm>
              <a:off x="3460210" y="6386129"/>
              <a:ext cx="811800" cy="2869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46E3EB6-4FA4-FD95-97A0-8FE63BC8E25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442570" y="6368129"/>
                <a:ext cx="8474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641FD4-A8A3-53DC-7D53-9AA91485A0FF}"/>
                  </a:ext>
                </a:extLst>
              </p14:cNvPr>
              <p14:cNvContentPartPr/>
              <p14:nvPr/>
            </p14:nvContentPartPr>
            <p14:xfrm>
              <a:off x="1678210" y="6353729"/>
              <a:ext cx="895680" cy="2970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641FD4-A8A3-53DC-7D53-9AA91485A0FF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660210" y="6335729"/>
                <a:ext cx="9313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55FF7749-1914-C13E-170A-FB01A070E744}"/>
                  </a:ext>
                </a:extLst>
              </p14:cNvPr>
              <p14:cNvContentPartPr/>
              <p14:nvPr/>
            </p14:nvContentPartPr>
            <p14:xfrm>
              <a:off x="2845330" y="6428609"/>
              <a:ext cx="357480" cy="3499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55FF7749-1914-C13E-170A-FB01A070E744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827690" y="6410969"/>
                <a:ext cx="393120" cy="38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2B3CEC1-CC6D-AECF-2CDF-44E574900D66}"/>
              </a:ext>
            </a:extLst>
          </p:cNvPr>
          <p:cNvGrpSpPr/>
          <p:nvPr/>
        </p:nvGrpSpPr>
        <p:grpSpPr>
          <a:xfrm>
            <a:off x="4205770" y="5989409"/>
            <a:ext cx="2153520" cy="694440"/>
            <a:chOff x="4205770" y="5989409"/>
            <a:chExt cx="2153520" cy="69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ED96F55-BD9D-D23F-51CB-053739FB7B2C}"/>
                    </a:ext>
                  </a:extLst>
                </p14:cNvPr>
                <p14:cNvContentPartPr/>
                <p14:nvPr/>
              </p14:nvContentPartPr>
              <p14:xfrm>
                <a:off x="4205770" y="6154649"/>
                <a:ext cx="404280" cy="108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ED96F55-BD9D-D23F-51CB-053739FB7B2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87770" y="6137009"/>
                  <a:ext cx="4399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8D117D5-F501-60B3-2E96-E3AE56167E99}"/>
                    </a:ext>
                  </a:extLst>
                </p14:cNvPr>
                <p14:cNvContentPartPr/>
                <p14:nvPr/>
              </p14:nvContentPartPr>
              <p14:xfrm>
                <a:off x="4864210" y="5989409"/>
                <a:ext cx="757080" cy="280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8D117D5-F501-60B3-2E96-E3AE56167E9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846210" y="5971769"/>
                  <a:ext cx="7927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B2C5F33-1B21-8E13-88BA-C3D0583D518E}"/>
                    </a:ext>
                  </a:extLst>
                </p14:cNvPr>
                <p14:cNvContentPartPr/>
                <p14:nvPr/>
              </p14:nvContentPartPr>
              <p14:xfrm>
                <a:off x="4970770" y="6112529"/>
                <a:ext cx="308880" cy="16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B2C5F33-1B21-8E13-88BA-C3D0583D518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952770" y="6094889"/>
                  <a:ext cx="344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D2E4894-4FA8-6FCB-0F6F-4FA752D6BCB4}"/>
                    </a:ext>
                  </a:extLst>
                </p14:cNvPr>
                <p14:cNvContentPartPr/>
                <p14:nvPr/>
              </p14:nvContentPartPr>
              <p14:xfrm>
                <a:off x="4368490" y="6401249"/>
                <a:ext cx="1043280" cy="282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D2E4894-4FA8-6FCB-0F6F-4FA752D6BCB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50490" y="6383249"/>
                  <a:ext cx="10789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2D15013-5569-040A-53B6-A3A5547A98DE}"/>
                    </a:ext>
                  </a:extLst>
                </p14:cNvPr>
                <p14:cNvContentPartPr/>
                <p14:nvPr/>
              </p14:nvContentPartPr>
              <p14:xfrm>
                <a:off x="4873570" y="6476849"/>
                <a:ext cx="264600" cy="18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2D15013-5569-040A-53B6-A3A5547A98D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855930" y="6459209"/>
                  <a:ext cx="3002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05E650E-32A2-19DB-0AC5-0D3C8D7AB452}"/>
                    </a:ext>
                  </a:extLst>
                </p14:cNvPr>
                <p14:cNvContentPartPr/>
                <p14:nvPr/>
              </p14:nvContentPartPr>
              <p14:xfrm>
                <a:off x="4609330" y="6466769"/>
                <a:ext cx="261000" cy="7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05E650E-32A2-19DB-0AC5-0D3C8D7AB45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591690" y="6448769"/>
                  <a:ext cx="2966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19F890F-1A6F-B775-F090-CD67E94547F9}"/>
                    </a:ext>
                  </a:extLst>
                </p14:cNvPr>
                <p14:cNvContentPartPr/>
                <p14:nvPr/>
              </p14:nvContentPartPr>
              <p14:xfrm>
                <a:off x="5614450" y="6383249"/>
                <a:ext cx="744840" cy="276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19F890F-1A6F-B775-F090-CD67E94547F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596810" y="6365609"/>
                  <a:ext cx="780480" cy="31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F73614-B73E-7A26-6B4A-047D9D6A15D5}"/>
              </a:ext>
            </a:extLst>
          </p:cNvPr>
          <p:cNvGrpSpPr/>
          <p:nvPr/>
        </p:nvGrpSpPr>
        <p:grpSpPr>
          <a:xfrm>
            <a:off x="6657730" y="6261569"/>
            <a:ext cx="1818720" cy="375840"/>
            <a:chOff x="6657730" y="6261569"/>
            <a:chExt cx="181872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F69EBC6-B96A-3F84-9DED-5E7EE6E33C6B}"/>
                    </a:ext>
                  </a:extLst>
                </p14:cNvPr>
                <p14:cNvContentPartPr/>
                <p14:nvPr/>
              </p14:nvContentPartPr>
              <p14:xfrm>
                <a:off x="6657730" y="6261569"/>
                <a:ext cx="1818720" cy="375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F69EBC6-B96A-3F84-9DED-5E7EE6E33C6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40090" y="6243569"/>
                  <a:ext cx="185436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72036B3-4823-D78F-9D24-A1F009C39B6B}"/>
                    </a:ext>
                  </a:extLst>
                </p14:cNvPr>
                <p14:cNvContentPartPr/>
                <p14:nvPr/>
              </p14:nvContentPartPr>
              <p14:xfrm>
                <a:off x="7550170" y="6425009"/>
                <a:ext cx="3240" cy="5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72036B3-4823-D78F-9D24-A1F009C39B6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32530" y="6407009"/>
                  <a:ext cx="388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91D5989-0551-91A5-2E68-56DE9CC66C57}"/>
                    </a:ext>
                  </a:extLst>
                </p14:cNvPr>
                <p14:cNvContentPartPr/>
                <p14:nvPr/>
              </p14:nvContentPartPr>
              <p14:xfrm>
                <a:off x="7187650" y="6327449"/>
                <a:ext cx="534600" cy="36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91D5989-0551-91A5-2E68-56DE9CC66C5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70010" y="6309449"/>
                  <a:ext cx="57024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ACDD2BED-2225-DBB7-5E86-C134A3CD86EE}"/>
                  </a:ext>
                </a:extLst>
              </p14:cNvPr>
              <p14:cNvContentPartPr/>
              <p14:nvPr/>
            </p14:nvContentPartPr>
            <p14:xfrm>
              <a:off x="8592010" y="3561209"/>
              <a:ext cx="183960" cy="1562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ACDD2BED-2225-DBB7-5E86-C134A3CD86E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8574370" y="3543569"/>
                <a:ext cx="2196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94332F08-FFA0-6D82-853A-B4A0D722F5C3}"/>
                  </a:ext>
                </a:extLst>
              </p14:cNvPr>
              <p14:cNvContentPartPr/>
              <p14:nvPr/>
            </p14:nvContentPartPr>
            <p14:xfrm>
              <a:off x="8825290" y="3574889"/>
              <a:ext cx="102960" cy="1242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94332F08-FFA0-6D82-853A-B4A0D722F5C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8807290" y="3556889"/>
                <a:ext cx="138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6314A950-F14C-378C-97DF-093C48644E4B}"/>
                  </a:ext>
                </a:extLst>
              </p14:cNvPr>
              <p14:cNvContentPartPr/>
              <p14:nvPr/>
            </p14:nvContentPartPr>
            <p14:xfrm>
              <a:off x="9023290" y="3451769"/>
              <a:ext cx="16560" cy="489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6314A950-F14C-378C-97DF-093C48644E4B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9005650" y="3434129"/>
                <a:ext cx="522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291DD9F8-ED70-3591-B109-537AC82FEE07}"/>
                  </a:ext>
                </a:extLst>
              </p14:cNvPr>
              <p14:cNvContentPartPr/>
              <p14:nvPr/>
            </p14:nvContentPartPr>
            <p14:xfrm>
              <a:off x="9015010" y="3448889"/>
              <a:ext cx="289800" cy="29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291DD9F8-ED70-3591-B109-537AC82FEE0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97010" y="3431249"/>
                <a:ext cx="32544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2ED48FE4-37B6-6693-6915-3DAC4E02AE01}"/>
                  </a:ext>
                </a:extLst>
              </p14:cNvPr>
              <p14:cNvContentPartPr/>
              <p14:nvPr/>
            </p14:nvContentPartPr>
            <p14:xfrm>
              <a:off x="9477970" y="3399929"/>
              <a:ext cx="788760" cy="3722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2ED48FE4-37B6-6693-6915-3DAC4E02AE0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9459970" y="3381929"/>
                <a:ext cx="82440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6E7D43AF-228D-FF3F-3638-59ADA7D585F8}"/>
                  </a:ext>
                </a:extLst>
              </p14:cNvPr>
              <p14:cNvContentPartPr/>
              <p14:nvPr/>
            </p14:nvContentPartPr>
            <p14:xfrm>
              <a:off x="10399210" y="3377609"/>
              <a:ext cx="396360" cy="263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6E7D43AF-228D-FF3F-3638-59ADA7D585F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0381210" y="3359969"/>
                <a:ext cx="43200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66FAC754-64FE-1969-3169-2CFCC4104CE3}"/>
                  </a:ext>
                </a:extLst>
              </p14:cNvPr>
              <p14:cNvContentPartPr/>
              <p14:nvPr/>
            </p14:nvContentPartPr>
            <p14:xfrm>
              <a:off x="10452130" y="3449969"/>
              <a:ext cx="256320" cy="75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66FAC754-64FE-1969-3169-2CFCC4104CE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0434490" y="3432329"/>
                <a:ext cx="2919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08FBB7C-8DC8-738B-17FD-4F9F9BECB4D0}"/>
                  </a:ext>
                </a:extLst>
              </p14:cNvPr>
              <p14:cNvContentPartPr/>
              <p14:nvPr/>
            </p14:nvContentPartPr>
            <p14:xfrm>
              <a:off x="11003650" y="3301289"/>
              <a:ext cx="528480" cy="3650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08FBB7C-8DC8-738B-17FD-4F9F9BECB4D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0986010" y="3283289"/>
                <a:ext cx="564120" cy="40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131D979-DC2C-42ED-EE18-871E733162BC}"/>
              </a:ext>
            </a:extLst>
          </p:cNvPr>
          <p:cNvGrpSpPr/>
          <p:nvPr/>
        </p:nvGrpSpPr>
        <p:grpSpPr>
          <a:xfrm>
            <a:off x="8616850" y="3822929"/>
            <a:ext cx="2603160" cy="351000"/>
            <a:chOff x="8616850" y="3822929"/>
            <a:chExt cx="260316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D68A6CD-AB47-09AF-377A-8A9FFE1096F6}"/>
                    </a:ext>
                  </a:extLst>
                </p14:cNvPr>
                <p14:cNvContentPartPr/>
                <p14:nvPr/>
              </p14:nvContentPartPr>
              <p14:xfrm>
                <a:off x="8616850" y="3993209"/>
                <a:ext cx="379440" cy="161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D68A6CD-AB47-09AF-377A-8A9FFE1096F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598850" y="3975209"/>
                  <a:ext cx="4150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E3EE0D2-9F64-3E84-5AF2-8E7E997FEE5E}"/>
                    </a:ext>
                  </a:extLst>
                </p14:cNvPr>
                <p14:cNvContentPartPr/>
                <p14:nvPr/>
              </p14:nvContentPartPr>
              <p14:xfrm>
                <a:off x="8822770" y="4016969"/>
                <a:ext cx="192600" cy="156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E3EE0D2-9F64-3E84-5AF2-8E7E997FEE5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804770" y="3999329"/>
                  <a:ext cx="2282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0AC1CBE-6F07-9885-FBF3-A877F8EB6B4F}"/>
                    </a:ext>
                  </a:extLst>
                </p14:cNvPr>
                <p14:cNvContentPartPr/>
                <p14:nvPr/>
              </p14:nvContentPartPr>
              <p14:xfrm>
                <a:off x="9052090" y="3822929"/>
                <a:ext cx="1388520" cy="340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0AC1CBE-6F07-9885-FBF3-A877F8EB6B4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034090" y="3804929"/>
                  <a:ext cx="142416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9C7843C-5492-394D-F0CA-15F457CE6F35}"/>
                    </a:ext>
                  </a:extLst>
                </p14:cNvPr>
                <p14:cNvContentPartPr/>
                <p14:nvPr/>
              </p14:nvContentPartPr>
              <p14:xfrm>
                <a:off x="9996010" y="3950729"/>
                <a:ext cx="55440" cy="7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9C7843C-5492-394D-F0CA-15F457CE6F3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978010" y="3932729"/>
                  <a:ext cx="910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60F411B-A94D-A148-B5C9-F3A7D7E8CBF2}"/>
                    </a:ext>
                  </a:extLst>
                </p14:cNvPr>
                <p14:cNvContentPartPr/>
                <p14:nvPr/>
              </p14:nvContentPartPr>
              <p14:xfrm>
                <a:off x="9753010" y="3938129"/>
                <a:ext cx="163800" cy="10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60F411B-A94D-A148-B5C9-F3A7D7E8CBF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735370" y="3920129"/>
                  <a:ext cx="1994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AB764AD-5803-19C5-3258-CAC9220AAF6B}"/>
                    </a:ext>
                  </a:extLst>
                </p14:cNvPr>
                <p14:cNvContentPartPr/>
                <p14:nvPr/>
              </p14:nvContentPartPr>
              <p14:xfrm>
                <a:off x="9220570" y="3883049"/>
                <a:ext cx="280440" cy="66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AB764AD-5803-19C5-3258-CAC9220AAF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202930" y="3865049"/>
                  <a:ext cx="3160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A147219-B8FA-1EA4-B097-3000D99542E5}"/>
                    </a:ext>
                  </a:extLst>
                </p14:cNvPr>
                <p14:cNvContentPartPr/>
                <p14:nvPr/>
              </p14:nvContentPartPr>
              <p14:xfrm>
                <a:off x="10782610" y="3982769"/>
                <a:ext cx="437400" cy="145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A147219-B8FA-1EA4-B097-3000D99542E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764610" y="3964769"/>
                  <a:ext cx="4730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A9B3FA5-12AB-60C2-4082-D5D250E1FC8B}"/>
              </a:ext>
            </a:extLst>
          </p:cNvPr>
          <p:cNvGrpSpPr/>
          <p:nvPr/>
        </p:nvGrpSpPr>
        <p:grpSpPr>
          <a:xfrm>
            <a:off x="8990530" y="4319729"/>
            <a:ext cx="2324520" cy="491760"/>
            <a:chOff x="8990530" y="4319729"/>
            <a:chExt cx="232452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F753A08-40FA-A0D5-A485-D579D4F3DD30}"/>
                    </a:ext>
                  </a:extLst>
                </p14:cNvPr>
                <p14:cNvContentPartPr/>
                <p14:nvPr/>
              </p14:nvContentPartPr>
              <p14:xfrm>
                <a:off x="8990530" y="4363289"/>
                <a:ext cx="66240" cy="105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F753A08-40FA-A0D5-A485-D579D4F3DD3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972890" y="4345649"/>
                  <a:ext cx="1018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797AA9C-FA65-EB4C-5596-707469C351C9}"/>
                    </a:ext>
                  </a:extLst>
                </p14:cNvPr>
                <p14:cNvContentPartPr/>
                <p14:nvPr/>
              </p14:nvContentPartPr>
              <p14:xfrm>
                <a:off x="9098890" y="4369409"/>
                <a:ext cx="67320" cy="118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797AA9C-FA65-EB4C-5596-707469C351C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080890" y="4351409"/>
                  <a:ext cx="1029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F1A5BD2-96AD-F405-1D59-27A7474E8848}"/>
                    </a:ext>
                  </a:extLst>
                </p14:cNvPr>
                <p14:cNvContentPartPr/>
                <p14:nvPr/>
              </p14:nvContentPartPr>
              <p14:xfrm>
                <a:off x="9180250" y="4319729"/>
                <a:ext cx="1765800" cy="491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F1A5BD2-96AD-F405-1D59-27A7474E884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162250" y="4301729"/>
                  <a:ext cx="180144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3011C0E-FA97-1F5F-2C8D-9A1950B684A9}"/>
                    </a:ext>
                  </a:extLst>
                </p14:cNvPr>
                <p14:cNvContentPartPr/>
                <p14:nvPr/>
              </p14:nvContentPartPr>
              <p14:xfrm>
                <a:off x="10674250" y="4441049"/>
                <a:ext cx="45360" cy="6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3011C0E-FA97-1F5F-2C8D-9A1950B684A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656250" y="4423049"/>
                  <a:ext cx="810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6E4A033-86A8-9AE0-A3D2-DD205872B593}"/>
                    </a:ext>
                  </a:extLst>
                </p14:cNvPr>
                <p14:cNvContentPartPr/>
                <p14:nvPr/>
              </p14:nvContentPartPr>
              <p14:xfrm>
                <a:off x="10348810" y="4450049"/>
                <a:ext cx="270720" cy="13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6E4A033-86A8-9AE0-A3D2-DD205872B59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330810" y="4432049"/>
                  <a:ext cx="3063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07A55B6-BA3D-67EC-4427-4A1BFBB48954}"/>
                    </a:ext>
                  </a:extLst>
                </p14:cNvPr>
                <p14:cNvContentPartPr/>
                <p14:nvPr/>
              </p14:nvContentPartPr>
              <p14:xfrm>
                <a:off x="9950290" y="4458329"/>
                <a:ext cx="8640" cy="75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07A55B6-BA3D-67EC-4427-4A1BFBB4895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932650" y="4440689"/>
                  <a:ext cx="442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495C409-4131-1D2D-8C00-99718DDCCC73}"/>
                    </a:ext>
                  </a:extLst>
                </p14:cNvPr>
                <p14:cNvContentPartPr/>
                <p14:nvPr/>
              </p14:nvContentPartPr>
              <p14:xfrm>
                <a:off x="9361330" y="4390649"/>
                <a:ext cx="16560" cy="17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495C409-4131-1D2D-8C00-99718DDCCC7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343330" y="4373009"/>
                  <a:ext cx="522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57A276D-78B8-5B9E-CD1F-7833C279BDE8}"/>
                    </a:ext>
                  </a:extLst>
                </p14:cNvPr>
                <p14:cNvContentPartPr/>
                <p14:nvPr/>
              </p14:nvContentPartPr>
              <p14:xfrm>
                <a:off x="11077090" y="4340969"/>
                <a:ext cx="42120" cy="120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57A276D-78B8-5B9E-CD1F-7833C279BDE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059450" y="4322969"/>
                  <a:ext cx="777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DD4369C-A94F-7FFD-0D10-CDB4158470A4}"/>
                    </a:ext>
                  </a:extLst>
                </p14:cNvPr>
                <p14:cNvContentPartPr/>
                <p14:nvPr/>
              </p14:nvContentPartPr>
              <p14:xfrm>
                <a:off x="11250250" y="4392449"/>
                <a:ext cx="64800" cy="106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DD4369C-A94F-7FFD-0D10-CDB4158470A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232250" y="4374809"/>
                  <a:ext cx="100440" cy="14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1809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845EE7-0322-A6B0-562A-B6FDB26C7E8F}"/>
              </a:ext>
            </a:extLst>
          </p:cNvPr>
          <p:cNvGrpSpPr/>
          <p:nvPr/>
        </p:nvGrpSpPr>
        <p:grpSpPr>
          <a:xfrm>
            <a:off x="599365" y="237449"/>
            <a:ext cx="465120" cy="516960"/>
            <a:chOff x="599365" y="237449"/>
            <a:chExt cx="465120" cy="51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D8AD111-2E53-906C-D78B-E72A3249CB29}"/>
                    </a:ext>
                  </a:extLst>
                </p14:cNvPr>
                <p14:cNvContentPartPr/>
                <p14:nvPr/>
              </p14:nvContentPartPr>
              <p14:xfrm>
                <a:off x="653365" y="364889"/>
                <a:ext cx="227880" cy="235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D8AD111-2E53-906C-D78B-E72A3249CB2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5365" y="347249"/>
                  <a:ext cx="2635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34F89C2-DEA4-0810-E579-2A22134BFF4E}"/>
                    </a:ext>
                  </a:extLst>
                </p14:cNvPr>
                <p14:cNvContentPartPr/>
                <p14:nvPr/>
              </p14:nvContentPartPr>
              <p14:xfrm>
                <a:off x="599365" y="237449"/>
                <a:ext cx="465120" cy="516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34F89C2-DEA4-0810-E579-2A22134BFF4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1365" y="219449"/>
                  <a:ext cx="500760" cy="55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332826-82C4-B362-3959-B15B662BF1F2}"/>
              </a:ext>
            </a:extLst>
          </p:cNvPr>
          <p:cNvGrpSpPr/>
          <p:nvPr/>
        </p:nvGrpSpPr>
        <p:grpSpPr>
          <a:xfrm>
            <a:off x="1396405" y="356969"/>
            <a:ext cx="876240" cy="354600"/>
            <a:chOff x="1396405" y="356969"/>
            <a:chExt cx="87624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1F5E50B-8290-DAF9-CCF9-0A78604D9AAA}"/>
                    </a:ext>
                  </a:extLst>
                </p14:cNvPr>
                <p14:cNvContentPartPr/>
                <p14:nvPr/>
              </p14:nvContentPartPr>
              <p14:xfrm>
                <a:off x="1396405" y="356969"/>
                <a:ext cx="229680" cy="344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1F5E50B-8290-DAF9-CCF9-0A78604D9A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78765" y="339329"/>
                  <a:ext cx="26532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BC796D5-CDCE-5179-D4C2-04F5A7DF0C59}"/>
                    </a:ext>
                  </a:extLst>
                </p14:cNvPr>
                <p14:cNvContentPartPr/>
                <p14:nvPr/>
              </p14:nvContentPartPr>
              <p14:xfrm>
                <a:off x="1724365" y="444809"/>
                <a:ext cx="204120" cy="234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BC796D5-CDCE-5179-D4C2-04F5A7DF0C5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06725" y="427169"/>
                  <a:ext cx="2397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242269C-1680-532E-9420-8CA8628769D9}"/>
                    </a:ext>
                  </a:extLst>
                </p14:cNvPr>
                <p14:cNvContentPartPr/>
                <p14:nvPr/>
              </p14:nvContentPartPr>
              <p14:xfrm>
                <a:off x="1703485" y="436169"/>
                <a:ext cx="249480" cy="1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242269C-1680-532E-9420-8CA8628769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85485" y="418169"/>
                  <a:ext cx="2851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957D2A-5062-DB03-5EC5-67773D04E6AA}"/>
                    </a:ext>
                  </a:extLst>
                </p14:cNvPr>
                <p14:cNvContentPartPr/>
                <p14:nvPr/>
              </p14:nvContentPartPr>
              <p14:xfrm>
                <a:off x="2069605" y="380009"/>
                <a:ext cx="203040" cy="331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957D2A-5062-DB03-5EC5-67773D04E6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51605" y="362369"/>
                  <a:ext cx="238680" cy="36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0366997-F31E-8FAB-41A1-6293713B2FC4}"/>
                  </a:ext>
                </a:extLst>
              </p14:cNvPr>
              <p14:cNvContentPartPr/>
              <p14:nvPr/>
            </p14:nvContentPartPr>
            <p14:xfrm>
              <a:off x="2742805" y="358049"/>
              <a:ext cx="716040" cy="309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0366997-F31E-8FAB-41A1-6293713B2F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5165" y="340049"/>
                <a:ext cx="751680" cy="34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0C467608-911A-DFD4-11C5-44EB1BC0F9DD}"/>
              </a:ext>
            </a:extLst>
          </p:cNvPr>
          <p:cNvGrpSpPr/>
          <p:nvPr/>
        </p:nvGrpSpPr>
        <p:grpSpPr>
          <a:xfrm>
            <a:off x="3756925" y="142769"/>
            <a:ext cx="7242840" cy="699840"/>
            <a:chOff x="3756925" y="142769"/>
            <a:chExt cx="7242840" cy="69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1CA86F8-C321-91FE-5447-2A803923EC4D}"/>
                    </a:ext>
                  </a:extLst>
                </p14:cNvPr>
                <p14:cNvContentPartPr/>
                <p14:nvPr/>
              </p14:nvContentPartPr>
              <p14:xfrm>
                <a:off x="3756925" y="253289"/>
                <a:ext cx="1505520" cy="58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1CA86F8-C321-91FE-5447-2A803923EC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39285" y="235289"/>
                  <a:ext cx="154116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2CC7624-C027-B6AB-FB35-0AF4063E089E}"/>
                    </a:ext>
                  </a:extLst>
                </p14:cNvPr>
                <p14:cNvContentPartPr/>
                <p14:nvPr/>
              </p14:nvContentPartPr>
              <p14:xfrm>
                <a:off x="4863205" y="408449"/>
                <a:ext cx="129960" cy="24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2CC7624-C027-B6AB-FB35-0AF4063E08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45205" y="390449"/>
                  <a:ext cx="165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FA284B2-81E6-5273-DA9C-2C09A897A891}"/>
                    </a:ext>
                  </a:extLst>
                </p14:cNvPr>
                <p14:cNvContentPartPr/>
                <p14:nvPr/>
              </p14:nvContentPartPr>
              <p14:xfrm>
                <a:off x="5549725" y="432929"/>
                <a:ext cx="453600" cy="173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FA284B2-81E6-5273-DA9C-2C09A897A89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32085" y="414929"/>
                  <a:ext cx="489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F5D837C-E792-B1B8-8934-8318812A5592}"/>
                    </a:ext>
                  </a:extLst>
                </p14:cNvPr>
                <p14:cNvContentPartPr/>
                <p14:nvPr/>
              </p14:nvContentPartPr>
              <p14:xfrm>
                <a:off x="6272965" y="176969"/>
                <a:ext cx="659880" cy="451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F5D837C-E792-B1B8-8934-8318812A559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55325" y="159329"/>
                  <a:ext cx="69552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E062584-4133-0FFD-47D5-0D7818644EAD}"/>
                    </a:ext>
                  </a:extLst>
                </p14:cNvPr>
                <p14:cNvContentPartPr/>
                <p14:nvPr/>
              </p14:nvContentPartPr>
              <p14:xfrm>
                <a:off x="6355405" y="414569"/>
                <a:ext cx="268920" cy="12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E062584-4133-0FFD-47D5-0D7818644EA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37765" y="396929"/>
                  <a:ext cx="304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6334C8-52D8-C9DC-28AB-9B39D376128A}"/>
                    </a:ext>
                  </a:extLst>
                </p14:cNvPr>
                <p14:cNvContentPartPr/>
                <p14:nvPr/>
              </p14:nvContentPartPr>
              <p14:xfrm>
                <a:off x="7165765" y="197489"/>
                <a:ext cx="2104920" cy="610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6334C8-52D8-C9DC-28AB-9B39D376128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48125" y="179489"/>
                  <a:ext cx="214056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D06A6A-894C-EE63-36E6-4496A1C8C855}"/>
                    </a:ext>
                  </a:extLst>
                </p14:cNvPr>
                <p14:cNvContentPartPr/>
                <p14:nvPr/>
              </p14:nvContentPartPr>
              <p14:xfrm>
                <a:off x="9005005" y="343649"/>
                <a:ext cx="12240" cy="7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D06A6A-894C-EE63-36E6-4496A1C8C85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87365" y="325649"/>
                  <a:ext cx="47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345AC17-7B7F-07DF-98A0-D9AF531C348C}"/>
                    </a:ext>
                  </a:extLst>
                </p14:cNvPr>
                <p14:cNvContentPartPr/>
                <p14:nvPr/>
              </p14:nvContentPartPr>
              <p14:xfrm>
                <a:off x="8390125" y="309089"/>
                <a:ext cx="612000" cy="31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345AC17-7B7F-07DF-98A0-D9AF531C348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72485" y="291089"/>
                  <a:ext cx="6476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16D38E7-59B9-0EF9-640B-D6430C153DD1}"/>
                    </a:ext>
                  </a:extLst>
                </p14:cNvPr>
                <p14:cNvContentPartPr/>
                <p14:nvPr/>
              </p14:nvContentPartPr>
              <p14:xfrm>
                <a:off x="9598285" y="250409"/>
                <a:ext cx="318600" cy="453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16D38E7-59B9-0EF9-640B-D6430C153DD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580285" y="232409"/>
                  <a:ext cx="35424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1257DD0-E83F-2555-EF30-88B459FCBFB0}"/>
                    </a:ext>
                  </a:extLst>
                </p14:cNvPr>
                <p14:cNvContentPartPr/>
                <p14:nvPr/>
              </p14:nvContentPartPr>
              <p14:xfrm>
                <a:off x="10203085" y="142769"/>
                <a:ext cx="796680" cy="470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1257DD0-E83F-2555-EF30-88B459FCBF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185445" y="124769"/>
                  <a:ext cx="83232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DA3A04B-03E5-78FC-9C6C-318774CB9CE1}"/>
                    </a:ext>
                  </a:extLst>
                </p14:cNvPr>
                <p14:cNvContentPartPr/>
                <p14:nvPr/>
              </p14:nvContentPartPr>
              <p14:xfrm>
                <a:off x="10420525" y="314489"/>
                <a:ext cx="136800" cy="28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DA3A04B-03E5-78FC-9C6C-318774CB9CE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402525" y="296849"/>
                  <a:ext cx="172440" cy="6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0770F4B-240C-9490-9ECE-36352BEFCFDB}"/>
                  </a:ext>
                </a:extLst>
              </p14:cNvPr>
              <p14:cNvContentPartPr/>
              <p14:nvPr/>
            </p14:nvContentPartPr>
            <p14:xfrm>
              <a:off x="1074565" y="992369"/>
              <a:ext cx="1617480" cy="394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0770F4B-240C-9490-9ECE-36352BEFCFD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56925" y="974729"/>
                <a:ext cx="1653120" cy="42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33F6A408-B0C7-EDA3-308D-64C0E2AA6465}"/>
              </a:ext>
            </a:extLst>
          </p:cNvPr>
          <p:cNvGrpSpPr/>
          <p:nvPr/>
        </p:nvGrpSpPr>
        <p:grpSpPr>
          <a:xfrm>
            <a:off x="2026405" y="1491689"/>
            <a:ext cx="8182080" cy="1011600"/>
            <a:chOff x="2026405" y="1491689"/>
            <a:chExt cx="8182080" cy="10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B9C52D1-F745-AD29-1198-EE1950A2C80C}"/>
                    </a:ext>
                  </a:extLst>
                </p14:cNvPr>
                <p14:cNvContentPartPr/>
                <p14:nvPr/>
              </p14:nvContentPartPr>
              <p14:xfrm>
                <a:off x="2026405" y="1812449"/>
                <a:ext cx="138960" cy="28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B9C52D1-F745-AD29-1198-EE1950A2C80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08405" y="1794809"/>
                  <a:ext cx="174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D5DA271-FE76-7AEF-C8C0-CA730E56C91E}"/>
                    </a:ext>
                  </a:extLst>
                </p14:cNvPr>
                <p14:cNvContentPartPr/>
                <p14:nvPr/>
              </p14:nvContentPartPr>
              <p14:xfrm>
                <a:off x="2136565" y="1769609"/>
                <a:ext cx="221760" cy="75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D5DA271-FE76-7AEF-C8C0-CA730E56C91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18925" y="1751609"/>
                  <a:ext cx="2574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7D3FA60-DA1E-96E6-58DD-7680BEDB874A}"/>
                    </a:ext>
                  </a:extLst>
                </p14:cNvPr>
                <p14:cNvContentPartPr/>
                <p14:nvPr/>
              </p14:nvContentPartPr>
              <p14:xfrm>
                <a:off x="2169325" y="1913969"/>
                <a:ext cx="139320" cy="17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7D3FA60-DA1E-96E6-58DD-7680BEDB874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51685" y="1896329"/>
                  <a:ext cx="174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8661D0D-B2B7-C894-8094-ADBA5293FE8E}"/>
                    </a:ext>
                  </a:extLst>
                </p14:cNvPr>
                <p14:cNvContentPartPr/>
                <p14:nvPr/>
              </p14:nvContentPartPr>
              <p14:xfrm>
                <a:off x="2339605" y="1966529"/>
                <a:ext cx="378360" cy="162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8661D0D-B2B7-C894-8094-ADBA5293FE8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21605" y="1948889"/>
                  <a:ext cx="414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7027C59-9099-8E15-1188-86ED1EC7914A}"/>
                    </a:ext>
                  </a:extLst>
                </p14:cNvPr>
                <p14:cNvContentPartPr/>
                <p14:nvPr/>
              </p14:nvContentPartPr>
              <p14:xfrm>
                <a:off x="3169405" y="1708769"/>
                <a:ext cx="135720" cy="365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7027C59-9099-8E15-1188-86ED1EC7914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51405" y="1690769"/>
                  <a:ext cx="171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B980C83-A5FA-4E1E-6701-DB26C1682A6B}"/>
                    </a:ext>
                  </a:extLst>
                </p14:cNvPr>
                <p14:cNvContentPartPr/>
                <p14:nvPr/>
              </p14:nvContentPartPr>
              <p14:xfrm>
                <a:off x="3444085" y="1702289"/>
                <a:ext cx="129960" cy="34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B980C83-A5FA-4E1E-6701-DB26C1682A6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26445" y="1684289"/>
                  <a:ext cx="1656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4CF5655-BF99-A65C-605D-468ED845392A}"/>
                    </a:ext>
                  </a:extLst>
                </p14:cNvPr>
                <p14:cNvContentPartPr/>
                <p14:nvPr/>
              </p14:nvContentPartPr>
              <p14:xfrm>
                <a:off x="3708325" y="2066249"/>
                <a:ext cx="95400" cy="127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4CF5655-BF99-A65C-605D-468ED845392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90325" y="2048609"/>
                  <a:ext cx="1310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9822AC2-0ED4-4B3D-A82E-7EFA36EAB231}"/>
                    </a:ext>
                  </a:extLst>
                </p14:cNvPr>
                <p14:cNvContentPartPr/>
                <p14:nvPr/>
              </p14:nvContentPartPr>
              <p14:xfrm>
                <a:off x="4423285" y="1882289"/>
                <a:ext cx="171360" cy="12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9822AC2-0ED4-4B3D-A82E-7EFA36EAB23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05645" y="1864649"/>
                  <a:ext cx="207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2E0E560-641D-4BA6-FBA7-C4DCB946D360}"/>
                    </a:ext>
                  </a:extLst>
                </p14:cNvPr>
                <p14:cNvContentPartPr/>
                <p14:nvPr/>
              </p14:nvContentPartPr>
              <p14:xfrm>
                <a:off x="4795165" y="1491689"/>
                <a:ext cx="169920" cy="346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2E0E560-641D-4BA6-FBA7-C4DCB946D3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77165" y="1473689"/>
                  <a:ext cx="2055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AC9BFA-8A57-3117-A891-9C286134E617}"/>
                    </a:ext>
                  </a:extLst>
                </p14:cNvPr>
                <p14:cNvContentPartPr/>
                <p14:nvPr/>
              </p14:nvContentPartPr>
              <p14:xfrm>
                <a:off x="5069845" y="1535249"/>
                <a:ext cx="176760" cy="328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AC9BFA-8A57-3117-A891-9C286134E61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52205" y="1517249"/>
                  <a:ext cx="2124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F632A2D-9A5F-941F-EF59-884DE765281C}"/>
                    </a:ext>
                  </a:extLst>
                </p14:cNvPr>
                <p14:cNvContentPartPr/>
                <p14:nvPr/>
              </p14:nvContentPartPr>
              <p14:xfrm>
                <a:off x="5088205" y="1677449"/>
                <a:ext cx="218880" cy="24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F632A2D-9A5F-941F-EF59-884DE765281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70205" y="1659809"/>
                  <a:ext cx="254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4386A32-0769-082C-7754-6BD74BD567EF}"/>
                    </a:ext>
                  </a:extLst>
                </p14:cNvPr>
                <p14:cNvContentPartPr/>
                <p14:nvPr/>
              </p14:nvContentPartPr>
              <p14:xfrm>
                <a:off x="5096845" y="1546769"/>
                <a:ext cx="223200" cy="35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4386A32-0769-082C-7754-6BD74BD567E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78845" y="1529129"/>
                  <a:ext cx="258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C14A970-2134-8EED-4EE9-D606C11C37A1}"/>
                    </a:ext>
                  </a:extLst>
                </p14:cNvPr>
                <p14:cNvContentPartPr/>
                <p14:nvPr/>
              </p14:nvContentPartPr>
              <p14:xfrm>
                <a:off x="4771765" y="1930169"/>
                <a:ext cx="621720" cy="113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C14A970-2134-8EED-4EE9-D606C11C37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53765" y="1912529"/>
                  <a:ext cx="657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20D2CD5-E09A-5BD4-5B08-573796167381}"/>
                    </a:ext>
                  </a:extLst>
                </p14:cNvPr>
                <p14:cNvContentPartPr/>
                <p14:nvPr/>
              </p14:nvContentPartPr>
              <p14:xfrm>
                <a:off x="4801645" y="2020169"/>
                <a:ext cx="222480" cy="419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20D2CD5-E09A-5BD4-5B08-57379616738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84005" y="2002529"/>
                  <a:ext cx="25812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82DCEF5-8DED-11F7-F841-69B772092D1C}"/>
                    </a:ext>
                  </a:extLst>
                </p14:cNvPr>
                <p14:cNvContentPartPr/>
                <p14:nvPr/>
              </p14:nvContentPartPr>
              <p14:xfrm>
                <a:off x="5126725" y="2105129"/>
                <a:ext cx="235080" cy="39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82DCEF5-8DED-11F7-F841-69B772092D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108725" y="2087129"/>
                  <a:ext cx="2707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11D491D-576C-C904-DF2C-40EB3B40CB78}"/>
                    </a:ext>
                  </a:extLst>
                </p14:cNvPr>
                <p14:cNvContentPartPr/>
                <p14:nvPr/>
              </p14:nvContentPartPr>
              <p14:xfrm>
                <a:off x="5791645" y="1854209"/>
                <a:ext cx="461520" cy="135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11D491D-576C-C904-DF2C-40EB3B40CB7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73645" y="1836209"/>
                  <a:ext cx="497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B51AC1E-B6C6-8FD4-495C-5DFEEFEA40D8}"/>
                    </a:ext>
                  </a:extLst>
                </p14:cNvPr>
                <p14:cNvContentPartPr/>
                <p14:nvPr/>
              </p14:nvContentPartPr>
              <p14:xfrm>
                <a:off x="5982085" y="1721369"/>
                <a:ext cx="34200" cy="18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B51AC1E-B6C6-8FD4-495C-5DFEEFEA40D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64445" y="1703369"/>
                  <a:ext cx="69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DB56D4-E70B-30E5-CC14-F63DEDB11641}"/>
                    </a:ext>
                  </a:extLst>
                </p14:cNvPr>
                <p14:cNvContentPartPr/>
                <p14:nvPr/>
              </p14:nvContentPartPr>
              <p14:xfrm>
                <a:off x="6539365" y="1574849"/>
                <a:ext cx="849960" cy="606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DB56D4-E70B-30E5-CC14-F63DEDB1164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21365" y="1557209"/>
                  <a:ext cx="885600" cy="6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C020CD7-12DD-A4FE-7CA8-FC45D708D485}"/>
                    </a:ext>
                  </a:extLst>
                </p14:cNvPr>
                <p14:cNvContentPartPr/>
                <p14:nvPr/>
              </p14:nvContentPartPr>
              <p14:xfrm>
                <a:off x="7844725" y="1508249"/>
                <a:ext cx="1141200" cy="421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C020CD7-12DD-A4FE-7CA8-FC45D708D48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827085" y="1490249"/>
                  <a:ext cx="11768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98086D-D170-7722-73BD-BFDCC2854E50}"/>
                    </a:ext>
                  </a:extLst>
                </p14:cNvPr>
                <p14:cNvContentPartPr/>
                <p14:nvPr/>
              </p14:nvContentPartPr>
              <p14:xfrm>
                <a:off x="8813125" y="1677089"/>
                <a:ext cx="182160" cy="1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98086D-D170-7722-73BD-BFDCC2854E5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795125" y="1659449"/>
                  <a:ext cx="217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6E4FB4D-E9A0-32B9-DEF6-61BC3EF235DC}"/>
                    </a:ext>
                  </a:extLst>
                </p14:cNvPr>
                <p14:cNvContentPartPr/>
                <p14:nvPr/>
              </p14:nvContentPartPr>
              <p14:xfrm>
                <a:off x="9270685" y="1494209"/>
                <a:ext cx="937800" cy="515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6E4FB4D-E9A0-32B9-DEF6-61BC3EF235D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253045" y="1476209"/>
                  <a:ext cx="973440" cy="55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E64441C-85E9-C7A8-6E13-6310A1FC1541}"/>
              </a:ext>
            </a:extLst>
          </p:cNvPr>
          <p:cNvGrpSpPr/>
          <p:nvPr/>
        </p:nvGrpSpPr>
        <p:grpSpPr>
          <a:xfrm>
            <a:off x="1911925" y="2650169"/>
            <a:ext cx="3378960" cy="531000"/>
            <a:chOff x="1911925" y="2650169"/>
            <a:chExt cx="3378960" cy="5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D3B7D5D-775E-E58B-C97A-03BBE54375D9}"/>
                    </a:ext>
                  </a:extLst>
                </p14:cNvPr>
                <p14:cNvContentPartPr/>
                <p14:nvPr/>
              </p14:nvContentPartPr>
              <p14:xfrm>
                <a:off x="1911925" y="2650169"/>
                <a:ext cx="879120" cy="471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D3B7D5D-775E-E58B-C97A-03BBE54375D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93925" y="2632169"/>
                  <a:ext cx="91476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8D5ABE6-639D-362A-8FC6-4B380200A863}"/>
                    </a:ext>
                  </a:extLst>
                </p14:cNvPr>
                <p14:cNvContentPartPr/>
                <p14:nvPr/>
              </p14:nvContentPartPr>
              <p14:xfrm>
                <a:off x="2615005" y="2891369"/>
                <a:ext cx="189720" cy="21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8D5ABE6-639D-362A-8FC6-4B380200A86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97365" y="2873369"/>
                  <a:ext cx="2253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0544CE0-5967-EFBE-A706-E103B52DCA0D}"/>
                    </a:ext>
                  </a:extLst>
                </p14:cNvPr>
                <p14:cNvContentPartPr/>
                <p14:nvPr/>
              </p14:nvContentPartPr>
              <p14:xfrm>
                <a:off x="3059245" y="2686169"/>
                <a:ext cx="474120" cy="379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0544CE0-5967-EFBE-A706-E103B52DCA0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41605" y="2668169"/>
                  <a:ext cx="5097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DD62234-C46B-262D-A752-6BA144FBD929}"/>
                    </a:ext>
                  </a:extLst>
                </p14:cNvPr>
                <p14:cNvContentPartPr/>
                <p14:nvPr/>
              </p14:nvContentPartPr>
              <p14:xfrm>
                <a:off x="3335725" y="2861129"/>
                <a:ext cx="231840" cy="18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DD62234-C46B-262D-A752-6BA144FBD92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317725" y="2843129"/>
                  <a:ext cx="267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5B65039-82B8-3AA6-CAFF-0270D312BD11}"/>
                    </a:ext>
                  </a:extLst>
                </p14:cNvPr>
                <p14:cNvContentPartPr/>
                <p14:nvPr/>
              </p14:nvContentPartPr>
              <p14:xfrm>
                <a:off x="3224845" y="2748809"/>
                <a:ext cx="3636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5B65039-82B8-3AA6-CAFF-0270D312BD1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07205" y="2731169"/>
                  <a:ext cx="72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75E6684-CE9B-7D00-24FC-DAEB7081C1BE}"/>
                    </a:ext>
                  </a:extLst>
                </p14:cNvPr>
                <p14:cNvContentPartPr/>
                <p14:nvPr/>
              </p14:nvContentPartPr>
              <p14:xfrm>
                <a:off x="3859885" y="2947169"/>
                <a:ext cx="468720" cy="174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75E6684-CE9B-7D00-24FC-DAEB7081C1B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841885" y="2929529"/>
                  <a:ext cx="504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88B224-CF7D-E592-7764-D4A556891D6C}"/>
                    </a:ext>
                  </a:extLst>
                </p14:cNvPr>
                <p14:cNvContentPartPr/>
                <p14:nvPr/>
              </p14:nvContentPartPr>
              <p14:xfrm>
                <a:off x="4110445" y="2786609"/>
                <a:ext cx="26280" cy="5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88B224-CF7D-E592-7764-D4A556891D6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92805" y="2768969"/>
                  <a:ext cx="619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6597AEC-6E1C-8DE2-2BA7-3F582A43A140}"/>
                    </a:ext>
                  </a:extLst>
                </p14:cNvPr>
                <p14:cNvContentPartPr/>
                <p14:nvPr/>
              </p14:nvContentPartPr>
              <p14:xfrm>
                <a:off x="4652965" y="2757809"/>
                <a:ext cx="637920" cy="423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6597AEC-6E1C-8DE2-2BA7-3F582A43A14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34965" y="2740169"/>
                  <a:ext cx="673560" cy="45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145EB83-3C94-6D0D-1547-E03E51B31D5A}"/>
              </a:ext>
            </a:extLst>
          </p:cNvPr>
          <p:cNvGrpSpPr/>
          <p:nvPr/>
        </p:nvGrpSpPr>
        <p:grpSpPr>
          <a:xfrm>
            <a:off x="5774005" y="2748809"/>
            <a:ext cx="847080" cy="290160"/>
            <a:chOff x="5774005" y="2748809"/>
            <a:chExt cx="84708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CDE4461-84E0-8E9B-A58E-A3CDB01742D5}"/>
                    </a:ext>
                  </a:extLst>
                </p14:cNvPr>
                <p14:cNvContentPartPr/>
                <p14:nvPr/>
              </p14:nvContentPartPr>
              <p14:xfrm>
                <a:off x="5774005" y="2884529"/>
                <a:ext cx="651600" cy="120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CDE4461-84E0-8E9B-A58E-A3CDB01742D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756005" y="2866889"/>
                  <a:ext cx="6872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D4DA781-4742-C6EB-3ABC-015929718703}"/>
                    </a:ext>
                  </a:extLst>
                </p14:cNvPr>
                <p14:cNvContentPartPr/>
                <p14:nvPr/>
              </p14:nvContentPartPr>
              <p14:xfrm>
                <a:off x="6108085" y="2748809"/>
                <a:ext cx="38160" cy="7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D4DA781-4742-C6EB-3ABC-01592971870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0085" y="2731169"/>
                  <a:ext cx="73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0688618-4BC0-1861-B035-7B7AF0B75C86}"/>
                    </a:ext>
                  </a:extLst>
                </p14:cNvPr>
                <p14:cNvContentPartPr/>
                <p14:nvPr/>
              </p14:nvContentPartPr>
              <p14:xfrm>
                <a:off x="6612085" y="3033569"/>
                <a:ext cx="9000" cy="5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0688618-4BC0-1861-B035-7B7AF0B75C8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594445" y="3015569"/>
                  <a:ext cx="4464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67ECBD0-4A42-76C6-608C-08FED7AF7982}"/>
                  </a:ext>
                </a:extLst>
              </p14:cNvPr>
              <p14:cNvContentPartPr/>
              <p14:nvPr/>
            </p14:nvContentPartPr>
            <p14:xfrm>
              <a:off x="6384205" y="4115369"/>
              <a:ext cx="990720" cy="4154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67ECBD0-4A42-76C6-608C-08FED7AF798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66565" y="4097729"/>
                <a:ext cx="102636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DEF668DA-422E-2AD7-49EA-BD0A8341DD90}"/>
                  </a:ext>
                </a:extLst>
              </p14:cNvPr>
              <p14:cNvContentPartPr/>
              <p14:nvPr/>
            </p14:nvContentPartPr>
            <p14:xfrm>
              <a:off x="8913205" y="5193929"/>
              <a:ext cx="14040" cy="241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DEF668DA-422E-2AD7-49EA-BD0A8341DD9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895205" y="5176289"/>
                <a:ext cx="4968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CD40286-59E2-44E0-B160-D31BAEFA9EE1}"/>
              </a:ext>
            </a:extLst>
          </p:cNvPr>
          <p:cNvGrpSpPr/>
          <p:nvPr/>
        </p:nvGrpSpPr>
        <p:grpSpPr>
          <a:xfrm>
            <a:off x="741565" y="3245969"/>
            <a:ext cx="10238040" cy="3154680"/>
            <a:chOff x="741565" y="3245969"/>
            <a:chExt cx="10238040" cy="31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9463F17-2531-4019-B8AC-9405F48BF906}"/>
                    </a:ext>
                  </a:extLst>
                </p14:cNvPr>
                <p14:cNvContentPartPr/>
                <p14:nvPr/>
              </p14:nvContentPartPr>
              <p14:xfrm>
                <a:off x="1067005" y="3757169"/>
                <a:ext cx="87120" cy="253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9463F17-2531-4019-B8AC-9405F48BF9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49365" y="3739529"/>
                  <a:ext cx="1227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9BFF5A9-7D42-72F9-7C4A-516239625D73}"/>
                    </a:ext>
                  </a:extLst>
                </p14:cNvPr>
                <p14:cNvContentPartPr/>
                <p14:nvPr/>
              </p14:nvContentPartPr>
              <p14:xfrm>
                <a:off x="1168885" y="3786689"/>
                <a:ext cx="215640" cy="426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9BFF5A9-7D42-72F9-7C4A-516239625D7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50885" y="3769049"/>
                  <a:ext cx="2512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4DC28D6-8D77-4F42-D1C3-3882B088C9A4}"/>
                    </a:ext>
                  </a:extLst>
                </p14:cNvPr>
                <p14:cNvContentPartPr/>
                <p14:nvPr/>
              </p14:nvContentPartPr>
              <p14:xfrm>
                <a:off x="1728685" y="3812969"/>
                <a:ext cx="612360" cy="2754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4DC28D6-8D77-4F42-D1C3-3882B088C9A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710685" y="3794969"/>
                  <a:ext cx="648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2835E79-C3BF-9491-E35E-91CABF5402CA}"/>
                    </a:ext>
                  </a:extLst>
                </p14:cNvPr>
                <p14:cNvContentPartPr/>
                <p14:nvPr/>
              </p14:nvContentPartPr>
              <p14:xfrm>
                <a:off x="2660005" y="3528929"/>
                <a:ext cx="862560" cy="414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2835E79-C3BF-9491-E35E-91CABF5402C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42005" y="3511289"/>
                  <a:ext cx="89820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BFD148-DE66-50BD-3C73-89CC167ED14D}"/>
                    </a:ext>
                  </a:extLst>
                </p14:cNvPr>
                <p14:cNvContentPartPr/>
                <p14:nvPr/>
              </p14:nvContentPartPr>
              <p14:xfrm>
                <a:off x="5752405" y="3674009"/>
                <a:ext cx="470880" cy="87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BFD148-DE66-50BD-3C73-89CC167ED14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34405" y="3656369"/>
                  <a:ext cx="5065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78B0350-58BE-A1B7-D86E-4C7E9BA18713}"/>
                    </a:ext>
                  </a:extLst>
                </p14:cNvPr>
                <p14:cNvContentPartPr/>
                <p14:nvPr/>
              </p14:nvContentPartPr>
              <p14:xfrm>
                <a:off x="6031765" y="3492209"/>
                <a:ext cx="29160" cy="14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78B0350-58BE-A1B7-D86E-4C7E9BA1871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14125" y="3474569"/>
                  <a:ext cx="648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B47B8C9-D8F3-2FCC-D11F-73F308FFC4BC}"/>
                    </a:ext>
                  </a:extLst>
                </p14:cNvPr>
                <p14:cNvContentPartPr/>
                <p14:nvPr/>
              </p14:nvContentPartPr>
              <p14:xfrm>
                <a:off x="6573205" y="3360449"/>
                <a:ext cx="494280" cy="371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B47B8C9-D8F3-2FCC-D11F-73F308FFC4B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55565" y="3342809"/>
                  <a:ext cx="5299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38CCCB0-24D4-857A-C685-63B82A03E2A5}"/>
                    </a:ext>
                  </a:extLst>
                </p14:cNvPr>
                <p14:cNvContentPartPr/>
                <p14:nvPr/>
              </p14:nvContentPartPr>
              <p14:xfrm>
                <a:off x="6621085" y="3469529"/>
                <a:ext cx="269280" cy="30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38CCCB0-24D4-857A-C685-63B82A03E2A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603085" y="3451889"/>
                  <a:ext cx="3049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858DE32-8FCB-1EE4-4C48-45A2FFAA6E5F}"/>
                    </a:ext>
                  </a:extLst>
                </p14:cNvPr>
                <p14:cNvContentPartPr/>
                <p14:nvPr/>
              </p14:nvContentPartPr>
              <p14:xfrm>
                <a:off x="7198165" y="3265049"/>
                <a:ext cx="717120" cy="460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858DE32-8FCB-1EE4-4C48-45A2FFAA6E5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180165" y="3247409"/>
                  <a:ext cx="75276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62EB5A9-4B84-7BB5-4577-794A56F5A5BC}"/>
                    </a:ext>
                  </a:extLst>
                </p14:cNvPr>
                <p14:cNvContentPartPr/>
                <p14:nvPr/>
              </p14:nvContentPartPr>
              <p14:xfrm>
                <a:off x="7359805" y="3445769"/>
                <a:ext cx="288720" cy="10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62EB5A9-4B84-7BB5-4577-794A56F5A5B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342165" y="3427769"/>
                  <a:ext cx="3243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04563C9-E59D-D10A-AC07-520C1A67C923}"/>
                    </a:ext>
                  </a:extLst>
                </p14:cNvPr>
                <p14:cNvContentPartPr/>
                <p14:nvPr/>
              </p14:nvContentPartPr>
              <p14:xfrm>
                <a:off x="8096365" y="3478889"/>
                <a:ext cx="1118520" cy="229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04563C9-E59D-D10A-AC07-520C1A67C92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78725" y="3460889"/>
                  <a:ext cx="11541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76C2F7A-4E5B-AC53-B277-DFFD4BCB5E74}"/>
                    </a:ext>
                  </a:extLst>
                </p14:cNvPr>
                <p14:cNvContentPartPr/>
                <p14:nvPr/>
              </p14:nvContentPartPr>
              <p14:xfrm>
                <a:off x="9561925" y="3245969"/>
                <a:ext cx="1417680" cy="506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76C2F7A-4E5B-AC53-B277-DFFD4BCB5E7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544285" y="3228329"/>
                  <a:ext cx="145332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E0B4CD2-2E12-1D52-0F09-94C3E4604B2E}"/>
                    </a:ext>
                  </a:extLst>
                </p14:cNvPr>
                <p14:cNvContentPartPr/>
                <p14:nvPr/>
              </p14:nvContentPartPr>
              <p14:xfrm>
                <a:off x="10372645" y="3246689"/>
                <a:ext cx="417600" cy="170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0B4CD2-2E12-1D52-0F09-94C3E4604B2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355005" y="3229049"/>
                  <a:ext cx="453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7D55C61-EE73-1F08-1ACC-B73648B5B5F6}"/>
                    </a:ext>
                  </a:extLst>
                </p14:cNvPr>
                <p14:cNvContentPartPr/>
                <p14:nvPr/>
              </p14:nvContentPartPr>
              <p14:xfrm>
                <a:off x="953605" y="4564649"/>
                <a:ext cx="429120" cy="194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7D55C61-EE73-1F08-1ACC-B73648B5B5F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35605" y="4547009"/>
                  <a:ext cx="4647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DEB33C-A81B-848E-3304-4916CC92BD04}"/>
                    </a:ext>
                  </a:extLst>
                </p14:cNvPr>
                <p14:cNvContentPartPr/>
                <p14:nvPr/>
              </p14:nvContentPartPr>
              <p14:xfrm>
                <a:off x="1840645" y="4399409"/>
                <a:ext cx="54000" cy="340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DEB33C-A81B-848E-3304-4916CC92BD0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23005" y="4381409"/>
                  <a:ext cx="8964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90165D2-6677-9201-F842-D42182C12D7F}"/>
                    </a:ext>
                  </a:extLst>
                </p14:cNvPr>
                <p14:cNvContentPartPr/>
                <p14:nvPr/>
              </p14:nvContentPartPr>
              <p14:xfrm>
                <a:off x="1807165" y="4402649"/>
                <a:ext cx="178200" cy="140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90165D2-6677-9201-F842-D42182C12D7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89165" y="4384649"/>
                  <a:ext cx="2138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014AB3D-1E73-7A48-4B55-9EFCE04BCE45}"/>
                    </a:ext>
                  </a:extLst>
                </p14:cNvPr>
                <p14:cNvContentPartPr/>
                <p14:nvPr/>
              </p14:nvContentPartPr>
              <p14:xfrm>
                <a:off x="2021005" y="4368089"/>
                <a:ext cx="171000" cy="3690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014AB3D-1E73-7A48-4B55-9EFCE04BCE4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03365" y="4350449"/>
                  <a:ext cx="20664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CBE9503-27D4-B1B5-4AAE-D38EFC2FC419}"/>
                    </a:ext>
                  </a:extLst>
                </p14:cNvPr>
                <p14:cNvContentPartPr/>
                <p14:nvPr/>
              </p14:nvContentPartPr>
              <p14:xfrm>
                <a:off x="2272645" y="4747169"/>
                <a:ext cx="90360" cy="131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CBE9503-27D4-B1B5-4AAE-D38EFC2FC41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55005" y="4729529"/>
                  <a:ext cx="126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5462706-1A89-0179-31CD-7E18752A14EE}"/>
                    </a:ext>
                  </a:extLst>
                </p14:cNvPr>
                <p14:cNvContentPartPr/>
                <p14:nvPr/>
              </p14:nvContentPartPr>
              <p14:xfrm>
                <a:off x="2859805" y="4484009"/>
                <a:ext cx="681120" cy="293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5462706-1A89-0179-31CD-7E18752A14E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41805" y="4466369"/>
                  <a:ext cx="7167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754E327-7A93-3A2E-503F-FB792B659B60}"/>
                    </a:ext>
                  </a:extLst>
                </p14:cNvPr>
                <p14:cNvContentPartPr/>
                <p14:nvPr/>
              </p14:nvContentPartPr>
              <p14:xfrm>
                <a:off x="3854845" y="4201049"/>
                <a:ext cx="1108080" cy="371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754E327-7A93-3A2E-503F-FB792B659B6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837205" y="4183409"/>
                  <a:ext cx="11437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90FF170-116C-3CFF-1ACF-021B05CAE565}"/>
                    </a:ext>
                  </a:extLst>
                </p14:cNvPr>
                <p14:cNvContentPartPr/>
                <p14:nvPr/>
              </p14:nvContentPartPr>
              <p14:xfrm>
                <a:off x="5342005" y="4123289"/>
                <a:ext cx="768240" cy="623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90FF170-116C-3CFF-1ACF-021B05CAE56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4005" y="4105289"/>
                  <a:ext cx="80388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15F85BC-5E42-520A-78D4-7BD5BBA01293}"/>
                    </a:ext>
                  </a:extLst>
                </p14:cNvPr>
                <p14:cNvContentPartPr/>
                <p14:nvPr/>
              </p14:nvContentPartPr>
              <p14:xfrm>
                <a:off x="7683445" y="4050569"/>
                <a:ext cx="965520" cy="393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15F85BC-5E42-520A-78D4-7BD5BBA0129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665445" y="4032929"/>
                  <a:ext cx="10011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F91F274-0B73-8450-7BA4-D35D4730FFA3}"/>
                    </a:ext>
                  </a:extLst>
                </p14:cNvPr>
                <p14:cNvContentPartPr/>
                <p14:nvPr/>
              </p14:nvContentPartPr>
              <p14:xfrm>
                <a:off x="8484085" y="4202129"/>
                <a:ext cx="162000" cy="14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F91F274-0B73-8450-7BA4-D35D4730FFA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466085" y="4184489"/>
                  <a:ext cx="1976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27B7F2C-D372-8814-3669-56C85A3A5C41}"/>
                    </a:ext>
                  </a:extLst>
                </p14:cNvPr>
                <p14:cNvContentPartPr/>
                <p14:nvPr/>
              </p14:nvContentPartPr>
              <p14:xfrm>
                <a:off x="8898085" y="4029329"/>
                <a:ext cx="744480" cy="558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27B7F2C-D372-8814-3669-56C85A3A5C4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880445" y="4011689"/>
                  <a:ext cx="78012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4AADAE1-9AB0-5C98-F5B5-6E2D4F4B4281}"/>
                    </a:ext>
                  </a:extLst>
                </p14:cNvPr>
                <p14:cNvContentPartPr/>
                <p14:nvPr/>
              </p14:nvContentPartPr>
              <p14:xfrm>
                <a:off x="9813925" y="3958409"/>
                <a:ext cx="686880" cy="409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4AADAE1-9AB0-5C98-F5B5-6E2D4F4B428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95925" y="3940409"/>
                  <a:ext cx="72252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8AACF30-D191-E6F3-8D94-2A3D0742F51C}"/>
                    </a:ext>
                  </a:extLst>
                </p14:cNvPr>
                <p14:cNvContentPartPr/>
                <p14:nvPr/>
              </p14:nvContentPartPr>
              <p14:xfrm>
                <a:off x="9960445" y="4188809"/>
                <a:ext cx="300600" cy="15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8AACF30-D191-E6F3-8D94-2A3D0742F51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942445" y="4171169"/>
                  <a:ext cx="3362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045DA2C-06EC-A74E-21E1-101A046DAD72}"/>
                    </a:ext>
                  </a:extLst>
                </p14:cNvPr>
                <p14:cNvContentPartPr/>
                <p14:nvPr/>
              </p14:nvContentPartPr>
              <p14:xfrm>
                <a:off x="822205" y="4973969"/>
                <a:ext cx="1556640" cy="469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045DA2C-06EC-A74E-21E1-101A046DAD7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4565" y="4956329"/>
                  <a:ext cx="15922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8B6CB36-A851-FFFD-A711-C1A268FEA1E6}"/>
                    </a:ext>
                  </a:extLst>
                </p14:cNvPr>
                <p14:cNvContentPartPr/>
                <p14:nvPr/>
              </p14:nvContentPartPr>
              <p14:xfrm>
                <a:off x="1524925" y="5057489"/>
                <a:ext cx="28080" cy="28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8B6CB36-A851-FFFD-A711-C1A268FEA1E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507285" y="5039489"/>
                  <a:ext cx="63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6A4F7B3-5200-BF5F-8482-75289E19BB89}"/>
                    </a:ext>
                  </a:extLst>
                </p14:cNvPr>
                <p14:cNvContentPartPr/>
                <p14:nvPr/>
              </p14:nvContentPartPr>
              <p14:xfrm>
                <a:off x="741565" y="5236049"/>
                <a:ext cx="540360" cy="45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6A4F7B3-5200-BF5F-8482-75289E19BB8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3565" y="5218409"/>
                  <a:ext cx="5760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DAC7699-2EB6-CABD-EC06-D997DA3A5B54}"/>
                    </a:ext>
                  </a:extLst>
                </p14:cNvPr>
                <p14:cNvContentPartPr/>
                <p14:nvPr/>
              </p14:nvContentPartPr>
              <p14:xfrm>
                <a:off x="2560285" y="5017169"/>
                <a:ext cx="535320" cy="440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DAC7699-2EB6-CABD-EC06-D997DA3A5B5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542645" y="4999529"/>
                  <a:ext cx="57096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10711ED-E781-DA33-AA16-9EDD6E500D25}"/>
                    </a:ext>
                  </a:extLst>
                </p14:cNvPr>
                <p14:cNvContentPartPr/>
                <p14:nvPr/>
              </p14:nvContentPartPr>
              <p14:xfrm>
                <a:off x="2725885" y="5051729"/>
                <a:ext cx="288000" cy="16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10711ED-E781-DA33-AA16-9EDD6E500D2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07885" y="5034089"/>
                  <a:ext cx="3236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182E33-2A5F-C8BE-1D64-A419FE24EF27}"/>
                    </a:ext>
                  </a:extLst>
                </p14:cNvPr>
                <p14:cNvContentPartPr/>
                <p14:nvPr/>
              </p14:nvContentPartPr>
              <p14:xfrm>
                <a:off x="3437965" y="4959929"/>
                <a:ext cx="540000" cy="584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182E33-2A5F-C8BE-1D64-A419FE24EF2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420325" y="4941929"/>
                  <a:ext cx="57564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8A12F28-3E58-FCA8-14E4-BC6A0DCA84FE}"/>
                    </a:ext>
                  </a:extLst>
                </p14:cNvPr>
                <p14:cNvContentPartPr/>
                <p14:nvPr/>
              </p14:nvContentPartPr>
              <p14:xfrm>
                <a:off x="3764845" y="5062529"/>
                <a:ext cx="196200" cy="72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8A12F28-3E58-FCA8-14E4-BC6A0DCA84F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747205" y="5044529"/>
                  <a:ext cx="2318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53E58F6-CA32-1565-99CE-2E8178B7070C}"/>
                    </a:ext>
                  </a:extLst>
                </p14:cNvPr>
                <p14:cNvContentPartPr/>
                <p14:nvPr/>
              </p14:nvContentPartPr>
              <p14:xfrm>
                <a:off x="4284325" y="4772369"/>
                <a:ext cx="669960" cy="545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53E58F6-CA32-1565-99CE-2E8178B7070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266325" y="4754729"/>
                  <a:ext cx="70560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BA7BEF2-37D8-4D23-68A8-ED853B1D21F2}"/>
                    </a:ext>
                  </a:extLst>
                </p14:cNvPr>
                <p14:cNvContentPartPr/>
                <p14:nvPr/>
              </p14:nvContentPartPr>
              <p14:xfrm>
                <a:off x="4372885" y="5007809"/>
                <a:ext cx="146880" cy="4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BA7BEF2-37D8-4D23-68A8-ED853B1D21F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355245" y="4989809"/>
                  <a:ext cx="182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EC66736-9312-4025-E6F7-DFBD42485085}"/>
                    </a:ext>
                  </a:extLst>
                </p14:cNvPr>
                <p14:cNvContentPartPr/>
                <p14:nvPr/>
              </p14:nvContentPartPr>
              <p14:xfrm>
                <a:off x="5221405" y="4986929"/>
                <a:ext cx="1060920" cy="270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EC66736-9312-4025-E6F7-DFBD4248508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203405" y="4969289"/>
                  <a:ext cx="10965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A461A93-5EFC-6F7B-701D-FABE7911C5A3}"/>
                    </a:ext>
                  </a:extLst>
                </p14:cNvPr>
                <p14:cNvContentPartPr/>
                <p14:nvPr/>
              </p14:nvContentPartPr>
              <p14:xfrm>
                <a:off x="6611005" y="4733849"/>
                <a:ext cx="2065320" cy="8226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A461A93-5EFC-6F7B-701D-FABE7911C5A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593365" y="4716209"/>
                  <a:ext cx="2100960" cy="85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78077E7-27E2-9D18-0270-04258E7255F9}"/>
                    </a:ext>
                  </a:extLst>
                </p14:cNvPr>
                <p14:cNvContentPartPr/>
                <p14:nvPr/>
              </p14:nvContentPartPr>
              <p14:xfrm>
                <a:off x="8237125" y="4883609"/>
                <a:ext cx="36360" cy="23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78077E7-27E2-9D18-0270-04258E7255F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19485" y="4865969"/>
                  <a:ext cx="720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D5F9799-44DD-9454-A9D8-1C41700739F4}"/>
                    </a:ext>
                  </a:extLst>
                </p14:cNvPr>
                <p14:cNvContentPartPr/>
                <p14:nvPr/>
              </p14:nvContentPartPr>
              <p14:xfrm>
                <a:off x="7433605" y="4824569"/>
                <a:ext cx="35640" cy="68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D5F9799-44DD-9454-A9D8-1C41700739F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415605" y="4806929"/>
                  <a:ext cx="712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EDA0039-89D6-3819-9798-EE22D6B44AE4}"/>
                    </a:ext>
                  </a:extLst>
                </p14:cNvPr>
                <p14:cNvContentPartPr/>
                <p14:nvPr/>
              </p14:nvContentPartPr>
              <p14:xfrm>
                <a:off x="914365" y="5857049"/>
                <a:ext cx="795600" cy="371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EDA0039-89D6-3819-9798-EE22D6B44AE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96365" y="5839409"/>
                  <a:ext cx="83124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A73AB4B-02C3-EA49-F7CD-0239AAF7E53A}"/>
                    </a:ext>
                  </a:extLst>
                </p14:cNvPr>
                <p14:cNvContentPartPr/>
                <p14:nvPr/>
              </p14:nvContentPartPr>
              <p14:xfrm>
                <a:off x="1975285" y="5770649"/>
                <a:ext cx="687960" cy="630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A73AB4B-02C3-EA49-F7CD-0239AAF7E53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957285" y="5753009"/>
                  <a:ext cx="723600" cy="66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C60C8D-E61D-2DA4-E407-DE2C5145546D}"/>
                    </a:ext>
                  </a:extLst>
                </p14:cNvPr>
                <p14:cNvContentPartPr/>
                <p14:nvPr/>
              </p14:nvContentPartPr>
              <p14:xfrm>
                <a:off x="2947285" y="5651129"/>
                <a:ext cx="581400" cy="577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C60C8D-E61D-2DA4-E407-DE2C5145546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929645" y="5633129"/>
                  <a:ext cx="61704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FD06221-1EA3-9353-F44D-27AE9D2E8714}"/>
                    </a:ext>
                  </a:extLst>
                </p14:cNvPr>
                <p14:cNvContentPartPr/>
                <p14:nvPr/>
              </p14:nvContentPartPr>
              <p14:xfrm>
                <a:off x="3075085" y="5852369"/>
                <a:ext cx="367920" cy="885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FD06221-1EA3-9353-F44D-27AE9D2E871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57445" y="5834369"/>
                  <a:ext cx="403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05719C4-27E7-D8E2-9667-6C6AFF8B8EB9}"/>
                    </a:ext>
                  </a:extLst>
                </p14:cNvPr>
                <p14:cNvContentPartPr/>
                <p14:nvPr/>
              </p14:nvContentPartPr>
              <p14:xfrm>
                <a:off x="3832525" y="5597489"/>
                <a:ext cx="1605240" cy="693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05719C4-27E7-D8E2-9667-6C6AFF8B8EB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14525" y="5579849"/>
                  <a:ext cx="1640880" cy="72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C94DCA8-F9CA-4A8A-FC39-306230CC2E94}"/>
                    </a:ext>
                  </a:extLst>
                </p14:cNvPr>
                <p14:cNvContentPartPr/>
                <p14:nvPr/>
              </p14:nvContentPartPr>
              <p14:xfrm>
                <a:off x="5113765" y="5718809"/>
                <a:ext cx="266040" cy="18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C94DCA8-F9CA-4A8A-FC39-306230CC2E9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95765" y="5701169"/>
                  <a:ext cx="301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BE2A8AE-C41D-C44F-90E9-5D0783377C20}"/>
                    </a:ext>
                  </a:extLst>
                </p14:cNvPr>
                <p14:cNvContentPartPr/>
                <p14:nvPr/>
              </p14:nvContentPartPr>
              <p14:xfrm>
                <a:off x="4500685" y="5675609"/>
                <a:ext cx="24120" cy="39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BE2A8AE-C41D-C44F-90E9-5D0783377C2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482685" y="5657609"/>
                  <a:ext cx="597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8432C0F-D6D3-CAE4-05AC-281A8CE049D9}"/>
                    </a:ext>
                  </a:extLst>
                </p14:cNvPr>
                <p14:cNvContentPartPr/>
                <p14:nvPr/>
              </p14:nvContentPartPr>
              <p14:xfrm>
                <a:off x="5457925" y="5943089"/>
                <a:ext cx="119160" cy="31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8432C0F-D6D3-CAE4-05AC-281A8CE049D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40285" y="5925089"/>
                  <a:ext cx="154800" cy="6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CDD7E4-08C8-AFD7-49B6-AC8842D891A8}"/>
                  </a:ext>
                </a:extLst>
              </p14:cNvPr>
              <p14:cNvContentPartPr/>
              <p14:nvPr/>
            </p14:nvContentPartPr>
            <p14:xfrm>
              <a:off x="614125" y="178409"/>
              <a:ext cx="435600" cy="492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CDD7E4-08C8-AFD7-49B6-AC8842D891A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60125" y="70769"/>
                <a:ext cx="543240" cy="70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34B41B9-AD08-E619-40ED-68ECEE0E2C4C}"/>
                  </a:ext>
                </a:extLst>
              </p14:cNvPr>
              <p14:cNvContentPartPr/>
              <p14:nvPr/>
            </p14:nvContentPartPr>
            <p14:xfrm>
              <a:off x="3855917" y="3575710"/>
              <a:ext cx="1704600" cy="37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34B41B9-AD08-E619-40ED-68ECEE0E2C4C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837917" y="3557710"/>
                <a:ext cx="1740240" cy="4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75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1A1E1F-DDA3-B12A-F847-D180FA46D2F5}"/>
              </a:ext>
            </a:extLst>
          </p:cNvPr>
          <p:cNvGrpSpPr/>
          <p:nvPr/>
        </p:nvGrpSpPr>
        <p:grpSpPr>
          <a:xfrm>
            <a:off x="605837" y="66385"/>
            <a:ext cx="1716480" cy="483840"/>
            <a:chOff x="605837" y="66385"/>
            <a:chExt cx="171648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DA1BB75-A6BE-7D06-B377-CC11EF47E829}"/>
                    </a:ext>
                  </a:extLst>
                </p14:cNvPr>
                <p14:cNvContentPartPr/>
                <p14:nvPr/>
              </p14:nvContentPartPr>
              <p14:xfrm>
                <a:off x="605837" y="85465"/>
                <a:ext cx="357840" cy="338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DA1BB75-A6BE-7D06-B377-CC11EF47E82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8197" y="67825"/>
                  <a:ext cx="39348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71B73CA-A440-28E7-D765-9DCE4515E7CC}"/>
                    </a:ext>
                  </a:extLst>
                </p14:cNvPr>
                <p14:cNvContentPartPr/>
                <p14:nvPr/>
              </p14:nvContentPartPr>
              <p14:xfrm>
                <a:off x="840557" y="270865"/>
                <a:ext cx="65880" cy="192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71B73CA-A440-28E7-D765-9DCE4515E7C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2557" y="252865"/>
                  <a:ext cx="1015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43E04C0-EC42-C7DE-8327-ED73F30D8F2B}"/>
                    </a:ext>
                  </a:extLst>
                </p14:cNvPr>
                <p14:cNvContentPartPr/>
                <p14:nvPr/>
              </p14:nvContentPartPr>
              <p14:xfrm>
                <a:off x="940637" y="142345"/>
                <a:ext cx="1381680" cy="407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43E04C0-EC42-C7DE-8327-ED73F30D8F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2637" y="124705"/>
                  <a:ext cx="141732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E9B8988-7FEB-E9A3-E69B-EF1847FB90F3}"/>
                    </a:ext>
                  </a:extLst>
                </p14:cNvPr>
                <p14:cNvContentPartPr/>
                <p14:nvPr/>
              </p14:nvContentPartPr>
              <p14:xfrm>
                <a:off x="2101637" y="238825"/>
                <a:ext cx="166680" cy="12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E9B8988-7FEB-E9A3-E69B-EF1847FB90F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83637" y="221185"/>
                  <a:ext cx="2023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FA8946-4D87-AB1E-82EB-BE50DBFB9D7B}"/>
                    </a:ext>
                  </a:extLst>
                </p14:cNvPr>
                <p14:cNvContentPartPr/>
                <p14:nvPr/>
              </p14:nvContentPartPr>
              <p14:xfrm>
                <a:off x="1550477" y="66385"/>
                <a:ext cx="16560" cy="26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FA8946-4D87-AB1E-82EB-BE50DBFB9D7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32477" y="48745"/>
                  <a:ext cx="52200" cy="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4CD26DC-7FE8-A0D1-C73D-2065AC246B6D}"/>
                  </a:ext>
                </a:extLst>
              </p14:cNvPr>
              <p14:cNvContentPartPr/>
              <p14:nvPr/>
            </p14:nvContentPartPr>
            <p14:xfrm>
              <a:off x="2036837" y="792505"/>
              <a:ext cx="153720" cy="219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4CD26DC-7FE8-A0D1-C73D-2065AC246B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18837" y="774865"/>
                <a:ext cx="1893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118635-505A-A506-2C0B-37192B6CBB73}"/>
                  </a:ext>
                </a:extLst>
              </p14:cNvPr>
              <p14:cNvContentPartPr/>
              <p14:nvPr/>
            </p14:nvContentPartPr>
            <p14:xfrm>
              <a:off x="2195957" y="755065"/>
              <a:ext cx="7684560" cy="172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118635-505A-A506-2C0B-37192B6CBB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77957" y="737425"/>
                <a:ext cx="772020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25FFE36-018C-82F6-69C7-BFC2F60D312D}"/>
                  </a:ext>
                </a:extLst>
              </p14:cNvPr>
              <p14:cNvContentPartPr/>
              <p14:nvPr/>
            </p14:nvContentPartPr>
            <p14:xfrm>
              <a:off x="2792477" y="685585"/>
              <a:ext cx="214920" cy="35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25FFE36-018C-82F6-69C7-BFC2F60D31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4477" y="667585"/>
                <a:ext cx="25056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F467E40-0253-1E6C-9C1F-55F1C39F012A}"/>
                  </a:ext>
                </a:extLst>
              </p14:cNvPr>
              <p14:cNvContentPartPr/>
              <p14:nvPr/>
            </p14:nvContentPartPr>
            <p14:xfrm>
              <a:off x="4800197" y="691345"/>
              <a:ext cx="144360" cy="5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F467E40-0253-1E6C-9C1F-55F1C39F012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82197" y="673705"/>
                <a:ext cx="180000" cy="4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2D7A769-7EAB-8572-E04E-D003EB1D47C6}"/>
              </a:ext>
            </a:extLst>
          </p:cNvPr>
          <p:cNvGrpSpPr/>
          <p:nvPr/>
        </p:nvGrpSpPr>
        <p:grpSpPr>
          <a:xfrm>
            <a:off x="6352157" y="958105"/>
            <a:ext cx="386280" cy="327960"/>
            <a:chOff x="6352157" y="958105"/>
            <a:chExt cx="38628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D548B6-68CD-8C8C-36E4-CA66559DB079}"/>
                    </a:ext>
                  </a:extLst>
                </p14:cNvPr>
                <p14:cNvContentPartPr/>
                <p14:nvPr/>
              </p14:nvContentPartPr>
              <p14:xfrm>
                <a:off x="6563477" y="991225"/>
                <a:ext cx="6120" cy="180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D548B6-68CD-8C8C-36E4-CA66559DB0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45837" y="973585"/>
                  <a:ext cx="417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D712BB-FD2C-599B-772D-FF83C202BEB7}"/>
                    </a:ext>
                  </a:extLst>
                </p14:cNvPr>
                <p14:cNvContentPartPr/>
                <p14:nvPr/>
              </p14:nvContentPartPr>
              <p14:xfrm>
                <a:off x="6492557" y="1077985"/>
                <a:ext cx="147960" cy="20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D712BB-FD2C-599B-772D-FF83C202BEB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74917" y="1059985"/>
                  <a:ext cx="183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132212-1270-3E5B-FA8C-4F141574BEC4}"/>
                    </a:ext>
                  </a:extLst>
                </p14:cNvPr>
                <p14:cNvContentPartPr/>
                <p14:nvPr/>
              </p14:nvContentPartPr>
              <p14:xfrm>
                <a:off x="6352157" y="958105"/>
                <a:ext cx="386280" cy="327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132212-1270-3E5B-FA8C-4F141574BEC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34517" y="940105"/>
                  <a:ext cx="421920" cy="36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2A518E3-8EC0-2F09-04FD-B5F78ED547CA}"/>
                  </a:ext>
                </a:extLst>
              </p14:cNvPr>
              <p14:cNvContentPartPr/>
              <p14:nvPr/>
            </p14:nvContentPartPr>
            <p14:xfrm>
              <a:off x="6311117" y="618265"/>
              <a:ext cx="208800" cy="34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2A518E3-8EC0-2F09-04FD-B5F78ED547C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93117" y="600265"/>
                <a:ext cx="244440" cy="6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4E14025-3642-1C08-6287-1396756FEBBF}"/>
              </a:ext>
            </a:extLst>
          </p:cNvPr>
          <p:cNvGrpSpPr/>
          <p:nvPr/>
        </p:nvGrpSpPr>
        <p:grpSpPr>
          <a:xfrm>
            <a:off x="7952357" y="949825"/>
            <a:ext cx="438480" cy="351720"/>
            <a:chOff x="7952357" y="949825"/>
            <a:chExt cx="43848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B02C2B2-ED45-2A31-F300-B6CE0DD39C9A}"/>
                    </a:ext>
                  </a:extLst>
                </p14:cNvPr>
                <p14:cNvContentPartPr/>
                <p14:nvPr/>
              </p14:nvContentPartPr>
              <p14:xfrm>
                <a:off x="8119397" y="1017145"/>
                <a:ext cx="14400" cy="171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B02C2B2-ED45-2A31-F300-B6CE0DD39C9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01757" y="999505"/>
                  <a:ext cx="500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2BE3854-16DF-A7B4-421B-9FC4127B480C}"/>
                    </a:ext>
                  </a:extLst>
                </p14:cNvPr>
                <p14:cNvContentPartPr/>
                <p14:nvPr/>
              </p14:nvContentPartPr>
              <p14:xfrm>
                <a:off x="8063237" y="1092385"/>
                <a:ext cx="155880" cy="11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2BE3854-16DF-A7B4-421B-9FC4127B480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45237" y="1074745"/>
                  <a:ext cx="191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9676CE3-C78A-8773-E955-11433BA2D22E}"/>
                    </a:ext>
                  </a:extLst>
                </p14:cNvPr>
                <p14:cNvContentPartPr/>
                <p14:nvPr/>
              </p14:nvContentPartPr>
              <p14:xfrm>
                <a:off x="7952357" y="949825"/>
                <a:ext cx="438480" cy="351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9676CE3-C78A-8773-E955-11433BA2D2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934717" y="932185"/>
                  <a:ext cx="474120" cy="38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9712321-D906-F52E-4CC9-D644FC704ECE}"/>
                  </a:ext>
                </a:extLst>
              </p14:cNvPr>
              <p14:cNvContentPartPr/>
              <p14:nvPr/>
            </p14:nvContentPartPr>
            <p14:xfrm>
              <a:off x="7835357" y="577585"/>
              <a:ext cx="326160" cy="19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9712321-D906-F52E-4CC9-D644FC704EC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817717" y="559945"/>
                <a:ext cx="36180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9E09D04-9DA5-CAD8-E05C-921F427A34E4}"/>
              </a:ext>
            </a:extLst>
          </p:cNvPr>
          <p:cNvGrpSpPr/>
          <p:nvPr/>
        </p:nvGrpSpPr>
        <p:grpSpPr>
          <a:xfrm>
            <a:off x="998237" y="714745"/>
            <a:ext cx="652320" cy="384840"/>
            <a:chOff x="998237" y="714745"/>
            <a:chExt cx="65232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E478F36-B31E-3577-B56A-0E3B5A764E30}"/>
                    </a:ext>
                  </a:extLst>
                </p14:cNvPr>
                <p14:cNvContentPartPr/>
                <p14:nvPr/>
              </p14:nvContentPartPr>
              <p14:xfrm>
                <a:off x="998237" y="822385"/>
                <a:ext cx="157320" cy="277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E478F36-B31E-3577-B56A-0E3B5A764E3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0597" y="804385"/>
                  <a:ext cx="1929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8BC5B41-05D8-512E-2C2A-B5D8C7FE0275}"/>
                    </a:ext>
                  </a:extLst>
                </p14:cNvPr>
                <p14:cNvContentPartPr/>
                <p14:nvPr/>
              </p14:nvContentPartPr>
              <p14:xfrm>
                <a:off x="1218917" y="809065"/>
                <a:ext cx="129960" cy="16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8BC5B41-05D8-512E-2C2A-B5D8C7FE027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01277" y="791065"/>
                  <a:ext cx="1656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D9E6021-71F2-7D47-4530-CB10B1B8A192}"/>
                    </a:ext>
                  </a:extLst>
                </p14:cNvPr>
                <p14:cNvContentPartPr/>
                <p14:nvPr/>
              </p14:nvContentPartPr>
              <p14:xfrm>
                <a:off x="1369757" y="971065"/>
                <a:ext cx="65880" cy="84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D9E6021-71F2-7D47-4530-CB10B1B8A19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52117" y="953065"/>
                  <a:ext cx="1015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A8B6825-EE11-B87F-4F7C-67FA1619C82C}"/>
                    </a:ext>
                  </a:extLst>
                </p14:cNvPr>
                <p14:cNvContentPartPr/>
                <p14:nvPr/>
              </p14:nvContentPartPr>
              <p14:xfrm>
                <a:off x="1517717" y="714745"/>
                <a:ext cx="132840" cy="27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A8B6825-EE11-B87F-4F7C-67FA1619C8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00077" y="696745"/>
                  <a:ext cx="168480" cy="30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44249D9-D959-7BF7-17D3-8FC32BE853C4}"/>
                  </a:ext>
                </a:extLst>
              </p14:cNvPr>
              <p14:cNvContentPartPr/>
              <p14:nvPr/>
            </p14:nvContentPartPr>
            <p14:xfrm>
              <a:off x="549317" y="1355185"/>
              <a:ext cx="626040" cy="5155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44249D9-D959-7BF7-17D3-8FC32BE853C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1317" y="1337545"/>
                <a:ext cx="66168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9F45F8-45FA-17A9-543F-E84E5FC85B18}"/>
                  </a:ext>
                </a:extLst>
              </p14:cNvPr>
              <p14:cNvContentPartPr/>
              <p14:nvPr/>
            </p14:nvContentPartPr>
            <p14:xfrm>
              <a:off x="3035117" y="1301545"/>
              <a:ext cx="1529280" cy="483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9F45F8-45FA-17A9-543F-E84E5FC85B1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17117" y="1283545"/>
                <a:ext cx="156492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59F571-F3CF-1F91-D0E5-C33B0B558DD6}"/>
                  </a:ext>
                </a:extLst>
              </p14:cNvPr>
              <p14:cNvContentPartPr/>
              <p14:nvPr/>
            </p14:nvContentPartPr>
            <p14:xfrm>
              <a:off x="4976957" y="998425"/>
              <a:ext cx="54360" cy="217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59F571-F3CF-1F91-D0E5-C33B0B558DD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58957" y="980785"/>
                <a:ext cx="900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BAE223D-0CD8-AC13-4F8C-886A66BC3415}"/>
                  </a:ext>
                </a:extLst>
              </p14:cNvPr>
              <p14:cNvContentPartPr/>
              <p14:nvPr/>
            </p14:nvContentPartPr>
            <p14:xfrm>
              <a:off x="4834757" y="1062505"/>
              <a:ext cx="299520" cy="26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BAE223D-0CD8-AC13-4F8C-886A66BC341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16757" y="1044865"/>
                <a:ext cx="3351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F4B6E6-516E-63AA-6BEA-7E33E59EB5D3}"/>
                  </a:ext>
                </a:extLst>
              </p14:cNvPr>
              <p14:cNvContentPartPr/>
              <p14:nvPr/>
            </p14:nvContentPartPr>
            <p14:xfrm>
              <a:off x="4792637" y="928945"/>
              <a:ext cx="365400" cy="345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F4B6E6-516E-63AA-6BEA-7E33E59EB5D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774997" y="911305"/>
                <a:ext cx="401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6F13AB0-1C87-334A-858D-A04BFA575C0B}"/>
                  </a:ext>
                </a:extLst>
              </p14:cNvPr>
              <p14:cNvContentPartPr/>
              <p14:nvPr/>
            </p14:nvContentPartPr>
            <p14:xfrm>
              <a:off x="4819277" y="1317745"/>
              <a:ext cx="882000" cy="511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6F13AB0-1C87-334A-858D-A04BFA575C0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801637" y="1300105"/>
                <a:ext cx="917640" cy="54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EDAB3F1E-583C-90DF-7F3B-FC7A2165FDAA}"/>
              </a:ext>
            </a:extLst>
          </p:cNvPr>
          <p:cNvGrpSpPr/>
          <p:nvPr/>
        </p:nvGrpSpPr>
        <p:grpSpPr>
          <a:xfrm>
            <a:off x="6001157" y="1319905"/>
            <a:ext cx="939960" cy="421560"/>
            <a:chOff x="6001157" y="1319905"/>
            <a:chExt cx="939960" cy="4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3286805-CCB3-FC2C-94A5-6D70E2328007}"/>
                    </a:ext>
                  </a:extLst>
                </p14:cNvPr>
                <p14:cNvContentPartPr/>
                <p14:nvPr/>
              </p14:nvContentPartPr>
              <p14:xfrm>
                <a:off x="6001157" y="1319905"/>
                <a:ext cx="939960" cy="421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3286805-CCB3-FC2C-94A5-6D70E23280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83157" y="1301905"/>
                  <a:ext cx="9756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C331830-74AF-BC02-27A4-2628FDA808BF}"/>
                    </a:ext>
                  </a:extLst>
                </p14:cNvPr>
                <p14:cNvContentPartPr/>
                <p14:nvPr/>
              </p14:nvContentPartPr>
              <p14:xfrm>
                <a:off x="6392837" y="1374625"/>
                <a:ext cx="423000" cy="75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C331830-74AF-BC02-27A4-2628FDA808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375197" y="1356625"/>
                  <a:ext cx="458640" cy="11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EC66FD-731F-E095-EB4B-3D462DF9056F}"/>
              </a:ext>
            </a:extLst>
          </p:cNvPr>
          <p:cNvGrpSpPr/>
          <p:nvPr/>
        </p:nvGrpSpPr>
        <p:grpSpPr>
          <a:xfrm>
            <a:off x="2044037" y="1895185"/>
            <a:ext cx="1029600" cy="815760"/>
            <a:chOff x="2044037" y="1895185"/>
            <a:chExt cx="1029600" cy="81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893BE93-1449-CD95-83D7-7A97B25997F9}"/>
                    </a:ext>
                  </a:extLst>
                </p14:cNvPr>
                <p14:cNvContentPartPr/>
                <p14:nvPr/>
              </p14:nvContentPartPr>
              <p14:xfrm>
                <a:off x="2044037" y="2151865"/>
                <a:ext cx="224280" cy="32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893BE93-1449-CD95-83D7-7A97B25997F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26037" y="2134225"/>
                  <a:ext cx="2599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73DFFDC-E4E2-E783-AAA5-09F6AFFFF13E}"/>
                    </a:ext>
                  </a:extLst>
                </p14:cNvPr>
                <p14:cNvContentPartPr/>
                <p14:nvPr/>
              </p14:nvContentPartPr>
              <p14:xfrm>
                <a:off x="2422037" y="1895185"/>
                <a:ext cx="180720" cy="321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73DFFDC-E4E2-E783-AAA5-09F6AFFFF13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04037" y="1877545"/>
                  <a:ext cx="21636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E78D559-A037-701E-17E7-6B510E3A4CA7}"/>
                    </a:ext>
                  </a:extLst>
                </p14:cNvPr>
                <p14:cNvContentPartPr/>
                <p14:nvPr/>
              </p14:nvContentPartPr>
              <p14:xfrm>
                <a:off x="2743517" y="1947025"/>
                <a:ext cx="115920" cy="278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E78D559-A037-701E-17E7-6B510E3A4C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25517" y="1929025"/>
                  <a:ext cx="1515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FDD3D9D-D872-DB62-61F4-011E38E552E9}"/>
                    </a:ext>
                  </a:extLst>
                </p14:cNvPr>
                <p14:cNvContentPartPr/>
                <p14:nvPr/>
              </p14:nvContentPartPr>
              <p14:xfrm>
                <a:off x="2780957" y="2068705"/>
                <a:ext cx="101520" cy="1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FDD3D9D-D872-DB62-61F4-011E38E552E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62957" y="2050705"/>
                  <a:ext cx="1371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2F54A30-1D3A-02F6-EC72-9C69D120D2A5}"/>
                    </a:ext>
                  </a:extLst>
                </p14:cNvPr>
                <p14:cNvContentPartPr/>
                <p14:nvPr/>
              </p14:nvContentPartPr>
              <p14:xfrm>
                <a:off x="2794277" y="1961785"/>
                <a:ext cx="180360" cy="11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2F54A30-1D3A-02F6-EC72-9C69D120D2A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76277" y="1944145"/>
                  <a:ext cx="2160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E6C24E1-B302-A7CF-BB2D-26C34710C419}"/>
                    </a:ext>
                  </a:extLst>
                </p14:cNvPr>
                <p14:cNvContentPartPr/>
                <p14:nvPr/>
              </p14:nvContentPartPr>
              <p14:xfrm>
                <a:off x="2338157" y="2299465"/>
                <a:ext cx="735480" cy="35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E6C24E1-B302-A7CF-BB2D-26C34710C41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320517" y="2281825"/>
                  <a:ext cx="7711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30DE16A-CB3C-96EE-EA57-F82DB4433213}"/>
                    </a:ext>
                  </a:extLst>
                </p14:cNvPr>
                <p14:cNvContentPartPr/>
                <p14:nvPr/>
              </p14:nvContentPartPr>
              <p14:xfrm>
                <a:off x="2448677" y="2413585"/>
                <a:ext cx="172080" cy="281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30DE16A-CB3C-96EE-EA57-F82DB443321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31037" y="2395585"/>
                  <a:ext cx="20772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118002-0EC0-B31F-8156-267BDEB0E708}"/>
                    </a:ext>
                  </a:extLst>
                </p14:cNvPr>
                <p14:cNvContentPartPr/>
                <p14:nvPr/>
              </p14:nvContentPartPr>
              <p14:xfrm>
                <a:off x="2764757" y="2511505"/>
                <a:ext cx="205200" cy="199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118002-0EC0-B31F-8156-267BDEB0E70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46757" y="2493865"/>
                  <a:ext cx="2408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E74BC0E-7FF1-61E5-DE49-5B23B2790C77}"/>
                    </a:ext>
                  </a:extLst>
                </p14:cNvPr>
                <p14:cNvContentPartPr/>
                <p14:nvPr/>
              </p14:nvContentPartPr>
              <p14:xfrm>
                <a:off x="2792477" y="2500345"/>
                <a:ext cx="250920" cy="190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E74BC0E-7FF1-61E5-DE49-5B23B2790C7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74477" y="2482705"/>
                  <a:ext cx="28656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EB5DCA8-24C2-7405-11AA-E86D6A3A7AB3}"/>
              </a:ext>
            </a:extLst>
          </p:cNvPr>
          <p:cNvGrpSpPr/>
          <p:nvPr/>
        </p:nvGrpSpPr>
        <p:grpSpPr>
          <a:xfrm>
            <a:off x="3515717" y="2222425"/>
            <a:ext cx="970560" cy="162000"/>
            <a:chOff x="3515717" y="2222425"/>
            <a:chExt cx="970560" cy="16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90D83C8-1E75-525D-1963-8A4564101AA0}"/>
                    </a:ext>
                  </a:extLst>
                </p14:cNvPr>
                <p14:cNvContentPartPr/>
                <p14:nvPr/>
              </p14:nvContentPartPr>
              <p14:xfrm>
                <a:off x="3515717" y="2264185"/>
                <a:ext cx="88920" cy="14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90D83C8-1E75-525D-1963-8A4564101AA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97717" y="2246545"/>
                  <a:ext cx="124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B1A1E7C-962D-3093-FB3E-872A45BEC47E}"/>
                    </a:ext>
                  </a:extLst>
                </p14:cNvPr>
                <p14:cNvContentPartPr/>
                <p14:nvPr/>
              </p14:nvContentPartPr>
              <p14:xfrm>
                <a:off x="3538037" y="2372905"/>
                <a:ext cx="79200" cy="11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B1A1E7C-962D-3093-FB3E-872A45BEC47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20037" y="2355265"/>
                  <a:ext cx="1148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348FD82-62D0-3E22-1512-9F2FFC45D390}"/>
                    </a:ext>
                  </a:extLst>
                </p14:cNvPr>
                <p14:cNvContentPartPr/>
                <p14:nvPr/>
              </p14:nvContentPartPr>
              <p14:xfrm>
                <a:off x="4403477" y="2222425"/>
                <a:ext cx="82800" cy="106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348FD82-62D0-3E22-1512-9F2FFC45D3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385837" y="2204785"/>
                  <a:ext cx="11844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AE182D6E-036F-3F16-39BC-BA4E25036393}"/>
                  </a:ext>
                </a:extLst>
              </p14:cNvPr>
              <p14:cNvContentPartPr/>
              <p14:nvPr/>
            </p14:nvContentPartPr>
            <p14:xfrm>
              <a:off x="4459277" y="2051065"/>
              <a:ext cx="19440" cy="37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AE182D6E-036F-3F16-39BC-BA4E2503639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441277" y="2033425"/>
                <a:ext cx="5508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13894BA9-632B-EE5C-7BE9-944B0B49B4AB}"/>
              </a:ext>
            </a:extLst>
          </p:cNvPr>
          <p:cNvGrpSpPr/>
          <p:nvPr/>
        </p:nvGrpSpPr>
        <p:grpSpPr>
          <a:xfrm>
            <a:off x="4382237" y="2440585"/>
            <a:ext cx="651960" cy="264240"/>
            <a:chOff x="4382237" y="2440585"/>
            <a:chExt cx="65196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9ED70FE-7DB1-DAF8-8A19-AF35DBF1C11F}"/>
                    </a:ext>
                  </a:extLst>
                </p14:cNvPr>
                <p14:cNvContentPartPr/>
                <p14:nvPr/>
              </p14:nvContentPartPr>
              <p14:xfrm>
                <a:off x="4422917" y="2478745"/>
                <a:ext cx="611280" cy="226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9ED70FE-7DB1-DAF8-8A19-AF35DBF1C11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04917" y="2460745"/>
                  <a:ext cx="646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B4A6CCB-02A5-D8DB-8202-6699665EB367}"/>
                    </a:ext>
                  </a:extLst>
                </p14:cNvPr>
                <p14:cNvContentPartPr/>
                <p14:nvPr/>
              </p14:nvContentPartPr>
              <p14:xfrm>
                <a:off x="4382237" y="2440585"/>
                <a:ext cx="144000" cy="102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B4A6CCB-02A5-D8DB-8202-6699665EB36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64237" y="2422585"/>
                  <a:ext cx="17964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B3A072D-C881-0133-92E7-A016A38ABE23}"/>
              </a:ext>
            </a:extLst>
          </p:cNvPr>
          <p:cNvGrpSpPr/>
          <p:nvPr/>
        </p:nvGrpSpPr>
        <p:grpSpPr>
          <a:xfrm>
            <a:off x="268877" y="1232785"/>
            <a:ext cx="131760" cy="214920"/>
            <a:chOff x="268877" y="1232785"/>
            <a:chExt cx="131760" cy="2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4907A55-202C-F335-99CF-58D464358581}"/>
                    </a:ext>
                  </a:extLst>
                </p14:cNvPr>
                <p14:cNvContentPartPr/>
                <p14:nvPr/>
              </p14:nvContentPartPr>
              <p14:xfrm>
                <a:off x="268877" y="1232785"/>
                <a:ext cx="90000" cy="167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4907A55-202C-F335-99CF-58D46435858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50877" y="1215145"/>
                  <a:ext cx="1256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720433B-F17A-ECE7-2F69-31AD2597F09A}"/>
                    </a:ext>
                  </a:extLst>
                </p14:cNvPr>
                <p14:cNvContentPartPr/>
                <p14:nvPr/>
              </p14:nvContentPartPr>
              <p14:xfrm>
                <a:off x="372557" y="1277065"/>
                <a:ext cx="28080" cy="170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720433B-F17A-ECE7-2F69-31AD2597F09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4917" y="1259425"/>
                  <a:ext cx="6372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128EEC8-72E8-09C0-C2F5-7A5900D363EA}"/>
              </a:ext>
            </a:extLst>
          </p:cNvPr>
          <p:cNvGrpSpPr/>
          <p:nvPr/>
        </p:nvGrpSpPr>
        <p:grpSpPr>
          <a:xfrm>
            <a:off x="1325477" y="914905"/>
            <a:ext cx="1820880" cy="925200"/>
            <a:chOff x="1325477" y="914905"/>
            <a:chExt cx="1820880" cy="92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123F24C-A1A4-A9E8-7912-67E2403DBC43}"/>
                    </a:ext>
                  </a:extLst>
                </p14:cNvPr>
                <p14:cNvContentPartPr/>
                <p14:nvPr/>
              </p14:nvContentPartPr>
              <p14:xfrm>
                <a:off x="1325477" y="1540585"/>
                <a:ext cx="804600" cy="299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123F24C-A1A4-A9E8-7912-67E2403DBC4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07837" y="1522585"/>
                  <a:ext cx="84024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BD2F1F6-10CF-88E1-56FB-D41153A612A3}"/>
                    </a:ext>
                  </a:extLst>
                </p14:cNvPr>
                <p14:cNvContentPartPr/>
                <p14:nvPr/>
              </p14:nvContentPartPr>
              <p14:xfrm>
                <a:off x="1787717" y="1440145"/>
                <a:ext cx="26280" cy="35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BD2F1F6-10CF-88E1-56FB-D41153A612A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770077" y="1422145"/>
                  <a:ext cx="619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AF62987-4A89-0BD1-AAE1-729EB240D5A3}"/>
                    </a:ext>
                  </a:extLst>
                </p14:cNvPr>
                <p14:cNvContentPartPr/>
                <p14:nvPr/>
              </p14:nvContentPartPr>
              <p14:xfrm>
                <a:off x="2328437" y="1545625"/>
                <a:ext cx="498960" cy="171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AF62987-4A89-0BD1-AAE1-729EB240D5A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10797" y="1527625"/>
                  <a:ext cx="5346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530AA4D-6C66-8277-7246-2549AF814510}"/>
                    </a:ext>
                  </a:extLst>
                </p14:cNvPr>
                <p14:cNvContentPartPr/>
                <p14:nvPr/>
              </p14:nvContentPartPr>
              <p14:xfrm>
                <a:off x="2920277" y="980785"/>
                <a:ext cx="17280" cy="22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530AA4D-6C66-8277-7246-2549AF81451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902277" y="963145"/>
                  <a:ext cx="529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5203440-B200-3243-C803-09A209289A76}"/>
                    </a:ext>
                  </a:extLst>
                </p14:cNvPr>
                <p14:cNvContentPartPr/>
                <p14:nvPr/>
              </p14:nvContentPartPr>
              <p14:xfrm>
                <a:off x="2830997" y="1063945"/>
                <a:ext cx="277920" cy="25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5203440-B200-3243-C803-09A209289A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13357" y="1045945"/>
                  <a:ext cx="3135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27BBBFD-66B0-B4F2-BC42-FC10BC46C26B}"/>
                    </a:ext>
                  </a:extLst>
                </p14:cNvPr>
                <p14:cNvContentPartPr/>
                <p14:nvPr/>
              </p14:nvContentPartPr>
              <p14:xfrm>
                <a:off x="2780237" y="914905"/>
                <a:ext cx="366120" cy="331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27BBBFD-66B0-B4F2-BC42-FC10BC46C26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762237" y="897265"/>
                  <a:ext cx="4017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5E9A435-3045-9E9C-3403-636D6A158375}"/>
                    </a:ext>
                  </a:extLst>
                </p14:cNvPr>
                <p14:cNvContentPartPr/>
                <p14:nvPr/>
              </p14:nvContentPartPr>
              <p14:xfrm>
                <a:off x="1989317" y="1308745"/>
                <a:ext cx="78480" cy="133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5E9A435-3045-9E9C-3403-636D6A15837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71677" y="1290745"/>
                  <a:ext cx="114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35D677B-0C01-2AE2-1BCC-7E8ABF85645B}"/>
                    </a:ext>
                  </a:extLst>
                </p14:cNvPr>
                <p14:cNvContentPartPr/>
                <p14:nvPr/>
              </p14:nvContentPartPr>
              <p14:xfrm>
                <a:off x="2110637" y="1278145"/>
                <a:ext cx="13680" cy="163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35D677B-0C01-2AE2-1BCC-7E8ABF85645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092637" y="1260505"/>
                  <a:ext cx="49320" cy="19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650F94-04DA-F6CF-98D4-311B02028BA8}"/>
              </a:ext>
            </a:extLst>
          </p:cNvPr>
          <p:cNvGrpSpPr/>
          <p:nvPr/>
        </p:nvGrpSpPr>
        <p:grpSpPr>
          <a:xfrm>
            <a:off x="5075957" y="2451025"/>
            <a:ext cx="1887480" cy="461160"/>
            <a:chOff x="5075957" y="2451025"/>
            <a:chExt cx="188748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F23A0E2-F7E6-CCE4-926D-0D284791B8D6}"/>
                    </a:ext>
                  </a:extLst>
                </p14:cNvPr>
                <p14:cNvContentPartPr/>
                <p14:nvPr/>
              </p14:nvContentPartPr>
              <p14:xfrm>
                <a:off x="5150837" y="2517625"/>
                <a:ext cx="16560" cy="256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F23A0E2-F7E6-CCE4-926D-0D284791B8D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32837" y="2499625"/>
                  <a:ext cx="522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2FCB3DF-5245-38B3-C440-A771FA5201FB}"/>
                    </a:ext>
                  </a:extLst>
                </p14:cNvPr>
                <p14:cNvContentPartPr/>
                <p14:nvPr/>
              </p14:nvContentPartPr>
              <p14:xfrm>
                <a:off x="5240477" y="2506465"/>
                <a:ext cx="48240" cy="294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2FCB3DF-5245-38B3-C440-A771FA5201F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22477" y="2488825"/>
                  <a:ext cx="838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D01477A-8DF7-0B7F-2A2B-31D88935CFAF}"/>
                    </a:ext>
                  </a:extLst>
                </p14:cNvPr>
                <p14:cNvContentPartPr/>
                <p14:nvPr/>
              </p14:nvContentPartPr>
              <p14:xfrm>
                <a:off x="5075957" y="2573065"/>
                <a:ext cx="306360" cy="58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D01477A-8DF7-0B7F-2A2B-31D88935CFA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057957" y="2555065"/>
                  <a:ext cx="3420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E6C4C29-0FBF-4777-4152-EB3D5B496914}"/>
                    </a:ext>
                  </a:extLst>
                </p14:cNvPr>
                <p14:cNvContentPartPr/>
                <p14:nvPr/>
              </p14:nvContentPartPr>
              <p14:xfrm>
                <a:off x="5079557" y="2656225"/>
                <a:ext cx="263520" cy="32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E6C4C29-0FBF-4777-4152-EB3D5B49691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61917" y="2638225"/>
                  <a:ext cx="2991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58CFBF5-FA1E-0EB9-8E86-18F1DF658A00}"/>
                    </a:ext>
                  </a:extLst>
                </p14:cNvPr>
                <p14:cNvContentPartPr/>
                <p14:nvPr/>
              </p14:nvContentPartPr>
              <p14:xfrm>
                <a:off x="5457557" y="2451025"/>
                <a:ext cx="185400" cy="367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58CFBF5-FA1E-0EB9-8E86-18F1DF658A0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39557" y="2433025"/>
                  <a:ext cx="2210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2FE53FC-26DB-4BD3-2C18-9E15883C9161}"/>
                    </a:ext>
                  </a:extLst>
                </p14:cNvPr>
                <p14:cNvContentPartPr/>
                <p14:nvPr/>
              </p14:nvContentPartPr>
              <p14:xfrm>
                <a:off x="5712797" y="2677825"/>
                <a:ext cx="349920" cy="88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2FE53FC-26DB-4BD3-2C18-9E15883C916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694797" y="2660185"/>
                  <a:ext cx="385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990C851-95EB-4602-D444-5646EBD4D36D}"/>
                    </a:ext>
                  </a:extLst>
                </p14:cNvPr>
                <p14:cNvContentPartPr/>
                <p14:nvPr/>
              </p14:nvContentPartPr>
              <p14:xfrm>
                <a:off x="6169997" y="2604025"/>
                <a:ext cx="793440" cy="308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990C851-95EB-4602-D444-5646EBD4D36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151997" y="2586025"/>
                  <a:ext cx="8290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C59E812-3658-C7C2-F8CC-E940A868997C}"/>
                    </a:ext>
                  </a:extLst>
                </p14:cNvPr>
                <p14:cNvContentPartPr/>
                <p14:nvPr/>
              </p14:nvContentPartPr>
              <p14:xfrm>
                <a:off x="6619277" y="2475505"/>
                <a:ext cx="5040" cy="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C59E812-3658-C7C2-F8CC-E940A868997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601637" y="2457865"/>
                  <a:ext cx="4068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ED8583-2416-42DD-8275-857C040D1255}"/>
              </a:ext>
            </a:extLst>
          </p:cNvPr>
          <p:cNvGrpSpPr/>
          <p:nvPr/>
        </p:nvGrpSpPr>
        <p:grpSpPr>
          <a:xfrm>
            <a:off x="7087637" y="2384425"/>
            <a:ext cx="2359080" cy="435960"/>
            <a:chOff x="7087637" y="2384425"/>
            <a:chExt cx="235908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A6756A1-0139-00E3-B884-22DCB4BE5440}"/>
                    </a:ext>
                  </a:extLst>
                </p14:cNvPr>
                <p14:cNvContentPartPr/>
                <p14:nvPr/>
              </p14:nvContentPartPr>
              <p14:xfrm>
                <a:off x="7087637" y="2384425"/>
                <a:ext cx="1436040" cy="435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A6756A1-0139-00E3-B884-22DCB4BE544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069997" y="2366785"/>
                  <a:ext cx="147168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579CBFB-3AAD-4811-7791-E7ACEF452BE6}"/>
                    </a:ext>
                  </a:extLst>
                </p14:cNvPr>
                <p14:cNvContentPartPr/>
                <p14:nvPr/>
              </p14:nvContentPartPr>
              <p14:xfrm>
                <a:off x="8683877" y="2464345"/>
                <a:ext cx="762840" cy="296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579CBFB-3AAD-4811-7791-E7ACEF452BE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66237" y="2446345"/>
                  <a:ext cx="798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F118A9C-1DBB-9989-2679-03192EEA3648}"/>
              </a:ext>
            </a:extLst>
          </p:cNvPr>
          <p:cNvGrpSpPr/>
          <p:nvPr/>
        </p:nvGrpSpPr>
        <p:grpSpPr>
          <a:xfrm>
            <a:off x="9613397" y="2083105"/>
            <a:ext cx="2055240" cy="610560"/>
            <a:chOff x="9613397" y="2083105"/>
            <a:chExt cx="2055240" cy="61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D1A574D-5730-9192-BCD8-7F2B9C4E601B}"/>
                    </a:ext>
                  </a:extLst>
                </p14:cNvPr>
                <p14:cNvContentPartPr/>
                <p14:nvPr/>
              </p14:nvContentPartPr>
              <p14:xfrm>
                <a:off x="9613397" y="2213065"/>
                <a:ext cx="741960" cy="324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D1A574D-5730-9192-BCD8-7F2B9C4E601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595757" y="2195425"/>
                  <a:ext cx="7776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AA8BBAC-166D-089C-6399-B8ACDC57E531}"/>
                    </a:ext>
                  </a:extLst>
                </p14:cNvPr>
                <p14:cNvContentPartPr/>
                <p14:nvPr/>
              </p14:nvContentPartPr>
              <p14:xfrm>
                <a:off x="10134317" y="2319985"/>
                <a:ext cx="253080" cy="90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AA8BBAC-166D-089C-6399-B8ACDC57E53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116677" y="2301985"/>
                  <a:ext cx="288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BBB7FB0-A5AF-2FEE-1E59-8B8993B79B0B}"/>
                    </a:ext>
                  </a:extLst>
                </p14:cNvPr>
                <p14:cNvContentPartPr/>
                <p14:nvPr/>
              </p14:nvContentPartPr>
              <p14:xfrm>
                <a:off x="10042877" y="2229625"/>
                <a:ext cx="21600" cy="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BBB7FB0-A5AF-2FEE-1E59-8B8993B79B0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025237" y="2211985"/>
                  <a:ext cx="572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33C0D8B-5A48-8840-FCCE-A83EAE27F6CF}"/>
                    </a:ext>
                  </a:extLst>
                </p14:cNvPr>
                <p14:cNvContentPartPr/>
                <p14:nvPr/>
              </p14:nvContentPartPr>
              <p14:xfrm>
                <a:off x="10484957" y="2083105"/>
                <a:ext cx="1183680" cy="610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33C0D8B-5A48-8840-FCCE-A83EAE27F6C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467317" y="2065465"/>
                  <a:ext cx="121932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B14EEA7-16F0-6992-44DA-EFCC1DAAD808}"/>
                    </a:ext>
                  </a:extLst>
                </p14:cNvPr>
                <p14:cNvContentPartPr/>
                <p14:nvPr/>
              </p14:nvContentPartPr>
              <p14:xfrm>
                <a:off x="11104517" y="2255905"/>
                <a:ext cx="452880" cy="30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B14EEA7-16F0-6992-44DA-EFCC1DAAD80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086877" y="2237905"/>
                  <a:ext cx="488520" cy="6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4F65882-0132-3AE7-B5BB-4EB45831D37A}"/>
              </a:ext>
            </a:extLst>
          </p:cNvPr>
          <p:cNvGrpSpPr/>
          <p:nvPr/>
        </p:nvGrpSpPr>
        <p:grpSpPr>
          <a:xfrm>
            <a:off x="4031597" y="2470825"/>
            <a:ext cx="898200" cy="623880"/>
            <a:chOff x="4031597" y="2470825"/>
            <a:chExt cx="89820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65C60D5-E53B-180B-307D-CB40D4CC1760}"/>
                    </a:ext>
                  </a:extLst>
                </p14:cNvPr>
                <p14:cNvContentPartPr/>
                <p14:nvPr/>
              </p14:nvContentPartPr>
              <p14:xfrm>
                <a:off x="4066877" y="2587465"/>
                <a:ext cx="862920" cy="50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65C60D5-E53B-180B-307D-CB40D4CC176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049237" y="2569825"/>
                  <a:ext cx="89856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0F800D0-ACBC-CFD9-4224-907C4F559774}"/>
                    </a:ext>
                  </a:extLst>
                </p14:cNvPr>
                <p14:cNvContentPartPr/>
                <p14:nvPr/>
              </p14:nvContentPartPr>
              <p14:xfrm>
                <a:off x="4031597" y="2470825"/>
                <a:ext cx="106920" cy="200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0F800D0-ACBC-CFD9-4224-907C4F55977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13597" y="2453185"/>
                  <a:ext cx="14256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8E4ED05-C61E-8BF0-DC8A-2D908DB6AB3B}"/>
              </a:ext>
            </a:extLst>
          </p:cNvPr>
          <p:cNvGrpSpPr/>
          <p:nvPr/>
        </p:nvGrpSpPr>
        <p:grpSpPr>
          <a:xfrm>
            <a:off x="5116277" y="3004705"/>
            <a:ext cx="1221120" cy="428040"/>
            <a:chOff x="5116277" y="3004705"/>
            <a:chExt cx="122112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4324E0D-FDE7-DAFC-36B6-9D57BE2276E4}"/>
                    </a:ext>
                  </a:extLst>
                </p14:cNvPr>
                <p14:cNvContentPartPr/>
                <p14:nvPr/>
              </p14:nvContentPartPr>
              <p14:xfrm>
                <a:off x="5116277" y="3015865"/>
                <a:ext cx="141480" cy="181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4324E0D-FDE7-DAFC-36B6-9D57BE2276E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098277" y="2997865"/>
                  <a:ext cx="1771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07042E0-DF81-2433-3C61-BC7F8B7D99DD}"/>
                    </a:ext>
                  </a:extLst>
                </p14:cNvPr>
                <p14:cNvContentPartPr/>
                <p14:nvPr/>
              </p14:nvContentPartPr>
              <p14:xfrm>
                <a:off x="5253797" y="3004705"/>
                <a:ext cx="151200" cy="205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07042E0-DF81-2433-3C61-BC7F8B7D99D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235797" y="2986705"/>
                  <a:ext cx="1868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7D9BB9F-4C08-AD4E-75B3-5C53D80B7C19}"/>
                    </a:ext>
                  </a:extLst>
                </p14:cNvPr>
                <p14:cNvContentPartPr/>
                <p14:nvPr/>
              </p14:nvContentPartPr>
              <p14:xfrm>
                <a:off x="5366837" y="3049345"/>
                <a:ext cx="970560" cy="383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7D9BB9F-4C08-AD4E-75B3-5C53D80B7C1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349197" y="3031705"/>
                  <a:ext cx="1006200" cy="41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54B42A4-0A85-DCF4-86FF-D31DE8A135FA}"/>
              </a:ext>
            </a:extLst>
          </p:cNvPr>
          <p:cNvGrpSpPr/>
          <p:nvPr/>
        </p:nvGrpSpPr>
        <p:grpSpPr>
          <a:xfrm>
            <a:off x="6547277" y="2804905"/>
            <a:ext cx="5114520" cy="577800"/>
            <a:chOff x="6547277" y="2804905"/>
            <a:chExt cx="511452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DF5EC7C-1123-43FD-CA96-681ED8FF62AF}"/>
                    </a:ext>
                  </a:extLst>
                </p14:cNvPr>
                <p14:cNvContentPartPr/>
                <p14:nvPr/>
              </p14:nvContentPartPr>
              <p14:xfrm>
                <a:off x="6547277" y="3045745"/>
                <a:ext cx="888120" cy="336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DF5EC7C-1123-43FD-CA96-681ED8FF62A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529637" y="3028105"/>
                  <a:ext cx="9237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5AF3C10-B93D-F012-26D7-DD52BF34ADC3}"/>
                    </a:ext>
                  </a:extLst>
                </p14:cNvPr>
                <p14:cNvContentPartPr/>
                <p14:nvPr/>
              </p14:nvContentPartPr>
              <p14:xfrm>
                <a:off x="7631957" y="2893825"/>
                <a:ext cx="611280" cy="327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5AF3C10-B93D-F012-26D7-DD52BF34ADC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613957" y="2876185"/>
                  <a:ext cx="64692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ADDB064-F1AA-BAEB-6989-9D32B3D5E467}"/>
                    </a:ext>
                  </a:extLst>
                </p14:cNvPr>
                <p14:cNvContentPartPr/>
                <p14:nvPr/>
              </p14:nvContentPartPr>
              <p14:xfrm>
                <a:off x="8087357" y="2989225"/>
                <a:ext cx="244440" cy="15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ADDB064-F1AA-BAEB-6989-9D32B3D5E46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069717" y="2971585"/>
                  <a:ext cx="2800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85FD644-AA62-C54F-654D-59156E3C3A39}"/>
                    </a:ext>
                  </a:extLst>
                </p14:cNvPr>
                <p14:cNvContentPartPr/>
                <p14:nvPr/>
              </p14:nvContentPartPr>
              <p14:xfrm>
                <a:off x="8458157" y="2823985"/>
                <a:ext cx="429120" cy="336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85FD644-AA62-C54F-654D-59156E3C3A3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440157" y="2806345"/>
                  <a:ext cx="4647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CD0C33F-360B-C912-34E8-35FB94460F19}"/>
                    </a:ext>
                  </a:extLst>
                </p14:cNvPr>
                <p14:cNvContentPartPr/>
                <p14:nvPr/>
              </p14:nvContentPartPr>
              <p14:xfrm>
                <a:off x="8538077" y="2909665"/>
                <a:ext cx="233640" cy="36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CD0C33F-360B-C912-34E8-35FB94460F1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520077" y="2892025"/>
                  <a:ext cx="269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4386921-0873-FB99-819D-9711784D3307}"/>
                    </a:ext>
                  </a:extLst>
                </p14:cNvPr>
                <p14:cNvContentPartPr/>
                <p14:nvPr/>
              </p14:nvContentPartPr>
              <p14:xfrm>
                <a:off x="9118037" y="2821105"/>
                <a:ext cx="754200" cy="298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4386921-0873-FB99-819D-9711784D330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100397" y="2803105"/>
                  <a:ext cx="7898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1BC5AFC-8FE5-BA9F-5C4E-47F0DF0FCF8B}"/>
                    </a:ext>
                  </a:extLst>
                </p14:cNvPr>
                <p14:cNvContentPartPr/>
                <p14:nvPr/>
              </p14:nvContentPartPr>
              <p14:xfrm>
                <a:off x="9821117" y="3006505"/>
                <a:ext cx="150120" cy="102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1BC5AFC-8FE5-BA9F-5C4E-47F0DF0FCF8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803477" y="2988505"/>
                  <a:ext cx="185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FDA4A11-93A9-21E0-E951-B444404F5B9A}"/>
                    </a:ext>
                  </a:extLst>
                </p14:cNvPr>
                <p14:cNvContentPartPr/>
                <p14:nvPr/>
              </p14:nvContentPartPr>
              <p14:xfrm>
                <a:off x="10230077" y="2988145"/>
                <a:ext cx="580680" cy="126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FDA4A11-93A9-21E0-E951-B444404F5B9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212437" y="2970145"/>
                  <a:ext cx="6163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24FC415-813E-E096-4480-D0BB31BFBB1C}"/>
                    </a:ext>
                  </a:extLst>
                </p14:cNvPr>
                <p14:cNvContentPartPr/>
                <p14:nvPr/>
              </p14:nvContentPartPr>
              <p14:xfrm>
                <a:off x="10888517" y="2935945"/>
                <a:ext cx="773280" cy="339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24FC415-813E-E096-4480-D0BB31BFBB1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870877" y="2917945"/>
                  <a:ext cx="8089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58F825A-705B-714F-466D-FCDBDADCB441}"/>
                    </a:ext>
                  </a:extLst>
                </p14:cNvPr>
                <p14:cNvContentPartPr/>
                <p14:nvPr/>
              </p14:nvContentPartPr>
              <p14:xfrm>
                <a:off x="11389637" y="2804905"/>
                <a:ext cx="9000" cy="7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58F825A-705B-714F-466D-FCDBDADCB44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371997" y="2787265"/>
                  <a:ext cx="4464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3D90B08-4AFA-6D81-DA7E-46B55222BF4B}"/>
              </a:ext>
            </a:extLst>
          </p:cNvPr>
          <p:cNvGrpSpPr/>
          <p:nvPr/>
        </p:nvGrpSpPr>
        <p:grpSpPr>
          <a:xfrm>
            <a:off x="6781637" y="3358225"/>
            <a:ext cx="1604880" cy="400320"/>
            <a:chOff x="6781637" y="3358225"/>
            <a:chExt cx="1604880" cy="4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48D927D-1A2C-C273-C18E-5988F6B03BF6}"/>
                    </a:ext>
                  </a:extLst>
                </p14:cNvPr>
                <p14:cNvContentPartPr/>
                <p14:nvPr/>
              </p14:nvContentPartPr>
              <p14:xfrm>
                <a:off x="6781637" y="3358225"/>
                <a:ext cx="1604880" cy="400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48D927D-1A2C-C273-C18E-5988F6B03BF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763997" y="3340585"/>
                  <a:ext cx="164052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2EBDAF8-4D77-25F8-8F6F-28AEEAEFF446}"/>
                    </a:ext>
                  </a:extLst>
                </p14:cNvPr>
                <p14:cNvContentPartPr/>
                <p14:nvPr/>
              </p14:nvContentPartPr>
              <p14:xfrm>
                <a:off x="8102477" y="3464425"/>
                <a:ext cx="49320" cy="18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2EBDAF8-4D77-25F8-8F6F-28AEEAEFF44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084837" y="3446785"/>
                  <a:ext cx="849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DFB6DFA-9147-B9E6-794C-E03E2C4DD74F}"/>
                    </a:ext>
                  </a:extLst>
                </p14:cNvPr>
                <p14:cNvContentPartPr/>
                <p14:nvPr/>
              </p14:nvContentPartPr>
              <p14:xfrm>
                <a:off x="7561757" y="3419785"/>
                <a:ext cx="521280" cy="252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DFB6DFA-9147-B9E6-794C-E03E2C4DD74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43757" y="3401785"/>
                  <a:ext cx="5569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036C877-E909-4E46-ADD2-F1B3B1C95036}"/>
                    </a:ext>
                  </a:extLst>
                </p14:cNvPr>
                <p14:cNvContentPartPr/>
                <p14:nvPr/>
              </p14:nvContentPartPr>
              <p14:xfrm>
                <a:off x="6853637" y="3422665"/>
                <a:ext cx="36000" cy="1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036C877-E909-4E46-ADD2-F1B3B1C9503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835997" y="3405025"/>
                  <a:ext cx="71640" cy="5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C39687D2-4D61-1282-69FB-A6420221FFA7}"/>
                  </a:ext>
                </a:extLst>
              </p14:cNvPr>
              <p14:cNvContentPartPr/>
              <p14:nvPr/>
            </p14:nvContentPartPr>
            <p14:xfrm>
              <a:off x="3880757" y="2156545"/>
              <a:ext cx="272160" cy="1317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C39687D2-4D61-1282-69FB-A6420221FFA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862757" y="2138545"/>
                <a:ext cx="307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3B3CE8C1-13E6-C850-95D9-47A593E0B621}"/>
                  </a:ext>
                </a:extLst>
              </p14:cNvPr>
              <p14:cNvContentPartPr/>
              <p14:nvPr/>
            </p14:nvContentPartPr>
            <p14:xfrm>
              <a:off x="6844637" y="3777985"/>
              <a:ext cx="960120" cy="32652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3B3CE8C1-13E6-C850-95D9-47A593E0B62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826997" y="3759985"/>
                <a:ext cx="9957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7B5F1807-D9AB-FCBD-35D0-A23007B6A510}"/>
                  </a:ext>
                </a:extLst>
              </p14:cNvPr>
              <p14:cNvContentPartPr/>
              <p14:nvPr/>
            </p14:nvContentPartPr>
            <p14:xfrm>
              <a:off x="7617557" y="3901825"/>
              <a:ext cx="3240" cy="468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7B5F1807-D9AB-FCBD-35D0-A23007B6A51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599557" y="3883825"/>
                <a:ext cx="388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B7D972E0-A2D0-68B7-4199-A8CE8A9248F1}"/>
                  </a:ext>
                </a:extLst>
              </p14:cNvPr>
              <p14:cNvContentPartPr/>
              <p14:nvPr/>
            </p14:nvContentPartPr>
            <p14:xfrm>
              <a:off x="6954797" y="3801385"/>
              <a:ext cx="325080" cy="676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B7D972E0-A2D0-68B7-4199-A8CE8A9248F1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937157" y="3783385"/>
                <a:ext cx="36072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DD3E843A-44BC-AEC8-1CE6-CCD2164BBEA7}"/>
                  </a:ext>
                </a:extLst>
              </p14:cNvPr>
              <p14:cNvContentPartPr/>
              <p14:nvPr/>
            </p14:nvContentPartPr>
            <p14:xfrm>
              <a:off x="7995917" y="3965545"/>
              <a:ext cx="340200" cy="1162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DD3E843A-44BC-AEC8-1CE6-CCD2164BBEA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978277" y="3947905"/>
                <a:ext cx="3758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F33A822-BE99-31FE-4C6B-712F81D7EC6A}"/>
                  </a:ext>
                </a:extLst>
              </p14:cNvPr>
              <p14:cNvContentPartPr/>
              <p14:nvPr/>
            </p14:nvContentPartPr>
            <p14:xfrm>
              <a:off x="8148197" y="3955825"/>
              <a:ext cx="222840" cy="200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F33A822-BE99-31FE-4C6B-712F81D7EC6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130197" y="3937825"/>
                <a:ext cx="2584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E59417B6-DA5B-7E1F-A73C-D336625D7A99}"/>
                  </a:ext>
                </a:extLst>
              </p14:cNvPr>
              <p14:cNvContentPartPr/>
              <p14:nvPr/>
            </p14:nvContentPartPr>
            <p14:xfrm>
              <a:off x="8356997" y="3754585"/>
              <a:ext cx="1060200" cy="3812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E59417B6-DA5B-7E1F-A73C-D336625D7A99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8338997" y="3736585"/>
                <a:ext cx="109584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39CC6A1E-CA11-677D-9425-B7CAB89E5575}"/>
                  </a:ext>
                </a:extLst>
              </p14:cNvPr>
              <p14:cNvContentPartPr/>
              <p14:nvPr/>
            </p14:nvContentPartPr>
            <p14:xfrm>
              <a:off x="9085277" y="3870865"/>
              <a:ext cx="37800" cy="9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39CC6A1E-CA11-677D-9425-B7CAB89E5575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9067637" y="3853225"/>
                <a:ext cx="73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BDB2A201-ECF1-5020-3DE0-CC5F60A490D8}"/>
                  </a:ext>
                </a:extLst>
              </p14:cNvPr>
              <p14:cNvContentPartPr/>
              <p14:nvPr/>
            </p14:nvContentPartPr>
            <p14:xfrm>
              <a:off x="8844437" y="3863665"/>
              <a:ext cx="215280" cy="342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BDB2A201-ECF1-5020-3DE0-CC5F60A490D8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826437" y="3845665"/>
                <a:ext cx="25092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6977918-2986-D186-DBB3-EB3EBBAC7624}"/>
                  </a:ext>
                </a:extLst>
              </p14:cNvPr>
              <p14:cNvContentPartPr/>
              <p14:nvPr/>
            </p14:nvContentPartPr>
            <p14:xfrm>
              <a:off x="8592437" y="3884185"/>
              <a:ext cx="170640" cy="147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6977918-2986-D186-DBB3-EB3EBBAC7624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574797" y="3866545"/>
                <a:ext cx="2062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C358DF0C-B3DA-29F1-F104-6A0FF52167B9}"/>
                  </a:ext>
                </a:extLst>
              </p14:cNvPr>
              <p14:cNvContentPartPr/>
              <p14:nvPr/>
            </p14:nvContentPartPr>
            <p14:xfrm>
              <a:off x="8456357" y="3805345"/>
              <a:ext cx="95400" cy="997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C358DF0C-B3DA-29F1-F104-6A0FF52167B9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38357" y="3787705"/>
                <a:ext cx="131040" cy="13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4CE5CA7-740D-577E-3D20-F7504BFEE942}"/>
              </a:ext>
            </a:extLst>
          </p:cNvPr>
          <p:cNvGrpSpPr/>
          <p:nvPr/>
        </p:nvGrpSpPr>
        <p:grpSpPr>
          <a:xfrm>
            <a:off x="5314997" y="4215385"/>
            <a:ext cx="6426000" cy="1425960"/>
            <a:chOff x="5314997" y="4215385"/>
            <a:chExt cx="6426000" cy="142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2A7CD3A-C1FA-F333-242B-017414465ADE}"/>
                    </a:ext>
                  </a:extLst>
                </p14:cNvPr>
                <p14:cNvContentPartPr/>
                <p14:nvPr/>
              </p14:nvContentPartPr>
              <p14:xfrm>
                <a:off x="6838877" y="4220785"/>
                <a:ext cx="1464120" cy="546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2A7CD3A-C1FA-F333-242B-017414465AD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20877" y="4203145"/>
                  <a:ext cx="1499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ECA307F-B294-FB9F-D3E0-03DFA4B24FA0}"/>
                    </a:ext>
                  </a:extLst>
                </p14:cNvPr>
                <p14:cNvContentPartPr/>
                <p14:nvPr/>
              </p14:nvContentPartPr>
              <p14:xfrm>
                <a:off x="8523317" y="4459465"/>
                <a:ext cx="11880" cy="2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ECA307F-B294-FB9F-D3E0-03DFA4B24FA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05677" y="4441825"/>
                  <a:ext cx="47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259A436-D6AE-A83A-CC47-AB3D2733994B}"/>
                    </a:ext>
                  </a:extLst>
                </p14:cNvPr>
                <p14:cNvContentPartPr/>
                <p14:nvPr/>
              </p14:nvContentPartPr>
              <p14:xfrm>
                <a:off x="8463197" y="4215385"/>
                <a:ext cx="1379520" cy="457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259A436-D6AE-A83A-CC47-AB3D2733994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445557" y="4197745"/>
                  <a:ext cx="141516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1BAD93F-2C78-31AB-3A0C-0D53F362FACE}"/>
                    </a:ext>
                  </a:extLst>
                </p14:cNvPr>
                <p14:cNvContentPartPr/>
                <p14:nvPr/>
              </p14:nvContentPartPr>
              <p14:xfrm>
                <a:off x="9421877" y="4404025"/>
                <a:ext cx="56160" cy="99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1BAD93F-2C78-31AB-3A0C-0D53F362FAC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403877" y="4386385"/>
                  <a:ext cx="918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8FABD2F-3EDB-568F-4C58-FECD49F53791}"/>
                    </a:ext>
                  </a:extLst>
                </p14:cNvPr>
                <p14:cNvContentPartPr/>
                <p14:nvPr/>
              </p14:nvContentPartPr>
              <p14:xfrm>
                <a:off x="9514757" y="4315465"/>
                <a:ext cx="33120" cy="38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8FABD2F-3EDB-568F-4C58-FECD49F5379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497117" y="4297465"/>
                  <a:ext cx="687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31A6909-84EC-599E-8568-3E8A9617098E}"/>
                    </a:ext>
                  </a:extLst>
                </p14:cNvPr>
                <p14:cNvContentPartPr/>
                <p14:nvPr/>
              </p14:nvContentPartPr>
              <p14:xfrm>
                <a:off x="9324677" y="4240945"/>
                <a:ext cx="341280" cy="67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31A6909-84EC-599E-8568-3E8A9617098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306677" y="4222945"/>
                  <a:ext cx="3769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4230B1-18BC-8B13-2070-BF539A02A63B}"/>
                    </a:ext>
                  </a:extLst>
                </p14:cNvPr>
                <p14:cNvContentPartPr/>
                <p14:nvPr/>
              </p14:nvContentPartPr>
              <p14:xfrm>
                <a:off x="8585957" y="4217905"/>
                <a:ext cx="14760" cy="10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4230B1-18BC-8B13-2070-BF539A02A63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567957" y="4200265"/>
                  <a:ext cx="504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4A80013-6F88-9550-4E56-3A7915B0BEB3}"/>
                    </a:ext>
                  </a:extLst>
                </p14:cNvPr>
                <p14:cNvContentPartPr/>
                <p14:nvPr/>
              </p14:nvContentPartPr>
              <p14:xfrm>
                <a:off x="5327597" y="4613545"/>
                <a:ext cx="1891800" cy="587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4A80013-6F88-9550-4E56-3A7915B0BEB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09597" y="4595545"/>
                  <a:ext cx="192744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CAEDC94-6FB8-6E2C-D1EC-90397FD95BCB}"/>
                    </a:ext>
                  </a:extLst>
                </p14:cNvPr>
                <p14:cNvContentPartPr/>
                <p14:nvPr/>
              </p14:nvContentPartPr>
              <p14:xfrm>
                <a:off x="6371597" y="4665025"/>
                <a:ext cx="49320" cy="13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CAEDC94-6FB8-6E2C-D1EC-90397FD95BC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53957" y="4647025"/>
                  <a:ext cx="849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DB0A8DB-CFCC-E895-9886-3DB18145D8A2}"/>
                    </a:ext>
                  </a:extLst>
                </p14:cNvPr>
                <p14:cNvContentPartPr/>
                <p14:nvPr/>
              </p14:nvContentPartPr>
              <p14:xfrm>
                <a:off x="6063437" y="4685545"/>
                <a:ext cx="315360" cy="39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DB0A8DB-CFCC-E895-9886-3DB18145D8A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045437" y="4667545"/>
                  <a:ext cx="3510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0875BFD-F6E4-8510-FA18-317240BD8AFE}"/>
                    </a:ext>
                  </a:extLst>
                </p14:cNvPr>
                <p14:cNvContentPartPr/>
                <p14:nvPr/>
              </p14:nvContentPartPr>
              <p14:xfrm>
                <a:off x="7384277" y="4652785"/>
                <a:ext cx="2223360" cy="531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0875BFD-F6E4-8510-FA18-317240BD8AF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66277" y="4634785"/>
                  <a:ext cx="225900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649A5AD-1D66-DC87-B74C-7C68028CC145}"/>
                    </a:ext>
                  </a:extLst>
                </p14:cNvPr>
                <p14:cNvContentPartPr/>
                <p14:nvPr/>
              </p14:nvContentPartPr>
              <p14:xfrm>
                <a:off x="9380477" y="4775545"/>
                <a:ext cx="283680" cy="10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649A5AD-1D66-DC87-B74C-7C68028CC14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362477" y="4757905"/>
                  <a:ext cx="3193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FF98FF8-1856-F2A1-C8FD-A014EAD5A9F0}"/>
                    </a:ext>
                  </a:extLst>
                </p14:cNvPr>
                <p14:cNvContentPartPr/>
                <p14:nvPr/>
              </p14:nvContentPartPr>
              <p14:xfrm>
                <a:off x="7617557" y="4571425"/>
                <a:ext cx="82080" cy="52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FF98FF8-1856-F2A1-C8FD-A014EAD5A9F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599557" y="4553785"/>
                  <a:ext cx="1177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ADC648C-1B70-EED2-E962-45FD69AF326E}"/>
                    </a:ext>
                  </a:extLst>
                </p14:cNvPr>
                <p14:cNvContentPartPr/>
                <p14:nvPr/>
              </p14:nvContentPartPr>
              <p14:xfrm>
                <a:off x="9839477" y="4621825"/>
                <a:ext cx="293400" cy="55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ADC648C-1B70-EED2-E962-45FD69AF326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821477" y="4604185"/>
                  <a:ext cx="329040" cy="5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3386561-5555-3E90-9204-50E7D513C801}"/>
                    </a:ext>
                  </a:extLst>
                </p14:cNvPr>
                <p14:cNvContentPartPr/>
                <p14:nvPr/>
              </p14:nvContentPartPr>
              <p14:xfrm>
                <a:off x="10411157" y="4491865"/>
                <a:ext cx="1329840" cy="507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3386561-5555-3E90-9204-50E7D513C80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393157" y="4473865"/>
                  <a:ext cx="136548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0203EC1-CE94-8CED-9B97-D744666819DD}"/>
                    </a:ext>
                  </a:extLst>
                </p14:cNvPr>
                <p14:cNvContentPartPr/>
                <p14:nvPr/>
              </p14:nvContentPartPr>
              <p14:xfrm>
                <a:off x="11403317" y="4682305"/>
                <a:ext cx="31320" cy="9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0203EC1-CE94-8CED-9B97-D744666819D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385317" y="4664665"/>
                  <a:ext cx="66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7365B29-A5DB-F6DA-E90F-714BF3D257A0}"/>
                    </a:ext>
                  </a:extLst>
                </p14:cNvPr>
                <p14:cNvContentPartPr/>
                <p14:nvPr/>
              </p14:nvContentPartPr>
              <p14:xfrm>
                <a:off x="11024597" y="4624345"/>
                <a:ext cx="331200" cy="190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7365B29-A5DB-F6DA-E90F-714BF3D257A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1006957" y="4606345"/>
                  <a:ext cx="366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CEC05D2-C71C-D418-E864-661D7DB8815A}"/>
                    </a:ext>
                  </a:extLst>
                </p14:cNvPr>
                <p14:cNvContentPartPr/>
                <p14:nvPr/>
              </p14:nvContentPartPr>
              <p14:xfrm>
                <a:off x="5314997" y="5062465"/>
                <a:ext cx="1599840" cy="5785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CEC05D2-C71C-D418-E864-661D7DB8815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296997" y="5044465"/>
                  <a:ext cx="1635480" cy="6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8474144-2FD9-13E6-D1BD-A10462DCE327}"/>
                    </a:ext>
                  </a:extLst>
                </p14:cNvPr>
                <p14:cNvContentPartPr/>
                <p14:nvPr/>
              </p14:nvContentPartPr>
              <p14:xfrm>
                <a:off x="6612797" y="5202505"/>
                <a:ext cx="11880" cy="18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8474144-2FD9-13E6-D1BD-A10462DCE32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594797" y="5184865"/>
                  <a:ext cx="475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013168C-E760-CA1B-6C53-4DA63229B3A3}"/>
                    </a:ext>
                  </a:extLst>
                </p14:cNvPr>
                <p14:cNvContentPartPr/>
                <p14:nvPr/>
              </p14:nvContentPartPr>
              <p14:xfrm>
                <a:off x="6352157" y="5188465"/>
                <a:ext cx="203400" cy="190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013168C-E760-CA1B-6C53-4DA63229B3A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334517" y="5170465"/>
                  <a:ext cx="2390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12EA4FE-EF11-0A84-FE2C-9587D93698D2}"/>
                    </a:ext>
                  </a:extLst>
                </p14:cNvPr>
                <p14:cNvContentPartPr/>
                <p14:nvPr/>
              </p14:nvContentPartPr>
              <p14:xfrm>
                <a:off x="6620717" y="5190985"/>
                <a:ext cx="185760" cy="4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12EA4FE-EF11-0A84-FE2C-9587D93698D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602717" y="5173345"/>
                  <a:ext cx="221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D63E481-A7B6-3F0E-9A37-9EA6DFB7C17F}"/>
                    </a:ext>
                  </a:extLst>
                </p14:cNvPr>
                <p14:cNvContentPartPr/>
                <p14:nvPr/>
              </p14:nvContentPartPr>
              <p14:xfrm>
                <a:off x="5498237" y="5127985"/>
                <a:ext cx="31320" cy="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D63E481-A7B6-3F0E-9A37-9EA6DFB7C17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480597" y="5110345"/>
                  <a:ext cx="669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674E58B-D0B2-CF31-63C0-DC03EC81DE3D}"/>
                    </a:ext>
                  </a:extLst>
                </p14:cNvPr>
                <p14:cNvContentPartPr/>
                <p14:nvPr/>
              </p14:nvContentPartPr>
              <p14:xfrm>
                <a:off x="7371677" y="5232745"/>
                <a:ext cx="351000" cy="1785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674E58B-D0B2-CF31-63C0-DC03EC81DE3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353677" y="5214745"/>
                  <a:ext cx="3866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1AF73FF-AB25-C598-D4D0-A88D42A6DDEC}"/>
                    </a:ext>
                  </a:extLst>
                </p14:cNvPr>
                <p14:cNvContentPartPr/>
                <p14:nvPr/>
              </p14:nvContentPartPr>
              <p14:xfrm>
                <a:off x="7977917" y="5049505"/>
                <a:ext cx="1275120" cy="347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1AF73FF-AB25-C598-D4D0-A88D42A6DDE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959917" y="5031505"/>
                  <a:ext cx="13107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20BF31B-DF5B-58D1-68A6-38C6B2578794}"/>
                    </a:ext>
                  </a:extLst>
                </p14:cNvPr>
                <p14:cNvContentPartPr/>
                <p14:nvPr/>
              </p14:nvContentPartPr>
              <p14:xfrm>
                <a:off x="9118037" y="5188105"/>
                <a:ext cx="25200" cy="20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20BF31B-DF5B-58D1-68A6-38C6B2578794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100397" y="5170465"/>
                  <a:ext cx="608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C7AFF6-4A89-F4A9-15E8-1D37BD15FDA6}"/>
                    </a:ext>
                  </a:extLst>
                </p14:cNvPr>
                <p14:cNvContentPartPr/>
                <p14:nvPr/>
              </p14:nvContentPartPr>
              <p14:xfrm>
                <a:off x="8277437" y="5176585"/>
                <a:ext cx="788760" cy="49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C7AFF6-4A89-F4A9-15E8-1D37BD15FDA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259797" y="5158945"/>
                  <a:ext cx="8244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694454C-664F-5FDA-D073-40059A79D0AB}"/>
                    </a:ext>
                  </a:extLst>
                </p14:cNvPr>
                <p14:cNvContentPartPr/>
                <p14:nvPr/>
              </p14:nvContentPartPr>
              <p14:xfrm>
                <a:off x="9557957" y="5210065"/>
                <a:ext cx="1258920" cy="4312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694454C-664F-5FDA-D073-40059A79D0A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539957" y="5192065"/>
                  <a:ext cx="129456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81A9BEC-F670-823E-571C-8B7E5B134D0E}"/>
                    </a:ext>
                  </a:extLst>
                </p14:cNvPr>
                <p14:cNvContentPartPr/>
                <p14:nvPr/>
              </p14:nvContentPartPr>
              <p14:xfrm>
                <a:off x="10916237" y="5436865"/>
                <a:ext cx="7200" cy="9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81A9BEC-F670-823E-571C-8B7E5B134D0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898237" y="5419225"/>
                  <a:ext cx="4284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66B253-889F-FF9F-BA56-0B629EB1B445}"/>
              </a:ext>
            </a:extLst>
          </p:cNvPr>
          <p:cNvGrpSpPr/>
          <p:nvPr/>
        </p:nvGrpSpPr>
        <p:grpSpPr>
          <a:xfrm>
            <a:off x="152237" y="4424185"/>
            <a:ext cx="1165680" cy="581760"/>
            <a:chOff x="152237" y="4424185"/>
            <a:chExt cx="1165680" cy="58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BA36B71-A7CC-7E47-1D44-FE5FCFB22D05}"/>
                    </a:ext>
                  </a:extLst>
                </p14:cNvPr>
                <p14:cNvContentPartPr/>
                <p14:nvPr/>
              </p14:nvContentPartPr>
              <p14:xfrm>
                <a:off x="152237" y="4424185"/>
                <a:ext cx="1165680" cy="5817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BA36B71-A7CC-7E47-1D44-FE5FCFB22D0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34597" y="4406185"/>
                  <a:ext cx="120132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53BADA5-1DBB-E89E-F75B-A32AA7979392}"/>
                    </a:ext>
                  </a:extLst>
                </p14:cNvPr>
                <p14:cNvContentPartPr/>
                <p14:nvPr/>
              </p14:nvContentPartPr>
              <p14:xfrm>
                <a:off x="940637" y="4547305"/>
                <a:ext cx="14760" cy="17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53BADA5-1DBB-E89E-F75B-A32AA797939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22637" y="4529665"/>
                  <a:ext cx="504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9DE2E7-2923-8249-F77B-25D06BDAD4F4}"/>
                    </a:ext>
                  </a:extLst>
                </p14:cNvPr>
                <p14:cNvContentPartPr/>
                <p14:nvPr/>
              </p14:nvContentPartPr>
              <p14:xfrm>
                <a:off x="589637" y="4517785"/>
                <a:ext cx="380520" cy="644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9DE2E7-2923-8249-F77B-25D06BDAD4F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71997" y="4499785"/>
                  <a:ext cx="41616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39ABE7C2-224E-5BE6-0D66-90C928796C9D}"/>
                  </a:ext>
                </a:extLst>
              </p14:cNvPr>
              <p14:cNvContentPartPr/>
              <p14:nvPr/>
            </p14:nvContentPartPr>
            <p14:xfrm>
              <a:off x="1616717" y="4585825"/>
              <a:ext cx="1035000" cy="3664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39ABE7C2-224E-5BE6-0D66-90C928796C9D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1599077" y="4567825"/>
                <a:ext cx="1070640" cy="40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C10C554-27DD-C591-6DAE-1C3F2E46EA49}"/>
              </a:ext>
            </a:extLst>
          </p:cNvPr>
          <p:cNvGrpSpPr/>
          <p:nvPr/>
        </p:nvGrpSpPr>
        <p:grpSpPr>
          <a:xfrm>
            <a:off x="3046997" y="4274065"/>
            <a:ext cx="1126800" cy="523800"/>
            <a:chOff x="3046997" y="4274065"/>
            <a:chExt cx="1126800" cy="5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6EB771E-3FFF-36C9-5C8D-975B794F3131}"/>
                    </a:ext>
                  </a:extLst>
                </p14:cNvPr>
                <p14:cNvContentPartPr/>
                <p14:nvPr/>
              </p14:nvContentPartPr>
              <p14:xfrm>
                <a:off x="3046997" y="4551265"/>
                <a:ext cx="289440" cy="155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6EB771E-3FFF-36C9-5C8D-975B794F313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029357" y="4533265"/>
                  <a:ext cx="3250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D96B0E1-B6BD-8C9A-C751-FE79FABAFF3D}"/>
                    </a:ext>
                  </a:extLst>
                </p14:cNvPr>
                <p14:cNvContentPartPr/>
                <p14:nvPr/>
              </p14:nvContentPartPr>
              <p14:xfrm>
                <a:off x="3417077" y="4321585"/>
                <a:ext cx="149040" cy="468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D96B0E1-B6BD-8C9A-C751-FE79FABAFF3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399077" y="4303585"/>
                  <a:ext cx="18468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674109-559C-D629-9B5B-A519E0514290}"/>
                    </a:ext>
                  </a:extLst>
                </p14:cNvPr>
                <p14:cNvContentPartPr/>
                <p14:nvPr/>
              </p14:nvContentPartPr>
              <p14:xfrm>
                <a:off x="3557837" y="4515985"/>
                <a:ext cx="240840" cy="1940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674109-559C-D629-9B5B-A519E051429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540197" y="4498345"/>
                  <a:ext cx="2764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8A03E22-8495-9E7B-72BC-21EAAC0EC237}"/>
                    </a:ext>
                  </a:extLst>
                </p14:cNvPr>
                <p14:cNvContentPartPr/>
                <p14:nvPr/>
              </p14:nvContentPartPr>
              <p14:xfrm>
                <a:off x="3777077" y="4405825"/>
                <a:ext cx="177840" cy="314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8A03E22-8495-9E7B-72BC-21EAAC0EC23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759077" y="4388185"/>
                  <a:ext cx="2134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1B1BE1F-23DE-3E9E-E545-7F15E70E1273}"/>
                    </a:ext>
                  </a:extLst>
                </p14:cNvPr>
                <p14:cNvContentPartPr/>
                <p14:nvPr/>
              </p14:nvContentPartPr>
              <p14:xfrm>
                <a:off x="4021157" y="4274065"/>
                <a:ext cx="152640" cy="5238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1B1BE1F-23DE-3E9E-E545-7F15E70E127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003517" y="4256425"/>
                  <a:ext cx="188280" cy="55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9B4AA857-A927-EBC7-8C35-0A727699C3BF}"/>
                  </a:ext>
                </a:extLst>
              </p14:cNvPr>
              <p14:cNvContentPartPr/>
              <p14:nvPr/>
            </p14:nvContentPartPr>
            <p14:xfrm>
              <a:off x="3028637" y="4937185"/>
              <a:ext cx="927000" cy="327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9B4AA857-A927-EBC7-8C35-0A727699C3BF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3010637" y="4919185"/>
                <a:ext cx="96264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DCA3D6B-C286-66A3-6367-918130A9A76F}"/>
              </a:ext>
            </a:extLst>
          </p:cNvPr>
          <p:cNvGrpSpPr/>
          <p:nvPr/>
        </p:nvGrpSpPr>
        <p:grpSpPr>
          <a:xfrm>
            <a:off x="222437" y="4979305"/>
            <a:ext cx="2101680" cy="437400"/>
            <a:chOff x="222437" y="4979305"/>
            <a:chExt cx="2101680" cy="43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8DBA3DA-BFD1-77E8-0278-4A66E2B1D0A4}"/>
                    </a:ext>
                  </a:extLst>
                </p14:cNvPr>
                <p14:cNvContentPartPr/>
                <p14:nvPr/>
              </p14:nvContentPartPr>
              <p14:xfrm>
                <a:off x="263477" y="4998385"/>
                <a:ext cx="987480" cy="16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8DBA3DA-BFD1-77E8-0278-4A66E2B1D0A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45477" y="4980745"/>
                  <a:ext cx="10231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2DA1074-ECC0-3C6F-97EC-A175EE055232}"/>
                    </a:ext>
                  </a:extLst>
                </p14:cNvPr>
                <p14:cNvContentPartPr/>
                <p14:nvPr/>
              </p14:nvContentPartPr>
              <p14:xfrm>
                <a:off x="1658117" y="4979305"/>
                <a:ext cx="666000" cy="66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2DA1074-ECC0-3C6F-97EC-A175EE05523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640477" y="4961665"/>
                  <a:ext cx="701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E9C3BCE-55C3-BF98-08A5-13C9BCD0741A}"/>
                    </a:ext>
                  </a:extLst>
                </p14:cNvPr>
                <p14:cNvContentPartPr/>
                <p14:nvPr/>
              </p14:nvContentPartPr>
              <p14:xfrm>
                <a:off x="222437" y="5065705"/>
                <a:ext cx="1159560" cy="3510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E9C3BCE-55C3-BF98-08A5-13C9BCD0741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04437" y="5047705"/>
                  <a:ext cx="119520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D5204B1-0B0A-6C25-8FCF-F2DE709C0B86}"/>
                    </a:ext>
                  </a:extLst>
                </p14:cNvPr>
                <p14:cNvContentPartPr/>
                <p14:nvPr/>
              </p14:nvContentPartPr>
              <p14:xfrm>
                <a:off x="719597" y="5171905"/>
                <a:ext cx="353880" cy="18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D5204B1-0B0A-6C25-8FCF-F2DE709C0B8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01597" y="5153905"/>
                  <a:ext cx="38952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07B00B1-CE1B-E6FD-B730-6E71C4DF68DA}"/>
              </a:ext>
            </a:extLst>
          </p:cNvPr>
          <p:cNvGrpSpPr/>
          <p:nvPr/>
        </p:nvGrpSpPr>
        <p:grpSpPr>
          <a:xfrm>
            <a:off x="1808957" y="5076145"/>
            <a:ext cx="708480" cy="237600"/>
            <a:chOff x="1808957" y="5076145"/>
            <a:chExt cx="70848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763FC0A-8AAA-B9C5-8487-A4D181B95232}"/>
                    </a:ext>
                  </a:extLst>
                </p14:cNvPr>
                <p14:cNvContentPartPr/>
                <p14:nvPr/>
              </p14:nvContentPartPr>
              <p14:xfrm>
                <a:off x="1813637" y="5141305"/>
                <a:ext cx="175680" cy="1515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763FC0A-8AAA-B9C5-8487-A4D181B9523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795997" y="5123665"/>
                  <a:ext cx="2113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DA0D6A1-B13F-D37C-0AAE-40BD25DD2C90}"/>
                    </a:ext>
                  </a:extLst>
                </p14:cNvPr>
                <p14:cNvContentPartPr/>
                <p14:nvPr/>
              </p14:nvContentPartPr>
              <p14:xfrm>
                <a:off x="1808957" y="5108185"/>
                <a:ext cx="185760" cy="34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DA0D6A1-B13F-D37C-0AAE-40BD25DD2C9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790957" y="5090185"/>
                  <a:ext cx="2214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0FA021F-AAF4-E696-3800-D63DCC87AD29}"/>
                    </a:ext>
                  </a:extLst>
                </p14:cNvPr>
                <p14:cNvContentPartPr/>
                <p14:nvPr/>
              </p14:nvContentPartPr>
              <p14:xfrm>
                <a:off x="2087597" y="5103505"/>
                <a:ext cx="116280" cy="2041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0FA021F-AAF4-E696-3800-D63DCC87AD2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069597" y="5085865"/>
                  <a:ext cx="151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2634C2E-BF7D-E974-89AF-EE458E523034}"/>
                    </a:ext>
                  </a:extLst>
                </p14:cNvPr>
                <p14:cNvContentPartPr/>
                <p14:nvPr/>
              </p14:nvContentPartPr>
              <p14:xfrm>
                <a:off x="2209637" y="5198545"/>
                <a:ext cx="114120" cy="101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2634C2E-BF7D-E974-89AF-EE458E52303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191637" y="5180545"/>
                  <a:ext cx="149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25A055A-23C7-99EC-0FA1-B1D083F54831}"/>
                    </a:ext>
                  </a:extLst>
                </p14:cNvPr>
                <p14:cNvContentPartPr/>
                <p14:nvPr/>
              </p14:nvContentPartPr>
              <p14:xfrm>
                <a:off x="2339597" y="5076145"/>
                <a:ext cx="177840" cy="237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25A055A-23C7-99EC-0FA1-B1D083F5483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321597" y="5058145"/>
                  <a:ext cx="21348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B3CA2E3-DB09-F804-7328-DD0EA4625C91}"/>
              </a:ext>
            </a:extLst>
          </p:cNvPr>
          <p:cNvGrpSpPr/>
          <p:nvPr/>
        </p:nvGrpSpPr>
        <p:grpSpPr>
          <a:xfrm>
            <a:off x="558677" y="3779425"/>
            <a:ext cx="2790720" cy="537120"/>
            <a:chOff x="558677" y="3779425"/>
            <a:chExt cx="2790720" cy="53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4953952-D54B-7DD1-C94B-1EA9D335FCC6}"/>
                    </a:ext>
                  </a:extLst>
                </p14:cNvPr>
                <p14:cNvContentPartPr/>
                <p14:nvPr/>
              </p14:nvContentPartPr>
              <p14:xfrm>
                <a:off x="671717" y="3992545"/>
                <a:ext cx="417600" cy="180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4953952-D54B-7DD1-C94B-1EA9D335FCC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53717" y="3974905"/>
                  <a:ext cx="453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0BF1BF3-6402-571D-5EFC-99E27695647D}"/>
                    </a:ext>
                  </a:extLst>
                </p14:cNvPr>
                <p14:cNvContentPartPr/>
                <p14:nvPr/>
              </p14:nvContentPartPr>
              <p14:xfrm>
                <a:off x="830837" y="3779425"/>
                <a:ext cx="60840" cy="190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0BF1BF3-6402-571D-5EFC-99E27695647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13197" y="3761785"/>
                  <a:ext cx="96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EAC75C5-2E77-B2A8-B7E5-D913544524A0}"/>
                    </a:ext>
                  </a:extLst>
                </p14:cNvPr>
                <p14:cNvContentPartPr/>
                <p14:nvPr/>
              </p14:nvContentPartPr>
              <p14:xfrm>
                <a:off x="1299197" y="4025305"/>
                <a:ext cx="562320" cy="175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EAC75C5-2E77-B2A8-B7E5-D913544524A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281197" y="4007305"/>
                  <a:ext cx="5979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4AEBE93-AF9E-F343-0438-B839DC6980F4}"/>
                    </a:ext>
                  </a:extLst>
                </p14:cNvPr>
                <p14:cNvContentPartPr/>
                <p14:nvPr/>
              </p14:nvContentPartPr>
              <p14:xfrm>
                <a:off x="1550477" y="3894625"/>
                <a:ext cx="10080" cy="52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4AEBE93-AF9E-F343-0438-B839DC6980F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532477" y="3876625"/>
                  <a:ext cx="457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7EFB0CF-8274-CF5F-63B5-28E594CE3A14}"/>
                    </a:ext>
                  </a:extLst>
                </p14:cNvPr>
                <p14:cNvContentPartPr/>
                <p14:nvPr/>
              </p14:nvContentPartPr>
              <p14:xfrm>
                <a:off x="558677" y="4245985"/>
                <a:ext cx="2790720" cy="70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7EFB0CF-8274-CF5F-63B5-28E594CE3A1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540677" y="4228345"/>
                  <a:ext cx="282636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AB778BE-0769-37F1-4D1C-3FEE2F1424A9}"/>
              </a:ext>
            </a:extLst>
          </p:cNvPr>
          <p:cNvGrpSpPr/>
          <p:nvPr/>
        </p:nvGrpSpPr>
        <p:grpSpPr>
          <a:xfrm>
            <a:off x="3102437" y="5055625"/>
            <a:ext cx="766800" cy="275760"/>
            <a:chOff x="3102437" y="5055625"/>
            <a:chExt cx="76680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B650DFA-D27C-F055-F138-F6EC4BC47083}"/>
                    </a:ext>
                  </a:extLst>
                </p14:cNvPr>
                <p14:cNvContentPartPr/>
                <p14:nvPr/>
              </p14:nvContentPartPr>
              <p14:xfrm>
                <a:off x="3102437" y="5063545"/>
                <a:ext cx="174600" cy="267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B650DFA-D27C-F055-F138-F6EC4BC4708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084797" y="5045905"/>
                  <a:ext cx="2102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2BFC92E-32EC-AFAF-C99E-BCFF7CABE5D7}"/>
                    </a:ext>
                  </a:extLst>
                </p14:cNvPr>
                <p14:cNvContentPartPr/>
                <p14:nvPr/>
              </p14:nvContentPartPr>
              <p14:xfrm>
                <a:off x="3367037" y="5055625"/>
                <a:ext cx="159840" cy="2026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2BFC92E-32EC-AFAF-C99E-BCFF7CABE5D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349037" y="5037625"/>
                  <a:ext cx="1954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0C1D5BD-837B-9F96-B663-3C570E9A75D9}"/>
                    </a:ext>
                  </a:extLst>
                </p14:cNvPr>
                <p14:cNvContentPartPr/>
                <p14:nvPr/>
              </p14:nvContentPartPr>
              <p14:xfrm>
                <a:off x="3606797" y="5221585"/>
                <a:ext cx="19800" cy="35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0C1D5BD-837B-9F96-B663-3C570E9A75D9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589157" y="5203585"/>
                  <a:ext cx="554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31A28CF-17BE-CEAB-7034-87D109BEF92E}"/>
                    </a:ext>
                  </a:extLst>
                </p14:cNvPr>
                <p14:cNvContentPartPr/>
                <p14:nvPr/>
              </p14:nvContentPartPr>
              <p14:xfrm>
                <a:off x="3719117" y="5062825"/>
                <a:ext cx="150120" cy="1933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31A28CF-17BE-CEAB-7034-87D109BEF92E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701477" y="5044825"/>
                  <a:ext cx="185760" cy="22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16549C28-6070-42E9-D9D7-FF2F126CF77C}"/>
                  </a:ext>
                </a:extLst>
              </p14:cNvPr>
              <p14:cNvContentPartPr/>
              <p14:nvPr/>
            </p14:nvContentPartPr>
            <p14:xfrm>
              <a:off x="5586797" y="5499865"/>
              <a:ext cx="11880" cy="129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16549C28-6070-42E9-D9D7-FF2F126CF77C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5568797" y="5482225"/>
                <a:ext cx="47520" cy="4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0A2B4C1-E894-299D-8BC7-A4564482F7EF}"/>
              </a:ext>
            </a:extLst>
          </p:cNvPr>
          <p:cNvGrpSpPr/>
          <p:nvPr/>
        </p:nvGrpSpPr>
        <p:grpSpPr>
          <a:xfrm>
            <a:off x="5364317" y="5632705"/>
            <a:ext cx="919440" cy="460440"/>
            <a:chOff x="5364317" y="5632705"/>
            <a:chExt cx="91944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87BB7C1-1F9E-1C11-7294-A58A0E244AD6}"/>
                    </a:ext>
                  </a:extLst>
                </p14:cNvPr>
                <p14:cNvContentPartPr/>
                <p14:nvPr/>
              </p14:nvContentPartPr>
              <p14:xfrm>
                <a:off x="5364317" y="5632705"/>
                <a:ext cx="497520" cy="4604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87BB7C1-1F9E-1C11-7294-A58A0E244AD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346677" y="5615065"/>
                  <a:ext cx="5331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3B5D0899-EA34-C862-9BBB-B795640B7491}"/>
                    </a:ext>
                  </a:extLst>
                </p14:cNvPr>
                <p14:cNvContentPartPr/>
                <p14:nvPr/>
              </p14:nvContentPartPr>
              <p14:xfrm>
                <a:off x="6090077" y="5840425"/>
                <a:ext cx="193680" cy="1209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3B5D0899-EA34-C862-9BBB-B795640B749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072077" y="5822425"/>
                  <a:ext cx="229320" cy="15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D9CD2C3-D3EB-EACA-0CA0-C9EC3F8D9827}"/>
              </a:ext>
            </a:extLst>
          </p:cNvPr>
          <p:cNvGrpSpPr/>
          <p:nvPr/>
        </p:nvGrpSpPr>
        <p:grpSpPr>
          <a:xfrm>
            <a:off x="6558077" y="5712625"/>
            <a:ext cx="857520" cy="428400"/>
            <a:chOff x="6558077" y="5712625"/>
            <a:chExt cx="85752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B2920A1-0068-69D4-C706-E5725B44E15E}"/>
                    </a:ext>
                  </a:extLst>
                </p14:cNvPr>
                <p14:cNvContentPartPr/>
                <p14:nvPr/>
              </p14:nvContentPartPr>
              <p14:xfrm>
                <a:off x="6558077" y="5790025"/>
                <a:ext cx="857520" cy="351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B2920A1-0068-69D4-C706-E5725B44E15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540437" y="5772025"/>
                  <a:ext cx="893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3201C4F4-B3A9-D377-3E43-315B7F80EF3C}"/>
                    </a:ext>
                  </a:extLst>
                </p14:cNvPr>
                <p14:cNvContentPartPr/>
                <p14:nvPr/>
              </p14:nvContentPartPr>
              <p14:xfrm>
                <a:off x="6828797" y="5712625"/>
                <a:ext cx="21600" cy="129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3201C4F4-B3A9-D377-3E43-315B7F80EF3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811157" y="5694625"/>
                  <a:ext cx="5724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5D55F065-6854-D550-0350-5A6A6D9E8B76}"/>
                  </a:ext>
                </a:extLst>
              </p14:cNvPr>
              <p14:cNvContentPartPr/>
              <p14:nvPr/>
            </p14:nvContentPartPr>
            <p14:xfrm>
              <a:off x="7633757" y="5549905"/>
              <a:ext cx="1447200" cy="3888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5D55F065-6854-D550-0350-5A6A6D9E8B76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7616117" y="5532265"/>
                <a:ext cx="1482840" cy="42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4" name="Group 213">
            <a:extLst>
              <a:ext uri="{FF2B5EF4-FFF2-40B4-BE49-F238E27FC236}">
                <a16:creationId xmlns:a16="http://schemas.microsoft.com/office/drawing/2014/main" id="{EEFC6B35-3FE2-38E0-C16F-9B2748F508B2}"/>
              </a:ext>
            </a:extLst>
          </p:cNvPr>
          <p:cNvGrpSpPr/>
          <p:nvPr/>
        </p:nvGrpSpPr>
        <p:grpSpPr>
          <a:xfrm>
            <a:off x="9192197" y="5567545"/>
            <a:ext cx="1671840" cy="353880"/>
            <a:chOff x="9192197" y="5567545"/>
            <a:chExt cx="167184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7EBEF63-9F5C-1F02-C758-0390C4B165AE}"/>
                    </a:ext>
                  </a:extLst>
                </p14:cNvPr>
                <p14:cNvContentPartPr/>
                <p14:nvPr/>
              </p14:nvContentPartPr>
              <p14:xfrm>
                <a:off x="9192197" y="5567545"/>
                <a:ext cx="1671840" cy="353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7EBEF63-9F5C-1F02-C758-0390C4B165A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9174197" y="5549545"/>
                  <a:ext cx="17074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9249A0C-AA9A-66FD-DF49-6EEB0207B7D1}"/>
                    </a:ext>
                  </a:extLst>
                </p14:cNvPr>
                <p14:cNvContentPartPr/>
                <p14:nvPr/>
              </p14:nvContentPartPr>
              <p14:xfrm>
                <a:off x="10403237" y="5683465"/>
                <a:ext cx="44640" cy="11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9249A0C-AA9A-66FD-DF49-6EEB0207B7D1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385597" y="5665825"/>
                  <a:ext cx="80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A0B239D6-5E23-8934-250A-F6F19B74AB0B}"/>
                    </a:ext>
                  </a:extLst>
                </p14:cNvPr>
                <p14:cNvContentPartPr/>
                <p14:nvPr/>
              </p14:nvContentPartPr>
              <p14:xfrm>
                <a:off x="9701957" y="5647105"/>
                <a:ext cx="546120" cy="147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A0B239D6-5E23-8934-250A-F6F19B74AB0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683957" y="5629465"/>
                  <a:ext cx="581760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7DE9CBFF-B183-0E3D-D874-20EEBB477982}"/>
                  </a:ext>
                </a:extLst>
              </p14:cNvPr>
              <p14:cNvContentPartPr/>
              <p14:nvPr/>
            </p14:nvContentPartPr>
            <p14:xfrm>
              <a:off x="649757" y="5640985"/>
              <a:ext cx="230400" cy="25560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7DE9CBFF-B183-0E3D-D874-20EEBB477982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632117" y="5622985"/>
                <a:ext cx="26604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244C2C4-B2FB-FE72-E571-D4D0FB7F466D}"/>
              </a:ext>
            </a:extLst>
          </p:cNvPr>
          <p:cNvGrpSpPr/>
          <p:nvPr/>
        </p:nvGrpSpPr>
        <p:grpSpPr>
          <a:xfrm>
            <a:off x="1678277" y="5424265"/>
            <a:ext cx="973440" cy="383040"/>
            <a:chOff x="1678277" y="5424265"/>
            <a:chExt cx="97344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26A303C-F6AF-6E1E-5D7F-1B6E1DEDF349}"/>
                    </a:ext>
                  </a:extLst>
                </p14:cNvPr>
                <p14:cNvContentPartPr/>
                <p14:nvPr/>
              </p14:nvContentPartPr>
              <p14:xfrm>
                <a:off x="1695557" y="5534425"/>
                <a:ext cx="125280" cy="2390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26A303C-F6AF-6E1E-5D7F-1B6E1DEDF34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677557" y="5516425"/>
                  <a:ext cx="1609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629D4A3-3EBE-D966-A857-99913741B4EA}"/>
                    </a:ext>
                  </a:extLst>
                </p14:cNvPr>
                <p14:cNvContentPartPr/>
                <p14:nvPr/>
              </p14:nvContentPartPr>
              <p14:xfrm>
                <a:off x="1678277" y="5518945"/>
                <a:ext cx="165600" cy="40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629D4A3-3EBE-D966-A857-99913741B4E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660277" y="5501305"/>
                  <a:ext cx="2012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AFD17B9-AA3A-1878-4BF0-BD7AE0A423D8}"/>
                    </a:ext>
                  </a:extLst>
                </p14:cNvPr>
                <p14:cNvContentPartPr/>
                <p14:nvPr/>
              </p14:nvContentPartPr>
              <p14:xfrm>
                <a:off x="1881677" y="5725225"/>
                <a:ext cx="11160" cy="338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AFD17B9-AA3A-1878-4BF0-BD7AE0A423D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863677" y="5707585"/>
                  <a:ext cx="468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9FC4A28-61FC-14BC-B11B-11C94E2708D1}"/>
                    </a:ext>
                  </a:extLst>
                </p14:cNvPr>
                <p14:cNvContentPartPr/>
                <p14:nvPr/>
              </p14:nvContentPartPr>
              <p14:xfrm>
                <a:off x="1911557" y="5514265"/>
                <a:ext cx="151200" cy="2930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9FC4A28-61FC-14BC-B11B-11C94E2708D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893917" y="5496265"/>
                  <a:ext cx="18684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E8207D8-E47F-F7FE-D9DA-3362D8C15FC5}"/>
                    </a:ext>
                  </a:extLst>
                </p14:cNvPr>
                <p14:cNvContentPartPr/>
                <p14:nvPr/>
              </p14:nvContentPartPr>
              <p14:xfrm>
                <a:off x="2121077" y="5483665"/>
                <a:ext cx="186840" cy="2869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E8207D8-E47F-F7FE-D9DA-3362D8C15FC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103077" y="5465665"/>
                  <a:ext cx="2224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E5CAF1A-1BAB-D3ED-308E-7779AF5A82E5}"/>
                    </a:ext>
                  </a:extLst>
                </p14:cNvPr>
                <p14:cNvContentPartPr/>
                <p14:nvPr/>
              </p14:nvContentPartPr>
              <p14:xfrm>
                <a:off x="2351477" y="5617945"/>
                <a:ext cx="108720" cy="1198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E5CAF1A-1BAB-D3ED-308E-7779AF5A82E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333837" y="5599945"/>
                  <a:ext cx="1443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E0A6C59-6D09-C102-FF3A-60C97F747B34}"/>
                    </a:ext>
                  </a:extLst>
                </p14:cNvPr>
                <p14:cNvContentPartPr/>
                <p14:nvPr/>
              </p14:nvContentPartPr>
              <p14:xfrm>
                <a:off x="2479277" y="5424265"/>
                <a:ext cx="172440" cy="306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E0A6C59-6D09-C102-FF3A-60C97F747B34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461637" y="5406625"/>
                  <a:ext cx="208080" cy="34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4E8BB46-CBA9-C2EC-5483-169EF22AAF99}"/>
              </a:ext>
            </a:extLst>
          </p:cNvPr>
          <p:cNvGrpSpPr/>
          <p:nvPr/>
        </p:nvGrpSpPr>
        <p:grpSpPr>
          <a:xfrm>
            <a:off x="3154637" y="5465665"/>
            <a:ext cx="819360" cy="302400"/>
            <a:chOff x="3154637" y="5465665"/>
            <a:chExt cx="819360" cy="30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8C1D445-0742-0789-1A5D-D955FB7B5D0F}"/>
                    </a:ext>
                  </a:extLst>
                </p14:cNvPr>
                <p14:cNvContentPartPr/>
                <p14:nvPr/>
              </p14:nvContentPartPr>
              <p14:xfrm>
                <a:off x="3154637" y="5467825"/>
                <a:ext cx="185040" cy="3002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8C1D445-0742-0789-1A5D-D955FB7B5D0F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136637" y="5449825"/>
                  <a:ext cx="22068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A48F89A-20F4-D86B-77F3-373530466524}"/>
                    </a:ext>
                  </a:extLst>
                </p14:cNvPr>
                <p14:cNvContentPartPr/>
                <p14:nvPr/>
              </p14:nvContentPartPr>
              <p14:xfrm>
                <a:off x="3435077" y="5479345"/>
                <a:ext cx="152280" cy="2419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A48F89A-20F4-D86B-77F3-37353046652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417077" y="5461705"/>
                  <a:ext cx="1879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FFAF640-7D60-E9C9-39DB-22D96EF7123C}"/>
                    </a:ext>
                  </a:extLst>
                </p14:cNvPr>
                <p14:cNvContentPartPr/>
                <p14:nvPr/>
              </p14:nvContentPartPr>
              <p14:xfrm>
                <a:off x="3672317" y="5684545"/>
                <a:ext cx="3600" cy="23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FFAF640-7D60-E9C9-39DB-22D96EF7123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3654677" y="5666905"/>
                  <a:ext cx="392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521F7A1-784A-DFDD-BD69-D3D713297866}"/>
                    </a:ext>
                  </a:extLst>
                </p14:cNvPr>
                <p14:cNvContentPartPr/>
                <p14:nvPr/>
              </p14:nvContentPartPr>
              <p14:xfrm>
                <a:off x="3787517" y="5465665"/>
                <a:ext cx="186480" cy="262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521F7A1-784A-DFDD-BD69-D3D713297866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3769517" y="5448025"/>
                  <a:ext cx="222120" cy="29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5EEA032-6B96-2B4C-5F52-D318E27F2880}"/>
                  </a:ext>
                </a:extLst>
              </p14:cNvPr>
              <p14:cNvContentPartPr/>
              <p14:nvPr/>
            </p14:nvContentPartPr>
            <p14:xfrm>
              <a:off x="755237" y="6166945"/>
              <a:ext cx="87480" cy="25740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5EEA032-6B96-2B4C-5F52-D318E27F2880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737237" y="6148945"/>
                <a:ext cx="123120" cy="29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8" name="Group 237">
            <a:extLst>
              <a:ext uri="{FF2B5EF4-FFF2-40B4-BE49-F238E27FC236}">
                <a16:creationId xmlns:a16="http://schemas.microsoft.com/office/drawing/2014/main" id="{7D335264-C5EE-D487-C54F-28C95880E282}"/>
              </a:ext>
            </a:extLst>
          </p:cNvPr>
          <p:cNvGrpSpPr/>
          <p:nvPr/>
        </p:nvGrpSpPr>
        <p:grpSpPr>
          <a:xfrm>
            <a:off x="1589717" y="5954185"/>
            <a:ext cx="1279800" cy="365760"/>
            <a:chOff x="1589717" y="5954185"/>
            <a:chExt cx="127980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9BD6E48-B10E-9BB2-877D-CB2396DF06D4}"/>
                    </a:ext>
                  </a:extLst>
                </p14:cNvPr>
                <p14:cNvContentPartPr/>
                <p14:nvPr/>
              </p14:nvContentPartPr>
              <p14:xfrm>
                <a:off x="1589717" y="6024745"/>
                <a:ext cx="193320" cy="260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9BD6E48-B10E-9BB2-877D-CB2396DF06D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571717" y="6006745"/>
                  <a:ext cx="228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5DDED9C-5153-C71C-7961-DB6D61EF96F1}"/>
                    </a:ext>
                  </a:extLst>
                </p14:cNvPr>
                <p14:cNvContentPartPr/>
                <p14:nvPr/>
              </p14:nvContentPartPr>
              <p14:xfrm>
                <a:off x="1902917" y="6008185"/>
                <a:ext cx="62280" cy="3117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5DDED9C-5153-C71C-7961-DB6D61EF96F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884917" y="5990185"/>
                  <a:ext cx="979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020E131-81C9-6A67-FD4B-457491C15C0D}"/>
                    </a:ext>
                  </a:extLst>
                </p14:cNvPr>
                <p14:cNvContentPartPr/>
                <p14:nvPr/>
              </p14:nvContentPartPr>
              <p14:xfrm>
                <a:off x="1820477" y="6006745"/>
                <a:ext cx="134640" cy="177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020E131-81C9-6A67-FD4B-457491C15C0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802477" y="5989105"/>
                  <a:ext cx="1702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850D6D9-5AE8-0620-961A-206F97BB6177}"/>
                    </a:ext>
                  </a:extLst>
                </p14:cNvPr>
                <p14:cNvContentPartPr/>
                <p14:nvPr/>
              </p14:nvContentPartPr>
              <p14:xfrm>
                <a:off x="2044757" y="6025825"/>
                <a:ext cx="119880" cy="218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850D6D9-5AE8-0620-961A-206F97BB617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027117" y="6007825"/>
                  <a:ext cx="1555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D7A74DD-C58C-B77E-E62B-ECB668C1143F}"/>
                    </a:ext>
                  </a:extLst>
                </p14:cNvPr>
                <p14:cNvContentPartPr/>
                <p14:nvPr/>
              </p14:nvContentPartPr>
              <p14:xfrm>
                <a:off x="2274077" y="5991985"/>
                <a:ext cx="198720" cy="2908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D7A74DD-C58C-B77E-E62B-ECB668C1143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256437" y="5974345"/>
                  <a:ext cx="23436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09CB2CD-21C7-9293-12DE-B53EDA2BA48A}"/>
                    </a:ext>
                  </a:extLst>
                </p14:cNvPr>
                <p14:cNvContentPartPr/>
                <p14:nvPr/>
              </p14:nvContentPartPr>
              <p14:xfrm>
                <a:off x="2560637" y="6161905"/>
                <a:ext cx="109080" cy="1512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09CB2CD-21C7-9293-12DE-B53EDA2BA48A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542997" y="6144265"/>
                  <a:ext cx="1447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F43272F-3480-3783-E3C0-FAA950E59FC3}"/>
                    </a:ext>
                  </a:extLst>
                </p14:cNvPr>
                <p14:cNvContentPartPr/>
                <p14:nvPr/>
              </p14:nvContentPartPr>
              <p14:xfrm>
                <a:off x="2669357" y="5954185"/>
                <a:ext cx="200160" cy="298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F43272F-3480-3783-E3C0-FAA950E59FC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651717" y="5936545"/>
                  <a:ext cx="235800" cy="33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A1885CCD-05B4-E126-B3D6-CC5CD633F735}"/>
              </a:ext>
            </a:extLst>
          </p:cNvPr>
          <p:cNvGrpSpPr/>
          <p:nvPr/>
        </p:nvGrpSpPr>
        <p:grpSpPr>
          <a:xfrm>
            <a:off x="3288917" y="5932225"/>
            <a:ext cx="720000" cy="302040"/>
            <a:chOff x="3288917" y="5932225"/>
            <a:chExt cx="72000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468FC58-125A-942C-C913-3BAB3E9E4E6A}"/>
                    </a:ext>
                  </a:extLst>
                </p14:cNvPr>
                <p14:cNvContentPartPr/>
                <p14:nvPr/>
              </p14:nvContentPartPr>
              <p14:xfrm>
                <a:off x="3288917" y="5976865"/>
                <a:ext cx="138240" cy="249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468FC58-125A-942C-C913-3BAB3E9E4E6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271277" y="5959225"/>
                  <a:ext cx="1738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3ED6CD9-1D0F-AE6C-699E-11EF489D26F3}"/>
                    </a:ext>
                  </a:extLst>
                </p14:cNvPr>
                <p14:cNvContentPartPr/>
                <p14:nvPr/>
              </p14:nvContentPartPr>
              <p14:xfrm>
                <a:off x="3520037" y="5945185"/>
                <a:ext cx="120240" cy="2862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3ED6CD9-1D0F-AE6C-699E-11EF489D26F3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502037" y="5927545"/>
                  <a:ext cx="1558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23B2FEC-461F-A4B8-6E9E-63169482620E}"/>
                    </a:ext>
                  </a:extLst>
                </p14:cNvPr>
                <p14:cNvContentPartPr/>
                <p14:nvPr/>
              </p14:nvContentPartPr>
              <p14:xfrm>
                <a:off x="3731717" y="6159385"/>
                <a:ext cx="12960" cy="27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23B2FEC-461F-A4B8-6E9E-63169482620E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714077" y="6141745"/>
                  <a:ext cx="486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83639FEC-06A5-E499-7C41-96C1E723E986}"/>
                    </a:ext>
                  </a:extLst>
                </p14:cNvPr>
                <p14:cNvContentPartPr/>
                <p14:nvPr/>
              </p14:nvContentPartPr>
              <p14:xfrm>
                <a:off x="3826397" y="5932225"/>
                <a:ext cx="182520" cy="3020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83639FEC-06A5-E499-7C41-96C1E723E986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808397" y="5914225"/>
                  <a:ext cx="218160" cy="337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877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F4E222-FE43-29AC-D95D-9D76DE53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" t="7991" b="5043"/>
          <a:stretch/>
        </p:blipFill>
        <p:spPr>
          <a:xfrm>
            <a:off x="86263" y="23003"/>
            <a:ext cx="11294853" cy="446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5E1AAC-05AE-74EB-65D3-9C2D0352E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997" y="2968557"/>
            <a:ext cx="5320133" cy="3866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277660-81F7-B013-6939-9AF6C0F7386D}"/>
              </a:ext>
            </a:extLst>
          </p:cNvPr>
          <p:cNvGrpSpPr/>
          <p:nvPr/>
        </p:nvGrpSpPr>
        <p:grpSpPr>
          <a:xfrm>
            <a:off x="832277" y="3396025"/>
            <a:ext cx="141120" cy="1761480"/>
            <a:chOff x="832277" y="3396025"/>
            <a:chExt cx="141120" cy="176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A55AD0-4C82-C062-0551-3574F784FDEB}"/>
                    </a:ext>
                  </a:extLst>
                </p14:cNvPr>
                <p14:cNvContentPartPr/>
                <p14:nvPr/>
              </p14:nvContentPartPr>
              <p14:xfrm>
                <a:off x="845237" y="3431305"/>
                <a:ext cx="82800" cy="1726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A55AD0-4C82-C062-0551-3574F784FDE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7597" y="3413305"/>
                  <a:ext cx="118440" cy="176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C5A9714-23D1-8463-7957-FEEB6175DA01}"/>
                    </a:ext>
                  </a:extLst>
                </p14:cNvPr>
                <p14:cNvContentPartPr/>
                <p14:nvPr/>
              </p14:nvContentPartPr>
              <p14:xfrm>
                <a:off x="832277" y="3396025"/>
                <a:ext cx="141120" cy="225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C5A9714-23D1-8463-7957-FEEB6175DA0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4277" y="3378385"/>
                  <a:ext cx="176760" cy="26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970309-2C4B-5EBC-537F-17E9C4D227AF}"/>
              </a:ext>
            </a:extLst>
          </p:cNvPr>
          <p:cNvGrpSpPr/>
          <p:nvPr/>
        </p:nvGrpSpPr>
        <p:grpSpPr>
          <a:xfrm>
            <a:off x="222077" y="5017465"/>
            <a:ext cx="1500840" cy="480960"/>
            <a:chOff x="222077" y="5017465"/>
            <a:chExt cx="1500840" cy="48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674F15E-D2C2-E92C-5DA6-9244995722A7}"/>
                    </a:ext>
                  </a:extLst>
                </p14:cNvPr>
                <p14:cNvContentPartPr/>
                <p14:nvPr/>
              </p14:nvContentPartPr>
              <p14:xfrm>
                <a:off x="222077" y="5125105"/>
                <a:ext cx="904320" cy="373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674F15E-D2C2-E92C-5DA6-9244995722A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4077" y="5107465"/>
                  <a:ext cx="9399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C61B22F-A0FB-C826-4211-61058D04FD1C}"/>
                    </a:ext>
                  </a:extLst>
                </p14:cNvPr>
                <p14:cNvContentPartPr/>
                <p14:nvPr/>
              </p14:nvContentPartPr>
              <p14:xfrm>
                <a:off x="647237" y="5166145"/>
                <a:ext cx="267480" cy="25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C61B22F-A0FB-C826-4211-61058D04FD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9597" y="5148505"/>
                  <a:ext cx="3031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2136E07-D82E-A9D9-B059-3946D3CB2F9F}"/>
                    </a:ext>
                  </a:extLst>
                </p14:cNvPr>
                <p14:cNvContentPartPr/>
                <p14:nvPr/>
              </p14:nvContentPartPr>
              <p14:xfrm>
                <a:off x="1304597" y="5017465"/>
                <a:ext cx="418320" cy="361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2136E07-D82E-A9D9-B059-3946D3CB2F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86597" y="4999465"/>
                  <a:ext cx="453960" cy="39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79979-994F-84EE-29BA-6C437B3DB759}"/>
                  </a:ext>
                </a:extLst>
              </p14:cNvPr>
              <p14:cNvContentPartPr/>
              <p14:nvPr/>
            </p14:nvContentPartPr>
            <p14:xfrm>
              <a:off x="220637" y="5670865"/>
              <a:ext cx="867960" cy="210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79979-994F-84EE-29BA-6C437B3DB7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2637" y="5652865"/>
                <a:ext cx="90360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2FD360A-4019-2205-8507-DAF035C3625B}"/>
                  </a:ext>
                </a:extLst>
              </p14:cNvPr>
              <p14:cNvContentPartPr/>
              <p14:nvPr/>
            </p14:nvContentPartPr>
            <p14:xfrm>
              <a:off x="1227557" y="5482945"/>
              <a:ext cx="820800" cy="519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2FD360A-4019-2205-8507-DAF035C3625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09557" y="5465305"/>
                <a:ext cx="856440" cy="55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DF422460-EC40-9EF7-C32D-D514330FC0F4}"/>
              </a:ext>
            </a:extLst>
          </p:cNvPr>
          <p:cNvGrpSpPr/>
          <p:nvPr/>
        </p:nvGrpSpPr>
        <p:grpSpPr>
          <a:xfrm>
            <a:off x="263837" y="5942665"/>
            <a:ext cx="2376360" cy="766800"/>
            <a:chOff x="263837" y="5942665"/>
            <a:chExt cx="2376360" cy="7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DAC1B45-AC67-D2FC-DD20-25CF8CC06598}"/>
                    </a:ext>
                  </a:extLst>
                </p14:cNvPr>
                <p14:cNvContentPartPr/>
                <p14:nvPr/>
              </p14:nvContentPartPr>
              <p14:xfrm>
                <a:off x="263837" y="6056785"/>
                <a:ext cx="284040" cy="144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DAC1B45-AC67-D2FC-DD20-25CF8CC0659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5837" y="6039145"/>
                  <a:ext cx="3196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51CF762-2E07-493F-7284-B0CCCB74AE50}"/>
                    </a:ext>
                  </a:extLst>
                </p14:cNvPr>
                <p14:cNvContentPartPr/>
                <p14:nvPr/>
              </p14:nvContentPartPr>
              <p14:xfrm>
                <a:off x="651197" y="5990185"/>
                <a:ext cx="212760" cy="181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51CF762-2E07-493F-7284-B0CCCB74AE5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3557" y="5972545"/>
                  <a:ext cx="2484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D39A4B-898A-26D6-397D-77B460101711}"/>
                    </a:ext>
                  </a:extLst>
                </p14:cNvPr>
                <p14:cNvContentPartPr/>
                <p14:nvPr/>
              </p14:nvContentPartPr>
              <p14:xfrm>
                <a:off x="1091117" y="5942665"/>
                <a:ext cx="524880" cy="259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D39A4B-898A-26D6-397D-77B4601017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73477" y="5925025"/>
                  <a:ext cx="5605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5EB157-1CF2-77CC-722B-2E9B2F8D2C73}"/>
                    </a:ext>
                  </a:extLst>
                </p14:cNvPr>
                <p14:cNvContentPartPr/>
                <p14:nvPr/>
              </p14:nvContentPartPr>
              <p14:xfrm>
                <a:off x="286517" y="6281065"/>
                <a:ext cx="546120" cy="333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5EB157-1CF2-77CC-722B-2E9B2F8D2C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8517" y="6263065"/>
                  <a:ext cx="5817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BD6CC73-E22B-0F17-5C5C-7999AE8F0765}"/>
                    </a:ext>
                  </a:extLst>
                </p14:cNvPr>
                <p14:cNvContentPartPr/>
                <p14:nvPr/>
              </p14:nvContentPartPr>
              <p14:xfrm>
                <a:off x="668477" y="6380785"/>
                <a:ext cx="183960" cy="19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BD6CC73-E22B-0F17-5C5C-7999AE8F076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0837" y="6363145"/>
                  <a:ext cx="2196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814DF9D-A1C2-9FC4-4483-F9B5779590F1}"/>
                    </a:ext>
                  </a:extLst>
                </p14:cNvPr>
                <p14:cNvContentPartPr/>
                <p14:nvPr/>
              </p14:nvContentPartPr>
              <p14:xfrm>
                <a:off x="1038197" y="6367825"/>
                <a:ext cx="16920" cy="119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814DF9D-A1C2-9FC4-4483-F9B5779590F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0557" y="6350185"/>
                  <a:ext cx="52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2DB1BF-9CD3-CFDF-5ADE-355FA2EAA26E}"/>
                    </a:ext>
                  </a:extLst>
                </p14:cNvPr>
                <p14:cNvContentPartPr/>
                <p14:nvPr/>
              </p14:nvContentPartPr>
              <p14:xfrm>
                <a:off x="986357" y="6504265"/>
                <a:ext cx="144000" cy="36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2DB1BF-9CD3-CFDF-5ADE-355FA2EAA26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8717" y="6486625"/>
                  <a:ext cx="1796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2F649BE-0452-C283-5BBE-2BC3976D2E85}"/>
                    </a:ext>
                  </a:extLst>
                </p14:cNvPr>
                <p14:cNvContentPartPr/>
                <p14:nvPr/>
              </p14:nvContentPartPr>
              <p14:xfrm>
                <a:off x="1099757" y="6549985"/>
                <a:ext cx="11160" cy="156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2F649BE-0452-C283-5BBE-2BC3976D2E8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1757" y="6532345"/>
                  <a:ext cx="468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EE1C8EC-598E-4CDC-BA1A-142C5FE0B83F}"/>
                    </a:ext>
                  </a:extLst>
                </p14:cNvPr>
                <p14:cNvContentPartPr/>
                <p14:nvPr/>
              </p14:nvContentPartPr>
              <p14:xfrm>
                <a:off x="1029557" y="6551425"/>
                <a:ext cx="155160" cy="104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EE1C8EC-598E-4CDC-BA1A-142C5FE0B83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11917" y="6533425"/>
                  <a:ext cx="1908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7693DC-BAC5-7590-55A3-3030F9607FE7}"/>
                    </a:ext>
                  </a:extLst>
                </p14:cNvPr>
                <p14:cNvContentPartPr/>
                <p14:nvPr/>
              </p14:nvContentPartPr>
              <p14:xfrm>
                <a:off x="1340237" y="6313105"/>
                <a:ext cx="361440" cy="262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7693DC-BAC5-7590-55A3-3030F9607FE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322237" y="6295105"/>
                  <a:ext cx="3970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511414A-57A7-7629-3946-A51B878BAB28}"/>
                    </a:ext>
                  </a:extLst>
                </p14:cNvPr>
                <p14:cNvContentPartPr/>
                <p14:nvPr/>
              </p14:nvContentPartPr>
              <p14:xfrm>
                <a:off x="1335197" y="6427225"/>
                <a:ext cx="201960" cy="13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511414A-57A7-7629-3946-A51B878BAB2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317557" y="6409585"/>
                  <a:ext cx="2376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1B12C99-AC33-535C-229E-C9495751DD62}"/>
                    </a:ext>
                  </a:extLst>
                </p14:cNvPr>
                <p14:cNvContentPartPr/>
                <p14:nvPr/>
              </p14:nvContentPartPr>
              <p14:xfrm>
                <a:off x="1814357" y="6373225"/>
                <a:ext cx="70560" cy="219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1B12C99-AC33-535C-229E-C9495751DD6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96717" y="6355585"/>
                  <a:ext cx="1062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292F4D3-FC96-F2D0-8773-09FD5D85018A}"/>
                    </a:ext>
                  </a:extLst>
                </p14:cNvPr>
                <p14:cNvContentPartPr/>
                <p14:nvPr/>
              </p14:nvContentPartPr>
              <p14:xfrm>
                <a:off x="1910837" y="6453865"/>
                <a:ext cx="124560" cy="161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292F4D3-FC96-F2D0-8773-09FD5D85018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892837" y="6436225"/>
                  <a:ext cx="1602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5565D5-E828-6A97-9F97-EAD939243F3F}"/>
                    </a:ext>
                  </a:extLst>
                </p14:cNvPr>
                <p14:cNvContentPartPr/>
                <p14:nvPr/>
              </p14:nvContentPartPr>
              <p14:xfrm>
                <a:off x="2066357" y="6449905"/>
                <a:ext cx="573840" cy="259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5565D5-E828-6A97-9F97-EAD939243F3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48357" y="6431905"/>
                  <a:ext cx="609480" cy="29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5328DF-EE33-8B97-EB83-3707AD1D3C5F}"/>
              </a:ext>
            </a:extLst>
          </p:cNvPr>
          <p:cNvGrpSpPr/>
          <p:nvPr/>
        </p:nvGrpSpPr>
        <p:grpSpPr>
          <a:xfrm>
            <a:off x="3630197" y="3242305"/>
            <a:ext cx="1212120" cy="199440"/>
            <a:chOff x="3630197" y="3242305"/>
            <a:chExt cx="121212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9311CE6-5F10-20F9-BCBA-E1E18FC74818}"/>
                    </a:ext>
                  </a:extLst>
                </p14:cNvPr>
                <p14:cNvContentPartPr/>
                <p14:nvPr/>
              </p14:nvContentPartPr>
              <p14:xfrm>
                <a:off x="3630197" y="3248425"/>
                <a:ext cx="265680" cy="106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9311CE6-5F10-20F9-BCBA-E1E18FC748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612197" y="3230785"/>
                  <a:ext cx="3013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2821A1E-5276-B5F0-4899-6DC7AB591720}"/>
                    </a:ext>
                  </a:extLst>
                </p14:cNvPr>
                <p14:cNvContentPartPr/>
                <p14:nvPr/>
              </p14:nvContentPartPr>
              <p14:xfrm>
                <a:off x="4198637" y="3284425"/>
                <a:ext cx="194760" cy="1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2821A1E-5276-B5F0-4899-6DC7AB59172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180997" y="3266785"/>
                  <a:ext cx="2304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2E104B6-D332-5168-8977-D77C480389EA}"/>
                    </a:ext>
                  </a:extLst>
                </p14:cNvPr>
                <p14:cNvContentPartPr/>
                <p14:nvPr/>
              </p14:nvContentPartPr>
              <p14:xfrm>
                <a:off x="4185317" y="3253825"/>
                <a:ext cx="124560" cy="91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2E104B6-D332-5168-8977-D77C480389E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67677" y="3235825"/>
                  <a:ext cx="1602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D498713-5175-B5A4-D319-09C3FAF7A7B5}"/>
                    </a:ext>
                  </a:extLst>
                </p14:cNvPr>
                <p14:cNvContentPartPr/>
                <p14:nvPr/>
              </p14:nvContentPartPr>
              <p14:xfrm>
                <a:off x="4565837" y="3259225"/>
                <a:ext cx="2160" cy="3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D498713-5175-B5A4-D319-09C3FAF7A7B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47837" y="3241585"/>
                  <a:ext cx="37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E474E47-DF23-6211-1709-3D1E26907DCF}"/>
                    </a:ext>
                  </a:extLst>
                </p14:cNvPr>
                <p14:cNvContentPartPr/>
                <p14:nvPr/>
              </p14:nvContentPartPr>
              <p14:xfrm>
                <a:off x="4507517" y="3242305"/>
                <a:ext cx="76680" cy="153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E474E47-DF23-6211-1709-3D1E26907DC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89517" y="3224665"/>
                  <a:ext cx="1123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54D526B-987F-092A-AF3E-D80A79D1A9E6}"/>
                    </a:ext>
                  </a:extLst>
                </p14:cNvPr>
                <p14:cNvContentPartPr/>
                <p14:nvPr/>
              </p14:nvContentPartPr>
              <p14:xfrm>
                <a:off x="4610477" y="3408985"/>
                <a:ext cx="23040" cy="32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54D526B-987F-092A-AF3E-D80A79D1A9E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92477" y="3391345"/>
                  <a:ext cx="58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B38E00A-7011-0BEE-97F7-50C7758277EC}"/>
                    </a:ext>
                  </a:extLst>
                </p14:cNvPr>
                <p14:cNvContentPartPr/>
                <p14:nvPr/>
              </p14:nvContentPartPr>
              <p14:xfrm>
                <a:off x="4752677" y="3260665"/>
                <a:ext cx="89640" cy="16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B38E00A-7011-0BEE-97F7-50C7758277E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34677" y="3243025"/>
                  <a:ext cx="12528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ED65B0F-E94D-FD2F-FC4A-E75C9B3A326E}"/>
              </a:ext>
            </a:extLst>
          </p:cNvPr>
          <p:cNvGrpSpPr/>
          <p:nvPr/>
        </p:nvGrpSpPr>
        <p:grpSpPr>
          <a:xfrm>
            <a:off x="4057517" y="3974545"/>
            <a:ext cx="195120" cy="732960"/>
            <a:chOff x="4057517" y="3974545"/>
            <a:chExt cx="195120" cy="73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11F7A84-C942-CFA5-45A4-5C4176B6C942}"/>
                    </a:ext>
                  </a:extLst>
                </p14:cNvPr>
                <p14:cNvContentPartPr/>
                <p14:nvPr/>
              </p14:nvContentPartPr>
              <p14:xfrm>
                <a:off x="4080557" y="4006585"/>
                <a:ext cx="172080" cy="700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11F7A84-C942-CFA5-45A4-5C4176B6C94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62917" y="3988585"/>
                  <a:ext cx="207720" cy="73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C121A35-2EEB-7BFF-D4B0-8C7EA1553DE8}"/>
                    </a:ext>
                  </a:extLst>
                </p14:cNvPr>
                <p14:cNvContentPartPr/>
                <p14:nvPr/>
              </p14:nvContentPartPr>
              <p14:xfrm>
                <a:off x="4057517" y="3974545"/>
                <a:ext cx="82440" cy="137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C121A35-2EEB-7BFF-D4B0-8C7EA1553DE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39517" y="3956545"/>
                  <a:ext cx="118080" cy="17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E90EBEF-1905-9A31-2D15-3A6D59410F4B}"/>
                  </a:ext>
                </a:extLst>
              </p14:cNvPr>
              <p14:cNvContentPartPr/>
              <p14:nvPr/>
            </p14:nvContentPartPr>
            <p14:xfrm>
              <a:off x="5526317" y="4850785"/>
              <a:ext cx="569880" cy="155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E90EBEF-1905-9A31-2D15-3A6D59410F4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08677" y="4832785"/>
                <a:ext cx="6055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2053EFA-FAA2-AEBC-05F8-6A20B39F337D}"/>
                  </a:ext>
                </a:extLst>
              </p14:cNvPr>
              <p14:cNvContentPartPr/>
              <p14:nvPr/>
            </p14:nvContentPartPr>
            <p14:xfrm>
              <a:off x="3121877" y="5428945"/>
              <a:ext cx="786960" cy="130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2053EFA-FAA2-AEBC-05F8-6A20B39F337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104237" y="5411305"/>
                <a:ext cx="8226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BFC82B7-0150-6B26-183A-F48BD675C35B}"/>
                  </a:ext>
                </a:extLst>
              </p14:cNvPr>
              <p14:cNvContentPartPr/>
              <p14:nvPr/>
            </p14:nvContentPartPr>
            <p14:xfrm>
              <a:off x="5396717" y="5230585"/>
              <a:ext cx="824760" cy="4327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BFC82B7-0150-6B26-183A-F48BD675C35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78717" y="5212945"/>
                <a:ext cx="86040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A7E1EBD-4855-B59B-F720-EC187ABEB0AB}"/>
                  </a:ext>
                </a:extLst>
              </p14:cNvPr>
              <p14:cNvContentPartPr/>
              <p14:nvPr/>
            </p14:nvContentPartPr>
            <p14:xfrm>
              <a:off x="5800997" y="5205745"/>
              <a:ext cx="10800" cy="3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A7E1EBD-4855-B59B-F720-EC187ABEB0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783357" y="5187745"/>
                <a:ext cx="4644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719173DE-917F-D058-0BBE-0440F046D930}"/>
              </a:ext>
            </a:extLst>
          </p:cNvPr>
          <p:cNvGrpSpPr/>
          <p:nvPr/>
        </p:nvGrpSpPr>
        <p:grpSpPr>
          <a:xfrm>
            <a:off x="3100637" y="4711825"/>
            <a:ext cx="2235240" cy="1414080"/>
            <a:chOff x="3100637" y="4711825"/>
            <a:chExt cx="2235240" cy="141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969CC8E-D000-5C48-56CB-53D1EAD196F5}"/>
                    </a:ext>
                  </a:extLst>
                </p14:cNvPr>
                <p14:cNvContentPartPr/>
                <p14:nvPr/>
              </p14:nvContentPartPr>
              <p14:xfrm>
                <a:off x="3100637" y="4782745"/>
                <a:ext cx="971640" cy="514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969CC8E-D000-5C48-56CB-53D1EAD196F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82997" y="4764745"/>
                  <a:ext cx="100728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477FDE0-32F3-C8A0-9AB8-D21A0BDB0E4A}"/>
                    </a:ext>
                  </a:extLst>
                </p14:cNvPr>
                <p14:cNvContentPartPr/>
                <p14:nvPr/>
              </p14:nvContentPartPr>
              <p14:xfrm>
                <a:off x="3809837" y="4873105"/>
                <a:ext cx="52920" cy="2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477FDE0-32F3-C8A0-9AB8-D21A0BDB0E4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792197" y="4855465"/>
                  <a:ext cx="885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980DE17-CD0F-6A55-EC9F-E73B2B298B37}"/>
                    </a:ext>
                  </a:extLst>
                </p14:cNvPr>
                <p14:cNvContentPartPr/>
                <p14:nvPr/>
              </p14:nvContentPartPr>
              <p14:xfrm>
                <a:off x="4282157" y="4711825"/>
                <a:ext cx="596880" cy="496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980DE17-CD0F-6A55-EC9F-E73B2B298B3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64517" y="4693825"/>
                  <a:ext cx="63252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4C6DD76-C0C4-1470-92D6-4184FBB2EFCB}"/>
                    </a:ext>
                  </a:extLst>
                </p14:cNvPr>
                <p14:cNvContentPartPr/>
                <p14:nvPr/>
              </p14:nvContentPartPr>
              <p14:xfrm>
                <a:off x="4754117" y="4807945"/>
                <a:ext cx="223200" cy="36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4C6DD76-C0C4-1470-92D6-4184FBB2EFC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736117" y="4789945"/>
                  <a:ext cx="2588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67D1405-FEA9-BEFD-3DEF-D6EFA44E8F82}"/>
                    </a:ext>
                  </a:extLst>
                </p14:cNvPr>
                <p14:cNvContentPartPr/>
                <p14:nvPr/>
              </p14:nvContentPartPr>
              <p14:xfrm>
                <a:off x="5096117" y="4785265"/>
                <a:ext cx="225360" cy="434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67D1405-FEA9-BEFD-3DEF-D6EFA44E8F8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78117" y="4767265"/>
                  <a:ext cx="26100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F9BA56C-E46B-A336-E5D5-3A0DC6161B33}"/>
                    </a:ext>
                  </a:extLst>
                </p14:cNvPr>
                <p14:cNvContentPartPr/>
                <p14:nvPr/>
              </p14:nvContentPartPr>
              <p14:xfrm>
                <a:off x="3893357" y="5396545"/>
                <a:ext cx="161280" cy="78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F9BA56C-E46B-A336-E5D5-3A0DC6161B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875717" y="5378905"/>
                  <a:ext cx="1969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DF70E1-56FD-280A-9D23-A033B013DC26}"/>
                    </a:ext>
                  </a:extLst>
                </p14:cNvPr>
                <p14:cNvContentPartPr/>
                <p14:nvPr/>
              </p14:nvContentPartPr>
              <p14:xfrm>
                <a:off x="4173437" y="5177665"/>
                <a:ext cx="608760" cy="30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DF70E1-56FD-280A-9D23-A033B013DC2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55437" y="5160025"/>
                  <a:ext cx="6444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3AE0648-1CCA-858E-8FC4-BE20BD05B47D}"/>
                    </a:ext>
                  </a:extLst>
                </p14:cNvPr>
                <p14:cNvContentPartPr/>
                <p14:nvPr/>
              </p14:nvContentPartPr>
              <p14:xfrm>
                <a:off x="4901717" y="5295745"/>
                <a:ext cx="434160" cy="158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3AE0648-1CCA-858E-8FC4-BE20BD05B4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884077" y="5278105"/>
                  <a:ext cx="4698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51C1C70-6D5B-6ECB-67B0-BDCEA9F6FFD3}"/>
                    </a:ext>
                  </a:extLst>
                </p14:cNvPr>
                <p14:cNvContentPartPr/>
                <p14:nvPr/>
              </p14:nvContentPartPr>
              <p14:xfrm>
                <a:off x="5041037" y="5167585"/>
                <a:ext cx="14760" cy="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51C1C70-6D5B-6ECB-67B0-BDCEA9F6FF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023397" y="5149585"/>
                  <a:ext cx="50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A032C28-FE81-BEF7-9838-BEE198902113}"/>
                    </a:ext>
                  </a:extLst>
                </p14:cNvPr>
                <p14:cNvContentPartPr/>
                <p14:nvPr/>
              </p14:nvContentPartPr>
              <p14:xfrm>
                <a:off x="3123677" y="5559985"/>
                <a:ext cx="1565280" cy="565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A032C28-FE81-BEF7-9838-BEE19890211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106037" y="5542345"/>
                  <a:ext cx="1600920" cy="60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6A5EAE9-0480-A3F6-8389-449888AAB16A}"/>
                  </a:ext>
                </a:extLst>
              </p14:cNvPr>
              <p14:cNvContentPartPr/>
              <p14:nvPr/>
            </p14:nvContentPartPr>
            <p14:xfrm>
              <a:off x="4871477" y="5543785"/>
              <a:ext cx="1143360" cy="356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6A5EAE9-0480-A3F6-8389-449888AAB16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853477" y="5526145"/>
                <a:ext cx="1179000" cy="39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99C1ADFD-F2C9-CAF8-FF92-B1E71E47DFDF}"/>
              </a:ext>
            </a:extLst>
          </p:cNvPr>
          <p:cNvGrpSpPr/>
          <p:nvPr/>
        </p:nvGrpSpPr>
        <p:grpSpPr>
          <a:xfrm>
            <a:off x="3386117" y="5987665"/>
            <a:ext cx="1035720" cy="749160"/>
            <a:chOff x="3386117" y="5987665"/>
            <a:chExt cx="1035720" cy="7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829CAFC-4932-CADB-ED87-D72F2B666E8C}"/>
                    </a:ext>
                  </a:extLst>
                </p14:cNvPr>
                <p14:cNvContentPartPr/>
                <p14:nvPr/>
              </p14:nvContentPartPr>
              <p14:xfrm>
                <a:off x="3386117" y="6105745"/>
                <a:ext cx="98640" cy="295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829CAFC-4932-CADB-ED87-D72F2B666E8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68477" y="6088105"/>
                  <a:ext cx="1342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D3E6303-BC0D-8E9C-6D75-8E9687476584}"/>
                    </a:ext>
                  </a:extLst>
                </p14:cNvPr>
                <p14:cNvContentPartPr/>
                <p14:nvPr/>
              </p14:nvContentPartPr>
              <p14:xfrm>
                <a:off x="3636677" y="6107545"/>
                <a:ext cx="311400" cy="102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D3E6303-BC0D-8E9C-6D75-8E968747658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619037" y="6089545"/>
                  <a:ext cx="3470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853200C-95FE-742F-1059-0676A5F84AE7}"/>
                    </a:ext>
                  </a:extLst>
                </p14:cNvPr>
                <p14:cNvContentPartPr/>
                <p14:nvPr/>
              </p14:nvContentPartPr>
              <p14:xfrm>
                <a:off x="4081277" y="5998825"/>
                <a:ext cx="12600" cy="268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853200C-95FE-742F-1059-0676A5F84AE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63277" y="5980825"/>
                  <a:ext cx="482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8B173D2-A955-5240-A5F3-86D70FE3DEBD}"/>
                    </a:ext>
                  </a:extLst>
                </p14:cNvPr>
                <p14:cNvContentPartPr/>
                <p14:nvPr/>
              </p14:nvContentPartPr>
              <p14:xfrm>
                <a:off x="4155797" y="5987665"/>
                <a:ext cx="23400" cy="288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8B173D2-A955-5240-A5F3-86D70FE3DEB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37797" y="5969665"/>
                  <a:ext cx="590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9945CF2-BC7A-056A-B8A2-9075A8AF0A2F}"/>
                    </a:ext>
                  </a:extLst>
                </p14:cNvPr>
                <p14:cNvContentPartPr/>
                <p14:nvPr/>
              </p14:nvContentPartPr>
              <p14:xfrm>
                <a:off x="4108637" y="6142105"/>
                <a:ext cx="74160" cy="28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9945CF2-BC7A-056A-B8A2-9075A8AF0A2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90637" y="6124105"/>
                  <a:ext cx="1098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D1CDE8E-1371-6240-B886-CEDD8497763C}"/>
                    </a:ext>
                  </a:extLst>
                </p14:cNvPr>
                <p14:cNvContentPartPr/>
                <p14:nvPr/>
              </p14:nvContentPartPr>
              <p14:xfrm>
                <a:off x="3399437" y="6471505"/>
                <a:ext cx="183240" cy="176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D1CDE8E-1371-6240-B886-CEDD8497763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381797" y="6453505"/>
                  <a:ext cx="2188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159D2B0-C41B-3D10-E17F-C090DC144FC1}"/>
                    </a:ext>
                  </a:extLst>
                </p14:cNvPr>
                <p14:cNvContentPartPr/>
                <p14:nvPr/>
              </p14:nvContentPartPr>
              <p14:xfrm>
                <a:off x="3742517" y="6471505"/>
                <a:ext cx="259920" cy="205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159D2B0-C41B-3D10-E17F-C090DC144FC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24877" y="6453505"/>
                  <a:ext cx="2955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1E21D5E-179D-4181-A7C5-6DB7AA5A533A}"/>
                    </a:ext>
                  </a:extLst>
                </p14:cNvPr>
                <p14:cNvContentPartPr/>
                <p14:nvPr/>
              </p14:nvContentPartPr>
              <p14:xfrm>
                <a:off x="4089917" y="6413185"/>
                <a:ext cx="20520" cy="323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1E21D5E-179D-4181-A7C5-6DB7AA5A533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072277" y="6395545"/>
                  <a:ext cx="561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B576453-8FEA-7CDE-AECB-D1F1F036A6A0}"/>
                    </a:ext>
                  </a:extLst>
                </p14:cNvPr>
                <p14:cNvContentPartPr/>
                <p14:nvPr/>
              </p14:nvContentPartPr>
              <p14:xfrm>
                <a:off x="4151477" y="6414625"/>
                <a:ext cx="29160" cy="276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B576453-8FEA-7CDE-AECB-D1F1F036A6A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133477" y="6396625"/>
                  <a:ext cx="64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817AF0D-8E99-0BC3-CC30-021C39731DED}"/>
                    </a:ext>
                  </a:extLst>
                </p14:cNvPr>
                <p14:cNvContentPartPr/>
                <p14:nvPr/>
              </p14:nvContentPartPr>
              <p14:xfrm>
                <a:off x="4111517" y="6560425"/>
                <a:ext cx="54720" cy="50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817AF0D-8E99-0BC3-CC30-021C39731DE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093517" y="6542425"/>
                  <a:ext cx="903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38AE5F5-54B7-343B-A2D5-5DE44C20B402}"/>
                    </a:ext>
                  </a:extLst>
                </p14:cNvPr>
                <p14:cNvContentPartPr/>
                <p14:nvPr/>
              </p14:nvContentPartPr>
              <p14:xfrm>
                <a:off x="4264157" y="6592465"/>
                <a:ext cx="157680" cy="103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38AE5F5-54B7-343B-A2D5-5DE44C20B40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246157" y="6574825"/>
                  <a:ext cx="193320" cy="13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CBB21E8-58FC-94B6-05AA-C4E7AFB37458}"/>
                  </a:ext>
                </a:extLst>
              </p14:cNvPr>
              <p14:cNvContentPartPr/>
              <p14:nvPr/>
            </p14:nvContentPartPr>
            <p14:xfrm>
              <a:off x="4726037" y="6080905"/>
              <a:ext cx="312840" cy="4273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CBB21E8-58FC-94B6-05AA-C4E7AFB37458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708397" y="6062905"/>
                <a:ext cx="348480" cy="46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1C573420-D138-BD13-7044-D548518C80C9}"/>
              </a:ext>
            </a:extLst>
          </p:cNvPr>
          <p:cNvGrpSpPr/>
          <p:nvPr/>
        </p:nvGrpSpPr>
        <p:grpSpPr>
          <a:xfrm>
            <a:off x="5150477" y="6014305"/>
            <a:ext cx="1119600" cy="379440"/>
            <a:chOff x="5150477" y="6014305"/>
            <a:chExt cx="1119600" cy="37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EFF8ABF-1C15-F7E4-5470-7FEF2CDA3370}"/>
                    </a:ext>
                  </a:extLst>
                </p14:cNvPr>
                <p14:cNvContentPartPr/>
                <p14:nvPr/>
              </p14:nvContentPartPr>
              <p14:xfrm>
                <a:off x="5150477" y="6014305"/>
                <a:ext cx="1119600" cy="379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EFF8ABF-1C15-F7E4-5470-7FEF2CDA337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32837" y="5996305"/>
                  <a:ext cx="115524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D4A6605-0B90-5C2B-33EF-77125E7257C4}"/>
                    </a:ext>
                  </a:extLst>
                </p14:cNvPr>
                <p14:cNvContentPartPr/>
                <p14:nvPr/>
              </p14:nvContentPartPr>
              <p14:xfrm>
                <a:off x="5615957" y="6169465"/>
                <a:ext cx="294120" cy="7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D4A6605-0B90-5C2B-33EF-77125E7257C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597957" y="6151825"/>
                  <a:ext cx="32976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EB5E46E-D05A-868F-2592-B56345072CDA}"/>
              </a:ext>
            </a:extLst>
          </p:cNvPr>
          <p:cNvGrpSpPr/>
          <p:nvPr/>
        </p:nvGrpSpPr>
        <p:grpSpPr>
          <a:xfrm>
            <a:off x="5185397" y="6433705"/>
            <a:ext cx="1195200" cy="318600"/>
            <a:chOff x="5185397" y="6433705"/>
            <a:chExt cx="1195200" cy="3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7962A3B-0835-BC8B-ED42-5945A089ACAC}"/>
                    </a:ext>
                  </a:extLst>
                </p14:cNvPr>
                <p14:cNvContentPartPr/>
                <p14:nvPr/>
              </p14:nvContentPartPr>
              <p14:xfrm>
                <a:off x="5185397" y="6433705"/>
                <a:ext cx="1195200" cy="318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7962A3B-0835-BC8B-ED42-5945A089ACA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67397" y="6416065"/>
                  <a:ext cx="123084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5632DAF-378F-F915-12CA-44A76801296F}"/>
                    </a:ext>
                  </a:extLst>
                </p14:cNvPr>
                <p14:cNvContentPartPr/>
                <p14:nvPr/>
              </p14:nvContentPartPr>
              <p14:xfrm>
                <a:off x="5654117" y="6461065"/>
                <a:ext cx="451080" cy="106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5632DAF-378F-F915-12CA-44A76801296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636117" y="6443425"/>
                  <a:ext cx="486720" cy="14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88629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BE452-6EC6-F1C4-7376-3933C88B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4" y="103517"/>
            <a:ext cx="5646869" cy="134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174A9-BC67-70E7-A9EA-7A454E0C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61" y="306419"/>
            <a:ext cx="6366093" cy="65515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2BE84E-7F97-BE98-6906-AABBE1E588F8}"/>
              </a:ext>
            </a:extLst>
          </p:cNvPr>
          <p:cNvGrpSpPr/>
          <p:nvPr/>
        </p:nvGrpSpPr>
        <p:grpSpPr>
          <a:xfrm>
            <a:off x="5665637" y="1076185"/>
            <a:ext cx="837360" cy="712440"/>
            <a:chOff x="5665637" y="1076185"/>
            <a:chExt cx="837360" cy="71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977E00F-B322-0D31-3C1C-D3ECC4A9F37B}"/>
                    </a:ext>
                  </a:extLst>
                </p14:cNvPr>
                <p14:cNvContentPartPr/>
                <p14:nvPr/>
              </p14:nvContentPartPr>
              <p14:xfrm>
                <a:off x="5665637" y="1120825"/>
                <a:ext cx="813240" cy="667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977E00F-B322-0D31-3C1C-D3ECC4A9F3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47637" y="1103185"/>
                  <a:ext cx="848880" cy="7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62C4B4B-5D6C-0F99-71DC-D46ADCD19C34}"/>
                    </a:ext>
                  </a:extLst>
                </p14:cNvPr>
                <p14:cNvContentPartPr/>
                <p14:nvPr/>
              </p14:nvContentPartPr>
              <p14:xfrm>
                <a:off x="6353597" y="1076185"/>
                <a:ext cx="149400" cy="111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62C4B4B-5D6C-0F99-71DC-D46ADCD19C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35597" y="1058185"/>
                  <a:ext cx="185040" cy="14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11EE16-332C-F0D1-58AF-2883994F70D5}"/>
              </a:ext>
            </a:extLst>
          </p:cNvPr>
          <p:cNvGrpSpPr/>
          <p:nvPr/>
        </p:nvGrpSpPr>
        <p:grpSpPr>
          <a:xfrm>
            <a:off x="4094957" y="1312345"/>
            <a:ext cx="1225080" cy="902160"/>
            <a:chOff x="4094957" y="1312345"/>
            <a:chExt cx="1225080" cy="90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5D911BC-E42D-6063-9A5A-8E8F31D18C73}"/>
                    </a:ext>
                  </a:extLst>
                </p14:cNvPr>
                <p14:cNvContentPartPr/>
                <p14:nvPr/>
              </p14:nvContentPartPr>
              <p14:xfrm>
                <a:off x="4094957" y="1312345"/>
                <a:ext cx="1225080" cy="524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5D911BC-E42D-6063-9A5A-8E8F31D18C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76957" y="1294345"/>
                  <a:ext cx="126072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62E211-20FB-E471-F43A-FB3A84AC7FF3}"/>
                    </a:ext>
                  </a:extLst>
                </p14:cNvPr>
                <p14:cNvContentPartPr/>
                <p14:nvPr/>
              </p14:nvContentPartPr>
              <p14:xfrm>
                <a:off x="5129597" y="1480465"/>
                <a:ext cx="41040" cy="11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62E211-20FB-E471-F43A-FB3A84AC7F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11597" y="1462825"/>
                  <a:ext cx="766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3AA6E51-97E4-42E9-5A1C-7EA750883B0A}"/>
                    </a:ext>
                  </a:extLst>
                </p14:cNvPr>
                <p14:cNvContentPartPr/>
                <p14:nvPr/>
              </p14:nvContentPartPr>
              <p14:xfrm>
                <a:off x="4897037" y="1468945"/>
                <a:ext cx="144360" cy="3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3AA6E51-97E4-42E9-5A1C-7EA750883B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79037" y="1451305"/>
                  <a:ext cx="180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9D62914-D580-2488-740B-F100F5203E69}"/>
                    </a:ext>
                  </a:extLst>
                </p14:cNvPr>
                <p14:cNvContentPartPr/>
                <p14:nvPr/>
              </p14:nvContentPartPr>
              <p14:xfrm>
                <a:off x="4155797" y="1878265"/>
                <a:ext cx="196920" cy="276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9D62914-D580-2488-740B-F100F5203E6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8157" y="1860265"/>
                  <a:ext cx="2325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F90EE12-701F-C860-7326-DEE2E79DB888}"/>
                    </a:ext>
                  </a:extLst>
                </p14:cNvPr>
                <p14:cNvContentPartPr/>
                <p14:nvPr/>
              </p14:nvContentPartPr>
              <p14:xfrm>
                <a:off x="4457117" y="2037025"/>
                <a:ext cx="95400" cy="9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F90EE12-701F-C860-7326-DEE2E79DB8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39477" y="2019385"/>
                  <a:ext cx="1310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5A9D079-D892-C9B1-C736-DC7F65CDA268}"/>
                    </a:ext>
                  </a:extLst>
                </p14:cNvPr>
                <p14:cNvContentPartPr/>
                <p14:nvPr/>
              </p14:nvContentPartPr>
              <p14:xfrm>
                <a:off x="4640717" y="1990585"/>
                <a:ext cx="573840" cy="22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5A9D079-D892-C9B1-C736-DC7F65CDA26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23077" y="1972585"/>
                  <a:ext cx="60948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6BFD31-F051-0C95-881B-73330FD1E431}"/>
              </a:ext>
            </a:extLst>
          </p:cNvPr>
          <p:cNvGrpSpPr/>
          <p:nvPr/>
        </p:nvGrpSpPr>
        <p:grpSpPr>
          <a:xfrm>
            <a:off x="4865717" y="3933865"/>
            <a:ext cx="951480" cy="377640"/>
            <a:chOff x="4865717" y="3933865"/>
            <a:chExt cx="951480" cy="3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CE11BAE-057E-0F23-2DD9-2FDAFF9E2BB8}"/>
                    </a:ext>
                  </a:extLst>
                </p14:cNvPr>
                <p14:cNvContentPartPr/>
                <p14:nvPr/>
              </p14:nvContentPartPr>
              <p14:xfrm>
                <a:off x="4890197" y="4081105"/>
                <a:ext cx="8280" cy="10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CE11BAE-057E-0F23-2DD9-2FDAFF9E2BB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2557" y="4063105"/>
                  <a:ext cx="439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D808919-314E-F011-B5A0-02F7D1F088A1}"/>
                    </a:ext>
                  </a:extLst>
                </p14:cNvPr>
                <p14:cNvContentPartPr/>
                <p14:nvPr/>
              </p14:nvContentPartPr>
              <p14:xfrm>
                <a:off x="4865717" y="4065625"/>
                <a:ext cx="234720" cy="156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D808919-314E-F011-B5A0-02F7D1F088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48077" y="4047985"/>
                  <a:ext cx="270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BB6D05-EE5F-2571-FDA8-6F9408CA81B3}"/>
                    </a:ext>
                  </a:extLst>
                </p14:cNvPr>
                <p14:cNvContentPartPr/>
                <p14:nvPr/>
              </p14:nvContentPartPr>
              <p14:xfrm>
                <a:off x="5134277" y="4055185"/>
                <a:ext cx="682920" cy="256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BB6D05-EE5F-2571-FDA8-6F9408CA81B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16637" y="4037185"/>
                  <a:ext cx="7185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39F3B1A-161C-7601-29A7-6F5801EC8E54}"/>
                    </a:ext>
                  </a:extLst>
                </p14:cNvPr>
                <p14:cNvContentPartPr/>
                <p14:nvPr/>
              </p14:nvContentPartPr>
              <p14:xfrm>
                <a:off x="5288357" y="3933865"/>
                <a:ext cx="25200" cy="11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39F3B1A-161C-7601-29A7-6F5801EC8E5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70357" y="3916225"/>
                  <a:ext cx="6084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E55BEF-4D3E-EE44-C998-18AB1A91DBA6}"/>
              </a:ext>
            </a:extLst>
          </p:cNvPr>
          <p:cNvGrpSpPr/>
          <p:nvPr/>
        </p:nvGrpSpPr>
        <p:grpSpPr>
          <a:xfrm>
            <a:off x="4876877" y="4484665"/>
            <a:ext cx="1882800" cy="457920"/>
            <a:chOff x="4876877" y="4484665"/>
            <a:chExt cx="188280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EE97D9-6AED-EE4D-A11E-98ECF3E0C5C3}"/>
                    </a:ext>
                  </a:extLst>
                </p14:cNvPr>
                <p14:cNvContentPartPr/>
                <p14:nvPr/>
              </p14:nvContentPartPr>
              <p14:xfrm>
                <a:off x="4876877" y="4484665"/>
                <a:ext cx="153360" cy="267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EE97D9-6AED-EE4D-A11E-98ECF3E0C5C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58877" y="4467025"/>
                  <a:ext cx="1890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92B3861-4593-35DF-EB7C-9F591707B407}"/>
                    </a:ext>
                  </a:extLst>
                </p14:cNvPr>
                <p14:cNvContentPartPr/>
                <p14:nvPr/>
              </p14:nvContentPartPr>
              <p14:xfrm>
                <a:off x="5122757" y="4656385"/>
                <a:ext cx="95400" cy="30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92B3861-4593-35DF-EB7C-9F591707B40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05117" y="4638745"/>
                  <a:ext cx="1310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371B93-D969-D3A2-060F-F860C54A4516}"/>
                    </a:ext>
                  </a:extLst>
                </p14:cNvPr>
                <p14:cNvContentPartPr/>
                <p14:nvPr/>
              </p14:nvContentPartPr>
              <p14:xfrm>
                <a:off x="5267117" y="4656025"/>
                <a:ext cx="503640" cy="286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371B93-D969-D3A2-060F-F860C54A451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49117" y="4638385"/>
                  <a:ext cx="539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A5E1525-3BDE-DC89-98B1-44258C6AE625}"/>
                    </a:ext>
                  </a:extLst>
                </p14:cNvPr>
                <p14:cNvContentPartPr/>
                <p14:nvPr/>
              </p14:nvContentPartPr>
              <p14:xfrm>
                <a:off x="5728997" y="4628665"/>
                <a:ext cx="81000" cy="207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A5E1525-3BDE-DC89-98B1-44258C6AE62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11357" y="4610665"/>
                  <a:ext cx="1166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1E9A78B-272C-0803-A8CB-3BABDB828DB4}"/>
                    </a:ext>
                  </a:extLst>
                </p14:cNvPr>
                <p14:cNvContentPartPr/>
                <p14:nvPr/>
              </p14:nvContentPartPr>
              <p14:xfrm>
                <a:off x="6007637" y="4778425"/>
                <a:ext cx="752040" cy="128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1E9A78B-272C-0803-A8CB-3BABDB828DB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89997" y="4760425"/>
                  <a:ext cx="787680" cy="16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F37B7B-E781-53F3-164B-91598DE922DC}"/>
              </a:ext>
            </a:extLst>
          </p:cNvPr>
          <p:cNvGrpSpPr/>
          <p:nvPr/>
        </p:nvGrpSpPr>
        <p:grpSpPr>
          <a:xfrm>
            <a:off x="5238677" y="6163705"/>
            <a:ext cx="1149840" cy="267480"/>
            <a:chOff x="5238677" y="6163705"/>
            <a:chExt cx="114984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6166954-AEF2-E6EC-C57A-65299D55428B}"/>
                    </a:ext>
                  </a:extLst>
                </p14:cNvPr>
                <p14:cNvContentPartPr/>
                <p14:nvPr/>
              </p14:nvContentPartPr>
              <p14:xfrm>
                <a:off x="5238677" y="6193945"/>
                <a:ext cx="175680" cy="178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6166954-AEF2-E6EC-C57A-65299D55428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21037" y="6176305"/>
                  <a:ext cx="211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901E372-6BF8-E98E-C86F-B1CCBA20AE47}"/>
                    </a:ext>
                  </a:extLst>
                </p14:cNvPr>
                <p14:cNvContentPartPr/>
                <p14:nvPr/>
              </p14:nvContentPartPr>
              <p14:xfrm>
                <a:off x="5560157" y="6216265"/>
                <a:ext cx="240120" cy="159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901E372-6BF8-E98E-C86F-B1CCBA20AE4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42157" y="6198625"/>
                  <a:ext cx="2757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571C6F-CB2E-B8D9-6D6A-4D97BD248BEF}"/>
                    </a:ext>
                  </a:extLst>
                </p14:cNvPr>
                <p14:cNvContentPartPr/>
                <p14:nvPr/>
              </p14:nvContentPartPr>
              <p14:xfrm>
                <a:off x="5895677" y="6201865"/>
                <a:ext cx="101520" cy="229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571C6F-CB2E-B8D9-6D6A-4D97BD248BE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77677" y="6184225"/>
                  <a:ext cx="1371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8BCDC58-C335-E619-665F-4D3D52E33CC7}"/>
                    </a:ext>
                  </a:extLst>
                </p14:cNvPr>
                <p14:cNvContentPartPr/>
                <p14:nvPr/>
              </p14:nvContentPartPr>
              <p14:xfrm>
                <a:off x="6071717" y="6163705"/>
                <a:ext cx="60480" cy="206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8BCDC58-C335-E619-665F-4D3D52E33CC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54077" y="6146065"/>
                  <a:ext cx="961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1938213-D95E-2E60-2463-9453C00666E0}"/>
                    </a:ext>
                  </a:extLst>
                </p14:cNvPr>
                <p14:cNvContentPartPr/>
                <p14:nvPr/>
              </p14:nvContentPartPr>
              <p14:xfrm>
                <a:off x="5976677" y="6273865"/>
                <a:ext cx="136080" cy="76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1938213-D95E-2E60-2463-9453C00666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59037" y="6256225"/>
                  <a:ext cx="1717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D54D18D-F874-1370-F8AF-5281A545E8E8}"/>
                    </a:ext>
                  </a:extLst>
                </p14:cNvPr>
                <p14:cNvContentPartPr/>
                <p14:nvPr/>
              </p14:nvContentPartPr>
              <p14:xfrm>
                <a:off x="6204917" y="6223465"/>
                <a:ext cx="183600" cy="124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D54D18D-F874-1370-F8AF-5281A545E8E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86917" y="6205825"/>
                  <a:ext cx="21924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B9987C-1838-3162-0BEA-7488D360DA1A}"/>
              </a:ext>
            </a:extLst>
          </p:cNvPr>
          <p:cNvGrpSpPr/>
          <p:nvPr/>
        </p:nvGrpSpPr>
        <p:grpSpPr>
          <a:xfrm>
            <a:off x="10801037" y="454465"/>
            <a:ext cx="1103760" cy="392040"/>
            <a:chOff x="10801037" y="454465"/>
            <a:chExt cx="1103760" cy="39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9F9A0A1-1F64-26EC-E0B5-F2AB95F9D81B}"/>
                    </a:ext>
                  </a:extLst>
                </p14:cNvPr>
                <p14:cNvContentPartPr/>
                <p14:nvPr/>
              </p14:nvContentPartPr>
              <p14:xfrm>
                <a:off x="10801037" y="454465"/>
                <a:ext cx="1081080" cy="392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9F9A0A1-1F64-26EC-E0B5-F2AB95F9D81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783397" y="436465"/>
                  <a:ext cx="11167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3EB32A7-ABD8-A293-9FD0-3F8727F6250D}"/>
                    </a:ext>
                  </a:extLst>
                </p14:cNvPr>
                <p14:cNvContentPartPr/>
                <p14:nvPr/>
              </p14:nvContentPartPr>
              <p14:xfrm>
                <a:off x="11712557" y="530785"/>
                <a:ext cx="192240" cy="15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3EB32A7-ABD8-A293-9FD0-3F8727F6250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694917" y="512785"/>
                  <a:ext cx="2278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7A0D87-E104-7E1D-F254-FC91414637C0}"/>
                    </a:ext>
                  </a:extLst>
                </p14:cNvPr>
                <p14:cNvContentPartPr/>
                <p14:nvPr/>
              </p14:nvContentPartPr>
              <p14:xfrm>
                <a:off x="10930637" y="501625"/>
                <a:ext cx="174960" cy="35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7A0D87-E104-7E1D-F254-FC91414637C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912997" y="483625"/>
                  <a:ext cx="21060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DBF8EB-BCAA-1A20-D61C-C9E606A5D305}"/>
              </a:ext>
            </a:extLst>
          </p:cNvPr>
          <p:cNvGrpSpPr/>
          <p:nvPr/>
        </p:nvGrpSpPr>
        <p:grpSpPr>
          <a:xfrm>
            <a:off x="10735517" y="843625"/>
            <a:ext cx="767880" cy="394200"/>
            <a:chOff x="10735517" y="843625"/>
            <a:chExt cx="76788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D7F517-E015-F085-DC50-5882F70B99C9}"/>
                    </a:ext>
                  </a:extLst>
                </p14:cNvPr>
                <p14:cNvContentPartPr/>
                <p14:nvPr/>
              </p14:nvContentPartPr>
              <p14:xfrm>
                <a:off x="10735517" y="843625"/>
                <a:ext cx="767880" cy="394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D7F517-E015-F085-DC50-5882F70B99C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717517" y="825625"/>
                  <a:ext cx="80352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8DEE3B-027E-4A0D-D90E-543998F1DEEA}"/>
                    </a:ext>
                  </a:extLst>
                </p14:cNvPr>
                <p14:cNvContentPartPr/>
                <p14:nvPr/>
              </p14:nvContentPartPr>
              <p14:xfrm>
                <a:off x="11091197" y="920665"/>
                <a:ext cx="207000" cy="48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8DEE3B-027E-4A0D-D90E-543998F1DEE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073557" y="902665"/>
                  <a:ext cx="242640" cy="8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4DDCF74-76C5-CA09-8A02-221A62067391}"/>
              </a:ext>
            </a:extLst>
          </p:cNvPr>
          <p:cNvGrpSpPr/>
          <p:nvPr/>
        </p:nvGrpSpPr>
        <p:grpSpPr>
          <a:xfrm>
            <a:off x="10790957" y="5448385"/>
            <a:ext cx="1286280" cy="378360"/>
            <a:chOff x="10790957" y="5448385"/>
            <a:chExt cx="1286280" cy="3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959FBB0-4016-3745-4222-D86447FF51FE}"/>
                    </a:ext>
                  </a:extLst>
                </p14:cNvPr>
                <p14:cNvContentPartPr/>
                <p14:nvPr/>
              </p14:nvContentPartPr>
              <p14:xfrm>
                <a:off x="10790957" y="5599945"/>
                <a:ext cx="79560" cy="127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959FBB0-4016-3745-4222-D86447FF51F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72957" y="5581945"/>
                  <a:ext cx="1152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F0BF92B-BFF3-1FF8-D593-40800AEDD497}"/>
                    </a:ext>
                  </a:extLst>
                </p14:cNvPr>
                <p14:cNvContentPartPr/>
                <p14:nvPr/>
              </p14:nvContentPartPr>
              <p14:xfrm>
                <a:off x="10848917" y="5708305"/>
                <a:ext cx="504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F0BF92B-BFF3-1FF8-D593-40800AEDD49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831277" y="5690665"/>
                  <a:ext cx="406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A117E4F-1FA0-8BED-074D-2B8B6CB4690A}"/>
                    </a:ext>
                  </a:extLst>
                </p14:cNvPr>
                <p14:cNvContentPartPr/>
                <p14:nvPr/>
              </p14:nvContentPartPr>
              <p14:xfrm>
                <a:off x="10943237" y="5468905"/>
                <a:ext cx="159840" cy="253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A117E4F-1FA0-8BED-074D-2B8B6CB4690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925597" y="5450905"/>
                  <a:ext cx="1954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1E12B76-4CDB-B395-F44F-AD671F00CEBB}"/>
                    </a:ext>
                  </a:extLst>
                </p14:cNvPr>
                <p14:cNvContentPartPr/>
                <p14:nvPr/>
              </p14:nvContentPartPr>
              <p14:xfrm>
                <a:off x="10939997" y="5514985"/>
                <a:ext cx="192600" cy="47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1E12B76-4CDB-B395-F44F-AD671F00CEB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922357" y="5497345"/>
                  <a:ext cx="2282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3B592E0-C6DC-AF4E-BCEA-34671EA7FEFE}"/>
                    </a:ext>
                  </a:extLst>
                </p14:cNvPr>
                <p14:cNvContentPartPr/>
                <p14:nvPr/>
              </p14:nvContentPartPr>
              <p14:xfrm>
                <a:off x="11233757" y="5448385"/>
                <a:ext cx="778680" cy="37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3B592E0-C6DC-AF4E-BCEA-34671EA7FEF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216117" y="5430745"/>
                  <a:ext cx="8143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EF8944A-C18B-6A7C-93AB-5FC5DD108CBD}"/>
                    </a:ext>
                  </a:extLst>
                </p14:cNvPr>
                <p14:cNvContentPartPr/>
                <p14:nvPr/>
              </p14:nvContentPartPr>
              <p14:xfrm>
                <a:off x="11853677" y="5579065"/>
                <a:ext cx="223560" cy="4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EF8944A-C18B-6A7C-93AB-5FC5DD108C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836037" y="5561065"/>
                  <a:ext cx="2592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8EB91F5-313B-972B-1902-59D493260AA0}"/>
                    </a:ext>
                  </a:extLst>
                </p14:cNvPr>
                <p14:cNvContentPartPr/>
                <p14:nvPr/>
              </p14:nvContentPartPr>
              <p14:xfrm>
                <a:off x="11661797" y="5516785"/>
                <a:ext cx="16560" cy="13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8EB91F5-313B-972B-1902-59D493260AA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43797" y="5499145"/>
                  <a:ext cx="522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BB97EB6-C03A-2D56-EA83-7B882B0F9F9B}"/>
                    </a:ext>
                  </a:extLst>
                </p14:cNvPr>
                <p14:cNvContentPartPr/>
                <p14:nvPr/>
              </p14:nvContentPartPr>
              <p14:xfrm>
                <a:off x="11410517" y="5515705"/>
                <a:ext cx="12204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BB97EB6-C03A-2D56-EA83-7B882B0F9F9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392517" y="5497705"/>
                  <a:ext cx="15768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F5F1E44-E4AF-A720-316D-432651FA9F1E}"/>
              </a:ext>
            </a:extLst>
          </p:cNvPr>
          <p:cNvGrpSpPr/>
          <p:nvPr/>
        </p:nvGrpSpPr>
        <p:grpSpPr>
          <a:xfrm>
            <a:off x="10772597" y="6239305"/>
            <a:ext cx="643320" cy="274320"/>
            <a:chOff x="10772597" y="6239305"/>
            <a:chExt cx="643320" cy="27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99B5A76-335B-8A4B-EBF5-A8EDCE34CD6A}"/>
                    </a:ext>
                  </a:extLst>
                </p14:cNvPr>
                <p14:cNvContentPartPr/>
                <p14:nvPr/>
              </p14:nvContentPartPr>
              <p14:xfrm>
                <a:off x="10772597" y="6239305"/>
                <a:ext cx="643320" cy="274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99B5A76-335B-8A4B-EBF5-A8EDCE34CD6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754957" y="6221665"/>
                  <a:ext cx="67896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9A9DBD2-9167-7936-5113-B038B9206CD6}"/>
                    </a:ext>
                  </a:extLst>
                </p14:cNvPr>
                <p14:cNvContentPartPr/>
                <p14:nvPr/>
              </p14:nvContentPartPr>
              <p14:xfrm>
                <a:off x="11345717" y="6359185"/>
                <a:ext cx="36000" cy="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9A9DBD2-9167-7936-5113-B038B9206CD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327717" y="6341545"/>
                  <a:ext cx="716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31E03A2-C580-560E-1796-9A90D527F3AF}"/>
                    </a:ext>
                  </a:extLst>
                </p14:cNvPr>
                <p14:cNvContentPartPr/>
                <p14:nvPr/>
              </p14:nvContentPartPr>
              <p14:xfrm>
                <a:off x="11216117" y="6350185"/>
                <a:ext cx="146160" cy="22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31E03A2-C580-560E-1796-9A90D527F3A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98117" y="6332545"/>
                  <a:ext cx="18180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47B7607-81A8-DCF8-0B6E-686B89281709}"/>
              </a:ext>
            </a:extLst>
          </p:cNvPr>
          <p:cNvGrpSpPr/>
          <p:nvPr/>
        </p:nvGrpSpPr>
        <p:grpSpPr>
          <a:xfrm>
            <a:off x="10724357" y="6591025"/>
            <a:ext cx="1153800" cy="313920"/>
            <a:chOff x="10724357" y="6591025"/>
            <a:chExt cx="11538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51DFAF9-1CD2-E980-9756-8224CB50E4C2}"/>
                    </a:ext>
                  </a:extLst>
                </p14:cNvPr>
                <p14:cNvContentPartPr/>
                <p14:nvPr/>
              </p14:nvContentPartPr>
              <p14:xfrm>
                <a:off x="10724357" y="6591025"/>
                <a:ext cx="1153800" cy="313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51DFAF9-1CD2-E980-9756-8224CB50E4C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706357" y="6573025"/>
                  <a:ext cx="11894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456D55D-6A2D-2449-B109-D3BA9F87D2A3}"/>
                    </a:ext>
                  </a:extLst>
                </p14:cNvPr>
                <p14:cNvContentPartPr/>
                <p14:nvPr/>
              </p14:nvContentPartPr>
              <p14:xfrm>
                <a:off x="11596277" y="6674851"/>
                <a:ext cx="5040" cy="9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456D55D-6A2D-2449-B109-D3BA9F87D2A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578637" y="6657211"/>
                  <a:ext cx="406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F09BCF0-5411-1247-29B1-8153DABD6B40}"/>
                    </a:ext>
                  </a:extLst>
                </p14:cNvPr>
                <p14:cNvContentPartPr/>
                <p14:nvPr/>
              </p14:nvContentPartPr>
              <p14:xfrm>
                <a:off x="10963037" y="6619771"/>
                <a:ext cx="334800" cy="62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F09BCF0-5411-1247-29B1-8153DABD6B4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45397" y="6601771"/>
                  <a:ext cx="370440" cy="9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AC87511-4C41-229F-8872-1D8E38E761B1}"/>
                  </a:ext>
                </a:extLst>
              </p14:cNvPr>
              <p14:cNvContentPartPr/>
              <p14:nvPr/>
            </p14:nvContentPartPr>
            <p14:xfrm>
              <a:off x="4183157" y="2299411"/>
              <a:ext cx="90000" cy="2606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AC87511-4C41-229F-8872-1D8E38E761B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165517" y="2281411"/>
                <a:ext cx="12564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5D3EE2D-6F93-8534-377D-834F4F84C968}"/>
                  </a:ext>
                </a:extLst>
              </p14:cNvPr>
              <p14:cNvContentPartPr/>
              <p14:nvPr/>
            </p14:nvContentPartPr>
            <p14:xfrm>
              <a:off x="5296637" y="2222371"/>
              <a:ext cx="835920" cy="2898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5D3EE2D-6F93-8534-377D-834F4F84C96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278997" y="2204371"/>
                <a:ext cx="87156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1272AC6-C8AC-EC85-15C7-365D30D80FF0}"/>
                  </a:ext>
                </a:extLst>
              </p14:cNvPr>
              <p14:cNvContentPartPr/>
              <p14:nvPr/>
            </p14:nvContentPartPr>
            <p14:xfrm>
              <a:off x="5645477" y="2307691"/>
              <a:ext cx="313560" cy="698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1272AC6-C8AC-EC85-15C7-365D30D80FF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627477" y="2290051"/>
                <a:ext cx="3492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4454FFB-620B-11D3-CA05-C6726C208BC8}"/>
                  </a:ext>
                </a:extLst>
              </p14:cNvPr>
              <p14:cNvContentPartPr/>
              <p14:nvPr/>
            </p14:nvContentPartPr>
            <p14:xfrm>
              <a:off x="6088277" y="2186731"/>
              <a:ext cx="173520" cy="405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4454FFB-620B-11D3-CA05-C6726C208BC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070277" y="2168731"/>
                <a:ext cx="209160" cy="44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A85074B1-A6EE-C4FC-0D83-A550AA7DC5EB}"/>
              </a:ext>
            </a:extLst>
          </p:cNvPr>
          <p:cNvGrpSpPr/>
          <p:nvPr/>
        </p:nvGrpSpPr>
        <p:grpSpPr>
          <a:xfrm>
            <a:off x="4333277" y="2259451"/>
            <a:ext cx="849240" cy="326880"/>
            <a:chOff x="4333277" y="2259451"/>
            <a:chExt cx="849240" cy="32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80B00EB-1584-4DAE-E117-B7443B5C53EB}"/>
                    </a:ext>
                  </a:extLst>
                </p14:cNvPr>
                <p14:cNvContentPartPr/>
                <p14:nvPr/>
              </p14:nvContentPartPr>
              <p14:xfrm>
                <a:off x="4333277" y="2259451"/>
                <a:ext cx="849240" cy="326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80B00EB-1584-4DAE-E117-B7443B5C53E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15637" y="2241451"/>
                  <a:ext cx="8848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36A5933-88CE-6950-F67E-60E120EB11B2}"/>
                    </a:ext>
                  </a:extLst>
                </p14:cNvPr>
                <p14:cNvContentPartPr/>
                <p14:nvPr/>
              </p14:nvContentPartPr>
              <p14:xfrm>
                <a:off x="4677077" y="2301931"/>
                <a:ext cx="261000" cy="80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36A5933-88CE-6950-F67E-60E120EB11B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59437" y="2283931"/>
                  <a:ext cx="2966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9AD1CD3-435A-42EF-27FA-AF762958D7FE}"/>
                    </a:ext>
                  </a:extLst>
                </p14:cNvPr>
                <p14:cNvContentPartPr/>
                <p14:nvPr/>
              </p14:nvContentPartPr>
              <p14:xfrm>
                <a:off x="4462157" y="2298691"/>
                <a:ext cx="28080" cy="10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9AD1CD3-435A-42EF-27FA-AF762958D7F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44157" y="2281051"/>
                  <a:ext cx="6372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9A7BDDB-E770-6439-FF76-7F55DEEEE304}"/>
                  </a:ext>
                </a:extLst>
              </p14:cNvPr>
              <p14:cNvContentPartPr/>
              <p14:nvPr/>
            </p14:nvContentPartPr>
            <p14:xfrm>
              <a:off x="186437" y="1793971"/>
              <a:ext cx="508320" cy="117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9A7BDDB-E770-6439-FF76-7F55DEEEE304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68797" y="1775971"/>
                <a:ext cx="5439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302E1E9-E09C-6F33-4432-F37C9564111F}"/>
                  </a:ext>
                </a:extLst>
              </p14:cNvPr>
              <p14:cNvContentPartPr/>
              <p14:nvPr/>
            </p14:nvContentPartPr>
            <p14:xfrm>
              <a:off x="339077" y="1643491"/>
              <a:ext cx="8280" cy="525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302E1E9-E09C-6F33-4432-F37C9564111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21437" y="1625491"/>
                <a:ext cx="4392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403E6C0-1A3E-A83A-A34A-32AE5ECBF258}"/>
                  </a:ext>
                </a:extLst>
              </p14:cNvPr>
              <p14:cNvContentPartPr/>
              <p14:nvPr/>
            </p14:nvContentPartPr>
            <p14:xfrm>
              <a:off x="1214237" y="1605331"/>
              <a:ext cx="3240" cy="32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403E6C0-1A3E-A83A-A34A-32AE5ECBF25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196237" y="1587331"/>
                <a:ext cx="3888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6AA39C4B-C78D-FF38-4C32-FE93E2018F09}"/>
              </a:ext>
            </a:extLst>
          </p:cNvPr>
          <p:cNvGrpSpPr/>
          <p:nvPr/>
        </p:nvGrpSpPr>
        <p:grpSpPr>
          <a:xfrm>
            <a:off x="780077" y="1763011"/>
            <a:ext cx="1350720" cy="280080"/>
            <a:chOff x="780077" y="1763011"/>
            <a:chExt cx="135072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9F910DF-56C7-D465-4FA9-2329F212BC0E}"/>
                    </a:ext>
                  </a:extLst>
                </p14:cNvPr>
                <p14:cNvContentPartPr/>
                <p14:nvPr/>
              </p14:nvContentPartPr>
              <p14:xfrm>
                <a:off x="780077" y="1763011"/>
                <a:ext cx="787680" cy="280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9F910DF-56C7-D465-4FA9-2329F212BC0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62077" y="1745011"/>
                  <a:ext cx="8233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453738C-FC06-1318-383C-9880A1BDB773}"/>
                    </a:ext>
                  </a:extLst>
                </p14:cNvPr>
                <p14:cNvContentPartPr/>
                <p14:nvPr/>
              </p14:nvContentPartPr>
              <p14:xfrm>
                <a:off x="1745957" y="1777411"/>
                <a:ext cx="384840" cy="96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453738C-FC06-1318-383C-9880A1BDB77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28317" y="1759411"/>
                  <a:ext cx="420480" cy="13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03287D9-28FC-38FF-E432-06B047976C9A}"/>
              </a:ext>
            </a:extLst>
          </p:cNvPr>
          <p:cNvGrpSpPr/>
          <p:nvPr/>
        </p:nvGrpSpPr>
        <p:grpSpPr>
          <a:xfrm>
            <a:off x="263477" y="2049211"/>
            <a:ext cx="1811880" cy="275760"/>
            <a:chOff x="263477" y="2049211"/>
            <a:chExt cx="181188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399D3D-8195-4D30-2C97-AEBE8DEE5887}"/>
                    </a:ext>
                  </a:extLst>
                </p14:cNvPr>
                <p14:cNvContentPartPr/>
                <p14:nvPr/>
              </p14:nvContentPartPr>
              <p14:xfrm>
                <a:off x="263477" y="2049211"/>
                <a:ext cx="1811880" cy="275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399D3D-8195-4D30-2C97-AEBE8DEE588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5477" y="2031211"/>
                  <a:ext cx="18475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8144097-02EC-72B6-5E4D-4EF0E626D1E1}"/>
                    </a:ext>
                  </a:extLst>
                </p14:cNvPr>
                <p14:cNvContentPartPr/>
                <p14:nvPr/>
              </p14:nvContentPartPr>
              <p14:xfrm>
                <a:off x="1792397" y="2103571"/>
                <a:ext cx="7200" cy="16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8144097-02EC-72B6-5E4D-4EF0E626D1E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774757" y="2085931"/>
                  <a:ext cx="428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D79F936-0537-2B26-AC88-032EC72636A2}"/>
                    </a:ext>
                  </a:extLst>
                </p14:cNvPr>
                <p14:cNvContentPartPr/>
                <p14:nvPr/>
              </p14:nvContentPartPr>
              <p14:xfrm>
                <a:off x="1532117" y="2058211"/>
                <a:ext cx="311760" cy="47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D79F936-0537-2B26-AC88-032EC72636A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514477" y="2040571"/>
                  <a:ext cx="34740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2279395-C742-9851-317E-155DDB7B807C}"/>
              </a:ext>
            </a:extLst>
          </p:cNvPr>
          <p:cNvGrpSpPr/>
          <p:nvPr/>
        </p:nvGrpSpPr>
        <p:grpSpPr>
          <a:xfrm>
            <a:off x="342317" y="2430451"/>
            <a:ext cx="1566720" cy="320400"/>
            <a:chOff x="342317" y="2430451"/>
            <a:chExt cx="1566720" cy="32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29690B0-BBA0-1E2E-2E3D-6D2804D00739}"/>
                    </a:ext>
                  </a:extLst>
                </p14:cNvPr>
                <p14:cNvContentPartPr/>
                <p14:nvPr/>
              </p14:nvContentPartPr>
              <p14:xfrm>
                <a:off x="342317" y="2430451"/>
                <a:ext cx="1058760" cy="275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29690B0-BBA0-1E2E-2E3D-6D2804D0073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24677" y="2412451"/>
                  <a:ext cx="1094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8EC222A-A119-A9B8-11F4-AB3FC765B8D0}"/>
                    </a:ext>
                  </a:extLst>
                </p14:cNvPr>
                <p14:cNvContentPartPr/>
                <p14:nvPr/>
              </p14:nvContentPartPr>
              <p14:xfrm>
                <a:off x="807797" y="2501371"/>
                <a:ext cx="218520" cy="20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8EC222A-A119-A9B8-11F4-AB3FC765B8D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90157" y="2483371"/>
                  <a:ext cx="2541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C12193-E7F3-120C-734B-83A74561A8DE}"/>
                    </a:ext>
                  </a:extLst>
                </p14:cNvPr>
                <p14:cNvContentPartPr/>
                <p14:nvPr/>
              </p14:nvContentPartPr>
              <p14:xfrm>
                <a:off x="1516997" y="2437651"/>
                <a:ext cx="392040" cy="313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C12193-E7F3-120C-734B-83A74561A8D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499357" y="2419651"/>
                  <a:ext cx="427680" cy="34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76605FF-620E-F29D-FC43-C11AA391A858}"/>
              </a:ext>
            </a:extLst>
          </p:cNvPr>
          <p:cNvGrpSpPr/>
          <p:nvPr/>
        </p:nvGrpSpPr>
        <p:grpSpPr>
          <a:xfrm>
            <a:off x="265277" y="2708011"/>
            <a:ext cx="2446920" cy="411480"/>
            <a:chOff x="265277" y="2708011"/>
            <a:chExt cx="244692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2208511-51E5-6F73-05F5-A4C5B1140C87}"/>
                    </a:ext>
                  </a:extLst>
                </p14:cNvPr>
                <p14:cNvContentPartPr/>
                <p14:nvPr/>
              </p14:nvContentPartPr>
              <p14:xfrm>
                <a:off x="265277" y="2857051"/>
                <a:ext cx="1000080" cy="262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2208511-51E5-6F73-05F5-A4C5B1140C8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47277" y="2839411"/>
                  <a:ext cx="10357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8EAB21A-3065-2137-3F13-B80EE74284A8}"/>
                    </a:ext>
                  </a:extLst>
                </p14:cNvPr>
                <p14:cNvContentPartPr/>
                <p14:nvPr/>
              </p14:nvContentPartPr>
              <p14:xfrm>
                <a:off x="1363277" y="2708011"/>
                <a:ext cx="1348920" cy="350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8EAB21A-3065-2137-3F13-B80EE74284A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345277" y="2690371"/>
                  <a:ext cx="13845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D3AAC45-E207-F52B-B987-C8C705E71858}"/>
                    </a:ext>
                  </a:extLst>
                </p14:cNvPr>
                <p14:cNvContentPartPr/>
                <p14:nvPr/>
              </p14:nvContentPartPr>
              <p14:xfrm>
                <a:off x="2240597" y="2775331"/>
                <a:ext cx="167040" cy="4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D3AAC45-E207-F52B-B987-C8C705E7185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222597" y="2757691"/>
                  <a:ext cx="20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14EB8D4-07AF-4B64-9183-35D054F68F07}"/>
                    </a:ext>
                  </a:extLst>
                </p14:cNvPr>
                <p14:cNvContentPartPr/>
                <p14:nvPr/>
              </p14:nvContentPartPr>
              <p14:xfrm>
                <a:off x="1748837" y="2795851"/>
                <a:ext cx="275760" cy="24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14EB8D4-07AF-4B64-9183-35D054F68F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730837" y="2778211"/>
                  <a:ext cx="31140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F4FA3F6-8340-4753-A7FB-0A2355447441}"/>
              </a:ext>
            </a:extLst>
          </p:cNvPr>
          <p:cNvGrpSpPr/>
          <p:nvPr/>
        </p:nvGrpSpPr>
        <p:grpSpPr>
          <a:xfrm>
            <a:off x="306317" y="3103651"/>
            <a:ext cx="2381400" cy="427680"/>
            <a:chOff x="306317" y="3103651"/>
            <a:chExt cx="2381400" cy="4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7805070-5325-2DF1-F15A-D83A88AC2D7E}"/>
                    </a:ext>
                  </a:extLst>
                </p14:cNvPr>
                <p14:cNvContentPartPr/>
                <p14:nvPr/>
              </p14:nvContentPartPr>
              <p14:xfrm>
                <a:off x="306317" y="3103651"/>
                <a:ext cx="1024920" cy="354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7805070-5325-2DF1-F15A-D83A88AC2D7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88317" y="3085651"/>
                  <a:ext cx="10605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0B69E60-B145-58A5-A932-2FCE8083DFCD}"/>
                    </a:ext>
                  </a:extLst>
                </p14:cNvPr>
                <p14:cNvContentPartPr/>
                <p14:nvPr/>
              </p14:nvContentPartPr>
              <p14:xfrm>
                <a:off x="843077" y="3129211"/>
                <a:ext cx="220680" cy="78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0B69E60-B145-58A5-A932-2FCE8083DFC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25437" y="3111211"/>
                  <a:ext cx="2563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3C41D73-8F27-2FE8-9BEE-C9AD95E1446B}"/>
                    </a:ext>
                  </a:extLst>
                </p14:cNvPr>
                <p14:cNvContentPartPr/>
                <p14:nvPr/>
              </p14:nvContentPartPr>
              <p14:xfrm>
                <a:off x="1560197" y="3257371"/>
                <a:ext cx="189000" cy="173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3C41D73-8F27-2FE8-9BEE-C9AD95E1446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42197" y="3239731"/>
                  <a:ext cx="2246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8814525-967A-C9F7-E5A1-5DCF626FB39C}"/>
                    </a:ext>
                  </a:extLst>
                </p14:cNvPr>
                <p14:cNvContentPartPr/>
                <p14:nvPr/>
              </p14:nvContentPartPr>
              <p14:xfrm>
                <a:off x="1787717" y="3273931"/>
                <a:ext cx="708480" cy="257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8814525-967A-C9F7-E5A1-5DCF626FB39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69717" y="3256291"/>
                  <a:ext cx="7441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EB959DA-3F3B-0D5B-32E3-678C02973AE6}"/>
                    </a:ext>
                  </a:extLst>
                </p14:cNvPr>
                <p14:cNvContentPartPr/>
                <p14:nvPr/>
              </p14:nvContentPartPr>
              <p14:xfrm>
                <a:off x="2645597" y="3348451"/>
                <a:ext cx="42120" cy="34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EB959DA-3F3B-0D5B-32E3-678C02973AE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27957" y="3330451"/>
                  <a:ext cx="77760" cy="6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8B43F6EE-A669-A447-5276-C099C841FD50}"/>
                  </a:ext>
                </a:extLst>
              </p14:cNvPr>
              <p14:cNvContentPartPr/>
              <p14:nvPr/>
            </p14:nvContentPartPr>
            <p14:xfrm>
              <a:off x="1532117" y="4059811"/>
              <a:ext cx="226080" cy="1825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8B43F6EE-A669-A447-5276-C099C841FD50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514477" y="4042171"/>
                <a:ext cx="26172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85F7A9E-C260-AA20-8EF9-EF7CBE4DC15C}"/>
                  </a:ext>
                </a:extLst>
              </p14:cNvPr>
              <p14:cNvContentPartPr/>
              <p14:nvPr/>
            </p14:nvContentPartPr>
            <p14:xfrm>
              <a:off x="342677" y="3861091"/>
              <a:ext cx="1184760" cy="540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85F7A9E-C260-AA20-8EF9-EF7CBE4DC15C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25037" y="3843091"/>
                <a:ext cx="122040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4F494F3-9403-B080-129A-73A7FE9B0325}"/>
                  </a:ext>
                </a:extLst>
              </p14:cNvPr>
              <p14:cNvContentPartPr/>
              <p14:nvPr/>
            </p14:nvContentPartPr>
            <p14:xfrm>
              <a:off x="1356437" y="3992851"/>
              <a:ext cx="256680" cy="198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4F494F3-9403-B080-129A-73A7FE9B0325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338797" y="3974851"/>
                <a:ext cx="292320" cy="5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0DAC916-5087-DEA6-3159-D31632CBA82B}"/>
              </a:ext>
            </a:extLst>
          </p:cNvPr>
          <p:cNvGrpSpPr/>
          <p:nvPr/>
        </p:nvGrpSpPr>
        <p:grpSpPr>
          <a:xfrm>
            <a:off x="1908677" y="3775411"/>
            <a:ext cx="2186640" cy="530280"/>
            <a:chOff x="1908677" y="3775411"/>
            <a:chExt cx="218664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D444A98-3183-03A3-083D-B51949DFB806}"/>
                    </a:ext>
                  </a:extLst>
                </p14:cNvPr>
                <p14:cNvContentPartPr/>
                <p14:nvPr/>
              </p14:nvContentPartPr>
              <p14:xfrm>
                <a:off x="1908677" y="3775411"/>
                <a:ext cx="1170360" cy="423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D444A98-3183-03A3-083D-B51949DFB80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891037" y="3757411"/>
                  <a:ext cx="12060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E46C07F-EA49-F9DB-3ADC-8EFBC54CAC19}"/>
                    </a:ext>
                  </a:extLst>
                </p14:cNvPr>
                <p14:cNvContentPartPr/>
                <p14:nvPr/>
              </p14:nvContentPartPr>
              <p14:xfrm>
                <a:off x="2478197" y="3870811"/>
                <a:ext cx="409680" cy="29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E46C07F-EA49-F9DB-3ADC-8EFBC54CAC1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460557" y="3852811"/>
                  <a:ext cx="4453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205618C-8F12-C6D2-6878-AF7359D6BAD9}"/>
                    </a:ext>
                  </a:extLst>
                </p14:cNvPr>
                <p14:cNvContentPartPr/>
                <p14:nvPr/>
              </p14:nvContentPartPr>
              <p14:xfrm>
                <a:off x="3235277" y="3798091"/>
                <a:ext cx="796680" cy="507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205618C-8F12-C6D2-6878-AF7359D6BAD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17277" y="3780451"/>
                  <a:ext cx="83232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F3E0B56-8328-4924-8710-579A46B5010C}"/>
                    </a:ext>
                  </a:extLst>
                </p14:cNvPr>
                <p14:cNvContentPartPr/>
                <p14:nvPr/>
              </p14:nvContentPartPr>
              <p14:xfrm>
                <a:off x="3881837" y="3943531"/>
                <a:ext cx="213480" cy="410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F3E0B56-8328-4924-8710-579A46B5010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864197" y="3925891"/>
                  <a:ext cx="2491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F457442-59A8-8EB4-C144-2D3BB0114397}"/>
                    </a:ext>
                  </a:extLst>
                </p14:cNvPr>
                <p14:cNvContentPartPr/>
                <p14:nvPr/>
              </p14:nvContentPartPr>
              <p14:xfrm>
                <a:off x="3585917" y="3812131"/>
                <a:ext cx="19800" cy="18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F457442-59A8-8EB4-C144-2D3BB011439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567917" y="3794491"/>
                  <a:ext cx="554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77F73CF-B039-3457-16CC-E0E847F16653}"/>
                    </a:ext>
                  </a:extLst>
                </p14:cNvPr>
                <p14:cNvContentPartPr/>
                <p14:nvPr/>
              </p14:nvContentPartPr>
              <p14:xfrm>
                <a:off x="4039517" y="4162051"/>
                <a:ext cx="2160" cy="4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77F73CF-B039-3457-16CC-E0E847F1665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21517" y="4144411"/>
                  <a:ext cx="3780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FAA439F9-6C3C-B5A1-20DD-0DF29DD5F04D}"/>
                  </a:ext>
                </a:extLst>
              </p14:cNvPr>
              <p14:cNvContentPartPr/>
              <p14:nvPr/>
            </p14:nvContentPartPr>
            <p14:xfrm>
              <a:off x="255557" y="4738411"/>
              <a:ext cx="231480" cy="357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FAA439F9-6C3C-B5A1-20DD-0DF29DD5F04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37557" y="4720771"/>
                <a:ext cx="267120" cy="39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DD15DD0-3CDD-1234-5498-0D1FB02B22D0}"/>
              </a:ext>
            </a:extLst>
          </p:cNvPr>
          <p:cNvGrpSpPr/>
          <p:nvPr/>
        </p:nvGrpSpPr>
        <p:grpSpPr>
          <a:xfrm>
            <a:off x="393077" y="4571731"/>
            <a:ext cx="3224160" cy="641160"/>
            <a:chOff x="393077" y="4571731"/>
            <a:chExt cx="3224160" cy="64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DDC8917-F1F7-0E7A-6D37-A6C7A0D1D6D9}"/>
                    </a:ext>
                  </a:extLst>
                </p14:cNvPr>
                <p14:cNvContentPartPr/>
                <p14:nvPr/>
              </p14:nvContentPartPr>
              <p14:xfrm>
                <a:off x="393077" y="4571731"/>
                <a:ext cx="1157760" cy="641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DDC8917-F1F7-0E7A-6D37-A6C7A0D1D6D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5077" y="4554091"/>
                  <a:ext cx="119340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1094A13-2DCB-0CD1-8484-97C2DC288B96}"/>
                    </a:ext>
                  </a:extLst>
                </p14:cNvPr>
                <p14:cNvContentPartPr/>
                <p14:nvPr/>
              </p14:nvContentPartPr>
              <p14:xfrm>
                <a:off x="1369757" y="4785211"/>
                <a:ext cx="203760" cy="8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1094A13-2DCB-0CD1-8484-97C2DC288B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352117" y="4767571"/>
                  <a:ext cx="2394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64F6C8A-6AAF-8B0D-8223-878E2D7239EF}"/>
                    </a:ext>
                  </a:extLst>
                </p14:cNvPr>
                <p14:cNvContentPartPr/>
                <p14:nvPr/>
              </p14:nvContentPartPr>
              <p14:xfrm>
                <a:off x="1798517" y="4617451"/>
                <a:ext cx="1015920" cy="413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64F6C8A-6AAF-8B0D-8223-878E2D7239E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780877" y="4599451"/>
                  <a:ext cx="10515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F80A03F-0E44-204E-9B5A-0B50324B689F}"/>
                    </a:ext>
                  </a:extLst>
                </p14:cNvPr>
                <p14:cNvContentPartPr/>
                <p14:nvPr/>
              </p14:nvContentPartPr>
              <p14:xfrm>
                <a:off x="2510237" y="4769731"/>
                <a:ext cx="176040" cy="8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F80A03F-0E44-204E-9B5A-0B50324B689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492237" y="4751731"/>
                  <a:ext cx="2116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92C0438-C2EA-EAEF-2B3F-24E3A2CCDAEB}"/>
                    </a:ext>
                  </a:extLst>
                </p14:cNvPr>
                <p14:cNvContentPartPr/>
                <p14:nvPr/>
              </p14:nvContentPartPr>
              <p14:xfrm>
                <a:off x="2364797" y="4699531"/>
                <a:ext cx="5040" cy="21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92C0438-C2EA-EAEF-2B3F-24E3A2CCDAE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347157" y="4681531"/>
                  <a:ext cx="406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E629FFB-7044-B62D-6FE7-5971DB97D041}"/>
                    </a:ext>
                  </a:extLst>
                </p14:cNvPr>
                <p14:cNvContentPartPr/>
                <p14:nvPr/>
              </p14:nvContentPartPr>
              <p14:xfrm>
                <a:off x="3011717" y="4716811"/>
                <a:ext cx="295200" cy="2412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E629FFB-7044-B62D-6FE7-5971DB97D04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94077" y="4698811"/>
                  <a:ext cx="3308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2AC4E00-363F-73A5-2464-3310E471505A}"/>
                    </a:ext>
                  </a:extLst>
                </p14:cNvPr>
                <p14:cNvContentPartPr/>
                <p14:nvPr/>
              </p14:nvContentPartPr>
              <p14:xfrm>
                <a:off x="3419957" y="4765411"/>
                <a:ext cx="197280" cy="160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2AC4E00-363F-73A5-2464-3310E471505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401957" y="4747411"/>
                  <a:ext cx="232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B2A02F4-50BB-23B7-8CB3-7916333E7931}"/>
                    </a:ext>
                  </a:extLst>
                </p14:cNvPr>
                <p14:cNvContentPartPr/>
                <p14:nvPr/>
              </p14:nvContentPartPr>
              <p14:xfrm>
                <a:off x="3561077" y="4641211"/>
                <a:ext cx="16920" cy="45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B2A02F4-50BB-23B7-8CB3-7916333E793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543077" y="4623571"/>
                  <a:ext cx="5256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D1387FB-DEBD-98B6-1A51-9D1CFFC7C97B}"/>
                  </a:ext>
                </a:extLst>
              </p14:cNvPr>
              <p14:cNvContentPartPr/>
              <p14:nvPr/>
            </p14:nvContentPartPr>
            <p14:xfrm>
              <a:off x="283277" y="5257891"/>
              <a:ext cx="451080" cy="411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D1387FB-DEBD-98B6-1A51-9D1CFFC7C97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65637" y="5239891"/>
                <a:ext cx="48672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D78D41D-4474-BBCF-5CE4-2870733C1BFC}"/>
                  </a:ext>
                </a:extLst>
              </p14:cNvPr>
              <p14:cNvContentPartPr/>
              <p14:nvPr/>
            </p14:nvContentPartPr>
            <p14:xfrm>
              <a:off x="861077" y="5222611"/>
              <a:ext cx="769680" cy="2941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D78D41D-4474-BBCF-5CE4-2870733C1BF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43077" y="5204971"/>
                <a:ext cx="80532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0E06D1FD-F45F-4C7C-7274-E1BAF5B11701}"/>
                  </a:ext>
                </a:extLst>
              </p14:cNvPr>
              <p14:cNvContentPartPr/>
              <p14:nvPr/>
            </p14:nvContentPartPr>
            <p14:xfrm>
              <a:off x="966557" y="5291011"/>
              <a:ext cx="16560" cy="1620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0E06D1FD-F45F-4C7C-7274-E1BAF5B11701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48557" y="5273371"/>
                <a:ext cx="5220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8460E02-B266-37DF-6973-628C1DA23E9F}"/>
              </a:ext>
            </a:extLst>
          </p:cNvPr>
          <p:cNvGrpSpPr/>
          <p:nvPr/>
        </p:nvGrpSpPr>
        <p:grpSpPr>
          <a:xfrm>
            <a:off x="1797437" y="5164651"/>
            <a:ext cx="1024920" cy="412200"/>
            <a:chOff x="1797437" y="5164651"/>
            <a:chExt cx="1024920" cy="41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F714840-92DF-8149-E46F-CAFAF4F4F16F}"/>
                    </a:ext>
                  </a:extLst>
                </p14:cNvPr>
                <p14:cNvContentPartPr/>
                <p14:nvPr/>
              </p14:nvContentPartPr>
              <p14:xfrm>
                <a:off x="1797437" y="5309731"/>
                <a:ext cx="871560" cy="267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F714840-92DF-8149-E46F-CAFAF4F4F16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779437" y="5292091"/>
                  <a:ext cx="9072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D96B9F6-C941-0B17-7120-A76FB2B38EA3}"/>
                    </a:ext>
                  </a:extLst>
                </p14:cNvPr>
                <p14:cNvContentPartPr/>
                <p14:nvPr/>
              </p14:nvContentPartPr>
              <p14:xfrm>
                <a:off x="1853237" y="5193451"/>
                <a:ext cx="20520" cy="7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D96B9F6-C941-0B17-7120-A76FB2B38EA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835237" y="5175811"/>
                  <a:ext cx="561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06DAAA2-C17D-0EA8-4AC6-BAD9B595FBFB}"/>
                    </a:ext>
                  </a:extLst>
                </p14:cNvPr>
                <p14:cNvContentPartPr/>
                <p14:nvPr/>
              </p14:nvContentPartPr>
              <p14:xfrm>
                <a:off x="2702117" y="5164651"/>
                <a:ext cx="120240" cy="371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06DAAA2-C17D-0EA8-4AC6-BAD9B595FBF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684477" y="5146651"/>
                  <a:ext cx="155880" cy="40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755D2E90-DEAD-280C-83C1-45A8B55DA57F}"/>
                  </a:ext>
                </a:extLst>
              </p14:cNvPr>
              <p14:cNvContentPartPr/>
              <p14:nvPr/>
            </p14:nvContentPartPr>
            <p14:xfrm>
              <a:off x="162677" y="5222611"/>
              <a:ext cx="99720" cy="4564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755D2E90-DEAD-280C-83C1-45A8B55DA57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45037" y="5204971"/>
                <a:ext cx="135360" cy="49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A3506D0-1B43-6EDA-DC08-3257176B3134}"/>
              </a:ext>
            </a:extLst>
          </p:cNvPr>
          <p:cNvGrpSpPr/>
          <p:nvPr/>
        </p:nvGrpSpPr>
        <p:grpSpPr>
          <a:xfrm>
            <a:off x="9033437" y="6066091"/>
            <a:ext cx="1159560" cy="253080"/>
            <a:chOff x="9033437" y="6066091"/>
            <a:chExt cx="115956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76ADAA5-1556-7038-B9ED-D64873BC7F93}"/>
                    </a:ext>
                  </a:extLst>
                </p14:cNvPr>
                <p14:cNvContentPartPr/>
                <p14:nvPr/>
              </p14:nvContentPartPr>
              <p14:xfrm>
                <a:off x="9033437" y="6066091"/>
                <a:ext cx="482040" cy="184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76ADAA5-1556-7038-B9ED-D64873BC7F9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015437" y="6048451"/>
                  <a:ext cx="5176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3A96016-1397-2E6C-2229-97CB8309AA4A}"/>
                    </a:ext>
                  </a:extLst>
                </p14:cNvPr>
                <p14:cNvContentPartPr/>
                <p14:nvPr/>
              </p14:nvContentPartPr>
              <p14:xfrm>
                <a:off x="9632837" y="6201451"/>
                <a:ext cx="560160" cy="117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3A96016-1397-2E6C-2229-97CB8309AA4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615197" y="6183451"/>
                  <a:ext cx="595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78BD66B-4334-9CF1-B33E-EE419184F07B}"/>
                    </a:ext>
                  </a:extLst>
                </p14:cNvPr>
                <p14:cNvContentPartPr/>
                <p14:nvPr/>
              </p14:nvContentPartPr>
              <p14:xfrm>
                <a:off x="9739397" y="6142051"/>
                <a:ext cx="39600" cy="11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78BD66B-4334-9CF1-B33E-EE419184F07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721757" y="6124051"/>
                  <a:ext cx="7524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D2F7529-DF6F-19ED-F4AB-B2961E5F3506}"/>
              </a:ext>
            </a:extLst>
          </p:cNvPr>
          <p:cNvGrpSpPr/>
          <p:nvPr/>
        </p:nvGrpSpPr>
        <p:grpSpPr>
          <a:xfrm>
            <a:off x="6787757" y="6424291"/>
            <a:ext cx="1085760" cy="307800"/>
            <a:chOff x="6787757" y="6424291"/>
            <a:chExt cx="108576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2CB4630-F58C-F609-48D9-D31FC3B38E41}"/>
                    </a:ext>
                  </a:extLst>
                </p14:cNvPr>
                <p14:cNvContentPartPr/>
                <p14:nvPr/>
              </p14:nvContentPartPr>
              <p14:xfrm>
                <a:off x="6787757" y="6468211"/>
                <a:ext cx="566280" cy="263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2CB4630-F58C-F609-48D9-D31FC3B38E4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69757" y="6450571"/>
                  <a:ext cx="60192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E5EC496-ADF3-E6E8-9FCD-6018AB88E0EE}"/>
                    </a:ext>
                  </a:extLst>
                </p14:cNvPr>
                <p14:cNvContentPartPr/>
                <p14:nvPr/>
              </p14:nvContentPartPr>
              <p14:xfrm>
                <a:off x="7439717" y="6424291"/>
                <a:ext cx="433800" cy="218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E5EC496-ADF3-E6E8-9FCD-6018AB88E0E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421717" y="6406291"/>
                  <a:ext cx="4694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127E1EA-57E0-B8D1-3FF3-F5AE5BE48E4F}"/>
                    </a:ext>
                  </a:extLst>
                </p14:cNvPr>
                <p14:cNvContentPartPr/>
                <p14:nvPr/>
              </p14:nvContentPartPr>
              <p14:xfrm>
                <a:off x="7489757" y="6441571"/>
                <a:ext cx="33120" cy="18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127E1EA-57E0-B8D1-3FF3-F5AE5BE48E4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471757" y="6423931"/>
                  <a:ext cx="6876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8BF9C6F-2103-2897-263B-AF9F3D371524}"/>
              </a:ext>
            </a:extLst>
          </p:cNvPr>
          <p:cNvGrpSpPr/>
          <p:nvPr/>
        </p:nvGrpSpPr>
        <p:grpSpPr>
          <a:xfrm>
            <a:off x="4573397" y="5360851"/>
            <a:ext cx="1801440" cy="619200"/>
            <a:chOff x="4573397" y="5360851"/>
            <a:chExt cx="1801440" cy="61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CAD2CF6-5D86-BDC2-F17D-771C4824E563}"/>
                    </a:ext>
                  </a:extLst>
                </p14:cNvPr>
                <p14:cNvContentPartPr/>
                <p14:nvPr/>
              </p14:nvContentPartPr>
              <p14:xfrm>
                <a:off x="4573397" y="5483251"/>
                <a:ext cx="120240" cy="2473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CAD2CF6-5D86-BDC2-F17D-771C4824E56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55757" y="5465251"/>
                  <a:ext cx="1558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DE5B56B-5618-7405-152A-80C6A66B9C3E}"/>
                    </a:ext>
                  </a:extLst>
                </p14:cNvPr>
                <p14:cNvContentPartPr/>
                <p14:nvPr/>
              </p14:nvContentPartPr>
              <p14:xfrm>
                <a:off x="4773917" y="5410531"/>
                <a:ext cx="22680" cy="96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DE5B56B-5618-7405-152A-80C6A66B9C3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756277" y="5392531"/>
                  <a:ext cx="583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6F5C9BD-38A2-E4F1-97E8-B5FF4D22900F}"/>
                    </a:ext>
                  </a:extLst>
                </p14:cNvPr>
                <p14:cNvContentPartPr/>
                <p14:nvPr/>
              </p14:nvContentPartPr>
              <p14:xfrm>
                <a:off x="4835837" y="5543011"/>
                <a:ext cx="58680" cy="147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6F5C9BD-38A2-E4F1-97E8-B5FF4D22900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817837" y="5525011"/>
                  <a:ext cx="943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2FB32D-E9B8-E751-35F7-A121632D1F6A}"/>
                    </a:ext>
                  </a:extLst>
                </p14:cNvPr>
                <p14:cNvContentPartPr/>
                <p14:nvPr/>
              </p14:nvContentPartPr>
              <p14:xfrm>
                <a:off x="5058677" y="5360851"/>
                <a:ext cx="114840" cy="262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2FB32D-E9B8-E751-35F7-A121632D1F6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40677" y="5343211"/>
                  <a:ext cx="1504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585EF555-A14B-0125-8FE8-7F0CCE6224E9}"/>
                    </a:ext>
                  </a:extLst>
                </p14:cNvPr>
                <p14:cNvContentPartPr/>
                <p14:nvPr/>
              </p14:nvContentPartPr>
              <p14:xfrm>
                <a:off x="5209157" y="5495131"/>
                <a:ext cx="344160" cy="137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585EF555-A14B-0125-8FE8-7F0CCE6224E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191157" y="5477131"/>
                  <a:ext cx="3798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9229B2C-8865-41F0-50DD-7CDFA4C29759}"/>
                    </a:ext>
                  </a:extLst>
                </p14:cNvPr>
                <p14:cNvContentPartPr/>
                <p14:nvPr/>
              </p14:nvContentPartPr>
              <p14:xfrm>
                <a:off x="5627477" y="5467411"/>
                <a:ext cx="333720" cy="128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9229B2C-8865-41F0-50DD-7CDFA4C2975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609477" y="5449411"/>
                  <a:ext cx="3693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28852C4-750C-335B-1014-7B453069C1D9}"/>
                    </a:ext>
                  </a:extLst>
                </p14:cNvPr>
                <p14:cNvContentPartPr/>
                <p14:nvPr/>
              </p14:nvContentPartPr>
              <p14:xfrm>
                <a:off x="4609757" y="5838211"/>
                <a:ext cx="342000" cy="1368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28852C4-750C-335B-1014-7B453069C1D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592117" y="5820571"/>
                  <a:ext cx="377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83CF9B1-2261-2817-78E1-CA2CF89D47E7}"/>
                    </a:ext>
                  </a:extLst>
                </p14:cNvPr>
                <p14:cNvContentPartPr/>
                <p14:nvPr/>
              </p14:nvContentPartPr>
              <p14:xfrm>
                <a:off x="4862117" y="5845771"/>
                <a:ext cx="33480" cy="134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83CF9B1-2261-2817-78E1-CA2CF89D47E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844477" y="5828131"/>
                  <a:ext cx="691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A605A37-1AC4-474A-36CF-8E2F1EC1B11A}"/>
                    </a:ext>
                  </a:extLst>
                </p14:cNvPr>
                <p14:cNvContentPartPr/>
                <p14:nvPr/>
              </p14:nvContentPartPr>
              <p14:xfrm>
                <a:off x="5006477" y="5770171"/>
                <a:ext cx="397080" cy="198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A605A37-1AC4-474A-36CF-8E2F1EC1B11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988837" y="5752171"/>
                  <a:ext cx="4327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1C3A4EE-49C5-56AA-B8AA-6345755C9E31}"/>
                    </a:ext>
                  </a:extLst>
                </p14:cNvPr>
                <p14:cNvContentPartPr/>
                <p14:nvPr/>
              </p14:nvContentPartPr>
              <p14:xfrm>
                <a:off x="5540717" y="5706451"/>
                <a:ext cx="834120" cy="247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1C3A4EE-49C5-56AA-B8AA-6345755C9E3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523077" y="5688451"/>
                  <a:ext cx="869760" cy="283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993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56D8D-C4FD-EC3D-C7F5-5A05C20A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1" y="178279"/>
            <a:ext cx="7376427" cy="184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08FB7-4365-56CB-7C35-B791508A2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528" y="1977026"/>
            <a:ext cx="6517241" cy="48068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3DAFC96-93B0-57D3-561B-8647AA7CB7AB}"/>
              </a:ext>
            </a:extLst>
          </p:cNvPr>
          <p:cNvGrpSpPr/>
          <p:nvPr/>
        </p:nvGrpSpPr>
        <p:grpSpPr>
          <a:xfrm>
            <a:off x="308117" y="2012545"/>
            <a:ext cx="4479120" cy="1029960"/>
            <a:chOff x="308117" y="2012545"/>
            <a:chExt cx="4479120" cy="10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E6F5FB2-3DB2-500B-A1F8-2308F66B5DFA}"/>
                    </a:ext>
                  </a:extLst>
                </p14:cNvPr>
                <p14:cNvContentPartPr/>
                <p14:nvPr/>
              </p14:nvContentPartPr>
              <p14:xfrm>
                <a:off x="341237" y="2042785"/>
                <a:ext cx="1359000" cy="45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E6F5FB2-3DB2-500B-A1F8-2308F66B5DF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3597" y="2024785"/>
                  <a:ext cx="139464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75191E-EFDA-38ED-0E82-1335DEED446D}"/>
                    </a:ext>
                  </a:extLst>
                </p14:cNvPr>
                <p14:cNvContentPartPr/>
                <p14:nvPr/>
              </p14:nvContentPartPr>
              <p14:xfrm>
                <a:off x="973037" y="2208745"/>
                <a:ext cx="331560" cy="28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75191E-EFDA-38ED-0E82-1335DEED44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5397" y="2190745"/>
                  <a:ext cx="367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80116C-4973-ACDD-F318-C74414927590}"/>
                    </a:ext>
                  </a:extLst>
                </p14:cNvPr>
                <p14:cNvContentPartPr/>
                <p14:nvPr/>
              </p14:nvContentPartPr>
              <p14:xfrm>
                <a:off x="1856837" y="2076625"/>
                <a:ext cx="1660320" cy="514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80116C-4973-ACDD-F318-C744149275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39197" y="2058985"/>
                  <a:ext cx="169596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830524-0EB8-1CC7-585F-162E08AC798D}"/>
                    </a:ext>
                  </a:extLst>
                </p14:cNvPr>
                <p14:cNvContentPartPr/>
                <p14:nvPr/>
              </p14:nvContentPartPr>
              <p14:xfrm>
                <a:off x="2817317" y="2256985"/>
                <a:ext cx="232920" cy="12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830524-0EB8-1CC7-585F-162E08AC79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99317" y="2238985"/>
                  <a:ext cx="268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C11997-E728-BE7F-B0BE-50AFCB87D861}"/>
                    </a:ext>
                  </a:extLst>
                </p14:cNvPr>
                <p14:cNvContentPartPr/>
                <p14:nvPr/>
              </p14:nvContentPartPr>
              <p14:xfrm>
                <a:off x="1876277" y="2100025"/>
                <a:ext cx="426600" cy="54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C11997-E728-BE7F-B0BE-50AFCB87D86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58277" y="2082385"/>
                  <a:ext cx="4622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91571C5-6DE4-8812-6CD6-4C24406D8DD6}"/>
                    </a:ext>
                  </a:extLst>
                </p14:cNvPr>
                <p14:cNvContentPartPr/>
                <p14:nvPr/>
              </p14:nvContentPartPr>
              <p14:xfrm>
                <a:off x="3748277" y="2012545"/>
                <a:ext cx="1038960" cy="37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91571C5-6DE4-8812-6CD6-4C24406D8DD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30277" y="1994905"/>
                  <a:ext cx="10746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F8A397F-A9F7-2B59-A90F-C4E2E611C4D3}"/>
                    </a:ext>
                  </a:extLst>
                </p14:cNvPr>
                <p14:cNvContentPartPr/>
                <p14:nvPr/>
              </p14:nvContentPartPr>
              <p14:xfrm>
                <a:off x="308117" y="2810305"/>
                <a:ext cx="142560" cy="147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F8A397F-A9F7-2B59-A90F-C4E2E611C4D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0477" y="2792665"/>
                  <a:ext cx="1782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1B99099-3716-FFF7-1662-4BFCDE34C3DA}"/>
                    </a:ext>
                  </a:extLst>
                </p14:cNvPr>
                <p14:cNvContentPartPr/>
                <p14:nvPr/>
              </p14:nvContentPartPr>
              <p14:xfrm>
                <a:off x="648677" y="2630665"/>
                <a:ext cx="600840" cy="358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1B99099-3716-FFF7-1662-4BFCDE34C3D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0677" y="2612665"/>
                  <a:ext cx="6364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98FAC9A-F37E-711F-786C-B099BFFA4338}"/>
                    </a:ext>
                  </a:extLst>
                </p14:cNvPr>
                <p14:cNvContentPartPr/>
                <p14:nvPr/>
              </p14:nvContentPartPr>
              <p14:xfrm>
                <a:off x="1086077" y="2718505"/>
                <a:ext cx="281160" cy="37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98FAC9A-F37E-711F-786C-B099BFFA43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8077" y="2700505"/>
                  <a:ext cx="3168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2BEFE6D-489A-970D-4ED8-30FE13983941}"/>
                    </a:ext>
                  </a:extLst>
                </p14:cNvPr>
                <p14:cNvContentPartPr/>
                <p14:nvPr/>
              </p14:nvContentPartPr>
              <p14:xfrm>
                <a:off x="1615277" y="2540305"/>
                <a:ext cx="1353600" cy="502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2BEFE6D-489A-970D-4ED8-30FE139839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97637" y="2522665"/>
                  <a:ext cx="138924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8B33CA0-B83E-019B-6EFE-DF5E9E3E44D6}"/>
                    </a:ext>
                  </a:extLst>
                </p14:cNvPr>
                <p14:cNvContentPartPr/>
                <p14:nvPr/>
              </p14:nvContentPartPr>
              <p14:xfrm>
                <a:off x="2746397" y="2723185"/>
                <a:ext cx="221400" cy="22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8B33CA0-B83E-019B-6EFE-DF5E9E3E44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28757" y="2705545"/>
                  <a:ext cx="257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9AB0117-DDF9-6222-0E9F-EE3429D9C85C}"/>
                    </a:ext>
                  </a:extLst>
                </p14:cNvPr>
                <p14:cNvContentPartPr/>
                <p14:nvPr/>
              </p14:nvContentPartPr>
              <p14:xfrm>
                <a:off x="1959797" y="2571985"/>
                <a:ext cx="3960" cy="2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9AB0117-DDF9-6222-0E9F-EE3429D9C85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41797" y="2553985"/>
                  <a:ext cx="396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D462ED1-E348-F31A-4E99-7C801709482F}"/>
                    </a:ext>
                  </a:extLst>
                </p14:cNvPr>
                <p14:cNvContentPartPr/>
                <p14:nvPr/>
              </p14:nvContentPartPr>
              <p14:xfrm>
                <a:off x="3207197" y="2469745"/>
                <a:ext cx="902520" cy="437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D462ED1-E348-F31A-4E99-7C801709482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89557" y="2451745"/>
                  <a:ext cx="93816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810EB17-81E7-FDCA-0FCC-A75302010F92}"/>
                    </a:ext>
                  </a:extLst>
                </p14:cNvPr>
                <p14:cNvContentPartPr/>
                <p14:nvPr/>
              </p14:nvContentPartPr>
              <p14:xfrm>
                <a:off x="3305477" y="2663425"/>
                <a:ext cx="344520" cy="30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810EB17-81E7-FDCA-0FCC-A75302010F9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87477" y="2645785"/>
                  <a:ext cx="38016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9C05B0-6B27-C1DB-8F62-8257114DC613}"/>
              </a:ext>
            </a:extLst>
          </p:cNvPr>
          <p:cNvGrpSpPr/>
          <p:nvPr/>
        </p:nvGrpSpPr>
        <p:grpSpPr>
          <a:xfrm>
            <a:off x="4315997" y="2482705"/>
            <a:ext cx="1087560" cy="433440"/>
            <a:chOff x="4315997" y="2482705"/>
            <a:chExt cx="108756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82C548B-5967-6172-F7AB-E75FCB22B914}"/>
                    </a:ext>
                  </a:extLst>
                </p14:cNvPr>
                <p14:cNvContentPartPr/>
                <p14:nvPr/>
              </p14:nvContentPartPr>
              <p14:xfrm>
                <a:off x="4315997" y="2715985"/>
                <a:ext cx="294120" cy="9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82C548B-5967-6172-F7AB-E75FCB22B91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98357" y="2698345"/>
                  <a:ext cx="329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A261961-FD8F-0F23-0326-8D6119B4039D}"/>
                    </a:ext>
                  </a:extLst>
                </p14:cNvPr>
                <p14:cNvContentPartPr/>
                <p14:nvPr/>
              </p14:nvContentPartPr>
              <p14:xfrm>
                <a:off x="4779677" y="2682145"/>
                <a:ext cx="43200" cy="97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A261961-FD8F-0F23-0326-8D6119B4039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61677" y="2664145"/>
                  <a:ext cx="788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9B7194C-974F-3524-CB01-3D8681104CE5}"/>
                    </a:ext>
                  </a:extLst>
                </p14:cNvPr>
                <p14:cNvContentPartPr/>
                <p14:nvPr/>
              </p14:nvContentPartPr>
              <p14:xfrm>
                <a:off x="4865357" y="2548225"/>
                <a:ext cx="2160" cy="2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9B7194C-974F-3524-CB01-3D8681104CE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47717" y="2530585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A548697-BE97-E95A-E7E0-67C0AC1235EF}"/>
                    </a:ext>
                  </a:extLst>
                </p14:cNvPr>
                <p14:cNvContentPartPr/>
                <p14:nvPr/>
              </p14:nvContentPartPr>
              <p14:xfrm>
                <a:off x="4870037" y="2682865"/>
                <a:ext cx="140040" cy="84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A548697-BE97-E95A-E7E0-67C0AC1235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852037" y="2664865"/>
                  <a:ext cx="1756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333DB24-066A-056C-7F53-76AD8EB99300}"/>
                    </a:ext>
                  </a:extLst>
                </p14:cNvPr>
                <p14:cNvContentPartPr/>
                <p14:nvPr/>
              </p14:nvContentPartPr>
              <p14:xfrm>
                <a:off x="5081717" y="2648665"/>
                <a:ext cx="95400" cy="118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333DB24-066A-056C-7F53-76AD8EB9930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63717" y="2630665"/>
                  <a:ext cx="1310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8F56549-EDBF-1252-5F23-91FC3D33E39E}"/>
                    </a:ext>
                  </a:extLst>
                </p14:cNvPr>
                <p14:cNvContentPartPr/>
                <p14:nvPr/>
              </p14:nvContentPartPr>
              <p14:xfrm>
                <a:off x="5276837" y="2482705"/>
                <a:ext cx="22320" cy="121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8F56549-EDBF-1252-5F23-91FC3D33E39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58837" y="2465065"/>
                  <a:ext cx="579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F4BF01E-1836-EDAC-4DD3-9730AE1DB08A}"/>
                    </a:ext>
                  </a:extLst>
                </p14:cNvPr>
                <p14:cNvContentPartPr/>
                <p14:nvPr/>
              </p14:nvContentPartPr>
              <p14:xfrm>
                <a:off x="5299877" y="2714185"/>
                <a:ext cx="51120" cy="77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F4BF01E-1836-EDAC-4DD3-9730AE1DB08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281877" y="2696545"/>
                  <a:ext cx="867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C83547D-65AF-406C-6204-9A577BB9F0D0}"/>
                    </a:ext>
                  </a:extLst>
                </p14:cNvPr>
                <p14:cNvContentPartPr/>
                <p14:nvPr/>
              </p14:nvContentPartPr>
              <p14:xfrm>
                <a:off x="5331197" y="2686825"/>
                <a:ext cx="60840" cy="128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C83547D-65AF-406C-6204-9A577BB9F0D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313557" y="2669185"/>
                  <a:ext cx="964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23FD22-D376-A459-554C-9D8D312AF3F0}"/>
                    </a:ext>
                  </a:extLst>
                </p14:cNvPr>
                <p14:cNvContentPartPr/>
                <p14:nvPr/>
              </p14:nvContentPartPr>
              <p14:xfrm>
                <a:off x="5386997" y="2888065"/>
                <a:ext cx="16560" cy="28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23FD22-D376-A459-554C-9D8D312AF3F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368997" y="2870065"/>
                  <a:ext cx="5220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5C5D4E-E586-E21C-87FE-23C1B2DB9CE9}"/>
              </a:ext>
            </a:extLst>
          </p:cNvPr>
          <p:cNvGrpSpPr/>
          <p:nvPr/>
        </p:nvGrpSpPr>
        <p:grpSpPr>
          <a:xfrm>
            <a:off x="568757" y="3186145"/>
            <a:ext cx="1074960" cy="438840"/>
            <a:chOff x="568757" y="3186145"/>
            <a:chExt cx="107496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B53915-8A21-F7FF-76E8-FA4070E257EF}"/>
                    </a:ext>
                  </a:extLst>
                </p14:cNvPr>
                <p14:cNvContentPartPr/>
                <p14:nvPr/>
              </p14:nvContentPartPr>
              <p14:xfrm>
                <a:off x="568757" y="3246625"/>
                <a:ext cx="42840" cy="241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B53915-8A21-F7FF-76E8-FA4070E257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0757" y="3228625"/>
                  <a:ext cx="784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BF11221-8B75-0DE7-5EDF-9D06A8226937}"/>
                    </a:ext>
                  </a:extLst>
                </p14:cNvPr>
                <p14:cNvContentPartPr/>
                <p14:nvPr/>
              </p14:nvContentPartPr>
              <p14:xfrm>
                <a:off x="601157" y="3186145"/>
                <a:ext cx="214560" cy="438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BF11221-8B75-0DE7-5EDF-9D06A822693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3517" y="3168145"/>
                  <a:ext cx="25020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12E43B2-7880-13C1-6104-CB2C15B9BCEE}"/>
                    </a:ext>
                  </a:extLst>
                </p14:cNvPr>
                <p14:cNvContentPartPr/>
                <p14:nvPr/>
              </p14:nvContentPartPr>
              <p14:xfrm>
                <a:off x="930917" y="3377305"/>
                <a:ext cx="234360" cy="173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12E43B2-7880-13C1-6104-CB2C15B9BCE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2917" y="3359665"/>
                  <a:ext cx="2700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5711FE8-939B-9D0F-C8FC-10AA54DE315F}"/>
                    </a:ext>
                  </a:extLst>
                </p14:cNvPr>
                <p14:cNvContentPartPr/>
                <p14:nvPr/>
              </p14:nvContentPartPr>
              <p14:xfrm>
                <a:off x="1241237" y="3417985"/>
                <a:ext cx="402480" cy="113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5711FE8-939B-9D0F-C8FC-10AA54DE31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23597" y="3399985"/>
                  <a:ext cx="43812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D10080-9CEB-2243-825C-BF156145067E}"/>
              </a:ext>
            </a:extLst>
          </p:cNvPr>
          <p:cNvGrpSpPr/>
          <p:nvPr/>
        </p:nvGrpSpPr>
        <p:grpSpPr>
          <a:xfrm>
            <a:off x="1820477" y="3043585"/>
            <a:ext cx="3669480" cy="714960"/>
            <a:chOff x="1820477" y="3043585"/>
            <a:chExt cx="3669480" cy="71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145FA9A-6581-EDC2-6185-D01C4A196A11}"/>
                    </a:ext>
                  </a:extLst>
                </p14:cNvPr>
                <p14:cNvContentPartPr/>
                <p14:nvPr/>
              </p14:nvContentPartPr>
              <p14:xfrm>
                <a:off x="1820477" y="3199105"/>
                <a:ext cx="1493280" cy="559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145FA9A-6581-EDC2-6185-D01C4A196A1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02477" y="3181465"/>
                  <a:ext cx="152892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84C8FBF-0865-D14D-E524-5FE06F7A4CB2}"/>
                    </a:ext>
                  </a:extLst>
                </p14:cNvPr>
                <p14:cNvContentPartPr/>
                <p14:nvPr/>
              </p14:nvContentPartPr>
              <p14:xfrm>
                <a:off x="2920277" y="3246625"/>
                <a:ext cx="7200" cy="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84C8FBF-0865-D14D-E524-5FE06F7A4CB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902277" y="3228625"/>
                  <a:ext cx="428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5EBC006-AC21-E6CE-0ADE-2F8F87FCAF44}"/>
                    </a:ext>
                  </a:extLst>
                </p14:cNvPr>
                <p14:cNvContentPartPr/>
                <p14:nvPr/>
              </p14:nvContentPartPr>
              <p14:xfrm>
                <a:off x="2210357" y="3281185"/>
                <a:ext cx="562320" cy="16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5EBC006-AC21-E6CE-0ADE-2F8F87FCAF4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192717" y="3263185"/>
                  <a:ext cx="5979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055E317-542E-3E33-6EE5-B33CE3983065}"/>
                    </a:ext>
                  </a:extLst>
                </p14:cNvPr>
                <p14:cNvContentPartPr/>
                <p14:nvPr/>
              </p14:nvContentPartPr>
              <p14:xfrm>
                <a:off x="3579437" y="3321145"/>
                <a:ext cx="212760" cy="161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055E317-542E-3E33-6EE5-B33CE398306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561797" y="3303145"/>
                  <a:ext cx="248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6E3A320-58C6-332B-47F3-677657034A0B}"/>
                    </a:ext>
                  </a:extLst>
                </p14:cNvPr>
                <p14:cNvContentPartPr/>
                <p14:nvPr/>
              </p14:nvContentPartPr>
              <p14:xfrm>
                <a:off x="3962477" y="3322945"/>
                <a:ext cx="141480" cy="152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6E3A320-58C6-332B-47F3-677657034A0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44837" y="3304945"/>
                  <a:ext cx="1771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B48705D-3E25-5F70-E1F5-8E7B1C7C6B83}"/>
                    </a:ext>
                  </a:extLst>
                </p14:cNvPr>
                <p14:cNvContentPartPr/>
                <p14:nvPr/>
              </p14:nvContentPartPr>
              <p14:xfrm>
                <a:off x="4218437" y="3333745"/>
                <a:ext cx="98280" cy="116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B48705D-3E25-5F70-E1F5-8E7B1C7C6B8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00437" y="3316105"/>
                  <a:ext cx="1339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D71A4BC-2401-F839-3D93-ACDCFFB99119}"/>
                    </a:ext>
                  </a:extLst>
                </p14:cNvPr>
                <p14:cNvContentPartPr/>
                <p14:nvPr/>
              </p14:nvContentPartPr>
              <p14:xfrm>
                <a:off x="4462877" y="3265345"/>
                <a:ext cx="162720" cy="216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D71A4BC-2401-F839-3D93-ACDCFFB9911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44877" y="3247345"/>
                  <a:ext cx="1983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C14E07A-DFCF-FFBF-0AD9-F9408652CC5C}"/>
                    </a:ext>
                  </a:extLst>
                </p14:cNvPr>
                <p14:cNvContentPartPr/>
                <p14:nvPr/>
              </p14:nvContentPartPr>
              <p14:xfrm>
                <a:off x="4616597" y="3060145"/>
                <a:ext cx="51120" cy="378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C14E07A-DFCF-FFBF-0AD9-F9408652CC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98597" y="3042145"/>
                  <a:ext cx="867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46377BC-4F9D-A428-EEC5-7EDDDAD4656B}"/>
                    </a:ext>
                  </a:extLst>
                </p14:cNvPr>
                <p14:cNvContentPartPr/>
                <p14:nvPr/>
              </p14:nvContentPartPr>
              <p14:xfrm>
                <a:off x="4560797" y="3240505"/>
                <a:ext cx="149400" cy="7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46377BC-4F9D-A428-EEC5-7EDDDAD4656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43157" y="3222505"/>
                  <a:ext cx="1850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60F0E8-9DE2-9F1B-9838-1DB24C7788B3}"/>
                    </a:ext>
                  </a:extLst>
                </p14:cNvPr>
                <p14:cNvContentPartPr/>
                <p14:nvPr/>
              </p14:nvContentPartPr>
              <p14:xfrm>
                <a:off x="4758797" y="3257785"/>
                <a:ext cx="100440" cy="179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60F0E8-9DE2-9F1B-9838-1DB24C7788B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41157" y="3240145"/>
                  <a:ext cx="1360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6058F7F-37E1-4620-168D-36065960D278}"/>
                    </a:ext>
                  </a:extLst>
                </p14:cNvPr>
                <p14:cNvContentPartPr/>
                <p14:nvPr/>
              </p14:nvContentPartPr>
              <p14:xfrm>
                <a:off x="4898117" y="3277945"/>
                <a:ext cx="100080" cy="169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6058F7F-37E1-4620-168D-36065960D27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880477" y="3260305"/>
                  <a:ext cx="1357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1DDBE59-C4C4-4A97-D1DB-93C649E3D02F}"/>
                    </a:ext>
                  </a:extLst>
                </p14:cNvPr>
                <p14:cNvContentPartPr/>
                <p14:nvPr/>
              </p14:nvContentPartPr>
              <p14:xfrm>
                <a:off x="5092157" y="3185425"/>
                <a:ext cx="16560" cy="210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1DDBE59-C4C4-4A97-D1DB-93C649E3D02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74157" y="3167425"/>
                  <a:ext cx="522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9128404-1E61-96B4-671C-993DB0C8F7CB}"/>
                    </a:ext>
                  </a:extLst>
                </p14:cNvPr>
                <p14:cNvContentPartPr/>
                <p14:nvPr/>
              </p14:nvContentPartPr>
              <p14:xfrm>
                <a:off x="5130677" y="3290185"/>
                <a:ext cx="122760" cy="317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9128404-1E61-96B4-671C-993DB0C8F7C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13037" y="3272185"/>
                  <a:ext cx="1584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8CFC1A1-F086-725E-8E59-22FD7119550C}"/>
                    </a:ext>
                  </a:extLst>
                </p14:cNvPr>
                <p14:cNvContentPartPr/>
                <p14:nvPr/>
              </p14:nvContentPartPr>
              <p14:xfrm>
                <a:off x="5268917" y="3176425"/>
                <a:ext cx="65880" cy="240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8CFC1A1-F086-725E-8E59-22FD7119550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51277" y="3158425"/>
                  <a:ext cx="1015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DDBBCA2-3BE5-325F-2F01-9D353179BD9E}"/>
                    </a:ext>
                  </a:extLst>
                </p14:cNvPr>
                <p14:cNvContentPartPr/>
                <p14:nvPr/>
              </p14:nvContentPartPr>
              <p14:xfrm>
                <a:off x="5424437" y="3043585"/>
                <a:ext cx="33120" cy="338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DDBBCA2-3BE5-325F-2F01-9D353179BD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06797" y="3025945"/>
                  <a:ext cx="6876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38D8305-07CF-CEDD-68DF-08926F166886}"/>
                    </a:ext>
                  </a:extLst>
                </p14:cNvPr>
                <p14:cNvContentPartPr/>
                <p14:nvPr/>
              </p14:nvContentPartPr>
              <p14:xfrm>
                <a:off x="5332277" y="3236185"/>
                <a:ext cx="157680" cy="5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38D8305-07CF-CEDD-68DF-08926F16688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314637" y="3218545"/>
                  <a:ext cx="193320" cy="4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F77452-0C56-E53C-CFF5-10EDD5558252}"/>
              </a:ext>
            </a:extLst>
          </p:cNvPr>
          <p:cNvGrpSpPr/>
          <p:nvPr/>
        </p:nvGrpSpPr>
        <p:grpSpPr>
          <a:xfrm>
            <a:off x="602597" y="3907585"/>
            <a:ext cx="376560" cy="519840"/>
            <a:chOff x="602597" y="3907585"/>
            <a:chExt cx="37656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7EB89D8-5650-A095-528B-94E2786E43D3}"/>
                    </a:ext>
                  </a:extLst>
                </p14:cNvPr>
                <p14:cNvContentPartPr/>
                <p14:nvPr/>
              </p14:nvContentPartPr>
              <p14:xfrm>
                <a:off x="602597" y="4040785"/>
                <a:ext cx="177840" cy="213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7EB89D8-5650-A095-528B-94E2786E43D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4597" y="4022785"/>
                  <a:ext cx="2134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437CAEB-A343-4CD6-2C11-7216DCCAC2CB}"/>
                    </a:ext>
                  </a:extLst>
                </p14:cNvPr>
                <p14:cNvContentPartPr/>
                <p14:nvPr/>
              </p14:nvContentPartPr>
              <p14:xfrm>
                <a:off x="775397" y="3907585"/>
                <a:ext cx="203760" cy="519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437CAEB-A343-4CD6-2C11-7216DCCAC2C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7757" y="3889585"/>
                  <a:ext cx="239400" cy="55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8AD48C-DB65-3F66-8F35-7CA1EA89B434}"/>
              </a:ext>
            </a:extLst>
          </p:cNvPr>
          <p:cNvGrpSpPr/>
          <p:nvPr/>
        </p:nvGrpSpPr>
        <p:grpSpPr>
          <a:xfrm>
            <a:off x="615197" y="4502665"/>
            <a:ext cx="1493640" cy="675000"/>
            <a:chOff x="615197" y="4502665"/>
            <a:chExt cx="1493640" cy="67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1C3688C-C332-21CD-C6D7-23DC6F9C4A71}"/>
                    </a:ext>
                  </a:extLst>
                </p14:cNvPr>
                <p14:cNvContentPartPr/>
                <p14:nvPr/>
              </p14:nvContentPartPr>
              <p14:xfrm>
                <a:off x="615197" y="4738465"/>
                <a:ext cx="219960" cy="271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1C3688C-C332-21CD-C6D7-23DC6F9C4A7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7197" y="4720825"/>
                  <a:ext cx="2556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4D4BF42-16F1-7B81-7EA8-352F917812B2}"/>
                    </a:ext>
                  </a:extLst>
                </p14:cNvPr>
                <p14:cNvContentPartPr/>
                <p14:nvPr/>
              </p14:nvContentPartPr>
              <p14:xfrm>
                <a:off x="761717" y="4578985"/>
                <a:ext cx="181800" cy="513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4D4BF42-16F1-7B81-7EA8-352F917812B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4077" y="4560985"/>
                  <a:ext cx="21744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D3B3BC-DC63-39B2-FBE1-917395DD36E0}"/>
                    </a:ext>
                  </a:extLst>
                </p14:cNvPr>
                <p14:cNvContentPartPr/>
                <p14:nvPr/>
              </p14:nvContentPartPr>
              <p14:xfrm>
                <a:off x="1089317" y="4502665"/>
                <a:ext cx="1019520" cy="6750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D3B3BC-DC63-39B2-FBE1-917395DD36E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71677" y="4485025"/>
                  <a:ext cx="1055160" cy="71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7FDA339-BAE8-9FF6-658C-F48FDF177299}"/>
                  </a:ext>
                </a:extLst>
              </p14:cNvPr>
              <p14:cNvContentPartPr/>
              <p14:nvPr/>
            </p14:nvContentPartPr>
            <p14:xfrm>
              <a:off x="2309357" y="4813705"/>
              <a:ext cx="355680" cy="1501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7FDA339-BAE8-9FF6-658C-F48FDF17729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291717" y="4796065"/>
                <a:ext cx="3913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2C08E5A2-42F9-2B76-3A10-C37561D1F77C}"/>
                  </a:ext>
                </a:extLst>
              </p14:cNvPr>
              <p14:cNvContentPartPr/>
              <p14:nvPr/>
            </p14:nvContentPartPr>
            <p14:xfrm>
              <a:off x="2374517" y="4662505"/>
              <a:ext cx="8280" cy="57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2C08E5A2-42F9-2B76-3A10-C37561D1F77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356877" y="4644505"/>
                <a:ext cx="43920" cy="4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1B9C3E4C-FD39-221B-8489-CE50B9BD1BD7}"/>
              </a:ext>
            </a:extLst>
          </p:cNvPr>
          <p:cNvGrpSpPr/>
          <p:nvPr/>
        </p:nvGrpSpPr>
        <p:grpSpPr>
          <a:xfrm>
            <a:off x="2806877" y="4470625"/>
            <a:ext cx="2597400" cy="485640"/>
            <a:chOff x="2806877" y="4470625"/>
            <a:chExt cx="25974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73A60C1-B9C0-0D8C-8B80-73F6DC0BB2BD}"/>
                    </a:ext>
                  </a:extLst>
                </p14:cNvPr>
                <p14:cNvContentPartPr/>
                <p14:nvPr/>
              </p14:nvContentPartPr>
              <p14:xfrm>
                <a:off x="2806877" y="4739185"/>
                <a:ext cx="944640" cy="217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73A60C1-B9C0-0D8C-8B80-73F6DC0BB2B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789237" y="4721185"/>
                  <a:ext cx="9802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6C52753-1E1C-6327-5A4A-B114048E6359}"/>
                    </a:ext>
                  </a:extLst>
                </p14:cNvPr>
                <p14:cNvContentPartPr/>
                <p14:nvPr/>
              </p14:nvContentPartPr>
              <p14:xfrm>
                <a:off x="3906677" y="4501225"/>
                <a:ext cx="693720" cy="403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6C52753-1E1C-6327-5A4A-B114048E635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89037" y="4483225"/>
                  <a:ext cx="7293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2201B3C-38DC-D3B2-060D-D339CB88489D}"/>
                    </a:ext>
                  </a:extLst>
                </p14:cNvPr>
                <p14:cNvContentPartPr/>
                <p14:nvPr/>
              </p14:nvContentPartPr>
              <p14:xfrm>
                <a:off x="4505357" y="4674025"/>
                <a:ext cx="111600" cy="5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2201B3C-38DC-D3B2-060D-D339CB88489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487357" y="4656025"/>
                  <a:ext cx="1472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5C6C2ED-A643-E79A-4808-42C2B8936AE3}"/>
                    </a:ext>
                  </a:extLst>
                </p14:cNvPr>
                <p14:cNvContentPartPr/>
                <p14:nvPr/>
              </p14:nvContentPartPr>
              <p14:xfrm>
                <a:off x="4644317" y="4470625"/>
                <a:ext cx="759960" cy="464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5C6C2ED-A643-E79A-4808-42C2B8936AE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626677" y="4452985"/>
                  <a:ext cx="79560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EC67430-7EB2-CF48-6E53-99DF20FF5F20}"/>
                    </a:ext>
                  </a:extLst>
                </p14:cNvPr>
                <p14:cNvContentPartPr/>
                <p14:nvPr/>
              </p14:nvContentPartPr>
              <p14:xfrm>
                <a:off x="5129597" y="4539385"/>
                <a:ext cx="1440" cy="6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EC67430-7EB2-CF48-6E53-99DF20FF5F2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11597" y="4521745"/>
                  <a:ext cx="37080" cy="4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0FDAA46-081C-3CF3-EEDB-09D9A0D36943}"/>
                  </a:ext>
                </a:extLst>
              </p14:cNvPr>
              <p14:cNvContentPartPr/>
              <p14:nvPr/>
            </p14:nvContentPartPr>
            <p14:xfrm>
              <a:off x="1682957" y="5322025"/>
              <a:ext cx="320040" cy="137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0FDAA46-081C-3CF3-EEDB-09D9A0D3694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665317" y="5304025"/>
                <a:ext cx="355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F7EC1FB-16D3-37A1-8516-455DC9E75B8A}"/>
                  </a:ext>
                </a:extLst>
              </p14:cNvPr>
              <p14:cNvContentPartPr/>
              <p14:nvPr/>
            </p14:nvContentPartPr>
            <p14:xfrm>
              <a:off x="2158157" y="5215825"/>
              <a:ext cx="156960" cy="245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F7EC1FB-16D3-37A1-8516-455DC9E75B8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140157" y="5198185"/>
                <a:ext cx="1926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DBD88F1-CC65-B00C-4051-86FFECCF2129}"/>
                  </a:ext>
                </a:extLst>
              </p14:cNvPr>
              <p14:cNvContentPartPr/>
              <p14:nvPr/>
            </p14:nvContentPartPr>
            <p14:xfrm>
              <a:off x="2372717" y="5383225"/>
              <a:ext cx="74160" cy="45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DBD88F1-CC65-B00C-4051-86FFECCF212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355077" y="5365225"/>
                <a:ext cx="1098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A7AD6E3-DB7D-3BA9-72D9-9CC55D23E0D1}"/>
                  </a:ext>
                </a:extLst>
              </p14:cNvPr>
              <p14:cNvContentPartPr/>
              <p14:nvPr/>
            </p14:nvContentPartPr>
            <p14:xfrm>
              <a:off x="2453357" y="5208625"/>
              <a:ext cx="11880" cy="75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A7AD6E3-DB7D-3BA9-72D9-9CC55D23E0D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435357" y="5190985"/>
                <a:ext cx="475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84E2A64-C355-8341-85D7-D09830BBF55B}"/>
                  </a:ext>
                </a:extLst>
              </p14:cNvPr>
              <p14:cNvContentPartPr/>
              <p14:nvPr/>
            </p14:nvContentPartPr>
            <p14:xfrm>
              <a:off x="2557037" y="5360185"/>
              <a:ext cx="137880" cy="318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84E2A64-C355-8341-85D7-D09830BBF55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39037" y="5342545"/>
                <a:ext cx="173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90CFA2D-A385-D36F-71E8-49C738BAB52E}"/>
                  </a:ext>
                </a:extLst>
              </p14:cNvPr>
              <p14:cNvContentPartPr/>
              <p14:nvPr/>
            </p14:nvContentPartPr>
            <p14:xfrm>
              <a:off x="2869517" y="5124745"/>
              <a:ext cx="675360" cy="3358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90CFA2D-A385-D36F-71E8-49C738BAB52E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851517" y="5107105"/>
                <a:ext cx="71100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1F0BC45-2772-CF3A-7869-5B3511756890}"/>
                  </a:ext>
                </a:extLst>
              </p14:cNvPr>
              <p14:cNvContentPartPr/>
              <p14:nvPr/>
            </p14:nvContentPartPr>
            <p14:xfrm>
              <a:off x="3755837" y="5180905"/>
              <a:ext cx="195480" cy="4496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1F0BC45-2772-CF3A-7869-5B351175689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738197" y="5162905"/>
                <a:ext cx="2311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FB8A6C8-5137-CE9C-602B-422A1BD2DC77}"/>
                  </a:ext>
                </a:extLst>
              </p14:cNvPr>
              <p14:cNvContentPartPr/>
              <p14:nvPr/>
            </p14:nvContentPartPr>
            <p14:xfrm>
              <a:off x="4139237" y="5259745"/>
              <a:ext cx="92520" cy="1839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FB8A6C8-5137-CE9C-602B-422A1BD2DC7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121237" y="5241745"/>
                <a:ext cx="1281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FC07630-C30B-2A49-68FF-A567D36E1834}"/>
                  </a:ext>
                </a:extLst>
              </p14:cNvPr>
              <p14:cNvContentPartPr/>
              <p14:nvPr/>
            </p14:nvContentPartPr>
            <p14:xfrm>
              <a:off x="4196837" y="5137345"/>
              <a:ext cx="25200" cy="349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FC07630-C30B-2A49-68FF-A567D36E183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179197" y="5119345"/>
                <a:ext cx="6084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C9AEF8AF-059F-D796-4D1A-2ADA1BAA6AF9}"/>
                  </a:ext>
                </a:extLst>
              </p14:cNvPr>
              <p14:cNvContentPartPr/>
              <p14:nvPr/>
            </p14:nvContentPartPr>
            <p14:xfrm>
              <a:off x="4290077" y="5299345"/>
              <a:ext cx="79200" cy="1278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C9AEF8AF-059F-D796-4D1A-2ADA1BAA6AF9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272437" y="5281345"/>
                <a:ext cx="1148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8BC18864-2B99-7969-0A0C-723FD8A6228F}"/>
                  </a:ext>
                </a:extLst>
              </p14:cNvPr>
              <p14:cNvContentPartPr/>
              <p14:nvPr/>
            </p14:nvContentPartPr>
            <p14:xfrm>
              <a:off x="4484837" y="5271265"/>
              <a:ext cx="110520" cy="1458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8BC18864-2B99-7969-0A0C-723FD8A6228F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467197" y="5253265"/>
                <a:ext cx="1461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E5C2BC1E-7CBB-CBF5-370E-0868213D3AAD}"/>
                  </a:ext>
                </a:extLst>
              </p14:cNvPr>
              <p14:cNvContentPartPr/>
              <p14:nvPr/>
            </p14:nvContentPartPr>
            <p14:xfrm>
              <a:off x="4334357" y="5618305"/>
              <a:ext cx="633240" cy="3128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E5C2BC1E-7CBB-CBF5-370E-0868213D3AAD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316357" y="5600305"/>
                <a:ext cx="668880" cy="34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492612E-D217-7CB4-F601-8003EE43819C}"/>
              </a:ext>
            </a:extLst>
          </p:cNvPr>
          <p:cNvGrpSpPr/>
          <p:nvPr/>
        </p:nvGrpSpPr>
        <p:grpSpPr>
          <a:xfrm>
            <a:off x="741917" y="5690665"/>
            <a:ext cx="4275000" cy="1053720"/>
            <a:chOff x="741917" y="5690665"/>
            <a:chExt cx="4275000" cy="10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E2490FB-6A92-14D2-3524-30752639C058}"/>
                    </a:ext>
                  </a:extLst>
                </p14:cNvPr>
                <p14:cNvContentPartPr/>
                <p14:nvPr/>
              </p14:nvContentPartPr>
              <p14:xfrm>
                <a:off x="2249957" y="5729545"/>
                <a:ext cx="828720" cy="288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E2490FB-6A92-14D2-3524-30752639C05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31957" y="5711905"/>
                  <a:ext cx="8643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297B765-A38A-20A9-1921-FD92162E7A56}"/>
                    </a:ext>
                  </a:extLst>
                </p14:cNvPr>
                <p14:cNvContentPartPr/>
                <p14:nvPr/>
              </p14:nvContentPartPr>
              <p14:xfrm>
                <a:off x="2600597" y="5690665"/>
                <a:ext cx="3960" cy="1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297B765-A38A-20A9-1921-FD92162E7A5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582597" y="5673025"/>
                  <a:ext cx="39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16974BD-38BA-BE2D-B71E-DE2B30EC26D5}"/>
                    </a:ext>
                  </a:extLst>
                </p14:cNvPr>
                <p14:cNvContentPartPr/>
                <p14:nvPr/>
              </p14:nvContentPartPr>
              <p14:xfrm>
                <a:off x="3173717" y="5760145"/>
                <a:ext cx="118440" cy="159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16974BD-38BA-BE2D-B71E-DE2B30EC26D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155717" y="5742505"/>
                  <a:ext cx="1540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DB4FF9B-3604-7967-A3EE-8B396AD39040}"/>
                    </a:ext>
                  </a:extLst>
                </p14:cNvPr>
                <p14:cNvContentPartPr/>
                <p14:nvPr/>
              </p14:nvContentPartPr>
              <p14:xfrm>
                <a:off x="3261197" y="5848345"/>
                <a:ext cx="18360" cy="78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DB4FF9B-3604-7967-A3EE-8B396AD3904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243557" y="5830345"/>
                  <a:ext cx="540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34C4E00-432D-1090-BC37-EBE98CB2A77C}"/>
                    </a:ext>
                  </a:extLst>
                </p14:cNvPr>
                <p14:cNvContentPartPr/>
                <p14:nvPr/>
              </p14:nvContentPartPr>
              <p14:xfrm>
                <a:off x="3264077" y="5690665"/>
                <a:ext cx="2160" cy="7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34C4E00-432D-1090-BC37-EBE98CB2A77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246437" y="5673025"/>
                  <a:ext cx="378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D1D1C52-8203-D23E-9AE0-C5C40B2D5B49}"/>
                    </a:ext>
                  </a:extLst>
                </p14:cNvPr>
                <p14:cNvContentPartPr/>
                <p14:nvPr/>
              </p14:nvContentPartPr>
              <p14:xfrm>
                <a:off x="3317357" y="5696065"/>
                <a:ext cx="350640" cy="429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D1D1C52-8203-D23E-9AE0-C5C40B2D5B4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99357" y="5678425"/>
                  <a:ext cx="3862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5818FA1-BF43-3E1E-99BB-729C1F987087}"/>
                    </a:ext>
                  </a:extLst>
                </p14:cNvPr>
                <p14:cNvContentPartPr/>
                <p14:nvPr/>
              </p14:nvContentPartPr>
              <p14:xfrm>
                <a:off x="3528317" y="5843305"/>
                <a:ext cx="205200" cy="439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5818FA1-BF43-3E1E-99BB-729C1F98708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510317" y="5825665"/>
                  <a:ext cx="240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B0CCA33-0C81-103B-52C8-9C7BE483A6CF}"/>
                    </a:ext>
                  </a:extLst>
                </p14:cNvPr>
                <p14:cNvContentPartPr/>
                <p14:nvPr/>
              </p14:nvContentPartPr>
              <p14:xfrm>
                <a:off x="3897317" y="5699305"/>
                <a:ext cx="214560" cy="2365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B0CCA33-0C81-103B-52C8-9C7BE483A6C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879317" y="5681305"/>
                  <a:ext cx="250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9CD5A5E-A56E-CEEE-83BA-7EF5F88F9B06}"/>
                    </a:ext>
                  </a:extLst>
                </p14:cNvPr>
                <p14:cNvContentPartPr/>
                <p14:nvPr/>
              </p14:nvContentPartPr>
              <p14:xfrm>
                <a:off x="3939437" y="5701105"/>
                <a:ext cx="279000" cy="48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9CD5A5E-A56E-CEEE-83BA-7EF5F88F9B0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921797" y="5683105"/>
                  <a:ext cx="314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2428CC7-A180-5436-75FB-30B559C432B3}"/>
                    </a:ext>
                  </a:extLst>
                </p14:cNvPr>
                <p14:cNvContentPartPr/>
                <p14:nvPr/>
              </p14:nvContentPartPr>
              <p14:xfrm>
                <a:off x="853877" y="6116545"/>
                <a:ext cx="8280" cy="2869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2428CC7-A180-5436-75FB-30B559C432B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5877" y="6098905"/>
                  <a:ext cx="439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E50AA1D-72CA-2786-F670-112D6A50BDA5}"/>
                    </a:ext>
                  </a:extLst>
                </p14:cNvPr>
                <p14:cNvContentPartPr/>
                <p14:nvPr/>
              </p14:nvContentPartPr>
              <p14:xfrm>
                <a:off x="741917" y="6136345"/>
                <a:ext cx="273960" cy="1890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E50AA1D-72CA-2786-F670-112D6A50BDA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3917" y="6118705"/>
                  <a:ext cx="3096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4B92FAD-4746-EB88-DB37-F2AB5B881CC4}"/>
                    </a:ext>
                  </a:extLst>
                </p14:cNvPr>
                <p14:cNvContentPartPr/>
                <p14:nvPr/>
              </p14:nvContentPartPr>
              <p14:xfrm>
                <a:off x="876197" y="6003865"/>
                <a:ext cx="205200" cy="474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4B92FAD-4746-EB88-DB37-F2AB5B881CC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58197" y="5986225"/>
                  <a:ext cx="24084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A1E4C10-1303-B343-CAE2-0201C8385FA9}"/>
                    </a:ext>
                  </a:extLst>
                </p14:cNvPr>
                <p14:cNvContentPartPr/>
                <p14:nvPr/>
              </p14:nvContentPartPr>
              <p14:xfrm>
                <a:off x="1188317" y="6169825"/>
                <a:ext cx="672120" cy="222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A1E4C10-1303-B343-CAE2-0201C8385FA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70317" y="6151825"/>
                  <a:ext cx="7077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C497562-0164-437A-E2C4-C41A02D4A743}"/>
                    </a:ext>
                  </a:extLst>
                </p14:cNvPr>
                <p14:cNvContentPartPr/>
                <p14:nvPr/>
              </p14:nvContentPartPr>
              <p14:xfrm>
                <a:off x="1994357" y="6093865"/>
                <a:ext cx="1355400" cy="321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C497562-0164-437A-E2C4-C41A02D4A74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976357" y="6076225"/>
                  <a:ext cx="139104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68EB9C9-2539-6397-F759-DDE2E2AA87D7}"/>
                    </a:ext>
                  </a:extLst>
                </p14:cNvPr>
                <p14:cNvContentPartPr/>
                <p14:nvPr/>
              </p14:nvContentPartPr>
              <p14:xfrm>
                <a:off x="3069317" y="6178825"/>
                <a:ext cx="3960" cy="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68EB9C9-2539-6397-F759-DDE2E2AA87D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051317" y="6161185"/>
                  <a:ext cx="396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6866C52-F654-EFB4-044C-38749F0B3AF0}"/>
                    </a:ext>
                  </a:extLst>
                </p14:cNvPr>
                <p14:cNvContentPartPr/>
                <p14:nvPr/>
              </p14:nvContentPartPr>
              <p14:xfrm>
                <a:off x="2612117" y="6161185"/>
                <a:ext cx="436320" cy="25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6866C52-F654-EFB4-044C-38749F0B3AF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594117" y="6143545"/>
                  <a:ext cx="4719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34F5E2D-C11B-52B2-B6D0-B04DD35E9BE3}"/>
                    </a:ext>
                  </a:extLst>
                </p14:cNvPr>
                <p14:cNvContentPartPr/>
                <p14:nvPr/>
              </p14:nvContentPartPr>
              <p14:xfrm>
                <a:off x="3482237" y="6122665"/>
                <a:ext cx="618120" cy="293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34F5E2D-C11B-52B2-B6D0-B04DD35E9BE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464597" y="6104665"/>
                  <a:ext cx="6537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AFFDF49-E7BE-F18E-EE5C-1BF97D21C009}"/>
                    </a:ext>
                  </a:extLst>
                </p14:cNvPr>
                <p14:cNvContentPartPr/>
                <p14:nvPr/>
              </p14:nvContentPartPr>
              <p14:xfrm>
                <a:off x="4285397" y="5982985"/>
                <a:ext cx="731520" cy="387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AFFDF49-E7BE-F18E-EE5C-1BF97D21C00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267397" y="5964985"/>
                  <a:ext cx="7671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4E83BF3-C9BA-A425-1958-1715C6FB0CAD}"/>
                    </a:ext>
                  </a:extLst>
                </p14:cNvPr>
                <p14:cNvContentPartPr/>
                <p14:nvPr/>
              </p14:nvContentPartPr>
              <p14:xfrm>
                <a:off x="4270637" y="6115825"/>
                <a:ext cx="230040" cy="67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4E83BF3-C9BA-A425-1958-1715C6FB0CA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252997" y="6098185"/>
                  <a:ext cx="2656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9517098-CB2A-C0A9-CD2D-90030DA3F0A6}"/>
                    </a:ext>
                  </a:extLst>
                </p14:cNvPr>
                <p14:cNvContentPartPr/>
                <p14:nvPr/>
              </p14:nvContentPartPr>
              <p14:xfrm>
                <a:off x="1181477" y="6593905"/>
                <a:ext cx="639360" cy="110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9517098-CB2A-C0A9-CD2D-90030DA3F0A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63837" y="6575905"/>
                  <a:ext cx="675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680200C-EAFB-EFA8-8E08-1CD72BB02F98}"/>
                    </a:ext>
                  </a:extLst>
                </p14:cNvPr>
                <p14:cNvContentPartPr/>
                <p14:nvPr/>
              </p14:nvContentPartPr>
              <p14:xfrm>
                <a:off x="1335197" y="6458185"/>
                <a:ext cx="33120" cy="72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680200C-EAFB-EFA8-8E08-1CD72BB02F9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17557" y="6440185"/>
                  <a:ext cx="687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7546160-9F32-C1B4-6921-5F21BF7113DE}"/>
                    </a:ext>
                  </a:extLst>
                </p14:cNvPr>
                <p14:cNvContentPartPr/>
                <p14:nvPr/>
              </p14:nvContentPartPr>
              <p14:xfrm>
                <a:off x="1990757" y="6459265"/>
                <a:ext cx="430200" cy="275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7546160-9F32-C1B4-6921-5F21BF7113D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973117" y="6441625"/>
                  <a:ext cx="4658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BDC0EB6-CA28-A167-71DB-DEB147E1B965}"/>
                    </a:ext>
                  </a:extLst>
                </p14:cNvPr>
                <p14:cNvContentPartPr/>
                <p14:nvPr/>
              </p14:nvContentPartPr>
              <p14:xfrm>
                <a:off x="2588717" y="6554305"/>
                <a:ext cx="842760" cy="190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BDC0EB6-CA28-A167-71DB-DEB147E1B96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71077" y="6536665"/>
                  <a:ext cx="87840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9B5FC5B-1D26-F890-8588-667A285F15B4}"/>
              </a:ext>
            </a:extLst>
          </p:cNvPr>
          <p:cNvGrpSpPr/>
          <p:nvPr/>
        </p:nvGrpSpPr>
        <p:grpSpPr>
          <a:xfrm>
            <a:off x="3597437" y="6552865"/>
            <a:ext cx="1280160" cy="280440"/>
            <a:chOff x="3597437" y="6552865"/>
            <a:chExt cx="1280160" cy="28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8C01114-E6D9-3BAB-6DFE-784F388675FF}"/>
                    </a:ext>
                  </a:extLst>
                </p14:cNvPr>
                <p14:cNvContentPartPr/>
                <p14:nvPr/>
              </p14:nvContentPartPr>
              <p14:xfrm>
                <a:off x="3597437" y="6552865"/>
                <a:ext cx="1134000" cy="2804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8C01114-E6D9-3BAB-6DFE-784F388675F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579437" y="6535225"/>
                  <a:ext cx="11696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477F52C-35ED-CC4D-2FF6-173D96031B0F}"/>
                    </a:ext>
                  </a:extLst>
                </p14:cNvPr>
                <p14:cNvContentPartPr/>
                <p14:nvPr/>
              </p14:nvContentPartPr>
              <p14:xfrm>
                <a:off x="4813517" y="6682456"/>
                <a:ext cx="64080" cy="15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477F52C-35ED-CC4D-2FF6-173D96031B0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795517" y="6664456"/>
                  <a:ext cx="9972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98A4A3B-A264-E7F2-E92C-86F8E963574E}"/>
              </a:ext>
            </a:extLst>
          </p:cNvPr>
          <p:cNvGrpSpPr/>
          <p:nvPr/>
        </p:nvGrpSpPr>
        <p:grpSpPr>
          <a:xfrm>
            <a:off x="1107317" y="3798856"/>
            <a:ext cx="1521360" cy="620280"/>
            <a:chOff x="1107317" y="3798856"/>
            <a:chExt cx="1521360" cy="62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4E96A3A-2667-7DA3-3C70-11A64B04DC4B}"/>
                    </a:ext>
                  </a:extLst>
                </p14:cNvPr>
                <p14:cNvContentPartPr/>
                <p14:nvPr/>
              </p14:nvContentPartPr>
              <p14:xfrm>
                <a:off x="1107317" y="3909736"/>
                <a:ext cx="429840" cy="324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4E96A3A-2667-7DA3-3C70-11A64B04DC4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89317" y="3892096"/>
                  <a:ext cx="4654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C0C40FD-0C59-B48B-9515-919107E2EF10}"/>
                    </a:ext>
                  </a:extLst>
                </p14:cNvPr>
                <p14:cNvContentPartPr/>
                <p14:nvPr/>
              </p14:nvContentPartPr>
              <p14:xfrm>
                <a:off x="1366157" y="4036456"/>
                <a:ext cx="182520" cy="1933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C0C40FD-0C59-B48B-9515-919107E2EF1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348517" y="4018816"/>
                  <a:ext cx="2181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4921357-8A71-9A30-052E-DC323BA330E8}"/>
                    </a:ext>
                  </a:extLst>
                </p14:cNvPr>
                <p14:cNvContentPartPr/>
                <p14:nvPr/>
              </p14:nvContentPartPr>
              <p14:xfrm>
                <a:off x="1568117" y="3798856"/>
                <a:ext cx="1060560" cy="620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4921357-8A71-9A30-052E-DC323BA330E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550117" y="3780856"/>
                  <a:ext cx="1096200" cy="65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65B2FB7-3757-0680-0337-A25F049CFE70}"/>
              </a:ext>
            </a:extLst>
          </p:cNvPr>
          <p:cNvGrpSpPr/>
          <p:nvPr/>
        </p:nvGrpSpPr>
        <p:grpSpPr>
          <a:xfrm>
            <a:off x="9519797" y="3006856"/>
            <a:ext cx="505440" cy="179640"/>
            <a:chOff x="9519797" y="3006856"/>
            <a:chExt cx="5054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7EFBA18-BED9-AD89-373A-865DE59D2D01}"/>
                    </a:ext>
                  </a:extLst>
                </p14:cNvPr>
                <p14:cNvContentPartPr/>
                <p14:nvPr/>
              </p14:nvContentPartPr>
              <p14:xfrm>
                <a:off x="9519797" y="3034936"/>
                <a:ext cx="505440" cy="59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7EFBA18-BED9-AD89-373A-865DE59D2D0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501797" y="3016936"/>
                  <a:ext cx="5410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350329B-1A95-2435-7894-0F09835A49CF}"/>
                    </a:ext>
                  </a:extLst>
                </p14:cNvPr>
                <p14:cNvContentPartPr/>
                <p14:nvPr/>
              </p14:nvContentPartPr>
              <p14:xfrm>
                <a:off x="9519797" y="3006856"/>
                <a:ext cx="144360" cy="179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350329B-1A95-2435-7894-0F09835A49C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501797" y="2989216"/>
                  <a:ext cx="180000" cy="21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44FCAF23-F379-3771-FB1F-B8CE72F2C2B8}"/>
                  </a:ext>
                </a:extLst>
              </p14:cNvPr>
              <p14:cNvContentPartPr/>
              <p14:nvPr/>
            </p14:nvContentPartPr>
            <p14:xfrm>
              <a:off x="9969437" y="3398896"/>
              <a:ext cx="167040" cy="3999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44FCAF23-F379-3771-FB1F-B8CE72F2C2B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951437" y="3380896"/>
                <a:ext cx="20268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F56696E4-DC91-C301-1B75-6ADA812E57B6}"/>
                  </a:ext>
                </a:extLst>
              </p14:cNvPr>
              <p14:cNvContentPartPr/>
              <p14:nvPr/>
            </p14:nvContentPartPr>
            <p14:xfrm>
              <a:off x="12063197" y="3288736"/>
              <a:ext cx="7200" cy="14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F56696E4-DC91-C301-1B75-6ADA812E57B6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2045557" y="3270736"/>
                <a:ext cx="4284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300A589-91A5-CD25-917C-84DC490413E3}"/>
              </a:ext>
            </a:extLst>
          </p:cNvPr>
          <p:cNvGrpSpPr/>
          <p:nvPr/>
        </p:nvGrpSpPr>
        <p:grpSpPr>
          <a:xfrm>
            <a:off x="10145837" y="2292256"/>
            <a:ext cx="1870200" cy="903240"/>
            <a:chOff x="10145837" y="2292256"/>
            <a:chExt cx="1870200" cy="90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E33BF77-3726-7F79-ADDC-CE4FD16C9AC5}"/>
                    </a:ext>
                  </a:extLst>
                </p14:cNvPr>
                <p14:cNvContentPartPr/>
                <p14:nvPr/>
              </p14:nvContentPartPr>
              <p14:xfrm>
                <a:off x="10145837" y="2292256"/>
                <a:ext cx="918000" cy="434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E33BF77-3726-7F79-ADDC-CE4FD16C9AC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128197" y="2274616"/>
                  <a:ext cx="9536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68BD043-A74D-BD5E-B514-73DF214FD633}"/>
                    </a:ext>
                  </a:extLst>
                </p14:cNvPr>
                <p14:cNvContentPartPr/>
                <p14:nvPr/>
              </p14:nvContentPartPr>
              <p14:xfrm>
                <a:off x="10637597" y="2416096"/>
                <a:ext cx="13680" cy="35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68BD043-A74D-BD5E-B514-73DF214FD63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619957" y="2398096"/>
                  <a:ext cx="493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5176E3A-0F10-CC8C-271E-9AC280C90FBD}"/>
                    </a:ext>
                  </a:extLst>
                </p14:cNvPr>
                <p14:cNvContentPartPr/>
                <p14:nvPr/>
              </p14:nvContentPartPr>
              <p14:xfrm>
                <a:off x="11135477" y="2528056"/>
                <a:ext cx="366120" cy="215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5176E3A-0F10-CC8C-271E-9AC280C90FB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117477" y="2510416"/>
                  <a:ext cx="4017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5F1C256-8D37-C98A-6F2F-26CC086411D6}"/>
                    </a:ext>
                  </a:extLst>
                </p14:cNvPr>
                <p14:cNvContentPartPr/>
                <p14:nvPr/>
              </p14:nvContentPartPr>
              <p14:xfrm>
                <a:off x="11216117" y="2364976"/>
                <a:ext cx="7200" cy="11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5F1C256-8D37-C98A-6F2F-26CC086411D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198117" y="2347336"/>
                  <a:ext cx="42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65C710E-A643-B094-5DB7-DA59DED7D5B8}"/>
                    </a:ext>
                  </a:extLst>
                </p14:cNvPr>
                <p14:cNvContentPartPr/>
                <p14:nvPr/>
              </p14:nvContentPartPr>
              <p14:xfrm>
                <a:off x="10201637" y="2771776"/>
                <a:ext cx="617040" cy="274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65C710E-A643-B094-5DB7-DA59DED7D5B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183637" y="2754136"/>
                  <a:ext cx="6526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25201C6-E335-C6D2-2C76-4112539B38FD}"/>
                    </a:ext>
                  </a:extLst>
                </p14:cNvPr>
                <p14:cNvContentPartPr/>
                <p14:nvPr/>
              </p14:nvContentPartPr>
              <p14:xfrm>
                <a:off x="10298117" y="2823976"/>
                <a:ext cx="258120" cy="70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25201C6-E335-C6D2-2C76-4112539B38F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280477" y="2805976"/>
                  <a:ext cx="2937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F059160-50E8-E36D-AF5F-B78F63C5DAEC}"/>
                    </a:ext>
                  </a:extLst>
                </p14:cNvPr>
                <p14:cNvContentPartPr/>
                <p14:nvPr/>
              </p14:nvContentPartPr>
              <p14:xfrm>
                <a:off x="10890317" y="2822536"/>
                <a:ext cx="993600" cy="246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F059160-50E8-E36D-AF5F-B78F63C5DAE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872317" y="2804536"/>
                  <a:ext cx="10292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9D24E35-183C-9032-7411-44D44C1A3C63}"/>
                    </a:ext>
                  </a:extLst>
                </p14:cNvPr>
                <p14:cNvContentPartPr/>
                <p14:nvPr/>
              </p14:nvContentPartPr>
              <p14:xfrm>
                <a:off x="11816957" y="2936296"/>
                <a:ext cx="97920" cy="24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9D24E35-183C-9032-7411-44D44C1A3C6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798957" y="2918296"/>
                  <a:ext cx="1335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D61B27B-6566-0035-FC5B-90B852980A58}"/>
                    </a:ext>
                  </a:extLst>
                </p14:cNvPr>
                <p14:cNvContentPartPr/>
                <p14:nvPr/>
              </p14:nvContentPartPr>
              <p14:xfrm>
                <a:off x="11888237" y="2766736"/>
                <a:ext cx="127800" cy="2541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D61B27B-6566-0035-FC5B-90B852980A5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870597" y="2749096"/>
                  <a:ext cx="1634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5E4EA7F-01CC-DDCB-7ECF-6DD2232F2F29}"/>
                    </a:ext>
                  </a:extLst>
                </p14:cNvPr>
                <p14:cNvContentPartPr/>
                <p14:nvPr/>
              </p14:nvContentPartPr>
              <p14:xfrm>
                <a:off x="11928917" y="3159496"/>
                <a:ext cx="65880" cy="36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5E4EA7F-01CC-DDCB-7ECF-6DD2232F2F2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910917" y="3141856"/>
                  <a:ext cx="1015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A0237C4-CF57-D38F-9918-D423AADA38C1}"/>
                    </a:ext>
                  </a:extLst>
                </p14:cNvPr>
                <p14:cNvContentPartPr/>
                <p14:nvPr/>
              </p14:nvContentPartPr>
              <p14:xfrm>
                <a:off x="10943957" y="2835496"/>
                <a:ext cx="31320" cy="16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A0237C4-CF57-D38F-9918-D423AADA38C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926317" y="2817496"/>
                  <a:ext cx="6696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A395BDB-C5FB-C60D-A855-0018168846C3}"/>
              </a:ext>
            </a:extLst>
          </p:cNvPr>
          <p:cNvGrpSpPr/>
          <p:nvPr/>
        </p:nvGrpSpPr>
        <p:grpSpPr>
          <a:xfrm>
            <a:off x="10298477" y="3199456"/>
            <a:ext cx="1674720" cy="873000"/>
            <a:chOff x="10298477" y="3199456"/>
            <a:chExt cx="1674720" cy="87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5B9F58C-A7C4-9308-0520-16BBB9794A78}"/>
                    </a:ext>
                  </a:extLst>
                </p14:cNvPr>
                <p14:cNvContentPartPr/>
                <p14:nvPr/>
              </p14:nvContentPartPr>
              <p14:xfrm>
                <a:off x="10298477" y="3199456"/>
                <a:ext cx="845640" cy="348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5B9F58C-A7C4-9308-0520-16BBB9794A7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280837" y="3181456"/>
                  <a:ext cx="8812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D946A19-1607-0F55-1A2D-8589297FFF9E}"/>
                    </a:ext>
                  </a:extLst>
                </p14:cNvPr>
                <p14:cNvContentPartPr/>
                <p14:nvPr/>
              </p14:nvContentPartPr>
              <p14:xfrm>
                <a:off x="10737677" y="3269296"/>
                <a:ext cx="29880" cy="6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D946A19-1607-0F55-1A2D-8589297FFF9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719677" y="3251296"/>
                  <a:ext cx="65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084DD8F-E6A9-3413-6BD5-C067C318EA6F}"/>
                    </a:ext>
                  </a:extLst>
                </p14:cNvPr>
                <p14:cNvContentPartPr/>
                <p14:nvPr/>
              </p14:nvContentPartPr>
              <p14:xfrm>
                <a:off x="11211077" y="3426616"/>
                <a:ext cx="208800" cy="133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084DD8F-E6A9-3413-6BD5-C067C318EA6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193437" y="3408976"/>
                  <a:ext cx="244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2F25F50-CF68-2ABB-01A8-3DCD6920382A}"/>
                    </a:ext>
                  </a:extLst>
                </p14:cNvPr>
                <p14:cNvContentPartPr/>
                <p14:nvPr/>
              </p14:nvContentPartPr>
              <p14:xfrm>
                <a:off x="10363997" y="3562336"/>
                <a:ext cx="539280" cy="2437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2F25F50-CF68-2ABB-01A8-3DCD6920382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345997" y="3544696"/>
                  <a:ext cx="5749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DCE30D7-FE33-3E50-08E3-5A51D7568413}"/>
                    </a:ext>
                  </a:extLst>
                </p14:cNvPr>
                <p14:cNvContentPartPr/>
                <p14:nvPr/>
              </p14:nvContentPartPr>
              <p14:xfrm>
                <a:off x="10394597" y="3630736"/>
                <a:ext cx="233640" cy="29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8DCE30D7-FE33-3E50-08E3-5A51D756841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376957" y="3613096"/>
                  <a:ext cx="2692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EE71814-44A8-A8A5-5ACF-4E15F9475809}"/>
                    </a:ext>
                  </a:extLst>
                </p14:cNvPr>
                <p14:cNvContentPartPr/>
                <p14:nvPr/>
              </p14:nvContentPartPr>
              <p14:xfrm>
                <a:off x="11117837" y="3569896"/>
                <a:ext cx="758520" cy="3621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EE71814-44A8-A8A5-5ACF-4E15F947580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100197" y="3551896"/>
                  <a:ext cx="79416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5875970-07F2-B0FB-32B8-66E56213A3DD}"/>
                    </a:ext>
                  </a:extLst>
                </p14:cNvPr>
                <p14:cNvContentPartPr/>
                <p14:nvPr/>
              </p14:nvContentPartPr>
              <p14:xfrm>
                <a:off x="11578997" y="3658816"/>
                <a:ext cx="114480" cy="118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5875970-07F2-B0FB-32B8-66E56213A3D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561357" y="3640816"/>
                  <a:ext cx="150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AE66D08-5379-DD1A-6324-D794EBC140C7}"/>
                    </a:ext>
                  </a:extLst>
                </p14:cNvPr>
                <p14:cNvContentPartPr/>
                <p14:nvPr/>
              </p14:nvContentPartPr>
              <p14:xfrm>
                <a:off x="11807957" y="3534256"/>
                <a:ext cx="152640" cy="3574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AE66D08-5379-DD1A-6324-D794EBC140C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790317" y="3516256"/>
                  <a:ext cx="1882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8F5C8E8-5BF3-0262-C8DC-71B3520B627A}"/>
                    </a:ext>
                  </a:extLst>
                </p14:cNvPr>
                <p14:cNvContentPartPr/>
                <p14:nvPr/>
              </p14:nvContentPartPr>
              <p14:xfrm>
                <a:off x="11912357" y="3993976"/>
                <a:ext cx="60840" cy="78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8F5C8E8-5BF3-0262-C8DC-71B3520B627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894717" y="3976336"/>
                  <a:ext cx="96480" cy="11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856D6D3A-DF9E-F4D3-0B77-F9AE7A7D0DA2}"/>
                  </a:ext>
                </a:extLst>
              </p14:cNvPr>
              <p14:cNvContentPartPr/>
              <p14:nvPr/>
            </p14:nvContentPartPr>
            <p14:xfrm>
              <a:off x="2627957" y="4083616"/>
              <a:ext cx="149760" cy="2041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856D6D3A-DF9E-F4D3-0B77-F9AE7A7D0DA2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2610317" y="4065616"/>
                <a:ext cx="185400" cy="2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255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0CE13C9-6518-743D-04D6-FE5D7FE845FA}"/>
              </a:ext>
            </a:extLst>
          </p:cNvPr>
          <p:cNvGrpSpPr/>
          <p:nvPr/>
        </p:nvGrpSpPr>
        <p:grpSpPr>
          <a:xfrm>
            <a:off x="684610" y="1005929"/>
            <a:ext cx="838800" cy="378000"/>
            <a:chOff x="684610" y="1005929"/>
            <a:chExt cx="83880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364C8E-69FA-80CF-9E44-F5E98175F121}"/>
                    </a:ext>
                  </a:extLst>
                </p14:cNvPr>
                <p14:cNvContentPartPr/>
                <p14:nvPr/>
              </p14:nvContentPartPr>
              <p14:xfrm>
                <a:off x="729250" y="1122929"/>
                <a:ext cx="137160" cy="223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364C8E-69FA-80CF-9E44-F5E98175F12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1250" y="1104929"/>
                  <a:ext cx="1728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A55CA4A-F810-2FCD-B8CA-006CF55C7BE0}"/>
                    </a:ext>
                  </a:extLst>
                </p14:cNvPr>
                <p14:cNvContentPartPr/>
                <p14:nvPr/>
              </p14:nvContentPartPr>
              <p14:xfrm>
                <a:off x="684610" y="1086569"/>
                <a:ext cx="261360" cy="33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A55CA4A-F810-2FCD-B8CA-006CF55C7B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970" y="1068929"/>
                  <a:ext cx="2970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BD77B06-1EFE-ED84-4BF4-CC9A7F792448}"/>
                    </a:ext>
                  </a:extLst>
                </p14:cNvPr>
                <p14:cNvContentPartPr/>
                <p14:nvPr/>
              </p14:nvContentPartPr>
              <p14:xfrm>
                <a:off x="916090" y="1005929"/>
                <a:ext cx="607320" cy="378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BD77B06-1EFE-ED84-4BF4-CC9A7F7924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8450" y="987929"/>
                  <a:ext cx="6429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B67741-71DE-DD8D-F17C-7F48682DCDE5}"/>
                    </a:ext>
                  </a:extLst>
                </p14:cNvPr>
                <p14:cNvContentPartPr/>
                <p14:nvPr/>
              </p14:nvContentPartPr>
              <p14:xfrm>
                <a:off x="1019770" y="1119329"/>
                <a:ext cx="268920" cy="1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B67741-71DE-DD8D-F17C-7F48682DCD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1770" y="1101329"/>
                  <a:ext cx="3045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420179-F2D8-3F86-71D3-DCA8E6B2EAD2}"/>
              </a:ext>
            </a:extLst>
          </p:cNvPr>
          <p:cNvGrpSpPr/>
          <p:nvPr/>
        </p:nvGrpSpPr>
        <p:grpSpPr>
          <a:xfrm>
            <a:off x="1826170" y="1006649"/>
            <a:ext cx="1280160" cy="345240"/>
            <a:chOff x="1826170" y="1006649"/>
            <a:chExt cx="1280160" cy="3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43247C-698E-2484-DFD1-56FCF03DE251}"/>
                    </a:ext>
                  </a:extLst>
                </p14:cNvPr>
                <p14:cNvContentPartPr/>
                <p14:nvPr/>
              </p14:nvContentPartPr>
              <p14:xfrm>
                <a:off x="1826170" y="1006649"/>
                <a:ext cx="1280160" cy="345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43247C-698E-2484-DFD1-56FCF03DE25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08170" y="988649"/>
                  <a:ext cx="13158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6B6444-7B64-8FAF-70AE-E54AFBAD6EA6}"/>
                    </a:ext>
                  </a:extLst>
                </p14:cNvPr>
                <p14:cNvContentPartPr/>
                <p14:nvPr/>
              </p14:nvContentPartPr>
              <p14:xfrm>
                <a:off x="2123890" y="1104929"/>
                <a:ext cx="318960" cy="4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6B6444-7B64-8FAF-70AE-E54AFBAD6EA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06250" y="1086929"/>
                  <a:ext cx="3546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EC7EF37-D6CF-DB64-7AD9-2FFD0555DC86}"/>
                    </a:ext>
                  </a:extLst>
                </p14:cNvPr>
                <p14:cNvContentPartPr/>
                <p14:nvPr/>
              </p14:nvContentPartPr>
              <p14:xfrm>
                <a:off x="2147650" y="1064969"/>
                <a:ext cx="11880" cy="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EC7EF37-D6CF-DB64-7AD9-2FFD0555DC8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30010" y="1046969"/>
                  <a:ext cx="4752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1CD833-6FC6-9208-0AA5-8FF3EAB86512}"/>
              </a:ext>
            </a:extLst>
          </p:cNvPr>
          <p:cNvGrpSpPr/>
          <p:nvPr/>
        </p:nvGrpSpPr>
        <p:grpSpPr>
          <a:xfrm>
            <a:off x="3194890" y="159209"/>
            <a:ext cx="1631160" cy="1173600"/>
            <a:chOff x="3194890" y="159209"/>
            <a:chExt cx="1631160" cy="11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9AA12CA-9A96-4BFE-54B6-B90910DCB542}"/>
                    </a:ext>
                  </a:extLst>
                </p14:cNvPr>
                <p14:cNvContentPartPr/>
                <p14:nvPr/>
              </p14:nvContentPartPr>
              <p14:xfrm>
                <a:off x="3446170" y="159209"/>
                <a:ext cx="1137960" cy="685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9AA12CA-9A96-4BFE-54B6-B90910DCB54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8170" y="141209"/>
                  <a:ext cx="117360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A0757F-282E-2924-5DF0-38D22DDF7A9B}"/>
                    </a:ext>
                  </a:extLst>
                </p14:cNvPr>
                <p14:cNvContentPartPr/>
                <p14:nvPr/>
              </p14:nvContentPartPr>
              <p14:xfrm>
                <a:off x="3404050" y="759689"/>
                <a:ext cx="602280" cy="43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A0757F-282E-2924-5DF0-38D22DDF7A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86050" y="741689"/>
                  <a:ext cx="6379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5750120-04EF-A7EC-68DB-DD79569A259F}"/>
                    </a:ext>
                  </a:extLst>
                </p14:cNvPr>
                <p14:cNvContentPartPr/>
                <p14:nvPr/>
              </p14:nvContentPartPr>
              <p14:xfrm>
                <a:off x="4352290" y="703529"/>
                <a:ext cx="156960" cy="29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5750120-04EF-A7EC-68DB-DD79569A25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34290" y="685889"/>
                  <a:ext cx="1926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3248C8A-BA93-7452-A85B-482796D5C3DD}"/>
                    </a:ext>
                  </a:extLst>
                </p14:cNvPr>
                <p14:cNvContentPartPr/>
                <p14:nvPr/>
              </p14:nvContentPartPr>
              <p14:xfrm>
                <a:off x="3312610" y="878129"/>
                <a:ext cx="1513440" cy="454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3248C8A-BA93-7452-A85B-482796D5C3D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94610" y="860129"/>
                  <a:ext cx="154908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AB7BAE7-EBCC-F68B-02A7-7F2E5D2BE9F2}"/>
                    </a:ext>
                  </a:extLst>
                </p14:cNvPr>
                <p14:cNvContentPartPr/>
                <p14:nvPr/>
              </p14:nvContentPartPr>
              <p14:xfrm>
                <a:off x="3194890" y="1100609"/>
                <a:ext cx="388440" cy="13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AB7BAE7-EBCC-F68B-02A7-7F2E5D2BE9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77250" y="1082969"/>
                  <a:ext cx="42408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157ADE5-E237-2FF9-C54C-C3905071FB2A}"/>
                  </a:ext>
                </a:extLst>
              </p14:cNvPr>
              <p14:cNvContentPartPr/>
              <p14:nvPr/>
            </p14:nvContentPartPr>
            <p14:xfrm>
              <a:off x="4757290" y="1095209"/>
              <a:ext cx="46800" cy="126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157ADE5-E237-2FF9-C54C-C3905071FB2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39650" y="1077569"/>
                <a:ext cx="82440" cy="16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88C62-EDAE-B3B8-6ED0-ECE941DBDF4C}"/>
              </a:ext>
            </a:extLst>
          </p:cNvPr>
          <p:cNvGrpSpPr/>
          <p:nvPr/>
        </p:nvGrpSpPr>
        <p:grpSpPr>
          <a:xfrm>
            <a:off x="5181010" y="786329"/>
            <a:ext cx="2861640" cy="506520"/>
            <a:chOff x="5181010" y="786329"/>
            <a:chExt cx="286164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E91CAA-2853-7595-874B-7EEC7FE85090}"/>
                    </a:ext>
                  </a:extLst>
                </p14:cNvPr>
                <p14:cNvContentPartPr/>
                <p14:nvPr/>
              </p14:nvContentPartPr>
              <p14:xfrm>
                <a:off x="5181010" y="829169"/>
                <a:ext cx="866880" cy="36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E91CAA-2853-7595-874B-7EEC7FE8509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63010" y="811169"/>
                  <a:ext cx="9025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8532088-B760-38D2-DA46-3B5F36E7C2B0}"/>
                    </a:ext>
                  </a:extLst>
                </p14:cNvPr>
                <p14:cNvContentPartPr/>
                <p14:nvPr/>
              </p14:nvContentPartPr>
              <p14:xfrm>
                <a:off x="5834770" y="974609"/>
                <a:ext cx="40320" cy="5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8532088-B760-38D2-DA46-3B5F36E7C2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17130" y="956609"/>
                  <a:ext cx="759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36E6FF0-4B8F-F3C2-CC3F-416D13D70AEC}"/>
                    </a:ext>
                  </a:extLst>
                </p14:cNvPr>
                <p14:cNvContentPartPr/>
                <p14:nvPr/>
              </p14:nvContentPartPr>
              <p14:xfrm>
                <a:off x="5564410" y="902249"/>
                <a:ext cx="427320" cy="56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36E6FF0-4B8F-F3C2-CC3F-416D13D70A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46770" y="884249"/>
                  <a:ext cx="462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05A3A57-9C90-A209-A036-5FB97A272D56}"/>
                    </a:ext>
                  </a:extLst>
                </p14:cNvPr>
                <p14:cNvContentPartPr/>
                <p14:nvPr/>
              </p14:nvContentPartPr>
              <p14:xfrm>
                <a:off x="6239410" y="813689"/>
                <a:ext cx="371160" cy="34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05A3A57-9C90-A209-A036-5FB97A272D5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21410" y="796049"/>
                  <a:ext cx="40680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E7426FE-8B06-51B8-3520-553BE0D3C14C}"/>
                    </a:ext>
                  </a:extLst>
                </p14:cNvPr>
                <p14:cNvContentPartPr/>
                <p14:nvPr/>
              </p14:nvContentPartPr>
              <p14:xfrm>
                <a:off x="6472330" y="905129"/>
                <a:ext cx="172080" cy="7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E7426FE-8B06-51B8-3520-553BE0D3C14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54690" y="887489"/>
                  <a:ext cx="207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AF4DE1-8467-6F3D-9BBE-588C9102EC93}"/>
                    </a:ext>
                  </a:extLst>
                </p14:cNvPr>
                <p14:cNvContentPartPr/>
                <p14:nvPr/>
              </p14:nvContentPartPr>
              <p14:xfrm>
                <a:off x="6376930" y="850769"/>
                <a:ext cx="23040" cy="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AF4DE1-8467-6F3D-9BBE-588C9102EC9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58930" y="832769"/>
                  <a:ext cx="586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FAF6A6-35A4-3315-BEAC-B97BE80B7931}"/>
                    </a:ext>
                  </a:extLst>
                </p14:cNvPr>
                <p14:cNvContentPartPr/>
                <p14:nvPr/>
              </p14:nvContentPartPr>
              <p14:xfrm>
                <a:off x="6871930" y="786329"/>
                <a:ext cx="1170720" cy="506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FAF6A6-35A4-3315-BEAC-B97BE80B793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54290" y="768689"/>
                  <a:ext cx="120636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4238FFE-1322-4626-3B23-C8B12FEBCCEB}"/>
                    </a:ext>
                  </a:extLst>
                </p14:cNvPr>
                <p14:cNvContentPartPr/>
                <p14:nvPr/>
              </p14:nvContentPartPr>
              <p14:xfrm>
                <a:off x="7092250" y="874889"/>
                <a:ext cx="488880" cy="23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4238FFE-1322-4626-3B23-C8B12FEBCCE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74250" y="856889"/>
                  <a:ext cx="52452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AE703E0-A120-C4BF-C377-8FCD97BFA491}"/>
                  </a:ext>
                </a:extLst>
              </p14:cNvPr>
              <p14:cNvContentPartPr/>
              <p14:nvPr/>
            </p14:nvContentPartPr>
            <p14:xfrm>
              <a:off x="3385330" y="2082689"/>
              <a:ext cx="822960" cy="44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AE703E0-A120-C4BF-C377-8FCD97BFA49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7690" y="2065049"/>
                <a:ext cx="858600" cy="48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942338C-4751-36E7-4B25-9F736AC3097A}"/>
              </a:ext>
            </a:extLst>
          </p:cNvPr>
          <p:cNvGrpSpPr/>
          <p:nvPr/>
        </p:nvGrpSpPr>
        <p:grpSpPr>
          <a:xfrm>
            <a:off x="1255930" y="2015729"/>
            <a:ext cx="5412600" cy="1478880"/>
            <a:chOff x="1255930" y="2015729"/>
            <a:chExt cx="5412600" cy="147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5C1996-106F-DBDE-3211-A0B7A6BD3081}"/>
                    </a:ext>
                  </a:extLst>
                </p14:cNvPr>
                <p14:cNvContentPartPr/>
                <p14:nvPr/>
              </p14:nvContentPartPr>
              <p14:xfrm>
                <a:off x="4383250" y="2015729"/>
                <a:ext cx="1718640" cy="614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5C1996-106F-DBDE-3211-A0B7A6BD308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65610" y="1997729"/>
                  <a:ext cx="175428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8AA9286-4406-88F4-B824-8075EA609B11}"/>
                    </a:ext>
                  </a:extLst>
                </p14:cNvPr>
                <p14:cNvContentPartPr/>
                <p14:nvPr/>
              </p14:nvContentPartPr>
              <p14:xfrm>
                <a:off x="3181570" y="2655809"/>
                <a:ext cx="696600" cy="42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8AA9286-4406-88F4-B824-8075EA609B1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63930" y="2637809"/>
                  <a:ext cx="7322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BF94260-BD9D-4FB5-7436-409181AFB4D0}"/>
                    </a:ext>
                  </a:extLst>
                </p14:cNvPr>
                <p14:cNvContentPartPr/>
                <p14:nvPr/>
              </p14:nvContentPartPr>
              <p14:xfrm>
                <a:off x="4593130" y="2555009"/>
                <a:ext cx="1283760" cy="81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BF94260-BD9D-4FB5-7436-409181AFB4D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75490" y="2537369"/>
                  <a:ext cx="13194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E3A01E9-0143-E509-36B0-CE8D6BC5F0CE}"/>
                    </a:ext>
                  </a:extLst>
                </p14:cNvPr>
                <p14:cNvContentPartPr/>
                <p14:nvPr/>
              </p14:nvContentPartPr>
              <p14:xfrm>
                <a:off x="1255930" y="2963249"/>
                <a:ext cx="1087200" cy="531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E3A01E9-0143-E509-36B0-CE8D6BC5F0C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237930" y="2945609"/>
                  <a:ext cx="112284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26BC162-1F76-08B9-17E8-97259CB784E9}"/>
                    </a:ext>
                  </a:extLst>
                </p14:cNvPr>
                <p14:cNvContentPartPr/>
                <p14:nvPr/>
              </p14:nvContentPartPr>
              <p14:xfrm>
                <a:off x="2619970" y="2849849"/>
                <a:ext cx="785880" cy="443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26BC162-1F76-08B9-17E8-97259CB784E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01970" y="2832209"/>
                  <a:ext cx="82152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9A05796-A963-0149-A3C6-F76315D09215}"/>
                    </a:ext>
                  </a:extLst>
                </p14:cNvPr>
                <p14:cNvContentPartPr/>
                <p14:nvPr/>
              </p14:nvContentPartPr>
              <p14:xfrm>
                <a:off x="3602770" y="3037049"/>
                <a:ext cx="644400" cy="345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9A05796-A963-0149-A3C6-F76315D0921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85130" y="3019409"/>
                  <a:ext cx="6800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8516F10-4756-B9C9-DF4F-9A801C0E745F}"/>
                    </a:ext>
                  </a:extLst>
                </p14:cNvPr>
                <p14:cNvContentPartPr/>
                <p14:nvPr/>
              </p14:nvContentPartPr>
              <p14:xfrm>
                <a:off x="4407370" y="2821769"/>
                <a:ext cx="869400" cy="408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8516F10-4756-B9C9-DF4F-9A801C0E745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389370" y="2804129"/>
                  <a:ext cx="90504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E48F658-E3BA-B88F-9D7A-E07CA74C871A}"/>
                    </a:ext>
                  </a:extLst>
                </p14:cNvPr>
                <p14:cNvContentPartPr/>
                <p14:nvPr/>
              </p14:nvContentPartPr>
              <p14:xfrm>
                <a:off x="5049250" y="2984129"/>
                <a:ext cx="276120" cy="12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E48F658-E3BA-B88F-9D7A-E07CA74C871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31250" y="2966129"/>
                  <a:ext cx="311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6BCF129-1FEB-9451-BAB2-F0DD348D4928}"/>
                    </a:ext>
                  </a:extLst>
                </p14:cNvPr>
                <p14:cNvContentPartPr/>
                <p14:nvPr/>
              </p14:nvContentPartPr>
              <p14:xfrm>
                <a:off x="4960690" y="2827529"/>
                <a:ext cx="59040" cy="23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6BCF129-1FEB-9451-BAB2-F0DD348D492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42690" y="2809529"/>
                  <a:ext cx="94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D6D599-4837-C021-BBAB-823788C9B479}"/>
                    </a:ext>
                  </a:extLst>
                </p14:cNvPr>
                <p14:cNvContentPartPr/>
                <p14:nvPr/>
              </p14:nvContentPartPr>
              <p14:xfrm>
                <a:off x="5560090" y="2578769"/>
                <a:ext cx="1108440" cy="759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D6D599-4837-C021-BBAB-823788C9B47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42090" y="2561129"/>
                  <a:ext cx="1144080" cy="79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C2F3F2-07F6-48CB-6117-C86E9354C697}"/>
                    </a:ext>
                  </a:extLst>
                </p14:cNvPr>
                <p14:cNvContentPartPr/>
                <p14:nvPr/>
              </p14:nvContentPartPr>
              <p14:xfrm>
                <a:off x="6096850" y="2827529"/>
                <a:ext cx="270720" cy="3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C2F3F2-07F6-48CB-6117-C86E9354C69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79210" y="2809529"/>
                  <a:ext cx="30636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F73A180-7F94-7A64-84E8-20A73A23D18E}"/>
                  </a:ext>
                </a:extLst>
              </p14:cNvPr>
              <p14:cNvContentPartPr/>
              <p14:nvPr/>
            </p14:nvContentPartPr>
            <p14:xfrm>
              <a:off x="2813290" y="4943609"/>
              <a:ext cx="113760" cy="103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F73A180-7F94-7A64-84E8-20A73A23D18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795290" y="4925609"/>
                <a:ext cx="1494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5F59B42-C2F6-5E26-BDAD-8D118D4B8091}"/>
                  </a:ext>
                </a:extLst>
              </p14:cNvPr>
              <p14:cNvContentPartPr/>
              <p14:nvPr/>
            </p14:nvContentPartPr>
            <p14:xfrm>
              <a:off x="2969890" y="4743809"/>
              <a:ext cx="5778000" cy="257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5F59B42-C2F6-5E26-BDAD-8D118D4B809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52250" y="4726169"/>
                <a:ext cx="5813640" cy="29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E20D8FFF-53B3-8409-C046-05F9324C9ABC}"/>
              </a:ext>
            </a:extLst>
          </p:cNvPr>
          <p:cNvGrpSpPr/>
          <p:nvPr/>
        </p:nvGrpSpPr>
        <p:grpSpPr>
          <a:xfrm>
            <a:off x="1095730" y="5226569"/>
            <a:ext cx="1999080" cy="1356120"/>
            <a:chOff x="1095730" y="5226569"/>
            <a:chExt cx="1999080" cy="135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31C72B7-482B-07BA-7032-1A3472FB5C30}"/>
                    </a:ext>
                  </a:extLst>
                </p14:cNvPr>
                <p14:cNvContentPartPr/>
                <p14:nvPr/>
              </p14:nvContentPartPr>
              <p14:xfrm>
                <a:off x="2095810" y="5232329"/>
                <a:ext cx="170640" cy="279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31C72B7-482B-07BA-7032-1A3472FB5C3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78170" y="5214689"/>
                  <a:ext cx="2062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A163E1A-4F22-322F-3909-1291FFA9E094}"/>
                    </a:ext>
                  </a:extLst>
                </p14:cNvPr>
                <p14:cNvContentPartPr/>
                <p14:nvPr/>
              </p14:nvContentPartPr>
              <p14:xfrm>
                <a:off x="2289850" y="5402609"/>
                <a:ext cx="332280" cy="106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A163E1A-4F22-322F-3909-1291FFA9E09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72210" y="5384609"/>
                  <a:ext cx="3679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1EA2D1B-747D-DF4F-A63C-842A6F872EFC}"/>
                    </a:ext>
                  </a:extLst>
                </p14:cNvPr>
                <p14:cNvContentPartPr/>
                <p14:nvPr/>
              </p14:nvContentPartPr>
              <p14:xfrm>
                <a:off x="2851810" y="5226569"/>
                <a:ext cx="203760" cy="255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1EA2D1B-747D-DF4F-A63C-842A6F872EF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34170" y="5208929"/>
                  <a:ext cx="2394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189AF29-F5D6-5151-DC63-13798B79C572}"/>
                    </a:ext>
                  </a:extLst>
                </p14:cNvPr>
                <p14:cNvContentPartPr/>
                <p14:nvPr/>
              </p14:nvContentPartPr>
              <p14:xfrm>
                <a:off x="1464730" y="5640929"/>
                <a:ext cx="963360" cy="419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189AF29-F5D6-5151-DC63-13798B79C57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47090" y="5622929"/>
                  <a:ext cx="99900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F757CB5-E0C9-223C-307B-1FFBFC88E8CC}"/>
                    </a:ext>
                  </a:extLst>
                </p14:cNvPr>
                <p14:cNvContentPartPr/>
                <p14:nvPr/>
              </p14:nvContentPartPr>
              <p14:xfrm>
                <a:off x="2631130" y="5702489"/>
                <a:ext cx="169920" cy="351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F757CB5-E0C9-223C-307B-1FFBFC88E8C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613490" y="5684849"/>
                  <a:ext cx="2055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2509AB5-CFAB-8A14-6509-2412120E1591}"/>
                    </a:ext>
                  </a:extLst>
                </p14:cNvPr>
                <p14:cNvContentPartPr/>
                <p14:nvPr/>
              </p14:nvContentPartPr>
              <p14:xfrm>
                <a:off x="2878450" y="5702849"/>
                <a:ext cx="216360" cy="19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2509AB5-CFAB-8A14-6509-2412120E159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60450" y="5685209"/>
                  <a:ext cx="2520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02C4BE5-423F-093B-BA18-4CA617C803A5}"/>
                    </a:ext>
                  </a:extLst>
                </p14:cNvPr>
                <p14:cNvContentPartPr/>
                <p14:nvPr/>
              </p14:nvContentPartPr>
              <p14:xfrm>
                <a:off x="1095730" y="6071489"/>
                <a:ext cx="1312920" cy="511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02C4BE5-423F-093B-BA18-4CA617C803A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77730" y="6053849"/>
                  <a:ext cx="134856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3D2B4C7-3A46-B461-E040-8AEFD130DA59}"/>
                    </a:ext>
                  </a:extLst>
                </p14:cNvPr>
                <p14:cNvContentPartPr/>
                <p14:nvPr/>
              </p14:nvContentPartPr>
              <p14:xfrm>
                <a:off x="2018410" y="6204689"/>
                <a:ext cx="124920" cy="19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3D2B4C7-3A46-B461-E040-8AEFD130DA5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000770" y="6187049"/>
                  <a:ext cx="1605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3617D2C-AEA3-6D4D-852C-223CD3711EF0}"/>
                    </a:ext>
                  </a:extLst>
                </p14:cNvPr>
                <p14:cNvContentPartPr/>
                <p14:nvPr/>
              </p14:nvContentPartPr>
              <p14:xfrm>
                <a:off x="1927690" y="6157529"/>
                <a:ext cx="21240" cy="10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3617D2C-AEA3-6D4D-852C-223CD3711E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909690" y="6139529"/>
                  <a:ext cx="5688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51394E8-BD63-783F-EC2B-077060FA8293}"/>
                  </a:ext>
                </a:extLst>
              </p14:cNvPr>
              <p14:cNvContentPartPr/>
              <p14:nvPr/>
            </p14:nvContentPartPr>
            <p14:xfrm>
              <a:off x="2731930" y="6206129"/>
              <a:ext cx="296280" cy="318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51394E8-BD63-783F-EC2B-077060FA829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714290" y="6188129"/>
                <a:ext cx="3319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D3F6FD7-F6D4-06EA-365F-3D9398D63FC8}"/>
                  </a:ext>
                </a:extLst>
              </p14:cNvPr>
              <p14:cNvContentPartPr/>
              <p14:nvPr/>
            </p14:nvContentPartPr>
            <p14:xfrm>
              <a:off x="5330410" y="3822569"/>
              <a:ext cx="82080" cy="925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D3F6FD7-F6D4-06EA-365F-3D9398D63FC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312410" y="3804569"/>
                <a:ext cx="117720" cy="12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4399894A-F3A2-D888-D4BA-D42C6F9C89FC}"/>
              </a:ext>
            </a:extLst>
          </p:cNvPr>
          <p:cNvGrpSpPr/>
          <p:nvPr/>
        </p:nvGrpSpPr>
        <p:grpSpPr>
          <a:xfrm>
            <a:off x="5592130" y="3540329"/>
            <a:ext cx="2000520" cy="342360"/>
            <a:chOff x="5592130" y="3540329"/>
            <a:chExt cx="200052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8048D8D-EB33-B4F0-7164-6FF48C31DCAD}"/>
                    </a:ext>
                  </a:extLst>
                </p14:cNvPr>
                <p14:cNvContentPartPr/>
                <p14:nvPr/>
              </p14:nvContentPartPr>
              <p14:xfrm>
                <a:off x="5592130" y="3554369"/>
                <a:ext cx="1115280" cy="328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8048D8D-EB33-B4F0-7164-6FF48C31DCA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74130" y="3536369"/>
                  <a:ext cx="115092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FF4E4FD-F542-C63B-A92C-D6B29E2910C9}"/>
                    </a:ext>
                  </a:extLst>
                </p14:cNvPr>
                <p14:cNvContentPartPr/>
                <p14:nvPr/>
              </p14:nvContentPartPr>
              <p14:xfrm>
                <a:off x="6016210" y="3668849"/>
                <a:ext cx="275400" cy="36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FF4E4FD-F542-C63B-A92C-D6B29E2910C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98210" y="3651209"/>
                  <a:ext cx="3110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700406F-B99E-5FAF-F928-0C8E1D4F7797}"/>
                    </a:ext>
                  </a:extLst>
                </p14:cNvPr>
                <p14:cNvContentPartPr/>
                <p14:nvPr/>
              </p14:nvContentPartPr>
              <p14:xfrm>
                <a:off x="6805690" y="3543569"/>
                <a:ext cx="136440" cy="290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700406F-B99E-5FAF-F928-0C8E1D4F779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788050" y="3525929"/>
                  <a:ext cx="1720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C8458B-1834-E733-11CB-076FD60CAA67}"/>
                    </a:ext>
                  </a:extLst>
                </p14:cNvPr>
                <p14:cNvContentPartPr/>
                <p14:nvPr/>
              </p14:nvContentPartPr>
              <p14:xfrm>
                <a:off x="6942130" y="3672449"/>
                <a:ext cx="165960" cy="82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C8458B-1834-E733-11CB-076FD60CAA6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924130" y="3654809"/>
                  <a:ext cx="201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0A00583-FD00-9184-7134-82CC1CBFDAC6}"/>
                    </a:ext>
                  </a:extLst>
                </p14:cNvPr>
                <p14:cNvContentPartPr/>
                <p14:nvPr/>
              </p14:nvContentPartPr>
              <p14:xfrm>
                <a:off x="7156690" y="3754889"/>
                <a:ext cx="50040" cy="84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0A00583-FD00-9184-7134-82CC1CBFDAC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139050" y="3737249"/>
                  <a:ext cx="856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D5A4A60-2E66-C8AA-F0B2-AA9AF4D91333}"/>
                    </a:ext>
                  </a:extLst>
                </p14:cNvPr>
                <p14:cNvContentPartPr/>
                <p14:nvPr/>
              </p14:nvContentPartPr>
              <p14:xfrm>
                <a:off x="7292410" y="3682529"/>
                <a:ext cx="136800" cy="86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D5A4A60-2E66-C8AA-F0B2-AA9AF4D9133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274410" y="3664529"/>
                  <a:ext cx="1724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8FE5B9D-75B4-70D2-5B4B-4C9FF2C1B92C}"/>
                    </a:ext>
                  </a:extLst>
                </p14:cNvPr>
                <p14:cNvContentPartPr/>
                <p14:nvPr/>
              </p14:nvContentPartPr>
              <p14:xfrm>
                <a:off x="7499770" y="3540329"/>
                <a:ext cx="92880" cy="328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8FE5B9D-75B4-70D2-5B4B-4C9FF2C1B92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482130" y="3522689"/>
                  <a:ext cx="128520" cy="36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193C8D9-D480-DA43-9BFC-B38AECB6ECD5}"/>
              </a:ext>
            </a:extLst>
          </p:cNvPr>
          <p:cNvGrpSpPr/>
          <p:nvPr/>
        </p:nvGrpSpPr>
        <p:grpSpPr>
          <a:xfrm>
            <a:off x="5290810" y="3981689"/>
            <a:ext cx="3571200" cy="917280"/>
            <a:chOff x="5290810" y="3981689"/>
            <a:chExt cx="3571200" cy="91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9E1AE5D-C44B-B290-B013-EFB2DA31CBF9}"/>
                    </a:ext>
                  </a:extLst>
                </p14:cNvPr>
                <p14:cNvContentPartPr/>
                <p14:nvPr/>
              </p14:nvContentPartPr>
              <p14:xfrm>
                <a:off x="5313490" y="3991769"/>
                <a:ext cx="100800" cy="907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9E1AE5D-C44B-B290-B013-EFB2DA31CBF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295490" y="3973769"/>
                  <a:ext cx="136440" cy="9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FE19021-16EE-DE2A-AEBE-A28E64904CFD}"/>
                    </a:ext>
                  </a:extLst>
                </p14:cNvPr>
                <p14:cNvContentPartPr/>
                <p14:nvPr/>
              </p14:nvContentPartPr>
              <p14:xfrm>
                <a:off x="5290810" y="3981689"/>
                <a:ext cx="125640" cy="130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FE19021-16EE-DE2A-AEBE-A28E64904CF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73170" y="3963689"/>
                  <a:ext cx="161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E343837-96BF-D54C-4941-766139E91F6D}"/>
                    </a:ext>
                  </a:extLst>
                </p14:cNvPr>
                <p14:cNvContentPartPr/>
                <p14:nvPr/>
              </p14:nvContentPartPr>
              <p14:xfrm>
                <a:off x="5580250" y="4240169"/>
                <a:ext cx="93240" cy="268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E343837-96BF-D54C-4941-766139E91F6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62250" y="4222169"/>
                  <a:ext cx="1288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92E42E5-10E4-88B3-EDD1-89F6826A5250}"/>
                    </a:ext>
                  </a:extLst>
                </p14:cNvPr>
                <p14:cNvContentPartPr/>
                <p14:nvPr/>
              </p14:nvContentPartPr>
              <p14:xfrm>
                <a:off x="5803810" y="4425569"/>
                <a:ext cx="144360" cy="11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92E42E5-10E4-88B3-EDD1-89F6826A525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86170" y="4407569"/>
                  <a:ext cx="180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D9BFCF0-9751-2DEF-5566-8C855CABEB54}"/>
                    </a:ext>
                  </a:extLst>
                </p14:cNvPr>
                <p14:cNvContentPartPr/>
                <p14:nvPr/>
              </p14:nvContentPartPr>
              <p14:xfrm>
                <a:off x="5802010" y="4479929"/>
                <a:ext cx="149400" cy="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D9BFCF0-9751-2DEF-5566-8C855CABEB5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84370" y="4461929"/>
                  <a:ext cx="1850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A60B67A-E3B8-AEAD-5C52-EF2772642008}"/>
                    </a:ext>
                  </a:extLst>
                </p14:cNvPr>
                <p14:cNvContentPartPr/>
                <p14:nvPr/>
              </p14:nvContentPartPr>
              <p14:xfrm>
                <a:off x="6054010" y="4230449"/>
                <a:ext cx="1017720" cy="438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A60B67A-E3B8-AEAD-5C52-EF277264200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36010" y="4212809"/>
                  <a:ext cx="105336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45D56F-40F5-0A7A-6570-B39310F2499D}"/>
                    </a:ext>
                  </a:extLst>
                </p14:cNvPr>
                <p14:cNvContentPartPr/>
                <p14:nvPr/>
              </p14:nvContentPartPr>
              <p14:xfrm>
                <a:off x="6828370" y="4337729"/>
                <a:ext cx="248040" cy="45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045D56F-40F5-0A7A-6570-B39310F2499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810370" y="4319729"/>
                  <a:ext cx="2836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5661EB2-A8DD-A974-8777-27F571C1B4CA}"/>
                    </a:ext>
                  </a:extLst>
                </p14:cNvPr>
                <p14:cNvContentPartPr/>
                <p14:nvPr/>
              </p14:nvContentPartPr>
              <p14:xfrm>
                <a:off x="6131050" y="4244129"/>
                <a:ext cx="35640" cy="11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5661EB2-A8DD-A974-8777-27F571C1B4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113050" y="4226489"/>
                  <a:ext cx="712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2990971-85BC-36EF-AE26-F55A5256215E}"/>
                    </a:ext>
                  </a:extLst>
                </p14:cNvPr>
                <p14:cNvContentPartPr/>
                <p14:nvPr/>
              </p14:nvContentPartPr>
              <p14:xfrm>
                <a:off x="7280890" y="4133609"/>
                <a:ext cx="1581120" cy="514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2990971-85BC-36EF-AE26-F55A5256215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62890" y="4115969"/>
                  <a:ext cx="161676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96FF94B-7439-3418-81E0-86641479FD50}"/>
                    </a:ext>
                  </a:extLst>
                </p14:cNvPr>
                <p14:cNvContentPartPr/>
                <p14:nvPr/>
              </p14:nvContentPartPr>
              <p14:xfrm>
                <a:off x="8235250" y="4236929"/>
                <a:ext cx="408240" cy="10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96FF94B-7439-3418-81E0-86641479FD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17250" y="4219289"/>
                  <a:ext cx="44388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E1CB456-33AA-DC49-960D-A84E06FEEDFF}"/>
              </a:ext>
            </a:extLst>
          </p:cNvPr>
          <p:cNvGrpSpPr/>
          <p:nvPr/>
        </p:nvGrpSpPr>
        <p:grpSpPr>
          <a:xfrm>
            <a:off x="8035810" y="3533849"/>
            <a:ext cx="1842120" cy="394920"/>
            <a:chOff x="8035810" y="3533849"/>
            <a:chExt cx="184212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664BAD0-351D-ABDD-563E-2A313ED85C6E}"/>
                    </a:ext>
                  </a:extLst>
                </p14:cNvPr>
                <p14:cNvContentPartPr/>
                <p14:nvPr/>
              </p14:nvContentPartPr>
              <p14:xfrm>
                <a:off x="8088010" y="3550409"/>
                <a:ext cx="116280" cy="218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664BAD0-351D-ABDD-563E-2A313ED85C6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070010" y="3532769"/>
                  <a:ext cx="1519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19E5D7A-2A72-DCA0-3AF0-8E2B845FC2BC}"/>
                    </a:ext>
                  </a:extLst>
                </p14:cNvPr>
                <p14:cNvContentPartPr/>
                <p14:nvPr/>
              </p14:nvContentPartPr>
              <p14:xfrm>
                <a:off x="8035810" y="3671729"/>
                <a:ext cx="181440" cy="4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19E5D7A-2A72-DCA0-3AF0-8E2B845FC2B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18170" y="3654089"/>
                  <a:ext cx="217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272C617-48A2-CC06-2456-47DE39109BAE}"/>
                    </a:ext>
                  </a:extLst>
                </p14:cNvPr>
                <p14:cNvContentPartPr/>
                <p14:nvPr/>
              </p14:nvContentPartPr>
              <p14:xfrm>
                <a:off x="8228410" y="3668849"/>
                <a:ext cx="126720" cy="90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272C617-48A2-CC06-2456-47DE39109BA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210770" y="3651209"/>
                  <a:ext cx="162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6577F3A-1A5C-2BFC-6913-59825C5555F6}"/>
                    </a:ext>
                  </a:extLst>
                </p14:cNvPr>
                <p14:cNvContentPartPr/>
                <p14:nvPr/>
              </p14:nvContentPartPr>
              <p14:xfrm>
                <a:off x="8364490" y="3692609"/>
                <a:ext cx="130680" cy="75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6577F3A-1A5C-2BFC-6913-59825C5555F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46490" y="3674969"/>
                  <a:ext cx="166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198CA3-4D52-636C-3B73-9A763A9FB5B8}"/>
                    </a:ext>
                  </a:extLst>
                </p14:cNvPr>
                <p14:cNvContentPartPr/>
                <p14:nvPr/>
              </p14:nvContentPartPr>
              <p14:xfrm>
                <a:off x="8540890" y="3700169"/>
                <a:ext cx="115200" cy="73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198CA3-4D52-636C-3B73-9A763A9FB5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522890" y="3682529"/>
                  <a:ext cx="1508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E7E0FFB-4FE4-EC66-88C2-788D21BD9A07}"/>
                    </a:ext>
                  </a:extLst>
                </p14:cNvPr>
                <p14:cNvContentPartPr/>
                <p14:nvPr/>
              </p14:nvContentPartPr>
              <p14:xfrm>
                <a:off x="8652490" y="3787289"/>
                <a:ext cx="128520" cy="127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E7E0FFB-4FE4-EC66-88C2-788D21BD9A0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634850" y="3769289"/>
                  <a:ext cx="1641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91ECF57-661D-97FA-553E-39DB92444367}"/>
                    </a:ext>
                  </a:extLst>
                </p14:cNvPr>
                <p14:cNvContentPartPr/>
                <p14:nvPr/>
              </p14:nvContentPartPr>
              <p14:xfrm>
                <a:off x="8930770" y="3533849"/>
                <a:ext cx="947160" cy="394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91ECF57-661D-97FA-553E-39DB9244436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912770" y="3516209"/>
                  <a:ext cx="9828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002D351-48C1-2BDC-B38B-F930E1013C1B}"/>
                    </a:ext>
                  </a:extLst>
                </p14:cNvPr>
                <p14:cNvContentPartPr/>
                <p14:nvPr/>
              </p14:nvContentPartPr>
              <p14:xfrm>
                <a:off x="9301570" y="3608369"/>
                <a:ext cx="119880" cy="30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002D351-48C1-2BDC-B38B-F930E1013C1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283570" y="3590729"/>
                  <a:ext cx="1555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82D7234-B8D9-AB55-D066-BC9F20F149EC}"/>
                    </a:ext>
                  </a:extLst>
                </p14:cNvPr>
                <p14:cNvContentPartPr/>
                <p14:nvPr/>
              </p14:nvContentPartPr>
              <p14:xfrm>
                <a:off x="8982610" y="3569489"/>
                <a:ext cx="11880" cy="10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82D7234-B8D9-AB55-D066-BC9F20F149E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964970" y="3551849"/>
                  <a:ext cx="47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190F33E-F8D1-0D02-73B8-4DA2CEA864FC}"/>
                    </a:ext>
                  </a:extLst>
                </p14:cNvPr>
                <p14:cNvContentPartPr/>
                <p14:nvPr/>
              </p14:nvContentPartPr>
              <p14:xfrm>
                <a:off x="9354850" y="3674249"/>
                <a:ext cx="24840" cy="3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190F33E-F8D1-0D02-73B8-4DA2CEA864F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336850" y="3656609"/>
                  <a:ext cx="6048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280BAFF-6773-D59A-F4D3-49F183ADE724}"/>
              </a:ext>
            </a:extLst>
          </p:cNvPr>
          <p:cNvGrpSpPr/>
          <p:nvPr/>
        </p:nvGrpSpPr>
        <p:grpSpPr>
          <a:xfrm>
            <a:off x="10047130" y="3528089"/>
            <a:ext cx="1004040" cy="273240"/>
            <a:chOff x="10047130" y="3528089"/>
            <a:chExt cx="100404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739DE0F-002D-D351-5425-5DF21B0B9995}"/>
                    </a:ext>
                  </a:extLst>
                </p14:cNvPr>
                <p14:cNvContentPartPr/>
                <p14:nvPr/>
              </p14:nvContentPartPr>
              <p14:xfrm>
                <a:off x="10047130" y="3530969"/>
                <a:ext cx="228960" cy="247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739DE0F-002D-D351-5425-5DF21B0B999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029490" y="3513329"/>
                  <a:ext cx="2646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A20BBDC-DE58-662E-83D1-5F92AAA6FC77}"/>
                    </a:ext>
                  </a:extLst>
                </p14:cNvPr>
                <p14:cNvContentPartPr/>
                <p14:nvPr/>
              </p14:nvContentPartPr>
              <p14:xfrm>
                <a:off x="10165570" y="3617009"/>
                <a:ext cx="136080" cy="25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A20BBDC-DE58-662E-83D1-5F92AAA6FC7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147930" y="3599009"/>
                  <a:ext cx="1717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6FCD8A4-660C-F486-5C12-565DE4033735}"/>
                    </a:ext>
                  </a:extLst>
                </p14:cNvPr>
                <p14:cNvContentPartPr/>
                <p14:nvPr/>
              </p14:nvContentPartPr>
              <p14:xfrm>
                <a:off x="10371490" y="3528089"/>
                <a:ext cx="679680" cy="273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6FCD8A4-660C-F486-5C12-565DE40337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353850" y="3510449"/>
                  <a:ext cx="7153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9DE3AAE-B060-CF87-CAE1-EEB4AB9F3FA9}"/>
                    </a:ext>
                  </a:extLst>
                </p14:cNvPr>
                <p14:cNvContentPartPr/>
                <p14:nvPr/>
              </p14:nvContentPartPr>
              <p14:xfrm>
                <a:off x="10803130" y="3627089"/>
                <a:ext cx="210960" cy="24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9DE3AAE-B060-CF87-CAE1-EEB4AB9F3FA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785490" y="3609089"/>
                  <a:ext cx="2466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A6A6969-B54A-9048-9C40-2E8D10A6C322}"/>
              </a:ext>
            </a:extLst>
          </p:cNvPr>
          <p:cNvGrpSpPr/>
          <p:nvPr/>
        </p:nvGrpSpPr>
        <p:grpSpPr>
          <a:xfrm>
            <a:off x="1930460" y="3640589"/>
            <a:ext cx="1924560" cy="392400"/>
            <a:chOff x="1930460" y="3640589"/>
            <a:chExt cx="1924560" cy="39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3299FFF-F058-2092-3CBF-C002C3D488A2}"/>
                    </a:ext>
                  </a:extLst>
                </p14:cNvPr>
                <p14:cNvContentPartPr/>
                <p14:nvPr/>
              </p14:nvContentPartPr>
              <p14:xfrm>
                <a:off x="1930460" y="3661469"/>
                <a:ext cx="991080" cy="314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3299FFF-F058-2092-3CBF-C002C3D488A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12820" y="3643829"/>
                  <a:ext cx="10267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AAC05C8-0A1B-39D0-A615-F2DDE8333F62}"/>
                    </a:ext>
                  </a:extLst>
                </p14:cNvPr>
                <p14:cNvContentPartPr/>
                <p14:nvPr/>
              </p14:nvContentPartPr>
              <p14:xfrm>
                <a:off x="2780060" y="3746069"/>
                <a:ext cx="24840" cy="8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AAC05C8-0A1B-39D0-A615-F2DDE8333F6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762420" y="3728069"/>
                  <a:ext cx="60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0179102-DB3D-727D-7C2D-8779D2A1AED9}"/>
                    </a:ext>
                  </a:extLst>
                </p14:cNvPr>
                <p14:cNvContentPartPr/>
                <p14:nvPr/>
              </p14:nvContentPartPr>
              <p14:xfrm>
                <a:off x="2344820" y="3791789"/>
                <a:ext cx="236520" cy="10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0179102-DB3D-727D-7C2D-8779D2A1AED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326820" y="3774149"/>
                  <a:ext cx="2721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52970D3-7314-E79D-CDE3-9745458B307B}"/>
                    </a:ext>
                  </a:extLst>
                </p14:cNvPr>
                <p14:cNvContentPartPr/>
                <p14:nvPr/>
              </p14:nvContentPartPr>
              <p14:xfrm>
                <a:off x="3047180" y="3640589"/>
                <a:ext cx="807840" cy="392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52970D3-7314-E79D-CDE3-9745458B307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29540" y="3622589"/>
                  <a:ext cx="84348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D3174B1-F70D-4D9B-A268-78774B4BAE92}"/>
                    </a:ext>
                  </a:extLst>
                </p14:cNvPr>
                <p14:cNvContentPartPr/>
                <p14:nvPr/>
              </p14:nvContentPartPr>
              <p14:xfrm>
                <a:off x="3348140" y="3721229"/>
                <a:ext cx="16560" cy="4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D3174B1-F70D-4D9B-A268-78774B4BAE9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330500" y="3703589"/>
                  <a:ext cx="5220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A6DC8FC-1C83-F54C-D25D-703AF22635A0}"/>
              </a:ext>
            </a:extLst>
          </p:cNvPr>
          <p:cNvGrpSpPr/>
          <p:nvPr/>
        </p:nvGrpSpPr>
        <p:grpSpPr>
          <a:xfrm>
            <a:off x="4675930" y="3645449"/>
            <a:ext cx="587520" cy="535680"/>
            <a:chOff x="4675930" y="3645449"/>
            <a:chExt cx="58752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717BB1B-A41D-80D6-C9AE-73FE1A1D4BF8}"/>
                    </a:ext>
                  </a:extLst>
                </p14:cNvPr>
                <p14:cNvContentPartPr/>
                <p14:nvPr/>
              </p14:nvContentPartPr>
              <p14:xfrm>
                <a:off x="4871410" y="3960449"/>
                <a:ext cx="392040" cy="220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717BB1B-A41D-80D6-C9AE-73FE1A1D4BF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853410" y="3942809"/>
                  <a:ext cx="4276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295A61B-020D-EFF5-3BFF-84ED119559F0}"/>
                    </a:ext>
                  </a:extLst>
                </p14:cNvPr>
                <p14:cNvContentPartPr/>
                <p14:nvPr/>
              </p14:nvContentPartPr>
              <p14:xfrm>
                <a:off x="4692130" y="3766409"/>
                <a:ext cx="113400" cy="230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295A61B-020D-EFF5-3BFF-84ED119559F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674130" y="3748769"/>
                  <a:ext cx="1490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FC2C1F9-9AD9-5E81-0C0D-6657FEE89730}"/>
                    </a:ext>
                  </a:extLst>
                </p14:cNvPr>
                <p14:cNvContentPartPr/>
                <p14:nvPr/>
              </p14:nvContentPartPr>
              <p14:xfrm>
                <a:off x="4703290" y="3875849"/>
                <a:ext cx="149400" cy="25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FC2C1F9-9AD9-5E81-0C0D-6657FEE8973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685650" y="3857849"/>
                  <a:ext cx="1850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F5C69C8-BE66-F18D-5088-B5BC7BC22C0A}"/>
                    </a:ext>
                  </a:extLst>
                </p14:cNvPr>
                <p14:cNvContentPartPr/>
                <p14:nvPr/>
              </p14:nvContentPartPr>
              <p14:xfrm>
                <a:off x="4771330" y="3766409"/>
                <a:ext cx="144720" cy="14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F5C69C8-BE66-F18D-5088-B5BC7BC22C0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753690" y="3748409"/>
                  <a:ext cx="180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4E9121F-8D40-F1AB-89D3-17C7E994260F}"/>
                    </a:ext>
                  </a:extLst>
                </p14:cNvPr>
                <p14:cNvContentPartPr/>
                <p14:nvPr/>
              </p14:nvContentPartPr>
              <p14:xfrm>
                <a:off x="4675930" y="3645449"/>
                <a:ext cx="262440" cy="38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4E9121F-8D40-F1AB-89D3-17C7E994260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657930" y="3627809"/>
                  <a:ext cx="29808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63C32E7-725D-28C4-0120-846C51C19083}"/>
              </a:ext>
            </a:extLst>
          </p:cNvPr>
          <p:cNvGrpSpPr/>
          <p:nvPr/>
        </p:nvGrpSpPr>
        <p:grpSpPr>
          <a:xfrm>
            <a:off x="2973130" y="3831749"/>
            <a:ext cx="1759680" cy="1115100"/>
            <a:chOff x="2973130" y="3831749"/>
            <a:chExt cx="1759680" cy="11151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E0F6172-C3E4-17D5-9826-C5849E50DD8C}"/>
                    </a:ext>
                  </a:extLst>
                </p14:cNvPr>
                <p14:cNvContentPartPr/>
                <p14:nvPr/>
              </p14:nvContentPartPr>
              <p14:xfrm>
                <a:off x="4131500" y="3831749"/>
                <a:ext cx="146520" cy="43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E0F6172-C3E4-17D5-9826-C5849E50DD8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13500" y="3813749"/>
                  <a:ext cx="1821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D52026B-C581-BD42-B60A-8EC0433300C8}"/>
                    </a:ext>
                  </a:extLst>
                </p14:cNvPr>
                <p14:cNvContentPartPr/>
                <p14:nvPr/>
              </p14:nvContentPartPr>
              <p14:xfrm>
                <a:off x="4104140" y="3960989"/>
                <a:ext cx="194760" cy="205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D52026B-C581-BD42-B60A-8EC0433300C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086500" y="3942989"/>
                  <a:ext cx="230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15024FA-AF1F-7B54-2419-9CBE8D68982B}"/>
                    </a:ext>
                  </a:extLst>
                </p14:cNvPr>
                <p14:cNvContentPartPr/>
                <p14:nvPr/>
              </p14:nvContentPartPr>
              <p14:xfrm>
                <a:off x="2973130" y="4883129"/>
                <a:ext cx="172080" cy="63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15024FA-AF1F-7B54-2419-9CBE8D68982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955130" y="4865129"/>
                  <a:ext cx="2077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68DF084-D3F6-C852-09DA-CCD860904311}"/>
                    </a:ext>
                  </a:extLst>
                </p14:cNvPr>
                <p14:cNvContentPartPr/>
                <p14:nvPr/>
              </p14:nvContentPartPr>
              <p14:xfrm>
                <a:off x="3355090" y="4724369"/>
                <a:ext cx="194760" cy="525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68DF084-D3F6-C852-09DA-CCD86090431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337450" y="4706729"/>
                  <a:ext cx="2304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27948B0-1292-7EBA-3E74-353FE7783587}"/>
                    </a:ext>
                  </a:extLst>
                </p14:cNvPr>
                <p14:cNvContentPartPr/>
                <p14:nvPr/>
              </p14:nvContentPartPr>
              <p14:xfrm>
                <a:off x="3748210" y="4563809"/>
                <a:ext cx="180360" cy="93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27948B0-1292-7EBA-3E74-353FE778358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730210" y="4545809"/>
                  <a:ext cx="216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102898C-5FEF-898B-71AA-71CAB8D5B922}"/>
                    </a:ext>
                  </a:extLst>
                </p14:cNvPr>
                <p14:cNvContentPartPr/>
                <p14:nvPr/>
              </p14:nvContentPartPr>
              <p14:xfrm>
                <a:off x="4148170" y="4392449"/>
                <a:ext cx="202680" cy="80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102898C-5FEF-898B-71AA-71CAB8D5B92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130530" y="4374809"/>
                  <a:ext cx="2383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CC4131D-DFDA-D287-282B-8311FE2A728C}"/>
                    </a:ext>
                  </a:extLst>
                </p14:cNvPr>
                <p14:cNvContentPartPr/>
                <p14:nvPr/>
              </p14:nvContentPartPr>
              <p14:xfrm>
                <a:off x="4611130" y="4240169"/>
                <a:ext cx="121680" cy="345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CC4131D-DFDA-D287-282B-8311FE2A728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593490" y="4222169"/>
                  <a:ext cx="157320" cy="7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37413FCC-647D-0485-07DA-CFA387615BF4}"/>
                  </a:ext>
                </a:extLst>
              </p14:cNvPr>
              <p14:cNvContentPartPr/>
              <p14:nvPr/>
            </p14:nvContentPartPr>
            <p14:xfrm>
              <a:off x="5388010" y="5104169"/>
              <a:ext cx="1440" cy="50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37413FCC-647D-0485-07DA-CFA387615BF4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370370" y="5086529"/>
                <a:ext cx="37080" cy="4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ADFBDA6-BC9E-2140-7085-F5A48BB3204E}"/>
              </a:ext>
            </a:extLst>
          </p:cNvPr>
          <p:cNvGrpSpPr/>
          <p:nvPr/>
        </p:nvGrpSpPr>
        <p:grpSpPr>
          <a:xfrm>
            <a:off x="5235010" y="5100209"/>
            <a:ext cx="193680" cy="273600"/>
            <a:chOff x="5235010" y="5100209"/>
            <a:chExt cx="19368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58A5266-31D1-12D4-D5B7-6B1E3BA31805}"/>
                    </a:ext>
                  </a:extLst>
                </p14:cNvPr>
                <p14:cNvContentPartPr/>
                <p14:nvPr/>
              </p14:nvContentPartPr>
              <p14:xfrm>
                <a:off x="5235010" y="5100209"/>
                <a:ext cx="193680" cy="273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58A5266-31D1-12D4-D5B7-6B1E3BA3180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217010" y="5082209"/>
                  <a:ext cx="2293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8CC05D3-85E4-D337-F455-7F038CB2F046}"/>
                    </a:ext>
                  </a:extLst>
                </p14:cNvPr>
                <p14:cNvContentPartPr/>
                <p14:nvPr/>
              </p14:nvContentPartPr>
              <p14:xfrm>
                <a:off x="5306650" y="5252489"/>
                <a:ext cx="84600" cy="3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8CC05D3-85E4-D337-F455-7F038CB2F04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89010" y="5234849"/>
                  <a:ext cx="120240" cy="3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2683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0329FA-1395-C284-E09E-E861D3C51F07}"/>
                  </a:ext>
                </a:extLst>
              </p14:cNvPr>
              <p14:cNvContentPartPr/>
              <p14:nvPr/>
            </p14:nvContentPartPr>
            <p14:xfrm>
              <a:off x="4861690" y="750329"/>
              <a:ext cx="86400" cy="90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0329FA-1395-C284-E09E-E861D3C51F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4050" y="732329"/>
                <a:ext cx="122040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022CC92-C0D9-BFD8-0A89-BD722A6ECA3E}"/>
              </a:ext>
            </a:extLst>
          </p:cNvPr>
          <p:cNvGrpSpPr/>
          <p:nvPr/>
        </p:nvGrpSpPr>
        <p:grpSpPr>
          <a:xfrm>
            <a:off x="4980130" y="265049"/>
            <a:ext cx="2183400" cy="469800"/>
            <a:chOff x="4980130" y="265049"/>
            <a:chExt cx="218340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50FCCC4-A263-A1C4-798A-EB5FE089E8B9}"/>
                    </a:ext>
                  </a:extLst>
                </p14:cNvPr>
                <p14:cNvContentPartPr/>
                <p14:nvPr/>
              </p14:nvContentPartPr>
              <p14:xfrm>
                <a:off x="4980130" y="358289"/>
                <a:ext cx="470880" cy="376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50FCCC4-A263-A1C4-798A-EB5FE089E8B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2490" y="340289"/>
                  <a:ext cx="5065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FEDBC79-EA23-CF1E-E5BA-E17B5BA73D3A}"/>
                    </a:ext>
                  </a:extLst>
                </p14:cNvPr>
                <p14:cNvContentPartPr/>
                <p14:nvPr/>
              </p14:nvContentPartPr>
              <p14:xfrm>
                <a:off x="5623810" y="326609"/>
                <a:ext cx="20160" cy="21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FEDBC79-EA23-CF1E-E5BA-E17B5BA73D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05810" y="308609"/>
                  <a:ext cx="558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1BDD32-0AFD-9D46-7A03-5D1C373A1246}"/>
                    </a:ext>
                  </a:extLst>
                </p14:cNvPr>
                <p14:cNvContentPartPr/>
                <p14:nvPr/>
              </p14:nvContentPartPr>
              <p14:xfrm>
                <a:off x="5624530" y="362609"/>
                <a:ext cx="133200" cy="4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1BDD32-0AFD-9D46-7A03-5D1C373A124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06530" y="344969"/>
                  <a:ext cx="168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C6C1FC-C12A-8606-B71D-D3B2119E4A89}"/>
                    </a:ext>
                  </a:extLst>
                </p14:cNvPr>
                <p14:cNvContentPartPr/>
                <p14:nvPr/>
              </p14:nvContentPartPr>
              <p14:xfrm>
                <a:off x="5597170" y="442169"/>
                <a:ext cx="163440" cy="30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C6C1FC-C12A-8606-B71D-D3B2119E4A8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79530" y="424529"/>
                  <a:ext cx="1990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7704609-8655-2C18-98A2-B7265AC4BCE7}"/>
                    </a:ext>
                  </a:extLst>
                </p14:cNvPr>
                <p14:cNvContentPartPr/>
                <p14:nvPr/>
              </p14:nvContentPartPr>
              <p14:xfrm>
                <a:off x="5628850" y="265769"/>
                <a:ext cx="170280" cy="22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7704609-8655-2C18-98A2-B7265AC4BC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11210" y="247769"/>
                  <a:ext cx="2059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6481480-1A0F-9CF0-C964-021485101AB8}"/>
                    </a:ext>
                  </a:extLst>
                </p14:cNvPr>
                <p14:cNvContentPartPr/>
                <p14:nvPr/>
              </p14:nvContentPartPr>
              <p14:xfrm>
                <a:off x="6138610" y="365489"/>
                <a:ext cx="401760" cy="187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6481480-1A0F-9CF0-C964-021485101AB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20970" y="347849"/>
                  <a:ext cx="437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6D6AE2B-0E11-C368-E078-D9734313E603}"/>
                    </a:ext>
                  </a:extLst>
                </p14:cNvPr>
                <p14:cNvContentPartPr/>
                <p14:nvPr/>
              </p14:nvContentPartPr>
              <p14:xfrm>
                <a:off x="6218170" y="265049"/>
                <a:ext cx="29520" cy="40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6D6AE2B-0E11-C368-E078-D9734313E60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00530" y="247409"/>
                  <a:ext cx="65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444DAF1-1C78-C132-1B97-5B532ECFC406}"/>
                    </a:ext>
                  </a:extLst>
                </p14:cNvPr>
                <p14:cNvContentPartPr/>
                <p14:nvPr/>
              </p14:nvContentPartPr>
              <p14:xfrm>
                <a:off x="6550090" y="269729"/>
                <a:ext cx="613440" cy="332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444DAF1-1C78-C132-1B97-5B532ECFC40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32450" y="251729"/>
                  <a:ext cx="64908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17E5E1-2F66-FE16-C5F9-84B91263A19A}"/>
                    </a:ext>
                  </a:extLst>
                </p14:cNvPr>
                <p14:cNvContentPartPr/>
                <p14:nvPr/>
              </p14:nvContentPartPr>
              <p14:xfrm>
                <a:off x="6839890" y="354329"/>
                <a:ext cx="25920" cy="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17E5E1-2F66-FE16-C5F9-84B91263A19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21890" y="336329"/>
                  <a:ext cx="61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DC2B207-FBCA-F56C-F6D4-D11BF70BBF31}"/>
                    </a:ext>
                  </a:extLst>
                </p14:cNvPr>
                <p14:cNvContentPartPr/>
                <p14:nvPr/>
              </p14:nvContentPartPr>
              <p14:xfrm>
                <a:off x="6535330" y="383129"/>
                <a:ext cx="209160" cy="15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DC2B207-FBCA-F56C-F6D4-D11BF70BBF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17330" y="365129"/>
                  <a:ext cx="24480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8596DD-FAC0-82D0-E929-958E9FE7A3C4}"/>
              </a:ext>
            </a:extLst>
          </p:cNvPr>
          <p:cNvGrpSpPr/>
          <p:nvPr/>
        </p:nvGrpSpPr>
        <p:grpSpPr>
          <a:xfrm>
            <a:off x="7323010" y="190889"/>
            <a:ext cx="2487240" cy="425520"/>
            <a:chOff x="7323010" y="190889"/>
            <a:chExt cx="2487240" cy="42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52A109-D504-696F-9BB4-E218449B3604}"/>
                    </a:ext>
                  </a:extLst>
                </p14:cNvPr>
                <p14:cNvContentPartPr/>
                <p14:nvPr/>
              </p14:nvContentPartPr>
              <p14:xfrm>
                <a:off x="7323010" y="240569"/>
                <a:ext cx="1275120" cy="315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52A109-D504-696F-9BB4-E218449B360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305010" y="222929"/>
                  <a:ext cx="13107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583AD98-E82E-4DEE-5CAB-B8C4C1AD1979}"/>
                    </a:ext>
                  </a:extLst>
                </p14:cNvPr>
                <p14:cNvContentPartPr/>
                <p14:nvPr/>
              </p14:nvContentPartPr>
              <p14:xfrm>
                <a:off x="8377450" y="322649"/>
                <a:ext cx="110520" cy="6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583AD98-E82E-4DEE-5CAB-B8C4C1AD197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59450" y="304649"/>
                  <a:ext cx="146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F844E77-4312-8261-132F-0E3DC04921CE}"/>
                    </a:ext>
                  </a:extLst>
                </p14:cNvPr>
                <p14:cNvContentPartPr/>
                <p14:nvPr/>
              </p14:nvContentPartPr>
              <p14:xfrm>
                <a:off x="7924210" y="337049"/>
                <a:ext cx="392040" cy="21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F844E77-4312-8261-132F-0E3DC04921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06210" y="319049"/>
                  <a:ext cx="4276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16AE38-8A93-66D2-4A4E-4F3CED00325F}"/>
                    </a:ext>
                  </a:extLst>
                </p14:cNvPr>
                <p14:cNvContentPartPr/>
                <p14:nvPr/>
              </p14:nvContentPartPr>
              <p14:xfrm>
                <a:off x="8682370" y="190889"/>
                <a:ext cx="1127880" cy="425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16AE38-8A93-66D2-4A4E-4F3CED00325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664370" y="172889"/>
                  <a:ext cx="1163520" cy="46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C6013A-A537-B8D0-87E3-B5209EAB54F5}"/>
              </a:ext>
            </a:extLst>
          </p:cNvPr>
          <p:cNvGrpSpPr/>
          <p:nvPr/>
        </p:nvGrpSpPr>
        <p:grpSpPr>
          <a:xfrm>
            <a:off x="4296850" y="351089"/>
            <a:ext cx="517680" cy="326160"/>
            <a:chOff x="4296850" y="351089"/>
            <a:chExt cx="51768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4A20F6B-07FB-4108-0920-5372468E3767}"/>
                    </a:ext>
                  </a:extLst>
                </p14:cNvPr>
                <p14:cNvContentPartPr/>
                <p14:nvPr/>
              </p14:nvContentPartPr>
              <p14:xfrm>
                <a:off x="4373170" y="358649"/>
                <a:ext cx="441360" cy="318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4A20F6B-07FB-4108-0920-5372468E376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355530" y="340649"/>
                  <a:ext cx="477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3983CC5-FED1-7111-7F80-459992045902}"/>
                    </a:ext>
                  </a:extLst>
                </p14:cNvPr>
                <p14:cNvContentPartPr/>
                <p14:nvPr/>
              </p14:nvContentPartPr>
              <p14:xfrm>
                <a:off x="4296850" y="351089"/>
                <a:ext cx="244440" cy="135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3983CC5-FED1-7111-7F80-4599920459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79210" y="333449"/>
                  <a:ext cx="28008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0B60EE-B4F1-9598-13E1-091FF49A5BEB}"/>
              </a:ext>
            </a:extLst>
          </p:cNvPr>
          <p:cNvGrpSpPr/>
          <p:nvPr/>
        </p:nvGrpSpPr>
        <p:grpSpPr>
          <a:xfrm>
            <a:off x="930490" y="181169"/>
            <a:ext cx="3083760" cy="476280"/>
            <a:chOff x="930490" y="181169"/>
            <a:chExt cx="3083760" cy="47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B0E2421-D8D2-252D-EDDB-D058E6622A07}"/>
                    </a:ext>
                  </a:extLst>
                </p14:cNvPr>
                <p14:cNvContentPartPr/>
                <p14:nvPr/>
              </p14:nvContentPartPr>
              <p14:xfrm>
                <a:off x="930490" y="229049"/>
                <a:ext cx="715320" cy="428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B0E2421-D8D2-252D-EDDB-D058E6622A0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12850" y="211049"/>
                  <a:ext cx="75096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78C9019-079B-6585-9E08-BAC18C15A396}"/>
                    </a:ext>
                  </a:extLst>
                </p14:cNvPr>
                <p14:cNvContentPartPr/>
                <p14:nvPr/>
              </p14:nvContentPartPr>
              <p14:xfrm>
                <a:off x="1311010" y="305369"/>
                <a:ext cx="23040" cy="1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78C9019-079B-6585-9E08-BAC18C15A39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93010" y="287369"/>
                  <a:ext cx="586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A104683-E7D9-C55B-091A-1288A4F50A2F}"/>
                    </a:ext>
                  </a:extLst>
                </p14:cNvPr>
                <p14:cNvContentPartPr/>
                <p14:nvPr/>
              </p14:nvContentPartPr>
              <p14:xfrm>
                <a:off x="1865050" y="181169"/>
                <a:ext cx="666000" cy="347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A104683-E7D9-C55B-091A-1288A4F50A2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47050" y="163529"/>
                  <a:ext cx="7016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7EE029-50AC-7687-17A4-31A08AF4C785}"/>
                    </a:ext>
                  </a:extLst>
                </p14:cNvPr>
                <p14:cNvContentPartPr/>
                <p14:nvPr/>
              </p14:nvContentPartPr>
              <p14:xfrm>
                <a:off x="2395330" y="365489"/>
                <a:ext cx="222120" cy="30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7EE029-50AC-7687-17A4-31A08AF4C78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77690" y="347489"/>
                  <a:ext cx="2577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8A185AB-8678-59B7-7EAC-547FE9C9AEA6}"/>
                    </a:ext>
                  </a:extLst>
                </p14:cNvPr>
                <p14:cNvContentPartPr/>
                <p14:nvPr/>
              </p14:nvContentPartPr>
              <p14:xfrm>
                <a:off x="2474530" y="394649"/>
                <a:ext cx="552600" cy="145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8A185AB-8678-59B7-7EAC-547FE9C9AEA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56530" y="377009"/>
                  <a:ext cx="5882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1808251-6ECE-B008-A25D-1EC75DE02AAC}"/>
                    </a:ext>
                  </a:extLst>
                </p14:cNvPr>
                <p14:cNvContentPartPr/>
                <p14:nvPr/>
              </p14:nvContentPartPr>
              <p14:xfrm>
                <a:off x="2766130" y="348209"/>
                <a:ext cx="23040" cy="7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1808251-6ECE-B008-A25D-1EC75DE02AA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48130" y="330569"/>
                  <a:ext cx="586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4612CA-AB5D-64E9-DD63-C5E4D3C68938}"/>
                    </a:ext>
                  </a:extLst>
                </p14:cNvPr>
                <p14:cNvContentPartPr/>
                <p14:nvPr/>
              </p14:nvContentPartPr>
              <p14:xfrm>
                <a:off x="3192010" y="211049"/>
                <a:ext cx="822240" cy="374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4612CA-AB5D-64E9-DD63-C5E4D3C6893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74010" y="193049"/>
                  <a:ext cx="857880" cy="40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9DDCAB8-52C5-FED0-8788-358E853BDD8F}"/>
                  </a:ext>
                </a:extLst>
              </p14:cNvPr>
              <p14:cNvContentPartPr/>
              <p14:nvPr/>
            </p14:nvContentPartPr>
            <p14:xfrm>
              <a:off x="1189330" y="2392289"/>
              <a:ext cx="99720" cy="300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9DDCAB8-52C5-FED0-8788-358E853BDD8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71330" y="2374289"/>
                <a:ext cx="1353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0226D64-1AE6-FB3E-AA14-164630D82D1A}"/>
                  </a:ext>
                </a:extLst>
              </p14:cNvPr>
              <p14:cNvContentPartPr/>
              <p14:nvPr/>
            </p14:nvContentPartPr>
            <p14:xfrm>
              <a:off x="1250890" y="2294009"/>
              <a:ext cx="1071720" cy="533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0226D64-1AE6-FB3E-AA14-164630D82D1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33250" y="2276369"/>
                <a:ext cx="1107360" cy="56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4DB766C2-B997-D0AB-8112-3CBEEDA4ADAD}"/>
              </a:ext>
            </a:extLst>
          </p:cNvPr>
          <p:cNvGrpSpPr/>
          <p:nvPr/>
        </p:nvGrpSpPr>
        <p:grpSpPr>
          <a:xfrm>
            <a:off x="2741290" y="2276729"/>
            <a:ext cx="2102040" cy="732600"/>
            <a:chOff x="2741290" y="2276729"/>
            <a:chExt cx="2102040" cy="73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F54C94-0EB4-5213-5A80-0C5B86DB3487}"/>
                    </a:ext>
                  </a:extLst>
                </p14:cNvPr>
                <p14:cNvContentPartPr/>
                <p14:nvPr/>
              </p14:nvContentPartPr>
              <p14:xfrm>
                <a:off x="2741290" y="2276729"/>
                <a:ext cx="195120" cy="671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1F54C94-0EB4-5213-5A80-0C5B86DB34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23290" y="2259089"/>
                  <a:ext cx="23076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F8B6BD7-43CD-1B33-FF82-1CE709DD53DC}"/>
                    </a:ext>
                  </a:extLst>
                </p14:cNvPr>
                <p14:cNvContentPartPr/>
                <p14:nvPr/>
              </p14:nvContentPartPr>
              <p14:xfrm>
                <a:off x="3095890" y="2476169"/>
                <a:ext cx="55800" cy="306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F8B6BD7-43CD-1B33-FF82-1CE709DD53D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078250" y="2458529"/>
                  <a:ext cx="9144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C922496-AD73-D7F1-59E8-B31DC66EDC01}"/>
                    </a:ext>
                  </a:extLst>
                </p14:cNvPr>
                <p14:cNvContentPartPr/>
                <p14:nvPr/>
              </p14:nvContentPartPr>
              <p14:xfrm>
                <a:off x="3129010" y="2465009"/>
                <a:ext cx="231480" cy="59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C922496-AD73-D7F1-59E8-B31DC66EDC0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11370" y="2447009"/>
                  <a:ext cx="2671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D9216EF-95C8-772D-9435-A78D2A53818F}"/>
                    </a:ext>
                  </a:extLst>
                </p14:cNvPr>
                <p14:cNvContentPartPr/>
                <p14:nvPr/>
              </p14:nvContentPartPr>
              <p14:xfrm>
                <a:off x="3116050" y="2574449"/>
                <a:ext cx="121680" cy="27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D9216EF-95C8-772D-9435-A78D2A53818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98050" y="2556809"/>
                  <a:ext cx="1573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EBB2634-F47C-2982-8199-7EFB76B97A2E}"/>
                    </a:ext>
                  </a:extLst>
                </p14:cNvPr>
                <p14:cNvContentPartPr/>
                <p14:nvPr/>
              </p14:nvContentPartPr>
              <p14:xfrm>
                <a:off x="3174010" y="2792969"/>
                <a:ext cx="36720" cy="195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EBB2634-F47C-2982-8199-7EFB76B97A2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156010" y="2774969"/>
                  <a:ext cx="723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E464006-601F-4987-20EC-3F5DA4948F4D}"/>
                    </a:ext>
                  </a:extLst>
                </p14:cNvPr>
                <p14:cNvContentPartPr/>
                <p14:nvPr/>
              </p14:nvContentPartPr>
              <p14:xfrm>
                <a:off x="3259690" y="2809169"/>
                <a:ext cx="9720" cy="200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E464006-601F-4987-20EC-3F5DA4948F4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41690" y="2791169"/>
                  <a:ext cx="45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4A4285E-4B5D-FF46-6CA9-003FE6BE531F}"/>
                    </a:ext>
                  </a:extLst>
                </p14:cNvPr>
                <p14:cNvContentPartPr/>
                <p14:nvPr/>
              </p14:nvContentPartPr>
              <p14:xfrm>
                <a:off x="3599890" y="2448089"/>
                <a:ext cx="219960" cy="336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4A4285E-4B5D-FF46-6CA9-003FE6BE531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581890" y="2430449"/>
                  <a:ext cx="2556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21CBFBD-66BC-8352-3AEF-236139645903}"/>
                    </a:ext>
                  </a:extLst>
                </p14:cNvPr>
                <p14:cNvContentPartPr/>
                <p14:nvPr/>
              </p14:nvContentPartPr>
              <p14:xfrm>
                <a:off x="3888970" y="2475449"/>
                <a:ext cx="149760" cy="311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21CBFBD-66BC-8352-3AEF-23613964590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70970" y="2457449"/>
                  <a:ext cx="1854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75C729D-697A-3C27-84A3-26310702CE8B}"/>
                    </a:ext>
                  </a:extLst>
                </p14:cNvPr>
                <p14:cNvContentPartPr/>
                <p14:nvPr/>
              </p14:nvContentPartPr>
              <p14:xfrm>
                <a:off x="3863770" y="2573009"/>
                <a:ext cx="226440" cy="24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75C729D-697A-3C27-84A3-26310702CE8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845770" y="2555009"/>
                  <a:ext cx="262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54A4126-8C59-35F0-45E4-C0FDABD5E2E0}"/>
                    </a:ext>
                  </a:extLst>
                </p14:cNvPr>
                <p14:cNvContentPartPr/>
                <p14:nvPr/>
              </p14:nvContentPartPr>
              <p14:xfrm>
                <a:off x="4308370" y="2573369"/>
                <a:ext cx="222120" cy="25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54A4126-8C59-35F0-45E4-C0FDABD5E2E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90370" y="2555369"/>
                  <a:ext cx="2577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20F1048-251D-159E-CD22-A944E9A89BDB}"/>
                    </a:ext>
                  </a:extLst>
                </p14:cNvPr>
                <p14:cNvContentPartPr/>
                <p14:nvPr/>
              </p14:nvContentPartPr>
              <p14:xfrm>
                <a:off x="4302250" y="2720969"/>
                <a:ext cx="225000" cy="25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20F1048-251D-159E-CD22-A944E9A89BD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84250" y="2702969"/>
                  <a:ext cx="260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C8AF269-3248-5CFC-B21B-D9B8A58792EE}"/>
                    </a:ext>
                  </a:extLst>
                </p14:cNvPr>
                <p14:cNvContentPartPr/>
                <p14:nvPr/>
              </p14:nvContentPartPr>
              <p14:xfrm>
                <a:off x="4602850" y="2557889"/>
                <a:ext cx="240480" cy="226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C8AF269-3248-5CFC-B21B-D9B8A58792E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85210" y="2539889"/>
                  <a:ext cx="276120" cy="26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6491290-E78F-FE37-00DB-71E7FE8513D4}"/>
              </a:ext>
            </a:extLst>
          </p:cNvPr>
          <p:cNvGrpSpPr/>
          <p:nvPr/>
        </p:nvGrpSpPr>
        <p:grpSpPr>
          <a:xfrm>
            <a:off x="5028730" y="772289"/>
            <a:ext cx="589320" cy="419400"/>
            <a:chOff x="5028730" y="772289"/>
            <a:chExt cx="58932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BC148DD-18F9-1B3E-C0AD-E354ACB93A2B}"/>
                    </a:ext>
                  </a:extLst>
                </p14:cNvPr>
                <p14:cNvContentPartPr/>
                <p14:nvPr/>
              </p14:nvContentPartPr>
              <p14:xfrm>
                <a:off x="5028730" y="826289"/>
                <a:ext cx="55440" cy="4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BC148DD-18F9-1B3E-C0AD-E354ACB93A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010730" y="808289"/>
                  <a:ext cx="91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AB2B79F-AEBF-3A93-40F5-D8B56E5CBEEE}"/>
                    </a:ext>
                  </a:extLst>
                </p14:cNvPr>
                <p14:cNvContentPartPr/>
                <p14:nvPr/>
              </p14:nvContentPartPr>
              <p14:xfrm>
                <a:off x="5152930" y="821969"/>
                <a:ext cx="65520" cy="1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AB2B79F-AEBF-3A93-40F5-D8B56E5CBEE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35290" y="804329"/>
                  <a:ext cx="1011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E53946E-382C-88B8-C5D7-CFF739F29847}"/>
                    </a:ext>
                  </a:extLst>
                </p14:cNvPr>
                <p14:cNvContentPartPr/>
                <p14:nvPr/>
              </p14:nvContentPartPr>
              <p14:xfrm>
                <a:off x="5331850" y="803609"/>
                <a:ext cx="45360" cy="15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E53946E-382C-88B8-C5D7-CFF739F2984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14210" y="785609"/>
                  <a:ext cx="810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5DA4A5E-2E1E-12C3-E05D-9D7156659370}"/>
                    </a:ext>
                  </a:extLst>
                </p14:cNvPr>
                <p14:cNvContentPartPr/>
                <p14:nvPr/>
              </p14:nvContentPartPr>
              <p14:xfrm>
                <a:off x="5317810" y="772289"/>
                <a:ext cx="76320" cy="100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DA4A5E-2E1E-12C3-E05D-9D715665937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00170" y="754649"/>
                  <a:ext cx="111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D364D43-3404-6EE0-8E22-97E3A7A89F69}"/>
                    </a:ext>
                  </a:extLst>
                </p14:cNvPr>
                <p14:cNvContentPartPr/>
                <p14:nvPr/>
              </p14:nvContentPartPr>
              <p14:xfrm>
                <a:off x="5458210" y="909809"/>
                <a:ext cx="29160" cy="174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D364D43-3404-6EE0-8E22-97E3A7A89F6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40570" y="892169"/>
                  <a:ext cx="648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06A068C-B923-158E-827F-79F6730E7B1F}"/>
                    </a:ext>
                  </a:extLst>
                </p14:cNvPr>
                <p14:cNvContentPartPr/>
                <p14:nvPr/>
              </p14:nvContentPartPr>
              <p14:xfrm>
                <a:off x="5465770" y="900449"/>
                <a:ext cx="121680" cy="13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06A068C-B923-158E-827F-79F6730E7B1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448130" y="882449"/>
                  <a:ext cx="157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666A7F-56E0-F1C2-999B-E7DCF6CF089E}"/>
                    </a:ext>
                  </a:extLst>
                </p14:cNvPr>
                <p14:cNvContentPartPr/>
                <p14:nvPr/>
              </p14:nvContentPartPr>
              <p14:xfrm>
                <a:off x="5443090" y="996209"/>
                <a:ext cx="119880" cy="15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666A7F-56E0-F1C2-999B-E7DCF6CF089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25450" y="978209"/>
                  <a:ext cx="1555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F781DC1-BF44-4CAE-6D62-66C120F8ADFE}"/>
                    </a:ext>
                  </a:extLst>
                </p14:cNvPr>
                <p14:cNvContentPartPr/>
                <p14:nvPr/>
              </p14:nvContentPartPr>
              <p14:xfrm>
                <a:off x="5561530" y="1086569"/>
                <a:ext cx="11520" cy="89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F781DC1-BF44-4CAE-6D62-66C120F8ADF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43890" y="1068929"/>
                  <a:ext cx="47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DE5077B-65F1-B610-78D2-B5CA8AC1D331}"/>
                    </a:ext>
                  </a:extLst>
                </p14:cNvPr>
                <p14:cNvContentPartPr/>
                <p14:nvPr/>
              </p14:nvContentPartPr>
              <p14:xfrm>
                <a:off x="5608330" y="1092329"/>
                <a:ext cx="9720" cy="99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DE5077B-65F1-B610-78D2-B5CA8AC1D33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90690" y="1074689"/>
                  <a:ext cx="4536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CF808B5-6675-E090-B9A0-1399B18D1701}"/>
              </a:ext>
            </a:extLst>
          </p:cNvPr>
          <p:cNvGrpSpPr/>
          <p:nvPr/>
        </p:nvGrpSpPr>
        <p:grpSpPr>
          <a:xfrm>
            <a:off x="2216770" y="3645809"/>
            <a:ext cx="392400" cy="453240"/>
            <a:chOff x="2216770" y="3645809"/>
            <a:chExt cx="39240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1785688-3913-9E2E-6E57-53D86DBCB8A8}"/>
                    </a:ext>
                  </a:extLst>
                </p14:cNvPr>
                <p14:cNvContentPartPr/>
                <p14:nvPr/>
              </p14:nvContentPartPr>
              <p14:xfrm>
                <a:off x="2216770" y="3645809"/>
                <a:ext cx="169920" cy="306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1785688-3913-9E2E-6E57-53D86DBCB8A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99130" y="3628169"/>
                  <a:ext cx="2055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FD81E3A-8EEE-6E90-993F-52E8C57B29C6}"/>
                    </a:ext>
                  </a:extLst>
                </p14:cNvPr>
                <p14:cNvContentPartPr/>
                <p14:nvPr/>
              </p14:nvContentPartPr>
              <p14:xfrm>
                <a:off x="2256370" y="3669209"/>
                <a:ext cx="178560" cy="22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FD81E3A-8EEE-6E90-993F-52E8C57B29C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38370" y="3651209"/>
                  <a:ext cx="2142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5A08427-3F7B-2543-3098-34B00782A312}"/>
                    </a:ext>
                  </a:extLst>
                </p14:cNvPr>
                <p14:cNvContentPartPr/>
                <p14:nvPr/>
              </p14:nvContentPartPr>
              <p14:xfrm>
                <a:off x="2501530" y="3939929"/>
                <a:ext cx="27000" cy="107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5A08427-3F7B-2543-3098-34B00782A31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83530" y="3922289"/>
                  <a:ext cx="626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8FC5691-3983-B605-4739-ECE019DE4006}"/>
                    </a:ext>
                  </a:extLst>
                </p14:cNvPr>
                <p14:cNvContentPartPr/>
                <p14:nvPr/>
              </p14:nvContentPartPr>
              <p14:xfrm>
                <a:off x="2411530" y="4061249"/>
                <a:ext cx="197640" cy="37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8FC5691-3983-B605-4739-ECE019DE400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393530" y="4043249"/>
                  <a:ext cx="233280" cy="7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100141-E941-1D3B-4B6D-377D79FA53AD}"/>
              </a:ext>
            </a:extLst>
          </p:cNvPr>
          <p:cNvGrpSpPr/>
          <p:nvPr/>
        </p:nvGrpSpPr>
        <p:grpSpPr>
          <a:xfrm>
            <a:off x="2954770" y="3812489"/>
            <a:ext cx="217800" cy="128520"/>
            <a:chOff x="2954770" y="3812489"/>
            <a:chExt cx="217800" cy="12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DBA2676-E978-71DA-91DB-BFAD4D98BAA4}"/>
                    </a:ext>
                  </a:extLst>
                </p14:cNvPr>
                <p14:cNvContentPartPr/>
                <p14:nvPr/>
              </p14:nvContentPartPr>
              <p14:xfrm>
                <a:off x="2954770" y="3812489"/>
                <a:ext cx="184320" cy="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DBA2676-E978-71DA-91DB-BFAD4D98BAA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37130" y="3794849"/>
                  <a:ext cx="2199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8680FAB-77A4-DE5D-1F4C-D95C06FDFFE6}"/>
                    </a:ext>
                  </a:extLst>
                </p14:cNvPr>
                <p14:cNvContentPartPr/>
                <p14:nvPr/>
              </p14:nvContentPartPr>
              <p14:xfrm>
                <a:off x="2966290" y="3911849"/>
                <a:ext cx="206280" cy="29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8680FAB-77A4-DE5D-1F4C-D95C06FDFFE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948650" y="3893849"/>
                  <a:ext cx="2419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48071A-5306-BC42-8FCB-B9A07E84EB4A}"/>
              </a:ext>
            </a:extLst>
          </p:cNvPr>
          <p:cNvGrpSpPr/>
          <p:nvPr/>
        </p:nvGrpSpPr>
        <p:grpSpPr>
          <a:xfrm>
            <a:off x="3468850" y="3613769"/>
            <a:ext cx="1239480" cy="603000"/>
            <a:chOff x="3468850" y="3613769"/>
            <a:chExt cx="1239480" cy="60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8988608-1800-CF8A-2333-8CDEE1974D64}"/>
                    </a:ext>
                  </a:extLst>
                </p14:cNvPr>
                <p14:cNvContentPartPr/>
                <p14:nvPr/>
              </p14:nvContentPartPr>
              <p14:xfrm>
                <a:off x="3468850" y="3613769"/>
                <a:ext cx="145080" cy="603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8988608-1800-CF8A-2333-8CDEE1974D6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451210" y="3596129"/>
                  <a:ext cx="18072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843D351-328D-B5FC-D3B8-E01D855718FE}"/>
                    </a:ext>
                  </a:extLst>
                </p14:cNvPr>
                <p14:cNvContentPartPr/>
                <p14:nvPr/>
              </p14:nvContentPartPr>
              <p14:xfrm>
                <a:off x="3840370" y="3789089"/>
                <a:ext cx="27000" cy="226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843D351-328D-B5FC-D3B8-E01D855718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22730" y="3771449"/>
                  <a:ext cx="626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864B3BD-11BD-1BEC-0655-A97FB24CD26A}"/>
                    </a:ext>
                  </a:extLst>
                </p14:cNvPr>
                <p14:cNvContentPartPr/>
                <p14:nvPr/>
              </p14:nvContentPartPr>
              <p14:xfrm>
                <a:off x="3846130" y="3789089"/>
                <a:ext cx="137520" cy="29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864B3BD-11BD-1BEC-0655-A97FB24CD26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28490" y="3771089"/>
                  <a:ext cx="1731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07E3EBB-C24C-2437-73A7-ED0CDC53C716}"/>
                    </a:ext>
                  </a:extLst>
                </p14:cNvPr>
                <p14:cNvContentPartPr/>
                <p14:nvPr/>
              </p14:nvContentPartPr>
              <p14:xfrm>
                <a:off x="3860170" y="3919409"/>
                <a:ext cx="103680" cy="14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07E3EBB-C24C-2437-73A7-ED0CDC53C71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842530" y="3901409"/>
                  <a:ext cx="139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ECB7522-8F89-DA95-3026-C91BD409A79F}"/>
                    </a:ext>
                  </a:extLst>
                </p14:cNvPr>
                <p14:cNvContentPartPr/>
                <p14:nvPr/>
              </p14:nvContentPartPr>
              <p14:xfrm>
                <a:off x="4003450" y="4006889"/>
                <a:ext cx="15480" cy="138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ECB7522-8F89-DA95-3026-C91BD409A79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985810" y="3988889"/>
                  <a:ext cx="511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682D77B-2332-9438-6AAF-7F3804107F25}"/>
                    </a:ext>
                  </a:extLst>
                </p14:cNvPr>
                <p14:cNvContentPartPr/>
                <p14:nvPr/>
              </p14:nvContentPartPr>
              <p14:xfrm>
                <a:off x="3905170" y="4180769"/>
                <a:ext cx="200880" cy="223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682D77B-2332-9438-6AAF-7F3804107F2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87530" y="4163129"/>
                  <a:ext cx="236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0FEE95D-3CAB-9904-F273-0C35C9DFBF58}"/>
                    </a:ext>
                  </a:extLst>
                </p14:cNvPr>
                <p14:cNvContentPartPr/>
                <p14:nvPr/>
              </p14:nvContentPartPr>
              <p14:xfrm>
                <a:off x="4275970" y="3680009"/>
                <a:ext cx="162000" cy="334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0FEE95D-3CAB-9904-F273-0C35C9DFBF5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258330" y="3662009"/>
                  <a:ext cx="1976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F1C6825-11BA-2B1D-89D5-B7746BC1D2AC}"/>
                    </a:ext>
                  </a:extLst>
                </p14:cNvPr>
                <p14:cNvContentPartPr/>
                <p14:nvPr/>
              </p14:nvContentPartPr>
              <p14:xfrm>
                <a:off x="4556050" y="3720329"/>
                <a:ext cx="152280" cy="279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F1C6825-11BA-2B1D-89D5-B7746BC1D2A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538410" y="3702689"/>
                  <a:ext cx="1879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CEE6CE1-FA1F-4689-3A08-662FCBDFE157}"/>
                    </a:ext>
                  </a:extLst>
                </p14:cNvPr>
                <p14:cNvContentPartPr/>
                <p14:nvPr/>
              </p14:nvContentPartPr>
              <p14:xfrm>
                <a:off x="4570450" y="3815369"/>
                <a:ext cx="103680" cy="34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CEE6CE1-FA1F-4689-3A08-662FCBDFE15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552810" y="3797729"/>
                  <a:ext cx="13932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C211B47-A745-5526-B191-6B2EA36F0595}"/>
              </a:ext>
            </a:extLst>
          </p:cNvPr>
          <p:cNvGrpSpPr/>
          <p:nvPr/>
        </p:nvGrpSpPr>
        <p:grpSpPr>
          <a:xfrm>
            <a:off x="5139970" y="3885569"/>
            <a:ext cx="274320" cy="118440"/>
            <a:chOff x="5139970" y="3885569"/>
            <a:chExt cx="27432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135D607-3D71-9B27-389F-0EA9EE3DBFB9}"/>
                    </a:ext>
                  </a:extLst>
                </p14:cNvPr>
                <p14:cNvContentPartPr/>
                <p14:nvPr/>
              </p14:nvContentPartPr>
              <p14:xfrm>
                <a:off x="5139970" y="3885569"/>
                <a:ext cx="274320" cy="42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135D607-3D71-9B27-389F-0EA9EE3DBFB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122330" y="3867929"/>
                  <a:ext cx="3099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DFEB649-DB52-FBB6-203D-8E21E569BCDD}"/>
                    </a:ext>
                  </a:extLst>
                </p14:cNvPr>
                <p14:cNvContentPartPr/>
                <p14:nvPr/>
              </p14:nvContentPartPr>
              <p14:xfrm>
                <a:off x="5159770" y="3992489"/>
                <a:ext cx="222120" cy="11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DFEB649-DB52-FBB6-203D-8E21E569BCD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41770" y="3974849"/>
                  <a:ext cx="25776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7740656-9249-68A9-C0AB-CDB18FD7FBC1}"/>
                  </a:ext>
                </a:extLst>
              </p14:cNvPr>
              <p14:cNvContentPartPr/>
              <p14:nvPr/>
            </p14:nvContentPartPr>
            <p14:xfrm>
              <a:off x="5138890" y="3758129"/>
              <a:ext cx="253800" cy="374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7740656-9249-68A9-C0AB-CDB18FD7FBC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20890" y="3740129"/>
                <a:ext cx="2894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CD214CA6-4C15-EC54-E6D3-273B9138578C}"/>
              </a:ext>
            </a:extLst>
          </p:cNvPr>
          <p:cNvGrpSpPr/>
          <p:nvPr/>
        </p:nvGrpSpPr>
        <p:grpSpPr>
          <a:xfrm>
            <a:off x="4619050" y="1011329"/>
            <a:ext cx="285480" cy="517320"/>
            <a:chOff x="4619050" y="1011329"/>
            <a:chExt cx="285480" cy="5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5DA6DC8-38A3-973E-0A44-A22918A2028A}"/>
                    </a:ext>
                  </a:extLst>
                </p14:cNvPr>
                <p14:cNvContentPartPr/>
                <p14:nvPr/>
              </p14:nvContentPartPr>
              <p14:xfrm>
                <a:off x="4815970" y="1042289"/>
                <a:ext cx="88560" cy="486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5DA6DC8-38A3-973E-0A44-A22918A2028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798330" y="1024289"/>
                  <a:ext cx="12420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F9BBEA0-5D41-9A89-A248-95B277F04E92}"/>
                    </a:ext>
                  </a:extLst>
                </p14:cNvPr>
                <p14:cNvContentPartPr/>
                <p14:nvPr/>
              </p14:nvContentPartPr>
              <p14:xfrm>
                <a:off x="4832890" y="1011329"/>
                <a:ext cx="47160" cy="77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F9BBEA0-5D41-9A89-A248-95B277F04E9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14890" y="993689"/>
                  <a:ext cx="828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758BAFA-EDF0-84C7-DFF7-E3CC57C2E11E}"/>
                    </a:ext>
                  </a:extLst>
                </p14:cNvPr>
                <p14:cNvContentPartPr/>
                <p14:nvPr/>
              </p14:nvContentPartPr>
              <p14:xfrm>
                <a:off x="4619050" y="1119329"/>
                <a:ext cx="70560" cy="218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758BAFA-EDF0-84C7-DFF7-E3CC57C2E11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601050" y="1101329"/>
                  <a:ext cx="10620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FC0AF06-4698-FF4F-9F90-4BB175B52813}"/>
              </a:ext>
            </a:extLst>
          </p:cNvPr>
          <p:cNvGrpSpPr/>
          <p:nvPr/>
        </p:nvGrpSpPr>
        <p:grpSpPr>
          <a:xfrm>
            <a:off x="5730010" y="3372209"/>
            <a:ext cx="873720" cy="416160"/>
            <a:chOff x="5730010" y="3372209"/>
            <a:chExt cx="873720" cy="41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C89BC16-8841-7F65-E244-5204A0392006}"/>
                    </a:ext>
                  </a:extLst>
                </p14:cNvPr>
                <p14:cNvContentPartPr/>
                <p14:nvPr/>
              </p14:nvContentPartPr>
              <p14:xfrm>
                <a:off x="5859970" y="3485609"/>
                <a:ext cx="93240" cy="254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C89BC16-8841-7F65-E244-5204A039200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841970" y="3467609"/>
                  <a:ext cx="1288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631C60-24F5-ADFD-3493-481512E992FA}"/>
                    </a:ext>
                  </a:extLst>
                </p14:cNvPr>
                <p14:cNvContentPartPr/>
                <p14:nvPr/>
              </p14:nvContentPartPr>
              <p14:xfrm>
                <a:off x="6051130" y="3498929"/>
                <a:ext cx="112320" cy="153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631C60-24F5-ADFD-3493-481512E992F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33490" y="3481289"/>
                  <a:ext cx="1479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7E3429E-1005-CAB3-A1BC-0785EF30780E}"/>
                    </a:ext>
                  </a:extLst>
                </p14:cNvPr>
                <p14:cNvContentPartPr/>
                <p14:nvPr/>
              </p14:nvContentPartPr>
              <p14:xfrm>
                <a:off x="5730010" y="3382289"/>
                <a:ext cx="103680" cy="40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7E3429E-1005-CAB3-A1BC-0785EF30780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712010" y="3364289"/>
                  <a:ext cx="13932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B948FCB-95C3-085F-1ED8-AECA76898A60}"/>
                    </a:ext>
                  </a:extLst>
                </p14:cNvPr>
                <p14:cNvContentPartPr/>
                <p14:nvPr/>
              </p14:nvContentPartPr>
              <p14:xfrm>
                <a:off x="6276490" y="3372209"/>
                <a:ext cx="77760" cy="379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B948FCB-95C3-085F-1ED8-AECA76898A6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58490" y="3354569"/>
                  <a:ext cx="11340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9ED2A9B-F462-5494-B85F-B7760B5198E9}"/>
                    </a:ext>
                  </a:extLst>
                </p14:cNvPr>
                <p14:cNvContentPartPr/>
                <p14:nvPr/>
              </p14:nvContentPartPr>
              <p14:xfrm>
                <a:off x="6446050" y="3530609"/>
                <a:ext cx="157680" cy="186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9ED2A9B-F462-5494-B85F-B7760B5198E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428410" y="3512609"/>
                  <a:ext cx="19332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E08BC89-B55E-8417-B1F7-673453477ADE}"/>
              </a:ext>
            </a:extLst>
          </p:cNvPr>
          <p:cNvGrpSpPr/>
          <p:nvPr/>
        </p:nvGrpSpPr>
        <p:grpSpPr>
          <a:xfrm>
            <a:off x="5772130" y="3892769"/>
            <a:ext cx="936720" cy="380160"/>
            <a:chOff x="5772130" y="3892769"/>
            <a:chExt cx="936720" cy="38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296605A-7C66-3780-DB8E-4F8DD80B4801}"/>
                    </a:ext>
                  </a:extLst>
                </p14:cNvPr>
                <p14:cNvContentPartPr/>
                <p14:nvPr/>
              </p14:nvContentPartPr>
              <p14:xfrm>
                <a:off x="5772130" y="3892769"/>
                <a:ext cx="936720" cy="38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296605A-7C66-3780-DB8E-4F8DD80B480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54130" y="3875129"/>
                  <a:ext cx="9723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161C937-CBE6-8B23-71A1-CBB085B3C852}"/>
                    </a:ext>
                  </a:extLst>
                </p14:cNvPr>
                <p14:cNvContentPartPr/>
                <p14:nvPr/>
              </p14:nvContentPartPr>
              <p14:xfrm>
                <a:off x="6137890" y="3999329"/>
                <a:ext cx="180360" cy="273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161C937-CBE6-8B23-71A1-CBB085B3C85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19890" y="3981329"/>
                  <a:ext cx="2160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5578126-DD73-E6A8-03EF-709019ED0E0B}"/>
                    </a:ext>
                  </a:extLst>
                </p14:cNvPr>
                <p14:cNvContentPartPr/>
                <p14:nvPr/>
              </p14:nvContentPartPr>
              <p14:xfrm>
                <a:off x="6350290" y="3982049"/>
                <a:ext cx="151200" cy="72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5578126-DD73-E6A8-03EF-709019ED0E0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32650" y="3964049"/>
                  <a:ext cx="18684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647D681-8364-15B7-672E-985F4F1A73D5}"/>
                  </a:ext>
                </a:extLst>
              </p14:cNvPr>
              <p14:cNvContentPartPr/>
              <p14:nvPr/>
            </p14:nvContentPartPr>
            <p14:xfrm>
              <a:off x="7115290" y="3812129"/>
              <a:ext cx="29880" cy="727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647D681-8364-15B7-672E-985F4F1A73D5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097650" y="3794129"/>
                <a:ext cx="6552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3AD2303-9AD9-7ED6-1D8F-AA17CB009FAC}"/>
                  </a:ext>
                </a:extLst>
              </p14:cNvPr>
              <p14:cNvContentPartPr/>
              <p14:nvPr/>
            </p14:nvContentPartPr>
            <p14:xfrm>
              <a:off x="7532170" y="3481649"/>
              <a:ext cx="107640" cy="297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3AD2303-9AD9-7ED6-1D8F-AA17CB009FAC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514530" y="3463649"/>
                <a:ext cx="14328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5F18EC1B-86A4-8F4E-7955-890302A84573}"/>
                  </a:ext>
                </a:extLst>
              </p14:cNvPr>
              <p14:cNvContentPartPr/>
              <p14:nvPr/>
            </p14:nvContentPartPr>
            <p14:xfrm>
              <a:off x="7330210" y="3919049"/>
              <a:ext cx="578520" cy="26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5F18EC1B-86A4-8F4E-7955-890302A84573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312210" y="3901049"/>
                <a:ext cx="6141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9B982F23-96B6-7BD8-6109-2FB7DDFEBBF5}"/>
                  </a:ext>
                </a:extLst>
              </p14:cNvPr>
              <p14:cNvContentPartPr/>
              <p14:nvPr/>
            </p14:nvContentPartPr>
            <p14:xfrm>
              <a:off x="7537570" y="4056569"/>
              <a:ext cx="205920" cy="3074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9B982F23-96B6-7BD8-6109-2FB7DDFEBBF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519570" y="4038569"/>
                <a:ext cx="24156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135BEDA-D21D-5152-B484-CFFDD4AFC586}"/>
                  </a:ext>
                </a:extLst>
              </p14:cNvPr>
              <p14:cNvContentPartPr/>
              <p14:nvPr/>
            </p14:nvContentPartPr>
            <p14:xfrm>
              <a:off x="6328330" y="1480049"/>
              <a:ext cx="188280" cy="281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135BEDA-D21D-5152-B484-CFFDD4AFC58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310690" y="1462049"/>
                <a:ext cx="2239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79AB0669-7B6E-2BB1-D46A-D86F862A116B}"/>
                  </a:ext>
                </a:extLst>
              </p14:cNvPr>
              <p14:cNvContentPartPr/>
              <p14:nvPr/>
            </p14:nvContentPartPr>
            <p14:xfrm>
              <a:off x="7710730" y="4054409"/>
              <a:ext cx="85680" cy="1728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79AB0669-7B6E-2BB1-D46A-D86F862A116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692730" y="4036769"/>
                <a:ext cx="121320" cy="20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31DD898C-E498-1F89-7CE7-35B0607511CB}"/>
              </a:ext>
            </a:extLst>
          </p:cNvPr>
          <p:cNvGrpSpPr/>
          <p:nvPr/>
        </p:nvGrpSpPr>
        <p:grpSpPr>
          <a:xfrm>
            <a:off x="7316170" y="4091129"/>
            <a:ext cx="4455720" cy="766080"/>
            <a:chOff x="7316170" y="4091129"/>
            <a:chExt cx="445572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A669B82-CAC1-4F04-3B93-02D9FF473C4B}"/>
                    </a:ext>
                  </a:extLst>
                </p14:cNvPr>
                <p14:cNvContentPartPr/>
                <p14:nvPr/>
              </p14:nvContentPartPr>
              <p14:xfrm>
                <a:off x="7316170" y="4388489"/>
                <a:ext cx="536040" cy="258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A669B82-CAC1-4F04-3B93-02D9FF473C4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98530" y="4370849"/>
                  <a:ext cx="5716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2C3C827-B354-DE69-0135-1FB21111FFCC}"/>
                    </a:ext>
                  </a:extLst>
                </p14:cNvPr>
                <p14:cNvContentPartPr/>
                <p14:nvPr/>
              </p14:nvContentPartPr>
              <p14:xfrm>
                <a:off x="7594090" y="4570649"/>
                <a:ext cx="546480" cy="2865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2C3C827-B354-DE69-0135-1FB21111FFC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576090" y="4553009"/>
                  <a:ext cx="5821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F8ED021-6F01-472D-35B5-F09883E089DE}"/>
                    </a:ext>
                  </a:extLst>
                </p14:cNvPr>
                <p14:cNvContentPartPr/>
                <p14:nvPr/>
              </p14:nvContentPartPr>
              <p14:xfrm>
                <a:off x="8441890" y="4286609"/>
                <a:ext cx="170280" cy="93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F8ED021-6F01-472D-35B5-F09883E089D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424250" y="4268609"/>
                  <a:ext cx="2059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61C1FA9-2C36-8820-C7BE-644C717B671F}"/>
                    </a:ext>
                  </a:extLst>
                </p14:cNvPr>
                <p14:cNvContentPartPr/>
                <p14:nvPr/>
              </p14:nvContentPartPr>
              <p14:xfrm>
                <a:off x="8416330" y="4429529"/>
                <a:ext cx="212040" cy="46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61C1FA9-2C36-8820-C7BE-644C717B67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398330" y="4411889"/>
                  <a:ext cx="247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62F2175-0BD8-270A-B157-27B915610D20}"/>
                    </a:ext>
                  </a:extLst>
                </p14:cNvPr>
                <p14:cNvContentPartPr/>
                <p14:nvPr/>
              </p14:nvContentPartPr>
              <p14:xfrm>
                <a:off x="8843650" y="4097249"/>
                <a:ext cx="117720" cy="317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62F2175-0BD8-270A-B157-27B915610D2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825650" y="4079609"/>
                  <a:ext cx="1533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9FBC0B6-0D51-8DED-4756-2B45E2F9862E}"/>
                    </a:ext>
                  </a:extLst>
                </p14:cNvPr>
                <p14:cNvContentPartPr/>
                <p14:nvPr/>
              </p14:nvContentPartPr>
              <p14:xfrm>
                <a:off x="8740330" y="4236929"/>
                <a:ext cx="288000" cy="19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9FBC0B6-0D51-8DED-4756-2B45E2F9862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722690" y="4219289"/>
                  <a:ext cx="3236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0D55A99-9D80-A7D8-92C8-4D644269A033}"/>
                    </a:ext>
                  </a:extLst>
                </p14:cNvPr>
                <p14:cNvContentPartPr/>
                <p14:nvPr/>
              </p14:nvContentPartPr>
              <p14:xfrm>
                <a:off x="9039490" y="4300649"/>
                <a:ext cx="603720" cy="145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0D55A99-9D80-A7D8-92C8-4D644269A03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021850" y="4283009"/>
                  <a:ext cx="6393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7E2C006-3438-4971-9197-F8E966F9C821}"/>
                    </a:ext>
                  </a:extLst>
                </p14:cNvPr>
                <p14:cNvContentPartPr/>
                <p14:nvPr/>
              </p14:nvContentPartPr>
              <p14:xfrm>
                <a:off x="9189610" y="4170689"/>
                <a:ext cx="26640" cy="165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7E2C006-3438-4971-9197-F8E966F9C82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171970" y="4153049"/>
                  <a:ext cx="622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2859BDC-9E7B-8692-CF09-EC81B80014E4}"/>
                    </a:ext>
                  </a:extLst>
                </p14:cNvPr>
                <p14:cNvContentPartPr/>
                <p14:nvPr/>
              </p14:nvContentPartPr>
              <p14:xfrm>
                <a:off x="9914650" y="4207409"/>
                <a:ext cx="243000" cy="4093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2859BDC-9E7B-8692-CF09-EC81B80014E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897010" y="4189409"/>
                  <a:ext cx="2786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3ECC0DE-182B-CF8D-8C3B-1EF95E32D556}"/>
                    </a:ext>
                  </a:extLst>
                </p14:cNvPr>
                <p14:cNvContentPartPr/>
                <p14:nvPr/>
              </p14:nvContentPartPr>
              <p14:xfrm>
                <a:off x="10449970" y="4091129"/>
                <a:ext cx="1321920" cy="373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3ECC0DE-182B-CF8D-8C3B-1EF95E32D55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431970" y="4073489"/>
                  <a:ext cx="13575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750CAEC-D487-11D4-F6B0-750D7CA41E01}"/>
                    </a:ext>
                  </a:extLst>
                </p14:cNvPr>
                <p14:cNvContentPartPr/>
                <p14:nvPr/>
              </p14:nvContentPartPr>
              <p14:xfrm>
                <a:off x="11408650" y="4205249"/>
                <a:ext cx="73440" cy="6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750CAEC-D487-11D4-F6B0-750D7CA41E0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390650" y="4187609"/>
                  <a:ext cx="109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B563063-29A5-D5A7-192B-C4F8B7B88B66}"/>
                    </a:ext>
                  </a:extLst>
                </p14:cNvPr>
                <p14:cNvContentPartPr/>
                <p14:nvPr/>
              </p14:nvContentPartPr>
              <p14:xfrm>
                <a:off x="11133610" y="4225769"/>
                <a:ext cx="18360" cy="14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B563063-29A5-D5A7-192B-C4F8B7B88B6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115610" y="4207769"/>
                  <a:ext cx="54000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BCD0694-3FFE-C8DF-4990-3361DD2B640E}"/>
                  </a:ext>
                </a:extLst>
              </p14:cNvPr>
              <p14:cNvContentPartPr/>
              <p14:nvPr/>
            </p14:nvContentPartPr>
            <p14:xfrm>
              <a:off x="5789050" y="4355009"/>
              <a:ext cx="810000" cy="1911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BCD0694-3FFE-C8DF-4990-3361DD2B640E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771410" y="4337009"/>
                <a:ext cx="845640" cy="22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C5B9DE6-DFF2-760A-284B-F81350351FC1}"/>
              </a:ext>
            </a:extLst>
          </p:cNvPr>
          <p:cNvGrpSpPr/>
          <p:nvPr/>
        </p:nvGrpSpPr>
        <p:grpSpPr>
          <a:xfrm>
            <a:off x="5463610" y="4712129"/>
            <a:ext cx="1141920" cy="457560"/>
            <a:chOff x="5463610" y="4712129"/>
            <a:chExt cx="114192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15C4674-4CE4-BCB3-3D72-DBF38D4D268A}"/>
                    </a:ext>
                  </a:extLst>
                </p14:cNvPr>
                <p14:cNvContentPartPr/>
                <p14:nvPr/>
              </p14:nvContentPartPr>
              <p14:xfrm>
                <a:off x="5463610" y="4754249"/>
                <a:ext cx="559800" cy="202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15C4674-4CE4-BCB3-3D72-DBF38D4D268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445970" y="4736249"/>
                  <a:ext cx="5954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FEC29DD-A5A6-7829-A23A-25CDEF24C3F7}"/>
                    </a:ext>
                  </a:extLst>
                </p14:cNvPr>
                <p14:cNvContentPartPr/>
                <p14:nvPr/>
              </p14:nvContentPartPr>
              <p14:xfrm>
                <a:off x="5888050" y="4879889"/>
                <a:ext cx="183960" cy="103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FEC29DD-A5A6-7829-A23A-25CDEF24C3F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870410" y="4862249"/>
                  <a:ext cx="2196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75EDC48-E8E1-D4E3-1124-EA45C42F3936}"/>
                    </a:ext>
                  </a:extLst>
                </p14:cNvPr>
                <p14:cNvContentPartPr/>
                <p14:nvPr/>
              </p14:nvContentPartPr>
              <p14:xfrm>
                <a:off x="6315370" y="4748129"/>
                <a:ext cx="18720" cy="207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75EDC48-E8E1-D4E3-1124-EA45C42F393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297370" y="4730129"/>
                  <a:ext cx="543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7E79971-E3C1-2985-B0F2-105472A554E7}"/>
                    </a:ext>
                  </a:extLst>
                </p14:cNvPr>
                <p14:cNvContentPartPr/>
                <p14:nvPr/>
              </p14:nvContentPartPr>
              <p14:xfrm>
                <a:off x="6300970" y="4712129"/>
                <a:ext cx="171720" cy="46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7E79971-E3C1-2985-B0F2-105472A554E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283330" y="4694129"/>
                  <a:ext cx="2073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7A3733B-FD75-B39A-8318-A6CFA7BE085A}"/>
                    </a:ext>
                  </a:extLst>
                </p14:cNvPr>
                <p14:cNvContentPartPr/>
                <p14:nvPr/>
              </p14:nvContentPartPr>
              <p14:xfrm>
                <a:off x="6334810" y="4831289"/>
                <a:ext cx="166680" cy="28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7A3733B-FD75-B39A-8318-A6CFA7BE085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317170" y="4813649"/>
                  <a:ext cx="202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F074133-6178-B6FD-4883-8CD687B9FDE7}"/>
                    </a:ext>
                  </a:extLst>
                </p14:cNvPr>
                <p14:cNvContentPartPr/>
                <p14:nvPr/>
              </p14:nvContentPartPr>
              <p14:xfrm>
                <a:off x="6441730" y="4970969"/>
                <a:ext cx="38880" cy="145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F074133-6178-B6FD-4883-8CD687B9FDE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24090" y="4952969"/>
                  <a:ext cx="745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333DABC-0DDF-7EED-C663-961F212E1814}"/>
                    </a:ext>
                  </a:extLst>
                </p14:cNvPr>
                <p14:cNvContentPartPr/>
                <p14:nvPr/>
              </p14:nvContentPartPr>
              <p14:xfrm>
                <a:off x="6357490" y="5150249"/>
                <a:ext cx="248040" cy="19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333DABC-0DDF-7EED-C663-961F212E181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339850" y="5132609"/>
                  <a:ext cx="28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BC65D48-2C43-6A23-A154-464F4BC4B6E3}"/>
              </a:ext>
            </a:extLst>
          </p:cNvPr>
          <p:cNvGrpSpPr/>
          <p:nvPr/>
        </p:nvGrpSpPr>
        <p:grpSpPr>
          <a:xfrm>
            <a:off x="1155490" y="5125769"/>
            <a:ext cx="4488120" cy="469800"/>
            <a:chOff x="1155490" y="5125769"/>
            <a:chExt cx="448812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A4B7255-F07B-0035-9BA9-0CBC73BFD25B}"/>
                    </a:ext>
                  </a:extLst>
                </p14:cNvPr>
                <p14:cNvContentPartPr/>
                <p14:nvPr/>
              </p14:nvContentPartPr>
              <p14:xfrm>
                <a:off x="1155490" y="5301449"/>
                <a:ext cx="274320" cy="255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A4B7255-F07B-0035-9BA9-0CBC73BFD25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37490" y="5283449"/>
                  <a:ext cx="3099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36D75A6-78C1-F063-E7ED-CAF46E3EDE8C}"/>
                    </a:ext>
                  </a:extLst>
                </p14:cNvPr>
                <p14:cNvContentPartPr/>
                <p14:nvPr/>
              </p14:nvContentPartPr>
              <p14:xfrm>
                <a:off x="1655530" y="5402969"/>
                <a:ext cx="738360" cy="192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36D75A6-78C1-F063-E7ED-CAF46E3EDE8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37530" y="5385329"/>
                  <a:ext cx="774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C27EC1A-A859-C32E-C5F5-DF873D666A22}"/>
                    </a:ext>
                  </a:extLst>
                </p14:cNvPr>
                <p14:cNvContentPartPr/>
                <p14:nvPr/>
              </p14:nvContentPartPr>
              <p14:xfrm>
                <a:off x="2629690" y="5372729"/>
                <a:ext cx="325440" cy="1004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C27EC1A-A859-C32E-C5F5-DF873D666A2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612050" y="5354729"/>
                  <a:ext cx="361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B6F5C79-BAFA-01F6-AE21-CE1168677E00}"/>
                    </a:ext>
                  </a:extLst>
                </p14:cNvPr>
                <p14:cNvContentPartPr/>
                <p14:nvPr/>
              </p14:nvContentPartPr>
              <p14:xfrm>
                <a:off x="2825530" y="5392169"/>
                <a:ext cx="151560" cy="1317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B6F5C79-BAFA-01F6-AE21-CE1168677E0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807530" y="5374529"/>
                  <a:ext cx="1872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5C9737F-FE26-033E-B258-1EF1A718C910}"/>
                    </a:ext>
                  </a:extLst>
                </p14:cNvPr>
                <p14:cNvContentPartPr/>
                <p14:nvPr/>
              </p14:nvContentPartPr>
              <p14:xfrm>
                <a:off x="3050890" y="5201369"/>
                <a:ext cx="502920" cy="2869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5C9737F-FE26-033E-B258-1EF1A718C91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032890" y="5183369"/>
                  <a:ext cx="5385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EDC9F65-D6D7-D3BE-7A7F-3DDFBF79FE16}"/>
                    </a:ext>
                  </a:extLst>
                </p14:cNvPr>
                <p14:cNvContentPartPr/>
                <p14:nvPr/>
              </p14:nvContentPartPr>
              <p14:xfrm>
                <a:off x="3350410" y="5275889"/>
                <a:ext cx="239760" cy="37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EDC9F65-D6D7-D3BE-7A7F-3DDFBF79FE1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332770" y="5258249"/>
                  <a:ext cx="2754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B905035-103C-9BCB-3DBD-FC4D8F107D7E}"/>
                    </a:ext>
                  </a:extLst>
                </p14:cNvPr>
                <p14:cNvContentPartPr/>
                <p14:nvPr/>
              </p14:nvContentPartPr>
              <p14:xfrm>
                <a:off x="3810850" y="5141969"/>
                <a:ext cx="689040" cy="348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B905035-103C-9BCB-3DBD-FC4D8F107D7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92850" y="5124329"/>
                  <a:ext cx="7246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416D3FD-A1C2-B96D-77BA-38152F43B09F}"/>
                    </a:ext>
                  </a:extLst>
                </p14:cNvPr>
                <p14:cNvContentPartPr/>
                <p14:nvPr/>
              </p14:nvContentPartPr>
              <p14:xfrm>
                <a:off x="4389370" y="5327369"/>
                <a:ext cx="86040" cy="885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416D3FD-A1C2-B96D-77BA-38152F43B09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371370" y="5309729"/>
                  <a:ext cx="121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041F3A9-7AEE-3553-1F95-12BE11B9C4FB}"/>
                    </a:ext>
                  </a:extLst>
                </p14:cNvPr>
                <p14:cNvContentPartPr/>
                <p14:nvPr/>
              </p14:nvContentPartPr>
              <p14:xfrm>
                <a:off x="4501330" y="5125769"/>
                <a:ext cx="1142280" cy="3387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041F3A9-7AEE-3553-1F95-12BE11B9C4F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483330" y="5108129"/>
                  <a:ext cx="117792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B836406-24F8-738C-8665-1E954C584509}"/>
                    </a:ext>
                  </a:extLst>
                </p14:cNvPr>
                <p14:cNvContentPartPr/>
                <p14:nvPr/>
              </p14:nvContentPartPr>
              <p14:xfrm>
                <a:off x="5420410" y="5253929"/>
                <a:ext cx="37440" cy="5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B836406-24F8-738C-8665-1E954C58450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02770" y="5235929"/>
                  <a:ext cx="730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92E6E59-4991-2C74-829F-3906AC6A91EA}"/>
                    </a:ext>
                  </a:extLst>
                </p14:cNvPr>
                <p14:cNvContentPartPr/>
                <p14:nvPr/>
              </p14:nvContentPartPr>
              <p14:xfrm>
                <a:off x="4980130" y="5219729"/>
                <a:ext cx="411120" cy="51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92E6E59-4991-2C74-829F-3906AC6A91E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962490" y="5201729"/>
                  <a:ext cx="446760" cy="8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3361EBA-2148-FB99-0AFB-A101B166A376}"/>
              </a:ext>
            </a:extLst>
          </p:cNvPr>
          <p:cNvGrpSpPr/>
          <p:nvPr/>
        </p:nvGrpSpPr>
        <p:grpSpPr>
          <a:xfrm>
            <a:off x="1135690" y="5799329"/>
            <a:ext cx="724320" cy="424440"/>
            <a:chOff x="1135690" y="5799329"/>
            <a:chExt cx="72432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C819F6F-36E2-B2C1-F7ED-0C4601DEBEBD}"/>
                    </a:ext>
                  </a:extLst>
                </p14:cNvPr>
                <p14:cNvContentPartPr/>
                <p14:nvPr/>
              </p14:nvContentPartPr>
              <p14:xfrm>
                <a:off x="1135690" y="5903369"/>
                <a:ext cx="724320" cy="320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C819F6F-36E2-B2C1-F7ED-0C4601DEBEB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17690" y="5885369"/>
                  <a:ext cx="75996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5A72A0E-0AF3-68AF-7EA6-04614BEE8889}"/>
                    </a:ext>
                  </a:extLst>
                </p14:cNvPr>
                <p14:cNvContentPartPr/>
                <p14:nvPr/>
              </p14:nvContentPartPr>
              <p14:xfrm>
                <a:off x="1456810" y="5799329"/>
                <a:ext cx="24120" cy="24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5A72A0E-0AF3-68AF-7EA6-04614BEE888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439170" y="5781329"/>
                  <a:ext cx="5976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01D3F08-D45B-0996-8B31-52D9DACDC19A}"/>
              </a:ext>
            </a:extLst>
          </p:cNvPr>
          <p:cNvGrpSpPr/>
          <p:nvPr/>
        </p:nvGrpSpPr>
        <p:grpSpPr>
          <a:xfrm>
            <a:off x="2324410" y="5954849"/>
            <a:ext cx="1135080" cy="405720"/>
            <a:chOff x="2324410" y="5954849"/>
            <a:chExt cx="11350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64701E2-B00A-0CFA-78EB-4A2D79D45142}"/>
                    </a:ext>
                  </a:extLst>
                </p14:cNvPr>
                <p14:cNvContentPartPr/>
                <p14:nvPr/>
              </p14:nvContentPartPr>
              <p14:xfrm>
                <a:off x="2324410" y="5987609"/>
                <a:ext cx="238680" cy="372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64701E2-B00A-0CFA-78EB-4A2D79D4514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306410" y="5969969"/>
                  <a:ext cx="2743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B9102E78-42B6-059D-E7F6-98ECCA8D3167}"/>
                    </a:ext>
                  </a:extLst>
                </p14:cNvPr>
                <p14:cNvContentPartPr/>
                <p14:nvPr/>
              </p14:nvContentPartPr>
              <p14:xfrm>
                <a:off x="2348530" y="5954849"/>
                <a:ext cx="265320" cy="21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B9102E78-42B6-059D-E7F6-98ECCA8D316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330890" y="5937209"/>
                  <a:ext cx="3009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495AD8D-8C63-26DE-19D6-4639B9C958CD}"/>
                    </a:ext>
                  </a:extLst>
                </p14:cNvPr>
                <p14:cNvContentPartPr/>
                <p14:nvPr/>
              </p14:nvContentPartPr>
              <p14:xfrm>
                <a:off x="3178690" y="6089489"/>
                <a:ext cx="234000" cy="38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495AD8D-8C63-26DE-19D6-4639B9C958C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160690" y="6071489"/>
                  <a:ext cx="26964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E7A90CD-164A-3676-EA2B-AB6017A88760}"/>
                    </a:ext>
                  </a:extLst>
                </p14:cNvPr>
                <p14:cNvContentPartPr/>
                <p14:nvPr/>
              </p14:nvContentPartPr>
              <p14:xfrm>
                <a:off x="3206410" y="6197849"/>
                <a:ext cx="253080" cy="32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E7A90CD-164A-3676-EA2B-AB6017A8876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188410" y="6179849"/>
                  <a:ext cx="2887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3E4B643-DF2C-48E1-C993-019AA93466A9}"/>
              </a:ext>
            </a:extLst>
          </p:cNvPr>
          <p:cNvGrpSpPr/>
          <p:nvPr/>
        </p:nvGrpSpPr>
        <p:grpSpPr>
          <a:xfrm>
            <a:off x="2599090" y="6292889"/>
            <a:ext cx="235440" cy="187200"/>
            <a:chOff x="2599090" y="6292889"/>
            <a:chExt cx="23544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30C9D8B-6FF3-2734-3543-C8EA3C50D04D}"/>
                    </a:ext>
                  </a:extLst>
                </p14:cNvPr>
                <p14:cNvContentPartPr/>
                <p14:nvPr/>
              </p14:nvContentPartPr>
              <p14:xfrm>
                <a:off x="2697730" y="6292889"/>
                <a:ext cx="29880" cy="1544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30C9D8B-6FF3-2734-3543-C8EA3C50D04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679730" y="6275249"/>
                  <a:ext cx="65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B72F3E13-06FE-22C7-E0CF-BCEB100A98E4}"/>
                    </a:ext>
                  </a:extLst>
                </p14:cNvPr>
                <p14:cNvContentPartPr/>
                <p14:nvPr/>
              </p14:nvContentPartPr>
              <p14:xfrm>
                <a:off x="2599090" y="6452369"/>
                <a:ext cx="235440" cy="277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B72F3E13-06FE-22C7-E0CF-BCEB100A98E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581090" y="6434729"/>
                  <a:ext cx="27108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8BC1A35F-B7F3-B866-5E2B-CC30101622E7}"/>
                  </a:ext>
                </a:extLst>
              </p14:cNvPr>
              <p14:cNvContentPartPr/>
              <p14:nvPr/>
            </p14:nvContentPartPr>
            <p14:xfrm>
              <a:off x="3809770" y="6018569"/>
              <a:ext cx="138240" cy="33372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8BC1A35F-B7F3-B866-5E2B-CC30101622E7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792130" y="6000929"/>
                <a:ext cx="173880" cy="36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F149D8F1-D559-31FE-D6E0-487743B07FCA}"/>
              </a:ext>
            </a:extLst>
          </p:cNvPr>
          <p:cNvGrpSpPr/>
          <p:nvPr/>
        </p:nvGrpSpPr>
        <p:grpSpPr>
          <a:xfrm>
            <a:off x="4109290" y="5923169"/>
            <a:ext cx="521640" cy="785520"/>
            <a:chOff x="4109290" y="5923169"/>
            <a:chExt cx="521640" cy="78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444D282-B530-32A8-F09F-118D69D54E9B}"/>
                    </a:ext>
                  </a:extLst>
                </p14:cNvPr>
                <p14:cNvContentPartPr/>
                <p14:nvPr/>
              </p14:nvContentPartPr>
              <p14:xfrm>
                <a:off x="4125130" y="6009209"/>
                <a:ext cx="115560" cy="290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444D282-B530-32A8-F09F-118D69D54E9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107130" y="5991209"/>
                  <a:ext cx="1512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24197DE-5A49-45AE-686D-8860132D78E0}"/>
                    </a:ext>
                  </a:extLst>
                </p14:cNvPr>
                <p14:cNvContentPartPr/>
                <p14:nvPr/>
              </p14:nvContentPartPr>
              <p14:xfrm>
                <a:off x="4363450" y="6018929"/>
                <a:ext cx="172080" cy="1468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24197DE-5A49-45AE-686D-8860132D78E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45810" y="6000929"/>
                  <a:ext cx="2077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73F4889-7020-913C-F95A-9AC6C5E80132}"/>
                    </a:ext>
                  </a:extLst>
                </p14:cNvPr>
                <p14:cNvContentPartPr/>
                <p14:nvPr/>
              </p14:nvContentPartPr>
              <p14:xfrm>
                <a:off x="4538410" y="5923169"/>
                <a:ext cx="92520" cy="89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73F4889-7020-913C-F95A-9AC6C5E8013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520410" y="5905169"/>
                  <a:ext cx="128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E9C1058-7D52-38BD-8607-305A32ABA753}"/>
                    </a:ext>
                  </a:extLst>
                </p14:cNvPr>
                <p14:cNvContentPartPr/>
                <p14:nvPr/>
              </p14:nvContentPartPr>
              <p14:xfrm>
                <a:off x="4109290" y="6381809"/>
                <a:ext cx="469440" cy="36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E9C1058-7D52-38BD-8607-305A32ABA75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091650" y="6363809"/>
                  <a:ext cx="505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E9DDA00-7E42-0099-35DA-3D669987F445}"/>
                    </a:ext>
                  </a:extLst>
                </p14:cNvPr>
                <p14:cNvContentPartPr/>
                <p14:nvPr/>
              </p14:nvContentPartPr>
              <p14:xfrm>
                <a:off x="4239970" y="6447329"/>
                <a:ext cx="120960" cy="261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E9DDA00-7E42-0099-35DA-3D669987F44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22330" y="6429329"/>
                  <a:ext cx="15660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192727E-51F5-B911-273B-C9A739095CB8}"/>
              </a:ext>
            </a:extLst>
          </p:cNvPr>
          <p:cNvGrpSpPr/>
          <p:nvPr/>
        </p:nvGrpSpPr>
        <p:grpSpPr>
          <a:xfrm>
            <a:off x="5301970" y="6202889"/>
            <a:ext cx="335520" cy="134280"/>
            <a:chOff x="5301970" y="6202889"/>
            <a:chExt cx="33552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33602C4-F6A7-3830-3A70-17B0AA5C53AC}"/>
                    </a:ext>
                  </a:extLst>
                </p14:cNvPr>
                <p14:cNvContentPartPr/>
                <p14:nvPr/>
              </p14:nvContentPartPr>
              <p14:xfrm>
                <a:off x="5336890" y="6202889"/>
                <a:ext cx="239400" cy="154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33602C4-F6A7-3830-3A70-17B0AA5C53A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318890" y="6185249"/>
                  <a:ext cx="275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E34A20F-DA12-F94C-F82F-18BCF77DBA8D}"/>
                    </a:ext>
                  </a:extLst>
                </p14:cNvPr>
                <p14:cNvContentPartPr/>
                <p14:nvPr/>
              </p14:nvContentPartPr>
              <p14:xfrm>
                <a:off x="5301970" y="6308729"/>
                <a:ext cx="335520" cy="28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E34A20F-DA12-F94C-F82F-18BCF77DBA8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284330" y="6290729"/>
                  <a:ext cx="37116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25005D7C-5D2E-F147-CA49-D642EC450DF7}"/>
                  </a:ext>
                </a:extLst>
              </p14:cNvPr>
              <p14:cNvContentPartPr/>
              <p14:nvPr/>
            </p14:nvContentPartPr>
            <p14:xfrm>
              <a:off x="5952490" y="6197489"/>
              <a:ext cx="112680" cy="24912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25005D7C-5D2E-F147-CA49-D642EC450DF7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5934490" y="6179849"/>
                <a:ext cx="14832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15D1E205-F9F3-6430-B76B-F645EF770639}"/>
              </a:ext>
            </a:extLst>
          </p:cNvPr>
          <p:cNvGrpSpPr/>
          <p:nvPr/>
        </p:nvGrpSpPr>
        <p:grpSpPr>
          <a:xfrm>
            <a:off x="6405730" y="5975009"/>
            <a:ext cx="2114280" cy="405720"/>
            <a:chOff x="6405730" y="5975009"/>
            <a:chExt cx="211428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A55C0A9-78A4-0B60-C098-EF6F43C4138E}"/>
                    </a:ext>
                  </a:extLst>
                </p14:cNvPr>
                <p14:cNvContentPartPr/>
                <p14:nvPr/>
              </p14:nvContentPartPr>
              <p14:xfrm>
                <a:off x="6425170" y="6213689"/>
                <a:ext cx="173880" cy="201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A55C0A9-78A4-0B60-C098-EF6F43C4138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407530" y="6196049"/>
                  <a:ext cx="209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F1682E2-2789-BB68-18AF-7D12997888BB}"/>
                    </a:ext>
                  </a:extLst>
                </p14:cNvPr>
                <p14:cNvContentPartPr/>
                <p14:nvPr/>
              </p14:nvContentPartPr>
              <p14:xfrm>
                <a:off x="6405730" y="6357329"/>
                <a:ext cx="128160" cy="6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F1682E2-2789-BB68-18AF-7D12997888B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387730" y="6339329"/>
                  <a:ext cx="163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33E66AE-AA03-8170-C44C-C23BF7396C11}"/>
                    </a:ext>
                  </a:extLst>
                </p14:cNvPr>
                <p14:cNvContentPartPr/>
                <p14:nvPr/>
              </p14:nvContentPartPr>
              <p14:xfrm>
                <a:off x="6775090" y="5975009"/>
                <a:ext cx="1744920" cy="4057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33E66AE-AA03-8170-C44C-C23BF7396C1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757090" y="5957369"/>
                  <a:ext cx="178056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440F95A-49DF-DFA0-C148-BFB37602388A}"/>
                    </a:ext>
                  </a:extLst>
                </p14:cNvPr>
                <p14:cNvContentPartPr/>
                <p14:nvPr/>
              </p14:nvContentPartPr>
              <p14:xfrm>
                <a:off x="7833850" y="6059609"/>
                <a:ext cx="372240" cy="27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440F95A-49DF-DFA0-C148-BFB37602388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815850" y="6041609"/>
                  <a:ext cx="40788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F625E76-8EB0-6DB3-1617-880730E63368}"/>
              </a:ext>
            </a:extLst>
          </p:cNvPr>
          <p:cNvGrpSpPr/>
          <p:nvPr/>
        </p:nvGrpSpPr>
        <p:grpSpPr>
          <a:xfrm>
            <a:off x="8687770" y="5958809"/>
            <a:ext cx="1562760" cy="491040"/>
            <a:chOff x="8687770" y="5958809"/>
            <a:chExt cx="156276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2F5D8D9-8796-BB96-B723-C4EA9B123F77}"/>
                    </a:ext>
                  </a:extLst>
                </p14:cNvPr>
                <p14:cNvContentPartPr/>
                <p14:nvPr/>
              </p14:nvContentPartPr>
              <p14:xfrm>
                <a:off x="8687770" y="5991209"/>
                <a:ext cx="1562760" cy="458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2F5D8D9-8796-BB96-B723-C4EA9B123F7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670130" y="5973569"/>
                  <a:ext cx="159840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4CD02B5-E5CA-CC76-3062-C7E2A0B480D9}"/>
                    </a:ext>
                  </a:extLst>
                </p14:cNvPr>
                <p14:cNvContentPartPr/>
                <p14:nvPr/>
              </p14:nvContentPartPr>
              <p14:xfrm>
                <a:off x="9566890" y="5958809"/>
                <a:ext cx="48960" cy="33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4CD02B5-E5CA-CC76-3062-C7E2A0B480D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549250" y="5941169"/>
                  <a:ext cx="8460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AD81D9C-5DDB-E8A0-4C28-2F33D07FCD0A}"/>
              </a:ext>
            </a:extLst>
          </p:cNvPr>
          <p:cNvGrpSpPr/>
          <p:nvPr/>
        </p:nvGrpSpPr>
        <p:grpSpPr>
          <a:xfrm>
            <a:off x="6844210" y="6438689"/>
            <a:ext cx="350280" cy="415080"/>
            <a:chOff x="6844210" y="6438689"/>
            <a:chExt cx="35028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61AAEC9-7254-1FED-3358-EDD553CE0AFC}"/>
                    </a:ext>
                  </a:extLst>
                </p14:cNvPr>
                <p14:cNvContentPartPr/>
                <p14:nvPr/>
              </p14:nvContentPartPr>
              <p14:xfrm>
                <a:off x="6844210" y="6438689"/>
                <a:ext cx="142920" cy="3175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61AAEC9-7254-1FED-3358-EDD553CE0AF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826570" y="6421049"/>
                  <a:ext cx="1785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2E96913-B352-5128-A15B-7B35035E4BA4}"/>
                    </a:ext>
                  </a:extLst>
                </p14:cNvPr>
                <p14:cNvContentPartPr/>
                <p14:nvPr/>
              </p14:nvContentPartPr>
              <p14:xfrm>
                <a:off x="7013410" y="6676289"/>
                <a:ext cx="181080" cy="1774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2E96913-B352-5128-A15B-7B35035E4BA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995770" y="6658289"/>
                  <a:ext cx="21672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82F41EE-8633-0162-2984-BB32633EFB6B}"/>
              </a:ext>
            </a:extLst>
          </p:cNvPr>
          <p:cNvGrpSpPr/>
          <p:nvPr/>
        </p:nvGrpSpPr>
        <p:grpSpPr>
          <a:xfrm>
            <a:off x="7459450" y="6387489"/>
            <a:ext cx="1682280" cy="376200"/>
            <a:chOff x="7459450" y="6387489"/>
            <a:chExt cx="1682280" cy="37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90AD59E-451E-108B-5A82-26C2CD305BD3}"/>
                    </a:ext>
                  </a:extLst>
                </p14:cNvPr>
                <p14:cNvContentPartPr/>
                <p14:nvPr/>
              </p14:nvContentPartPr>
              <p14:xfrm>
                <a:off x="7459450" y="6387489"/>
                <a:ext cx="1682280" cy="376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90AD59E-451E-108B-5A82-26C2CD305BD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441450" y="6369849"/>
                  <a:ext cx="17179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F5EB3AC-FED4-FE03-C0B5-8653C16E42AE}"/>
                    </a:ext>
                  </a:extLst>
                </p14:cNvPr>
                <p14:cNvContentPartPr/>
                <p14:nvPr/>
              </p14:nvContentPartPr>
              <p14:xfrm>
                <a:off x="8108170" y="6544089"/>
                <a:ext cx="450720" cy="23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F5EB3AC-FED4-FE03-C0B5-8653C16E42A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090530" y="6526449"/>
                  <a:ext cx="48636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3DB525B-B3EF-3658-91D6-AF025D00840A}"/>
              </a:ext>
            </a:extLst>
          </p:cNvPr>
          <p:cNvGrpSpPr/>
          <p:nvPr/>
        </p:nvGrpSpPr>
        <p:grpSpPr>
          <a:xfrm>
            <a:off x="3164650" y="1556289"/>
            <a:ext cx="2917440" cy="454040"/>
            <a:chOff x="3164650" y="1556289"/>
            <a:chExt cx="2917440" cy="45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448C285-CC6C-1779-FA1F-694ED8862729}"/>
                    </a:ext>
                  </a:extLst>
                </p14:cNvPr>
                <p14:cNvContentPartPr/>
                <p14:nvPr/>
              </p14:nvContentPartPr>
              <p14:xfrm>
                <a:off x="3693130" y="1564289"/>
                <a:ext cx="2388960" cy="73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448C285-CC6C-1779-FA1F-694ED886272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3675490" y="1546289"/>
                  <a:ext cx="24246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5FC6BF3-96AF-9ABA-94D9-9151E6DFEF15}"/>
                    </a:ext>
                  </a:extLst>
                </p14:cNvPr>
                <p14:cNvContentPartPr/>
                <p14:nvPr/>
              </p14:nvContentPartPr>
              <p14:xfrm>
                <a:off x="3639850" y="1593449"/>
                <a:ext cx="81720" cy="74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5FC6BF3-96AF-9ABA-94D9-9151E6DFEF1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3622210" y="1575449"/>
                  <a:ext cx="117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8CF998-A3E5-3683-E0AC-600D5F4147AA}"/>
                    </a:ext>
                  </a:extLst>
                </p14:cNvPr>
                <p14:cNvContentPartPr/>
                <p14:nvPr/>
              </p14:nvContentPartPr>
              <p14:xfrm>
                <a:off x="4828930" y="1568249"/>
                <a:ext cx="21240" cy="114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8CF998-A3E5-3683-E0AC-600D5F4147A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810930" y="1550249"/>
                  <a:ext cx="56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B1677B2-B36D-719B-315E-918BC0B582C1}"/>
                    </a:ext>
                  </a:extLst>
                </p14:cNvPr>
                <p14:cNvContentPartPr/>
                <p14:nvPr/>
              </p14:nvContentPartPr>
              <p14:xfrm>
                <a:off x="4739290" y="1795769"/>
                <a:ext cx="143640" cy="214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B1677B2-B36D-719B-315E-918BC0B582C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721650" y="1777769"/>
                  <a:ext cx="1792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BB59235-5A26-F18A-FE88-2887C3A2B3DC}"/>
                    </a:ext>
                  </a:extLst>
                </p14:cNvPr>
                <p14:cNvContentPartPr/>
                <p14:nvPr/>
              </p14:nvContentPartPr>
              <p14:xfrm>
                <a:off x="4787530" y="1910609"/>
                <a:ext cx="68040" cy="9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BB59235-5A26-F18A-FE88-2887C3A2B3D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769890" y="1892609"/>
                  <a:ext cx="1036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9147808-4081-E873-2D83-576329463F8A}"/>
                    </a:ext>
                  </a:extLst>
                </p14:cNvPr>
                <p14:cNvContentPartPr/>
                <p14:nvPr/>
              </p14:nvContentPartPr>
              <p14:xfrm>
                <a:off x="3164650" y="1556289"/>
                <a:ext cx="190800" cy="261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9147808-4081-E873-2D83-576329463F8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147010" y="1538289"/>
                  <a:ext cx="22644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94D2E215-ACB3-E2C5-DEA2-7261073D239A}"/>
                    </a:ext>
                  </a:extLst>
                </p14:cNvPr>
                <p14:cNvContentPartPr/>
                <p14:nvPr/>
              </p14:nvContentPartPr>
              <p14:xfrm>
                <a:off x="3381730" y="1581129"/>
                <a:ext cx="96840" cy="126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94D2E215-ACB3-E2C5-DEA2-7261073D239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363730" y="1563129"/>
                  <a:ext cx="132480" cy="16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5A18F46B-B150-4B19-3E6D-863DC4E4334F}"/>
                  </a:ext>
                </a:extLst>
              </p14:cNvPr>
              <p14:cNvContentPartPr/>
              <p14:nvPr/>
            </p14:nvContentPartPr>
            <p14:xfrm>
              <a:off x="4583770" y="820809"/>
              <a:ext cx="119880" cy="698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5A18F46B-B150-4B19-3E6D-863DC4E4334F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4565770" y="803169"/>
                <a:ext cx="155520" cy="10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82D7C-B599-F53E-4A7B-F0CEBEDAE875}"/>
              </a:ext>
            </a:extLst>
          </p:cNvPr>
          <p:cNvGrpSpPr/>
          <p:nvPr/>
        </p:nvGrpSpPr>
        <p:grpSpPr>
          <a:xfrm>
            <a:off x="3791117" y="6426109"/>
            <a:ext cx="332640" cy="292680"/>
            <a:chOff x="3791117" y="6426109"/>
            <a:chExt cx="33264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79824B6-88A7-A51A-98F8-3A044C17214A}"/>
                    </a:ext>
                  </a:extLst>
                </p14:cNvPr>
                <p14:cNvContentPartPr/>
                <p14:nvPr/>
              </p14:nvContentPartPr>
              <p14:xfrm>
                <a:off x="3791117" y="6426109"/>
                <a:ext cx="332640" cy="1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79824B6-88A7-A51A-98F8-3A044C17214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773117" y="6408109"/>
                  <a:ext cx="368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CEAD01E-E6CC-A799-9945-7939D3F02F6C}"/>
                    </a:ext>
                  </a:extLst>
                </p14:cNvPr>
                <p14:cNvContentPartPr/>
                <p14:nvPr/>
              </p14:nvContentPartPr>
              <p14:xfrm>
                <a:off x="3880757" y="6476869"/>
                <a:ext cx="239760" cy="241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CEAD01E-E6CC-A799-9945-7939D3F02F6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862757" y="6458869"/>
                  <a:ext cx="275400" cy="27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6416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7E249-9812-5873-4437-CE70067C2A86}"/>
              </a:ext>
            </a:extLst>
          </p:cNvPr>
          <p:cNvGrpSpPr/>
          <p:nvPr/>
        </p:nvGrpSpPr>
        <p:grpSpPr>
          <a:xfrm>
            <a:off x="437290" y="107369"/>
            <a:ext cx="1770840" cy="253440"/>
            <a:chOff x="437290" y="107369"/>
            <a:chExt cx="1770840" cy="25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E9FDFAD-B7A9-3541-18E3-920FFC19D2D8}"/>
                    </a:ext>
                  </a:extLst>
                </p14:cNvPr>
                <p14:cNvContentPartPr/>
                <p14:nvPr/>
              </p14:nvContentPartPr>
              <p14:xfrm>
                <a:off x="437290" y="150929"/>
                <a:ext cx="761040" cy="209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E9FDFAD-B7A9-3541-18E3-920FFC19D2D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290" y="133289"/>
                  <a:ext cx="7966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1C3C6E7-A42D-5589-2608-A7E68D4BFD94}"/>
                    </a:ext>
                  </a:extLst>
                </p14:cNvPr>
                <p14:cNvContentPartPr/>
                <p14:nvPr/>
              </p14:nvContentPartPr>
              <p14:xfrm>
                <a:off x="1411450" y="239489"/>
                <a:ext cx="259200" cy="106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1C3C6E7-A42D-5589-2608-A7E68D4BFD9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3450" y="221849"/>
                  <a:ext cx="2948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1CA265F-38FF-5A4A-0D58-6A52053914D5}"/>
                    </a:ext>
                  </a:extLst>
                </p14:cNvPr>
                <p14:cNvContentPartPr/>
                <p14:nvPr/>
              </p14:nvContentPartPr>
              <p14:xfrm>
                <a:off x="1642570" y="209969"/>
                <a:ext cx="76680" cy="147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1CA265F-38FF-5A4A-0D58-6A52053914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24570" y="191969"/>
                  <a:ext cx="1123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789D716-3A17-7067-6646-3FD16BDFB5EE}"/>
                    </a:ext>
                  </a:extLst>
                </p14:cNvPr>
                <p14:cNvContentPartPr/>
                <p14:nvPr/>
              </p14:nvContentPartPr>
              <p14:xfrm>
                <a:off x="1768930" y="107369"/>
                <a:ext cx="437760" cy="24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789D716-3A17-7067-6646-3FD16BDFB5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50930" y="89369"/>
                  <a:ext cx="47340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BF91742-C9FC-0552-F9B2-7F2FA3EF4475}"/>
                    </a:ext>
                  </a:extLst>
                </p14:cNvPr>
                <p14:cNvContentPartPr/>
                <p14:nvPr/>
              </p14:nvContentPartPr>
              <p14:xfrm>
                <a:off x="2046130" y="171449"/>
                <a:ext cx="162000" cy="19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BF91742-C9FC-0552-F9B2-7F2FA3EF447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28130" y="153449"/>
                  <a:ext cx="1976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4D30A-02A0-703B-2BAC-BD1A4950B778}"/>
              </a:ext>
            </a:extLst>
          </p:cNvPr>
          <p:cNvGrpSpPr/>
          <p:nvPr/>
        </p:nvGrpSpPr>
        <p:grpSpPr>
          <a:xfrm>
            <a:off x="2525290" y="155609"/>
            <a:ext cx="353160" cy="259200"/>
            <a:chOff x="2525290" y="155609"/>
            <a:chExt cx="35316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C548336-9A02-5FF0-D883-34A3732650C3}"/>
                    </a:ext>
                  </a:extLst>
                </p14:cNvPr>
                <p14:cNvContentPartPr/>
                <p14:nvPr/>
              </p14:nvContentPartPr>
              <p14:xfrm>
                <a:off x="2545090" y="162089"/>
                <a:ext cx="135000" cy="19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C548336-9A02-5FF0-D883-34A3732650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27450" y="144449"/>
                  <a:ext cx="1706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578F29-AB04-CDA2-2420-A2A37FE01F17}"/>
                    </a:ext>
                  </a:extLst>
                </p14:cNvPr>
                <p14:cNvContentPartPr/>
                <p14:nvPr/>
              </p14:nvContentPartPr>
              <p14:xfrm>
                <a:off x="2525290" y="155609"/>
                <a:ext cx="160560" cy="5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578F29-AB04-CDA2-2420-A2A37FE01F1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07650" y="137969"/>
                  <a:ext cx="1962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B4CA62E-11A4-13F1-14B6-C606F7DC30B3}"/>
                    </a:ext>
                  </a:extLst>
                </p14:cNvPr>
                <p14:cNvContentPartPr/>
                <p14:nvPr/>
              </p14:nvContentPartPr>
              <p14:xfrm>
                <a:off x="2802490" y="326249"/>
                <a:ext cx="3960" cy="60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B4CA62E-11A4-13F1-14B6-C606F7DC30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84850" y="308609"/>
                  <a:ext cx="39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58A3062-E834-3DAF-3E11-6F5C5BB504C1}"/>
                    </a:ext>
                  </a:extLst>
                </p14:cNvPr>
                <p14:cNvContentPartPr/>
                <p14:nvPr/>
              </p14:nvContentPartPr>
              <p14:xfrm>
                <a:off x="2749930" y="402929"/>
                <a:ext cx="128520" cy="11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58A3062-E834-3DAF-3E11-6F5C5BB504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32290" y="385289"/>
                  <a:ext cx="16416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BBB544-B47D-1070-6E10-F60A3289402A}"/>
              </a:ext>
            </a:extLst>
          </p:cNvPr>
          <p:cNvGrpSpPr/>
          <p:nvPr/>
        </p:nvGrpSpPr>
        <p:grpSpPr>
          <a:xfrm>
            <a:off x="647890" y="925289"/>
            <a:ext cx="4415040" cy="264960"/>
            <a:chOff x="647890" y="925289"/>
            <a:chExt cx="441504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4043D4-2367-2253-87B0-4C593CE91D61}"/>
                    </a:ext>
                  </a:extLst>
                </p14:cNvPr>
                <p14:cNvContentPartPr/>
                <p14:nvPr/>
              </p14:nvContentPartPr>
              <p14:xfrm>
                <a:off x="647890" y="985769"/>
                <a:ext cx="138960" cy="204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4043D4-2367-2253-87B0-4C593CE91D6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0250" y="968129"/>
                  <a:ext cx="1746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2A2515-F8BE-7F9B-B239-25DD70BF0BA8}"/>
                    </a:ext>
                  </a:extLst>
                </p14:cNvPr>
                <p14:cNvContentPartPr/>
                <p14:nvPr/>
              </p14:nvContentPartPr>
              <p14:xfrm>
                <a:off x="855610" y="1009889"/>
                <a:ext cx="115920" cy="93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2A2515-F8BE-7F9B-B239-25DD70BF0BA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7610" y="991889"/>
                  <a:ext cx="1515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6B36D6E-D111-E225-6BD0-C2FA9DBE6705}"/>
                    </a:ext>
                  </a:extLst>
                </p14:cNvPr>
                <p14:cNvContentPartPr/>
                <p14:nvPr/>
              </p14:nvContentPartPr>
              <p14:xfrm>
                <a:off x="1122730" y="1053089"/>
                <a:ext cx="51120" cy="52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6B36D6E-D111-E225-6BD0-C2FA9DBE670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04730" y="1035449"/>
                  <a:ext cx="867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48F5B4B-5F39-6DDE-75C7-A2161F66C18B}"/>
                    </a:ext>
                  </a:extLst>
                </p14:cNvPr>
                <p14:cNvContentPartPr/>
                <p14:nvPr/>
              </p14:nvContentPartPr>
              <p14:xfrm>
                <a:off x="1163770" y="925289"/>
                <a:ext cx="3899160" cy="164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48F5B4B-5F39-6DDE-75C7-A2161F66C18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46130" y="907649"/>
                  <a:ext cx="393480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53D590-3767-BE67-AF92-C9D532D54BFE}"/>
              </a:ext>
            </a:extLst>
          </p:cNvPr>
          <p:cNvGrpSpPr/>
          <p:nvPr/>
        </p:nvGrpSpPr>
        <p:grpSpPr>
          <a:xfrm>
            <a:off x="4505650" y="223289"/>
            <a:ext cx="349560" cy="445680"/>
            <a:chOff x="4505650" y="223289"/>
            <a:chExt cx="34956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C944317-8660-6C74-6D06-1657B17029F9}"/>
                    </a:ext>
                  </a:extLst>
                </p14:cNvPr>
                <p14:cNvContentPartPr/>
                <p14:nvPr/>
              </p14:nvContentPartPr>
              <p14:xfrm>
                <a:off x="4505650" y="431729"/>
                <a:ext cx="104040" cy="237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C944317-8660-6C74-6D06-1657B17029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88010" y="413729"/>
                  <a:ext cx="13968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E46CBDF-EB16-ABD9-1DD7-FACB28872F88}"/>
                    </a:ext>
                  </a:extLst>
                </p14:cNvPr>
                <p14:cNvContentPartPr/>
                <p14:nvPr/>
              </p14:nvContentPartPr>
              <p14:xfrm>
                <a:off x="4641010" y="337049"/>
                <a:ext cx="78840" cy="60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E46CBDF-EB16-ABD9-1DD7-FACB28872F8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23010" y="319049"/>
                  <a:ext cx="1144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81028D-6DE1-689E-A41D-E3A33228FE24}"/>
                    </a:ext>
                  </a:extLst>
                </p14:cNvPr>
                <p14:cNvContentPartPr/>
                <p14:nvPr/>
              </p14:nvContentPartPr>
              <p14:xfrm>
                <a:off x="4688530" y="223289"/>
                <a:ext cx="13320" cy="199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81028D-6DE1-689E-A41D-E3A33228FE2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70530" y="205649"/>
                  <a:ext cx="489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42D5416-CDEA-0E53-BB19-89790D4B3C32}"/>
                    </a:ext>
                  </a:extLst>
                </p14:cNvPr>
                <p14:cNvContentPartPr/>
                <p14:nvPr/>
              </p14:nvContentPartPr>
              <p14:xfrm>
                <a:off x="4755490" y="226169"/>
                <a:ext cx="99720" cy="203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42D5416-CDEA-0E53-BB19-89790D4B3C3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37490" y="208529"/>
                  <a:ext cx="13536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5237D9D0-84C8-95BF-392E-6BC2C8954A68}"/>
                  </a:ext>
                </a:extLst>
              </p14:cNvPr>
              <p14:cNvContentPartPr/>
              <p14:nvPr/>
            </p14:nvContentPartPr>
            <p14:xfrm>
              <a:off x="3364450" y="454769"/>
              <a:ext cx="329040" cy="4435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5237D9D0-84C8-95BF-392E-6BC2C8954A6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46810" y="437129"/>
                <a:ext cx="36468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4B668C8-7E3E-297B-86FB-D50233C51D70}"/>
                  </a:ext>
                </a:extLst>
              </p14:cNvPr>
              <p14:cNvContentPartPr/>
              <p14:nvPr/>
            </p14:nvContentPartPr>
            <p14:xfrm>
              <a:off x="3761170" y="285209"/>
              <a:ext cx="109080" cy="226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4B668C8-7E3E-297B-86FB-D50233C51D7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43530" y="267209"/>
                <a:ext cx="1447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EC2DBBA-31E6-6304-EE85-6306ABC83EC1}"/>
                  </a:ext>
                </a:extLst>
              </p14:cNvPr>
              <p14:cNvContentPartPr/>
              <p14:nvPr/>
            </p14:nvContentPartPr>
            <p14:xfrm>
              <a:off x="4426090" y="810089"/>
              <a:ext cx="115560" cy="5079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EC2DBBA-31E6-6304-EE85-6306ABC83EC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08090" y="792089"/>
                <a:ext cx="151200" cy="54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E5C261EF-EF52-3173-2A6A-8754ADC9F30F}"/>
              </a:ext>
            </a:extLst>
          </p:cNvPr>
          <p:cNvGrpSpPr/>
          <p:nvPr/>
        </p:nvGrpSpPr>
        <p:grpSpPr>
          <a:xfrm>
            <a:off x="1408570" y="621809"/>
            <a:ext cx="3717360" cy="776880"/>
            <a:chOff x="1408570" y="621809"/>
            <a:chExt cx="3717360" cy="77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5DE967A-9604-7D3D-93CE-8A4CB173E292}"/>
                    </a:ext>
                  </a:extLst>
                </p14:cNvPr>
                <p14:cNvContentPartPr/>
                <p14:nvPr/>
              </p14:nvContentPartPr>
              <p14:xfrm>
                <a:off x="1408570" y="661769"/>
                <a:ext cx="3717360" cy="199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5DE967A-9604-7D3D-93CE-8A4CB173E2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90930" y="643769"/>
                  <a:ext cx="3753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743761A-1236-9E95-B187-E424589C57AA}"/>
                    </a:ext>
                  </a:extLst>
                </p14:cNvPr>
                <p14:cNvContentPartPr/>
                <p14:nvPr/>
              </p14:nvContentPartPr>
              <p14:xfrm>
                <a:off x="3401890" y="1303649"/>
                <a:ext cx="8640" cy="13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743761A-1236-9E95-B187-E424589C57A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383890" y="1285649"/>
                  <a:ext cx="44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656064C-36BE-5DEB-0CF5-80677980D21D}"/>
                    </a:ext>
                  </a:extLst>
                </p14:cNvPr>
                <p14:cNvContentPartPr/>
                <p14:nvPr/>
              </p14:nvContentPartPr>
              <p14:xfrm>
                <a:off x="3423490" y="1163969"/>
                <a:ext cx="5040" cy="105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656064C-36BE-5DEB-0CF5-80677980D21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05490" y="1146329"/>
                  <a:ext cx="406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5381E7-EE86-6E53-4512-D6C59C30BB63}"/>
                    </a:ext>
                  </a:extLst>
                </p14:cNvPr>
                <p14:cNvContentPartPr/>
                <p14:nvPr/>
              </p14:nvContentPartPr>
              <p14:xfrm>
                <a:off x="3360130" y="765089"/>
                <a:ext cx="57240" cy="72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5381E7-EE86-6E53-4512-D6C59C30BB6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42130" y="747089"/>
                  <a:ext cx="928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7C788A2-4E5C-17D6-FC95-36910B8B5D33}"/>
                    </a:ext>
                  </a:extLst>
                </p14:cNvPr>
                <p14:cNvContentPartPr/>
                <p14:nvPr/>
              </p14:nvContentPartPr>
              <p14:xfrm>
                <a:off x="3429250" y="856169"/>
                <a:ext cx="10440" cy="34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7C788A2-4E5C-17D6-FC95-36910B8B5D3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11610" y="838169"/>
                  <a:ext cx="460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D54E0DE-4BA4-4314-16D2-64D7D9CF5695}"/>
                    </a:ext>
                  </a:extLst>
                </p14:cNvPr>
                <p14:cNvContentPartPr/>
                <p14:nvPr/>
              </p14:nvContentPartPr>
              <p14:xfrm>
                <a:off x="3436090" y="989009"/>
                <a:ext cx="13680" cy="29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D54E0DE-4BA4-4314-16D2-64D7D9CF569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418090" y="971009"/>
                  <a:ext cx="493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D5B8C62-55B8-E007-1697-A370ADFF4475}"/>
                    </a:ext>
                  </a:extLst>
                </p14:cNvPr>
                <p14:cNvContentPartPr/>
                <p14:nvPr/>
              </p14:nvContentPartPr>
              <p14:xfrm>
                <a:off x="3348250" y="710009"/>
                <a:ext cx="20520" cy="18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D5B8C62-55B8-E007-1697-A370ADFF447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330610" y="692369"/>
                  <a:ext cx="561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8D29A2A-0CEB-586A-A2D7-0771FCC57FCC}"/>
                    </a:ext>
                  </a:extLst>
                </p14:cNvPr>
                <p14:cNvContentPartPr/>
                <p14:nvPr/>
              </p14:nvContentPartPr>
              <p14:xfrm>
                <a:off x="3153490" y="726929"/>
                <a:ext cx="187920" cy="642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8D29A2A-0CEB-586A-A2D7-0771FCC57FC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35490" y="708929"/>
                  <a:ext cx="223560" cy="67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82E9ABB-6BD6-8F3F-5DC7-4B81FBE1D7B8}"/>
                    </a:ext>
                  </a:extLst>
                </p14:cNvPr>
                <p14:cNvContentPartPr/>
                <p14:nvPr/>
              </p14:nvContentPartPr>
              <p14:xfrm>
                <a:off x="3318010" y="1328129"/>
                <a:ext cx="76320" cy="21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82E9ABB-6BD6-8F3F-5DC7-4B81FBE1D7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00370" y="1310129"/>
                  <a:ext cx="111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3C7EF05-2114-735F-C747-DE58BAEDF67B}"/>
                    </a:ext>
                  </a:extLst>
                </p14:cNvPr>
                <p14:cNvContentPartPr/>
                <p14:nvPr/>
              </p14:nvContentPartPr>
              <p14:xfrm>
                <a:off x="3406570" y="1253249"/>
                <a:ext cx="11880" cy="17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3C7EF05-2114-735F-C747-DE58BAEDF67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388930" y="1235249"/>
                  <a:ext cx="47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2B86D39-134D-66AF-2008-E4C68E883A31}"/>
                    </a:ext>
                  </a:extLst>
                </p14:cNvPr>
                <p14:cNvContentPartPr/>
                <p14:nvPr/>
              </p14:nvContentPartPr>
              <p14:xfrm>
                <a:off x="3329890" y="794969"/>
                <a:ext cx="7560" cy="210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2B86D39-134D-66AF-2008-E4C68E883A3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12250" y="776969"/>
                  <a:ext cx="432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83EC6A2-4147-E404-EC8B-A025AEB9DB1F}"/>
                    </a:ext>
                  </a:extLst>
                </p14:cNvPr>
                <p14:cNvContentPartPr/>
                <p14:nvPr/>
              </p14:nvContentPartPr>
              <p14:xfrm>
                <a:off x="4372090" y="663929"/>
                <a:ext cx="200880" cy="734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83EC6A2-4147-E404-EC8B-A025AEB9DB1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54090" y="645929"/>
                  <a:ext cx="236520" cy="77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F14093F-6083-E5CE-D7F1-0FCA48BC2308}"/>
                    </a:ext>
                  </a:extLst>
                </p14:cNvPr>
                <p14:cNvContentPartPr/>
                <p14:nvPr/>
              </p14:nvContentPartPr>
              <p14:xfrm>
                <a:off x="4580170" y="1280609"/>
                <a:ext cx="26640" cy="50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F14093F-6083-E5CE-D7F1-0FCA48BC230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562170" y="1262969"/>
                  <a:ext cx="622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8711C7B-9E75-BA4C-E3D1-143232AB0724}"/>
                    </a:ext>
                  </a:extLst>
                </p14:cNvPr>
                <p14:cNvContentPartPr/>
                <p14:nvPr/>
              </p14:nvContentPartPr>
              <p14:xfrm>
                <a:off x="4651450" y="1077929"/>
                <a:ext cx="6840" cy="1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8711C7B-9E75-BA4C-E3D1-143232AB072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33450" y="1060289"/>
                  <a:ext cx="424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FF445E-6329-27E2-753C-C8B61A059EF5}"/>
                    </a:ext>
                  </a:extLst>
                </p14:cNvPr>
                <p14:cNvContentPartPr/>
                <p14:nvPr/>
              </p14:nvContentPartPr>
              <p14:xfrm>
                <a:off x="4643530" y="880649"/>
                <a:ext cx="5040" cy="9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FF445E-6329-27E2-753C-C8B61A059EF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25530" y="862649"/>
                  <a:ext cx="406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90DA758-F687-E6A6-74F4-D856B522F339}"/>
                    </a:ext>
                  </a:extLst>
                </p14:cNvPr>
                <p14:cNvContentPartPr/>
                <p14:nvPr/>
              </p14:nvContentPartPr>
              <p14:xfrm>
                <a:off x="4617970" y="1349369"/>
                <a:ext cx="5040" cy="5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90DA758-F687-E6A6-74F4-D856B522F33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99970" y="1331729"/>
                  <a:ext cx="4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7E5F264-6D8E-A756-C354-6893DEE53B36}"/>
                    </a:ext>
                  </a:extLst>
                </p14:cNvPr>
                <p14:cNvContentPartPr/>
                <p14:nvPr/>
              </p14:nvContentPartPr>
              <p14:xfrm>
                <a:off x="4695010" y="945089"/>
                <a:ext cx="10440" cy="1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7E5F264-6D8E-A756-C354-6893DEE53B3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77010" y="927449"/>
                  <a:ext cx="460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3FB2F2B-F8BC-2FA3-FCD1-DD3A055B3D14}"/>
                    </a:ext>
                  </a:extLst>
                </p14:cNvPr>
                <p14:cNvContentPartPr/>
                <p14:nvPr/>
              </p14:nvContentPartPr>
              <p14:xfrm>
                <a:off x="4533370" y="621809"/>
                <a:ext cx="8280" cy="2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3FB2F2B-F8BC-2FA3-FCD1-DD3A055B3D1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15730" y="603809"/>
                  <a:ext cx="43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BE53E61-B5C9-5BF0-04C7-8958E8807716}"/>
                    </a:ext>
                  </a:extLst>
                </p14:cNvPr>
                <p14:cNvContentPartPr/>
                <p14:nvPr/>
              </p14:nvContentPartPr>
              <p14:xfrm>
                <a:off x="4515370" y="678329"/>
                <a:ext cx="81000" cy="39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BE53E61-B5C9-5BF0-04C7-8958E880771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97730" y="660689"/>
                  <a:ext cx="116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1816D81-1AB8-4226-2D28-94C9052BE490}"/>
                    </a:ext>
                  </a:extLst>
                </p14:cNvPr>
                <p14:cNvContentPartPr/>
                <p14:nvPr/>
              </p14:nvContentPartPr>
              <p14:xfrm>
                <a:off x="4638850" y="781289"/>
                <a:ext cx="6840" cy="30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1816D81-1AB8-4226-2D28-94C9052BE49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20850" y="763649"/>
                  <a:ext cx="424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5663A40-5F34-B221-338A-BF2C68118484}"/>
                    </a:ext>
                  </a:extLst>
                </p14:cNvPr>
                <p14:cNvContentPartPr/>
                <p14:nvPr/>
              </p14:nvContentPartPr>
              <p14:xfrm>
                <a:off x="4655050" y="873449"/>
                <a:ext cx="14760" cy="4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5663A40-5F34-B221-338A-BF2C6811848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637050" y="855809"/>
                  <a:ext cx="504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ACC8F60-EC15-6178-F283-C98BA8F05290}"/>
                    </a:ext>
                  </a:extLst>
                </p14:cNvPr>
                <p14:cNvContentPartPr/>
                <p14:nvPr/>
              </p14:nvContentPartPr>
              <p14:xfrm>
                <a:off x="4645330" y="1109609"/>
                <a:ext cx="6480" cy="11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ACC8F60-EC15-6178-F283-C98BA8F052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27330" y="1091969"/>
                  <a:ext cx="42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6828EB3-9ABC-B93A-FC5C-B050EBF89D1F}"/>
                    </a:ext>
                  </a:extLst>
                </p14:cNvPr>
                <p14:cNvContentPartPr/>
                <p14:nvPr/>
              </p14:nvContentPartPr>
              <p14:xfrm>
                <a:off x="4617970" y="1234529"/>
                <a:ext cx="12960" cy="3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6828EB3-9ABC-B93A-FC5C-B050EBF89D1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99970" y="1216889"/>
                  <a:ext cx="48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6CD8D9-77D9-047C-F221-00A36057E5DF}"/>
                    </a:ext>
                  </a:extLst>
                </p14:cNvPr>
                <p14:cNvContentPartPr/>
                <p14:nvPr/>
              </p14:nvContentPartPr>
              <p14:xfrm>
                <a:off x="4594930" y="1345409"/>
                <a:ext cx="6840" cy="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6CD8D9-77D9-047C-F221-00A36057E5D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77290" y="1327409"/>
                  <a:ext cx="42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46A729E-4879-98E8-FB14-D81840CDA40F}"/>
                    </a:ext>
                  </a:extLst>
                </p14:cNvPr>
                <p14:cNvContentPartPr/>
                <p14:nvPr/>
              </p14:nvContentPartPr>
              <p14:xfrm>
                <a:off x="4606450" y="1135529"/>
                <a:ext cx="6480" cy="1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46A729E-4879-98E8-FB14-D81840CDA4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88450" y="1117529"/>
                  <a:ext cx="421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558BBEE-41AA-33CD-4B90-0600AF13A7D3}"/>
                    </a:ext>
                  </a:extLst>
                </p14:cNvPr>
                <p14:cNvContentPartPr/>
                <p14:nvPr/>
              </p14:nvContentPartPr>
              <p14:xfrm>
                <a:off x="4623730" y="1040489"/>
                <a:ext cx="11880" cy="53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558BBEE-41AA-33CD-4B90-0600AF13A7D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06090" y="1022489"/>
                  <a:ext cx="475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FE2B4E1-C501-6D53-805B-5176AEBB4E42}"/>
                    </a:ext>
                  </a:extLst>
                </p14:cNvPr>
                <p14:cNvContentPartPr/>
                <p14:nvPr/>
              </p14:nvContentPartPr>
              <p14:xfrm>
                <a:off x="4611130" y="902249"/>
                <a:ext cx="3240" cy="26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FE2B4E1-C501-6D53-805B-5176AEBB4E4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593490" y="884249"/>
                  <a:ext cx="38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54BE98D-F3BC-F0E4-D58C-4BC0C42C4E9F}"/>
                    </a:ext>
                  </a:extLst>
                </p14:cNvPr>
                <p14:cNvContentPartPr/>
                <p14:nvPr/>
              </p14:nvContentPartPr>
              <p14:xfrm>
                <a:off x="4593130" y="868049"/>
                <a:ext cx="8640" cy="2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54BE98D-F3BC-F0E4-D58C-4BC0C42C4E9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75490" y="850409"/>
                  <a:ext cx="442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9913EF3-8D64-24BC-C149-519234337184}"/>
                    </a:ext>
                  </a:extLst>
                </p14:cNvPr>
                <p14:cNvContentPartPr/>
                <p14:nvPr/>
              </p14:nvContentPartPr>
              <p14:xfrm>
                <a:off x="4525090" y="810089"/>
                <a:ext cx="15480" cy="5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9913EF3-8D64-24BC-C149-51923433718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507450" y="792089"/>
                  <a:ext cx="511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E4894CE-2A3C-472D-76A2-C12BC48D2814}"/>
                    </a:ext>
                  </a:extLst>
                </p14:cNvPr>
                <p14:cNvContentPartPr/>
                <p14:nvPr/>
              </p14:nvContentPartPr>
              <p14:xfrm>
                <a:off x="4507450" y="840689"/>
                <a:ext cx="41040" cy="321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E4894CE-2A3C-472D-76A2-C12BC48D28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89450" y="822689"/>
                  <a:ext cx="7668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8BF0196-93BB-2CC5-669A-8832F0DB735C}"/>
                    </a:ext>
                  </a:extLst>
                </p14:cNvPr>
                <p14:cNvContentPartPr/>
                <p14:nvPr/>
              </p14:nvContentPartPr>
              <p14:xfrm>
                <a:off x="4491250" y="811889"/>
                <a:ext cx="96480" cy="70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8BF0196-93BB-2CC5-669A-8832F0DB735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73610" y="793889"/>
                  <a:ext cx="13212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D6FC8FF-B478-37FC-FE0C-7649F37867F2}"/>
                  </a:ext>
                </a:extLst>
              </p14:cNvPr>
              <p14:cNvContentPartPr/>
              <p14:nvPr/>
            </p14:nvContentPartPr>
            <p14:xfrm>
              <a:off x="1427290" y="1340729"/>
              <a:ext cx="3879000" cy="136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D6FC8FF-B478-37FC-FE0C-7649F37867F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409290" y="1323089"/>
                <a:ext cx="39146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CABA9C9A-EB5B-ED98-F08C-F195E8D0FCF0}"/>
                  </a:ext>
                </a:extLst>
              </p14:cNvPr>
              <p14:cNvContentPartPr/>
              <p14:nvPr/>
            </p14:nvContentPartPr>
            <p14:xfrm>
              <a:off x="3278050" y="700649"/>
              <a:ext cx="72720" cy="67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CABA9C9A-EB5B-ED98-F08C-F195E8D0FCF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260050" y="682649"/>
                <a:ext cx="1083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3F9BFC6-FE39-ED69-5328-99C0599D83AF}"/>
                  </a:ext>
                </a:extLst>
              </p14:cNvPr>
              <p14:cNvContentPartPr/>
              <p14:nvPr/>
            </p14:nvContentPartPr>
            <p14:xfrm>
              <a:off x="1092130" y="846089"/>
              <a:ext cx="376560" cy="334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3F9BFC6-FE39-ED69-5328-99C0599D83A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074130" y="828449"/>
                <a:ext cx="41220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A0FACF3-EC3C-DBA2-CC4C-55DFC1F6BEF2}"/>
                  </a:ext>
                </a:extLst>
              </p14:cNvPr>
              <p14:cNvContentPartPr/>
              <p14:nvPr/>
            </p14:nvContentPartPr>
            <p14:xfrm>
              <a:off x="985570" y="1454849"/>
              <a:ext cx="520200" cy="561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A0FACF3-EC3C-DBA2-CC4C-55DFC1F6BEF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67570" y="1436849"/>
                <a:ext cx="555840" cy="9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F5FE3B0F-4987-672D-CA10-ED8B6EFF206A}"/>
              </a:ext>
            </a:extLst>
          </p:cNvPr>
          <p:cNvGrpSpPr/>
          <p:nvPr/>
        </p:nvGrpSpPr>
        <p:grpSpPr>
          <a:xfrm>
            <a:off x="659050" y="604889"/>
            <a:ext cx="1501920" cy="1218600"/>
            <a:chOff x="659050" y="604889"/>
            <a:chExt cx="1501920" cy="12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A9D061E-0923-56D9-97E5-5E21157F36A4}"/>
                    </a:ext>
                  </a:extLst>
                </p14:cNvPr>
                <p14:cNvContentPartPr/>
                <p14:nvPr/>
              </p14:nvContentPartPr>
              <p14:xfrm>
                <a:off x="1186090" y="676889"/>
                <a:ext cx="351720" cy="369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A9D061E-0923-56D9-97E5-5E21157F36A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68450" y="658889"/>
                  <a:ext cx="3873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7B8155A-D5DE-98BE-4594-E3BDFF7C7C84}"/>
                    </a:ext>
                  </a:extLst>
                </p14:cNvPr>
                <p14:cNvContentPartPr/>
                <p14:nvPr/>
              </p14:nvContentPartPr>
              <p14:xfrm>
                <a:off x="1275730" y="666809"/>
                <a:ext cx="865800" cy="401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7B8155A-D5DE-98BE-4594-E3BDFF7C7C8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257730" y="648809"/>
                  <a:ext cx="9014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68327D6-1093-16D8-093A-378DBBE05F2A}"/>
                    </a:ext>
                  </a:extLst>
                </p14:cNvPr>
                <p14:cNvContentPartPr/>
                <p14:nvPr/>
              </p14:nvContentPartPr>
              <p14:xfrm>
                <a:off x="1227130" y="1133369"/>
                <a:ext cx="911880" cy="566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68327D6-1093-16D8-093A-378DBBE05F2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209490" y="1115369"/>
                  <a:ext cx="94752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06EBEDD-9E83-EFFD-7061-2F713F8CF7C9}"/>
                    </a:ext>
                  </a:extLst>
                </p14:cNvPr>
                <p14:cNvContentPartPr/>
                <p14:nvPr/>
              </p14:nvContentPartPr>
              <p14:xfrm>
                <a:off x="1165210" y="1190969"/>
                <a:ext cx="285480" cy="632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06EBEDD-9E83-EFFD-7061-2F713F8CF7C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47570" y="1173329"/>
                  <a:ext cx="321120" cy="66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D89E6FB-1C02-06E2-D5EA-0E555B25FB81}"/>
                    </a:ext>
                  </a:extLst>
                </p14:cNvPr>
                <p14:cNvContentPartPr/>
                <p14:nvPr/>
              </p14:nvContentPartPr>
              <p14:xfrm>
                <a:off x="2088970" y="1575449"/>
                <a:ext cx="72000" cy="82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D89E6FB-1C02-06E2-D5EA-0E555B25FB8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071330" y="1557449"/>
                  <a:ext cx="1076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8D72A20-27D1-298A-7368-02AB0ED92428}"/>
                    </a:ext>
                  </a:extLst>
                </p14:cNvPr>
                <p14:cNvContentPartPr/>
                <p14:nvPr/>
              </p14:nvContentPartPr>
              <p14:xfrm>
                <a:off x="659050" y="1197089"/>
                <a:ext cx="446400" cy="482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8D72A20-27D1-298A-7368-02AB0ED9242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41410" y="1179089"/>
                  <a:ext cx="48204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4A9DD0E-0CAA-84E3-FC28-A3A90B752F97}"/>
                    </a:ext>
                  </a:extLst>
                </p14:cNvPr>
                <p14:cNvContentPartPr/>
                <p14:nvPr/>
              </p14:nvContentPartPr>
              <p14:xfrm>
                <a:off x="671290" y="604889"/>
                <a:ext cx="458640" cy="468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4A9DD0E-0CAA-84E3-FC28-A3A90B752F9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3290" y="586889"/>
                  <a:ext cx="494280" cy="50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BF854DE-CDE4-484F-FF57-E4C16A16B7D1}"/>
              </a:ext>
            </a:extLst>
          </p:cNvPr>
          <p:cNvGrpSpPr/>
          <p:nvPr/>
        </p:nvGrpSpPr>
        <p:grpSpPr>
          <a:xfrm>
            <a:off x="984130" y="1898009"/>
            <a:ext cx="212400" cy="275400"/>
            <a:chOff x="984130" y="1898009"/>
            <a:chExt cx="21240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BED1A0D-E0AE-71F3-6C02-7F68468D2D5D}"/>
                    </a:ext>
                  </a:extLst>
                </p14:cNvPr>
                <p14:cNvContentPartPr/>
                <p14:nvPr/>
              </p14:nvContentPartPr>
              <p14:xfrm>
                <a:off x="984130" y="1968569"/>
                <a:ext cx="127440" cy="204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BED1A0D-E0AE-71F3-6C02-7F68468D2D5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66490" y="1950569"/>
                  <a:ext cx="1630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143389E-D32C-513C-8924-C9FB6D443A13}"/>
                    </a:ext>
                  </a:extLst>
                </p14:cNvPr>
                <p14:cNvContentPartPr/>
                <p14:nvPr/>
              </p14:nvContentPartPr>
              <p14:xfrm>
                <a:off x="1005370" y="2083769"/>
                <a:ext cx="145800" cy="7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143389E-D32C-513C-8924-C9FB6D443A1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87370" y="2065769"/>
                  <a:ext cx="181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C24BD98-EAFD-D3A8-47CD-FBC872BAD266}"/>
                    </a:ext>
                  </a:extLst>
                </p14:cNvPr>
                <p14:cNvContentPartPr/>
                <p14:nvPr/>
              </p14:nvContentPartPr>
              <p14:xfrm>
                <a:off x="988090" y="2015369"/>
                <a:ext cx="179640" cy="313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C24BD98-EAFD-D3A8-47CD-FBC872BAD26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70450" y="1997369"/>
                  <a:ext cx="2152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E18468A-A69D-AD1A-C50B-271DE68D3491}"/>
                    </a:ext>
                  </a:extLst>
                </p14:cNvPr>
                <p14:cNvContentPartPr/>
                <p14:nvPr/>
              </p14:nvContentPartPr>
              <p14:xfrm>
                <a:off x="989170" y="1898009"/>
                <a:ext cx="207360" cy="40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E18468A-A69D-AD1A-C50B-271DE68D349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71170" y="1880009"/>
                  <a:ext cx="24300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51DDA0E-91C1-CF8C-CDA4-D6A0912E263A}"/>
              </a:ext>
            </a:extLst>
          </p:cNvPr>
          <p:cNvGrpSpPr/>
          <p:nvPr/>
        </p:nvGrpSpPr>
        <p:grpSpPr>
          <a:xfrm>
            <a:off x="512530" y="2850209"/>
            <a:ext cx="445680" cy="1047600"/>
            <a:chOff x="512530" y="2850209"/>
            <a:chExt cx="445680" cy="104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49627DD-FC69-20D7-DFF6-AF00E4B807DD}"/>
                    </a:ext>
                  </a:extLst>
                </p14:cNvPr>
                <p14:cNvContentPartPr/>
                <p14:nvPr/>
              </p14:nvContentPartPr>
              <p14:xfrm>
                <a:off x="680650" y="2850209"/>
                <a:ext cx="188640" cy="692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49627DD-FC69-20D7-DFF6-AF00E4B807D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3010" y="2832209"/>
                  <a:ext cx="224280" cy="72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8562709-7024-FDEB-D753-D5CD8DD0E1FE}"/>
                    </a:ext>
                  </a:extLst>
                </p14:cNvPr>
                <p14:cNvContentPartPr/>
                <p14:nvPr/>
              </p14:nvContentPartPr>
              <p14:xfrm>
                <a:off x="512530" y="3705929"/>
                <a:ext cx="130320" cy="71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8562709-7024-FDEB-D753-D5CD8DD0E1F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94530" y="3688289"/>
                  <a:ext cx="1659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B3CCA4C-0894-B8FA-F291-D892DEA360E5}"/>
                    </a:ext>
                  </a:extLst>
                </p14:cNvPr>
                <p14:cNvContentPartPr/>
                <p14:nvPr/>
              </p14:nvContentPartPr>
              <p14:xfrm>
                <a:off x="678490" y="3727889"/>
                <a:ext cx="113400" cy="1699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B3CCA4C-0894-B8FA-F291-D892DEA360E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60490" y="3709889"/>
                  <a:ext cx="1490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7160A5B-48C4-FCA2-A452-87C282C5EAAE}"/>
                    </a:ext>
                  </a:extLst>
                </p14:cNvPr>
                <p14:cNvContentPartPr/>
                <p14:nvPr/>
              </p14:nvContentPartPr>
              <p14:xfrm>
                <a:off x="688210" y="3747689"/>
                <a:ext cx="40680" cy="41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7160A5B-48C4-FCA2-A452-87C282C5EAA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70210" y="3730049"/>
                  <a:ext cx="763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28B1C1C-9BC9-91F2-050B-9DB9BC4E1AA9}"/>
                    </a:ext>
                  </a:extLst>
                </p14:cNvPr>
                <p14:cNvContentPartPr/>
                <p14:nvPr/>
              </p14:nvContentPartPr>
              <p14:xfrm>
                <a:off x="794770" y="3584969"/>
                <a:ext cx="101160" cy="189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28B1C1C-9BC9-91F2-050B-9DB9BC4E1AA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7130" y="3567329"/>
                  <a:ext cx="1368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790E676-62A3-70BE-4ADE-90BA1B9245F7}"/>
                    </a:ext>
                  </a:extLst>
                </p14:cNvPr>
                <p14:cNvContentPartPr/>
                <p14:nvPr/>
              </p14:nvContentPartPr>
              <p14:xfrm>
                <a:off x="951370" y="3768209"/>
                <a:ext cx="6840" cy="158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790E676-62A3-70BE-4ADE-90BA1B9245F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33730" y="3750209"/>
                  <a:ext cx="4248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3972944D-5D41-895A-2332-C2649CCD98BB}"/>
                  </a:ext>
                </a:extLst>
              </p14:cNvPr>
              <p14:cNvContentPartPr/>
              <p14:nvPr/>
            </p14:nvContentPartPr>
            <p14:xfrm>
              <a:off x="1118770" y="3051449"/>
              <a:ext cx="162000" cy="26784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3972944D-5D41-895A-2332-C2649CCD98BB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101130" y="3033809"/>
                <a:ext cx="19764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8189CE8E-31F3-91F3-356F-B989B20F818B}"/>
                  </a:ext>
                </a:extLst>
              </p14:cNvPr>
              <p14:cNvContentPartPr/>
              <p14:nvPr/>
            </p14:nvContentPartPr>
            <p14:xfrm>
              <a:off x="1175650" y="3224969"/>
              <a:ext cx="146160" cy="1260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8189CE8E-31F3-91F3-356F-B989B20F818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157650" y="3206969"/>
                <a:ext cx="181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68065FB-B99C-5BA5-BFD0-B3E044C95F61}"/>
                  </a:ext>
                </a:extLst>
              </p14:cNvPr>
              <p14:cNvContentPartPr/>
              <p14:nvPr/>
            </p14:nvContentPartPr>
            <p14:xfrm>
              <a:off x="1188970" y="3063329"/>
              <a:ext cx="179280" cy="111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68065FB-B99C-5BA5-BFD0-B3E044C95F6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170970" y="3045689"/>
                <a:ext cx="214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91E7127-E5B1-CD16-45A3-0C7C8E7B8260}"/>
                  </a:ext>
                </a:extLst>
              </p14:cNvPr>
              <p14:cNvContentPartPr/>
              <p14:nvPr/>
            </p14:nvContentPartPr>
            <p14:xfrm>
              <a:off x="1156930" y="3002129"/>
              <a:ext cx="218880" cy="14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91E7127-E5B1-CD16-45A3-0C7C8E7B8260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138930" y="2984489"/>
                <a:ext cx="2545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7CB2FE4-D3AB-D4DC-2911-0B3533C2B58D}"/>
                  </a:ext>
                </a:extLst>
              </p14:cNvPr>
              <p14:cNvContentPartPr/>
              <p14:nvPr/>
            </p14:nvContentPartPr>
            <p14:xfrm>
              <a:off x="1493170" y="3236489"/>
              <a:ext cx="20520" cy="24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7CB2FE4-D3AB-D4DC-2911-0B3533C2B58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475170" y="3218849"/>
                <a:ext cx="5616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7CB4F189-E728-DA4F-447F-768CACB8B909}"/>
                  </a:ext>
                </a:extLst>
              </p14:cNvPr>
              <p14:cNvContentPartPr/>
              <p14:nvPr/>
            </p14:nvContentPartPr>
            <p14:xfrm>
              <a:off x="656170" y="3118049"/>
              <a:ext cx="193320" cy="1821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7CB4F189-E728-DA4F-447F-768CACB8B909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38170" y="3100049"/>
                <a:ext cx="22896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6792CFA-CA56-3118-D162-5362FEC81B0B}"/>
                  </a:ext>
                </a:extLst>
              </p14:cNvPr>
              <p14:cNvContentPartPr/>
              <p14:nvPr/>
            </p14:nvContentPartPr>
            <p14:xfrm>
              <a:off x="5140690" y="857969"/>
              <a:ext cx="183240" cy="2217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6792CFA-CA56-3118-D162-5362FEC81B0B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122690" y="839969"/>
                <a:ext cx="2188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D50DA5F-DBF9-95DC-9725-AADC8E6FE903}"/>
                  </a:ext>
                </a:extLst>
              </p14:cNvPr>
              <p14:cNvContentPartPr/>
              <p14:nvPr/>
            </p14:nvContentPartPr>
            <p14:xfrm>
              <a:off x="448810" y="2409569"/>
              <a:ext cx="101880" cy="1800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D50DA5F-DBF9-95DC-9725-AADC8E6FE90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30810" y="2391929"/>
                <a:ext cx="1375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D97E512-3B3A-8DDE-7255-788B6007BA96}"/>
                  </a:ext>
                </a:extLst>
              </p14:cNvPr>
              <p14:cNvContentPartPr/>
              <p14:nvPr/>
            </p14:nvContentPartPr>
            <p14:xfrm>
              <a:off x="440530" y="2371409"/>
              <a:ext cx="182880" cy="234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D97E512-3B3A-8DDE-7255-788B6007BA9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22890" y="2353409"/>
                <a:ext cx="21852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8BC02712-AA92-B8C7-4AE2-054F3E1A910B}"/>
                  </a:ext>
                </a:extLst>
              </p14:cNvPr>
              <p14:cNvContentPartPr/>
              <p14:nvPr/>
            </p14:nvContentPartPr>
            <p14:xfrm>
              <a:off x="610090" y="2358809"/>
              <a:ext cx="185760" cy="240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8BC02712-AA92-B8C7-4AE2-054F3E1A910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92450" y="2341169"/>
                <a:ext cx="22140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E759173-1FD8-EED4-0A0C-9C91170F8B1C}"/>
                  </a:ext>
                </a:extLst>
              </p14:cNvPr>
              <p14:cNvContentPartPr/>
              <p14:nvPr/>
            </p14:nvContentPartPr>
            <p14:xfrm>
              <a:off x="688570" y="2363489"/>
              <a:ext cx="358920" cy="2196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E759173-1FD8-EED4-0A0C-9C91170F8B1C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70570" y="2345489"/>
                <a:ext cx="3945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6862CB88-7748-6127-91D6-B3AF8B750532}"/>
                  </a:ext>
                </a:extLst>
              </p14:cNvPr>
              <p14:cNvContentPartPr/>
              <p14:nvPr/>
            </p14:nvContentPartPr>
            <p14:xfrm>
              <a:off x="1206970" y="2375729"/>
              <a:ext cx="118800" cy="198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6862CB88-7748-6127-91D6-B3AF8B75053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188970" y="2358089"/>
                <a:ext cx="1544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FFBED0C-AA41-7530-9AE0-5281C2318626}"/>
                  </a:ext>
                </a:extLst>
              </p14:cNvPr>
              <p14:cNvContentPartPr/>
              <p14:nvPr/>
            </p14:nvContentPartPr>
            <p14:xfrm>
              <a:off x="1236850" y="2502089"/>
              <a:ext cx="150480" cy="259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FFBED0C-AA41-7530-9AE0-5281C2318626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219210" y="2484449"/>
                <a:ext cx="1861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4238F8A-1779-A935-DD73-48F894FEFBED}"/>
                  </a:ext>
                </a:extLst>
              </p14:cNvPr>
              <p14:cNvContentPartPr/>
              <p14:nvPr/>
            </p14:nvContentPartPr>
            <p14:xfrm>
              <a:off x="1281130" y="2367449"/>
              <a:ext cx="153360" cy="457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4238F8A-1779-A935-DD73-48F894FEFBE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263130" y="2349809"/>
                <a:ext cx="1890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C184B36-DFA4-944D-8559-D0C315A456F3}"/>
                  </a:ext>
                </a:extLst>
              </p14:cNvPr>
              <p14:cNvContentPartPr/>
              <p14:nvPr/>
            </p14:nvContentPartPr>
            <p14:xfrm>
              <a:off x="1461490" y="2506049"/>
              <a:ext cx="76320" cy="64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C184B36-DFA4-944D-8559-D0C315A456F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443850" y="2488409"/>
                <a:ext cx="11196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98D9E65-2AC5-4A36-208E-BEAE824FA996}"/>
                  </a:ext>
                </a:extLst>
              </p14:cNvPr>
              <p14:cNvContentPartPr/>
              <p14:nvPr/>
            </p14:nvContentPartPr>
            <p14:xfrm>
              <a:off x="1587130" y="2214809"/>
              <a:ext cx="686520" cy="468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98D9E65-2AC5-4A36-208E-BEAE824FA996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569130" y="2196809"/>
                <a:ext cx="72216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91353DE3-5171-CE41-095A-0C0CA38AEF22}"/>
                  </a:ext>
                </a:extLst>
              </p14:cNvPr>
              <p14:cNvContentPartPr/>
              <p14:nvPr/>
            </p14:nvContentPartPr>
            <p14:xfrm>
              <a:off x="1883770" y="2292209"/>
              <a:ext cx="25920" cy="10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91353DE3-5171-CE41-095A-0C0CA38AEF2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866130" y="2274209"/>
                <a:ext cx="615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9D190E04-7692-C4B9-7D6C-D6A2FB037905}"/>
                  </a:ext>
                </a:extLst>
              </p14:cNvPr>
              <p14:cNvContentPartPr/>
              <p14:nvPr/>
            </p14:nvContentPartPr>
            <p14:xfrm>
              <a:off x="2362930" y="2176289"/>
              <a:ext cx="662400" cy="464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9D190E04-7692-C4B9-7D6C-D6A2FB03790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344930" y="2158289"/>
                <a:ext cx="69804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13CD9B8-7FC4-5E91-5D7B-05FDD928FF23}"/>
                  </a:ext>
                </a:extLst>
              </p14:cNvPr>
              <p14:cNvContentPartPr/>
              <p14:nvPr/>
            </p14:nvContentPartPr>
            <p14:xfrm>
              <a:off x="2913370" y="2384369"/>
              <a:ext cx="157680" cy="1641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13CD9B8-7FC4-5E91-5D7B-05FDD928FF23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895370" y="2366369"/>
                <a:ext cx="1933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6CDE54C-0431-7E9D-64A7-07E821DB2B88}"/>
                  </a:ext>
                </a:extLst>
              </p14:cNvPr>
              <p14:cNvContentPartPr/>
              <p14:nvPr/>
            </p14:nvContentPartPr>
            <p14:xfrm>
              <a:off x="3240250" y="2227409"/>
              <a:ext cx="95400" cy="3294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6CDE54C-0431-7E9D-64A7-07E821DB2B88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222610" y="2209769"/>
                <a:ext cx="1310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D3AD468C-98CC-27D1-7C16-3A14950D73AE}"/>
                  </a:ext>
                </a:extLst>
              </p14:cNvPr>
              <p14:cNvContentPartPr/>
              <p14:nvPr/>
            </p14:nvContentPartPr>
            <p14:xfrm>
              <a:off x="3383530" y="2270249"/>
              <a:ext cx="502560" cy="2271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D3AD468C-98CC-27D1-7C16-3A14950D73A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365530" y="2252609"/>
                <a:ext cx="53820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E3DF8244-0364-E5CB-7E93-7C9039CE0FBE}"/>
                  </a:ext>
                </a:extLst>
              </p14:cNvPr>
              <p14:cNvContentPartPr/>
              <p14:nvPr/>
            </p14:nvContentPartPr>
            <p14:xfrm>
              <a:off x="3926410" y="2143889"/>
              <a:ext cx="461520" cy="3722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E3DF8244-0364-E5CB-7E93-7C9039CE0FBE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908410" y="2125889"/>
                <a:ext cx="49716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23CDC9CC-E839-339B-BE65-91AF34999C58}"/>
                  </a:ext>
                </a:extLst>
              </p14:cNvPr>
              <p14:cNvContentPartPr/>
              <p14:nvPr/>
            </p14:nvContentPartPr>
            <p14:xfrm>
              <a:off x="4175890" y="2274929"/>
              <a:ext cx="186480" cy="104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23CDC9CC-E839-339B-BE65-91AF34999C58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4157890" y="2256929"/>
                <a:ext cx="22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6C33CCB4-B107-5BE8-390F-378587CF2512}"/>
                  </a:ext>
                </a:extLst>
              </p14:cNvPr>
              <p14:cNvContentPartPr/>
              <p14:nvPr/>
            </p14:nvContentPartPr>
            <p14:xfrm>
              <a:off x="448450" y="4141889"/>
              <a:ext cx="264600" cy="63612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6C33CCB4-B107-5BE8-390F-378587CF251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30810" y="4124249"/>
                <a:ext cx="300240" cy="67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30F5655-DC73-F1F8-395A-9657C60AB7D0}"/>
              </a:ext>
            </a:extLst>
          </p:cNvPr>
          <p:cNvGrpSpPr/>
          <p:nvPr/>
        </p:nvGrpSpPr>
        <p:grpSpPr>
          <a:xfrm>
            <a:off x="510730" y="4907609"/>
            <a:ext cx="418320" cy="115560"/>
            <a:chOff x="510730" y="4907609"/>
            <a:chExt cx="418320" cy="11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5215AF0-957A-3B00-1B0E-F39B39C15A7B}"/>
                    </a:ext>
                  </a:extLst>
                </p14:cNvPr>
                <p14:cNvContentPartPr/>
                <p14:nvPr/>
              </p14:nvContentPartPr>
              <p14:xfrm>
                <a:off x="510730" y="4947569"/>
                <a:ext cx="146880" cy="208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5215AF0-957A-3B00-1B0E-F39B39C15A7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92730" y="4929929"/>
                  <a:ext cx="182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EABB446-4FA9-17AF-B830-43AF836A3298}"/>
                    </a:ext>
                  </a:extLst>
                </p14:cNvPr>
                <p14:cNvContentPartPr/>
                <p14:nvPr/>
              </p14:nvContentPartPr>
              <p14:xfrm>
                <a:off x="708730" y="4907609"/>
                <a:ext cx="220320" cy="1155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EABB446-4FA9-17AF-B830-43AF836A329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90730" y="4889609"/>
                  <a:ext cx="2559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FFA0759-07DF-E424-E1D6-B0C7346BDB8B}"/>
                  </a:ext>
                </a:extLst>
              </p14:cNvPr>
              <p14:cNvContentPartPr/>
              <p14:nvPr/>
            </p14:nvContentPartPr>
            <p14:xfrm>
              <a:off x="746170" y="4067729"/>
              <a:ext cx="198360" cy="1767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FFA0759-07DF-E424-E1D6-B0C7346BDB8B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28530" y="4050089"/>
                <a:ext cx="23400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4BF566D-FC7E-A327-A249-3891A92C9E4B}"/>
              </a:ext>
            </a:extLst>
          </p:cNvPr>
          <p:cNvGrpSpPr/>
          <p:nvPr/>
        </p:nvGrpSpPr>
        <p:grpSpPr>
          <a:xfrm>
            <a:off x="914290" y="4319369"/>
            <a:ext cx="994320" cy="387000"/>
            <a:chOff x="914290" y="4319369"/>
            <a:chExt cx="99432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8368663-D807-A295-0A57-0D68C12A39D4}"/>
                    </a:ext>
                  </a:extLst>
                </p14:cNvPr>
                <p14:cNvContentPartPr/>
                <p14:nvPr/>
              </p14:nvContentPartPr>
              <p14:xfrm>
                <a:off x="914290" y="4319369"/>
                <a:ext cx="144720" cy="3196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8368663-D807-A295-0A57-0D68C12A39D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96650" y="4301369"/>
                  <a:ext cx="1803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680BC3E-0E4B-7E10-EFCE-B95DE102DD8C}"/>
                    </a:ext>
                  </a:extLst>
                </p14:cNvPr>
                <p14:cNvContentPartPr/>
                <p14:nvPr/>
              </p14:nvContentPartPr>
              <p14:xfrm>
                <a:off x="1129930" y="4524929"/>
                <a:ext cx="134640" cy="147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680BC3E-0E4B-7E10-EFCE-B95DE102DD8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12290" y="4506929"/>
                  <a:ext cx="1702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2333FB1-3125-CF09-565E-CD4DBB0838E5}"/>
                    </a:ext>
                  </a:extLst>
                </p14:cNvPr>
                <p14:cNvContentPartPr/>
                <p14:nvPr/>
              </p14:nvContentPartPr>
              <p14:xfrm>
                <a:off x="1124890" y="4526009"/>
                <a:ext cx="154080" cy="180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2333FB1-3125-CF09-565E-CD4DBB0838E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07250" y="4508009"/>
                  <a:ext cx="189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2A2DC1D-66B9-138D-6EFD-E2C64017FCE1}"/>
                    </a:ext>
                  </a:extLst>
                </p14:cNvPr>
                <p14:cNvContentPartPr/>
                <p14:nvPr/>
              </p14:nvContentPartPr>
              <p14:xfrm>
                <a:off x="1391650" y="4406849"/>
                <a:ext cx="127440" cy="263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2A2DC1D-66B9-138D-6EFD-E2C64017FCE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373650" y="4388849"/>
                  <a:ext cx="1630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3DA0B44-03A0-7D89-8056-DB8D57048731}"/>
                    </a:ext>
                  </a:extLst>
                </p14:cNvPr>
                <p14:cNvContentPartPr/>
                <p14:nvPr/>
              </p14:nvContentPartPr>
              <p14:xfrm>
                <a:off x="1618450" y="4515209"/>
                <a:ext cx="11880" cy="1551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3DA0B44-03A0-7D89-8056-DB8D5704873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00450" y="4497569"/>
                  <a:ext cx="47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11AC958-268E-6FA7-F30F-131C1ADBD175}"/>
                    </a:ext>
                  </a:extLst>
                </p14:cNvPr>
                <p14:cNvContentPartPr/>
                <p14:nvPr/>
              </p14:nvContentPartPr>
              <p14:xfrm>
                <a:off x="1666690" y="4503329"/>
                <a:ext cx="15480" cy="136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11AC958-268E-6FA7-F30F-131C1ADBD17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648690" y="4485329"/>
                  <a:ext cx="511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D2D1198-B8F1-3FEB-0496-E6B263690CCC}"/>
                    </a:ext>
                  </a:extLst>
                </p14:cNvPr>
                <p14:cNvContentPartPr/>
                <p14:nvPr/>
              </p14:nvContentPartPr>
              <p14:xfrm>
                <a:off x="1549330" y="4472729"/>
                <a:ext cx="184320" cy="62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D2D1198-B8F1-3FEB-0496-E6B263690CC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531330" y="4454729"/>
                  <a:ext cx="2199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6B078F1-062E-079D-2B79-7C7E08B32C0F}"/>
                    </a:ext>
                  </a:extLst>
                </p14:cNvPr>
                <p14:cNvContentPartPr/>
                <p14:nvPr/>
              </p14:nvContentPartPr>
              <p14:xfrm>
                <a:off x="1753090" y="4332329"/>
                <a:ext cx="155520" cy="2876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6B078F1-062E-079D-2B79-7C7E08B32C0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735090" y="4314689"/>
                  <a:ext cx="191160" cy="32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480AE1B7-4728-A26B-6080-F053384030B2}"/>
                  </a:ext>
                </a:extLst>
              </p14:cNvPr>
              <p14:cNvContentPartPr/>
              <p14:nvPr/>
            </p14:nvContentPartPr>
            <p14:xfrm>
              <a:off x="2073490" y="4346369"/>
              <a:ext cx="184680" cy="3160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480AE1B7-4728-A26B-6080-F053384030B2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2055490" y="4328369"/>
                <a:ext cx="220320" cy="35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A9C9855F-6B4D-C898-18B4-46912B4D2C31}"/>
              </a:ext>
            </a:extLst>
          </p:cNvPr>
          <p:cNvGrpSpPr/>
          <p:nvPr/>
        </p:nvGrpSpPr>
        <p:grpSpPr>
          <a:xfrm>
            <a:off x="1686130" y="2954609"/>
            <a:ext cx="1820160" cy="389880"/>
            <a:chOff x="1686130" y="2954609"/>
            <a:chExt cx="182016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FD9A7C3-238B-E9DF-0834-F66FA225BA25}"/>
                    </a:ext>
                  </a:extLst>
                </p14:cNvPr>
                <p14:cNvContentPartPr/>
                <p14:nvPr/>
              </p14:nvContentPartPr>
              <p14:xfrm>
                <a:off x="1686130" y="3012209"/>
                <a:ext cx="168120" cy="261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FD9A7C3-238B-E9DF-0834-F66FA225BA2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668490" y="2994209"/>
                  <a:ext cx="2037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026D6C8-6473-A025-00A9-B1F969661D7E}"/>
                    </a:ext>
                  </a:extLst>
                </p14:cNvPr>
                <p14:cNvContentPartPr/>
                <p14:nvPr/>
              </p14:nvContentPartPr>
              <p14:xfrm>
                <a:off x="1977370" y="3037769"/>
                <a:ext cx="117720" cy="246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026D6C8-6473-A025-00A9-B1F969661D7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959370" y="3020129"/>
                  <a:ext cx="1533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458D726-B24A-38EC-7EEC-ECFF61A1CA6F}"/>
                    </a:ext>
                  </a:extLst>
                </p14:cNvPr>
                <p14:cNvContentPartPr/>
                <p14:nvPr/>
              </p14:nvContentPartPr>
              <p14:xfrm>
                <a:off x="1952170" y="3186809"/>
                <a:ext cx="123120" cy="3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458D726-B24A-38EC-7EEC-ECFF61A1CA6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934170" y="3169169"/>
                  <a:ext cx="158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9BEAADA-F434-CA4D-E08E-A8C6F167C371}"/>
                    </a:ext>
                  </a:extLst>
                </p14:cNvPr>
                <p14:cNvContentPartPr/>
                <p14:nvPr/>
              </p14:nvContentPartPr>
              <p14:xfrm>
                <a:off x="2212090" y="3133169"/>
                <a:ext cx="176760" cy="11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9BEAADA-F434-CA4D-E08E-A8C6F167C37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194450" y="3115529"/>
                  <a:ext cx="2124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EFAC5CF-356A-BD2E-DC37-162CB9494ADA}"/>
                    </a:ext>
                  </a:extLst>
                </p14:cNvPr>
                <p14:cNvContentPartPr/>
                <p14:nvPr/>
              </p14:nvContentPartPr>
              <p14:xfrm>
                <a:off x="2223970" y="3247289"/>
                <a:ext cx="157320" cy="9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EFAC5CF-356A-BD2E-DC37-162CB9494AD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206330" y="3229649"/>
                  <a:ext cx="192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942877E-C532-6D32-10B4-11039080D848}"/>
                    </a:ext>
                  </a:extLst>
                </p14:cNvPr>
                <p14:cNvContentPartPr/>
                <p14:nvPr/>
              </p14:nvContentPartPr>
              <p14:xfrm>
                <a:off x="2651290" y="3010409"/>
                <a:ext cx="8280" cy="255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942877E-C532-6D32-10B4-11039080D84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633290" y="2992769"/>
                  <a:ext cx="439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970B695-882C-90A0-5DA3-434F67C43831}"/>
                    </a:ext>
                  </a:extLst>
                </p14:cNvPr>
                <p14:cNvContentPartPr/>
                <p14:nvPr/>
              </p14:nvContentPartPr>
              <p14:xfrm>
                <a:off x="2541850" y="3016889"/>
                <a:ext cx="130680" cy="160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970B695-882C-90A0-5DA3-434F67C4383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523850" y="2999249"/>
                  <a:ext cx="1663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DA5EC62-4E90-1E6D-DE58-1A70109F2336}"/>
                    </a:ext>
                  </a:extLst>
                </p14:cNvPr>
                <p14:cNvContentPartPr/>
                <p14:nvPr/>
              </p14:nvContentPartPr>
              <p14:xfrm>
                <a:off x="2821210" y="3099329"/>
                <a:ext cx="25560" cy="187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DA5EC62-4E90-1E6D-DE58-1A70109F233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803210" y="3081689"/>
                  <a:ext cx="612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CCF8E6C-9407-C58C-5045-C5DC78449ACE}"/>
                    </a:ext>
                  </a:extLst>
                </p14:cNvPr>
                <p14:cNvContentPartPr/>
                <p14:nvPr/>
              </p14:nvContentPartPr>
              <p14:xfrm>
                <a:off x="2895010" y="3067289"/>
                <a:ext cx="9000" cy="193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CCF8E6C-9407-C58C-5045-C5DC78449AC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877370" y="3049289"/>
                  <a:ext cx="44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0085815-CB7B-2465-A7AE-93400EDEBD57}"/>
                    </a:ext>
                  </a:extLst>
                </p14:cNvPr>
                <p14:cNvContentPartPr/>
                <p14:nvPr/>
              </p14:nvContentPartPr>
              <p14:xfrm>
                <a:off x="2768290" y="3042809"/>
                <a:ext cx="237240" cy="77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0085815-CB7B-2465-A7AE-93400EDEBD5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750650" y="3024809"/>
                  <a:ext cx="2728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75040F9-DFF2-E0A1-BDE7-398815FB86AC}"/>
                    </a:ext>
                  </a:extLst>
                </p14:cNvPr>
                <p14:cNvContentPartPr/>
                <p14:nvPr/>
              </p14:nvContentPartPr>
              <p14:xfrm>
                <a:off x="3057730" y="3051089"/>
                <a:ext cx="139680" cy="293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75040F9-DFF2-E0A1-BDE7-398815FB86A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39730" y="3033089"/>
                  <a:ext cx="1753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215A761-46A0-FF12-CE34-53FB5BD6987E}"/>
                    </a:ext>
                  </a:extLst>
                </p14:cNvPr>
                <p14:cNvContentPartPr/>
                <p14:nvPr/>
              </p14:nvContentPartPr>
              <p14:xfrm>
                <a:off x="3058090" y="3258449"/>
                <a:ext cx="108000" cy="72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215A761-46A0-FF12-CE34-53FB5BD6987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40450" y="3240809"/>
                  <a:ext cx="143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39E3635-ECE3-2F99-A5F9-C7873214D1AD}"/>
                    </a:ext>
                  </a:extLst>
                </p14:cNvPr>
                <p14:cNvContentPartPr/>
                <p14:nvPr/>
              </p14:nvContentPartPr>
              <p14:xfrm>
                <a:off x="3341050" y="3044969"/>
                <a:ext cx="165240" cy="174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39E3635-ECE3-2F99-A5F9-C7873214D1A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23050" y="3027329"/>
                  <a:ext cx="2008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4C94657-9E82-0CD7-F805-BDC74065349A}"/>
                    </a:ext>
                  </a:extLst>
                </p14:cNvPr>
                <p14:cNvContentPartPr/>
                <p14:nvPr/>
              </p14:nvContentPartPr>
              <p14:xfrm>
                <a:off x="1862890" y="2954609"/>
                <a:ext cx="233640" cy="62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4C94657-9E82-0CD7-F805-BDC74065349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845250" y="2936609"/>
                  <a:ext cx="26928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F5105CC-7555-C08A-5F0D-61F2E0AF2D86}"/>
              </a:ext>
            </a:extLst>
          </p:cNvPr>
          <p:cNvGrpSpPr/>
          <p:nvPr/>
        </p:nvGrpSpPr>
        <p:grpSpPr>
          <a:xfrm>
            <a:off x="2191570" y="4644809"/>
            <a:ext cx="225000" cy="138240"/>
            <a:chOff x="2191570" y="4644809"/>
            <a:chExt cx="225000" cy="13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E9BB1AF-3374-41EE-08AF-4BAFA05FC937}"/>
                    </a:ext>
                  </a:extLst>
                </p14:cNvPr>
                <p14:cNvContentPartPr/>
                <p14:nvPr/>
              </p14:nvContentPartPr>
              <p14:xfrm>
                <a:off x="2277970" y="4644809"/>
                <a:ext cx="27360" cy="1076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E9BB1AF-3374-41EE-08AF-4BAFA05FC93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259970" y="4626809"/>
                  <a:ext cx="63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243721E-0880-E02A-BFA6-27681C0F102C}"/>
                    </a:ext>
                  </a:extLst>
                </p14:cNvPr>
                <p14:cNvContentPartPr/>
                <p14:nvPr/>
              </p14:nvContentPartPr>
              <p14:xfrm>
                <a:off x="2191570" y="4744169"/>
                <a:ext cx="225000" cy="388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243721E-0880-E02A-BFA6-27681C0F102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173930" y="4726169"/>
                  <a:ext cx="260640" cy="7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1A7697F-A74F-46E7-92C1-B163A9FD7CF2}"/>
              </a:ext>
            </a:extLst>
          </p:cNvPr>
          <p:cNvGrpSpPr/>
          <p:nvPr/>
        </p:nvGrpSpPr>
        <p:grpSpPr>
          <a:xfrm>
            <a:off x="2610610" y="4314689"/>
            <a:ext cx="1230840" cy="380880"/>
            <a:chOff x="2610610" y="4314689"/>
            <a:chExt cx="123084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7F03370-102B-ADC3-651F-315F3BE52652}"/>
                    </a:ext>
                  </a:extLst>
                </p14:cNvPr>
                <p14:cNvContentPartPr/>
                <p14:nvPr/>
              </p14:nvContentPartPr>
              <p14:xfrm>
                <a:off x="2610610" y="4454009"/>
                <a:ext cx="151200" cy="21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7F03370-102B-ADC3-651F-315F3BE5265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592610" y="4436369"/>
                  <a:ext cx="186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ABA4E21-D76D-A866-ED93-F8F1292B020A}"/>
                    </a:ext>
                  </a:extLst>
                </p14:cNvPr>
                <p14:cNvContentPartPr/>
                <p14:nvPr/>
              </p14:nvContentPartPr>
              <p14:xfrm>
                <a:off x="2632210" y="4507289"/>
                <a:ext cx="145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ABA4E21-D76D-A866-ED93-F8F1292B020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614210" y="4489649"/>
                  <a:ext cx="1810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07451B1-482D-8481-3FD0-53ED7376C060}"/>
                    </a:ext>
                  </a:extLst>
                </p14:cNvPr>
                <p14:cNvContentPartPr/>
                <p14:nvPr/>
              </p14:nvContentPartPr>
              <p14:xfrm>
                <a:off x="3070690" y="4325129"/>
                <a:ext cx="22320" cy="270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07451B1-482D-8481-3FD0-53ED7376C06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52690" y="4307489"/>
                  <a:ext cx="579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D8AAD7B-7373-82C4-3148-217AA7764B51}"/>
                    </a:ext>
                  </a:extLst>
                </p14:cNvPr>
                <p14:cNvContentPartPr/>
                <p14:nvPr/>
              </p14:nvContentPartPr>
              <p14:xfrm>
                <a:off x="2947570" y="4314689"/>
                <a:ext cx="173520" cy="165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D8AAD7B-7373-82C4-3148-217AA7764B5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929570" y="4296689"/>
                  <a:ext cx="209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EAE3A26-A748-9334-763D-24226C444B50}"/>
                    </a:ext>
                  </a:extLst>
                </p14:cNvPr>
                <p14:cNvContentPartPr/>
                <p14:nvPr/>
              </p14:nvContentPartPr>
              <p14:xfrm>
                <a:off x="3235210" y="4432769"/>
                <a:ext cx="10080" cy="1069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EAE3A26-A748-9334-763D-24226C444B5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217570" y="4414769"/>
                  <a:ext cx="457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8D85D4C-4C2B-1A31-8CC1-AA2D5E09473A}"/>
                    </a:ext>
                  </a:extLst>
                </p14:cNvPr>
                <p14:cNvContentPartPr/>
                <p14:nvPr/>
              </p14:nvContentPartPr>
              <p14:xfrm>
                <a:off x="3316210" y="4412249"/>
                <a:ext cx="7200" cy="121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8D85D4C-4C2B-1A31-8CC1-AA2D5E09473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98570" y="4394609"/>
                  <a:ext cx="428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7B891A0-2DCB-5362-B44B-F86E03507C1D}"/>
                    </a:ext>
                  </a:extLst>
                </p14:cNvPr>
                <p14:cNvContentPartPr/>
                <p14:nvPr/>
              </p14:nvContentPartPr>
              <p14:xfrm>
                <a:off x="3143410" y="4332329"/>
                <a:ext cx="267120" cy="1213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7B891A0-2DCB-5362-B44B-F86E03507C1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125770" y="4314329"/>
                  <a:ext cx="3027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B17B069-DCC8-96FB-EC00-49F64158C37D}"/>
                    </a:ext>
                  </a:extLst>
                </p14:cNvPr>
                <p14:cNvContentPartPr/>
                <p14:nvPr/>
              </p14:nvContentPartPr>
              <p14:xfrm>
                <a:off x="3417370" y="4418009"/>
                <a:ext cx="172440" cy="277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B17B069-DCC8-96FB-EC00-49F64158C37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399730" y="4400369"/>
                  <a:ext cx="2080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37CCAE3-3A9C-BD90-FCC0-D3EAB74877C2}"/>
                    </a:ext>
                  </a:extLst>
                </p14:cNvPr>
                <p14:cNvContentPartPr/>
                <p14:nvPr/>
              </p14:nvContentPartPr>
              <p14:xfrm>
                <a:off x="3656050" y="4434569"/>
                <a:ext cx="185400" cy="101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37CCAE3-3A9C-BD90-FCC0-D3EAB74877C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638050" y="4416569"/>
                  <a:ext cx="22104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EEFAD4F5-BFFA-9016-158B-2C1F177698D2}"/>
              </a:ext>
            </a:extLst>
          </p:cNvPr>
          <p:cNvGrpSpPr/>
          <p:nvPr/>
        </p:nvGrpSpPr>
        <p:grpSpPr>
          <a:xfrm>
            <a:off x="1440250" y="5228369"/>
            <a:ext cx="529560" cy="900000"/>
            <a:chOff x="1440250" y="5228369"/>
            <a:chExt cx="529560" cy="90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AFE363A-C1DF-1152-8D0D-0D847391AFD2}"/>
                    </a:ext>
                  </a:extLst>
                </p14:cNvPr>
                <p14:cNvContentPartPr/>
                <p14:nvPr/>
              </p14:nvContentPartPr>
              <p14:xfrm>
                <a:off x="1440250" y="5258609"/>
                <a:ext cx="168840" cy="689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AFE363A-C1DF-1152-8D0D-0D847391AFD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422610" y="5240609"/>
                  <a:ext cx="20448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011B0CE-D7F1-DBCE-8693-31DCB7FFBE81}"/>
                    </a:ext>
                  </a:extLst>
                </p14:cNvPr>
                <p14:cNvContentPartPr/>
                <p14:nvPr/>
              </p14:nvContentPartPr>
              <p14:xfrm>
                <a:off x="1543930" y="5997689"/>
                <a:ext cx="173520" cy="14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011B0CE-D7F1-DBCE-8693-31DCB7FFBE8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525930" y="5980049"/>
                  <a:ext cx="2091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4B0164B-CE40-9536-DF7F-DCA12F9D6F46}"/>
                    </a:ext>
                  </a:extLst>
                </p14:cNvPr>
                <p14:cNvContentPartPr/>
                <p14:nvPr/>
              </p14:nvContentPartPr>
              <p14:xfrm>
                <a:off x="1794850" y="5977529"/>
                <a:ext cx="174960" cy="150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4B0164B-CE40-9536-DF7F-DCA12F9D6F4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776850" y="5959529"/>
                  <a:ext cx="2106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850EB16-1F5F-8320-BB45-C09EE908AC21}"/>
                    </a:ext>
                  </a:extLst>
                </p14:cNvPr>
                <p14:cNvContentPartPr/>
                <p14:nvPr/>
              </p14:nvContentPartPr>
              <p14:xfrm>
                <a:off x="1696210" y="5228369"/>
                <a:ext cx="193320" cy="150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850EB16-1F5F-8320-BB45-C09EE908AC2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678210" y="5210729"/>
                  <a:ext cx="22896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773AFEE-A64D-9580-5C6C-D3C0150F27E7}"/>
              </a:ext>
            </a:extLst>
          </p:cNvPr>
          <p:cNvGrpSpPr/>
          <p:nvPr/>
        </p:nvGrpSpPr>
        <p:grpSpPr>
          <a:xfrm>
            <a:off x="1986010" y="5429249"/>
            <a:ext cx="1009800" cy="416520"/>
            <a:chOff x="1986010" y="5429249"/>
            <a:chExt cx="1009800" cy="41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A21FC77-6F79-9286-8353-FDD27BB2A3EC}"/>
                    </a:ext>
                  </a:extLst>
                </p14:cNvPr>
                <p14:cNvContentPartPr/>
                <p14:nvPr/>
              </p14:nvContentPartPr>
              <p14:xfrm>
                <a:off x="1986010" y="5443289"/>
                <a:ext cx="165600" cy="254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A21FC77-6F79-9286-8353-FDD27BB2A3E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968370" y="5425289"/>
                  <a:ext cx="2012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D91F7EAD-77E7-1F30-F004-807C723F58CC}"/>
                    </a:ext>
                  </a:extLst>
                </p14:cNvPr>
                <p14:cNvContentPartPr/>
                <p14:nvPr/>
              </p14:nvContentPartPr>
              <p14:xfrm>
                <a:off x="2215330" y="5683409"/>
                <a:ext cx="13680" cy="1267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D91F7EAD-77E7-1F30-F004-807C723F58C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197330" y="5665409"/>
                  <a:ext cx="49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77EBB37-FADD-AA5C-619D-6873FBFD630E}"/>
                    </a:ext>
                  </a:extLst>
                </p14:cNvPr>
                <p14:cNvContentPartPr/>
                <p14:nvPr/>
              </p14:nvContentPartPr>
              <p14:xfrm>
                <a:off x="2143330" y="5802209"/>
                <a:ext cx="184680" cy="43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77EBB37-FADD-AA5C-619D-6873FBFD630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125690" y="5784569"/>
                  <a:ext cx="2203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8308B45-C867-98DD-CA7C-FA96645FAD10}"/>
                    </a:ext>
                  </a:extLst>
                </p14:cNvPr>
                <p14:cNvContentPartPr/>
                <p14:nvPr/>
              </p14:nvContentPartPr>
              <p14:xfrm>
                <a:off x="2381650" y="5429249"/>
                <a:ext cx="130320" cy="212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8308B45-C867-98DD-CA7C-FA96645FAD1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364010" y="5411609"/>
                  <a:ext cx="1659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A17F40E-B137-61D4-D8E3-453497057F21}"/>
                    </a:ext>
                  </a:extLst>
                </p14:cNvPr>
                <p14:cNvContentPartPr/>
                <p14:nvPr/>
              </p14:nvContentPartPr>
              <p14:xfrm>
                <a:off x="2566330" y="5541209"/>
                <a:ext cx="120600" cy="1000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A17F40E-B137-61D4-D8E3-453497057F2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548690" y="5523209"/>
                  <a:ext cx="1562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06761CA-A4A1-28FE-07E0-FF921F5901AF}"/>
                    </a:ext>
                  </a:extLst>
                </p14:cNvPr>
                <p14:cNvContentPartPr/>
                <p14:nvPr/>
              </p14:nvContentPartPr>
              <p14:xfrm>
                <a:off x="2528170" y="5498369"/>
                <a:ext cx="188280" cy="1774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06761CA-A4A1-28FE-07E0-FF921F5901A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510170" y="5480729"/>
                  <a:ext cx="2239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2DC2965-535F-3756-A463-72499D63A8C6}"/>
                    </a:ext>
                  </a:extLst>
                </p14:cNvPr>
                <p14:cNvContentPartPr/>
                <p14:nvPr/>
              </p14:nvContentPartPr>
              <p14:xfrm>
                <a:off x="2857930" y="5524649"/>
                <a:ext cx="137880" cy="46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2DC2965-535F-3756-A463-72499D63A8C6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839930" y="5507009"/>
                  <a:ext cx="173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2D5FA7C-B8D5-B2C6-01EC-91C7DFA6F2FB}"/>
                    </a:ext>
                  </a:extLst>
                </p14:cNvPr>
                <p14:cNvContentPartPr/>
                <p14:nvPr/>
              </p14:nvContentPartPr>
              <p14:xfrm>
                <a:off x="2830570" y="5615009"/>
                <a:ext cx="124920" cy="176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2D5FA7C-B8D5-B2C6-01EC-91C7DFA6F2F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812930" y="5597369"/>
                  <a:ext cx="16056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2AE03ECC-CE68-6737-590F-64B23353D9C9}"/>
                  </a:ext>
                </a:extLst>
              </p14:cNvPr>
              <p14:cNvContentPartPr/>
              <p14:nvPr/>
            </p14:nvContentPartPr>
            <p14:xfrm>
              <a:off x="3175450" y="5287769"/>
              <a:ext cx="165600" cy="19692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2AE03ECC-CE68-6737-590F-64B23353D9C9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57810" y="5269769"/>
                <a:ext cx="201240" cy="23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8A6B134-755F-6C82-37E7-CB0DB9A798AE}"/>
              </a:ext>
            </a:extLst>
          </p:cNvPr>
          <p:cNvGrpSpPr/>
          <p:nvPr/>
        </p:nvGrpSpPr>
        <p:grpSpPr>
          <a:xfrm>
            <a:off x="3467770" y="5223329"/>
            <a:ext cx="426600" cy="304560"/>
            <a:chOff x="3467770" y="5223329"/>
            <a:chExt cx="426600" cy="30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4B9C3C5-62FA-6829-37C3-5D348D732861}"/>
                    </a:ext>
                  </a:extLst>
                </p14:cNvPr>
                <p14:cNvContentPartPr/>
                <p14:nvPr/>
              </p14:nvContentPartPr>
              <p14:xfrm>
                <a:off x="3467770" y="5223329"/>
                <a:ext cx="172440" cy="304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4B9C3C5-62FA-6829-37C3-5D348D73286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450130" y="5205329"/>
                  <a:ext cx="2080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4BE2DB9-87C5-BD48-B78B-1540DA416EED}"/>
                    </a:ext>
                  </a:extLst>
                </p14:cNvPr>
                <p14:cNvContentPartPr/>
                <p14:nvPr/>
              </p14:nvContentPartPr>
              <p14:xfrm>
                <a:off x="3693490" y="5297849"/>
                <a:ext cx="200880" cy="154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4BE2DB9-87C5-BD48-B78B-1540DA416EE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3675490" y="5280209"/>
                  <a:ext cx="23652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2CA5370-F9A8-E048-9AD4-4A30DE2FE641}"/>
              </a:ext>
            </a:extLst>
          </p:cNvPr>
          <p:cNvGrpSpPr/>
          <p:nvPr/>
        </p:nvGrpSpPr>
        <p:grpSpPr>
          <a:xfrm>
            <a:off x="3169330" y="5611409"/>
            <a:ext cx="711000" cy="332280"/>
            <a:chOff x="3169330" y="5611409"/>
            <a:chExt cx="71100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C15373D-9307-794F-6555-B2CA95A7A535}"/>
                    </a:ext>
                  </a:extLst>
                </p14:cNvPr>
                <p14:cNvContentPartPr/>
                <p14:nvPr/>
              </p14:nvContentPartPr>
              <p14:xfrm>
                <a:off x="3169330" y="5611409"/>
                <a:ext cx="711000" cy="37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C15373D-9307-794F-6555-B2CA95A7A535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151330" y="5593409"/>
                  <a:ext cx="746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F310886-498D-43E5-0EB4-8FA65BFEC3A2}"/>
                    </a:ext>
                  </a:extLst>
                </p14:cNvPr>
                <p14:cNvContentPartPr/>
                <p14:nvPr/>
              </p14:nvContentPartPr>
              <p14:xfrm>
                <a:off x="3456970" y="5699249"/>
                <a:ext cx="169200" cy="2444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F310886-498D-43E5-0EB4-8FA65BFEC3A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438970" y="5681249"/>
                  <a:ext cx="204840" cy="28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0F9E5F30-65FC-66F9-56F8-E27DA13E4FA2}"/>
              </a:ext>
            </a:extLst>
          </p:cNvPr>
          <p:cNvGrpSpPr/>
          <p:nvPr/>
        </p:nvGrpSpPr>
        <p:grpSpPr>
          <a:xfrm>
            <a:off x="4578730" y="115649"/>
            <a:ext cx="2181600" cy="6567480"/>
            <a:chOff x="4578730" y="115649"/>
            <a:chExt cx="2181600" cy="65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C9C003D-C5E9-8DFB-B850-E78130506B25}"/>
                    </a:ext>
                  </a:extLst>
                </p14:cNvPr>
                <p14:cNvContentPartPr/>
                <p14:nvPr/>
              </p14:nvContentPartPr>
              <p14:xfrm>
                <a:off x="4578730" y="2128769"/>
                <a:ext cx="829800" cy="443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C9C003D-C5E9-8DFB-B850-E78130506B25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560730" y="2110769"/>
                  <a:ext cx="86544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BDC4F1C-BA27-D767-8F82-123241309157}"/>
                    </a:ext>
                  </a:extLst>
                </p14:cNvPr>
                <p14:cNvContentPartPr/>
                <p14:nvPr/>
              </p14:nvContentPartPr>
              <p14:xfrm>
                <a:off x="5527330" y="2348009"/>
                <a:ext cx="261000" cy="1472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BDC4F1C-BA27-D767-8F82-12324130915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509330" y="2330369"/>
                  <a:ext cx="2966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FC51A36-4CCF-3188-2C6D-454DD0A025BE}"/>
                    </a:ext>
                  </a:extLst>
                </p14:cNvPr>
                <p14:cNvContentPartPr/>
                <p14:nvPr/>
              </p14:nvContentPartPr>
              <p14:xfrm>
                <a:off x="5893090" y="2220929"/>
                <a:ext cx="208080" cy="275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FC51A36-4CCF-3188-2C6D-454DD0A025B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875090" y="2203289"/>
                  <a:ext cx="2437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A58438F-EA56-8601-7B98-A0B63D2412CF}"/>
                    </a:ext>
                  </a:extLst>
                </p14:cNvPr>
                <p14:cNvContentPartPr/>
                <p14:nvPr/>
              </p14:nvContentPartPr>
              <p14:xfrm>
                <a:off x="6154810" y="2071529"/>
                <a:ext cx="66960" cy="4770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A58438F-EA56-8601-7B98-A0B63D2412C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137170" y="2053529"/>
                  <a:ext cx="10260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CEAD987-D1E2-DD28-513B-0AD12E9227BB}"/>
                    </a:ext>
                  </a:extLst>
                </p14:cNvPr>
                <p14:cNvContentPartPr/>
                <p14:nvPr/>
              </p14:nvContentPartPr>
              <p14:xfrm>
                <a:off x="5625250" y="941489"/>
                <a:ext cx="461160" cy="140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CEAD987-D1E2-DD28-513B-0AD12E9227BB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607250" y="923849"/>
                  <a:ext cx="496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2DC09CA-1CDF-44E7-0BAF-FEAAC07058CE}"/>
                    </a:ext>
                  </a:extLst>
                </p14:cNvPr>
                <p14:cNvContentPartPr/>
                <p14:nvPr/>
              </p14:nvContentPartPr>
              <p14:xfrm>
                <a:off x="6207730" y="884969"/>
                <a:ext cx="158040" cy="1854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2DC09CA-1CDF-44E7-0BAF-FEAAC07058C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189730" y="866969"/>
                  <a:ext cx="1936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CDDFF1B-48BA-1EB2-9671-54C471A7A1B8}"/>
                    </a:ext>
                  </a:extLst>
                </p14:cNvPr>
                <p14:cNvContentPartPr/>
                <p14:nvPr/>
              </p14:nvContentPartPr>
              <p14:xfrm>
                <a:off x="6236170" y="886769"/>
                <a:ext cx="192960" cy="182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CDDFF1B-48BA-1EB2-9671-54C471A7A1B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218530" y="868769"/>
                  <a:ext cx="228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380DF40-774E-CD5A-3791-23EA01B153D6}"/>
                    </a:ext>
                  </a:extLst>
                </p14:cNvPr>
                <p14:cNvContentPartPr/>
                <p14:nvPr/>
              </p14:nvContentPartPr>
              <p14:xfrm>
                <a:off x="6299170" y="681209"/>
                <a:ext cx="94320" cy="136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380DF40-774E-CD5A-3791-23EA01B153D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281170" y="663209"/>
                  <a:ext cx="1299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D57344A-0004-B371-6918-9F70714518CA}"/>
                    </a:ext>
                  </a:extLst>
                </p14:cNvPr>
                <p14:cNvContentPartPr/>
                <p14:nvPr/>
              </p14:nvContentPartPr>
              <p14:xfrm>
                <a:off x="6387730" y="115649"/>
                <a:ext cx="372600" cy="65674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D57344A-0004-B371-6918-9F70714518C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369730" y="98009"/>
                  <a:ext cx="408240" cy="660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C4E0548D-1C18-2306-81C9-4033A362CAFB}"/>
                  </a:ext>
                </a:extLst>
              </p14:cNvPr>
              <p14:cNvContentPartPr/>
              <p14:nvPr/>
            </p14:nvContentPartPr>
            <p14:xfrm>
              <a:off x="2492890" y="819089"/>
              <a:ext cx="192960" cy="56520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C4E0548D-1C18-2306-81C9-4033A362CAFB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2439250" y="711089"/>
                <a:ext cx="30060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992CAC0E-8CE2-157E-B67E-F66E1BD5FF53}"/>
                  </a:ext>
                </a:extLst>
              </p14:cNvPr>
              <p14:cNvContentPartPr/>
              <p14:nvPr/>
            </p14:nvContentPartPr>
            <p14:xfrm>
              <a:off x="2591890" y="788489"/>
              <a:ext cx="203760" cy="5511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992CAC0E-8CE2-157E-B67E-F66E1BD5FF53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2537890" y="680849"/>
                <a:ext cx="311400" cy="76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3C7E3D1D-46F6-6D9D-C7B7-4432B6E4F267}"/>
                  </a:ext>
                </a:extLst>
              </p14:cNvPr>
              <p14:cNvContentPartPr/>
              <p14:nvPr/>
            </p14:nvContentPartPr>
            <p14:xfrm>
              <a:off x="2578930" y="868049"/>
              <a:ext cx="72720" cy="34668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3C7E3D1D-46F6-6D9D-C7B7-4432B6E4F267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2524930" y="760409"/>
                <a:ext cx="180360" cy="56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F0586D81-0E3B-970D-3EAF-CD0F4FAF123E}"/>
                  </a:ext>
                </a:extLst>
              </p14:cNvPr>
              <p14:cNvContentPartPr/>
              <p14:nvPr/>
            </p14:nvContentPartPr>
            <p14:xfrm>
              <a:off x="2474890" y="786689"/>
              <a:ext cx="215280" cy="2610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F0586D81-0E3B-970D-3EAF-CD0F4FAF123E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2420890" y="678689"/>
                <a:ext cx="32292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698E668D-5812-3E1E-3E40-F172F28F0ABC}"/>
                  </a:ext>
                </a:extLst>
              </p14:cNvPr>
              <p14:cNvContentPartPr/>
              <p14:nvPr/>
            </p14:nvContentPartPr>
            <p14:xfrm>
              <a:off x="2512330" y="1015649"/>
              <a:ext cx="34200" cy="15588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698E668D-5812-3E1E-3E40-F172F28F0ABC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2458330" y="908009"/>
                <a:ext cx="14184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EE00652E-380E-0BF0-029E-9B4059E5117B}"/>
                  </a:ext>
                </a:extLst>
              </p14:cNvPr>
              <p14:cNvContentPartPr/>
              <p14:nvPr/>
            </p14:nvContentPartPr>
            <p14:xfrm>
              <a:off x="2578210" y="790289"/>
              <a:ext cx="58320" cy="435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EE00652E-380E-0BF0-029E-9B4059E5117B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2524570" y="682649"/>
                <a:ext cx="1659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4F5433AA-E223-41D7-F449-E981DE3B045A}"/>
                  </a:ext>
                </a:extLst>
              </p14:cNvPr>
              <p14:cNvContentPartPr/>
              <p14:nvPr/>
            </p14:nvContentPartPr>
            <p14:xfrm>
              <a:off x="2486410" y="1014569"/>
              <a:ext cx="50400" cy="20304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4F5433AA-E223-41D7-F449-E981DE3B045A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2432410" y="906929"/>
                <a:ext cx="1580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1BE2E1CE-C873-B02B-C35B-2E474FE95AFA}"/>
                  </a:ext>
                </a:extLst>
              </p14:cNvPr>
              <p14:cNvContentPartPr/>
              <p14:nvPr/>
            </p14:nvContentPartPr>
            <p14:xfrm>
              <a:off x="2610610" y="1370249"/>
              <a:ext cx="105480" cy="17280"/>
            </p14:xfrm>
          </p:contentPart>
        </mc:Choice>
        <mc:Fallback xmlns=""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1BE2E1CE-C873-B02B-C35B-2E474FE95AFA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2556610" y="1262609"/>
                <a:ext cx="213120" cy="23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342F165-E4B7-6623-8D53-48E99A17B11D}"/>
              </a:ext>
            </a:extLst>
          </p:cNvPr>
          <p:cNvGrpSpPr/>
          <p:nvPr/>
        </p:nvGrpSpPr>
        <p:grpSpPr>
          <a:xfrm>
            <a:off x="2551210" y="1554209"/>
            <a:ext cx="226800" cy="220320"/>
            <a:chOff x="2551210" y="1554209"/>
            <a:chExt cx="226800" cy="2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EFD67F9-99AB-F7CC-183A-C79AF7240D9E}"/>
                    </a:ext>
                  </a:extLst>
                </p14:cNvPr>
                <p14:cNvContentPartPr/>
                <p14:nvPr/>
              </p14:nvContentPartPr>
              <p14:xfrm>
                <a:off x="2551210" y="1627649"/>
                <a:ext cx="73080" cy="1306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EFD67F9-99AB-F7CC-183A-C79AF7240D9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533210" y="1609649"/>
                  <a:ext cx="1087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8EA145E-E533-B6E5-F8C7-9A149CAD8FD4}"/>
                    </a:ext>
                  </a:extLst>
                </p14:cNvPr>
                <p14:cNvContentPartPr/>
                <p14:nvPr/>
              </p14:nvContentPartPr>
              <p14:xfrm>
                <a:off x="2605570" y="1554209"/>
                <a:ext cx="34560" cy="213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8EA145E-E533-B6E5-F8C7-9A149CAD8FD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587930" y="1536209"/>
                  <a:ext cx="702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85BBCA6-7559-9071-865E-F21C89EFFA4B}"/>
                    </a:ext>
                  </a:extLst>
                </p14:cNvPr>
                <p14:cNvContentPartPr/>
                <p14:nvPr/>
              </p14:nvContentPartPr>
              <p14:xfrm>
                <a:off x="2667490" y="1649969"/>
                <a:ext cx="78120" cy="1245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85BBCA6-7559-9071-865E-F21C89EFFA4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649490" y="1632329"/>
                  <a:ext cx="1137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C7A792B-8758-DBF5-DDB2-BD2270C9E810}"/>
                    </a:ext>
                  </a:extLst>
                </p14:cNvPr>
                <p14:cNvContentPartPr/>
                <p14:nvPr/>
              </p14:nvContentPartPr>
              <p14:xfrm>
                <a:off x="2686570" y="1628729"/>
                <a:ext cx="91440" cy="1285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C7A792B-8758-DBF5-DDB2-BD2270C9E81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668570" y="1611089"/>
                  <a:ext cx="12708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F3BFB343-8AC6-25B5-D122-51FD33C5FAEE}"/>
                  </a:ext>
                </a:extLst>
              </p14:cNvPr>
              <p14:cNvContentPartPr/>
              <p14:nvPr/>
            </p14:nvContentPartPr>
            <p14:xfrm>
              <a:off x="2785210" y="877769"/>
              <a:ext cx="38160" cy="10440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F3BFB343-8AC6-25B5-D122-51FD33C5FAEE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2767210" y="859769"/>
                <a:ext cx="738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11A179C4-EA26-2EA5-63EC-BE0724020A64}"/>
                  </a:ext>
                </a:extLst>
              </p14:cNvPr>
              <p14:cNvContentPartPr/>
              <p14:nvPr/>
            </p14:nvContentPartPr>
            <p14:xfrm>
              <a:off x="2599090" y="1441529"/>
              <a:ext cx="204480" cy="194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11A179C4-EA26-2EA5-63EC-BE0724020A64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2581090" y="1423889"/>
                <a:ext cx="24012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F441691E-9B17-BEF6-4295-7A5CE358269D}"/>
              </a:ext>
            </a:extLst>
          </p:cNvPr>
          <p:cNvGrpSpPr/>
          <p:nvPr/>
        </p:nvGrpSpPr>
        <p:grpSpPr>
          <a:xfrm>
            <a:off x="2435290" y="759689"/>
            <a:ext cx="484920" cy="659520"/>
            <a:chOff x="2435290" y="759689"/>
            <a:chExt cx="484920" cy="65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0B6D50C-7B46-07B1-407D-DE75AAA9B725}"/>
                    </a:ext>
                  </a:extLst>
                </p14:cNvPr>
                <p14:cNvContentPartPr/>
                <p14:nvPr/>
              </p14:nvContentPartPr>
              <p14:xfrm>
                <a:off x="2435290" y="759689"/>
                <a:ext cx="216360" cy="659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0B6D50C-7B46-07B1-407D-DE75AAA9B72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417290" y="742049"/>
                  <a:ext cx="25200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7476E0B-6AA0-4A56-4FF3-A59A02BB6141}"/>
                    </a:ext>
                  </a:extLst>
                </p14:cNvPr>
                <p14:cNvContentPartPr/>
                <p14:nvPr/>
              </p14:nvContentPartPr>
              <p14:xfrm>
                <a:off x="2650210" y="796769"/>
                <a:ext cx="159120" cy="587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7476E0B-6AA0-4A56-4FF3-A59A02BB614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632570" y="779129"/>
                  <a:ext cx="19476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9583F8F-1551-93E3-D714-DE863C4C958B}"/>
                    </a:ext>
                  </a:extLst>
                </p14:cNvPr>
                <p14:cNvContentPartPr/>
                <p14:nvPr/>
              </p14:nvContentPartPr>
              <p14:xfrm>
                <a:off x="2840290" y="795689"/>
                <a:ext cx="2160" cy="21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9583F8F-1551-93E3-D714-DE863C4C958B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822290" y="778049"/>
                  <a:ext cx="3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30A43AF-86D0-E6D5-5A61-E5B9D545A73A}"/>
                    </a:ext>
                  </a:extLst>
                </p14:cNvPr>
                <p14:cNvContentPartPr/>
                <p14:nvPr/>
              </p14:nvContentPartPr>
              <p14:xfrm>
                <a:off x="2872690" y="837449"/>
                <a:ext cx="20160" cy="52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30A43AF-86D0-E6D5-5A61-E5B9D545A73A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854690" y="819809"/>
                  <a:ext cx="558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141505B-DA2A-4F7C-44D4-8E647C8338A0}"/>
                    </a:ext>
                  </a:extLst>
                </p14:cNvPr>
                <p14:cNvContentPartPr/>
                <p14:nvPr/>
              </p14:nvContentPartPr>
              <p14:xfrm>
                <a:off x="2898970" y="948329"/>
                <a:ext cx="1440" cy="104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141505B-DA2A-4F7C-44D4-8E647C8338A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880970" y="930329"/>
                  <a:ext cx="370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39744D7E-BC91-61E0-AA69-AFC3CBD50C59}"/>
                    </a:ext>
                  </a:extLst>
                </p14:cNvPr>
                <p14:cNvContentPartPr/>
                <p14:nvPr/>
              </p14:nvContentPartPr>
              <p14:xfrm>
                <a:off x="2903650" y="1070729"/>
                <a:ext cx="13680" cy="158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39744D7E-BC91-61E0-AA69-AFC3CBD50C59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886010" y="1053089"/>
                  <a:ext cx="493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5D16684-45DA-BDA8-A235-E2F074540965}"/>
                    </a:ext>
                  </a:extLst>
                </p14:cNvPr>
                <p14:cNvContentPartPr/>
                <p14:nvPr/>
              </p14:nvContentPartPr>
              <p14:xfrm>
                <a:off x="2843890" y="1202849"/>
                <a:ext cx="74520" cy="190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5D16684-45DA-BDA8-A235-E2F074540965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825890" y="1185209"/>
                  <a:ext cx="1101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C26D089-1465-2562-D00D-2893BC2E7372}"/>
                    </a:ext>
                  </a:extLst>
                </p14:cNvPr>
                <p14:cNvContentPartPr/>
                <p14:nvPr/>
              </p14:nvContentPartPr>
              <p14:xfrm>
                <a:off x="2631490" y="774089"/>
                <a:ext cx="16560" cy="118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C26D089-1465-2562-D00D-2893BC2E737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613850" y="756449"/>
                  <a:ext cx="52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D74F0B4-10DB-3F5A-398D-E6424DF2AB74}"/>
                    </a:ext>
                  </a:extLst>
                </p14:cNvPr>
                <p14:cNvContentPartPr/>
                <p14:nvPr/>
              </p14:nvContentPartPr>
              <p14:xfrm>
                <a:off x="2706370" y="801809"/>
                <a:ext cx="61920" cy="752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D74F0B4-10DB-3F5A-398D-E6424DF2AB7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688370" y="783809"/>
                  <a:ext cx="975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567912A2-7DBE-C16B-9175-26549F2EB3FC}"/>
                    </a:ext>
                  </a:extLst>
                </p14:cNvPr>
                <p14:cNvContentPartPr/>
                <p14:nvPr/>
              </p14:nvContentPartPr>
              <p14:xfrm>
                <a:off x="2770810" y="962729"/>
                <a:ext cx="3240" cy="75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567912A2-7DBE-C16B-9175-26549F2EB3F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753170" y="944729"/>
                  <a:ext cx="38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07EE6C8D-04A6-6BE5-7C07-DA9D4E5C28EE}"/>
                    </a:ext>
                  </a:extLst>
                </p14:cNvPr>
                <p14:cNvContentPartPr/>
                <p14:nvPr/>
              </p14:nvContentPartPr>
              <p14:xfrm>
                <a:off x="2769010" y="1113929"/>
                <a:ext cx="34560" cy="131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07EE6C8D-04A6-6BE5-7C07-DA9D4E5C28E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751370" y="1095929"/>
                  <a:ext cx="702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F18A8C7-A3E5-0869-2FA2-0EF1D02A47B1}"/>
                    </a:ext>
                  </a:extLst>
                </p14:cNvPr>
                <p14:cNvContentPartPr/>
                <p14:nvPr/>
              </p14:nvContentPartPr>
              <p14:xfrm>
                <a:off x="2655970" y="1298249"/>
                <a:ext cx="112320" cy="1008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F18A8C7-A3E5-0869-2FA2-0EF1D02A47B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638330" y="1280249"/>
                  <a:ext cx="1479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91BC83F3-1759-2B7B-2200-EC6D8E1791B9}"/>
                    </a:ext>
                  </a:extLst>
                </p14:cNvPr>
                <p14:cNvContentPartPr/>
                <p14:nvPr/>
              </p14:nvContentPartPr>
              <p14:xfrm>
                <a:off x="2856490" y="821969"/>
                <a:ext cx="31320" cy="648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91BC83F3-1759-2B7B-2200-EC6D8E1791B9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838490" y="804329"/>
                  <a:ext cx="669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A8087DAF-D0C3-A96D-F28F-284BCF65F71D}"/>
                    </a:ext>
                  </a:extLst>
                </p14:cNvPr>
                <p14:cNvContentPartPr/>
                <p14:nvPr/>
              </p14:nvContentPartPr>
              <p14:xfrm>
                <a:off x="2901850" y="941129"/>
                <a:ext cx="18360" cy="914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A8087DAF-D0C3-A96D-F28F-284BCF65F71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884210" y="923129"/>
                  <a:ext cx="54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0C01202-1050-A300-F6FD-88AEC136B19D}"/>
                    </a:ext>
                  </a:extLst>
                </p14:cNvPr>
                <p14:cNvContentPartPr/>
                <p14:nvPr/>
              </p14:nvContentPartPr>
              <p14:xfrm>
                <a:off x="2910130" y="1148489"/>
                <a:ext cx="6840" cy="835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0C01202-1050-A300-F6FD-88AEC136B19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892490" y="1130849"/>
                  <a:ext cx="424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C9FC8705-3062-602C-7A64-72B75B2DDB29}"/>
                    </a:ext>
                  </a:extLst>
                </p14:cNvPr>
                <p14:cNvContentPartPr/>
                <p14:nvPr/>
              </p14:nvContentPartPr>
              <p14:xfrm>
                <a:off x="2869450" y="1355489"/>
                <a:ext cx="23040" cy="374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C9FC8705-3062-602C-7A64-72B75B2DDB2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851810" y="1337849"/>
                  <a:ext cx="586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09B3FCA4-7967-6E8B-CF52-8011B9CC3DC9}"/>
                    </a:ext>
                  </a:extLst>
                </p14:cNvPr>
                <p14:cNvContentPartPr/>
                <p14:nvPr/>
              </p14:nvContentPartPr>
              <p14:xfrm>
                <a:off x="2817610" y="1008449"/>
                <a:ext cx="6840" cy="435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09B3FCA4-7967-6E8B-CF52-8011B9CC3DC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799610" y="990809"/>
                  <a:ext cx="42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2BD68BCC-4181-C5C8-91D2-2D57995D00F8}"/>
                    </a:ext>
                  </a:extLst>
                </p14:cNvPr>
                <p14:cNvContentPartPr/>
                <p14:nvPr/>
              </p14:nvContentPartPr>
              <p14:xfrm>
                <a:off x="2780530" y="1142729"/>
                <a:ext cx="11880" cy="1026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2BD68BCC-4181-C5C8-91D2-2D57995D00F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762530" y="1124729"/>
                  <a:ext cx="475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410B9C6D-D260-6960-5CC0-654E81C10F1D}"/>
                    </a:ext>
                  </a:extLst>
                </p14:cNvPr>
                <p14:cNvContentPartPr/>
                <p14:nvPr/>
              </p14:nvContentPartPr>
              <p14:xfrm>
                <a:off x="2727250" y="1345409"/>
                <a:ext cx="24840" cy="176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410B9C6D-D260-6960-5CC0-654E81C10F1D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709250" y="1327409"/>
                  <a:ext cx="6048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A37C8BDA-410C-2D8A-DFB2-F7B2656131CD}"/>
              </a:ext>
            </a:extLst>
          </p:cNvPr>
          <p:cNvGrpSpPr/>
          <p:nvPr/>
        </p:nvGrpSpPr>
        <p:grpSpPr>
          <a:xfrm>
            <a:off x="2409370" y="500849"/>
            <a:ext cx="378000" cy="347040"/>
            <a:chOff x="2409370" y="500849"/>
            <a:chExt cx="37800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AA43348-0095-2A24-411C-24134590ED20}"/>
                    </a:ext>
                  </a:extLst>
                </p14:cNvPr>
                <p14:cNvContentPartPr/>
                <p14:nvPr/>
              </p14:nvContentPartPr>
              <p14:xfrm>
                <a:off x="2409370" y="603809"/>
                <a:ext cx="233640" cy="2440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AA43348-0095-2A24-411C-24134590ED2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391730" y="586169"/>
                  <a:ext cx="26928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294BAD3-BCA1-DD0E-6D27-57264EFAACEA}"/>
                    </a:ext>
                  </a:extLst>
                </p14:cNvPr>
                <p14:cNvContentPartPr/>
                <p14:nvPr/>
              </p14:nvContentPartPr>
              <p14:xfrm>
                <a:off x="2671450" y="560609"/>
                <a:ext cx="82440" cy="1382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294BAD3-BCA1-DD0E-6D27-57264EFAACE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2653810" y="542609"/>
                  <a:ext cx="1180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42BA85DA-7911-108B-8C65-6B3E562F2763}"/>
                    </a:ext>
                  </a:extLst>
                </p14:cNvPr>
                <p14:cNvContentPartPr/>
                <p14:nvPr/>
              </p14:nvContentPartPr>
              <p14:xfrm>
                <a:off x="2670370" y="611369"/>
                <a:ext cx="117000" cy="34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42BA85DA-7911-108B-8C65-6B3E562F2763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652730" y="593729"/>
                  <a:ext cx="1526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4A39830-DCA8-BB52-587A-4A5F38A4CCF1}"/>
                    </a:ext>
                  </a:extLst>
                </p14:cNvPr>
                <p14:cNvContentPartPr/>
                <p14:nvPr/>
              </p14:nvContentPartPr>
              <p14:xfrm>
                <a:off x="2618890" y="500849"/>
                <a:ext cx="122760" cy="334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4A39830-DCA8-BB52-587A-4A5F38A4CCF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600890" y="482849"/>
                  <a:ext cx="1584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A6C0C8CF-44BE-66BB-DC7A-01AA5E2E1277}"/>
                    </a:ext>
                  </a:extLst>
                </p14:cNvPr>
                <p14:cNvContentPartPr/>
                <p14:nvPr/>
              </p14:nvContentPartPr>
              <p14:xfrm>
                <a:off x="2595490" y="660689"/>
                <a:ext cx="49320" cy="716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A6C0C8CF-44BE-66BB-DC7A-01AA5E2E127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577850" y="642689"/>
                  <a:ext cx="849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63D2140C-9520-7A41-EC87-16B5676A87A8}"/>
                    </a:ext>
                  </a:extLst>
                </p14:cNvPr>
                <p14:cNvContentPartPr/>
                <p14:nvPr/>
              </p14:nvContentPartPr>
              <p14:xfrm>
                <a:off x="2600890" y="588689"/>
                <a:ext cx="40320" cy="1368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63D2140C-9520-7A41-EC87-16B5676A87A8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583250" y="571049"/>
                  <a:ext cx="7596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3EE29CE3-8C1F-EF07-B857-1ECF25D39A90}"/>
              </a:ext>
            </a:extLst>
          </p:cNvPr>
          <p:cNvGrpSpPr/>
          <p:nvPr/>
        </p:nvGrpSpPr>
        <p:grpSpPr>
          <a:xfrm>
            <a:off x="6889930" y="166049"/>
            <a:ext cx="1272600" cy="679680"/>
            <a:chOff x="6889930" y="166049"/>
            <a:chExt cx="127260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4D014F94-4F49-E540-DFB4-21D112ACCD9C}"/>
                    </a:ext>
                  </a:extLst>
                </p14:cNvPr>
                <p14:cNvContentPartPr/>
                <p14:nvPr/>
              </p14:nvContentPartPr>
              <p14:xfrm>
                <a:off x="6889930" y="174329"/>
                <a:ext cx="230040" cy="4993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4D014F94-4F49-E540-DFB4-21D112ACCD9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872290" y="156329"/>
                  <a:ext cx="26568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F94390B-17CC-43FA-6CB5-E6123DF7DA84}"/>
                    </a:ext>
                  </a:extLst>
                </p14:cNvPr>
                <p14:cNvContentPartPr/>
                <p14:nvPr/>
              </p14:nvContentPartPr>
              <p14:xfrm>
                <a:off x="7006930" y="764729"/>
                <a:ext cx="93960" cy="115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F94390B-17CC-43FA-6CB5-E6123DF7DA84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6988930" y="747089"/>
                  <a:ext cx="129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D4C0CD9-D55B-C5C7-0CA5-536244BDFC63}"/>
                    </a:ext>
                  </a:extLst>
                </p14:cNvPr>
                <p14:cNvContentPartPr/>
                <p14:nvPr/>
              </p14:nvContentPartPr>
              <p14:xfrm>
                <a:off x="7125730" y="725489"/>
                <a:ext cx="230040" cy="1202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D4C0CD9-D55B-C5C7-0CA5-536244BDFC6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108090" y="707849"/>
                  <a:ext cx="2656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3D0E9EB8-21BA-E4FC-2BA3-049CDC2B2C6F}"/>
                    </a:ext>
                  </a:extLst>
                </p14:cNvPr>
                <p14:cNvContentPartPr/>
                <p14:nvPr/>
              </p14:nvContentPartPr>
              <p14:xfrm>
                <a:off x="7159210" y="166049"/>
                <a:ext cx="202680" cy="1260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3D0E9EB8-21BA-E4FC-2BA3-049CDC2B2C6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7141210" y="148049"/>
                  <a:ext cx="2383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BB5F12B-545E-D352-0691-2AECF2D972FB}"/>
                    </a:ext>
                  </a:extLst>
                </p14:cNvPr>
                <p14:cNvContentPartPr/>
                <p14:nvPr/>
              </p14:nvContentPartPr>
              <p14:xfrm>
                <a:off x="7491490" y="342809"/>
                <a:ext cx="141840" cy="2239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BB5F12B-545E-D352-0691-2AECF2D972FB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7473490" y="325169"/>
                  <a:ext cx="1774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CE4D3185-E079-249E-5AAD-7427EC6DD090}"/>
                    </a:ext>
                  </a:extLst>
                </p14:cNvPr>
                <p14:cNvContentPartPr/>
                <p14:nvPr/>
              </p14:nvContentPartPr>
              <p14:xfrm>
                <a:off x="7666090" y="557369"/>
                <a:ext cx="20160" cy="936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CE4D3185-E079-249E-5AAD-7427EC6DD09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7648450" y="539369"/>
                  <a:ext cx="558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00990B8E-EBDD-39E1-5428-852210A33BE2}"/>
                    </a:ext>
                  </a:extLst>
                </p14:cNvPr>
                <p14:cNvContentPartPr/>
                <p14:nvPr/>
              </p14:nvContentPartPr>
              <p14:xfrm>
                <a:off x="7608130" y="659609"/>
                <a:ext cx="153000" cy="360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00990B8E-EBDD-39E1-5428-852210A33BE2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590490" y="641969"/>
                  <a:ext cx="1886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D782F34A-00F2-CB93-C719-FB5028508410}"/>
                    </a:ext>
                  </a:extLst>
                </p14:cNvPr>
                <p14:cNvContentPartPr/>
                <p14:nvPr/>
              </p14:nvContentPartPr>
              <p14:xfrm>
                <a:off x="7853650" y="315809"/>
                <a:ext cx="98280" cy="2887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D782F34A-00F2-CB93-C719-FB5028508410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835650" y="298169"/>
                  <a:ext cx="13392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761321D-B73A-C070-4EE6-B2F95E5B66BA}"/>
                    </a:ext>
                  </a:extLst>
                </p14:cNvPr>
                <p14:cNvContentPartPr/>
                <p14:nvPr/>
              </p14:nvContentPartPr>
              <p14:xfrm>
                <a:off x="7983970" y="370529"/>
                <a:ext cx="76320" cy="1976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761321D-B73A-C070-4EE6-B2F95E5B66BA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965970" y="352529"/>
                  <a:ext cx="1119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457A459-5E63-B4BD-246F-C98485914096}"/>
                    </a:ext>
                  </a:extLst>
                </p14:cNvPr>
                <p14:cNvContentPartPr/>
                <p14:nvPr/>
              </p14:nvContentPartPr>
              <p14:xfrm>
                <a:off x="7906570" y="465929"/>
                <a:ext cx="177840" cy="1080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457A459-5E63-B4BD-246F-C98485914096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888930" y="448289"/>
                  <a:ext cx="2134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3CB97681-B3C4-FFFD-B73B-011773973C3A}"/>
                    </a:ext>
                  </a:extLst>
                </p14:cNvPr>
                <p14:cNvContentPartPr/>
                <p14:nvPr/>
              </p14:nvContentPartPr>
              <p14:xfrm>
                <a:off x="8096290" y="334169"/>
                <a:ext cx="66240" cy="293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3CB97681-B3C4-FFFD-B73B-011773973C3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078650" y="316169"/>
                  <a:ext cx="101880" cy="32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FBEDF222-9AEB-1509-AC52-C28ECF6DAA12}"/>
              </a:ext>
            </a:extLst>
          </p:cNvPr>
          <p:cNvGrpSpPr/>
          <p:nvPr/>
        </p:nvGrpSpPr>
        <p:grpSpPr>
          <a:xfrm>
            <a:off x="8313730" y="310409"/>
            <a:ext cx="277560" cy="284400"/>
            <a:chOff x="8313730" y="310409"/>
            <a:chExt cx="27756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DFABB84D-2C85-D14B-8C83-3094086ED81D}"/>
                    </a:ext>
                  </a:extLst>
                </p14:cNvPr>
                <p14:cNvContentPartPr/>
                <p14:nvPr/>
              </p14:nvContentPartPr>
              <p14:xfrm>
                <a:off x="8313730" y="310409"/>
                <a:ext cx="87120" cy="2653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DFABB84D-2C85-D14B-8C83-3094086ED81D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8296090" y="292769"/>
                  <a:ext cx="12276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DE8DAD98-1B89-9B8A-C140-014700061A86}"/>
                    </a:ext>
                  </a:extLst>
                </p14:cNvPr>
                <p14:cNvContentPartPr/>
                <p14:nvPr/>
              </p14:nvContentPartPr>
              <p14:xfrm>
                <a:off x="8518570" y="350009"/>
                <a:ext cx="70920" cy="2448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DE8DAD98-1B89-9B8A-C140-014700061A86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8500570" y="332369"/>
                  <a:ext cx="1065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61A2F56-68C3-9411-A0AB-D3A3CFC13402}"/>
                    </a:ext>
                  </a:extLst>
                </p14:cNvPr>
                <p14:cNvContentPartPr/>
                <p14:nvPr/>
              </p14:nvContentPartPr>
              <p14:xfrm>
                <a:off x="8455210" y="418769"/>
                <a:ext cx="136080" cy="10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61A2F56-68C3-9411-A0AB-D3A3CFC13402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8437210" y="401129"/>
                  <a:ext cx="17172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CBB86F15-0956-5DC9-A387-1152EEB2E4A4}"/>
              </a:ext>
            </a:extLst>
          </p:cNvPr>
          <p:cNvGrpSpPr/>
          <p:nvPr/>
        </p:nvGrpSpPr>
        <p:grpSpPr>
          <a:xfrm>
            <a:off x="8823850" y="134729"/>
            <a:ext cx="1461600" cy="697680"/>
            <a:chOff x="8823850" y="134729"/>
            <a:chExt cx="146160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C846014-72E0-383F-D018-913512EDC56B}"/>
                    </a:ext>
                  </a:extLst>
                </p14:cNvPr>
                <p14:cNvContentPartPr/>
                <p14:nvPr/>
              </p14:nvContentPartPr>
              <p14:xfrm>
                <a:off x="8823850" y="431009"/>
                <a:ext cx="120600" cy="115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C846014-72E0-383F-D018-913512EDC56B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806210" y="413369"/>
                  <a:ext cx="1562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6861279-B63E-B0E4-1A0F-92BFC9BB7B33}"/>
                    </a:ext>
                  </a:extLst>
                </p14:cNvPr>
                <p14:cNvContentPartPr/>
                <p14:nvPr/>
              </p14:nvContentPartPr>
              <p14:xfrm>
                <a:off x="8824210" y="562409"/>
                <a:ext cx="124920" cy="154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6861279-B63E-B0E4-1A0F-92BFC9BB7B33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806210" y="544409"/>
                  <a:ext cx="1605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0299DEFB-BC23-4DAC-BE83-CEFB57BF8683}"/>
                    </a:ext>
                  </a:extLst>
                </p14:cNvPr>
                <p14:cNvContentPartPr/>
                <p14:nvPr/>
              </p14:nvContentPartPr>
              <p14:xfrm>
                <a:off x="9060370" y="160649"/>
                <a:ext cx="178200" cy="6501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299DEFB-BC23-4DAC-BE83-CEFB57BF8683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9042730" y="143009"/>
                  <a:ext cx="21384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9A2DE15-717D-081F-A29F-543C62808CDE}"/>
                    </a:ext>
                  </a:extLst>
                </p14:cNvPr>
                <p14:cNvContentPartPr/>
                <p14:nvPr/>
              </p14:nvContentPartPr>
              <p14:xfrm>
                <a:off x="9183130" y="788489"/>
                <a:ext cx="81360" cy="43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9A2DE15-717D-081F-A29F-543C62808CDE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165490" y="770489"/>
                  <a:ext cx="117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0AAE3FB4-0794-A72A-E2BE-7DD0F0786D0A}"/>
                    </a:ext>
                  </a:extLst>
                </p14:cNvPr>
                <p14:cNvContentPartPr/>
                <p14:nvPr/>
              </p14:nvContentPartPr>
              <p14:xfrm>
                <a:off x="9314890" y="730889"/>
                <a:ext cx="148320" cy="101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0AAE3FB4-0794-A72A-E2BE-7DD0F0786D0A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9297250" y="712889"/>
                  <a:ext cx="1839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652643DA-C1B7-AD6B-5BEC-DED7AC6D6E58}"/>
                    </a:ext>
                  </a:extLst>
                </p14:cNvPr>
                <p14:cNvContentPartPr/>
                <p14:nvPr/>
              </p14:nvContentPartPr>
              <p14:xfrm>
                <a:off x="9280690" y="134729"/>
                <a:ext cx="196920" cy="1594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652643DA-C1B7-AD6B-5BEC-DED7AC6D6E58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9262690" y="116729"/>
                  <a:ext cx="2325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A8958AAC-208D-45BE-263E-13CE765B483A}"/>
                    </a:ext>
                  </a:extLst>
                </p14:cNvPr>
                <p14:cNvContentPartPr/>
                <p14:nvPr/>
              </p14:nvContentPartPr>
              <p14:xfrm>
                <a:off x="9267370" y="188729"/>
                <a:ext cx="39240" cy="1108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A8958AAC-208D-45BE-263E-13CE765B483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249730" y="170729"/>
                  <a:ext cx="748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E670A94-812E-05DB-E3F2-FA2B2451776F}"/>
                    </a:ext>
                  </a:extLst>
                </p14:cNvPr>
                <p14:cNvContentPartPr/>
                <p14:nvPr/>
              </p14:nvContentPartPr>
              <p14:xfrm>
                <a:off x="9537730" y="346769"/>
                <a:ext cx="194760" cy="2206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E670A94-812E-05DB-E3F2-FA2B2451776F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9520090" y="329129"/>
                  <a:ext cx="2304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9DBA3651-5D1C-E0C7-71EA-26BA85168450}"/>
                    </a:ext>
                  </a:extLst>
                </p14:cNvPr>
                <p14:cNvContentPartPr/>
                <p14:nvPr/>
              </p14:nvContentPartPr>
              <p14:xfrm>
                <a:off x="9784330" y="544769"/>
                <a:ext cx="14400" cy="90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9DBA3651-5D1C-E0C7-71EA-26BA85168450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766690" y="527129"/>
                  <a:ext cx="50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F2811225-217E-CC78-1709-B6DDAEE7AC24}"/>
                    </a:ext>
                  </a:extLst>
                </p14:cNvPr>
                <p14:cNvContentPartPr/>
                <p14:nvPr/>
              </p14:nvContentPartPr>
              <p14:xfrm>
                <a:off x="9749050" y="640169"/>
                <a:ext cx="116280" cy="64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F2811225-217E-CC78-1709-B6DDAEE7AC24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9731050" y="622529"/>
                  <a:ext cx="151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DF487366-D755-57A1-5687-567F3D8B4A08}"/>
                    </a:ext>
                  </a:extLst>
                </p14:cNvPr>
                <p14:cNvContentPartPr/>
                <p14:nvPr/>
              </p14:nvContentPartPr>
              <p14:xfrm>
                <a:off x="9950650" y="305369"/>
                <a:ext cx="90720" cy="3124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DF487366-D755-57A1-5687-567F3D8B4A08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9933010" y="287369"/>
                  <a:ext cx="1263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BDF565B1-300D-A866-DB63-2CA4A4BD7D77}"/>
                    </a:ext>
                  </a:extLst>
                </p14:cNvPr>
                <p14:cNvContentPartPr/>
                <p14:nvPr/>
              </p14:nvContentPartPr>
              <p14:xfrm>
                <a:off x="10073050" y="362609"/>
                <a:ext cx="84960" cy="2199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BDF565B1-300D-A866-DB63-2CA4A4BD7D77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055050" y="344969"/>
                  <a:ext cx="1206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3FB2D10-B71E-F3B5-A8CA-AF0CCE422405}"/>
                    </a:ext>
                  </a:extLst>
                </p14:cNvPr>
                <p14:cNvContentPartPr/>
                <p14:nvPr/>
              </p14:nvContentPartPr>
              <p14:xfrm>
                <a:off x="10026250" y="472049"/>
                <a:ext cx="114120" cy="11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3FB2D10-B71E-F3B5-A8CA-AF0CCE422405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008610" y="454409"/>
                  <a:ext cx="149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929EABE3-DE9B-2BE0-1AF6-1AE50DBF0E68}"/>
                    </a:ext>
                  </a:extLst>
                </p14:cNvPr>
                <p14:cNvContentPartPr/>
                <p14:nvPr/>
              </p14:nvContentPartPr>
              <p14:xfrm>
                <a:off x="10212370" y="342089"/>
                <a:ext cx="73080" cy="3031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929EABE3-DE9B-2BE0-1AF6-1AE50DBF0E68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194730" y="324449"/>
                  <a:ext cx="108720" cy="33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3AF33A7D-6AE2-BD23-C812-D6EE4F6BF534}"/>
              </a:ext>
            </a:extLst>
          </p:cNvPr>
          <p:cNvGrpSpPr/>
          <p:nvPr/>
        </p:nvGrpSpPr>
        <p:grpSpPr>
          <a:xfrm>
            <a:off x="10442410" y="159929"/>
            <a:ext cx="367560" cy="596520"/>
            <a:chOff x="10442410" y="159929"/>
            <a:chExt cx="36756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362ECDE1-6FBE-4F7F-D352-9738C35EEF35}"/>
                    </a:ext>
                  </a:extLst>
                </p14:cNvPr>
                <p14:cNvContentPartPr/>
                <p14:nvPr/>
              </p14:nvContentPartPr>
              <p14:xfrm>
                <a:off x="10512250" y="304649"/>
                <a:ext cx="55080" cy="705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362ECDE1-6FBE-4F7F-D352-9738C35EEF35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0494610" y="287009"/>
                  <a:ext cx="907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F3C9AC9C-6578-69FF-1CCF-B61BD30E2371}"/>
                    </a:ext>
                  </a:extLst>
                </p14:cNvPr>
                <p14:cNvContentPartPr/>
                <p14:nvPr/>
              </p14:nvContentPartPr>
              <p14:xfrm>
                <a:off x="10566250" y="159929"/>
                <a:ext cx="12600" cy="2275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F3C9AC9C-6578-69FF-1CCF-B61BD30E2371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0548250" y="142289"/>
                  <a:ext cx="482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CA9102A2-A9FB-E6AB-F51A-A43177C1EF8A}"/>
                    </a:ext>
                  </a:extLst>
                </p14:cNvPr>
                <p14:cNvContentPartPr/>
                <p14:nvPr/>
              </p14:nvContentPartPr>
              <p14:xfrm>
                <a:off x="10649050" y="294929"/>
                <a:ext cx="119520" cy="889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CA9102A2-A9FB-E6AB-F51A-A43177C1EF8A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0631050" y="276929"/>
                  <a:ext cx="1551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96C5D3EC-8068-47A3-1736-9F3BB3732F7E}"/>
                    </a:ext>
                  </a:extLst>
                </p14:cNvPr>
                <p14:cNvContentPartPr/>
                <p14:nvPr/>
              </p14:nvContentPartPr>
              <p14:xfrm>
                <a:off x="10662730" y="300689"/>
                <a:ext cx="145800" cy="1000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96C5D3EC-8068-47A3-1736-9F3BB3732F7E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0645090" y="283049"/>
                  <a:ext cx="1814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C39E1099-F859-1B15-A013-98D6033BE222}"/>
                    </a:ext>
                  </a:extLst>
                </p14:cNvPr>
                <p14:cNvContentPartPr/>
                <p14:nvPr/>
              </p14:nvContentPartPr>
              <p14:xfrm>
                <a:off x="10442410" y="433169"/>
                <a:ext cx="367560" cy="435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C39E1099-F859-1B15-A013-98D6033BE222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0424770" y="415529"/>
                  <a:ext cx="4032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4B3384DF-B848-9EAB-665F-3E47DD36F69B}"/>
                    </a:ext>
                  </a:extLst>
                </p14:cNvPr>
                <p14:cNvContentPartPr/>
                <p14:nvPr/>
              </p14:nvContentPartPr>
              <p14:xfrm>
                <a:off x="10555810" y="564209"/>
                <a:ext cx="185400" cy="1922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4B3384DF-B848-9EAB-665F-3E47DD36F69B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0537810" y="546569"/>
                  <a:ext cx="22104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DD917E7-7376-9D98-F912-F27667260554}"/>
              </a:ext>
            </a:extLst>
          </p:cNvPr>
          <p:cNvGrpSpPr/>
          <p:nvPr/>
        </p:nvGrpSpPr>
        <p:grpSpPr>
          <a:xfrm>
            <a:off x="11176810" y="119609"/>
            <a:ext cx="939960" cy="699840"/>
            <a:chOff x="11176810" y="119609"/>
            <a:chExt cx="939960" cy="69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26678A6A-229C-3BA2-8C72-F79A65CAF758}"/>
                    </a:ext>
                  </a:extLst>
                </p14:cNvPr>
                <p14:cNvContentPartPr/>
                <p14:nvPr/>
              </p14:nvContentPartPr>
              <p14:xfrm>
                <a:off x="11182210" y="385649"/>
                <a:ext cx="139320" cy="79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26678A6A-229C-3BA2-8C72-F79A65CAF758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1164570" y="368009"/>
                  <a:ext cx="1749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4D8D4775-9FCE-6467-6FC7-88529B197726}"/>
                    </a:ext>
                  </a:extLst>
                </p14:cNvPr>
                <p14:cNvContentPartPr/>
                <p14:nvPr/>
              </p14:nvContentPartPr>
              <p14:xfrm>
                <a:off x="11176810" y="485729"/>
                <a:ext cx="123840" cy="126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4D8D4775-9FCE-6467-6FC7-88529B19772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1159170" y="467729"/>
                  <a:ext cx="1594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716DB52F-2A1F-9189-2E25-F95B83DCFFAF}"/>
                    </a:ext>
                  </a:extLst>
                </p14:cNvPr>
                <p14:cNvContentPartPr/>
                <p14:nvPr/>
              </p14:nvContentPartPr>
              <p14:xfrm>
                <a:off x="11513410" y="119609"/>
                <a:ext cx="144000" cy="2116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716DB52F-2A1F-9189-2E25-F95B83DCFFAF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1495770" y="101969"/>
                  <a:ext cx="1796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FE00D573-A469-BEB5-44B2-B0AD4710568F}"/>
                    </a:ext>
                  </a:extLst>
                </p14:cNvPr>
                <p14:cNvContentPartPr/>
                <p14:nvPr/>
              </p14:nvContentPartPr>
              <p14:xfrm>
                <a:off x="11738770" y="131129"/>
                <a:ext cx="118440" cy="2325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FE00D573-A469-BEB5-44B2-B0AD4710568F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1720770" y="113489"/>
                  <a:ext cx="1540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CE1DDD44-6389-777A-110E-3827DE5D78BC}"/>
                    </a:ext>
                  </a:extLst>
                </p14:cNvPr>
                <p14:cNvContentPartPr/>
                <p14:nvPr/>
              </p14:nvContentPartPr>
              <p14:xfrm>
                <a:off x="11882410" y="184049"/>
                <a:ext cx="142920" cy="1616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CE1DDD44-6389-777A-110E-3827DE5D78BC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1864770" y="166409"/>
                  <a:ext cx="1785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74EECE2A-2245-DA3A-A831-6CFC461E434C}"/>
                    </a:ext>
                  </a:extLst>
                </p14:cNvPr>
                <p14:cNvContentPartPr/>
                <p14:nvPr/>
              </p14:nvContentPartPr>
              <p14:xfrm>
                <a:off x="11403970" y="470249"/>
                <a:ext cx="712800" cy="453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74EECE2A-2245-DA3A-A831-6CFC461E434C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1385970" y="452609"/>
                  <a:ext cx="7484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F2BEC88F-5BD9-B423-25D8-2E440C24C472}"/>
                    </a:ext>
                  </a:extLst>
                </p14:cNvPr>
                <p14:cNvContentPartPr/>
                <p14:nvPr/>
              </p14:nvContentPartPr>
              <p14:xfrm>
                <a:off x="11527090" y="594449"/>
                <a:ext cx="192960" cy="22500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F2BEC88F-5BD9-B423-25D8-2E440C24C472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1509090" y="576449"/>
                  <a:ext cx="228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271F771F-A435-ECBF-2F67-2E13D718DD30}"/>
                    </a:ext>
                  </a:extLst>
                </p14:cNvPr>
                <p14:cNvContentPartPr/>
                <p14:nvPr/>
              </p14:nvContentPartPr>
              <p14:xfrm>
                <a:off x="11808610" y="576089"/>
                <a:ext cx="120960" cy="2289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271F771F-A435-ECBF-2F67-2E13D718DD30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790970" y="558449"/>
                  <a:ext cx="15660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8CDA475C-662C-F9C7-0080-3F0CD86CD5A1}"/>
              </a:ext>
            </a:extLst>
          </p:cNvPr>
          <p:cNvGrpSpPr/>
          <p:nvPr/>
        </p:nvGrpSpPr>
        <p:grpSpPr>
          <a:xfrm>
            <a:off x="6932770" y="1415249"/>
            <a:ext cx="402480" cy="452520"/>
            <a:chOff x="6932770" y="1415249"/>
            <a:chExt cx="402480" cy="45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50325FAF-4C16-C2CA-03D4-EDA2234B7987}"/>
                    </a:ext>
                  </a:extLst>
                </p14:cNvPr>
                <p14:cNvContentPartPr/>
                <p14:nvPr/>
              </p14:nvContentPartPr>
              <p14:xfrm>
                <a:off x="6949330" y="1415249"/>
                <a:ext cx="196200" cy="3819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50325FAF-4C16-C2CA-03D4-EDA2234B7987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6931690" y="1397249"/>
                  <a:ext cx="23184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4DD965BB-7124-7A04-A148-B17B5362DF98}"/>
                    </a:ext>
                  </a:extLst>
                </p14:cNvPr>
                <p14:cNvContentPartPr/>
                <p14:nvPr/>
              </p14:nvContentPartPr>
              <p14:xfrm>
                <a:off x="6932770" y="1433609"/>
                <a:ext cx="277560" cy="385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4DD965BB-7124-7A04-A148-B17B5362DF98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6915130" y="1415969"/>
                  <a:ext cx="3132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832C05BC-BBC7-1102-7DF1-7929F83CE8B1}"/>
                    </a:ext>
                  </a:extLst>
                </p14:cNvPr>
                <p14:cNvContentPartPr/>
                <p14:nvPr/>
              </p14:nvContentPartPr>
              <p14:xfrm>
                <a:off x="7260010" y="1728809"/>
                <a:ext cx="20520" cy="1116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832C05BC-BBC7-1102-7DF1-7929F83CE8B1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7242010" y="1711169"/>
                  <a:ext cx="561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87D5DDC-2AF7-2E9C-FC2A-099048CCF3B4}"/>
                    </a:ext>
                  </a:extLst>
                </p14:cNvPr>
                <p14:cNvContentPartPr/>
                <p14:nvPr/>
              </p14:nvContentPartPr>
              <p14:xfrm>
                <a:off x="7169650" y="1841489"/>
                <a:ext cx="165600" cy="2628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87D5DDC-2AF7-2E9C-FC2A-099048CCF3B4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7152010" y="1823489"/>
                  <a:ext cx="20124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C677C15D-DC3E-7C2E-FD50-3E44604F37AD}"/>
              </a:ext>
            </a:extLst>
          </p:cNvPr>
          <p:cNvGrpSpPr/>
          <p:nvPr/>
        </p:nvGrpSpPr>
        <p:grpSpPr>
          <a:xfrm>
            <a:off x="7534690" y="1331009"/>
            <a:ext cx="1933920" cy="725040"/>
            <a:chOff x="7534690" y="1331009"/>
            <a:chExt cx="1933920" cy="72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895324B5-3914-FD64-801D-A22EA57F8468}"/>
                    </a:ext>
                  </a:extLst>
                </p14:cNvPr>
                <p14:cNvContentPartPr/>
                <p14:nvPr/>
              </p14:nvContentPartPr>
              <p14:xfrm>
                <a:off x="7534690" y="1556729"/>
                <a:ext cx="125640" cy="133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895324B5-3914-FD64-801D-A22EA57F8468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7516690" y="1539089"/>
                  <a:ext cx="1612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1E125EC-7339-9128-47A1-E2F3C0FD2612}"/>
                    </a:ext>
                  </a:extLst>
                </p14:cNvPr>
                <p14:cNvContentPartPr/>
                <p14:nvPr/>
              </p14:nvContentPartPr>
              <p14:xfrm>
                <a:off x="7539730" y="1621169"/>
                <a:ext cx="88560" cy="108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1E125EC-7339-9128-47A1-E2F3C0FD2612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7521730" y="1603529"/>
                  <a:ext cx="1242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BBF451BA-FF5C-E2CB-2E02-8B8DB4D38948}"/>
                    </a:ext>
                  </a:extLst>
                </p14:cNvPr>
                <p14:cNvContentPartPr/>
                <p14:nvPr/>
              </p14:nvContentPartPr>
              <p14:xfrm>
                <a:off x="7798210" y="1341089"/>
                <a:ext cx="140760" cy="5572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BBF451BA-FF5C-E2CB-2E02-8B8DB4D38948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7780210" y="1323449"/>
                  <a:ext cx="176400" cy="59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11CBDCF5-BE8C-2EE8-DB60-AD6BA84BEC01}"/>
                    </a:ext>
                  </a:extLst>
                </p14:cNvPr>
                <p14:cNvContentPartPr/>
                <p14:nvPr/>
              </p14:nvContentPartPr>
              <p14:xfrm>
                <a:off x="7833850" y="1998449"/>
                <a:ext cx="77400" cy="291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11CBDCF5-BE8C-2EE8-DB60-AD6BA84BEC01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7815850" y="1980449"/>
                  <a:ext cx="113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1DAF0BF0-5405-2775-A3AA-F88ECC994A31}"/>
                    </a:ext>
                  </a:extLst>
                </p14:cNvPr>
                <p14:cNvContentPartPr/>
                <p14:nvPr/>
              </p14:nvContentPartPr>
              <p14:xfrm>
                <a:off x="8003410" y="1987649"/>
                <a:ext cx="145080" cy="684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1DAF0BF0-5405-2775-A3AA-F88ECC994A31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7985410" y="1970009"/>
                  <a:ext cx="1807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CDA46D83-2B15-8758-6A52-E95AA6EC353B}"/>
                    </a:ext>
                  </a:extLst>
                </p14:cNvPr>
                <p14:cNvContentPartPr/>
                <p14:nvPr/>
              </p14:nvContentPartPr>
              <p14:xfrm>
                <a:off x="8009890" y="1331009"/>
                <a:ext cx="185760" cy="1288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CDA46D83-2B15-8758-6A52-E95AA6EC353B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7991890" y="1313369"/>
                  <a:ext cx="2214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7A0AB825-1365-4D04-A05C-CF3F6E451E2B}"/>
                    </a:ext>
                  </a:extLst>
                </p14:cNvPr>
                <p14:cNvContentPartPr/>
                <p14:nvPr/>
              </p14:nvContentPartPr>
              <p14:xfrm>
                <a:off x="8117890" y="1618649"/>
                <a:ext cx="177120" cy="1846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7A0AB825-1365-4D04-A05C-CF3F6E451E2B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8100250" y="1600649"/>
                  <a:ext cx="2127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2460FA1F-7C3C-09FF-36D2-FBCDB3215BBA}"/>
                    </a:ext>
                  </a:extLst>
                </p14:cNvPr>
                <p14:cNvContentPartPr/>
                <p14:nvPr/>
              </p14:nvContentPartPr>
              <p14:xfrm>
                <a:off x="8387170" y="1491209"/>
                <a:ext cx="200880" cy="2566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2460FA1F-7C3C-09FF-36D2-FBCDB3215BBA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8369530" y="1473569"/>
                  <a:ext cx="2365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A0314DF8-BB3E-48F1-4CE8-1F1471BBF7F6}"/>
                    </a:ext>
                  </a:extLst>
                </p14:cNvPr>
                <p14:cNvContentPartPr/>
                <p14:nvPr/>
              </p14:nvContentPartPr>
              <p14:xfrm>
                <a:off x="8601730" y="1765889"/>
                <a:ext cx="6120" cy="856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A0314DF8-BB3E-48F1-4CE8-1F1471BBF7F6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8583730" y="1748249"/>
                  <a:ext cx="417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DB5D1146-CF44-354F-A26F-8143E95BFF99}"/>
                    </a:ext>
                  </a:extLst>
                </p14:cNvPr>
                <p14:cNvContentPartPr/>
                <p14:nvPr/>
              </p14:nvContentPartPr>
              <p14:xfrm>
                <a:off x="8552050" y="1863089"/>
                <a:ext cx="130320" cy="190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B5D1146-CF44-354F-A26F-8143E95BFF99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534050" y="1845449"/>
                  <a:ext cx="1659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EFC771FC-49EE-C511-8307-8FC04195A48A}"/>
                    </a:ext>
                  </a:extLst>
                </p14:cNvPr>
                <p14:cNvContentPartPr/>
                <p14:nvPr/>
              </p14:nvContentPartPr>
              <p14:xfrm>
                <a:off x="8817730" y="1532609"/>
                <a:ext cx="55800" cy="1969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EFC771FC-49EE-C511-8307-8FC04195A48A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8799730" y="1514609"/>
                  <a:ext cx="914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46EDCC3C-5DF9-D494-D61C-2970293639BC}"/>
                    </a:ext>
                  </a:extLst>
                </p14:cNvPr>
                <p14:cNvContentPartPr/>
                <p14:nvPr/>
              </p14:nvContentPartPr>
              <p14:xfrm>
                <a:off x="8777050" y="1620449"/>
                <a:ext cx="115200" cy="219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46EDCC3C-5DF9-D494-D61C-2970293639BC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8759050" y="1602809"/>
                  <a:ext cx="150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A4DA02A0-D00B-1C96-C99F-40F8F2E48830}"/>
                    </a:ext>
                  </a:extLst>
                </p14:cNvPr>
                <p14:cNvContentPartPr/>
                <p14:nvPr/>
              </p14:nvContentPartPr>
              <p14:xfrm>
                <a:off x="8710810" y="1523609"/>
                <a:ext cx="111960" cy="258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A4DA02A0-D00B-1C96-C99F-40F8F2E48830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8692810" y="1505969"/>
                  <a:ext cx="1476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3378FCDF-6A72-018B-F446-DAAD17AB7331}"/>
                    </a:ext>
                  </a:extLst>
                </p14:cNvPr>
                <p14:cNvContentPartPr/>
                <p14:nvPr/>
              </p14:nvContentPartPr>
              <p14:xfrm>
                <a:off x="8880370" y="1480409"/>
                <a:ext cx="154080" cy="3258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3378FCDF-6A72-018B-F446-DAAD17AB7331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8862730" y="1462769"/>
                  <a:ext cx="18972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45CEF840-D514-8D88-301C-EC39EFAB2684}"/>
                    </a:ext>
                  </a:extLst>
                </p14:cNvPr>
                <p14:cNvContentPartPr/>
                <p14:nvPr/>
              </p14:nvContentPartPr>
              <p14:xfrm>
                <a:off x="9084850" y="1505609"/>
                <a:ext cx="154440" cy="2682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45CEF840-D514-8D88-301C-EC39EFAB2684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9067210" y="1487609"/>
                  <a:ext cx="1900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EFC04644-02EB-112B-9414-DFADD066E42D}"/>
                    </a:ext>
                  </a:extLst>
                </p14:cNvPr>
                <p14:cNvContentPartPr/>
                <p14:nvPr/>
              </p14:nvContentPartPr>
              <p14:xfrm>
                <a:off x="9333970" y="1551329"/>
                <a:ext cx="134640" cy="2271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EFC04644-02EB-112B-9414-DFADD066E42D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9316330" y="1533329"/>
                  <a:ext cx="1702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98810583-F67D-5BF8-7DA3-9BD6F98B7742}"/>
                    </a:ext>
                  </a:extLst>
                </p14:cNvPr>
                <p14:cNvContentPartPr/>
                <p14:nvPr/>
              </p14:nvContentPartPr>
              <p14:xfrm>
                <a:off x="9293290" y="1618649"/>
                <a:ext cx="172080" cy="176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98810583-F67D-5BF8-7DA3-9BD6F98B7742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9275290" y="1601009"/>
                  <a:ext cx="20772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F50BF3D9-FCA4-83EB-DC9A-90A953777329}"/>
                  </a:ext>
                </a:extLst>
              </p14:cNvPr>
              <p14:cNvContentPartPr/>
              <p14:nvPr/>
            </p14:nvContentPartPr>
            <p14:xfrm>
              <a:off x="9746530" y="1611449"/>
              <a:ext cx="141480" cy="2232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F50BF3D9-FCA4-83EB-DC9A-90A953777329}"/>
                  </a:ext>
                </a:extLst>
              </p:cNvPr>
              <p:cNvPicPr/>
              <p:nvPr/>
            </p:nvPicPr>
            <p:blipFill>
              <a:blip r:embed="rId525"/>
              <a:stretch>
                <a:fillRect/>
              </a:stretch>
            </p:blipFill>
            <p:spPr>
              <a:xfrm>
                <a:off x="9728530" y="1593809"/>
                <a:ext cx="1771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59" name="Ink 358">
                <a:extLst>
                  <a:ext uri="{FF2B5EF4-FFF2-40B4-BE49-F238E27FC236}">
                    <a16:creationId xmlns:a16="http://schemas.microsoft.com/office/drawing/2014/main" id="{6D3B4A0A-B706-4E0B-6ADC-48936A554FAC}"/>
                  </a:ext>
                </a:extLst>
              </p14:cNvPr>
              <p14:cNvContentPartPr/>
              <p14:nvPr/>
            </p14:nvContentPartPr>
            <p14:xfrm>
              <a:off x="9720970" y="1754009"/>
              <a:ext cx="128160" cy="13680"/>
            </p14:xfrm>
          </p:contentPart>
        </mc:Choice>
        <mc:Fallback xmlns="">
          <p:pic>
            <p:nvPicPr>
              <p:cNvPr id="359" name="Ink 358">
                <a:extLst>
                  <a:ext uri="{FF2B5EF4-FFF2-40B4-BE49-F238E27FC236}">
                    <a16:creationId xmlns:a16="http://schemas.microsoft.com/office/drawing/2014/main" id="{6D3B4A0A-B706-4E0B-6ADC-48936A554FAC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9702970" y="1736009"/>
                <a:ext cx="163800" cy="4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864266BF-145A-9167-433E-5FED0B7D53FD}"/>
              </a:ext>
            </a:extLst>
          </p:cNvPr>
          <p:cNvGrpSpPr/>
          <p:nvPr/>
        </p:nvGrpSpPr>
        <p:grpSpPr>
          <a:xfrm>
            <a:off x="10209130" y="1391129"/>
            <a:ext cx="445680" cy="241560"/>
            <a:chOff x="10209130" y="1391129"/>
            <a:chExt cx="44568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777BFCD-C72D-2D14-37FF-C89EB558223F}"/>
                    </a:ext>
                  </a:extLst>
                </p14:cNvPr>
                <p14:cNvContentPartPr/>
                <p14:nvPr/>
              </p14:nvContentPartPr>
              <p14:xfrm>
                <a:off x="10209130" y="1391129"/>
                <a:ext cx="181800" cy="24156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777BFCD-C72D-2D14-37FF-C89EB558223F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10191130" y="1373489"/>
                  <a:ext cx="2174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E0B87BF6-27B6-E15F-102A-CA9CC2064EDD}"/>
                    </a:ext>
                  </a:extLst>
                </p14:cNvPr>
                <p14:cNvContentPartPr/>
                <p14:nvPr/>
              </p14:nvContentPartPr>
              <p14:xfrm>
                <a:off x="10507930" y="1418129"/>
                <a:ext cx="146880" cy="20412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E0B87BF6-27B6-E15F-102A-CA9CC2064EDD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10489930" y="1400129"/>
                  <a:ext cx="182520" cy="23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1C0E4123-C5BB-3E67-9160-D436E9072974}"/>
                  </a:ext>
                </a:extLst>
              </p14:cNvPr>
              <p14:cNvContentPartPr/>
              <p14:nvPr/>
            </p14:nvContentPartPr>
            <p14:xfrm>
              <a:off x="10705210" y="1523969"/>
              <a:ext cx="166320" cy="9828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1C0E4123-C5BB-3E67-9160-D436E9072974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10687570" y="1506329"/>
                <a:ext cx="20196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9" name="Group 368">
            <a:extLst>
              <a:ext uri="{FF2B5EF4-FFF2-40B4-BE49-F238E27FC236}">
                <a16:creationId xmlns:a16="http://schemas.microsoft.com/office/drawing/2014/main" id="{61BC4B53-3CF8-6BC0-A0FD-80DD4E771C47}"/>
              </a:ext>
            </a:extLst>
          </p:cNvPr>
          <p:cNvGrpSpPr/>
          <p:nvPr/>
        </p:nvGrpSpPr>
        <p:grpSpPr>
          <a:xfrm>
            <a:off x="10458970" y="1746449"/>
            <a:ext cx="791640" cy="374040"/>
            <a:chOff x="10458970" y="1746449"/>
            <a:chExt cx="7916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3712F5B0-6480-1EFC-7A25-2BAFDF0D1EC1}"/>
                    </a:ext>
                  </a:extLst>
                </p14:cNvPr>
                <p14:cNvContentPartPr/>
                <p14:nvPr/>
              </p14:nvContentPartPr>
              <p14:xfrm>
                <a:off x="10458970" y="1746449"/>
                <a:ext cx="791640" cy="435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3712F5B0-6480-1EFC-7A25-2BAFDF0D1EC1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10440970" y="1728809"/>
                  <a:ext cx="8272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7894EFF5-B96C-4CE5-636F-17E159FDFFAB}"/>
                    </a:ext>
                  </a:extLst>
                </p14:cNvPr>
                <p14:cNvContentPartPr/>
                <p14:nvPr/>
              </p14:nvContentPartPr>
              <p14:xfrm>
                <a:off x="10564810" y="1883609"/>
                <a:ext cx="226440" cy="2368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7894EFF5-B96C-4CE5-636F-17E159FDFFAB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10546810" y="1865969"/>
                  <a:ext cx="2620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CBACF1E4-5FA7-C5BB-40DC-7987E7F49ACF}"/>
                    </a:ext>
                  </a:extLst>
                </p14:cNvPr>
                <p14:cNvContentPartPr/>
                <p14:nvPr/>
              </p14:nvContentPartPr>
              <p14:xfrm>
                <a:off x="10947130" y="1842929"/>
                <a:ext cx="130680" cy="2538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CBACF1E4-5FA7-C5BB-40DC-7987E7F49ACF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0929130" y="1825289"/>
                  <a:ext cx="166320" cy="28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5AE349A8-2357-C1C9-6AEB-0FBF1B6B32B3}"/>
                  </a:ext>
                </a:extLst>
              </p14:cNvPr>
              <p14:cNvContentPartPr/>
              <p14:nvPr/>
            </p14:nvContentPartPr>
            <p14:xfrm>
              <a:off x="10856770" y="1346129"/>
              <a:ext cx="193320" cy="13752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5AE349A8-2357-C1C9-6AEB-0FBF1B6B32B3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10839130" y="1328489"/>
                <a:ext cx="2289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D0E12515-42C1-FAC7-4FD1-BA06A281A6BF}"/>
                  </a:ext>
                </a:extLst>
              </p14:cNvPr>
              <p14:cNvContentPartPr/>
              <p14:nvPr/>
            </p14:nvContentPartPr>
            <p14:xfrm>
              <a:off x="10122730" y="1368809"/>
              <a:ext cx="263520" cy="32940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D0E12515-42C1-FAC7-4FD1-BA06A281A6BF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10068730" y="1260809"/>
                <a:ext cx="3711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59164008-5C0E-2A97-685D-99104E1BCB44}"/>
                  </a:ext>
                </a:extLst>
              </p14:cNvPr>
              <p14:cNvContentPartPr/>
              <p14:nvPr/>
            </p14:nvContentPartPr>
            <p14:xfrm>
              <a:off x="6798130" y="2598209"/>
              <a:ext cx="5476680" cy="12348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59164008-5C0E-2A97-685D-99104E1BCB44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6780490" y="2580209"/>
                <a:ext cx="55123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661C2837-1E3B-A4B5-8863-41E979EA5D96}"/>
                  </a:ext>
                </a:extLst>
              </p14:cNvPr>
              <p14:cNvContentPartPr/>
              <p14:nvPr/>
            </p14:nvContentPartPr>
            <p14:xfrm>
              <a:off x="7166965" y="2857769"/>
              <a:ext cx="1049760" cy="45036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661C2837-1E3B-A4B5-8863-41E979EA5D96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7148965" y="2840129"/>
                <a:ext cx="1085400" cy="48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0" name="Group 379">
            <a:extLst>
              <a:ext uri="{FF2B5EF4-FFF2-40B4-BE49-F238E27FC236}">
                <a16:creationId xmlns:a16="http://schemas.microsoft.com/office/drawing/2014/main" id="{5FD57F25-EBC5-0DC6-D094-21F97C87EE88}"/>
              </a:ext>
            </a:extLst>
          </p:cNvPr>
          <p:cNvGrpSpPr/>
          <p:nvPr/>
        </p:nvGrpSpPr>
        <p:grpSpPr>
          <a:xfrm>
            <a:off x="8503285" y="2818529"/>
            <a:ext cx="3098880" cy="492120"/>
            <a:chOff x="8503285" y="2818529"/>
            <a:chExt cx="3098880" cy="49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6988B225-EC36-7E49-2939-C00CB7BA7FD3}"/>
                    </a:ext>
                  </a:extLst>
                </p14:cNvPr>
                <p14:cNvContentPartPr/>
                <p14:nvPr/>
              </p14:nvContentPartPr>
              <p14:xfrm>
                <a:off x="8503285" y="2818529"/>
                <a:ext cx="1402200" cy="49212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6988B225-EC36-7E49-2939-C00CB7BA7FD3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8485285" y="2800529"/>
                  <a:ext cx="143784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FCE9B3C6-E711-7F42-EAD5-0C1298D26BE1}"/>
                    </a:ext>
                  </a:extLst>
                </p14:cNvPr>
                <p14:cNvContentPartPr/>
                <p14:nvPr/>
              </p14:nvContentPartPr>
              <p14:xfrm>
                <a:off x="9315445" y="2824289"/>
                <a:ext cx="24120" cy="147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FCE9B3C6-E711-7F42-EAD5-0C1298D26BE1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9297805" y="2806649"/>
                  <a:ext cx="597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2C186DD4-0111-0047-F98F-42D89307E7F8}"/>
                    </a:ext>
                  </a:extLst>
                </p14:cNvPr>
                <p14:cNvContentPartPr/>
                <p14:nvPr/>
              </p14:nvContentPartPr>
              <p14:xfrm>
                <a:off x="10116085" y="2844809"/>
                <a:ext cx="499320" cy="43812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2C186DD4-0111-0047-F98F-42D89307E7F8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10098445" y="2827169"/>
                  <a:ext cx="53496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165699C3-5E19-F7A3-0D35-B8297EBB6474}"/>
                    </a:ext>
                  </a:extLst>
                </p14:cNvPr>
                <p14:cNvContentPartPr/>
                <p14:nvPr/>
              </p14:nvContentPartPr>
              <p14:xfrm>
                <a:off x="10836805" y="2980169"/>
                <a:ext cx="765360" cy="10692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165699C3-5E19-F7A3-0D35-B8297EBB6474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0819165" y="2962529"/>
                  <a:ext cx="801000" cy="14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DAD4CF96-7E70-ACC6-422A-8BDEF9ED8CD8}"/>
              </a:ext>
            </a:extLst>
          </p:cNvPr>
          <p:cNvGrpSpPr/>
          <p:nvPr/>
        </p:nvGrpSpPr>
        <p:grpSpPr>
          <a:xfrm>
            <a:off x="6951685" y="3288689"/>
            <a:ext cx="1431720" cy="390240"/>
            <a:chOff x="6951685" y="3288689"/>
            <a:chExt cx="143172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F94EA92A-9FAC-3F31-7E15-84084CCC5923}"/>
                    </a:ext>
                  </a:extLst>
                </p14:cNvPr>
                <p14:cNvContentPartPr/>
                <p14:nvPr/>
              </p14:nvContentPartPr>
              <p14:xfrm>
                <a:off x="6951685" y="3288689"/>
                <a:ext cx="1431720" cy="3902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F94EA92A-9FAC-3F31-7E15-84084CCC5923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6933685" y="3270689"/>
                  <a:ext cx="146736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35A75E91-EBC1-0028-CC77-F9C18EB06993}"/>
                    </a:ext>
                  </a:extLst>
                </p14:cNvPr>
                <p14:cNvContentPartPr/>
                <p14:nvPr/>
              </p14:nvContentPartPr>
              <p14:xfrm>
                <a:off x="7601485" y="3388409"/>
                <a:ext cx="323640" cy="450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35A75E91-EBC1-0028-CC77-F9C18EB06993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7583845" y="3370409"/>
                  <a:ext cx="35928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DE84204E-CAE7-D30B-1982-620A22434B59}"/>
              </a:ext>
            </a:extLst>
          </p:cNvPr>
          <p:cNvGrpSpPr/>
          <p:nvPr/>
        </p:nvGrpSpPr>
        <p:grpSpPr>
          <a:xfrm>
            <a:off x="8093965" y="3814289"/>
            <a:ext cx="522360" cy="431640"/>
            <a:chOff x="8093965" y="3814289"/>
            <a:chExt cx="52236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896F5F0C-A93B-41C9-E9F3-E6345A6D3F19}"/>
                    </a:ext>
                  </a:extLst>
                </p14:cNvPr>
                <p14:cNvContentPartPr/>
                <p14:nvPr/>
              </p14:nvContentPartPr>
              <p14:xfrm>
                <a:off x="8268205" y="3944249"/>
                <a:ext cx="109800" cy="2538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896F5F0C-A93B-41C9-E9F3-E6345A6D3F19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8250565" y="3926609"/>
                  <a:ext cx="145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D2DD6755-6B38-D3F4-137D-96AA9B3E5D57}"/>
                    </a:ext>
                  </a:extLst>
                </p14:cNvPr>
                <p14:cNvContentPartPr/>
                <p14:nvPr/>
              </p14:nvContentPartPr>
              <p14:xfrm>
                <a:off x="8418325" y="3814289"/>
                <a:ext cx="127440" cy="135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D2DD6755-6B38-D3F4-137D-96AA9B3E5D57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8400325" y="3796649"/>
                  <a:ext cx="1630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09E46E5-3026-AD19-8F3C-D2E6B1D56D77}"/>
                    </a:ext>
                  </a:extLst>
                </p14:cNvPr>
                <p14:cNvContentPartPr/>
                <p14:nvPr/>
              </p14:nvContentPartPr>
              <p14:xfrm>
                <a:off x="8093965" y="4234409"/>
                <a:ext cx="522360" cy="1152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09E46E5-3026-AD19-8F3C-D2E6B1D56D77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8076325" y="4216409"/>
                  <a:ext cx="55800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16C2259D-36DB-4097-C050-234D67598629}"/>
              </a:ext>
            </a:extLst>
          </p:cNvPr>
          <p:cNvGrpSpPr/>
          <p:nvPr/>
        </p:nvGrpSpPr>
        <p:grpSpPr>
          <a:xfrm>
            <a:off x="8149405" y="4366889"/>
            <a:ext cx="455760" cy="168120"/>
            <a:chOff x="8149405" y="4366889"/>
            <a:chExt cx="455760" cy="16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B19EF98B-5F81-4D6B-E1F5-7E11E4B1B7AA}"/>
                    </a:ext>
                  </a:extLst>
                </p14:cNvPr>
                <p14:cNvContentPartPr/>
                <p14:nvPr/>
              </p14:nvContentPartPr>
              <p14:xfrm>
                <a:off x="8149405" y="4366889"/>
                <a:ext cx="120960" cy="1681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B19EF98B-5F81-4D6B-E1F5-7E11E4B1B7AA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8131405" y="4348889"/>
                  <a:ext cx="1566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708E74AE-061B-2C71-AAF2-9DB45362D2DB}"/>
                    </a:ext>
                  </a:extLst>
                </p14:cNvPr>
                <p14:cNvContentPartPr/>
                <p14:nvPr/>
              </p14:nvContentPartPr>
              <p14:xfrm>
                <a:off x="8378005" y="4425569"/>
                <a:ext cx="227160" cy="853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708E74AE-061B-2C71-AAF2-9DB45362D2DB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8360365" y="4407569"/>
                  <a:ext cx="262800" cy="12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A51D7EAD-555A-9A90-9018-5CA8A8749918}"/>
                  </a:ext>
                </a:extLst>
              </p14:cNvPr>
              <p14:cNvContentPartPr/>
              <p14:nvPr/>
            </p14:nvContentPartPr>
            <p14:xfrm>
              <a:off x="9662485" y="3835529"/>
              <a:ext cx="185760" cy="226800"/>
            </p14:xfrm>
          </p:contentPart>
        </mc:Choice>
        <mc:Fallback xmlns=""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A51D7EAD-555A-9A90-9018-5CA8A8749918}"/>
                  </a:ext>
                </a:extLst>
              </p:cNvPr>
              <p:cNvPicPr/>
              <p:nvPr/>
            </p:nvPicPr>
            <p:blipFill>
              <a:blip r:embed="rId571"/>
              <a:stretch>
                <a:fillRect/>
              </a:stretch>
            </p:blipFill>
            <p:spPr>
              <a:xfrm>
                <a:off x="9644845" y="3817529"/>
                <a:ext cx="221400" cy="26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1" name="Group 400">
            <a:extLst>
              <a:ext uri="{FF2B5EF4-FFF2-40B4-BE49-F238E27FC236}">
                <a16:creationId xmlns:a16="http://schemas.microsoft.com/office/drawing/2014/main" id="{7BD48E51-D0ED-8B61-31F7-F4A9980F063A}"/>
              </a:ext>
            </a:extLst>
          </p:cNvPr>
          <p:cNvGrpSpPr/>
          <p:nvPr/>
        </p:nvGrpSpPr>
        <p:grpSpPr>
          <a:xfrm>
            <a:off x="10011325" y="3688649"/>
            <a:ext cx="698040" cy="356760"/>
            <a:chOff x="10011325" y="3688649"/>
            <a:chExt cx="69804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94832454-2218-5B12-69D3-7EF412DDA732}"/>
                    </a:ext>
                  </a:extLst>
                </p14:cNvPr>
                <p14:cNvContentPartPr/>
                <p14:nvPr/>
              </p14:nvContentPartPr>
              <p14:xfrm>
                <a:off x="10011325" y="3786209"/>
                <a:ext cx="160560" cy="2412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94832454-2218-5B12-69D3-7EF412DDA732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9993325" y="3768569"/>
                  <a:ext cx="1962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7BE18BD0-120A-CC82-5F98-E23BAE007ED9}"/>
                    </a:ext>
                  </a:extLst>
                </p14:cNvPr>
                <p14:cNvContentPartPr/>
                <p14:nvPr/>
              </p14:nvContentPartPr>
              <p14:xfrm>
                <a:off x="10234525" y="3723209"/>
                <a:ext cx="112680" cy="741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7BE18BD0-120A-CC82-5F98-E23BAE007ED9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0216525" y="3705209"/>
                  <a:ext cx="148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3B64FCD2-5667-E427-1D51-300D488A2D00}"/>
                    </a:ext>
                  </a:extLst>
                </p14:cNvPr>
                <p14:cNvContentPartPr/>
                <p14:nvPr/>
              </p14:nvContentPartPr>
              <p14:xfrm>
                <a:off x="10388965" y="3937409"/>
                <a:ext cx="187920" cy="10800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3B64FCD2-5667-E427-1D51-300D488A2D00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10370965" y="3919409"/>
                  <a:ext cx="223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29F7EF6B-554B-388E-C4AF-7737587EE522}"/>
                    </a:ext>
                  </a:extLst>
                </p14:cNvPr>
                <p14:cNvContentPartPr/>
                <p14:nvPr/>
              </p14:nvContentPartPr>
              <p14:xfrm>
                <a:off x="10650685" y="3702689"/>
                <a:ext cx="15120" cy="14760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29F7EF6B-554B-388E-C4AF-7737587EE522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0633045" y="3685049"/>
                  <a:ext cx="507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C9126D4C-DB2E-74F4-A021-DD504B59AF6C}"/>
                    </a:ext>
                  </a:extLst>
                </p14:cNvPr>
                <p14:cNvContentPartPr/>
                <p14:nvPr/>
              </p14:nvContentPartPr>
              <p14:xfrm>
                <a:off x="10595965" y="3688649"/>
                <a:ext cx="113400" cy="907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C9126D4C-DB2E-74F4-A021-DD504B59AF6C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0578325" y="3670649"/>
                  <a:ext cx="149040" cy="12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00DB1AB9-5E5A-32C3-324E-72B6C500D138}"/>
              </a:ext>
            </a:extLst>
          </p:cNvPr>
          <p:cNvGrpSpPr/>
          <p:nvPr/>
        </p:nvGrpSpPr>
        <p:grpSpPr>
          <a:xfrm>
            <a:off x="9123205" y="4169609"/>
            <a:ext cx="1638720" cy="523800"/>
            <a:chOff x="9123205" y="4169609"/>
            <a:chExt cx="1638720" cy="5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290C2E9C-DBF0-E8E0-4B31-803B327A5E36}"/>
                    </a:ext>
                  </a:extLst>
                </p14:cNvPr>
                <p14:cNvContentPartPr/>
                <p14:nvPr/>
              </p14:nvContentPartPr>
              <p14:xfrm>
                <a:off x="9127885" y="4169609"/>
                <a:ext cx="170280" cy="280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290C2E9C-DBF0-E8E0-4B31-803B327A5E36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9109885" y="4151609"/>
                  <a:ext cx="2059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07D2364F-A084-99B7-8598-1557A8CD53AE}"/>
                    </a:ext>
                  </a:extLst>
                </p14:cNvPr>
                <p14:cNvContentPartPr/>
                <p14:nvPr/>
              </p14:nvContentPartPr>
              <p14:xfrm>
                <a:off x="9123205" y="4266809"/>
                <a:ext cx="153720" cy="1476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07D2364F-A084-99B7-8598-1557A8CD53AE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9105565" y="4249169"/>
                  <a:ext cx="189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C89D5D9B-8E9D-00C4-12E5-AF684190AE18}"/>
                    </a:ext>
                  </a:extLst>
                </p14:cNvPr>
                <p14:cNvContentPartPr/>
                <p14:nvPr/>
              </p14:nvContentPartPr>
              <p14:xfrm>
                <a:off x="9549085" y="4239449"/>
                <a:ext cx="1212840" cy="3024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C89D5D9B-8E9D-00C4-12E5-AF684190AE18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9531085" y="4221449"/>
                  <a:ext cx="12484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3DA067A4-3DFE-1CA4-81B2-7D4B28F3A33B}"/>
                    </a:ext>
                  </a:extLst>
                </p14:cNvPr>
                <p14:cNvContentPartPr/>
                <p14:nvPr/>
              </p14:nvContentPartPr>
              <p14:xfrm>
                <a:off x="9614605" y="4491809"/>
                <a:ext cx="259200" cy="1857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3DA067A4-3DFE-1CA4-81B2-7D4B28F3A33B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9596605" y="4474169"/>
                  <a:ext cx="2948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901ECD85-5938-A712-F384-F70997BE82BE}"/>
                    </a:ext>
                  </a:extLst>
                </p14:cNvPr>
                <p14:cNvContentPartPr/>
                <p14:nvPr/>
              </p14:nvContentPartPr>
              <p14:xfrm>
                <a:off x="10005205" y="4338809"/>
                <a:ext cx="255600" cy="35460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901ECD85-5938-A712-F384-F70997BE82BE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9987205" y="4320809"/>
                  <a:ext cx="2912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D5C95BEE-5C24-F697-9B1B-1A380BAB452B}"/>
                    </a:ext>
                  </a:extLst>
                </p14:cNvPr>
                <p14:cNvContentPartPr/>
                <p14:nvPr/>
              </p14:nvContentPartPr>
              <p14:xfrm>
                <a:off x="10351165" y="4390649"/>
                <a:ext cx="114840" cy="8892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D5C95BEE-5C24-F697-9B1B-1A380BAB452B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10333165" y="4373009"/>
                  <a:ext cx="1504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2421A022-4D84-C03C-4778-10D0CB0AAAE6}"/>
                    </a:ext>
                  </a:extLst>
                </p14:cNvPr>
                <p14:cNvContentPartPr/>
                <p14:nvPr/>
              </p14:nvContentPartPr>
              <p14:xfrm>
                <a:off x="10552765" y="4374809"/>
                <a:ext cx="143280" cy="30528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2421A022-4D84-C03C-4778-10D0CB0AAAE6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10535125" y="4356809"/>
                  <a:ext cx="178920" cy="34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3F425D06-C908-6DC1-364C-D7D712E2C070}"/>
                  </a:ext>
                </a:extLst>
              </p14:cNvPr>
              <p14:cNvContentPartPr/>
              <p14:nvPr/>
            </p14:nvContentPartPr>
            <p14:xfrm>
              <a:off x="10761205" y="4412249"/>
              <a:ext cx="148680" cy="8568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3F425D06-C908-6DC1-364C-D7D712E2C070}"/>
                  </a:ext>
                </a:extLst>
              </p:cNvPr>
              <p:cNvPicPr/>
              <p:nvPr/>
            </p:nvPicPr>
            <p:blipFill>
              <a:blip r:embed="rId597"/>
              <a:stretch>
                <a:fillRect/>
              </a:stretch>
            </p:blipFill>
            <p:spPr>
              <a:xfrm>
                <a:off x="10743565" y="4394249"/>
                <a:ext cx="184320" cy="1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963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ECF401-BA5E-B1B6-2882-249AB4FB3584}"/>
              </a:ext>
            </a:extLst>
          </p:cNvPr>
          <p:cNvGrpSpPr/>
          <p:nvPr/>
        </p:nvGrpSpPr>
        <p:grpSpPr>
          <a:xfrm>
            <a:off x="665530" y="152729"/>
            <a:ext cx="1777320" cy="441000"/>
            <a:chOff x="665530" y="152729"/>
            <a:chExt cx="177732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31C802F-5AE0-8F33-96F3-C75F8403226A}"/>
                    </a:ext>
                  </a:extLst>
                </p14:cNvPr>
                <p14:cNvContentPartPr/>
                <p14:nvPr/>
              </p14:nvContentPartPr>
              <p14:xfrm>
                <a:off x="736090" y="277649"/>
                <a:ext cx="73440" cy="256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31C802F-5AE0-8F33-96F3-C75F840322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8450" y="259649"/>
                  <a:ext cx="1090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C8243F4-AC93-2D35-8A7E-21A0948C23FB}"/>
                    </a:ext>
                  </a:extLst>
                </p14:cNvPr>
                <p14:cNvContentPartPr/>
                <p14:nvPr/>
              </p14:nvContentPartPr>
              <p14:xfrm>
                <a:off x="833650" y="255329"/>
                <a:ext cx="46800" cy="258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C8243F4-AC93-2D35-8A7E-21A0948C23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6010" y="237689"/>
                  <a:ext cx="824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D414083-1A24-D43C-5427-05428FA23EA7}"/>
                    </a:ext>
                  </a:extLst>
                </p14:cNvPr>
                <p14:cNvContentPartPr/>
                <p14:nvPr/>
              </p14:nvContentPartPr>
              <p14:xfrm>
                <a:off x="669850" y="359369"/>
                <a:ext cx="244080" cy="48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D414083-1A24-D43C-5427-05428FA23EA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2210" y="341729"/>
                  <a:ext cx="2797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2A2163-E2F2-0F3A-D6E1-020CB2E57FA2}"/>
                    </a:ext>
                  </a:extLst>
                </p14:cNvPr>
                <p14:cNvContentPartPr/>
                <p14:nvPr/>
              </p14:nvContentPartPr>
              <p14:xfrm>
                <a:off x="665530" y="449729"/>
                <a:ext cx="212400" cy="67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2A2163-E2F2-0F3A-D6E1-020CB2E57F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7530" y="432089"/>
                  <a:ext cx="2480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893DC2F-CEE6-CEFF-076C-12FE2944DFD4}"/>
                    </a:ext>
                  </a:extLst>
                </p14:cNvPr>
                <p14:cNvContentPartPr/>
                <p14:nvPr/>
              </p14:nvContentPartPr>
              <p14:xfrm>
                <a:off x="1090690" y="152729"/>
                <a:ext cx="1352160" cy="441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893DC2F-CEE6-CEFF-076C-12FE2944DFD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3050" y="134729"/>
                  <a:ext cx="13878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DD01633-CBDD-0053-FBD2-8E0001559DE3}"/>
                    </a:ext>
                  </a:extLst>
                </p14:cNvPr>
                <p14:cNvContentPartPr/>
                <p14:nvPr/>
              </p14:nvContentPartPr>
              <p14:xfrm>
                <a:off x="2007250" y="309329"/>
                <a:ext cx="24120" cy="16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DD01633-CBDD-0053-FBD2-8E0001559DE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89250" y="291689"/>
                  <a:ext cx="597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9A9E17-9080-919F-44DE-120CA2E3E1CD}"/>
                    </a:ext>
                  </a:extLst>
                </p14:cNvPr>
                <p14:cNvContentPartPr/>
                <p14:nvPr/>
              </p14:nvContentPartPr>
              <p14:xfrm>
                <a:off x="1753090" y="316529"/>
                <a:ext cx="23040" cy="16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9A9E17-9080-919F-44DE-120CA2E3E1C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35090" y="298889"/>
                  <a:ext cx="5868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B08CF-8FB4-84CD-4203-A3AED75206BB}"/>
              </a:ext>
            </a:extLst>
          </p:cNvPr>
          <p:cNvGrpSpPr/>
          <p:nvPr/>
        </p:nvGrpSpPr>
        <p:grpSpPr>
          <a:xfrm>
            <a:off x="2613130" y="105569"/>
            <a:ext cx="4133160" cy="615600"/>
            <a:chOff x="2613130" y="105569"/>
            <a:chExt cx="4133160" cy="61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A3A2EC-AB18-38AE-D65B-F369F54A92B4}"/>
                    </a:ext>
                  </a:extLst>
                </p14:cNvPr>
                <p14:cNvContentPartPr/>
                <p14:nvPr/>
              </p14:nvContentPartPr>
              <p14:xfrm>
                <a:off x="2613130" y="364769"/>
                <a:ext cx="545040" cy="356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A3A2EC-AB18-38AE-D65B-F369F54A92B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95490" y="346769"/>
                  <a:ext cx="58068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EC14659-F5AC-4C27-39C5-10326E3F929E}"/>
                    </a:ext>
                  </a:extLst>
                </p14:cNvPr>
                <p14:cNvContentPartPr/>
                <p14:nvPr/>
              </p14:nvContentPartPr>
              <p14:xfrm>
                <a:off x="3345730" y="170009"/>
                <a:ext cx="586080" cy="360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EC14659-F5AC-4C27-39C5-10326E3F92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27730" y="152369"/>
                  <a:ext cx="62172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FF646C-0996-9B42-74F9-1814AC1A1C86}"/>
                    </a:ext>
                  </a:extLst>
                </p14:cNvPr>
                <p14:cNvContentPartPr/>
                <p14:nvPr/>
              </p14:nvContentPartPr>
              <p14:xfrm>
                <a:off x="3798250" y="326969"/>
                <a:ext cx="16740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FF646C-0996-9B42-74F9-1814AC1A1C8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80610" y="308969"/>
                  <a:ext cx="203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344E226-A1DD-3A13-9C59-1C99B5BD0655}"/>
                    </a:ext>
                  </a:extLst>
                </p14:cNvPr>
                <p14:cNvContentPartPr/>
                <p14:nvPr/>
              </p14:nvContentPartPr>
              <p14:xfrm>
                <a:off x="3690250" y="266489"/>
                <a:ext cx="16560" cy="9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344E226-A1DD-3A13-9C59-1C99B5BD065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72250" y="248489"/>
                  <a:ext cx="522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9D14CF9-0322-663C-0E9D-20E08DB634C8}"/>
                    </a:ext>
                  </a:extLst>
                </p14:cNvPr>
                <p14:cNvContentPartPr/>
                <p14:nvPr/>
              </p14:nvContentPartPr>
              <p14:xfrm>
                <a:off x="4088770" y="117809"/>
                <a:ext cx="815760" cy="508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9D14CF9-0322-663C-0E9D-20E08DB634C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70770" y="99809"/>
                  <a:ext cx="85140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4950C33-1E34-F65C-4A00-70617E5D0949}"/>
                    </a:ext>
                  </a:extLst>
                </p14:cNvPr>
                <p14:cNvContentPartPr/>
                <p14:nvPr/>
              </p14:nvContentPartPr>
              <p14:xfrm>
                <a:off x="4559290" y="252089"/>
                <a:ext cx="147600" cy="49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4950C33-1E34-F65C-4A00-70617E5D094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541290" y="234089"/>
                  <a:ext cx="1832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2184864-F1B0-5D12-4889-D21B32222876}"/>
                    </a:ext>
                  </a:extLst>
                </p14:cNvPr>
                <p14:cNvContentPartPr/>
                <p14:nvPr/>
              </p14:nvContentPartPr>
              <p14:xfrm>
                <a:off x="4971850" y="105569"/>
                <a:ext cx="1125360" cy="51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2184864-F1B0-5D12-4889-D21B3222287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954210" y="87929"/>
                  <a:ext cx="116100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37B6A4-AC32-36B4-4C84-B5B9DBCAEC3C}"/>
                    </a:ext>
                  </a:extLst>
                </p14:cNvPr>
                <p14:cNvContentPartPr/>
                <p14:nvPr/>
              </p14:nvContentPartPr>
              <p14:xfrm>
                <a:off x="5832970" y="184409"/>
                <a:ext cx="158760" cy="10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37B6A4-AC32-36B4-4C84-B5B9DBCAEC3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15330" y="166769"/>
                  <a:ext cx="194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205EE00-A63C-AFAE-357D-6DFB2C356998}"/>
                    </a:ext>
                  </a:extLst>
                </p14:cNvPr>
                <p14:cNvContentPartPr/>
                <p14:nvPr/>
              </p14:nvContentPartPr>
              <p14:xfrm>
                <a:off x="6343090" y="154889"/>
                <a:ext cx="403200" cy="363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205EE00-A63C-AFAE-357D-6DFB2C3569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25090" y="137249"/>
                  <a:ext cx="438840" cy="39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E14BD7-1485-ED21-D683-969F010E8395}"/>
              </a:ext>
            </a:extLst>
          </p:cNvPr>
          <p:cNvGrpSpPr/>
          <p:nvPr/>
        </p:nvGrpSpPr>
        <p:grpSpPr>
          <a:xfrm>
            <a:off x="6921250" y="151649"/>
            <a:ext cx="2386440" cy="329760"/>
            <a:chOff x="6921250" y="151649"/>
            <a:chExt cx="2386440" cy="32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7D14B1-2690-5DDC-2EAA-9E953321BC7E}"/>
                    </a:ext>
                  </a:extLst>
                </p14:cNvPr>
                <p14:cNvContentPartPr/>
                <p14:nvPr/>
              </p14:nvContentPartPr>
              <p14:xfrm>
                <a:off x="6921250" y="151649"/>
                <a:ext cx="1422360" cy="324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7D14B1-2690-5DDC-2EAA-9E953321BC7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03610" y="134009"/>
                  <a:ext cx="14580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AA76184-E2D6-F7E3-5E24-D6C2B68BC7AA}"/>
                    </a:ext>
                  </a:extLst>
                </p14:cNvPr>
                <p14:cNvContentPartPr/>
                <p14:nvPr/>
              </p14:nvContentPartPr>
              <p14:xfrm>
                <a:off x="7598770" y="263249"/>
                <a:ext cx="228960" cy="36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AA76184-E2D6-F7E3-5E24-D6C2B68BC7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80770" y="245609"/>
                  <a:ext cx="2646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6124B13-AAC5-9747-679F-FC1E6E722C4B}"/>
                    </a:ext>
                  </a:extLst>
                </p14:cNvPr>
                <p14:cNvContentPartPr/>
                <p14:nvPr/>
              </p14:nvContentPartPr>
              <p14:xfrm>
                <a:off x="8563570" y="159209"/>
                <a:ext cx="744120" cy="322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6124B13-AAC5-9747-679F-FC1E6E722C4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45570" y="141209"/>
                  <a:ext cx="7797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24111C0-89E0-02B5-16C2-36BFB28790A7}"/>
                    </a:ext>
                  </a:extLst>
                </p14:cNvPr>
                <p14:cNvContentPartPr/>
                <p14:nvPr/>
              </p14:nvContentPartPr>
              <p14:xfrm>
                <a:off x="9037690" y="299249"/>
                <a:ext cx="176760" cy="26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24111C0-89E0-02B5-16C2-36BFB28790A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020050" y="281609"/>
                  <a:ext cx="2124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F8CD853-8324-90E3-6CC1-46CD1EB48214}"/>
                    </a:ext>
                  </a:extLst>
                </p14:cNvPr>
                <p14:cNvContentPartPr/>
                <p14:nvPr/>
              </p14:nvContentPartPr>
              <p14:xfrm>
                <a:off x="8856610" y="252089"/>
                <a:ext cx="18360" cy="10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F8CD853-8324-90E3-6CC1-46CD1EB4821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838610" y="234089"/>
                  <a:ext cx="5400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8A9E47-D5B9-536F-C378-761BC16F65AE}"/>
              </a:ext>
            </a:extLst>
          </p:cNvPr>
          <p:cNvGrpSpPr/>
          <p:nvPr/>
        </p:nvGrpSpPr>
        <p:grpSpPr>
          <a:xfrm>
            <a:off x="370330" y="664289"/>
            <a:ext cx="3282840" cy="600480"/>
            <a:chOff x="370330" y="664289"/>
            <a:chExt cx="3282840" cy="60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9EB69F9-9251-17BB-C7C8-6B64BD34F09E}"/>
                    </a:ext>
                  </a:extLst>
                </p14:cNvPr>
                <p14:cNvContentPartPr/>
                <p14:nvPr/>
              </p14:nvContentPartPr>
              <p14:xfrm>
                <a:off x="370330" y="726929"/>
                <a:ext cx="1126080" cy="537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9EB69F9-9251-17BB-C7C8-6B64BD34F0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2690" y="709289"/>
                  <a:ext cx="116172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496439E-D3A9-FA2B-43F0-AF3A82FEB2B7}"/>
                    </a:ext>
                  </a:extLst>
                </p14:cNvPr>
                <p14:cNvContentPartPr/>
                <p14:nvPr/>
              </p14:nvContentPartPr>
              <p14:xfrm>
                <a:off x="1395250" y="850769"/>
                <a:ext cx="14076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496439E-D3A9-FA2B-43F0-AF3A82FEB2B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77610" y="832769"/>
                  <a:ext cx="1764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6E0D27D-6088-02C4-DFEA-1C011A752B8E}"/>
                    </a:ext>
                  </a:extLst>
                </p14:cNvPr>
                <p14:cNvContentPartPr/>
                <p14:nvPr/>
              </p14:nvContentPartPr>
              <p14:xfrm>
                <a:off x="598570" y="758609"/>
                <a:ext cx="59040" cy="29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6E0D27D-6088-02C4-DFEA-1C011A752B8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0930" y="740969"/>
                  <a:ext cx="946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432DA72-30EE-D490-F96F-69D230320C08}"/>
                    </a:ext>
                  </a:extLst>
                </p14:cNvPr>
                <p14:cNvContentPartPr/>
                <p14:nvPr/>
              </p14:nvContentPartPr>
              <p14:xfrm>
                <a:off x="1844890" y="664289"/>
                <a:ext cx="1808280" cy="481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432DA72-30EE-D490-F96F-69D230320C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27250" y="646289"/>
                  <a:ext cx="184392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0AF89A5-6AF7-506E-18FF-1C6BFCCAADD1}"/>
                    </a:ext>
                  </a:extLst>
                </p14:cNvPr>
                <p14:cNvContentPartPr/>
                <p14:nvPr/>
              </p14:nvContentPartPr>
              <p14:xfrm>
                <a:off x="3096250" y="791369"/>
                <a:ext cx="144360" cy="15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0AF89A5-6AF7-506E-18FF-1C6BFCCAADD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78250" y="773729"/>
                  <a:ext cx="18000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33FC125-EDC4-B133-771E-4490B3DB40B9}"/>
                  </a:ext>
                </a:extLst>
              </p14:cNvPr>
              <p14:cNvContentPartPr/>
              <p14:nvPr/>
            </p14:nvContentPartPr>
            <p14:xfrm>
              <a:off x="4031170" y="610289"/>
              <a:ext cx="1345320" cy="373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33FC125-EDC4-B133-771E-4490B3DB40B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013170" y="592289"/>
                <a:ext cx="1380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5386FB8-F356-B091-914D-85F0716BAB51}"/>
                  </a:ext>
                </a:extLst>
              </p14:cNvPr>
              <p14:cNvContentPartPr/>
              <p14:nvPr/>
            </p14:nvContentPartPr>
            <p14:xfrm>
              <a:off x="4389370" y="726929"/>
              <a:ext cx="333360" cy="320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5386FB8-F356-B091-914D-85F0716BAB5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71370" y="708929"/>
                <a:ext cx="3690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7E11AD-0F26-A1DE-6726-2D624D4C973A}"/>
                  </a:ext>
                </a:extLst>
              </p14:cNvPr>
              <p14:cNvContentPartPr/>
              <p14:nvPr/>
            </p14:nvContentPartPr>
            <p14:xfrm>
              <a:off x="5796250" y="656009"/>
              <a:ext cx="132120" cy="302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7E11AD-0F26-A1DE-6726-2D624D4C973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8250" y="638369"/>
                <a:ext cx="167760" cy="33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2D6A5C2B-EA6E-AF3D-748B-ADE77395FCE6}"/>
              </a:ext>
            </a:extLst>
          </p:cNvPr>
          <p:cNvGrpSpPr/>
          <p:nvPr/>
        </p:nvGrpSpPr>
        <p:grpSpPr>
          <a:xfrm>
            <a:off x="6392770" y="615689"/>
            <a:ext cx="1933200" cy="348120"/>
            <a:chOff x="6392770" y="615689"/>
            <a:chExt cx="1933200" cy="3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F37D554-A244-F33C-2C65-66BC52F4B2F8}"/>
                    </a:ext>
                  </a:extLst>
                </p14:cNvPr>
                <p14:cNvContentPartPr/>
                <p14:nvPr/>
              </p14:nvContentPartPr>
              <p14:xfrm>
                <a:off x="6392770" y="652409"/>
                <a:ext cx="735480" cy="311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F37D554-A244-F33C-2C65-66BC52F4B2F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74770" y="634769"/>
                  <a:ext cx="7711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8178630-21D4-43F6-A161-284F720336DC}"/>
                    </a:ext>
                  </a:extLst>
                </p14:cNvPr>
                <p14:cNvContentPartPr/>
                <p14:nvPr/>
              </p14:nvContentPartPr>
              <p14:xfrm>
                <a:off x="7422730" y="644849"/>
                <a:ext cx="160920" cy="292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8178630-21D4-43F6-A161-284F720336D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05090" y="626849"/>
                  <a:ext cx="1965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E289BAF-92F8-EBDB-4B93-1B647A1B0E5A}"/>
                    </a:ext>
                  </a:extLst>
                </p14:cNvPr>
                <p14:cNvContentPartPr/>
                <p14:nvPr/>
              </p14:nvContentPartPr>
              <p14:xfrm>
                <a:off x="7823770" y="744569"/>
                <a:ext cx="60120" cy="181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E289BAF-92F8-EBDB-4B93-1B647A1B0E5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05770" y="726569"/>
                  <a:ext cx="957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1DA6313-C863-0DAA-4F6B-268C8EF50D0E}"/>
                    </a:ext>
                  </a:extLst>
                </p14:cNvPr>
                <p14:cNvContentPartPr/>
                <p14:nvPr/>
              </p14:nvContentPartPr>
              <p14:xfrm>
                <a:off x="7786330" y="836369"/>
                <a:ext cx="165600" cy="12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1DA6313-C863-0DAA-4F6B-268C8EF50D0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68330" y="818369"/>
                  <a:ext cx="2012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AF0BE7-9528-CB0F-1D9C-A8BAB1D67CC0}"/>
                    </a:ext>
                  </a:extLst>
                </p14:cNvPr>
                <p14:cNvContentPartPr/>
                <p14:nvPr/>
              </p14:nvContentPartPr>
              <p14:xfrm>
                <a:off x="8111050" y="615689"/>
                <a:ext cx="214920" cy="259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AF0BE7-9528-CB0F-1D9C-A8BAB1D67CC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93050" y="598049"/>
                  <a:ext cx="250560" cy="29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BB9C4B3-655E-5507-494A-81F0AC99F26E}"/>
                  </a:ext>
                </a:extLst>
              </p14:cNvPr>
              <p14:cNvContentPartPr/>
              <p14:nvPr/>
            </p14:nvContentPartPr>
            <p14:xfrm>
              <a:off x="8441890" y="601649"/>
              <a:ext cx="149760" cy="2682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BB9C4B3-655E-5507-494A-81F0AC99F26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424250" y="584009"/>
                <a:ext cx="185400" cy="30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8D266E6A-AACD-7CF3-5FED-BA8A2612D207}"/>
              </a:ext>
            </a:extLst>
          </p:cNvPr>
          <p:cNvGrpSpPr/>
          <p:nvPr/>
        </p:nvGrpSpPr>
        <p:grpSpPr>
          <a:xfrm>
            <a:off x="631330" y="1355849"/>
            <a:ext cx="4797360" cy="722160"/>
            <a:chOff x="631330" y="1355849"/>
            <a:chExt cx="4797360" cy="72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376A817-D57F-B528-8433-108C4BA0FF3E}"/>
                    </a:ext>
                  </a:extLst>
                </p14:cNvPr>
                <p14:cNvContentPartPr/>
                <p14:nvPr/>
              </p14:nvContentPartPr>
              <p14:xfrm>
                <a:off x="4353730" y="1355849"/>
                <a:ext cx="267120" cy="61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376A817-D57F-B528-8433-108C4BA0FF3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35730" y="1338209"/>
                  <a:ext cx="3027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578D841-5848-C24F-B09B-C5423F2C174F}"/>
                    </a:ext>
                  </a:extLst>
                </p14:cNvPr>
                <p14:cNvContentPartPr/>
                <p14:nvPr/>
              </p14:nvContentPartPr>
              <p14:xfrm>
                <a:off x="4371730" y="1481849"/>
                <a:ext cx="218880" cy="57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578D841-5848-C24F-B09B-C5423F2C174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54090" y="1464209"/>
                  <a:ext cx="2545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A0B874B-0209-71CF-662E-3D7645E8DE9A}"/>
                    </a:ext>
                  </a:extLst>
                </p14:cNvPr>
                <p14:cNvContentPartPr/>
                <p14:nvPr/>
              </p14:nvContentPartPr>
              <p14:xfrm>
                <a:off x="699730" y="1790369"/>
                <a:ext cx="44280" cy="244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A0B874B-0209-71CF-662E-3D7645E8DE9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1730" y="1772369"/>
                  <a:ext cx="799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4AC48DB-AF88-6151-2C71-40C727AEFA53}"/>
                    </a:ext>
                  </a:extLst>
                </p14:cNvPr>
                <p14:cNvContentPartPr/>
                <p14:nvPr/>
              </p14:nvContentPartPr>
              <p14:xfrm>
                <a:off x="795490" y="1749329"/>
                <a:ext cx="85320" cy="283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4AC48DB-AF88-6151-2C71-40C727AEFA5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7850" y="1731689"/>
                  <a:ext cx="1209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9F1D257-28B5-4C8B-1578-A176F32F9BAA}"/>
                    </a:ext>
                  </a:extLst>
                </p14:cNvPr>
                <p14:cNvContentPartPr/>
                <p14:nvPr/>
              </p14:nvContentPartPr>
              <p14:xfrm>
                <a:off x="641770" y="1837529"/>
                <a:ext cx="258480" cy="82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9F1D257-28B5-4C8B-1578-A176F32F9BA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23770" y="1819529"/>
                  <a:ext cx="2941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4E2B3C6-0502-9C2F-5E6D-1D78D5A569DF}"/>
                    </a:ext>
                  </a:extLst>
                </p14:cNvPr>
                <p14:cNvContentPartPr/>
                <p14:nvPr/>
              </p14:nvContentPartPr>
              <p14:xfrm>
                <a:off x="631330" y="1978289"/>
                <a:ext cx="226440" cy="51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4E2B3C6-0502-9C2F-5E6D-1D78D5A569D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3690" y="1960289"/>
                  <a:ext cx="2620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5490867-30A6-2DF8-D8A6-17095822CEDE}"/>
                    </a:ext>
                  </a:extLst>
                </p14:cNvPr>
                <p14:cNvContentPartPr/>
                <p14:nvPr/>
              </p14:nvContentPartPr>
              <p14:xfrm>
                <a:off x="2876290" y="1945889"/>
                <a:ext cx="313560" cy="124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5490867-30A6-2DF8-D8A6-17095822CE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58290" y="1927889"/>
                  <a:ext cx="3492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30AEAE0-F7AB-2E5A-1914-EF4743F29B38}"/>
                    </a:ext>
                  </a:extLst>
                </p14:cNvPr>
                <p14:cNvContentPartPr/>
                <p14:nvPr/>
              </p14:nvContentPartPr>
              <p14:xfrm>
                <a:off x="3020290" y="1794329"/>
                <a:ext cx="16560" cy="5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30AEAE0-F7AB-2E5A-1914-EF4743F29B3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02290" y="1776689"/>
                  <a:ext cx="5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A8EFA34-57C3-6A85-9C0F-36361203787F}"/>
                    </a:ext>
                  </a:extLst>
                </p14:cNvPr>
                <p14:cNvContentPartPr/>
                <p14:nvPr/>
              </p14:nvContentPartPr>
              <p14:xfrm>
                <a:off x="3514570" y="1705409"/>
                <a:ext cx="651960" cy="358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A8EFA34-57C3-6A85-9C0F-36361203787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96930" y="1687409"/>
                  <a:ext cx="68760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D96533F-BEDD-A3D8-8E54-5A2A41F4C068}"/>
                    </a:ext>
                  </a:extLst>
                </p14:cNvPr>
                <p14:cNvContentPartPr/>
                <p14:nvPr/>
              </p14:nvContentPartPr>
              <p14:xfrm>
                <a:off x="4067530" y="1849049"/>
                <a:ext cx="17640" cy="7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D96533F-BEDD-A3D8-8E54-5A2A41F4C06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49890" y="1831049"/>
                  <a:ext cx="532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55412AD-A48F-80C8-2370-9A1EA52B9AAA}"/>
                    </a:ext>
                  </a:extLst>
                </p14:cNvPr>
                <p14:cNvContentPartPr/>
                <p14:nvPr/>
              </p14:nvContentPartPr>
              <p14:xfrm>
                <a:off x="3494410" y="1859129"/>
                <a:ext cx="362880" cy="51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55412AD-A48F-80C8-2370-9A1EA52B9AA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76770" y="1841129"/>
                  <a:ext cx="398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0D2648-A8AB-0D49-7AA1-24E35CF8FB1F}"/>
                    </a:ext>
                  </a:extLst>
                </p14:cNvPr>
                <p14:cNvContentPartPr/>
                <p14:nvPr/>
              </p14:nvContentPartPr>
              <p14:xfrm>
                <a:off x="4389370" y="1647809"/>
                <a:ext cx="1039320" cy="430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0D2648-A8AB-0D49-7AA1-24E35CF8FB1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71370" y="1629809"/>
                  <a:ext cx="1074960" cy="46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F6C17EB-7E53-4599-C88F-60CABD3130C4}"/>
              </a:ext>
            </a:extLst>
          </p:cNvPr>
          <p:cNvGrpSpPr/>
          <p:nvPr/>
        </p:nvGrpSpPr>
        <p:grpSpPr>
          <a:xfrm>
            <a:off x="6938890" y="1511009"/>
            <a:ext cx="1735560" cy="1246320"/>
            <a:chOff x="6938890" y="1511009"/>
            <a:chExt cx="1735560" cy="12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AE2A3C3-DA39-DF6D-472B-7690F8FCAF75}"/>
                    </a:ext>
                  </a:extLst>
                </p14:cNvPr>
                <p14:cNvContentPartPr/>
                <p14:nvPr/>
              </p14:nvContentPartPr>
              <p14:xfrm>
                <a:off x="6938890" y="1522529"/>
                <a:ext cx="673560" cy="1234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AE2A3C3-DA39-DF6D-472B-7690F8FCAF7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921250" y="1504529"/>
                  <a:ext cx="709200" cy="12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05873F8-BED9-30CC-3B23-16307DD25B93}"/>
                    </a:ext>
                  </a:extLst>
                </p14:cNvPr>
                <p14:cNvContentPartPr/>
                <p14:nvPr/>
              </p14:nvContentPartPr>
              <p14:xfrm>
                <a:off x="7077130" y="1728089"/>
                <a:ext cx="473400" cy="808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05873F8-BED9-30CC-3B23-16307DD25B9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59490" y="1710449"/>
                  <a:ext cx="50904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D0C9F7A-C30B-4122-27FB-62ED45710D82}"/>
                    </a:ext>
                  </a:extLst>
                </p14:cNvPr>
                <p14:cNvContentPartPr/>
                <p14:nvPr/>
              </p14:nvContentPartPr>
              <p14:xfrm>
                <a:off x="7321930" y="1511009"/>
                <a:ext cx="1352520" cy="43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D0C9F7A-C30B-4122-27FB-62ED45710D8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03930" y="1493369"/>
                  <a:ext cx="13881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E216C9F-F664-3460-511D-9943BB2D82EC}"/>
                    </a:ext>
                  </a:extLst>
                </p14:cNvPr>
                <p14:cNvContentPartPr/>
                <p14:nvPr/>
              </p14:nvContentPartPr>
              <p14:xfrm>
                <a:off x="7305730" y="2515049"/>
                <a:ext cx="1203120" cy="209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E216C9F-F664-3460-511D-9943BB2D82E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287730" y="2497409"/>
                  <a:ext cx="123876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EB8B5C-F527-9DDA-3D78-BB028655E1D9}"/>
              </a:ext>
            </a:extLst>
          </p:cNvPr>
          <p:cNvGrpSpPr/>
          <p:nvPr/>
        </p:nvGrpSpPr>
        <p:grpSpPr>
          <a:xfrm>
            <a:off x="7255330" y="1789289"/>
            <a:ext cx="201600" cy="329400"/>
            <a:chOff x="7255330" y="1789289"/>
            <a:chExt cx="20160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D01617E-ACBF-D53F-3D4D-96A0355DD5FF}"/>
                    </a:ext>
                  </a:extLst>
                </p14:cNvPr>
                <p14:cNvContentPartPr/>
                <p14:nvPr/>
              </p14:nvContentPartPr>
              <p14:xfrm>
                <a:off x="7298890" y="1789289"/>
                <a:ext cx="41400" cy="329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D01617E-ACBF-D53F-3D4D-96A0355DD5F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280890" y="1771289"/>
                  <a:ext cx="770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CDFAEB8-DA9C-FE89-09AB-ADECA5AB618E}"/>
                    </a:ext>
                  </a:extLst>
                </p14:cNvPr>
                <p14:cNvContentPartPr/>
                <p14:nvPr/>
              </p14:nvContentPartPr>
              <p14:xfrm>
                <a:off x="7255330" y="1790369"/>
                <a:ext cx="83880" cy="83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CDFAEB8-DA9C-FE89-09AB-ADECA5AB618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37330" y="1772729"/>
                  <a:ext cx="1195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38FAB7C-ACA5-2AAB-E8A0-6F8C1D1526B0}"/>
                    </a:ext>
                  </a:extLst>
                </p14:cNvPr>
                <p14:cNvContentPartPr/>
                <p14:nvPr/>
              </p14:nvContentPartPr>
              <p14:xfrm>
                <a:off x="7325530" y="1802609"/>
                <a:ext cx="36000" cy="41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38FAB7C-ACA5-2AAB-E8A0-6F8C1D1526B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07530" y="1784969"/>
                  <a:ext cx="716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C8A3455-4C56-20A3-8939-51E7D943F1DC}"/>
                    </a:ext>
                  </a:extLst>
                </p14:cNvPr>
                <p14:cNvContentPartPr/>
                <p14:nvPr/>
              </p14:nvContentPartPr>
              <p14:xfrm>
                <a:off x="7364410" y="1854809"/>
                <a:ext cx="92520" cy="228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C8A3455-4C56-20A3-8939-51E7D943F1D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46410" y="1837169"/>
                  <a:ext cx="128160" cy="26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933BC7-923A-4831-765B-D00D40E1EBE4}"/>
              </a:ext>
            </a:extLst>
          </p:cNvPr>
          <p:cNvGrpSpPr/>
          <p:nvPr/>
        </p:nvGrpSpPr>
        <p:grpSpPr>
          <a:xfrm>
            <a:off x="7058050" y="2759489"/>
            <a:ext cx="1321920" cy="1245600"/>
            <a:chOff x="7058050" y="2759489"/>
            <a:chExt cx="1321920" cy="124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FE1B391-07A1-394F-0D3D-38EA4D503EAF}"/>
                    </a:ext>
                  </a:extLst>
                </p14:cNvPr>
                <p14:cNvContentPartPr/>
                <p14:nvPr/>
              </p14:nvContentPartPr>
              <p14:xfrm>
                <a:off x="7090810" y="2890529"/>
                <a:ext cx="16560" cy="227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FE1B391-07A1-394F-0D3D-38EA4D503EA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073170" y="2872529"/>
                  <a:ext cx="522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49BF166-7FC0-09C9-EF87-CECBF6087051}"/>
                    </a:ext>
                  </a:extLst>
                </p14:cNvPr>
                <p14:cNvContentPartPr/>
                <p14:nvPr/>
              </p14:nvContentPartPr>
              <p14:xfrm>
                <a:off x="8342170" y="2759489"/>
                <a:ext cx="37800" cy="276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49BF166-7FC0-09C9-EF87-CECBF608705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24170" y="2741489"/>
                  <a:ext cx="734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F602109-5F38-56F0-0475-D4516F0B7CEF}"/>
                    </a:ext>
                  </a:extLst>
                </p14:cNvPr>
                <p14:cNvContentPartPr/>
                <p14:nvPr/>
              </p14:nvContentPartPr>
              <p14:xfrm>
                <a:off x="7071370" y="2896289"/>
                <a:ext cx="1222920" cy="144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F602109-5F38-56F0-0475-D4516F0B7CE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53370" y="2878649"/>
                  <a:ext cx="12585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8FADD9E-FCE3-3D24-0D57-C6260139357C}"/>
                    </a:ext>
                  </a:extLst>
                </p14:cNvPr>
                <p14:cNvContentPartPr/>
                <p14:nvPr/>
              </p14:nvContentPartPr>
              <p14:xfrm>
                <a:off x="7069570" y="2992409"/>
                <a:ext cx="147240" cy="83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8FADD9E-FCE3-3D24-0D57-C6260139357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51930" y="2974409"/>
                  <a:ext cx="182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5632723-228E-5283-551B-360D0F5C6A41}"/>
                    </a:ext>
                  </a:extLst>
                </p14:cNvPr>
                <p14:cNvContentPartPr/>
                <p14:nvPr/>
              </p14:nvContentPartPr>
              <p14:xfrm>
                <a:off x="7072810" y="2939849"/>
                <a:ext cx="124920" cy="113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5632723-228E-5283-551B-360D0F5C6A4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55170" y="2922209"/>
                  <a:ext cx="1605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560E3EB-99E6-9640-2477-FCD82BDFB016}"/>
                    </a:ext>
                  </a:extLst>
                </p14:cNvPr>
                <p14:cNvContentPartPr/>
                <p14:nvPr/>
              </p14:nvContentPartPr>
              <p14:xfrm>
                <a:off x="7170370" y="3278969"/>
                <a:ext cx="160560" cy="1720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560E3EB-99E6-9640-2477-FCD82BDFB01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152730" y="3260969"/>
                  <a:ext cx="1962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5956921-FCF0-025D-02F8-C2F81EF2D028}"/>
                    </a:ext>
                  </a:extLst>
                </p14:cNvPr>
                <p14:cNvContentPartPr/>
                <p14:nvPr/>
              </p14:nvContentPartPr>
              <p14:xfrm>
                <a:off x="7371250" y="3317849"/>
                <a:ext cx="122760" cy="134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5956921-FCF0-025D-02F8-C2F81EF2D02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353250" y="3299849"/>
                  <a:ext cx="1584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FE15263-E7DD-EAC5-47CB-54F798697947}"/>
                    </a:ext>
                  </a:extLst>
                </p14:cNvPr>
                <p14:cNvContentPartPr/>
                <p14:nvPr/>
              </p14:nvContentPartPr>
              <p14:xfrm>
                <a:off x="7575730" y="3314249"/>
                <a:ext cx="20880" cy="141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FE15263-E7DD-EAC5-47CB-54F79869794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58090" y="3296249"/>
                  <a:ext cx="56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3A1BBBE-CBD4-273C-B683-E289A79A5A65}"/>
                    </a:ext>
                  </a:extLst>
                </p14:cNvPr>
                <p14:cNvContentPartPr/>
                <p14:nvPr/>
              </p14:nvContentPartPr>
              <p14:xfrm>
                <a:off x="7629730" y="3230009"/>
                <a:ext cx="5040" cy="165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3A1BBBE-CBD4-273C-B683-E289A79A5A6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12090" y="3212009"/>
                  <a:ext cx="406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0CD14D6-5390-A155-B93F-AC21EEFD456C}"/>
                    </a:ext>
                  </a:extLst>
                </p14:cNvPr>
                <p14:cNvContentPartPr/>
                <p14:nvPr/>
              </p14:nvContentPartPr>
              <p14:xfrm>
                <a:off x="7715410" y="3151889"/>
                <a:ext cx="87480" cy="292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0CD14D6-5390-A155-B93F-AC21EEFD456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97770" y="3133889"/>
                  <a:ext cx="12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3F1EBA9-B1E3-C1C2-7CC0-16F86CCD3C6E}"/>
                    </a:ext>
                  </a:extLst>
                </p14:cNvPr>
                <p14:cNvContentPartPr/>
                <p14:nvPr/>
              </p14:nvContentPartPr>
              <p14:xfrm>
                <a:off x="7621450" y="3262769"/>
                <a:ext cx="179640" cy="7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3F1EBA9-B1E3-C1C2-7CC0-16F86CCD3C6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603450" y="3245129"/>
                  <a:ext cx="2152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4D705B6-24BE-E3D6-B218-26CEC1043F35}"/>
                    </a:ext>
                  </a:extLst>
                </p14:cNvPr>
                <p14:cNvContentPartPr/>
                <p14:nvPr/>
              </p14:nvContentPartPr>
              <p14:xfrm>
                <a:off x="7058050" y="3509729"/>
                <a:ext cx="942480" cy="495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4D705B6-24BE-E3D6-B218-26CEC1043F3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040050" y="3491729"/>
                  <a:ext cx="97812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2E922F7-3FAD-0120-E9DD-E8E67A063B83}"/>
                    </a:ext>
                  </a:extLst>
                </p14:cNvPr>
                <p14:cNvContentPartPr/>
                <p14:nvPr/>
              </p14:nvContentPartPr>
              <p14:xfrm>
                <a:off x="7665010" y="3627089"/>
                <a:ext cx="206280" cy="32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2E922F7-3FAD-0120-E9DD-E8E67A063B8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647370" y="3609089"/>
                  <a:ext cx="2419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03178C7-2F5F-AF58-83F6-3780C2C2EFA9}"/>
              </a:ext>
            </a:extLst>
          </p:cNvPr>
          <p:cNvGrpSpPr/>
          <p:nvPr/>
        </p:nvGrpSpPr>
        <p:grpSpPr>
          <a:xfrm>
            <a:off x="6125290" y="2129489"/>
            <a:ext cx="1158480" cy="517680"/>
            <a:chOff x="6125290" y="2129489"/>
            <a:chExt cx="1158480" cy="51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27CC5F8-904D-8780-B7A8-986F30ECFB65}"/>
                    </a:ext>
                  </a:extLst>
                </p14:cNvPr>
                <p14:cNvContentPartPr/>
                <p14:nvPr/>
              </p14:nvContentPartPr>
              <p14:xfrm>
                <a:off x="6882370" y="2129489"/>
                <a:ext cx="401400" cy="371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27CC5F8-904D-8780-B7A8-986F30ECFB6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64370" y="2111489"/>
                  <a:ext cx="43704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2C9D127-F1A1-7CFB-3742-94E4A39E992F}"/>
                    </a:ext>
                  </a:extLst>
                </p14:cNvPr>
                <p14:cNvContentPartPr/>
                <p14:nvPr/>
              </p14:nvContentPartPr>
              <p14:xfrm>
                <a:off x="6125290" y="2393369"/>
                <a:ext cx="124560" cy="253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2C9D127-F1A1-7CFB-3742-94E4A39E992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07650" y="2375369"/>
                  <a:ext cx="1602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80F15A6-BCD0-E87A-0FE4-B7202E671C7D}"/>
                    </a:ext>
                  </a:extLst>
                </p14:cNvPr>
                <p14:cNvContentPartPr/>
                <p14:nvPr/>
              </p14:nvContentPartPr>
              <p14:xfrm>
                <a:off x="6371890" y="2496329"/>
                <a:ext cx="4320" cy="121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80F15A6-BCD0-E87A-0FE4-B7202E671C7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354250" y="2478329"/>
                  <a:ext cx="399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030C434-F13C-A177-22F3-59438FB963E3}"/>
                    </a:ext>
                  </a:extLst>
                </p14:cNvPr>
                <p14:cNvContentPartPr/>
                <p14:nvPr/>
              </p14:nvContentPartPr>
              <p14:xfrm>
                <a:off x="6296290" y="2555369"/>
                <a:ext cx="140760" cy="14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030C434-F13C-A177-22F3-59438FB963E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78290" y="2537369"/>
                  <a:ext cx="176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3CC7AD4-3956-ECAA-5FA9-BBB4C1756836}"/>
                    </a:ext>
                  </a:extLst>
                </p14:cNvPr>
                <p14:cNvContentPartPr/>
                <p14:nvPr/>
              </p14:nvContentPartPr>
              <p14:xfrm>
                <a:off x="6444970" y="2521889"/>
                <a:ext cx="115200" cy="76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3CC7AD4-3956-ECAA-5FA9-BBB4C175683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427330" y="2503889"/>
                  <a:ext cx="1508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76E0B31-4CAE-22C5-5ECF-30AE702A2643}"/>
                    </a:ext>
                  </a:extLst>
                </p14:cNvPr>
                <p14:cNvContentPartPr/>
                <p14:nvPr/>
              </p14:nvContentPartPr>
              <p14:xfrm>
                <a:off x="6535690" y="2351969"/>
                <a:ext cx="18720" cy="249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76E0B31-4CAE-22C5-5ECF-30AE702A264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518050" y="2334329"/>
                  <a:ext cx="543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5DE7445-BF91-FD9B-DE0C-796486FBA54A}"/>
                    </a:ext>
                  </a:extLst>
                </p14:cNvPr>
                <p14:cNvContentPartPr/>
                <p14:nvPr/>
              </p14:nvContentPartPr>
              <p14:xfrm>
                <a:off x="6632890" y="2384369"/>
                <a:ext cx="95760" cy="253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5DE7445-BF91-FD9B-DE0C-796486FBA54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615250" y="2366369"/>
                  <a:ext cx="131400" cy="28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9C2B3A10-D871-CC75-1FC1-F4AF4E3AB633}"/>
                  </a:ext>
                </a:extLst>
              </p14:cNvPr>
              <p14:cNvContentPartPr/>
              <p14:nvPr/>
            </p14:nvContentPartPr>
            <p14:xfrm>
              <a:off x="8382130" y="1525409"/>
              <a:ext cx="486720" cy="10731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9C2B3A10-D871-CC75-1FC1-F4AF4E3AB63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8364490" y="1507409"/>
                <a:ext cx="52236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F1E4331-0759-FF52-225B-6E204A4661DC}"/>
                  </a:ext>
                </a:extLst>
              </p14:cNvPr>
              <p14:cNvContentPartPr/>
              <p14:nvPr/>
            </p14:nvContentPartPr>
            <p14:xfrm>
              <a:off x="7270810" y="1626569"/>
              <a:ext cx="41760" cy="421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F1E4331-0759-FF52-225B-6E204A4661DC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252810" y="1608929"/>
                <a:ext cx="774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175BB67A-DB8D-A355-97F4-5D79172D3FCB}"/>
                  </a:ext>
                </a:extLst>
              </p14:cNvPr>
              <p14:cNvContentPartPr/>
              <p14:nvPr/>
            </p14:nvContentPartPr>
            <p14:xfrm>
              <a:off x="7263610" y="2624129"/>
              <a:ext cx="18360" cy="309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175BB67A-DB8D-A355-97F4-5D79172D3FC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245970" y="2606129"/>
                <a:ext cx="540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171DC5CF-721F-2096-B021-23C9D03C0D96}"/>
                  </a:ext>
                </a:extLst>
              </p14:cNvPr>
              <p14:cNvContentPartPr/>
              <p14:nvPr/>
            </p14:nvContentPartPr>
            <p14:xfrm>
              <a:off x="7476010" y="2326409"/>
              <a:ext cx="35280" cy="2232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171DC5CF-721F-2096-B021-23C9D03C0D96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458370" y="2308769"/>
                <a:ext cx="709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B4F12E3-80BC-84CF-76ED-B2B79F3DE676}"/>
                  </a:ext>
                </a:extLst>
              </p14:cNvPr>
              <p14:cNvContentPartPr/>
              <p14:nvPr/>
            </p14:nvContentPartPr>
            <p14:xfrm>
              <a:off x="6989650" y="2168369"/>
              <a:ext cx="23400" cy="54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B4F12E3-80BC-84CF-76ED-B2B79F3DE676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971650" y="2150369"/>
                <a:ext cx="59040" cy="8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F3FB043-3528-F516-6DE7-4A267B73D689}"/>
              </a:ext>
            </a:extLst>
          </p:cNvPr>
          <p:cNvGrpSpPr/>
          <p:nvPr/>
        </p:nvGrpSpPr>
        <p:grpSpPr>
          <a:xfrm>
            <a:off x="1161970" y="1685609"/>
            <a:ext cx="1373040" cy="382320"/>
            <a:chOff x="1161970" y="1685609"/>
            <a:chExt cx="137304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2EB5C2E-98CA-5101-E81C-E7403BD9E8C4}"/>
                    </a:ext>
                  </a:extLst>
                </p14:cNvPr>
                <p14:cNvContentPartPr/>
                <p14:nvPr/>
              </p14:nvContentPartPr>
              <p14:xfrm>
                <a:off x="1161970" y="1685609"/>
                <a:ext cx="1373040" cy="382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2EB5C2E-98CA-5101-E81C-E7403BD9E8C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44330" y="1667609"/>
                  <a:ext cx="14086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8F810EF-C517-4C74-1DFC-A86A7DA7B898}"/>
                    </a:ext>
                  </a:extLst>
                </p14:cNvPr>
                <p14:cNvContentPartPr/>
                <p14:nvPr/>
              </p14:nvContentPartPr>
              <p14:xfrm>
                <a:off x="1699810" y="1766969"/>
                <a:ext cx="414360" cy="493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8F810EF-C517-4C74-1DFC-A86A7DA7B89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81810" y="1749329"/>
                  <a:ext cx="450000" cy="8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EEFD270-20B6-65BD-347F-E2F48A6D99ED}"/>
              </a:ext>
            </a:extLst>
          </p:cNvPr>
          <p:cNvGrpSpPr/>
          <p:nvPr/>
        </p:nvGrpSpPr>
        <p:grpSpPr>
          <a:xfrm>
            <a:off x="491290" y="2790089"/>
            <a:ext cx="3633840" cy="570960"/>
            <a:chOff x="491290" y="2790089"/>
            <a:chExt cx="3633840" cy="57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7AE25A2-4F1C-367F-3B84-A2BD4A75DD16}"/>
                    </a:ext>
                  </a:extLst>
                </p14:cNvPr>
                <p14:cNvContentPartPr/>
                <p14:nvPr/>
              </p14:nvContentPartPr>
              <p14:xfrm>
                <a:off x="491290" y="2901329"/>
                <a:ext cx="412200" cy="378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7AE25A2-4F1C-367F-3B84-A2BD4A75DD1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73650" y="2883689"/>
                  <a:ext cx="44784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FB2EB31-B309-6DA6-CA08-059C4FCCE357}"/>
                    </a:ext>
                  </a:extLst>
                </p14:cNvPr>
                <p14:cNvContentPartPr/>
                <p14:nvPr/>
              </p14:nvContentPartPr>
              <p14:xfrm>
                <a:off x="1103650" y="3087809"/>
                <a:ext cx="133560" cy="27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FB2EB31-B309-6DA6-CA08-059C4FCCE35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86010" y="3070169"/>
                  <a:ext cx="1692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A469877-1856-F017-A6C3-61B12380111D}"/>
                    </a:ext>
                  </a:extLst>
                </p14:cNvPr>
                <p14:cNvContentPartPr/>
                <p14:nvPr/>
              </p14:nvContentPartPr>
              <p14:xfrm>
                <a:off x="1100410" y="3180689"/>
                <a:ext cx="169560" cy="45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A469877-1856-F017-A6C3-61B12380111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82410" y="3162689"/>
                  <a:ext cx="20520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E1E1502-1E17-41CF-29C7-BA8096BFD7A4}"/>
                    </a:ext>
                  </a:extLst>
                </p14:cNvPr>
                <p14:cNvContentPartPr/>
                <p14:nvPr/>
              </p14:nvContentPartPr>
              <p14:xfrm>
                <a:off x="1416490" y="2818169"/>
                <a:ext cx="994320" cy="542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E1E1502-1E17-41CF-29C7-BA8096BFD7A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398490" y="2800169"/>
                  <a:ext cx="102996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DD271ED-C97E-12B4-4E30-32209ED86584}"/>
                    </a:ext>
                  </a:extLst>
                </p14:cNvPr>
                <p14:cNvContentPartPr/>
                <p14:nvPr/>
              </p14:nvContentPartPr>
              <p14:xfrm>
                <a:off x="2172130" y="2979809"/>
                <a:ext cx="183240" cy="23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DD271ED-C97E-12B4-4E30-32209ED8658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154490" y="2962169"/>
                  <a:ext cx="218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54543C2-FD11-4910-BDAB-C79FCFA3F191}"/>
                    </a:ext>
                  </a:extLst>
                </p14:cNvPr>
                <p14:cNvContentPartPr/>
                <p14:nvPr/>
              </p14:nvContentPartPr>
              <p14:xfrm>
                <a:off x="2050810" y="2902049"/>
                <a:ext cx="29160" cy="19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54543C2-FD11-4910-BDAB-C79FCFA3F19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032810" y="2884409"/>
                  <a:ext cx="64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A7CBA41-CB0A-9261-7CB6-39C646E6AD0F}"/>
                    </a:ext>
                  </a:extLst>
                </p14:cNvPr>
                <p14:cNvContentPartPr/>
                <p14:nvPr/>
              </p14:nvContentPartPr>
              <p14:xfrm>
                <a:off x="2661010" y="2872169"/>
                <a:ext cx="230040" cy="428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A7CBA41-CB0A-9261-7CB6-39C646E6AD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43010" y="2854529"/>
                  <a:ext cx="26568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F23D602-B261-2722-9C32-B98C9D54984B}"/>
                    </a:ext>
                  </a:extLst>
                </p14:cNvPr>
                <p14:cNvContentPartPr/>
                <p14:nvPr/>
              </p14:nvContentPartPr>
              <p14:xfrm>
                <a:off x="3032170" y="2790089"/>
                <a:ext cx="1092960" cy="418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F23D602-B261-2722-9C32-B98C9D54984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014530" y="2772449"/>
                  <a:ext cx="112860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2F46D8F-E7C4-69A5-E9B4-8E43F7A23778}"/>
                    </a:ext>
                  </a:extLst>
                </p14:cNvPr>
                <p14:cNvContentPartPr/>
                <p14:nvPr/>
              </p14:nvContentPartPr>
              <p14:xfrm>
                <a:off x="3463450" y="2927969"/>
                <a:ext cx="251640" cy="853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2F46D8F-E7C4-69A5-E9B4-8E43F7A2377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445810" y="2909969"/>
                  <a:ext cx="287280" cy="12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2CA13CDF-5518-AD09-5641-2E8A1C8895E3}"/>
                  </a:ext>
                </a:extLst>
              </p14:cNvPr>
              <p14:cNvContentPartPr/>
              <p14:nvPr/>
            </p14:nvContentPartPr>
            <p14:xfrm>
              <a:off x="8215450" y="3504689"/>
              <a:ext cx="146520" cy="2278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2CA13CDF-5518-AD09-5641-2E8A1C8895E3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8197450" y="3487049"/>
                <a:ext cx="182160" cy="26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60D1507-6356-C18E-85C4-A5668C1A7252}"/>
              </a:ext>
            </a:extLst>
          </p:cNvPr>
          <p:cNvGrpSpPr/>
          <p:nvPr/>
        </p:nvGrpSpPr>
        <p:grpSpPr>
          <a:xfrm>
            <a:off x="9612610" y="1674089"/>
            <a:ext cx="1776240" cy="381600"/>
            <a:chOff x="9612610" y="1674089"/>
            <a:chExt cx="177624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AB25CB9-CF72-18EE-5F3D-FF5619439635}"/>
                    </a:ext>
                  </a:extLst>
                </p14:cNvPr>
                <p14:cNvContentPartPr/>
                <p14:nvPr/>
              </p14:nvContentPartPr>
              <p14:xfrm>
                <a:off x="9612610" y="1707929"/>
                <a:ext cx="192600" cy="2811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AB25CB9-CF72-18EE-5F3D-FF561943963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594610" y="1690289"/>
                  <a:ext cx="2282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7BA98C8-238E-5F3A-0ED9-AC1011E52FBE}"/>
                    </a:ext>
                  </a:extLst>
                </p14:cNvPr>
                <p14:cNvContentPartPr/>
                <p14:nvPr/>
              </p14:nvContentPartPr>
              <p14:xfrm>
                <a:off x="9831490" y="1678049"/>
                <a:ext cx="232200" cy="310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7BA98C8-238E-5F3A-0ED9-AC1011E52FB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813850" y="1660049"/>
                  <a:ext cx="2678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22D2815-2A2A-5CE4-B067-B9A2C4D1125F}"/>
                    </a:ext>
                  </a:extLst>
                </p14:cNvPr>
                <p14:cNvContentPartPr/>
                <p14:nvPr/>
              </p14:nvContentPartPr>
              <p14:xfrm>
                <a:off x="10246930" y="1755449"/>
                <a:ext cx="194760" cy="3002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22D2815-2A2A-5CE4-B067-B9A2C4D1125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228930" y="1737809"/>
                  <a:ext cx="2304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247AE27-7C56-01B6-903B-327334D2EAB4}"/>
                    </a:ext>
                  </a:extLst>
                </p14:cNvPr>
                <p14:cNvContentPartPr/>
                <p14:nvPr/>
              </p14:nvContentPartPr>
              <p14:xfrm>
                <a:off x="10632490" y="1840049"/>
                <a:ext cx="146880" cy="168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247AE27-7C56-01B6-903B-327334D2EAB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614490" y="1822049"/>
                  <a:ext cx="1825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D6A5B53-F19A-AA5F-B7EB-3227B783F23C}"/>
                    </a:ext>
                  </a:extLst>
                </p14:cNvPr>
                <p14:cNvContentPartPr/>
                <p14:nvPr/>
              </p14:nvContentPartPr>
              <p14:xfrm>
                <a:off x="10829770" y="1674089"/>
                <a:ext cx="99360" cy="349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D6A5B53-F19A-AA5F-B7EB-3227B783F23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812130" y="1656449"/>
                  <a:ext cx="1350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69965FA-666B-FAC1-7D1B-E9EB150B1A59}"/>
                    </a:ext>
                  </a:extLst>
                </p14:cNvPr>
                <p14:cNvContentPartPr/>
                <p14:nvPr/>
              </p14:nvContentPartPr>
              <p14:xfrm>
                <a:off x="11005450" y="1675169"/>
                <a:ext cx="383400" cy="362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69965FA-666B-FAC1-7D1B-E9EB150B1A5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87450" y="1657529"/>
                  <a:ext cx="419040" cy="39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5E89FD-EB7B-A51B-086B-8390C4387AA7}"/>
              </a:ext>
            </a:extLst>
          </p:cNvPr>
          <p:cNvGrpSpPr/>
          <p:nvPr/>
        </p:nvGrpSpPr>
        <p:grpSpPr>
          <a:xfrm>
            <a:off x="9662290" y="2334689"/>
            <a:ext cx="432360" cy="215280"/>
            <a:chOff x="9662290" y="2334689"/>
            <a:chExt cx="43236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8E8628E-6D57-7931-A9D3-B9ADA6F8C131}"/>
                    </a:ext>
                  </a:extLst>
                </p14:cNvPr>
                <p14:cNvContentPartPr/>
                <p14:nvPr/>
              </p14:nvContentPartPr>
              <p14:xfrm>
                <a:off x="9662650" y="2443409"/>
                <a:ext cx="154080" cy="11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8E8628E-6D57-7931-A9D3-B9ADA6F8C13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645010" y="2425769"/>
                  <a:ext cx="189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3B48FCB-4370-EC7E-A704-EDFEB49FEBB6}"/>
                    </a:ext>
                  </a:extLst>
                </p14:cNvPr>
                <p14:cNvContentPartPr/>
                <p14:nvPr/>
              </p14:nvContentPartPr>
              <p14:xfrm>
                <a:off x="9662290" y="2536289"/>
                <a:ext cx="131760" cy="4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3B48FCB-4370-EC7E-A704-EDFEB49FEBB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644290" y="2518649"/>
                  <a:ext cx="167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8CCDD27-A02E-1D4D-EA42-0AFF10E641F9}"/>
                    </a:ext>
                  </a:extLst>
                </p14:cNvPr>
                <p14:cNvContentPartPr/>
                <p14:nvPr/>
              </p14:nvContentPartPr>
              <p14:xfrm>
                <a:off x="9986290" y="2334689"/>
                <a:ext cx="108360" cy="215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8CCDD27-A02E-1D4D-EA42-0AFF10E641F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968290" y="2317049"/>
                  <a:ext cx="144000" cy="25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56CA4C9-86E5-4E7D-9038-6319899B3FEB}"/>
              </a:ext>
            </a:extLst>
          </p:cNvPr>
          <p:cNvGrpSpPr/>
          <p:nvPr/>
        </p:nvGrpSpPr>
        <p:grpSpPr>
          <a:xfrm>
            <a:off x="10174930" y="2310569"/>
            <a:ext cx="399600" cy="243000"/>
            <a:chOff x="10174930" y="2310569"/>
            <a:chExt cx="399600" cy="24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80608C5-BEF9-0163-61A2-678014013DBA}"/>
                    </a:ext>
                  </a:extLst>
                </p14:cNvPr>
                <p14:cNvContentPartPr/>
                <p14:nvPr/>
              </p14:nvContentPartPr>
              <p14:xfrm>
                <a:off x="10256650" y="2437649"/>
                <a:ext cx="5400" cy="99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80608C5-BEF9-0163-61A2-678014013DB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238650" y="2419649"/>
                  <a:ext cx="410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9EBE70A-F59E-5CDB-0312-776F07E41F0F}"/>
                    </a:ext>
                  </a:extLst>
                </p14:cNvPr>
                <p14:cNvContentPartPr/>
                <p14:nvPr/>
              </p14:nvContentPartPr>
              <p14:xfrm>
                <a:off x="10291930" y="2428649"/>
                <a:ext cx="16560" cy="122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9EBE70A-F59E-5CDB-0312-776F07E41F0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273930" y="2410649"/>
                  <a:ext cx="522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6A13576-22AF-B9C2-FF8F-70A6F3DC1FBF}"/>
                    </a:ext>
                  </a:extLst>
                </p14:cNvPr>
                <p14:cNvContentPartPr/>
                <p14:nvPr/>
              </p14:nvContentPartPr>
              <p14:xfrm>
                <a:off x="10174930" y="2415689"/>
                <a:ext cx="192240" cy="640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6A13576-22AF-B9C2-FF8F-70A6F3DC1FB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156930" y="2398049"/>
                  <a:ext cx="227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A510E33-282E-5089-8EDB-9F41CC6CC674}"/>
                    </a:ext>
                  </a:extLst>
                </p14:cNvPr>
                <p14:cNvContentPartPr/>
                <p14:nvPr/>
              </p14:nvContentPartPr>
              <p14:xfrm>
                <a:off x="10491010" y="2310569"/>
                <a:ext cx="83520" cy="243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A510E33-282E-5089-8EDB-9F41CC6CC67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473370" y="2292929"/>
                  <a:ext cx="119160" cy="27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066CE06-1DE7-67E7-6C49-21D304D34767}"/>
              </a:ext>
            </a:extLst>
          </p:cNvPr>
          <p:cNvGrpSpPr/>
          <p:nvPr/>
        </p:nvGrpSpPr>
        <p:grpSpPr>
          <a:xfrm>
            <a:off x="10795930" y="2300489"/>
            <a:ext cx="284400" cy="262440"/>
            <a:chOff x="10795930" y="2300489"/>
            <a:chExt cx="28440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B728267-DDED-B4C9-8BDD-17D89DC3E56B}"/>
                    </a:ext>
                  </a:extLst>
                </p14:cNvPr>
                <p14:cNvContentPartPr/>
                <p14:nvPr/>
              </p14:nvContentPartPr>
              <p14:xfrm>
                <a:off x="10795930" y="2470049"/>
                <a:ext cx="114120" cy="78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B728267-DDED-B4C9-8BDD-17D89DC3E56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777930" y="2452049"/>
                  <a:ext cx="1497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6B1AAD0-9683-C130-3066-585DC1836A7D}"/>
                    </a:ext>
                  </a:extLst>
                </p14:cNvPr>
                <p14:cNvContentPartPr/>
                <p14:nvPr/>
              </p14:nvContentPartPr>
              <p14:xfrm>
                <a:off x="10860370" y="2300489"/>
                <a:ext cx="35640" cy="256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6B1AAD0-9683-C130-3066-585DC1836A7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842730" y="2282489"/>
                  <a:ext cx="712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B6D89CC-2B83-E20B-B8F3-0CDCBE21436C}"/>
                    </a:ext>
                  </a:extLst>
                </p14:cNvPr>
                <p14:cNvContentPartPr/>
                <p14:nvPr/>
              </p14:nvContentPartPr>
              <p14:xfrm>
                <a:off x="10997890" y="2321009"/>
                <a:ext cx="82440" cy="241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B6D89CC-2B83-E20B-B8F3-0CDCBE21436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980250" y="2303009"/>
                  <a:ext cx="118080" cy="27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18848AB1-A88F-996F-2B23-06D985703578}"/>
                  </a:ext>
                </a:extLst>
              </p14:cNvPr>
              <p14:cNvContentPartPr/>
              <p14:nvPr/>
            </p14:nvContentPartPr>
            <p14:xfrm>
              <a:off x="11313610" y="2327849"/>
              <a:ext cx="176040" cy="2462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18848AB1-A88F-996F-2B23-06D985703578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1295610" y="2310209"/>
                <a:ext cx="211680" cy="28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629E827-1ECC-0906-6A94-0CB1AD431CE7}"/>
              </a:ext>
            </a:extLst>
          </p:cNvPr>
          <p:cNvGrpSpPr/>
          <p:nvPr/>
        </p:nvGrpSpPr>
        <p:grpSpPr>
          <a:xfrm>
            <a:off x="540610" y="3589649"/>
            <a:ext cx="3097080" cy="425160"/>
            <a:chOff x="540610" y="3589649"/>
            <a:chExt cx="309708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C9E6DA6-96EA-1AE5-376F-775985A29EBB}"/>
                    </a:ext>
                  </a:extLst>
                </p14:cNvPr>
                <p14:cNvContentPartPr/>
                <p14:nvPr/>
              </p14:nvContentPartPr>
              <p14:xfrm>
                <a:off x="613690" y="3716369"/>
                <a:ext cx="56160" cy="2530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C9E6DA6-96EA-1AE5-376F-775985A29EB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6050" y="3698729"/>
                  <a:ext cx="918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0D39415-C432-846B-3213-1CC6FFD71442}"/>
                    </a:ext>
                  </a:extLst>
                </p14:cNvPr>
                <p14:cNvContentPartPr/>
                <p14:nvPr/>
              </p14:nvContentPartPr>
              <p14:xfrm>
                <a:off x="700810" y="3725729"/>
                <a:ext cx="69120" cy="250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0D39415-C432-846B-3213-1CC6FFD7144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83170" y="3708089"/>
                  <a:ext cx="104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050C433-CB16-F18A-2AE3-44C1D3D51E27}"/>
                    </a:ext>
                  </a:extLst>
                </p14:cNvPr>
                <p14:cNvContentPartPr/>
                <p14:nvPr/>
              </p14:nvContentPartPr>
              <p14:xfrm>
                <a:off x="540610" y="3786569"/>
                <a:ext cx="302040" cy="29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050C433-CB16-F18A-2AE3-44C1D3D51E2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22610" y="3768569"/>
                  <a:ext cx="3376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4AEF99B-D71F-AC09-9362-AB16B410B5DA}"/>
                    </a:ext>
                  </a:extLst>
                </p14:cNvPr>
                <p14:cNvContentPartPr/>
                <p14:nvPr/>
              </p14:nvContentPartPr>
              <p14:xfrm>
                <a:off x="576970" y="3874409"/>
                <a:ext cx="182160" cy="13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4AEF99B-D71F-AC09-9362-AB16B410B5D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58970" y="3856409"/>
                  <a:ext cx="2178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07A7157-763D-B015-9702-B6772904CB3E}"/>
                    </a:ext>
                  </a:extLst>
                </p14:cNvPr>
                <p14:cNvContentPartPr/>
                <p14:nvPr/>
              </p14:nvContentPartPr>
              <p14:xfrm>
                <a:off x="934450" y="3619169"/>
                <a:ext cx="1227960" cy="3956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07A7157-763D-B015-9702-B6772904CB3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16810" y="3601529"/>
                  <a:ext cx="126360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A1ECA42-654E-3110-289B-C579C17AA9D2}"/>
                    </a:ext>
                  </a:extLst>
                </p14:cNvPr>
                <p14:cNvContentPartPr/>
                <p14:nvPr/>
              </p14:nvContentPartPr>
              <p14:xfrm>
                <a:off x="1885570" y="3788009"/>
                <a:ext cx="16560" cy="14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A1ECA42-654E-3110-289B-C579C17AA9D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867930" y="3770009"/>
                  <a:ext cx="52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003E890-904F-BE97-DC21-DB661FBD457F}"/>
                    </a:ext>
                  </a:extLst>
                </p14:cNvPr>
                <p14:cNvContentPartPr/>
                <p14:nvPr/>
              </p14:nvContentPartPr>
              <p14:xfrm>
                <a:off x="1529170" y="3741929"/>
                <a:ext cx="222120" cy="367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003E890-904F-BE97-DC21-DB661FBD457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511530" y="3723929"/>
                  <a:ext cx="2577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D442598-F231-68DA-4ADB-D45837BF2896}"/>
                    </a:ext>
                  </a:extLst>
                </p14:cNvPr>
                <p14:cNvContentPartPr/>
                <p14:nvPr/>
              </p14:nvContentPartPr>
              <p14:xfrm>
                <a:off x="2317210" y="3867209"/>
                <a:ext cx="365040" cy="126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D442598-F231-68DA-4ADB-D45837BF289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299570" y="3849569"/>
                  <a:ext cx="4006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BB34BA5-A906-581B-6DAA-B58B176A0176}"/>
                    </a:ext>
                  </a:extLst>
                </p14:cNvPr>
                <p14:cNvContentPartPr/>
                <p14:nvPr/>
              </p14:nvContentPartPr>
              <p14:xfrm>
                <a:off x="2390650" y="3753809"/>
                <a:ext cx="16560" cy="158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BB34BA5-A906-581B-6DAA-B58B176A017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372650" y="3736169"/>
                  <a:ext cx="522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4EF4AAF-A952-C5F8-BAF6-D1DB8FE3E162}"/>
                    </a:ext>
                  </a:extLst>
                </p14:cNvPr>
                <p14:cNvContentPartPr/>
                <p14:nvPr/>
              </p14:nvContentPartPr>
              <p14:xfrm>
                <a:off x="2857930" y="3589649"/>
                <a:ext cx="779760" cy="406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4EF4AAF-A952-C5F8-BAF6-D1DB8FE3E16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840290" y="3571649"/>
                  <a:ext cx="815400" cy="44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E0CD9DE-EA91-F904-DE91-1F32F1CC7B90}"/>
              </a:ext>
            </a:extLst>
          </p:cNvPr>
          <p:cNvGrpSpPr/>
          <p:nvPr/>
        </p:nvGrpSpPr>
        <p:grpSpPr>
          <a:xfrm>
            <a:off x="2162410" y="4368370"/>
            <a:ext cx="843480" cy="320400"/>
            <a:chOff x="2162410" y="4368370"/>
            <a:chExt cx="843480" cy="32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D7EB795-17C8-306B-3E57-99F3F4082DA8}"/>
                    </a:ext>
                  </a:extLst>
                </p14:cNvPr>
                <p14:cNvContentPartPr/>
                <p14:nvPr/>
              </p14:nvContentPartPr>
              <p14:xfrm>
                <a:off x="2162410" y="4492570"/>
                <a:ext cx="219600" cy="37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D7EB795-17C8-306B-3E57-99F3F4082DA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144439" y="4474570"/>
                  <a:ext cx="255182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082CF00-5EFE-EBE7-0065-9FC9B718F412}"/>
                    </a:ext>
                  </a:extLst>
                </p14:cNvPr>
                <p14:cNvContentPartPr/>
                <p14:nvPr/>
              </p14:nvContentPartPr>
              <p14:xfrm>
                <a:off x="2169970" y="4616770"/>
                <a:ext cx="194760" cy="255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082CF00-5EFE-EBE7-0065-9FC9B718F41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151970" y="4598770"/>
                  <a:ext cx="2304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4581225-DECB-5C9E-DCDD-85A5A519448A}"/>
                    </a:ext>
                  </a:extLst>
                </p14:cNvPr>
                <p14:cNvContentPartPr/>
                <p14:nvPr/>
              </p14:nvContentPartPr>
              <p14:xfrm>
                <a:off x="2625730" y="4368370"/>
                <a:ext cx="380160" cy="320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4581225-DECB-5C9E-DCDD-85A5A519448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607730" y="4350390"/>
                  <a:ext cx="415800" cy="35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215BFB38-9106-31BB-9DF1-45572B9F252F}"/>
                  </a:ext>
                </a:extLst>
              </p14:cNvPr>
              <p14:cNvContentPartPr/>
              <p14:nvPr/>
            </p14:nvContentPartPr>
            <p14:xfrm>
              <a:off x="3322330" y="4394290"/>
              <a:ext cx="167040" cy="27864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215BFB38-9106-31BB-9DF1-45572B9F252F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3304291" y="4376290"/>
                <a:ext cx="202757" cy="31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89C3F40-A76C-02C1-8B0B-5FEEA9681B06}"/>
              </a:ext>
            </a:extLst>
          </p:cNvPr>
          <p:cNvGrpSpPr/>
          <p:nvPr/>
        </p:nvGrpSpPr>
        <p:grpSpPr>
          <a:xfrm>
            <a:off x="3559210" y="4305010"/>
            <a:ext cx="1258200" cy="355320"/>
            <a:chOff x="3559210" y="4305010"/>
            <a:chExt cx="125820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D92D8A8-DD66-191B-C9AC-4EC8E7A876FC}"/>
                    </a:ext>
                  </a:extLst>
                </p14:cNvPr>
                <p14:cNvContentPartPr/>
                <p14:nvPr/>
              </p14:nvContentPartPr>
              <p14:xfrm>
                <a:off x="3615010" y="4477090"/>
                <a:ext cx="10800" cy="162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D92D8A8-DD66-191B-C9AC-4EC8E7A876F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597591" y="4459090"/>
                  <a:ext cx="4529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9F7DE26-B3B3-0058-E8BA-C0CB621F3DA4}"/>
                    </a:ext>
                  </a:extLst>
                </p14:cNvPr>
                <p14:cNvContentPartPr/>
                <p14:nvPr/>
              </p14:nvContentPartPr>
              <p14:xfrm>
                <a:off x="3729130" y="4472410"/>
                <a:ext cx="2160" cy="1810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9F7DE26-B3B3-0058-E8BA-C0CB621F3DA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711130" y="4454410"/>
                  <a:ext cx="37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E5D0286-24A6-5196-62FB-2021C9BDCA12}"/>
                    </a:ext>
                  </a:extLst>
                </p14:cNvPr>
                <p14:cNvContentPartPr/>
                <p14:nvPr/>
              </p14:nvContentPartPr>
              <p14:xfrm>
                <a:off x="3559210" y="4449370"/>
                <a:ext cx="220680" cy="48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E5D0286-24A6-5196-62FB-2021C9BDCA1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541210" y="4431370"/>
                  <a:ext cx="2563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64827D3-44F4-CB4C-B560-E2478294D49A}"/>
                    </a:ext>
                  </a:extLst>
                </p14:cNvPr>
                <p14:cNvContentPartPr/>
                <p14:nvPr/>
              </p14:nvContentPartPr>
              <p14:xfrm>
                <a:off x="3840730" y="4305010"/>
                <a:ext cx="114480" cy="3553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64827D3-44F4-CB4C-B560-E2478294D49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822730" y="4287028"/>
                  <a:ext cx="150120" cy="3909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34AC8EB-4C51-6B0B-2064-A2242ECF97DD}"/>
                    </a:ext>
                  </a:extLst>
                </p14:cNvPr>
                <p14:cNvContentPartPr/>
                <p14:nvPr/>
              </p14:nvContentPartPr>
              <p14:xfrm>
                <a:off x="4142410" y="4344970"/>
                <a:ext cx="161280" cy="264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34AC8EB-4C51-6B0B-2064-A2242ECF97D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124410" y="4326994"/>
                  <a:ext cx="196920" cy="299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14C82F0-C545-8438-8BB7-5442C1333FBC}"/>
                    </a:ext>
                  </a:extLst>
                </p14:cNvPr>
                <p14:cNvContentPartPr/>
                <p14:nvPr/>
              </p14:nvContentPartPr>
              <p14:xfrm>
                <a:off x="4368490" y="4314010"/>
                <a:ext cx="154080" cy="3013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14C82F0-C545-8438-8BB7-5442C1333FB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350490" y="4296031"/>
                  <a:ext cx="189720" cy="3369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24482C4-61A2-99CF-7BA3-8588D10D6A45}"/>
                    </a:ext>
                  </a:extLst>
                </p14:cNvPr>
                <p14:cNvContentPartPr/>
                <p14:nvPr/>
              </p14:nvContentPartPr>
              <p14:xfrm>
                <a:off x="4651090" y="4360450"/>
                <a:ext cx="166320" cy="2811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24482C4-61A2-99CF-7BA3-8588D10D6A4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633090" y="4342450"/>
                  <a:ext cx="20196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D5AFDC3-17D3-01DC-CEAF-2426A8F62916}"/>
              </a:ext>
            </a:extLst>
          </p:cNvPr>
          <p:cNvGrpSpPr/>
          <p:nvPr/>
        </p:nvGrpSpPr>
        <p:grpSpPr>
          <a:xfrm>
            <a:off x="428650" y="4972769"/>
            <a:ext cx="4788000" cy="578160"/>
            <a:chOff x="428650" y="4972769"/>
            <a:chExt cx="4788000" cy="57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AD3209F-C884-5E99-C405-479B5C115668}"/>
                    </a:ext>
                  </a:extLst>
                </p14:cNvPr>
                <p14:cNvContentPartPr/>
                <p14:nvPr/>
              </p14:nvContentPartPr>
              <p14:xfrm>
                <a:off x="471130" y="5210009"/>
                <a:ext cx="103680" cy="251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AD3209F-C884-5E99-C405-479B5C11566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53490" y="5192369"/>
                  <a:ext cx="1393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FE424A3-40C4-C025-EE72-FD1F97308532}"/>
                    </a:ext>
                  </a:extLst>
                </p14:cNvPr>
                <p14:cNvContentPartPr/>
                <p14:nvPr/>
              </p14:nvContentPartPr>
              <p14:xfrm>
                <a:off x="615850" y="5234489"/>
                <a:ext cx="44640" cy="225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FE424A3-40C4-C025-EE72-FD1F9730853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98210" y="5216489"/>
                  <a:ext cx="802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7637DCC-20F7-E881-E303-FF5F95720387}"/>
                    </a:ext>
                  </a:extLst>
                </p14:cNvPr>
                <p14:cNvContentPartPr/>
                <p14:nvPr/>
              </p14:nvContentPartPr>
              <p14:xfrm>
                <a:off x="433690" y="5254289"/>
                <a:ext cx="248040" cy="50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7637DCC-20F7-E881-E303-FF5F9572038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15690" y="5236649"/>
                  <a:ext cx="283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BF315DD-D213-96EE-8E00-6F1B1E20A0B7}"/>
                    </a:ext>
                  </a:extLst>
                </p14:cNvPr>
                <p14:cNvContentPartPr/>
                <p14:nvPr/>
              </p14:nvContentPartPr>
              <p14:xfrm>
                <a:off x="428650" y="5366249"/>
                <a:ext cx="220320" cy="16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BF315DD-D213-96EE-8E00-6F1B1E20A0B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11010" y="5348609"/>
                  <a:ext cx="2559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FBAA1C1-D915-E497-0D10-99360EC4F344}"/>
                    </a:ext>
                  </a:extLst>
                </p14:cNvPr>
                <p14:cNvContentPartPr/>
                <p14:nvPr/>
              </p14:nvContentPartPr>
              <p14:xfrm>
                <a:off x="831850" y="5144849"/>
                <a:ext cx="1361520" cy="3499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FBAA1C1-D915-E497-0D10-99360EC4F34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14210" y="5126849"/>
                  <a:ext cx="13971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0B81981-7F1A-2855-3CDC-11F21BC1DBC3}"/>
                    </a:ext>
                  </a:extLst>
                </p14:cNvPr>
                <p14:cNvContentPartPr/>
                <p14:nvPr/>
              </p14:nvContentPartPr>
              <p14:xfrm>
                <a:off x="1399930" y="5222609"/>
                <a:ext cx="369360" cy="59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0B81981-7F1A-2855-3CDC-11F21BC1DBC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382290" y="5204969"/>
                  <a:ext cx="4050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F0174BC-1A73-CDE4-63E6-DE9B196A70EE}"/>
                    </a:ext>
                  </a:extLst>
                </p14:cNvPr>
                <p14:cNvContentPartPr/>
                <p14:nvPr/>
              </p14:nvContentPartPr>
              <p14:xfrm>
                <a:off x="2377330" y="5266529"/>
                <a:ext cx="547560" cy="284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F0174BC-1A73-CDE4-63E6-DE9B196A70E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359690" y="5248529"/>
                  <a:ext cx="5832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8689744-0EA9-EA56-DB47-4EB63B0066D0}"/>
                    </a:ext>
                  </a:extLst>
                </p14:cNvPr>
                <p14:cNvContentPartPr/>
                <p14:nvPr/>
              </p14:nvContentPartPr>
              <p14:xfrm>
                <a:off x="3078250" y="5059169"/>
                <a:ext cx="740160" cy="3754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8689744-0EA9-EA56-DB47-4EB63B0066D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060610" y="5041529"/>
                  <a:ext cx="77580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2431D96-3152-20DB-83CD-7A9BEA15CED3}"/>
                    </a:ext>
                  </a:extLst>
                </p14:cNvPr>
                <p14:cNvContentPartPr/>
                <p14:nvPr/>
              </p14:nvContentPartPr>
              <p14:xfrm>
                <a:off x="3625450" y="5198129"/>
                <a:ext cx="173160" cy="8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2431D96-3152-20DB-83CD-7A9BEA15CED3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607810" y="5180489"/>
                  <a:ext cx="208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852B5F1-645E-C044-A2DB-22FD2B0F9384}"/>
                    </a:ext>
                  </a:extLst>
                </p14:cNvPr>
                <p14:cNvContentPartPr/>
                <p14:nvPr/>
              </p14:nvContentPartPr>
              <p14:xfrm>
                <a:off x="3411970" y="5118569"/>
                <a:ext cx="35640" cy="219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852B5F1-645E-C044-A2DB-22FD2B0F938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394330" y="5100929"/>
                  <a:ext cx="712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A6E063B-3905-6143-D9D2-0D3CE981C965}"/>
                    </a:ext>
                  </a:extLst>
                </p14:cNvPr>
                <p14:cNvContentPartPr/>
                <p14:nvPr/>
              </p14:nvContentPartPr>
              <p14:xfrm>
                <a:off x="3967810" y="4972769"/>
                <a:ext cx="1248840" cy="5230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A6E063B-3905-6143-D9D2-0D3CE981C96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950170" y="4955129"/>
                  <a:ext cx="128448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C6052DE-689A-2DB6-7C11-EB23F88F9F26}"/>
                    </a:ext>
                  </a:extLst>
                </p14:cNvPr>
                <p14:cNvContentPartPr/>
                <p14:nvPr/>
              </p14:nvContentPartPr>
              <p14:xfrm>
                <a:off x="4858810" y="5130449"/>
                <a:ext cx="205560" cy="21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C6052DE-689A-2DB6-7C11-EB23F88F9F2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841170" y="5112809"/>
                  <a:ext cx="24120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33E17BD-537C-9D9B-DAF6-60E0071A5EA9}"/>
              </a:ext>
            </a:extLst>
          </p:cNvPr>
          <p:cNvGrpSpPr/>
          <p:nvPr/>
        </p:nvGrpSpPr>
        <p:grpSpPr>
          <a:xfrm>
            <a:off x="2231530" y="5774268"/>
            <a:ext cx="2122200" cy="338760"/>
            <a:chOff x="669850" y="5889689"/>
            <a:chExt cx="212220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07566BD-A2D2-F641-7C40-58A091D78A45}"/>
                    </a:ext>
                  </a:extLst>
                </p14:cNvPr>
                <p14:cNvContentPartPr/>
                <p14:nvPr/>
              </p14:nvContentPartPr>
              <p14:xfrm>
                <a:off x="669850" y="6132689"/>
                <a:ext cx="260640" cy="396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07566BD-A2D2-F641-7C40-58A091D78A4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51850" y="6114689"/>
                  <a:ext cx="2962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80BB53E-662C-234E-FB1D-85AEB52B5C67}"/>
                    </a:ext>
                  </a:extLst>
                </p14:cNvPr>
                <p14:cNvContentPartPr/>
                <p14:nvPr/>
              </p14:nvContentPartPr>
              <p14:xfrm>
                <a:off x="697570" y="6184889"/>
                <a:ext cx="235080" cy="21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80BB53E-662C-234E-FB1D-85AEB52B5C6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79930" y="6167249"/>
                  <a:ext cx="2707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CB1CF97-E378-764B-DD53-7672F423BFCE}"/>
                    </a:ext>
                  </a:extLst>
                </p14:cNvPr>
                <p14:cNvContentPartPr/>
                <p14:nvPr/>
              </p14:nvContentPartPr>
              <p14:xfrm>
                <a:off x="1133170" y="5952329"/>
                <a:ext cx="294840" cy="276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CB1CF97-E378-764B-DD53-7672F423BFC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15170" y="5934689"/>
                  <a:ext cx="3304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3D994D-FCE9-F3AC-B10C-5DE1CD805EC5}"/>
                    </a:ext>
                  </a:extLst>
                </p14:cNvPr>
                <p14:cNvContentPartPr/>
                <p14:nvPr/>
              </p14:nvContentPartPr>
              <p14:xfrm>
                <a:off x="1601170" y="5969969"/>
                <a:ext cx="179280" cy="235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3D994D-FCE9-F3AC-B10C-5DE1CD805EC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583170" y="5952329"/>
                  <a:ext cx="2149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159D89B-E8B1-60D9-C606-FD1B60B4E027}"/>
                    </a:ext>
                  </a:extLst>
                </p14:cNvPr>
                <p14:cNvContentPartPr/>
                <p14:nvPr/>
              </p14:nvContentPartPr>
              <p14:xfrm>
                <a:off x="1892410" y="6083369"/>
                <a:ext cx="12600" cy="1119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159D89B-E8B1-60D9-C606-FD1B60B4E02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874410" y="6065729"/>
                  <a:ext cx="482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42A473F-FAB8-4509-C6AE-2445D2B71727}"/>
                    </a:ext>
                  </a:extLst>
                </p14:cNvPr>
                <p14:cNvContentPartPr/>
                <p14:nvPr/>
              </p14:nvContentPartPr>
              <p14:xfrm>
                <a:off x="1954690" y="5999129"/>
                <a:ext cx="11160" cy="194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42A473F-FAB8-4509-C6AE-2445D2B7172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936690" y="5981129"/>
                  <a:ext cx="46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005A9DA-CA1C-399D-97BE-3D76BD235E51}"/>
                    </a:ext>
                  </a:extLst>
                </p14:cNvPr>
                <p14:cNvContentPartPr/>
                <p14:nvPr/>
              </p14:nvContentPartPr>
              <p14:xfrm>
                <a:off x="1827610" y="5992649"/>
                <a:ext cx="258840" cy="1062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005A9DA-CA1C-399D-97BE-3D76BD235E51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809970" y="5975009"/>
                  <a:ext cx="294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AF0D853D-89BE-5FDF-7014-6D82F092B64E}"/>
                    </a:ext>
                  </a:extLst>
                </p14:cNvPr>
                <p14:cNvContentPartPr/>
                <p14:nvPr/>
              </p14:nvContentPartPr>
              <p14:xfrm>
                <a:off x="2149450" y="5909129"/>
                <a:ext cx="165960" cy="280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AF0D853D-89BE-5FDF-7014-6D82F092B64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131810" y="5891129"/>
                  <a:ext cx="20160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A3A2C89-A014-AAD6-5CAC-92108BE3F1E1}"/>
                    </a:ext>
                  </a:extLst>
                </p14:cNvPr>
                <p14:cNvContentPartPr/>
                <p14:nvPr/>
              </p14:nvContentPartPr>
              <p14:xfrm>
                <a:off x="2403970" y="5889689"/>
                <a:ext cx="167040" cy="3308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A3A2C89-A014-AAD6-5CAC-92108BE3F1E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385970" y="5871689"/>
                  <a:ext cx="2026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6B72E37-C286-F4E6-0B00-0AF552C2A60A}"/>
                    </a:ext>
                  </a:extLst>
                </p14:cNvPr>
                <p14:cNvContentPartPr/>
                <p14:nvPr/>
              </p14:nvContentPartPr>
              <p14:xfrm>
                <a:off x="2651290" y="5892569"/>
                <a:ext cx="140760" cy="283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6B72E37-C286-F4E6-0B00-0AF552C2A60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633290" y="5874929"/>
                  <a:ext cx="176400" cy="31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31B7131E-7AA0-5889-81ED-D8619C46A7F5}"/>
              </a:ext>
            </a:extLst>
          </p:cNvPr>
          <p:cNvGrpSpPr/>
          <p:nvPr/>
        </p:nvGrpSpPr>
        <p:grpSpPr>
          <a:xfrm>
            <a:off x="6408250" y="4175729"/>
            <a:ext cx="4838400" cy="1037160"/>
            <a:chOff x="6408250" y="4175729"/>
            <a:chExt cx="4838400" cy="10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9AC85B8-0C61-F958-0EB6-4F53C70EACD7}"/>
                    </a:ext>
                  </a:extLst>
                </p14:cNvPr>
                <p14:cNvContentPartPr/>
                <p14:nvPr/>
              </p14:nvContentPartPr>
              <p14:xfrm>
                <a:off x="6548290" y="4473809"/>
                <a:ext cx="1013760" cy="4399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9AC85B8-0C61-F958-0EB6-4F53C70EACD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530650" y="4456169"/>
                  <a:ext cx="1049400" cy="47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458AA8D6-1B99-0F6E-B779-AB21C702DF02}"/>
                    </a:ext>
                  </a:extLst>
                </p14:cNvPr>
                <p14:cNvContentPartPr/>
                <p14:nvPr/>
              </p14:nvContentPartPr>
              <p14:xfrm>
                <a:off x="7745650" y="4286249"/>
                <a:ext cx="672120" cy="4237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458AA8D6-1B99-0F6E-B779-AB21C702DF0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727650" y="4268609"/>
                  <a:ext cx="70776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D0E346B-1CF4-219B-F3AC-D3AEF6BFB434}"/>
                    </a:ext>
                  </a:extLst>
                </p14:cNvPr>
                <p14:cNvContentPartPr/>
                <p14:nvPr/>
              </p14:nvContentPartPr>
              <p14:xfrm>
                <a:off x="8249290" y="4421249"/>
                <a:ext cx="146160" cy="129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D0E346B-1CF4-219B-F3AC-D3AEF6BFB43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231650" y="4403609"/>
                  <a:ext cx="1818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D2A1A12-8823-95DD-2044-CDC1B4451D54}"/>
                    </a:ext>
                  </a:extLst>
                </p14:cNvPr>
                <p14:cNvContentPartPr/>
                <p14:nvPr/>
              </p14:nvContentPartPr>
              <p14:xfrm>
                <a:off x="8665090" y="4432769"/>
                <a:ext cx="554040" cy="2696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D2A1A12-8823-95DD-2044-CDC1B4451D5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8647450" y="4414769"/>
                  <a:ext cx="5896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6515943-560A-4230-9174-1C10F52719FD}"/>
                    </a:ext>
                  </a:extLst>
                </p14:cNvPr>
                <p14:cNvContentPartPr/>
                <p14:nvPr/>
              </p14:nvContentPartPr>
              <p14:xfrm>
                <a:off x="9317410" y="4257449"/>
                <a:ext cx="640800" cy="3045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6515943-560A-4230-9174-1C10F52719F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299770" y="4239809"/>
                  <a:ext cx="6764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B19DA76-8987-1F2C-0B90-9D9515147A56}"/>
                    </a:ext>
                  </a:extLst>
                </p14:cNvPr>
                <p14:cNvContentPartPr/>
                <p14:nvPr/>
              </p14:nvContentPartPr>
              <p14:xfrm>
                <a:off x="9659050" y="4257449"/>
                <a:ext cx="335160" cy="1796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B19DA76-8987-1F2C-0B90-9D9515147A5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641410" y="4239449"/>
                  <a:ext cx="3708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9C5B6F5-7BBC-7F50-FCC6-DB2813ECE4D9}"/>
                    </a:ext>
                  </a:extLst>
                </p14:cNvPr>
                <p14:cNvContentPartPr/>
                <p14:nvPr/>
              </p14:nvContentPartPr>
              <p14:xfrm>
                <a:off x="10073050" y="4175729"/>
                <a:ext cx="1173600" cy="526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9C5B6F5-7BBC-7F50-FCC6-DB2813ECE4D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055410" y="4157729"/>
                  <a:ext cx="120924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C78066E-FF17-0F63-5ABE-63E4D65052DB}"/>
                    </a:ext>
                  </a:extLst>
                </p14:cNvPr>
                <p14:cNvContentPartPr/>
                <p14:nvPr/>
              </p14:nvContentPartPr>
              <p14:xfrm>
                <a:off x="10908610" y="4286249"/>
                <a:ext cx="267840" cy="41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C78066E-FF17-0F63-5ABE-63E4D65052DB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890610" y="4268249"/>
                  <a:ext cx="303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A988348-323C-FBE6-EEAD-0282114B4C91}"/>
                    </a:ext>
                  </a:extLst>
                </p14:cNvPr>
                <p14:cNvContentPartPr/>
                <p14:nvPr/>
              </p14:nvContentPartPr>
              <p14:xfrm>
                <a:off x="6408250" y="4892129"/>
                <a:ext cx="297000" cy="3045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A988348-323C-FBE6-EEAD-0282114B4C9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390250" y="4874489"/>
                  <a:ext cx="3326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46D97F9-59CE-93A2-0E93-477C6D8F7C84}"/>
                    </a:ext>
                  </a:extLst>
                </p14:cNvPr>
                <p14:cNvContentPartPr/>
                <p14:nvPr/>
              </p14:nvContentPartPr>
              <p14:xfrm>
                <a:off x="6459370" y="4990769"/>
                <a:ext cx="218520" cy="9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46D97F9-59CE-93A2-0E93-477C6D8F7C8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441370" y="4972769"/>
                  <a:ext cx="254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2D9165A-B023-D50B-EAFE-A9D00BDAB5CA}"/>
                    </a:ext>
                  </a:extLst>
                </p14:cNvPr>
                <p14:cNvContentPartPr/>
                <p14:nvPr/>
              </p14:nvContentPartPr>
              <p14:xfrm>
                <a:off x="6936730" y="4901129"/>
                <a:ext cx="855360" cy="307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2D9165A-B023-D50B-EAFE-A9D00BDAB5C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918730" y="4883489"/>
                  <a:ext cx="8910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BAC4F72-5759-73CA-25A0-A309CF02B141}"/>
                    </a:ext>
                  </a:extLst>
                </p14:cNvPr>
                <p14:cNvContentPartPr/>
                <p14:nvPr/>
              </p14:nvContentPartPr>
              <p14:xfrm>
                <a:off x="7592290" y="4985369"/>
                <a:ext cx="208080" cy="15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BAC4F72-5759-73CA-25A0-A309CF02B14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574290" y="4967369"/>
                  <a:ext cx="2437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53BC54B-FE2A-889D-3046-F80FF284F815}"/>
                    </a:ext>
                  </a:extLst>
                </p14:cNvPr>
                <p14:cNvContentPartPr/>
                <p14:nvPr/>
              </p14:nvContentPartPr>
              <p14:xfrm>
                <a:off x="7683010" y="4994369"/>
                <a:ext cx="756360" cy="2185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53BC54B-FE2A-889D-3046-F80FF284F81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665370" y="4976369"/>
                  <a:ext cx="7920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4F1A66B-7F4A-A163-A120-D6B4E6948121}"/>
                    </a:ext>
                  </a:extLst>
                </p14:cNvPr>
                <p14:cNvContentPartPr/>
                <p14:nvPr/>
              </p14:nvContentPartPr>
              <p14:xfrm>
                <a:off x="8590930" y="4976369"/>
                <a:ext cx="493560" cy="1980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4F1A66B-7F4A-A163-A120-D6B4E694812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573290" y="4958369"/>
                  <a:ext cx="5292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F0A8F6E-F32C-4723-725D-7F795AA13DFB}"/>
                    </a:ext>
                  </a:extLst>
                </p14:cNvPr>
                <p14:cNvContentPartPr/>
                <p14:nvPr/>
              </p14:nvContentPartPr>
              <p14:xfrm>
                <a:off x="8801530" y="4798169"/>
                <a:ext cx="10080" cy="147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F0A8F6E-F32C-4723-725D-7F795AA13DF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783530" y="4780169"/>
                  <a:ext cx="45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522AE2D8-AD19-AB9F-24C1-A870FF92390F}"/>
                    </a:ext>
                  </a:extLst>
                </p14:cNvPr>
                <p14:cNvContentPartPr/>
                <p14:nvPr/>
              </p14:nvContentPartPr>
              <p14:xfrm>
                <a:off x="9261610" y="4743089"/>
                <a:ext cx="972720" cy="4057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522AE2D8-AD19-AB9F-24C1-A870FF92390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243970" y="4725089"/>
                  <a:ext cx="1008360" cy="44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152617F4-3091-EDB9-F3DF-FB0D9FC55A38}"/>
              </a:ext>
            </a:extLst>
          </p:cNvPr>
          <p:cNvGrpSpPr/>
          <p:nvPr/>
        </p:nvGrpSpPr>
        <p:grpSpPr>
          <a:xfrm>
            <a:off x="6555130" y="5631209"/>
            <a:ext cx="1518120" cy="463320"/>
            <a:chOff x="6555130" y="5631209"/>
            <a:chExt cx="1518120" cy="46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27A23D2-89B1-2184-051A-B321445FF6D2}"/>
                    </a:ext>
                  </a:extLst>
                </p14:cNvPr>
                <p14:cNvContentPartPr/>
                <p14:nvPr/>
              </p14:nvContentPartPr>
              <p14:xfrm>
                <a:off x="6555130" y="5667209"/>
                <a:ext cx="124560" cy="3009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27A23D2-89B1-2184-051A-B321445FF6D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537490" y="5649209"/>
                  <a:ext cx="160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E2725C5B-DDB8-4F04-CC9A-B3C65AB55376}"/>
                    </a:ext>
                  </a:extLst>
                </p14:cNvPr>
                <p14:cNvContentPartPr/>
                <p14:nvPr/>
              </p14:nvContentPartPr>
              <p14:xfrm>
                <a:off x="6829090" y="5706089"/>
                <a:ext cx="136800" cy="2779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E2725C5B-DDB8-4F04-CC9A-B3C65AB5537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811450" y="5688089"/>
                  <a:ext cx="1724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1DE27BC-E2F3-E2DA-2FCB-357BCA89C350}"/>
                    </a:ext>
                  </a:extLst>
                </p14:cNvPr>
                <p14:cNvContentPartPr/>
                <p14:nvPr/>
              </p14:nvContentPartPr>
              <p14:xfrm>
                <a:off x="6862570" y="5863409"/>
                <a:ext cx="137880" cy="295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1DE27BC-E2F3-E2DA-2FCB-357BCA89C35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844570" y="5845769"/>
                  <a:ext cx="173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E3A13E6-6249-52DD-4C48-7B6D5AD1F661}"/>
                    </a:ext>
                  </a:extLst>
                </p14:cNvPr>
                <p14:cNvContentPartPr/>
                <p14:nvPr/>
              </p14:nvContentPartPr>
              <p14:xfrm>
                <a:off x="6825490" y="5693849"/>
                <a:ext cx="197640" cy="154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E3A13E6-6249-52DD-4C48-7B6D5AD1F66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807490" y="5676209"/>
                  <a:ext cx="233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A3117C1-3157-5C08-8AE1-0D6CAB195C8B}"/>
                    </a:ext>
                  </a:extLst>
                </p14:cNvPr>
                <p14:cNvContentPartPr/>
                <p14:nvPr/>
              </p14:nvContentPartPr>
              <p14:xfrm>
                <a:off x="7114930" y="5642729"/>
                <a:ext cx="131400" cy="3805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A3117C1-3157-5C08-8AE1-0D6CAB195C8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096930" y="5624729"/>
                  <a:ext cx="167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80CC43A-BC74-EC55-F32F-4FD7E8427633}"/>
                    </a:ext>
                  </a:extLst>
                </p14:cNvPr>
                <p14:cNvContentPartPr/>
                <p14:nvPr/>
              </p14:nvContentPartPr>
              <p14:xfrm>
                <a:off x="7326610" y="5655689"/>
                <a:ext cx="105120" cy="2822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80CC43A-BC74-EC55-F32F-4FD7E842763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308610" y="5638049"/>
                  <a:ext cx="14076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962CD0A-18B2-2A28-668A-47DE1A366A42}"/>
                    </a:ext>
                  </a:extLst>
                </p14:cNvPr>
                <p14:cNvContentPartPr/>
                <p14:nvPr/>
              </p14:nvContentPartPr>
              <p14:xfrm>
                <a:off x="7477450" y="5631209"/>
                <a:ext cx="91440" cy="463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962CD0A-18B2-2A28-668A-47DE1A366A4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459450" y="5613569"/>
                  <a:ext cx="12708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E08CB8DF-1A00-3145-F016-B912BE5DDE85}"/>
                    </a:ext>
                  </a:extLst>
                </p14:cNvPr>
                <p14:cNvContentPartPr/>
                <p14:nvPr/>
              </p14:nvContentPartPr>
              <p14:xfrm>
                <a:off x="7737370" y="5771609"/>
                <a:ext cx="188640" cy="914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E08CB8DF-1A00-3145-F016-B912BE5DDE8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719730" y="5753969"/>
                  <a:ext cx="2242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F4B1AA9-0AD2-CC14-44BF-948AB7114B39}"/>
                    </a:ext>
                  </a:extLst>
                </p14:cNvPr>
                <p14:cNvContentPartPr/>
                <p14:nvPr/>
              </p14:nvContentPartPr>
              <p14:xfrm>
                <a:off x="7720090" y="5891489"/>
                <a:ext cx="262800" cy="277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F4B1AA9-0AD2-CC14-44BF-948AB7114B3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702450" y="5873849"/>
                  <a:ext cx="2984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C79F734-59F6-ACA1-4F72-FD24E9E4E2B4}"/>
                    </a:ext>
                  </a:extLst>
                </p14:cNvPr>
                <p14:cNvContentPartPr/>
                <p14:nvPr/>
              </p14:nvContentPartPr>
              <p14:xfrm>
                <a:off x="7672210" y="5759009"/>
                <a:ext cx="401040" cy="781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C79F734-59F6-ACA1-4F72-FD24E9E4E2B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54210" y="5741369"/>
                  <a:ext cx="43668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99F380E-96EF-CC06-A38F-FD139F03184C}"/>
              </a:ext>
            </a:extLst>
          </p:cNvPr>
          <p:cNvGrpSpPr/>
          <p:nvPr/>
        </p:nvGrpSpPr>
        <p:grpSpPr>
          <a:xfrm>
            <a:off x="8299690" y="5444009"/>
            <a:ext cx="788760" cy="265320"/>
            <a:chOff x="8299690" y="5444009"/>
            <a:chExt cx="788760" cy="26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2302232-DB87-B544-8D91-2FC763601FD7}"/>
                    </a:ext>
                  </a:extLst>
                </p14:cNvPr>
                <p14:cNvContentPartPr/>
                <p14:nvPr/>
              </p14:nvContentPartPr>
              <p14:xfrm>
                <a:off x="8299690" y="5454449"/>
                <a:ext cx="122760" cy="250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2302232-DB87-B544-8D91-2FC763601FD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281690" y="5436449"/>
                  <a:ext cx="1584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DFF7261-949F-F300-D261-8242243FD25F}"/>
                    </a:ext>
                  </a:extLst>
                </p14:cNvPr>
                <p14:cNvContentPartPr/>
                <p14:nvPr/>
              </p14:nvContentPartPr>
              <p14:xfrm>
                <a:off x="8559250" y="5444009"/>
                <a:ext cx="211680" cy="2548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DFF7261-949F-F300-D261-8242243FD25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541250" y="5426369"/>
                  <a:ext cx="2473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B145B0A-6595-ABAE-1BC2-96DE6A19B1D2}"/>
                    </a:ext>
                  </a:extLst>
                </p14:cNvPr>
                <p14:cNvContentPartPr/>
                <p14:nvPr/>
              </p14:nvContentPartPr>
              <p14:xfrm>
                <a:off x="8547370" y="5626169"/>
                <a:ext cx="192960" cy="831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B145B0A-6595-ABAE-1BC2-96DE6A19B1D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529370" y="5608169"/>
                  <a:ext cx="2286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033C7294-A7D0-771A-312F-B991491E9093}"/>
                    </a:ext>
                  </a:extLst>
                </p14:cNvPr>
                <p14:cNvContentPartPr/>
                <p14:nvPr/>
              </p14:nvContentPartPr>
              <p14:xfrm>
                <a:off x="8844730" y="5508809"/>
                <a:ext cx="243720" cy="1789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033C7294-A7D0-771A-312F-B991491E909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827090" y="5491169"/>
                  <a:ext cx="27936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BA4DD46-B449-F5D4-04BB-F69EFE3AF582}"/>
              </a:ext>
            </a:extLst>
          </p:cNvPr>
          <p:cNvGrpSpPr/>
          <p:nvPr/>
        </p:nvGrpSpPr>
        <p:grpSpPr>
          <a:xfrm>
            <a:off x="8807835" y="5305554"/>
            <a:ext cx="454680" cy="161640"/>
            <a:chOff x="8807835" y="5305554"/>
            <a:chExt cx="45468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C8701A3-D642-F297-AB61-C7AEDD3FBEC2}"/>
                    </a:ext>
                  </a:extLst>
                </p14:cNvPr>
                <p14:cNvContentPartPr/>
                <p14:nvPr/>
              </p14:nvContentPartPr>
              <p14:xfrm>
                <a:off x="8807835" y="5305554"/>
                <a:ext cx="84960" cy="1123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C8701A3-D642-F297-AB61-C7AEDD3FBEC2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789835" y="5287914"/>
                  <a:ext cx="1206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3FED81B0-2BF6-FCE5-80A7-42F23136037E}"/>
                    </a:ext>
                  </a:extLst>
                </p14:cNvPr>
                <p14:cNvContentPartPr/>
                <p14:nvPr/>
              </p14:nvContentPartPr>
              <p14:xfrm>
                <a:off x="9154515" y="5313474"/>
                <a:ext cx="15840" cy="1537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3FED81B0-2BF6-FCE5-80A7-42F23136037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136875" y="5295834"/>
                  <a:ext cx="514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73F33A0-0873-2983-1997-9C97D7F658FE}"/>
                    </a:ext>
                  </a:extLst>
                </p14:cNvPr>
                <p14:cNvContentPartPr/>
                <p14:nvPr/>
              </p14:nvContentPartPr>
              <p14:xfrm>
                <a:off x="9101235" y="5309514"/>
                <a:ext cx="161280" cy="92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73F33A0-0873-2983-1997-9C97D7F658F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083595" y="5291874"/>
                  <a:ext cx="196920" cy="12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6D1070AF-9FA9-CC3B-B8E8-1152CF2B22F1}"/>
                  </a:ext>
                </a:extLst>
              </p14:cNvPr>
              <p14:cNvContentPartPr/>
              <p14:nvPr/>
            </p14:nvContentPartPr>
            <p14:xfrm>
              <a:off x="8252530" y="5806889"/>
              <a:ext cx="946080" cy="4932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6D1070AF-9FA9-CC3B-B8E8-1152CF2B22F1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8234530" y="5788889"/>
                <a:ext cx="981720" cy="8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75D3ED8-03AD-673F-7246-B030BA1B8D30}"/>
              </a:ext>
            </a:extLst>
          </p:cNvPr>
          <p:cNvGrpSpPr/>
          <p:nvPr/>
        </p:nvGrpSpPr>
        <p:grpSpPr>
          <a:xfrm>
            <a:off x="8293570" y="5904449"/>
            <a:ext cx="838440" cy="288000"/>
            <a:chOff x="8293570" y="5904449"/>
            <a:chExt cx="838440" cy="28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89D878E-035C-013A-BB18-3EEBF5D88012}"/>
                    </a:ext>
                  </a:extLst>
                </p14:cNvPr>
                <p14:cNvContentPartPr/>
                <p14:nvPr/>
              </p14:nvContentPartPr>
              <p14:xfrm>
                <a:off x="8293570" y="6048449"/>
                <a:ext cx="167040" cy="1310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89D878E-035C-013A-BB18-3EEBF5D8801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275570" y="6030449"/>
                  <a:ext cx="202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B41912EE-9C6C-7FA1-8B2A-76343752267C}"/>
                    </a:ext>
                  </a:extLst>
                </p14:cNvPr>
                <p14:cNvContentPartPr/>
                <p14:nvPr/>
              </p14:nvContentPartPr>
              <p14:xfrm>
                <a:off x="8566450" y="5936129"/>
                <a:ext cx="144000" cy="2563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B41912EE-9C6C-7FA1-8B2A-76343752267C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548450" y="5918489"/>
                  <a:ext cx="1796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05BEC546-C299-3278-714E-7A2CCB5AEB67}"/>
                    </a:ext>
                  </a:extLst>
                </p14:cNvPr>
                <p14:cNvContentPartPr/>
                <p14:nvPr/>
              </p14:nvContentPartPr>
              <p14:xfrm>
                <a:off x="8792530" y="5905169"/>
                <a:ext cx="88200" cy="846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05BEC546-C299-3278-714E-7A2CCB5AEB67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774530" y="5887529"/>
                  <a:ext cx="1238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09ED8CB3-B98F-A9D7-E531-BBDF56376B7C}"/>
                    </a:ext>
                  </a:extLst>
                </p14:cNvPr>
                <p14:cNvContentPartPr/>
                <p14:nvPr/>
              </p14:nvContentPartPr>
              <p14:xfrm>
                <a:off x="8873170" y="5920289"/>
                <a:ext cx="160200" cy="2667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09ED8CB3-B98F-A9D7-E531-BBDF56376B7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855170" y="5902649"/>
                  <a:ext cx="1958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CDF9480-C13B-A1B1-B2D4-F44086500EA8}"/>
                    </a:ext>
                  </a:extLst>
                </p14:cNvPr>
                <p14:cNvContentPartPr/>
                <p14:nvPr/>
              </p14:nvContentPartPr>
              <p14:xfrm>
                <a:off x="9031930" y="5904449"/>
                <a:ext cx="100080" cy="824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CDF9480-C13B-A1B1-B2D4-F44086500EA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014290" y="5886449"/>
                  <a:ext cx="13572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67961A3A-4213-26A9-4116-D31C287E988E}"/>
              </a:ext>
            </a:extLst>
          </p:cNvPr>
          <p:cNvGrpSpPr/>
          <p:nvPr/>
        </p:nvGrpSpPr>
        <p:grpSpPr>
          <a:xfrm>
            <a:off x="9480850" y="5471729"/>
            <a:ext cx="1598760" cy="423000"/>
            <a:chOff x="9480850" y="5471729"/>
            <a:chExt cx="1598760" cy="42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3914C7EF-D53A-2C49-C1E0-421679328A90}"/>
                    </a:ext>
                  </a:extLst>
                </p14:cNvPr>
                <p14:cNvContentPartPr/>
                <p14:nvPr/>
              </p14:nvContentPartPr>
              <p14:xfrm>
                <a:off x="9480850" y="5576129"/>
                <a:ext cx="249120" cy="3099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3914C7EF-D53A-2C49-C1E0-421679328A90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462850" y="5558129"/>
                  <a:ext cx="28476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B5DA28C1-EA73-2C14-2E58-38F76B6B215A}"/>
                    </a:ext>
                  </a:extLst>
                </p14:cNvPr>
                <p14:cNvContentPartPr/>
                <p14:nvPr/>
              </p14:nvContentPartPr>
              <p14:xfrm>
                <a:off x="9838330" y="5618249"/>
                <a:ext cx="176040" cy="2437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B5DA28C1-EA73-2C14-2E58-38F76B6B215A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820690" y="5600249"/>
                  <a:ext cx="2116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94750D3-DBFD-20FD-37A5-55D380804A3B}"/>
                    </a:ext>
                  </a:extLst>
                </p14:cNvPr>
                <p14:cNvContentPartPr/>
                <p14:nvPr/>
              </p14:nvContentPartPr>
              <p14:xfrm>
                <a:off x="10102570" y="5693489"/>
                <a:ext cx="6840" cy="1656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94750D3-DBFD-20FD-37A5-55D380804A3B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084930" y="5675489"/>
                  <a:ext cx="424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6FA93C7-62D0-CC1D-9634-81A6AC9A9752}"/>
                    </a:ext>
                  </a:extLst>
                </p14:cNvPr>
                <p14:cNvContentPartPr/>
                <p14:nvPr/>
              </p14:nvContentPartPr>
              <p14:xfrm>
                <a:off x="10217770" y="5673689"/>
                <a:ext cx="24120" cy="1864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6FA93C7-62D0-CC1D-9634-81A6AC9A975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200130" y="5655689"/>
                  <a:ext cx="59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3D12639-BCB0-01AA-9D71-03B24436F21A}"/>
                    </a:ext>
                  </a:extLst>
                </p14:cNvPr>
                <p14:cNvContentPartPr/>
                <p14:nvPr/>
              </p14:nvContentPartPr>
              <p14:xfrm>
                <a:off x="10024090" y="5670089"/>
                <a:ext cx="318600" cy="648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3D12639-BCB0-01AA-9D71-03B24436F21A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006090" y="5652089"/>
                  <a:ext cx="354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8CB651C2-3341-EADB-D8FA-35B352727727}"/>
                    </a:ext>
                  </a:extLst>
                </p14:cNvPr>
                <p14:cNvContentPartPr/>
                <p14:nvPr/>
              </p14:nvContentPartPr>
              <p14:xfrm>
                <a:off x="10418290" y="5471729"/>
                <a:ext cx="134280" cy="4230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8CB651C2-3341-EADB-D8FA-35B35272772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400290" y="5454089"/>
                  <a:ext cx="16992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759F2290-CAA5-644A-9413-86433277545E}"/>
                    </a:ext>
                  </a:extLst>
                </p14:cNvPr>
                <p14:cNvContentPartPr/>
                <p14:nvPr/>
              </p14:nvContentPartPr>
              <p14:xfrm>
                <a:off x="10697290" y="5552009"/>
                <a:ext cx="138240" cy="3283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759F2290-CAA5-644A-9413-86433277545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679290" y="5534009"/>
                  <a:ext cx="1738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5BBB240-E26B-A341-D9E6-BC144873F13C}"/>
                    </a:ext>
                  </a:extLst>
                </p14:cNvPr>
                <p14:cNvContentPartPr/>
                <p14:nvPr/>
              </p14:nvContentPartPr>
              <p14:xfrm>
                <a:off x="10933090" y="5537249"/>
                <a:ext cx="146520" cy="350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5BBB240-E26B-A341-D9E6-BC144873F13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915450" y="5519609"/>
                  <a:ext cx="182160" cy="38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FCDC65-79D2-023C-59FB-F56F760BE6A2}"/>
                  </a:ext>
                </a:extLst>
              </p14:cNvPr>
              <p14:cNvContentPartPr/>
              <p14:nvPr/>
            </p14:nvContentPartPr>
            <p14:xfrm>
              <a:off x="7130477" y="1815625"/>
              <a:ext cx="350640" cy="660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FCDC65-79D2-023C-59FB-F56F760BE6A2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7094477" y="1743625"/>
                <a:ext cx="422280" cy="80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9FD32A-91C2-0940-F420-53B6267AF264}"/>
                  </a:ext>
                </a:extLst>
              </p14:cNvPr>
              <p14:cNvContentPartPr/>
              <p14:nvPr/>
            </p14:nvContentPartPr>
            <p14:xfrm>
              <a:off x="7406597" y="1560025"/>
              <a:ext cx="1400400" cy="109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9FD32A-91C2-0940-F420-53B6267AF264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7370597" y="1488385"/>
                <a:ext cx="1472040" cy="124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588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EBF5418-B215-7C6D-065A-14BEE71EB0FF}"/>
              </a:ext>
            </a:extLst>
          </p:cNvPr>
          <p:cNvGrpSpPr/>
          <p:nvPr/>
        </p:nvGrpSpPr>
        <p:grpSpPr>
          <a:xfrm>
            <a:off x="967930" y="255329"/>
            <a:ext cx="895320" cy="381240"/>
            <a:chOff x="967930" y="255329"/>
            <a:chExt cx="895320" cy="3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0AE82E-D767-400B-05B3-9BDFE1E790A1}"/>
                    </a:ext>
                  </a:extLst>
                </p14:cNvPr>
                <p14:cNvContentPartPr/>
                <p14:nvPr/>
              </p14:nvContentPartPr>
              <p14:xfrm>
                <a:off x="967930" y="315809"/>
                <a:ext cx="141120" cy="276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0AE82E-D767-400B-05B3-9BDFE1E790A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9930" y="297809"/>
                  <a:ext cx="1767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AB221BC-D6CC-2CE7-15F9-17B09217CA41}"/>
                    </a:ext>
                  </a:extLst>
                </p14:cNvPr>
                <p14:cNvContentPartPr/>
                <p14:nvPr/>
              </p14:nvContentPartPr>
              <p14:xfrm>
                <a:off x="1216690" y="322649"/>
                <a:ext cx="156240" cy="266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AB221BC-D6CC-2CE7-15F9-17B09217CA4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99050" y="304649"/>
                  <a:ext cx="191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114AC46-6116-9CF0-CE30-031F5614B46D}"/>
                    </a:ext>
                  </a:extLst>
                </p14:cNvPr>
                <p14:cNvContentPartPr/>
                <p14:nvPr/>
              </p14:nvContentPartPr>
              <p14:xfrm>
                <a:off x="1206250" y="464849"/>
                <a:ext cx="160200" cy="29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114AC46-6116-9CF0-CE30-031F5614B46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88610" y="446849"/>
                  <a:ext cx="1958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F691635-1E92-0137-2F51-7BBBB728EA65}"/>
                    </a:ext>
                  </a:extLst>
                </p14:cNvPr>
                <p14:cNvContentPartPr/>
                <p14:nvPr/>
              </p14:nvContentPartPr>
              <p14:xfrm>
                <a:off x="1209850" y="338489"/>
                <a:ext cx="187560" cy="28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F691635-1E92-0137-2F51-7BBBB728EA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92210" y="320849"/>
                  <a:ext cx="2232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7E2C969-0D83-55CB-F211-B17E63C59397}"/>
                    </a:ext>
                  </a:extLst>
                </p14:cNvPr>
                <p14:cNvContentPartPr/>
                <p14:nvPr/>
              </p14:nvContentPartPr>
              <p14:xfrm>
                <a:off x="1623130" y="323729"/>
                <a:ext cx="84960" cy="266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7E2C969-0D83-55CB-F211-B17E63C5939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05490" y="305729"/>
                  <a:ext cx="1206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AA5EA7-599A-F7EB-E2ED-BD8C6B7F8ADF}"/>
                    </a:ext>
                  </a:extLst>
                </p14:cNvPr>
                <p14:cNvContentPartPr/>
                <p14:nvPr/>
              </p14:nvContentPartPr>
              <p14:xfrm>
                <a:off x="1494970" y="297089"/>
                <a:ext cx="73440" cy="339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AA5EA7-599A-F7EB-E2ED-BD8C6B7F8AD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77330" y="279089"/>
                  <a:ext cx="10908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DBB6107-E457-49B2-A9D8-3A97A816076E}"/>
                    </a:ext>
                  </a:extLst>
                </p14:cNvPr>
                <p14:cNvContentPartPr/>
                <p14:nvPr/>
              </p14:nvContentPartPr>
              <p14:xfrm>
                <a:off x="1790170" y="255329"/>
                <a:ext cx="73080" cy="35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DBB6107-E457-49B2-A9D8-3A97A816076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72170" y="237329"/>
                  <a:ext cx="108720" cy="38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75414AA-5049-093C-0EA1-187626EC8A94}"/>
                  </a:ext>
                </a:extLst>
              </p14:cNvPr>
              <p14:cNvContentPartPr/>
              <p14:nvPr/>
            </p14:nvContentPartPr>
            <p14:xfrm>
              <a:off x="2202370" y="405089"/>
              <a:ext cx="230400" cy="25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75414AA-5049-093C-0EA1-187626EC8A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84730" y="387449"/>
                <a:ext cx="2660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0C579F3-11A8-C8DF-9210-8A3C2359517A}"/>
                  </a:ext>
                </a:extLst>
              </p14:cNvPr>
              <p14:cNvContentPartPr/>
              <p14:nvPr/>
            </p14:nvContentPartPr>
            <p14:xfrm>
              <a:off x="2181850" y="550169"/>
              <a:ext cx="229320" cy="20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0C579F3-11A8-C8DF-9210-8A3C235951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4210" y="532529"/>
                <a:ext cx="264960" cy="5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49496E5-E363-A47A-713A-EF512C408AE5}"/>
              </a:ext>
            </a:extLst>
          </p:cNvPr>
          <p:cNvGrpSpPr/>
          <p:nvPr/>
        </p:nvGrpSpPr>
        <p:grpSpPr>
          <a:xfrm>
            <a:off x="2823730" y="149489"/>
            <a:ext cx="418320" cy="258120"/>
            <a:chOff x="2823730" y="149489"/>
            <a:chExt cx="418320" cy="25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FD9D037-F9B6-956A-A633-2C69A3041474}"/>
                    </a:ext>
                  </a:extLst>
                </p14:cNvPr>
                <p14:cNvContentPartPr/>
                <p14:nvPr/>
              </p14:nvContentPartPr>
              <p14:xfrm>
                <a:off x="2931010" y="151649"/>
                <a:ext cx="10080" cy="244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FD9D037-F9B6-956A-A633-2C69A304147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13010" y="133649"/>
                  <a:ext cx="45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8419A76-7334-AD6C-A04B-989F25837579}"/>
                    </a:ext>
                  </a:extLst>
                </p14:cNvPr>
                <p14:cNvContentPartPr/>
                <p14:nvPr/>
              </p14:nvContentPartPr>
              <p14:xfrm>
                <a:off x="2823730" y="149489"/>
                <a:ext cx="156240" cy="157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8419A76-7334-AD6C-A04B-989F2583757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06090" y="131849"/>
                  <a:ext cx="191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E7D90EC-C8F4-1267-7FA9-20B30CA51F44}"/>
                    </a:ext>
                  </a:extLst>
                </p14:cNvPr>
                <p14:cNvContentPartPr/>
                <p14:nvPr/>
              </p14:nvContentPartPr>
              <p14:xfrm>
                <a:off x="3090850" y="266489"/>
                <a:ext cx="7560" cy="127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E7D90EC-C8F4-1267-7FA9-20B30CA51F4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72850" y="248489"/>
                  <a:ext cx="432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DD3D73-4606-1022-2931-9357A4AE30F2}"/>
                    </a:ext>
                  </a:extLst>
                </p14:cNvPr>
                <p14:cNvContentPartPr/>
                <p14:nvPr/>
              </p14:nvContentPartPr>
              <p14:xfrm>
                <a:off x="3136930" y="280889"/>
                <a:ext cx="15480" cy="126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DD3D73-4606-1022-2931-9357A4AE30F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18930" y="262889"/>
                  <a:ext cx="511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380413-C1FB-0983-14C5-8499EB92D5F7}"/>
                    </a:ext>
                  </a:extLst>
                </p14:cNvPr>
                <p14:cNvContentPartPr/>
                <p14:nvPr/>
              </p14:nvContentPartPr>
              <p14:xfrm>
                <a:off x="3055570" y="230489"/>
                <a:ext cx="186480" cy="85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380413-C1FB-0983-14C5-8499EB92D5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7570" y="212849"/>
                  <a:ext cx="22212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BAC9C0-6982-2906-8A2B-074C3D9B98D3}"/>
              </a:ext>
            </a:extLst>
          </p:cNvPr>
          <p:cNvGrpSpPr/>
          <p:nvPr/>
        </p:nvGrpSpPr>
        <p:grpSpPr>
          <a:xfrm>
            <a:off x="3353290" y="100889"/>
            <a:ext cx="668880" cy="370800"/>
            <a:chOff x="3353290" y="100889"/>
            <a:chExt cx="66888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71CE119-3C76-AA45-9F65-DB6BA9B14FA9}"/>
                    </a:ext>
                  </a:extLst>
                </p14:cNvPr>
                <p14:cNvContentPartPr/>
                <p14:nvPr/>
              </p14:nvContentPartPr>
              <p14:xfrm>
                <a:off x="3353290" y="258929"/>
                <a:ext cx="167040" cy="212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71CE119-3C76-AA45-9F65-DB6BA9B14F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35650" y="241289"/>
                  <a:ext cx="2026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96C492A-0B52-40C7-EFB3-86967E0D27B1}"/>
                    </a:ext>
                  </a:extLst>
                </p14:cNvPr>
                <p14:cNvContentPartPr/>
                <p14:nvPr/>
              </p14:nvContentPartPr>
              <p14:xfrm>
                <a:off x="3558490" y="134369"/>
                <a:ext cx="95040" cy="119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96C492A-0B52-40C7-EFB3-86967E0D27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40490" y="116369"/>
                  <a:ext cx="1306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1624352-6AC1-A466-3FE1-DEDB8AA9AE3D}"/>
                    </a:ext>
                  </a:extLst>
                </p14:cNvPr>
                <p14:cNvContentPartPr/>
                <p14:nvPr/>
              </p14:nvContentPartPr>
              <p14:xfrm>
                <a:off x="3678370" y="310409"/>
                <a:ext cx="185760" cy="129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1624352-6AC1-A466-3FE1-DEDB8AA9AE3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60370" y="292769"/>
                  <a:ext cx="2214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72132FC-21F5-ED12-C542-794EE908D7ED}"/>
                    </a:ext>
                  </a:extLst>
                </p14:cNvPr>
                <p14:cNvContentPartPr/>
                <p14:nvPr/>
              </p14:nvContentPartPr>
              <p14:xfrm>
                <a:off x="3972130" y="100889"/>
                <a:ext cx="20520" cy="151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72132FC-21F5-ED12-C542-794EE908D7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54490" y="83249"/>
                  <a:ext cx="56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4070F1A-070D-B770-06D0-548ADACB78CD}"/>
                    </a:ext>
                  </a:extLst>
                </p14:cNvPr>
                <p14:cNvContentPartPr/>
                <p14:nvPr/>
              </p14:nvContentPartPr>
              <p14:xfrm>
                <a:off x="3891130" y="105569"/>
                <a:ext cx="131040" cy="75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4070F1A-070D-B770-06D0-548ADACB78C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73490" y="87569"/>
                  <a:ext cx="16668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589C8BC-E34E-758F-1A0D-F37640BBDF42}"/>
                  </a:ext>
                </a:extLst>
              </p14:cNvPr>
              <p14:cNvContentPartPr/>
              <p14:nvPr/>
            </p14:nvContentPartPr>
            <p14:xfrm>
              <a:off x="4210810" y="169289"/>
              <a:ext cx="245520" cy="20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589C8BC-E34E-758F-1A0D-F37640BBDF4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92810" y="151649"/>
                <a:ext cx="281160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42AE3CB6-C395-108D-F9B5-3A7C87A2CDC6}"/>
              </a:ext>
            </a:extLst>
          </p:cNvPr>
          <p:cNvGrpSpPr/>
          <p:nvPr/>
        </p:nvGrpSpPr>
        <p:grpSpPr>
          <a:xfrm>
            <a:off x="4646410" y="130049"/>
            <a:ext cx="432000" cy="631800"/>
            <a:chOff x="4646410" y="130049"/>
            <a:chExt cx="432000" cy="63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B396599-072A-8969-4B07-43E5934C359F}"/>
                    </a:ext>
                  </a:extLst>
                </p14:cNvPr>
                <p14:cNvContentPartPr/>
                <p14:nvPr/>
              </p14:nvContentPartPr>
              <p14:xfrm>
                <a:off x="4706890" y="257849"/>
                <a:ext cx="119880" cy="82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B396599-072A-8969-4B07-43E5934C359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88890" y="240209"/>
                  <a:ext cx="1555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27058A8-1F75-2184-CCCA-307660AF1A75}"/>
                    </a:ext>
                  </a:extLst>
                </p14:cNvPr>
                <p14:cNvContentPartPr/>
                <p14:nvPr/>
              </p14:nvContentPartPr>
              <p14:xfrm>
                <a:off x="4829650" y="130049"/>
                <a:ext cx="4680" cy="225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27058A8-1F75-2184-CCCA-307660AF1A7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12010" y="112049"/>
                  <a:ext cx="403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209534B-899D-0B20-2F9C-E827576A5FDB}"/>
                    </a:ext>
                  </a:extLst>
                </p14:cNvPr>
                <p14:cNvContentPartPr/>
                <p14:nvPr/>
              </p14:nvContentPartPr>
              <p14:xfrm>
                <a:off x="4942690" y="131129"/>
                <a:ext cx="135720" cy="232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209534B-899D-0B20-2F9C-E827576A5FD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925050" y="113129"/>
                  <a:ext cx="171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FAA813D-7797-9DBD-78A0-B52C1EDD7609}"/>
                    </a:ext>
                  </a:extLst>
                </p14:cNvPr>
                <p14:cNvContentPartPr/>
                <p14:nvPr/>
              </p14:nvContentPartPr>
              <p14:xfrm>
                <a:off x="4646410" y="453689"/>
                <a:ext cx="424440" cy="23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FAA813D-7797-9DBD-78A0-B52C1EDD760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28410" y="435689"/>
                  <a:ext cx="4600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9238954-310B-3BC6-C32B-0E07E239DE64}"/>
                    </a:ext>
                  </a:extLst>
                </p14:cNvPr>
                <p14:cNvContentPartPr/>
                <p14:nvPr/>
              </p14:nvContentPartPr>
              <p14:xfrm>
                <a:off x="4803010" y="537929"/>
                <a:ext cx="117000" cy="223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9238954-310B-3BC6-C32B-0E07E239DE6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85010" y="520289"/>
                  <a:ext cx="15264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7DF1B3-13F2-D621-C3BB-0CA64B7AFE22}"/>
              </a:ext>
            </a:extLst>
          </p:cNvPr>
          <p:cNvGrpSpPr/>
          <p:nvPr/>
        </p:nvGrpSpPr>
        <p:grpSpPr>
          <a:xfrm>
            <a:off x="2814370" y="553049"/>
            <a:ext cx="1174320" cy="398520"/>
            <a:chOff x="2814370" y="553049"/>
            <a:chExt cx="117432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6B09FD5-1925-94C1-1893-C94262AF836F}"/>
                    </a:ext>
                  </a:extLst>
                </p14:cNvPr>
                <p14:cNvContentPartPr/>
                <p14:nvPr/>
              </p14:nvContentPartPr>
              <p14:xfrm>
                <a:off x="2814370" y="553049"/>
                <a:ext cx="1174320" cy="68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6B09FD5-1925-94C1-1893-C94262AF836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96730" y="535049"/>
                  <a:ext cx="12099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10F253E-27F9-22CE-1D80-128E77E5FB1F}"/>
                    </a:ext>
                  </a:extLst>
                </p14:cNvPr>
                <p14:cNvContentPartPr/>
                <p14:nvPr/>
              </p14:nvContentPartPr>
              <p14:xfrm>
                <a:off x="3021370" y="784529"/>
                <a:ext cx="204840" cy="110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10F253E-27F9-22CE-1D80-128E77E5FB1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03730" y="766889"/>
                  <a:ext cx="2404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8E7017-9C23-AC77-A762-69DD20D33A74}"/>
                    </a:ext>
                  </a:extLst>
                </p14:cNvPr>
                <p14:cNvContentPartPr/>
                <p14:nvPr/>
              </p14:nvContentPartPr>
              <p14:xfrm>
                <a:off x="3387490" y="702809"/>
                <a:ext cx="211680" cy="248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8E7017-9C23-AC77-A762-69DD20D33A7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69850" y="685169"/>
                  <a:ext cx="2473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1ED8887-C0FB-656D-1A4C-D1227FEFA412}"/>
                    </a:ext>
                  </a:extLst>
                </p14:cNvPr>
                <p14:cNvContentPartPr/>
                <p14:nvPr/>
              </p14:nvContentPartPr>
              <p14:xfrm>
                <a:off x="3695650" y="642329"/>
                <a:ext cx="139320" cy="151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1ED8887-C0FB-656D-1A4C-D1227FEFA41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77650" y="624689"/>
                  <a:ext cx="17496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074242-E995-4DF0-6AA2-DEADEA00B561}"/>
              </a:ext>
            </a:extLst>
          </p:cNvPr>
          <p:cNvGrpSpPr/>
          <p:nvPr/>
        </p:nvGrpSpPr>
        <p:grpSpPr>
          <a:xfrm>
            <a:off x="5875090" y="141209"/>
            <a:ext cx="2968560" cy="479880"/>
            <a:chOff x="5875090" y="141209"/>
            <a:chExt cx="2968560" cy="47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602C288-5A20-8C3D-DE87-0D31F898BDB0}"/>
                    </a:ext>
                  </a:extLst>
                </p14:cNvPr>
                <p14:cNvContentPartPr/>
                <p14:nvPr/>
              </p14:nvContentPartPr>
              <p14:xfrm>
                <a:off x="5875090" y="352169"/>
                <a:ext cx="149760" cy="268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602C288-5A20-8C3D-DE87-0D31F898BDB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57450" y="334529"/>
                  <a:ext cx="1854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97C4535-F0E6-8863-D65E-A326266882E8}"/>
                    </a:ext>
                  </a:extLst>
                </p14:cNvPr>
                <p14:cNvContentPartPr/>
                <p14:nvPr/>
              </p14:nvContentPartPr>
              <p14:xfrm>
                <a:off x="6043570" y="380249"/>
                <a:ext cx="310680" cy="117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97C4535-F0E6-8863-D65E-A326266882E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025930" y="362609"/>
                  <a:ext cx="346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7D07823-73E3-4C2A-B66C-04E00C517ADC}"/>
                    </a:ext>
                  </a:extLst>
                </p14:cNvPr>
                <p14:cNvContentPartPr/>
                <p14:nvPr/>
              </p14:nvContentPartPr>
              <p14:xfrm>
                <a:off x="6578530" y="205649"/>
                <a:ext cx="525240" cy="233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7D07823-73E3-4C2A-B66C-04E00C517AD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60530" y="187649"/>
                  <a:ext cx="5608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D4A0E1-AC46-52F0-2A81-9CEBD1EC1D2A}"/>
                    </a:ext>
                  </a:extLst>
                </p14:cNvPr>
                <p14:cNvContentPartPr/>
                <p14:nvPr/>
              </p14:nvContentPartPr>
              <p14:xfrm>
                <a:off x="6928810" y="185489"/>
                <a:ext cx="234720" cy="119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D4A0E1-AC46-52F0-2A81-9CEBD1EC1D2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11170" y="167849"/>
                  <a:ext cx="2703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4AAB6F9-EA87-CF6D-6748-891CFD3CDC42}"/>
                    </a:ext>
                  </a:extLst>
                </p14:cNvPr>
                <p14:cNvContentPartPr/>
                <p14:nvPr/>
              </p14:nvContentPartPr>
              <p14:xfrm>
                <a:off x="7318690" y="141209"/>
                <a:ext cx="916560" cy="415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4AAB6F9-EA87-CF6D-6748-891CFD3CDC4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01050" y="123569"/>
                  <a:ext cx="95220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CB255A0-3C47-6E45-C013-FE89CE321430}"/>
                    </a:ext>
                  </a:extLst>
                </p14:cNvPr>
                <p14:cNvContentPartPr/>
                <p14:nvPr/>
              </p14:nvContentPartPr>
              <p14:xfrm>
                <a:off x="7995130" y="236609"/>
                <a:ext cx="183240" cy="2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CB255A0-3C47-6E45-C013-FE89CE32143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77490" y="218609"/>
                  <a:ext cx="218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F678CCE-C0EA-56D7-6FB3-B5DED389AD68}"/>
                    </a:ext>
                  </a:extLst>
                </p14:cNvPr>
                <p14:cNvContentPartPr/>
                <p14:nvPr/>
              </p14:nvContentPartPr>
              <p14:xfrm>
                <a:off x="8407330" y="169289"/>
                <a:ext cx="181080" cy="226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F678CCE-C0EA-56D7-6FB3-B5DED389AD6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389690" y="151649"/>
                  <a:ext cx="2167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6652736-032F-CD48-3FFE-253831E73D8D}"/>
                    </a:ext>
                  </a:extLst>
                </p14:cNvPr>
                <p14:cNvContentPartPr/>
                <p14:nvPr/>
              </p14:nvContentPartPr>
              <p14:xfrm>
                <a:off x="8626570" y="323729"/>
                <a:ext cx="141120" cy="75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6652736-032F-CD48-3FFE-253831E73D8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608930" y="305729"/>
                  <a:ext cx="1767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4DBD87A-BD4A-3E06-0107-385FFD74B077}"/>
                    </a:ext>
                  </a:extLst>
                </p14:cNvPr>
                <p14:cNvContentPartPr/>
                <p14:nvPr/>
              </p14:nvContentPartPr>
              <p14:xfrm>
                <a:off x="8628010" y="301049"/>
                <a:ext cx="215640" cy="151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4DBD87A-BD4A-3E06-0107-385FFD74B07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610370" y="283409"/>
                  <a:ext cx="25128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594CE4-53E2-4D27-2927-99B6917C8F40}"/>
              </a:ext>
            </a:extLst>
          </p:cNvPr>
          <p:cNvGrpSpPr/>
          <p:nvPr/>
        </p:nvGrpSpPr>
        <p:grpSpPr>
          <a:xfrm>
            <a:off x="9070450" y="221849"/>
            <a:ext cx="975240" cy="254520"/>
            <a:chOff x="9070450" y="221849"/>
            <a:chExt cx="97524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7506B8F-73B3-8103-09DE-1CA585D73239}"/>
                    </a:ext>
                  </a:extLst>
                </p14:cNvPr>
                <p14:cNvContentPartPr/>
                <p14:nvPr/>
              </p14:nvContentPartPr>
              <p14:xfrm>
                <a:off x="9070450" y="352169"/>
                <a:ext cx="25200" cy="74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7506B8F-73B3-8103-09DE-1CA585D7323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052450" y="334169"/>
                  <a:ext cx="608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20D26F-133B-0483-3419-D6DC6E220D04}"/>
                    </a:ext>
                  </a:extLst>
                </p14:cNvPr>
                <p14:cNvContentPartPr/>
                <p14:nvPr/>
              </p14:nvContentPartPr>
              <p14:xfrm>
                <a:off x="9107170" y="230489"/>
                <a:ext cx="3960" cy="13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20D26F-133B-0483-3419-D6DC6E220D0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089170" y="212849"/>
                  <a:ext cx="396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CE5E278-D656-1042-0D13-C736DC777BE9}"/>
                    </a:ext>
                  </a:extLst>
                </p14:cNvPr>
                <p14:cNvContentPartPr/>
                <p14:nvPr/>
              </p14:nvContentPartPr>
              <p14:xfrm>
                <a:off x="9139570" y="348209"/>
                <a:ext cx="136800" cy="113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CE5E278-D656-1042-0D13-C736DC777BE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121570" y="330569"/>
                  <a:ext cx="172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67D10C5-8B5C-4E45-D6A4-B725E4415B8B}"/>
                    </a:ext>
                  </a:extLst>
                </p14:cNvPr>
                <p14:cNvContentPartPr/>
                <p14:nvPr/>
              </p14:nvContentPartPr>
              <p14:xfrm>
                <a:off x="9409210" y="221849"/>
                <a:ext cx="636480" cy="254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67D10C5-8B5C-4E45-D6A4-B725E4415B8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391210" y="203849"/>
                  <a:ext cx="6721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3A437A-E2D5-149C-6563-BED68CDC1F9E}"/>
                    </a:ext>
                  </a:extLst>
                </p14:cNvPr>
                <p14:cNvContentPartPr/>
                <p14:nvPr/>
              </p14:nvContentPartPr>
              <p14:xfrm>
                <a:off x="9861370" y="303929"/>
                <a:ext cx="175680" cy="30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3A437A-E2D5-149C-6563-BED68CDC1F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843370" y="286289"/>
                  <a:ext cx="21132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5072FF8-7E46-D0BC-FFA3-888C1DD777D0}"/>
              </a:ext>
            </a:extLst>
          </p:cNvPr>
          <p:cNvGrpSpPr/>
          <p:nvPr/>
        </p:nvGrpSpPr>
        <p:grpSpPr>
          <a:xfrm>
            <a:off x="10326130" y="287009"/>
            <a:ext cx="351360" cy="355320"/>
            <a:chOff x="10326130" y="287009"/>
            <a:chExt cx="35136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190FD1-E2A2-29DB-B588-ABA20D84EE27}"/>
                    </a:ext>
                  </a:extLst>
                </p14:cNvPr>
                <p14:cNvContentPartPr/>
                <p14:nvPr/>
              </p14:nvContentPartPr>
              <p14:xfrm>
                <a:off x="10326130" y="287009"/>
                <a:ext cx="167400" cy="197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190FD1-E2A2-29DB-B588-ABA20D84EE2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308130" y="269009"/>
                  <a:ext cx="2030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B3EF65C-F2FD-DE52-2BA9-A814B007487D}"/>
                    </a:ext>
                  </a:extLst>
                </p14:cNvPr>
                <p14:cNvContentPartPr/>
                <p14:nvPr/>
              </p14:nvContentPartPr>
              <p14:xfrm>
                <a:off x="10480210" y="398249"/>
                <a:ext cx="197280" cy="244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B3EF65C-F2FD-DE52-2BA9-A814B007487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462570" y="380249"/>
                  <a:ext cx="23292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A7738F0-58D2-6A61-C5DA-BAF42E855455}"/>
              </a:ext>
            </a:extLst>
          </p:cNvPr>
          <p:cNvGrpSpPr/>
          <p:nvPr/>
        </p:nvGrpSpPr>
        <p:grpSpPr>
          <a:xfrm>
            <a:off x="10886290" y="293129"/>
            <a:ext cx="1132920" cy="310320"/>
            <a:chOff x="10886290" y="293129"/>
            <a:chExt cx="113292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8D16DE-D5C2-7636-05D9-4422326E228A}"/>
                    </a:ext>
                  </a:extLst>
                </p14:cNvPr>
                <p14:cNvContentPartPr/>
                <p14:nvPr/>
              </p14:nvContentPartPr>
              <p14:xfrm>
                <a:off x="10886290" y="293129"/>
                <a:ext cx="1132920" cy="310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8D16DE-D5C2-7636-05D9-4422326E228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868290" y="275129"/>
                  <a:ext cx="11685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0100604-0D9C-3C16-4AE1-444B5FDCE527}"/>
                    </a:ext>
                  </a:extLst>
                </p14:cNvPr>
                <p14:cNvContentPartPr/>
                <p14:nvPr/>
              </p14:nvContentPartPr>
              <p14:xfrm>
                <a:off x="11704570" y="352529"/>
                <a:ext cx="38160" cy="9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0100604-0D9C-3C16-4AE1-444B5FDCE5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686930" y="334529"/>
                  <a:ext cx="738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0A59E3F-A4CC-CB9B-D36B-21049DBA9957}"/>
                    </a:ext>
                  </a:extLst>
                </p14:cNvPr>
                <p14:cNvContentPartPr/>
                <p14:nvPr/>
              </p14:nvContentPartPr>
              <p14:xfrm>
                <a:off x="11490010" y="344249"/>
                <a:ext cx="127800" cy="7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0A59E3F-A4CC-CB9B-D36B-21049DBA995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472010" y="326249"/>
                  <a:ext cx="16344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950D01-E2AA-B846-1CA1-4AD876643A61}"/>
              </a:ext>
            </a:extLst>
          </p:cNvPr>
          <p:cNvGrpSpPr/>
          <p:nvPr/>
        </p:nvGrpSpPr>
        <p:grpSpPr>
          <a:xfrm>
            <a:off x="664810" y="1342169"/>
            <a:ext cx="1423440" cy="491760"/>
            <a:chOff x="664810" y="1342169"/>
            <a:chExt cx="142344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7412241-AA9C-44C6-6AF6-D043B6D0D0F3}"/>
                    </a:ext>
                  </a:extLst>
                </p14:cNvPr>
                <p14:cNvContentPartPr/>
                <p14:nvPr/>
              </p14:nvContentPartPr>
              <p14:xfrm>
                <a:off x="664810" y="1397249"/>
                <a:ext cx="54720" cy="331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7412241-AA9C-44C6-6AF6-D043B6D0D0F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46810" y="1379609"/>
                  <a:ext cx="903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3193E76-7DF9-090C-F398-E92470624414}"/>
                    </a:ext>
                  </a:extLst>
                </p14:cNvPr>
                <p14:cNvContentPartPr/>
                <p14:nvPr/>
              </p14:nvContentPartPr>
              <p14:xfrm>
                <a:off x="703690" y="1342169"/>
                <a:ext cx="424080" cy="417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3193E76-7DF9-090C-F398-E924706244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6050" y="1324529"/>
                  <a:ext cx="45972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72E2F61-8527-90FF-25E8-C8730B0E0F75}"/>
                    </a:ext>
                  </a:extLst>
                </p14:cNvPr>
                <p14:cNvContentPartPr/>
                <p14:nvPr/>
              </p14:nvContentPartPr>
              <p14:xfrm>
                <a:off x="990970" y="1511009"/>
                <a:ext cx="179640" cy="19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72E2F61-8527-90FF-25E8-C8730B0E0F7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73330" y="1493369"/>
                  <a:ext cx="215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3007E19-358E-69E7-9323-CBE32E19DCC5}"/>
                    </a:ext>
                  </a:extLst>
                </p14:cNvPr>
                <p14:cNvContentPartPr/>
                <p14:nvPr/>
              </p14:nvContentPartPr>
              <p14:xfrm>
                <a:off x="1160530" y="1383209"/>
                <a:ext cx="758160" cy="450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3007E19-358E-69E7-9323-CBE32E19DCC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42530" y="1365209"/>
                  <a:ext cx="79380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1BB90F4-1CF2-5814-B3D9-843EB76A9408}"/>
                    </a:ext>
                  </a:extLst>
                </p14:cNvPr>
                <p14:cNvContentPartPr/>
                <p14:nvPr/>
              </p14:nvContentPartPr>
              <p14:xfrm>
                <a:off x="1783330" y="1519289"/>
                <a:ext cx="181080" cy="14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1BB90F4-1CF2-5814-B3D9-843EB76A94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765330" y="1501289"/>
                  <a:ext cx="216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988BC8D-20A5-9D40-E8AE-5CFBB884BB4B}"/>
                    </a:ext>
                  </a:extLst>
                </p14:cNvPr>
                <p14:cNvContentPartPr/>
                <p14:nvPr/>
              </p14:nvContentPartPr>
              <p14:xfrm>
                <a:off x="1924450" y="1579409"/>
                <a:ext cx="163800" cy="144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988BC8D-20A5-9D40-E8AE-5CFBB884BB4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06810" y="1561769"/>
                  <a:ext cx="199440" cy="18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C81CA9E-E08C-1C68-5A78-ED751078F3C3}"/>
              </a:ext>
            </a:extLst>
          </p:cNvPr>
          <p:cNvGrpSpPr/>
          <p:nvPr/>
        </p:nvGrpSpPr>
        <p:grpSpPr>
          <a:xfrm>
            <a:off x="2372650" y="1241729"/>
            <a:ext cx="2102760" cy="479880"/>
            <a:chOff x="2372650" y="1241729"/>
            <a:chExt cx="2102760" cy="47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81F4A8F-C219-2121-347E-89C617E01FD5}"/>
                    </a:ext>
                  </a:extLst>
                </p14:cNvPr>
                <p14:cNvContentPartPr/>
                <p14:nvPr/>
              </p14:nvContentPartPr>
              <p14:xfrm>
                <a:off x="2372650" y="1271969"/>
                <a:ext cx="1072080" cy="396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81F4A8F-C219-2121-347E-89C617E01FD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54650" y="1254329"/>
                  <a:ext cx="110772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57F1C52-8999-C399-5D2C-B2052CAC7AF2}"/>
                    </a:ext>
                  </a:extLst>
                </p14:cNvPr>
                <p14:cNvContentPartPr/>
                <p14:nvPr/>
              </p14:nvContentPartPr>
              <p14:xfrm>
                <a:off x="3683410" y="1241729"/>
                <a:ext cx="792000" cy="479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57F1C52-8999-C399-5D2C-B2052CAC7AF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665410" y="1223729"/>
                  <a:ext cx="827640" cy="51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0B23F81-EA37-34AF-271F-489AC1065F7B}"/>
              </a:ext>
            </a:extLst>
          </p:cNvPr>
          <p:cNvGrpSpPr/>
          <p:nvPr/>
        </p:nvGrpSpPr>
        <p:grpSpPr>
          <a:xfrm>
            <a:off x="4948810" y="1131209"/>
            <a:ext cx="618120" cy="477360"/>
            <a:chOff x="4948810" y="1131209"/>
            <a:chExt cx="61812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4833D19-CA21-579B-592F-01E9D47BA57D}"/>
                    </a:ext>
                  </a:extLst>
                </p14:cNvPr>
                <p14:cNvContentPartPr/>
                <p14:nvPr/>
              </p14:nvContentPartPr>
              <p14:xfrm>
                <a:off x="4948810" y="1131209"/>
                <a:ext cx="167040" cy="340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4833D19-CA21-579B-592F-01E9D47BA57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930810" y="1113569"/>
                  <a:ext cx="20268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0DF0CFF-26CF-E5A6-0115-28158FA2E819}"/>
                    </a:ext>
                  </a:extLst>
                </p14:cNvPr>
                <p14:cNvContentPartPr/>
                <p14:nvPr/>
              </p14:nvContentPartPr>
              <p14:xfrm>
                <a:off x="5133490" y="1512809"/>
                <a:ext cx="195480" cy="95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0DF0CFF-26CF-E5A6-0115-28158FA2E81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15850" y="1495169"/>
                  <a:ext cx="2311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68144CB-DA71-1E8E-B36D-A8D397B299AE}"/>
                    </a:ext>
                  </a:extLst>
                </p14:cNvPr>
                <p14:cNvContentPartPr/>
                <p14:nvPr/>
              </p14:nvContentPartPr>
              <p14:xfrm>
                <a:off x="5388010" y="1413089"/>
                <a:ext cx="27720" cy="160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68144CB-DA71-1E8E-B36D-A8D397B299A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370370" y="1395089"/>
                  <a:ext cx="633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75D6F0B-DE9B-53CB-52D9-B6F043FD0E66}"/>
                    </a:ext>
                  </a:extLst>
                </p14:cNvPr>
                <p14:cNvContentPartPr/>
                <p14:nvPr/>
              </p14:nvContentPartPr>
              <p14:xfrm>
                <a:off x="5467210" y="1520009"/>
                <a:ext cx="99720" cy="77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75D6F0B-DE9B-53CB-52D9-B6F043FD0E6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49210" y="1502009"/>
                  <a:ext cx="135360" cy="11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E67E71B-D971-F8D8-F028-8C27FC1FC9BB}"/>
              </a:ext>
            </a:extLst>
          </p:cNvPr>
          <p:cNvGrpSpPr/>
          <p:nvPr/>
        </p:nvGrpSpPr>
        <p:grpSpPr>
          <a:xfrm>
            <a:off x="6069490" y="1079729"/>
            <a:ext cx="359280" cy="295560"/>
            <a:chOff x="6069490" y="1079729"/>
            <a:chExt cx="35928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FA78FE5-5B53-A5D5-CD52-E7DBBC9C9A11}"/>
                    </a:ext>
                  </a:extLst>
                </p14:cNvPr>
                <p14:cNvContentPartPr/>
                <p14:nvPr/>
              </p14:nvContentPartPr>
              <p14:xfrm>
                <a:off x="6090370" y="1079729"/>
                <a:ext cx="169200" cy="295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FA78FE5-5B53-A5D5-CD52-E7DBBC9C9A1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72730" y="1061729"/>
                  <a:ext cx="2048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CE1815B-9567-683B-7FB6-515FF159380A}"/>
                    </a:ext>
                  </a:extLst>
                </p14:cNvPr>
                <p14:cNvContentPartPr/>
                <p14:nvPr/>
              </p14:nvContentPartPr>
              <p14:xfrm>
                <a:off x="6069490" y="1234529"/>
                <a:ext cx="188280" cy="39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CE1815B-9567-683B-7FB6-515FF159380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51490" y="1216889"/>
                  <a:ext cx="223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690BB6E-CF53-8FDB-D3B3-1A55DF80541F}"/>
                    </a:ext>
                  </a:extLst>
                </p14:cNvPr>
                <p14:cNvContentPartPr/>
                <p14:nvPr/>
              </p14:nvContentPartPr>
              <p14:xfrm>
                <a:off x="6325450" y="1278089"/>
                <a:ext cx="103320" cy="72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690BB6E-CF53-8FDB-D3B3-1A55DF80541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307810" y="1260089"/>
                  <a:ext cx="13896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49E02B6-49F9-2B67-F7F9-78D02B3012BA}"/>
              </a:ext>
            </a:extLst>
          </p:cNvPr>
          <p:cNvGrpSpPr/>
          <p:nvPr/>
        </p:nvGrpSpPr>
        <p:grpSpPr>
          <a:xfrm>
            <a:off x="7013410" y="1022129"/>
            <a:ext cx="987120" cy="486720"/>
            <a:chOff x="7013410" y="1022129"/>
            <a:chExt cx="987120" cy="4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98DA7A6A-8F58-32AB-19A4-5BB2FE3E4168}"/>
                    </a:ext>
                  </a:extLst>
                </p14:cNvPr>
                <p14:cNvContentPartPr/>
                <p14:nvPr/>
              </p14:nvContentPartPr>
              <p14:xfrm>
                <a:off x="7013410" y="1022129"/>
                <a:ext cx="150120" cy="325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98DA7A6A-8F58-32AB-19A4-5BB2FE3E416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995770" y="1004489"/>
                  <a:ext cx="1857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89479D1-FCC5-5CA5-4C9B-F80C6A9950BD}"/>
                    </a:ext>
                  </a:extLst>
                </p14:cNvPr>
                <p14:cNvContentPartPr/>
                <p14:nvPr/>
              </p14:nvContentPartPr>
              <p14:xfrm>
                <a:off x="7211770" y="1365209"/>
                <a:ext cx="206280" cy="136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89479D1-FCC5-5CA5-4C9B-F80C6A9950B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193770" y="1347209"/>
                  <a:ext cx="2419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0E24C6B-F168-E478-7333-A693BEFEDAFA}"/>
                    </a:ext>
                  </a:extLst>
                </p14:cNvPr>
                <p14:cNvContentPartPr/>
                <p14:nvPr/>
              </p14:nvContentPartPr>
              <p14:xfrm>
                <a:off x="7518850" y="1335329"/>
                <a:ext cx="315360" cy="173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0E24C6B-F168-E478-7333-A693BEFEDAF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501210" y="1317329"/>
                  <a:ext cx="3510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DEE1D71-0FCD-2BF1-6995-864A5FAADFC5}"/>
                    </a:ext>
                  </a:extLst>
                </p14:cNvPr>
                <p14:cNvContentPartPr/>
                <p14:nvPr/>
              </p14:nvContentPartPr>
              <p14:xfrm>
                <a:off x="7710730" y="1333889"/>
                <a:ext cx="289800" cy="168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DEE1D71-0FCD-2BF1-6995-864A5FAADFC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692730" y="1316249"/>
                  <a:ext cx="32544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E70F828-E4F2-DC16-498D-71A4BE627C84}"/>
              </a:ext>
            </a:extLst>
          </p:cNvPr>
          <p:cNvGrpSpPr/>
          <p:nvPr/>
        </p:nvGrpSpPr>
        <p:grpSpPr>
          <a:xfrm>
            <a:off x="920410" y="2393729"/>
            <a:ext cx="994320" cy="843120"/>
            <a:chOff x="920410" y="2393729"/>
            <a:chExt cx="994320" cy="84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498A528-E0B1-7D34-9909-834498F6CCCF}"/>
                    </a:ext>
                  </a:extLst>
                </p14:cNvPr>
                <p14:cNvContentPartPr/>
                <p14:nvPr/>
              </p14:nvContentPartPr>
              <p14:xfrm>
                <a:off x="920410" y="2695409"/>
                <a:ext cx="233640" cy="30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498A528-E0B1-7D34-9909-834498F6CCC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02410" y="2677769"/>
                  <a:ext cx="2692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1C1C448-884D-202C-6446-93AB59CB3B50}"/>
                    </a:ext>
                  </a:extLst>
                </p14:cNvPr>
                <p14:cNvContentPartPr/>
                <p14:nvPr/>
              </p14:nvContentPartPr>
              <p14:xfrm>
                <a:off x="1375090" y="2393729"/>
                <a:ext cx="166320" cy="318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1C1C448-884D-202C-6446-93AB59CB3B5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357090" y="2375729"/>
                  <a:ext cx="2019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472E1C5-13C8-A113-7DEA-48D15333F32E}"/>
                    </a:ext>
                  </a:extLst>
                </p14:cNvPr>
                <p14:cNvContentPartPr/>
                <p14:nvPr/>
              </p14:nvContentPartPr>
              <p14:xfrm>
                <a:off x="1664530" y="2417129"/>
                <a:ext cx="147960" cy="312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472E1C5-13C8-A113-7DEA-48D15333F32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646530" y="2399129"/>
                  <a:ext cx="1836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C2F52EC-73F6-E1FF-7C29-D3B50A91AD60}"/>
                    </a:ext>
                  </a:extLst>
                </p14:cNvPr>
                <p14:cNvContentPartPr/>
                <p14:nvPr/>
              </p14:nvContentPartPr>
              <p14:xfrm>
                <a:off x="1681810" y="2562209"/>
                <a:ext cx="171360" cy="9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C2F52EC-73F6-E1FF-7C29-D3B50A91AD6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664170" y="2544569"/>
                  <a:ext cx="20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814D5C0-8E63-E77D-E30A-ED0328E8EB9D}"/>
                    </a:ext>
                  </a:extLst>
                </p14:cNvPr>
                <p14:cNvContentPartPr/>
                <p14:nvPr/>
              </p14:nvContentPartPr>
              <p14:xfrm>
                <a:off x="1678930" y="2456369"/>
                <a:ext cx="187560" cy="28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814D5C0-8E63-E77D-E30A-ED0328E8EB9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660930" y="2438729"/>
                  <a:ext cx="223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85D3AC1-14A9-892D-3CA1-147D079EB2D3}"/>
                    </a:ext>
                  </a:extLst>
                </p14:cNvPr>
                <p14:cNvContentPartPr/>
                <p14:nvPr/>
              </p14:nvContentPartPr>
              <p14:xfrm>
                <a:off x="1327930" y="2798729"/>
                <a:ext cx="492480" cy="111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85D3AC1-14A9-892D-3CA1-147D079EB2D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309930" y="2781089"/>
                  <a:ext cx="528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5E58503-A3A0-70BB-E1F9-C92218C03860}"/>
                    </a:ext>
                  </a:extLst>
                </p14:cNvPr>
                <p14:cNvContentPartPr/>
                <p14:nvPr/>
              </p14:nvContentPartPr>
              <p14:xfrm>
                <a:off x="1396330" y="2855969"/>
                <a:ext cx="206280" cy="380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5E58503-A3A0-70BB-E1F9-C92218C0386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78330" y="2838329"/>
                  <a:ext cx="24192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9FA6C30-F697-239F-BB3B-2DD1666D45F8}"/>
                    </a:ext>
                  </a:extLst>
                </p14:cNvPr>
                <p14:cNvContentPartPr/>
                <p14:nvPr/>
              </p14:nvContentPartPr>
              <p14:xfrm>
                <a:off x="1663810" y="3025889"/>
                <a:ext cx="147600" cy="148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9FA6C30-F697-239F-BB3B-2DD1666D45F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645810" y="3007889"/>
                  <a:ext cx="1832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CDDCAA4-8F88-952D-3E2A-87F7739E964B}"/>
                    </a:ext>
                  </a:extLst>
                </p14:cNvPr>
                <p14:cNvContentPartPr/>
                <p14:nvPr/>
              </p14:nvContentPartPr>
              <p14:xfrm>
                <a:off x="1663810" y="2979809"/>
                <a:ext cx="250920" cy="230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CDDCAA4-8F88-952D-3E2A-87F7739E964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645810" y="2962169"/>
                  <a:ext cx="28656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3073B82-1FAC-2588-1E4F-76E75D2700B4}"/>
              </a:ext>
            </a:extLst>
          </p:cNvPr>
          <p:cNvGrpSpPr/>
          <p:nvPr/>
        </p:nvGrpSpPr>
        <p:grpSpPr>
          <a:xfrm>
            <a:off x="2339890" y="2693249"/>
            <a:ext cx="243360" cy="106920"/>
            <a:chOff x="2339890" y="2693249"/>
            <a:chExt cx="24336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F0AB001-F8EC-07B6-497A-561CB14674BF}"/>
                    </a:ext>
                  </a:extLst>
                </p14:cNvPr>
                <p14:cNvContentPartPr/>
                <p14:nvPr/>
              </p14:nvContentPartPr>
              <p14:xfrm>
                <a:off x="2352850" y="2693249"/>
                <a:ext cx="230400" cy="37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F0AB001-F8EC-07B6-497A-561CB14674B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335210" y="2675249"/>
                  <a:ext cx="2660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33255C9-4681-563D-F134-1920EFF5AD04}"/>
                    </a:ext>
                  </a:extLst>
                </p14:cNvPr>
                <p14:cNvContentPartPr/>
                <p14:nvPr/>
              </p14:nvContentPartPr>
              <p14:xfrm>
                <a:off x="2339890" y="2771009"/>
                <a:ext cx="160920" cy="29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33255C9-4681-563D-F134-1920EFF5AD0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321890" y="2753009"/>
                  <a:ext cx="19656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3C1429D-B8EB-0122-8EE4-46F1915323C2}"/>
              </a:ext>
            </a:extLst>
          </p:cNvPr>
          <p:cNvGrpSpPr/>
          <p:nvPr/>
        </p:nvGrpSpPr>
        <p:grpSpPr>
          <a:xfrm>
            <a:off x="2814370" y="2136689"/>
            <a:ext cx="3794040" cy="1107360"/>
            <a:chOff x="2814370" y="2136689"/>
            <a:chExt cx="3794040" cy="11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C7D6F26-095D-A748-C922-62729E3C3872}"/>
                    </a:ext>
                  </a:extLst>
                </p14:cNvPr>
                <p14:cNvContentPartPr/>
                <p14:nvPr/>
              </p14:nvContentPartPr>
              <p14:xfrm>
                <a:off x="3050890" y="2314889"/>
                <a:ext cx="32040" cy="289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C7D6F26-095D-A748-C922-62729E3C387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32890" y="2297249"/>
                  <a:ext cx="676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D9B78F5-9F2F-084A-0022-39BA8D816BEC}"/>
                    </a:ext>
                  </a:extLst>
                </p14:cNvPr>
                <p14:cNvContentPartPr/>
                <p14:nvPr/>
              </p14:nvContentPartPr>
              <p14:xfrm>
                <a:off x="2922010" y="2294009"/>
                <a:ext cx="210240" cy="241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D9B78F5-9F2F-084A-0022-39BA8D816BE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904010" y="2276009"/>
                  <a:ext cx="2458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776B234-D725-4E33-D699-53221136E6A3}"/>
                    </a:ext>
                  </a:extLst>
                </p14:cNvPr>
                <p14:cNvContentPartPr/>
                <p14:nvPr/>
              </p14:nvContentPartPr>
              <p14:xfrm>
                <a:off x="3254650" y="2458889"/>
                <a:ext cx="34560" cy="134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776B234-D725-4E33-D699-53221136E6A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236650" y="2440889"/>
                  <a:ext cx="702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65FFD59-CE01-AE91-E791-F668A6F0C96D}"/>
                    </a:ext>
                  </a:extLst>
                </p14:cNvPr>
                <p14:cNvContentPartPr/>
                <p14:nvPr/>
              </p14:nvContentPartPr>
              <p14:xfrm>
                <a:off x="3348610" y="2405609"/>
                <a:ext cx="37440" cy="167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65FFD59-CE01-AE91-E791-F668A6F0C96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330970" y="2387969"/>
                  <a:ext cx="730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4608F1C-1357-5C56-D75C-4D0B449EDD59}"/>
                    </a:ext>
                  </a:extLst>
                </p14:cNvPr>
                <p14:cNvContentPartPr/>
                <p14:nvPr/>
              </p14:nvContentPartPr>
              <p14:xfrm>
                <a:off x="3195970" y="2382569"/>
                <a:ext cx="246600" cy="82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4608F1C-1357-5C56-D75C-4D0B449EDD5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178330" y="2364569"/>
                  <a:ext cx="2822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09AB331-3FCF-C7FB-21E0-CC04A35D0CB0}"/>
                    </a:ext>
                  </a:extLst>
                </p14:cNvPr>
                <p14:cNvContentPartPr/>
                <p14:nvPr/>
              </p14:nvContentPartPr>
              <p14:xfrm>
                <a:off x="3559930" y="2431889"/>
                <a:ext cx="164520" cy="297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09AB331-3FCF-C7FB-21E0-CC04A35D0CB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542290" y="2414249"/>
                  <a:ext cx="20016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5D15A82-EF7E-CE48-1DE8-49C714CEB1C9}"/>
                    </a:ext>
                  </a:extLst>
                </p14:cNvPr>
                <p14:cNvContentPartPr/>
                <p14:nvPr/>
              </p14:nvContentPartPr>
              <p14:xfrm>
                <a:off x="3766210" y="2290769"/>
                <a:ext cx="76320" cy="130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5D15A82-EF7E-CE48-1DE8-49C714CEB1C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748210" y="2273129"/>
                  <a:ext cx="1119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E2D4BCC-7CEB-E7AA-B6E7-9C86EFB15730}"/>
                    </a:ext>
                  </a:extLst>
                </p14:cNvPr>
                <p14:cNvContentPartPr/>
                <p14:nvPr/>
              </p14:nvContentPartPr>
              <p14:xfrm>
                <a:off x="3905170" y="2469689"/>
                <a:ext cx="207720" cy="116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E2D4BCC-7CEB-E7AA-B6E7-9C86EFB1573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887530" y="2451689"/>
                  <a:ext cx="2433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E9999D0-E183-E432-EDA3-5488AA9AEDDC}"/>
                    </a:ext>
                  </a:extLst>
                </p14:cNvPr>
                <p14:cNvContentPartPr/>
                <p14:nvPr/>
              </p14:nvContentPartPr>
              <p14:xfrm>
                <a:off x="4241770" y="2152529"/>
                <a:ext cx="42480" cy="223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E9999D0-E183-E432-EDA3-5488AA9AEDD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223770" y="2134529"/>
                  <a:ext cx="781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5ABB8B2-4E05-3F88-1BED-6A11FFD486C2}"/>
                    </a:ext>
                  </a:extLst>
                </p14:cNvPr>
                <p14:cNvContentPartPr/>
                <p14:nvPr/>
              </p14:nvContentPartPr>
              <p14:xfrm>
                <a:off x="4156090" y="2136689"/>
                <a:ext cx="164160" cy="1569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5ABB8B2-4E05-3F88-1BED-6A11FFD486C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38090" y="2118689"/>
                  <a:ext cx="1998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77F486-510E-B595-B6A1-DBBEED4766FD}"/>
                    </a:ext>
                  </a:extLst>
                </p14:cNvPr>
                <p14:cNvContentPartPr/>
                <p14:nvPr/>
              </p14:nvContentPartPr>
              <p14:xfrm>
                <a:off x="4496650" y="2241809"/>
                <a:ext cx="292320" cy="27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77F486-510E-B595-B6A1-DBBEED4766F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479010" y="2224169"/>
                  <a:ext cx="327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447BB42-9A6F-088E-A9AA-7CAEE5116182}"/>
                    </a:ext>
                  </a:extLst>
                </p14:cNvPr>
                <p14:cNvContentPartPr/>
                <p14:nvPr/>
              </p14:nvContentPartPr>
              <p14:xfrm>
                <a:off x="2814370" y="2792609"/>
                <a:ext cx="1886040" cy="954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447BB42-9A6F-088E-A9AA-7CAEE511618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96730" y="2774969"/>
                  <a:ext cx="1921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4518F4E-52BF-5135-3C72-DE6E89555984}"/>
                    </a:ext>
                  </a:extLst>
                </p14:cNvPr>
                <p14:cNvContentPartPr/>
                <p14:nvPr/>
              </p14:nvContentPartPr>
              <p14:xfrm>
                <a:off x="3206770" y="3069449"/>
                <a:ext cx="227520" cy="167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4518F4E-52BF-5135-3C72-DE6E8955598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89130" y="3051809"/>
                  <a:ext cx="263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67C4173-9BE4-632B-E749-22243D2F0C9E}"/>
                    </a:ext>
                  </a:extLst>
                </p14:cNvPr>
                <p14:cNvContentPartPr/>
                <p14:nvPr/>
              </p14:nvContentPartPr>
              <p14:xfrm>
                <a:off x="3651370" y="2929409"/>
                <a:ext cx="227160" cy="314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67C4173-9BE4-632B-E749-22243D2F0C9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633370" y="2911769"/>
                  <a:ext cx="2628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736EB91-37D5-608E-AD6D-5D06E1509E3A}"/>
                    </a:ext>
                  </a:extLst>
                </p14:cNvPr>
                <p14:cNvContentPartPr/>
                <p14:nvPr/>
              </p14:nvContentPartPr>
              <p14:xfrm>
                <a:off x="3993010" y="2954969"/>
                <a:ext cx="114840" cy="92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736EB91-37D5-608E-AD6D-5D06E1509E3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975370" y="2936969"/>
                  <a:ext cx="1504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E9A9F0-D4D1-2692-633E-3C7FEA42CA86}"/>
                    </a:ext>
                  </a:extLst>
                </p14:cNvPr>
                <p14:cNvContentPartPr/>
                <p14:nvPr/>
              </p14:nvContentPartPr>
              <p14:xfrm>
                <a:off x="4932970" y="2493809"/>
                <a:ext cx="505800" cy="327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E9A9F0-D4D1-2692-633E-3C7FEA42CA8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915330" y="2475809"/>
                  <a:ext cx="5414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AEFDD56-5FAB-1A4C-2BB1-98AC3AF81AA2}"/>
                    </a:ext>
                  </a:extLst>
                </p14:cNvPr>
                <p14:cNvContentPartPr/>
                <p14:nvPr/>
              </p14:nvContentPartPr>
              <p14:xfrm>
                <a:off x="5835850" y="2286449"/>
                <a:ext cx="160560" cy="2894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AEFDD56-5FAB-1A4C-2BB1-98AC3AF81AA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818210" y="2268449"/>
                  <a:ext cx="1962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0B09FBD-C3F2-E068-D158-767F10D026AD}"/>
                    </a:ext>
                  </a:extLst>
                </p14:cNvPr>
                <p14:cNvContentPartPr/>
                <p14:nvPr/>
              </p14:nvContentPartPr>
              <p14:xfrm>
                <a:off x="6072010" y="2551409"/>
                <a:ext cx="146520" cy="93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0B09FBD-C3F2-E068-D158-767F10D026A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54010" y="2533409"/>
                  <a:ext cx="1821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F2E271D-DBC2-73DD-1BDA-49D320A313DC}"/>
                    </a:ext>
                  </a:extLst>
                </p14:cNvPr>
                <p14:cNvContentPartPr/>
                <p14:nvPr/>
              </p14:nvContentPartPr>
              <p14:xfrm>
                <a:off x="6311410" y="2537729"/>
                <a:ext cx="93240" cy="86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F2E271D-DBC2-73DD-1BDA-49D320A313D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293410" y="2519729"/>
                  <a:ext cx="1288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6DF8000-E783-6E4A-1939-74F4498F8CCC}"/>
                    </a:ext>
                  </a:extLst>
                </p14:cNvPr>
                <p14:cNvContentPartPr/>
                <p14:nvPr/>
              </p14:nvContentPartPr>
              <p14:xfrm>
                <a:off x="6470530" y="2541689"/>
                <a:ext cx="82080" cy="81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6DF8000-E783-6E4A-1939-74F4498F8CC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452890" y="2523689"/>
                  <a:ext cx="1177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3229B3C-8498-57FE-F19E-77131B88F6CA}"/>
                    </a:ext>
                  </a:extLst>
                </p14:cNvPr>
                <p14:cNvContentPartPr/>
                <p14:nvPr/>
              </p14:nvContentPartPr>
              <p14:xfrm>
                <a:off x="6428770" y="2529449"/>
                <a:ext cx="179640" cy="151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3229B3C-8498-57FE-F19E-77131B88F6C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411130" y="2511809"/>
                  <a:ext cx="2152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AB3868B-BBBE-F961-C1CC-62BDDE8FB0A0}"/>
                    </a:ext>
                  </a:extLst>
                </p14:cNvPr>
                <p14:cNvContentPartPr/>
                <p14:nvPr/>
              </p14:nvContentPartPr>
              <p14:xfrm>
                <a:off x="5663410" y="2741129"/>
                <a:ext cx="939240" cy="835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AB3868B-BBBE-F961-C1CC-62BDDE8FB0A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45770" y="2723489"/>
                  <a:ext cx="9748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23F5796-4B5A-072A-0F36-B2010159872F}"/>
                    </a:ext>
                  </a:extLst>
                </p14:cNvPr>
                <p14:cNvContentPartPr/>
                <p14:nvPr/>
              </p14:nvContentPartPr>
              <p14:xfrm>
                <a:off x="5784370" y="2853089"/>
                <a:ext cx="119520" cy="321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23F5796-4B5A-072A-0F36-B2010159872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66730" y="2835089"/>
                  <a:ext cx="15516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AB97ADA-8FF7-A95F-1969-B391E6069EA7}"/>
                    </a:ext>
                  </a:extLst>
                </p14:cNvPr>
                <p14:cNvContentPartPr/>
                <p14:nvPr/>
              </p14:nvContentPartPr>
              <p14:xfrm>
                <a:off x="6009010" y="3112289"/>
                <a:ext cx="134640" cy="114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AB97ADA-8FF7-A95F-1969-B391E6069EA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991370" y="3094289"/>
                  <a:ext cx="1702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3891213-0755-3682-5E6C-9E3C8D330D98}"/>
                    </a:ext>
                  </a:extLst>
                </p14:cNvPr>
                <p14:cNvContentPartPr/>
                <p14:nvPr/>
              </p14:nvContentPartPr>
              <p14:xfrm>
                <a:off x="6248770" y="3015809"/>
                <a:ext cx="65520" cy="151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3891213-0755-3682-5E6C-9E3C8D330D9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231130" y="2997809"/>
                  <a:ext cx="1011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ADC0667-D5FE-7088-77CE-26A0F915BC84}"/>
                    </a:ext>
                  </a:extLst>
                </p14:cNvPr>
                <p14:cNvContentPartPr/>
                <p14:nvPr/>
              </p14:nvContentPartPr>
              <p14:xfrm>
                <a:off x="6338050" y="3092129"/>
                <a:ext cx="110520" cy="106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ADC0667-D5FE-7088-77CE-26A0F915BC8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320050" y="3074129"/>
                  <a:ext cx="146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5A2392D-5588-648D-0714-05BE5C47EC67}"/>
                    </a:ext>
                  </a:extLst>
                </p14:cNvPr>
                <p14:cNvContentPartPr/>
                <p14:nvPr/>
              </p14:nvContentPartPr>
              <p14:xfrm>
                <a:off x="6110170" y="2561129"/>
                <a:ext cx="25920" cy="78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5A2392D-5588-648D-0714-05BE5C47EC6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092170" y="2543489"/>
                  <a:ext cx="6156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23A1904-3464-09F0-5290-2FB9B598DC56}"/>
              </a:ext>
            </a:extLst>
          </p:cNvPr>
          <p:cNvGrpSpPr/>
          <p:nvPr/>
        </p:nvGrpSpPr>
        <p:grpSpPr>
          <a:xfrm>
            <a:off x="7496890" y="2340449"/>
            <a:ext cx="814320" cy="493200"/>
            <a:chOff x="7496890" y="2340449"/>
            <a:chExt cx="81432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B74AE61-B0C6-16C7-9AF6-EE9422F158F4}"/>
                    </a:ext>
                  </a:extLst>
                </p14:cNvPr>
                <p14:cNvContentPartPr/>
                <p14:nvPr/>
              </p14:nvContentPartPr>
              <p14:xfrm>
                <a:off x="7496890" y="2340449"/>
                <a:ext cx="122400" cy="424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B74AE61-B0C6-16C7-9AF6-EE9422F158F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479250" y="2322809"/>
                  <a:ext cx="15804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CD3F6EA-0149-47CB-3D48-9F14914DB32E}"/>
                    </a:ext>
                  </a:extLst>
                </p14:cNvPr>
                <p14:cNvContentPartPr/>
                <p14:nvPr/>
              </p14:nvContentPartPr>
              <p14:xfrm>
                <a:off x="7662130" y="2519009"/>
                <a:ext cx="649080" cy="3146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CD3F6EA-0149-47CB-3D48-9F14914DB32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644490" y="2501009"/>
                  <a:ext cx="684720" cy="35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A9BA97A-1315-A4A0-393D-0BC81E4E450D}"/>
              </a:ext>
            </a:extLst>
          </p:cNvPr>
          <p:cNvGrpSpPr/>
          <p:nvPr/>
        </p:nvGrpSpPr>
        <p:grpSpPr>
          <a:xfrm>
            <a:off x="8241010" y="2312369"/>
            <a:ext cx="1141560" cy="676440"/>
            <a:chOff x="8241010" y="2312369"/>
            <a:chExt cx="1141560" cy="67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915ECE2-026B-6588-E2E3-2A098E28B570}"/>
                    </a:ext>
                  </a:extLst>
                </p14:cNvPr>
                <p14:cNvContentPartPr/>
                <p14:nvPr/>
              </p14:nvContentPartPr>
              <p14:xfrm>
                <a:off x="8241010" y="2517569"/>
                <a:ext cx="577080" cy="3186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915ECE2-026B-6588-E2E3-2A098E28B57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223370" y="2499929"/>
                  <a:ext cx="6127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E9C8E40-2812-9885-05CA-1463D9BB39E0}"/>
                    </a:ext>
                  </a:extLst>
                </p14:cNvPr>
                <p14:cNvContentPartPr/>
                <p14:nvPr/>
              </p14:nvContentPartPr>
              <p14:xfrm>
                <a:off x="8531170" y="2746169"/>
                <a:ext cx="203040" cy="113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E9C8E40-2812-9885-05CA-1463D9BB39E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513530" y="2728529"/>
                  <a:ext cx="2386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DA2BBCB-0AB5-A3DB-113B-00B07078A193}"/>
                    </a:ext>
                  </a:extLst>
                </p14:cNvPr>
                <p14:cNvContentPartPr/>
                <p14:nvPr/>
              </p14:nvContentPartPr>
              <p14:xfrm>
                <a:off x="8800810" y="2762009"/>
                <a:ext cx="246240" cy="120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DA2BBCB-0AB5-A3DB-113B-00B07078A19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782810" y="2744009"/>
                  <a:ext cx="2818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3ADF9FA-F12E-E347-F9EC-C839EDB8D5B5}"/>
                    </a:ext>
                  </a:extLst>
                </p14:cNvPr>
                <p14:cNvContentPartPr/>
                <p14:nvPr/>
              </p14:nvContentPartPr>
              <p14:xfrm>
                <a:off x="9236770" y="2312369"/>
                <a:ext cx="145800" cy="676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3ADF9FA-F12E-E347-F9EC-C839EDB8D5B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219130" y="2294369"/>
                  <a:ext cx="181440" cy="71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3D0F8F-114E-34A9-4A96-2AE57D82A824}"/>
              </a:ext>
            </a:extLst>
          </p:cNvPr>
          <p:cNvGrpSpPr/>
          <p:nvPr/>
        </p:nvGrpSpPr>
        <p:grpSpPr>
          <a:xfrm>
            <a:off x="6038890" y="3377249"/>
            <a:ext cx="666360" cy="300240"/>
            <a:chOff x="6038890" y="3377249"/>
            <a:chExt cx="66636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0F0085B-05C8-AFFF-0A94-58BAEAAF4DFD}"/>
                    </a:ext>
                  </a:extLst>
                </p14:cNvPr>
                <p14:cNvContentPartPr/>
                <p14:nvPr/>
              </p14:nvContentPartPr>
              <p14:xfrm>
                <a:off x="6093970" y="3459329"/>
                <a:ext cx="611280" cy="218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0F0085B-05C8-AFFF-0A94-58BAEAAF4DF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075970" y="3441689"/>
                  <a:ext cx="6469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81FCC49-0665-CC05-3ECA-3A93F5620F20}"/>
                    </a:ext>
                  </a:extLst>
                </p14:cNvPr>
                <p14:cNvContentPartPr/>
                <p14:nvPr/>
              </p14:nvContentPartPr>
              <p14:xfrm>
                <a:off x="6038890" y="3377249"/>
                <a:ext cx="9072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81FCC49-0665-CC05-3ECA-3A93F5620F2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020890" y="3359609"/>
                  <a:ext cx="12636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035E84C-021D-9D68-114D-13A797F8B9C6}"/>
              </a:ext>
            </a:extLst>
          </p:cNvPr>
          <p:cNvGrpSpPr/>
          <p:nvPr/>
        </p:nvGrpSpPr>
        <p:grpSpPr>
          <a:xfrm>
            <a:off x="7050130" y="3421529"/>
            <a:ext cx="623160" cy="366840"/>
            <a:chOff x="7050130" y="3421529"/>
            <a:chExt cx="62316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6F9A224-248C-B122-D3BD-DE944882374B}"/>
                    </a:ext>
                  </a:extLst>
                </p14:cNvPr>
                <p14:cNvContentPartPr/>
                <p14:nvPr/>
              </p14:nvContentPartPr>
              <p14:xfrm>
                <a:off x="7050130" y="3421529"/>
                <a:ext cx="131760" cy="302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6F9A224-248C-B122-D3BD-DE944882374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032490" y="3403529"/>
                  <a:ext cx="1674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0F6C2F3-5EAE-B7D5-A1A9-E0D0BCB045AC}"/>
                    </a:ext>
                  </a:extLst>
                </p14:cNvPr>
                <p14:cNvContentPartPr/>
                <p14:nvPr/>
              </p14:nvContentPartPr>
              <p14:xfrm>
                <a:off x="7203850" y="3706289"/>
                <a:ext cx="165240" cy="738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0F6C2F3-5EAE-B7D5-A1A9-E0D0BCB045A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186210" y="3688289"/>
                  <a:ext cx="2008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DADED29-4DC0-F6BA-D83E-CE01B10030B4}"/>
                    </a:ext>
                  </a:extLst>
                </p14:cNvPr>
                <p14:cNvContentPartPr/>
                <p14:nvPr/>
              </p14:nvContentPartPr>
              <p14:xfrm>
                <a:off x="7422370" y="3647249"/>
                <a:ext cx="68400" cy="121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DADED29-4DC0-F6BA-D83E-CE01B10030B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404370" y="3629609"/>
                  <a:ext cx="104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47ADF0E-A2BF-08E2-57CC-935303D66E48}"/>
                    </a:ext>
                  </a:extLst>
                </p14:cNvPr>
                <p14:cNvContentPartPr/>
                <p14:nvPr/>
              </p14:nvContentPartPr>
              <p14:xfrm>
                <a:off x="7556290" y="3724649"/>
                <a:ext cx="117000" cy="63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47ADF0E-A2BF-08E2-57CC-935303D66E4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538290" y="3707009"/>
                  <a:ext cx="15264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A7339DB-8749-FF8E-4A54-7112DAD39BE5}"/>
              </a:ext>
            </a:extLst>
          </p:cNvPr>
          <p:cNvGrpSpPr/>
          <p:nvPr/>
        </p:nvGrpSpPr>
        <p:grpSpPr>
          <a:xfrm>
            <a:off x="8056690" y="3322169"/>
            <a:ext cx="1712520" cy="362520"/>
            <a:chOff x="8056690" y="3322169"/>
            <a:chExt cx="17125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8ED8678-CB6F-23AD-68E6-CD227CEB8C2F}"/>
                    </a:ext>
                  </a:extLst>
                </p14:cNvPr>
                <p14:cNvContentPartPr/>
                <p14:nvPr/>
              </p14:nvContentPartPr>
              <p14:xfrm>
                <a:off x="8056690" y="3540329"/>
                <a:ext cx="156240" cy="131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8ED8678-CB6F-23AD-68E6-CD227CEB8C2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039050" y="3522329"/>
                  <a:ext cx="1918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9881E04-E181-901A-9E7B-270C6AC5AA87}"/>
                    </a:ext>
                  </a:extLst>
                </p14:cNvPr>
                <p14:cNvContentPartPr/>
                <p14:nvPr/>
              </p14:nvContentPartPr>
              <p14:xfrm>
                <a:off x="8474290" y="3528809"/>
                <a:ext cx="110520" cy="109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9881E04-E181-901A-9E7B-270C6AC5AA8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456650" y="3511169"/>
                  <a:ext cx="1461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B0482F9-F733-16E8-AF2B-131ACAEC79C4}"/>
                    </a:ext>
                  </a:extLst>
                </p14:cNvPr>
                <p14:cNvContentPartPr/>
                <p14:nvPr/>
              </p14:nvContentPartPr>
              <p14:xfrm>
                <a:off x="8676610" y="3322169"/>
                <a:ext cx="91440" cy="2797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B0482F9-F733-16E8-AF2B-131ACAEC79C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658610" y="3304169"/>
                  <a:ext cx="12708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4007892-1427-D65B-2C42-42B42FBF8AE2}"/>
                    </a:ext>
                  </a:extLst>
                </p14:cNvPr>
                <p14:cNvContentPartPr/>
                <p14:nvPr/>
              </p14:nvContentPartPr>
              <p14:xfrm>
                <a:off x="8600650" y="3460049"/>
                <a:ext cx="197640" cy="302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4007892-1427-D65B-2C42-42B42FBF8AE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582650" y="3442409"/>
                  <a:ext cx="233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10B18D91-04A3-8326-F58C-D692D3A50AA9}"/>
                    </a:ext>
                  </a:extLst>
                </p14:cNvPr>
                <p14:cNvContentPartPr/>
                <p14:nvPr/>
              </p14:nvContentPartPr>
              <p14:xfrm>
                <a:off x="8297890" y="3527729"/>
                <a:ext cx="85680" cy="1569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0B18D91-04A3-8326-F58C-D692D3A50AA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279890" y="3510089"/>
                  <a:ext cx="121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08FCE2C-688C-2CB9-1E52-780DCA21D3AF}"/>
                    </a:ext>
                  </a:extLst>
                </p14:cNvPr>
                <p14:cNvContentPartPr/>
                <p14:nvPr/>
              </p14:nvContentPartPr>
              <p14:xfrm>
                <a:off x="9012130" y="3381209"/>
                <a:ext cx="88920" cy="2440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08FCE2C-688C-2CB9-1E52-780DCA21D3A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994130" y="3363569"/>
                  <a:ext cx="1245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B249159-1F96-37ED-CF80-11305CE7C556}"/>
                    </a:ext>
                  </a:extLst>
                </p14:cNvPr>
                <p14:cNvContentPartPr/>
                <p14:nvPr/>
              </p14:nvContentPartPr>
              <p14:xfrm>
                <a:off x="9310930" y="3441689"/>
                <a:ext cx="215640" cy="83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B249159-1F96-37ED-CF80-11305CE7C55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293290" y="3423689"/>
                  <a:ext cx="2512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72BBD9A-8502-E33D-F785-D66B041D2D30}"/>
                    </a:ext>
                  </a:extLst>
                </p14:cNvPr>
                <p14:cNvContentPartPr/>
                <p14:nvPr/>
              </p14:nvContentPartPr>
              <p14:xfrm>
                <a:off x="9123730" y="3547889"/>
                <a:ext cx="93240" cy="128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72BBD9A-8502-E33D-F785-D66B041D2D3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106090" y="3530249"/>
                  <a:ext cx="1288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9F42553-F8EB-9841-9925-381680C2B4F0}"/>
                    </a:ext>
                  </a:extLst>
                </p14:cNvPr>
                <p14:cNvContentPartPr/>
                <p14:nvPr/>
              </p14:nvContentPartPr>
              <p14:xfrm>
                <a:off x="9332530" y="3518009"/>
                <a:ext cx="154800" cy="1555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9F42553-F8EB-9841-9925-381680C2B4F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314890" y="3500009"/>
                  <a:ext cx="1904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4C8E433-7867-B0C2-C345-D02D789139A5}"/>
                    </a:ext>
                  </a:extLst>
                </p14:cNvPr>
                <p14:cNvContentPartPr/>
                <p14:nvPr/>
              </p14:nvContentPartPr>
              <p14:xfrm>
                <a:off x="9578410" y="3395969"/>
                <a:ext cx="190800" cy="224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4C8E433-7867-B0C2-C345-D02D789139A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560410" y="3377969"/>
                  <a:ext cx="22644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B263945-5E2E-4836-1EE1-D36EA5A4EB82}"/>
              </a:ext>
            </a:extLst>
          </p:cNvPr>
          <p:cNvGrpSpPr/>
          <p:nvPr/>
        </p:nvGrpSpPr>
        <p:grpSpPr>
          <a:xfrm>
            <a:off x="6887770" y="4090769"/>
            <a:ext cx="717840" cy="371160"/>
            <a:chOff x="6887770" y="4090769"/>
            <a:chExt cx="717840" cy="3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4ABB9F5-AC6B-F351-74E1-B0A8F08989D9}"/>
                    </a:ext>
                  </a:extLst>
                </p14:cNvPr>
                <p14:cNvContentPartPr/>
                <p14:nvPr/>
              </p14:nvContentPartPr>
              <p14:xfrm>
                <a:off x="6887770" y="4090769"/>
                <a:ext cx="175320" cy="284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4ABB9F5-AC6B-F351-74E1-B0A8F08989D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870130" y="4072769"/>
                  <a:ext cx="2109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4B2304A-ED33-1E8B-B49D-1A0E917BE9CC}"/>
                    </a:ext>
                  </a:extLst>
                </p14:cNvPr>
                <p14:cNvContentPartPr/>
                <p14:nvPr/>
              </p14:nvContentPartPr>
              <p14:xfrm>
                <a:off x="7098730" y="4343129"/>
                <a:ext cx="185760" cy="118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4B2304A-ED33-1E8B-B49D-1A0E917BE9C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80730" y="4325489"/>
                  <a:ext cx="2214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C451881-A3BB-56C5-6834-C7C068C7631B}"/>
                    </a:ext>
                  </a:extLst>
                </p14:cNvPr>
                <p14:cNvContentPartPr/>
                <p14:nvPr/>
              </p14:nvContentPartPr>
              <p14:xfrm>
                <a:off x="7343170" y="4373009"/>
                <a:ext cx="102600" cy="716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C451881-A3BB-56C5-6834-C7C068C7631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325530" y="4355009"/>
                  <a:ext cx="1382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31D7803-2156-83BC-1489-C377181A35B3}"/>
                    </a:ext>
                  </a:extLst>
                </p14:cNvPr>
                <p14:cNvContentPartPr/>
                <p14:nvPr/>
              </p14:nvContentPartPr>
              <p14:xfrm>
                <a:off x="7493290" y="4373009"/>
                <a:ext cx="81360" cy="76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31D7803-2156-83BC-1489-C377181A35B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475650" y="4355369"/>
                  <a:ext cx="1170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D9238AB-E3E0-0E91-68DE-3E0E966B1490}"/>
                    </a:ext>
                  </a:extLst>
                </p14:cNvPr>
                <p14:cNvContentPartPr/>
                <p14:nvPr/>
              </p14:nvContentPartPr>
              <p14:xfrm>
                <a:off x="7443250" y="4339529"/>
                <a:ext cx="162360" cy="122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D9238AB-E3E0-0E91-68DE-3E0E966B149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25250" y="4321529"/>
                  <a:ext cx="19800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4739785-5C67-C21B-6F35-7E308E5548BE}"/>
              </a:ext>
            </a:extLst>
          </p:cNvPr>
          <p:cNvGrpSpPr/>
          <p:nvPr/>
        </p:nvGrpSpPr>
        <p:grpSpPr>
          <a:xfrm>
            <a:off x="7909810" y="4065209"/>
            <a:ext cx="1989360" cy="331200"/>
            <a:chOff x="7909810" y="4065209"/>
            <a:chExt cx="198936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A79DAD5-35E4-9398-DD1E-1EECBD2AEA4D}"/>
                    </a:ext>
                  </a:extLst>
                </p14:cNvPr>
                <p14:cNvContentPartPr/>
                <p14:nvPr/>
              </p14:nvContentPartPr>
              <p14:xfrm>
                <a:off x="7909810" y="4237289"/>
                <a:ext cx="181440" cy="146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A79DAD5-35E4-9398-DD1E-1EECBD2AEA4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891810" y="4219649"/>
                  <a:ext cx="217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3A132968-86B3-8547-ED70-EAC89671C31C}"/>
                    </a:ext>
                  </a:extLst>
                </p14:cNvPr>
                <p14:cNvContentPartPr/>
                <p14:nvPr/>
              </p14:nvContentPartPr>
              <p14:xfrm>
                <a:off x="8160370" y="4255289"/>
                <a:ext cx="135000" cy="1411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3A132968-86B3-8547-ED70-EAC89671C31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142370" y="4237289"/>
                  <a:ext cx="170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4D47854-2E3B-40BD-EDAC-7B009664AF60}"/>
                    </a:ext>
                  </a:extLst>
                </p14:cNvPr>
                <p14:cNvContentPartPr/>
                <p14:nvPr/>
              </p14:nvContentPartPr>
              <p14:xfrm>
                <a:off x="8362690" y="4241609"/>
                <a:ext cx="110520" cy="110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4D47854-2E3B-40BD-EDAC-7B009664AF6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345050" y="4223969"/>
                  <a:ext cx="1461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6035547-1787-1607-E1AF-EA73B4B3D97E}"/>
                    </a:ext>
                  </a:extLst>
                </p14:cNvPr>
                <p14:cNvContentPartPr/>
                <p14:nvPr/>
              </p14:nvContentPartPr>
              <p14:xfrm>
                <a:off x="8553850" y="4078169"/>
                <a:ext cx="39240" cy="2419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6035547-1787-1607-E1AF-EA73B4B3D97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536210" y="4060529"/>
                  <a:ext cx="74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43A6886-20B3-F1F6-139B-8D8D6CAE628F}"/>
                    </a:ext>
                  </a:extLst>
                </p14:cNvPr>
                <p14:cNvContentPartPr/>
                <p14:nvPr/>
              </p14:nvContentPartPr>
              <p14:xfrm>
                <a:off x="8534050" y="4218569"/>
                <a:ext cx="183240" cy="201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43A6886-20B3-F1F6-139B-8D8D6CAE628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516410" y="4200569"/>
                  <a:ext cx="2188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55D58DE-ABC0-27FF-0FDD-01C95587BF09}"/>
                    </a:ext>
                  </a:extLst>
                </p14:cNvPr>
                <p14:cNvContentPartPr/>
                <p14:nvPr/>
              </p14:nvContentPartPr>
              <p14:xfrm>
                <a:off x="9272050" y="4077449"/>
                <a:ext cx="157680" cy="239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55D58DE-ABC0-27FF-0FDD-01C95587BF0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254410" y="4059449"/>
                  <a:ext cx="1933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AEFB42D-E19E-9654-EF88-1F12197E9D10}"/>
                    </a:ext>
                  </a:extLst>
                </p14:cNvPr>
                <p14:cNvContentPartPr/>
                <p14:nvPr/>
              </p14:nvContentPartPr>
              <p14:xfrm>
                <a:off x="8864170" y="4065209"/>
                <a:ext cx="133560" cy="310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AEFB42D-E19E-9654-EF88-1F12197E9D1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846170" y="4047569"/>
                  <a:ext cx="1692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2B5BB92-7685-E6AA-2E5D-8973E3346A24}"/>
                    </a:ext>
                  </a:extLst>
                </p14:cNvPr>
                <p14:cNvContentPartPr/>
                <p14:nvPr/>
              </p14:nvContentPartPr>
              <p14:xfrm>
                <a:off x="9056770" y="4242689"/>
                <a:ext cx="147960" cy="122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2B5BB92-7685-E6AA-2E5D-8973E3346A2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039130" y="4225049"/>
                  <a:ext cx="183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A40E052-B039-B4F0-84E6-B10FB75E796D}"/>
                    </a:ext>
                  </a:extLst>
                </p14:cNvPr>
                <p14:cNvContentPartPr/>
                <p14:nvPr/>
              </p14:nvContentPartPr>
              <p14:xfrm>
                <a:off x="9590650" y="4081769"/>
                <a:ext cx="308520" cy="1810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A40E052-B039-B4F0-84E6-B10FB75E796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572650" y="4063769"/>
                  <a:ext cx="344160" cy="2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5581C7B-1DD2-A630-EBFB-DA1347309423}"/>
              </a:ext>
            </a:extLst>
          </p:cNvPr>
          <p:cNvGrpSpPr/>
          <p:nvPr/>
        </p:nvGrpSpPr>
        <p:grpSpPr>
          <a:xfrm>
            <a:off x="7017010" y="4835249"/>
            <a:ext cx="850680" cy="183240"/>
            <a:chOff x="7017010" y="4835249"/>
            <a:chExt cx="850680" cy="18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FE1236A-7A49-270B-2351-1F2EE36D7CA3}"/>
                    </a:ext>
                  </a:extLst>
                </p14:cNvPr>
                <p14:cNvContentPartPr/>
                <p14:nvPr/>
              </p14:nvContentPartPr>
              <p14:xfrm>
                <a:off x="7017010" y="4860089"/>
                <a:ext cx="130320" cy="138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FE1236A-7A49-270B-2351-1F2EE36D7CA3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999010" y="4842089"/>
                  <a:ext cx="1659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52CE7B5-3BB9-4E81-4928-AEC50C08B5D3}"/>
                    </a:ext>
                  </a:extLst>
                </p14:cNvPr>
                <p14:cNvContentPartPr/>
                <p14:nvPr/>
              </p14:nvContentPartPr>
              <p14:xfrm>
                <a:off x="7260730" y="4933169"/>
                <a:ext cx="10080" cy="853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52CE7B5-3BB9-4E81-4928-AEC50C08B5D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243090" y="4915529"/>
                  <a:ext cx="457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C73BA9D2-BD5F-AFC1-62D5-A20161454D42}"/>
                    </a:ext>
                  </a:extLst>
                </p14:cNvPr>
                <p14:cNvContentPartPr/>
                <p14:nvPr/>
              </p14:nvContentPartPr>
              <p14:xfrm>
                <a:off x="7284850" y="4835249"/>
                <a:ext cx="11880" cy="30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C73BA9D2-BD5F-AFC1-62D5-A20161454D4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266850" y="4817249"/>
                  <a:ext cx="475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C888D1C-2600-FB2F-2828-6609277B56E8}"/>
                    </a:ext>
                  </a:extLst>
                </p14:cNvPr>
                <p14:cNvContentPartPr/>
                <p14:nvPr/>
              </p14:nvContentPartPr>
              <p14:xfrm>
                <a:off x="7339570" y="4950089"/>
                <a:ext cx="170640" cy="56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C888D1C-2600-FB2F-2828-6609277B56E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21930" y="4932449"/>
                  <a:ext cx="2062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FF02861-A8CE-13D9-9B43-E528942DB19A}"/>
                    </a:ext>
                  </a:extLst>
                </p14:cNvPr>
                <p14:cNvContentPartPr/>
                <p14:nvPr/>
              </p14:nvContentPartPr>
              <p14:xfrm>
                <a:off x="7613890" y="4937489"/>
                <a:ext cx="253800" cy="676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FF02861-A8CE-13D9-9B43-E528942DB19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595890" y="4919849"/>
                  <a:ext cx="28944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E533009-A7CB-7F55-8950-6A3C2F25E452}"/>
              </a:ext>
            </a:extLst>
          </p:cNvPr>
          <p:cNvGrpSpPr/>
          <p:nvPr/>
        </p:nvGrpSpPr>
        <p:grpSpPr>
          <a:xfrm>
            <a:off x="8134090" y="4641569"/>
            <a:ext cx="1104120" cy="361440"/>
            <a:chOff x="8134090" y="4641569"/>
            <a:chExt cx="1104120" cy="36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D20C6EC-20E2-F78E-7A6A-F08F7C3A8351}"/>
                    </a:ext>
                  </a:extLst>
                </p14:cNvPr>
                <p14:cNvContentPartPr/>
                <p14:nvPr/>
              </p14:nvContentPartPr>
              <p14:xfrm>
                <a:off x="8134090" y="4641569"/>
                <a:ext cx="518760" cy="361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D20C6EC-20E2-F78E-7A6A-F08F7C3A835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116450" y="4623569"/>
                  <a:ext cx="55440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6766718-00E5-7449-F7AA-D3A3C3242EC7}"/>
                    </a:ext>
                  </a:extLst>
                </p14:cNvPr>
                <p14:cNvContentPartPr/>
                <p14:nvPr/>
              </p14:nvContentPartPr>
              <p14:xfrm>
                <a:off x="8881090" y="4725809"/>
                <a:ext cx="357120" cy="203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6766718-00E5-7449-F7AA-D3A3C3242EC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863090" y="4707809"/>
                  <a:ext cx="39276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F9A7C69-69A8-CC8E-F16F-4CE640DAC2B6}"/>
              </a:ext>
            </a:extLst>
          </p:cNvPr>
          <p:cNvGrpSpPr/>
          <p:nvPr/>
        </p:nvGrpSpPr>
        <p:grpSpPr>
          <a:xfrm>
            <a:off x="9487330" y="4683329"/>
            <a:ext cx="854640" cy="242280"/>
            <a:chOff x="9487330" y="4683329"/>
            <a:chExt cx="85464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90A4FBE-74F6-4797-FEA9-E44D901001D7}"/>
                    </a:ext>
                  </a:extLst>
                </p14:cNvPr>
                <p14:cNvContentPartPr/>
                <p14:nvPr/>
              </p14:nvContentPartPr>
              <p14:xfrm>
                <a:off x="9561850" y="4731569"/>
                <a:ext cx="246960" cy="19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90A4FBE-74F6-4797-FEA9-E44D901001D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543850" y="4713929"/>
                  <a:ext cx="282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7A5183A-CF68-4778-9AD5-0CB40497E05A}"/>
                    </a:ext>
                  </a:extLst>
                </p14:cNvPr>
                <p14:cNvContentPartPr/>
                <p14:nvPr/>
              </p14:nvContentPartPr>
              <p14:xfrm>
                <a:off x="9487330" y="4813649"/>
                <a:ext cx="273600" cy="302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7A5183A-CF68-4778-9AD5-0CB40497E05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469690" y="4796009"/>
                  <a:ext cx="309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68774AD-5C87-153B-EFE2-4D0ED1CD2E2B}"/>
                    </a:ext>
                  </a:extLst>
                </p14:cNvPr>
                <p14:cNvContentPartPr/>
                <p14:nvPr/>
              </p14:nvContentPartPr>
              <p14:xfrm>
                <a:off x="10007170" y="4683329"/>
                <a:ext cx="334800" cy="242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68774AD-5C87-153B-EFE2-4D0ED1CD2E2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989530" y="4665689"/>
                  <a:ext cx="370440" cy="27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287FC91-EE45-DF15-8C72-090D610E2F37}"/>
              </a:ext>
            </a:extLst>
          </p:cNvPr>
          <p:cNvGrpSpPr/>
          <p:nvPr/>
        </p:nvGrpSpPr>
        <p:grpSpPr>
          <a:xfrm>
            <a:off x="907810" y="5170409"/>
            <a:ext cx="2268000" cy="377280"/>
            <a:chOff x="907810" y="5170409"/>
            <a:chExt cx="22680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90053ED-1EC6-CF48-4B17-F389B9848304}"/>
                    </a:ext>
                  </a:extLst>
                </p14:cNvPr>
                <p14:cNvContentPartPr/>
                <p14:nvPr/>
              </p14:nvContentPartPr>
              <p14:xfrm>
                <a:off x="938770" y="5251769"/>
                <a:ext cx="102240" cy="224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90053ED-1EC6-CF48-4B17-F389B984830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21130" y="5234129"/>
                  <a:ext cx="1378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BF3C548-F74F-F4D4-5F18-949367896556}"/>
                    </a:ext>
                  </a:extLst>
                </p14:cNvPr>
                <p14:cNvContentPartPr/>
                <p14:nvPr/>
              </p14:nvContentPartPr>
              <p14:xfrm>
                <a:off x="907810" y="5216489"/>
                <a:ext cx="225000" cy="35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BF3C548-F74F-F4D4-5F18-94936789655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90170" y="5198849"/>
                  <a:ext cx="2606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40D135D-103D-6CEF-3F1F-0D0E0322BA0C}"/>
                    </a:ext>
                  </a:extLst>
                </p14:cNvPr>
                <p14:cNvContentPartPr/>
                <p14:nvPr/>
              </p14:nvContentPartPr>
              <p14:xfrm>
                <a:off x="993850" y="5309369"/>
                <a:ext cx="537480" cy="1839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40D135D-103D-6CEF-3F1F-0D0E0322BA0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76210" y="5291369"/>
                  <a:ext cx="573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873FBD5-B714-258F-8490-82F6B05F110F}"/>
                    </a:ext>
                  </a:extLst>
                </p14:cNvPr>
                <p14:cNvContentPartPr/>
                <p14:nvPr/>
              </p14:nvContentPartPr>
              <p14:xfrm>
                <a:off x="1285090" y="5200649"/>
                <a:ext cx="64800" cy="194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873FBD5-B714-258F-8490-82F6B05F110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67450" y="5182649"/>
                  <a:ext cx="1004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49852C9-7A1B-EC89-738A-F317D1C108B6}"/>
                    </a:ext>
                  </a:extLst>
                </p14:cNvPr>
                <p14:cNvContentPartPr/>
                <p14:nvPr/>
              </p14:nvContentPartPr>
              <p14:xfrm>
                <a:off x="1750570" y="5216849"/>
                <a:ext cx="159840" cy="3308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49852C9-7A1B-EC89-738A-F317D1C108B6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732570" y="5198849"/>
                  <a:ext cx="1954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37F6912-0BB1-C669-8F4F-6B7B4971228F}"/>
                    </a:ext>
                  </a:extLst>
                </p14:cNvPr>
                <p14:cNvContentPartPr/>
                <p14:nvPr/>
              </p14:nvContentPartPr>
              <p14:xfrm>
                <a:off x="2152690" y="5170409"/>
                <a:ext cx="1023120" cy="285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37F6912-0BB1-C669-8F4F-6B7B4971228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135050" y="5152769"/>
                  <a:ext cx="10587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7D62311-D98D-C570-95B7-CF9FC08B5496}"/>
                    </a:ext>
                  </a:extLst>
                </p14:cNvPr>
                <p14:cNvContentPartPr/>
                <p14:nvPr/>
              </p14:nvContentPartPr>
              <p14:xfrm>
                <a:off x="2662450" y="5234129"/>
                <a:ext cx="338400" cy="201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7D62311-D98D-C570-95B7-CF9FC08B5496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644810" y="5216129"/>
                  <a:ext cx="374040" cy="5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17BBE215-2827-859B-F165-172C8F480A18}"/>
              </a:ext>
            </a:extLst>
          </p:cNvPr>
          <p:cNvGrpSpPr/>
          <p:nvPr/>
        </p:nvGrpSpPr>
        <p:grpSpPr>
          <a:xfrm>
            <a:off x="3511330" y="4979249"/>
            <a:ext cx="1056600" cy="628920"/>
            <a:chOff x="3511330" y="4979249"/>
            <a:chExt cx="1056600" cy="6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0753797-EFCD-29C7-B471-10E4815A2157}"/>
                    </a:ext>
                  </a:extLst>
                </p14:cNvPr>
                <p14:cNvContentPartPr/>
                <p14:nvPr/>
              </p14:nvContentPartPr>
              <p14:xfrm>
                <a:off x="3586210" y="5280929"/>
                <a:ext cx="19800" cy="145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0753797-EFCD-29C7-B471-10E4815A215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568570" y="5263289"/>
                  <a:ext cx="554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8B448B1-920E-8079-D34D-37D1DBBC4A32}"/>
                    </a:ext>
                  </a:extLst>
                </p14:cNvPr>
                <p14:cNvContentPartPr/>
                <p14:nvPr/>
              </p14:nvContentPartPr>
              <p14:xfrm>
                <a:off x="3511330" y="5222609"/>
                <a:ext cx="203760" cy="702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8B448B1-920E-8079-D34D-37D1DBBC4A3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493690" y="5204969"/>
                  <a:ext cx="239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EBC67F5-8594-C51B-9AE3-80BE05727A6D}"/>
                    </a:ext>
                  </a:extLst>
                </p14:cNvPr>
                <p14:cNvContentPartPr/>
                <p14:nvPr/>
              </p14:nvContentPartPr>
              <p14:xfrm>
                <a:off x="3889330" y="5258609"/>
                <a:ext cx="200160" cy="60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EBC67F5-8594-C51B-9AE3-80BE05727A6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871690" y="5240609"/>
                  <a:ext cx="2358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614AF959-5FF5-3575-1779-54130C6693BD}"/>
                    </a:ext>
                  </a:extLst>
                </p14:cNvPr>
                <p14:cNvContentPartPr/>
                <p14:nvPr/>
              </p14:nvContentPartPr>
              <p14:xfrm>
                <a:off x="3867010" y="5372369"/>
                <a:ext cx="226440" cy="41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614AF959-5FF5-3575-1779-54130C6693B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849370" y="5354729"/>
                  <a:ext cx="2620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79F5EF7-BA32-D490-F5D9-3509A1AAED4C}"/>
                    </a:ext>
                  </a:extLst>
                </p14:cNvPr>
                <p14:cNvContentPartPr/>
                <p14:nvPr/>
              </p14:nvContentPartPr>
              <p14:xfrm>
                <a:off x="4359490" y="4979249"/>
                <a:ext cx="131400" cy="240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79F5EF7-BA32-D490-F5D9-3509A1AAED4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341490" y="4961249"/>
                  <a:ext cx="1670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FAEBE3E-965E-D380-33A1-7935E033A134}"/>
                    </a:ext>
                  </a:extLst>
                </p14:cNvPr>
                <p14:cNvContentPartPr/>
                <p14:nvPr/>
              </p14:nvContentPartPr>
              <p14:xfrm>
                <a:off x="3897610" y="5147009"/>
                <a:ext cx="218880" cy="55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FAEBE3E-965E-D380-33A1-7935E033A13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879970" y="5129009"/>
                  <a:ext cx="254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23BD0A7A-5CFF-F6D3-9AEA-7953977DA395}"/>
                    </a:ext>
                  </a:extLst>
                </p14:cNvPr>
                <p14:cNvContentPartPr/>
                <p14:nvPr/>
              </p14:nvContentPartPr>
              <p14:xfrm>
                <a:off x="4240690" y="5269049"/>
                <a:ext cx="327240" cy="820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23BD0A7A-5CFF-F6D3-9AEA-7953977DA39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222690" y="5251049"/>
                  <a:ext cx="362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B5171ED-A139-56A0-929C-A234F4875C9E}"/>
                    </a:ext>
                  </a:extLst>
                </p14:cNvPr>
                <p14:cNvContentPartPr/>
                <p14:nvPr/>
              </p14:nvContentPartPr>
              <p14:xfrm>
                <a:off x="4286770" y="5367329"/>
                <a:ext cx="248760" cy="240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B5171ED-A139-56A0-929C-A234F4875C9E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268770" y="5349689"/>
                  <a:ext cx="28440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584501E-7CF8-5FA5-1572-8AC089296F9D}"/>
              </a:ext>
            </a:extLst>
          </p:cNvPr>
          <p:cNvGrpSpPr/>
          <p:nvPr/>
        </p:nvGrpSpPr>
        <p:grpSpPr>
          <a:xfrm>
            <a:off x="681010" y="5750369"/>
            <a:ext cx="3199320" cy="707760"/>
            <a:chOff x="681010" y="5750369"/>
            <a:chExt cx="3199320" cy="7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0AA7A78-27B7-8FC1-7B93-77EB7BE1A84C}"/>
                    </a:ext>
                  </a:extLst>
                </p14:cNvPr>
                <p14:cNvContentPartPr/>
                <p14:nvPr/>
              </p14:nvContentPartPr>
              <p14:xfrm>
                <a:off x="858490" y="5961689"/>
                <a:ext cx="87840" cy="361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0AA7A78-27B7-8FC1-7B93-77EB7BE1A84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40490" y="5944049"/>
                  <a:ext cx="1234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2D727B48-17FF-7754-DCCC-917B4E1D0AE6}"/>
                    </a:ext>
                  </a:extLst>
                </p14:cNvPr>
                <p14:cNvContentPartPr/>
                <p14:nvPr/>
              </p14:nvContentPartPr>
              <p14:xfrm>
                <a:off x="763450" y="6149249"/>
                <a:ext cx="194040" cy="27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2D727B48-17FF-7754-DCCC-917B4E1D0AE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45450" y="6131249"/>
                  <a:ext cx="229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1AAA4CC-569F-256E-A391-345192FAAE92}"/>
                    </a:ext>
                  </a:extLst>
                </p14:cNvPr>
                <p14:cNvContentPartPr/>
                <p14:nvPr/>
              </p14:nvContentPartPr>
              <p14:xfrm>
                <a:off x="886210" y="6171929"/>
                <a:ext cx="1231200" cy="286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1AAA4CC-569F-256E-A391-345192FAAE9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68570" y="6153929"/>
                  <a:ext cx="12668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4DEBE2D-A613-84CC-8974-18D7F805E297}"/>
                    </a:ext>
                  </a:extLst>
                </p14:cNvPr>
                <p14:cNvContentPartPr/>
                <p14:nvPr/>
              </p14:nvContentPartPr>
              <p14:xfrm>
                <a:off x="2406850" y="6054569"/>
                <a:ext cx="179640" cy="388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4DEBE2D-A613-84CC-8974-18D7F805E297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388850" y="6036929"/>
                  <a:ext cx="21528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24F435B-3474-6887-CBDE-F901977338B0}"/>
                    </a:ext>
                  </a:extLst>
                </p14:cNvPr>
                <p14:cNvContentPartPr/>
                <p14:nvPr/>
              </p14:nvContentPartPr>
              <p14:xfrm>
                <a:off x="2802130" y="5971409"/>
                <a:ext cx="762120" cy="3398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24F435B-3474-6887-CBDE-F901977338B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784490" y="5953769"/>
                  <a:ext cx="79776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2AAEAA45-2B8A-0C44-A726-D191AAEB0AD2}"/>
                    </a:ext>
                  </a:extLst>
                </p14:cNvPr>
                <p14:cNvContentPartPr/>
                <p14:nvPr/>
              </p14:nvContentPartPr>
              <p14:xfrm>
                <a:off x="3513490" y="6170489"/>
                <a:ext cx="366840" cy="94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2AAEAA45-2B8A-0C44-A726-D191AAEB0AD2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495850" y="6152849"/>
                  <a:ext cx="402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1067CC2-472F-4014-7B18-23E6B5A79B94}"/>
                    </a:ext>
                  </a:extLst>
                </p14:cNvPr>
                <p14:cNvContentPartPr/>
                <p14:nvPr/>
              </p14:nvContentPartPr>
              <p14:xfrm>
                <a:off x="3424570" y="6040889"/>
                <a:ext cx="282240" cy="42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1067CC2-472F-4014-7B18-23E6B5A79B9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406930" y="6023249"/>
                  <a:ext cx="3178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4C1CDE8C-A89B-411D-BCAC-283EE39C3FFC}"/>
                    </a:ext>
                  </a:extLst>
                </p14:cNvPr>
                <p14:cNvContentPartPr/>
                <p14:nvPr/>
              </p14:nvContentPartPr>
              <p14:xfrm>
                <a:off x="681010" y="5750369"/>
                <a:ext cx="109080" cy="1731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4C1CDE8C-A89B-411D-BCAC-283EE39C3FF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63370" y="5732369"/>
                  <a:ext cx="1447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7DD9E5A-D49D-07C1-6F7B-5FC018B32117}"/>
                    </a:ext>
                  </a:extLst>
                </p14:cNvPr>
                <p14:cNvContentPartPr/>
                <p14:nvPr/>
              </p14:nvContentPartPr>
              <p14:xfrm>
                <a:off x="741490" y="5799329"/>
                <a:ext cx="99000" cy="115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7DD9E5A-D49D-07C1-6F7B-5FC018B3211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23850" y="5781329"/>
                  <a:ext cx="1346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6792F18-67C7-2B4C-BC8E-78B2F3BB7835}"/>
                    </a:ext>
                  </a:extLst>
                </p14:cNvPr>
                <p14:cNvContentPartPr/>
                <p14:nvPr/>
              </p14:nvContentPartPr>
              <p14:xfrm>
                <a:off x="2157370" y="5984729"/>
                <a:ext cx="20160" cy="1198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6792F18-67C7-2B4C-BC8E-78B2F3BB783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139370" y="5966729"/>
                  <a:ext cx="558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6F7242A-208F-847A-FAC3-18E75CEB3524}"/>
                    </a:ext>
                  </a:extLst>
                </p14:cNvPr>
                <p14:cNvContentPartPr/>
                <p14:nvPr/>
              </p14:nvContentPartPr>
              <p14:xfrm>
                <a:off x="2243410" y="5945849"/>
                <a:ext cx="43920" cy="102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6F7242A-208F-847A-FAC3-18E75CEB352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225410" y="5927849"/>
                  <a:ext cx="7956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D6CDC15A-7892-58CE-CB54-11709420267C}"/>
              </a:ext>
            </a:extLst>
          </p:cNvPr>
          <p:cNvGrpSpPr/>
          <p:nvPr/>
        </p:nvGrpSpPr>
        <p:grpSpPr>
          <a:xfrm>
            <a:off x="4049530" y="5866289"/>
            <a:ext cx="1613880" cy="718920"/>
            <a:chOff x="4049530" y="5866289"/>
            <a:chExt cx="161388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1DA4F45E-098B-E0D8-AA03-D31E78764181}"/>
                    </a:ext>
                  </a:extLst>
                </p14:cNvPr>
                <p14:cNvContentPartPr/>
                <p14:nvPr/>
              </p14:nvContentPartPr>
              <p14:xfrm>
                <a:off x="4049530" y="6155009"/>
                <a:ext cx="257400" cy="460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1DA4F45E-098B-E0D8-AA03-D31E7876418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031890" y="6137369"/>
                  <a:ext cx="2930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434B9114-375B-4D1D-F0B7-A162A56BF69E}"/>
                    </a:ext>
                  </a:extLst>
                </p14:cNvPr>
                <p14:cNvContentPartPr/>
                <p14:nvPr/>
              </p14:nvContentPartPr>
              <p14:xfrm>
                <a:off x="4644610" y="5866289"/>
                <a:ext cx="8640" cy="2034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34B9114-375B-4D1D-F0B7-A162A56BF69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626970" y="5848289"/>
                  <a:ext cx="442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258DC550-170B-ABFF-3ED8-B85CB602C481}"/>
                    </a:ext>
                  </a:extLst>
                </p14:cNvPr>
                <p14:cNvContentPartPr/>
                <p14:nvPr/>
              </p14:nvContentPartPr>
              <p14:xfrm>
                <a:off x="4543450" y="6127289"/>
                <a:ext cx="225360" cy="165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258DC550-170B-ABFF-3ED8-B85CB602C48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525450" y="6109289"/>
                  <a:ext cx="261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900A067-A38A-0452-176D-9621CE78BD31}"/>
                    </a:ext>
                  </a:extLst>
                </p14:cNvPr>
                <p14:cNvContentPartPr/>
                <p14:nvPr/>
              </p14:nvContentPartPr>
              <p14:xfrm>
                <a:off x="4554610" y="6304049"/>
                <a:ext cx="32760" cy="1292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900A067-A38A-0452-176D-9621CE78BD31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536610" y="6286049"/>
                  <a:ext cx="684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40B1570-B087-2D8E-7845-E3497B93BB5F}"/>
                    </a:ext>
                  </a:extLst>
                </p14:cNvPr>
                <p14:cNvContentPartPr/>
                <p14:nvPr/>
              </p14:nvContentPartPr>
              <p14:xfrm>
                <a:off x="4448770" y="6200729"/>
                <a:ext cx="323280" cy="1170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40B1570-B087-2D8E-7845-E3497B93BB5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430770" y="6182729"/>
                  <a:ext cx="3589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0AF46413-78A7-4C73-B822-2DA2FEC48B9E}"/>
                    </a:ext>
                  </a:extLst>
                </p14:cNvPr>
                <p14:cNvContentPartPr/>
                <p14:nvPr/>
              </p14:nvContentPartPr>
              <p14:xfrm>
                <a:off x="5022250" y="6111449"/>
                <a:ext cx="146160" cy="277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0AF46413-78A7-4C73-B822-2DA2FEC48B9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004250" y="6093809"/>
                  <a:ext cx="181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C6DA3926-B624-2B86-85AE-7C6A0E188B33}"/>
                    </a:ext>
                  </a:extLst>
                </p14:cNvPr>
                <p14:cNvContentPartPr/>
                <p14:nvPr/>
              </p14:nvContentPartPr>
              <p14:xfrm>
                <a:off x="5026930" y="6170849"/>
                <a:ext cx="142560" cy="176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C6DA3926-B624-2B86-85AE-7C6A0E188B3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008930" y="6152849"/>
                  <a:ext cx="1782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438BD70-93EB-CC1E-4D45-AD13B61C33FD}"/>
                    </a:ext>
                  </a:extLst>
                </p14:cNvPr>
                <p14:cNvContentPartPr/>
                <p14:nvPr/>
              </p14:nvContentPartPr>
              <p14:xfrm>
                <a:off x="5451730" y="5869889"/>
                <a:ext cx="184680" cy="2534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438BD70-93EB-CC1E-4D45-AD13B61C33F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434090" y="5851889"/>
                  <a:ext cx="2203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83508892-1AF1-0063-D87D-AC7D2D55D1A5}"/>
                    </a:ext>
                  </a:extLst>
                </p14:cNvPr>
                <p14:cNvContentPartPr/>
                <p14:nvPr/>
              </p14:nvContentPartPr>
              <p14:xfrm>
                <a:off x="5346250" y="6202169"/>
                <a:ext cx="317160" cy="201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83508892-1AF1-0063-D87D-AC7D2D55D1A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328610" y="6184529"/>
                  <a:ext cx="352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38D22D9-1296-56AD-3F5A-45057323027B}"/>
                    </a:ext>
                  </a:extLst>
                </p14:cNvPr>
                <p14:cNvContentPartPr/>
                <p14:nvPr/>
              </p14:nvContentPartPr>
              <p14:xfrm>
                <a:off x="5399530" y="6339329"/>
                <a:ext cx="172800" cy="2458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38D22D9-1296-56AD-3F5A-45057323027B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381530" y="6321329"/>
                  <a:ext cx="208440" cy="28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46486AF4-B588-D5C4-0B54-A9E73C5C009F}"/>
              </a:ext>
            </a:extLst>
          </p:cNvPr>
          <p:cNvGrpSpPr/>
          <p:nvPr/>
        </p:nvGrpSpPr>
        <p:grpSpPr>
          <a:xfrm>
            <a:off x="6558010" y="5536889"/>
            <a:ext cx="253440" cy="209160"/>
            <a:chOff x="6558010" y="5536889"/>
            <a:chExt cx="253440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0FA2505-1E4D-3303-778B-37EBEC0700C5}"/>
                    </a:ext>
                  </a:extLst>
                </p14:cNvPr>
                <p14:cNvContentPartPr/>
                <p14:nvPr/>
              </p14:nvContentPartPr>
              <p14:xfrm>
                <a:off x="6558010" y="5560649"/>
                <a:ext cx="9720" cy="1854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0FA2505-1E4D-3303-778B-37EBEC0700C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540370" y="5542649"/>
                  <a:ext cx="453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D6D86B6-892A-E673-FB3D-CB92D3F85378}"/>
                    </a:ext>
                  </a:extLst>
                </p14:cNvPr>
                <p14:cNvContentPartPr/>
                <p14:nvPr/>
              </p14:nvContentPartPr>
              <p14:xfrm>
                <a:off x="6692650" y="5536889"/>
                <a:ext cx="118800" cy="2080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D6D86B6-892A-E673-FB3D-CB92D3F85378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674650" y="5519249"/>
                  <a:ext cx="1544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92E2DAA-41FE-9E8F-6EAC-092502A37EF8}"/>
                    </a:ext>
                  </a:extLst>
                </p14:cNvPr>
                <p14:cNvContentPartPr/>
                <p14:nvPr/>
              </p14:nvContentPartPr>
              <p14:xfrm>
                <a:off x="6627850" y="5679809"/>
                <a:ext cx="181440" cy="9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92E2DAA-41FE-9E8F-6EAC-092502A37EF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610210" y="5661809"/>
                  <a:ext cx="21708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1D7DD980-997D-E5D7-F6BB-23BB4763545A}"/>
              </a:ext>
            </a:extLst>
          </p:cNvPr>
          <p:cNvGrpSpPr/>
          <p:nvPr/>
        </p:nvGrpSpPr>
        <p:grpSpPr>
          <a:xfrm>
            <a:off x="7036810" y="5474249"/>
            <a:ext cx="1065240" cy="250560"/>
            <a:chOff x="7036810" y="5474249"/>
            <a:chExt cx="106524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2246C88-A50C-F860-85B5-B9FBBDC754CF}"/>
                    </a:ext>
                  </a:extLst>
                </p14:cNvPr>
                <p14:cNvContentPartPr/>
                <p14:nvPr/>
              </p14:nvContentPartPr>
              <p14:xfrm>
                <a:off x="7036810" y="5517449"/>
                <a:ext cx="71640" cy="188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2246C88-A50C-F860-85B5-B9FBBDC754C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018810" y="5499809"/>
                  <a:ext cx="107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3054A8F-A74E-B8E9-2EB5-89530A276DC4}"/>
                    </a:ext>
                  </a:extLst>
                </p14:cNvPr>
                <p14:cNvContentPartPr/>
                <p14:nvPr/>
              </p14:nvContentPartPr>
              <p14:xfrm>
                <a:off x="7476010" y="5627609"/>
                <a:ext cx="32760" cy="712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3054A8F-A74E-B8E9-2EB5-89530A276DC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458370" y="5609609"/>
                  <a:ext cx="684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7610423-4CB2-C5E8-23A9-DA42F15A3965}"/>
                    </a:ext>
                  </a:extLst>
                </p14:cNvPr>
                <p14:cNvContentPartPr/>
                <p14:nvPr/>
              </p14:nvContentPartPr>
              <p14:xfrm>
                <a:off x="7506610" y="5541929"/>
                <a:ext cx="10080" cy="57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7610423-4CB2-C5E8-23A9-DA42F15A3965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488610" y="5524289"/>
                  <a:ext cx="457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650D72E-6591-8B40-2530-9339137ABD9E}"/>
                    </a:ext>
                  </a:extLst>
                </p14:cNvPr>
                <p14:cNvContentPartPr/>
                <p14:nvPr/>
              </p14:nvContentPartPr>
              <p14:xfrm>
                <a:off x="7590850" y="5632289"/>
                <a:ext cx="135720" cy="925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650D72E-6591-8B40-2530-9339137ABD9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572850" y="5614649"/>
                  <a:ext cx="1713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686A5E2-16C6-8C89-2682-456268B12785}"/>
                    </a:ext>
                  </a:extLst>
                </p14:cNvPr>
                <p14:cNvContentPartPr/>
                <p14:nvPr/>
              </p14:nvContentPartPr>
              <p14:xfrm>
                <a:off x="7897570" y="5474249"/>
                <a:ext cx="106200" cy="229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686A5E2-16C6-8C89-2682-456268B1278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879570" y="5456609"/>
                  <a:ext cx="1418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8DEF4CE8-0EA6-C5F7-1BED-30D71F6F93C1}"/>
                    </a:ext>
                  </a:extLst>
                </p14:cNvPr>
                <p14:cNvContentPartPr/>
                <p14:nvPr/>
              </p14:nvContentPartPr>
              <p14:xfrm>
                <a:off x="7851130" y="5573249"/>
                <a:ext cx="180360" cy="41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8DEF4CE8-0EA6-C5F7-1BED-30D71F6F93C1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833130" y="5555249"/>
                  <a:ext cx="2160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1A34634B-98A7-6406-AD7B-F32F6B56C677}"/>
                    </a:ext>
                  </a:extLst>
                </p14:cNvPr>
                <p14:cNvContentPartPr/>
                <p14:nvPr/>
              </p14:nvContentPartPr>
              <p14:xfrm>
                <a:off x="8032930" y="5611769"/>
                <a:ext cx="69120" cy="802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1A34634B-98A7-6406-AD7B-F32F6B56C67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8014930" y="5593769"/>
                  <a:ext cx="10476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79838912-DD3E-821A-1C19-08ADDE7D8F19}"/>
              </a:ext>
            </a:extLst>
          </p:cNvPr>
          <p:cNvGrpSpPr/>
          <p:nvPr/>
        </p:nvGrpSpPr>
        <p:grpSpPr>
          <a:xfrm>
            <a:off x="8330290" y="5465609"/>
            <a:ext cx="948600" cy="327960"/>
            <a:chOff x="8330290" y="5465609"/>
            <a:chExt cx="94860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F863CCD-99DC-E02A-2821-36B0252FE418}"/>
                    </a:ext>
                  </a:extLst>
                </p14:cNvPr>
                <p14:cNvContentPartPr/>
                <p14:nvPr/>
              </p14:nvContentPartPr>
              <p14:xfrm>
                <a:off x="8330290" y="5465609"/>
                <a:ext cx="129600" cy="2246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F863CCD-99DC-E02A-2821-36B0252FE418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8312290" y="5447609"/>
                  <a:ext cx="1652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B55AA57F-5225-0E4F-6DBC-0AA11754BA83}"/>
                    </a:ext>
                  </a:extLst>
                </p14:cNvPr>
                <p14:cNvContentPartPr/>
                <p14:nvPr/>
              </p14:nvContentPartPr>
              <p14:xfrm>
                <a:off x="8526130" y="5597009"/>
                <a:ext cx="635040" cy="1864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B55AA57F-5225-0E4F-6DBC-0AA11754BA83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8508490" y="5579369"/>
                  <a:ext cx="6706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96C4E52-EA53-E869-458B-4D1A773B1AEF}"/>
                    </a:ext>
                  </a:extLst>
                </p14:cNvPr>
                <p14:cNvContentPartPr/>
                <p14:nvPr/>
              </p14:nvContentPartPr>
              <p14:xfrm>
                <a:off x="9157210" y="5689889"/>
                <a:ext cx="121680" cy="103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96C4E52-EA53-E869-458B-4D1A773B1AEF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139570" y="5671889"/>
                  <a:ext cx="15732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C811A72-ADA9-9125-EB5E-D3F27700CA40}"/>
              </a:ext>
            </a:extLst>
          </p:cNvPr>
          <p:cNvGrpSpPr/>
          <p:nvPr/>
        </p:nvGrpSpPr>
        <p:grpSpPr>
          <a:xfrm>
            <a:off x="9563290" y="5449409"/>
            <a:ext cx="977400" cy="356760"/>
            <a:chOff x="9563290" y="5449409"/>
            <a:chExt cx="97740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B511A1A-F0FC-7CC6-DE82-5F2B10190493}"/>
                    </a:ext>
                  </a:extLst>
                </p14:cNvPr>
                <p14:cNvContentPartPr/>
                <p14:nvPr/>
              </p14:nvContentPartPr>
              <p14:xfrm>
                <a:off x="9593890" y="5449409"/>
                <a:ext cx="112680" cy="2462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B511A1A-F0FC-7CC6-DE82-5F2B10190493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575890" y="5431769"/>
                  <a:ext cx="1483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7253CE0C-EC5C-7731-763F-63124CC29860}"/>
                    </a:ext>
                  </a:extLst>
                </p14:cNvPr>
                <p14:cNvContentPartPr/>
                <p14:nvPr/>
              </p14:nvContentPartPr>
              <p14:xfrm>
                <a:off x="9563290" y="5577929"/>
                <a:ext cx="155880" cy="230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7253CE0C-EC5C-7731-763F-63124CC2986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545650" y="5560289"/>
                  <a:ext cx="1915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4058D38F-9AD7-7A92-599E-C819877D6DA0}"/>
                    </a:ext>
                  </a:extLst>
                </p14:cNvPr>
                <p14:cNvContentPartPr/>
                <p14:nvPr/>
              </p14:nvContentPartPr>
              <p14:xfrm>
                <a:off x="9778930" y="5546249"/>
                <a:ext cx="97920" cy="1281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4058D38F-9AD7-7A92-599E-C819877D6DA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760930" y="5528249"/>
                  <a:ext cx="1335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57EAAEB-D31F-C1A3-1FDC-1153F1ACD8A6}"/>
                    </a:ext>
                  </a:extLst>
                </p14:cNvPr>
                <p14:cNvContentPartPr/>
                <p14:nvPr/>
              </p14:nvContentPartPr>
              <p14:xfrm>
                <a:off x="9924010" y="5584769"/>
                <a:ext cx="206280" cy="2214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57EAAEB-D31F-C1A3-1FDC-1153F1ACD8A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906370" y="5567129"/>
                  <a:ext cx="2419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DF73A1C0-A647-76C2-6731-894F0658BEC2}"/>
                    </a:ext>
                  </a:extLst>
                </p14:cNvPr>
                <p14:cNvContentPartPr/>
                <p14:nvPr/>
              </p14:nvContentPartPr>
              <p14:xfrm>
                <a:off x="10305250" y="5595929"/>
                <a:ext cx="21960" cy="97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DF73A1C0-A647-76C2-6731-894F0658BEC2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287250" y="5577929"/>
                  <a:ext cx="576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87C94140-1D51-2147-E1C3-023DF7B335A6}"/>
                    </a:ext>
                  </a:extLst>
                </p14:cNvPr>
                <p14:cNvContentPartPr/>
                <p14:nvPr/>
              </p14:nvContentPartPr>
              <p14:xfrm>
                <a:off x="10333690" y="5478569"/>
                <a:ext cx="63720" cy="68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87C94140-1D51-2147-E1C3-023DF7B335A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316050" y="5460929"/>
                  <a:ext cx="993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23375F2A-F713-119B-F32B-480245720C1D}"/>
                    </a:ext>
                  </a:extLst>
                </p14:cNvPr>
                <p14:cNvContentPartPr/>
                <p14:nvPr/>
              </p14:nvContentPartPr>
              <p14:xfrm>
                <a:off x="10413250" y="5614289"/>
                <a:ext cx="127440" cy="93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23375F2A-F713-119B-F32B-480245720C1D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0395610" y="5596289"/>
                  <a:ext cx="16308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4575A3F-F422-D3DB-A698-AC0BACA8A63D}"/>
              </a:ext>
            </a:extLst>
          </p:cNvPr>
          <p:cNvGrpSpPr/>
          <p:nvPr/>
        </p:nvGrpSpPr>
        <p:grpSpPr>
          <a:xfrm>
            <a:off x="10784770" y="5415209"/>
            <a:ext cx="236880" cy="244080"/>
            <a:chOff x="10784770" y="5415209"/>
            <a:chExt cx="236880" cy="24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9517CC8-64C2-03B3-CDC8-A0678284B7DF}"/>
                    </a:ext>
                  </a:extLst>
                </p14:cNvPr>
                <p14:cNvContentPartPr/>
                <p14:nvPr/>
              </p14:nvContentPartPr>
              <p14:xfrm>
                <a:off x="10813210" y="5415209"/>
                <a:ext cx="137520" cy="2440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9517CC8-64C2-03B3-CDC8-A0678284B7DF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0795210" y="5397569"/>
                  <a:ext cx="1731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E8F0A9A3-EA44-7DE3-77F2-2DEC83DCA79C}"/>
                    </a:ext>
                  </a:extLst>
                </p14:cNvPr>
                <p14:cNvContentPartPr/>
                <p14:nvPr/>
              </p14:nvContentPartPr>
              <p14:xfrm>
                <a:off x="10784770" y="5470649"/>
                <a:ext cx="236880" cy="1508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E8F0A9A3-EA44-7DE3-77F2-2DEC83DCA79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767130" y="5453009"/>
                  <a:ext cx="272520" cy="18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1CACDC1-A8D3-9A8C-1108-69B71210B38F}"/>
                  </a:ext>
                </a:extLst>
              </p14:cNvPr>
              <p14:cNvContentPartPr/>
              <p14:nvPr/>
            </p14:nvContentPartPr>
            <p14:xfrm>
              <a:off x="7321930" y="6255449"/>
              <a:ext cx="162360" cy="10440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1CACDC1-A8D3-9A8C-1108-69B71210B38F}"/>
                  </a:ext>
                </a:extLst>
              </p:cNvPr>
              <p:cNvPicPr/>
              <p:nvPr/>
            </p:nvPicPr>
            <p:blipFill>
              <a:blip r:embed="rId423"/>
              <a:stretch>
                <a:fillRect/>
              </a:stretch>
            </p:blipFill>
            <p:spPr>
              <a:xfrm>
                <a:off x="7303930" y="6237809"/>
                <a:ext cx="198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140DC128-7AEB-E0C9-B20C-A6F2B2E21B4B}"/>
                  </a:ext>
                </a:extLst>
              </p14:cNvPr>
              <p14:cNvContentPartPr/>
              <p14:nvPr/>
            </p14:nvContentPartPr>
            <p14:xfrm>
              <a:off x="7912690" y="5940449"/>
              <a:ext cx="120240" cy="2314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140DC128-7AEB-E0C9-B20C-A6F2B2E21B4B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7895050" y="5922809"/>
                <a:ext cx="1558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FE1FF851-9F37-BFC9-708B-9CF20002A12A}"/>
                  </a:ext>
                </a:extLst>
              </p14:cNvPr>
              <p14:cNvContentPartPr/>
              <p14:nvPr/>
            </p14:nvContentPartPr>
            <p14:xfrm>
              <a:off x="8122570" y="5942609"/>
              <a:ext cx="177480" cy="24084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FE1FF851-9F37-BFC9-708B-9CF20002A12A}"/>
                  </a:ext>
                </a:extLst>
              </p:cNvPr>
              <p:cNvPicPr/>
              <p:nvPr/>
            </p:nvPicPr>
            <p:blipFill>
              <a:blip r:embed="rId427"/>
              <a:stretch>
                <a:fillRect/>
              </a:stretch>
            </p:blipFill>
            <p:spPr>
              <a:xfrm>
                <a:off x="8104930" y="5924969"/>
                <a:ext cx="21312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1BCB4BA7-D0C8-7A76-CA1F-C6B4250414C4}"/>
                  </a:ext>
                </a:extLst>
              </p14:cNvPr>
              <p14:cNvContentPartPr/>
              <p14:nvPr/>
            </p14:nvContentPartPr>
            <p14:xfrm>
              <a:off x="8077930" y="6047009"/>
              <a:ext cx="176760" cy="2916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1BCB4BA7-D0C8-7A76-CA1F-C6B4250414C4}"/>
                  </a:ext>
                </a:extLst>
              </p:cNvPr>
              <p:cNvPicPr/>
              <p:nvPr/>
            </p:nvPicPr>
            <p:blipFill>
              <a:blip r:embed="rId429"/>
              <a:stretch>
                <a:fillRect/>
              </a:stretch>
            </p:blipFill>
            <p:spPr>
              <a:xfrm>
                <a:off x="8059930" y="6029009"/>
                <a:ext cx="212400" cy="6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2F571A0-1654-3F2C-E437-608193F73BE4}"/>
              </a:ext>
            </a:extLst>
          </p:cNvPr>
          <p:cNvGrpSpPr/>
          <p:nvPr/>
        </p:nvGrpSpPr>
        <p:grpSpPr>
          <a:xfrm>
            <a:off x="8460250" y="5921729"/>
            <a:ext cx="976320" cy="240840"/>
            <a:chOff x="8460250" y="5921729"/>
            <a:chExt cx="976320" cy="2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019C0C8-8727-D0BA-ABEE-456B8890CB0F}"/>
                    </a:ext>
                  </a:extLst>
                </p14:cNvPr>
                <p14:cNvContentPartPr/>
                <p14:nvPr/>
              </p14:nvContentPartPr>
              <p14:xfrm>
                <a:off x="8460250" y="5989409"/>
                <a:ext cx="169920" cy="1731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019C0C8-8727-D0BA-ABEE-456B8890CB0F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442610" y="5971769"/>
                  <a:ext cx="205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F25571C5-43BA-6878-829C-10DB28F18C0E}"/>
                    </a:ext>
                  </a:extLst>
                </p14:cNvPr>
                <p14:cNvContentPartPr/>
                <p14:nvPr/>
              </p14:nvContentPartPr>
              <p14:xfrm>
                <a:off x="8674810" y="5979329"/>
                <a:ext cx="146520" cy="1749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F25571C5-43BA-6878-829C-10DB28F18C0E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8656810" y="5961329"/>
                  <a:ext cx="1821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7FB8D16-76D4-81C5-34F6-EF2122ECA2E3}"/>
                    </a:ext>
                  </a:extLst>
                </p14:cNvPr>
                <p14:cNvContentPartPr/>
                <p14:nvPr/>
              </p14:nvContentPartPr>
              <p14:xfrm>
                <a:off x="8974330" y="5937929"/>
                <a:ext cx="194400" cy="2170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7FB8D16-76D4-81C5-34F6-EF2122ECA2E3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8956690" y="5920289"/>
                  <a:ext cx="2300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A76827CC-5DDB-9DA6-D571-40117BEC9DCA}"/>
                    </a:ext>
                  </a:extLst>
                </p14:cNvPr>
                <p14:cNvContentPartPr/>
                <p14:nvPr/>
              </p14:nvContentPartPr>
              <p14:xfrm>
                <a:off x="9260530" y="5932889"/>
                <a:ext cx="77040" cy="1951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A76827CC-5DDB-9DA6-D571-40117BEC9DCA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9242890" y="5914889"/>
                  <a:ext cx="1126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4D74425-D501-5D7E-0F18-30B4AE9B13AA}"/>
                    </a:ext>
                  </a:extLst>
                </p14:cNvPr>
                <p14:cNvContentPartPr/>
                <p14:nvPr/>
              </p14:nvContentPartPr>
              <p14:xfrm>
                <a:off x="9270250" y="5998409"/>
                <a:ext cx="127080" cy="172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4D74425-D501-5D7E-0F18-30B4AE9B13AA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9252250" y="5980769"/>
                  <a:ext cx="1627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70EAF9C9-C06D-91D1-9844-2BF64E45D628}"/>
                    </a:ext>
                  </a:extLst>
                </p14:cNvPr>
                <p14:cNvContentPartPr/>
                <p14:nvPr/>
              </p14:nvContentPartPr>
              <p14:xfrm>
                <a:off x="9280690" y="5921729"/>
                <a:ext cx="155880" cy="190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70EAF9C9-C06D-91D1-9844-2BF64E45D628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9262690" y="5904089"/>
                  <a:ext cx="19152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A860E0F-51B8-6710-AF8F-FD74FE0FE981}"/>
              </a:ext>
            </a:extLst>
          </p:cNvPr>
          <p:cNvGrpSpPr/>
          <p:nvPr/>
        </p:nvGrpSpPr>
        <p:grpSpPr>
          <a:xfrm>
            <a:off x="9689290" y="5947649"/>
            <a:ext cx="1359360" cy="279720"/>
            <a:chOff x="9689290" y="5947649"/>
            <a:chExt cx="13593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8332AF9F-09B9-C753-324A-F5A68EF47410}"/>
                    </a:ext>
                  </a:extLst>
                </p14:cNvPr>
                <p14:cNvContentPartPr/>
                <p14:nvPr/>
              </p14:nvContentPartPr>
              <p14:xfrm>
                <a:off x="9777490" y="5947649"/>
                <a:ext cx="127800" cy="2343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8332AF9F-09B9-C753-324A-F5A68EF47410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9759850" y="5930009"/>
                  <a:ext cx="1634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D8934433-DC72-999C-B1CF-6A8F808B60F9}"/>
                    </a:ext>
                  </a:extLst>
                </p14:cNvPr>
                <p14:cNvContentPartPr/>
                <p14:nvPr/>
              </p14:nvContentPartPr>
              <p14:xfrm>
                <a:off x="9689290" y="6057809"/>
                <a:ext cx="299520" cy="1000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D8934433-DC72-999C-B1CF-6A8F808B60F9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9671290" y="6039809"/>
                  <a:ext cx="3351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A91C10D3-BE8C-10C8-49C3-52E0999F7336}"/>
                    </a:ext>
                  </a:extLst>
                </p14:cNvPr>
                <p14:cNvContentPartPr/>
                <p14:nvPr/>
              </p14:nvContentPartPr>
              <p14:xfrm>
                <a:off x="10034890" y="5995169"/>
                <a:ext cx="220320" cy="1587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A91C10D3-BE8C-10C8-49C3-52E0999F7336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016890" y="5977169"/>
                  <a:ext cx="255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E15AA1E2-C80F-2E31-033A-EB977AAB91B0}"/>
                    </a:ext>
                  </a:extLst>
                </p14:cNvPr>
                <p14:cNvContentPartPr/>
                <p14:nvPr/>
              </p14:nvContentPartPr>
              <p14:xfrm>
                <a:off x="10449610" y="6051329"/>
                <a:ext cx="119160" cy="1162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E15AA1E2-C80F-2E31-033A-EB977AAB91B0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0431970" y="6033689"/>
                  <a:ext cx="1548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CCFAC986-2DEB-AC5F-165D-8F166AFE0F21}"/>
                    </a:ext>
                  </a:extLst>
                </p14:cNvPr>
                <p14:cNvContentPartPr/>
                <p14:nvPr/>
              </p14:nvContentPartPr>
              <p14:xfrm>
                <a:off x="10714210" y="6044489"/>
                <a:ext cx="75240" cy="1018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CCFAC986-2DEB-AC5F-165D-8F166AFE0F21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696210" y="6026849"/>
                  <a:ext cx="1108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CD104C1-20B7-DEAE-3E59-AF286FF40964}"/>
                    </a:ext>
                  </a:extLst>
                </p14:cNvPr>
                <p14:cNvContentPartPr/>
                <p14:nvPr/>
              </p14:nvContentPartPr>
              <p14:xfrm>
                <a:off x="10858210" y="5991929"/>
                <a:ext cx="190440" cy="2354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CD104C1-20B7-DEAE-3E59-AF286FF40964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840570" y="5973929"/>
                  <a:ext cx="226080" cy="27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CFE052BC-21ED-18EA-B06C-8708DA5F660C}"/>
              </a:ext>
            </a:extLst>
          </p:cNvPr>
          <p:cNvGrpSpPr/>
          <p:nvPr/>
        </p:nvGrpSpPr>
        <p:grpSpPr>
          <a:xfrm>
            <a:off x="6345610" y="5911649"/>
            <a:ext cx="1117800" cy="743040"/>
            <a:chOff x="6345610" y="5911649"/>
            <a:chExt cx="1117800" cy="74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CE1C35C9-89A1-F408-CAA8-449D4769A6F5}"/>
                    </a:ext>
                  </a:extLst>
                </p14:cNvPr>
                <p14:cNvContentPartPr/>
                <p14:nvPr/>
              </p14:nvContentPartPr>
              <p14:xfrm>
                <a:off x="6449650" y="6002369"/>
                <a:ext cx="174600" cy="1861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CE1C35C9-89A1-F408-CAA8-449D4769A6F5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6431650" y="5984369"/>
                  <a:ext cx="21024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8B439C75-8342-A05D-EB3C-83F08BCE1009}"/>
                    </a:ext>
                  </a:extLst>
                </p14:cNvPr>
                <p14:cNvContentPartPr/>
                <p14:nvPr/>
              </p14:nvContentPartPr>
              <p14:xfrm>
                <a:off x="6750610" y="6083009"/>
                <a:ext cx="201240" cy="918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8B439C75-8342-A05D-EB3C-83F08BCE1009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732970" y="6065009"/>
                  <a:ext cx="2368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4BE8B14C-D035-5185-CC1D-9F2A542862E4}"/>
                    </a:ext>
                  </a:extLst>
                </p14:cNvPr>
                <p14:cNvContentPartPr/>
                <p14:nvPr/>
              </p14:nvContentPartPr>
              <p14:xfrm>
                <a:off x="7056970" y="6109649"/>
                <a:ext cx="94320" cy="900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4BE8B14C-D035-5185-CC1D-9F2A542862E4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038970" y="6092009"/>
                  <a:ext cx="1299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B17A47F-783C-CC79-D005-B14CDA0A7E3A}"/>
                    </a:ext>
                  </a:extLst>
                </p14:cNvPr>
                <p14:cNvContentPartPr/>
                <p14:nvPr/>
              </p14:nvContentPartPr>
              <p14:xfrm>
                <a:off x="7283410" y="5911649"/>
                <a:ext cx="64080" cy="3024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B17A47F-783C-CC79-D005-B14CDA0A7E3A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265410" y="5893649"/>
                  <a:ext cx="997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007574D1-A846-E6D6-F1C7-5DBAA78555C0}"/>
                    </a:ext>
                  </a:extLst>
                </p14:cNvPr>
                <p14:cNvContentPartPr/>
                <p14:nvPr/>
              </p14:nvContentPartPr>
              <p14:xfrm>
                <a:off x="7343170" y="5931449"/>
                <a:ext cx="79200" cy="2980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007574D1-A846-E6D6-F1C7-5DBAA78555C0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325530" y="5913449"/>
                  <a:ext cx="1148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81C6505C-1790-2A1E-C000-25ABA247DBAA}"/>
                    </a:ext>
                  </a:extLst>
                </p14:cNvPr>
                <p14:cNvContentPartPr/>
                <p14:nvPr/>
              </p14:nvContentPartPr>
              <p14:xfrm>
                <a:off x="6345610" y="6485849"/>
                <a:ext cx="199800" cy="1612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81C6505C-1790-2A1E-C000-25ABA247DBAA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6327970" y="6468209"/>
                  <a:ext cx="2354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4B44D42-EBBD-8519-5946-67584C3A9083}"/>
                    </a:ext>
                  </a:extLst>
                </p14:cNvPr>
                <p14:cNvContentPartPr/>
                <p14:nvPr/>
              </p14:nvContentPartPr>
              <p14:xfrm>
                <a:off x="6560170" y="6285689"/>
                <a:ext cx="50400" cy="3650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4B44D42-EBBD-8519-5946-67584C3A9083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6542170" y="6267689"/>
                  <a:ext cx="8604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120FD3AE-911B-6B77-18D5-783994F88E8C}"/>
                    </a:ext>
                  </a:extLst>
                </p14:cNvPr>
                <p14:cNvContentPartPr/>
                <p14:nvPr/>
              </p14:nvContentPartPr>
              <p14:xfrm>
                <a:off x="6623170" y="6538409"/>
                <a:ext cx="124560" cy="990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120FD3AE-911B-6B77-18D5-783994F88E8C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605530" y="6520769"/>
                  <a:ext cx="160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7E0A3060-BA15-E317-E7F9-8F420CB76EDA}"/>
                    </a:ext>
                  </a:extLst>
                </p14:cNvPr>
                <p14:cNvContentPartPr/>
                <p14:nvPr/>
              </p14:nvContentPartPr>
              <p14:xfrm>
                <a:off x="6817570" y="6586289"/>
                <a:ext cx="59760" cy="622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7E0A3060-BA15-E317-E7F9-8F420CB76EDA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799570" y="6568649"/>
                  <a:ext cx="954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1A84884-9BB5-2457-B022-62D39C3A7D57}"/>
                    </a:ext>
                  </a:extLst>
                </p14:cNvPr>
                <p14:cNvContentPartPr/>
                <p14:nvPr/>
              </p14:nvContentPartPr>
              <p14:xfrm>
                <a:off x="6894610" y="6381449"/>
                <a:ext cx="154080" cy="2606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1A84884-9BB5-2457-B022-62D39C3A7D57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6876970" y="6363449"/>
                  <a:ext cx="1897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18AAB7C9-4E76-530B-D684-60088F50CCCC}"/>
                    </a:ext>
                  </a:extLst>
                </p14:cNvPr>
                <p14:cNvContentPartPr/>
                <p14:nvPr/>
              </p14:nvContentPartPr>
              <p14:xfrm>
                <a:off x="7077130" y="6515369"/>
                <a:ext cx="221760" cy="1393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18AAB7C9-4E76-530B-D684-60088F50CCCC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7059130" y="6497729"/>
                  <a:ext cx="2574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9EADDDD9-9F57-2E0D-DF06-295B799D36AA}"/>
                    </a:ext>
                  </a:extLst>
                </p14:cNvPr>
                <p14:cNvContentPartPr/>
                <p14:nvPr/>
              </p14:nvContentPartPr>
              <p14:xfrm>
                <a:off x="7328410" y="6597089"/>
                <a:ext cx="135000" cy="500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9EADDDD9-9F57-2E0D-DF06-295B799D36AA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7310410" y="6579449"/>
                  <a:ext cx="17064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482B8D6-4872-CE03-D7A5-E6BC1725F335}"/>
              </a:ext>
            </a:extLst>
          </p:cNvPr>
          <p:cNvGrpSpPr/>
          <p:nvPr/>
        </p:nvGrpSpPr>
        <p:grpSpPr>
          <a:xfrm>
            <a:off x="7723690" y="6326369"/>
            <a:ext cx="4125600" cy="425520"/>
            <a:chOff x="7723690" y="6326369"/>
            <a:chExt cx="4125600" cy="42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511A58BA-1AB4-10A7-9CD4-EE2C07B2798A}"/>
                    </a:ext>
                  </a:extLst>
                </p14:cNvPr>
                <p14:cNvContentPartPr/>
                <p14:nvPr/>
              </p14:nvContentPartPr>
              <p14:xfrm>
                <a:off x="7770490" y="6383609"/>
                <a:ext cx="47880" cy="2473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11A58BA-1AB4-10A7-9CD4-EE2C07B2798A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752490" y="6365609"/>
                  <a:ext cx="83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EA492E90-BDA2-1BE0-E688-EE15257C9447}"/>
                    </a:ext>
                  </a:extLst>
                </p14:cNvPr>
                <p14:cNvContentPartPr/>
                <p14:nvPr/>
              </p14:nvContentPartPr>
              <p14:xfrm>
                <a:off x="7723690" y="6441569"/>
                <a:ext cx="166680" cy="734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EA492E90-BDA2-1BE0-E688-EE15257C9447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7706050" y="6423929"/>
                  <a:ext cx="2023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EA0A0CA7-8074-A732-8A6B-DA21E7AB0BC9}"/>
                    </a:ext>
                  </a:extLst>
                </p14:cNvPr>
                <p14:cNvContentPartPr/>
                <p14:nvPr/>
              </p14:nvContentPartPr>
              <p14:xfrm>
                <a:off x="7909450" y="6445889"/>
                <a:ext cx="156960" cy="1735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EA0A0CA7-8074-A732-8A6B-DA21E7AB0BC9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7891810" y="6427889"/>
                  <a:ext cx="1926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44DB3668-25B8-DA92-B843-D78063AA3D9E}"/>
                    </a:ext>
                  </a:extLst>
                </p14:cNvPr>
                <p14:cNvContentPartPr/>
                <p14:nvPr/>
              </p14:nvContentPartPr>
              <p14:xfrm>
                <a:off x="8082250" y="6467129"/>
                <a:ext cx="73800" cy="16344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44DB3668-25B8-DA92-B843-D78063AA3D9E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8064250" y="6449129"/>
                  <a:ext cx="1094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64FB4B86-6905-9EF2-A7B7-9F4DE932C5A9}"/>
                    </a:ext>
                  </a:extLst>
                </p14:cNvPr>
                <p14:cNvContentPartPr/>
                <p14:nvPr/>
              </p14:nvContentPartPr>
              <p14:xfrm>
                <a:off x="8302930" y="6480809"/>
                <a:ext cx="65160" cy="1404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64FB4B86-6905-9EF2-A7B7-9F4DE932C5A9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8285290" y="6462809"/>
                  <a:ext cx="1008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9BB42B7-46BA-74FB-B507-8723B40AA3D4}"/>
                    </a:ext>
                  </a:extLst>
                </p14:cNvPr>
                <p14:cNvContentPartPr/>
                <p14:nvPr/>
              </p14:nvContentPartPr>
              <p14:xfrm>
                <a:off x="8391850" y="6464249"/>
                <a:ext cx="160560" cy="1688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9BB42B7-46BA-74FB-B507-8723B40AA3D4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8373850" y="6446249"/>
                  <a:ext cx="1962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934BC4AF-3145-66CE-9420-D67257DEBC2D}"/>
                    </a:ext>
                  </a:extLst>
                </p14:cNvPr>
                <p14:cNvContentPartPr/>
                <p14:nvPr/>
              </p14:nvContentPartPr>
              <p14:xfrm>
                <a:off x="8572930" y="6509969"/>
                <a:ext cx="39240" cy="1054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934BC4AF-3145-66CE-9420-D67257DEBC2D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8555290" y="6491969"/>
                  <a:ext cx="748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9919AC22-CF6D-3CDD-3C0A-5BD64FB7D4FF}"/>
                    </a:ext>
                  </a:extLst>
                </p14:cNvPr>
                <p14:cNvContentPartPr/>
                <p14:nvPr/>
              </p14:nvContentPartPr>
              <p14:xfrm>
                <a:off x="8683090" y="6335369"/>
                <a:ext cx="167040" cy="3078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9919AC22-CF6D-3CDD-3C0A-5BD64FB7D4FF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8665090" y="6317729"/>
                  <a:ext cx="20268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AD84A6E-B4F4-4306-2C78-286C025F8CE8}"/>
                    </a:ext>
                  </a:extLst>
                </p14:cNvPr>
                <p14:cNvContentPartPr/>
                <p14:nvPr/>
              </p14:nvContentPartPr>
              <p14:xfrm>
                <a:off x="8913130" y="6467849"/>
                <a:ext cx="102600" cy="1476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AD84A6E-B4F4-4306-2C78-286C025F8CE8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8895490" y="6449849"/>
                  <a:ext cx="1382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1B4ED10B-F1AD-4E23-5AB6-B53C7B07D157}"/>
                    </a:ext>
                  </a:extLst>
                </p14:cNvPr>
                <p14:cNvContentPartPr/>
                <p14:nvPr/>
              </p14:nvContentPartPr>
              <p14:xfrm>
                <a:off x="9079450" y="6593849"/>
                <a:ext cx="198720" cy="748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1B4ED10B-F1AD-4E23-5AB6-B53C7B07D157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9061810" y="6576209"/>
                  <a:ext cx="2343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A8F7EF6-F2AA-5FC0-9D68-78E7E528723A}"/>
                    </a:ext>
                  </a:extLst>
                </p14:cNvPr>
                <p14:cNvContentPartPr/>
                <p14:nvPr/>
              </p14:nvContentPartPr>
              <p14:xfrm>
                <a:off x="8205730" y="6474689"/>
                <a:ext cx="124920" cy="1580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A8F7EF6-F2AA-5FC0-9D68-78E7E528723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8188090" y="6457049"/>
                  <a:ext cx="160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3FE0756-C68D-94BF-2101-5AB8AA98421D}"/>
                    </a:ext>
                  </a:extLst>
                </p14:cNvPr>
                <p14:cNvContentPartPr/>
                <p14:nvPr/>
              </p14:nvContentPartPr>
              <p14:xfrm>
                <a:off x="9396250" y="6439769"/>
                <a:ext cx="381960" cy="1738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3FE0756-C68D-94BF-2101-5AB8AA98421D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9378610" y="6422129"/>
                  <a:ext cx="4176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8D667C6-87E2-8E7C-D4D2-DAD02F484CEC}"/>
                    </a:ext>
                  </a:extLst>
                </p14:cNvPr>
                <p14:cNvContentPartPr/>
                <p14:nvPr/>
              </p14:nvContentPartPr>
              <p14:xfrm>
                <a:off x="9897370" y="6482609"/>
                <a:ext cx="118800" cy="1540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8D667C6-87E2-8E7C-D4D2-DAD02F484CEC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9879370" y="6464969"/>
                  <a:ext cx="1544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4B03E8D7-514E-0968-0FE5-B35F2AB6D807}"/>
                    </a:ext>
                  </a:extLst>
                </p14:cNvPr>
                <p14:cNvContentPartPr/>
                <p14:nvPr/>
              </p14:nvContentPartPr>
              <p14:xfrm>
                <a:off x="10072330" y="6490529"/>
                <a:ext cx="102600" cy="1220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4B03E8D7-514E-0968-0FE5-B35F2AB6D807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0054690" y="6472889"/>
                  <a:ext cx="138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E5D9A917-5532-9B0A-33A5-EE65EBEAA49E}"/>
                    </a:ext>
                  </a:extLst>
                </p14:cNvPr>
                <p14:cNvContentPartPr/>
                <p14:nvPr/>
              </p14:nvContentPartPr>
              <p14:xfrm>
                <a:off x="10330810" y="6507089"/>
                <a:ext cx="149400" cy="12564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E5D9A917-5532-9B0A-33A5-EE65EBEAA49E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0313170" y="6489089"/>
                  <a:ext cx="185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9DC9AADE-1A93-1DCE-C836-233C17C6C2A0}"/>
                    </a:ext>
                  </a:extLst>
                </p14:cNvPr>
                <p14:cNvContentPartPr/>
                <p14:nvPr/>
              </p14:nvContentPartPr>
              <p14:xfrm>
                <a:off x="10527370" y="6517169"/>
                <a:ext cx="106560" cy="1083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9DC9AADE-1A93-1DCE-C836-233C17C6C2A0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10509370" y="6499529"/>
                  <a:ext cx="142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E217CED2-9633-7311-8DBA-47AD25C22730}"/>
                    </a:ext>
                  </a:extLst>
                </p14:cNvPr>
                <p14:cNvContentPartPr/>
                <p14:nvPr/>
              </p14:nvContentPartPr>
              <p14:xfrm>
                <a:off x="10709170" y="6517889"/>
                <a:ext cx="287280" cy="1195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E217CED2-9633-7311-8DBA-47AD25C22730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0691170" y="6500249"/>
                  <a:ext cx="322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8084E21E-EDDB-4B81-FC08-35416E73397A}"/>
                    </a:ext>
                  </a:extLst>
                </p14:cNvPr>
                <p14:cNvContentPartPr/>
                <p14:nvPr/>
              </p14:nvContentPartPr>
              <p14:xfrm>
                <a:off x="10951810" y="6544889"/>
                <a:ext cx="127080" cy="2070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8084E21E-EDDB-4B81-FC08-35416E73397A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0934170" y="6526889"/>
                  <a:ext cx="1627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AB06C4D6-0E39-1178-9F71-1400AD984676}"/>
                    </a:ext>
                  </a:extLst>
                </p14:cNvPr>
                <p14:cNvContentPartPr/>
                <p14:nvPr/>
              </p14:nvContentPartPr>
              <p14:xfrm>
                <a:off x="11062330" y="6590609"/>
                <a:ext cx="174600" cy="1162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AB06C4D6-0E39-1178-9F71-1400AD984676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1044330" y="6572969"/>
                  <a:ext cx="210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471E7160-E00A-362E-EFBA-7AC361D8750F}"/>
                    </a:ext>
                  </a:extLst>
                </p14:cNvPr>
                <p14:cNvContentPartPr/>
                <p14:nvPr/>
              </p14:nvContentPartPr>
              <p14:xfrm>
                <a:off x="11103010" y="6558929"/>
                <a:ext cx="89640" cy="954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471E7160-E00A-362E-EFBA-7AC361D8750F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1085010" y="6540929"/>
                  <a:ext cx="1252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F0594D48-53D2-90BE-7FB2-00053DC17F9C}"/>
                    </a:ext>
                  </a:extLst>
                </p14:cNvPr>
                <p14:cNvContentPartPr/>
                <p14:nvPr/>
              </p14:nvContentPartPr>
              <p14:xfrm>
                <a:off x="11357890" y="6326369"/>
                <a:ext cx="115920" cy="3063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F0594D48-53D2-90BE-7FB2-00053DC17F9C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11339890" y="6308369"/>
                  <a:ext cx="15156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0CA5ACE7-D123-F93A-F80E-2EC0653769FE}"/>
                    </a:ext>
                  </a:extLst>
                </p14:cNvPr>
                <p14:cNvContentPartPr/>
                <p14:nvPr/>
              </p14:nvContentPartPr>
              <p14:xfrm>
                <a:off x="11483890" y="6500609"/>
                <a:ext cx="67320" cy="1328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0CA5ACE7-D123-F93A-F80E-2EC0653769FE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11466250" y="6482609"/>
                  <a:ext cx="102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A2BBBBE3-A0A3-AC25-7D55-36EA551AEF4D}"/>
                    </a:ext>
                  </a:extLst>
                </p14:cNvPr>
                <p14:cNvContentPartPr/>
                <p14:nvPr/>
              </p14:nvContentPartPr>
              <p14:xfrm>
                <a:off x="11611330" y="6521129"/>
                <a:ext cx="129600" cy="1231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A2BBBBE3-A0A3-AC25-7D55-36EA551AEF4D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11593690" y="6503489"/>
                  <a:ext cx="1652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327E248F-92A2-6608-452C-A96542055094}"/>
                    </a:ext>
                  </a:extLst>
                </p14:cNvPr>
                <p14:cNvContentPartPr/>
                <p14:nvPr/>
              </p14:nvContentPartPr>
              <p14:xfrm>
                <a:off x="11666410" y="6562889"/>
                <a:ext cx="182880" cy="1040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327E248F-92A2-6608-452C-A96542055094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11648410" y="6545249"/>
                  <a:ext cx="218520" cy="13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6130B8C-9C9F-5D81-7791-6485268212E8}"/>
                  </a:ext>
                </a:extLst>
              </p14:cNvPr>
              <p14:cNvContentPartPr/>
              <p14:nvPr/>
            </p14:nvContentPartPr>
            <p14:xfrm>
              <a:off x="11057725" y="5525129"/>
              <a:ext cx="166320" cy="12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6130B8C-9C9F-5D81-7791-6485268212E8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11039725" y="5507129"/>
                <a:ext cx="2019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9ED418C7-BD36-4179-ACE9-7B1F82789B3C}"/>
                  </a:ext>
                </a:extLst>
              </p14:cNvPr>
              <p14:cNvContentPartPr/>
              <p14:nvPr/>
            </p14:nvContentPartPr>
            <p14:xfrm>
              <a:off x="6780925" y="4471409"/>
              <a:ext cx="829080" cy="4428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9ED418C7-BD36-4179-ACE9-7B1F82789B3C}"/>
                  </a:ext>
                </a:extLst>
              </p:cNvPr>
              <p:cNvPicPr/>
              <p:nvPr/>
            </p:nvPicPr>
            <p:blipFill>
              <a:blip r:embed="rId529"/>
              <a:stretch>
                <a:fillRect/>
              </a:stretch>
            </p:blipFill>
            <p:spPr>
              <a:xfrm>
                <a:off x="6726925" y="4363769"/>
                <a:ext cx="9367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1D38D7A-1DAB-9478-9B02-901EC1C3D775}"/>
                  </a:ext>
                </a:extLst>
              </p14:cNvPr>
              <p14:cNvContentPartPr/>
              <p14:nvPr/>
            </p14:nvContentPartPr>
            <p14:xfrm>
              <a:off x="6680845" y="4358369"/>
              <a:ext cx="959760" cy="73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1D38D7A-1DAB-9478-9B02-901EC1C3D775}"/>
                  </a:ext>
                </a:extLst>
              </p:cNvPr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6626845" y="4250729"/>
                <a:ext cx="106740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0A162B4-0FEB-51B4-6FCE-F6E1522C8F0C}"/>
                  </a:ext>
                </a:extLst>
              </p14:cNvPr>
              <p14:cNvContentPartPr/>
              <p14:nvPr/>
            </p14:nvContentPartPr>
            <p14:xfrm>
              <a:off x="6791005" y="4274849"/>
              <a:ext cx="725760" cy="26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0A162B4-0FEB-51B4-6FCE-F6E1522C8F0C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6737005" y="4166849"/>
                <a:ext cx="833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DC9CD02F-0D51-5C30-A2A8-CA558F462057}"/>
                  </a:ext>
                </a:extLst>
              </p14:cNvPr>
              <p14:cNvContentPartPr/>
              <p14:nvPr/>
            </p14:nvContentPartPr>
            <p14:xfrm>
              <a:off x="6755725" y="4217249"/>
              <a:ext cx="759960" cy="2016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DC9CD02F-0D51-5C30-A2A8-CA558F462057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6701725" y="4109609"/>
                <a:ext cx="8676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083724CB-2F64-49D8-BD41-65DA2D5A7887}"/>
                  </a:ext>
                </a:extLst>
              </p14:cNvPr>
              <p14:cNvContentPartPr/>
              <p14:nvPr/>
            </p14:nvContentPartPr>
            <p14:xfrm>
              <a:off x="5733685" y="2311409"/>
              <a:ext cx="867960" cy="2628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083724CB-2F64-49D8-BD41-65DA2D5A7887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5679685" y="2203769"/>
                <a:ext cx="9756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187D7C69-F9E9-ED10-B11F-69EC657DE247}"/>
                  </a:ext>
                </a:extLst>
              </p14:cNvPr>
              <p14:cNvContentPartPr/>
              <p14:nvPr/>
            </p14:nvContentPartPr>
            <p14:xfrm>
              <a:off x="5641885" y="2439929"/>
              <a:ext cx="1110960" cy="2196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187D7C69-F9E9-ED10-B11F-69EC657DE247}"/>
                  </a:ext>
                </a:extLst>
              </p:cNvPr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5587885" y="2331929"/>
                <a:ext cx="121860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CAF48C00-9091-17EA-51DA-24D28D67DCB1}"/>
                  </a:ext>
                </a:extLst>
              </p14:cNvPr>
              <p14:cNvContentPartPr/>
              <p14:nvPr/>
            </p14:nvContentPartPr>
            <p14:xfrm>
              <a:off x="5753845" y="2587529"/>
              <a:ext cx="1066320" cy="5616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CAF48C00-9091-17EA-51DA-24D28D67DCB1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5699845" y="2479529"/>
                <a:ext cx="11739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5E6C06C1-2D60-6650-110D-EF14071A7EF7}"/>
                  </a:ext>
                </a:extLst>
              </p14:cNvPr>
              <p14:cNvContentPartPr/>
              <p14:nvPr/>
            </p14:nvContentPartPr>
            <p14:xfrm>
              <a:off x="5712805" y="2939969"/>
              <a:ext cx="784080" cy="2592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5E6C06C1-2D60-6650-110D-EF14071A7EF7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5659165" y="2832329"/>
                <a:ext cx="8917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718204C1-A09A-E196-3E39-D920D5DC5EF8}"/>
                  </a:ext>
                </a:extLst>
              </p14:cNvPr>
              <p14:cNvContentPartPr/>
              <p14:nvPr/>
            </p14:nvContentPartPr>
            <p14:xfrm>
              <a:off x="5619565" y="3053729"/>
              <a:ext cx="970200" cy="4572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718204C1-A09A-E196-3E39-D920D5DC5EF8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5565925" y="2946089"/>
                <a:ext cx="107784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2AA151A-C2FC-BAFA-48C1-27C4F9CD5417}"/>
                  </a:ext>
                </a:extLst>
              </p14:cNvPr>
              <p14:cNvContentPartPr/>
              <p14:nvPr/>
            </p14:nvContentPartPr>
            <p14:xfrm>
              <a:off x="5678245" y="3229049"/>
              <a:ext cx="900360" cy="23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2AA151A-C2FC-BAFA-48C1-27C4F9CD5417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5624245" y="3121409"/>
                <a:ext cx="10080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82A74003-F309-B65C-7859-5400402D4C79}"/>
                  </a:ext>
                </a:extLst>
              </p14:cNvPr>
              <p14:cNvContentPartPr/>
              <p14:nvPr/>
            </p14:nvContentPartPr>
            <p14:xfrm>
              <a:off x="6916645" y="3763649"/>
              <a:ext cx="913680" cy="313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82A74003-F309-B65C-7859-5400402D4C79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6863005" y="3655649"/>
                <a:ext cx="102132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010DA274-06FA-F177-2A86-AA1216D11C69}"/>
                  </a:ext>
                </a:extLst>
              </p14:cNvPr>
              <p14:cNvContentPartPr/>
              <p14:nvPr/>
            </p14:nvContentPartPr>
            <p14:xfrm>
              <a:off x="6877045" y="3718289"/>
              <a:ext cx="801720" cy="27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010DA274-06FA-F177-2A86-AA1216D11C69}"/>
                  </a:ext>
                </a:extLst>
              </p:cNvPr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6823045" y="3610289"/>
                <a:ext cx="9093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ED38C2C-BEF5-BCB7-6D10-AE11D31F68C5}"/>
                  </a:ext>
                </a:extLst>
              </p14:cNvPr>
              <p14:cNvContentPartPr/>
              <p14:nvPr/>
            </p14:nvContentPartPr>
            <p14:xfrm>
              <a:off x="6851485" y="3566729"/>
              <a:ext cx="772920" cy="334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ED38C2C-BEF5-BCB7-6D10-AE11D31F68C5}"/>
                  </a:ext>
                </a:extLst>
              </p:cNvPr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6797845" y="3458729"/>
                <a:ext cx="880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A005CD74-9F3C-B5FF-F436-63E1F2642BD6}"/>
                  </a:ext>
                </a:extLst>
              </p14:cNvPr>
              <p14:cNvContentPartPr/>
              <p14:nvPr/>
            </p14:nvContentPartPr>
            <p14:xfrm>
              <a:off x="6860845" y="3487529"/>
              <a:ext cx="801000" cy="396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A005CD74-9F3C-B5FF-F436-63E1F2642BD6}"/>
                  </a:ext>
                </a:extLst>
              </p:cNvPr>
              <p:cNvPicPr/>
              <p:nvPr/>
            </p:nvPicPr>
            <p:blipFill>
              <a:blip r:embed="rId555"/>
              <a:stretch>
                <a:fillRect/>
              </a:stretch>
            </p:blipFill>
            <p:spPr>
              <a:xfrm>
                <a:off x="6806845" y="3379889"/>
                <a:ext cx="90864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725E7B34-1A87-633C-25AD-FD03FF5A9829}"/>
                  </a:ext>
                </a:extLst>
              </p14:cNvPr>
              <p14:cNvContentPartPr/>
              <p14:nvPr/>
            </p14:nvContentPartPr>
            <p14:xfrm>
              <a:off x="5511925" y="2178209"/>
              <a:ext cx="274680" cy="121212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725E7B34-1A87-633C-25AD-FD03FF5A9829}"/>
                  </a:ext>
                </a:extLst>
              </p:cNvPr>
              <p:cNvPicPr/>
              <p:nvPr/>
            </p:nvPicPr>
            <p:blipFill>
              <a:blip r:embed="rId557"/>
              <a:stretch>
                <a:fillRect/>
              </a:stretch>
            </p:blipFill>
            <p:spPr>
              <a:xfrm>
                <a:off x="5494285" y="2160209"/>
                <a:ext cx="310320" cy="12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6E47C13E-75C9-087F-C16D-3394D14152DF}"/>
                  </a:ext>
                </a:extLst>
              </p14:cNvPr>
              <p14:cNvContentPartPr/>
              <p14:nvPr/>
            </p14:nvContentPartPr>
            <p14:xfrm>
              <a:off x="6568165" y="2183249"/>
              <a:ext cx="354600" cy="115524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6E47C13E-75C9-087F-C16D-3394D14152DF}"/>
                  </a:ext>
                </a:extLst>
              </p:cNvPr>
              <p:cNvPicPr/>
              <p:nvPr/>
            </p:nvPicPr>
            <p:blipFill>
              <a:blip r:embed="rId559"/>
              <a:stretch>
                <a:fillRect/>
              </a:stretch>
            </p:blipFill>
            <p:spPr>
              <a:xfrm>
                <a:off x="6550165" y="2165609"/>
                <a:ext cx="390240" cy="11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9D6730CD-21A0-7D46-BD88-8AC1C90824E1}"/>
                  </a:ext>
                </a:extLst>
              </p14:cNvPr>
              <p14:cNvContentPartPr/>
              <p14:nvPr/>
            </p14:nvContentPartPr>
            <p14:xfrm>
              <a:off x="8123717" y="5615065"/>
              <a:ext cx="92520" cy="9360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9D6730CD-21A0-7D46-BD88-8AC1C90824E1}"/>
                  </a:ext>
                </a:extLst>
              </p:cNvPr>
              <p:cNvPicPr/>
              <p:nvPr/>
            </p:nvPicPr>
            <p:blipFill>
              <a:blip r:embed="rId561"/>
              <a:stretch>
                <a:fillRect/>
              </a:stretch>
            </p:blipFill>
            <p:spPr>
              <a:xfrm>
                <a:off x="8105717" y="5597425"/>
                <a:ext cx="128160" cy="1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61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383DEE2-A3E5-5677-FC52-90A1A3A95249}"/>
              </a:ext>
            </a:extLst>
          </p:cNvPr>
          <p:cNvGrpSpPr/>
          <p:nvPr/>
        </p:nvGrpSpPr>
        <p:grpSpPr>
          <a:xfrm>
            <a:off x="2028130" y="111689"/>
            <a:ext cx="4148640" cy="628920"/>
            <a:chOff x="2028130" y="111689"/>
            <a:chExt cx="4148640" cy="6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1F1F62B-3398-E44B-4F0B-5965B00912AF}"/>
                    </a:ext>
                  </a:extLst>
                </p14:cNvPr>
                <p14:cNvContentPartPr/>
                <p14:nvPr/>
              </p14:nvContentPartPr>
              <p14:xfrm>
                <a:off x="2028130" y="138329"/>
                <a:ext cx="1891800" cy="431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1F1F62B-3398-E44B-4F0B-5965B00912A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0490" y="120329"/>
                  <a:ext cx="192744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C273B7A-06FB-D8CD-11E1-A8324E8E7B4A}"/>
                    </a:ext>
                  </a:extLst>
                </p14:cNvPr>
                <p14:cNvContentPartPr/>
                <p14:nvPr/>
              </p14:nvContentPartPr>
              <p14:xfrm>
                <a:off x="3711130" y="322649"/>
                <a:ext cx="39240" cy="10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C273B7A-06FB-D8CD-11E1-A8324E8E7B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93130" y="304649"/>
                  <a:ext cx="748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86AEF96-C10D-424B-64AF-E8F554D8E51E}"/>
                    </a:ext>
                  </a:extLst>
                </p14:cNvPr>
                <p14:cNvContentPartPr/>
                <p14:nvPr/>
              </p14:nvContentPartPr>
              <p14:xfrm>
                <a:off x="3211090" y="277649"/>
                <a:ext cx="541080" cy="52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86AEF96-C10D-424B-64AF-E8F554D8E5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93090" y="260009"/>
                  <a:ext cx="5767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7225B42-4076-9448-A5CA-F995D9EF6399}"/>
                    </a:ext>
                  </a:extLst>
                </p14:cNvPr>
                <p14:cNvContentPartPr/>
                <p14:nvPr/>
              </p14:nvContentPartPr>
              <p14:xfrm>
                <a:off x="2889610" y="269729"/>
                <a:ext cx="250920" cy="42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7225B42-4076-9448-A5CA-F995D9EF63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71610" y="251729"/>
                  <a:ext cx="2865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C1B0867-2144-DB2D-42E8-52064B96D3C9}"/>
                    </a:ext>
                  </a:extLst>
                </p14:cNvPr>
                <p14:cNvContentPartPr/>
                <p14:nvPr/>
              </p14:nvContentPartPr>
              <p14:xfrm>
                <a:off x="4269850" y="347129"/>
                <a:ext cx="280800" cy="393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C1B0867-2144-DB2D-42E8-52064B96D3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52210" y="329129"/>
                  <a:ext cx="31644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9C504E-A63F-3E35-44C9-F14E87D59C58}"/>
                    </a:ext>
                  </a:extLst>
                </p14:cNvPr>
                <p14:cNvContentPartPr/>
                <p14:nvPr/>
              </p14:nvContentPartPr>
              <p14:xfrm>
                <a:off x="4655050" y="111689"/>
                <a:ext cx="1521720" cy="420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9C504E-A63F-3E35-44C9-F14E87D59C5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37050" y="93689"/>
                  <a:ext cx="155736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921C32D-4B96-A7A6-7A01-B208016FAEFF}"/>
                    </a:ext>
                  </a:extLst>
                </p14:cNvPr>
                <p14:cNvContentPartPr/>
                <p14:nvPr/>
              </p14:nvContentPartPr>
              <p14:xfrm>
                <a:off x="5393050" y="256409"/>
                <a:ext cx="16560" cy="32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921C32D-4B96-A7A6-7A01-B208016FAE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75050" y="238409"/>
                  <a:ext cx="52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E10677-4470-83EB-6017-1D7200278EF5}"/>
                    </a:ext>
                  </a:extLst>
                </p14:cNvPr>
                <p14:cNvContentPartPr/>
                <p14:nvPr/>
              </p14:nvContentPartPr>
              <p14:xfrm>
                <a:off x="5030530" y="270449"/>
                <a:ext cx="353160" cy="5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E10677-4470-83EB-6017-1D7200278EF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12530" y="252809"/>
                  <a:ext cx="38880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63D4E6A-48D7-4E6C-0CE2-2637EBC0E504}"/>
                  </a:ext>
                </a:extLst>
              </p14:cNvPr>
              <p14:cNvContentPartPr/>
              <p14:nvPr/>
            </p14:nvContentPartPr>
            <p14:xfrm>
              <a:off x="922570" y="869849"/>
              <a:ext cx="1060920" cy="49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63D4E6A-48D7-4E6C-0CE2-2637EBC0E50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4570" y="852209"/>
                <a:ext cx="1096560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3EAF45-5F30-1A01-D957-9AFFD67FE0CD}"/>
                  </a:ext>
                </a:extLst>
              </p14:cNvPr>
              <p14:cNvContentPartPr/>
              <p14:nvPr/>
            </p14:nvContentPartPr>
            <p14:xfrm>
              <a:off x="1846690" y="1064969"/>
              <a:ext cx="271800" cy="27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3EAF45-5F30-1A01-D957-9AFFD67FE0C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29050" y="1046969"/>
                <a:ext cx="30744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AD49B3B-D4E1-53CF-34CA-8AAF0C5F7A8C}"/>
                  </a:ext>
                </a:extLst>
              </p14:cNvPr>
              <p14:cNvContentPartPr/>
              <p14:nvPr/>
            </p14:nvContentPartPr>
            <p14:xfrm>
              <a:off x="1935970" y="1106369"/>
              <a:ext cx="76608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AD49B3B-D4E1-53CF-34CA-8AAF0C5F7A8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17970" y="1088729"/>
                <a:ext cx="8017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D582B4E-76C0-22A0-5917-3B8DE0EC958A}"/>
                  </a:ext>
                </a:extLst>
              </p14:cNvPr>
              <p14:cNvContentPartPr/>
              <p14:nvPr/>
            </p14:nvContentPartPr>
            <p14:xfrm>
              <a:off x="2432410" y="987209"/>
              <a:ext cx="24840" cy="14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D582B4E-76C0-22A0-5917-3B8DE0EC958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14410" y="969209"/>
                <a:ext cx="604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AE97394-857A-C532-925E-9C4B6F432C02}"/>
                  </a:ext>
                </a:extLst>
              </p14:cNvPr>
              <p14:cNvContentPartPr/>
              <p14:nvPr/>
            </p14:nvContentPartPr>
            <p14:xfrm>
              <a:off x="2949730" y="872729"/>
              <a:ext cx="951480" cy="45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AE97394-857A-C532-925E-9C4B6F432C0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31730" y="854729"/>
                <a:ext cx="987120" cy="4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249D0D7-AFB0-A287-63FD-98D2F36ED588}"/>
                  </a:ext>
                </a:extLst>
              </p14:cNvPr>
              <p14:cNvContentPartPr/>
              <p14:nvPr/>
            </p14:nvContentPartPr>
            <p14:xfrm>
              <a:off x="3450850" y="904049"/>
              <a:ext cx="51840" cy="15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249D0D7-AFB0-A287-63FD-98D2F36ED58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33210" y="886049"/>
                <a:ext cx="87480" cy="5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F211D9B-4EAF-BB94-178D-2FA0BEB72198}"/>
              </a:ext>
            </a:extLst>
          </p:cNvPr>
          <p:cNvGrpSpPr/>
          <p:nvPr/>
        </p:nvGrpSpPr>
        <p:grpSpPr>
          <a:xfrm>
            <a:off x="4137010" y="814769"/>
            <a:ext cx="2037960" cy="361080"/>
            <a:chOff x="4137010" y="814769"/>
            <a:chExt cx="203796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FBEE3CB-BCC3-AF86-2B71-708172CCFC94}"/>
                    </a:ext>
                  </a:extLst>
                </p14:cNvPr>
                <p14:cNvContentPartPr/>
                <p14:nvPr/>
              </p14:nvContentPartPr>
              <p14:xfrm>
                <a:off x="4137010" y="814769"/>
                <a:ext cx="966240" cy="361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FBEE3CB-BCC3-AF86-2B71-708172CCFC9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19010" y="796769"/>
                  <a:ext cx="100188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2131A7-F761-431C-619B-829DE08C631F}"/>
                    </a:ext>
                  </a:extLst>
                </p14:cNvPr>
                <p14:cNvContentPartPr/>
                <p14:nvPr/>
              </p14:nvContentPartPr>
              <p14:xfrm>
                <a:off x="4602850" y="868049"/>
                <a:ext cx="55440" cy="12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2131A7-F761-431C-619B-829DE08C631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85210" y="850409"/>
                  <a:ext cx="910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09291DE-B4DC-F84E-FAAE-8301DC3AA6AE}"/>
                    </a:ext>
                  </a:extLst>
                </p14:cNvPr>
                <p14:cNvContentPartPr/>
                <p14:nvPr/>
              </p14:nvContentPartPr>
              <p14:xfrm>
                <a:off x="5528770" y="904409"/>
                <a:ext cx="646200" cy="160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09291DE-B4DC-F84E-FAAE-8301DC3AA6A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10770" y="886409"/>
                  <a:ext cx="68184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DB4EF4-1B5F-A98F-6869-10247094FF87}"/>
              </a:ext>
            </a:extLst>
          </p:cNvPr>
          <p:cNvGrpSpPr/>
          <p:nvPr/>
        </p:nvGrpSpPr>
        <p:grpSpPr>
          <a:xfrm>
            <a:off x="6567730" y="459809"/>
            <a:ext cx="3815280" cy="663120"/>
            <a:chOff x="6567730" y="459809"/>
            <a:chExt cx="381528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C5F4BA-33C1-CAA2-62D8-69429E8E7660}"/>
                    </a:ext>
                  </a:extLst>
                </p14:cNvPr>
                <p14:cNvContentPartPr/>
                <p14:nvPr/>
              </p14:nvContentPartPr>
              <p14:xfrm>
                <a:off x="6567730" y="488609"/>
                <a:ext cx="2017800" cy="634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C5F4BA-33C1-CAA2-62D8-69429E8E766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49730" y="470969"/>
                  <a:ext cx="205344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3500E8-8C3A-CD8F-179E-1F076BD4F38B}"/>
                    </a:ext>
                  </a:extLst>
                </p14:cNvPr>
                <p14:cNvContentPartPr/>
                <p14:nvPr/>
              </p14:nvContentPartPr>
              <p14:xfrm>
                <a:off x="7272250" y="590129"/>
                <a:ext cx="523080" cy="21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F3500E8-8C3A-CD8F-179E-1F076BD4F38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254250" y="572129"/>
                  <a:ext cx="5587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45EA6E-8549-9DE7-A8D0-A1F8702CE7F2}"/>
                    </a:ext>
                  </a:extLst>
                </p14:cNvPr>
                <p14:cNvContentPartPr/>
                <p14:nvPr/>
              </p14:nvContentPartPr>
              <p14:xfrm>
                <a:off x="8788930" y="667169"/>
                <a:ext cx="535320" cy="201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45EA6E-8549-9DE7-A8D0-A1F8702CE7F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771290" y="649169"/>
                  <a:ext cx="570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871F0CD-9C48-C5C8-E72A-9B850F20A530}"/>
                    </a:ext>
                  </a:extLst>
                </p14:cNvPr>
                <p14:cNvContentPartPr/>
                <p14:nvPr/>
              </p14:nvContentPartPr>
              <p14:xfrm>
                <a:off x="9125170" y="531449"/>
                <a:ext cx="74520" cy="11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871F0CD-9C48-C5C8-E72A-9B850F20A53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07170" y="513449"/>
                  <a:ext cx="110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32272E-16B3-2EC8-7164-1D66341A324D}"/>
                    </a:ext>
                  </a:extLst>
                </p14:cNvPr>
                <p14:cNvContentPartPr/>
                <p14:nvPr/>
              </p14:nvContentPartPr>
              <p14:xfrm>
                <a:off x="9547090" y="459809"/>
                <a:ext cx="443160" cy="349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32272E-16B3-2EC8-7164-1D66341A324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29450" y="442169"/>
                  <a:ext cx="4788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44A3BBE-C76F-AE95-0F65-BB78E894A9A9}"/>
                    </a:ext>
                  </a:extLst>
                </p14:cNvPr>
                <p14:cNvContentPartPr/>
                <p14:nvPr/>
              </p14:nvContentPartPr>
              <p14:xfrm>
                <a:off x="9576610" y="578609"/>
                <a:ext cx="309600" cy="15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44A3BBE-C76F-AE95-0F65-BB78E894A9A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558970" y="560609"/>
                  <a:ext cx="3452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9A3086-6750-5099-2780-38B367A979FB}"/>
                    </a:ext>
                  </a:extLst>
                </p14:cNvPr>
                <p14:cNvContentPartPr/>
                <p14:nvPr/>
              </p14:nvContentPartPr>
              <p14:xfrm>
                <a:off x="10188970" y="703529"/>
                <a:ext cx="194040" cy="121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9A3086-6750-5099-2780-38B367A979F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171330" y="685529"/>
                  <a:ext cx="229680" cy="15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EF406EA-E014-9D85-DC46-F79549B477A7}"/>
                  </a:ext>
                </a:extLst>
              </p14:cNvPr>
              <p14:cNvContentPartPr/>
              <p14:nvPr/>
            </p14:nvContentPartPr>
            <p14:xfrm>
              <a:off x="2511970" y="2056049"/>
              <a:ext cx="110520" cy="117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EF406EA-E014-9D85-DC46-F79549B47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494330" y="2038049"/>
                <a:ext cx="146160" cy="15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DC903CC-5A3C-CFFF-3DAB-A0EB889B72A1}"/>
              </a:ext>
            </a:extLst>
          </p:cNvPr>
          <p:cNvGrpSpPr/>
          <p:nvPr/>
        </p:nvGrpSpPr>
        <p:grpSpPr>
          <a:xfrm>
            <a:off x="1932730" y="1538009"/>
            <a:ext cx="1283760" cy="1180080"/>
            <a:chOff x="1932730" y="1538009"/>
            <a:chExt cx="1283760" cy="11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78DD16E-3AF8-2D1B-55E4-D76A8809DBFF}"/>
                    </a:ext>
                  </a:extLst>
                </p14:cNvPr>
                <p14:cNvContentPartPr/>
                <p14:nvPr/>
              </p14:nvContentPartPr>
              <p14:xfrm>
                <a:off x="2597650" y="1554209"/>
                <a:ext cx="41760" cy="502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78DD16E-3AF8-2D1B-55E4-D76A8809DBF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80010" y="1536209"/>
                  <a:ext cx="7740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7F44F8-04E0-A0DE-F912-F86299A50898}"/>
                    </a:ext>
                  </a:extLst>
                </p14:cNvPr>
                <p14:cNvContentPartPr/>
                <p14:nvPr/>
              </p14:nvContentPartPr>
              <p14:xfrm>
                <a:off x="2566690" y="2207249"/>
                <a:ext cx="23040" cy="482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7F44F8-04E0-A0DE-F912-F86299A5089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549050" y="2189249"/>
                  <a:ext cx="586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40487E2-5A61-467C-63D1-988D0557155A}"/>
                    </a:ext>
                  </a:extLst>
                </p14:cNvPr>
                <p14:cNvContentPartPr/>
                <p14:nvPr/>
              </p14:nvContentPartPr>
              <p14:xfrm>
                <a:off x="1979530" y="2046329"/>
                <a:ext cx="447120" cy="36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40487E2-5A61-467C-63D1-988D055715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961890" y="2028329"/>
                  <a:ext cx="4827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1ED9B1B-B97E-2805-A3A2-C2C01075CC7F}"/>
                    </a:ext>
                  </a:extLst>
                </p14:cNvPr>
                <p14:cNvContentPartPr/>
                <p14:nvPr/>
              </p14:nvContentPartPr>
              <p14:xfrm>
                <a:off x="2670370" y="2015729"/>
                <a:ext cx="546120" cy="61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1ED9B1B-B97E-2805-A3A2-C2C01075CC7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652730" y="1998089"/>
                  <a:ext cx="5817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B5E8DE8-122B-A49C-FABC-08465607D26A}"/>
                    </a:ext>
                  </a:extLst>
                </p14:cNvPr>
                <p14:cNvContentPartPr/>
                <p14:nvPr/>
              </p14:nvContentPartPr>
              <p14:xfrm>
                <a:off x="2644810" y="1629089"/>
                <a:ext cx="371880" cy="411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B5E8DE8-122B-A49C-FABC-08465607D26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26810" y="1611449"/>
                  <a:ext cx="40752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8C6EA9E-36C4-828B-CF56-671BBECC9608}"/>
                    </a:ext>
                  </a:extLst>
                </p14:cNvPr>
                <p14:cNvContentPartPr/>
                <p14:nvPr/>
              </p14:nvContentPartPr>
              <p14:xfrm>
                <a:off x="2277970" y="1673009"/>
                <a:ext cx="231120" cy="331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8C6EA9E-36C4-828B-CF56-671BBECC96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60330" y="1655009"/>
                  <a:ext cx="2667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BFC3282-DCA4-53BD-57D4-319845CB44D0}"/>
                    </a:ext>
                  </a:extLst>
                </p14:cNvPr>
                <p14:cNvContentPartPr/>
                <p14:nvPr/>
              </p14:nvContentPartPr>
              <p14:xfrm>
                <a:off x="2105890" y="2222369"/>
                <a:ext cx="358560" cy="31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BFC3282-DCA4-53BD-57D4-319845CB44D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88250" y="2204729"/>
                  <a:ext cx="3942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3923DBF-DB9F-E53E-6CA4-D069ADF750BE}"/>
                    </a:ext>
                  </a:extLst>
                </p14:cNvPr>
                <p14:cNvContentPartPr/>
                <p14:nvPr/>
              </p14:nvContentPartPr>
              <p14:xfrm>
                <a:off x="1932730" y="2015729"/>
                <a:ext cx="212400" cy="134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3923DBF-DB9F-E53E-6CA4-D069ADF750B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15090" y="1997729"/>
                  <a:ext cx="2480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EB4F0DF-BD46-CDF6-3B8D-2AC56F5AD2E2}"/>
                    </a:ext>
                  </a:extLst>
                </p14:cNvPr>
                <p14:cNvContentPartPr/>
                <p14:nvPr/>
              </p14:nvContentPartPr>
              <p14:xfrm>
                <a:off x="2462290" y="2510369"/>
                <a:ext cx="187560" cy="207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EB4F0DF-BD46-CDF6-3B8D-2AC56F5AD2E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44650" y="2492729"/>
                  <a:ext cx="2232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BC22F58-C768-E499-1CE6-76DE01E355D2}"/>
                    </a:ext>
                  </a:extLst>
                </p14:cNvPr>
                <p14:cNvContentPartPr/>
                <p14:nvPr/>
              </p14:nvContentPartPr>
              <p14:xfrm>
                <a:off x="2654170" y="2185649"/>
                <a:ext cx="373680" cy="284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BC22F58-C768-E499-1CE6-76DE01E355D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636530" y="2167649"/>
                  <a:ext cx="4093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A4454C9-C447-042F-8F33-9C28B7BACB56}"/>
                    </a:ext>
                  </a:extLst>
                </p14:cNvPr>
                <p14:cNvContentPartPr/>
                <p14:nvPr/>
              </p14:nvContentPartPr>
              <p14:xfrm>
                <a:off x="2594770" y="1538009"/>
                <a:ext cx="144360" cy="91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A4454C9-C447-042F-8F33-9C28B7BACB5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576770" y="1520009"/>
                  <a:ext cx="180000" cy="12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AEDEEB9-98D5-332A-48A4-EC704853D7FD}"/>
                  </a:ext>
                </a:extLst>
              </p14:cNvPr>
              <p14:cNvContentPartPr/>
              <p14:nvPr/>
            </p14:nvContentPartPr>
            <p14:xfrm>
              <a:off x="6786250" y="1831769"/>
              <a:ext cx="79920" cy="120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AEDEEB9-98D5-332A-48A4-EC704853D7F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68250" y="1813769"/>
                <a:ext cx="1155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B20971E6-8E88-1FB5-9946-5EB88BE5B966}"/>
              </a:ext>
            </a:extLst>
          </p:cNvPr>
          <p:cNvGrpSpPr/>
          <p:nvPr/>
        </p:nvGrpSpPr>
        <p:grpSpPr>
          <a:xfrm>
            <a:off x="6451450" y="1315889"/>
            <a:ext cx="776520" cy="1229040"/>
            <a:chOff x="6451450" y="1315889"/>
            <a:chExt cx="776520" cy="12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594A8DC-591B-0C40-C8D7-8469B69728FB}"/>
                    </a:ext>
                  </a:extLst>
                </p14:cNvPr>
                <p14:cNvContentPartPr/>
                <p14:nvPr/>
              </p14:nvContentPartPr>
              <p14:xfrm>
                <a:off x="6764290" y="2018609"/>
                <a:ext cx="90000" cy="526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594A8DC-591B-0C40-C8D7-8469B69728F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46650" y="2000609"/>
                  <a:ext cx="12564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CEAAFD-0804-ED71-73A0-E6E515F83FC4}"/>
                    </a:ext>
                  </a:extLst>
                </p14:cNvPr>
                <p14:cNvContentPartPr/>
                <p14:nvPr/>
              </p14:nvContentPartPr>
              <p14:xfrm>
                <a:off x="6844210" y="1368089"/>
                <a:ext cx="21600" cy="41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CEAAFD-0804-ED71-73A0-E6E515F83FC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26570" y="1350449"/>
                  <a:ext cx="5724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EF27757-9FE2-4464-42B9-2224E03FDF23}"/>
                    </a:ext>
                  </a:extLst>
                </p14:cNvPr>
                <p14:cNvContentPartPr/>
                <p14:nvPr/>
              </p14:nvContentPartPr>
              <p14:xfrm>
                <a:off x="6824050" y="1315889"/>
                <a:ext cx="103680" cy="139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EF27757-9FE2-4464-42B9-2224E03FDF2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06050" y="1297889"/>
                  <a:ext cx="1393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644B1D7-47EB-F578-4A10-5C4302318999}"/>
                    </a:ext>
                  </a:extLst>
                </p14:cNvPr>
                <p14:cNvContentPartPr/>
                <p14:nvPr/>
              </p14:nvContentPartPr>
              <p14:xfrm>
                <a:off x="6880930" y="1332449"/>
                <a:ext cx="187200" cy="520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644B1D7-47EB-F578-4A10-5C430231899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62930" y="1314809"/>
                  <a:ext cx="22284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0F00A7-146D-60D2-4108-E084C82D82F0}"/>
                    </a:ext>
                  </a:extLst>
                </p14:cNvPr>
                <p14:cNvContentPartPr/>
                <p14:nvPr/>
              </p14:nvContentPartPr>
              <p14:xfrm>
                <a:off x="6638650" y="1374929"/>
                <a:ext cx="169560" cy="463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0F00A7-146D-60D2-4108-E084C82D82F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20650" y="1356929"/>
                  <a:ext cx="20520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FF57DBC-9548-EA64-D1E8-68D7F1C6718D}"/>
                    </a:ext>
                  </a:extLst>
                </p14:cNvPr>
                <p14:cNvContentPartPr/>
                <p14:nvPr/>
              </p14:nvContentPartPr>
              <p14:xfrm>
                <a:off x="6859330" y="1414889"/>
                <a:ext cx="368640" cy="426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FF57DBC-9548-EA64-D1E8-68D7F1C6718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41690" y="1397249"/>
                  <a:ext cx="4042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1034724-8F68-9031-86C8-B6DBD934F6C5}"/>
                    </a:ext>
                  </a:extLst>
                </p14:cNvPr>
                <p14:cNvContentPartPr/>
                <p14:nvPr/>
              </p14:nvContentPartPr>
              <p14:xfrm>
                <a:off x="6515890" y="1499129"/>
                <a:ext cx="258840" cy="354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1034724-8F68-9031-86C8-B6DBD934F6C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98250" y="1481489"/>
                  <a:ext cx="29448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05E4F79-5956-C1B9-4974-7806D21DA74B}"/>
                    </a:ext>
                  </a:extLst>
                </p14:cNvPr>
                <p14:cNvContentPartPr/>
                <p14:nvPr/>
              </p14:nvContentPartPr>
              <p14:xfrm>
                <a:off x="6578530" y="1924649"/>
                <a:ext cx="214920" cy="569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05E4F79-5956-C1B9-4974-7806D21DA74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60890" y="1907009"/>
                  <a:ext cx="25056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897D048-E328-C10E-8AE4-CE7D7F5E749C}"/>
                    </a:ext>
                  </a:extLst>
                </p14:cNvPr>
                <p14:cNvContentPartPr/>
                <p14:nvPr/>
              </p14:nvContentPartPr>
              <p14:xfrm>
                <a:off x="6860770" y="1868129"/>
                <a:ext cx="173880" cy="610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897D048-E328-C10E-8AE4-CE7D7F5E74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42770" y="1850129"/>
                  <a:ext cx="20952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6ECE170-5B25-75ED-B69F-D7328C49230B}"/>
                    </a:ext>
                  </a:extLst>
                </p14:cNvPr>
                <p14:cNvContentPartPr/>
                <p14:nvPr/>
              </p14:nvContentPartPr>
              <p14:xfrm>
                <a:off x="6451450" y="1903769"/>
                <a:ext cx="296280" cy="588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6ECE170-5B25-75ED-B69F-D7328C49230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33810" y="1886129"/>
                  <a:ext cx="33192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4AC60C-C345-4DA1-9844-3B22A463C271}"/>
                    </a:ext>
                  </a:extLst>
                </p14:cNvPr>
                <p14:cNvContentPartPr/>
                <p14:nvPr/>
              </p14:nvContentPartPr>
              <p14:xfrm>
                <a:off x="6863650" y="1939409"/>
                <a:ext cx="266040" cy="492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4AC60C-C345-4DA1-9844-3B22A463C27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845650" y="1921769"/>
                  <a:ext cx="301680" cy="52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97F6FFD-CFE2-B0E6-19FE-7064DD9FC233}"/>
                  </a:ext>
                </a:extLst>
              </p14:cNvPr>
              <p14:cNvContentPartPr/>
              <p14:nvPr/>
            </p14:nvContentPartPr>
            <p14:xfrm>
              <a:off x="3416005" y="1975169"/>
              <a:ext cx="519480" cy="1879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97F6FFD-CFE2-B0E6-19FE-7064DD9FC23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398005" y="1957529"/>
                <a:ext cx="55512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265EF59A-3E0B-E9B3-4FBA-EDCCB191F0C2}"/>
              </a:ext>
            </a:extLst>
          </p:cNvPr>
          <p:cNvGrpSpPr/>
          <p:nvPr/>
        </p:nvGrpSpPr>
        <p:grpSpPr>
          <a:xfrm>
            <a:off x="3442645" y="2346329"/>
            <a:ext cx="717840" cy="257400"/>
            <a:chOff x="3442645" y="2346329"/>
            <a:chExt cx="71784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D078C98-56BC-1920-6115-0CAC8C0A7D3F}"/>
                    </a:ext>
                  </a:extLst>
                </p14:cNvPr>
                <p14:cNvContentPartPr/>
                <p14:nvPr/>
              </p14:nvContentPartPr>
              <p14:xfrm>
                <a:off x="3442645" y="2346329"/>
                <a:ext cx="165960" cy="257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D078C98-56BC-1920-6115-0CAC8C0A7D3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425005" y="2328689"/>
                  <a:ext cx="2016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9DB15C6-2A8E-0719-D5A2-5F1FD9961C50}"/>
                    </a:ext>
                  </a:extLst>
                </p14:cNvPr>
                <p14:cNvContentPartPr/>
                <p14:nvPr/>
              </p14:nvContentPartPr>
              <p14:xfrm>
                <a:off x="3652885" y="2422289"/>
                <a:ext cx="107280" cy="172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9DB15C6-2A8E-0719-D5A2-5F1FD9961C5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35245" y="2404649"/>
                  <a:ext cx="1429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AD4D7C4-3382-828A-AA07-79661BECCAFB}"/>
                    </a:ext>
                  </a:extLst>
                </p14:cNvPr>
                <p14:cNvContentPartPr/>
                <p14:nvPr/>
              </p14:nvContentPartPr>
              <p14:xfrm>
                <a:off x="3794365" y="2441729"/>
                <a:ext cx="100080" cy="101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AD4D7C4-3382-828A-AA07-79661BECCAF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76725" y="2424089"/>
                  <a:ext cx="135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5DC85E8-07C6-DFFE-9940-09715FCF9906}"/>
                    </a:ext>
                  </a:extLst>
                </p14:cNvPr>
                <p14:cNvContentPartPr/>
                <p14:nvPr/>
              </p14:nvContentPartPr>
              <p14:xfrm>
                <a:off x="4010005" y="2440289"/>
                <a:ext cx="150480" cy="10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5DC85E8-07C6-DFFE-9940-09715FCF99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92005" y="2422649"/>
                  <a:ext cx="186120" cy="13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2C536F73-ABEE-514B-E03A-87DAE63A19BF}"/>
                  </a:ext>
                </a:extLst>
              </p14:cNvPr>
              <p14:cNvContentPartPr/>
              <p14:nvPr/>
            </p14:nvContentPartPr>
            <p14:xfrm>
              <a:off x="7144885" y="1819289"/>
              <a:ext cx="549360" cy="1306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2C536F73-ABEE-514B-E03A-87DAE63A19B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7127245" y="1801289"/>
                <a:ext cx="585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D7276F0-88F3-2498-F0DB-78462F1A188C}"/>
                  </a:ext>
                </a:extLst>
              </p14:cNvPr>
              <p14:cNvContentPartPr/>
              <p14:nvPr/>
            </p14:nvContentPartPr>
            <p14:xfrm>
              <a:off x="7646005" y="2155889"/>
              <a:ext cx="237240" cy="2455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D7276F0-88F3-2498-F0DB-78462F1A188C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628365" y="2137889"/>
                <a:ext cx="272880" cy="28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905BB9AE-BF67-2AEC-B19A-E8103A2E19A3}"/>
              </a:ext>
            </a:extLst>
          </p:cNvPr>
          <p:cNvGrpSpPr/>
          <p:nvPr/>
        </p:nvGrpSpPr>
        <p:grpSpPr>
          <a:xfrm>
            <a:off x="7950205" y="2204849"/>
            <a:ext cx="668880" cy="150120"/>
            <a:chOff x="7950205" y="2204849"/>
            <a:chExt cx="668880" cy="1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CD9EF5F-7F39-074C-F469-FA79974114FB}"/>
                    </a:ext>
                  </a:extLst>
                </p14:cNvPr>
                <p14:cNvContentPartPr/>
                <p14:nvPr/>
              </p14:nvContentPartPr>
              <p14:xfrm>
                <a:off x="7950205" y="2204849"/>
                <a:ext cx="307800" cy="11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CD9EF5F-7F39-074C-F469-FA79974114F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932565" y="2187209"/>
                  <a:ext cx="3434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60D4F62-FF88-336A-5AF2-C3C34457B3CF}"/>
                    </a:ext>
                  </a:extLst>
                </p14:cNvPr>
                <p14:cNvContentPartPr/>
                <p14:nvPr/>
              </p14:nvContentPartPr>
              <p14:xfrm>
                <a:off x="8408845" y="2226089"/>
                <a:ext cx="210240" cy="128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60D4F62-FF88-336A-5AF2-C3C34457B3C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391205" y="2208089"/>
                  <a:ext cx="245880" cy="16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A6E0B65-93C6-3E80-5431-2C5584771E02}"/>
                  </a:ext>
                </a:extLst>
              </p14:cNvPr>
              <p14:cNvContentPartPr/>
              <p14:nvPr/>
            </p14:nvContentPartPr>
            <p14:xfrm>
              <a:off x="4587445" y="1727129"/>
              <a:ext cx="1451160" cy="3830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A6E0B65-93C6-3E80-5431-2C5584771E0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569805" y="1709489"/>
                <a:ext cx="1486800" cy="41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2025909F-0AB9-F419-823C-86847F1EA827}"/>
              </a:ext>
            </a:extLst>
          </p:cNvPr>
          <p:cNvGrpSpPr/>
          <p:nvPr/>
        </p:nvGrpSpPr>
        <p:grpSpPr>
          <a:xfrm>
            <a:off x="9160885" y="1381889"/>
            <a:ext cx="1738080" cy="311040"/>
            <a:chOff x="9160885" y="1381889"/>
            <a:chExt cx="1738080" cy="3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25A4F0F-5582-F71C-B141-DB74BF57DD93}"/>
                    </a:ext>
                  </a:extLst>
                </p14:cNvPr>
                <p14:cNvContentPartPr/>
                <p14:nvPr/>
              </p14:nvContentPartPr>
              <p14:xfrm>
                <a:off x="9160885" y="1456409"/>
                <a:ext cx="623160" cy="2300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25A4F0F-5582-F71C-B141-DB74BF57DD9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42885" y="1438769"/>
                  <a:ext cx="6588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B5CBC3E-7CCC-DA49-E5C7-450947174BED}"/>
                    </a:ext>
                  </a:extLst>
                </p14:cNvPr>
                <p14:cNvContentPartPr/>
                <p14:nvPr/>
              </p14:nvContentPartPr>
              <p14:xfrm>
                <a:off x="10086085" y="1381889"/>
                <a:ext cx="180000" cy="290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B5CBC3E-7CCC-DA49-E5C7-450947174BE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68085" y="1364249"/>
                  <a:ext cx="2156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AF54F1-737C-9FF6-2865-CD63173ADC2D}"/>
                    </a:ext>
                  </a:extLst>
                </p14:cNvPr>
                <p14:cNvContentPartPr/>
                <p14:nvPr/>
              </p14:nvContentPartPr>
              <p14:xfrm>
                <a:off x="10331965" y="1413569"/>
                <a:ext cx="175680" cy="278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AF54F1-737C-9FF6-2865-CD63173ADC2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314325" y="1395929"/>
                  <a:ext cx="21132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C110AA9-FB2B-DA1A-C12C-918C98229142}"/>
                    </a:ext>
                  </a:extLst>
                </p14:cNvPr>
                <p14:cNvContentPartPr/>
                <p14:nvPr/>
              </p14:nvContentPartPr>
              <p14:xfrm>
                <a:off x="10674325" y="1437689"/>
                <a:ext cx="224640" cy="255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C110AA9-FB2B-DA1A-C12C-918C9822914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656685" y="1419689"/>
                  <a:ext cx="26028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06D770D-36DA-879C-6B96-165F7CAFD31C}"/>
              </a:ext>
            </a:extLst>
          </p:cNvPr>
          <p:cNvGrpSpPr/>
          <p:nvPr/>
        </p:nvGrpSpPr>
        <p:grpSpPr>
          <a:xfrm>
            <a:off x="11011645" y="1387649"/>
            <a:ext cx="744120" cy="353520"/>
            <a:chOff x="11011645" y="1387649"/>
            <a:chExt cx="744120" cy="35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C68C889-E9F1-037B-34EA-A27CC7F0199F}"/>
                    </a:ext>
                  </a:extLst>
                </p14:cNvPr>
                <p14:cNvContentPartPr/>
                <p14:nvPr/>
              </p14:nvContentPartPr>
              <p14:xfrm>
                <a:off x="11040445" y="1387649"/>
                <a:ext cx="168840" cy="213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C68C889-E9F1-037B-34EA-A27CC7F0199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022805" y="1370009"/>
                  <a:ext cx="2044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7F3A475-B25E-0247-CA16-0BEE33BD1159}"/>
                    </a:ext>
                  </a:extLst>
                </p14:cNvPr>
                <p14:cNvContentPartPr/>
                <p14:nvPr/>
              </p14:nvContentPartPr>
              <p14:xfrm>
                <a:off x="11011645" y="1539209"/>
                <a:ext cx="128880" cy="18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7F3A475-B25E-0247-CA16-0BEE33BD115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993645" y="1521569"/>
                  <a:ext cx="164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A622A99-1C85-5B8F-3B40-FBCA19DC616D}"/>
                    </a:ext>
                  </a:extLst>
                </p14:cNvPr>
                <p14:cNvContentPartPr/>
                <p14:nvPr/>
              </p14:nvContentPartPr>
              <p14:xfrm>
                <a:off x="11293525" y="1454969"/>
                <a:ext cx="166320" cy="286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A622A99-1C85-5B8F-3B40-FBCA19DC61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275525" y="1436969"/>
                  <a:ext cx="2019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6F1195B-BB7C-E5DC-FC76-E7A4D659D938}"/>
                    </a:ext>
                  </a:extLst>
                </p14:cNvPr>
                <p14:cNvContentPartPr/>
                <p14:nvPr/>
              </p14:nvContentPartPr>
              <p14:xfrm>
                <a:off x="11583325" y="1462529"/>
                <a:ext cx="172440" cy="136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6F1195B-BB7C-E5DC-FC76-E7A4D659D93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565685" y="1444529"/>
                  <a:ext cx="2080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A5D700D-C3A0-6327-A1EA-1FBA7E46EE60}"/>
                    </a:ext>
                  </a:extLst>
                </p14:cNvPr>
                <p14:cNvContentPartPr/>
                <p14:nvPr/>
              </p14:nvContentPartPr>
              <p14:xfrm>
                <a:off x="11586925" y="1623089"/>
                <a:ext cx="104040" cy="62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A5D700D-C3A0-6327-A1EA-1FBA7E46EE6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568925" y="1605089"/>
                  <a:ext cx="13968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E82D486-DC52-B534-39E5-A3DCBDE61F39}"/>
              </a:ext>
            </a:extLst>
          </p:cNvPr>
          <p:cNvGrpSpPr/>
          <p:nvPr/>
        </p:nvGrpSpPr>
        <p:grpSpPr>
          <a:xfrm>
            <a:off x="961885" y="3182609"/>
            <a:ext cx="428760" cy="526320"/>
            <a:chOff x="961885" y="3182609"/>
            <a:chExt cx="428760" cy="52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5E3763F-BA91-F103-08ED-718647F2B079}"/>
                    </a:ext>
                  </a:extLst>
                </p14:cNvPr>
                <p14:cNvContentPartPr/>
                <p14:nvPr/>
              </p14:nvContentPartPr>
              <p14:xfrm>
                <a:off x="961885" y="3182609"/>
                <a:ext cx="218160" cy="347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5E3763F-BA91-F103-08ED-718647F2B07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44245" y="3164609"/>
                  <a:ext cx="2538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07D5B24-9498-F3DD-40D0-6CBEC5B2C8CF}"/>
                    </a:ext>
                  </a:extLst>
                </p14:cNvPr>
                <p14:cNvContentPartPr/>
                <p14:nvPr/>
              </p14:nvContentPartPr>
              <p14:xfrm>
                <a:off x="1267165" y="3461609"/>
                <a:ext cx="36000" cy="138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07D5B24-9498-F3DD-40D0-6CBEC5B2C8C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49525" y="3443969"/>
                  <a:ext cx="716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A860812-83CD-3F02-07A5-F1F8264F1802}"/>
                    </a:ext>
                  </a:extLst>
                </p14:cNvPr>
                <p14:cNvContentPartPr/>
                <p14:nvPr/>
              </p14:nvContentPartPr>
              <p14:xfrm>
                <a:off x="1176085" y="3663929"/>
                <a:ext cx="214560" cy="15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A860812-83CD-3F02-07A5-F1F8264F180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58445" y="3645929"/>
                  <a:ext cx="2502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833E061-EA65-7216-7295-69D6BEFA978D}"/>
                    </a:ext>
                  </a:extLst>
                </p14:cNvPr>
                <p14:cNvContentPartPr/>
                <p14:nvPr/>
              </p14:nvContentPartPr>
              <p14:xfrm>
                <a:off x="1285885" y="3484649"/>
                <a:ext cx="28440" cy="224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833E061-EA65-7216-7295-69D6BEFA978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67885" y="3467009"/>
                  <a:ext cx="6408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CF8481A-B794-75E3-0777-3DB9F3F9E528}"/>
              </a:ext>
            </a:extLst>
          </p:cNvPr>
          <p:cNvGrpSpPr/>
          <p:nvPr/>
        </p:nvGrpSpPr>
        <p:grpSpPr>
          <a:xfrm>
            <a:off x="1792405" y="3136529"/>
            <a:ext cx="1722240" cy="374400"/>
            <a:chOff x="1792405" y="3136529"/>
            <a:chExt cx="172224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99A4766-2B93-7F3A-9A39-9C1A935E2D7C}"/>
                    </a:ext>
                  </a:extLst>
                </p14:cNvPr>
                <p14:cNvContentPartPr/>
                <p14:nvPr/>
              </p14:nvContentPartPr>
              <p14:xfrm>
                <a:off x="1792405" y="3166049"/>
                <a:ext cx="1722240" cy="344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99A4766-2B93-7F3A-9A39-9C1A935E2D7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774765" y="3148409"/>
                  <a:ext cx="17578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0DE9FF-67D2-D995-EBFC-5A35CD90796D}"/>
                    </a:ext>
                  </a:extLst>
                </p14:cNvPr>
                <p14:cNvContentPartPr/>
                <p14:nvPr/>
              </p14:nvContentPartPr>
              <p14:xfrm>
                <a:off x="1952245" y="3136529"/>
                <a:ext cx="41400" cy="4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0DE9FF-67D2-D995-EBFC-5A35CD90796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934605" y="3118889"/>
                  <a:ext cx="7704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F9F5BCC-7854-C07C-AC18-60A344083EE6}"/>
                  </a:ext>
                </a:extLst>
              </p14:cNvPr>
              <p14:cNvContentPartPr/>
              <p14:nvPr/>
            </p14:nvContentPartPr>
            <p14:xfrm>
              <a:off x="3866725" y="3053369"/>
              <a:ext cx="388800" cy="5691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F9F5BCC-7854-C07C-AC18-60A344083EE6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848725" y="3035729"/>
                <a:ext cx="424440" cy="60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16F7051-B38E-A049-2313-F1927C4C4171}"/>
              </a:ext>
            </a:extLst>
          </p:cNvPr>
          <p:cNvGrpSpPr/>
          <p:nvPr/>
        </p:nvGrpSpPr>
        <p:grpSpPr>
          <a:xfrm>
            <a:off x="4508605" y="2927369"/>
            <a:ext cx="3133080" cy="940680"/>
            <a:chOff x="4508605" y="2927369"/>
            <a:chExt cx="3133080" cy="94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9819E53-09F3-A24D-DF6B-2464F437DFC7}"/>
                    </a:ext>
                  </a:extLst>
                </p14:cNvPr>
                <p14:cNvContentPartPr/>
                <p14:nvPr/>
              </p14:nvContentPartPr>
              <p14:xfrm>
                <a:off x="4508605" y="2927369"/>
                <a:ext cx="1230120" cy="567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9819E53-09F3-A24D-DF6B-2464F437DFC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490965" y="2909729"/>
                  <a:ext cx="126576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5E3BC60-9067-6317-E7FB-715B3D79FA28}"/>
                    </a:ext>
                  </a:extLst>
                </p14:cNvPr>
                <p14:cNvContentPartPr/>
                <p14:nvPr/>
              </p14:nvContentPartPr>
              <p14:xfrm>
                <a:off x="5256685" y="3048689"/>
                <a:ext cx="225000" cy="41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5E3BC60-9067-6317-E7FB-715B3D79FA2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238685" y="3030689"/>
                  <a:ext cx="2606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4DA3B85-7A13-2C20-DE32-2A9DAB328074}"/>
                    </a:ext>
                  </a:extLst>
                </p14:cNvPr>
                <p14:cNvContentPartPr/>
                <p14:nvPr/>
              </p14:nvContentPartPr>
              <p14:xfrm>
                <a:off x="6385645" y="2942849"/>
                <a:ext cx="23040" cy="208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4DA3B85-7A13-2C20-DE32-2A9DAB32807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67645" y="2925209"/>
                  <a:ext cx="586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955DF9A-5B16-6548-308C-C57F51299E9B}"/>
                    </a:ext>
                  </a:extLst>
                </p14:cNvPr>
                <p14:cNvContentPartPr/>
                <p14:nvPr/>
              </p14:nvContentPartPr>
              <p14:xfrm>
                <a:off x="5999725" y="3192689"/>
                <a:ext cx="1036800" cy="83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955DF9A-5B16-6548-308C-C57F51299E9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82085" y="3174689"/>
                  <a:ext cx="10724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19E3607-6F7B-1642-3E7C-E8E14D96FE88}"/>
                    </a:ext>
                  </a:extLst>
                </p14:cNvPr>
                <p14:cNvContentPartPr/>
                <p14:nvPr/>
              </p14:nvContentPartPr>
              <p14:xfrm>
                <a:off x="5832325" y="3309329"/>
                <a:ext cx="1345680" cy="558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19E3607-6F7B-1642-3E7C-E8E14D96FE8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14685" y="3291329"/>
                  <a:ext cx="138132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DAB74F8-4FC3-4062-FFF4-EFC64FF5300F}"/>
                    </a:ext>
                  </a:extLst>
                </p14:cNvPr>
                <p14:cNvContentPartPr/>
                <p14:nvPr/>
              </p14:nvContentPartPr>
              <p14:xfrm>
                <a:off x="6163885" y="3563489"/>
                <a:ext cx="28080" cy="204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DAB74F8-4FC3-4062-FFF4-EFC64FF5300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146245" y="3545849"/>
                  <a:ext cx="63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03C0524-0FDE-32BD-8254-287FF200C183}"/>
                    </a:ext>
                  </a:extLst>
                </p14:cNvPr>
                <p14:cNvContentPartPr/>
                <p14:nvPr/>
              </p14:nvContentPartPr>
              <p14:xfrm>
                <a:off x="6339925" y="3694889"/>
                <a:ext cx="131400" cy="6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03C0524-0FDE-32BD-8254-287FF200C18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322285" y="3677249"/>
                  <a:ext cx="167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29A8136-9CE8-3934-300F-8FE4BC2FA39B}"/>
                    </a:ext>
                  </a:extLst>
                </p14:cNvPr>
                <p14:cNvContentPartPr/>
                <p14:nvPr/>
              </p14:nvContentPartPr>
              <p14:xfrm>
                <a:off x="6642325" y="3501569"/>
                <a:ext cx="229320" cy="160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29A8136-9CE8-3934-300F-8FE4BC2FA39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624685" y="3483569"/>
                  <a:ext cx="2649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09271D1-6844-9353-5504-CAEC4F069227}"/>
                    </a:ext>
                  </a:extLst>
                </p14:cNvPr>
                <p14:cNvContentPartPr/>
                <p14:nvPr/>
              </p14:nvContentPartPr>
              <p14:xfrm>
                <a:off x="6935725" y="3447209"/>
                <a:ext cx="1389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09271D1-6844-9353-5504-CAEC4F06922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917725" y="3429569"/>
                  <a:ext cx="174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2B7DA3B-074C-EF04-1E2A-55F1DA2CA378}"/>
                    </a:ext>
                  </a:extLst>
                </p14:cNvPr>
                <p14:cNvContentPartPr/>
                <p14:nvPr/>
              </p14:nvContentPartPr>
              <p14:xfrm>
                <a:off x="7041565" y="3408689"/>
                <a:ext cx="231480" cy="297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2B7DA3B-074C-EF04-1E2A-55F1DA2CA37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023565" y="3390689"/>
                  <a:ext cx="26712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54DB9AC-C579-E22F-1441-082F54BD9ECB}"/>
                    </a:ext>
                  </a:extLst>
                </p14:cNvPr>
                <p14:cNvContentPartPr/>
                <p14:nvPr/>
              </p14:nvContentPartPr>
              <p14:xfrm>
                <a:off x="7212565" y="3540449"/>
                <a:ext cx="183600" cy="183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54DB9AC-C579-E22F-1441-082F54BD9EC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194925" y="3522809"/>
                  <a:ext cx="2192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1424BB3-14C6-7D55-EFEA-39161E9BB763}"/>
                    </a:ext>
                  </a:extLst>
                </p14:cNvPr>
                <p14:cNvContentPartPr/>
                <p14:nvPr/>
              </p14:nvContentPartPr>
              <p14:xfrm>
                <a:off x="7490485" y="3468809"/>
                <a:ext cx="127080" cy="89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1424BB3-14C6-7D55-EFEA-39161E9BB76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472845" y="3451169"/>
                  <a:ext cx="1627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30CE946-12E2-0ED9-862B-90CFC30F7CF3}"/>
                    </a:ext>
                  </a:extLst>
                </p14:cNvPr>
                <p14:cNvContentPartPr/>
                <p14:nvPr/>
              </p14:nvContentPartPr>
              <p14:xfrm>
                <a:off x="7122925" y="3239849"/>
                <a:ext cx="518760" cy="119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30CE946-12E2-0ED9-862B-90CFC30F7CF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105285" y="3222209"/>
                  <a:ext cx="5544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4BB9411-F962-0481-68C6-3E5119A47A8D}"/>
                    </a:ext>
                  </a:extLst>
                </p14:cNvPr>
                <p14:cNvContentPartPr/>
                <p14:nvPr/>
              </p14:nvContentPartPr>
              <p14:xfrm>
                <a:off x="6936445" y="3110969"/>
                <a:ext cx="703080" cy="116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4BB9411-F962-0481-68C6-3E5119A47A8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918805" y="3092969"/>
                  <a:ext cx="73872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8C4CFCA-51F4-CBE5-C542-B6A4D7BBAC3C}"/>
                  </a:ext>
                </a:extLst>
              </p14:cNvPr>
              <p14:cNvContentPartPr/>
              <p14:nvPr/>
            </p14:nvContentPartPr>
            <p14:xfrm>
              <a:off x="1487845" y="4248929"/>
              <a:ext cx="187200" cy="4528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8C4CFCA-51F4-CBE5-C542-B6A4D7BBAC3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469845" y="4230929"/>
                <a:ext cx="222840" cy="48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DB7A71A-E183-C1D6-DE7E-4FD283BE09B7}"/>
              </a:ext>
            </a:extLst>
          </p:cNvPr>
          <p:cNvGrpSpPr/>
          <p:nvPr/>
        </p:nvGrpSpPr>
        <p:grpSpPr>
          <a:xfrm>
            <a:off x="1660285" y="4235609"/>
            <a:ext cx="1852560" cy="498240"/>
            <a:chOff x="1660285" y="4235609"/>
            <a:chExt cx="1852560" cy="49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5DBB199-2D1C-B39C-6498-6069BB277191}"/>
                    </a:ext>
                  </a:extLst>
                </p14:cNvPr>
                <p14:cNvContentPartPr/>
                <p14:nvPr/>
              </p14:nvContentPartPr>
              <p14:xfrm>
                <a:off x="1660285" y="4235609"/>
                <a:ext cx="1256760" cy="498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5DBB199-2D1C-B39C-6498-6069BB27719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642285" y="4217969"/>
                  <a:ext cx="129240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4A1C4CA-2F95-6357-6788-CAD64D7AB326}"/>
                    </a:ext>
                  </a:extLst>
                </p14:cNvPr>
                <p14:cNvContentPartPr/>
                <p14:nvPr/>
              </p14:nvContentPartPr>
              <p14:xfrm>
                <a:off x="2630845" y="4399049"/>
                <a:ext cx="42480" cy="46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4A1C4CA-2F95-6357-6788-CAD64D7AB32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612845" y="4381409"/>
                  <a:ext cx="781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4F89DBC-40E7-068E-C3DF-A4114EAA1AE4}"/>
                    </a:ext>
                  </a:extLst>
                </p14:cNvPr>
                <p14:cNvContentPartPr/>
                <p14:nvPr/>
              </p14:nvContentPartPr>
              <p14:xfrm>
                <a:off x="2325565" y="4376369"/>
                <a:ext cx="196200" cy="51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4F89DBC-40E7-068E-C3DF-A4114EAA1AE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307925" y="4358729"/>
                  <a:ext cx="2318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6AF6421-B0B8-42F2-9ED0-B703CA455185}"/>
                    </a:ext>
                  </a:extLst>
                </p14:cNvPr>
                <p14:cNvContentPartPr/>
                <p14:nvPr/>
              </p14:nvContentPartPr>
              <p14:xfrm>
                <a:off x="3245005" y="4257569"/>
                <a:ext cx="267840" cy="473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6AF6421-B0B8-42F2-9ED0-B703CA45518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227365" y="4239929"/>
                  <a:ext cx="303480" cy="50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D1A7786-C06D-2137-DD81-10684BEAFE5A}"/>
              </a:ext>
            </a:extLst>
          </p:cNvPr>
          <p:cNvGrpSpPr/>
          <p:nvPr/>
        </p:nvGrpSpPr>
        <p:grpSpPr>
          <a:xfrm>
            <a:off x="3965725" y="4113929"/>
            <a:ext cx="1770120" cy="632520"/>
            <a:chOff x="3965725" y="4113929"/>
            <a:chExt cx="177012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D65B567-2057-4B52-C304-5C32034F85E7}"/>
                    </a:ext>
                  </a:extLst>
                </p14:cNvPr>
                <p14:cNvContentPartPr/>
                <p14:nvPr/>
              </p14:nvContentPartPr>
              <p14:xfrm>
                <a:off x="3965725" y="4113929"/>
                <a:ext cx="1076760" cy="632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D65B567-2057-4B52-C304-5C32034F85E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947725" y="4095929"/>
                  <a:ext cx="1112400" cy="66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57A32D1-1ED0-6FE1-2F8B-C27A6FF878E1}"/>
                    </a:ext>
                  </a:extLst>
                </p14:cNvPr>
                <p14:cNvContentPartPr/>
                <p14:nvPr/>
              </p14:nvContentPartPr>
              <p14:xfrm>
                <a:off x="5322925" y="4405889"/>
                <a:ext cx="412920" cy="1454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57A32D1-1ED0-6FE1-2F8B-C27A6FF878E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305285" y="4387889"/>
                  <a:ext cx="448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616FD7B-6B91-2849-B654-6FAA74B6B99B}"/>
                    </a:ext>
                  </a:extLst>
                </p14:cNvPr>
                <p14:cNvContentPartPr/>
                <p14:nvPr/>
              </p14:nvContentPartPr>
              <p14:xfrm>
                <a:off x="5405005" y="4260089"/>
                <a:ext cx="32400" cy="9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616FD7B-6B91-2849-B654-6FAA74B6B99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387365" y="4242089"/>
                  <a:ext cx="6804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63DD20A-492E-3918-4746-2BBA3D7B7851}"/>
              </a:ext>
            </a:extLst>
          </p:cNvPr>
          <p:cNvGrpSpPr/>
          <p:nvPr/>
        </p:nvGrpSpPr>
        <p:grpSpPr>
          <a:xfrm>
            <a:off x="5997925" y="4109609"/>
            <a:ext cx="2449440" cy="593280"/>
            <a:chOff x="5997925" y="4109609"/>
            <a:chExt cx="2449440" cy="59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9AEEC01-D145-3742-D170-A8DD38954EEC}"/>
                    </a:ext>
                  </a:extLst>
                </p14:cNvPr>
                <p14:cNvContentPartPr/>
                <p14:nvPr/>
              </p14:nvContentPartPr>
              <p14:xfrm>
                <a:off x="5997925" y="4109609"/>
                <a:ext cx="1486800" cy="41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9AEEC01-D145-3742-D170-A8DD38954EE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980285" y="4091609"/>
                  <a:ext cx="152244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859736A-7E37-8AAD-BDF6-D95257AADEE4}"/>
                    </a:ext>
                  </a:extLst>
                </p14:cNvPr>
                <p14:cNvContentPartPr/>
                <p14:nvPr/>
              </p14:nvContentPartPr>
              <p14:xfrm>
                <a:off x="7764445" y="4160369"/>
                <a:ext cx="682920" cy="542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859736A-7E37-8AAD-BDF6-D95257AADEE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746445" y="4142369"/>
                  <a:ext cx="718560" cy="57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09D004E-4B69-EA41-4F69-D9E7FE7160A9}"/>
              </a:ext>
            </a:extLst>
          </p:cNvPr>
          <p:cNvGrpSpPr/>
          <p:nvPr/>
        </p:nvGrpSpPr>
        <p:grpSpPr>
          <a:xfrm>
            <a:off x="8682085" y="3783089"/>
            <a:ext cx="3170880" cy="737640"/>
            <a:chOff x="8682085" y="3783089"/>
            <a:chExt cx="3170880" cy="73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209E21E-5A0A-DE98-8EBA-B35305000DF0}"/>
                    </a:ext>
                  </a:extLst>
                </p14:cNvPr>
                <p14:cNvContentPartPr/>
                <p14:nvPr/>
              </p14:nvContentPartPr>
              <p14:xfrm>
                <a:off x="8682085" y="4047329"/>
                <a:ext cx="1105200" cy="4734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209E21E-5A0A-DE98-8EBA-B35305000DF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664085" y="4029689"/>
                  <a:ext cx="114084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DDB4385-7582-221B-EA78-292ED22F2BCF}"/>
                    </a:ext>
                  </a:extLst>
                </p14:cNvPr>
                <p14:cNvContentPartPr/>
                <p14:nvPr/>
              </p14:nvContentPartPr>
              <p14:xfrm>
                <a:off x="10047205" y="3783089"/>
                <a:ext cx="1597680" cy="721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DDB4385-7582-221B-EA78-292ED22F2BC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029205" y="3765449"/>
                  <a:ext cx="1633320" cy="75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3DB74B4-F387-3E3A-DF62-EAB766C4E077}"/>
                    </a:ext>
                  </a:extLst>
                </p14:cNvPr>
                <p14:cNvContentPartPr/>
                <p14:nvPr/>
              </p14:nvContentPartPr>
              <p14:xfrm>
                <a:off x="10490005" y="4197809"/>
                <a:ext cx="29520" cy="226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3DB74B4-F387-3E3A-DF62-EAB766C4E07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472365" y="4179809"/>
                  <a:ext cx="651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05BCA1D-48F2-3287-1607-3C0F86F3633F}"/>
                    </a:ext>
                  </a:extLst>
                </p14:cNvPr>
                <p14:cNvContentPartPr/>
                <p14:nvPr/>
              </p14:nvContentPartPr>
              <p14:xfrm>
                <a:off x="10608085" y="4270169"/>
                <a:ext cx="116280" cy="21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05BCA1D-48F2-3287-1607-3C0F86F3633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590085" y="4252169"/>
                  <a:ext cx="1519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60819B0-EDCB-2EDB-DCEF-4DAACD2A5709}"/>
                    </a:ext>
                  </a:extLst>
                </p14:cNvPr>
                <p14:cNvContentPartPr/>
                <p14:nvPr/>
              </p14:nvContentPartPr>
              <p14:xfrm>
                <a:off x="10873765" y="4092329"/>
                <a:ext cx="404640" cy="201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60819B0-EDCB-2EDB-DCEF-4DAACD2A570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855765" y="4074329"/>
                  <a:ext cx="4402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CF3F741-5987-324A-7E4E-2C3DD0440BC5}"/>
                    </a:ext>
                  </a:extLst>
                </p14:cNvPr>
                <p14:cNvContentPartPr/>
                <p14:nvPr/>
              </p14:nvContentPartPr>
              <p14:xfrm>
                <a:off x="11305765" y="3981449"/>
                <a:ext cx="144360" cy="107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CF3F741-5987-324A-7E4E-2C3DD0440BC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287765" y="3963449"/>
                  <a:ext cx="180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E0F298C-A479-D425-5EBE-ADFFD95AC123}"/>
                    </a:ext>
                  </a:extLst>
                </p14:cNvPr>
                <p14:cNvContentPartPr/>
                <p14:nvPr/>
              </p14:nvContentPartPr>
              <p14:xfrm>
                <a:off x="11255725" y="3997649"/>
                <a:ext cx="388080" cy="429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E0F298C-A479-D425-5EBE-ADFFD95AC12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237725" y="3979649"/>
                  <a:ext cx="42372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B5235F5-9485-FDFF-62A3-188C92A5878E}"/>
                    </a:ext>
                  </a:extLst>
                </p14:cNvPr>
                <p14:cNvContentPartPr/>
                <p14:nvPr/>
              </p14:nvContentPartPr>
              <p14:xfrm>
                <a:off x="11451925" y="4257209"/>
                <a:ext cx="145800" cy="182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B5235F5-9485-FDFF-62A3-188C92A5878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433925" y="4239569"/>
                  <a:ext cx="1814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896B07B-A9C6-F63F-2F2F-3A007D356266}"/>
                    </a:ext>
                  </a:extLst>
                </p14:cNvPr>
                <p14:cNvContentPartPr/>
                <p14:nvPr/>
              </p14:nvContentPartPr>
              <p14:xfrm>
                <a:off x="11672605" y="4188809"/>
                <a:ext cx="170640" cy="98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896B07B-A9C6-F63F-2F2F-3A007D35626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654605" y="4170809"/>
                  <a:ext cx="206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09C6C0C-6818-0B8C-267E-E263DD45488E}"/>
                    </a:ext>
                  </a:extLst>
                </p14:cNvPr>
                <p14:cNvContentPartPr/>
                <p14:nvPr/>
              </p14:nvContentPartPr>
              <p14:xfrm>
                <a:off x="11508805" y="3818729"/>
                <a:ext cx="344160" cy="388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09C6C0C-6818-0B8C-267E-E263DD4548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490805" y="3800729"/>
                  <a:ext cx="37980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5A3AE029-C3B8-BB39-BDB8-2BA494E5EA69}"/>
                  </a:ext>
                </a:extLst>
              </p14:cNvPr>
              <p14:cNvContentPartPr/>
              <p14:nvPr/>
            </p14:nvContentPartPr>
            <p14:xfrm>
              <a:off x="6323365" y="1675289"/>
              <a:ext cx="274680" cy="795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5A3AE029-C3B8-BB39-BDB8-2BA494E5EA69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305365" y="1657649"/>
                <a:ext cx="31032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3032E0A-8B54-A960-BD8D-6356E796313F}"/>
              </a:ext>
            </a:extLst>
          </p:cNvPr>
          <p:cNvGrpSpPr/>
          <p:nvPr/>
        </p:nvGrpSpPr>
        <p:grpSpPr>
          <a:xfrm>
            <a:off x="7089445" y="1421129"/>
            <a:ext cx="2064600" cy="497520"/>
            <a:chOff x="7089445" y="1421129"/>
            <a:chExt cx="2064600" cy="4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3150C51-C548-B5CE-7091-FA1D8BCB73A5}"/>
                    </a:ext>
                  </a:extLst>
                </p14:cNvPr>
                <p14:cNvContentPartPr/>
                <p14:nvPr/>
              </p14:nvContentPartPr>
              <p14:xfrm>
                <a:off x="7122925" y="1616609"/>
                <a:ext cx="202680" cy="83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3150C51-C548-B5CE-7091-FA1D8BCB73A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105285" y="1598609"/>
                  <a:ext cx="2383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1C70207-7D28-A44A-DD47-72C867454704}"/>
                    </a:ext>
                  </a:extLst>
                </p14:cNvPr>
                <p14:cNvContentPartPr/>
                <p14:nvPr/>
              </p14:nvContentPartPr>
              <p14:xfrm>
                <a:off x="7089445" y="1611569"/>
                <a:ext cx="86760" cy="90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1C70207-7D28-A44A-DD47-72C86745470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071805" y="1593569"/>
                  <a:ext cx="1224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D0837628-083C-FCEC-581A-72F7A51A365C}"/>
                    </a:ext>
                  </a:extLst>
                </p14:cNvPr>
                <p14:cNvContentPartPr/>
                <p14:nvPr/>
              </p14:nvContentPartPr>
              <p14:xfrm>
                <a:off x="7414165" y="1510409"/>
                <a:ext cx="197280" cy="203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D0837628-083C-FCEC-581A-72F7A51A365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396525" y="1492769"/>
                  <a:ext cx="2329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B444E37-45EE-19C3-C625-082F2811E251}"/>
                    </a:ext>
                  </a:extLst>
                </p14:cNvPr>
                <p14:cNvContentPartPr/>
                <p14:nvPr/>
              </p14:nvContentPartPr>
              <p14:xfrm>
                <a:off x="7676965" y="1511489"/>
                <a:ext cx="161640" cy="200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B444E37-45EE-19C3-C625-082F2811E25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59325" y="1493849"/>
                  <a:ext cx="197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3F0C918-5280-5416-8C63-A23D1F799ED0}"/>
                    </a:ext>
                  </a:extLst>
                </p14:cNvPr>
                <p14:cNvContentPartPr/>
                <p14:nvPr/>
              </p14:nvContentPartPr>
              <p14:xfrm>
                <a:off x="7664725" y="1628489"/>
                <a:ext cx="119520" cy="5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3F0C918-5280-5416-8C63-A23D1F799ED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47085" y="1610849"/>
                  <a:ext cx="155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0E9C8C6-BD1F-690D-E473-332AF8BCA3C8}"/>
                    </a:ext>
                  </a:extLst>
                </p14:cNvPr>
                <p14:cNvContentPartPr/>
                <p14:nvPr/>
              </p14:nvContentPartPr>
              <p14:xfrm>
                <a:off x="7932565" y="1628489"/>
                <a:ext cx="117720" cy="39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0E9C8C6-BD1F-690D-E473-332AF8BCA3C8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14925" y="1610849"/>
                  <a:ext cx="1533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D0AFF04-3B5F-2812-A06B-096E8CAE5C2E}"/>
                    </a:ext>
                  </a:extLst>
                </p14:cNvPr>
                <p14:cNvContentPartPr/>
                <p14:nvPr/>
              </p14:nvContentPartPr>
              <p14:xfrm>
                <a:off x="8111485" y="1422929"/>
                <a:ext cx="782280" cy="356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D0AFF04-3B5F-2812-A06B-096E8CAE5C2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093485" y="1404929"/>
                  <a:ext cx="81792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E9D043A-AD09-5003-67AF-440633B07349}"/>
                    </a:ext>
                  </a:extLst>
                </p14:cNvPr>
                <p14:cNvContentPartPr/>
                <p14:nvPr/>
              </p14:nvContentPartPr>
              <p14:xfrm>
                <a:off x="8377885" y="1607249"/>
                <a:ext cx="16560" cy="110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E9D043A-AD09-5003-67AF-440633B0734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360245" y="1589609"/>
                  <a:ext cx="522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EF19625-9A8E-4F2A-0E89-1F50BC07CAC4}"/>
                    </a:ext>
                  </a:extLst>
                </p14:cNvPr>
                <p14:cNvContentPartPr/>
                <p14:nvPr/>
              </p14:nvContentPartPr>
              <p14:xfrm>
                <a:off x="8444845" y="1668089"/>
                <a:ext cx="84240" cy="68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EF19625-9A8E-4F2A-0E89-1F50BC07CAC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427205" y="1650449"/>
                  <a:ext cx="119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3D6076F-1A96-C2C3-E6EC-0602D0A0406D}"/>
                    </a:ext>
                  </a:extLst>
                </p14:cNvPr>
                <p14:cNvContentPartPr/>
                <p14:nvPr/>
              </p14:nvContentPartPr>
              <p14:xfrm>
                <a:off x="8669485" y="1531649"/>
                <a:ext cx="116280" cy="1530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3D6076F-1A96-C2C3-E6EC-0602D0A0406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651845" y="1514009"/>
                  <a:ext cx="1519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B82B646-DA23-AECC-29B9-1A74AF927E41}"/>
                    </a:ext>
                  </a:extLst>
                </p14:cNvPr>
                <p14:cNvContentPartPr/>
                <p14:nvPr/>
              </p14:nvContentPartPr>
              <p14:xfrm>
                <a:off x="8882965" y="1472609"/>
                <a:ext cx="88560" cy="1134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B82B646-DA23-AECC-29B9-1A74AF927E4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865325" y="1454969"/>
                  <a:ext cx="1242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E634133-794E-6F7A-B9AD-4FD08C0F5962}"/>
                    </a:ext>
                  </a:extLst>
                </p14:cNvPr>
                <p14:cNvContentPartPr/>
                <p14:nvPr/>
              </p14:nvContentPartPr>
              <p14:xfrm>
                <a:off x="8677045" y="1704809"/>
                <a:ext cx="229680" cy="558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E634133-794E-6F7A-B9AD-4FD08C0F596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659045" y="1687169"/>
                  <a:ext cx="2653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D68DC6C-05A9-F853-25CB-14B1FF84ABC8}"/>
                    </a:ext>
                  </a:extLst>
                </p14:cNvPr>
                <p14:cNvContentPartPr/>
                <p14:nvPr/>
              </p14:nvContentPartPr>
              <p14:xfrm>
                <a:off x="8785045" y="1784729"/>
                <a:ext cx="154440" cy="133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D68DC6C-05A9-F853-25CB-14B1FF84ABC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767045" y="1767089"/>
                  <a:ext cx="1900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1376238-529F-E0CD-B843-0C2C19C02CB0}"/>
                    </a:ext>
                  </a:extLst>
                </p14:cNvPr>
                <p14:cNvContentPartPr/>
                <p14:nvPr/>
              </p14:nvContentPartPr>
              <p14:xfrm>
                <a:off x="8981605" y="1747649"/>
                <a:ext cx="122760" cy="123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1376238-529F-E0CD-B843-0C2C19C02CB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963605" y="1730009"/>
                  <a:ext cx="1584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20C51DA-F08E-E1B5-0B56-F209302978B0}"/>
                    </a:ext>
                  </a:extLst>
                </p14:cNvPr>
                <p14:cNvContentPartPr/>
                <p14:nvPr/>
              </p14:nvContentPartPr>
              <p14:xfrm>
                <a:off x="8813125" y="1421129"/>
                <a:ext cx="340920" cy="94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20C51DA-F08E-E1B5-0B56-F209302978B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795125" y="1403129"/>
                  <a:ext cx="37656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BF3A6E0-9A49-65B6-FFBD-89B6DC844411}"/>
              </a:ext>
            </a:extLst>
          </p:cNvPr>
          <p:cNvGrpSpPr/>
          <p:nvPr/>
        </p:nvGrpSpPr>
        <p:grpSpPr>
          <a:xfrm>
            <a:off x="7613815" y="4729289"/>
            <a:ext cx="392400" cy="329400"/>
            <a:chOff x="7613815" y="4729289"/>
            <a:chExt cx="39240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7B46BDB-5476-071F-71CE-08E43C796A56}"/>
                    </a:ext>
                  </a:extLst>
                </p14:cNvPr>
                <p14:cNvContentPartPr/>
                <p14:nvPr/>
              </p14:nvContentPartPr>
              <p14:xfrm>
                <a:off x="7613815" y="4729289"/>
                <a:ext cx="392400" cy="329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7B46BDB-5476-071F-71CE-08E43C796A5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595831" y="4711289"/>
                  <a:ext cx="428007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30DDB4C-DA75-2D07-37C8-F602A5AC6FDC}"/>
                    </a:ext>
                  </a:extLst>
                </p14:cNvPr>
                <p14:cNvContentPartPr/>
                <p14:nvPr/>
              </p14:nvContentPartPr>
              <p14:xfrm>
                <a:off x="7675375" y="4774649"/>
                <a:ext cx="279720" cy="648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30DDB4C-DA75-2D07-37C8-F602A5AC6FD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657375" y="4756649"/>
                  <a:ext cx="31536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22F90FB-BD5F-EE55-7D8A-EF27BC9B6836}"/>
              </a:ext>
            </a:extLst>
          </p:cNvPr>
          <p:cNvGrpSpPr/>
          <p:nvPr/>
        </p:nvGrpSpPr>
        <p:grpSpPr>
          <a:xfrm>
            <a:off x="8693815" y="4761689"/>
            <a:ext cx="3128760" cy="686880"/>
            <a:chOff x="8693815" y="4761689"/>
            <a:chExt cx="3128760" cy="68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2C31DBD-39B2-9333-3486-8E389CA62797}"/>
                    </a:ext>
                  </a:extLst>
                </p14:cNvPr>
                <p14:cNvContentPartPr/>
                <p14:nvPr/>
              </p14:nvContentPartPr>
              <p14:xfrm>
                <a:off x="8821975" y="4903889"/>
                <a:ext cx="19080" cy="2401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2C31DBD-39B2-9333-3486-8E389CA6279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803975" y="4885889"/>
                  <a:ext cx="54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3BC9369-F4AB-42E0-644A-CD10A2D715F4}"/>
                    </a:ext>
                  </a:extLst>
                </p14:cNvPr>
                <p14:cNvContentPartPr/>
                <p14:nvPr/>
              </p14:nvContentPartPr>
              <p14:xfrm>
                <a:off x="8693815" y="4908929"/>
                <a:ext cx="303840" cy="59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3BC9369-F4AB-42E0-644A-CD10A2D715F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675815" y="4890929"/>
                  <a:ext cx="339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810388A-A32D-7065-D176-48E7A5098DC7}"/>
                    </a:ext>
                  </a:extLst>
                </p14:cNvPr>
                <p14:cNvContentPartPr/>
                <p14:nvPr/>
              </p14:nvContentPartPr>
              <p14:xfrm>
                <a:off x="9277735" y="4932689"/>
                <a:ext cx="225000" cy="820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810388A-A32D-7065-D176-48E7A5098DC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259735" y="4914689"/>
                  <a:ext cx="2606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C5AE551-A618-0324-45DD-B9679CEA2F54}"/>
                    </a:ext>
                  </a:extLst>
                </p14:cNvPr>
                <p14:cNvContentPartPr/>
                <p14:nvPr/>
              </p14:nvContentPartPr>
              <p14:xfrm>
                <a:off x="9264415" y="5089649"/>
                <a:ext cx="232200" cy="745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C5AE551-A618-0324-45DD-B9679CEA2F5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246387" y="5071649"/>
                  <a:ext cx="267895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90F0E6A-0EB8-658A-7AB8-883DDD6D5DEC}"/>
                    </a:ext>
                  </a:extLst>
                </p14:cNvPr>
                <p14:cNvContentPartPr/>
                <p14:nvPr/>
              </p14:nvContentPartPr>
              <p14:xfrm>
                <a:off x="9838615" y="4804529"/>
                <a:ext cx="136800" cy="198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90F0E6A-0EB8-658A-7AB8-883DDD6D5DE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820568" y="4786529"/>
                  <a:ext cx="172534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839EA660-2514-338E-3690-162D6EAF3330}"/>
                    </a:ext>
                  </a:extLst>
                </p14:cNvPr>
                <p14:cNvContentPartPr/>
                <p14:nvPr/>
              </p14:nvContentPartPr>
              <p14:xfrm>
                <a:off x="9726295" y="5081729"/>
                <a:ext cx="453960" cy="79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839EA660-2514-338E-3690-162D6EAF333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708295" y="5063729"/>
                  <a:ext cx="4896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1733C1A-C503-A832-0A40-B9871E0E940A}"/>
                    </a:ext>
                  </a:extLst>
                </p14:cNvPr>
                <p14:cNvContentPartPr/>
                <p14:nvPr/>
              </p14:nvContentPartPr>
              <p14:xfrm>
                <a:off x="9774895" y="5263169"/>
                <a:ext cx="254520" cy="185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1733C1A-C503-A832-0A40-B9871E0E940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756895" y="5245169"/>
                  <a:ext cx="2901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1B31CF0-3B99-9D48-40C1-C37E5F5014EB}"/>
                    </a:ext>
                  </a:extLst>
                </p14:cNvPr>
                <p14:cNvContentPartPr/>
                <p14:nvPr/>
              </p14:nvContentPartPr>
              <p14:xfrm>
                <a:off x="10399495" y="4761689"/>
                <a:ext cx="1389240" cy="5299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1B31CF0-3B99-9D48-40C1-C37E5F5014E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381495" y="4743689"/>
                  <a:ext cx="142488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FC96183-A093-8BEF-FD59-ACF69798BBC8}"/>
                    </a:ext>
                  </a:extLst>
                </p14:cNvPr>
                <p14:cNvContentPartPr/>
                <p14:nvPr/>
              </p14:nvContentPartPr>
              <p14:xfrm>
                <a:off x="10645735" y="5075969"/>
                <a:ext cx="15840" cy="146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FC96183-A093-8BEF-FD59-ACF69798BBC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627316" y="5057969"/>
                  <a:ext cx="52309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6D6CD0D-94EA-CC91-21CC-0857533C1258}"/>
                    </a:ext>
                  </a:extLst>
                </p14:cNvPr>
                <p14:cNvContentPartPr/>
                <p14:nvPr/>
              </p14:nvContentPartPr>
              <p14:xfrm>
                <a:off x="10734295" y="5160569"/>
                <a:ext cx="114480" cy="16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6D6CD0D-94EA-CC91-21CC-0857533C125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716295" y="5142569"/>
                  <a:ext cx="1501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16CD574-4B2C-2E56-2589-E67E04F5CD30}"/>
                    </a:ext>
                  </a:extLst>
                </p14:cNvPr>
                <p14:cNvContentPartPr/>
                <p14:nvPr/>
              </p14:nvContentPartPr>
              <p14:xfrm>
                <a:off x="11105455" y="4952489"/>
                <a:ext cx="186120" cy="2066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16CD574-4B2C-2E56-2589-E67E04F5CD3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087420" y="4934489"/>
                  <a:ext cx="221829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CFB3B45-9F4E-D0BE-6C20-6753627D1B91}"/>
                    </a:ext>
                  </a:extLst>
                </p14:cNvPr>
                <p14:cNvContentPartPr/>
                <p14:nvPr/>
              </p14:nvContentPartPr>
              <p14:xfrm>
                <a:off x="11330455" y="4943129"/>
                <a:ext cx="151560" cy="70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CFB3B45-9F4E-D0BE-6C20-6753627D1B9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312455" y="4925129"/>
                  <a:ext cx="1872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FE3B227-23C4-16FD-1BAD-83F3EF1BCA68}"/>
                    </a:ext>
                  </a:extLst>
                </p14:cNvPr>
                <p14:cNvContentPartPr/>
                <p14:nvPr/>
              </p14:nvContentPartPr>
              <p14:xfrm>
                <a:off x="11304895" y="4935209"/>
                <a:ext cx="407160" cy="2988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FE3B227-23C4-16FD-1BAD-83F3EF1BCA6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286895" y="4917209"/>
                  <a:ext cx="4428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E2F66517-1C85-9777-2201-6B34DBF2A73E}"/>
                    </a:ext>
                  </a:extLst>
                </p14:cNvPr>
                <p14:cNvContentPartPr/>
                <p14:nvPr/>
              </p14:nvContentPartPr>
              <p14:xfrm>
                <a:off x="11541415" y="5146529"/>
                <a:ext cx="148320" cy="95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E2F66517-1C85-9777-2201-6B34DBF2A73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523415" y="5128529"/>
                  <a:ext cx="1839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F3B3BDA-2AB4-E646-F11E-E68DE9AA75DF}"/>
                    </a:ext>
                  </a:extLst>
                </p14:cNvPr>
                <p14:cNvContentPartPr/>
                <p14:nvPr/>
              </p14:nvContentPartPr>
              <p14:xfrm>
                <a:off x="11737975" y="5050409"/>
                <a:ext cx="84600" cy="99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F3B3BDA-2AB4-E646-F11E-E68DE9AA75D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1719975" y="5032409"/>
                  <a:ext cx="12024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B469E30-ED5B-B713-BF50-476932B2C4B3}"/>
              </a:ext>
            </a:extLst>
          </p:cNvPr>
          <p:cNvGrpSpPr/>
          <p:nvPr/>
        </p:nvGrpSpPr>
        <p:grpSpPr>
          <a:xfrm>
            <a:off x="1113085" y="6067649"/>
            <a:ext cx="383760" cy="234720"/>
            <a:chOff x="1113085" y="6067649"/>
            <a:chExt cx="383760" cy="2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4CFC57E-977D-4A70-52D4-F1F8BE8D6265}"/>
                    </a:ext>
                  </a:extLst>
                </p14:cNvPr>
                <p14:cNvContentPartPr/>
                <p14:nvPr/>
              </p14:nvContentPartPr>
              <p14:xfrm>
                <a:off x="1113085" y="6067649"/>
                <a:ext cx="190800" cy="234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4CFC57E-977D-4A70-52D4-F1F8BE8D626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95085" y="6049649"/>
                  <a:ext cx="2264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FC39EBF-C770-9C50-3606-68619067D878}"/>
                    </a:ext>
                  </a:extLst>
                </p14:cNvPr>
                <p14:cNvContentPartPr/>
                <p14:nvPr/>
              </p14:nvContentPartPr>
              <p14:xfrm>
                <a:off x="1393885" y="6229649"/>
                <a:ext cx="102960" cy="70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FC39EBF-C770-9C50-3606-68619067D87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376245" y="6211649"/>
                  <a:ext cx="13860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C45C6B8-96C1-4FA1-2F9A-B69AFB5DE727}"/>
              </a:ext>
            </a:extLst>
          </p:cNvPr>
          <p:cNvGrpSpPr/>
          <p:nvPr/>
        </p:nvGrpSpPr>
        <p:grpSpPr>
          <a:xfrm>
            <a:off x="1903285" y="6037409"/>
            <a:ext cx="1225080" cy="423360"/>
            <a:chOff x="1903285" y="6037409"/>
            <a:chExt cx="122508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0E33333-7397-D0A2-6265-B4AC3BF8DD88}"/>
                    </a:ext>
                  </a:extLst>
                </p14:cNvPr>
                <p14:cNvContentPartPr/>
                <p14:nvPr/>
              </p14:nvContentPartPr>
              <p14:xfrm>
                <a:off x="1903285" y="6206969"/>
                <a:ext cx="14400" cy="756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0E33333-7397-D0A2-6265-B4AC3BF8DD8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885285" y="6188969"/>
                  <a:ext cx="500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F67E39D-EF46-AAF5-B76A-7E13E6162924}"/>
                    </a:ext>
                  </a:extLst>
                </p14:cNvPr>
                <p14:cNvContentPartPr/>
                <p14:nvPr/>
              </p14:nvContentPartPr>
              <p14:xfrm>
                <a:off x="1913365" y="6056849"/>
                <a:ext cx="10440" cy="21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F67E39D-EF46-AAF5-B76A-7E13E616292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895365" y="6039209"/>
                  <a:ext cx="46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6C36D39-F7C2-C543-9729-5165D4DFCE36}"/>
                    </a:ext>
                  </a:extLst>
                </p14:cNvPr>
                <p14:cNvContentPartPr/>
                <p14:nvPr/>
              </p14:nvContentPartPr>
              <p14:xfrm>
                <a:off x="1988245" y="6233609"/>
                <a:ext cx="233640" cy="684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6C36D39-F7C2-C543-9729-5165D4DFCE3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970605" y="6215969"/>
                  <a:ext cx="2692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96AE5FA-0965-8D95-3D9F-0800BDDFF8CA}"/>
                    </a:ext>
                  </a:extLst>
                </p14:cNvPr>
                <p14:cNvContentPartPr/>
                <p14:nvPr/>
              </p14:nvContentPartPr>
              <p14:xfrm>
                <a:off x="2347885" y="6234329"/>
                <a:ext cx="132840" cy="226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96AE5FA-0965-8D95-3D9F-0800BDDFF8C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330245" y="6216689"/>
                  <a:ext cx="1684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CC49DC2-0A83-F535-94BC-3F4F64252C1A}"/>
                    </a:ext>
                  </a:extLst>
                </p14:cNvPr>
                <p14:cNvContentPartPr/>
                <p14:nvPr/>
              </p14:nvContentPartPr>
              <p14:xfrm>
                <a:off x="2485405" y="6235769"/>
                <a:ext cx="148680" cy="71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CC49DC2-0A83-F535-94BC-3F4F64252C1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467765" y="6217769"/>
                  <a:ext cx="1843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30D9D55-06C2-6983-6AF5-53EC3ED6490F}"/>
                    </a:ext>
                  </a:extLst>
                </p14:cNvPr>
                <p14:cNvContentPartPr/>
                <p14:nvPr/>
              </p14:nvContentPartPr>
              <p14:xfrm>
                <a:off x="2684845" y="6037409"/>
                <a:ext cx="26280" cy="271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30D9D55-06C2-6983-6AF5-53EC3ED6490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667205" y="6019409"/>
                  <a:ext cx="619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68E2A42-6ECE-4CDB-4478-B9AABE62FD82}"/>
                    </a:ext>
                  </a:extLst>
                </p14:cNvPr>
                <p14:cNvContentPartPr/>
                <p14:nvPr/>
              </p14:nvContentPartPr>
              <p14:xfrm>
                <a:off x="2760085" y="6203009"/>
                <a:ext cx="148680" cy="1191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68E2A42-6ECE-4CDB-4478-B9AABE62FD8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742445" y="6185369"/>
                  <a:ext cx="1843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E993532-76E3-E817-0646-C04A9A757436}"/>
                    </a:ext>
                  </a:extLst>
                </p14:cNvPr>
                <p14:cNvContentPartPr/>
                <p14:nvPr/>
              </p14:nvContentPartPr>
              <p14:xfrm>
                <a:off x="2943685" y="6259529"/>
                <a:ext cx="184680" cy="608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E993532-76E3-E817-0646-C04A9A75743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926045" y="6241529"/>
                  <a:ext cx="22032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AE58F7AC-D8A8-BBF4-6027-E690816D60B1}"/>
              </a:ext>
            </a:extLst>
          </p:cNvPr>
          <p:cNvGrpSpPr/>
          <p:nvPr/>
        </p:nvGrpSpPr>
        <p:grpSpPr>
          <a:xfrm>
            <a:off x="3471085" y="6054689"/>
            <a:ext cx="764280" cy="455760"/>
            <a:chOff x="3471085" y="6054689"/>
            <a:chExt cx="76428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7B1E0E5-A62D-7060-4FCF-FB6C2BB2FD95}"/>
                    </a:ext>
                  </a:extLst>
                </p14:cNvPr>
                <p14:cNvContentPartPr/>
                <p14:nvPr/>
              </p14:nvContentPartPr>
              <p14:xfrm>
                <a:off x="3503485" y="6054689"/>
                <a:ext cx="118080" cy="293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7B1E0E5-A62D-7060-4FCF-FB6C2BB2FD9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485485" y="6037049"/>
                  <a:ext cx="1537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C312488-C2C0-D030-D6A3-529E79FE3A44}"/>
                    </a:ext>
                  </a:extLst>
                </p14:cNvPr>
                <p14:cNvContentPartPr/>
                <p14:nvPr/>
              </p14:nvContentPartPr>
              <p14:xfrm>
                <a:off x="3471085" y="6055409"/>
                <a:ext cx="203040" cy="320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C312488-C2C0-D030-D6A3-529E79FE3A4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453445" y="6037409"/>
                  <a:ext cx="238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79D5119-20AD-2160-0B4F-4CFCE9CC24D6}"/>
                    </a:ext>
                  </a:extLst>
                </p14:cNvPr>
                <p14:cNvContentPartPr/>
                <p14:nvPr/>
              </p14:nvContentPartPr>
              <p14:xfrm>
                <a:off x="3769885" y="6306689"/>
                <a:ext cx="22320" cy="165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79D5119-20AD-2160-0B4F-4CFCE9CC24D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752245" y="6289049"/>
                  <a:ext cx="579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024D86D-B2C2-C5D0-3E1F-3B56FA87A681}"/>
                    </a:ext>
                  </a:extLst>
                </p14:cNvPr>
                <p14:cNvContentPartPr/>
                <p14:nvPr/>
              </p14:nvContentPartPr>
              <p14:xfrm>
                <a:off x="3672685" y="6467249"/>
                <a:ext cx="223560" cy="432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024D86D-B2C2-C5D0-3E1F-3B56FA87A68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654685" y="6449249"/>
                  <a:ext cx="2592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8A77D2B-CAE7-05AF-B469-7C78C82591EF}"/>
                    </a:ext>
                  </a:extLst>
                </p14:cNvPr>
                <p14:cNvContentPartPr/>
                <p14:nvPr/>
              </p14:nvContentPartPr>
              <p14:xfrm>
                <a:off x="4055005" y="6176369"/>
                <a:ext cx="176040" cy="16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8A77D2B-CAE7-05AF-B469-7C78C82591E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037005" y="6158729"/>
                  <a:ext cx="2116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87D44AB-5747-F4E1-DB84-C4A37A1E7E23}"/>
                    </a:ext>
                  </a:extLst>
                </p14:cNvPr>
                <p14:cNvContentPartPr/>
                <p14:nvPr/>
              </p14:nvContentPartPr>
              <p14:xfrm>
                <a:off x="4035565" y="6255209"/>
                <a:ext cx="199800" cy="216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87D44AB-5747-F4E1-DB84-C4A37A1E7E2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017565" y="6237209"/>
                  <a:ext cx="23544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F83B06D-5796-C207-615E-F2CE2D8E40D2}"/>
              </a:ext>
            </a:extLst>
          </p:cNvPr>
          <p:cNvGrpSpPr/>
          <p:nvPr/>
        </p:nvGrpSpPr>
        <p:grpSpPr>
          <a:xfrm>
            <a:off x="4668805" y="6016529"/>
            <a:ext cx="1584000" cy="308520"/>
            <a:chOff x="4668805" y="6016529"/>
            <a:chExt cx="158400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BEE41A4-B4A9-BD11-A663-AC7335FDCF3D}"/>
                    </a:ext>
                  </a:extLst>
                </p14:cNvPr>
                <p14:cNvContentPartPr/>
                <p14:nvPr/>
              </p14:nvContentPartPr>
              <p14:xfrm>
                <a:off x="4668805" y="6102209"/>
                <a:ext cx="203760" cy="190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BEE41A4-B4A9-BD11-A663-AC7335FDCF3D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650805" y="6084209"/>
                  <a:ext cx="2394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7E01E95-4B9D-5B5C-7943-C0496E879BC8}"/>
                    </a:ext>
                  </a:extLst>
                </p14:cNvPr>
                <p14:cNvContentPartPr/>
                <p14:nvPr/>
              </p14:nvContentPartPr>
              <p14:xfrm>
                <a:off x="4972285" y="6016529"/>
                <a:ext cx="149040" cy="253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97E01E95-4B9D-5B5C-7943-C0496E879BC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954285" y="5998889"/>
                  <a:ext cx="184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337F72A-8FEF-9D44-C1DD-6098BB3ADCD5}"/>
                    </a:ext>
                  </a:extLst>
                </p14:cNvPr>
                <p14:cNvContentPartPr/>
                <p14:nvPr/>
              </p14:nvContentPartPr>
              <p14:xfrm>
                <a:off x="5177125" y="6221729"/>
                <a:ext cx="23760" cy="802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337F72A-8FEF-9D44-C1DD-6098BB3ADCD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159485" y="6203729"/>
                  <a:ext cx="594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FE0BF48-4C49-8FBD-C15A-4BD3A87A590C}"/>
                    </a:ext>
                  </a:extLst>
                </p14:cNvPr>
                <p14:cNvContentPartPr/>
                <p14:nvPr/>
              </p14:nvContentPartPr>
              <p14:xfrm>
                <a:off x="5090725" y="6289769"/>
                <a:ext cx="208800" cy="35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FE0BF48-4C49-8FBD-C15A-4BD3A87A590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073085" y="6271769"/>
                  <a:ext cx="2444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2EB410D-1C5E-4C14-5113-A9B665D0602C}"/>
                    </a:ext>
                  </a:extLst>
                </p14:cNvPr>
                <p14:cNvContentPartPr/>
                <p14:nvPr/>
              </p14:nvContentPartPr>
              <p14:xfrm>
                <a:off x="5498965" y="6052529"/>
                <a:ext cx="10440" cy="1983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2EB410D-1C5E-4C14-5113-A9B665D0602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480965" y="6034529"/>
                  <a:ext cx="460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C128538-EAD5-0A98-884C-717FD2EF5869}"/>
                    </a:ext>
                  </a:extLst>
                </p14:cNvPr>
                <p14:cNvContentPartPr/>
                <p14:nvPr/>
              </p14:nvContentPartPr>
              <p14:xfrm>
                <a:off x="5383045" y="6056849"/>
                <a:ext cx="210600" cy="291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C128538-EAD5-0A98-884C-717FD2EF586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365045" y="6039209"/>
                  <a:ext cx="2462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1527770-01DA-D9A7-B5B8-99EF334F8C9C}"/>
                    </a:ext>
                  </a:extLst>
                </p14:cNvPr>
                <p14:cNvContentPartPr/>
                <p14:nvPr/>
              </p14:nvContentPartPr>
              <p14:xfrm>
                <a:off x="5898565" y="6100409"/>
                <a:ext cx="354240" cy="1594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1527770-01DA-D9A7-B5B8-99EF334F8C9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880565" y="6082769"/>
                  <a:ext cx="389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C35D195-C17B-9827-F330-8B43EDEAD5DB}"/>
                    </a:ext>
                  </a:extLst>
                </p14:cNvPr>
                <p14:cNvContentPartPr/>
                <p14:nvPr/>
              </p14:nvContentPartPr>
              <p14:xfrm>
                <a:off x="6036805" y="6019049"/>
                <a:ext cx="22320" cy="122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C35D195-C17B-9827-F330-8B43EDEAD5D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019165" y="6001409"/>
                  <a:ext cx="5796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1CC4CAE-CD49-A8CB-D573-9283BA1AE3C3}"/>
              </a:ext>
            </a:extLst>
          </p:cNvPr>
          <p:cNvGrpSpPr/>
          <p:nvPr/>
        </p:nvGrpSpPr>
        <p:grpSpPr>
          <a:xfrm>
            <a:off x="6559165" y="5614409"/>
            <a:ext cx="5372280" cy="691920"/>
            <a:chOff x="6559165" y="5614409"/>
            <a:chExt cx="5372280" cy="6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7B55C15-93FC-4D3D-226A-A6CFD49DB524}"/>
                    </a:ext>
                  </a:extLst>
                </p14:cNvPr>
                <p14:cNvContentPartPr/>
                <p14:nvPr/>
              </p14:nvContentPartPr>
              <p14:xfrm>
                <a:off x="6559165" y="6065849"/>
                <a:ext cx="394200" cy="169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7B55C15-93FC-4D3D-226A-A6CFD49DB52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541525" y="6047849"/>
                  <a:ext cx="4298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7FDD034-3125-33D1-7D83-531989BBB374}"/>
                    </a:ext>
                  </a:extLst>
                </p14:cNvPr>
                <p14:cNvContentPartPr/>
                <p14:nvPr/>
              </p14:nvContentPartPr>
              <p14:xfrm>
                <a:off x="7067485" y="5822129"/>
                <a:ext cx="352800" cy="3841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7FDD034-3125-33D1-7D83-531989BBB374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049485" y="5804129"/>
                  <a:ext cx="3884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E70A477-783C-9D33-0BC7-731783D49B60}"/>
                    </a:ext>
                  </a:extLst>
                </p14:cNvPr>
                <p14:cNvContentPartPr/>
                <p14:nvPr/>
              </p14:nvContentPartPr>
              <p14:xfrm>
                <a:off x="7444765" y="5869649"/>
                <a:ext cx="924840" cy="4366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E70A477-783C-9D33-0BC7-731783D49B60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426765" y="5852009"/>
                  <a:ext cx="96048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16F1A82-4A89-1EA7-9CCB-EB961FBDBD62}"/>
                    </a:ext>
                  </a:extLst>
                </p14:cNvPr>
                <p14:cNvContentPartPr/>
                <p14:nvPr/>
              </p14:nvContentPartPr>
              <p14:xfrm>
                <a:off x="8579485" y="5987009"/>
                <a:ext cx="15840" cy="24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16F1A82-4A89-1EA7-9CCB-EB961FBDBD6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561485" y="5969369"/>
                  <a:ext cx="514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6726439-34F9-84B7-F693-FC0F5F8A6AA6}"/>
                    </a:ext>
                  </a:extLst>
                </p14:cNvPr>
                <p14:cNvContentPartPr/>
                <p14:nvPr/>
              </p14:nvContentPartPr>
              <p14:xfrm>
                <a:off x="8535205" y="6147569"/>
                <a:ext cx="36000" cy="262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6726439-34F9-84B7-F693-FC0F5F8A6AA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517565" y="6129569"/>
                  <a:ext cx="716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DF4C883-0A5E-24AA-8B08-821D1C1D16D7}"/>
                    </a:ext>
                  </a:extLst>
                </p14:cNvPr>
                <p14:cNvContentPartPr/>
                <p14:nvPr/>
              </p14:nvContentPartPr>
              <p14:xfrm>
                <a:off x="8918965" y="5614409"/>
                <a:ext cx="933120" cy="6253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DF4C883-0A5E-24AA-8B08-821D1C1D16D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900965" y="5596769"/>
                  <a:ext cx="96876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0A022F2E-A8CB-781E-575B-DA2E15D3E9F7}"/>
                    </a:ext>
                  </a:extLst>
                </p14:cNvPr>
                <p14:cNvContentPartPr/>
                <p14:nvPr/>
              </p14:nvContentPartPr>
              <p14:xfrm>
                <a:off x="9244045" y="5951009"/>
                <a:ext cx="19800" cy="1526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0A022F2E-A8CB-781E-575B-DA2E15D3E9F7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226045" y="5933369"/>
                  <a:ext cx="55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474BFAA-491C-21EF-5B4D-64885A347BF7}"/>
                    </a:ext>
                  </a:extLst>
                </p14:cNvPr>
                <p14:cNvContentPartPr/>
                <p14:nvPr/>
              </p14:nvContentPartPr>
              <p14:xfrm>
                <a:off x="9352765" y="6023369"/>
                <a:ext cx="127800" cy="11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474BFAA-491C-21EF-5B4D-64885A347BF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9334765" y="6005729"/>
                  <a:ext cx="1634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0552DEA-F819-CB41-50A0-02845F8374F9}"/>
                    </a:ext>
                  </a:extLst>
                </p14:cNvPr>
                <p14:cNvContentPartPr/>
                <p14:nvPr/>
              </p14:nvContentPartPr>
              <p14:xfrm>
                <a:off x="9584605" y="5778209"/>
                <a:ext cx="163800" cy="2106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0552DEA-F819-CB41-50A0-02845F8374F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566605" y="5760569"/>
                  <a:ext cx="1994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3D7B6A21-A612-9952-4E7C-624BAFD89010}"/>
                    </a:ext>
                  </a:extLst>
                </p14:cNvPr>
                <p14:cNvContentPartPr/>
                <p14:nvPr/>
              </p14:nvContentPartPr>
              <p14:xfrm>
                <a:off x="9781525" y="5731769"/>
                <a:ext cx="163440" cy="1015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3D7B6A21-A612-9952-4E7C-624BAFD8901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763885" y="5713769"/>
                  <a:ext cx="1990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01DDB1D-12C2-45B3-E065-CFF1F58AA87E}"/>
                    </a:ext>
                  </a:extLst>
                </p14:cNvPr>
                <p14:cNvContentPartPr/>
                <p14:nvPr/>
              </p14:nvContentPartPr>
              <p14:xfrm>
                <a:off x="9568765" y="6030929"/>
                <a:ext cx="313920" cy="291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01DDB1D-12C2-45B3-E065-CFF1F58AA87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550765" y="6013289"/>
                  <a:ext cx="349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7B7E0B0-7909-FB2B-9F19-D05EB933876C}"/>
                    </a:ext>
                  </a:extLst>
                </p14:cNvPr>
                <p14:cNvContentPartPr/>
                <p14:nvPr/>
              </p14:nvContentPartPr>
              <p14:xfrm>
                <a:off x="9665965" y="6200489"/>
                <a:ext cx="83880" cy="997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D7B7E0B0-7909-FB2B-9F19-D05EB933876C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648325" y="6182489"/>
                  <a:ext cx="119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BACA1491-F9C0-CECD-E96D-52B8FDF3FC27}"/>
                    </a:ext>
                  </a:extLst>
                </p14:cNvPr>
                <p14:cNvContentPartPr/>
                <p14:nvPr/>
              </p14:nvContentPartPr>
              <p14:xfrm>
                <a:off x="9770365" y="6158009"/>
                <a:ext cx="190440" cy="90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BACA1491-F9C0-CECD-E96D-52B8FDF3FC2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752725" y="6140369"/>
                  <a:ext cx="2260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D3EB42BA-FB04-9DBB-F57C-2EE3D22BD423}"/>
                    </a:ext>
                  </a:extLst>
                </p14:cNvPr>
                <p14:cNvContentPartPr/>
                <p14:nvPr/>
              </p14:nvContentPartPr>
              <p14:xfrm>
                <a:off x="10296685" y="5731769"/>
                <a:ext cx="1634760" cy="3427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D3EB42BA-FB04-9DBB-F57C-2EE3D22BD42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279045" y="5713769"/>
                  <a:ext cx="1670400" cy="37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3E56206-5934-1840-74E7-83EDDE25A194}"/>
                  </a:ext>
                </a:extLst>
              </p14:cNvPr>
              <p14:cNvContentPartPr/>
              <p14:nvPr/>
            </p14:nvContentPartPr>
            <p14:xfrm>
              <a:off x="10575317" y="546625"/>
              <a:ext cx="1416240" cy="429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3E56206-5934-1840-74E7-83EDDE25A194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10557317" y="528985"/>
                <a:ext cx="1451880" cy="4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322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6F57CE1-C365-B6FD-53BD-75C2EB03E78A}"/>
              </a:ext>
            </a:extLst>
          </p:cNvPr>
          <p:cNvGrpSpPr/>
          <p:nvPr/>
        </p:nvGrpSpPr>
        <p:grpSpPr>
          <a:xfrm>
            <a:off x="1491085" y="127289"/>
            <a:ext cx="9011520" cy="684000"/>
            <a:chOff x="1491085" y="127289"/>
            <a:chExt cx="9011520" cy="68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7526C96-1824-6941-3C94-D22985D73EB4}"/>
                    </a:ext>
                  </a:extLst>
                </p14:cNvPr>
                <p14:cNvContentPartPr/>
                <p14:nvPr/>
              </p14:nvContentPartPr>
              <p14:xfrm>
                <a:off x="1491085" y="316649"/>
                <a:ext cx="858600" cy="339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7526C96-1824-6941-3C94-D22985D73EB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73445" y="298649"/>
                  <a:ext cx="8942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22963BB-8743-EBDC-0980-2EF2A8C60EBF}"/>
                    </a:ext>
                  </a:extLst>
                </p14:cNvPr>
                <p14:cNvContentPartPr/>
                <p14:nvPr/>
              </p14:nvContentPartPr>
              <p14:xfrm>
                <a:off x="2174725" y="530129"/>
                <a:ext cx="326880" cy="281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22963BB-8743-EBDC-0980-2EF2A8C60EB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56725" y="512129"/>
                  <a:ext cx="36252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4C73D47-D6C9-5516-D159-D0966026DBD6}"/>
                    </a:ext>
                  </a:extLst>
                </p14:cNvPr>
                <p14:cNvContentPartPr/>
                <p14:nvPr/>
              </p14:nvContentPartPr>
              <p14:xfrm>
                <a:off x="2636965" y="372449"/>
                <a:ext cx="576360" cy="259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4C73D47-D6C9-5516-D159-D0966026DBD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18965" y="354449"/>
                  <a:ext cx="612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28476C4-6033-A308-2D58-65143586CAF5}"/>
                    </a:ext>
                  </a:extLst>
                </p14:cNvPr>
                <p14:cNvContentPartPr/>
                <p14:nvPr/>
              </p14:nvContentPartPr>
              <p14:xfrm>
                <a:off x="3415285" y="446249"/>
                <a:ext cx="569520" cy="261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28476C4-6033-A308-2D58-65143586CA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7645" y="428249"/>
                  <a:ext cx="6051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2FF6A79-5402-1047-1513-E33A72579920}"/>
                    </a:ext>
                  </a:extLst>
                </p14:cNvPr>
                <p14:cNvContentPartPr/>
                <p14:nvPr/>
              </p14:nvContentPartPr>
              <p14:xfrm>
                <a:off x="4265965" y="223049"/>
                <a:ext cx="670680" cy="348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2FF6A79-5402-1047-1513-E33A7257992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48325" y="205049"/>
                  <a:ext cx="7063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D8468CF-5FE7-4DFB-C08A-A14A24AA9B11}"/>
                    </a:ext>
                  </a:extLst>
                </p14:cNvPr>
                <p14:cNvContentPartPr/>
                <p14:nvPr/>
              </p14:nvContentPartPr>
              <p14:xfrm>
                <a:off x="4809205" y="374249"/>
                <a:ext cx="213120" cy="11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D8468CF-5FE7-4DFB-C08A-A14A24AA9B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91205" y="356249"/>
                  <a:ext cx="248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D7E684F-EE10-125A-6B8C-8BB7B3EBE9AA}"/>
                    </a:ext>
                  </a:extLst>
                </p14:cNvPr>
                <p14:cNvContentPartPr/>
                <p14:nvPr/>
              </p14:nvContentPartPr>
              <p14:xfrm>
                <a:off x="4705165" y="293969"/>
                <a:ext cx="23760" cy="6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D7E684F-EE10-125A-6B8C-8BB7B3EBE9A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87525" y="275969"/>
                  <a:ext cx="59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F8271C5-47EA-FF89-96C6-B3A78FF14067}"/>
                    </a:ext>
                  </a:extLst>
                </p14:cNvPr>
                <p14:cNvContentPartPr/>
                <p14:nvPr/>
              </p14:nvContentPartPr>
              <p14:xfrm>
                <a:off x="5239045" y="152849"/>
                <a:ext cx="722520" cy="563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F8271C5-47EA-FF89-96C6-B3A78FF1406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21045" y="135209"/>
                  <a:ext cx="75816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9AA81C9-DAE1-E790-6514-B83DA32D7636}"/>
                    </a:ext>
                  </a:extLst>
                </p14:cNvPr>
                <p14:cNvContentPartPr/>
                <p14:nvPr/>
              </p14:nvContentPartPr>
              <p14:xfrm>
                <a:off x="5629645" y="352289"/>
                <a:ext cx="262800" cy="18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9AA81C9-DAE1-E790-6514-B83DA32D763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12005" y="334649"/>
                  <a:ext cx="298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BC9B2BF-AF4F-D59F-F46B-EC3473C9A6DC}"/>
                    </a:ext>
                  </a:extLst>
                </p14:cNvPr>
                <p14:cNvContentPartPr/>
                <p14:nvPr/>
              </p14:nvContentPartPr>
              <p14:xfrm>
                <a:off x="6279085" y="242489"/>
                <a:ext cx="386280" cy="481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BC9B2BF-AF4F-D59F-F46B-EC3473C9A6D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61445" y="224489"/>
                  <a:ext cx="4219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A958DC8-3C8B-58E5-2C57-3698B6A24965}"/>
                    </a:ext>
                  </a:extLst>
                </p14:cNvPr>
                <p14:cNvContentPartPr/>
                <p14:nvPr/>
              </p14:nvContentPartPr>
              <p14:xfrm>
                <a:off x="6861205" y="156449"/>
                <a:ext cx="905040" cy="371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A958DC8-3C8B-58E5-2C57-3698B6A2496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43205" y="138449"/>
                  <a:ext cx="9406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4A3AA75-5AC9-7F5F-AF0A-431232B94E74}"/>
                    </a:ext>
                  </a:extLst>
                </p14:cNvPr>
                <p14:cNvContentPartPr/>
                <p14:nvPr/>
              </p14:nvContentPartPr>
              <p14:xfrm>
                <a:off x="7797925" y="271289"/>
                <a:ext cx="10440" cy="10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4A3AA75-5AC9-7F5F-AF0A-431232B94E7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80285" y="253289"/>
                  <a:ext cx="460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8CAA189-45AF-8734-5579-812728798FC7}"/>
                    </a:ext>
                  </a:extLst>
                </p14:cNvPr>
                <p14:cNvContentPartPr/>
                <p14:nvPr/>
              </p14:nvContentPartPr>
              <p14:xfrm>
                <a:off x="7867765" y="319529"/>
                <a:ext cx="88560" cy="9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8CAA189-45AF-8734-5579-812728798FC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50125" y="301889"/>
                  <a:ext cx="1242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B881AE7-15C5-8450-DB65-47E21F8F11E8}"/>
                    </a:ext>
                  </a:extLst>
                </p14:cNvPr>
                <p14:cNvContentPartPr/>
                <p14:nvPr/>
              </p14:nvContentPartPr>
              <p14:xfrm>
                <a:off x="8007445" y="254369"/>
                <a:ext cx="167400" cy="18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B881AE7-15C5-8450-DB65-47E21F8F11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89805" y="236729"/>
                  <a:ext cx="20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8818B0C-A72B-DE17-53BF-B4A0C38CBF19}"/>
                    </a:ext>
                  </a:extLst>
                </p14:cNvPr>
                <p14:cNvContentPartPr/>
                <p14:nvPr/>
              </p14:nvContentPartPr>
              <p14:xfrm>
                <a:off x="8314165" y="146729"/>
                <a:ext cx="44280" cy="254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8818B0C-A72B-DE17-53BF-B4A0C38CBF1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96165" y="129089"/>
                  <a:ext cx="799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88E8EC1-595B-D7E6-1EA6-A6CC93F96BA5}"/>
                    </a:ext>
                  </a:extLst>
                </p14:cNvPr>
                <p14:cNvContentPartPr/>
                <p14:nvPr/>
              </p14:nvContentPartPr>
              <p14:xfrm>
                <a:off x="8227405" y="318449"/>
                <a:ext cx="214200" cy="105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88E8EC1-595B-D7E6-1EA6-A6CC93F96BA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09405" y="300809"/>
                  <a:ext cx="2498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A6F9EAD-F49E-0A9D-EAC6-A874AFF83103}"/>
                    </a:ext>
                  </a:extLst>
                </p14:cNvPr>
                <p14:cNvContentPartPr/>
                <p14:nvPr/>
              </p14:nvContentPartPr>
              <p14:xfrm>
                <a:off x="8537005" y="325289"/>
                <a:ext cx="167040" cy="92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A6F9EAD-F49E-0A9D-EAC6-A874AFF8310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19005" y="307649"/>
                  <a:ext cx="2026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8312AC6-3EAE-47C5-EFB5-3C06BE2A18CB}"/>
                    </a:ext>
                  </a:extLst>
                </p14:cNvPr>
                <p14:cNvContentPartPr/>
                <p14:nvPr/>
              </p14:nvContentPartPr>
              <p14:xfrm>
                <a:off x="8850925" y="127289"/>
                <a:ext cx="1651680" cy="566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8312AC6-3EAE-47C5-EFB5-3C06BE2A18C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33285" y="109289"/>
                  <a:ext cx="168732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8858B3C-8290-568A-C698-C132774AD5F5}"/>
                    </a:ext>
                  </a:extLst>
                </p14:cNvPr>
                <p14:cNvContentPartPr/>
                <p14:nvPr/>
              </p14:nvContentPartPr>
              <p14:xfrm>
                <a:off x="9995005" y="268049"/>
                <a:ext cx="35640" cy="23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8858B3C-8290-568A-C698-C132774AD5F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977365" y="250409"/>
                  <a:ext cx="712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2582911-8695-7B13-7475-A892FECE796D}"/>
                    </a:ext>
                  </a:extLst>
                </p14:cNvPr>
                <p14:cNvContentPartPr/>
                <p14:nvPr/>
              </p14:nvContentPartPr>
              <p14:xfrm>
                <a:off x="9713845" y="245369"/>
                <a:ext cx="269640" cy="36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2582911-8695-7B13-7475-A892FECE79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695845" y="227729"/>
                  <a:ext cx="30528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83D19C7-DF02-1AE6-7C69-8D528BF0F29A}"/>
              </a:ext>
            </a:extLst>
          </p:cNvPr>
          <p:cNvGrpSpPr/>
          <p:nvPr/>
        </p:nvGrpSpPr>
        <p:grpSpPr>
          <a:xfrm>
            <a:off x="2160325" y="1201169"/>
            <a:ext cx="736200" cy="912600"/>
            <a:chOff x="2160325" y="1201169"/>
            <a:chExt cx="736200" cy="91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89B7E3-1027-EDB5-80C4-F1B7EF9B9A1F}"/>
                    </a:ext>
                  </a:extLst>
                </p14:cNvPr>
                <p14:cNvContentPartPr/>
                <p14:nvPr/>
              </p14:nvContentPartPr>
              <p14:xfrm>
                <a:off x="2160325" y="1520489"/>
                <a:ext cx="194400" cy="48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89B7E3-1027-EDB5-80C4-F1B7EF9B9A1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42325" y="1502849"/>
                  <a:ext cx="2300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F762D0-C3C7-5558-B506-450262CB3204}"/>
                    </a:ext>
                  </a:extLst>
                </p14:cNvPr>
                <p14:cNvContentPartPr/>
                <p14:nvPr/>
              </p14:nvContentPartPr>
              <p14:xfrm>
                <a:off x="2475325" y="1201169"/>
                <a:ext cx="137520" cy="372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F762D0-C3C7-5558-B506-450262CB320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57685" y="1183169"/>
                  <a:ext cx="1731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15E77D8-A5BB-D96F-9EE4-4DED516E36B3}"/>
                    </a:ext>
                  </a:extLst>
                </p14:cNvPr>
                <p14:cNvContentPartPr/>
                <p14:nvPr/>
              </p14:nvContentPartPr>
              <p14:xfrm>
                <a:off x="2723725" y="1235369"/>
                <a:ext cx="101520" cy="28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15E77D8-A5BB-D96F-9EE4-4DED516E36B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06085" y="1217729"/>
                  <a:ext cx="1371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2222A84-56EF-7F30-FE14-A7A9C627F3E0}"/>
                    </a:ext>
                  </a:extLst>
                </p14:cNvPr>
                <p14:cNvContentPartPr/>
                <p14:nvPr/>
              </p14:nvContentPartPr>
              <p14:xfrm>
                <a:off x="2739565" y="1402409"/>
                <a:ext cx="129240" cy="22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2222A84-56EF-7F30-FE14-A7A9C627F3E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721925" y="1384409"/>
                  <a:ext cx="164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C8D5BCB-B5AE-188E-578B-D7615D8E50F1}"/>
                    </a:ext>
                  </a:extLst>
                </p14:cNvPr>
                <p14:cNvContentPartPr/>
                <p14:nvPr/>
              </p14:nvContentPartPr>
              <p14:xfrm>
                <a:off x="2744605" y="1229249"/>
                <a:ext cx="151920" cy="17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C8D5BCB-B5AE-188E-578B-D7615D8E50F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726965" y="1211249"/>
                  <a:ext cx="1875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B3BA855-A2DE-3961-DD28-171982D5B63D}"/>
                    </a:ext>
                  </a:extLst>
                </p14:cNvPr>
                <p14:cNvContentPartPr/>
                <p14:nvPr/>
              </p14:nvContentPartPr>
              <p14:xfrm>
                <a:off x="2441125" y="1669169"/>
                <a:ext cx="398160" cy="40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B3BA855-A2DE-3961-DD28-171982D5B63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423485" y="1651529"/>
                  <a:ext cx="4338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C624D4F-C8A8-9981-DB93-5D1671719957}"/>
                    </a:ext>
                  </a:extLst>
                </p14:cNvPr>
                <p14:cNvContentPartPr/>
                <p14:nvPr/>
              </p14:nvContentPartPr>
              <p14:xfrm>
                <a:off x="2429245" y="1799129"/>
                <a:ext cx="135360" cy="266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C624D4F-C8A8-9981-DB93-5D16717199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11245" y="1781129"/>
                  <a:ext cx="1710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EDC5EB4-3E24-CF94-736B-7ED8871A6599}"/>
                    </a:ext>
                  </a:extLst>
                </p14:cNvPr>
                <p14:cNvContentPartPr/>
                <p14:nvPr/>
              </p14:nvContentPartPr>
              <p14:xfrm>
                <a:off x="2636965" y="1913249"/>
                <a:ext cx="109800" cy="156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EDC5EB4-3E24-CF94-736B-7ED8871A659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19325" y="1895249"/>
                  <a:ext cx="145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9C16775-7891-687D-90BB-BCFC7A94F4F9}"/>
                    </a:ext>
                  </a:extLst>
                </p14:cNvPr>
                <p14:cNvContentPartPr/>
                <p14:nvPr/>
              </p14:nvContentPartPr>
              <p14:xfrm>
                <a:off x="2629045" y="1892369"/>
                <a:ext cx="194040" cy="221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9C16775-7891-687D-90BB-BCFC7A94F4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11045" y="1874729"/>
                  <a:ext cx="229680" cy="25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2BB5468-70D4-A154-3816-4FBF6C631DF1}"/>
              </a:ext>
            </a:extLst>
          </p:cNvPr>
          <p:cNvGrpSpPr/>
          <p:nvPr/>
        </p:nvGrpSpPr>
        <p:grpSpPr>
          <a:xfrm>
            <a:off x="3287125" y="1056449"/>
            <a:ext cx="4154760" cy="1070280"/>
            <a:chOff x="3287125" y="1056449"/>
            <a:chExt cx="4154760" cy="10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6678CE-6C84-9941-3539-4D57B3E452A1}"/>
                    </a:ext>
                  </a:extLst>
                </p14:cNvPr>
                <p14:cNvContentPartPr/>
                <p14:nvPr/>
              </p14:nvContentPartPr>
              <p14:xfrm>
                <a:off x="3287125" y="1615529"/>
                <a:ext cx="183240" cy="28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6678CE-6C84-9941-3539-4D57B3E452A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69125" y="1597529"/>
                  <a:ext cx="2188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7C1536-4387-1533-183F-E075F8C00377}"/>
                    </a:ext>
                  </a:extLst>
                </p14:cNvPr>
                <p14:cNvContentPartPr/>
                <p14:nvPr/>
              </p14:nvContentPartPr>
              <p14:xfrm>
                <a:off x="3313765" y="1693649"/>
                <a:ext cx="160200" cy="8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7C1536-4387-1533-183F-E075F8C0037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95765" y="1675649"/>
                  <a:ext cx="1958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5FD0579-34B3-0581-A44A-1937B279CEA6}"/>
                    </a:ext>
                  </a:extLst>
                </p14:cNvPr>
                <p14:cNvContentPartPr/>
                <p14:nvPr/>
              </p14:nvContentPartPr>
              <p14:xfrm>
                <a:off x="3910645" y="1203329"/>
                <a:ext cx="19800" cy="245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5FD0579-34B3-0581-A44A-1937B279CEA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893005" y="1185689"/>
                  <a:ext cx="554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FE2B69D-9451-01E9-40C7-C6241031AC37}"/>
                    </a:ext>
                  </a:extLst>
                </p14:cNvPr>
                <p14:cNvContentPartPr/>
                <p14:nvPr/>
              </p14:nvContentPartPr>
              <p14:xfrm>
                <a:off x="3809485" y="1193249"/>
                <a:ext cx="203400" cy="179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FE2B69D-9451-01E9-40C7-C6241031AC3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91845" y="1175249"/>
                  <a:ext cx="2390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684861D-4C1A-CB33-05CD-2C125DB35032}"/>
                    </a:ext>
                  </a:extLst>
                </p14:cNvPr>
                <p14:cNvContentPartPr/>
                <p14:nvPr/>
              </p14:nvContentPartPr>
              <p14:xfrm>
                <a:off x="4066525" y="1334729"/>
                <a:ext cx="27360" cy="118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684861D-4C1A-CB33-05CD-2C125DB3503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48525" y="1316729"/>
                  <a:ext cx="630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C56288A-E048-645C-0587-931804E0932F}"/>
                    </a:ext>
                  </a:extLst>
                </p14:cNvPr>
                <p14:cNvContentPartPr/>
                <p14:nvPr/>
              </p14:nvContentPartPr>
              <p14:xfrm>
                <a:off x="4139245" y="1277489"/>
                <a:ext cx="53280" cy="163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C56288A-E048-645C-0587-931804E093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21605" y="1259849"/>
                  <a:ext cx="88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9971740-9C40-F6CD-B50B-955CD5A6491F}"/>
                    </a:ext>
                  </a:extLst>
                </p14:cNvPr>
                <p14:cNvContentPartPr/>
                <p14:nvPr/>
              </p14:nvContentPartPr>
              <p14:xfrm>
                <a:off x="4030885" y="1291529"/>
                <a:ext cx="214560" cy="61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9971740-9C40-F6CD-B50B-955CD5A6491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13245" y="1273529"/>
                  <a:ext cx="2502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F5C9980-537C-7665-38D7-37C8503DCCDE}"/>
                    </a:ext>
                  </a:extLst>
                </p14:cNvPr>
                <p14:cNvContentPartPr/>
                <p14:nvPr/>
              </p14:nvContentPartPr>
              <p14:xfrm>
                <a:off x="4352365" y="1278209"/>
                <a:ext cx="202680" cy="27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F5C9980-537C-7665-38D7-37C8503DCCD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34725" y="1260569"/>
                  <a:ext cx="2383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4874287-DB7E-B57D-388F-C34672B27DCB}"/>
                    </a:ext>
                  </a:extLst>
                </p14:cNvPr>
                <p14:cNvContentPartPr/>
                <p14:nvPr/>
              </p14:nvContentPartPr>
              <p14:xfrm>
                <a:off x="4599685" y="1174889"/>
                <a:ext cx="88200" cy="79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4874287-DB7E-B57D-388F-C34672B27DC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81685" y="1156889"/>
                  <a:ext cx="123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1807DBA-DDCD-F6F3-DE4A-2D9EA868A5DF}"/>
                    </a:ext>
                  </a:extLst>
                </p14:cNvPr>
                <p14:cNvContentPartPr/>
                <p14:nvPr/>
              </p14:nvContentPartPr>
              <p14:xfrm>
                <a:off x="4773925" y="1286489"/>
                <a:ext cx="91440" cy="131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1807DBA-DDCD-F6F3-DE4A-2D9EA868A5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755925" y="1268489"/>
                  <a:ext cx="1270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A519C7E-26EE-0287-F6B0-7288222FD4C2}"/>
                    </a:ext>
                  </a:extLst>
                </p14:cNvPr>
                <p14:cNvContentPartPr/>
                <p14:nvPr/>
              </p14:nvContentPartPr>
              <p14:xfrm>
                <a:off x="4978405" y="1059329"/>
                <a:ext cx="36360" cy="158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A519C7E-26EE-0287-F6B0-7288222FD4C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60765" y="1041689"/>
                  <a:ext cx="72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E4127FD-3B25-614F-FDFD-DE6EC4BDBDDA}"/>
                    </a:ext>
                  </a:extLst>
                </p14:cNvPr>
                <p14:cNvContentPartPr/>
                <p14:nvPr/>
              </p14:nvContentPartPr>
              <p14:xfrm>
                <a:off x="4916125" y="1056449"/>
                <a:ext cx="165960" cy="106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E4127FD-3B25-614F-FDFD-DE6EC4BDBD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98125" y="1038809"/>
                  <a:ext cx="201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E6BA331-3696-17EF-A62E-0EFA479B9F67}"/>
                    </a:ext>
                  </a:extLst>
                </p14:cNvPr>
                <p14:cNvContentPartPr/>
                <p14:nvPr/>
              </p14:nvContentPartPr>
              <p14:xfrm>
                <a:off x="5149045" y="1127369"/>
                <a:ext cx="336600" cy="288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E6BA331-3696-17EF-A62E-0EFA479B9F6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31045" y="1109369"/>
                  <a:ext cx="3722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A32C921-27ED-BBEE-01CD-A3F3EF4C11BC}"/>
                    </a:ext>
                  </a:extLst>
                </p14:cNvPr>
                <p14:cNvContentPartPr/>
                <p14:nvPr/>
              </p14:nvContentPartPr>
              <p14:xfrm>
                <a:off x="3797245" y="1571609"/>
                <a:ext cx="1661040" cy="10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A32C921-27ED-BBEE-01CD-A3F3EF4C11B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779605" y="1553609"/>
                  <a:ext cx="1696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EB097CC-CD8E-934B-3526-5048C0783AC5}"/>
                    </a:ext>
                  </a:extLst>
                </p14:cNvPr>
                <p14:cNvContentPartPr/>
                <p14:nvPr/>
              </p14:nvContentPartPr>
              <p14:xfrm>
                <a:off x="4118725" y="1907849"/>
                <a:ext cx="208800" cy="91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EB097CC-CD8E-934B-3526-5048C0783AC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00725" y="1889849"/>
                  <a:ext cx="2444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7546F18-9EE7-C506-D159-BC2C16330B12}"/>
                    </a:ext>
                  </a:extLst>
                </p14:cNvPr>
                <p14:cNvContentPartPr/>
                <p14:nvPr/>
              </p14:nvContentPartPr>
              <p14:xfrm>
                <a:off x="4553965" y="1726049"/>
                <a:ext cx="212040" cy="250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7546F18-9EE7-C506-D159-BC2C16330B1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36325" y="1708049"/>
                  <a:ext cx="2476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B024417-90AB-4FBA-03E1-E7CB4F21D310}"/>
                    </a:ext>
                  </a:extLst>
                </p14:cNvPr>
                <p14:cNvContentPartPr/>
                <p14:nvPr/>
              </p14:nvContentPartPr>
              <p14:xfrm>
                <a:off x="4838005" y="1694369"/>
                <a:ext cx="157320" cy="122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B024417-90AB-4FBA-03E1-E7CB4F21D31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820005" y="1676369"/>
                  <a:ext cx="1929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9BE175C-104B-9ACC-A692-411EA709E329}"/>
                    </a:ext>
                  </a:extLst>
                </p14:cNvPr>
                <p14:cNvContentPartPr/>
                <p14:nvPr/>
              </p14:nvContentPartPr>
              <p14:xfrm>
                <a:off x="5568805" y="1251569"/>
                <a:ext cx="464760" cy="441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9BE175C-104B-9ACC-A692-411EA709E32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51165" y="1233569"/>
                  <a:ext cx="5004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CE30A75-0CA1-0DA7-381D-05461D6447B6}"/>
                    </a:ext>
                  </a:extLst>
                </p14:cNvPr>
                <p14:cNvContentPartPr/>
                <p14:nvPr/>
              </p14:nvContentPartPr>
              <p14:xfrm>
                <a:off x="6434245" y="1133849"/>
                <a:ext cx="161640" cy="3056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CE30A75-0CA1-0DA7-381D-05461D6447B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16605" y="1115849"/>
                  <a:ext cx="19728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A18777-9ECF-0086-E31C-8E03D6D8D129}"/>
                    </a:ext>
                  </a:extLst>
                </p14:cNvPr>
                <p14:cNvContentPartPr/>
                <p14:nvPr/>
              </p14:nvContentPartPr>
              <p14:xfrm>
                <a:off x="6646285" y="1418249"/>
                <a:ext cx="167760" cy="82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A18777-9ECF-0086-E31C-8E03D6D8D12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28285" y="1400609"/>
                  <a:ext cx="2034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38581E3-7450-007B-8579-BD4983DF6001}"/>
                    </a:ext>
                  </a:extLst>
                </p14:cNvPr>
                <p14:cNvContentPartPr/>
                <p14:nvPr/>
              </p14:nvContentPartPr>
              <p14:xfrm>
                <a:off x="6895765" y="1397369"/>
                <a:ext cx="110160" cy="84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38581E3-7450-007B-8579-BD4983DF600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78125" y="1379729"/>
                  <a:ext cx="1458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B219E3F-F5A1-1705-CAF0-832C91ED0BCC}"/>
                    </a:ext>
                  </a:extLst>
                </p14:cNvPr>
                <p14:cNvContentPartPr/>
                <p14:nvPr/>
              </p14:nvContentPartPr>
              <p14:xfrm>
                <a:off x="7103125" y="1383329"/>
                <a:ext cx="63360" cy="83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B219E3F-F5A1-1705-CAF0-832C91ED0BC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85125" y="1365689"/>
                  <a:ext cx="990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F1D1CE9-90B0-8D89-7BA9-1EE8471207B4}"/>
                    </a:ext>
                  </a:extLst>
                </p14:cNvPr>
                <p14:cNvContentPartPr/>
                <p14:nvPr/>
              </p14:nvContentPartPr>
              <p14:xfrm>
                <a:off x="7046605" y="1377569"/>
                <a:ext cx="209880" cy="141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F1D1CE9-90B0-8D89-7BA9-1EE8471207B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28605" y="1359929"/>
                  <a:ext cx="245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DF49222-605B-3F09-1477-6EA799B3F651}"/>
                    </a:ext>
                  </a:extLst>
                </p14:cNvPr>
                <p14:cNvContentPartPr/>
                <p14:nvPr/>
              </p14:nvContentPartPr>
              <p14:xfrm>
                <a:off x="6316885" y="1591409"/>
                <a:ext cx="1125000" cy="92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DF49222-605B-3F09-1477-6EA799B3F65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299245" y="1573409"/>
                  <a:ext cx="11606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71C72D1-B50D-AB5C-FABE-2992B29ACE7C}"/>
                    </a:ext>
                  </a:extLst>
                </p14:cNvPr>
                <p14:cNvContentPartPr/>
                <p14:nvPr/>
              </p14:nvContentPartPr>
              <p14:xfrm>
                <a:off x="6530005" y="1784369"/>
                <a:ext cx="115560" cy="268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71C72D1-B50D-AB5C-FABE-2992B29ACE7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12365" y="1766369"/>
                  <a:ext cx="1512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E07049C-72DD-3326-782A-4A859D93AAAC}"/>
                    </a:ext>
                  </a:extLst>
                </p14:cNvPr>
                <p14:cNvContentPartPr/>
                <p14:nvPr/>
              </p14:nvContentPartPr>
              <p14:xfrm>
                <a:off x="6731605" y="2027369"/>
                <a:ext cx="148320" cy="93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E07049C-72DD-3326-782A-4A859D93AAA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713965" y="2009729"/>
                  <a:ext cx="183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D32F064-8988-1CDA-F539-EAB059F18524}"/>
                    </a:ext>
                  </a:extLst>
                </p14:cNvPr>
                <p14:cNvContentPartPr/>
                <p14:nvPr/>
              </p14:nvContentPartPr>
              <p14:xfrm>
                <a:off x="6934285" y="1975529"/>
                <a:ext cx="32400" cy="87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D32F064-8988-1CDA-F539-EAB059F185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16645" y="1957529"/>
                  <a:ext cx="680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9E2EE2B-6EA9-D167-B17D-0826670F7DF5}"/>
                    </a:ext>
                  </a:extLst>
                </p14:cNvPr>
                <p14:cNvContentPartPr/>
                <p14:nvPr/>
              </p14:nvContentPartPr>
              <p14:xfrm>
                <a:off x="7024285" y="2014769"/>
                <a:ext cx="105840" cy="111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9E2EE2B-6EA9-D167-B17D-0826670F7DF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006645" y="1996769"/>
                  <a:ext cx="141480" cy="14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EC4AFA9-112E-9BF5-4606-6D30E3CA8DEE}"/>
                  </a:ext>
                </a:extLst>
              </p14:cNvPr>
              <p14:cNvContentPartPr/>
              <p14:nvPr/>
            </p14:nvContentPartPr>
            <p14:xfrm>
              <a:off x="6310765" y="1185689"/>
              <a:ext cx="730800" cy="727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EC4AFA9-112E-9BF5-4606-6D30E3CA8DE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256765" y="1077689"/>
                <a:ext cx="83844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905D6B4-1B87-D194-AEAA-4A6F29F62031}"/>
                  </a:ext>
                </a:extLst>
              </p14:cNvPr>
              <p14:cNvContentPartPr/>
              <p14:nvPr/>
            </p14:nvContentPartPr>
            <p14:xfrm>
              <a:off x="6395725" y="1377929"/>
              <a:ext cx="820800" cy="396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905D6B4-1B87-D194-AEAA-4A6F29F6203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342085" y="1269929"/>
                <a:ext cx="928440" cy="25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B5353E-6B8A-F8B8-503D-19F688A46A43}"/>
              </a:ext>
            </a:extLst>
          </p:cNvPr>
          <p:cNvGrpSpPr/>
          <p:nvPr/>
        </p:nvGrpSpPr>
        <p:grpSpPr>
          <a:xfrm>
            <a:off x="5329405" y="3443969"/>
            <a:ext cx="1897920" cy="361080"/>
            <a:chOff x="5329405" y="3443969"/>
            <a:chExt cx="189792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E5EA962-3525-5CEE-1124-B3E6EDCFD6AE}"/>
                    </a:ext>
                  </a:extLst>
                </p14:cNvPr>
                <p14:cNvContentPartPr/>
                <p14:nvPr/>
              </p14:nvContentPartPr>
              <p14:xfrm>
                <a:off x="5348125" y="3443969"/>
                <a:ext cx="174600" cy="298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E5EA962-3525-5CEE-1124-B3E6EDCFD6A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330485" y="3425969"/>
                  <a:ext cx="2102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8EBECA-4C2B-4393-35A0-DADAD56A3039}"/>
                    </a:ext>
                  </a:extLst>
                </p14:cNvPr>
                <p14:cNvContentPartPr/>
                <p14:nvPr/>
              </p14:nvContentPartPr>
              <p14:xfrm>
                <a:off x="5329405" y="3626489"/>
                <a:ext cx="175320" cy="20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8EBECA-4C2B-4393-35A0-DADAD56A303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11765" y="3608849"/>
                  <a:ext cx="2109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02F3B4C-5CA7-9E73-BCCC-B7632230F18B}"/>
                    </a:ext>
                  </a:extLst>
                </p14:cNvPr>
                <p14:cNvContentPartPr/>
                <p14:nvPr/>
              </p14:nvContentPartPr>
              <p14:xfrm>
                <a:off x="5672125" y="3569609"/>
                <a:ext cx="160560" cy="3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02F3B4C-5CA7-9E73-BCCC-B7632230F18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654485" y="3551969"/>
                  <a:ext cx="196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7882B6E-C531-0E5C-9C8F-09E3A7B3FF2A}"/>
                    </a:ext>
                  </a:extLst>
                </p14:cNvPr>
                <p14:cNvContentPartPr/>
                <p14:nvPr/>
              </p14:nvContentPartPr>
              <p14:xfrm>
                <a:off x="5694445" y="3666449"/>
                <a:ext cx="131400" cy="61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7882B6E-C531-0E5C-9C8F-09E3A7B3FF2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76805" y="3648809"/>
                  <a:ext cx="1670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AC017DA-B3FC-1FE4-6DC6-B768A958FB3C}"/>
                    </a:ext>
                  </a:extLst>
                </p14:cNvPr>
                <p14:cNvContentPartPr/>
                <p14:nvPr/>
              </p14:nvContentPartPr>
              <p14:xfrm>
                <a:off x="6082525" y="3500489"/>
                <a:ext cx="1144800" cy="304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AC017DA-B3FC-1FE4-6DC6-B768A958FB3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64885" y="3482489"/>
                  <a:ext cx="1180440" cy="34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5C3830B5-A13C-1B6E-51B3-7403A8F45420}"/>
                  </a:ext>
                </a:extLst>
              </p14:cNvPr>
              <p14:cNvContentPartPr/>
              <p14:nvPr/>
            </p14:nvContentPartPr>
            <p14:xfrm>
              <a:off x="7393285" y="3478529"/>
              <a:ext cx="1746720" cy="1918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5C3830B5-A13C-1B6E-51B3-7403A8F4542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375285" y="3460529"/>
                <a:ext cx="1782360" cy="22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E48F985-ED8D-E5BC-B920-4A0BBC2105FB}"/>
              </a:ext>
            </a:extLst>
          </p:cNvPr>
          <p:cNvGrpSpPr/>
          <p:nvPr/>
        </p:nvGrpSpPr>
        <p:grpSpPr>
          <a:xfrm>
            <a:off x="9219925" y="3269009"/>
            <a:ext cx="2353320" cy="542520"/>
            <a:chOff x="9219925" y="3269009"/>
            <a:chExt cx="2353320" cy="54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1AC1D31-17F3-38C9-A28E-355DE609ECBC}"/>
                    </a:ext>
                  </a:extLst>
                </p14:cNvPr>
                <p14:cNvContentPartPr/>
                <p14:nvPr/>
              </p14:nvContentPartPr>
              <p14:xfrm>
                <a:off x="9219925" y="3269009"/>
                <a:ext cx="1778760" cy="542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1AC1D31-17F3-38C9-A28E-355DE609ECB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202285" y="3251369"/>
                  <a:ext cx="181440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34D95CB-F73F-D885-85E8-66AF9ED53FD2}"/>
                    </a:ext>
                  </a:extLst>
                </p14:cNvPr>
                <p14:cNvContentPartPr/>
                <p14:nvPr/>
              </p14:nvContentPartPr>
              <p14:xfrm>
                <a:off x="11297485" y="3373409"/>
                <a:ext cx="275760" cy="354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34D95CB-F73F-D885-85E8-66AF9ED53FD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279485" y="3355409"/>
                  <a:ext cx="311400" cy="39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861C33B-A409-C3E2-60A1-3C05F7D5E2FE}"/>
              </a:ext>
            </a:extLst>
          </p:cNvPr>
          <p:cNvGrpSpPr/>
          <p:nvPr/>
        </p:nvGrpSpPr>
        <p:grpSpPr>
          <a:xfrm>
            <a:off x="6069565" y="3868409"/>
            <a:ext cx="1864440" cy="392760"/>
            <a:chOff x="6069565" y="3868409"/>
            <a:chExt cx="1864440" cy="39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F4DEB2F-06FE-BB75-3747-BA4634BF8DF8}"/>
                    </a:ext>
                  </a:extLst>
                </p14:cNvPr>
                <p14:cNvContentPartPr/>
                <p14:nvPr/>
              </p14:nvContentPartPr>
              <p14:xfrm>
                <a:off x="6069565" y="3868409"/>
                <a:ext cx="1864440" cy="392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F4DEB2F-06FE-BB75-3747-BA4634BF8DF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51925" y="3850769"/>
                  <a:ext cx="190008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1C242C5-0213-BED2-6ACF-2C4A4ABAB702}"/>
                    </a:ext>
                  </a:extLst>
                </p14:cNvPr>
                <p14:cNvContentPartPr/>
                <p14:nvPr/>
              </p14:nvContentPartPr>
              <p14:xfrm>
                <a:off x="6852925" y="3944729"/>
                <a:ext cx="340560" cy="41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1C242C5-0213-BED2-6ACF-2C4A4ABAB70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35285" y="3927089"/>
                  <a:ext cx="376200" cy="7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BF23B602-8B76-7F47-8D50-A4AEA07B3CD0}"/>
                  </a:ext>
                </a:extLst>
              </p14:cNvPr>
              <p14:cNvContentPartPr/>
              <p14:nvPr/>
            </p14:nvContentPartPr>
            <p14:xfrm>
              <a:off x="6284485" y="3077489"/>
              <a:ext cx="188280" cy="1652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BF23B602-8B76-7F47-8D50-A4AEA07B3CD0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266845" y="3059849"/>
                <a:ext cx="22392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B6C9F210-9F98-5287-F97A-F85775C478EE}"/>
                  </a:ext>
                </a:extLst>
              </p14:cNvPr>
              <p14:cNvContentPartPr/>
              <p14:nvPr/>
            </p14:nvContentPartPr>
            <p14:xfrm>
              <a:off x="6280165" y="2610929"/>
              <a:ext cx="105480" cy="2890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B6C9F210-9F98-5287-F97A-F85775C478E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262525" y="2592929"/>
                <a:ext cx="1411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909B0BF-CD9A-5385-AE44-73BB0C71A81E}"/>
                  </a:ext>
                </a:extLst>
              </p14:cNvPr>
              <p14:cNvContentPartPr/>
              <p14:nvPr/>
            </p14:nvContentPartPr>
            <p14:xfrm>
              <a:off x="6130405" y="2932769"/>
              <a:ext cx="416160" cy="604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909B0BF-CD9A-5385-AE44-73BB0C71A81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112765" y="2914769"/>
                <a:ext cx="45180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05AC0AA7-0A4E-61F0-0AAD-D03A3DE6CDBA}"/>
                  </a:ext>
                </a:extLst>
              </p14:cNvPr>
              <p14:cNvContentPartPr/>
              <p14:nvPr/>
            </p14:nvContentPartPr>
            <p14:xfrm>
              <a:off x="6601285" y="2636129"/>
              <a:ext cx="1031400" cy="36828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5AC0AA7-0A4E-61F0-0AAD-D03A3DE6CDB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583285" y="2618129"/>
                <a:ext cx="10670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71A62C1D-FF67-600C-3073-505C00F8511B}"/>
                  </a:ext>
                </a:extLst>
              </p14:cNvPr>
              <p14:cNvContentPartPr/>
              <p14:nvPr/>
            </p14:nvContentPartPr>
            <p14:xfrm>
              <a:off x="6898285" y="2806769"/>
              <a:ext cx="10800" cy="1458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71A62C1D-FF67-600C-3073-505C00F8511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880285" y="2789129"/>
                <a:ext cx="464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688D3B14-DCCD-ED09-D4BD-1158547A80CF}"/>
                  </a:ext>
                </a:extLst>
              </p14:cNvPr>
              <p14:cNvContentPartPr/>
              <p14:nvPr/>
            </p14:nvContentPartPr>
            <p14:xfrm>
              <a:off x="6941125" y="2877329"/>
              <a:ext cx="160560" cy="237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688D3B14-DCCD-ED09-D4BD-1158547A80C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923125" y="2859689"/>
                <a:ext cx="1962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3963E63-DEF1-A0F6-3448-6E816E0C26A2}"/>
                  </a:ext>
                </a:extLst>
              </p14:cNvPr>
              <p14:cNvContentPartPr/>
              <p14:nvPr/>
            </p14:nvContentPartPr>
            <p14:xfrm>
              <a:off x="7219045" y="2767169"/>
              <a:ext cx="160200" cy="1850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3963E63-DEF1-A0F6-3448-6E816E0C26A2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201045" y="2749529"/>
                <a:ext cx="19584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8F57688A-BFBC-37C8-BFE0-D4A43257184E}"/>
                  </a:ext>
                </a:extLst>
              </p14:cNvPr>
              <p14:cNvContentPartPr/>
              <p14:nvPr/>
            </p14:nvContentPartPr>
            <p14:xfrm>
              <a:off x="7411645" y="2735129"/>
              <a:ext cx="98280" cy="72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8F57688A-BFBC-37C8-BFE0-D4A43257184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394005" y="2717129"/>
                <a:ext cx="13392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784710E3-D09D-B75F-52CA-955DF712CDAA}"/>
                  </a:ext>
                </a:extLst>
              </p14:cNvPr>
              <p14:cNvContentPartPr/>
              <p14:nvPr/>
            </p14:nvContentPartPr>
            <p14:xfrm>
              <a:off x="7513525" y="2733329"/>
              <a:ext cx="158400" cy="2235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784710E3-D09D-B75F-52CA-955DF712CDA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495525" y="2715689"/>
                <a:ext cx="1940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5ED5798E-F0F6-28F7-2CC8-D53F4DB06E4D}"/>
                  </a:ext>
                </a:extLst>
              </p14:cNvPr>
              <p14:cNvContentPartPr/>
              <p14:nvPr/>
            </p14:nvContentPartPr>
            <p14:xfrm>
              <a:off x="7661845" y="2864369"/>
              <a:ext cx="90360" cy="907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5ED5798E-F0F6-28F7-2CC8-D53F4DB06E4D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644205" y="2846369"/>
                <a:ext cx="1260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D33B7C25-26F9-EDB4-CB4B-363E9BB8EC4B}"/>
                  </a:ext>
                </a:extLst>
              </p14:cNvPr>
              <p14:cNvContentPartPr/>
              <p14:nvPr/>
            </p14:nvContentPartPr>
            <p14:xfrm>
              <a:off x="7801525" y="2767169"/>
              <a:ext cx="104040" cy="896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D33B7C25-26F9-EDB4-CB4B-363E9BB8EC4B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783525" y="2749169"/>
                <a:ext cx="13968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8CF0D667-2617-79E0-2EE7-A4ACEECF8659}"/>
                  </a:ext>
                </a:extLst>
              </p14:cNvPr>
              <p14:cNvContentPartPr/>
              <p14:nvPr/>
            </p14:nvContentPartPr>
            <p14:xfrm>
              <a:off x="7589845" y="2608409"/>
              <a:ext cx="385920" cy="5472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8CF0D667-2617-79E0-2EE7-A4ACEECF865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572205" y="2590409"/>
                <a:ext cx="421560" cy="9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31C689C-8A47-A082-787F-15BA18ACDB14}"/>
              </a:ext>
            </a:extLst>
          </p:cNvPr>
          <p:cNvGrpSpPr/>
          <p:nvPr/>
        </p:nvGrpSpPr>
        <p:grpSpPr>
          <a:xfrm>
            <a:off x="4352365" y="2732609"/>
            <a:ext cx="1507320" cy="663120"/>
            <a:chOff x="4352365" y="2732609"/>
            <a:chExt cx="150732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BE2A07D-E194-129A-0FBB-DB9F4866D36A}"/>
                    </a:ext>
                  </a:extLst>
                </p14:cNvPr>
                <p14:cNvContentPartPr/>
                <p14:nvPr/>
              </p14:nvContentPartPr>
              <p14:xfrm>
                <a:off x="5354245" y="2874449"/>
                <a:ext cx="22320" cy="198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BE2A07D-E194-129A-0FBB-DB9F4866D36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36245" y="2856809"/>
                  <a:ext cx="579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588D0C7-336C-7359-DBEA-57183ED7D442}"/>
                    </a:ext>
                  </a:extLst>
                </p14:cNvPr>
                <p14:cNvContentPartPr/>
                <p14:nvPr/>
              </p14:nvContentPartPr>
              <p14:xfrm>
                <a:off x="5227165" y="2853569"/>
                <a:ext cx="306000" cy="81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588D0C7-336C-7359-DBEA-57183ED7D44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09525" y="2835569"/>
                  <a:ext cx="3416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CA5170B-E786-18AA-2CE5-4CD10833E772}"/>
                    </a:ext>
                  </a:extLst>
                </p14:cNvPr>
                <p14:cNvContentPartPr/>
                <p14:nvPr/>
              </p14:nvContentPartPr>
              <p14:xfrm>
                <a:off x="5690845" y="2918729"/>
                <a:ext cx="168840" cy="2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CA5170B-E786-18AA-2CE5-4CD10833E77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72845" y="2901089"/>
                  <a:ext cx="204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B99EEBA-B883-9DFF-3EC4-886D2CB87CBD}"/>
                    </a:ext>
                  </a:extLst>
                </p14:cNvPr>
                <p14:cNvContentPartPr/>
                <p14:nvPr/>
              </p14:nvContentPartPr>
              <p14:xfrm>
                <a:off x="5669605" y="3032129"/>
                <a:ext cx="178200" cy="59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B99EEBA-B883-9DFF-3EC4-886D2CB87CB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51965" y="3014129"/>
                  <a:ext cx="213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029D24F-8DB8-A428-22FF-8A72AE15CF91}"/>
                    </a:ext>
                  </a:extLst>
                </p14:cNvPr>
                <p14:cNvContentPartPr/>
                <p14:nvPr/>
              </p14:nvContentPartPr>
              <p14:xfrm>
                <a:off x="4511845" y="2732609"/>
                <a:ext cx="19440" cy="224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029D24F-8DB8-A428-22FF-8A72AE15CF9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494205" y="2714969"/>
                  <a:ext cx="550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EF92194-C745-76DA-B196-DC8AE6332A69}"/>
                    </a:ext>
                  </a:extLst>
                </p14:cNvPr>
                <p14:cNvContentPartPr/>
                <p14:nvPr/>
              </p14:nvContentPartPr>
              <p14:xfrm>
                <a:off x="4352365" y="2994689"/>
                <a:ext cx="325440" cy="421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EF92194-C745-76DA-B196-DC8AE6332A6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334725" y="2977049"/>
                  <a:ext cx="361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A0725DC-C711-C860-A25E-B9FB32D692FB}"/>
                    </a:ext>
                  </a:extLst>
                </p14:cNvPr>
                <p14:cNvContentPartPr/>
                <p14:nvPr/>
              </p14:nvContentPartPr>
              <p14:xfrm>
                <a:off x="4507525" y="3166769"/>
                <a:ext cx="70200" cy="228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A0725DC-C711-C860-A25E-B9FB32D692F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489885" y="3149129"/>
                  <a:ext cx="1058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40D6536-6D53-42DC-AF06-4EB6279D7626}"/>
                    </a:ext>
                  </a:extLst>
                </p14:cNvPr>
                <p14:cNvContentPartPr/>
                <p14:nvPr/>
              </p14:nvContentPartPr>
              <p14:xfrm>
                <a:off x="4486645" y="3266849"/>
                <a:ext cx="123120" cy="338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40D6536-6D53-42DC-AF06-4EB6279D762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469005" y="3249209"/>
                  <a:ext cx="158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47F99EC-EDA4-BC65-C32A-A97D25C1337D}"/>
                    </a:ext>
                  </a:extLst>
                </p14:cNvPr>
                <p14:cNvContentPartPr/>
                <p14:nvPr/>
              </p14:nvContentPartPr>
              <p14:xfrm>
                <a:off x="4850245" y="2871569"/>
                <a:ext cx="246600" cy="374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47F99EC-EDA4-BC65-C32A-A97D25C1337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832605" y="2853929"/>
                  <a:ext cx="282240" cy="41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39FE1012-827B-A8BF-3BAC-9469A63E057F}"/>
              </a:ext>
            </a:extLst>
          </p:cNvPr>
          <p:cNvGrpSpPr/>
          <p:nvPr/>
        </p:nvGrpSpPr>
        <p:grpSpPr>
          <a:xfrm>
            <a:off x="3853765" y="4832489"/>
            <a:ext cx="3453480" cy="857160"/>
            <a:chOff x="3853765" y="4832489"/>
            <a:chExt cx="3453480" cy="85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03A5994-84EF-1617-33A6-E14F9CFD0B4F}"/>
                    </a:ext>
                  </a:extLst>
                </p14:cNvPr>
                <p14:cNvContentPartPr/>
                <p14:nvPr/>
              </p14:nvContentPartPr>
              <p14:xfrm>
                <a:off x="3853765" y="4886129"/>
                <a:ext cx="162000" cy="309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03A5994-84EF-1617-33A6-E14F9CFD0B4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836125" y="4868129"/>
                  <a:ext cx="1976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E5430CE-7442-9BB6-D1AD-F81E413FE39A}"/>
                    </a:ext>
                  </a:extLst>
                </p14:cNvPr>
                <p14:cNvContentPartPr/>
                <p14:nvPr/>
              </p14:nvContentPartPr>
              <p14:xfrm>
                <a:off x="4024405" y="5227769"/>
                <a:ext cx="168120" cy="63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E5430CE-7442-9BB6-D1AD-F81E413FE39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006765" y="5210129"/>
                  <a:ext cx="203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8F3227F2-5D49-1D48-6847-0A28B5DE025F}"/>
                    </a:ext>
                  </a:extLst>
                </p14:cNvPr>
                <p14:cNvContentPartPr/>
                <p14:nvPr/>
              </p14:nvContentPartPr>
              <p14:xfrm>
                <a:off x="4247605" y="5247929"/>
                <a:ext cx="98640" cy="77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8F3227F2-5D49-1D48-6847-0A28B5DE025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29965" y="5230289"/>
                  <a:ext cx="134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5F1B14E-E77F-FB31-A1FE-101569689864}"/>
                    </a:ext>
                  </a:extLst>
                </p14:cNvPr>
                <p14:cNvContentPartPr/>
                <p14:nvPr/>
              </p14:nvContentPartPr>
              <p14:xfrm>
                <a:off x="4433725" y="5243969"/>
                <a:ext cx="101160" cy="900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5F1B14E-E77F-FB31-A1FE-10156968986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416085" y="5226329"/>
                  <a:ext cx="1368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2E808E1-74AF-F5DF-EA74-269243DD310B}"/>
                    </a:ext>
                  </a:extLst>
                </p14:cNvPr>
                <p14:cNvContentPartPr/>
                <p14:nvPr/>
              </p14:nvContentPartPr>
              <p14:xfrm>
                <a:off x="4401685" y="5221289"/>
                <a:ext cx="162000" cy="1670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2E808E1-74AF-F5DF-EA74-269243DD310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384045" y="5203289"/>
                  <a:ext cx="1976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58F049B-DD3B-E856-B0F8-FB4E39947C6B}"/>
                    </a:ext>
                  </a:extLst>
                </p14:cNvPr>
                <p14:cNvContentPartPr/>
                <p14:nvPr/>
              </p14:nvContentPartPr>
              <p14:xfrm>
                <a:off x="4851685" y="5032289"/>
                <a:ext cx="272160" cy="241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58F049B-DD3B-E856-B0F8-FB4E39947C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834045" y="5014289"/>
                  <a:ext cx="307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32C9310-5D60-D6B5-BF2A-3806CEAFC279}"/>
                    </a:ext>
                  </a:extLst>
                </p14:cNvPr>
                <p14:cNvContentPartPr/>
                <p14:nvPr/>
              </p14:nvContentPartPr>
              <p14:xfrm>
                <a:off x="4918285" y="5093849"/>
                <a:ext cx="236520" cy="65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32C9310-5D60-D6B5-BF2A-3806CEAFC27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900645" y="5075849"/>
                  <a:ext cx="2721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6FB0FAA-81DF-820F-0A5C-56329C118364}"/>
                    </a:ext>
                  </a:extLst>
                </p14:cNvPr>
                <p14:cNvContentPartPr/>
                <p14:nvPr/>
              </p14:nvContentPartPr>
              <p14:xfrm>
                <a:off x="5583925" y="4832489"/>
                <a:ext cx="189000" cy="232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6FB0FAA-81DF-820F-0A5C-56329C11836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565925" y="4814489"/>
                  <a:ext cx="2246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1600E8D-AFC0-A195-E2C5-2AF30FC95840}"/>
                    </a:ext>
                  </a:extLst>
                </p14:cNvPr>
                <p14:cNvContentPartPr/>
                <p14:nvPr/>
              </p14:nvContentPartPr>
              <p14:xfrm>
                <a:off x="5371165" y="5060009"/>
                <a:ext cx="1541160" cy="154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1600E8D-AFC0-A195-E2C5-2AF30FC9584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53165" y="5042009"/>
                  <a:ext cx="15768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BD16864-5BE9-E4DA-D318-639A8140AE58}"/>
                    </a:ext>
                  </a:extLst>
                </p14:cNvPr>
                <p14:cNvContentPartPr/>
                <p14:nvPr/>
              </p14:nvContentPartPr>
              <p14:xfrm>
                <a:off x="5430565" y="5381129"/>
                <a:ext cx="172440" cy="2700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BD16864-5BE9-E4DA-D318-639A8140AE5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12565" y="5363129"/>
                  <a:ext cx="2080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26C8DD0-4A43-A57D-2897-E26E665E91F4}"/>
                    </a:ext>
                  </a:extLst>
                </p14:cNvPr>
                <p14:cNvContentPartPr/>
                <p14:nvPr/>
              </p14:nvContentPartPr>
              <p14:xfrm>
                <a:off x="5364325" y="5530169"/>
                <a:ext cx="223200" cy="25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26C8DD0-4A43-A57D-2897-E26E665E91F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346325" y="5512169"/>
                  <a:ext cx="2588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10D9216-9721-978E-2521-94F643FF434F}"/>
                    </a:ext>
                  </a:extLst>
                </p14:cNvPr>
                <p14:cNvContentPartPr/>
                <p14:nvPr/>
              </p14:nvContentPartPr>
              <p14:xfrm>
                <a:off x="5739085" y="5236049"/>
                <a:ext cx="1513080" cy="453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10D9216-9721-978E-2521-94F643FF434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721445" y="5218409"/>
                  <a:ext cx="154872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C0A542D-DB9C-5607-69D5-CDA6C343BAFB}"/>
                    </a:ext>
                  </a:extLst>
                </p14:cNvPr>
                <p14:cNvContentPartPr/>
                <p14:nvPr/>
              </p14:nvContentPartPr>
              <p14:xfrm>
                <a:off x="6100885" y="5472209"/>
                <a:ext cx="11520" cy="142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C0A542D-DB9C-5607-69D5-CDA6C343BAF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082885" y="5454209"/>
                  <a:ext cx="471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31F388E-CEC8-5798-594E-7B48878017E1}"/>
                    </a:ext>
                  </a:extLst>
                </p14:cNvPr>
                <p14:cNvContentPartPr/>
                <p14:nvPr/>
              </p14:nvContentPartPr>
              <p14:xfrm>
                <a:off x="6207805" y="5523329"/>
                <a:ext cx="128520" cy="126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31F388E-CEC8-5798-594E-7B48878017E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89805" y="5505689"/>
                  <a:ext cx="1641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C291CFE-4581-9EF5-B7A1-6A4F7B21C8CF}"/>
                    </a:ext>
                  </a:extLst>
                </p14:cNvPr>
                <p14:cNvContentPartPr/>
                <p14:nvPr/>
              </p14:nvContentPartPr>
              <p14:xfrm>
                <a:off x="6438565" y="5433689"/>
                <a:ext cx="169200" cy="111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C291CFE-4581-9EF5-B7A1-6A4F7B21C8C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20565" y="5415689"/>
                  <a:ext cx="2048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26E2FFA-EAF6-9709-F899-24E1142A54EC}"/>
                    </a:ext>
                  </a:extLst>
                </p14:cNvPr>
                <p14:cNvContentPartPr/>
                <p14:nvPr/>
              </p14:nvContentPartPr>
              <p14:xfrm>
                <a:off x="6656725" y="5377529"/>
                <a:ext cx="148680" cy="1015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26E2FFA-EAF6-9709-F899-24E1142A54E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638725" y="5359529"/>
                  <a:ext cx="1843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939F90F-841D-DBD0-9952-2973B297D8E0}"/>
                    </a:ext>
                  </a:extLst>
                </p14:cNvPr>
                <p14:cNvContentPartPr/>
                <p14:nvPr/>
              </p14:nvContentPartPr>
              <p14:xfrm>
                <a:off x="6757885" y="5334329"/>
                <a:ext cx="241920" cy="2869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939F90F-841D-DBD0-9952-2973B297D8E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40245" y="5316689"/>
                  <a:ext cx="2775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FED790B-841E-0129-B9BC-E009339A97D2}"/>
                    </a:ext>
                  </a:extLst>
                </p14:cNvPr>
                <p14:cNvContentPartPr/>
                <p14:nvPr/>
              </p14:nvContentPartPr>
              <p14:xfrm>
                <a:off x="6959845" y="5501009"/>
                <a:ext cx="165600" cy="96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FED790B-841E-0129-B9BC-E009339A97D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941845" y="5483369"/>
                  <a:ext cx="2012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FF46DD3-097B-5996-FE73-749EC72DAF4A}"/>
                    </a:ext>
                  </a:extLst>
                </p14:cNvPr>
                <p14:cNvContentPartPr/>
                <p14:nvPr/>
              </p14:nvContentPartPr>
              <p14:xfrm>
                <a:off x="7150285" y="5416049"/>
                <a:ext cx="156960" cy="94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FF46DD3-097B-5996-FE73-749EC72DAF4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132645" y="5398049"/>
                  <a:ext cx="192600" cy="12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A827900C-8791-2467-7B5F-45E2E6698A20}"/>
                  </a:ext>
                </a:extLst>
              </p14:cNvPr>
              <p14:cNvContentPartPr/>
              <p14:nvPr/>
            </p14:nvContentPartPr>
            <p14:xfrm>
              <a:off x="6839605" y="5087369"/>
              <a:ext cx="387720" cy="201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A827900C-8791-2467-7B5F-45E2E6698A20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821965" y="5069729"/>
                <a:ext cx="4233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2ADEB2C0-3D7F-6724-EEA7-A63BA8107862}"/>
                  </a:ext>
                </a:extLst>
              </p14:cNvPr>
              <p14:cNvContentPartPr/>
              <p14:nvPr/>
            </p14:nvContentPartPr>
            <p14:xfrm>
              <a:off x="8216965" y="4800449"/>
              <a:ext cx="462600" cy="3240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2ADEB2C0-3D7F-6724-EEA7-A63BA8107862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199325" y="4782809"/>
                <a:ext cx="49824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7E83E0F-E128-0E41-BF09-29BEDF805078}"/>
                  </a:ext>
                </a:extLst>
              </p14:cNvPr>
              <p14:cNvContentPartPr/>
              <p14:nvPr/>
            </p14:nvContentPartPr>
            <p14:xfrm>
              <a:off x="8870365" y="4716209"/>
              <a:ext cx="959400" cy="3232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7E83E0F-E128-0E41-BF09-29BEDF805078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8852365" y="4698209"/>
                <a:ext cx="99504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FC134D22-33C4-6680-FA6E-43A1600F42C5}"/>
                  </a:ext>
                </a:extLst>
              </p14:cNvPr>
              <p14:cNvContentPartPr/>
              <p14:nvPr/>
            </p14:nvContentPartPr>
            <p14:xfrm>
              <a:off x="10105525" y="4631969"/>
              <a:ext cx="136800" cy="3031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FC134D22-33C4-6680-FA6E-43A1600F42C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0087885" y="4614329"/>
                <a:ext cx="172440" cy="33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07FC5415-5954-9D93-D2D5-E31ABEB03DC6}"/>
              </a:ext>
            </a:extLst>
          </p:cNvPr>
          <p:cNvGrpSpPr/>
          <p:nvPr/>
        </p:nvGrpSpPr>
        <p:grpSpPr>
          <a:xfrm>
            <a:off x="10502245" y="4554209"/>
            <a:ext cx="1038960" cy="480600"/>
            <a:chOff x="10502245" y="4554209"/>
            <a:chExt cx="103896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088460F-02E8-A321-B3EB-B11FD69B7DC2}"/>
                    </a:ext>
                  </a:extLst>
                </p14:cNvPr>
                <p14:cNvContentPartPr/>
                <p14:nvPr/>
              </p14:nvContentPartPr>
              <p14:xfrm>
                <a:off x="10502245" y="4554209"/>
                <a:ext cx="1038960" cy="4806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088460F-02E8-A321-B3EB-B11FD69B7DC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484605" y="4536209"/>
                  <a:ext cx="107460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1BE0DB4-7587-2C45-34B9-7BC36E1232E2}"/>
                    </a:ext>
                  </a:extLst>
                </p14:cNvPr>
                <p14:cNvContentPartPr/>
                <p14:nvPr/>
              </p14:nvContentPartPr>
              <p14:xfrm>
                <a:off x="11331685" y="4708289"/>
                <a:ext cx="20520" cy="10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1BE0DB4-7587-2C45-34B9-7BC36E1232E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314045" y="4690289"/>
                  <a:ext cx="561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749E375-DF35-0806-2C7D-A5662BAD4306}"/>
                    </a:ext>
                  </a:extLst>
                </p14:cNvPr>
                <p14:cNvContentPartPr/>
                <p14:nvPr/>
              </p14:nvContentPartPr>
              <p14:xfrm>
                <a:off x="10507285" y="4661129"/>
                <a:ext cx="31320" cy="381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749E375-DF35-0806-2C7D-A5662BAD430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489645" y="4643129"/>
                  <a:ext cx="6696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1611114-ADE4-2064-E096-98AAD9A9FDF2}"/>
              </a:ext>
            </a:extLst>
          </p:cNvPr>
          <p:cNvGrpSpPr/>
          <p:nvPr/>
        </p:nvGrpSpPr>
        <p:grpSpPr>
          <a:xfrm>
            <a:off x="8157565" y="5194289"/>
            <a:ext cx="3475800" cy="467640"/>
            <a:chOff x="8157565" y="5194289"/>
            <a:chExt cx="3475800" cy="46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B2935E8-DAC0-27CD-B9CF-42EFEFB5F31E}"/>
                    </a:ext>
                  </a:extLst>
                </p14:cNvPr>
                <p14:cNvContentPartPr/>
                <p14:nvPr/>
              </p14:nvContentPartPr>
              <p14:xfrm>
                <a:off x="8157565" y="5224889"/>
                <a:ext cx="1557360" cy="437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B2935E8-DAC0-27CD-B9CF-42EFEFB5F31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39565" y="5207249"/>
                  <a:ext cx="159300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DA4FD58-8873-7A13-82C7-107B60E69357}"/>
                    </a:ext>
                  </a:extLst>
                </p14:cNvPr>
                <p14:cNvContentPartPr/>
                <p14:nvPr/>
              </p14:nvContentPartPr>
              <p14:xfrm>
                <a:off x="9505045" y="5422169"/>
                <a:ext cx="299160" cy="84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DA4FD58-8873-7A13-82C7-107B60E6935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487045" y="5404169"/>
                  <a:ext cx="3348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0B305CF-2F99-11EC-5E02-AA70771C49D5}"/>
                    </a:ext>
                  </a:extLst>
                </p14:cNvPr>
                <p14:cNvContentPartPr/>
                <p14:nvPr/>
              </p14:nvContentPartPr>
              <p14:xfrm>
                <a:off x="9575965" y="5266289"/>
                <a:ext cx="36360" cy="122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0B305CF-2F99-11EC-5E02-AA70771C49D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557965" y="5248649"/>
                  <a:ext cx="720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F3F2535-DD25-1F11-4444-FCA22CCF46B5}"/>
                    </a:ext>
                  </a:extLst>
                </p14:cNvPr>
                <p14:cNvContentPartPr/>
                <p14:nvPr/>
              </p14:nvContentPartPr>
              <p14:xfrm>
                <a:off x="10016965" y="5221289"/>
                <a:ext cx="566640" cy="277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9F3F2535-DD25-1F11-4444-FCA22CCF46B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999325" y="5203289"/>
                  <a:ext cx="6022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4E5B8CA-8B8D-134E-3C2D-52DB88515DF5}"/>
                    </a:ext>
                  </a:extLst>
                </p14:cNvPr>
                <p14:cNvContentPartPr/>
                <p14:nvPr/>
              </p14:nvContentPartPr>
              <p14:xfrm>
                <a:off x="10034245" y="5286089"/>
                <a:ext cx="342720" cy="86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4E5B8CA-8B8D-134E-3C2D-52DB88515DF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016245" y="5268089"/>
                  <a:ext cx="3783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11B78A2D-695B-3209-78E7-8080A022D86A}"/>
                    </a:ext>
                  </a:extLst>
                </p14:cNvPr>
                <p14:cNvContentPartPr/>
                <p14:nvPr/>
              </p14:nvContentPartPr>
              <p14:xfrm>
                <a:off x="10681885" y="5194289"/>
                <a:ext cx="951480" cy="2606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11B78A2D-695B-3209-78E7-8080A022D86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664245" y="5176289"/>
                  <a:ext cx="987120" cy="2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4A590E41-72A6-85D2-AA78-8AF7B67C5AC9}"/>
              </a:ext>
            </a:extLst>
          </p:cNvPr>
          <p:cNvGrpSpPr/>
          <p:nvPr/>
        </p:nvGrpSpPr>
        <p:grpSpPr>
          <a:xfrm>
            <a:off x="8041285" y="5675969"/>
            <a:ext cx="3915720" cy="454320"/>
            <a:chOff x="8041285" y="5675969"/>
            <a:chExt cx="3915720" cy="45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A85F478-AB54-711A-3637-15BD28A0E99E}"/>
                    </a:ext>
                  </a:extLst>
                </p14:cNvPr>
                <p14:cNvContentPartPr/>
                <p14:nvPr/>
              </p14:nvContentPartPr>
              <p14:xfrm>
                <a:off x="8041285" y="5770649"/>
                <a:ext cx="490320" cy="324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A85F478-AB54-711A-3637-15BD28A0E99E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023285" y="5752649"/>
                  <a:ext cx="5259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8F78A73-1338-4D0A-D95E-200D7B9BEE1A}"/>
                    </a:ext>
                  </a:extLst>
                </p14:cNvPr>
                <p14:cNvContentPartPr/>
                <p14:nvPr/>
              </p14:nvContentPartPr>
              <p14:xfrm>
                <a:off x="8119405" y="5848049"/>
                <a:ext cx="279720" cy="54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8F78A73-1338-4D0A-D95E-200D7B9BEE1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101765" y="5830049"/>
                  <a:ext cx="3153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D24A145-786C-8DCB-1894-9D16D37484EA}"/>
                    </a:ext>
                  </a:extLst>
                </p14:cNvPr>
                <p14:cNvContentPartPr/>
                <p14:nvPr/>
              </p14:nvContentPartPr>
              <p14:xfrm>
                <a:off x="8656525" y="5982689"/>
                <a:ext cx="490680" cy="1166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D24A145-786C-8DCB-1894-9D16D37484E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638525" y="5965049"/>
                  <a:ext cx="526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D64170D-85D0-CED9-7CE3-2B8A13ACD178}"/>
                    </a:ext>
                  </a:extLst>
                </p14:cNvPr>
                <p14:cNvContentPartPr/>
                <p14:nvPr/>
              </p14:nvContentPartPr>
              <p14:xfrm>
                <a:off x="8877205" y="5975489"/>
                <a:ext cx="252720" cy="1548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D64170D-85D0-CED9-7CE3-2B8A13ACD17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859205" y="5957489"/>
                  <a:ext cx="288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80D1466-51A2-8BC1-9726-522B401F4B53}"/>
                    </a:ext>
                  </a:extLst>
                </p14:cNvPr>
                <p14:cNvContentPartPr/>
                <p14:nvPr/>
              </p14:nvContentPartPr>
              <p14:xfrm>
                <a:off x="9183205" y="5744729"/>
                <a:ext cx="580680" cy="347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80D1466-51A2-8BC1-9726-522B401F4B5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165205" y="5726729"/>
                  <a:ext cx="61632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BE6AA72-53CB-BCB0-9495-1A7F0888D92A}"/>
                    </a:ext>
                  </a:extLst>
                </p14:cNvPr>
                <p14:cNvContentPartPr/>
                <p14:nvPr/>
              </p14:nvContentPartPr>
              <p14:xfrm>
                <a:off x="9281485" y="5774969"/>
                <a:ext cx="415800" cy="126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BE6AA72-53CB-BCB0-9495-1A7F0888D92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263485" y="5756969"/>
                  <a:ext cx="4514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D9E1C45-A30D-1D5E-0D92-B87DE90E2E1C}"/>
                    </a:ext>
                  </a:extLst>
                </p14:cNvPr>
                <p14:cNvContentPartPr/>
                <p14:nvPr/>
              </p14:nvContentPartPr>
              <p14:xfrm>
                <a:off x="10033165" y="5952809"/>
                <a:ext cx="414720" cy="874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D9E1C45-A30D-1D5E-0D92-B87DE90E2E1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015525" y="5935169"/>
                  <a:ext cx="4503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A21765E9-7A4B-C22A-3CB9-6A2B2481AC0D}"/>
                    </a:ext>
                  </a:extLst>
                </p14:cNvPr>
                <p14:cNvContentPartPr/>
                <p14:nvPr/>
              </p14:nvContentPartPr>
              <p14:xfrm>
                <a:off x="10563085" y="5675969"/>
                <a:ext cx="868680" cy="3301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A21765E9-7A4B-C22A-3CB9-6A2B2481AC0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0545445" y="5658329"/>
                  <a:ext cx="9043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D328A87-09A3-ADCE-F51C-926DDD189ABF}"/>
                    </a:ext>
                  </a:extLst>
                </p14:cNvPr>
                <p14:cNvContentPartPr/>
                <p14:nvPr/>
              </p14:nvContentPartPr>
              <p14:xfrm>
                <a:off x="11278765" y="5782529"/>
                <a:ext cx="213480" cy="140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D328A87-09A3-ADCE-F51C-926DDD189AB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260765" y="5764529"/>
                  <a:ext cx="2491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BD22F76-0A39-4049-B617-3F7AF9D71F7D}"/>
                    </a:ext>
                  </a:extLst>
                </p14:cNvPr>
                <p14:cNvContentPartPr/>
                <p14:nvPr/>
              </p14:nvContentPartPr>
              <p14:xfrm>
                <a:off x="11351485" y="5877209"/>
                <a:ext cx="605520" cy="1404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BD22F76-0A39-4049-B617-3F7AF9D71F7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333845" y="5859209"/>
                  <a:ext cx="64116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097685A7-ADAD-343F-08E2-7BDD58B88595}"/>
              </a:ext>
            </a:extLst>
          </p:cNvPr>
          <p:cNvGrpSpPr/>
          <p:nvPr/>
        </p:nvGrpSpPr>
        <p:grpSpPr>
          <a:xfrm>
            <a:off x="203005" y="2929529"/>
            <a:ext cx="3970440" cy="1870920"/>
            <a:chOff x="203005" y="2929529"/>
            <a:chExt cx="3970440" cy="187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1CEB4C5-E9BB-2BE0-DA39-08F28EE7004E}"/>
                    </a:ext>
                  </a:extLst>
                </p14:cNvPr>
                <p14:cNvContentPartPr/>
                <p14:nvPr/>
              </p14:nvContentPartPr>
              <p14:xfrm>
                <a:off x="1213525" y="2929529"/>
                <a:ext cx="911520" cy="312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1CEB4C5-E9BB-2BE0-DA39-08F28EE7004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95525" y="2911529"/>
                  <a:ext cx="9471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1C155AB-F3C1-8537-FB57-262D4518E644}"/>
                    </a:ext>
                  </a:extLst>
                </p14:cNvPr>
                <p14:cNvContentPartPr/>
                <p14:nvPr/>
              </p14:nvContentPartPr>
              <p14:xfrm>
                <a:off x="2371285" y="3058049"/>
                <a:ext cx="333000" cy="177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1C155AB-F3C1-8537-FB57-262D4518E64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353285" y="3040049"/>
                  <a:ext cx="3686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593385F-D349-EBAE-9CA4-91337E2090E8}"/>
                    </a:ext>
                  </a:extLst>
                </p14:cNvPr>
                <p14:cNvContentPartPr/>
                <p14:nvPr/>
              </p14:nvContentPartPr>
              <p14:xfrm>
                <a:off x="2937205" y="2930609"/>
                <a:ext cx="594360" cy="315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593385F-D349-EBAE-9CA4-91337E2090E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919565" y="2912609"/>
                  <a:ext cx="6300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0D1B57F-EC00-7B74-CC2C-2B2A7E6235AC}"/>
                    </a:ext>
                  </a:extLst>
                </p14:cNvPr>
                <p14:cNvContentPartPr/>
                <p14:nvPr/>
              </p14:nvContentPartPr>
              <p14:xfrm>
                <a:off x="3381805" y="3000089"/>
                <a:ext cx="159120" cy="17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0D1B57F-EC00-7B74-CC2C-2B2A7E6235A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363805" y="2982089"/>
                  <a:ext cx="194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A50DF26-B076-D16E-0CBB-1A07BF5659C8}"/>
                    </a:ext>
                  </a:extLst>
                </p14:cNvPr>
                <p14:cNvContentPartPr/>
                <p14:nvPr/>
              </p14:nvContentPartPr>
              <p14:xfrm>
                <a:off x="2972485" y="3086849"/>
                <a:ext cx="201600" cy="590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A50DF26-B076-D16E-0CBB-1A07BF5659C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954845" y="3069209"/>
                  <a:ext cx="237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F9C6D78-9376-9078-3B51-20295CF34A80}"/>
                    </a:ext>
                  </a:extLst>
                </p14:cNvPr>
                <p14:cNvContentPartPr/>
                <p14:nvPr/>
              </p14:nvContentPartPr>
              <p14:xfrm>
                <a:off x="405325" y="2954729"/>
                <a:ext cx="115200" cy="374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F9C6D78-9376-9078-3B51-20295CF34A8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87685" y="2936729"/>
                  <a:ext cx="1508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B12AF0A-BC1A-A74F-E174-E4A18F377A7D}"/>
                    </a:ext>
                  </a:extLst>
                </p14:cNvPr>
                <p14:cNvContentPartPr/>
                <p14:nvPr/>
              </p14:nvContentPartPr>
              <p14:xfrm>
                <a:off x="539965" y="3321569"/>
                <a:ext cx="434160" cy="136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B12AF0A-BC1A-A74F-E174-E4A18F377A7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21965" y="3303569"/>
                  <a:ext cx="469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31522255-9C0F-B34B-F48D-1848A03AD194}"/>
                    </a:ext>
                  </a:extLst>
                </p14:cNvPr>
                <p14:cNvContentPartPr/>
                <p14:nvPr/>
              </p14:nvContentPartPr>
              <p14:xfrm>
                <a:off x="910045" y="3333089"/>
                <a:ext cx="135000" cy="162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1522255-9C0F-B34B-F48D-1848A03AD19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92405" y="3315449"/>
                  <a:ext cx="1706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017EC59-1190-9A0C-F626-9E052047CCDB}"/>
                    </a:ext>
                  </a:extLst>
                </p14:cNvPr>
                <p14:cNvContentPartPr/>
                <p14:nvPr/>
              </p14:nvContentPartPr>
              <p14:xfrm>
                <a:off x="348805" y="3478889"/>
                <a:ext cx="1236240" cy="3384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017EC59-1190-9A0C-F626-9E052047CCD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31165" y="3461249"/>
                  <a:ext cx="12718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65E65A-4C72-B0D2-7EEF-097432DBE8EB}"/>
                    </a:ext>
                  </a:extLst>
                </p14:cNvPr>
                <p14:cNvContentPartPr/>
                <p14:nvPr/>
              </p14:nvContentPartPr>
              <p14:xfrm>
                <a:off x="1191565" y="3569609"/>
                <a:ext cx="73440" cy="21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65E65A-4C72-B0D2-7EEF-097432DBE8E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173565" y="3551969"/>
                  <a:ext cx="109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7CB0F7A-6E4C-D8CB-8D33-F0A67901EFC5}"/>
                    </a:ext>
                  </a:extLst>
                </p14:cNvPr>
                <p14:cNvContentPartPr/>
                <p14:nvPr/>
              </p14:nvContentPartPr>
              <p14:xfrm>
                <a:off x="947845" y="3510569"/>
                <a:ext cx="367920" cy="1015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7CB0F7A-6E4C-D8CB-8D33-F0A67901EFC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30205" y="3492569"/>
                  <a:ext cx="4035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77C0DD9-E852-24B2-3B50-D0C1E726BFEC}"/>
                    </a:ext>
                  </a:extLst>
                </p14:cNvPr>
                <p14:cNvContentPartPr/>
                <p14:nvPr/>
              </p14:nvContentPartPr>
              <p14:xfrm>
                <a:off x="1843165" y="3516329"/>
                <a:ext cx="220320" cy="3621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77C0DD9-E852-24B2-3B50-D0C1E726BFE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825525" y="3498689"/>
                  <a:ext cx="25596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83D7C0C-EDC9-9AE3-EF42-47AA3A82592E}"/>
                    </a:ext>
                  </a:extLst>
                </p14:cNvPr>
                <p14:cNvContentPartPr/>
                <p14:nvPr/>
              </p14:nvContentPartPr>
              <p14:xfrm>
                <a:off x="2248885" y="3442529"/>
                <a:ext cx="1672560" cy="2912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83D7C0C-EDC9-9AE3-EF42-47AA3A82592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230885" y="3424529"/>
                  <a:ext cx="17082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865D750-6250-9026-D591-F9E3A30C5019}"/>
                    </a:ext>
                  </a:extLst>
                </p14:cNvPr>
                <p14:cNvContentPartPr/>
                <p14:nvPr/>
              </p14:nvContentPartPr>
              <p14:xfrm>
                <a:off x="3557125" y="3469529"/>
                <a:ext cx="32400" cy="140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865D750-6250-9026-D591-F9E3A30C501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539485" y="3451889"/>
                  <a:ext cx="68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64DCA14-9EB4-756A-817B-FAEBB91950A1}"/>
                    </a:ext>
                  </a:extLst>
                </p14:cNvPr>
                <p14:cNvContentPartPr/>
                <p14:nvPr/>
              </p14:nvContentPartPr>
              <p14:xfrm>
                <a:off x="2540125" y="3509129"/>
                <a:ext cx="325800" cy="61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64DCA14-9EB4-756A-817B-FAEBB91950A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522485" y="3491489"/>
                  <a:ext cx="3614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1A7ED22-7D47-C57F-6F02-0A8A06EA72FD}"/>
                    </a:ext>
                  </a:extLst>
                </p14:cNvPr>
                <p14:cNvContentPartPr/>
                <p14:nvPr/>
              </p14:nvContentPartPr>
              <p14:xfrm>
                <a:off x="208405" y="4129769"/>
                <a:ext cx="358200" cy="1155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1A7ED22-7D47-C57F-6F02-0A8A06EA72F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90765" y="4111769"/>
                  <a:ext cx="3938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B850B73-F9F5-97DA-897D-3BAC3FB0276F}"/>
                    </a:ext>
                  </a:extLst>
                </p14:cNvPr>
                <p14:cNvContentPartPr/>
                <p14:nvPr/>
              </p14:nvContentPartPr>
              <p14:xfrm>
                <a:off x="338005" y="4032929"/>
                <a:ext cx="29160" cy="424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B850B73-F9F5-97DA-897D-3BAC3FB0276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20365" y="4014929"/>
                  <a:ext cx="648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FB83720-3E56-FC6B-323F-8FF04A9DC003}"/>
                    </a:ext>
                  </a:extLst>
                </p14:cNvPr>
                <p14:cNvContentPartPr/>
                <p14:nvPr/>
              </p14:nvContentPartPr>
              <p14:xfrm>
                <a:off x="743365" y="3981449"/>
                <a:ext cx="520200" cy="264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FB83720-3E56-FC6B-323F-8FF04A9DC00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25365" y="3963809"/>
                  <a:ext cx="5558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1DDE779-051F-7562-738E-92BF4259FBF7}"/>
                    </a:ext>
                  </a:extLst>
                </p14:cNvPr>
                <p14:cNvContentPartPr/>
                <p14:nvPr/>
              </p14:nvContentPartPr>
              <p14:xfrm>
                <a:off x="1121725" y="4063169"/>
                <a:ext cx="135000" cy="44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1DDE779-051F-7562-738E-92BF4259FBF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03725" y="4045169"/>
                  <a:ext cx="1706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39177F7-5B08-A699-1B75-7A9D33421EF7}"/>
                    </a:ext>
                  </a:extLst>
                </p14:cNvPr>
                <p14:cNvContentPartPr/>
                <p14:nvPr/>
              </p14:nvContentPartPr>
              <p14:xfrm>
                <a:off x="1433125" y="3965249"/>
                <a:ext cx="1058400" cy="392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39177F7-5B08-A699-1B75-7A9D33421EF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415125" y="3947609"/>
                  <a:ext cx="109404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634C3B6-B2B0-C451-1DB8-AFBD24FB2E2C}"/>
                    </a:ext>
                  </a:extLst>
                </p14:cNvPr>
                <p14:cNvContentPartPr/>
                <p14:nvPr/>
              </p14:nvContentPartPr>
              <p14:xfrm>
                <a:off x="2678005" y="3880649"/>
                <a:ext cx="812160" cy="3495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634C3B6-B2B0-C451-1DB8-AFBD24FB2E2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660005" y="3863009"/>
                  <a:ext cx="8478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651CFA88-0E3C-7743-C010-FEF961CB96DC}"/>
                    </a:ext>
                  </a:extLst>
                </p14:cNvPr>
                <p14:cNvContentPartPr/>
                <p14:nvPr/>
              </p14:nvContentPartPr>
              <p14:xfrm>
                <a:off x="2645965" y="3993329"/>
                <a:ext cx="303840" cy="702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651CFA88-0E3C-7743-C010-FEF961CB96D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627965" y="3975329"/>
                  <a:ext cx="3394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702985C-6F22-B361-80C4-7B82B1EB3E09}"/>
                    </a:ext>
                  </a:extLst>
                </p14:cNvPr>
                <p14:cNvContentPartPr/>
                <p14:nvPr/>
              </p14:nvContentPartPr>
              <p14:xfrm>
                <a:off x="3657565" y="3869129"/>
                <a:ext cx="515880" cy="324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702985C-6F22-B361-80C4-7B82B1EB3E0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639925" y="3851489"/>
                  <a:ext cx="5515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3C69152F-51A1-E272-DA8D-1B63D4997A92}"/>
                    </a:ext>
                  </a:extLst>
                </p14:cNvPr>
                <p14:cNvContentPartPr/>
                <p14:nvPr/>
              </p14:nvContentPartPr>
              <p14:xfrm>
                <a:off x="3676285" y="4000889"/>
                <a:ext cx="106200" cy="21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3C69152F-51A1-E272-DA8D-1B63D4997A92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658285" y="3982889"/>
                  <a:ext cx="141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C5109795-8272-76B2-91B7-0E41580257CA}"/>
                    </a:ext>
                  </a:extLst>
                </p14:cNvPr>
                <p14:cNvContentPartPr/>
                <p14:nvPr/>
              </p14:nvContentPartPr>
              <p14:xfrm>
                <a:off x="203005" y="4397969"/>
                <a:ext cx="747360" cy="3650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C5109795-8272-76B2-91B7-0E41580257C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85005" y="4380329"/>
                  <a:ext cx="7830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0931629-8F8D-5013-356D-BCD1795AE0F4}"/>
                    </a:ext>
                  </a:extLst>
                </p14:cNvPr>
                <p14:cNvContentPartPr/>
                <p14:nvPr/>
              </p14:nvContentPartPr>
              <p14:xfrm>
                <a:off x="658405" y="4405529"/>
                <a:ext cx="43200" cy="13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0931629-8F8D-5013-356D-BCD1795AE0F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40405" y="4387529"/>
                  <a:ext cx="788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64B2A8F-B76A-2F89-5F7A-6CDA5E901867}"/>
                    </a:ext>
                  </a:extLst>
                </p14:cNvPr>
                <p14:cNvContentPartPr/>
                <p14:nvPr/>
              </p14:nvContentPartPr>
              <p14:xfrm>
                <a:off x="1220365" y="4415609"/>
                <a:ext cx="288000" cy="384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64B2A8F-B76A-2F89-5F7A-6CDA5E90186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202365" y="4397609"/>
                  <a:ext cx="3236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EA60F2A4-587F-45B5-BBF9-8AED7A998EF1}"/>
                    </a:ext>
                  </a:extLst>
                </p14:cNvPr>
                <p14:cNvContentPartPr/>
                <p14:nvPr/>
              </p14:nvContentPartPr>
              <p14:xfrm>
                <a:off x="1703845" y="4330289"/>
                <a:ext cx="1107000" cy="3373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EA60F2A4-587F-45B5-BBF9-8AED7A998EF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685845" y="4312649"/>
                  <a:ext cx="11426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6EAF9273-4099-E56E-9207-4D6F819360C2}"/>
                    </a:ext>
                  </a:extLst>
                </p14:cNvPr>
                <p14:cNvContentPartPr/>
                <p14:nvPr/>
              </p14:nvContentPartPr>
              <p14:xfrm>
                <a:off x="2199565" y="4414169"/>
                <a:ext cx="347760" cy="594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6EAF9273-4099-E56E-9207-4D6F819360C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181925" y="4396529"/>
                  <a:ext cx="383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187F2BC-DBD2-233D-B4B9-ED80E20EC5D4}"/>
                    </a:ext>
                  </a:extLst>
                </p14:cNvPr>
                <p14:cNvContentPartPr/>
                <p14:nvPr/>
              </p14:nvContentPartPr>
              <p14:xfrm>
                <a:off x="3007045" y="4306169"/>
                <a:ext cx="720360" cy="2779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187F2BC-DBD2-233D-B4B9-ED80E20EC5D4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989405" y="4288529"/>
                  <a:ext cx="7560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BF4157A-9D4E-5CB3-B7F4-68909B47B48B}"/>
                    </a:ext>
                  </a:extLst>
                </p14:cNvPr>
                <p14:cNvContentPartPr/>
                <p14:nvPr/>
              </p14:nvContentPartPr>
              <p14:xfrm>
                <a:off x="3500605" y="4406609"/>
                <a:ext cx="230760" cy="273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BF4157A-9D4E-5CB3-B7F4-68909B47B48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482605" y="4388969"/>
                  <a:ext cx="2664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4BCFFB4-D1AC-8F2B-4F1A-B6B2BFE73B36}"/>
                    </a:ext>
                  </a:extLst>
                </p14:cNvPr>
                <p14:cNvContentPartPr/>
                <p14:nvPr/>
              </p14:nvContentPartPr>
              <p14:xfrm>
                <a:off x="3495565" y="4340009"/>
                <a:ext cx="16200" cy="14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4BCFFB4-D1AC-8F2B-4F1A-B6B2BFE73B3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477565" y="4322009"/>
                  <a:ext cx="5184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CC1EFA27-BD84-5000-E6DE-4CBDF64CD928}"/>
                  </a:ext>
                </a:extLst>
              </p14:cNvPr>
              <p14:cNvContentPartPr/>
              <p14:nvPr/>
            </p14:nvContentPartPr>
            <p14:xfrm>
              <a:off x="1365445" y="5636009"/>
              <a:ext cx="105840" cy="13500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CC1EFA27-BD84-5000-E6DE-4CBDF64CD928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1347445" y="5618369"/>
                <a:ext cx="141480" cy="17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oup 266">
            <a:extLst>
              <a:ext uri="{FF2B5EF4-FFF2-40B4-BE49-F238E27FC236}">
                <a16:creationId xmlns:a16="http://schemas.microsoft.com/office/drawing/2014/main" id="{75EEB430-32D5-8F7D-9106-DA49C98BC886}"/>
              </a:ext>
            </a:extLst>
          </p:cNvPr>
          <p:cNvGrpSpPr/>
          <p:nvPr/>
        </p:nvGrpSpPr>
        <p:grpSpPr>
          <a:xfrm>
            <a:off x="663445" y="5202569"/>
            <a:ext cx="1484640" cy="1058040"/>
            <a:chOff x="663445" y="5202569"/>
            <a:chExt cx="1484640" cy="10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8ADF19F-1BF8-0684-96BF-819FC4D054AA}"/>
                    </a:ext>
                  </a:extLst>
                </p14:cNvPr>
                <p14:cNvContentPartPr/>
                <p14:nvPr/>
              </p14:nvContentPartPr>
              <p14:xfrm>
                <a:off x="663445" y="5202569"/>
                <a:ext cx="1484640" cy="10580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8ADF19F-1BF8-0684-96BF-819FC4D054A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45445" y="5184569"/>
                  <a:ext cx="1520280" cy="10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F043ED0-188A-DDD9-46AF-36202FBAC026}"/>
                    </a:ext>
                  </a:extLst>
                </p14:cNvPr>
                <p14:cNvContentPartPr/>
                <p14:nvPr/>
              </p14:nvContentPartPr>
              <p14:xfrm>
                <a:off x="1299205" y="5202929"/>
                <a:ext cx="74160" cy="73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F043ED0-188A-DDD9-46AF-36202FBAC026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281565" y="5185289"/>
                  <a:ext cx="10980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DE9EB552-C07E-85CD-5DC3-925DF998BF86}"/>
              </a:ext>
            </a:extLst>
          </p:cNvPr>
          <p:cNvGrpSpPr/>
          <p:nvPr/>
        </p:nvGrpSpPr>
        <p:grpSpPr>
          <a:xfrm>
            <a:off x="305965" y="6275369"/>
            <a:ext cx="1771920" cy="512640"/>
            <a:chOff x="305965" y="6275369"/>
            <a:chExt cx="1771920" cy="51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56FAE26-ED07-295B-0FF2-F53CD9930CA6}"/>
                    </a:ext>
                  </a:extLst>
                </p14:cNvPr>
                <p14:cNvContentPartPr/>
                <p14:nvPr/>
              </p14:nvContentPartPr>
              <p14:xfrm>
                <a:off x="305965" y="6348449"/>
                <a:ext cx="87840" cy="299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56FAE26-ED07-295B-0FF2-F53CD9930CA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88325" y="6330449"/>
                  <a:ext cx="1234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6CF3FBA-D182-F5D1-5C90-D069C4787DDB}"/>
                    </a:ext>
                  </a:extLst>
                </p14:cNvPr>
                <p14:cNvContentPartPr/>
                <p14:nvPr/>
              </p14:nvContentPartPr>
              <p14:xfrm>
                <a:off x="414685" y="6345209"/>
                <a:ext cx="724320" cy="2084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6CF3FBA-D182-F5D1-5C90-D069C4787DD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97045" y="6327569"/>
                  <a:ext cx="759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A1026C2A-61C6-9502-6183-506B26BBB6F9}"/>
                    </a:ext>
                  </a:extLst>
                </p14:cNvPr>
                <p14:cNvContentPartPr/>
                <p14:nvPr/>
              </p14:nvContentPartPr>
              <p14:xfrm>
                <a:off x="782245" y="6291569"/>
                <a:ext cx="24120" cy="18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A1026C2A-61C6-9502-6183-506B26BBB6F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64605" y="6273929"/>
                  <a:ext cx="59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A4AF8859-59A9-7788-A4BC-AEB8C1F999B9}"/>
                    </a:ext>
                  </a:extLst>
                </p14:cNvPr>
                <p14:cNvContentPartPr/>
                <p14:nvPr/>
              </p14:nvContentPartPr>
              <p14:xfrm>
                <a:off x="1327285" y="6471569"/>
                <a:ext cx="176040" cy="27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A4AF8859-59A9-7788-A4BC-AEB8C1F999B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309645" y="6453929"/>
                  <a:ext cx="211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347C257-62B1-1C4F-2E7B-6FCE5B3B67D8}"/>
                    </a:ext>
                  </a:extLst>
                </p14:cNvPr>
                <p14:cNvContentPartPr/>
                <p14:nvPr/>
              </p14:nvContentPartPr>
              <p14:xfrm>
                <a:off x="1347805" y="6525569"/>
                <a:ext cx="194400" cy="313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347C257-62B1-1C4F-2E7B-6FCE5B3B67D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330165" y="6507929"/>
                  <a:ext cx="2300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BA5E01A-415E-0DFB-C883-4F99FEC66C91}"/>
                    </a:ext>
                  </a:extLst>
                </p14:cNvPr>
                <p14:cNvContentPartPr/>
                <p14:nvPr/>
              </p14:nvContentPartPr>
              <p14:xfrm>
                <a:off x="1777285" y="6275369"/>
                <a:ext cx="41400" cy="1414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BA5E01A-415E-0DFB-C883-4F99FEC66C9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759645" y="6257369"/>
                  <a:ext cx="770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1A413B79-F54F-11E0-6235-44DC6547317A}"/>
                    </a:ext>
                  </a:extLst>
                </p14:cNvPr>
                <p14:cNvContentPartPr/>
                <p14:nvPr/>
              </p14:nvContentPartPr>
              <p14:xfrm>
                <a:off x="1693765" y="6453929"/>
                <a:ext cx="384120" cy="921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1A413B79-F54F-11E0-6235-44DC6547317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675765" y="6436289"/>
                  <a:ext cx="4197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95C2D5B1-6C54-FF99-6DFF-6716604176FC}"/>
                    </a:ext>
                  </a:extLst>
                </p14:cNvPr>
                <p14:cNvContentPartPr/>
                <p14:nvPr/>
              </p14:nvContentPartPr>
              <p14:xfrm>
                <a:off x="1909405" y="6547169"/>
                <a:ext cx="95040" cy="2408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95C2D5B1-6C54-FF99-6DFF-6716604176F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891405" y="6529169"/>
                  <a:ext cx="1306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DEADA9D4-C559-4668-131A-7240EFB8AA59}"/>
                    </a:ext>
                  </a:extLst>
                </p14:cNvPr>
                <p14:cNvContentPartPr/>
                <p14:nvPr/>
              </p14:nvContentPartPr>
              <p14:xfrm>
                <a:off x="1876285" y="6644009"/>
                <a:ext cx="160200" cy="594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DEADA9D4-C559-4668-131A-7240EFB8AA5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858285" y="6626369"/>
                  <a:ext cx="195840" cy="9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DA4E9E-0455-745F-69D3-2F96A28E9D19}"/>
                  </a:ext>
                </a:extLst>
              </p14:cNvPr>
              <p14:cNvContentPartPr/>
              <p14:nvPr/>
            </p14:nvContentPartPr>
            <p14:xfrm>
              <a:off x="3711925" y="4766609"/>
              <a:ext cx="3457080" cy="10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DA4E9E-0455-745F-69D3-2F96A28E9D19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3658285" y="4658969"/>
                <a:ext cx="356472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3745631-3C07-AA50-2D29-2169CAA40829}"/>
                  </a:ext>
                </a:extLst>
              </p14:cNvPr>
              <p14:cNvContentPartPr/>
              <p14:nvPr/>
            </p14:nvContentPartPr>
            <p14:xfrm>
              <a:off x="3732085" y="4924649"/>
              <a:ext cx="3585240" cy="9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3745631-3C07-AA50-2D29-2169CAA40829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3678445" y="4817009"/>
                <a:ext cx="369288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DC5EDCD-0E75-1171-9E87-FE19E93F96BB}"/>
                  </a:ext>
                </a:extLst>
              </p14:cNvPr>
              <p14:cNvContentPartPr/>
              <p14:nvPr/>
            </p14:nvContentPartPr>
            <p14:xfrm>
              <a:off x="3819205" y="5054969"/>
              <a:ext cx="3527280" cy="9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C5EDCD-0E75-1171-9E87-FE19E93F96BB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3765205" y="4946969"/>
                <a:ext cx="363492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7238F1-E9C4-FF49-4305-E02ECD4537F1}"/>
                  </a:ext>
                </a:extLst>
              </p14:cNvPr>
              <p14:cNvContentPartPr/>
              <p14:nvPr/>
            </p14:nvContentPartPr>
            <p14:xfrm>
              <a:off x="3772045" y="5237849"/>
              <a:ext cx="3643560" cy="355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7238F1-E9C4-FF49-4305-E02ECD4537F1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3718045" y="5130209"/>
                <a:ext cx="3751200" cy="5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10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17</Words>
  <Application>Microsoft Office PowerPoint</Application>
  <PresentationFormat>Widescreen</PresentationFormat>
  <Paragraphs>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Interactions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Peale</dc:creator>
  <cp:lastModifiedBy>Robert Peale</cp:lastModifiedBy>
  <cp:revision>18</cp:revision>
  <dcterms:created xsi:type="dcterms:W3CDTF">2022-12-27T20:20:08Z</dcterms:created>
  <dcterms:modified xsi:type="dcterms:W3CDTF">2023-07-19T13:56:35Z</dcterms:modified>
</cp:coreProperties>
</file>